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C33E-D422-4B0F-A256-2D4410A61680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DDC5-19A8-425B-816D-90F84F73F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15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C33E-D422-4B0F-A256-2D4410A61680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DDC5-19A8-425B-816D-90F84F73F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1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C33E-D422-4B0F-A256-2D4410A61680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DDC5-19A8-425B-816D-90F84F73F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82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C33E-D422-4B0F-A256-2D4410A61680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DDC5-19A8-425B-816D-90F84F73F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4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C33E-D422-4B0F-A256-2D4410A61680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DDC5-19A8-425B-816D-90F84F73F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70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C33E-D422-4B0F-A256-2D4410A61680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DDC5-19A8-425B-816D-90F84F73F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98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C33E-D422-4B0F-A256-2D4410A61680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DDC5-19A8-425B-816D-90F84F73F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56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C33E-D422-4B0F-A256-2D4410A61680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DDC5-19A8-425B-816D-90F84F73F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56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C33E-D422-4B0F-A256-2D4410A61680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DDC5-19A8-425B-816D-90F84F73F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94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C33E-D422-4B0F-A256-2D4410A61680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DDC5-19A8-425B-816D-90F84F73F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84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C33E-D422-4B0F-A256-2D4410A61680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DDC5-19A8-425B-816D-90F84F73F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12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4C33E-D422-4B0F-A256-2D4410A61680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6DDC5-19A8-425B-816D-90F84F73F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73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pieren 47"/>
          <p:cNvGrpSpPr/>
          <p:nvPr/>
        </p:nvGrpSpPr>
        <p:grpSpPr>
          <a:xfrm>
            <a:off x="1616073" y="2012101"/>
            <a:ext cx="6640860" cy="2791113"/>
            <a:chOff x="1616073" y="2012101"/>
            <a:chExt cx="6640860" cy="2791113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1616073" y="2013667"/>
              <a:ext cx="6640860" cy="2789547"/>
              <a:chOff x="1616073" y="2013667"/>
              <a:chExt cx="6640860" cy="2789547"/>
            </a:xfrm>
          </p:grpSpPr>
          <p:sp>
            <p:nvSpPr>
              <p:cNvPr id="2" name="Freeform 10"/>
              <p:cNvSpPr>
                <a:spLocks/>
              </p:cNvSpPr>
              <p:nvPr/>
            </p:nvSpPr>
            <p:spPr bwMode="auto">
              <a:xfrm>
                <a:off x="1616075" y="3394075"/>
                <a:ext cx="5326063" cy="1109662"/>
              </a:xfrm>
              <a:custGeom>
                <a:avLst/>
                <a:gdLst>
                  <a:gd name="T0" fmla="*/ 51 w 3355"/>
                  <a:gd name="T1" fmla="*/ 17 h 699"/>
                  <a:gd name="T2" fmla="*/ 103 w 3355"/>
                  <a:gd name="T3" fmla="*/ 20 h 699"/>
                  <a:gd name="T4" fmla="*/ 156 w 3355"/>
                  <a:gd name="T5" fmla="*/ 21 h 699"/>
                  <a:gd name="T6" fmla="*/ 209 w 3355"/>
                  <a:gd name="T7" fmla="*/ 17 h 699"/>
                  <a:gd name="T8" fmla="*/ 260 w 3355"/>
                  <a:gd name="T9" fmla="*/ 37 h 699"/>
                  <a:gd name="T10" fmla="*/ 313 w 3355"/>
                  <a:gd name="T11" fmla="*/ 54 h 699"/>
                  <a:gd name="T12" fmla="*/ 366 w 3355"/>
                  <a:gd name="T13" fmla="*/ 30 h 699"/>
                  <a:gd name="T14" fmla="*/ 418 w 3355"/>
                  <a:gd name="T15" fmla="*/ 31 h 699"/>
                  <a:gd name="T16" fmla="*/ 471 w 3355"/>
                  <a:gd name="T17" fmla="*/ 19 h 699"/>
                  <a:gd name="T18" fmla="*/ 524 w 3355"/>
                  <a:gd name="T19" fmla="*/ 28 h 699"/>
                  <a:gd name="T20" fmla="*/ 575 w 3355"/>
                  <a:gd name="T21" fmla="*/ 25 h 699"/>
                  <a:gd name="T22" fmla="*/ 628 w 3355"/>
                  <a:gd name="T23" fmla="*/ 27 h 699"/>
                  <a:gd name="T24" fmla="*/ 681 w 3355"/>
                  <a:gd name="T25" fmla="*/ 17 h 699"/>
                  <a:gd name="T26" fmla="*/ 733 w 3355"/>
                  <a:gd name="T27" fmla="*/ 21 h 699"/>
                  <a:gd name="T28" fmla="*/ 786 w 3355"/>
                  <a:gd name="T29" fmla="*/ 25 h 699"/>
                  <a:gd name="T30" fmla="*/ 838 w 3355"/>
                  <a:gd name="T31" fmla="*/ 67 h 699"/>
                  <a:gd name="T32" fmla="*/ 890 w 3355"/>
                  <a:gd name="T33" fmla="*/ 261 h 699"/>
                  <a:gd name="T34" fmla="*/ 943 w 3355"/>
                  <a:gd name="T35" fmla="*/ 336 h 699"/>
                  <a:gd name="T36" fmla="*/ 996 w 3355"/>
                  <a:gd name="T37" fmla="*/ 357 h 699"/>
                  <a:gd name="T38" fmla="*/ 1048 w 3355"/>
                  <a:gd name="T39" fmla="*/ 358 h 699"/>
                  <a:gd name="T40" fmla="*/ 1100 w 3355"/>
                  <a:gd name="T41" fmla="*/ 340 h 699"/>
                  <a:gd name="T42" fmla="*/ 1153 w 3355"/>
                  <a:gd name="T43" fmla="*/ 334 h 699"/>
                  <a:gd name="T44" fmla="*/ 1205 w 3355"/>
                  <a:gd name="T45" fmla="*/ 321 h 699"/>
                  <a:gd name="T46" fmla="*/ 1258 w 3355"/>
                  <a:gd name="T47" fmla="*/ 324 h 699"/>
                  <a:gd name="T48" fmla="*/ 1311 w 3355"/>
                  <a:gd name="T49" fmla="*/ 324 h 699"/>
                  <a:gd name="T50" fmla="*/ 1363 w 3355"/>
                  <a:gd name="T51" fmla="*/ 322 h 699"/>
                  <a:gd name="T52" fmla="*/ 1415 w 3355"/>
                  <a:gd name="T53" fmla="*/ 322 h 699"/>
                  <a:gd name="T54" fmla="*/ 1468 w 3355"/>
                  <a:gd name="T55" fmla="*/ 320 h 699"/>
                  <a:gd name="T56" fmla="*/ 1520 w 3355"/>
                  <a:gd name="T57" fmla="*/ 308 h 699"/>
                  <a:gd name="T58" fmla="*/ 1573 w 3355"/>
                  <a:gd name="T59" fmla="*/ 317 h 699"/>
                  <a:gd name="T60" fmla="*/ 1625 w 3355"/>
                  <a:gd name="T61" fmla="*/ 318 h 699"/>
                  <a:gd name="T62" fmla="*/ 1677 w 3355"/>
                  <a:gd name="T63" fmla="*/ 402 h 699"/>
                  <a:gd name="T64" fmla="*/ 1730 w 3355"/>
                  <a:gd name="T65" fmla="*/ 445 h 699"/>
                  <a:gd name="T66" fmla="*/ 1782 w 3355"/>
                  <a:gd name="T67" fmla="*/ 403 h 699"/>
                  <a:gd name="T68" fmla="*/ 1835 w 3355"/>
                  <a:gd name="T69" fmla="*/ 381 h 699"/>
                  <a:gd name="T70" fmla="*/ 1888 w 3355"/>
                  <a:gd name="T71" fmla="*/ 362 h 699"/>
                  <a:gd name="T72" fmla="*/ 1939 w 3355"/>
                  <a:gd name="T73" fmla="*/ 344 h 699"/>
                  <a:gd name="T74" fmla="*/ 1992 w 3355"/>
                  <a:gd name="T75" fmla="*/ 343 h 699"/>
                  <a:gd name="T76" fmla="*/ 2045 w 3355"/>
                  <a:gd name="T77" fmla="*/ 358 h 699"/>
                  <a:gd name="T78" fmla="*/ 2097 w 3355"/>
                  <a:gd name="T79" fmla="*/ 355 h 699"/>
                  <a:gd name="T80" fmla="*/ 2150 w 3355"/>
                  <a:gd name="T81" fmla="*/ 355 h 699"/>
                  <a:gd name="T82" fmla="*/ 2203 w 3355"/>
                  <a:gd name="T83" fmla="*/ 354 h 699"/>
                  <a:gd name="T84" fmla="*/ 2254 w 3355"/>
                  <a:gd name="T85" fmla="*/ 347 h 699"/>
                  <a:gd name="T86" fmla="*/ 2307 w 3355"/>
                  <a:gd name="T87" fmla="*/ 355 h 699"/>
                  <a:gd name="T88" fmla="*/ 2360 w 3355"/>
                  <a:gd name="T89" fmla="*/ 351 h 699"/>
                  <a:gd name="T90" fmla="*/ 2412 w 3355"/>
                  <a:gd name="T91" fmla="*/ 348 h 699"/>
                  <a:gd name="T92" fmla="*/ 2465 w 3355"/>
                  <a:gd name="T93" fmla="*/ 351 h 699"/>
                  <a:gd name="T94" fmla="*/ 2517 w 3355"/>
                  <a:gd name="T95" fmla="*/ 338 h 699"/>
                  <a:gd name="T96" fmla="*/ 2569 w 3355"/>
                  <a:gd name="T97" fmla="*/ 340 h 699"/>
                  <a:gd name="T98" fmla="*/ 2622 w 3355"/>
                  <a:gd name="T99" fmla="*/ 342 h 699"/>
                  <a:gd name="T100" fmla="*/ 2675 w 3355"/>
                  <a:gd name="T101" fmla="*/ 333 h 699"/>
                  <a:gd name="T102" fmla="*/ 2727 w 3355"/>
                  <a:gd name="T103" fmla="*/ 339 h 699"/>
                  <a:gd name="T104" fmla="*/ 2779 w 3355"/>
                  <a:gd name="T105" fmla="*/ 339 h 699"/>
                  <a:gd name="T106" fmla="*/ 2832 w 3355"/>
                  <a:gd name="T107" fmla="*/ 330 h 699"/>
                  <a:gd name="T108" fmla="*/ 2884 w 3355"/>
                  <a:gd name="T109" fmla="*/ 312 h 699"/>
                  <a:gd name="T110" fmla="*/ 2937 w 3355"/>
                  <a:gd name="T111" fmla="*/ 135 h 699"/>
                  <a:gd name="T112" fmla="*/ 2990 w 3355"/>
                  <a:gd name="T113" fmla="*/ 42 h 699"/>
                  <a:gd name="T114" fmla="*/ 3041 w 3355"/>
                  <a:gd name="T115" fmla="*/ 18 h 699"/>
                  <a:gd name="T116" fmla="*/ 3094 w 3355"/>
                  <a:gd name="T117" fmla="*/ 6 h 699"/>
                  <a:gd name="T118" fmla="*/ 3146 w 3355"/>
                  <a:gd name="T119" fmla="*/ 17 h 699"/>
                  <a:gd name="T120" fmla="*/ 3199 w 3355"/>
                  <a:gd name="T121" fmla="*/ 31 h 699"/>
                  <a:gd name="T122" fmla="*/ 3252 w 3355"/>
                  <a:gd name="T123" fmla="*/ 45 h 699"/>
                  <a:gd name="T124" fmla="*/ 3303 w 3355"/>
                  <a:gd name="T125" fmla="*/ 4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55" h="699">
                    <a:moveTo>
                      <a:pt x="0" y="22"/>
                    </a:moveTo>
                    <a:lnTo>
                      <a:pt x="0" y="25"/>
                    </a:lnTo>
                    <a:lnTo>
                      <a:pt x="0" y="25"/>
                    </a:lnTo>
                    <a:lnTo>
                      <a:pt x="1" y="25"/>
                    </a:lnTo>
                    <a:lnTo>
                      <a:pt x="1" y="22"/>
                    </a:lnTo>
                    <a:lnTo>
                      <a:pt x="1" y="24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5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4" y="27"/>
                    </a:lnTo>
                    <a:lnTo>
                      <a:pt x="5" y="27"/>
                    </a:lnTo>
                    <a:lnTo>
                      <a:pt x="5" y="28"/>
                    </a:lnTo>
                    <a:lnTo>
                      <a:pt x="5" y="27"/>
                    </a:lnTo>
                    <a:lnTo>
                      <a:pt x="6" y="27"/>
                    </a:lnTo>
                    <a:lnTo>
                      <a:pt x="6" y="24"/>
                    </a:lnTo>
                    <a:lnTo>
                      <a:pt x="6" y="22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9" y="24"/>
                    </a:lnTo>
                    <a:lnTo>
                      <a:pt x="9" y="19"/>
                    </a:lnTo>
                    <a:lnTo>
                      <a:pt x="9" y="17"/>
                    </a:lnTo>
                    <a:lnTo>
                      <a:pt x="10" y="16"/>
                    </a:lnTo>
                    <a:lnTo>
                      <a:pt x="10" y="15"/>
                    </a:lnTo>
                    <a:lnTo>
                      <a:pt x="10" y="15"/>
                    </a:lnTo>
                    <a:lnTo>
                      <a:pt x="11" y="15"/>
                    </a:lnTo>
                    <a:lnTo>
                      <a:pt x="11" y="17"/>
                    </a:lnTo>
                    <a:lnTo>
                      <a:pt x="11" y="15"/>
                    </a:lnTo>
                    <a:lnTo>
                      <a:pt x="12" y="17"/>
                    </a:lnTo>
                    <a:lnTo>
                      <a:pt x="12" y="20"/>
                    </a:lnTo>
                    <a:lnTo>
                      <a:pt x="13" y="21"/>
                    </a:lnTo>
                    <a:lnTo>
                      <a:pt x="13" y="21"/>
                    </a:lnTo>
                    <a:lnTo>
                      <a:pt x="13" y="21"/>
                    </a:lnTo>
                    <a:lnTo>
                      <a:pt x="14" y="20"/>
                    </a:lnTo>
                    <a:lnTo>
                      <a:pt x="14" y="18"/>
                    </a:lnTo>
                    <a:lnTo>
                      <a:pt x="14" y="17"/>
                    </a:lnTo>
                    <a:lnTo>
                      <a:pt x="15" y="18"/>
                    </a:lnTo>
                    <a:lnTo>
                      <a:pt x="15" y="17"/>
                    </a:lnTo>
                    <a:lnTo>
                      <a:pt x="15" y="17"/>
                    </a:lnTo>
                    <a:lnTo>
                      <a:pt x="16" y="20"/>
                    </a:lnTo>
                    <a:lnTo>
                      <a:pt x="16" y="19"/>
                    </a:lnTo>
                    <a:lnTo>
                      <a:pt x="18" y="21"/>
                    </a:lnTo>
                    <a:lnTo>
                      <a:pt x="18" y="20"/>
                    </a:lnTo>
                    <a:lnTo>
                      <a:pt x="18" y="21"/>
                    </a:lnTo>
                    <a:lnTo>
                      <a:pt x="19" y="22"/>
                    </a:lnTo>
                    <a:lnTo>
                      <a:pt x="19" y="22"/>
                    </a:lnTo>
                    <a:lnTo>
                      <a:pt x="19" y="21"/>
                    </a:lnTo>
                    <a:lnTo>
                      <a:pt x="20" y="22"/>
                    </a:lnTo>
                    <a:lnTo>
                      <a:pt x="20" y="25"/>
                    </a:lnTo>
                    <a:lnTo>
                      <a:pt x="20" y="22"/>
                    </a:lnTo>
                    <a:lnTo>
                      <a:pt x="21" y="24"/>
                    </a:lnTo>
                    <a:lnTo>
                      <a:pt x="21" y="24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3" y="21"/>
                    </a:lnTo>
                    <a:lnTo>
                      <a:pt x="23" y="19"/>
                    </a:lnTo>
                    <a:lnTo>
                      <a:pt x="23" y="18"/>
                    </a:lnTo>
                    <a:lnTo>
                      <a:pt x="24" y="18"/>
                    </a:lnTo>
                    <a:lnTo>
                      <a:pt x="24" y="14"/>
                    </a:lnTo>
                    <a:lnTo>
                      <a:pt x="24" y="12"/>
                    </a:lnTo>
                    <a:lnTo>
                      <a:pt x="25" y="12"/>
                    </a:lnTo>
                    <a:lnTo>
                      <a:pt x="25" y="12"/>
                    </a:lnTo>
                    <a:lnTo>
                      <a:pt x="27" y="14"/>
                    </a:lnTo>
                    <a:lnTo>
                      <a:pt x="27" y="14"/>
                    </a:lnTo>
                    <a:lnTo>
                      <a:pt x="27" y="14"/>
                    </a:lnTo>
                    <a:lnTo>
                      <a:pt x="28" y="17"/>
                    </a:lnTo>
                    <a:lnTo>
                      <a:pt x="28" y="17"/>
                    </a:lnTo>
                    <a:lnTo>
                      <a:pt x="28" y="18"/>
                    </a:lnTo>
                    <a:lnTo>
                      <a:pt x="29" y="19"/>
                    </a:lnTo>
                    <a:lnTo>
                      <a:pt x="29" y="20"/>
                    </a:lnTo>
                    <a:lnTo>
                      <a:pt x="29" y="20"/>
                    </a:lnTo>
                    <a:lnTo>
                      <a:pt x="30" y="19"/>
                    </a:lnTo>
                    <a:lnTo>
                      <a:pt x="30" y="18"/>
                    </a:lnTo>
                    <a:lnTo>
                      <a:pt x="31" y="15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32" y="10"/>
                    </a:lnTo>
                    <a:lnTo>
                      <a:pt x="32" y="11"/>
                    </a:lnTo>
                    <a:lnTo>
                      <a:pt x="32" y="12"/>
                    </a:lnTo>
                    <a:lnTo>
                      <a:pt x="33" y="14"/>
                    </a:lnTo>
                    <a:lnTo>
                      <a:pt x="33" y="15"/>
                    </a:lnTo>
                    <a:lnTo>
                      <a:pt x="33" y="15"/>
                    </a:lnTo>
                    <a:lnTo>
                      <a:pt x="34" y="16"/>
                    </a:lnTo>
                    <a:lnTo>
                      <a:pt x="34" y="17"/>
                    </a:lnTo>
                    <a:lnTo>
                      <a:pt x="36" y="16"/>
                    </a:lnTo>
                    <a:lnTo>
                      <a:pt x="36" y="17"/>
                    </a:lnTo>
                    <a:lnTo>
                      <a:pt x="36" y="15"/>
                    </a:lnTo>
                    <a:lnTo>
                      <a:pt x="37" y="16"/>
                    </a:lnTo>
                    <a:lnTo>
                      <a:pt x="37" y="12"/>
                    </a:lnTo>
                    <a:lnTo>
                      <a:pt x="37" y="12"/>
                    </a:lnTo>
                    <a:lnTo>
                      <a:pt x="38" y="11"/>
                    </a:lnTo>
                    <a:lnTo>
                      <a:pt x="38" y="11"/>
                    </a:lnTo>
                    <a:lnTo>
                      <a:pt x="38" y="11"/>
                    </a:lnTo>
                    <a:lnTo>
                      <a:pt x="39" y="11"/>
                    </a:lnTo>
                    <a:lnTo>
                      <a:pt x="39" y="11"/>
                    </a:lnTo>
                    <a:lnTo>
                      <a:pt x="40" y="12"/>
                    </a:lnTo>
                    <a:lnTo>
                      <a:pt x="40" y="15"/>
                    </a:lnTo>
                    <a:lnTo>
                      <a:pt x="40" y="14"/>
                    </a:lnTo>
                    <a:lnTo>
                      <a:pt x="41" y="15"/>
                    </a:lnTo>
                    <a:lnTo>
                      <a:pt x="41" y="15"/>
                    </a:lnTo>
                    <a:lnTo>
                      <a:pt x="41" y="12"/>
                    </a:lnTo>
                    <a:lnTo>
                      <a:pt x="42" y="12"/>
                    </a:lnTo>
                    <a:lnTo>
                      <a:pt x="42" y="11"/>
                    </a:lnTo>
                    <a:lnTo>
                      <a:pt x="43" y="12"/>
                    </a:lnTo>
                    <a:lnTo>
                      <a:pt x="43" y="11"/>
                    </a:lnTo>
                    <a:lnTo>
                      <a:pt x="43" y="11"/>
                    </a:lnTo>
                    <a:lnTo>
                      <a:pt x="45" y="12"/>
                    </a:lnTo>
                    <a:lnTo>
                      <a:pt x="45" y="9"/>
                    </a:lnTo>
                    <a:lnTo>
                      <a:pt x="45" y="8"/>
                    </a:lnTo>
                    <a:lnTo>
                      <a:pt x="46" y="9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7" y="14"/>
                    </a:lnTo>
                    <a:lnTo>
                      <a:pt x="47" y="15"/>
                    </a:lnTo>
                    <a:lnTo>
                      <a:pt x="48" y="14"/>
                    </a:lnTo>
                    <a:lnTo>
                      <a:pt x="48" y="15"/>
                    </a:lnTo>
                    <a:lnTo>
                      <a:pt x="48" y="18"/>
                    </a:lnTo>
                    <a:lnTo>
                      <a:pt x="49" y="17"/>
                    </a:lnTo>
                    <a:lnTo>
                      <a:pt x="49" y="17"/>
                    </a:lnTo>
                    <a:lnTo>
                      <a:pt x="49" y="17"/>
                    </a:lnTo>
                    <a:lnTo>
                      <a:pt x="50" y="17"/>
                    </a:lnTo>
                    <a:lnTo>
                      <a:pt x="50" y="17"/>
                    </a:lnTo>
                    <a:lnTo>
                      <a:pt x="50" y="18"/>
                    </a:lnTo>
                    <a:lnTo>
                      <a:pt x="51" y="17"/>
                    </a:lnTo>
                    <a:lnTo>
                      <a:pt x="51" y="16"/>
                    </a:lnTo>
                    <a:lnTo>
                      <a:pt x="52" y="17"/>
                    </a:lnTo>
                    <a:lnTo>
                      <a:pt x="52" y="17"/>
                    </a:lnTo>
                    <a:lnTo>
                      <a:pt x="52" y="18"/>
                    </a:lnTo>
                    <a:lnTo>
                      <a:pt x="54" y="16"/>
                    </a:lnTo>
                    <a:lnTo>
                      <a:pt x="54" y="15"/>
                    </a:lnTo>
                    <a:lnTo>
                      <a:pt x="54" y="15"/>
                    </a:lnTo>
                    <a:lnTo>
                      <a:pt x="55" y="14"/>
                    </a:lnTo>
                    <a:lnTo>
                      <a:pt x="55" y="15"/>
                    </a:lnTo>
                    <a:lnTo>
                      <a:pt x="55" y="15"/>
                    </a:lnTo>
                    <a:lnTo>
                      <a:pt x="56" y="16"/>
                    </a:lnTo>
                    <a:lnTo>
                      <a:pt x="56" y="18"/>
                    </a:lnTo>
                    <a:lnTo>
                      <a:pt x="57" y="20"/>
                    </a:lnTo>
                    <a:lnTo>
                      <a:pt x="57" y="21"/>
                    </a:lnTo>
                    <a:lnTo>
                      <a:pt x="57" y="21"/>
                    </a:lnTo>
                    <a:lnTo>
                      <a:pt x="58" y="24"/>
                    </a:lnTo>
                    <a:lnTo>
                      <a:pt x="58" y="21"/>
                    </a:lnTo>
                    <a:lnTo>
                      <a:pt x="58" y="19"/>
                    </a:lnTo>
                    <a:lnTo>
                      <a:pt x="59" y="18"/>
                    </a:lnTo>
                    <a:lnTo>
                      <a:pt x="59" y="17"/>
                    </a:lnTo>
                    <a:lnTo>
                      <a:pt x="59" y="16"/>
                    </a:lnTo>
                    <a:lnTo>
                      <a:pt x="60" y="15"/>
                    </a:lnTo>
                    <a:lnTo>
                      <a:pt x="60" y="17"/>
                    </a:lnTo>
                    <a:lnTo>
                      <a:pt x="61" y="16"/>
                    </a:lnTo>
                    <a:lnTo>
                      <a:pt x="61" y="16"/>
                    </a:lnTo>
                    <a:lnTo>
                      <a:pt x="61" y="15"/>
                    </a:lnTo>
                    <a:lnTo>
                      <a:pt x="63" y="15"/>
                    </a:lnTo>
                    <a:lnTo>
                      <a:pt x="63" y="15"/>
                    </a:lnTo>
                    <a:lnTo>
                      <a:pt x="63" y="15"/>
                    </a:lnTo>
                    <a:lnTo>
                      <a:pt x="64" y="16"/>
                    </a:lnTo>
                    <a:lnTo>
                      <a:pt x="64" y="17"/>
                    </a:lnTo>
                    <a:lnTo>
                      <a:pt x="64" y="17"/>
                    </a:lnTo>
                    <a:lnTo>
                      <a:pt x="65" y="19"/>
                    </a:lnTo>
                    <a:lnTo>
                      <a:pt x="65" y="21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66" y="25"/>
                    </a:lnTo>
                    <a:lnTo>
                      <a:pt x="67" y="25"/>
                    </a:lnTo>
                    <a:lnTo>
                      <a:pt x="67" y="21"/>
                    </a:lnTo>
                    <a:lnTo>
                      <a:pt x="67" y="20"/>
                    </a:lnTo>
                    <a:lnTo>
                      <a:pt x="68" y="20"/>
                    </a:lnTo>
                    <a:lnTo>
                      <a:pt x="68" y="20"/>
                    </a:lnTo>
                    <a:lnTo>
                      <a:pt x="68" y="20"/>
                    </a:lnTo>
                    <a:lnTo>
                      <a:pt x="69" y="18"/>
                    </a:lnTo>
                    <a:lnTo>
                      <a:pt x="69" y="17"/>
                    </a:lnTo>
                    <a:lnTo>
                      <a:pt x="70" y="15"/>
                    </a:lnTo>
                    <a:lnTo>
                      <a:pt x="70" y="11"/>
                    </a:lnTo>
                    <a:lnTo>
                      <a:pt x="70" y="9"/>
                    </a:lnTo>
                    <a:lnTo>
                      <a:pt x="72" y="11"/>
                    </a:lnTo>
                    <a:lnTo>
                      <a:pt x="72" y="11"/>
                    </a:lnTo>
                    <a:lnTo>
                      <a:pt x="72" y="14"/>
                    </a:lnTo>
                    <a:lnTo>
                      <a:pt x="73" y="15"/>
                    </a:lnTo>
                    <a:lnTo>
                      <a:pt x="73" y="15"/>
                    </a:lnTo>
                    <a:lnTo>
                      <a:pt x="73" y="16"/>
                    </a:lnTo>
                    <a:lnTo>
                      <a:pt x="74" y="17"/>
                    </a:lnTo>
                    <a:lnTo>
                      <a:pt x="74" y="17"/>
                    </a:lnTo>
                    <a:lnTo>
                      <a:pt x="75" y="18"/>
                    </a:lnTo>
                    <a:lnTo>
                      <a:pt x="75" y="18"/>
                    </a:lnTo>
                    <a:lnTo>
                      <a:pt x="75" y="20"/>
                    </a:lnTo>
                    <a:lnTo>
                      <a:pt x="76" y="19"/>
                    </a:lnTo>
                    <a:lnTo>
                      <a:pt x="76" y="21"/>
                    </a:lnTo>
                    <a:lnTo>
                      <a:pt x="76" y="21"/>
                    </a:lnTo>
                    <a:lnTo>
                      <a:pt x="77" y="21"/>
                    </a:lnTo>
                    <a:lnTo>
                      <a:pt x="77" y="20"/>
                    </a:lnTo>
                    <a:lnTo>
                      <a:pt x="77" y="19"/>
                    </a:lnTo>
                    <a:lnTo>
                      <a:pt x="78" y="18"/>
                    </a:lnTo>
                    <a:lnTo>
                      <a:pt x="78" y="18"/>
                    </a:lnTo>
                    <a:lnTo>
                      <a:pt x="79" y="18"/>
                    </a:lnTo>
                    <a:lnTo>
                      <a:pt x="79" y="18"/>
                    </a:lnTo>
                    <a:lnTo>
                      <a:pt x="79" y="19"/>
                    </a:lnTo>
                    <a:lnTo>
                      <a:pt x="81" y="21"/>
                    </a:lnTo>
                    <a:lnTo>
                      <a:pt x="81" y="21"/>
                    </a:lnTo>
                    <a:lnTo>
                      <a:pt x="81" y="21"/>
                    </a:lnTo>
                    <a:lnTo>
                      <a:pt x="82" y="20"/>
                    </a:lnTo>
                    <a:lnTo>
                      <a:pt x="82" y="21"/>
                    </a:lnTo>
                    <a:lnTo>
                      <a:pt x="82" y="22"/>
                    </a:lnTo>
                    <a:lnTo>
                      <a:pt x="83" y="22"/>
                    </a:lnTo>
                    <a:lnTo>
                      <a:pt x="83" y="25"/>
                    </a:lnTo>
                    <a:lnTo>
                      <a:pt x="84" y="25"/>
                    </a:lnTo>
                    <a:lnTo>
                      <a:pt x="84" y="25"/>
                    </a:lnTo>
                    <a:lnTo>
                      <a:pt x="84" y="22"/>
                    </a:lnTo>
                    <a:lnTo>
                      <a:pt x="85" y="22"/>
                    </a:lnTo>
                    <a:lnTo>
                      <a:pt x="85" y="22"/>
                    </a:lnTo>
                    <a:lnTo>
                      <a:pt x="85" y="24"/>
                    </a:lnTo>
                    <a:lnTo>
                      <a:pt x="86" y="22"/>
                    </a:lnTo>
                    <a:lnTo>
                      <a:pt x="86" y="22"/>
                    </a:lnTo>
                    <a:lnTo>
                      <a:pt x="87" y="22"/>
                    </a:lnTo>
                    <a:lnTo>
                      <a:pt x="87" y="22"/>
                    </a:lnTo>
                    <a:lnTo>
                      <a:pt x="87" y="21"/>
                    </a:lnTo>
                    <a:lnTo>
                      <a:pt x="88" y="25"/>
                    </a:lnTo>
                    <a:lnTo>
                      <a:pt x="88" y="22"/>
                    </a:lnTo>
                    <a:lnTo>
                      <a:pt x="88" y="22"/>
                    </a:lnTo>
                    <a:lnTo>
                      <a:pt x="90" y="22"/>
                    </a:lnTo>
                    <a:lnTo>
                      <a:pt x="90" y="21"/>
                    </a:lnTo>
                    <a:lnTo>
                      <a:pt x="90" y="21"/>
                    </a:lnTo>
                    <a:lnTo>
                      <a:pt x="91" y="20"/>
                    </a:lnTo>
                    <a:lnTo>
                      <a:pt x="91" y="20"/>
                    </a:lnTo>
                    <a:lnTo>
                      <a:pt x="92" y="21"/>
                    </a:lnTo>
                    <a:lnTo>
                      <a:pt x="92" y="21"/>
                    </a:lnTo>
                    <a:lnTo>
                      <a:pt x="92" y="21"/>
                    </a:lnTo>
                    <a:lnTo>
                      <a:pt x="93" y="20"/>
                    </a:lnTo>
                    <a:lnTo>
                      <a:pt x="93" y="22"/>
                    </a:lnTo>
                    <a:lnTo>
                      <a:pt x="93" y="22"/>
                    </a:lnTo>
                    <a:lnTo>
                      <a:pt x="94" y="26"/>
                    </a:lnTo>
                    <a:lnTo>
                      <a:pt x="94" y="27"/>
                    </a:lnTo>
                    <a:lnTo>
                      <a:pt x="94" y="25"/>
                    </a:lnTo>
                    <a:lnTo>
                      <a:pt x="95" y="22"/>
                    </a:lnTo>
                    <a:lnTo>
                      <a:pt x="95" y="24"/>
                    </a:lnTo>
                    <a:lnTo>
                      <a:pt x="96" y="25"/>
                    </a:lnTo>
                    <a:lnTo>
                      <a:pt x="96" y="24"/>
                    </a:lnTo>
                    <a:lnTo>
                      <a:pt x="96" y="22"/>
                    </a:lnTo>
                    <a:lnTo>
                      <a:pt x="97" y="22"/>
                    </a:lnTo>
                    <a:lnTo>
                      <a:pt x="97" y="25"/>
                    </a:lnTo>
                    <a:lnTo>
                      <a:pt x="97" y="25"/>
                    </a:lnTo>
                    <a:lnTo>
                      <a:pt x="99" y="25"/>
                    </a:lnTo>
                    <a:lnTo>
                      <a:pt x="99" y="21"/>
                    </a:lnTo>
                    <a:lnTo>
                      <a:pt x="99" y="22"/>
                    </a:lnTo>
                    <a:lnTo>
                      <a:pt x="100" y="22"/>
                    </a:lnTo>
                    <a:lnTo>
                      <a:pt x="100" y="22"/>
                    </a:lnTo>
                    <a:lnTo>
                      <a:pt x="101" y="25"/>
                    </a:lnTo>
                    <a:lnTo>
                      <a:pt x="101" y="26"/>
                    </a:lnTo>
                    <a:lnTo>
                      <a:pt x="101" y="28"/>
                    </a:lnTo>
                    <a:lnTo>
                      <a:pt x="102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5"/>
                    </a:lnTo>
                    <a:lnTo>
                      <a:pt x="103" y="22"/>
                    </a:lnTo>
                    <a:lnTo>
                      <a:pt x="103" y="20"/>
                    </a:lnTo>
                    <a:lnTo>
                      <a:pt x="104" y="20"/>
                    </a:lnTo>
                    <a:lnTo>
                      <a:pt x="104" y="19"/>
                    </a:lnTo>
                    <a:lnTo>
                      <a:pt x="105" y="18"/>
                    </a:lnTo>
                    <a:lnTo>
                      <a:pt x="105" y="19"/>
                    </a:lnTo>
                    <a:lnTo>
                      <a:pt x="105" y="19"/>
                    </a:lnTo>
                    <a:lnTo>
                      <a:pt x="106" y="18"/>
                    </a:lnTo>
                    <a:lnTo>
                      <a:pt x="106" y="18"/>
                    </a:lnTo>
                    <a:lnTo>
                      <a:pt x="106" y="18"/>
                    </a:lnTo>
                    <a:lnTo>
                      <a:pt x="108" y="18"/>
                    </a:lnTo>
                    <a:lnTo>
                      <a:pt x="108" y="18"/>
                    </a:lnTo>
                    <a:lnTo>
                      <a:pt x="108" y="19"/>
                    </a:lnTo>
                    <a:lnTo>
                      <a:pt x="109" y="19"/>
                    </a:lnTo>
                    <a:lnTo>
                      <a:pt x="109" y="18"/>
                    </a:lnTo>
                    <a:lnTo>
                      <a:pt x="110" y="18"/>
                    </a:lnTo>
                    <a:lnTo>
                      <a:pt x="110" y="18"/>
                    </a:lnTo>
                    <a:lnTo>
                      <a:pt x="110" y="18"/>
                    </a:lnTo>
                    <a:lnTo>
                      <a:pt x="111" y="20"/>
                    </a:lnTo>
                    <a:lnTo>
                      <a:pt x="111" y="24"/>
                    </a:lnTo>
                    <a:lnTo>
                      <a:pt x="111" y="24"/>
                    </a:lnTo>
                    <a:lnTo>
                      <a:pt x="112" y="25"/>
                    </a:lnTo>
                    <a:lnTo>
                      <a:pt x="112" y="22"/>
                    </a:lnTo>
                    <a:lnTo>
                      <a:pt x="112" y="21"/>
                    </a:lnTo>
                    <a:lnTo>
                      <a:pt x="113" y="20"/>
                    </a:lnTo>
                    <a:lnTo>
                      <a:pt x="113" y="19"/>
                    </a:lnTo>
                    <a:lnTo>
                      <a:pt x="114" y="16"/>
                    </a:lnTo>
                    <a:lnTo>
                      <a:pt x="114" y="15"/>
                    </a:lnTo>
                    <a:lnTo>
                      <a:pt x="114" y="17"/>
                    </a:lnTo>
                    <a:lnTo>
                      <a:pt x="115" y="14"/>
                    </a:lnTo>
                    <a:lnTo>
                      <a:pt x="115" y="14"/>
                    </a:lnTo>
                    <a:lnTo>
                      <a:pt x="115" y="14"/>
                    </a:lnTo>
                    <a:lnTo>
                      <a:pt x="117" y="15"/>
                    </a:lnTo>
                    <a:lnTo>
                      <a:pt x="117" y="17"/>
                    </a:lnTo>
                    <a:lnTo>
                      <a:pt x="117" y="17"/>
                    </a:lnTo>
                    <a:lnTo>
                      <a:pt x="118" y="19"/>
                    </a:lnTo>
                    <a:lnTo>
                      <a:pt x="118" y="21"/>
                    </a:lnTo>
                    <a:lnTo>
                      <a:pt x="119" y="21"/>
                    </a:lnTo>
                    <a:lnTo>
                      <a:pt x="119" y="25"/>
                    </a:lnTo>
                    <a:lnTo>
                      <a:pt x="119" y="22"/>
                    </a:lnTo>
                    <a:lnTo>
                      <a:pt x="120" y="24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5"/>
                    </a:lnTo>
                    <a:lnTo>
                      <a:pt x="121" y="25"/>
                    </a:lnTo>
                    <a:lnTo>
                      <a:pt x="121" y="24"/>
                    </a:lnTo>
                    <a:lnTo>
                      <a:pt x="122" y="21"/>
                    </a:lnTo>
                    <a:lnTo>
                      <a:pt x="122" y="19"/>
                    </a:lnTo>
                    <a:lnTo>
                      <a:pt x="123" y="18"/>
                    </a:lnTo>
                    <a:lnTo>
                      <a:pt x="123" y="20"/>
                    </a:lnTo>
                    <a:lnTo>
                      <a:pt x="123" y="22"/>
                    </a:lnTo>
                    <a:lnTo>
                      <a:pt x="124" y="21"/>
                    </a:lnTo>
                    <a:lnTo>
                      <a:pt x="124" y="20"/>
                    </a:lnTo>
                    <a:lnTo>
                      <a:pt x="124" y="20"/>
                    </a:lnTo>
                    <a:lnTo>
                      <a:pt x="126" y="21"/>
                    </a:lnTo>
                    <a:lnTo>
                      <a:pt x="126" y="19"/>
                    </a:lnTo>
                    <a:lnTo>
                      <a:pt x="126" y="19"/>
                    </a:lnTo>
                    <a:lnTo>
                      <a:pt x="127" y="18"/>
                    </a:lnTo>
                    <a:lnTo>
                      <a:pt x="127" y="18"/>
                    </a:lnTo>
                    <a:lnTo>
                      <a:pt x="128" y="20"/>
                    </a:lnTo>
                    <a:lnTo>
                      <a:pt x="128" y="20"/>
                    </a:lnTo>
                    <a:lnTo>
                      <a:pt x="128" y="21"/>
                    </a:lnTo>
                    <a:lnTo>
                      <a:pt x="129" y="22"/>
                    </a:lnTo>
                    <a:lnTo>
                      <a:pt x="129" y="22"/>
                    </a:lnTo>
                    <a:lnTo>
                      <a:pt x="129" y="22"/>
                    </a:lnTo>
                    <a:lnTo>
                      <a:pt x="130" y="20"/>
                    </a:lnTo>
                    <a:lnTo>
                      <a:pt x="130" y="20"/>
                    </a:lnTo>
                    <a:lnTo>
                      <a:pt x="131" y="19"/>
                    </a:lnTo>
                    <a:lnTo>
                      <a:pt x="131" y="20"/>
                    </a:lnTo>
                    <a:lnTo>
                      <a:pt x="131" y="21"/>
                    </a:lnTo>
                    <a:lnTo>
                      <a:pt x="132" y="22"/>
                    </a:lnTo>
                    <a:lnTo>
                      <a:pt x="132" y="21"/>
                    </a:lnTo>
                    <a:lnTo>
                      <a:pt x="132" y="22"/>
                    </a:lnTo>
                    <a:lnTo>
                      <a:pt x="133" y="25"/>
                    </a:lnTo>
                    <a:lnTo>
                      <a:pt x="133" y="22"/>
                    </a:lnTo>
                    <a:lnTo>
                      <a:pt x="133" y="22"/>
                    </a:lnTo>
                    <a:lnTo>
                      <a:pt x="135" y="22"/>
                    </a:lnTo>
                    <a:lnTo>
                      <a:pt x="135" y="21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6" y="19"/>
                    </a:lnTo>
                    <a:lnTo>
                      <a:pt x="137" y="17"/>
                    </a:lnTo>
                    <a:lnTo>
                      <a:pt x="137" y="17"/>
                    </a:lnTo>
                    <a:lnTo>
                      <a:pt x="137" y="18"/>
                    </a:lnTo>
                    <a:lnTo>
                      <a:pt x="138" y="19"/>
                    </a:lnTo>
                    <a:lnTo>
                      <a:pt x="138" y="19"/>
                    </a:lnTo>
                    <a:lnTo>
                      <a:pt x="138" y="21"/>
                    </a:lnTo>
                    <a:lnTo>
                      <a:pt x="139" y="22"/>
                    </a:lnTo>
                    <a:lnTo>
                      <a:pt x="139" y="24"/>
                    </a:lnTo>
                    <a:lnTo>
                      <a:pt x="140" y="22"/>
                    </a:lnTo>
                    <a:lnTo>
                      <a:pt x="140" y="20"/>
                    </a:lnTo>
                    <a:lnTo>
                      <a:pt x="140" y="18"/>
                    </a:lnTo>
                    <a:lnTo>
                      <a:pt x="141" y="17"/>
                    </a:lnTo>
                    <a:lnTo>
                      <a:pt x="141" y="16"/>
                    </a:lnTo>
                    <a:lnTo>
                      <a:pt x="141" y="15"/>
                    </a:lnTo>
                    <a:lnTo>
                      <a:pt x="142" y="17"/>
                    </a:lnTo>
                    <a:lnTo>
                      <a:pt x="142" y="16"/>
                    </a:lnTo>
                    <a:lnTo>
                      <a:pt x="142" y="17"/>
                    </a:lnTo>
                    <a:lnTo>
                      <a:pt x="144" y="17"/>
                    </a:lnTo>
                    <a:lnTo>
                      <a:pt x="144" y="17"/>
                    </a:lnTo>
                    <a:lnTo>
                      <a:pt x="145" y="18"/>
                    </a:lnTo>
                    <a:lnTo>
                      <a:pt x="145" y="18"/>
                    </a:lnTo>
                    <a:lnTo>
                      <a:pt x="145" y="19"/>
                    </a:lnTo>
                    <a:lnTo>
                      <a:pt x="146" y="20"/>
                    </a:lnTo>
                    <a:lnTo>
                      <a:pt x="146" y="20"/>
                    </a:lnTo>
                    <a:lnTo>
                      <a:pt x="146" y="22"/>
                    </a:lnTo>
                    <a:lnTo>
                      <a:pt x="147" y="22"/>
                    </a:lnTo>
                    <a:lnTo>
                      <a:pt x="147" y="25"/>
                    </a:lnTo>
                    <a:lnTo>
                      <a:pt x="147" y="26"/>
                    </a:lnTo>
                    <a:lnTo>
                      <a:pt x="148" y="27"/>
                    </a:lnTo>
                    <a:lnTo>
                      <a:pt x="148" y="27"/>
                    </a:lnTo>
                    <a:lnTo>
                      <a:pt x="149" y="27"/>
                    </a:lnTo>
                    <a:lnTo>
                      <a:pt x="149" y="28"/>
                    </a:lnTo>
                    <a:lnTo>
                      <a:pt x="149" y="26"/>
                    </a:lnTo>
                    <a:lnTo>
                      <a:pt x="150" y="27"/>
                    </a:lnTo>
                    <a:lnTo>
                      <a:pt x="150" y="25"/>
                    </a:lnTo>
                    <a:lnTo>
                      <a:pt x="150" y="22"/>
                    </a:lnTo>
                    <a:lnTo>
                      <a:pt x="151" y="21"/>
                    </a:lnTo>
                    <a:lnTo>
                      <a:pt x="151" y="19"/>
                    </a:lnTo>
                    <a:lnTo>
                      <a:pt x="151" y="18"/>
                    </a:lnTo>
                    <a:lnTo>
                      <a:pt x="153" y="19"/>
                    </a:lnTo>
                    <a:lnTo>
                      <a:pt x="153" y="17"/>
                    </a:lnTo>
                    <a:lnTo>
                      <a:pt x="154" y="18"/>
                    </a:lnTo>
                    <a:lnTo>
                      <a:pt x="154" y="19"/>
                    </a:lnTo>
                    <a:lnTo>
                      <a:pt x="154" y="18"/>
                    </a:lnTo>
                    <a:lnTo>
                      <a:pt x="155" y="20"/>
                    </a:lnTo>
                    <a:lnTo>
                      <a:pt x="155" y="21"/>
                    </a:lnTo>
                    <a:lnTo>
                      <a:pt x="155" y="21"/>
                    </a:lnTo>
                    <a:lnTo>
                      <a:pt x="156" y="21"/>
                    </a:lnTo>
                    <a:lnTo>
                      <a:pt x="156" y="21"/>
                    </a:lnTo>
                    <a:lnTo>
                      <a:pt x="156" y="22"/>
                    </a:lnTo>
                    <a:lnTo>
                      <a:pt x="157" y="22"/>
                    </a:lnTo>
                    <a:lnTo>
                      <a:pt x="157" y="27"/>
                    </a:lnTo>
                    <a:lnTo>
                      <a:pt x="158" y="27"/>
                    </a:lnTo>
                    <a:lnTo>
                      <a:pt x="158" y="27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59" y="24"/>
                    </a:lnTo>
                    <a:lnTo>
                      <a:pt x="159" y="22"/>
                    </a:lnTo>
                    <a:lnTo>
                      <a:pt x="160" y="25"/>
                    </a:lnTo>
                    <a:lnTo>
                      <a:pt x="160" y="26"/>
                    </a:lnTo>
                    <a:lnTo>
                      <a:pt x="160" y="26"/>
                    </a:lnTo>
                    <a:lnTo>
                      <a:pt x="162" y="26"/>
                    </a:lnTo>
                    <a:lnTo>
                      <a:pt x="162" y="27"/>
                    </a:lnTo>
                    <a:lnTo>
                      <a:pt x="163" y="27"/>
                    </a:lnTo>
                    <a:lnTo>
                      <a:pt x="163" y="28"/>
                    </a:lnTo>
                    <a:lnTo>
                      <a:pt x="163" y="28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65" y="27"/>
                    </a:lnTo>
                    <a:lnTo>
                      <a:pt x="165" y="27"/>
                    </a:lnTo>
                    <a:lnTo>
                      <a:pt x="165" y="26"/>
                    </a:lnTo>
                    <a:lnTo>
                      <a:pt x="166" y="25"/>
                    </a:lnTo>
                    <a:lnTo>
                      <a:pt x="166" y="24"/>
                    </a:lnTo>
                    <a:lnTo>
                      <a:pt x="167" y="24"/>
                    </a:lnTo>
                    <a:lnTo>
                      <a:pt x="167" y="26"/>
                    </a:lnTo>
                    <a:lnTo>
                      <a:pt x="167" y="25"/>
                    </a:lnTo>
                    <a:lnTo>
                      <a:pt x="168" y="25"/>
                    </a:lnTo>
                    <a:lnTo>
                      <a:pt x="168" y="25"/>
                    </a:lnTo>
                    <a:lnTo>
                      <a:pt x="168" y="22"/>
                    </a:lnTo>
                    <a:lnTo>
                      <a:pt x="169" y="19"/>
                    </a:lnTo>
                    <a:lnTo>
                      <a:pt x="169" y="19"/>
                    </a:lnTo>
                    <a:lnTo>
                      <a:pt x="169" y="18"/>
                    </a:lnTo>
                    <a:lnTo>
                      <a:pt x="171" y="19"/>
                    </a:lnTo>
                    <a:lnTo>
                      <a:pt x="171" y="18"/>
                    </a:lnTo>
                    <a:lnTo>
                      <a:pt x="172" y="19"/>
                    </a:lnTo>
                    <a:lnTo>
                      <a:pt x="172" y="20"/>
                    </a:lnTo>
                    <a:lnTo>
                      <a:pt x="172" y="21"/>
                    </a:lnTo>
                    <a:lnTo>
                      <a:pt x="173" y="21"/>
                    </a:lnTo>
                    <a:lnTo>
                      <a:pt x="173" y="22"/>
                    </a:lnTo>
                    <a:lnTo>
                      <a:pt x="173" y="21"/>
                    </a:lnTo>
                    <a:lnTo>
                      <a:pt x="174" y="21"/>
                    </a:lnTo>
                    <a:lnTo>
                      <a:pt x="174" y="21"/>
                    </a:lnTo>
                    <a:lnTo>
                      <a:pt x="175" y="21"/>
                    </a:lnTo>
                    <a:lnTo>
                      <a:pt x="175" y="21"/>
                    </a:lnTo>
                    <a:lnTo>
                      <a:pt x="175" y="21"/>
                    </a:lnTo>
                    <a:lnTo>
                      <a:pt x="176" y="21"/>
                    </a:lnTo>
                    <a:lnTo>
                      <a:pt x="176" y="21"/>
                    </a:lnTo>
                    <a:lnTo>
                      <a:pt x="176" y="20"/>
                    </a:lnTo>
                    <a:lnTo>
                      <a:pt x="177" y="21"/>
                    </a:lnTo>
                    <a:lnTo>
                      <a:pt x="177" y="22"/>
                    </a:lnTo>
                    <a:lnTo>
                      <a:pt x="177" y="25"/>
                    </a:lnTo>
                    <a:lnTo>
                      <a:pt x="178" y="25"/>
                    </a:lnTo>
                    <a:lnTo>
                      <a:pt x="178" y="22"/>
                    </a:lnTo>
                    <a:lnTo>
                      <a:pt x="180" y="25"/>
                    </a:lnTo>
                    <a:lnTo>
                      <a:pt x="180" y="21"/>
                    </a:lnTo>
                    <a:lnTo>
                      <a:pt x="180" y="20"/>
                    </a:lnTo>
                    <a:lnTo>
                      <a:pt x="181" y="19"/>
                    </a:lnTo>
                    <a:lnTo>
                      <a:pt x="181" y="20"/>
                    </a:lnTo>
                    <a:lnTo>
                      <a:pt x="181" y="21"/>
                    </a:lnTo>
                    <a:lnTo>
                      <a:pt x="182" y="25"/>
                    </a:lnTo>
                    <a:lnTo>
                      <a:pt x="182" y="27"/>
                    </a:lnTo>
                    <a:lnTo>
                      <a:pt x="182" y="28"/>
                    </a:lnTo>
                    <a:lnTo>
                      <a:pt x="183" y="28"/>
                    </a:lnTo>
                    <a:lnTo>
                      <a:pt x="183" y="26"/>
                    </a:lnTo>
                    <a:lnTo>
                      <a:pt x="184" y="27"/>
                    </a:lnTo>
                    <a:lnTo>
                      <a:pt x="184" y="27"/>
                    </a:lnTo>
                    <a:lnTo>
                      <a:pt x="184" y="25"/>
                    </a:lnTo>
                    <a:lnTo>
                      <a:pt x="185" y="25"/>
                    </a:lnTo>
                    <a:lnTo>
                      <a:pt x="185" y="25"/>
                    </a:lnTo>
                    <a:lnTo>
                      <a:pt x="185" y="24"/>
                    </a:lnTo>
                    <a:lnTo>
                      <a:pt x="186" y="24"/>
                    </a:lnTo>
                    <a:lnTo>
                      <a:pt x="186" y="22"/>
                    </a:lnTo>
                    <a:lnTo>
                      <a:pt x="186" y="22"/>
                    </a:lnTo>
                    <a:lnTo>
                      <a:pt x="187" y="20"/>
                    </a:lnTo>
                    <a:lnTo>
                      <a:pt x="187" y="21"/>
                    </a:lnTo>
                    <a:lnTo>
                      <a:pt x="189" y="19"/>
                    </a:lnTo>
                    <a:lnTo>
                      <a:pt x="189" y="18"/>
                    </a:lnTo>
                    <a:lnTo>
                      <a:pt x="189" y="15"/>
                    </a:lnTo>
                    <a:lnTo>
                      <a:pt x="190" y="15"/>
                    </a:lnTo>
                    <a:lnTo>
                      <a:pt x="190" y="17"/>
                    </a:lnTo>
                    <a:lnTo>
                      <a:pt x="190" y="18"/>
                    </a:lnTo>
                    <a:lnTo>
                      <a:pt x="191" y="15"/>
                    </a:lnTo>
                    <a:lnTo>
                      <a:pt x="191" y="15"/>
                    </a:lnTo>
                    <a:lnTo>
                      <a:pt x="191" y="15"/>
                    </a:lnTo>
                    <a:lnTo>
                      <a:pt x="192" y="17"/>
                    </a:lnTo>
                    <a:lnTo>
                      <a:pt x="192" y="18"/>
                    </a:lnTo>
                    <a:lnTo>
                      <a:pt x="193" y="17"/>
                    </a:lnTo>
                    <a:lnTo>
                      <a:pt x="193" y="19"/>
                    </a:lnTo>
                    <a:lnTo>
                      <a:pt x="193" y="20"/>
                    </a:lnTo>
                    <a:lnTo>
                      <a:pt x="194" y="19"/>
                    </a:lnTo>
                    <a:lnTo>
                      <a:pt x="194" y="20"/>
                    </a:lnTo>
                    <a:lnTo>
                      <a:pt x="194" y="19"/>
                    </a:lnTo>
                    <a:lnTo>
                      <a:pt x="195" y="20"/>
                    </a:lnTo>
                    <a:lnTo>
                      <a:pt x="195" y="20"/>
                    </a:lnTo>
                    <a:lnTo>
                      <a:pt x="195" y="20"/>
                    </a:lnTo>
                    <a:lnTo>
                      <a:pt x="196" y="20"/>
                    </a:lnTo>
                    <a:lnTo>
                      <a:pt x="196" y="20"/>
                    </a:lnTo>
                    <a:lnTo>
                      <a:pt x="198" y="21"/>
                    </a:lnTo>
                    <a:lnTo>
                      <a:pt x="198" y="22"/>
                    </a:lnTo>
                    <a:lnTo>
                      <a:pt x="198" y="20"/>
                    </a:lnTo>
                    <a:lnTo>
                      <a:pt x="199" y="20"/>
                    </a:lnTo>
                    <a:lnTo>
                      <a:pt x="199" y="21"/>
                    </a:lnTo>
                    <a:lnTo>
                      <a:pt x="199" y="22"/>
                    </a:lnTo>
                    <a:lnTo>
                      <a:pt x="200" y="22"/>
                    </a:lnTo>
                    <a:lnTo>
                      <a:pt x="200" y="20"/>
                    </a:lnTo>
                    <a:lnTo>
                      <a:pt x="200" y="18"/>
                    </a:lnTo>
                    <a:lnTo>
                      <a:pt x="201" y="18"/>
                    </a:lnTo>
                    <a:lnTo>
                      <a:pt x="201" y="18"/>
                    </a:lnTo>
                    <a:lnTo>
                      <a:pt x="202" y="17"/>
                    </a:lnTo>
                    <a:lnTo>
                      <a:pt x="202" y="16"/>
                    </a:lnTo>
                    <a:lnTo>
                      <a:pt x="202" y="19"/>
                    </a:lnTo>
                    <a:lnTo>
                      <a:pt x="203" y="18"/>
                    </a:lnTo>
                    <a:lnTo>
                      <a:pt x="203" y="20"/>
                    </a:lnTo>
                    <a:lnTo>
                      <a:pt x="203" y="21"/>
                    </a:lnTo>
                    <a:lnTo>
                      <a:pt x="204" y="22"/>
                    </a:lnTo>
                    <a:lnTo>
                      <a:pt x="204" y="22"/>
                    </a:lnTo>
                    <a:lnTo>
                      <a:pt x="204" y="22"/>
                    </a:lnTo>
                    <a:lnTo>
                      <a:pt x="205" y="21"/>
                    </a:lnTo>
                    <a:lnTo>
                      <a:pt x="205" y="21"/>
                    </a:lnTo>
                    <a:lnTo>
                      <a:pt x="206" y="20"/>
                    </a:lnTo>
                    <a:lnTo>
                      <a:pt x="206" y="18"/>
                    </a:lnTo>
                    <a:lnTo>
                      <a:pt x="206" y="19"/>
                    </a:lnTo>
                    <a:lnTo>
                      <a:pt x="208" y="17"/>
                    </a:lnTo>
                    <a:lnTo>
                      <a:pt x="208" y="17"/>
                    </a:lnTo>
                    <a:lnTo>
                      <a:pt x="208" y="17"/>
                    </a:lnTo>
                    <a:lnTo>
                      <a:pt x="209" y="17"/>
                    </a:lnTo>
                    <a:lnTo>
                      <a:pt x="209" y="16"/>
                    </a:lnTo>
                    <a:lnTo>
                      <a:pt x="209" y="18"/>
                    </a:lnTo>
                    <a:lnTo>
                      <a:pt x="210" y="18"/>
                    </a:lnTo>
                    <a:lnTo>
                      <a:pt x="210" y="18"/>
                    </a:lnTo>
                    <a:lnTo>
                      <a:pt x="211" y="20"/>
                    </a:lnTo>
                    <a:lnTo>
                      <a:pt x="211" y="19"/>
                    </a:lnTo>
                    <a:lnTo>
                      <a:pt x="211" y="19"/>
                    </a:lnTo>
                    <a:lnTo>
                      <a:pt x="212" y="18"/>
                    </a:lnTo>
                    <a:lnTo>
                      <a:pt x="212" y="17"/>
                    </a:lnTo>
                    <a:lnTo>
                      <a:pt x="212" y="17"/>
                    </a:lnTo>
                    <a:lnTo>
                      <a:pt x="213" y="17"/>
                    </a:lnTo>
                    <a:lnTo>
                      <a:pt x="213" y="17"/>
                    </a:lnTo>
                    <a:lnTo>
                      <a:pt x="213" y="19"/>
                    </a:lnTo>
                    <a:lnTo>
                      <a:pt x="214" y="20"/>
                    </a:lnTo>
                    <a:lnTo>
                      <a:pt x="214" y="22"/>
                    </a:lnTo>
                    <a:lnTo>
                      <a:pt x="215" y="21"/>
                    </a:lnTo>
                    <a:lnTo>
                      <a:pt x="215" y="21"/>
                    </a:lnTo>
                    <a:lnTo>
                      <a:pt x="215" y="22"/>
                    </a:lnTo>
                    <a:lnTo>
                      <a:pt x="217" y="22"/>
                    </a:lnTo>
                    <a:lnTo>
                      <a:pt x="217" y="21"/>
                    </a:lnTo>
                    <a:lnTo>
                      <a:pt x="217" y="21"/>
                    </a:lnTo>
                    <a:lnTo>
                      <a:pt x="218" y="21"/>
                    </a:lnTo>
                    <a:lnTo>
                      <a:pt x="218" y="22"/>
                    </a:lnTo>
                    <a:lnTo>
                      <a:pt x="219" y="25"/>
                    </a:lnTo>
                    <a:lnTo>
                      <a:pt x="219" y="24"/>
                    </a:lnTo>
                    <a:lnTo>
                      <a:pt x="219" y="22"/>
                    </a:lnTo>
                    <a:lnTo>
                      <a:pt x="220" y="24"/>
                    </a:lnTo>
                    <a:lnTo>
                      <a:pt x="220" y="21"/>
                    </a:lnTo>
                    <a:lnTo>
                      <a:pt x="220" y="20"/>
                    </a:lnTo>
                    <a:lnTo>
                      <a:pt x="221" y="19"/>
                    </a:lnTo>
                    <a:lnTo>
                      <a:pt x="221" y="18"/>
                    </a:lnTo>
                    <a:lnTo>
                      <a:pt x="221" y="17"/>
                    </a:lnTo>
                    <a:lnTo>
                      <a:pt x="222" y="17"/>
                    </a:lnTo>
                    <a:lnTo>
                      <a:pt x="222" y="16"/>
                    </a:lnTo>
                    <a:lnTo>
                      <a:pt x="223" y="14"/>
                    </a:lnTo>
                    <a:lnTo>
                      <a:pt x="223" y="15"/>
                    </a:lnTo>
                    <a:lnTo>
                      <a:pt x="223" y="14"/>
                    </a:lnTo>
                    <a:lnTo>
                      <a:pt x="224" y="14"/>
                    </a:lnTo>
                    <a:lnTo>
                      <a:pt x="224" y="15"/>
                    </a:lnTo>
                    <a:lnTo>
                      <a:pt x="224" y="16"/>
                    </a:lnTo>
                    <a:lnTo>
                      <a:pt x="226" y="17"/>
                    </a:lnTo>
                    <a:lnTo>
                      <a:pt x="226" y="19"/>
                    </a:lnTo>
                    <a:lnTo>
                      <a:pt x="226" y="24"/>
                    </a:lnTo>
                    <a:lnTo>
                      <a:pt x="227" y="26"/>
                    </a:lnTo>
                    <a:lnTo>
                      <a:pt x="227" y="26"/>
                    </a:lnTo>
                    <a:lnTo>
                      <a:pt x="228" y="25"/>
                    </a:lnTo>
                    <a:lnTo>
                      <a:pt x="228" y="25"/>
                    </a:lnTo>
                    <a:lnTo>
                      <a:pt x="228" y="24"/>
                    </a:lnTo>
                    <a:lnTo>
                      <a:pt x="229" y="25"/>
                    </a:lnTo>
                    <a:lnTo>
                      <a:pt x="229" y="24"/>
                    </a:lnTo>
                    <a:lnTo>
                      <a:pt x="229" y="24"/>
                    </a:lnTo>
                    <a:lnTo>
                      <a:pt x="230" y="22"/>
                    </a:lnTo>
                    <a:lnTo>
                      <a:pt x="230" y="20"/>
                    </a:lnTo>
                    <a:lnTo>
                      <a:pt x="230" y="20"/>
                    </a:lnTo>
                    <a:lnTo>
                      <a:pt x="231" y="21"/>
                    </a:lnTo>
                    <a:lnTo>
                      <a:pt x="231" y="21"/>
                    </a:lnTo>
                    <a:lnTo>
                      <a:pt x="232" y="24"/>
                    </a:lnTo>
                    <a:lnTo>
                      <a:pt x="232" y="24"/>
                    </a:lnTo>
                    <a:lnTo>
                      <a:pt x="232" y="25"/>
                    </a:lnTo>
                    <a:lnTo>
                      <a:pt x="233" y="22"/>
                    </a:lnTo>
                    <a:lnTo>
                      <a:pt x="233" y="20"/>
                    </a:lnTo>
                    <a:lnTo>
                      <a:pt x="233" y="20"/>
                    </a:lnTo>
                    <a:lnTo>
                      <a:pt x="235" y="18"/>
                    </a:lnTo>
                    <a:lnTo>
                      <a:pt x="235" y="18"/>
                    </a:lnTo>
                    <a:lnTo>
                      <a:pt x="235" y="17"/>
                    </a:lnTo>
                    <a:lnTo>
                      <a:pt x="236" y="18"/>
                    </a:lnTo>
                    <a:lnTo>
                      <a:pt x="236" y="20"/>
                    </a:lnTo>
                    <a:lnTo>
                      <a:pt x="237" y="20"/>
                    </a:lnTo>
                    <a:lnTo>
                      <a:pt x="237" y="25"/>
                    </a:lnTo>
                    <a:lnTo>
                      <a:pt x="237" y="26"/>
                    </a:lnTo>
                    <a:lnTo>
                      <a:pt x="238" y="26"/>
                    </a:lnTo>
                    <a:lnTo>
                      <a:pt x="238" y="26"/>
                    </a:lnTo>
                    <a:lnTo>
                      <a:pt x="238" y="25"/>
                    </a:lnTo>
                    <a:lnTo>
                      <a:pt x="239" y="24"/>
                    </a:lnTo>
                    <a:lnTo>
                      <a:pt x="239" y="25"/>
                    </a:lnTo>
                    <a:lnTo>
                      <a:pt x="239" y="25"/>
                    </a:lnTo>
                    <a:lnTo>
                      <a:pt x="240" y="24"/>
                    </a:lnTo>
                    <a:lnTo>
                      <a:pt x="240" y="25"/>
                    </a:lnTo>
                    <a:lnTo>
                      <a:pt x="241" y="25"/>
                    </a:lnTo>
                    <a:lnTo>
                      <a:pt x="241" y="25"/>
                    </a:lnTo>
                    <a:lnTo>
                      <a:pt x="241" y="26"/>
                    </a:lnTo>
                    <a:lnTo>
                      <a:pt x="242" y="25"/>
                    </a:lnTo>
                    <a:lnTo>
                      <a:pt x="242" y="25"/>
                    </a:lnTo>
                    <a:lnTo>
                      <a:pt x="242" y="27"/>
                    </a:lnTo>
                    <a:lnTo>
                      <a:pt x="244" y="28"/>
                    </a:lnTo>
                    <a:lnTo>
                      <a:pt x="244" y="29"/>
                    </a:lnTo>
                    <a:lnTo>
                      <a:pt x="244" y="31"/>
                    </a:lnTo>
                    <a:lnTo>
                      <a:pt x="245" y="33"/>
                    </a:lnTo>
                    <a:lnTo>
                      <a:pt x="245" y="34"/>
                    </a:lnTo>
                    <a:lnTo>
                      <a:pt x="246" y="34"/>
                    </a:lnTo>
                    <a:lnTo>
                      <a:pt x="246" y="35"/>
                    </a:lnTo>
                    <a:lnTo>
                      <a:pt x="246" y="34"/>
                    </a:lnTo>
                    <a:lnTo>
                      <a:pt x="247" y="33"/>
                    </a:lnTo>
                    <a:lnTo>
                      <a:pt x="247" y="33"/>
                    </a:lnTo>
                    <a:lnTo>
                      <a:pt x="247" y="33"/>
                    </a:lnTo>
                    <a:lnTo>
                      <a:pt x="248" y="34"/>
                    </a:lnTo>
                    <a:lnTo>
                      <a:pt x="248" y="34"/>
                    </a:lnTo>
                    <a:lnTo>
                      <a:pt x="248" y="34"/>
                    </a:lnTo>
                    <a:lnTo>
                      <a:pt x="249" y="34"/>
                    </a:lnTo>
                    <a:lnTo>
                      <a:pt x="249" y="35"/>
                    </a:lnTo>
                    <a:lnTo>
                      <a:pt x="250" y="34"/>
                    </a:lnTo>
                    <a:lnTo>
                      <a:pt x="250" y="35"/>
                    </a:lnTo>
                    <a:lnTo>
                      <a:pt x="250" y="36"/>
                    </a:lnTo>
                    <a:lnTo>
                      <a:pt x="251" y="36"/>
                    </a:lnTo>
                    <a:lnTo>
                      <a:pt x="251" y="37"/>
                    </a:lnTo>
                    <a:lnTo>
                      <a:pt x="251" y="38"/>
                    </a:lnTo>
                    <a:lnTo>
                      <a:pt x="253" y="37"/>
                    </a:lnTo>
                    <a:lnTo>
                      <a:pt x="253" y="36"/>
                    </a:lnTo>
                    <a:lnTo>
                      <a:pt x="253" y="35"/>
                    </a:lnTo>
                    <a:lnTo>
                      <a:pt x="254" y="35"/>
                    </a:lnTo>
                    <a:lnTo>
                      <a:pt x="254" y="36"/>
                    </a:lnTo>
                    <a:lnTo>
                      <a:pt x="255" y="35"/>
                    </a:lnTo>
                    <a:lnTo>
                      <a:pt x="255" y="36"/>
                    </a:lnTo>
                    <a:lnTo>
                      <a:pt x="255" y="35"/>
                    </a:lnTo>
                    <a:lnTo>
                      <a:pt x="256" y="36"/>
                    </a:lnTo>
                    <a:lnTo>
                      <a:pt x="256" y="35"/>
                    </a:lnTo>
                    <a:lnTo>
                      <a:pt x="256" y="37"/>
                    </a:lnTo>
                    <a:lnTo>
                      <a:pt x="257" y="37"/>
                    </a:lnTo>
                    <a:lnTo>
                      <a:pt x="257" y="37"/>
                    </a:lnTo>
                    <a:lnTo>
                      <a:pt x="257" y="39"/>
                    </a:lnTo>
                    <a:lnTo>
                      <a:pt x="258" y="40"/>
                    </a:lnTo>
                    <a:lnTo>
                      <a:pt x="258" y="39"/>
                    </a:lnTo>
                    <a:lnTo>
                      <a:pt x="259" y="38"/>
                    </a:lnTo>
                    <a:lnTo>
                      <a:pt x="259" y="39"/>
                    </a:lnTo>
                    <a:lnTo>
                      <a:pt x="259" y="38"/>
                    </a:lnTo>
                    <a:lnTo>
                      <a:pt x="260" y="36"/>
                    </a:lnTo>
                    <a:lnTo>
                      <a:pt x="260" y="37"/>
                    </a:lnTo>
                    <a:lnTo>
                      <a:pt x="260" y="37"/>
                    </a:lnTo>
                    <a:lnTo>
                      <a:pt x="262" y="38"/>
                    </a:lnTo>
                    <a:lnTo>
                      <a:pt x="262" y="42"/>
                    </a:lnTo>
                    <a:lnTo>
                      <a:pt x="263" y="40"/>
                    </a:lnTo>
                    <a:lnTo>
                      <a:pt x="263" y="39"/>
                    </a:lnTo>
                    <a:lnTo>
                      <a:pt x="263" y="43"/>
                    </a:lnTo>
                    <a:lnTo>
                      <a:pt x="264" y="43"/>
                    </a:lnTo>
                    <a:lnTo>
                      <a:pt x="264" y="45"/>
                    </a:lnTo>
                    <a:lnTo>
                      <a:pt x="264" y="45"/>
                    </a:lnTo>
                    <a:lnTo>
                      <a:pt x="265" y="45"/>
                    </a:lnTo>
                    <a:lnTo>
                      <a:pt x="265" y="44"/>
                    </a:lnTo>
                    <a:lnTo>
                      <a:pt x="265" y="47"/>
                    </a:lnTo>
                    <a:lnTo>
                      <a:pt x="266" y="45"/>
                    </a:lnTo>
                    <a:lnTo>
                      <a:pt x="266" y="44"/>
                    </a:lnTo>
                    <a:lnTo>
                      <a:pt x="267" y="43"/>
                    </a:lnTo>
                    <a:lnTo>
                      <a:pt x="267" y="42"/>
                    </a:lnTo>
                    <a:lnTo>
                      <a:pt x="267" y="38"/>
                    </a:lnTo>
                    <a:lnTo>
                      <a:pt x="268" y="37"/>
                    </a:lnTo>
                    <a:lnTo>
                      <a:pt x="268" y="35"/>
                    </a:lnTo>
                    <a:lnTo>
                      <a:pt x="268" y="35"/>
                    </a:lnTo>
                    <a:lnTo>
                      <a:pt x="269" y="35"/>
                    </a:lnTo>
                    <a:lnTo>
                      <a:pt x="269" y="34"/>
                    </a:lnTo>
                    <a:lnTo>
                      <a:pt x="269" y="33"/>
                    </a:lnTo>
                    <a:lnTo>
                      <a:pt x="271" y="31"/>
                    </a:lnTo>
                    <a:lnTo>
                      <a:pt x="271" y="31"/>
                    </a:lnTo>
                    <a:lnTo>
                      <a:pt x="272" y="31"/>
                    </a:lnTo>
                    <a:lnTo>
                      <a:pt x="272" y="34"/>
                    </a:lnTo>
                    <a:lnTo>
                      <a:pt x="272" y="36"/>
                    </a:lnTo>
                    <a:lnTo>
                      <a:pt x="273" y="36"/>
                    </a:lnTo>
                    <a:lnTo>
                      <a:pt x="273" y="36"/>
                    </a:lnTo>
                    <a:lnTo>
                      <a:pt x="273" y="38"/>
                    </a:lnTo>
                    <a:lnTo>
                      <a:pt x="274" y="38"/>
                    </a:lnTo>
                    <a:lnTo>
                      <a:pt x="274" y="38"/>
                    </a:lnTo>
                    <a:lnTo>
                      <a:pt x="274" y="36"/>
                    </a:lnTo>
                    <a:lnTo>
                      <a:pt x="275" y="38"/>
                    </a:lnTo>
                    <a:lnTo>
                      <a:pt x="275" y="40"/>
                    </a:lnTo>
                    <a:lnTo>
                      <a:pt x="276" y="42"/>
                    </a:lnTo>
                    <a:lnTo>
                      <a:pt x="276" y="43"/>
                    </a:lnTo>
                    <a:lnTo>
                      <a:pt x="276" y="43"/>
                    </a:lnTo>
                    <a:lnTo>
                      <a:pt x="277" y="44"/>
                    </a:lnTo>
                    <a:lnTo>
                      <a:pt x="277" y="42"/>
                    </a:lnTo>
                    <a:lnTo>
                      <a:pt x="277" y="40"/>
                    </a:lnTo>
                    <a:lnTo>
                      <a:pt x="278" y="39"/>
                    </a:lnTo>
                    <a:lnTo>
                      <a:pt x="278" y="38"/>
                    </a:lnTo>
                    <a:lnTo>
                      <a:pt x="278" y="38"/>
                    </a:lnTo>
                    <a:lnTo>
                      <a:pt x="280" y="38"/>
                    </a:lnTo>
                    <a:lnTo>
                      <a:pt x="280" y="39"/>
                    </a:lnTo>
                    <a:lnTo>
                      <a:pt x="281" y="38"/>
                    </a:lnTo>
                    <a:lnTo>
                      <a:pt x="281" y="39"/>
                    </a:lnTo>
                    <a:lnTo>
                      <a:pt x="281" y="39"/>
                    </a:lnTo>
                    <a:lnTo>
                      <a:pt x="282" y="42"/>
                    </a:lnTo>
                    <a:lnTo>
                      <a:pt x="282" y="39"/>
                    </a:lnTo>
                    <a:lnTo>
                      <a:pt x="282" y="40"/>
                    </a:lnTo>
                    <a:lnTo>
                      <a:pt x="283" y="39"/>
                    </a:lnTo>
                    <a:lnTo>
                      <a:pt x="283" y="40"/>
                    </a:lnTo>
                    <a:lnTo>
                      <a:pt x="283" y="39"/>
                    </a:lnTo>
                    <a:lnTo>
                      <a:pt x="284" y="38"/>
                    </a:lnTo>
                    <a:lnTo>
                      <a:pt x="284" y="37"/>
                    </a:lnTo>
                    <a:lnTo>
                      <a:pt x="285" y="37"/>
                    </a:lnTo>
                    <a:lnTo>
                      <a:pt x="285" y="36"/>
                    </a:lnTo>
                    <a:lnTo>
                      <a:pt x="285" y="37"/>
                    </a:lnTo>
                    <a:lnTo>
                      <a:pt x="286" y="36"/>
                    </a:lnTo>
                    <a:lnTo>
                      <a:pt x="286" y="37"/>
                    </a:lnTo>
                    <a:lnTo>
                      <a:pt x="286" y="37"/>
                    </a:lnTo>
                    <a:lnTo>
                      <a:pt x="287" y="37"/>
                    </a:lnTo>
                    <a:lnTo>
                      <a:pt x="287" y="37"/>
                    </a:lnTo>
                    <a:lnTo>
                      <a:pt x="287" y="37"/>
                    </a:lnTo>
                    <a:lnTo>
                      <a:pt x="289" y="38"/>
                    </a:lnTo>
                    <a:lnTo>
                      <a:pt x="289" y="38"/>
                    </a:lnTo>
                    <a:lnTo>
                      <a:pt x="290" y="40"/>
                    </a:lnTo>
                    <a:lnTo>
                      <a:pt x="290" y="38"/>
                    </a:lnTo>
                    <a:lnTo>
                      <a:pt x="290" y="39"/>
                    </a:lnTo>
                    <a:lnTo>
                      <a:pt x="291" y="38"/>
                    </a:lnTo>
                    <a:lnTo>
                      <a:pt x="291" y="38"/>
                    </a:lnTo>
                    <a:lnTo>
                      <a:pt x="291" y="42"/>
                    </a:lnTo>
                    <a:lnTo>
                      <a:pt x="292" y="43"/>
                    </a:lnTo>
                    <a:lnTo>
                      <a:pt x="292" y="43"/>
                    </a:lnTo>
                    <a:lnTo>
                      <a:pt x="292" y="42"/>
                    </a:lnTo>
                    <a:lnTo>
                      <a:pt x="293" y="43"/>
                    </a:lnTo>
                    <a:lnTo>
                      <a:pt x="293" y="43"/>
                    </a:lnTo>
                    <a:lnTo>
                      <a:pt x="294" y="44"/>
                    </a:lnTo>
                    <a:lnTo>
                      <a:pt x="294" y="43"/>
                    </a:lnTo>
                    <a:lnTo>
                      <a:pt x="294" y="44"/>
                    </a:lnTo>
                    <a:lnTo>
                      <a:pt x="295" y="43"/>
                    </a:lnTo>
                    <a:lnTo>
                      <a:pt x="295" y="44"/>
                    </a:lnTo>
                    <a:lnTo>
                      <a:pt x="295" y="45"/>
                    </a:lnTo>
                    <a:lnTo>
                      <a:pt x="296" y="44"/>
                    </a:lnTo>
                    <a:lnTo>
                      <a:pt x="296" y="47"/>
                    </a:lnTo>
                    <a:lnTo>
                      <a:pt x="296" y="44"/>
                    </a:lnTo>
                    <a:lnTo>
                      <a:pt x="298" y="45"/>
                    </a:lnTo>
                    <a:lnTo>
                      <a:pt x="298" y="43"/>
                    </a:lnTo>
                    <a:lnTo>
                      <a:pt x="299" y="45"/>
                    </a:lnTo>
                    <a:lnTo>
                      <a:pt x="299" y="44"/>
                    </a:lnTo>
                    <a:lnTo>
                      <a:pt x="299" y="42"/>
                    </a:lnTo>
                    <a:lnTo>
                      <a:pt x="300" y="44"/>
                    </a:lnTo>
                    <a:lnTo>
                      <a:pt x="300" y="42"/>
                    </a:lnTo>
                    <a:lnTo>
                      <a:pt x="300" y="42"/>
                    </a:lnTo>
                    <a:lnTo>
                      <a:pt x="301" y="39"/>
                    </a:lnTo>
                    <a:lnTo>
                      <a:pt x="301" y="40"/>
                    </a:lnTo>
                    <a:lnTo>
                      <a:pt x="302" y="40"/>
                    </a:lnTo>
                    <a:lnTo>
                      <a:pt x="302" y="40"/>
                    </a:lnTo>
                    <a:lnTo>
                      <a:pt x="302" y="42"/>
                    </a:lnTo>
                    <a:lnTo>
                      <a:pt x="303" y="42"/>
                    </a:lnTo>
                    <a:lnTo>
                      <a:pt x="303" y="43"/>
                    </a:lnTo>
                    <a:lnTo>
                      <a:pt x="303" y="44"/>
                    </a:lnTo>
                    <a:lnTo>
                      <a:pt x="304" y="42"/>
                    </a:lnTo>
                    <a:lnTo>
                      <a:pt x="304" y="42"/>
                    </a:lnTo>
                    <a:lnTo>
                      <a:pt x="304" y="40"/>
                    </a:lnTo>
                    <a:lnTo>
                      <a:pt x="305" y="38"/>
                    </a:lnTo>
                    <a:lnTo>
                      <a:pt x="305" y="37"/>
                    </a:lnTo>
                    <a:lnTo>
                      <a:pt x="307" y="36"/>
                    </a:lnTo>
                    <a:lnTo>
                      <a:pt x="307" y="36"/>
                    </a:lnTo>
                    <a:lnTo>
                      <a:pt x="307" y="37"/>
                    </a:lnTo>
                    <a:lnTo>
                      <a:pt x="308" y="37"/>
                    </a:lnTo>
                    <a:lnTo>
                      <a:pt x="308" y="38"/>
                    </a:lnTo>
                    <a:lnTo>
                      <a:pt x="308" y="40"/>
                    </a:lnTo>
                    <a:lnTo>
                      <a:pt x="309" y="43"/>
                    </a:lnTo>
                    <a:lnTo>
                      <a:pt x="309" y="44"/>
                    </a:lnTo>
                    <a:lnTo>
                      <a:pt x="309" y="43"/>
                    </a:lnTo>
                    <a:lnTo>
                      <a:pt x="310" y="44"/>
                    </a:lnTo>
                    <a:lnTo>
                      <a:pt x="310" y="45"/>
                    </a:lnTo>
                    <a:lnTo>
                      <a:pt x="311" y="45"/>
                    </a:lnTo>
                    <a:lnTo>
                      <a:pt x="311" y="46"/>
                    </a:lnTo>
                    <a:lnTo>
                      <a:pt x="311" y="47"/>
                    </a:lnTo>
                    <a:lnTo>
                      <a:pt x="312" y="48"/>
                    </a:lnTo>
                    <a:lnTo>
                      <a:pt x="312" y="52"/>
                    </a:lnTo>
                    <a:lnTo>
                      <a:pt x="312" y="53"/>
                    </a:lnTo>
                    <a:lnTo>
                      <a:pt x="313" y="54"/>
                    </a:lnTo>
                    <a:lnTo>
                      <a:pt x="313" y="54"/>
                    </a:lnTo>
                    <a:lnTo>
                      <a:pt x="313" y="54"/>
                    </a:lnTo>
                    <a:lnTo>
                      <a:pt x="314" y="51"/>
                    </a:lnTo>
                    <a:lnTo>
                      <a:pt x="314" y="49"/>
                    </a:lnTo>
                    <a:lnTo>
                      <a:pt x="316" y="49"/>
                    </a:lnTo>
                    <a:lnTo>
                      <a:pt x="316" y="48"/>
                    </a:lnTo>
                    <a:lnTo>
                      <a:pt x="316" y="46"/>
                    </a:lnTo>
                    <a:lnTo>
                      <a:pt x="317" y="43"/>
                    </a:lnTo>
                    <a:lnTo>
                      <a:pt x="317" y="43"/>
                    </a:lnTo>
                    <a:lnTo>
                      <a:pt x="317" y="40"/>
                    </a:lnTo>
                    <a:lnTo>
                      <a:pt x="318" y="43"/>
                    </a:lnTo>
                    <a:lnTo>
                      <a:pt x="318" y="42"/>
                    </a:lnTo>
                    <a:lnTo>
                      <a:pt x="318" y="44"/>
                    </a:lnTo>
                    <a:lnTo>
                      <a:pt x="319" y="45"/>
                    </a:lnTo>
                    <a:lnTo>
                      <a:pt x="319" y="46"/>
                    </a:lnTo>
                    <a:lnTo>
                      <a:pt x="320" y="48"/>
                    </a:lnTo>
                    <a:lnTo>
                      <a:pt x="320" y="49"/>
                    </a:lnTo>
                    <a:lnTo>
                      <a:pt x="320" y="51"/>
                    </a:lnTo>
                    <a:lnTo>
                      <a:pt x="321" y="48"/>
                    </a:lnTo>
                    <a:lnTo>
                      <a:pt x="321" y="48"/>
                    </a:lnTo>
                    <a:lnTo>
                      <a:pt x="321" y="46"/>
                    </a:lnTo>
                    <a:lnTo>
                      <a:pt x="322" y="47"/>
                    </a:lnTo>
                    <a:lnTo>
                      <a:pt x="322" y="46"/>
                    </a:lnTo>
                    <a:lnTo>
                      <a:pt x="322" y="45"/>
                    </a:lnTo>
                    <a:lnTo>
                      <a:pt x="323" y="45"/>
                    </a:lnTo>
                    <a:lnTo>
                      <a:pt x="323" y="45"/>
                    </a:lnTo>
                    <a:lnTo>
                      <a:pt x="325" y="44"/>
                    </a:lnTo>
                    <a:lnTo>
                      <a:pt x="325" y="43"/>
                    </a:lnTo>
                    <a:lnTo>
                      <a:pt x="325" y="44"/>
                    </a:lnTo>
                    <a:lnTo>
                      <a:pt x="326" y="43"/>
                    </a:lnTo>
                    <a:lnTo>
                      <a:pt x="326" y="44"/>
                    </a:lnTo>
                    <a:lnTo>
                      <a:pt x="326" y="43"/>
                    </a:lnTo>
                    <a:lnTo>
                      <a:pt x="327" y="44"/>
                    </a:lnTo>
                    <a:lnTo>
                      <a:pt x="327" y="44"/>
                    </a:lnTo>
                    <a:lnTo>
                      <a:pt x="327" y="46"/>
                    </a:lnTo>
                    <a:lnTo>
                      <a:pt x="328" y="46"/>
                    </a:lnTo>
                    <a:lnTo>
                      <a:pt x="328" y="46"/>
                    </a:lnTo>
                    <a:lnTo>
                      <a:pt x="329" y="45"/>
                    </a:lnTo>
                    <a:lnTo>
                      <a:pt x="329" y="44"/>
                    </a:lnTo>
                    <a:lnTo>
                      <a:pt x="329" y="43"/>
                    </a:lnTo>
                    <a:lnTo>
                      <a:pt x="330" y="45"/>
                    </a:lnTo>
                    <a:lnTo>
                      <a:pt x="330" y="43"/>
                    </a:lnTo>
                    <a:lnTo>
                      <a:pt x="330" y="43"/>
                    </a:lnTo>
                    <a:lnTo>
                      <a:pt x="331" y="43"/>
                    </a:lnTo>
                    <a:lnTo>
                      <a:pt x="331" y="43"/>
                    </a:lnTo>
                    <a:lnTo>
                      <a:pt x="331" y="43"/>
                    </a:lnTo>
                    <a:lnTo>
                      <a:pt x="332" y="42"/>
                    </a:lnTo>
                    <a:lnTo>
                      <a:pt x="332" y="40"/>
                    </a:lnTo>
                    <a:lnTo>
                      <a:pt x="334" y="40"/>
                    </a:lnTo>
                    <a:lnTo>
                      <a:pt x="334" y="42"/>
                    </a:lnTo>
                    <a:lnTo>
                      <a:pt x="334" y="43"/>
                    </a:lnTo>
                    <a:lnTo>
                      <a:pt x="335" y="45"/>
                    </a:lnTo>
                    <a:lnTo>
                      <a:pt x="335" y="45"/>
                    </a:lnTo>
                    <a:lnTo>
                      <a:pt x="335" y="45"/>
                    </a:lnTo>
                    <a:lnTo>
                      <a:pt x="336" y="43"/>
                    </a:lnTo>
                    <a:lnTo>
                      <a:pt x="336" y="43"/>
                    </a:lnTo>
                    <a:lnTo>
                      <a:pt x="336" y="42"/>
                    </a:lnTo>
                    <a:lnTo>
                      <a:pt x="337" y="42"/>
                    </a:lnTo>
                    <a:lnTo>
                      <a:pt x="337" y="42"/>
                    </a:lnTo>
                    <a:lnTo>
                      <a:pt x="338" y="38"/>
                    </a:lnTo>
                    <a:lnTo>
                      <a:pt x="338" y="40"/>
                    </a:lnTo>
                    <a:lnTo>
                      <a:pt x="338" y="38"/>
                    </a:lnTo>
                    <a:lnTo>
                      <a:pt x="339" y="40"/>
                    </a:lnTo>
                    <a:lnTo>
                      <a:pt x="339" y="39"/>
                    </a:lnTo>
                    <a:lnTo>
                      <a:pt x="339" y="39"/>
                    </a:lnTo>
                    <a:lnTo>
                      <a:pt x="340" y="40"/>
                    </a:lnTo>
                    <a:lnTo>
                      <a:pt x="340" y="40"/>
                    </a:lnTo>
                    <a:lnTo>
                      <a:pt x="340" y="42"/>
                    </a:lnTo>
                    <a:lnTo>
                      <a:pt x="341" y="40"/>
                    </a:lnTo>
                    <a:lnTo>
                      <a:pt x="341" y="40"/>
                    </a:lnTo>
                    <a:lnTo>
                      <a:pt x="343" y="40"/>
                    </a:lnTo>
                    <a:lnTo>
                      <a:pt x="343" y="38"/>
                    </a:lnTo>
                    <a:lnTo>
                      <a:pt x="343" y="38"/>
                    </a:lnTo>
                    <a:lnTo>
                      <a:pt x="344" y="38"/>
                    </a:lnTo>
                    <a:lnTo>
                      <a:pt x="344" y="37"/>
                    </a:lnTo>
                    <a:lnTo>
                      <a:pt x="344" y="37"/>
                    </a:lnTo>
                    <a:lnTo>
                      <a:pt x="345" y="36"/>
                    </a:lnTo>
                    <a:lnTo>
                      <a:pt x="345" y="37"/>
                    </a:lnTo>
                    <a:lnTo>
                      <a:pt x="346" y="37"/>
                    </a:lnTo>
                    <a:lnTo>
                      <a:pt x="346" y="38"/>
                    </a:lnTo>
                    <a:lnTo>
                      <a:pt x="346" y="38"/>
                    </a:lnTo>
                    <a:lnTo>
                      <a:pt x="347" y="38"/>
                    </a:lnTo>
                    <a:lnTo>
                      <a:pt x="347" y="40"/>
                    </a:lnTo>
                    <a:lnTo>
                      <a:pt x="347" y="39"/>
                    </a:lnTo>
                    <a:lnTo>
                      <a:pt x="348" y="40"/>
                    </a:lnTo>
                    <a:lnTo>
                      <a:pt x="348" y="40"/>
                    </a:lnTo>
                    <a:lnTo>
                      <a:pt x="348" y="40"/>
                    </a:lnTo>
                    <a:lnTo>
                      <a:pt x="349" y="40"/>
                    </a:lnTo>
                    <a:lnTo>
                      <a:pt x="349" y="39"/>
                    </a:lnTo>
                    <a:lnTo>
                      <a:pt x="350" y="39"/>
                    </a:lnTo>
                    <a:lnTo>
                      <a:pt x="350" y="37"/>
                    </a:lnTo>
                    <a:lnTo>
                      <a:pt x="350" y="37"/>
                    </a:lnTo>
                    <a:lnTo>
                      <a:pt x="352" y="36"/>
                    </a:lnTo>
                    <a:lnTo>
                      <a:pt x="352" y="35"/>
                    </a:lnTo>
                    <a:lnTo>
                      <a:pt x="352" y="33"/>
                    </a:lnTo>
                    <a:lnTo>
                      <a:pt x="353" y="33"/>
                    </a:lnTo>
                    <a:lnTo>
                      <a:pt x="353" y="31"/>
                    </a:lnTo>
                    <a:lnTo>
                      <a:pt x="353" y="30"/>
                    </a:lnTo>
                    <a:lnTo>
                      <a:pt x="354" y="30"/>
                    </a:lnTo>
                    <a:lnTo>
                      <a:pt x="354" y="30"/>
                    </a:lnTo>
                    <a:lnTo>
                      <a:pt x="355" y="30"/>
                    </a:lnTo>
                    <a:lnTo>
                      <a:pt x="355" y="33"/>
                    </a:lnTo>
                    <a:lnTo>
                      <a:pt x="355" y="30"/>
                    </a:lnTo>
                    <a:lnTo>
                      <a:pt x="356" y="30"/>
                    </a:lnTo>
                    <a:lnTo>
                      <a:pt x="356" y="33"/>
                    </a:lnTo>
                    <a:lnTo>
                      <a:pt x="356" y="34"/>
                    </a:lnTo>
                    <a:lnTo>
                      <a:pt x="357" y="36"/>
                    </a:lnTo>
                    <a:lnTo>
                      <a:pt x="357" y="38"/>
                    </a:lnTo>
                    <a:lnTo>
                      <a:pt x="357" y="38"/>
                    </a:lnTo>
                    <a:lnTo>
                      <a:pt x="358" y="38"/>
                    </a:lnTo>
                    <a:lnTo>
                      <a:pt x="358" y="36"/>
                    </a:lnTo>
                    <a:lnTo>
                      <a:pt x="359" y="34"/>
                    </a:lnTo>
                    <a:lnTo>
                      <a:pt x="359" y="30"/>
                    </a:lnTo>
                    <a:lnTo>
                      <a:pt x="359" y="28"/>
                    </a:lnTo>
                    <a:lnTo>
                      <a:pt x="361" y="28"/>
                    </a:lnTo>
                    <a:lnTo>
                      <a:pt x="361" y="26"/>
                    </a:lnTo>
                    <a:lnTo>
                      <a:pt x="361" y="28"/>
                    </a:lnTo>
                    <a:lnTo>
                      <a:pt x="362" y="28"/>
                    </a:lnTo>
                    <a:lnTo>
                      <a:pt x="362" y="28"/>
                    </a:lnTo>
                    <a:lnTo>
                      <a:pt x="362" y="28"/>
                    </a:lnTo>
                    <a:lnTo>
                      <a:pt x="363" y="29"/>
                    </a:lnTo>
                    <a:lnTo>
                      <a:pt x="363" y="30"/>
                    </a:lnTo>
                    <a:lnTo>
                      <a:pt x="364" y="29"/>
                    </a:lnTo>
                    <a:lnTo>
                      <a:pt x="364" y="28"/>
                    </a:lnTo>
                    <a:lnTo>
                      <a:pt x="364" y="30"/>
                    </a:lnTo>
                    <a:lnTo>
                      <a:pt x="365" y="29"/>
                    </a:lnTo>
                    <a:lnTo>
                      <a:pt x="365" y="30"/>
                    </a:lnTo>
                    <a:lnTo>
                      <a:pt x="365" y="29"/>
                    </a:lnTo>
                    <a:lnTo>
                      <a:pt x="366" y="30"/>
                    </a:lnTo>
                    <a:lnTo>
                      <a:pt x="366" y="28"/>
                    </a:lnTo>
                    <a:lnTo>
                      <a:pt x="366" y="28"/>
                    </a:lnTo>
                    <a:lnTo>
                      <a:pt x="367" y="28"/>
                    </a:lnTo>
                    <a:lnTo>
                      <a:pt x="367" y="28"/>
                    </a:lnTo>
                    <a:lnTo>
                      <a:pt x="368" y="27"/>
                    </a:lnTo>
                    <a:lnTo>
                      <a:pt x="368" y="26"/>
                    </a:lnTo>
                    <a:lnTo>
                      <a:pt x="368" y="25"/>
                    </a:lnTo>
                    <a:lnTo>
                      <a:pt x="370" y="26"/>
                    </a:lnTo>
                    <a:lnTo>
                      <a:pt x="370" y="26"/>
                    </a:lnTo>
                    <a:lnTo>
                      <a:pt x="370" y="26"/>
                    </a:lnTo>
                    <a:lnTo>
                      <a:pt x="371" y="26"/>
                    </a:lnTo>
                    <a:lnTo>
                      <a:pt x="371" y="25"/>
                    </a:lnTo>
                    <a:lnTo>
                      <a:pt x="371" y="25"/>
                    </a:lnTo>
                    <a:lnTo>
                      <a:pt x="372" y="25"/>
                    </a:lnTo>
                    <a:lnTo>
                      <a:pt x="372" y="21"/>
                    </a:lnTo>
                    <a:lnTo>
                      <a:pt x="373" y="21"/>
                    </a:lnTo>
                    <a:lnTo>
                      <a:pt x="373" y="21"/>
                    </a:lnTo>
                    <a:lnTo>
                      <a:pt x="373" y="21"/>
                    </a:lnTo>
                    <a:lnTo>
                      <a:pt x="374" y="21"/>
                    </a:lnTo>
                    <a:lnTo>
                      <a:pt x="374" y="22"/>
                    </a:lnTo>
                    <a:lnTo>
                      <a:pt x="374" y="22"/>
                    </a:lnTo>
                    <a:lnTo>
                      <a:pt x="375" y="24"/>
                    </a:lnTo>
                    <a:lnTo>
                      <a:pt x="375" y="25"/>
                    </a:lnTo>
                    <a:lnTo>
                      <a:pt x="375" y="26"/>
                    </a:lnTo>
                    <a:lnTo>
                      <a:pt x="376" y="27"/>
                    </a:lnTo>
                    <a:lnTo>
                      <a:pt x="376" y="27"/>
                    </a:lnTo>
                    <a:lnTo>
                      <a:pt x="377" y="28"/>
                    </a:lnTo>
                    <a:lnTo>
                      <a:pt x="377" y="29"/>
                    </a:lnTo>
                    <a:lnTo>
                      <a:pt x="377" y="30"/>
                    </a:lnTo>
                    <a:lnTo>
                      <a:pt x="379" y="34"/>
                    </a:lnTo>
                    <a:lnTo>
                      <a:pt x="379" y="35"/>
                    </a:lnTo>
                    <a:lnTo>
                      <a:pt x="379" y="36"/>
                    </a:lnTo>
                    <a:lnTo>
                      <a:pt x="380" y="36"/>
                    </a:lnTo>
                    <a:lnTo>
                      <a:pt x="380" y="33"/>
                    </a:lnTo>
                    <a:lnTo>
                      <a:pt x="380" y="30"/>
                    </a:lnTo>
                    <a:lnTo>
                      <a:pt x="381" y="30"/>
                    </a:lnTo>
                    <a:lnTo>
                      <a:pt x="381" y="29"/>
                    </a:lnTo>
                    <a:lnTo>
                      <a:pt x="382" y="27"/>
                    </a:lnTo>
                    <a:lnTo>
                      <a:pt x="382" y="26"/>
                    </a:lnTo>
                    <a:lnTo>
                      <a:pt x="382" y="25"/>
                    </a:lnTo>
                    <a:lnTo>
                      <a:pt x="383" y="25"/>
                    </a:lnTo>
                    <a:lnTo>
                      <a:pt x="383" y="26"/>
                    </a:lnTo>
                    <a:lnTo>
                      <a:pt x="383" y="26"/>
                    </a:lnTo>
                    <a:lnTo>
                      <a:pt x="384" y="25"/>
                    </a:lnTo>
                    <a:lnTo>
                      <a:pt x="384" y="24"/>
                    </a:lnTo>
                    <a:lnTo>
                      <a:pt x="384" y="25"/>
                    </a:lnTo>
                    <a:lnTo>
                      <a:pt x="385" y="24"/>
                    </a:lnTo>
                    <a:lnTo>
                      <a:pt x="385" y="21"/>
                    </a:lnTo>
                    <a:lnTo>
                      <a:pt x="386" y="21"/>
                    </a:lnTo>
                    <a:lnTo>
                      <a:pt x="386" y="20"/>
                    </a:lnTo>
                    <a:lnTo>
                      <a:pt x="386" y="20"/>
                    </a:lnTo>
                    <a:lnTo>
                      <a:pt x="388" y="20"/>
                    </a:lnTo>
                    <a:lnTo>
                      <a:pt x="388" y="20"/>
                    </a:lnTo>
                    <a:lnTo>
                      <a:pt x="388" y="21"/>
                    </a:lnTo>
                    <a:lnTo>
                      <a:pt x="389" y="22"/>
                    </a:lnTo>
                    <a:lnTo>
                      <a:pt x="389" y="26"/>
                    </a:lnTo>
                    <a:lnTo>
                      <a:pt x="390" y="22"/>
                    </a:lnTo>
                    <a:lnTo>
                      <a:pt x="390" y="25"/>
                    </a:lnTo>
                    <a:lnTo>
                      <a:pt x="390" y="26"/>
                    </a:lnTo>
                    <a:lnTo>
                      <a:pt x="391" y="29"/>
                    </a:lnTo>
                    <a:lnTo>
                      <a:pt x="391" y="31"/>
                    </a:lnTo>
                    <a:lnTo>
                      <a:pt x="391" y="31"/>
                    </a:lnTo>
                    <a:lnTo>
                      <a:pt x="392" y="31"/>
                    </a:lnTo>
                    <a:lnTo>
                      <a:pt x="392" y="33"/>
                    </a:lnTo>
                    <a:lnTo>
                      <a:pt x="392" y="31"/>
                    </a:lnTo>
                    <a:lnTo>
                      <a:pt x="393" y="33"/>
                    </a:lnTo>
                    <a:lnTo>
                      <a:pt x="393" y="35"/>
                    </a:lnTo>
                    <a:lnTo>
                      <a:pt x="394" y="36"/>
                    </a:lnTo>
                    <a:lnTo>
                      <a:pt x="394" y="35"/>
                    </a:lnTo>
                    <a:lnTo>
                      <a:pt x="394" y="34"/>
                    </a:lnTo>
                    <a:lnTo>
                      <a:pt x="395" y="33"/>
                    </a:lnTo>
                    <a:lnTo>
                      <a:pt x="395" y="33"/>
                    </a:lnTo>
                    <a:lnTo>
                      <a:pt x="395" y="31"/>
                    </a:lnTo>
                    <a:lnTo>
                      <a:pt x="397" y="33"/>
                    </a:lnTo>
                    <a:lnTo>
                      <a:pt x="397" y="33"/>
                    </a:lnTo>
                    <a:lnTo>
                      <a:pt x="397" y="33"/>
                    </a:lnTo>
                    <a:lnTo>
                      <a:pt x="398" y="33"/>
                    </a:lnTo>
                    <a:lnTo>
                      <a:pt x="398" y="30"/>
                    </a:lnTo>
                    <a:lnTo>
                      <a:pt x="399" y="29"/>
                    </a:lnTo>
                    <a:lnTo>
                      <a:pt x="399" y="27"/>
                    </a:lnTo>
                    <a:lnTo>
                      <a:pt x="399" y="27"/>
                    </a:lnTo>
                    <a:lnTo>
                      <a:pt x="400" y="28"/>
                    </a:lnTo>
                    <a:lnTo>
                      <a:pt x="400" y="29"/>
                    </a:lnTo>
                    <a:lnTo>
                      <a:pt x="400" y="29"/>
                    </a:lnTo>
                    <a:lnTo>
                      <a:pt x="401" y="30"/>
                    </a:lnTo>
                    <a:lnTo>
                      <a:pt x="401" y="30"/>
                    </a:lnTo>
                    <a:lnTo>
                      <a:pt x="401" y="29"/>
                    </a:lnTo>
                    <a:lnTo>
                      <a:pt x="402" y="29"/>
                    </a:lnTo>
                    <a:lnTo>
                      <a:pt x="402" y="29"/>
                    </a:lnTo>
                    <a:lnTo>
                      <a:pt x="403" y="29"/>
                    </a:lnTo>
                    <a:lnTo>
                      <a:pt x="403" y="30"/>
                    </a:lnTo>
                    <a:lnTo>
                      <a:pt x="403" y="31"/>
                    </a:lnTo>
                    <a:lnTo>
                      <a:pt x="404" y="33"/>
                    </a:lnTo>
                    <a:lnTo>
                      <a:pt x="404" y="34"/>
                    </a:lnTo>
                    <a:lnTo>
                      <a:pt x="404" y="33"/>
                    </a:lnTo>
                    <a:lnTo>
                      <a:pt x="406" y="34"/>
                    </a:lnTo>
                    <a:lnTo>
                      <a:pt x="406" y="33"/>
                    </a:lnTo>
                    <a:lnTo>
                      <a:pt x="406" y="31"/>
                    </a:lnTo>
                    <a:lnTo>
                      <a:pt x="407" y="34"/>
                    </a:lnTo>
                    <a:lnTo>
                      <a:pt x="407" y="33"/>
                    </a:lnTo>
                    <a:lnTo>
                      <a:pt x="408" y="33"/>
                    </a:lnTo>
                    <a:lnTo>
                      <a:pt x="408" y="33"/>
                    </a:lnTo>
                    <a:lnTo>
                      <a:pt x="408" y="29"/>
                    </a:lnTo>
                    <a:lnTo>
                      <a:pt x="409" y="30"/>
                    </a:lnTo>
                    <a:lnTo>
                      <a:pt x="409" y="29"/>
                    </a:lnTo>
                    <a:lnTo>
                      <a:pt x="409" y="30"/>
                    </a:lnTo>
                    <a:lnTo>
                      <a:pt x="410" y="34"/>
                    </a:lnTo>
                    <a:lnTo>
                      <a:pt x="410" y="33"/>
                    </a:lnTo>
                    <a:lnTo>
                      <a:pt x="410" y="33"/>
                    </a:lnTo>
                    <a:lnTo>
                      <a:pt x="411" y="34"/>
                    </a:lnTo>
                    <a:lnTo>
                      <a:pt x="411" y="37"/>
                    </a:lnTo>
                    <a:lnTo>
                      <a:pt x="412" y="38"/>
                    </a:lnTo>
                    <a:lnTo>
                      <a:pt x="412" y="38"/>
                    </a:lnTo>
                    <a:lnTo>
                      <a:pt x="412" y="37"/>
                    </a:lnTo>
                    <a:lnTo>
                      <a:pt x="413" y="39"/>
                    </a:lnTo>
                    <a:lnTo>
                      <a:pt x="413" y="40"/>
                    </a:lnTo>
                    <a:lnTo>
                      <a:pt x="413" y="37"/>
                    </a:lnTo>
                    <a:lnTo>
                      <a:pt x="415" y="36"/>
                    </a:lnTo>
                    <a:lnTo>
                      <a:pt x="415" y="36"/>
                    </a:lnTo>
                    <a:lnTo>
                      <a:pt x="415" y="35"/>
                    </a:lnTo>
                    <a:lnTo>
                      <a:pt x="416" y="34"/>
                    </a:lnTo>
                    <a:lnTo>
                      <a:pt x="416" y="33"/>
                    </a:lnTo>
                    <a:lnTo>
                      <a:pt x="417" y="34"/>
                    </a:lnTo>
                    <a:lnTo>
                      <a:pt x="417" y="33"/>
                    </a:lnTo>
                    <a:lnTo>
                      <a:pt x="417" y="33"/>
                    </a:lnTo>
                    <a:lnTo>
                      <a:pt x="418" y="31"/>
                    </a:lnTo>
                    <a:lnTo>
                      <a:pt x="418" y="33"/>
                    </a:lnTo>
                    <a:lnTo>
                      <a:pt x="418" y="31"/>
                    </a:lnTo>
                    <a:lnTo>
                      <a:pt x="419" y="33"/>
                    </a:lnTo>
                    <a:lnTo>
                      <a:pt x="419" y="31"/>
                    </a:lnTo>
                    <a:lnTo>
                      <a:pt x="419" y="30"/>
                    </a:lnTo>
                    <a:lnTo>
                      <a:pt x="420" y="31"/>
                    </a:lnTo>
                    <a:lnTo>
                      <a:pt x="420" y="33"/>
                    </a:lnTo>
                    <a:lnTo>
                      <a:pt x="421" y="33"/>
                    </a:lnTo>
                    <a:lnTo>
                      <a:pt x="421" y="34"/>
                    </a:lnTo>
                    <a:lnTo>
                      <a:pt x="421" y="35"/>
                    </a:lnTo>
                    <a:lnTo>
                      <a:pt x="422" y="35"/>
                    </a:lnTo>
                    <a:lnTo>
                      <a:pt x="422" y="34"/>
                    </a:lnTo>
                    <a:lnTo>
                      <a:pt x="422" y="34"/>
                    </a:lnTo>
                    <a:lnTo>
                      <a:pt x="424" y="33"/>
                    </a:lnTo>
                    <a:lnTo>
                      <a:pt x="424" y="33"/>
                    </a:lnTo>
                    <a:lnTo>
                      <a:pt x="424" y="33"/>
                    </a:lnTo>
                    <a:lnTo>
                      <a:pt x="425" y="33"/>
                    </a:lnTo>
                    <a:lnTo>
                      <a:pt x="425" y="33"/>
                    </a:lnTo>
                    <a:lnTo>
                      <a:pt x="426" y="33"/>
                    </a:lnTo>
                    <a:lnTo>
                      <a:pt x="426" y="35"/>
                    </a:lnTo>
                    <a:lnTo>
                      <a:pt x="426" y="35"/>
                    </a:lnTo>
                    <a:lnTo>
                      <a:pt x="427" y="34"/>
                    </a:lnTo>
                    <a:lnTo>
                      <a:pt x="427" y="33"/>
                    </a:lnTo>
                    <a:lnTo>
                      <a:pt x="427" y="34"/>
                    </a:lnTo>
                    <a:lnTo>
                      <a:pt x="428" y="35"/>
                    </a:lnTo>
                    <a:lnTo>
                      <a:pt x="428" y="36"/>
                    </a:lnTo>
                    <a:lnTo>
                      <a:pt x="428" y="35"/>
                    </a:lnTo>
                    <a:lnTo>
                      <a:pt x="429" y="36"/>
                    </a:lnTo>
                    <a:lnTo>
                      <a:pt x="429" y="37"/>
                    </a:lnTo>
                    <a:lnTo>
                      <a:pt x="430" y="36"/>
                    </a:lnTo>
                    <a:lnTo>
                      <a:pt x="430" y="37"/>
                    </a:lnTo>
                    <a:lnTo>
                      <a:pt x="430" y="37"/>
                    </a:lnTo>
                    <a:lnTo>
                      <a:pt x="431" y="36"/>
                    </a:lnTo>
                    <a:lnTo>
                      <a:pt x="431" y="35"/>
                    </a:lnTo>
                    <a:lnTo>
                      <a:pt x="431" y="36"/>
                    </a:lnTo>
                    <a:lnTo>
                      <a:pt x="433" y="34"/>
                    </a:lnTo>
                    <a:lnTo>
                      <a:pt x="433" y="31"/>
                    </a:lnTo>
                    <a:lnTo>
                      <a:pt x="434" y="30"/>
                    </a:lnTo>
                    <a:lnTo>
                      <a:pt x="434" y="29"/>
                    </a:lnTo>
                    <a:lnTo>
                      <a:pt x="434" y="30"/>
                    </a:lnTo>
                    <a:lnTo>
                      <a:pt x="435" y="30"/>
                    </a:lnTo>
                    <a:lnTo>
                      <a:pt x="435" y="30"/>
                    </a:lnTo>
                    <a:lnTo>
                      <a:pt x="435" y="33"/>
                    </a:lnTo>
                    <a:lnTo>
                      <a:pt x="436" y="31"/>
                    </a:lnTo>
                    <a:lnTo>
                      <a:pt x="436" y="30"/>
                    </a:lnTo>
                    <a:lnTo>
                      <a:pt x="436" y="29"/>
                    </a:lnTo>
                    <a:lnTo>
                      <a:pt x="437" y="29"/>
                    </a:lnTo>
                    <a:lnTo>
                      <a:pt x="437" y="28"/>
                    </a:lnTo>
                    <a:lnTo>
                      <a:pt x="438" y="27"/>
                    </a:lnTo>
                    <a:lnTo>
                      <a:pt x="438" y="29"/>
                    </a:lnTo>
                    <a:lnTo>
                      <a:pt x="438" y="30"/>
                    </a:lnTo>
                    <a:lnTo>
                      <a:pt x="439" y="33"/>
                    </a:lnTo>
                    <a:lnTo>
                      <a:pt x="439" y="35"/>
                    </a:lnTo>
                    <a:lnTo>
                      <a:pt x="439" y="36"/>
                    </a:lnTo>
                    <a:lnTo>
                      <a:pt x="440" y="35"/>
                    </a:lnTo>
                    <a:lnTo>
                      <a:pt x="440" y="33"/>
                    </a:lnTo>
                    <a:lnTo>
                      <a:pt x="440" y="33"/>
                    </a:lnTo>
                    <a:lnTo>
                      <a:pt x="442" y="31"/>
                    </a:lnTo>
                    <a:lnTo>
                      <a:pt x="442" y="31"/>
                    </a:lnTo>
                    <a:lnTo>
                      <a:pt x="443" y="30"/>
                    </a:lnTo>
                    <a:lnTo>
                      <a:pt x="443" y="29"/>
                    </a:lnTo>
                    <a:lnTo>
                      <a:pt x="443" y="33"/>
                    </a:lnTo>
                    <a:lnTo>
                      <a:pt x="444" y="33"/>
                    </a:lnTo>
                    <a:lnTo>
                      <a:pt x="444" y="33"/>
                    </a:lnTo>
                    <a:lnTo>
                      <a:pt x="444" y="31"/>
                    </a:lnTo>
                    <a:lnTo>
                      <a:pt x="445" y="33"/>
                    </a:lnTo>
                    <a:lnTo>
                      <a:pt x="445" y="34"/>
                    </a:lnTo>
                    <a:lnTo>
                      <a:pt x="445" y="33"/>
                    </a:lnTo>
                    <a:lnTo>
                      <a:pt x="446" y="31"/>
                    </a:lnTo>
                    <a:lnTo>
                      <a:pt x="446" y="31"/>
                    </a:lnTo>
                    <a:lnTo>
                      <a:pt x="447" y="29"/>
                    </a:lnTo>
                    <a:lnTo>
                      <a:pt x="447" y="29"/>
                    </a:lnTo>
                    <a:lnTo>
                      <a:pt x="447" y="28"/>
                    </a:lnTo>
                    <a:lnTo>
                      <a:pt x="448" y="29"/>
                    </a:lnTo>
                    <a:lnTo>
                      <a:pt x="448" y="27"/>
                    </a:lnTo>
                    <a:lnTo>
                      <a:pt x="448" y="27"/>
                    </a:lnTo>
                    <a:lnTo>
                      <a:pt x="449" y="27"/>
                    </a:lnTo>
                    <a:lnTo>
                      <a:pt x="449" y="26"/>
                    </a:lnTo>
                    <a:lnTo>
                      <a:pt x="449" y="27"/>
                    </a:lnTo>
                    <a:lnTo>
                      <a:pt x="451" y="27"/>
                    </a:lnTo>
                    <a:lnTo>
                      <a:pt x="451" y="28"/>
                    </a:lnTo>
                    <a:lnTo>
                      <a:pt x="452" y="27"/>
                    </a:lnTo>
                    <a:lnTo>
                      <a:pt x="452" y="27"/>
                    </a:lnTo>
                    <a:lnTo>
                      <a:pt x="452" y="27"/>
                    </a:lnTo>
                    <a:lnTo>
                      <a:pt x="453" y="26"/>
                    </a:lnTo>
                    <a:lnTo>
                      <a:pt x="453" y="26"/>
                    </a:lnTo>
                    <a:lnTo>
                      <a:pt x="453" y="27"/>
                    </a:lnTo>
                    <a:lnTo>
                      <a:pt x="454" y="27"/>
                    </a:lnTo>
                    <a:lnTo>
                      <a:pt x="454" y="28"/>
                    </a:lnTo>
                    <a:lnTo>
                      <a:pt x="454" y="27"/>
                    </a:lnTo>
                    <a:lnTo>
                      <a:pt x="455" y="27"/>
                    </a:lnTo>
                    <a:lnTo>
                      <a:pt x="455" y="28"/>
                    </a:lnTo>
                    <a:lnTo>
                      <a:pt x="456" y="28"/>
                    </a:lnTo>
                    <a:lnTo>
                      <a:pt x="456" y="27"/>
                    </a:lnTo>
                    <a:lnTo>
                      <a:pt x="456" y="27"/>
                    </a:lnTo>
                    <a:lnTo>
                      <a:pt x="457" y="27"/>
                    </a:lnTo>
                    <a:lnTo>
                      <a:pt x="457" y="27"/>
                    </a:lnTo>
                    <a:lnTo>
                      <a:pt x="457" y="27"/>
                    </a:lnTo>
                    <a:lnTo>
                      <a:pt x="458" y="27"/>
                    </a:lnTo>
                    <a:lnTo>
                      <a:pt x="458" y="27"/>
                    </a:lnTo>
                    <a:lnTo>
                      <a:pt x="458" y="27"/>
                    </a:lnTo>
                    <a:lnTo>
                      <a:pt x="460" y="27"/>
                    </a:lnTo>
                    <a:lnTo>
                      <a:pt x="460" y="29"/>
                    </a:lnTo>
                    <a:lnTo>
                      <a:pt x="461" y="31"/>
                    </a:lnTo>
                    <a:lnTo>
                      <a:pt x="461" y="31"/>
                    </a:lnTo>
                    <a:lnTo>
                      <a:pt x="461" y="33"/>
                    </a:lnTo>
                    <a:lnTo>
                      <a:pt x="462" y="33"/>
                    </a:lnTo>
                    <a:lnTo>
                      <a:pt x="462" y="34"/>
                    </a:lnTo>
                    <a:lnTo>
                      <a:pt x="462" y="33"/>
                    </a:lnTo>
                    <a:lnTo>
                      <a:pt x="463" y="31"/>
                    </a:lnTo>
                    <a:lnTo>
                      <a:pt x="463" y="30"/>
                    </a:lnTo>
                    <a:lnTo>
                      <a:pt x="463" y="33"/>
                    </a:lnTo>
                    <a:lnTo>
                      <a:pt x="464" y="30"/>
                    </a:lnTo>
                    <a:lnTo>
                      <a:pt x="464" y="29"/>
                    </a:lnTo>
                    <a:lnTo>
                      <a:pt x="465" y="27"/>
                    </a:lnTo>
                    <a:lnTo>
                      <a:pt x="465" y="27"/>
                    </a:lnTo>
                    <a:lnTo>
                      <a:pt x="465" y="26"/>
                    </a:lnTo>
                    <a:lnTo>
                      <a:pt x="466" y="27"/>
                    </a:lnTo>
                    <a:lnTo>
                      <a:pt x="466" y="26"/>
                    </a:lnTo>
                    <a:lnTo>
                      <a:pt x="466" y="25"/>
                    </a:lnTo>
                    <a:lnTo>
                      <a:pt x="467" y="25"/>
                    </a:lnTo>
                    <a:lnTo>
                      <a:pt x="467" y="22"/>
                    </a:lnTo>
                    <a:lnTo>
                      <a:pt x="467" y="21"/>
                    </a:lnTo>
                    <a:lnTo>
                      <a:pt x="469" y="19"/>
                    </a:lnTo>
                    <a:lnTo>
                      <a:pt x="469" y="17"/>
                    </a:lnTo>
                    <a:lnTo>
                      <a:pt x="470" y="15"/>
                    </a:lnTo>
                    <a:lnTo>
                      <a:pt x="470" y="15"/>
                    </a:lnTo>
                    <a:lnTo>
                      <a:pt x="470" y="17"/>
                    </a:lnTo>
                    <a:lnTo>
                      <a:pt x="471" y="16"/>
                    </a:lnTo>
                    <a:lnTo>
                      <a:pt x="471" y="19"/>
                    </a:lnTo>
                    <a:lnTo>
                      <a:pt x="471" y="21"/>
                    </a:lnTo>
                    <a:lnTo>
                      <a:pt x="472" y="22"/>
                    </a:lnTo>
                    <a:lnTo>
                      <a:pt x="472" y="27"/>
                    </a:lnTo>
                    <a:lnTo>
                      <a:pt x="472" y="28"/>
                    </a:lnTo>
                    <a:lnTo>
                      <a:pt x="473" y="30"/>
                    </a:lnTo>
                    <a:lnTo>
                      <a:pt x="473" y="30"/>
                    </a:lnTo>
                    <a:lnTo>
                      <a:pt x="474" y="31"/>
                    </a:lnTo>
                    <a:lnTo>
                      <a:pt x="474" y="34"/>
                    </a:lnTo>
                    <a:lnTo>
                      <a:pt x="474" y="33"/>
                    </a:lnTo>
                    <a:lnTo>
                      <a:pt x="475" y="33"/>
                    </a:lnTo>
                    <a:lnTo>
                      <a:pt x="475" y="31"/>
                    </a:lnTo>
                    <a:lnTo>
                      <a:pt x="475" y="30"/>
                    </a:lnTo>
                    <a:lnTo>
                      <a:pt x="476" y="31"/>
                    </a:lnTo>
                    <a:lnTo>
                      <a:pt x="476" y="30"/>
                    </a:lnTo>
                    <a:lnTo>
                      <a:pt x="478" y="30"/>
                    </a:lnTo>
                    <a:lnTo>
                      <a:pt x="478" y="29"/>
                    </a:lnTo>
                    <a:lnTo>
                      <a:pt x="478" y="28"/>
                    </a:lnTo>
                    <a:lnTo>
                      <a:pt x="479" y="28"/>
                    </a:lnTo>
                    <a:lnTo>
                      <a:pt x="479" y="28"/>
                    </a:lnTo>
                    <a:lnTo>
                      <a:pt x="479" y="29"/>
                    </a:lnTo>
                    <a:lnTo>
                      <a:pt x="480" y="29"/>
                    </a:lnTo>
                    <a:lnTo>
                      <a:pt x="480" y="26"/>
                    </a:lnTo>
                    <a:lnTo>
                      <a:pt x="480" y="26"/>
                    </a:lnTo>
                    <a:lnTo>
                      <a:pt x="481" y="25"/>
                    </a:lnTo>
                    <a:lnTo>
                      <a:pt x="481" y="24"/>
                    </a:lnTo>
                    <a:lnTo>
                      <a:pt x="482" y="27"/>
                    </a:lnTo>
                    <a:lnTo>
                      <a:pt x="482" y="28"/>
                    </a:lnTo>
                    <a:lnTo>
                      <a:pt x="482" y="28"/>
                    </a:lnTo>
                    <a:lnTo>
                      <a:pt x="483" y="29"/>
                    </a:lnTo>
                    <a:lnTo>
                      <a:pt x="483" y="30"/>
                    </a:lnTo>
                    <a:lnTo>
                      <a:pt x="483" y="30"/>
                    </a:lnTo>
                    <a:lnTo>
                      <a:pt x="484" y="29"/>
                    </a:lnTo>
                    <a:lnTo>
                      <a:pt x="484" y="28"/>
                    </a:lnTo>
                    <a:lnTo>
                      <a:pt x="484" y="28"/>
                    </a:lnTo>
                    <a:lnTo>
                      <a:pt x="485" y="29"/>
                    </a:lnTo>
                    <a:lnTo>
                      <a:pt x="485" y="30"/>
                    </a:lnTo>
                    <a:lnTo>
                      <a:pt x="487" y="29"/>
                    </a:lnTo>
                    <a:lnTo>
                      <a:pt x="487" y="28"/>
                    </a:lnTo>
                    <a:lnTo>
                      <a:pt x="487" y="28"/>
                    </a:lnTo>
                    <a:lnTo>
                      <a:pt x="488" y="30"/>
                    </a:lnTo>
                    <a:lnTo>
                      <a:pt x="488" y="29"/>
                    </a:lnTo>
                    <a:lnTo>
                      <a:pt x="488" y="30"/>
                    </a:lnTo>
                    <a:lnTo>
                      <a:pt x="489" y="30"/>
                    </a:lnTo>
                    <a:lnTo>
                      <a:pt x="489" y="29"/>
                    </a:lnTo>
                    <a:lnTo>
                      <a:pt x="489" y="29"/>
                    </a:lnTo>
                    <a:lnTo>
                      <a:pt x="490" y="29"/>
                    </a:lnTo>
                    <a:lnTo>
                      <a:pt x="490" y="29"/>
                    </a:lnTo>
                    <a:lnTo>
                      <a:pt x="491" y="30"/>
                    </a:lnTo>
                    <a:lnTo>
                      <a:pt x="491" y="31"/>
                    </a:lnTo>
                    <a:lnTo>
                      <a:pt x="491" y="30"/>
                    </a:lnTo>
                    <a:lnTo>
                      <a:pt x="492" y="31"/>
                    </a:lnTo>
                    <a:lnTo>
                      <a:pt x="492" y="30"/>
                    </a:lnTo>
                    <a:lnTo>
                      <a:pt x="492" y="29"/>
                    </a:lnTo>
                    <a:lnTo>
                      <a:pt x="493" y="28"/>
                    </a:lnTo>
                    <a:lnTo>
                      <a:pt x="493" y="28"/>
                    </a:lnTo>
                    <a:lnTo>
                      <a:pt x="493" y="28"/>
                    </a:lnTo>
                    <a:lnTo>
                      <a:pt x="494" y="28"/>
                    </a:lnTo>
                    <a:lnTo>
                      <a:pt x="494" y="27"/>
                    </a:lnTo>
                    <a:lnTo>
                      <a:pt x="496" y="26"/>
                    </a:lnTo>
                    <a:lnTo>
                      <a:pt x="496" y="26"/>
                    </a:lnTo>
                    <a:lnTo>
                      <a:pt x="496" y="27"/>
                    </a:lnTo>
                    <a:lnTo>
                      <a:pt x="497" y="27"/>
                    </a:lnTo>
                    <a:lnTo>
                      <a:pt x="497" y="28"/>
                    </a:lnTo>
                    <a:lnTo>
                      <a:pt x="497" y="27"/>
                    </a:lnTo>
                    <a:lnTo>
                      <a:pt x="498" y="28"/>
                    </a:lnTo>
                    <a:lnTo>
                      <a:pt x="498" y="28"/>
                    </a:lnTo>
                    <a:lnTo>
                      <a:pt x="498" y="27"/>
                    </a:lnTo>
                    <a:lnTo>
                      <a:pt x="499" y="26"/>
                    </a:lnTo>
                    <a:lnTo>
                      <a:pt x="499" y="27"/>
                    </a:lnTo>
                    <a:lnTo>
                      <a:pt x="500" y="27"/>
                    </a:lnTo>
                    <a:lnTo>
                      <a:pt x="500" y="29"/>
                    </a:lnTo>
                    <a:lnTo>
                      <a:pt x="500" y="29"/>
                    </a:lnTo>
                    <a:lnTo>
                      <a:pt x="501" y="30"/>
                    </a:lnTo>
                    <a:lnTo>
                      <a:pt x="501" y="29"/>
                    </a:lnTo>
                    <a:lnTo>
                      <a:pt x="501" y="28"/>
                    </a:lnTo>
                    <a:lnTo>
                      <a:pt x="502" y="27"/>
                    </a:lnTo>
                    <a:lnTo>
                      <a:pt x="502" y="25"/>
                    </a:lnTo>
                    <a:lnTo>
                      <a:pt x="502" y="26"/>
                    </a:lnTo>
                    <a:lnTo>
                      <a:pt x="503" y="26"/>
                    </a:lnTo>
                    <a:lnTo>
                      <a:pt x="503" y="29"/>
                    </a:lnTo>
                    <a:lnTo>
                      <a:pt x="504" y="28"/>
                    </a:lnTo>
                    <a:lnTo>
                      <a:pt x="504" y="28"/>
                    </a:lnTo>
                    <a:lnTo>
                      <a:pt x="504" y="28"/>
                    </a:lnTo>
                    <a:lnTo>
                      <a:pt x="506" y="27"/>
                    </a:lnTo>
                    <a:lnTo>
                      <a:pt x="506" y="28"/>
                    </a:lnTo>
                    <a:lnTo>
                      <a:pt x="506" y="27"/>
                    </a:lnTo>
                    <a:lnTo>
                      <a:pt x="507" y="28"/>
                    </a:lnTo>
                    <a:lnTo>
                      <a:pt x="507" y="27"/>
                    </a:lnTo>
                    <a:lnTo>
                      <a:pt x="507" y="27"/>
                    </a:lnTo>
                    <a:lnTo>
                      <a:pt x="508" y="28"/>
                    </a:lnTo>
                    <a:lnTo>
                      <a:pt x="508" y="29"/>
                    </a:lnTo>
                    <a:lnTo>
                      <a:pt x="509" y="29"/>
                    </a:lnTo>
                    <a:lnTo>
                      <a:pt x="509" y="31"/>
                    </a:lnTo>
                    <a:lnTo>
                      <a:pt x="509" y="30"/>
                    </a:lnTo>
                    <a:lnTo>
                      <a:pt x="510" y="30"/>
                    </a:lnTo>
                    <a:lnTo>
                      <a:pt x="510" y="30"/>
                    </a:lnTo>
                    <a:lnTo>
                      <a:pt x="510" y="28"/>
                    </a:lnTo>
                    <a:lnTo>
                      <a:pt x="511" y="27"/>
                    </a:lnTo>
                    <a:lnTo>
                      <a:pt x="511" y="26"/>
                    </a:lnTo>
                    <a:lnTo>
                      <a:pt x="511" y="27"/>
                    </a:lnTo>
                    <a:lnTo>
                      <a:pt x="512" y="27"/>
                    </a:lnTo>
                    <a:lnTo>
                      <a:pt x="512" y="27"/>
                    </a:lnTo>
                    <a:lnTo>
                      <a:pt x="513" y="28"/>
                    </a:lnTo>
                    <a:lnTo>
                      <a:pt x="513" y="28"/>
                    </a:lnTo>
                    <a:lnTo>
                      <a:pt x="513" y="26"/>
                    </a:lnTo>
                    <a:lnTo>
                      <a:pt x="515" y="26"/>
                    </a:lnTo>
                    <a:lnTo>
                      <a:pt x="515" y="27"/>
                    </a:lnTo>
                    <a:lnTo>
                      <a:pt x="515" y="25"/>
                    </a:lnTo>
                    <a:lnTo>
                      <a:pt x="516" y="25"/>
                    </a:lnTo>
                    <a:lnTo>
                      <a:pt x="516" y="25"/>
                    </a:lnTo>
                    <a:lnTo>
                      <a:pt x="516" y="24"/>
                    </a:lnTo>
                    <a:lnTo>
                      <a:pt x="517" y="25"/>
                    </a:lnTo>
                    <a:lnTo>
                      <a:pt x="517" y="22"/>
                    </a:lnTo>
                    <a:lnTo>
                      <a:pt x="518" y="25"/>
                    </a:lnTo>
                    <a:lnTo>
                      <a:pt x="518" y="22"/>
                    </a:lnTo>
                    <a:lnTo>
                      <a:pt x="518" y="24"/>
                    </a:lnTo>
                    <a:lnTo>
                      <a:pt x="519" y="25"/>
                    </a:lnTo>
                    <a:lnTo>
                      <a:pt x="519" y="26"/>
                    </a:lnTo>
                    <a:lnTo>
                      <a:pt x="519" y="27"/>
                    </a:lnTo>
                    <a:lnTo>
                      <a:pt x="520" y="27"/>
                    </a:lnTo>
                    <a:lnTo>
                      <a:pt x="520" y="26"/>
                    </a:lnTo>
                    <a:lnTo>
                      <a:pt x="521" y="27"/>
                    </a:lnTo>
                    <a:lnTo>
                      <a:pt x="521" y="28"/>
                    </a:lnTo>
                    <a:lnTo>
                      <a:pt x="521" y="28"/>
                    </a:lnTo>
                    <a:lnTo>
                      <a:pt x="522" y="31"/>
                    </a:lnTo>
                    <a:lnTo>
                      <a:pt x="522" y="30"/>
                    </a:lnTo>
                    <a:lnTo>
                      <a:pt x="522" y="30"/>
                    </a:lnTo>
                    <a:lnTo>
                      <a:pt x="524" y="28"/>
                    </a:lnTo>
                    <a:lnTo>
                      <a:pt x="524" y="27"/>
                    </a:lnTo>
                    <a:lnTo>
                      <a:pt x="524" y="27"/>
                    </a:lnTo>
                    <a:lnTo>
                      <a:pt x="525" y="26"/>
                    </a:lnTo>
                    <a:lnTo>
                      <a:pt x="525" y="27"/>
                    </a:lnTo>
                    <a:lnTo>
                      <a:pt x="526" y="28"/>
                    </a:lnTo>
                    <a:lnTo>
                      <a:pt x="526" y="27"/>
                    </a:lnTo>
                    <a:lnTo>
                      <a:pt x="526" y="29"/>
                    </a:lnTo>
                    <a:lnTo>
                      <a:pt x="527" y="28"/>
                    </a:lnTo>
                    <a:lnTo>
                      <a:pt x="527" y="28"/>
                    </a:lnTo>
                    <a:lnTo>
                      <a:pt x="527" y="27"/>
                    </a:lnTo>
                    <a:lnTo>
                      <a:pt x="528" y="26"/>
                    </a:lnTo>
                    <a:lnTo>
                      <a:pt x="528" y="27"/>
                    </a:lnTo>
                    <a:lnTo>
                      <a:pt x="528" y="27"/>
                    </a:lnTo>
                    <a:lnTo>
                      <a:pt x="529" y="26"/>
                    </a:lnTo>
                    <a:lnTo>
                      <a:pt x="529" y="27"/>
                    </a:lnTo>
                    <a:lnTo>
                      <a:pt x="530" y="26"/>
                    </a:lnTo>
                    <a:lnTo>
                      <a:pt x="530" y="26"/>
                    </a:lnTo>
                    <a:lnTo>
                      <a:pt x="530" y="28"/>
                    </a:lnTo>
                    <a:lnTo>
                      <a:pt x="531" y="26"/>
                    </a:lnTo>
                    <a:lnTo>
                      <a:pt x="531" y="25"/>
                    </a:lnTo>
                    <a:lnTo>
                      <a:pt x="531" y="24"/>
                    </a:lnTo>
                    <a:lnTo>
                      <a:pt x="533" y="25"/>
                    </a:lnTo>
                    <a:lnTo>
                      <a:pt x="533" y="21"/>
                    </a:lnTo>
                    <a:lnTo>
                      <a:pt x="533" y="22"/>
                    </a:lnTo>
                    <a:lnTo>
                      <a:pt x="534" y="25"/>
                    </a:lnTo>
                    <a:lnTo>
                      <a:pt x="534" y="25"/>
                    </a:lnTo>
                    <a:lnTo>
                      <a:pt x="535" y="24"/>
                    </a:lnTo>
                    <a:lnTo>
                      <a:pt x="535" y="21"/>
                    </a:lnTo>
                    <a:lnTo>
                      <a:pt x="535" y="20"/>
                    </a:lnTo>
                    <a:lnTo>
                      <a:pt x="536" y="20"/>
                    </a:lnTo>
                    <a:lnTo>
                      <a:pt x="536" y="20"/>
                    </a:lnTo>
                    <a:lnTo>
                      <a:pt x="536" y="21"/>
                    </a:lnTo>
                    <a:lnTo>
                      <a:pt x="537" y="21"/>
                    </a:lnTo>
                    <a:lnTo>
                      <a:pt x="537" y="22"/>
                    </a:lnTo>
                    <a:lnTo>
                      <a:pt x="537" y="26"/>
                    </a:lnTo>
                    <a:lnTo>
                      <a:pt x="538" y="25"/>
                    </a:lnTo>
                    <a:lnTo>
                      <a:pt x="538" y="25"/>
                    </a:lnTo>
                    <a:lnTo>
                      <a:pt x="539" y="26"/>
                    </a:lnTo>
                    <a:lnTo>
                      <a:pt x="539" y="27"/>
                    </a:lnTo>
                    <a:lnTo>
                      <a:pt x="539" y="27"/>
                    </a:lnTo>
                    <a:lnTo>
                      <a:pt x="540" y="28"/>
                    </a:lnTo>
                    <a:lnTo>
                      <a:pt x="540" y="28"/>
                    </a:lnTo>
                    <a:lnTo>
                      <a:pt x="540" y="29"/>
                    </a:lnTo>
                    <a:lnTo>
                      <a:pt x="542" y="28"/>
                    </a:lnTo>
                    <a:lnTo>
                      <a:pt x="542" y="28"/>
                    </a:lnTo>
                    <a:lnTo>
                      <a:pt x="542" y="29"/>
                    </a:lnTo>
                    <a:lnTo>
                      <a:pt x="543" y="29"/>
                    </a:lnTo>
                    <a:lnTo>
                      <a:pt x="543" y="29"/>
                    </a:lnTo>
                    <a:lnTo>
                      <a:pt x="544" y="30"/>
                    </a:lnTo>
                    <a:lnTo>
                      <a:pt x="544" y="28"/>
                    </a:lnTo>
                    <a:lnTo>
                      <a:pt x="544" y="26"/>
                    </a:lnTo>
                    <a:lnTo>
                      <a:pt x="545" y="25"/>
                    </a:lnTo>
                    <a:lnTo>
                      <a:pt x="545" y="24"/>
                    </a:lnTo>
                    <a:lnTo>
                      <a:pt x="545" y="22"/>
                    </a:lnTo>
                    <a:lnTo>
                      <a:pt x="546" y="22"/>
                    </a:lnTo>
                    <a:lnTo>
                      <a:pt x="546" y="24"/>
                    </a:lnTo>
                    <a:lnTo>
                      <a:pt x="546" y="22"/>
                    </a:lnTo>
                    <a:lnTo>
                      <a:pt x="547" y="24"/>
                    </a:lnTo>
                    <a:lnTo>
                      <a:pt x="547" y="26"/>
                    </a:lnTo>
                    <a:lnTo>
                      <a:pt x="548" y="26"/>
                    </a:lnTo>
                    <a:lnTo>
                      <a:pt x="548" y="27"/>
                    </a:lnTo>
                    <a:lnTo>
                      <a:pt x="548" y="27"/>
                    </a:lnTo>
                    <a:lnTo>
                      <a:pt x="549" y="28"/>
                    </a:lnTo>
                    <a:lnTo>
                      <a:pt x="549" y="28"/>
                    </a:lnTo>
                    <a:lnTo>
                      <a:pt x="549" y="26"/>
                    </a:lnTo>
                    <a:lnTo>
                      <a:pt x="551" y="22"/>
                    </a:lnTo>
                    <a:lnTo>
                      <a:pt x="551" y="22"/>
                    </a:lnTo>
                    <a:lnTo>
                      <a:pt x="551" y="20"/>
                    </a:lnTo>
                    <a:lnTo>
                      <a:pt x="552" y="19"/>
                    </a:lnTo>
                    <a:lnTo>
                      <a:pt x="552" y="19"/>
                    </a:lnTo>
                    <a:lnTo>
                      <a:pt x="553" y="19"/>
                    </a:lnTo>
                    <a:lnTo>
                      <a:pt x="553" y="21"/>
                    </a:lnTo>
                    <a:lnTo>
                      <a:pt x="553" y="22"/>
                    </a:lnTo>
                    <a:lnTo>
                      <a:pt x="554" y="22"/>
                    </a:lnTo>
                    <a:lnTo>
                      <a:pt x="554" y="25"/>
                    </a:lnTo>
                    <a:lnTo>
                      <a:pt x="554" y="27"/>
                    </a:lnTo>
                    <a:lnTo>
                      <a:pt x="555" y="26"/>
                    </a:lnTo>
                    <a:lnTo>
                      <a:pt x="555" y="27"/>
                    </a:lnTo>
                    <a:lnTo>
                      <a:pt x="555" y="27"/>
                    </a:lnTo>
                    <a:lnTo>
                      <a:pt x="556" y="28"/>
                    </a:lnTo>
                    <a:lnTo>
                      <a:pt x="556" y="27"/>
                    </a:lnTo>
                    <a:lnTo>
                      <a:pt x="557" y="28"/>
                    </a:lnTo>
                    <a:lnTo>
                      <a:pt x="557" y="29"/>
                    </a:lnTo>
                    <a:lnTo>
                      <a:pt x="557" y="29"/>
                    </a:lnTo>
                    <a:lnTo>
                      <a:pt x="558" y="29"/>
                    </a:lnTo>
                    <a:lnTo>
                      <a:pt x="558" y="29"/>
                    </a:lnTo>
                    <a:lnTo>
                      <a:pt x="558" y="30"/>
                    </a:lnTo>
                    <a:lnTo>
                      <a:pt x="560" y="28"/>
                    </a:lnTo>
                    <a:lnTo>
                      <a:pt x="560" y="27"/>
                    </a:lnTo>
                    <a:lnTo>
                      <a:pt x="561" y="27"/>
                    </a:lnTo>
                    <a:lnTo>
                      <a:pt x="561" y="27"/>
                    </a:lnTo>
                    <a:lnTo>
                      <a:pt x="561" y="27"/>
                    </a:lnTo>
                    <a:lnTo>
                      <a:pt x="562" y="26"/>
                    </a:lnTo>
                    <a:lnTo>
                      <a:pt x="562" y="24"/>
                    </a:lnTo>
                    <a:lnTo>
                      <a:pt x="562" y="21"/>
                    </a:lnTo>
                    <a:lnTo>
                      <a:pt x="563" y="20"/>
                    </a:lnTo>
                    <a:lnTo>
                      <a:pt x="563" y="20"/>
                    </a:lnTo>
                    <a:lnTo>
                      <a:pt x="563" y="20"/>
                    </a:lnTo>
                    <a:lnTo>
                      <a:pt x="564" y="22"/>
                    </a:lnTo>
                    <a:lnTo>
                      <a:pt x="564" y="22"/>
                    </a:lnTo>
                    <a:lnTo>
                      <a:pt x="565" y="25"/>
                    </a:lnTo>
                    <a:lnTo>
                      <a:pt x="565" y="26"/>
                    </a:lnTo>
                    <a:lnTo>
                      <a:pt x="565" y="27"/>
                    </a:lnTo>
                    <a:lnTo>
                      <a:pt x="566" y="28"/>
                    </a:lnTo>
                    <a:lnTo>
                      <a:pt x="566" y="28"/>
                    </a:lnTo>
                    <a:lnTo>
                      <a:pt x="566" y="26"/>
                    </a:lnTo>
                    <a:lnTo>
                      <a:pt x="567" y="27"/>
                    </a:lnTo>
                    <a:lnTo>
                      <a:pt x="567" y="25"/>
                    </a:lnTo>
                    <a:lnTo>
                      <a:pt x="567" y="25"/>
                    </a:lnTo>
                    <a:lnTo>
                      <a:pt x="569" y="25"/>
                    </a:lnTo>
                    <a:lnTo>
                      <a:pt x="569" y="24"/>
                    </a:lnTo>
                    <a:lnTo>
                      <a:pt x="570" y="25"/>
                    </a:lnTo>
                    <a:lnTo>
                      <a:pt x="570" y="25"/>
                    </a:lnTo>
                    <a:lnTo>
                      <a:pt x="570" y="28"/>
                    </a:lnTo>
                    <a:lnTo>
                      <a:pt x="571" y="30"/>
                    </a:lnTo>
                    <a:lnTo>
                      <a:pt x="571" y="30"/>
                    </a:lnTo>
                    <a:lnTo>
                      <a:pt x="571" y="30"/>
                    </a:lnTo>
                    <a:lnTo>
                      <a:pt x="572" y="29"/>
                    </a:lnTo>
                    <a:lnTo>
                      <a:pt x="572" y="28"/>
                    </a:lnTo>
                    <a:lnTo>
                      <a:pt x="572" y="27"/>
                    </a:lnTo>
                    <a:lnTo>
                      <a:pt x="573" y="27"/>
                    </a:lnTo>
                    <a:lnTo>
                      <a:pt x="573" y="26"/>
                    </a:lnTo>
                    <a:lnTo>
                      <a:pt x="574" y="26"/>
                    </a:lnTo>
                    <a:lnTo>
                      <a:pt x="574" y="26"/>
                    </a:lnTo>
                    <a:lnTo>
                      <a:pt x="574" y="25"/>
                    </a:lnTo>
                    <a:lnTo>
                      <a:pt x="575" y="24"/>
                    </a:lnTo>
                    <a:lnTo>
                      <a:pt x="575" y="25"/>
                    </a:lnTo>
                    <a:lnTo>
                      <a:pt x="575" y="25"/>
                    </a:lnTo>
                    <a:lnTo>
                      <a:pt x="576" y="26"/>
                    </a:lnTo>
                    <a:lnTo>
                      <a:pt x="576" y="27"/>
                    </a:lnTo>
                    <a:lnTo>
                      <a:pt x="576" y="30"/>
                    </a:lnTo>
                    <a:lnTo>
                      <a:pt x="578" y="30"/>
                    </a:lnTo>
                    <a:lnTo>
                      <a:pt x="578" y="29"/>
                    </a:lnTo>
                    <a:lnTo>
                      <a:pt x="579" y="30"/>
                    </a:lnTo>
                    <a:lnTo>
                      <a:pt x="579" y="28"/>
                    </a:lnTo>
                    <a:lnTo>
                      <a:pt x="579" y="27"/>
                    </a:lnTo>
                    <a:lnTo>
                      <a:pt x="580" y="27"/>
                    </a:lnTo>
                    <a:lnTo>
                      <a:pt x="580" y="26"/>
                    </a:lnTo>
                    <a:lnTo>
                      <a:pt x="580" y="26"/>
                    </a:lnTo>
                    <a:lnTo>
                      <a:pt x="581" y="27"/>
                    </a:lnTo>
                    <a:lnTo>
                      <a:pt x="581" y="26"/>
                    </a:lnTo>
                    <a:lnTo>
                      <a:pt x="581" y="27"/>
                    </a:lnTo>
                    <a:lnTo>
                      <a:pt x="582" y="26"/>
                    </a:lnTo>
                    <a:lnTo>
                      <a:pt x="582" y="26"/>
                    </a:lnTo>
                    <a:lnTo>
                      <a:pt x="583" y="25"/>
                    </a:lnTo>
                    <a:lnTo>
                      <a:pt x="583" y="22"/>
                    </a:lnTo>
                    <a:lnTo>
                      <a:pt x="583" y="22"/>
                    </a:lnTo>
                    <a:lnTo>
                      <a:pt x="584" y="24"/>
                    </a:lnTo>
                    <a:lnTo>
                      <a:pt x="584" y="22"/>
                    </a:lnTo>
                    <a:lnTo>
                      <a:pt x="584" y="22"/>
                    </a:lnTo>
                    <a:lnTo>
                      <a:pt x="585" y="25"/>
                    </a:lnTo>
                    <a:lnTo>
                      <a:pt x="585" y="22"/>
                    </a:lnTo>
                    <a:lnTo>
                      <a:pt x="585" y="21"/>
                    </a:lnTo>
                    <a:lnTo>
                      <a:pt x="587" y="21"/>
                    </a:lnTo>
                    <a:lnTo>
                      <a:pt x="587" y="25"/>
                    </a:lnTo>
                    <a:lnTo>
                      <a:pt x="588" y="22"/>
                    </a:lnTo>
                    <a:lnTo>
                      <a:pt x="588" y="22"/>
                    </a:lnTo>
                    <a:lnTo>
                      <a:pt x="588" y="25"/>
                    </a:lnTo>
                    <a:lnTo>
                      <a:pt x="589" y="26"/>
                    </a:lnTo>
                    <a:lnTo>
                      <a:pt x="589" y="27"/>
                    </a:lnTo>
                    <a:lnTo>
                      <a:pt x="589" y="29"/>
                    </a:lnTo>
                    <a:lnTo>
                      <a:pt x="590" y="29"/>
                    </a:lnTo>
                    <a:lnTo>
                      <a:pt x="590" y="30"/>
                    </a:lnTo>
                    <a:lnTo>
                      <a:pt x="590" y="29"/>
                    </a:lnTo>
                    <a:lnTo>
                      <a:pt x="591" y="31"/>
                    </a:lnTo>
                    <a:lnTo>
                      <a:pt x="591" y="33"/>
                    </a:lnTo>
                    <a:lnTo>
                      <a:pt x="592" y="33"/>
                    </a:lnTo>
                    <a:lnTo>
                      <a:pt x="592" y="34"/>
                    </a:lnTo>
                    <a:lnTo>
                      <a:pt x="592" y="34"/>
                    </a:lnTo>
                    <a:lnTo>
                      <a:pt x="593" y="34"/>
                    </a:lnTo>
                    <a:lnTo>
                      <a:pt x="593" y="35"/>
                    </a:lnTo>
                    <a:lnTo>
                      <a:pt x="593" y="34"/>
                    </a:lnTo>
                    <a:lnTo>
                      <a:pt x="594" y="33"/>
                    </a:lnTo>
                    <a:lnTo>
                      <a:pt x="594" y="33"/>
                    </a:lnTo>
                    <a:lnTo>
                      <a:pt x="594" y="30"/>
                    </a:lnTo>
                    <a:lnTo>
                      <a:pt x="596" y="29"/>
                    </a:lnTo>
                    <a:lnTo>
                      <a:pt x="596" y="28"/>
                    </a:lnTo>
                    <a:lnTo>
                      <a:pt x="597" y="27"/>
                    </a:lnTo>
                    <a:lnTo>
                      <a:pt x="597" y="26"/>
                    </a:lnTo>
                    <a:lnTo>
                      <a:pt x="597" y="26"/>
                    </a:lnTo>
                    <a:lnTo>
                      <a:pt x="598" y="29"/>
                    </a:lnTo>
                    <a:lnTo>
                      <a:pt x="598" y="27"/>
                    </a:lnTo>
                    <a:lnTo>
                      <a:pt x="598" y="27"/>
                    </a:lnTo>
                    <a:lnTo>
                      <a:pt x="599" y="27"/>
                    </a:lnTo>
                    <a:lnTo>
                      <a:pt x="599" y="28"/>
                    </a:lnTo>
                    <a:lnTo>
                      <a:pt x="599" y="29"/>
                    </a:lnTo>
                    <a:lnTo>
                      <a:pt x="600" y="30"/>
                    </a:lnTo>
                    <a:lnTo>
                      <a:pt x="600" y="30"/>
                    </a:lnTo>
                    <a:lnTo>
                      <a:pt x="601" y="34"/>
                    </a:lnTo>
                    <a:lnTo>
                      <a:pt x="601" y="33"/>
                    </a:lnTo>
                    <a:lnTo>
                      <a:pt x="601" y="31"/>
                    </a:lnTo>
                    <a:lnTo>
                      <a:pt x="602" y="29"/>
                    </a:lnTo>
                    <a:lnTo>
                      <a:pt x="602" y="29"/>
                    </a:lnTo>
                    <a:lnTo>
                      <a:pt x="602" y="30"/>
                    </a:lnTo>
                    <a:lnTo>
                      <a:pt x="603" y="31"/>
                    </a:lnTo>
                    <a:lnTo>
                      <a:pt x="603" y="33"/>
                    </a:lnTo>
                    <a:lnTo>
                      <a:pt x="605" y="34"/>
                    </a:lnTo>
                    <a:lnTo>
                      <a:pt x="605" y="33"/>
                    </a:lnTo>
                    <a:lnTo>
                      <a:pt x="605" y="31"/>
                    </a:lnTo>
                    <a:lnTo>
                      <a:pt x="606" y="28"/>
                    </a:lnTo>
                    <a:lnTo>
                      <a:pt x="606" y="29"/>
                    </a:lnTo>
                    <a:lnTo>
                      <a:pt x="606" y="28"/>
                    </a:lnTo>
                    <a:lnTo>
                      <a:pt x="607" y="26"/>
                    </a:lnTo>
                    <a:lnTo>
                      <a:pt x="607" y="26"/>
                    </a:lnTo>
                    <a:lnTo>
                      <a:pt x="607" y="25"/>
                    </a:lnTo>
                    <a:lnTo>
                      <a:pt x="608" y="25"/>
                    </a:lnTo>
                    <a:lnTo>
                      <a:pt x="608" y="26"/>
                    </a:lnTo>
                    <a:lnTo>
                      <a:pt x="609" y="26"/>
                    </a:lnTo>
                    <a:lnTo>
                      <a:pt x="609" y="28"/>
                    </a:lnTo>
                    <a:lnTo>
                      <a:pt x="609" y="29"/>
                    </a:lnTo>
                    <a:lnTo>
                      <a:pt x="610" y="30"/>
                    </a:lnTo>
                    <a:lnTo>
                      <a:pt x="610" y="29"/>
                    </a:lnTo>
                    <a:lnTo>
                      <a:pt x="610" y="30"/>
                    </a:lnTo>
                    <a:lnTo>
                      <a:pt x="611" y="30"/>
                    </a:lnTo>
                    <a:lnTo>
                      <a:pt x="611" y="31"/>
                    </a:lnTo>
                    <a:lnTo>
                      <a:pt x="611" y="30"/>
                    </a:lnTo>
                    <a:lnTo>
                      <a:pt x="612" y="30"/>
                    </a:lnTo>
                    <a:lnTo>
                      <a:pt x="612" y="28"/>
                    </a:lnTo>
                    <a:lnTo>
                      <a:pt x="614" y="27"/>
                    </a:lnTo>
                    <a:lnTo>
                      <a:pt x="614" y="26"/>
                    </a:lnTo>
                    <a:lnTo>
                      <a:pt x="614" y="26"/>
                    </a:lnTo>
                    <a:lnTo>
                      <a:pt x="615" y="26"/>
                    </a:lnTo>
                    <a:lnTo>
                      <a:pt x="615" y="26"/>
                    </a:lnTo>
                    <a:lnTo>
                      <a:pt x="615" y="27"/>
                    </a:lnTo>
                    <a:lnTo>
                      <a:pt x="616" y="27"/>
                    </a:lnTo>
                    <a:lnTo>
                      <a:pt x="616" y="26"/>
                    </a:lnTo>
                    <a:lnTo>
                      <a:pt x="616" y="25"/>
                    </a:lnTo>
                    <a:lnTo>
                      <a:pt x="617" y="26"/>
                    </a:lnTo>
                    <a:lnTo>
                      <a:pt x="617" y="26"/>
                    </a:lnTo>
                    <a:lnTo>
                      <a:pt x="618" y="27"/>
                    </a:lnTo>
                    <a:lnTo>
                      <a:pt x="618" y="26"/>
                    </a:lnTo>
                    <a:lnTo>
                      <a:pt x="618" y="26"/>
                    </a:lnTo>
                    <a:lnTo>
                      <a:pt x="619" y="27"/>
                    </a:lnTo>
                    <a:lnTo>
                      <a:pt x="619" y="27"/>
                    </a:lnTo>
                    <a:lnTo>
                      <a:pt x="619" y="28"/>
                    </a:lnTo>
                    <a:lnTo>
                      <a:pt x="620" y="28"/>
                    </a:lnTo>
                    <a:lnTo>
                      <a:pt x="620" y="29"/>
                    </a:lnTo>
                    <a:lnTo>
                      <a:pt x="620" y="28"/>
                    </a:lnTo>
                    <a:lnTo>
                      <a:pt x="621" y="30"/>
                    </a:lnTo>
                    <a:lnTo>
                      <a:pt x="621" y="28"/>
                    </a:lnTo>
                    <a:lnTo>
                      <a:pt x="623" y="28"/>
                    </a:lnTo>
                    <a:lnTo>
                      <a:pt x="623" y="28"/>
                    </a:lnTo>
                    <a:lnTo>
                      <a:pt x="623" y="28"/>
                    </a:lnTo>
                    <a:lnTo>
                      <a:pt x="624" y="28"/>
                    </a:lnTo>
                    <a:lnTo>
                      <a:pt x="624" y="28"/>
                    </a:lnTo>
                    <a:lnTo>
                      <a:pt x="624" y="30"/>
                    </a:lnTo>
                    <a:lnTo>
                      <a:pt x="625" y="30"/>
                    </a:lnTo>
                    <a:lnTo>
                      <a:pt x="625" y="30"/>
                    </a:lnTo>
                    <a:lnTo>
                      <a:pt x="625" y="29"/>
                    </a:lnTo>
                    <a:lnTo>
                      <a:pt x="626" y="29"/>
                    </a:lnTo>
                    <a:lnTo>
                      <a:pt x="626" y="29"/>
                    </a:lnTo>
                    <a:lnTo>
                      <a:pt x="627" y="30"/>
                    </a:lnTo>
                    <a:lnTo>
                      <a:pt x="627" y="28"/>
                    </a:lnTo>
                    <a:lnTo>
                      <a:pt x="627" y="28"/>
                    </a:lnTo>
                    <a:lnTo>
                      <a:pt x="628" y="28"/>
                    </a:lnTo>
                    <a:lnTo>
                      <a:pt x="628" y="27"/>
                    </a:lnTo>
                    <a:lnTo>
                      <a:pt x="628" y="28"/>
                    </a:lnTo>
                    <a:lnTo>
                      <a:pt x="629" y="28"/>
                    </a:lnTo>
                    <a:lnTo>
                      <a:pt x="629" y="29"/>
                    </a:lnTo>
                    <a:lnTo>
                      <a:pt x="629" y="28"/>
                    </a:lnTo>
                    <a:lnTo>
                      <a:pt x="630" y="27"/>
                    </a:lnTo>
                    <a:lnTo>
                      <a:pt x="630" y="26"/>
                    </a:lnTo>
                    <a:lnTo>
                      <a:pt x="632" y="25"/>
                    </a:lnTo>
                    <a:lnTo>
                      <a:pt x="632" y="25"/>
                    </a:lnTo>
                    <a:lnTo>
                      <a:pt x="632" y="25"/>
                    </a:lnTo>
                    <a:lnTo>
                      <a:pt x="633" y="25"/>
                    </a:lnTo>
                    <a:lnTo>
                      <a:pt x="633" y="21"/>
                    </a:lnTo>
                    <a:lnTo>
                      <a:pt x="633" y="20"/>
                    </a:lnTo>
                    <a:lnTo>
                      <a:pt x="634" y="20"/>
                    </a:lnTo>
                    <a:lnTo>
                      <a:pt x="634" y="22"/>
                    </a:lnTo>
                    <a:lnTo>
                      <a:pt x="634" y="24"/>
                    </a:lnTo>
                    <a:lnTo>
                      <a:pt x="635" y="22"/>
                    </a:lnTo>
                    <a:lnTo>
                      <a:pt x="635" y="25"/>
                    </a:lnTo>
                    <a:lnTo>
                      <a:pt x="636" y="25"/>
                    </a:lnTo>
                    <a:lnTo>
                      <a:pt x="636" y="26"/>
                    </a:lnTo>
                    <a:lnTo>
                      <a:pt x="636" y="26"/>
                    </a:lnTo>
                    <a:lnTo>
                      <a:pt x="637" y="26"/>
                    </a:lnTo>
                    <a:lnTo>
                      <a:pt x="637" y="28"/>
                    </a:lnTo>
                    <a:lnTo>
                      <a:pt x="637" y="27"/>
                    </a:lnTo>
                    <a:lnTo>
                      <a:pt x="638" y="28"/>
                    </a:lnTo>
                    <a:lnTo>
                      <a:pt x="638" y="27"/>
                    </a:lnTo>
                    <a:lnTo>
                      <a:pt x="638" y="27"/>
                    </a:lnTo>
                    <a:lnTo>
                      <a:pt x="639" y="29"/>
                    </a:lnTo>
                    <a:lnTo>
                      <a:pt x="639" y="31"/>
                    </a:lnTo>
                    <a:lnTo>
                      <a:pt x="641" y="33"/>
                    </a:lnTo>
                    <a:lnTo>
                      <a:pt x="641" y="33"/>
                    </a:lnTo>
                    <a:lnTo>
                      <a:pt x="641" y="34"/>
                    </a:lnTo>
                    <a:lnTo>
                      <a:pt x="642" y="35"/>
                    </a:lnTo>
                    <a:lnTo>
                      <a:pt x="642" y="35"/>
                    </a:lnTo>
                    <a:lnTo>
                      <a:pt x="642" y="36"/>
                    </a:lnTo>
                    <a:lnTo>
                      <a:pt x="643" y="35"/>
                    </a:lnTo>
                    <a:lnTo>
                      <a:pt x="643" y="33"/>
                    </a:lnTo>
                    <a:lnTo>
                      <a:pt x="643" y="33"/>
                    </a:lnTo>
                    <a:lnTo>
                      <a:pt x="644" y="29"/>
                    </a:lnTo>
                    <a:lnTo>
                      <a:pt x="644" y="27"/>
                    </a:lnTo>
                    <a:lnTo>
                      <a:pt x="645" y="26"/>
                    </a:lnTo>
                    <a:lnTo>
                      <a:pt x="645" y="25"/>
                    </a:lnTo>
                    <a:lnTo>
                      <a:pt x="645" y="26"/>
                    </a:lnTo>
                    <a:lnTo>
                      <a:pt x="646" y="26"/>
                    </a:lnTo>
                    <a:lnTo>
                      <a:pt x="646" y="29"/>
                    </a:lnTo>
                    <a:lnTo>
                      <a:pt x="646" y="30"/>
                    </a:lnTo>
                    <a:lnTo>
                      <a:pt x="647" y="31"/>
                    </a:lnTo>
                    <a:lnTo>
                      <a:pt x="647" y="34"/>
                    </a:lnTo>
                    <a:lnTo>
                      <a:pt x="648" y="35"/>
                    </a:lnTo>
                    <a:lnTo>
                      <a:pt x="648" y="35"/>
                    </a:lnTo>
                    <a:lnTo>
                      <a:pt x="648" y="35"/>
                    </a:lnTo>
                    <a:lnTo>
                      <a:pt x="650" y="34"/>
                    </a:lnTo>
                    <a:lnTo>
                      <a:pt x="650" y="34"/>
                    </a:lnTo>
                    <a:lnTo>
                      <a:pt x="650" y="34"/>
                    </a:lnTo>
                    <a:lnTo>
                      <a:pt x="651" y="33"/>
                    </a:lnTo>
                    <a:lnTo>
                      <a:pt x="651" y="33"/>
                    </a:lnTo>
                    <a:lnTo>
                      <a:pt x="651" y="30"/>
                    </a:lnTo>
                    <a:lnTo>
                      <a:pt x="652" y="30"/>
                    </a:lnTo>
                    <a:lnTo>
                      <a:pt x="652" y="31"/>
                    </a:lnTo>
                    <a:lnTo>
                      <a:pt x="653" y="30"/>
                    </a:lnTo>
                    <a:lnTo>
                      <a:pt x="653" y="30"/>
                    </a:lnTo>
                    <a:lnTo>
                      <a:pt x="653" y="30"/>
                    </a:lnTo>
                    <a:lnTo>
                      <a:pt x="654" y="33"/>
                    </a:lnTo>
                    <a:lnTo>
                      <a:pt x="654" y="31"/>
                    </a:lnTo>
                    <a:lnTo>
                      <a:pt x="654" y="33"/>
                    </a:lnTo>
                    <a:lnTo>
                      <a:pt x="655" y="33"/>
                    </a:lnTo>
                    <a:lnTo>
                      <a:pt x="655" y="31"/>
                    </a:lnTo>
                    <a:lnTo>
                      <a:pt x="655" y="33"/>
                    </a:lnTo>
                    <a:lnTo>
                      <a:pt x="656" y="33"/>
                    </a:lnTo>
                    <a:lnTo>
                      <a:pt x="656" y="29"/>
                    </a:lnTo>
                    <a:lnTo>
                      <a:pt x="657" y="29"/>
                    </a:lnTo>
                    <a:lnTo>
                      <a:pt x="657" y="29"/>
                    </a:lnTo>
                    <a:lnTo>
                      <a:pt x="657" y="29"/>
                    </a:lnTo>
                    <a:lnTo>
                      <a:pt x="659" y="27"/>
                    </a:lnTo>
                    <a:lnTo>
                      <a:pt x="659" y="26"/>
                    </a:lnTo>
                    <a:lnTo>
                      <a:pt x="659" y="27"/>
                    </a:lnTo>
                    <a:lnTo>
                      <a:pt x="660" y="27"/>
                    </a:lnTo>
                    <a:lnTo>
                      <a:pt x="660" y="27"/>
                    </a:lnTo>
                    <a:lnTo>
                      <a:pt x="660" y="27"/>
                    </a:lnTo>
                    <a:lnTo>
                      <a:pt x="661" y="27"/>
                    </a:lnTo>
                    <a:lnTo>
                      <a:pt x="661" y="27"/>
                    </a:lnTo>
                    <a:lnTo>
                      <a:pt x="662" y="26"/>
                    </a:lnTo>
                    <a:lnTo>
                      <a:pt x="662" y="26"/>
                    </a:lnTo>
                    <a:lnTo>
                      <a:pt x="662" y="26"/>
                    </a:lnTo>
                    <a:lnTo>
                      <a:pt x="663" y="25"/>
                    </a:lnTo>
                    <a:lnTo>
                      <a:pt x="663" y="26"/>
                    </a:lnTo>
                    <a:lnTo>
                      <a:pt x="663" y="26"/>
                    </a:lnTo>
                    <a:lnTo>
                      <a:pt x="664" y="26"/>
                    </a:lnTo>
                    <a:lnTo>
                      <a:pt x="664" y="27"/>
                    </a:lnTo>
                    <a:lnTo>
                      <a:pt x="664" y="25"/>
                    </a:lnTo>
                    <a:lnTo>
                      <a:pt x="665" y="24"/>
                    </a:lnTo>
                    <a:lnTo>
                      <a:pt x="665" y="22"/>
                    </a:lnTo>
                    <a:lnTo>
                      <a:pt x="666" y="22"/>
                    </a:lnTo>
                    <a:lnTo>
                      <a:pt x="666" y="24"/>
                    </a:lnTo>
                    <a:lnTo>
                      <a:pt x="666" y="25"/>
                    </a:lnTo>
                    <a:lnTo>
                      <a:pt x="668" y="26"/>
                    </a:lnTo>
                    <a:lnTo>
                      <a:pt x="668" y="25"/>
                    </a:lnTo>
                    <a:lnTo>
                      <a:pt x="668" y="24"/>
                    </a:lnTo>
                    <a:lnTo>
                      <a:pt x="669" y="22"/>
                    </a:lnTo>
                    <a:lnTo>
                      <a:pt x="669" y="25"/>
                    </a:lnTo>
                    <a:lnTo>
                      <a:pt x="669" y="24"/>
                    </a:lnTo>
                    <a:lnTo>
                      <a:pt x="670" y="24"/>
                    </a:lnTo>
                    <a:lnTo>
                      <a:pt x="670" y="24"/>
                    </a:lnTo>
                    <a:lnTo>
                      <a:pt x="671" y="25"/>
                    </a:lnTo>
                    <a:lnTo>
                      <a:pt x="671" y="26"/>
                    </a:lnTo>
                    <a:lnTo>
                      <a:pt x="671" y="28"/>
                    </a:lnTo>
                    <a:lnTo>
                      <a:pt x="672" y="28"/>
                    </a:lnTo>
                    <a:lnTo>
                      <a:pt x="672" y="29"/>
                    </a:lnTo>
                    <a:lnTo>
                      <a:pt x="672" y="27"/>
                    </a:lnTo>
                    <a:lnTo>
                      <a:pt x="673" y="27"/>
                    </a:lnTo>
                    <a:lnTo>
                      <a:pt x="673" y="26"/>
                    </a:lnTo>
                    <a:lnTo>
                      <a:pt x="673" y="27"/>
                    </a:lnTo>
                    <a:lnTo>
                      <a:pt x="674" y="29"/>
                    </a:lnTo>
                    <a:lnTo>
                      <a:pt x="674" y="29"/>
                    </a:lnTo>
                    <a:lnTo>
                      <a:pt x="675" y="30"/>
                    </a:lnTo>
                    <a:lnTo>
                      <a:pt x="675" y="30"/>
                    </a:lnTo>
                    <a:lnTo>
                      <a:pt x="675" y="30"/>
                    </a:lnTo>
                    <a:lnTo>
                      <a:pt x="677" y="30"/>
                    </a:lnTo>
                    <a:lnTo>
                      <a:pt x="677" y="29"/>
                    </a:lnTo>
                    <a:lnTo>
                      <a:pt x="677" y="28"/>
                    </a:lnTo>
                    <a:lnTo>
                      <a:pt x="678" y="26"/>
                    </a:lnTo>
                    <a:lnTo>
                      <a:pt x="678" y="27"/>
                    </a:lnTo>
                    <a:lnTo>
                      <a:pt x="678" y="25"/>
                    </a:lnTo>
                    <a:lnTo>
                      <a:pt x="679" y="25"/>
                    </a:lnTo>
                    <a:lnTo>
                      <a:pt x="679" y="26"/>
                    </a:lnTo>
                    <a:lnTo>
                      <a:pt x="680" y="25"/>
                    </a:lnTo>
                    <a:lnTo>
                      <a:pt x="680" y="25"/>
                    </a:lnTo>
                    <a:lnTo>
                      <a:pt x="680" y="20"/>
                    </a:lnTo>
                    <a:lnTo>
                      <a:pt x="681" y="17"/>
                    </a:lnTo>
                    <a:lnTo>
                      <a:pt x="681" y="16"/>
                    </a:lnTo>
                    <a:lnTo>
                      <a:pt x="681" y="17"/>
                    </a:lnTo>
                    <a:lnTo>
                      <a:pt x="682" y="17"/>
                    </a:lnTo>
                    <a:lnTo>
                      <a:pt x="682" y="17"/>
                    </a:lnTo>
                    <a:lnTo>
                      <a:pt x="682" y="18"/>
                    </a:lnTo>
                    <a:lnTo>
                      <a:pt x="683" y="21"/>
                    </a:lnTo>
                    <a:lnTo>
                      <a:pt x="683" y="22"/>
                    </a:lnTo>
                    <a:lnTo>
                      <a:pt x="684" y="25"/>
                    </a:lnTo>
                    <a:lnTo>
                      <a:pt x="684" y="27"/>
                    </a:lnTo>
                    <a:lnTo>
                      <a:pt x="684" y="27"/>
                    </a:lnTo>
                    <a:lnTo>
                      <a:pt x="686" y="26"/>
                    </a:lnTo>
                    <a:lnTo>
                      <a:pt x="686" y="27"/>
                    </a:lnTo>
                    <a:lnTo>
                      <a:pt x="686" y="27"/>
                    </a:lnTo>
                    <a:lnTo>
                      <a:pt x="687" y="27"/>
                    </a:lnTo>
                    <a:lnTo>
                      <a:pt x="687" y="27"/>
                    </a:lnTo>
                    <a:lnTo>
                      <a:pt x="687" y="28"/>
                    </a:lnTo>
                    <a:lnTo>
                      <a:pt x="688" y="28"/>
                    </a:lnTo>
                    <a:lnTo>
                      <a:pt x="688" y="27"/>
                    </a:lnTo>
                    <a:lnTo>
                      <a:pt x="689" y="27"/>
                    </a:lnTo>
                    <a:lnTo>
                      <a:pt x="689" y="26"/>
                    </a:lnTo>
                    <a:lnTo>
                      <a:pt x="689" y="26"/>
                    </a:lnTo>
                    <a:lnTo>
                      <a:pt x="690" y="25"/>
                    </a:lnTo>
                    <a:lnTo>
                      <a:pt x="690" y="22"/>
                    </a:lnTo>
                    <a:lnTo>
                      <a:pt x="690" y="25"/>
                    </a:lnTo>
                    <a:lnTo>
                      <a:pt x="691" y="24"/>
                    </a:lnTo>
                    <a:lnTo>
                      <a:pt x="691" y="25"/>
                    </a:lnTo>
                    <a:lnTo>
                      <a:pt x="692" y="21"/>
                    </a:lnTo>
                    <a:lnTo>
                      <a:pt x="692" y="22"/>
                    </a:lnTo>
                    <a:lnTo>
                      <a:pt x="692" y="21"/>
                    </a:lnTo>
                    <a:lnTo>
                      <a:pt x="693" y="21"/>
                    </a:lnTo>
                    <a:lnTo>
                      <a:pt x="693" y="21"/>
                    </a:lnTo>
                    <a:lnTo>
                      <a:pt x="693" y="21"/>
                    </a:lnTo>
                    <a:lnTo>
                      <a:pt x="695" y="21"/>
                    </a:lnTo>
                    <a:lnTo>
                      <a:pt x="695" y="21"/>
                    </a:lnTo>
                    <a:lnTo>
                      <a:pt x="695" y="22"/>
                    </a:lnTo>
                    <a:lnTo>
                      <a:pt x="696" y="20"/>
                    </a:lnTo>
                    <a:lnTo>
                      <a:pt x="696" y="20"/>
                    </a:lnTo>
                    <a:lnTo>
                      <a:pt x="697" y="19"/>
                    </a:lnTo>
                    <a:lnTo>
                      <a:pt x="697" y="18"/>
                    </a:lnTo>
                    <a:lnTo>
                      <a:pt x="697" y="19"/>
                    </a:lnTo>
                    <a:lnTo>
                      <a:pt x="698" y="19"/>
                    </a:lnTo>
                    <a:lnTo>
                      <a:pt x="698" y="19"/>
                    </a:lnTo>
                    <a:lnTo>
                      <a:pt x="698" y="18"/>
                    </a:lnTo>
                    <a:lnTo>
                      <a:pt x="699" y="18"/>
                    </a:lnTo>
                    <a:lnTo>
                      <a:pt x="699" y="20"/>
                    </a:lnTo>
                    <a:lnTo>
                      <a:pt x="699" y="21"/>
                    </a:lnTo>
                    <a:lnTo>
                      <a:pt x="700" y="22"/>
                    </a:lnTo>
                    <a:lnTo>
                      <a:pt x="700" y="22"/>
                    </a:lnTo>
                    <a:lnTo>
                      <a:pt x="701" y="22"/>
                    </a:lnTo>
                    <a:lnTo>
                      <a:pt x="701" y="22"/>
                    </a:lnTo>
                    <a:lnTo>
                      <a:pt x="701" y="22"/>
                    </a:lnTo>
                    <a:lnTo>
                      <a:pt x="702" y="25"/>
                    </a:lnTo>
                    <a:lnTo>
                      <a:pt x="702" y="26"/>
                    </a:lnTo>
                    <a:lnTo>
                      <a:pt x="702" y="22"/>
                    </a:lnTo>
                    <a:lnTo>
                      <a:pt x="704" y="22"/>
                    </a:lnTo>
                    <a:lnTo>
                      <a:pt x="704" y="24"/>
                    </a:lnTo>
                    <a:lnTo>
                      <a:pt x="704" y="24"/>
                    </a:lnTo>
                    <a:lnTo>
                      <a:pt x="705" y="24"/>
                    </a:lnTo>
                    <a:lnTo>
                      <a:pt x="705" y="25"/>
                    </a:lnTo>
                    <a:lnTo>
                      <a:pt x="706" y="22"/>
                    </a:lnTo>
                    <a:lnTo>
                      <a:pt x="706" y="24"/>
                    </a:lnTo>
                    <a:lnTo>
                      <a:pt x="706" y="25"/>
                    </a:lnTo>
                    <a:lnTo>
                      <a:pt x="707" y="25"/>
                    </a:lnTo>
                    <a:lnTo>
                      <a:pt x="707" y="26"/>
                    </a:lnTo>
                    <a:lnTo>
                      <a:pt x="707" y="26"/>
                    </a:lnTo>
                    <a:lnTo>
                      <a:pt x="708" y="26"/>
                    </a:lnTo>
                    <a:lnTo>
                      <a:pt x="708" y="26"/>
                    </a:lnTo>
                    <a:lnTo>
                      <a:pt x="708" y="26"/>
                    </a:lnTo>
                    <a:lnTo>
                      <a:pt x="709" y="26"/>
                    </a:lnTo>
                    <a:lnTo>
                      <a:pt x="709" y="27"/>
                    </a:lnTo>
                    <a:lnTo>
                      <a:pt x="710" y="27"/>
                    </a:lnTo>
                    <a:lnTo>
                      <a:pt x="710" y="26"/>
                    </a:lnTo>
                    <a:lnTo>
                      <a:pt x="710" y="26"/>
                    </a:lnTo>
                    <a:lnTo>
                      <a:pt x="711" y="26"/>
                    </a:lnTo>
                    <a:lnTo>
                      <a:pt x="711" y="26"/>
                    </a:lnTo>
                    <a:lnTo>
                      <a:pt x="711" y="25"/>
                    </a:lnTo>
                    <a:lnTo>
                      <a:pt x="713" y="22"/>
                    </a:lnTo>
                    <a:lnTo>
                      <a:pt x="713" y="20"/>
                    </a:lnTo>
                    <a:lnTo>
                      <a:pt x="713" y="19"/>
                    </a:lnTo>
                    <a:lnTo>
                      <a:pt x="714" y="19"/>
                    </a:lnTo>
                    <a:lnTo>
                      <a:pt x="714" y="18"/>
                    </a:lnTo>
                    <a:lnTo>
                      <a:pt x="715" y="18"/>
                    </a:lnTo>
                    <a:lnTo>
                      <a:pt x="715" y="17"/>
                    </a:lnTo>
                    <a:lnTo>
                      <a:pt x="715" y="19"/>
                    </a:lnTo>
                    <a:lnTo>
                      <a:pt x="716" y="18"/>
                    </a:lnTo>
                    <a:lnTo>
                      <a:pt x="716" y="19"/>
                    </a:lnTo>
                    <a:lnTo>
                      <a:pt x="716" y="19"/>
                    </a:lnTo>
                    <a:lnTo>
                      <a:pt x="717" y="19"/>
                    </a:lnTo>
                    <a:lnTo>
                      <a:pt x="717" y="19"/>
                    </a:lnTo>
                    <a:lnTo>
                      <a:pt x="717" y="21"/>
                    </a:lnTo>
                    <a:lnTo>
                      <a:pt x="718" y="21"/>
                    </a:lnTo>
                    <a:lnTo>
                      <a:pt x="718" y="22"/>
                    </a:lnTo>
                    <a:lnTo>
                      <a:pt x="719" y="25"/>
                    </a:lnTo>
                    <a:lnTo>
                      <a:pt x="719" y="24"/>
                    </a:lnTo>
                    <a:lnTo>
                      <a:pt x="719" y="25"/>
                    </a:lnTo>
                    <a:lnTo>
                      <a:pt x="720" y="25"/>
                    </a:lnTo>
                    <a:lnTo>
                      <a:pt x="720" y="24"/>
                    </a:lnTo>
                    <a:lnTo>
                      <a:pt x="720" y="25"/>
                    </a:lnTo>
                    <a:lnTo>
                      <a:pt x="722" y="24"/>
                    </a:lnTo>
                    <a:lnTo>
                      <a:pt x="722" y="25"/>
                    </a:lnTo>
                    <a:lnTo>
                      <a:pt x="722" y="25"/>
                    </a:lnTo>
                    <a:lnTo>
                      <a:pt x="723" y="25"/>
                    </a:lnTo>
                    <a:lnTo>
                      <a:pt x="723" y="26"/>
                    </a:lnTo>
                    <a:lnTo>
                      <a:pt x="724" y="26"/>
                    </a:lnTo>
                    <a:lnTo>
                      <a:pt x="724" y="25"/>
                    </a:lnTo>
                    <a:lnTo>
                      <a:pt x="724" y="24"/>
                    </a:lnTo>
                    <a:lnTo>
                      <a:pt x="725" y="24"/>
                    </a:lnTo>
                    <a:lnTo>
                      <a:pt x="725" y="25"/>
                    </a:lnTo>
                    <a:lnTo>
                      <a:pt x="725" y="24"/>
                    </a:lnTo>
                    <a:lnTo>
                      <a:pt x="726" y="24"/>
                    </a:lnTo>
                    <a:lnTo>
                      <a:pt x="726" y="26"/>
                    </a:lnTo>
                    <a:lnTo>
                      <a:pt x="726" y="22"/>
                    </a:lnTo>
                    <a:lnTo>
                      <a:pt x="727" y="22"/>
                    </a:lnTo>
                    <a:lnTo>
                      <a:pt x="727" y="22"/>
                    </a:lnTo>
                    <a:lnTo>
                      <a:pt x="728" y="25"/>
                    </a:lnTo>
                    <a:lnTo>
                      <a:pt x="728" y="25"/>
                    </a:lnTo>
                    <a:lnTo>
                      <a:pt x="728" y="26"/>
                    </a:lnTo>
                    <a:lnTo>
                      <a:pt x="729" y="27"/>
                    </a:lnTo>
                    <a:lnTo>
                      <a:pt x="729" y="28"/>
                    </a:lnTo>
                    <a:lnTo>
                      <a:pt x="729" y="27"/>
                    </a:lnTo>
                    <a:lnTo>
                      <a:pt x="731" y="28"/>
                    </a:lnTo>
                    <a:lnTo>
                      <a:pt x="731" y="27"/>
                    </a:lnTo>
                    <a:lnTo>
                      <a:pt x="731" y="26"/>
                    </a:lnTo>
                    <a:lnTo>
                      <a:pt x="732" y="25"/>
                    </a:lnTo>
                    <a:lnTo>
                      <a:pt x="732" y="24"/>
                    </a:lnTo>
                    <a:lnTo>
                      <a:pt x="733" y="22"/>
                    </a:lnTo>
                    <a:lnTo>
                      <a:pt x="733" y="22"/>
                    </a:lnTo>
                    <a:lnTo>
                      <a:pt x="733" y="21"/>
                    </a:lnTo>
                    <a:lnTo>
                      <a:pt x="734" y="22"/>
                    </a:lnTo>
                    <a:lnTo>
                      <a:pt x="734" y="22"/>
                    </a:lnTo>
                    <a:lnTo>
                      <a:pt x="734" y="25"/>
                    </a:lnTo>
                    <a:lnTo>
                      <a:pt x="735" y="24"/>
                    </a:lnTo>
                    <a:lnTo>
                      <a:pt x="735" y="25"/>
                    </a:lnTo>
                    <a:lnTo>
                      <a:pt x="736" y="25"/>
                    </a:lnTo>
                    <a:lnTo>
                      <a:pt x="736" y="26"/>
                    </a:lnTo>
                    <a:lnTo>
                      <a:pt x="736" y="24"/>
                    </a:lnTo>
                    <a:lnTo>
                      <a:pt x="737" y="25"/>
                    </a:lnTo>
                    <a:lnTo>
                      <a:pt x="737" y="26"/>
                    </a:lnTo>
                    <a:lnTo>
                      <a:pt x="737" y="27"/>
                    </a:lnTo>
                    <a:lnTo>
                      <a:pt x="738" y="28"/>
                    </a:lnTo>
                    <a:lnTo>
                      <a:pt x="738" y="28"/>
                    </a:lnTo>
                    <a:lnTo>
                      <a:pt x="738" y="28"/>
                    </a:lnTo>
                    <a:lnTo>
                      <a:pt x="740" y="29"/>
                    </a:lnTo>
                    <a:lnTo>
                      <a:pt x="740" y="31"/>
                    </a:lnTo>
                    <a:lnTo>
                      <a:pt x="741" y="33"/>
                    </a:lnTo>
                    <a:lnTo>
                      <a:pt x="741" y="33"/>
                    </a:lnTo>
                    <a:lnTo>
                      <a:pt x="741" y="31"/>
                    </a:lnTo>
                    <a:lnTo>
                      <a:pt x="742" y="30"/>
                    </a:lnTo>
                    <a:lnTo>
                      <a:pt x="742" y="30"/>
                    </a:lnTo>
                    <a:lnTo>
                      <a:pt x="742" y="28"/>
                    </a:lnTo>
                    <a:lnTo>
                      <a:pt x="743" y="27"/>
                    </a:lnTo>
                    <a:lnTo>
                      <a:pt x="743" y="26"/>
                    </a:lnTo>
                    <a:lnTo>
                      <a:pt x="743" y="26"/>
                    </a:lnTo>
                    <a:lnTo>
                      <a:pt x="744" y="24"/>
                    </a:lnTo>
                    <a:lnTo>
                      <a:pt x="744" y="25"/>
                    </a:lnTo>
                    <a:lnTo>
                      <a:pt x="745" y="22"/>
                    </a:lnTo>
                    <a:lnTo>
                      <a:pt x="745" y="22"/>
                    </a:lnTo>
                    <a:lnTo>
                      <a:pt x="745" y="22"/>
                    </a:lnTo>
                    <a:lnTo>
                      <a:pt x="746" y="20"/>
                    </a:lnTo>
                    <a:lnTo>
                      <a:pt x="746" y="21"/>
                    </a:lnTo>
                    <a:lnTo>
                      <a:pt x="746" y="21"/>
                    </a:lnTo>
                    <a:lnTo>
                      <a:pt x="747" y="21"/>
                    </a:lnTo>
                    <a:lnTo>
                      <a:pt x="747" y="20"/>
                    </a:lnTo>
                    <a:lnTo>
                      <a:pt x="747" y="20"/>
                    </a:lnTo>
                    <a:lnTo>
                      <a:pt x="749" y="21"/>
                    </a:lnTo>
                    <a:lnTo>
                      <a:pt x="749" y="22"/>
                    </a:lnTo>
                    <a:lnTo>
                      <a:pt x="750" y="22"/>
                    </a:lnTo>
                    <a:lnTo>
                      <a:pt x="750" y="21"/>
                    </a:lnTo>
                    <a:lnTo>
                      <a:pt x="750" y="21"/>
                    </a:lnTo>
                    <a:lnTo>
                      <a:pt x="751" y="22"/>
                    </a:lnTo>
                    <a:lnTo>
                      <a:pt x="751" y="22"/>
                    </a:lnTo>
                    <a:lnTo>
                      <a:pt x="751" y="21"/>
                    </a:lnTo>
                    <a:lnTo>
                      <a:pt x="752" y="21"/>
                    </a:lnTo>
                    <a:lnTo>
                      <a:pt x="752" y="22"/>
                    </a:lnTo>
                    <a:lnTo>
                      <a:pt x="752" y="21"/>
                    </a:lnTo>
                    <a:lnTo>
                      <a:pt x="753" y="21"/>
                    </a:lnTo>
                    <a:lnTo>
                      <a:pt x="753" y="22"/>
                    </a:lnTo>
                    <a:lnTo>
                      <a:pt x="754" y="24"/>
                    </a:lnTo>
                    <a:lnTo>
                      <a:pt x="754" y="22"/>
                    </a:lnTo>
                    <a:lnTo>
                      <a:pt x="754" y="22"/>
                    </a:lnTo>
                    <a:lnTo>
                      <a:pt x="755" y="25"/>
                    </a:lnTo>
                    <a:lnTo>
                      <a:pt x="755" y="26"/>
                    </a:lnTo>
                    <a:lnTo>
                      <a:pt x="755" y="28"/>
                    </a:lnTo>
                    <a:lnTo>
                      <a:pt x="756" y="27"/>
                    </a:lnTo>
                    <a:lnTo>
                      <a:pt x="756" y="27"/>
                    </a:lnTo>
                    <a:lnTo>
                      <a:pt x="756" y="27"/>
                    </a:lnTo>
                    <a:lnTo>
                      <a:pt x="758" y="27"/>
                    </a:lnTo>
                    <a:lnTo>
                      <a:pt x="758" y="27"/>
                    </a:lnTo>
                    <a:lnTo>
                      <a:pt x="759" y="26"/>
                    </a:lnTo>
                    <a:lnTo>
                      <a:pt x="759" y="24"/>
                    </a:lnTo>
                    <a:lnTo>
                      <a:pt x="759" y="22"/>
                    </a:lnTo>
                    <a:lnTo>
                      <a:pt x="760" y="25"/>
                    </a:lnTo>
                    <a:lnTo>
                      <a:pt x="760" y="25"/>
                    </a:lnTo>
                    <a:lnTo>
                      <a:pt x="760" y="25"/>
                    </a:lnTo>
                    <a:lnTo>
                      <a:pt x="761" y="25"/>
                    </a:lnTo>
                    <a:lnTo>
                      <a:pt x="761" y="26"/>
                    </a:lnTo>
                    <a:lnTo>
                      <a:pt x="761" y="25"/>
                    </a:lnTo>
                    <a:lnTo>
                      <a:pt x="762" y="21"/>
                    </a:lnTo>
                    <a:lnTo>
                      <a:pt x="762" y="21"/>
                    </a:lnTo>
                    <a:lnTo>
                      <a:pt x="763" y="19"/>
                    </a:lnTo>
                    <a:lnTo>
                      <a:pt x="763" y="20"/>
                    </a:lnTo>
                    <a:lnTo>
                      <a:pt x="763" y="21"/>
                    </a:lnTo>
                    <a:lnTo>
                      <a:pt x="764" y="21"/>
                    </a:lnTo>
                    <a:lnTo>
                      <a:pt x="764" y="22"/>
                    </a:lnTo>
                    <a:lnTo>
                      <a:pt x="764" y="22"/>
                    </a:lnTo>
                    <a:lnTo>
                      <a:pt x="765" y="26"/>
                    </a:lnTo>
                    <a:lnTo>
                      <a:pt x="765" y="28"/>
                    </a:lnTo>
                    <a:lnTo>
                      <a:pt x="765" y="30"/>
                    </a:lnTo>
                    <a:lnTo>
                      <a:pt x="767" y="33"/>
                    </a:lnTo>
                    <a:lnTo>
                      <a:pt x="767" y="33"/>
                    </a:lnTo>
                    <a:lnTo>
                      <a:pt x="768" y="34"/>
                    </a:lnTo>
                    <a:lnTo>
                      <a:pt x="768" y="35"/>
                    </a:lnTo>
                    <a:lnTo>
                      <a:pt x="768" y="34"/>
                    </a:lnTo>
                    <a:lnTo>
                      <a:pt x="769" y="31"/>
                    </a:lnTo>
                    <a:lnTo>
                      <a:pt x="769" y="28"/>
                    </a:lnTo>
                    <a:lnTo>
                      <a:pt x="769" y="26"/>
                    </a:lnTo>
                    <a:lnTo>
                      <a:pt x="770" y="22"/>
                    </a:lnTo>
                    <a:lnTo>
                      <a:pt x="770" y="22"/>
                    </a:lnTo>
                    <a:lnTo>
                      <a:pt x="770" y="21"/>
                    </a:lnTo>
                    <a:lnTo>
                      <a:pt x="771" y="22"/>
                    </a:lnTo>
                    <a:lnTo>
                      <a:pt x="771" y="24"/>
                    </a:lnTo>
                    <a:lnTo>
                      <a:pt x="772" y="22"/>
                    </a:lnTo>
                    <a:lnTo>
                      <a:pt x="772" y="21"/>
                    </a:lnTo>
                    <a:lnTo>
                      <a:pt x="772" y="20"/>
                    </a:lnTo>
                    <a:lnTo>
                      <a:pt x="773" y="19"/>
                    </a:lnTo>
                    <a:lnTo>
                      <a:pt x="773" y="19"/>
                    </a:lnTo>
                    <a:lnTo>
                      <a:pt x="773" y="20"/>
                    </a:lnTo>
                    <a:lnTo>
                      <a:pt x="774" y="21"/>
                    </a:lnTo>
                    <a:lnTo>
                      <a:pt x="774" y="22"/>
                    </a:lnTo>
                    <a:lnTo>
                      <a:pt x="774" y="22"/>
                    </a:lnTo>
                    <a:lnTo>
                      <a:pt x="776" y="21"/>
                    </a:lnTo>
                    <a:lnTo>
                      <a:pt x="776" y="21"/>
                    </a:lnTo>
                    <a:lnTo>
                      <a:pt x="777" y="22"/>
                    </a:lnTo>
                    <a:lnTo>
                      <a:pt x="777" y="24"/>
                    </a:lnTo>
                    <a:lnTo>
                      <a:pt x="777" y="25"/>
                    </a:lnTo>
                    <a:lnTo>
                      <a:pt x="778" y="27"/>
                    </a:lnTo>
                    <a:lnTo>
                      <a:pt x="778" y="28"/>
                    </a:lnTo>
                    <a:lnTo>
                      <a:pt x="778" y="27"/>
                    </a:lnTo>
                    <a:lnTo>
                      <a:pt x="779" y="25"/>
                    </a:lnTo>
                    <a:lnTo>
                      <a:pt x="779" y="25"/>
                    </a:lnTo>
                    <a:lnTo>
                      <a:pt x="780" y="22"/>
                    </a:lnTo>
                    <a:lnTo>
                      <a:pt x="780" y="22"/>
                    </a:lnTo>
                    <a:lnTo>
                      <a:pt x="780" y="22"/>
                    </a:lnTo>
                    <a:lnTo>
                      <a:pt x="781" y="22"/>
                    </a:lnTo>
                    <a:lnTo>
                      <a:pt x="781" y="24"/>
                    </a:lnTo>
                    <a:lnTo>
                      <a:pt x="781" y="22"/>
                    </a:lnTo>
                    <a:lnTo>
                      <a:pt x="782" y="25"/>
                    </a:lnTo>
                    <a:lnTo>
                      <a:pt x="782" y="24"/>
                    </a:lnTo>
                    <a:lnTo>
                      <a:pt x="782" y="21"/>
                    </a:lnTo>
                    <a:lnTo>
                      <a:pt x="783" y="22"/>
                    </a:lnTo>
                    <a:lnTo>
                      <a:pt x="783" y="25"/>
                    </a:lnTo>
                    <a:lnTo>
                      <a:pt x="785" y="25"/>
                    </a:lnTo>
                    <a:lnTo>
                      <a:pt x="785" y="26"/>
                    </a:lnTo>
                    <a:lnTo>
                      <a:pt x="785" y="26"/>
                    </a:lnTo>
                    <a:lnTo>
                      <a:pt x="786" y="27"/>
                    </a:lnTo>
                    <a:lnTo>
                      <a:pt x="786" y="25"/>
                    </a:lnTo>
                    <a:lnTo>
                      <a:pt x="786" y="24"/>
                    </a:lnTo>
                    <a:lnTo>
                      <a:pt x="787" y="22"/>
                    </a:lnTo>
                    <a:lnTo>
                      <a:pt x="787" y="22"/>
                    </a:lnTo>
                    <a:lnTo>
                      <a:pt x="787" y="22"/>
                    </a:lnTo>
                    <a:lnTo>
                      <a:pt x="788" y="24"/>
                    </a:lnTo>
                    <a:lnTo>
                      <a:pt x="788" y="25"/>
                    </a:lnTo>
                    <a:lnTo>
                      <a:pt x="789" y="26"/>
                    </a:lnTo>
                    <a:lnTo>
                      <a:pt x="789" y="26"/>
                    </a:lnTo>
                    <a:lnTo>
                      <a:pt x="789" y="26"/>
                    </a:lnTo>
                    <a:lnTo>
                      <a:pt x="790" y="26"/>
                    </a:lnTo>
                    <a:lnTo>
                      <a:pt x="790" y="24"/>
                    </a:lnTo>
                    <a:lnTo>
                      <a:pt x="790" y="26"/>
                    </a:lnTo>
                    <a:lnTo>
                      <a:pt x="791" y="25"/>
                    </a:lnTo>
                    <a:lnTo>
                      <a:pt x="791" y="22"/>
                    </a:lnTo>
                    <a:lnTo>
                      <a:pt x="791" y="25"/>
                    </a:lnTo>
                    <a:lnTo>
                      <a:pt x="792" y="21"/>
                    </a:lnTo>
                    <a:lnTo>
                      <a:pt x="792" y="21"/>
                    </a:lnTo>
                    <a:lnTo>
                      <a:pt x="794" y="22"/>
                    </a:lnTo>
                    <a:lnTo>
                      <a:pt x="794" y="22"/>
                    </a:lnTo>
                    <a:lnTo>
                      <a:pt x="794" y="21"/>
                    </a:lnTo>
                    <a:lnTo>
                      <a:pt x="795" y="22"/>
                    </a:lnTo>
                    <a:lnTo>
                      <a:pt x="795" y="21"/>
                    </a:lnTo>
                    <a:lnTo>
                      <a:pt x="795" y="22"/>
                    </a:lnTo>
                    <a:lnTo>
                      <a:pt x="796" y="21"/>
                    </a:lnTo>
                    <a:lnTo>
                      <a:pt x="796" y="21"/>
                    </a:lnTo>
                    <a:lnTo>
                      <a:pt x="796" y="19"/>
                    </a:lnTo>
                    <a:lnTo>
                      <a:pt x="797" y="21"/>
                    </a:lnTo>
                    <a:lnTo>
                      <a:pt x="797" y="21"/>
                    </a:lnTo>
                    <a:lnTo>
                      <a:pt x="798" y="21"/>
                    </a:lnTo>
                    <a:lnTo>
                      <a:pt x="798" y="20"/>
                    </a:lnTo>
                    <a:lnTo>
                      <a:pt x="798" y="21"/>
                    </a:lnTo>
                    <a:lnTo>
                      <a:pt x="799" y="20"/>
                    </a:lnTo>
                    <a:lnTo>
                      <a:pt x="799" y="20"/>
                    </a:lnTo>
                    <a:lnTo>
                      <a:pt x="799" y="22"/>
                    </a:lnTo>
                    <a:lnTo>
                      <a:pt x="800" y="25"/>
                    </a:lnTo>
                    <a:lnTo>
                      <a:pt x="800" y="24"/>
                    </a:lnTo>
                    <a:lnTo>
                      <a:pt x="800" y="24"/>
                    </a:lnTo>
                    <a:lnTo>
                      <a:pt x="801" y="24"/>
                    </a:lnTo>
                    <a:lnTo>
                      <a:pt x="801" y="22"/>
                    </a:lnTo>
                    <a:lnTo>
                      <a:pt x="802" y="22"/>
                    </a:lnTo>
                    <a:lnTo>
                      <a:pt x="802" y="25"/>
                    </a:lnTo>
                    <a:lnTo>
                      <a:pt x="802" y="22"/>
                    </a:lnTo>
                    <a:lnTo>
                      <a:pt x="804" y="25"/>
                    </a:lnTo>
                    <a:lnTo>
                      <a:pt x="804" y="25"/>
                    </a:lnTo>
                    <a:lnTo>
                      <a:pt x="804" y="26"/>
                    </a:lnTo>
                    <a:lnTo>
                      <a:pt x="805" y="27"/>
                    </a:lnTo>
                    <a:lnTo>
                      <a:pt x="805" y="26"/>
                    </a:lnTo>
                    <a:lnTo>
                      <a:pt x="805" y="27"/>
                    </a:lnTo>
                    <a:lnTo>
                      <a:pt x="806" y="26"/>
                    </a:lnTo>
                    <a:lnTo>
                      <a:pt x="806" y="25"/>
                    </a:lnTo>
                    <a:lnTo>
                      <a:pt x="807" y="22"/>
                    </a:lnTo>
                    <a:lnTo>
                      <a:pt x="807" y="21"/>
                    </a:lnTo>
                    <a:lnTo>
                      <a:pt x="807" y="19"/>
                    </a:lnTo>
                    <a:lnTo>
                      <a:pt x="808" y="20"/>
                    </a:lnTo>
                    <a:lnTo>
                      <a:pt x="808" y="19"/>
                    </a:lnTo>
                    <a:lnTo>
                      <a:pt x="808" y="18"/>
                    </a:lnTo>
                    <a:lnTo>
                      <a:pt x="809" y="18"/>
                    </a:lnTo>
                    <a:lnTo>
                      <a:pt x="809" y="18"/>
                    </a:lnTo>
                    <a:lnTo>
                      <a:pt x="809" y="20"/>
                    </a:lnTo>
                    <a:lnTo>
                      <a:pt x="810" y="22"/>
                    </a:lnTo>
                    <a:lnTo>
                      <a:pt x="810" y="22"/>
                    </a:lnTo>
                    <a:lnTo>
                      <a:pt x="811" y="25"/>
                    </a:lnTo>
                    <a:lnTo>
                      <a:pt x="811" y="25"/>
                    </a:lnTo>
                    <a:lnTo>
                      <a:pt x="811" y="26"/>
                    </a:lnTo>
                    <a:lnTo>
                      <a:pt x="813" y="25"/>
                    </a:lnTo>
                    <a:lnTo>
                      <a:pt x="813" y="24"/>
                    </a:lnTo>
                    <a:lnTo>
                      <a:pt x="813" y="24"/>
                    </a:lnTo>
                    <a:lnTo>
                      <a:pt x="814" y="25"/>
                    </a:lnTo>
                    <a:lnTo>
                      <a:pt x="814" y="25"/>
                    </a:lnTo>
                    <a:lnTo>
                      <a:pt x="814" y="25"/>
                    </a:lnTo>
                    <a:lnTo>
                      <a:pt x="815" y="22"/>
                    </a:lnTo>
                    <a:lnTo>
                      <a:pt x="815" y="24"/>
                    </a:lnTo>
                    <a:lnTo>
                      <a:pt x="816" y="22"/>
                    </a:lnTo>
                    <a:lnTo>
                      <a:pt x="816" y="24"/>
                    </a:lnTo>
                    <a:lnTo>
                      <a:pt x="816" y="24"/>
                    </a:lnTo>
                    <a:lnTo>
                      <a:pt x="817" y="22"/>
                    </a:lnTo>
                    <a:lnTo>
                      <a:pt x="817" y="25"/>
                    </a:lnTo>
                    <a:lnTo>
                      <a:pt x="817" y="22"/>
                    </a:lnTo>
                    <a:lnTo>
                      <a:pt x="818" y="22"/>
                    </a:lnTo>
                    <a:lnTo>
                      <a:pt x="818" y="21"/>
                    </a:lnTo>
                    <a:lnTo>
                      <a:pt x="818" y="21"/>
                    </a:lnTo>
                    <a:lnTo>
                      <a:pt x="819" y="24"/>
                    </a:lnTo>
                    <a:lnTo>
                      <a:pt x="819" y="26"/>
                    </a:lnTo>
                    <a:lnTo>
                      <a:pt x="820" y="26"/>
                    </a:lnTo>
                    <a:lnTo>
                      <a:pt x="820" y="26"/>
                    </a:lnTo>
                    <a:lnTo>
                      <a:pt x="820" y="27"/>
                    </a:lnTo>
                    <a:lnTo>
                      <a:pt x="822" y="27"/>
                    </a:lnTo>
                    <a:lnTo>
                      <a:pt x="822" y="28"/>
                    </a:lnTo>
                    <a:lnTo>
                      <a:pt x="822" y="47"/>
                    </a:lnTo>
                    <a:lnTo>
                      <a:pt x="823" y="70"/>
                    </a:lnTo>
                    <a:lnTo>
                      <a:pt x="823" y="74"/>
                    </a:lnTo>
                    <a:lnTo>
                      <a:pt x="824" y="63"/>
                    </a:lnTo>
                    <a:lnTo>
                      <a:pt x="824" y="47"/>
                    </a:lnTo>
                    <a:lnTo>
                      <a:pt x="824" y="30"/>
                    </a:lnTo>
                    <a:lnTo>
                      <a:pt x="825" y="19"/>
                    </a:lnTo>
                    <a:lnTo>
                      <a:pt x="825" y="10"/>
                    </a:lnTo>
                    <a:lnTo>
                      <a:pt x="825" y="3"/>
                    </a:lnTo>
                    <a:lnTo>
                      <a:pt x="826" y="0"/>
                    </a:lnTo>
                    <a:lnTo>
                      <a:pt x="826" y="0"/>
                    </a:lnTo>
                    <a:lnTo>
                      <a:pt x="826" y="1"/>
                    </a:lnTo>
                    <a:lnTo>
                      <a:pt x="827" y="1"/>
                    </a:lnTo>
                    <a:lnTo>
                      <a:pt x="827" y="2"/>
                    </a:lnTo>
                    <a:lnTo>
                      <a:pt x="828" y="3"/>
                    </a:lnTo>
                    <a:lnTo>
                      <a:pt x="828" y="6"/>
                    </a:lnTo>
                    <a:lnTo>
                      <a:pt x="828" y="9"/>
                    </a:lnTo>
                    <a:lnTo>
                      <a:pt x="829" y="10"/>
                    </a:lnTo>
                    <a:lnTo>
                      <a:pt x="829" y="12"/>
                    </a:lnTo>
                    <a:lnTo>
                      <a:pt x="829" y="17"/>
                    </a:lnTo>
                    <a:lnTo>
                      <a:pt x="831" y="20"/>
                    </a:lnTo>
                    <a:lnTo>
                      <a:pt x="831" y="20"/>
                    </a:lnTo>
                    <a:lnTo>
                      <a:pt x="831" y="21"/>
                    </a:lnTo>
                    <a:lnTo>
                      <a:pt x="832" y="21"/>
                    </a:lnTo>
                    <a:lnTo>
                      <a:pt x="832" y="22"/>
                    </a:lnTo>
                    <a:lnTo>
                      <a:pt x="833" y="25"/>
                    </a:lnTo>
                    <a:lnTo>
                      <a:pt x="833" y="28"/>
                    </a:lnTo>
                    <a:lnTo>
                      <a:pt x="833" y="31"/>
                    </a:lnTo>
                    <a:lnTo>
                      <a:pt x="834" y="37"/>
                    </a:lnTo>
                    <a:lnTo>
                      <a:pt x="834" y="40"/>
                    </a:lnTo>
                    <a:lnTo>
                      <a:pt x="834" y="43"/>
                    </a:lnTo>
                    <a:lnTo>
                      <a:pt x="835" y="46"/>
                    </a:lnTo>
                    <a:lnTo>
                      <a:pt x="835" y="51"/>
                    </a:lnTo>
                    <a:lnTo>
                      <a:pt x="835" y="54"/>
                    </a:lnTo>
                    <a:lnTo>
                      <a:pt x="836" y="58"/>
                    </a:lnTo>
                    <a:lnTo>
                      <a:pt x="836" y="58"/>
                    </a:lnTo>
                    <a:lnTo>
                      <a:pt x="837" y="61"/>
                    </a:lnTo>
                    <a:lnTo>
                      <a:pt x="837" y="62"/>
                    </a:lnTo>
                    <a:lnTo>
                      <a:pt x="837" y="65"/>
                    </a:lnTo>
                    <a:lnTo>
                      <a:pt x="838" y="67"/>
                    </a:lnTo>
                    <a:lnTo>
                      <a:pt x="838" y="70"/>
                    </a:lnTo>
                    <a:lnTo>
                      <a:pt x="838" y="74"/>
                    </a:lnTo>
                    <a:lnTo>
                      <a:pt x="840" y="76"/>
                    </a:lnTo>
                    <a:lnTo>
                      <a:pt x="840" y="80"/>
                    </a:lnTo>
                    <a:lnTo>
                      <a:pt x="840" y="87"/>
                    </a:lnTo>
                    <a:lnTo>
                      <a:pt x="841" y="88"/>
                    </a:lnTo>
                    <a:lnTo>
                      <a:pt x="841" y="90"/>
                    </a:lnTo>
                    <a:lnTo>
                      <a:pt x="842" y="90"/>
                    </a:lnTo>
                    <a:lnTo>
                      <a:pt x="842" y="90"/>
                    </a:lnTo>
                    <a:lnTo>
                      <a:pt x="842" y="89"/>
                    </a:lnTo>
                    <a:lnTo>
                      <a:pt x="843" y="89"/>
                    </a:lnTo>
                    <a:lnTo>
                      <a:pt x="843" y="89"/>
                    </a:lnTo>
                    <a:lnTo>
                      <a:pt x="843" y="88"/>
                    </a:lnTo>
                    <a:lnTo>
                      <a:pt x="844" y="88"/>
                    </a:lnTo>
                    <a:lnTo>
                      <a:pt x="844" y="89"/>
                    </a:lnTo>
                    <a:lnTo>
                      <a:pt x="844" y="90"/>
                    </a:lnTo>
                    <a:lnTo>
                      <a:pt x="845" y="92"/>
                    </a:lnTo>
                    <a:lnTo>
                      <a:pt x="845" y="96"/>
                    </a:lnTo>
                    <a:lnTo>
                      <a:pt x="846" y="97"/>
                    </a:lnTo>
                    <a:lnTo>
                      <a:pt x="846" y="100"/>
                    </a:lnTo>
                    <a:lnTo>
                      <a:pt x="846" y="103"/>
                    </a:lnTo>
                    <a:lnTo>
                      <a:pt x="847" y="107"/>
                    </a:lnTo>
                    <a:lnTo>
                      <a:pt x="847" y="111"/>
                    </a:lnTo>
                    <a:lnTo>
                      <a:pt x="847" y="115"/>
                    </a:lnTo>
                    <a:lnTo>
                      <a:pt x="849" y="117"/>
                    </a:lnTo>
                    <a:lnTo>
                      <a:pt x="849" y="120"/>
                    </a:lnTo>
                    <a:lnTo>
                      <a:pt x="849" y="124"/>
                    </a:lnTo>
                    <a:lnTo>
                      <a:pt x="850" y="126"/>
                    </a:lnTo>
                    <a:lnTo>
                      <a:pt x="850" y="126"/>
                    </a:lnTo>
                    <a:lnTo>
                      <a:pt x="851" y="127"/>
                    </a:lnTo>
                    <a:lnTo>
                      <a:pt x="851" y="127"/>
                    </a:lnTo>
                    <a:lnTo>
                      <a:pt x="851" y="125"/>
                    </a:lnTo>
                    <a:lnTo>
                      <a:pt x="852" y="127"/>
                    </a:lnTo>
                    <a:lnTo>
                      <a:pt x="852" y="128"/>
                    </a:lnTo>
                    <a:lnTo>
                      <a:pt x="852" y="131"/>
                    </a:lnTo>
                    <a:lnTo>
                      <a:pt x="853" y="131"/>
                    </a:lnTo>
                    <a:lnTo>
                      <a:pt x="853" y="134"/>
                    </a:lnTo>
                    <a:lnTo>
                      <a:pt x="853" y="136"/>
                    </a:lnTo>
                    <a:lnTo>
                      <a:pt x="854" y="138"/>
                    </a:lnTo>
                    <a:lnTo>
                      <a:pt x="854" y="139"/>
                    </a:lnTo>
                    <a:lnTo>
                      <a:pt x="855" y="143"/>
                    </a:lnTo>
                    <a:lnTo>
                      <a:pt x="855" y="144"/>
                    </a:lnTo>
                    <a:lnTo>
                      <a:pt x="855" y="143"/>
                    </a:lnTo>
                    <a:lnTo>
                      <a:pt x="856" y="144"/>
                    </a:lnTo>
                    <a:lnTo>
                      <a:pt x="856" y="145"/>
                    </a:lnTo>
                    <a:lnTo>
                      <a:pt x="856" y="145"/>
                    </a:lnTo>
                    <a:lnTo>
                      <a:pt x="858" y="146"/>
                    </a:lnTo>
                    <a:lnTo>
                      <a:pt x="858" y="148"/>
                    </a:lnTo>
                    <a:lnTo>
                      <a:pt x="858" y="153"/>
                    </a:lnTo>
                    <a:lnTo>
                      <a:pt x="859" y="154"/>
                    </a:lnTo>
                    <a:lnTo>
                      <a:pt x="859" y="157"/>
                    </a:lnTo>
                    <a:lnTo>
                      <a:pt x="860" y="160"/>
                    </a:lnTo>
                    <a:lnTo>
                      <a:pt x="860" y="161"/>
                    </a:lnTo>
                    <a:lnTo>
                      <a:pt x="860" y="164"/>
                    </a:lnTo>
                    <a:lnTo>
                      <a:pt x="861" y="164"/>
                    </a:lnTo>
                    <a:lnTo>
                      <a:pt x="861" y="164"/>
                    </a:lnTo>
                    <a:lnTo>
                      <a:pt x="861" y="166"/>
                    </a:lnTo>
                    <a:lnTo>
                      <a:pt x="862" y="167"/>
                    </a:lnTo>
                    <a:lnTo>
                      <a:pt x="862" y="170"/>
                    </a:lnTo>
                    <a:lnTo>
                      <a:pt x="863" y="172"/>
                    </a:lnTo>
                    <a:lnTo>
                      <a:pt x="863" y="174"/>
                    </a:lnTo>
                    <a:lnTo>
                      <a:pt x="863" y="178"/>
                    </a:lnTo>
                    <a:lnTo>
                      <a:pt x="864" y="179"/>
                    </a:lnTo>
                    <a:lnTo>
                      <a:pt x="864" y="179"/>
                    </a:lnTo>
                    <a:lnTo>
                      <a:pt x="864" y="180"/>
                    </a:lnTo>
                    <a:lnTo>
                      <a:pt x="865" y="183"/>
                    </a:lnTo>
                    <a:lnTo>
                      <a:pt x="865" y="187"/>
                    </a:lnTo>
                    <a:lnTo>
                      <a:pt x="865" y="188"/>
                    </a:lnTo>
                    <a:lnTo>
                      <a:pt x="867" y="190"/>
                    </a:lnTo>
                    <a:lnTo>
                      <a:pt x="867" y="190"/>
                    </a:lnTo>
                    <a:lnTo>
                      <a:pt x="868" y="191"/>
                    </a:lnTo>
                    <a:lnTo>
                      <a:pt x="868" y="193"/>
                    </a:lnTo>
                    <a:lnTo>
                      <a:pt x="868" y="194"/>
                    </a:lnTo>
                    <a:lnTo>
                      <a:pt x="869" y="197"/>
                    </a:lnTo>
                    <a:lnTo>
                      <a:pt x="869" y="198"/>
                    </a:lnTo>
                    <a:lnTo>
                      <a:pt x="869" y="199"/>
                    </a:lnTo>
                    <a:lnTo>
                      <a:pt x="870" y="200"/>
                    </a:lnTo>
                    <a:lnTo>
                      <a:pt x="870" y="202"/>
                    </a:lnTo>
                    <a:lnTo>
                      <a:pt x="870" y="204"/>
                    </a:lnTo>
                    <a:lnTo>
                      <a:pt x="871" y="206"/>
                    </a:lnTo>
                    <a:lnTo>
                      <a:pt x="871" y="208"/>
                    </a:lnTo>
                    <a:lnTo>
                      <a:pt x="872" y="209"/>
                    </a:lnTo>
                    <a:lnTo>
                      <a:pt x="872" y="210"/>
                    </a:lnTo>
                    <a:lnTo>
                      <a:pt x="872" y="209"/>
                    </a:lnTo>
                    <a:lnTo>
                      <a:pt x="873" y="211"/>
                    </a:lnTo>
                    <a:lnTo>
                      <a:pt x="873" y="211"/>
                    </a:lnTo>
                    <a:lnTo>
                      <a:pt x="873" y="212"/>
                    </a:lnTo>
                    <a:lnTo>
                      <a:pt x="874" y="215"/>
                    </a:lnTo>
                    <a:lnTo>
                      <a:pt x="874" y="217"/>
                    </a:lnTo>
                    <a:lnTo>
                      <a:pt x="874" y="218"/>
                    </a:lnTo>
                    <a:lnTo>
                      <a:pt x="876" y="218"/>
                    </a:lnTo>
                    <a:lnTo>
                      <a:pt x="876" y="217"/>
                    </a:lnTo>
                    <a:lnTo>
                      <a:pt x="877" y="217"/>
                    </a:lnTo>
                    <a:lnTo>
                      <a:pt x="877" y="216"/>
                    </a:lnTo>
                    <a:lnTo>
                      <a:pt x="877" y="216"/>
                    </a:lnTo>
                    <a:lnTo>
                      <a:pt x="878" y="218"/>
                    </a:lnTo>
                    <a:lnTo>
                      <a:pt x="878" y="218"/>
                    </a:lnTo>
                    <a:lnTo>
                      <a:pt x="878" y="219"/>
                    </a:lnTo>
                    <a:lnTo>
                      <a:pt x="879" y="219"/>
                    </a:lnTo>
                    <a:lnTo>
                      <a:pt x="879" y="222"/>
                    </a:lnTo>
                    <a:lnTo>
                      <a:pt x="879" y="222"/>
                    </a:lnTo>
                    <a:lnTo>
                      <a:pt x="880" y="224"/>
                    </a:lnTo>
                    <a:lnTo>
                      <a:pt x="880" y="226"/>
                    </a:lnTo>
                    <a:lnTo>
                      <a:pt x="881" y="229"/>
                    </a:lnTo>
                    <a:lnTo>
                      <a:pt x="881" y="230"/>
                    </a:lnTo>
                    <a:lnTo>
                      <a:pt x="881" y="231"/>
                    </a:lnTo>
                    <a:lnTo>
                      <a:pt x="882" y="235"/>
                    </a:lnTo>
                    <a:lnTo>
                      <a:pt x="882" y="234"/>
                    </a:lnTo>
                    <a:lnTo>
                      <a:pt x="882" y="238"/>
                    </a:lnTo>
                    <a:lnTo>
                      <a:pt x="883" y="238"/>
                    </a:lnTo>
                    <a:lnTo>
                      <a:pt x="883" y="239"/>
                    </a:lnTo>
                    <a:lnTo>
                      <a:pt x="883" y="240"/>
                    </a:lnTo>
                    <a:lnTo>
                      <a:pt x="885" y="244"/>
                    </a:lnTo>
                    <a:lnTo>
                      <a:pt x="885" y="246"/>
                    </a:lnTo>
                    <a:lnTo>
                      <a:pt x="886" y="249"/>
                    </a:lnTo>
                    <a:lnTo>
                      <a:pt x="886" y="254"/>
                    </a:lnTo>
                    <a:lnTo>
                      <a:pt x="886" y="255"/>
                    </a:lnTo>
                    <a:lnTo>
                      <a:pt x="887" y="257"/>
                    </a:lnTo>
                    <a:lnTo>
                      <a:pt x="887" y="257"/>
                    </a:lnTo>
                    <a:lnTo>
                      <a:pt x="887" y="260"/>
                    </a:lnTo>
                    <a:lnTo>
                      <a:pt x="888" y="258"/>
                    </a:lnTo>
                    <a:lnTo>
                      <a:pt x="888" y="258"/>
                    </a:lnTo>
                    <a:lnTo>
                      <a:pt x="888" y="260"/>
                    </a:lnTo>
                    <a:lnTo>
                      <a:pt x="889" y="260"/>
                    </a:lnTo>
                    <a:lnTo>
                      <a:pt x="889" y="262"/>
                    </a:lnTo>
                    <a:lnTo>
                      <a:pt x="890" y="260"/>
                    </a:lnTo>
                    <a:lnTo>
                      <a:pt x="890" y="261"/>
                    </a:lnTo>
                    <a:lnTo>
                      <a:pt x="890" y="261"/>
                    </a:lnTo>
                    <a:lnTo>
                      <a:pt x="891" y="262"/>
                    </a:lnTo>
                    <a:lnTo>
                      <a:pt x="891" y="264"/>
                    </a:lnTo>
                    <a:lnTo>
                      <a:pt x="891" y="269"/>
                    </a:lnTo>
                    <a:lnTo>
                      <a:pt x="892" y="271"/>
                    </a:lnTo>
                    <a:lnTo>
                      <a:pt x="892" y="271"/>
                    </a:lnTo>
                    <a:lnTo>
                      <a:pt x="892" y="273"/>
                    </a:lnTo>
                    <a:lnTo>
                      <a:pt x="894" y="272"/>
                    </a:lnTo>
                    <a:lnTo>
                      <a:pt x="894" y="273"/>
                    </a:lnTo>
                    <a:lnTo>
                      <a:pt x="895" y="273"/>
                    </a:lnTo>
                    <a:lnTo>
                      <a:pt x="895" y="275"/>
                    </a:lnTo>
                    <a:lnTo>
                      <a:pt x="895" y="275"/>
                    </a:lnTo>
                    <a:lnTo>
                      <a:pt x="896" y="276"/>
                    </a:lnTo>
                    <a:lnTo>
                      <a:pt x="896" y="276"/>
                    </a:lnTo>
                    <a:lnTo>
                      <a:pt x="896" y="276"/>
                    </a:lnTo>
                    <a:lnTo>
                      <a:pt x="897" y="279"/>
                    </a:lnTo>
                    <a:lnTo>
                      <a:pt x="897" y="278"/>
                    </a:lnTo>
                    <a:lnTo>
                      <a:pt x="897" y="280"/>
                    </a:lnTo>
                    <a:lnTo>
                      <a:pt x="898" y="279"/>
                    </a:lnTo>
                    <a:lnTo>
                      <a:pt x="898" y="281"/>
                    </a:lnTo>
                    <a:lnTo>
                      <a:pt x="899" y="282"/>
                    </a:lnTo>
                    <a:lnTo>
                      <a:pt x="899" y="282"/>
                    </a:lnTo>
                    <a:lnTo>
                      <a:pt x="899" y="281"/>
                    </a:lnTo>
                    <a:lnTo>
                      <a:pt x="900" y="282"/>
                    </a:lnTo>
                    <a:lnTo>
                      <a:pt x="900" y="283"/>
                    </a:lnTo>
                    <a:lnTo>
                      <a:pt x="900" y="284"/>
                    </a:lnTo>
                    <a:lnTo>
                      <a:pt x="901" y="284"/>
                    </a:lnTo>
                    <a:lnTo>
                      <a:pt x="901" y="286"/>
                    </a:lnTo>
                    <a:lnTo>
                      <a:pt x="901" y="289"/>
                    </a:lnTo>
                    <a:lnTo>
                      <a:pt x="903" y="291"/>
                    </a:lnTo>
                    <a:lnTo>
                      <a:pt x="903" y="292"/>
                    </a:lnTo>
                    <a:lnTo>
                      <a:pt x="904" y="293"/>
                    </a:lnTo>
                    <a:lnTo>
                      <a:pt x="904" y="293"/>
                    </a:lnTo>
                    <a:lnTo>
                      <a:pt x="904" y="293"/>
                    </a:lnTo>
                    <a:lnTo>
                      <a:pt x="905" y="293"/>
                    </a:lnTo>
                    <a:lnTo>
                      <a:pt x="905" y="294"/>
                    </a:lnTo>
                    <a:lnTo>
                      <a:pt x="905" y="294"/>
                    </a:lnTo>
                    <a:lnTo>
                      <a:pt x="906" y="295"/>
                    </a:lnTo>
                    <a:lnTo>
                      <a:pt x="906" y="297"/>
                    </a:lnTo>
                    <a:lnTo>
                      <a:pt x="907" y="297"/>
                    </a:lnTo>
                    <a:lnTo>
                      <a:pt x="907" y="298"/>
                    </a:lnTo>
                    <a:lnTo>
                      <a:pt x="907" y="300"/>
                    </a:lnTo>
                    <a:lnTo>
                      <a:pt x="908" y="301"/>
                    </a:lnTo>
                    <a:lnTo>
                      <a:pt x="908" y="301"/>
                    </a:lnTo>
                    <a:lnTo>
                      <a:pt x="908" y="300"/>
                    </a:lnTo>
                    <a:lnTo>
                      <a:pt x="909" y="299"/>
                    </a:lnTo>
                    <a:lnTo>
                      <a:pt x="909" y="300"/>
                    </a:lnTo>
                    <a:lnTo>
                      <a:pt x="909" y="301"/>
                    </a:lnTo>
                    <a:lnTo>
                      <a:pt x="910" y="300"/>
                    </a:lnTo>
                    <a:lnTo>
                      <a:pt x="910" y="302"/>
                    </a:lnTo>
                    <a:lnTo>
                      <a:pt x="912" y="302"/>
                    </a:lnTo>
                    <a:lnTo>
                      <a:pt x="912" y="301"/>
                    </a:lnTo>
                    <a:lnTo>
                      <a:pt x="912" y="303"/>
                    </a:lnTo>
                    <a:lnTo>
                      <a:pt x="913" y="304"/>
                    </a:lnTo>
                    <a:lnTo>
                      <a:pt x="913" y="303"/>
                    </a:lnTo>
                    <a:lnTo>
                      <a:pt x="913" y="304"/>
                    </a:lnTo>
                    <a:lnTo>
                      <a:pt x="914" y="304"/>
                    </a:lnTo>
                    <a:lnTo>
                      <a:pt x="914" y="303"/>
                    </a:lnTo>
                    <a:lnTo>
                      <a:pt x="914" y="304"/>
                    </a:lnTo>
                    <a:lnTo>
                      <a:pt x="915" y="304"/>
                    </a:lnTo>
                    <a:lnTo>
                      <a:pt x="915" y="306"/>
                    </a:lnTo>
                    <a:lnTo>
                      <a:pt x="916" y="308"/>
                    </a:lnTo>
                    <a:lnTo>
                      <a:pt x="916" y="308"/>
                    </a:lnTo>
                    <a:lnTo>
                      <a:pt x="916" y="308"/>
                    </a:lnTo>
                    <a:lnTo>
                      <a:pt x="917" y="310"/>
                    </a:lnTo>
                    <a:lnTo>
                      <a:pt x="917" y="312"/>
                    </a:lnTo>
                    <a:lnTo>
                      <a:pt x="917" y="311"/>
                    </a:lnTo>
                    <a:lnTo>
                      <a:pt x="918" y="312"/>
                    </a:lnTo>
                    <a:lnTo>
                      <a:pt x="918" y="313"/>
                    </a:lnTo>
                    <a:lnTo>
                      <a:pt x="918" y="313"/>
                    </a:lnTo>
                    <a:lnTo>
                      <a:pt x="919" y="317"/>
                    </a:lnTo>
                    <a:lnTo>
                      <a:pt x="919" y="317"/>
                    </a:lnTo>
                    <a:lnTo>
                      <a:pt x="921" y="319"/>
                    </a:lnTo>
                    <a:lnTo>
                      <a:pt x="921" y="320"/>
                    </a:lnTo>
                    <a:lnTo>
                      <a:pt x="921" y="320"/>
                    </a:lnTo>
                    <a:lnTo>
                      <a:pt x="922" y="325"/>
                    </a:lnTo>
                    <a:lnTo>
                      <a:pt x="922" y="325"/>
                    </a:lnTo>
                    <a:lnTo>
                      <a:pt x="922" y="326"/>
                    </a:lnTo>
                    <a:lnTo>
                      <a:pt x="923" y="326"/>
                    </a:lnTo>
                    <a:lnTo>
                      <a:pt x="923" y="325"/>
                    </a:lnTo>
                    <a:lnTo>
                      <a:pt x="923" y="325"/>
                    </a:lnTo>
                    <a:lnTo>
                      <a:pt x="924" y="326"/>
                    </a:lnTo>
                    <a:lnTo>
                      <a:pt x="924" y="325"/>
                    </a:lnTo>
                    <a:lnTo>
                      <a:pt x="925" y="325"/>
                    </a:lnTo>
                    <a:lnTo>
                      <a:pt x="925" y="326"/>
                    </a:lnTo>
                    <a:lnTo>
                      <a:pt x="925" y="325"/>
                    </a:lnTo>
                    <a:lnTo>
                      <a:pt x="926" y="325"/>
                    </a:lnTo>
                    <a:lnTo>
                      <a:pt x="926" y="326"/>
                    </a:lnTo>
                    <a:lnTo>
                      <a:pt x="926" y="325"/>
                    </a:lnTo>
                    <a:lnTo>
                      <a:pt x="927" y="325"/>
                    </a:lnTo>
                    <a:lnTo>
                      <a:pt x="927" y="325"/>
                    </a:lnTo>
                    <a:lnTo>
                      <a:pt x="927" y="325"/>
                    </a:lnTo>
                    <a:lnTo>
                      <a:pt x="928" y="325"/>
                    </a:lnTo>
                    <a:lnTo>
                      <a:pt x="928" y="327"/>
                    </a:lnTo>
                    <a:lnTo>
                      <a:pt x="930" y="327"/>
                    </a:lnTo>
                    <a:lnTo>
                      <a:pt x="930" y="328"/>
                    </a:lnTo>
                    <a:lnTo>
                      <a:pt x="930" y="327"/>
                    </a:lnTo>
                    <a:lnTo>
                      <a:pt x="931" y="329"/>
                    </a:lnTo>
                    <a:lnTo>
                      <a:pt x="931" y="328"/>
                    </a:lnTo>
                    <a:lnTo>
                      <a:pt x="931" y="330"/>
                    </a:lnTo>
                    <a:lnTo>
                      <a:pt x="932" y="333"/>
                    </a:lnTo>
                    <a:lnTo>
                      <a:pt x="932" y="334"/>
                    </a:lnTo>
                    <a:lnTo>
                      <a:pt x="932" y="334"/>
                    </a:lnTo>
                    <a:lnTo>
                      <a:pt x="933" y="334"/>
                    </a:lnTo>
                    <a:lnTo>
                      <a:pt x="933" y="335"/>
                    </a:lnTo>
                    <a:lnTo>
                      <a:pt x="934" y="335"/>
                    </a:lnTo>
                    <a:lnTo>
                      <a:pt x="934" y="335"/>
                    </a:lnTo>
                    <a:lnTo>
                      <a:pt x="934" y="336"/>
                    </a:lnTo>
                    <a:lnTo>
                      <a:pt x="935" y="335"/>
                    </a:lnTo>
                    <a:lnTo>
                      <a:pt x="935" y="338"/>
                    </a:lnTo>
                    <a:lnTo>
                      <a:pt x="935" y="338"/>
                    </a:lnTo>
                    <a:lnTo>
                      <a:pt x="936" y="338"/>
                    </a:lnTo>
                    <a:lnTo>
                      <a:pt x="936" y="339"/>
                    </a:lnTo>
                    <a:lnTo>
                      <a:pt x="936" y="338"/>
                    </a:lnTo>
                    <a:lnTo>
                      <a:pt x="937" y="338"/>
                    </a:lnTo>
                    <a:lnTo>
                      <a:pt x="937" y="337"/>
                    </a:lnTo>
                    <a:lnTo>
                      <a:pt x="939" y="335"/>
                    </a:lnTo>
                    <a:lnTo>
                      <a:pt x="939" y="334"/>
                    </a:lnTo>
                    <a:lnTo>
                      <a:pt x="939" y="335"/>
                    </a:lnTo>
                    <a:lnTo>
                      <a:pt x="940" y="336"/>
                    </a:lnTo>
                    <a:lnTo>
                      <a:pt x="940" y="337"/>
                    </a:lnTo>
                    <a:lnTo>
                      <a:pt x="940" y="337"/>
                    </a:lnTo>
                    <a:lnTo>
                      <a:pt x="941" y="338"/>
                    </a:lnTo>
                    <a:lnTo>
                      <a:pt x="941" y="337"/>
                    </a:lnTo>
                    <a:lnTo>
                      <a:pt x="941" y="336"/>
                    </a:lnTo>
                    <a:lnTo>
                      <a:pt x="942" y="338"/>
                    </a:lnTo>
                    <a:lnTo>
                      <a:pt x="942" y="335"/>
                    </a:lnTo>
                    <a:lnTo>
                      <a:pt x="943" y="336"/>
                    </a:lnTo>
                    <a:lnTo>
                      <a:pt x="943" y="336"/>
                    </a:lnTo>
                    <a:lnTo>
                      <a:pt x="943" y="338"/>
                    </a:lnTo>
                    <a:lnTo>
                      <a:pt x="944" y="338"/>
                    </a:lnTo>
                    <a:lnTo>
                      <a:pt x="944" y="336"/>
                    </a:lnTo>
                    <a:lnTo>
                      <a:pt x="944" y="336"/>
                    </a:lnTo>
                    <a:lnTo>
                      <a:pt x="945" y="335"/>
                    </a:lnTo>
                    <a:lnTo>
                      <a:pt x="945" y="338"/>
                    </a:lnTo>
                    <a:lnTo>
                      <a:pt x="945" y="338"/>
                    </a:lnTo>
                    <a:lnTo>
                      <a:pt x="946" y="338"/>
                    </a:lnTo>
                    <a:lnTo>
                      <a:pt x="946" y="338"/>
                    </a:lnTo>
                    <a:lnTo>
                      <a:pt x="948" y="340"/>
                    </a:lnTo>
                    <a:lnTo>
                      <a:pt x="948" y="342"/>
                    </a:lnTo>
                    <a:lnTo>
                      <a:pt x="948" y="343"/>
                    </a:lnTo>
                    <a:lnTo>
                      <a:pt x="949" y="343"/>
                    </a:lnTo>
                    <a:lnTo>
                      <a:pt x="949" y="342"/>
                    </a:lnTo>
                    <a:lnTo>
                      <a:pt x="949" y="342"/>
                    </a:lnTo>
                    <a:lnTo>
                      <a:pt x="950" y="342"/>
                    </a:lnTo>
                    <a:lnTo>
                      <a:pt x="950" y="344"/>
                    </a:lnTo>
                    <a:lnTo>
                      <a:pt x="951" y="344"/>
                    </a:lnTo>
                    <a:lnTo>
                      <a:pt x="951" y="345"/>
                    </a:lnTo>
                    <a:lnTo>
                      <a:pt x="951" y="344"/>
                    </a:lnTo>
                    <a:lnTo>
                      <a:pt x="952" y="346"/>
                    </a:lnTo>
                    <a:lnTo>
                      <a:pt x="952" y="346"/>
                    </a:lnTo>
                    <a:lnTo>
                      <a:pt x="952" y="346"/>
                    </a:lnTo>
                    <a:lnTo>
                      <a:pt x="953" y="348"/>
                    </a:lnTo>
                    <a:lnTo>
                      <a:pt x="953" y="348"/>
                    </a:lnTo>
                    <a:lnTo>
                      <a:pt x="953" y="347"/>
                    </a:lnTo>
                    <a:lnTo>
                      <a:pt x="954" y="348"/>
                    </a:lnTo>
                    <a:lnTo>
                      <a:pt x="954" y="347"/>
                    </a:lnTo>
                    <a:lnTo>
                      <a:pt x="955" y="347"/>
                    </a:lnTo>
                    <a:lnTo>
                      <a:pt x="955" y="349"/>
                    </a:lnTo>
                    <a:lnTo>
                      <a:pt x="955" y="348"/>
                    </a:lnTo>
                    <a:lnTo>
                      <a:pt x="957" y="348"/>
                    </a:lnTo>
                    <a:lnTo>
                      <a:pt x="957" y="348"/>
                    </a:lnTo>
                    <a:lnTo>
                      <a:pt x="957" y="348"/>
                    </a:lnTo>
                    <a:lnTo>
                      <a:pt x="958" y="348"/>
                    </a:lnTo>
                    <a:lnTo>
                      <a:pt x="958" y="348"/>
                    </a:lnTo>
                    <a:lnTo>
                      <a:pt x="958" y="348"/>
                    </a:lnTo>
                    <a:lnTo>
                      <a:pt x="959" y="348"/>
                    </a:lnTo>
                    <a:lnTo>
                      <a:pt x="959" y="348"/>
                    </a:lnTo>
                    <a:lnTo>
                      <a:pt x="960" y="347"/>
                    </a:lnTo>
                    <a:lnTo>
                      <a:pt x="960" y="347"/>
                    </a:lnTo>
                    <a:lnTo>
                      <a:pt x="960" y="346"/>
                    </a:lnTo>
                    <a:lnTo>
                      <a:pt x="961" y="344"/>
                    </a:lnTo>
                    <a:lnTo>
                      <a:pt x="961" y="340"/>
                    </a:lnTo>
                    <a:lnTo>
                      <a:pt x="961" y="340"/>
                    </a:lnTo>
                    <a:lnTo>
                      <a:pt x="962" y="339"/>
                    </a:lnTo>
                    <a:lnTo>
                      <a:pt x="962" y="340"/>
                    </a:lnTo>
                    <a:lnTo>
                      <a:pt x="962" y="339"/>
                    </a:lnTo>
                    <a:lnTo>
                      <a:pt x="963" y="338"/>
                    </a:lnTo>
                    <a:lnTo>
                      <a:pt x="963" y="339"/>
                    </a:lnTo>
                    <a:lnTo>
                      <a:pt x="964" y="342"/>
                    </a:lnTo>
                    <a:lnTo>
                      <a:pt x="964" y="344"/>
                    </a:lnTo>
                    <a:lnTo>
                      <a:pt x="964" y="346"/>
                    </a:lnTo>
                    <a:lnTo>
                      <a:pt x="966" y="347"/>
                    </a:lnTo>
                    <a:lnTo>
                      <a:pt x="966" y="346"/>
                    </a:lnTo>
                    <a:lnTo>
                      <a:pt x="966" y="347"/>
                    </a:lnTo>
                    <a:lnTo>
                      <a:pt x="967" y="347"/>
                    </a:lnTo>
                    <a:lnTo>
                      <a:pt x="967" y="349"/>
                    </a:lnTo>
                    <a:lnTo>
                      <a:pt x="967" y="353"/>
                    </a:lnTo>
                    <a:lnTo>
                      <a:pt x="968" y="357"/>
                    </a:lnTo>
                    <a:lnTo>
                      <a:pt x="968" y="360"/>
                    </a:lnTo>
                    <a:lnTo>
                      <a:pt x="969" y="362"/>
                    </a:lnTo>
                    <a:lnTo>
                      <a:pt x="969" y="362"/>
                    </a:lnTo>
                    <a:lnTo>
                      <a:pt x="969" y="362"/>
                    </a:lnTo>
                    <a:lnTo>
                      <a:pt x="970" y="360"/>
                    </a:lnTo>
                    <a:lnTo>
                      <a:pt x="970" y="358"/>
                    </a:lnTo>
                    <a:lnTo>
                      <a:pt x="970" y="358"/>
                    </a:lnTo>
                    <a:lnTo>
                      <a:pt x="971" y="357"/>
                    </a:lnTo>
                    <a:lnTo>
                      <a:pt x="971" y="357"/>
                    </a:lnTo>
                    <a:lnTo>
                      <a:pt x="971" y="355"/>
                    </a:lnTo>
                    <a:lnTo>
                      <a:pt x="972" y="353"/>
                    </a:lnTo>
                    <a:lnTo>
                      <a:pt x="972" y="351"/>
                    </a:lnTo>
                    <a:lnTo>
                      <a:pt x="973" y="352"/>
                    </a:lnTo>
                    <a:lnTo>
                      <a:pt x="973" y="355"/>
                    </a:lnTo>
                    <a:lnTo>
                      <a:pt x="973" y="357"/>
                    </a:lnTo>
                    <a:lnTo>
                      <a:pt x="975" y="360"/>
                    </a:lnTo>
                    <a:lnTo>
                      <a:pt x="975" y="361"/>
                    </a:lnTo>
                    <a:lnTo>
                      <a:pt x="975" y="360"/>
                    </a:lnTo>
                    <a:lnTo>
                      <a:pt x="976" y="358"/>
                    </a:lnTo>
                    <a:lnTo>
                      <a:pt x="976" y="362"/>
                    </a:lnTo>
                    <a:lnTo>
                      <a:pt x="976" y="362"/>
                    </a:lnTo>
                    <a:lnTo>
                      <a:pt x="977" y="363"/>
                    </a:lnTo>
                    <a:lnTo>
                      <a:pt x="977" y="363"/>
                    </a:lnTo>
                    <a:lnTo>
                      <a:pt x="978" y="363"/>
                    </a:lnTo>
                    <a:lnTo>
                      <a:pt x="978" y="363"/>
                    </a:lnTo>
                    <a:lnTo>
                      <a:pt x="978" y="362"/>
                    </a:lnTo>
                    <a:lnTo>
                      <a:pt x="979" y="362"/>
                    </a:lnTo>
                    <a:lnTo>
                      <a:pt x="979" y="360"/>
                    </a:lnTo>
                    <a:lnTo>
                      <a:pt x="979" y="362"/>
                    </a:lnTo>
                    <a:lnTo>
                      <a:pt x="980" y="363"/>
                    </a:lnTo>
                    <a:lnTo>
                      <a:pt x="980" y="364"/>
                    </a:lnTo>
                    <a:lnTo>
                      <a:pt x="980" y="365"/>
                    </a:lnTo>
                    <a:lnTo>
                      <a:pt x="981" y="364"/>
                    </a:lnTo>
                    <a:lnTo>
                      <a:pt x="981" y="364"/>
                    </a:lnTo>
                    <a:lnTo>
                      <a:pt x="982" y="364"/>
                    </a:lnTo>
                    <a:lnTo>
                      <a:pt x="982" y="363"/>
                    </a:lnTo>
                    <a:lnTo>
                      <a:pt x="982" y="363"/>
                    </a:lnTo>
                    <a:lnTo>
                      <a:pt x="984" y="363"/>
                    </a:lnTo>
                    <a:lnTo>
                      <a:pt x="984" y="363"/>
                    </a:lnTo>
                    <a:lnTo>
                      <a:pt x="984" y="362"/>
                    </a:lnTo>
                    <a:lnTo>
                      <a:pt x="985" y="361"/>
                    </a:lnTo>
                    <a:lnTo>
                      <a:pt x="985" y="360"/>
                    </a:lnTo>
                    <a:lnTo>
                      <a:pt x="985" y="360"/>
                    </a:lnTo>
                    <a:lnTo>
                      <a:pt x="986" y="360"/>
                    </a:lnTo>
                    <a:lnTo>
                      <a:pt x="986" y="358"/>
                    </a:lnTo>
                    <a:lnTo>
                      <a:pt x="987" y="357"/>
                    </a:lnTo>
                    <a:lnTo>
                      <a:pt x="987" y="358"/>
                    </a:lnTo>
                    <a:lnTo>
                      <a:pt x="987" y="361"/>
                    </a:lnTo>
                    <a:lnTo>
                      <a:pt x="988" y="360"/>
                    </a:lnTo>
                    <a:lnTo>
                      <a:pt x="988" y="360"/>
                    </a:lnTo>
                    <a:lnTo>
                      <a:pt x="988" y="358"/>
                    </a:lnTo>
                    <a:lnTo>
                      <a:pt x="989" y="358"/>
                    </a:lnTo>
                    <a:lnTo>
                      <a:pt x="989" y="358"/>
                    </a:lnTo>
                    <a:lnTo>
                      <a:pt x="989" y="360"/>
                    </a:lnTo>
                    <a:lnTo>
                      <a:pt x="990" y="360"/>
                    </a:lnTo>
                    <a:lnTo>
                      <a:pt x="990" y="358"/>
                    </a:lnTo>
                    <a:lnTo>
                      <a:pt x="991" y="360"/>
                    </a:lnTo>
                    <a:lnTo>
                      <a:pt x="991" y="360"/>
                    </a:lnTo>
                    <a:lnTo>
                      <a:pt x="991" y="361"/>
                    </a:lnTo>
                    <a:lnTo>
                      <a:pt x="993" y="361"/>
                    </a:lnTo>
                    <a:lnTo>
                      <a:pt x="993" y="361"/>
                    </a:lnTo>
                    <a:lnTo>
                      <a:pt x="993" y="358"/>
                    </a:lnTo>
                    <a:lnTo>
                      <a:pt x="994" y="362"/>
                    </a:lnTo>
                    <a:lnTo>
                      <a:pt x="994" y="360"/>
                    </a:lnTo>
                    <a:lnTo>
                      <a:pt x="995" y="360"/>
                    </a:lnTo>
                    <a:lnTo>
                      <a:pt x="995" y="358"/>
                    </a:lnTo>
                    <a:lnTo>
                      <a:pt x="995" y="358"/>
                    </a:lnTo>
                    <a:lnTo>
                      <a:pt x="996" y="357"/>
                    </a:lnTo>
                    <a:lnTo>
                      <a:pt x="996" y="358"/>
                    </a:lnTo>
                    <a:lnTo>
                      <a:pt x="996" y="358"/>
                    </a:lnTo>
                    <a:lnTo>
                      <a:pt x="997" y="358"/>
                    </a:lnTo>
                    <a:lnTo>
                      <a:pt x="997" y="361"/>
                    </a:lnTo>
                    <a:lnTo>
                      <a:pt x="997" y="361"/>
                    </a:lnTo>
                    <a:lnTo>
                      <a:pt x="998" y="362"/>
                    </a:lnTo>
                    <a:lnTo>
                      <a:pt x="998" y="360"/>
                    </a:lnTo>
                    <a:lnTo>
                      <a:pt x="999" y="361"/>
                    </a:lnTo>
                    <a:lnTo>
                      <a:pt x="999" y="361"/>
                    </a:lnTo>
                    <a:lnTo>
                      <a:pt x="999" y="360"/>
                    </a:lnTo>
                    <a:lnTo>
                      <a:pt x="1000" y="360"/>
                    </a:lnTo>
                    <a:lnTo>
                      <a:pt x="1000" y="360"/>
                    </a:lnTo>
                    <a:lnTo>
                      <a:pt x="1000" y="360"/>
                    </a:lnTo>
                    <a:lnTo>
                      <a:pt x="1002" y="361"/>
                    </a:lnTo>
                    <a:lnTo>
                      <a:pt x="1002" y="362"/>
                    </a:lnTo>
                    <a:lnTo>
                      <a:pt x="1002" y="363"/>
                    </a:lnTo>
                    <a:lnTo>
                      <a:pt x="1003" y="365"/>
                    </a:lnTo>
                    <a:lnTo>
                      <a:pt x="1003" y="365"/>
                    </a:lnTo>
                    <a:lnTo>
                      <a:pt x="1004" y="365"/>
                    </a:lnTo>
                    <a:lnTo>
                      <a:pt x="1004" y="364"/>
                    </a:lnTo>
                    <a:lnTo>
                      <a:pt x="1004" y="364"/>
                    </a:lnTo>
                    <a:lnTo>
                      <a:pt x="1005" y="364"/>
                    </a:lnTo>
                    <a:lnTo>
                      <a:pt x="1005" y="364"/>
                    </a:lnTo>
                    <a:lnTo>
                      <a:pt x="1005" y="363"/>
                    </a:lnTo>
                    <a:lnTo>
                      <a:pt x="1006" y="360"/>
                    </a:lnTo>
                    <a:lnTo>
                      <a:pt x="1006" y="362"/>
                    </a:lnTo>
                    <a:lnTo>
                      <a:pt x="1006" y="362"/>
                    </a:lnTo>
                    <a:lnTo>
                      <a:pt x="1007" y="360"/>
                    </a:lnTo>
                    <a:lnTo>
                      <a:pt x="1007" y="360"/>
                    </a:lnTo>
                    <a:lnTo>
                      <a:pt x="1008" y="358"/>
                    </a:lnTo>
                    <a:lnTo>
                      <a:pt x="1008" y="357"/>
                    </a:lnTo>
                    <a:lnTo>
                      <a:pt x="1008" y="358"/>
                    </a:lnTo>
                    <a:lnTo>
                      <a:pt x="1009" y="358"/>
                    </a:lnTo>
                    <a:lnTo>
                      <a:pt x="1009" y="358"/>
                    </a:lnTo>
                    <a:lnTo>
                      <a:pt x="1009" y="360"/>
                    </a:lnTo>
                    <a:lnTo>
                      <a:pt x="1011" y="360"/>
                    </a:lnTo>
                    <a:lnTo>
                      <a:pt x="1011" y="360"/>
                    </a:lnTo>
                    <a:lnTo>
                      <a:pt x="1011" y="360"/>
                    </a:lnTo>
                    <a:lnTo>
                      <a:pt x="1012" y="360"/>
                    </a:lnTo>
                    <a:lnTo>
                      <a:pt x="1012" y="361"/>
                    </a:lnTo>
                    <a:lnTo>
                      <a:pt x="1013" y="361"/>
                    </a:lnTo>
                    <a:lnTo>
                      <a:pt x="1013" y="363"/>
                    </a:lnTo>
                    <a:lnTo>
                      <a:pt x="1013" y="364"/>
                    </a:lnTo>
                    <a:lnTo>
                      <a:pt x="1014" y="364"/>
                    </a:lnTo>
                    <a:lnTo>
                      <a:pt x="1014" y="365"/>
                    </a:lnTo>
                    <a:lnTo>
                      <a:pt x="1014" y="366"/>
                    </a:lnTo>
                    <a:lnTo>
                      <a:pt x="1015" y="365"/>
                    </a:lnTo>
                    <a:lnTo>
                      <a:pt x="1015" y="361"/>
                    </a:lnTo>
                    <a:lnTo>
                      <a:pt x="1015" y="360"/>
                    </a:lnTo>
                    <a:lnTo>
                      <a:pt x="1016" y="360"/>
                    </a:lnTo>
                    <a:lnTo>
                      <a:pt x="1016" y="358"/>
                    </a:lnTo>
                    <a:lnTo>
                      <a:pt x="1017" y="360"/>
                    </a:lnTo>
                    <a:lnTo>
                      <a:pt x="1017" y="358"/>
                    </a:lnTo>
                    <a:lnTo>
                      <a:pt x="1017" y="360"/>
                    </a:lnTo>
                    <a:lnTo>
                      <a:pt x="1018" y="362"/>
                    </a:lnTo>
                    <a:lnTo>
                      <a:pt x="1018" y="363"/>
                    </a:lnTo>
                    <a:lnTo>
                      <a:pt x="1018" y="364"/>
                    </a:lnTo>
                    <a:lnTo>
                      <a:pt x="1020" y="364"/>
                    </a:lnTo>
                    <a:lnTo>
                      <a:pt x="1020" y="362"/>
                    </a:lnTo>
                    <a:lnTo>
                      <a:pt x="1020" y="361"/>
                    </a:lnTo>
                    <a:lnTo>
                      <a:pt x="1021" y="358"/>
                    </a:lnTo>
                    <a:lnTo>
                      <a:pt x="1021" y="358"/>
                    </a:lnTo>
                    <a:lnTo>
                      <a:pt x="1022" y="358"/>
                    </a:lnTo>
                    <a:lnTo>
                      <a:pt x="1022" y="358"/>
                    </a:lnTo>
                    <a:lnTo>
                      <a:pt x="1022" y="357"/>
                    </a:lnTo>
                    <a:lnTo>
                      <a:pt x="1023" y="357"/>
                    </a:lnTo>
                    <a:lnTo>
                      <a:pt x="1023" y="357"/>
                    </a:lnTo>
                    <a:lnTo>
                      <a:pt x="1023" y="356"/>
                    </a:lnTo>
                    <a:lnTo>
                      <a:pt x="1024" y="355"/>
                    </a:lnTo>
                    <a:lnTo>
                      <a:pt x="1024" y="356"/>
                    </a:lnTo>
                    <a:lnTo>
                      <a:pt x="1024" y="355"/>
                    </a:lnTo>
                    <a:lnTo>
                      <a:pt x="1025" y="356"/>
                    </a:lnTo>
                    <a:lnTo>
                      <a:pt x="1025" y="356"/>
                    </a:lnTo>
                    <a:lnTo>
                      <a:pt x="1026" y="357"/>
                    </a:lnTo>
                    <a:lnTo>
                      <a:pt x="1026" y="356"/>
                    </a:lnTo>
                    <a:lnTo>
                      <a:pt x="1026" y="355"/>
                    </a:lnTo>
                    <a:lnTo>
                      <a:pt x="1027" y="355"/>
                    </a:lnTo>
                    <a:lnTo>
                      <a:pt x="1027" y="355"/>
                    </a:lnTo>
                    <a:lnTo>
                      <a:pt x="1027" y="357"/>
                    </a:lnTo>
                    <a:lnTo>
                      <a:pt x="1029" y="355"/>
                    </a:lnTo>
                    <a:lnTo>
                      <a:pt x="1029" y="355"/>
                    </a:lnTo>
                    <a:lnTo>
                      <a:pt x="1029" y="356"/>
                    </a:lnTo>
                    <a:lnTo>
                      <a:pt x="1030" y="355"/>
                    </a:lnTo>
                    <a:lnTo>
                      <a:pt x="1030" y="356"/>
                    </a:lnTo>
                    <a:lnTo>
                      <a:pt x="1031" y="356"/>
                    </a:lnTo>
                    <a:lnTo>
                      <a:pt x="1031" y="356"/>
                    </a:lnTo>
                    <a:lnTo>
                      <a:pt x="1031" y="356"/>
                    </a:lnTo>
                    <a:lnTo>
                      <a:pt x="1032" y="357"/>
                    </a:lnTo>
                    <a:lnTo>
                      <a:pt x="1032" y="358"/>
                    </a:lnTo>
                    <a:lnTo>
                      <a:pt x="1032" y="360"/>
                    </a:lnTo>
                    <a:lnTo>
                      <a:pt x="1033" y="362"/>
                    </a:lnTo>
                    <a:lnTo>
                      <a:pt x="1033" y="361"/>
                    </a:lnTo>
                    <a:lnTo>
                      <a:pt x="1033" y="361"/>
                    </a:lnTo>
                    <a:lnTo>
                      <a:pt x="1034" y="360"/>
                    </a:lnTo>
                    <a:lnTo>
                      <a:pt x="1034" y="362"/>
                    </a:lnTo>
                    <a:lnTo>
                      <a:pt x="1035" y="360"/>
                    </a:lnTo>
                    <a:lnTo>
                      <a:pt x="1035" y="361"/>
                    </a:lnTo>
                    <a:lnTo>
                      <a:pt x="1035" y="360"/>
                    </a:lnTo>
                    <a:lnTo>
                      <a:pt x="1036" y="360"/>
                    </a:lnTo>
                    <a:lnTo>
                      <a:pt x="1036" y="358"/>
                    </a:lnTo>
                    <a:lnTo>
                      <a:pt x="1036" y="358"/>
                    </a:lnTo>
                    <a:lnTo>
                      <a:pt x="1038" y="358"/>
                    </a:lnTo>
                    <a:lnTo>
                      <a:pt x="1038" y="358"/>
                    </a:lnTo>
                    <a:lnTo>
                      <a:pt x="1039" y="360"/>
                    </a:lnTo>
                    <a:lnTo>
                      <a:pt x="1039" y="358"/>
                    </a:lnTo>
                    <a:lnTo>
                      <a:pt x="1039" y="358"/>
                    </a:lnTo>
                    <a:lnTo>
                      <a:pt x="1040" y="357"/>
                    </a:lnTo>
                    <a:lnTo>
                      <a:pt x="1040" y="358"/>
                    </a:lnTo>
                    <a:lnTo>
                      <a:pt x="1040" y="357"/>
                    </a:lnTo>
                    <a:lnTo>
                      <a:pt x="1041" y="357"/>
                    </a:lnTo>
                    <a:lnTo>
                      <a:pt x="1041" y="357"/>
                    </a:lnTo>
                    <a:lnTo>
                      <a:pt x="1041" y="357"/>
                    </a:lnTo>
                    <a:lnTo>
                      <a:pt x="1042" y="355"/>
                    </a:lnTo>
                    <a:lnTo>
                      <a:pt x="1042" y="355"/>
                    </a:lnTo>
                    <a:lnTo>
                      <a:pt x="1043" y="352"/>
                    </a:lnTo>
                    <a:lnTo>
                      <a:pt x="1043" y="351"/>
                    </a:lnTo>
                    <a:lnTo>
                      <a:pt x="1043" y="351"/>
                    </a:lnTo>
                    <a:lnTo>
                      <a:pt x="1044" y="351"/>
                    </a:lnTo>
                    <a:lnTo>
                      <a:pt x="1044" y="349"/>
                    </a:lnTo>
                    <a:lnTo>
                      <a:pt x="1044" y="351"/>
                    </a:lnTo>
                    <a:lnTo>
                      <a:pt x="1045" y="352"/>
                    </a:lnTo>
                    <a:lnTo>
                      <a:pt x="1045" y="352"/>
                    </a:lnTo>
                    <a:lnTo>
                      <a:pt x="1045" y="354"/>
                    </a:lnTo>
                    <a:lnTo>
                      <a:pt x="1047" y="355"/>
                    </a:lnTo>
                    <a:lnTo>
                      <a:pt x="1047" y="356"/>
                    </a:lnTo>
                    <a:lnTo>
                      <a:pt x="1048" y="358"/>
                    </a:lnTo>
                    <a:lnTo>
                      <a:pt x="1048" y="360"/>
                    </a:lnTo>
                    <a:lnTo>
                      <a:pt x="1048" y="358"/>
                    </a:lnTo>
                    <a:lnTo>
                      <a:pt x="1049" y="360"/>
                    </a:lnTo>
                    <a:lnTo>
                      <a:pt x="1049" y="358"/>
                    </a:lnTo>
                    <a:lnTo>
                      <a:pt x="1049" y="358"/>
                    </a:lnTo>
                    <a:lnTo>
                      <a:pt x="1050" y="358"/>
                    </a:lnTo>
                    <a:lnTo>
                      <a:pt x="1050" y="358"/>
                    </a:lnTo>
                    <a:lnTo>
                      <a:pt x="1050" y="358"/>
                    </a:lnTo>
                    <a:lnTo>
                      <a:pt x="1051" y="357"/>
                    </a:lnTo>
                    <a:lnTo>
                      <a:pt x="1051" y="358"/>
                    </a:lnTo>
                    <a:lnTo>
                      <a:pt x="1052" y="357"/>
                    </a:lnTo>
                    <a:lnTo>
                      <a:pt x="1052" y="358"/>
                    </a:lnTo>
                    <a:lnTo>
                      <a:pt x="1052" y="356"/>
                    </a:lnTo>
                    <a:lnTo>
                      <a:pt x="1053" y="353"/>
                    </a:lnTo>
                    <a:lnTo>
                      <a:pt x="1053" y="351"/>
                    </a:lnTo>
                    <a:lnTo>
                      <a:pt x="1053" y="351"/>
                    </a:lnTo>
                    <a:lnTo>
                      <a:pt x="1054" y="352"/>
                    </a:lnTo>
                    <a:lnTo>
                      <a:pt x="1054" y="353"/>
                    </a:lnTo>
                    <a:lnTo>
                      <a:pt x="1054" y="354"/>
                    </a:lnTo>
                    <a:lnTo>
                      <a:pt x="1056" y="356"/>
                    </a:lnTo>
                    <a:lnTo>
                      <a:pt x="1056" y="358"/>
                    </a:lnTo>
                    <a:lnTo>
                      <a:pt x="1057" y="362"/>
                    </a:lnTo>
                    <a:lnTo>
                      <a:pt x="1057" y="362"/>
                    </a:lnTo>
                    <a:lnTo>
                      <a:pt x="1057" y="362"/>
                    </a:lnTo>
                    <a:lnTo>
                      <a:pt x="1058" y="362"/>
                    </a:lnTo>
                    <a:lnTo>
                      <a:pt x="1058" y="362"/>
                    </a:lnTo>
                    <a:lnTo>
                      <a:pt x="1058" y="363"/>
                    </a:lnTo>
                    <a:lnTo>
                      <a:pt x="1059" y="363"/>
                    </a:lnTo>
                    <a:lnTo>
                      <a:pt x="1059" y="362"/>
                    </a:lnTo>
                    <a:lnTo>
                      <a:pt x="1059" y="360"/>
                    </a:lnTo>
                    <a:lnTo>
                      <a:pt x="1060" y="358"/>
                    </a:lnTo>
                    <a:lnTo>
                      <a:pt x="1060" y="357"/>
                    </a:lnTo>
                    <a:lnTo>
                      <a:pt x="1061" y="356"/>
                    </a:lnTo>
                    <a:lnTo>
                      <a:pt x="1061" y="356"/>
                    </a:lnTo>
                    <a:lnTo>
                      <a:pt x="1061" y="356"/>
                    </a:lnTo>
                    <a:lnTo>
                      <a:pt x="1062" y="356"/>
                    </a:lnTo>
                    <a:lnTo>
                      <a:pt x="1062" y="357"/>
                    </a:lnTo>
                    <a:lnTo>
                      <a:pt x="1062" y="356"/>
                    </a:lnTo>
                    <a:lnTo>
                      <a:pt x="1063" y="356"/>
                    </a:lnTo>
                    <a:lnTo>
                      <a:pt x="1063" y="357"/>
                    </a:lnTo>
                    <a:lnTo>
                      <a:pt x="1063" y="355"/>
                    </a:lnTo>
                    <a:lnTo>
                      <a:pt x="1065" y="355"/>
                    </a:lnTo>
                    <a:lnTo>
                      <a:pt x="1065" y="354"/>
                    </a:lnTo>
                    <a:lnTo>
                      <a:pt x="1066" y="354"/>
                    </a:lnTo>
                    <a:lnTo>
                      <a:pt x="1066" y="354"/>
                    </a:lnTo>
                    <a:lnTo>
                      <a:pt x="1066" y="353"/>
                    </a:lnTo>
                    <a:lnTo>
                      <a:pt x="1067" y="352"/>
                    </a:lnTo>
                    <a:lnTo>
                      <a:pt x="1067" y="352"/>
                    </a:lnTo>
                    <a:lnTo>
                      <a:pt x="1067" y="355"/>
                    </a:lnTo>
                    <a:lnTo>
                      <a:pt x="1068" y="355"/>
                    </a:lnTo>
                    <a:lnTo>
                      <a:pt x="1068" y="356"/>
                    </a:lnTo>
                    <a:lnTo>
                      <a:pt x="1068" y="356"/>
                    </a:lnTo>
                    <a:lnTo>
                      <a:pt x="1069" y="356"/>
                    </a:lnTo>
                    <a:lnTo>
                      <a:pt x="1069" y="355"/>
                    </a:lnTo>
                    <a:lnTo>
                      <a:pt x="1070" y="354"/>
                    </a:lnTo>
                    <a:lnTo>
                      <a:pt x="1070" y="354"/>
                    </a:lnTo>
                    <a:lnTo>
                      <a:pt x="1070" y="352"/>
                    </a:lnTo>
                    <a:lnTo>
                      <a:pt x="1071" y="351"/>
                    </a:lnTo>
                    <a:lnTo>
                      <a:pt x="1071" y="352"/>
                    </a:lnTo>
                    <a:lnTo>
                      <a:pt x="1071" y="353"/>
                    </a:lnTo>
                    <a:lnTo>
                      <a:pt x="1072" y="355"/>
                    </a:lnTo>
                    <a:lnTo>
                      <a:pt x="1072" y="355"/>
                    </a:lnTo>
                    <a:lnTo>
                      <a:pt x="1072" y="355"/>
                    </a:lnTo>
                    <a:lnTo>
                      <a:pt x="1074" y="355"/>
                    </a:lnTo>
                    <a:lnTo>
                      <a:pt x="1074" y="352"/>
                    </a:lnTo>
                    <a:lnTo>
                      <a:pt x="1075" y="352"/>
                    </a:lnTo>
                    <a:lnTo>
                      <a:pt x="1075" y="351"/>
                    </a:lnTo>
                    <a:lnTo>
                      <a:pt x="1075" y="349"/>
                    </a:lnTo>
                    <a:lnTo>
                      <a:pt x="1076" y="348"/>
                    </a:lnTo>
                    <a:lnTo>
                      <a:pt x="1076" y="348"/>
                    </a:lnTo>
                    <a:lnTo>
                      <a:pt x="1076" y="348"/>
                    </a:lnTo>
                    <a:lnTo>
                      <a:pt x="1077" y="348"/>
                    </a:lnTo>
                    <a:lnTo>
                      <a:pt x="1077" y="347"/>
                    </a:lnTo>
                    <a:lnTo>
                      <a:pt x="1077" y="346"/>
                    </a:lnTo>
                    <a:lnTo>
                      <a:pt x="1078" y="348"/>
                    </a:lnTo>
                    <a:lnTo>
                      <a:pt x="1078" y="348"/>
                    </a:lnTo>
                    <a:lnTo>
                      <a:pt x="1079" y="351"/>
                    </a:lnTo>
                    <a:lnTo>
                      <a:pt x="1079" y="351"/>
                    </a:lnTo>
                    <a:lnTo>
                      <a:pt x="1079" y="351"/>
                    </a:lnTo>
                    <a:lnTo>
                      <a:pt x="1080" y="349"/>
                    </a:lnTo>
                    <a:lnTo>
                      <a:pt x="1080" y="349"/>
                    </a:lnTo>
                    <a:lnTo>
                      <a:pt x="1080" y="347"/>
                    </a:lnTo>
                    <a:lnTo>
                      <a:pt x="1081" y="347"/>
                    </a:lnTo>
                    <a:lnTo>
                      <a:pt x="1081" y="344"/>
                    </a:lnTo>
                    <a:lnTo>
                      <a:pt x="1083" y="344"/>
                    </a:lnTo>
                    <a:lnTo>
                      <a:pt x="1083" y="344"/>
                    </a:lnTo>
                    <a:lnTo>
                      <a:pt x="1083" y="344"/>
                    </a:lnTo>
                    <a:lnTo>
                      <a:pt x="1084" y="344"/>
                    </a:lnTo>
                    <a:lnTo>
                      <a:pt x="1084" y="345"/>
                    </a:lnTo>
                    <a:lnTo>
                      <a:pt x="1084" y="348"/>
                    </a:lnTo>
                    <a:lnTo>
                      <a:pt x="1085" y="348"/>
                    </a:lnTo>
                    <a:lnTo>
                      <a:pt x="1085" y="348"/>
                    </a:lnTo>
                    <a:lnTo>
                      <a:pt x="1085" y="348"/>
                    </a:lnTo>
                    <a:lnTo>
                      <a:pt x="1086" y="349"/>
                    </a:lnTo>
                    <a:lnTo>
                      <a:pt x="1086" y="347"/>
                    </a:lnTo>
                    <a:lnTo>
                      <a:pt x="1087" y="346"/>
                    </a:lnTo>
                    <a:lnTo>
                      <a:pt x="1087" y="344"/>
                    </a:lnTo>
                    <a:lnTo>
                      <a:pt x="1087" y="345"/>
                    </a:lnTo>
                    <a:lnTo>
                      <a:pt x="1088" y="345"/>
                    </a:lnTo>
                    <a:lnTo>
                      <a:pt x="1088" y="344"/>
                    </a:lnTo>
                    <a:lnTo>
                      <a:pt x="1088" y="344"/>
                    </a:lnTo>
                    <a:lnTo>
                      <a:pt x="1089" y="345"/>
                    </a:lnTo>
                    <a:lnTo>
                      <a:pt x="1089" y="344"/>
                    </a:lnTo>
                    <a:lnTo>
                      <a:pt x="1089" y="344"/>
                    </a:lnTo>
                    <a:lnTo>
                      <a:pt x="1090" y="342"/>
                    </a:lnTo>
                    <a:lnTo>
                      <a:pt x="1090" y="339"/>
                    </a:lnTo>
                    <a:lnTo>
                      <a:pt x="1092" y="339"/>
                    </a:lnTo>
                    <a:lnTo>
                      <a:pt x="1092" y="337"/>
                    </a:lnTo>
                    <a:lnTo>
                      <a:pt x="1092" y="336"/>
                    </a:lnTo>
                    <a:lnTo>
                      <a:pt x="1093" y="336"/>
                    </a:lnTo>
                    <a:lnTo>
                      <a:pt x="1093" y="338"/>
                    </a:lnTo>
                    <a:lnTo>
                      <a:pt x="1093" y="339"/>
                    </a:lnTo>
                    <a:lnTo>
                      <a:pt x="1094" y="340"/>
                    </a:lnTo>
                    <a:lnTo>
                      <a:pt x="1094" y="343"/>
                    </a:lnTo>
                    <a:lnTo>
                      <a:pt x="1094" y="343"/>
                    </a:lnTo>
                    <a:lnTo>
                      <a:pt x="1095" y="343"/>
                    </a:lnTo>
                    <a:lnTo>
                      <a:pt x="1095" y="344"/>
                    </a:lnTo>
                    <a:lnTo>
                      <a:pt x="1096" y="346"/>
                    </a:lnTo>
                    <a:lnTo>
                      <a:pt x="1096" y="347"/>
                    </a:lnTo>
                    <a:lnTo>
                      <a:pt x="1096" y="343"/>
                    </a:lnTo>
                    <a:lnTo>
                      <a:pt x="1097" y="343"/>
                    </a:lnTo>
                    <a:lnTo>
                      <a:pt x="1097" y="342"/>
                    </a:lnTo>
                    <a:lnTo>
                      <a:pt x="1097" y="340"/>
                    </a:lnTo>
                    <a:lnTo>
                      <a:pt x="1098" y="339"/>
                    </a:lnTo>
                    <a:lnTo>
                      <a:pt x="1098" y="340"/>
                    </a:lnTo>
                    <a:lnTo>
                      <a:pt x="1098" y="340"/>
                    </a:lnTo>
                    <a:lnTo>
                      <a:pt x="1099" y="342"/>
                    </a:lnTo>
                    <a:lnTo>
                      <a:pt x="1099" y="339"/>
                    </a:lnTo>
                    <a:lnTo>
                      <a:pt x="1100" y="339"/>
                    </a:lnTo>
                    <a:lnTo>
                      <a:pt x="1100" y="340"/>
                    </a:lnTo>
                    <a:lnTo>
                      <a:pt x="1100" y="339"/>
                    </a:lnTo>
                    <a:lnTo>
                      <a:pt x="1102" y="338"/>
                    </a:lnTo>
                    <a:lnTo>
                      <a:pt x="1102" y="338"/>
                    </a:lnTo>
                    <a:lnTo>
                      <a:pt x="1102" y="339"/>
                    </a:lnTo>
                    <a:lnTo>
                      <a:pt x="1103" y="340"/>
                    </a:lnTo>
                    <a:lnTo>
                      <a:pt x="1103" y="340"/>
                    </a:lnTo>
                    <a:lnTo>
                      <a:pt x="1103" y="340"/>
                    </a:lnTo>
                    <a:lnTo>
                      <a:pt x="1104" y="342"/>
                    </a:lnTo>
                    <a:lnTo>
                      <a:pt x="1104" y="340"/>
                    </a:lnTo>
                    <a:lnTo>
                      <a:pt x="1105" y="340"/>
                    </a:lnTo>
                    <a:lnTo>
                      <a:pt x="1105" y="338"/>
                    </a:lnTo>
                    <a:lnTo>
                      <a:pt x="1105" y="336"/>
                    </a:lnTo>
                    <a:lnTo>
                      <a:pt x="1106" y="336"/>
                    </a:lnTo>
                    <a:lnTo>
                      <a:pt x="1106" y="335"/>
                    </a:lnTo>
                    <a:lnTo>
                      <a:pt x="1106" y="334"/>
                    </a:lnTo>
                    <a:lnTo>
                      <a:pt x="1107" y="335"/>
                    </a:lnTo>
                    <a:lnTo>
                      <a:pt x="1107" y="336"/>
                    </a:lnTo>
                    <a:lnTo>
                      <a:pt x="1107" y="338"/>
                    </a:lnTo>
                    <a:lnTo>
                      <a:pt x="1108" y="337"/>
                    </a:lnTo>
                    <a:lnTo>
                      <a:pt x="1108" y="336"/>
                    </a:lnTo>
                    <a:lnTo>
                      <a:pt x="1109" y="336"/>
                    </a:lnTo>
                    <a:lnTo>
                      <a:pt x="1109" y="336"/>
                    </a:lnTo>
                    <a:lnTo>
                      <a:pt x="1109" y="336"/>
                    </a:lnTo>
                    <a:lnTo>
                      <a:pt x="1111" y="335"/>
                    </a:lnTo>
                    <a:lnTo>
                      <a:pt x="1111" y="333"/>
                    </a:lnTo>
                    <a:lnTo>
                      <a:pt x="1111" y="333"/>
                    </a:lnTo>
                    <a:lnTo>
                      <a:pt x="1112" y="333"/>
                    </a:lnTo>
                    <a:lnTo>
                      <a:pt x="1112" y="334"/>
                    </a:lnTo>
                    <a:lnTo>
                      <a:pt x="1112" y="334"/>
                    </a:lnTo>
                    <a:lnTo>
                      <a:pt x="1113" y="334"/>
                    </a:lnTo>
                    <a:lnTo>
                      <a:pt x="1113" y="335"/>
                    </a:lnTo>
                    <a:lnTo>
                      <a:pt x="1114" y="335"/>
                    </a:lnTo>
                    <a:lnTo>
                      <a:pt x="1114" y="336"/>
                    </a:lnTo>
                    <a:lnTo>
                      <a:pt x="1114" y="340"/>
                    </a:lnTo>
                    <a:lnTo>
                      <a:pt x="1115" y="339"/>
                    </a:lnTo>
                    <a:lnTo>
                      <a:pt x="1115" y="342"/>
                    </a:lnTo>
                    <a:lnTo>
                      <a:pt x="1115" y="343"/>
                    </a:lnTo>
                    <a:lnTo>
                      <a:pt x="1116" y="344"/>
                    </a:lnTo>
                    <a:lnTo>
                      <a:pt x="1116" y="344"/>
                    </a:lnTo>
                    <a:lnTo>
                      <a:pt x="1116" y="342"/>
                    </a:lnTo>
                    <a:lnTo>
                      <a:pt x="1117" y="342"/>
                    </a:lnTo>
                    <a:lnTo>
                      <a:pt x="1117" y="339"/>
                    </a:lnTo>
                    <a:lnTo>
                      <a:pt x="1118" y="338"/>
                    </a:lnTo>
                    <a:lnTo>
                      <a:pt x="1118" y="338"/>
                    </a:lnTo>
                    <a:lnTo>
                      <a:pt x="1118" y="337"/>
                    </a:lnTo>
                    <a:lnTo>
                      <a:pt x="1120" y="336"/>
                    </a:lnTo>
                    <a:lnTo>
                      <a:pt x="1120" y="338"/>
                    </a:lnTo>
                    <a:lnTo>
                      <a:pt x="1120" y="338"/>
                    </a:lnTo>
                    <a:lnTo>
                      <a:pt x="1121" y="338"/>
                    </a:lnTo>
                    <a:lnTo>
                      <a:pt x="1121" y="339"/>
                    </a:lnTo>
                    <a:lnTo>
                      <a:pt x="1122" y="338"/>
                    </a:lnTo>
                    <a:lnTo>
                      <a:pt x="1122" y="338"/>
                    </a:lnTo>
                    <a:lnTo>
                      <a:pt x="1122" y="337"/>
                    </a:lnTo>
                    <a:lnTo>
                      <a:pt x="1123" y="336"/>
                    </a:lnTo>
                    <a:lnTo>
                      <a:pt x="1123" y="336"/>
                    </a:lnTo>
                    <a:lnTo>
                      <a:pt x="1123" y="336"/>
                    </a:lnTo>
                    <a:lnTo>
                      <a:pt x="1124" y="336"/>
                    </a:lnTo>
                    <a:lnTo>
                      <a:pt x="1124" y="333"/>
                    </a:lnTo>
                    <a:lnTo>
                      <a:pt x="1124" y="329"/>
                    </a:lnTo>
                    <a:lnTo>
                      <a:pt x="1125" y="328"/>
                    </a:lnTo>
                    <a:lnTo>
                      <a:pt x="1125" y="328"/>
                    </a:lnTo>
                    <a:lnTo>
                      <a:pt x="1126" y="328"/>
                    </a:lnTo>
                    <a:lnTo>
                      <a:pt x="1126" y="328"/>
                    </a:lnTo>
                    <a:lnTo>
                      <a:pt x="1126" y="328"/>
                    </a:lnTo>
                    <a:lnTo>
                      <a:pt x="1127" y="331"/>
                    </a:lnTo>
                    <a:lnTo>
                      <a:pt x="1127" y="334"/>
                    </a:lnTo>
                    <a:lnTo>
                      <a:pt x="1127" y="336"/>
                    </a:lnTo>
                    <a:lnTo>
                      <a:pt x="1129" y="339"/>
                    </a:lnTo>
                    <a:lnTo>
                      <a:pt x="1129" y="342"/>
                    </a:lnTo>
                    <a:lnTo>
                      <a:pt x="1129" y="344"/>
                    </a:lnTo>
                    <a:lnTo>
                      <a:pt x="1130" y="344"/>
                    </a:lnTo>
                    <a:lnTo>
                      <a:pt x="1130" y="344"/>
                    </a:lnTo>
                    <a:lnTo>
                      <a:pt x="1131" y="343"/>
                    </a:lnTo>
                    <a:lnTo>
                      <a:pt x="1131" y="343"/>
                    </a:lnTo>
                    <a:lnTo>
                      <a:pt x="1131" y="342"/>
                    </a:lnTo>
                    <a:lnTo>
                      <a:pt x="1132" y="343"/>
                    </a:lnTo>
                    <a:lnTo>
                      <a:pt x="1132" y="342"/>
                    </a:lnTo>
                    <a:lnTo>
                      <a:pt x="1132" y="342"/>
                    </a:lnTo>
                    <a:lnTo>
                      <a:pt x="1133" y="342"/>
                    </a:lnTo>
                    <a:lnTo>
                      <a:pt x="1133" y="339"/>
                    </a:lnTo>
                    <a:lnTo>
                      <a:pt x="1133" y="340"/>
                    </a:lnTo>
                    <a:lnTo>
                      <a:pt x="1134" y="340"/>
                    </a:lnTo>
                    <a:lnTo>
                      <a:pt x="1134" y="342"/>
                    </a:lnTo>
                    <a:lnTo>
                      <a:pt x="1135" y="340"/>
                    </a:lnTo>
                    <a:lnTo>
                      <a:pt x="1135" y="340"/>
                    </a:lnTo>
                    <a:lnTo>
                      <a:pt x="1135" y="339"/>
                    </a:lnTo>
                    <a:lnTo>
                      <a:pt x="1136" y="338"/>
                    </a:lnTo>
                    <a:lnTo>
                      <a:pt x="1136" y="336"/>
                    </a:lnTo>
                    <a:lnTo>
                      <a:pt x="1136" y="335"/>
                    </a:lnTo>
                    <a:lnTo>
                      <a:pt x="1138" y="335"/>
                    </a:lnTo>
                    <a:lnTo>
                      <a:pt x="1138" y="338"/>
                    </a:lnTo>
                    <a:lnTo>
                      <a:pt x="1138" y="340"/>
                    </a:lnTo>
                    <a:lnTo>
                      <a:pt x="1139" y="340"/>
                    </a:lnTo>
                    <a:lnTo>
                      <a:pt x="1139" y="340"/>
                    </a:lnTo>
                    <a:lnTo>
                      <a:pt x="1140" y="342"/>
                    </a:lnTo>
                    <a:lnTo>
                      <a:pt x="1140" y="339"/>
                    </a:lnTo>
                    <a:lnTo>
                      <a:pt x="1140" y="339"/>
                    </a:lnTo>
                    <a:lnTo>
                      <a:pt x="1141" y="339"/>
                    </a:lnTo>
                    <a:lnTo>
                      <a:pt x="1141" y="338"/>
                    </a:lnTo>
                    <a:lnTo>
                      <a:pt x="1141" y="336"/>
                    </a:lnTo>
                    <a:lnTo>
                      <a:pt x="1142" y="334"/>
                    </a:lnTo>
                    <a:lnTo>
                      <a:pt x="1142" y="334"/>
                    </a:lnTo>
                    <a:lnTo>
                      <a:pt x="1142" y="335"/>
                    </a:lnTo>
                    <a:lnTo>
                      <a:pt x="1143" y="335"/>
                    </a:lnTo>
                    <a:lnTo>
                      <a:pt x="1143" y="335"/>
                    </a:lnTo>
                    <a:lnTo>
                      <a:pt x="1144" y="334"/>
                    </a:lnTo>
                    <a:lnTo>
                      <a:pt x="1144" y="334"/>
                    </a:lnTo>
                    <a:lnTo>
                      <a:pt x="1144" y="333"/>
                    </a:lnTo>
                    <a:lnTo>
                      <a:pt x="1145" y="331"/>
                    </a:lnTo>
                    <a:lnTo>
                      <a:pt x="1145" y="330"/>
                    </a:lnTo>
                    <a:lnTo>
                      <a:pt x="1145" y="331"/>
                    </a:lnTo>
                    <a:lnTo>
                      <a:pt x="1147" y="334"/>
                    </a:lnTo>
                    <a:lnTo>
                      <a:pt x="1147" y="338"/>
                    </a:lnTo>
                    <a:lnTo>
                      <a:pt x="1147" y="339"/>
                    </a:lnTo>
                    <a:lnTo>
                      <a:pt x="1148" y="340"/>
                    </a:lnTo>
                    <a:lnTo>
                      <a:pt x="1148" y="340"/>
                    </a:lnTo>
                    <a:lnTo>
                      <a:pt x="1149" y="340"/>
                    </a:lnTo>
                    <a:lnTo>
                      <a:pt x="1149" y="340"/>
                    </a:lnTo>
                    <a:lnTo>
                      <a:pt x="1149" y="342"/>
                    </a:lnTo>
                    <a:lnTo>
                      <a:pt x="1150" y="342"/>
                    </a:lnTo>
                    <a:lnTo>
                      <a:pt x="1150" y="343"/>
                    </a:lnTo>
                    <a:lnTo>
                      <a:pt x="1150" y="342"/>
                    </a:lnTo>
                    <a:lnTo>
                      <a:pt x="1151" y="340"/>
                    </a:lnTo>
                    <a:lnTo>
                      <a:pt x="1151" y="338"/>
                    </a:lnTo>
                    <a:lnTo>
                      <a:pt x="1151" y="336"/>
                    </a:lnTo>
                    <a:lnTo>
                      <a:pt x="1152" y="335"/>
                    </a:lnTo>
                    <a:lnTo>
                      <a:pt x="1152" y="335"/>
                    </a:lnTo>
                    <a:lnTo>
                      <a:pt x="1153" y="334"/>
                    </a:lnTo>
                    <a:lnTo>
                      <a:pt x="1153" y="334"/>
                    </a:lnTo>
                    <a:lnTo>
                      <a:pt x="1153" y="333"/>
                    </a:lnTo>
                    <a:lnTo>
                      <a:pt x="1154" y="334"/>
                    </a:lnTo>
                    <a:lnTo>
                      <a:pt x="1154" y="334"/>
                    </a:lnTo>
                    <a:lnTo>
                      <a:pt x="1154" y="335"/>
                    </a:lnTo>
                    <a:lnTo>
                      <a:pt x="1156" y="336"/>
                    </a:lnTo>
                    <a:lnTo>
                      <a:pt x="1156" y="335"/>
                    </a:lnTo>
                    <a:lnTo>
                      <a:pt x="1156" y="335"/>
                    </a:lnTo>
                    <a:lnTo>
                      <a:pt x="1157" y="334"/>
                    </a:lnTo>
                    <a:lnTo>
                      <a:pt x="1157" y="334"/>
                    </a:lnTo>
                    <a:lnTo>
                      <a:pt x="1158" y="333"/>
                    </a:lnTo>
                    <a:lnTo>
                      <a:pt x="1158" y="333"/>
                    </a:lnTo>
                    <a:lnTo>
                      <a:pt x="1158" y="331"/>
                    </a:lnTo>
                    <a:lnTo>
                      <a:pt x="1159" y="329"/>
                    </a:lnTo>
                    <a:lnTo>
                      <a:pt x="1159" y="328"/>
                    </a:lnTo>
                    <a:lnTo>
                      <a:pt x="1159" y="328"/>
                    </a:lnTo>
                    <a:lnTo>
                      <a:pt x="1160" y="327"/>
                    </a:lnTo>
                    <a:lnTo>
                      <a:pt x="1160" y="327"/>
                    </a:lnTo>
                    <a:lnTo>
                      <a:pt x="1160" y="330"/>
                    </a:lnTo>
                    <a:lnTo>
                      <a:pt x="1161" y="330"/>
                    </a:lnTo>
                    <a:lnTo>
                      <a:pt x="1161" y="333"/>
                    </a:lnTo>
                    <a:lnTo>
                      <a:pt x="1162" y="331"/>
                    </a:lnTo>
                    <a:lnTo>
                      <a:pt x="1162" y="328"/>
                    </a:lnTo>
                    <a:lnTo>
                      <a:pt x="1162" y="329"/>
                    </a:lnTo>
                    <a:lnTo>
                      <a:pt x="1163" y="331"/>
                    </a:lnTo>
                    <a:lnTo>
                      <a:pt x="1163" y="333"/>
                    </a:lnTo>
                    <a:lnTo>
                      <a:pt x="1163" y="335"/>
                    </a:lnTo>
                    <a:lnTo>
                      <a:pt x="1165" y="333"/>
                    </a:lnTo>
                    <a:lnTo>
                      <a:pt x="1165" y="333"/>
                    </a:lnTo>
                    <a:lnTo>
                      <a:pt x="1166" y="334"/>
                    </a:lnTo>
                    <a:lnTo>
                      <a:pt x="1166" y="333"/>
                    </a:lnTo>
                    <a:lnTo>
                      <a:pt x="1166" y="334"/>
                    </a:lnTo>
                    <a:lnTo>
                      <a:pt x="1167" y="333"/>
                    </a:lnTo>
                    <a:lnTo>
                      <a:pt x="1167" y="334"/>
                    </a:lnTo>
                    <a:lnTo>
                      <a:pt x="1167" y="335"/>
                    </a:lnTo>
                    <a:lnTo>
                      <a:pt x="1168" y="334"/>
                    </a:lnTo>
                    <a:lnTo>
                      <a:pt x="1168" y="335"/>
                    </a:lnTo>
                    <a:lnTo>
                      <a:pt x="1168" y="335"/>
                    </a:lnTo>
                    <a:lnTo>
                      <a:pt x="1169" y="333"/>
                    </a:lnTo>
                    <a:lnTo>
                      <a:pt x="1169" y="330"/>
                    </a:lnTo>
                    <a:lnTo>
                      <a:pt x="1170" y="330"/>
                    </a:lnTo>
                    <a:lnTo>
                      <a:pt x="1170" y="329"/>
                    </a:lnTo>
                    <a:lnTo>
                      <a:pt x="1170" y="328"/>
                    </a:lnTo>
                    <a:lnTo>
                      <a:pt x="1171" y="330"/>
                    </a:lnTo>
                    <a:lnTo>
                      <a:pt x="1171" y="330"/>
                    </a:lnTo>
                    <a:lnTo>
                      <a:pt x="1171" y="330"/>
                    </a:lnTo>
                    <a:lnTo>
                      <a:pt x="1172" y="330"/>
                    </a:lnTo>
                    <a:lnTo>
                      <a:pt x="1172" y="330"/>
                    </a:lnTo>
                    <a:lnTo>
                      <a:pt x="1172" y="328"/>
                    </a:lnTo>
                    <a:lnTo>
                      <a:pt x="1174" y="328"/>
                    </a:lnTo>
                    <a:lnTo>
                      <a:pt x="1174" y="328"/>
                    </a:lnTo>
                    <a:lnTo>
                      <a:pt x="1175" y="328"/>
                    </a:lnTo>
                    <a:lnTo>
                      <a:pt x="1175" y="329"/>
                    </a:lnTo>
                    <a:lnTo>
                      <a:pt x="1175" y="330"/>
                    </a:lnTo>
                    <a:lnTo>
                      <a:pt x="1176" y="330"/>
                    </a:lnTo>
                    <a:lnTo>
                      <a:pt x="1176" y="331"/>
                    </a:lnTo>
                    <a:lnTo>
                      <a:pt x="1176" y="331"/>
                    </a:lnTo>
                    <a:lnTo>
                      <a:pt x="1177" y="333"/>
                    </a:lnTo>
                    <a:lnTo>
                      <a:pt x="1177" y="334"/>
                    </a:lnTo>
                    <a:lnTo>
                      <a:pt x="1177" y="334"/>
                    </a:lnTo>
                    <a:lnTo>
                      <a:pt x="1178" y="335"/>
                    </a:lnTo>
                    <a:lnTo>
                      <a:pt x="1178" y="334"/>
                    </a:lnTo>
                    <a:lnTo>
                      <a:pt x="1179" y="333"/>
                    </a:lnTo>
                    <a:lnTo>
                      <a:pt x="1179" y="330"/>
                    </a:lnTo>
                    <a:lnTo>
                      <a:pt x="1179" y="330"/>
                    </a:lnTo>
                    <a:lnTo>
                      <a:pt x="1180" y="330"/>
                    </a:lnTo>
                    <a:lnTo>
                      <a:pt x="1180" y="331"/>
                    </a:lnTo>
                    <a:lnTo>
                      <a:pt x="1180" y="331"/>
                    </a:lnTo>
                    <a:lnTo>
                      <a:pt x="1181" y="333"/>
                    </a:lnTo>
                    <a:lnTo>
                      <a:pt x="1181" y="334"/>
                    </a:lnTo>
                    <a:lnTo>
                      <a:pt x="1181" y="333"/>
                    </a:lnTo>
                    <a:lnTo>
                      <a:pt x="1183" y="331"/>
                    </a:lnTo>
                    <a:lnTo>
                      <a:pt x="1183" y="330"/>
                    </a:lnTo>
                    <a:lnTo>
                      <a:pt x="1184" y="328"/>
                    </a:lnTo>
                    <a:lnTo>
                      <a:pt x="1184" y="328"/>
                    </a:lnTo>
                    <a:lnTo>
                      <a:pt x="1184" y="325"/>
                    </a:lnTo>
                    <a:lnTo>
                      <a:pt x="1185" y="327"/>
                    </a:lnTo>
                    <a:lnTo>
                      <a:pt x="1185" y="326"/>
                    </a:lnTo>
                    <a:lnTo>
                      <a:pt x="1185" y="326"/>
                    </a:lnTo>
                    <a:lnTo>
                      <a:pt x="1186" y="326"/>
                    </a:lnTo>
                    <a:lnTo>
                      <a:pt x="1186" y="324"/>
                    </a:lnTo>
                    <a:lnTo>
                      <a:pt x="1186" y="326"/>
                    </a:lnTo>
                    <a:lnTo>
                      <a:pt x="1187" y="326"/>
                    </a:lnTo>
                    <a:lnTo>
                      <a:pt x="1187" y="327"/>
                    </a:lnTo>
                    <a:lnTo>
                      <a:pt x="1188" y="327"/>
                    </a:lnTo>
                    <a:lnTo>
                      <a:pt x="1188" y="327"/>
                    </a:lnTo>
                    <a:lnTo>
                      <a:pt x="1188" y="327"/>
                    </a:lnTo>
                    <a:lnTo>
                      <a:pt x="1189" y="326"/>
                    </a:lnTo>
                    <a:lnTo>
                      <a:pt x="1189" y="329"/>
                    </a:lnTo>
                    <a:lnTo>
                      <a:pt x="1189" y="329"/>
                    </a:lnTo>
                    <a:lnTo>
                      <a:pt x="1190" y="328"/>
                    </a:lnTo>
                    <a:lnTo>
                      <a:pt x="1190" y="327"/>
                    </a:lnTo>
                    <a:lnTo>
                      <a:pt x="1190" y="326"/>
                    </a:lnTo>
                    <a:lnTo>
                      <a:pt x="1192" y="326"/>
                    </a:lnTo>
                    <a:lnTo>
                      <a:pt x="1192" y="325"/>
                    </a:lnTo>
                    <a:lnTo>
                      <a:pt x="1193" y="326"/>
                    </a:lnTo>
                    <a:lnTo>
                      <a:pt x="1193" y="327"/>
                    </a:lnTo>
                    <a:lnTo>
                      <a:pt x="1193" y="326"/>
                    </a:lnTo>
                    <a:lnTo>
                      <a:pt x="1194" y="327"/>
                    </a:lnTo>
                    <a:lnTo>
                      <a:pt x="1194" y="326"/>
                    </a:lnTo>
                    <a:lnTo>
                      <a:pt x="1194" y="325"/>
                    </a:lnTo>
                    <a:lnTo>
                      <a:pt x="1195" y="326"/>
                    </a:lnTo>
                    <a:lnTo>
                      <a:pt x="1195" y="326"/>
                    </a:lnTo>
                    <a:lnTo>
                      <a:pt x="1195" y="327"/>
                    </a:lnTo>
                    <a:lnTo>
                      <a:pt x="1196" y="328"/>
                    </a:lnTo>
                    <a:lnTo>
                      <a:pt x="1196" y="328"/>
                    </a:lnTo>
                    <a:lnTo>
                      <a:pt x="1197" y="328"/>
                    </a:lnTo>
                    <a:lnTo>
                      <a:pt x="1197" y="328"/>
                    </a:lnTo>
                    <a:lnTo>
                      <a:pt x="1197" y="327"/>
                    </a:lnTo>
                    <a:lnTo>
                      <a:pt x="1198" y="328"/>
                    </a:lnTo>
                    <a:lnTo>
                      <a:pt x="1198" y="329"/>
                    </a:lnTo>
                    <a:lnTo>
                      <a:pt x="1198" y="329"/>
                    </a:lnTo>
                    <a:lnTo>
                      <a:pt x="1199" y="327"/>
                    </a:lnTo>
                    <a:lnTo>
                      <a:pt x="1199" y="328"/>
                    </a:lnTo>
                    <a:lnTo>
                      <a:pt x="1199" y="326"/>
                    </a:lnTo>
                    <a:lnTo>
                      <a:pt x="1201" y="327"/>
                    </a:lnTo>
                    <a:lnTo>
                      <a:pt x="1201" y="327"/>
                    </a:lnTo>
                    <a:lnTo>
                      <a:pt x="1202" y="328"/>
                    </a:lnTo>
                    <a:lnTo>
                      <a:pt x="1202" y="327"/>
                    </a:lnTo>
                    <a:lnTo>
                      <a:pt x="1202" y="326"/>
                    </a:lnTo>
                    <a:lnTo>
                      <a:pt x="1203" y="328"/>
                    </a:lnTo>
                    <a:lnTo>
                      <a:pt x="1203" y="328"/>
                    </a:lnTo>
                    <a:lnTo>
                      <a:pt x="1203" y="327"/>
                    </a:lnTo>
                    <a:lnTo>
                      <a:pt x="1204" y="327"/>
                    </a:lnTo>
                    <a:lnTo>
                      <a:pt x="1204" y="325"/>
                    </a:lnTo>
                    <a:lnTo>
                      <a:pt x="1204" y="325"/>
                    </a:lnTo>
                    <a:lnTo>
                      <a:pt x="1205" y="324"/>
                    </a:lnTo>
                    <a:lnTo>
                      <a:pt x="1205" y="321"/>
                    </a:lnTo>
                    <a:lnTo>
                      <a:pt x="1206" y="321"/>
                    </a:lnTo>
                    <a:lnTo>
                      <a:pt x="1206" y="320"/>
                    </a:lnTo>
                    <a:lnTo>
                      <a:pt x="1206" y="318"/>
                    </a:lnTo>
                    <a:lnTo>
                      <a:pt x="1207" y="318"/>
                    </a:lnTo>
                    <a:lnTo>
                      <a:pt x="1207" y="318"/>
                    </a:lnTo>
                    <a:lnTo>
                      <a:pt x="1207" y="317"/>
                    </a:lnTo>
                    <a:lnTo>
                      <a:pt x="1208" y="318"/>
                    </a:lnTo>
                    <a:lnTo>
                      <a:pt x="1208" y="318"/>
                    </a:lnTo>
                    <a:lnTo>
                      <a:pt x="1210" y="320"/>
                    </a:lnTo>
                    <a:lnTo>
                      <a:pt x="1210" y="321"/>
                    </a:lnTo>
                    <a:lnTo>
                      <a:pt x="1210" y="324"/>
                    </a:lnTo>
                    <a:lnTo>
                      <a:pt x="1211" y="326"/>
                    </a:lnTo>
                    <a:lnTo>
                      <a:pt x="1211" y="329"/>
                    </a:lnTo>
                    <a:lnTo>
                      <a:pt x="1211" y="329"/>
                    </a:lnTo>
                    <a:lnTo>
                      <a:pt x="1212" y="330"/>
                    </a:lnTo>
                    <a:lnTo>
                      <a:pt x="1212" y="330"/>
                    </a:lnTo>
                    <a:lnTo>
                      <a:pt x="1212" y="330"/>
                    </a:lnTo>
                    <a:lnTo>
                      <a:pt x="1213" y="331"/>
                    </a:lnTo>
                    <a:lnTo>
                      <a:pt x="1213" y="330"/>
                    </a:lnTo>
                    <a:lnTo>
                      <a:pt x="1214" y="331"/>
                    </a:lnTo>
                    <a:lnTo>
                      <a:pt x="1214" y="331"/>
                    </a:lnTo>
                    <a:lnTo>
                      <a:pt x="1214" y="331"/>
                    </a:lnTo>
                    <a:lnTo>
                      <a:pt x="1215" y="331"/>
                    </a:lnTo>
                    <a:lnTo>
                      <a:pt x="1215" y="331"/>
                    </a:lnTo>
                    <a:lnTo>
                      <a:pt x="1215" y="331"/>
                    </a:lnTo>
                    <a:lnTo>
                      <a:pt x="1216" y="328"/>
                    </a:lnTo>
                    <a:lnTo>
                      <a:pt x="1216" y="327"/>
                    </a:lnTo>
                    <a:lnTo>
                      <a:pt x="1216" y="325"/>
                    </a:lnTo>
                    <a:lnTo>
                      <a:pt x="1217" y="324"/>
                    </a:lnTo>
                    <a:lnTo>
                      <a:pt x="1217" y="322"/>
                    </a:lnTo>
                    <a:lnTo>
                      <a:pt x="1219" y="322"/>
                    </a:lnTo>
                    <a:lnTo>
                      <a:pt x="1219" y="320"/>
                    </a:lnTo>
                    <a:lnTo>
                      <a:pt x="1219" y="319"/>
                    </a:lnTo>
                    <a:lnTo>
                      <a:pt x="1220" y="321"/>
                    </a:lnTo>
                    <a:lnTo>
                      <a:pt x="1220" y="325"/>
                    </a:lnTo>
                    <a:lnTo>
                      <a:pt x="1220" y="326"/>
                    </a:lnTo>
                    <a:lnTo>
                      <a:pt x="1221" y="326"/>
                    </a:lnTo>
                    <a:lnTo>
                      <a:pt x="1221" y="327"/>
                    </a:lnTo>
                    <a:lnTo>
                      <a:pt x="1221" y="326"/>
                    </a:lnTo>
                    <a:lnTo>
                      <a:pt x="1222" y="326"/>
                    </a:lnTo>
                    <a:lnTo>
                      <a:pt x="1222" y="327"/>
                    </a:lnTo>
                    <a:lnTo>
                      <a:pt x="1223" y="327"/>
                    </a:lnTo>
                    <a:lnTo>
                      <a:pt x="1223" y="327"/>
                    </a:lnTo>
                    <a:lnTo>
                      <a:pt x="1223" y="327"/>
                    </a:lnTo>
                    <a:lnTo>
                      <a:pt x="1224" y="328"/>
                    </a:lnTo>
                    <a:lnTo>
                      <a:pt x="1224" y="330"/>
                    </a:lnTo>
                    <a:lnTo>
                      <a:pt x="1224" y="330"/>
                    </a:lnTo>
                    <a:lnTo>
                      <a:pt x="1225" y="333"/>
                    </a:lnTo>
                    <a:lnTo>
                      <a:pt x="1225" y="330"/>
                    </a:lnTo>
                    <a:lnTo>
                      <a:pt x="1225" y="329"/>
                    </a:lnTo>
                    <a:lnTo>
                      <a:pt x="1226" y="327"/>
                    </a:lnTo>
                    <a:lnTo>
                      <a:pt x="1226" y="328"/>
                    </a:lnTo>
                    <a:lnTo>
                      <a:pt x="1228" y="327"/>
                    </a:lnTo>
                    <a:lnTo>
                      <a:pt x="1228" y="327"/>
                    </a:lnTo>
                    <a:lnTo>
                      <a:pt x="1228" y="326"/>
                    </a:lnTo>
                    <a:lnTo>
                      <a:pt x="1229" y="327"/>
                    </a:lnTo>
                    <a:lnTo>
                      <a:pt x="1229" y="328"/>
                    </a:lnTo>
                    <a:lnTo>
                      <a:pt x="1229" y="328"/>
                    </a:lnTo>
                    <a:lnTo>
                      <a:pt x="1230" y="330"/>
                    </a:lnTo>
                    <a:lnTo>
                      <a:pt x="1230" y="329"/>
                    </a:lnTo>
                    <a:lnTo>
                      <a:pt x="1230" y="328"/>
                    </a:lnTo>
                    <a:lnTo>
                      <a:pt x="1231" y="328"/>
                    </a:lnTo>
                    <a:lnTo>
                      <a:pt x="1231" y="328"/>
                    </a:lnTo>
                    <a:lnTo>
                      <a:pt x="1232" y="331"/>
                    </a:lnTo>
                    <a:lnTo>
                      <a:pt x="1232" y="331"/>
                    </a:lnTo>
                    <a:lnTo>
                      <a:pt x="1232" y="333"/>
                    </a:lnTo>
                    <a:lnTo>
                      <a:pt x="1233" y="333"/>
                    </a:lnTo>
                    <a:lnTo>
                      <a:pt x="1233" y="333"/>
                    </a:lnTo>
                    <a:lnTo>
                      <a:pt x="1233" y="331"/>
                    </a:lnTo>
                    <a:lnTo>
                      <a:pt x="1234" y="328"/>
                    </a:lnTo>
                    <a:lnTo>
                      <a:pt x="1234" y="327"/>
                    </a:lnTo>
                    <a:lnTo>
                      <a:pt x="1234" y="329"/>
                    </a:lnTo>
                    <a:lnTo>
                      <a:pt x="1235" y="330"/>
                    </a:lnTo>
                    <a:lnTo>
                      <a:pt x="1235" y="331"/>
                    </a:lnTo>
                    <a:lnTo>
                      <a:pt x="1237" y="330"/>
                    </a:lnTo>
                    <a:lnTo>
                      <a:pt x="1237" y="329"/>
                    </a:lnTo>
                    <a:lnTo>
                      <a:pt x="1237" y="328"/>
                    </a:lnTo>
                    <a:lnTo>
                      <a:pt x="1238" y="328"/>
                    </a:lnTo>
                    <a:lnTo>
                      <a:pt x="1238" y="328"/>
                    </a:lnTo>
                    <a:lnTo>
                      <a:pt x="1238" y="328"/>
                    </a:lnTo>
                    <a:lnTo>
                      <a:pt x="1239" y="330"/>
                    </a:lnTo>
                    <a:lnTo>
                      <a:pt x="1239" y="329"/>
                    </a:lnTo>
                    <a:lnTo>
                      <a:pt x="1239" y="328"/>
                    </a:lnTo>
                    <a:lnTo>
                      <a:pt x="1240" y="327"/>
                    </a:lnTo>
                    <a:lnTo>
                      <a:pt x="1240" y="326"/>
                    </a:lnTo>
                    <a:lnTo>
                      <a:pt x="1241" y="324"/>
                    </a:lnTo>
                    <a:lnTo>
                      <a:pt x="1241" y="322"/>
                    </a:lnTo>
                    <a:lnTo>
                      <a:pt x="1241" y="322"/>
                    </a:lnTo>
                    <a:lnTo>
                      <a:pt x="1242" y="320"/>
                    </a:lnTo>
                    <a:lnTo>
                      <a:pt x="1242" y="320"/>
                    </a:lnTo>
                    <a:lnTo>
                      <a:pt x="1242" y="320"/>
                    </a:lnTo>
                    <a:lnTo>
                      <a:pt x="1243" y="320"/>
                    </a:lnTo>
                    <a:lnTo>
                      <a:pt x="1243" y="322"/>
                    </a:lnTo>
                    <a:lnTo>
                      <a:pt x="1243" y="325"/>
                    </a:lnTo>
                    <a:lnTo>
                      <a:pt x="1244" y="324"/>
                    </a:lnTo>
                    <a:lnTo>
                      <a:pt x="1244" y="322"/>
                    </a:lnTo>
                    <a:lnTo>
                      <a:pt x="1246" y="322"/>
                    </a:lnTo>
                    <a:lnTo>
                      <a:pt x="1246" y="324"/>
                    </a:lnTo>
                    <a:lnTo>
                      <a:pt x="1246" y="321"/>
                    </a:lnTo>
                    <a:lnTo>
                      <a:pt x="1247" y="321"/>
                    </a:lnTo>
                    <a:lnTo>
                      <a:pt x="1247" y="324"/>
                    </a:lnTo>
                    <a:lnTo>
                      <a:pt x="1247" y="325"/>
                    </a:lnTo>
                    <a:lnTo>
                      <a:pt x="1248" y="327"/>
                    </a:lnTo>
                    <a:lnTo>
                      <a:pt x="1248" y="328"/>
                    </a:lnTo>
                    <a:lnTo>
                      <a:pt x="1248" y="328"/>
                    </a:lnTo>
                    <a:lnTo>
                      <a:pt x="1249" y="328"/>
                    </a:lnTo>
                    <a:lnTo>
                      <a:pt x="1249" y="328"/>
                    </a:lnTo>
                    <a:lnTo>
                      <a:pt x="1250" y="329"/>
                    </a:lnTo>
                    <a:lnTo>
                      <a:pt x="1250" y="328"/>
                    </a:lnTo>
                    <a:lnTo>
                      <a:pt x="1250" y="327"/>
                    </a:lnTo>
                    <a:lnTo>
                      <a:pt x="1251" y="326"/>
                    </a:lnTo>
                    <a:lnTo>
                      <a:pt x="1251" y="326"/>
                    </a:lnTo>
                    <a:lnTo>
                      <a:pt x="1251" y="325"/>
                    </a:lnTo>
                    <a:lnTo>
                      <a:pt x="1252" y="324"/>
                    </a:lnTo>
                    <a:lnTo>
                      <a:pt x="1252" y="325"/>
                    </a:lnTo>
                    <a:lnTo>
                      <a:pt x="1253" y="326"/>
                    </a:lnTo>
                    <a:lnTo>
                      <a:pt x="1253" y="326"/>
                    </a:lnTo>
                    <a:lnTo>
                      <a:pt x="1253" y="325"/>
                    </a:lnTo>
                    <a:lnTo>
                      <a:pt x="1255" y="325"/>
                    </a:lnTo>
                    <a:lnTo>
                      <a:pt x="1255" y="322"/>
                    </a:lnTo>
                    <a:lnTo>
                      <a:pt x="1255" y="324"/>
                    </a:lnTo>
                    <a:lnTo>
                      <a:pt x="1256" y="324"/>
                    </a:lnTo>
                    <a:lnTo>
                      <a:pt x="1256" y="324"/>
                    </a:lnTo>
                    <a:lnTo>
                      <a:pt x="1256" y="321"/>
                    </a:lnTo>
                    <a:lnTo>
                      <a:pt x="1257" y="322"/>
                    </a:lnTo>
                    <a:lnTo>
                      <a:pt x="1257" y="320"/>
                    </a:lnTo>
                    <a:lnTo>
                      <a:pt x="1258" y="322"/>
                    </a:lnTo>
                    <a:lnTo>
                      <a:pt x="1258" y="324"/>
                    </a:lnTo>
                    <a:lnTo>
                      <a:pt x="1258" y="327"/>
                    </a:lnTo>
                    <a:lnTo>
                      <a:pt x="1259" y="329"/>
                    </a:lnTo>
                    <a:lnTo>
                      <a:pt x="1259" y="330"/>
                    </a:lnTo>
                    <a:lnTo>
                      <a:pt x="1259" y="331"/>
                    </a:lnTo>
                    <a:lnTo>
                      <a:pt x="1260" y="331"/>
                    </a:lnTo>
                    <a:lnTo>
                      <a:pt x="1260" y="330"/>
                    </a:lnTo>
                    <a:lnTo>
                      <a:pt x="1260" y="328"/>
                    </a:lnTo>
                    <a:lnTo>
                      <a:pt x="1261" y="326"/>
                    </a:lnTo>
                    <a:lnTo>
                      <a:pt x="1261" y="324"/>
                    </a:lnTo>
                    <a:lnTo>
                      <a:pt x="1262" y="322"/>
                    </a:lnTo>
                    <a:lnTo>
                      <a:pt x="1262" y="322"/>
                    </a:lnTo>
                    <a:lnTo>
                      <a:pt x="1262" y="322"/>
                    </a:lnTo>
                    <a:lnTo>
                      <a:pt x="1264" y="319"/>
                    </a:lnTo>
                    <a:lnTo>
                      <a:pt x="1264" y="319"/>
                    </a:lnTo>
                    <a:lnTo>
                      <a:pt x="1264" y="318"/>
                    </a:lnTo>
                    <a:lnTo>
                      <a:pt x="1265" y="318"/>
                    </a:lnTo>
                    <a:lnTo>
                      <a:pt x="1265" y="319"/>
                    </a:lnTo>
                    <a:lnTo>
                      <a:pt x="1265" y="319"/>
                    </a:lnTo>
                    <a:lnTo>
                      <a:pt x="1266" y="320"/>
                    </a:lnTo>
                    <a:lnTo>
                      <a:pt x="1266" y="322"/>
                    </a:lnTo>
                    <a:lnTo>
                      <a:pt x="1267" y="320"/>
                    </a:lnTo>
                    <a:lnTo>
                      <a:pt x="1267" y="322"/>
                    </a:lnTo>
                    <a:lnTo>
                      <a:pt x="1267" y="324"/>
                    </a:lnTo>
                    <a:lnTo>
                      <a:pt x="1268" y="324"/>
                    </a:lnTo>
                    <a:lnTo>
                      <a:pt x="1268" y="324"/>
                    </a:lnTo>
                    <a:lnTo>
                      <a:pt x="1268" y="325"/>
                    </a:lnTo>
                    <a:lnTo>
                      <a:pt x="1269" y="324"/>
                    </a:lnTo>
                    <a:lnTo>
                      <a:pt x="1269" y="324"/>
                    </a:lnTo>
                    <a:lnTo>
                      <a:pt x="1269" y="324"/>
                    </a:lnTo>
                    <a:lnTo>
                      <a:pt x="1270" y="322"/>
                    </a:lnTo>
                    <a:lnTo>
                      <a:pt x="1270" y="322"/>
                    </a:lnTo>
                    <a:lnTo>
                      <a:pt x="1271" y="320"/>
                    </a:lnTo>
                    <a:lnTo>
                      <a:pt x="1271" y="319"/>
                    </a:lnTo>
                    <a:lnTo>
                      <a:pt x="1271" y="318"/>
                    </a:lnTo>
                    <a:lnTo>
                      <a:pt x="1273" y="318"/>
                    </a:lnTo>
                    <a:lnTo>
                      <a:pt x="1273" y="317"/>
                    </a:lnTo>
                    <a:lnTo>
                      <a:pt x="1273" y="316"/>
                    </a:lnTo>
                    <a:lnTo>
                      <a:pt x="1274" y="317"/>
                    </a:lnTo>
                    <a:lnTo>
                      <a:pt x="1274" y="318"/>
                    </a:lnTo>
                    <a:lnTo>
                      <a:pt x="1274" y="319"/>
                    </a:lnTo>
                    <a:lnTo>
                      <a:pt x="1275" y="319"/>
                    </a:lnTo>
                    <a:lnTo>
                      <a:pt x="1275" y="321"/>
                    </a:lnTo>
                    <a:lnTo>
                      <a:pt x="1276" y="324"/>
                    </a:lnTo>
                    <a:lnTo>
                      <a:pt x="1276" y="324"/>
                    </a:lnTo>
                    <a:lnTo>
                      <a:pt x="1276" y="322"/>
                    </a:lnTo>
                    <a:lnTo>
                      <a:pt x="1277" y="320"/>
                    </a:lnTo>
                    <a:lnTo>
                      <a:pt x="1277" y="320"/>
                    </a:lnTo>
                    <a:lnTo>
                      <a:pt x="1277" y="319"/>
                    </a:lnTo>
                    <a:lnTo>
                      <a:pt x="1278" y="320"/>
                    </a:lnTo>
                    <a:lnTo>
                      <a:pt x="1278" y="321"/>
                    </a:lnTo>
                    <a:lnTo>
                      <a:pt x="1278" y="321"/>
                    </a:lnTo>
                    <a:lnTo>
                      <a:pt x="1279" y="322"/>
                    </a:lnTo>
                    <a:lnTo>
                      <a:pt x="1279" y="320"/>
                    </a:lnTo>
                    <a:lnTo>
                      <a:pt x="1280" y="321"/>
                    </a:lnTo>
                    <a:lnTo>
                      <a:pt x="1280" y="324"/>
                    </a:lnTo>
                    <a:lnTo>
                      <a:pt x="1280" y="324"/>
                    </a:lnTo>
                    <a:lnTo>
                      <a:pt x="1282" y="324"/>
                    </a:lnTo>
                    <a:lnTo>
                      <a:pt x="1282" y="324"/>
                    </a:lnTo>
                    <a:lnTo>
                      <a:pt x="1282" y="322"/>
                    </a:lnTo>
                    <a:lnTo>
                      <a:pt x="1283" y="324"/>
                    </a:lnTo>
                    <a:lnTo>
                      <a:pt x="1283" y="322"/>
                    </a:lnTo>
                    <a:lnTo>
                      <a:pt x="1283" y="320"/>
                    </a:lnTo>
                    <a:lnTo>
                      <a:pt x="1284" y="320"/>
                    </a:lnTo>
                    <a:lnTo>
                      <a:pt x="1284" y="318"/>
                    </a:lnTo>
                    <a:lnTo>
                      <a:pt x="1285" y="319"/>
                    </a:lnTo>
                    <a:lnTo>
                      <a:pt x="1285" y="320"/>
                    </a:lnTo>
                    <a:lnTo>
                      <a:pt x="1285" y="320"/>
                    </a:lnTo>
                    <a:lnTo>
                      <a:pt x="1286" y="320"/>
                    </a:lnTo>
                    <a:lnTo>
                      <a:pt x="1286" y="319"/>
                    </a:lnTo>
                    <a:lnTo>
                      <a:pt x="1286" y="317"/>
                    </a:lnTo>
                    <a:lnTo>
                      <a:pt x="1287" y="317"/>
                    </a:lnTo>
                    <a:lnTo>
                      <a:pt x="1287" y="318"/>
                    </a:lnTo>
                    <a:lnTo>
                      <a:pt x="1287" y="317"/>
                    </a:lnTo>
                    <a:lnTo>
                      <a:pt x="1288" y="316"/>
                    </a:lnTo>
                    <a:lnTo>
                      <a:pt x="1288" y="315"/>
                    </a:lnTo>
                    <a:lnTo>
                      <a:pt x="1289" y="313"/>
                    </a:lnTo>
                    <a:lnTo>
                      <a:pt x="1289" y="315"/>
                    </a:lnTo>
                    <a:lnTo>
                      <a:pt x="1289" y="312"/>
                    </a:lnTo>
                    <a:lnTo>
                      <a:pt x="1291" y="315"/>
                    </a:lnTo>
                    <a:lnTo>
                      <a:pt x="1291" y="313"/>
                    </a:lnTo>
                    <a:lnTo>
                      <a:pt x="1291" y="313"/>
                    </a:lnTo>
                    <a:lnTo>
                      <a:pt x="1292" y="313"/>
                    </a:lnTo>
                    <a:lnTo>
                      <a:pt x="1292" y="315"/>
                    </a:lnTo>
                    <a:lnTo>
                      <a:pt x="1292" y="316"/>
                    </a:lnTo>
                    <a:lnTo>
                      <a:pt x="1293" y="316"/>
                    </a:lnTo>
                    <a:lnTo>
                      <a:pt x="1293" y="317"/>
                    </a:lnTo>
                    <a:lnTo>
                      <a:pt x="1294" y="317"/>
                    </a:lnTo>
                    <a:lnTo>
                      <a:pt x="1294" y="317"/>
                    </a:lnTo>
                    <a:lnTo>
                      <a:pt x="1294" y="319"/>
                    </a:lnTo>
                    <a:lnTo>
                      <a:pt x="1295" y="319"/>
                    </a:lnTo>
                    <a:lnTo>
                      <a:pt x="1295" y="319"/>
                    </a:lnTo>
                    <a:lnTo>
                      <a:pt x="1295" y="320"/>
                    </a:lnTo>
                    <a:lnTo>
                      <a:pt x="1296" y="320"/>
                    </a:lnTo>
                    <a:lnTo>
                      <a:pt x="1296" y="318"/>
                    </a:lnTo>
                    <a:lnTo>
                      <a:pt x="1297" y="318"/>
                    </a:lnTo>
                    <a:lnTo>
                      <a:pt x="1297" y="319"/>
                    </a:lnTo>
                    <a:lnTo>
                      <a:pt x="1297" y="321"/>
                    </a:lnTo>
                    <a:lnTo>
                      <a:pt x="1298" y="320"/>
                    </a:lnTo>
                    <a:lnTo>
                      <a:pt x="1298" y="320"/>
                    </a:lnTo>
                    <a:lnTo>
                      <a:pt x="1298" y="322"/>
                    </a:lnTo>
                    <a:lnTo>
                      <a:pt x="1300" y="322"/>
                    </a:lnTo>
                    <a:lnTo>
                      <a:pt x="1300" y="324"/>
                    </a:lnTo>
                    <a:lnTo>
                      <a:pt x="1300" y="322"/>
                    </a:lnTo>
                    <a:lnTo>
                      <a:pt x="1301" y="320"/>
                    </a:lnTo>
                    <a:lnTo>
                      <a:pt x="1301" y="317"/>
                    </a:lnTo>
                    <a:lnTo>
                      <a:pt x="1302" y="318"/>
                    </a:lnTo>
                    <a:lnTo>
                      <a:pt x="1302" y="318"/>
                    </a:lnTo>
                    <a:lnTo>
                      <a:pt x="1302" y="321"/>
                    </a:lnTo>
                    <a:lnTo>
                      <a:pt x="1303" y="321"/>
                    </a:lnTo>
                    <a:lnTo>
                      <a:pt x="1303" y="324"/>
                    </a:lnTo>
                    <a:lnTo>
                      <a:pt x="1303" y="321"/>
                    </a:lnTo>
                    <a:lnTo>
                      <a:pt x="1304" y="321"/>
                    </a:lnTo>
                    <a:lnTo>
                      <a:pt x="1304" y="322"/>
                    </a:lnTo>
                    <a:lnTo>
                      <a:pt x="1304" y="325"/>
                    </a:lnTo>
                    <a:lnTo>
                      <a:pt x="1305" y="325"/>
                    </a:lnTo>
                    <a:lnTo>
                      <a:pt x="1305" y="326"/>
                    </a:lnTo>
                    <a:lnTo>
                      <a:pt x="1306" y="325"/>
                    </a:lnTo>
                    <a:lnTo>
                      <a:pt x="1306" y="324"/>
                    </a:lnTo>
                    <a:lnTo>
                      <a:pt x="1306" y="324"/>
                    </a:lnTo>
                    <a:lnTo>
                      <a:pt x="1307" y="324"/>
                    </a:lnTo>
                    <a:lnTo>
                      <a:pt x="1307" y="324"/>
                    </a:lnTo>
                    <a:lnTo>
                      <a:pt x="1307" y="322"/>
                    </a:lnTo>
                    <a:lnTo>
                      <a:pt x="1309" y="324"/>
                    </a:lnTo>
                    <a:lnTo>
                      <a:pt x="1309" y="322"/>
                    </a:lnTo>
                    <a:lnTo>
                      <a:pt x="1309" y="322"/>
                    </a:lnTo>
                    <a:lnTo>
                      <a:pt x="1310" y="322"/>
                    </a:lnTo>
                    <a:lnTo>
                      <a:pt x="1310" y="320"/>
                    </a:lnTo>
                    <a:lnTo>
                      <a:pt x="1311" y="324"/>
                    </a:lnTo>
                    <a:lnTo>
                      <a:pt x="1311" y="324"/>
                    </a:lnTo>
                    <a:lnTo>
                      <a:pt x="1311" y="322"/>
                    </a:lnTo>
                    <a:lnTo>
                      <a:pt x="1312" y="320"/>
                    </a:lnTo>
                    <a:lnTo>
                      <a:pt x="1312" y="320"/>
                    </a:lnTo>
                    <a:lnTo>
                      <a:pt x="1312" y="319"/>
                    </a:lnTo>
                    <a:lnTo>
                      <a:pt x="1313" y="320"/>
                    </a:lnTo>
                    <a:lnTo>
                      <a:pt x="1313" y="324"/>
                    </a:lnTo>
                    <a:lnTo>
                      <a:pt x="1313" y="324"/>
                    </a:lnTo>
                    <a:lnTo>
                      <a:pt x="1314" y="324"/>
                    </a:lnTo>
                    <a:lnTo>
                      <a:pt x="1314" y="324"/>
                    </a:lnTo>
                    <a:lnTo>
                      <a:pt x="1315" y="322"/>
                    </a:lnTo>
                    <a:lnTo>
                      <a:pt x="1315" y="322"/>
                    </a:lnTo>
                    <a:lnTo>
                      <a:pt x="1315" y="322"/>
                    </a:lnTo>
                    <a:lnTo>
                      <a:pt x="1316" y="321"/>
                    </a:lnTo>
                    <a:lnTo>
                      <a:pt x="1316" y="322"/>
                    </a:lnTo>
                    <a:lnTo>
                      <a:pt x="1316" y="322"/>
                    </a:lnTo>
                    <a:lnTo>
                      <a:pt x="1318" y="324"/>
                    </a:lnTo>
                    <a:lnTo>
                      <a:pt x="1318" y="324"/>
                    </a:lnTo>
                    <a:lnTo>
                      <a:pt x="1318" y="326"/>
                    </a:lnTo>
                    <a:lnTo>
                      <a:pt x="1319" y="326"/>
                    </a:lnTo>
                    <a:lnTo>
                      <a:pt x="1319" y="326"/>
                    </a:lnTo>
                    <a:lnTo>
                      <a:pt x="1320" y="325"/>
                    </a:lnTo>
                    <a:lnTo>
                      <a:pt x="1320" y="324"/>
                    </a:lnTo>
                    <a:lnTo>
                      <a:pt x="1320" y="322"/>
                    </a:lnTo>
                    <a:lnTo>
                      <a:pt x="1321" y="320"/>
                    </a:lnTo>
                    <a:lnTo>
                      <a:pt x="1321" y="319"/>
                    </a:lnTo>
                    <a:lnTo>
                      <a:pt x="1321" y="318"/>
                    </a:lnTo>
                    <a:lnTo>
                      <a:pt x="1322" y="318"/>
                    </a:lnTo>
                    <a:lnTo>
                      <a:pt x="1322" y="316"/>
                    </a:lnTo>
                    <a:lnTo>
                      <a:pt x="1322" y="316"/>
                    </a:lnTo>
                    <a:lnTo>
                      <a:pt x="1323" y="317"/>
                    </a:lnTo>
                    <a:lnTo>
                      <a:pt x="1323" y="317"/>
                    </a:lnTo>
                    <a:lnTo>
                      <a:pt x="1324" y="318"/>
                    </a:lnTo>
                    <a:lnTo>
                      <a:pt x="1324" y="317"/>
                    </a:lnTo>
                    <a:lnTo>
                      <a:pt x="1324" y="318"/>
                    </a:lnTo>
                    <a:lnTo>
                      <a:pt x="1325" y="319"/>
                    </a:lnTo>
                    <a:lnTo>
                      <a:pt x="1325" y="318"/>
                    </a:lnTo>
                    <a:lnTo>
                      <a:pt x="1325" y="318"/>
                    </a:lnTo>
                    <a:lnTo>
                      <a:pt x="1327" y="317"/>
                    </a:lnTo>
                    <a:lnTo>
                      <a:pt x="1327" y="317"/>
                    </a:lnTo>
                    <a:lnTo>
                      <a:pt x="1327" y="319"/>
                    </a:lnTo>
                    <a:lnTo>
                      <a:pt x="1328" y="319"/>
                    </a:lnTo>
                    <a:lnTo>
                      <a:pt x="1328" y="320"/>
                    </a:lnTo>
                    <a:lnTo>
                      <a:pt x="1329" y="319"/>
                    </a:lnTo>
                    <a:lnTo>
                      <a:pt x="1329" y="319"/>
                    </a:lnTo>
                    <a:lnTo>
                      <a:pt x="1329" y="321"/>
                    </a:lnTo>
                    <a:lnTo>
                      <a:pt x="1330" y="325"/>
                    </a:lnTo>
                    <a:lnTo>
                      <a:pt x="1330" y="326"/>
                    </a:lnTo>
                    <a:lnTo>
                      <a:pt x="1330" y="325"/>
                    </a:lnTo>
                    <a:lnTo>
                      <a:pt x="1331" y="322"/>
                    </a:lnTo>
                    <a:lnTo>
                      <a:pt x="1331" y="320"/>
                    </a:lnTo>
                    <a:lnTo>
                      <a:pt x="1331" y="318"/>
                    </a:lnTo>
                    <a:lnTo>
                      <a:pt x="1332" y="319"/>
                    </a:lnTo>
                    <a:lnTo>
                      <a:pt x="1332" y="319"/>
                    </a:lnTo>
                    <a:lnTo>
                      <a:pt x="1333" y="317"/>
                    </a:lnTo>
                    <a:lnTo>
                      <a:pt x="1333" y="317"/>
                    </a:lnTo>
                    <a:lnTo>
                      <a:pt x="1333" y="318"/>
                    </a:lnTo>
                    <a:lnTo>
                      <a:pt x="1334" y="317"/>
                    </a:lnTo>
                    <a:lnTo>
                      <a:pt x="1334" y="318"/>
                    </a:lnTo>
                    <a:lnTo>
                      <a:pt x="1334" y="319"/>
                    </a:lnTo>
                    <a:lnTo>
                      <a:pt x="1336" y="320"/>
                    </a:lnTo>
                    <a:lnTo>
                      <a:pt x="1336" y="321"/>
                    </a:lnTo>
                    <a:lnTo>
                      <a:pt x="1336" y="320"/>
                    </a:lnTo>
                    <a:lnTo>
                      <a:pt x="1337" y="318"/>
                    </a:lnTo>
                    <a:lnTo>
                      <a:pt x="1337" y="317"/>
                    </a:lnTo>
                    <a:lnTo>
                      <a:pt x="1338" y="318"/>
                    </a:lnTo>
                    <a:lnTo>
                      <a:pt x="1338" y="319"/>
                    </a:lnTo>
                    <a:lnTo>
                      <a:pt x="1338" y="318"/>
                    </a:lnTo>
                    <a:lnTo>
                      <a:pt x="1339" y="318"/>
                    </a:lnTo>
                    <a:lnTo>
                      <a:pt x="1339" y="318"/>
                    </a:lnTo>
                    <a:lnTo>
                      <a:pt x="1339" y="319"/>
                    </a:lnTo>
                    <a:lnTo>
                      <a:pt x="1340" y="319"/>
                    </a:lnTo>
                    <a:lnTo>
                      <a:pt x="1340" y="319"/>
                    </a:lnTo>
                    <a:lnTo>
                      <a:pt x="1341" y="319"/>
                    </a:lnTo>
                    <a:lnTo>
                      <a:pt x="1341" y="319"/>
                    </a:lnTo>
                    <a:lnTo>
                      <a:pt x="1341" y="320"/>
                    </a:lnTo>
                    <a:lnTo>
                      <a:pt x="1342" y="320"/>
                    </a:lnTo>
                    <a:lnTo>
                      <a:pt x="1342" y="320"/>
                    </a:lnTo>
                    <a:lnTo>
                      <a:pt x="1342" y="318"/>
                    </a:lnTo>
                    <a:lnTo>
                      <a:pt x="1343" y="318"/>
                    </a:lnTo>
                    <a:lnTo>
                      <a:pt x="1343" y="317"/>
                    </a:lnTo>
                    <a:lnTo>
                      <a:pt x="1343" y="317"/>
                    </a:lnTo>
                    <a:lnTo>
                      <a:pt x="1345" y="316"/>
                    </a:lnTo>
                    <a:lnTo>
                      <a:pt x="1345" y="317"/>
                    </a:lnTo>
                    <a:lnTo>
                      <a:pt x="1346" y="316"/>
                    </a:lnTo>
                    <a:lnTo>
                      <a:pt x="1346" y="313"/>
                    </a:lnTo>
                    <a:lnTo>
                      <a:pt x="1346" y="315"/>
                    </a:lnTo>
                    <a:lnTo>
                      <a:pt x="1347" y="313"/>
                    </a:lnTo>
                    <a:lnTo>
                      <a:pt x="1347" y="316"/>
                    </a:lnTo>
                    <a:lnTo>
                      <a:pt x="1347" y="315"/>
                    </a:lnTo>
                    <a:lnTo>
                      <a:pt x="1348" y="310"/>
                    </a:lnTo>
                    <a:lnTo>
                      <a:pt x="1348" y="310"/>
                    </a:lnTo>
                    <a:lnTo>
                      <a:pt x="1348" y="309"/>
                    </a:lnTo>
                    <a:lnTo>
                      <a:pt x="1349" y="310"/>
                    </a:lnTo>
                    <a:lnTo>
                      <a:pt x="1349" y="311"/>
                    </a:lnTo>
                    <a:lnTo>
                      <a:pt x="1350" y="312"/>
                    </a:lnTo>
                    <a:lnTo>
                      <a:pt x="1350" y="311"/>
                    </a:lnTo>
                    <a:lnTo>
                      <a:pt x="1350" y="312"/>
                    </a:lnTo>
                    <a:lnTo>
                      <a:pt x="1351" y="312"/>
                    </a:lnTo>
                    <a:lnTo>
                      <a:pt x="1351" y="315"/>
                    </a:lnTo>
                    <a:lnTo>
                      <a:pt x="1351" y="313"/>
                    </a:lnTo>
                    <a:lnTo>
                      <a:pt x="1352" y="315"/>
                    </a:lnTo>
                    <a:lnTo>
                      <a:pt x="1352" y="313"/>
                    </a:lnTo>
                    <a:lnTo>
                      <a:pt x="1352" y="312"/>
                    </a:lnTo>
                    <a:lnTo>
                      <a:pt x="1354" y="312"/>
                    </a:lnTo>
                    <a:lnTo>
                      <a:pt x="1354" y="311"/>
                    </a:lnTo>
                    <a:lnTo>
                      <a:pt x="1355" y="311"/>
                    </a:lnTo>
                    <a:lnTo>
                      <a:pt x="1355" y="311"/>
                    </a:lnTo>
                    <a:lnTo>
                      <a:pt x="1355" y="313"/>
                    </a:lnTo>
                    <a:lnTo>
                      <a:pt x="1356" y="317"/>
                    </a:lnTo>
                    <a:lnTo>
                      <a:pt x="1356" y="317"/>
                    </a:lnTo>
                    <a:lnTo>
                      <a:pt x="1356" y="315"/>
                    </a:lnTo>
                    <a:lnTo>
                      <a:pt x="1357" y="313"/>
                    </a:lnTo>
                    <a:lnTo>
                      <a:pt x="1357" y="313"/>
                    </a:lnTo>
                    <a:lnTo>
                      <a:pt x="1357" y="316"/>
                    </a:lnTo>
                    <a:lnTo>
                      <a:pt x="1358" y="317"/>
                    </a:lnTo>
                    <a:lnTo>
                      <a:pt x="1358" y="315"/>
                    </a:lnTo>
                    <a:lnTo>
                      <a:pt x="1359" y="315"/>
                    </a:lnTo>
                    <a:lnTo>
                      <a:pt x="1359" y="315"/>
                    </a:lnTo>
                    <a:lnTo>
                      <a:pt x="1359" y="316"/>
                    </a:lnTo>
                    <a:lnTo>
                      <a:pt x="1360" y="317"/>
                    </a:lnTo>
                    <a:lnTo>
                      <a:pt x="1360" y="318"/>
                    </a:lnTo>
                    <a:lnTo>
                      <a:pt x="1360" y="318"/>
                    </a:lnTo>
                    <a:lnTo>
                      <a:pt x="1361" y="319"/>
                    </a:lnTo>
                    <a:lnTo>
                      <a:pt x="1361" y="319"/>
                    </a:lnTo>
                    <a:lnTo>
                      <a:pt x="1361" y="320"/>
                    </a:lnTo>
                    <a:lnTo>
                      <a:pt x="1363" y="320"/>
                    </a:lnTo>
                    <a:lnTo>
                      <a:pt x="1363" y="322"/>
                    </a:lnTo>
                    <a:lnTo>
                      <a:pt x="1364" y="322"/>
                    </a:lnTo>
                    <a:lnTo>
                      <a:pt x="1364" y="325"/>
                    </a:lnTo>
                    <a:lnTo>
                      <a:pt x="1364" y="324"/>
                    </a:lnTo>
                    <a:lnTo>
                      <a:pt x="1365" y="324"/>
                    </a:lnTo>
                    <a:lnTo>
                      <a:pt x="1365" y="322"/>
                    </a:lnTo>
                    <a:lnTo>
                      <a:pt x="1365" y="320"/>
                    </a:lnTo>
                    <a:lnTo>
                      <a:pt x="1366" y="319"/>
                    </a:lnTo>
                    <a:lnTo>
                      <a:pt x="1366" y="317"/>
                    </a:lnTo>
                    <a:lnTo>
                      <a:pt x="1366" y="316"/>
                    </a:lnTo>
                    <a:lnTo>
                      <a:pt x="1367" y="315"/>
                    </a:lnTo>
                    <a:lnTo>
                      <a:pt x="1367" y="315"/>
                    </a:lnTo>
                    <a:lnTo>
                      <a:pt x="1368" y="317"/>
                    </a:lnTo>
                    <a:lnTo>
                      <a:pt x="1368" y="317"/>
                    </a:lnTo>
                    <a:lnTo>
                      <a:pt x="1368" y="319"/>
                    </a:lnTo>
                    <a:lnTo>
                      <a:pt x="1369" y="319"/>
                    </a:lnTo>
                    <a:lnTo>
                      <a:pt x="1369" y="319"/>
                    </a:lnTo>
                    <a:lnTo>
                      <a:pt x="1369" y="319"/>
                    </a:lnTo>
                    <a:lnTo>
                      <a:pt x="1370" y="317"/>
                    </a:lnTo>
                    <a:lnTo>
                      <a:pt x="1370" y="313"/>
                    </a:lnTo>
                    <a:lnTo>
                      <a:pt x="1370" y="311"/>
                    </a:lnTo>
                    <a:lnTo>
                      <a:pt x="1372" y="311"/>
                    </a:lnTo>
                    <a:lnTo>
                      <a:pt x="1372" y="310"/>
                    </a:lnTo>
                    <a:lnTo>
                      <a:pt x="1373" y="311"/>
                    </a:lnTo>
                    <a:lnTo>
                      <a:pt x="1373" y="311"/>
                    </a:lnTo>
                    <a:lnTo>
                      <a:pt x="1373" y="311"/>
                    </a:lnTo>
                    <a:lnTo>
                      <a:pt x="1374" y="312"/>
                    </a:lnTo>
                    <a:lnTo>
                      <a:pt x="1374" y="312"/>
                    </a:lnTo>
                    <a:lnTo>
                      <a:pt x="1374" y="315"/>
                    </a:lnTo>
                    <a:lnTo>
                      <a:pt x="1375" y="315"/>
                    </a:lnTo>
                    <a:lnTo>
                      <a:pt x="1375" y="317"/>
                    </a:lnTo>
                    <a:lnTo>
                      <a:pt x="1375" y="318"/>
                    </a:lnTo>
                    <a:lnTo>
                      <a:pt x="1376" y="320"/>
                    </a:lnTo>
                    <a:lnTo>
                      <a:pt x="1376" y="320"/>
                    </a:lnTo>
                    <a:lnTo>
                      <a:pt x="1377" y="322"/>
                    </a:lnTo>
                    <a:lnTo>
                      <a:pt x="1377" y="324"/>
                    </a:lnTo>
                    <a:lnTo>
                      <a:pt x="1377" y="326"/>
                    </a:lnTo>
                    <a:lnTo>
                      <a:pt x="1378" y="328"/>
                    </a:lnTo>
                    <a:lnTo>
                      <a:pt x="1378" y="329"/>
                    </a:lnTo>
                    <a:lnTo>
                      <a:pt x="1378" y="331"/>
                    </a:lnTo>
                    <a:lnTo>
                      <a:pt x="1379" y="331"/>
                    </a:lnTo>
                    <a:lnTo>
                      <a:pt x="1379" y="330"/>
                    </a:lnTo>
                    <a:lnTo>
                      <a:pt x="1381" y="328"/>
                    </a:lnTo>
                    <a:lnTo>
                      <a:pt x="1381" y="328"/>
                    </a:lnTo>
                    <a:lnTo>
                      <a:pt x="1381" y="328"/>
                    </a:lnTo>
                    <a:lnTo>
                      <a:pt x="1382" y="328"/>
                    </a:lnTo>
                    <a:lnTo>
                      <a:pt x="1382" y="326"/>
                    </a:lnTo>
                    <a:lnTo>
                      <a:pt x="1382" y="325"/>
                    </a:lnTo>
                    <a:lnTo>
                      <a:pt x="1383" y="322"/>
                    </a:lnTo>
                    <a:lnTo>
                      <a:pt x="1383" y="319"/>
                    </a:lnTo>
                    <a:lnTo>
                      <a:pt x="1383" y="320"/>
                    </a:lnTo>
                    <a:lnTo>
                      <a:pt x="1384" y="320"/>
                    </a:lnTo>
                    <a:lnTo>
                      <a:pt x="1384" y="320"/>
                    </a:lnTo>
                    <a:lnTo>
                      <a:pt x="1385" y="320"/>
                    </a:lnTo>
                    <a:lnTo>
                      <a:pt x="1385" y="320"/>
                    </a:lnTo>
                    <a:lnTo>
                      <a:pt x="1385" y="321"/>
                    </a:lnTo>
                    <a:lnTo>
                      <a:pt x="1386" y="321"/>
                    </a:lnTo>
                    <a:lnTo>
                      <a:pt x="1386" y="321"/>
                    </a:lnTo>
                    <a:lnTo>
                      <a:pt x="1386" y="322"/>
                    </a:lnTo>
                    <a:lnTo>
                      <a:pt x="1387" y="321"/>
                    </a:lnTo>
                    <a:lnTo>
                      <a:pt x="1387" y="321"/>
                    </a:lnTo>
                    <a:lnTo>
                      <a:pt x="1387" y="322"/>
                    </a:lnTo>
                    <a:lnTo>
                      <a:pt x="1388" y="319"/>
                    </a:lnTo>
                    <a:lnTo>
                      <a:pt x="1388" y="318"/>
                    </a:lnTo>
                    <a:lnTo>
                      <a:pt x="1390" y="319"/>
                    </a:lnTo>
                    <a:lnTo>
                      <a:pt x="1390" y="319"/>
                    </a:lnTo>
                    <a:lnTo>
                      <a:pt x="1390" y="318"/>
                    </a:lnTo>
                    <a:lnTo>
                      <a:pt x="1391" y="320"/>
                    </a:lnTo>
                    <a:lnTo>
                      <a:pt x="1391" y="319"/>
                    </a:lnTo>
                    <a:lnTo>
                      <a:pt x="1391" y="319"/>
                    </a:lnTo>
                    <a:lnTo>
                      <a:pt x="1392" y="319"/>
                    </a:lnTo>
                    <a:lnTo>
                      <a:pt x="1392" y="318"/>
                    </a:lnTo>
                    <a:lnTo>
                      <a:pt x="1392" y="318"/>
                    </a:lnTo>
                    <a:lnTo>
                      <a:pt x="1393" y="318"/>
                    </a:lnTo>
                    <a:lnTo>
                      <a:pt x="1393" y="318"/>
                    </a:lnTo>
                    <a:lnTo>
                      <a:pt x="1394" y="318"/>
                    </a:lnTo>
                    <a:lnTo>
                      <a:pt x="1394" y="318"/>
                    </a:lnTo>
                    <a:lnTo>
                      <a:pt x="1394" y="316"/>
                    </a:lnTo>
                    <a:lnTo>
                      <a:pt x="1395" y="315"/>
                    </a:lnTo>
                    <a:lnTo>
                      <a:pt x="1395" y="315"/>
                    </a:lnTo>
                    <a:lnTo>
                      <a:pt x="1395" y="315"/>
                    </a:lnTo>
                    <a:lnTo>
                      <a:pt x="1396" y="315"/>
                    </a:lnTo>
                    <a:lnTo>
                      <a:pt x="1396" y="317"/>
                    </a:lnTo>
                    <a:lnTo>
                      <a:pt x="1396" y="316"/>
                    </a:lnTo>
                    <a:lnTo>
                      <a:pt x="1397" y="318"/>
                    </a:lnTo>
                    <a:lnTo>
                      <a:pt x="1397" y="319"/>
                    </a:lnTo>
                    <a:lnTo>
                      <a:pt x="1398" y="319"/>
                    </a:lnTo>
                    <a:lnTo>
                      <a:pt x="1398" y="319"/>
                    </a:lnTo>
                    <a:lnTo>
                      <a:pt x="1398" y="319"/>
                    </a:lnTo>
                    <a:lnTo>
                      <a:pt x="1400" y="319"/>
                    </a:lnTo>
                    <a:lnTo>
                      <a:pt x="1400" y="318"/>
                    </a:lnTo>
                    <a:lnTo>
                      <a:pt x="1400" y="318"/>
                    </a:lnTo>
                    <a:lnTo>
                      <a:pt x="1401" y="318"/>
                    </a:lnTo>
                    <a:lnTo>
                      <a:pt x="1401" y="317"/>
                    </a:lnTo>
                    <a:lnTo>
                      <a:pt x="1401" y="317"/>
                    </a:lnTo>
                    <a:lnTo>
                      <a:pt x="1402" y="317"/>
                    </a:lnTo>
                    <a:lnTo>
                      <a:pt x="1402" y="318"/>
                    </a:lnTo>
                    <a:lnTo>
                      <a:pt x="1403" y="318"/>
                    </a:lnTo>
                    <a:lnTo>
                      <a:pt x="1403" y="317"/>
                    </a:lnTo>
                    <a:lnTo>
                      <a:pt x="1403" y="318"/>
                    </a:lnTo>
                    <a:lnTo>
                      <a:pt x="1404" y="318"/>
                    </a:lnTo>
                    <a:lnTo>
                      <a:pt x="1404" y="319"/>
                    </a:lnTo>
                    <a:lnTo>
                      <a:pt x="1404" y="321"/>
                    </a:lnTo>
                    <a:lnTo>
                      <a:pt x="1405" y="322"/>
                    </a:lnTo>
                    <a:lnTo>
                      <a:pt x="1405" y="322"/>
                    </a:lnTo>
                    <a:lnTo>
                      <a:pt x="1405" y="325"/>
                    </a:lnTo>
                    <a:lnTo>
                      <a:pt x="1406" y="324"/>
                    </a:lnTo>
                    <a:lnTo>
                      <a:pt x="1406" y="325"/>
                    </a:lnTo>
                    <a:lnTo>
                      <a:pt x="1407" y="321"/>
                    </a:lnTo>
                    <a:lnTo>
                      <a:pt x="1407" y="320"/>
                    </a:lnTo>
                    <a:lnTo>
                      <a:pt x="1407" y="318"/>
                    </a:lnTo>
                    <a:lnTo>
                      <a:pt x="1409" y="318"/>
                    </a:lnTo>
                    <a:lnTo>
                      <a:pt x="1409" y="317"/>
                    </a:lnTo>
                    <a:lnTo>
                      <a:pt x="1409" y="317"/>
                    </a:lnTo>
                    <a:lnTo>
                      <a:pt x="1410" y="319"/>
                    </a:lnTo>
                    <a:lnTo>
                      <a:pt x="1410" y="319"/>
                    </a:lnTo>
                    <a:lnTo>
                      <a:pt x="1410" y="319"/>
                    </a:lnTo>
                    <a:lnTo>
                      <a:pt x="1411" y="318"/>
                    </a:lnTo>
                    <a:lnTo>
                      <a:pt x="1411" y="320"/>
                    </a:lnTo>
                    <a:lnTo>
                      <a:pt x="1412" y="320"/>
                    </a:lnTo>
                    <a:lnTo>
                      <a:pt x="1412" y="321"/>
                    </a:lnTo>
                    <a:lnTo>
                      <a:pt x="1412" y="322"/>
                    </a:lnTo>
                    <a:lnTo>
                      <a:pt x="1413" y="322"/>
                    </a:lnTo>
                    <a:lnTo>
                      <a:pt x="1413" y="322"/>
                    </a:lnTo>
                    <a:lnTo>
                      <a:pt x="1413" y="325"/>
                    </a:lnTo>
                    <a:lnTo>
                      <a:pt x="1414" y="325"/>
                    </a:lnTo>
                    <a:lnTo>
                      <a:pt x="1414" y="325"/>
                    </a:lnTo>
                    <a:lnTo>
                      <a:pt x="1414" y="322"/>
                    </a:lnTo>
                    <a:lnTo>
                      <a:pt x="1415" y="322"/>
                    </a:lnTo>
                    <a:lnTo>
                      <a:pt x="1415" y="322"/>
                    </a:lnTo>
                    <a:lnTo>
                      <a:pt x="1416" y="320"/>
                    </a:lnTo>
                    <a:lnTo>
                      <a:pt x="1416" y="319"/>
                    </a:lnTo>
                    <a:lnTo>
                      <a:pt x="1416" y="319"/>
                    </a:lnTo>
                    <a:lnTo>
                      <a:pt x="1418" y="319"/>
                    </a:lnTo>
                    <a:lnTo>
                      <a:pt x="1418" y="318"/>
                    </a:lnTo>
                    <a:lnTo>
                      <a:pt x="1418" y="316"/>
                    </a:lnTo>
                    <a:lnTo>
                      <a:pt x="1419" y="315"/>
                    </a:lnTo>
                    <a:lnTo>
                      <a:pt x="1419" y="315"/>
                    </a:lnTo>
                    <a:lnTo>
                      <a:pt x="1419" y="313"/>
                    </a:lnTo>
                    <a:lnTo>
                      <a:pt x="1420" y="316"/>
                    </a:lnTo>
                    <a:lnTo>
                      <a:pt x="1420" y="316"/>
                    </a:lnTo>
                    <a:lnTo>
                      <a:pt x="1421" y="316"/>
                    </a:lnTo>
                    <a:lnTo>
                      <a:pt x="1421" y="316"/>
                    </a:lnTo>
                    <a:lnTo>
                      <a:pt x="1421" y="316"/>
                    </a:lnTo>
                    <a:lnTo>
                      <a:pt x="1422" y="316"/>
                    </a:lnTo>
                    <a:lnTo>
                      <a:pt x="1422" y="317"/>
                    </a:lnTo>
                    <a:lnTo>
                      <a:pt x="1422" y="317"/>
                    </a:lnTo>
                    <a:lnTo>
                      <a:pt x="1423" y="317"/>
                    </a:lnTo>
                    <a:lnTo>
                      <a:pt x="1423" y="317"/>
                    </a:lnTo>
                    <a:lnTo>
                      <a:pt x="1424" y="317"/>
                    </a:lnTo>
                    <a:lnTo>
                      <a:pt x="1424" y="316"/>
                    </a:lnTo>
                    <a:lnTo>
                      <a:pt x="1424" y="318"/>
                    </a:lnTo>
                    <a:lnTo>
                      <a:pt x="1425" y="316"/>
                    </a:lnTo>
                    <a:lnTo>
                      <a:pt x="1425" y="316"/>
                    </a:lnTo>
                    <a:lnTo>
                      <a:pt x="1425" y="317"/>
                    </a:lnTo>
                    <a:lnTo>
                      <a:pt x="1427" y="317"/>
                    </a:lnTo>
                    <a:lnTo>
                      <a:pt x="1427" y="318"/>
                    </a:lnTo>
                    <a:lnTo>
                      <a:pt x="1427" y="319"/>
                    </a:lnTo>
                    <a:lnTo>
                      <a:pt x="1428" y="318"/>
                    </a:lnTo>
                    <a:lnTo>
                      <a:pt x="1428" y="318"/>
                    </a:lnTo>
                    <a:lnTo>
                      <a:pt x="1429" y="318"/>
                    </a:lnTo>
                    <a:lnTo>
                      <a:pt x="1429" y="318"/>
                    </a:lnTo>
                    <a:lnTo>
                      <a:pt x="1429" y="319"/>
                    </a:lnTo>
                    <a:lnTo>
                      <a:pt x="1430" y="319"/>
                    </a:lnTo>
                    <a:lnTo>
                      <a:pt x="1430" y="317"/>
                    </a:lnTo>
                    <a:lnTo>
                      <a:pt x="1430" y="317"/>
                    </a:lnTo>
                    <a:lnTo>
                      <a:pt x="1431" y="317"/>
                    </a:lnTo>
                    <a:lnTo>
                      <a:pt x="1431" y="315"/>
                    </a:lnTo>
                    <a:lnTo>
                      <a:pt x="1431" y="316"/>
                    </a:lnTo>
                    <a:lnTo>
                      <a:pt x="1432" y="316"/>
                    </a:lnTo>
                    <a:lnTo>
                      <a:pt x="1432" y="315"/>
                    </a:lnTo>
                    <a:lnTo>
                      <a:pt x="1433" y="316"/>
                    </a:lnTo>
                    <a:lnTo>
                      <a:pt x="1433" y="316"/>
                    </a:lnTo>
                    <a:lnTo>
                      <a:pt x="1433" y="318"/>
                    </a:lnTo>
                    <a:lnTo>
                      <a:pt x="1434" y="319"/>
                    </a:lnTo>
                    <a:lnTo>
                      <a:pt x="1434" y="318"/>
                    </a:lnTo>
                    <a:lnTo>
                      <a:pt x="1434" y="317"/>
                    </a:lnTo>
                    <a:lnTo>
                      <a:pt x="1436" y="317"/>
                    </a:lnTo>
                    <a:lnTo>
                      <a:pt x="1436" y="319"/>
                    </a:lnTo>
                    <a:lnTo>
                      <a:pt x="1436" y="319"/>
                    </a:lnTo>
                    <a:lnTo>
                      <a:pt x="1437" y="319"/>
                    </a:lnTo>
                    <a:lnTo>
                      <a:pt x="1437" y="319"/>
                    </a:lnTo>
                    <a:lnTo>
                      <a:pt x="1438" y="317"/>
                    </a:lnTo>
                    <a:lnTo>
                      <a:pt x="1438" y="318"/>
                    </a:lnTo>
                    <a:lnTo>
                      <a:pt x="1438" y="315"/>
                    </a:lnTo>
                    <a:lnTo>
                      <a:pt x="1439" y="313"/>
                    </a:lnTo>
                    <a:lnTo>
                      <a:pt x="1439" y="312"/>
                    </a:lnTo>
                    <a:lnTo>
                      <a:pt x="1439" y="315"/>
                    </a:lnTo>
                    <a:lnTo>
                      <a:pt x="1440" y="315"/>
                    </a:lnTo>
                    <a:lnTo>
                      <a:pt x="1440" y="316"/>
                    </a:lnTo>
                    <a:lnTo>
                      <a:pt x="1440" y="316"/>
                    </a:lnTo>
                    <a:lnTo>
                      <a:pt x="1441" y="315"/>
                    </a:lnTo>
                    <a:lnTo>
                      <a:pt x="1441" y="315"/>
                    </a:lnTo>
                    <a:lnTo>
                      <a:pt x="1442" y="313"/>
                    </a:lnTo>
                    <a:lnTo>
                      <a:pt x="1442" y="312"/>
                    </a:lnTo>
                    <a:lnTo>
                      <a:pt x="1442" y="313"/>
                    </a:lnTo>
                    <a:lnTo>
                      <a:pt x="1443" y="313"/>
                    </a:lnTo>
                    <a:lnTo>
                      <a:pt x="1443" y="315"/>
                    </a:lnTo>
                    <a:lnTo>
                      <a:pt x="1443" y="315"/>
                    </a:lnTo>
                    <a:lnTo>
                      <a:pt x="1445" y="317"/>
                    </a:lnTo>
                    <a:lnTo>
                      <a:pt x="1445" y="318"/>
                    </a:lnTo>
                    <a:lnTo>
                      <a:pt x="1445" y="318"/>
                    </a:lnTo>
                    <a:lnTo>
                      <a:pt x="1446" y="319"/>
                    </a:lnTo>
                    <a:lnTo>
                      <a:pt x="1446" y="321"/>
                    </a:lnTo>
                    <a:lnTo>
                      <a:pt x="1447" y="320"/>
                    </a:lnTo>
                    <a:lnTo>
                      <a:pt x="1447" y="320"/>
                    </a:lnTo>
                    <a:lnTo>
                      <a:pt x="1447" y="319"/>
                    </a:lnTo>
                    <a:lnTo>
                      <a:pt x="1448" y="319"/>
                    </a:lnTo>
                    <a:lnTo>
                      <a:pt x="1448" y="319"/>
                    </a:lnTo>
                    <a:lnTo>
                      <a:pt x="1448" y="318"/>
                    </a:lnTo>
                    <a:lnTo>
                      <a:pt x="1449" y="318"/>
                    </a:lnTo>
                    <a:lnTo>
                      <a:pt x="1449" y="318"/>
                    </a:lnTo>
                    <a:lnTo>
                      <a:pt x="1449" y="319"/>
                    </a:lnTo>
                    <a:lnTo>
                      <a:pt x="1450" y="318"/>
                    </a:lnTo>
                    <a:lnTo>
                      <a:pt x="1450" y="320"/>
                    </a:lnTo>
                    <a:lnTo>
                      <a:pt x="1451" y="320"/>
                    </a:lnTo>
                    <a:lnTo>
                      <a:pt x="1451" y="320"/>
                    </a:lnTo>
                    <a:lnTo>
                      <a:pt x="1451" y="318"/>
                    </a:lnTo>
                    <a:lnTo>
                      <a:pt x="1452" y="319"/>
                    </a:lnTo>
                    <a:lnTo>
                      <a:pt x="1452" y="318"/>
                    </a:lnTo>
                    <a:lnTo>
                      <a:pt x="1452" y="317"/>
                    </a:lnTo>
                    <a:lnTo>
                      <a:pt x="1454" y="318"/>
                    </a:lnTo>
                    <a:lnTo>
                      <a:pt x="1454" y="318"/>
                    </a:lnTo>
                    <a:lnTo>
                      <a:pt x="1454" y="317"/>
                    </a:lnTo>
                    <a:lnTo>
                      <a:pt x="1455" y="317"/>
                    </a:lnTo>
                    <a:lnTo>
                      <a:pt x="1455" y="316"/>
                    </a:lnTo>
                    <a:lnTo>
                      <a:pt x="1456" y="317"/>
                    </a:lnTo>
                    <a:lnTo>
                      <a:pt x="1456" y="317"/>
                    </a:lnTo>
                    <a:lnTo>
                      <a:pt x="1456" y="317"/>
                    </a:lnTo>
                    <a:lnTo>
                      <a:pt x="1457" y="318"/>
                    </a:lnTo>
                    <a:lnTo>
                      <a:pt x="1457" y="317"/>
                    </a:lnTo>
                    <a:lnTo>
                      <a:pt x="1457" y="317"/>
                    </a:lnTo>
                    <a:lnTo>
                      <a:pt x="1458" y="319"/>
                    </a:lnTo>
                    <a:lnTo>
                      <a:pt x="1458" y="318"/>
                    </a:lnTo>
                    <a:lnTo>
                      <a:pt x="1458" y="320"/>
                    </a:lnTo>
                    <a:lnTo>
                      <a:pt x="1459" y="321"/>
                    </a:lnTo>
                    <a:lnTo>
                      <a:pt x="1459" y="324"/>
                    </a:lnTo>
                    <a:lnTo>
                      <a:pt x="1460" y="326"/>
                    </a:lnTo>
                    <a:lnTo>
                      <a:pt x="1460" y="327"/>
                    </a:lnTo>
                    <a:lnTo>
                      <a:pt x="1460" y="326"/>
                    </a:lnTo>
                    <a:lnTo>
                      <a:pt x="1461" y="326"/>
                    </a:lnTo>
                    <a:lnTo>
                      <a:pt x="1461" y="326"/>
                    </a:lnTo>
                    <a:lnTo>
                      <a:pt x="1461" y="324"/>
                    </a:lnTo>
                    <a:lnTo>
                      <a:pt x="1463" y="325"/>
                    </a:lnTo>
                    <a:lnTo>
                      <a:pt x="1463" y="325"/>
                    </a:lnTo>
                    <a:lnTo>
                      <a:pt x="1463" y="325"/>
                    </a:lnTo>
                    <a:lnTo>
                      <a:pt x="1464" y="325"/>
                    </a:lnTo>
                    <a:lnTo>
                      <a:pt x="1464" y="322"/>
                    </a:lnTo>
                    <a:lnTo>
                      <a:pt x="1465" y="320"/>
                    </a:lnTo>
                    <a:lnTo>
                      <a:pt x="1465" y="319"/>
                    </a:lnTo>
                    <a:lnTo>
                      <a:pt x="1465" y="317"/>
                    </a:lnTo>
                    <a:lnTo>
                      <a:pt x="1466" y="318"/>
                    </a:lnTo>
                    <a:lnTo>
                      <a:pt x="1466" y="318"/>
                    </a:lnTo>
                    <a:lnTo>
                      <a:pt x="1466" y="319"/>
                    </a:lnTo>
                    <a:lnTo>
                      <a:pt x="1467" y="320"/>
                    </a:lnTo>
                    <a:lnTo>
                      <a:pt x="1467" y="320"/>
                    </a:lnTo>
                    <a:lnTo>
                      <a:pt x="1468" y="320"/>
                    </a:lnTo>
                    <a:lnTo>
                      <a:pt x="1468" y="320"/>
                    </a:lnTo>
                    <a:lnTo>
                      <a:pt x="1468" y="324"/>
                    </a:lnTo>
                    <a:lnTo>
                      <a:pt x="1469" y="325"/>
                    </a:lnTo>
                    <a:lnTo>
                      <a:pt x="1469" y="325"/>
                    </a:lnTo>
                    <a:lnTo>
                      <a:pt x="1469" y="325"/>
                    </a:lnTo>
                    <a:lnTo>
                      <a:pt x="1470" y="324"/>
                    </a:lnTo>
                    <a:lnTo>
                      <a:pt x="1470" y="322"/>
                    </a:lnTo>
                    <a:lnTo>
                      <a:pt x="1470" y="322"/>
                    </a:lnTo>
                    <a:lnTo>
                      <a:pt x="1472" y="320"/>
                    </a:lnTo>
                    <a:lnTo>
                      <a:pt x="1472" y="322"/>
                    </a:lnTo>
                    <a:lnTo>
                      <a:pt x="1473" y="324"/>
                    </a:lnTo>
                    <a:lnTo>
                      <a:pt x="1473" y="325"/>
                    </a:lnTo>
                    <a:lnTo>
                      <a:pt x="1473" y="325"/>
                    </a:lnTo>
                    <a:lnTo>
                      <a:pt x="1474" y="327"/>
                    </a:lnTo>
                    <a:lnTo>
                      <a:pt x="1474" y="326"/>
                    </a:lnTo>
                    <a:lnTo>
                      <a:pt x="1474" y="326"/>
                    </a:lnTo>
                    <a:lnTo>
                      <a:pt x="1475" y="325"/>
                    </a:lnTo>
                    <a:lnTo>
                      <a:pt x="1475" y="325"/>
                    </a:lnTo>
                    <a:lnTo>
                      <a:pt x="1475" y="324"/>
                    </a:lnTo>
                    <a:lnTo>
                      <a:pt x="1476" y="324"/>
                    </a:lnTo>
                    <a:lnTo>
                      <a:pt x="1476" y="321"/>
                    </a:lnTo>
                    <a:lnTo>
                      <a:pt x="1477" y="320"/>
                    </a:lnTo>
                    <a:lnTo>
                      <a:pt x="1477" y="322"/>
                    </a:lnTo>
                    <a:lnTo>
                      <a:pt x="1477" y="322"/>
                    </a:lnTo>
                    <a:lnTo>
                      <a:pt x="1478" y="324"/>
                    </a:lnTo>
                    <a:lnTo>
                      <a:pt x="1478" y="322"/>
                    </a:lnTo>
                    <a:lnTo>
                      <a:pt x="1478" y="324"/>
                    </a:lnTo>
                    <a:lnTo>
                      <a:pt x="1479" y="324"/>
                    </a:lnTo>
                    <a:lnTo>
                      <a:pt x="1479" y="321"/>
                    </a:lnTo>
                    <a:lnTo>
                      <a:pt x="1479" y="322"/>
                    </a:lnTo>
                    <a:lnTo>
                      <a:pt x="1481" y="320"/>
                    </a:lnTo>
                    <a:lnTo>
                      <a:pt x="1481" y="321"/>
                    </a:lnTo>
                    <a:lnTo>
                      <a:pt x="1482" y="321"/>
                    </a:lnTo>
                    <a:lnTo>
                      <a:pt x="1482" y="322"/>
                    </a:lnTo>
                    <a:lnTo>
                      <a:pt x="1482" y="324"/>
                    </a:lnTo>
                    <a:lnTo>
                      <a:pt x="1483" y="322"/>
                    </a:lnTo>
                    <a:lnTo>
                      <a:pt x="1483" y="320"/>
                    </a:lnTo>
                    <a:lnTo>
                      <a:pt x="1483" y="320"/>
                    </a:lnTo>
                    <a:lnTo>
                      <a:pt x="1484" y="318"/>
                    </a:lnTo>
                    <a:lnTo>
                      <a:pt x="1484" y="318"/>
                    </a:lnTo>
                    <a:lnTo>
                      <a:pt x="1484" y="317"/>
                    </a:lnTo>
                    <a:lnTo>
                      <a:pt x="1485" y="316"/>
                    </a:lnTo>
                    <a:lnTo>
                      <a:pt x="1485" y="316"/>
                    </a:lnTo>
                    <a:lnTo>
                      <a:pt x="1486" y="316"/>
                    </a:lnTo>
                    <a:lnTo>
                      <a:pt x="1486" y="318"/>
                    </a:lnTo>
                    <a:lnTo>
                      <a:pt x="1486" y="318"/>
                    </a:lnTo>
                    <a:lnTo>
                      <a:pt x="1487" y="319"/>
                    </a:lnTo>
                    <a:lnTo>
                      <a:pt x="1487" y="319"/>
                    </a:lnTo>
                    <a:lnTo>
                      <a:pt x="1487" y="320"/>
                    </a:lnTo>
                    <a:lnTo>
                      <a:pt x="1488" y="319"/>
                    </a:lnTo>
                    <a:lnTo>
                      <a:pt x="1488" y="319"/>
                    </a:lnTo>
                    <a:lnTo>
                      <a:pt x="1488" y="319"/>
                    </a:lnTo>
                    <a:lnTo>
                      <a:pt x="1490" y="318"/>
                    </a:lnTo>
                    <a:lnTo>
                      <a:pt x="1490" y="317"/>
                    </a:lnTo>
                    <a:lnTo>
                      <a:pt x="1491" y="316"/>
                    </a:lnTo>
                    <a:lnTo>
                      <a:pt x="1491" y="318"/>
                    </a:lnTo>
                    <a:lnTo>
                      <a:pt x="1491" y="319"/>
                    </a:lnTo>
                    <a:lnTo>
                      <a:pt x="1492" y="319"/>
                    </a:lnTo>
                    <a:lnTo>
                      <a:pt x="1492" y="320"/>
                    </a:lnTo>
                    <a:lnTo>
                      <a:pt x="1492" y="322"/>
                    </a:lnTo>
                    <a:lnTo>
                      <a:pt x="1493" y="322"/>
                    </a:lnTo>
                    <a:lnTo>
                      <a:pt x="1493" y="319"/>
                    </a:lnTo>
                    <a:lnTo>
                      <a:pt x="1493" y="321"/>
                    </a:lnTo>
                    <a:lnTo>
                      <a:pt x="1494" y="321"/>
                    </a:lnTo>
                    <a:lnTo>
                      <a:pt x="1494" y="321"/>
                    </a:lnTo>
                    <a:lnTo>
                      <a:pt x="1495" y="322"/>
                    </a:lnTo>
                    <a:lnTo>
                      <a:pt x="1495" y="322"/>
                    </a:lnTo>
                    <a:lnTo>
                      <a:pt x="1495" y="322"/>
                    </a:lnTo>
                    <a:lnTo>
                      <a:pt x="1496" y="322"/>
                    </a:lnTo>
                    <a:lnTo>
                      <a:pt x="1496" y="321"/>
                    </a:lnTo>
                    <a:lnTo>
                      <a:pt x="1496" y="320"/>
                    </a:lnTo>
                    <a:lnTo>
                      <a:pt x="1497" y="319"/>
                    </a:lnTo>
                    <a:lnTo>
                      <a:pt x="1497" y="316"/>
                    </a:lnTo>
                    <a:lnTo>
                      <a:pt x="1497" y="315"/>
                    </a:lnTo>
                    <a:lnTo>
                      <a:pt x="1499" y="315"/>
                    </a:lnTo>
                    <a:lnTo>
                      <a:pt x="1499" y="315"/>
                    </a:lnTo>
                    <a:lnTo>
                      <a:pt x="1500" y="316"/>
                    </a:lnTo>
                    <a:lnTo>
                      <a:pt x="1500" y="316"/>
                    </a:lnTo>
                    <a:lnTo>
                      <a:pt x="1500" y="313"/>
                    </a:lnTo>
                    <a:lnTo>
                      <a:pt x="1501" y="312"/>
                    </a:lnTo>
                    <a:lnTo>
                      <a:pt x="1501" y="311"/>
                    </a:lnTo>
                    <a:lnTo>
                      <a:pt x="1501" y="311"/>
                    </a:lnTo>
                    <a:lnTo>
                      <a:pt x="1502" y="311"/>
                    </a:lnTo>
                    <a:lnTo>
                      <a:pt x="1502" y="311"/>
                    </a:lnTo>
                    <a:lnTo>
                      <a:pt x="1502" y="312"/>
                    </a:lnTo>
                    <a:lnTo>
                      <a:pt x="1503" y="315"/>
                    </a:lnTo>
                    <a:lnTo>
                      <a:pt x="1503" y="318"/>
                    </a:lnTo>
                    <a:lnTo>
                      <a:pt x="1504" y="318"/>
                    </a:lnTo>
                    <a:lnTo>
                      <a:pt x="1504" y="322"/>
                    </a:lnTo>
                    <a:lnTo>
                      <a:pt x="1504" y="324"/>
                    </a:lnTo>
                    <a:lnTo>
                      <a:pt x="1505" y="326"/>
                    </a:lnTo>
                    <a:lnTo>
                      <a:pt x="1505" y="327"/>
                    </a:lnTo>
                    <a:lnTo>
                      <a:pt x="1505" y="326"/>
                    </a:lnTo>
                    <a:lnTo>
                      <a:pt x="1506" y="325"/>
                    </a:lnTo>
                    <a:lnTo>
                      <a:pt x="1506" y="320"/>
                    </a:lnTo>
                    <a:lnTo>
                      <a:pt x="1506" y="318"/>
                    </a:lnTo>
                    <a:lnTo>
                      <a:pt x="1508" y="317"/>
                    </a:lnTo>
                    <a:lnTo>
                      <a:pt x="1508" y="315"/>
                    </a:lnTo>
                    <a:lnTo>
                      <a:pt x="1509" y="312"/>
                    </a:lnTo>
                    <a:lnTo>
                      <a:pt x="1509" y="310"/>
                    </a:lnTo>
                    <a:lnTo>
                      <a:pt x="1509" y="311"/>
                    </a:lnTo>
                    <a:lnTo>
                      <a:pt x="1510" y="310"/>
                    </a:lnTo>
                    <a:lnTo>
                      <a:pt x="1510" y="311"/>
                    </a:lnTo>
                    <a:lnTo>
                      <a:pt x="1510" y="310"/>
                    </a:lnTo>
                    <a:lnTo>
                      <a:pt x="1511" y="311"/>
                    </a:lnTo>
                    <a:lnTo>
                      <a:pt x="1511" y="311"/>
                    </a:lnTo>
                    <a:lnTo>
                      <a:pt x="1512" y="312"/>
                    </a:lnTo>
                    <a:lnTo>
                      <a:pt x="1512" y="313"/>
                    </a:lnTo>
                    <a:lnTo>
                      <a:pt x="1512" y="315"/>
                    </a:lnTo>
                    <a:lnTo>
                      <a:pt x="1513" y="315"/>
                    </a:lnTo>
                    <a:lnTo>
                      <a:pt x="1513" y="316"/>
                    </a:lnTo>
                    <a:lnTo>
                      <a:pt x="1513" y="317"/>
                    </a:lnTo>
                    <a:lnTo>
                      <a:pt x="1514" y="315"/>
                    </a:lnTo>
                    <a:lnTo>
                      <a:pt x="1514" y="317"/>
                    </a:lnTo>
                    <a:lnTo>
                      <a:pt x="1514" y="316"/>
                    </a:lnTo>
                    <a:lnTo>
                      <a:pt x="1515" y="315"/>
                    </a:lnTo>
                    <a:lnTo>
                      <a:pt x="1515" y="315"/>
                    </a:lnTo>
                    <a:lnTo>
                      <a:pt x="1517" y="312"/>
                    </a:lnTo>
                    <a:lnTo>
                      <a:pt x="1517" y="309"/>
                    </a:lnTo>
                    <a:lnTo>
                      <a:pt x="1517" y="308"/>
                    </a:lnTo>
                    <a:lnTo>
                      <a:pt x="1518" y="304"/>
                    </a:lnTo>
                    <a:lnTo>
                      <a:pt x="1518" y="307"/>
                    </a:lnTo>
                    <a:lnTo>
                      <a:pt x="1518" y="307"/>
                    </a:lnTo>
                    <a:lnTo>
                      <a:pt x="1519" y="304"/>
                    </a:lnTo>
                    <a:lnTo>
                      <a:pt x="1519" y="304"/>
                    </a:lnTo>
                    <a:lnTo>
                      <a:pt x="1519" y="307"/>
                    </a:lnTo>
                    <a:lnTo>
                      <a:pt x="1520" y="308"/>
                    </a:lnTo>
                    <a:lnTo>
                      <a:pt x="1520" y="308"/>
                    </a:lnTo>
                    <a:lnTo>
                      <a:pt x="1521" y="309"/>
                    </a:lnTo>
                    <a:lnTo>
                      <a:pt x="1521" y="309"/>
                    </a:lnTo>
                    <a:lnTo>
                      <a:pt x="1521" y="310"/>
                    </a:lnTo>
                    <a:lnTo>
                      <a:pt x="1522" y="310"/>
                    </a:lnTo>
                    <a:lnTo>
                      <a:pt x="1522" y="310"/>
                    </a:lnTo>
                    <a:lnTo>
                      <a:pt x="1522" y="310"/>
                    </a:lnTo>
                    <a:lnTo>
                      <a:pt x="1523" y="309"/>
                    </a:lnTo>
                    <a:lnTo>
                      <a:pt x="1523" y="310"/>
                    </a:lnTo>
                    <a:lnTo>
                      <a:pt x="1523" y="311"/>
                    </a:lnTo>
                    <a:lnTo>
                      <a:pt x="1524" y="315"/>
                    </a:lnTo>
                    <a:lnTo>
                      <a:pt x="1524" y="313"/>
                    </a:lnTo>
                    <a:lnTo>
                      <a:pt x="1526" y="312"/>
                    </a:lnTo>
                    <a:lnTo>
                      <a:pt x="1526" y="315"/>
                    </a:lnTo>
                    <a:lnTo>
                      <a:pt x="1526" y="315"/>
                    </a:lnTo>
                    <a:lnTo>
                      <a:pt x="1527" y="317"/>
                    </a:lnTo>
                    <a:lnTo>
                      <a:pt x="1527" y="317"/>
                    </a:lnTo>
                    <a:lnTo>
                      <a:pt x="1527" y="316"/>
                    </a:lnTo>
                    <a:lnTo>
                      <a:pt x="1528" y="312"/>
                    </a:lnTo>
                    <a:lnTo>
                      <a:pt x="1528" y="315"/>
                    </a:lnTo>
                    <a:lnTo>
                      <a:pt x="1528" y="311"/>
                    </a:lnTo>
                    <a:lnTo>
                      <a:pt x="1529" y="313"/>
                    </a:lnTo>
                    <a:lnTo>
                      <a:pt x="1529" y="312"/>
                    </a:lnTo>
                    <a:lnTo>
                      <a:pt x="1530" y="315"/>
                    </a:lnTo>
                    <a:lnTo>
                      <a:pt x="1530" y="315"/>
                    </a:lnTo>
                    <a:lnTo>
                      <a:pt x="1530" y="315"/>
                    </a:lnTo>
                    <a:lnTo>
                      <a:pt x="1531" y="315"/>
                    </a:lnTo>
                    <a:lnTo>
                      <a:pt x="1531" y="316"/>
                    </a:lnTo>
                    <a:lnTo>
                      <a:pt x="1531" y="315"/>
                    </a:lnTo>
                    <a:lnTo>
                      <a:pt x="1532" y="310"/>
                    </a:lnTo>
                    <a:lnTo>
                      <a:pt x="1532" y="310"/>
                    </a:lnTo>
                    <a:lnTo>
                      <a:pt x="1532" y="310"/>
                    </a:lnTo>
                    <a:lnTo>
                      <a:pt x="1533" y="311"/>
                    </a:lnTo>
                    <a:lnTo>
                      <a:pt x="1533" y="311"/>
                    </a:lnTo>
                    <a:lnTo>
                      <a:pt x="1535" y="311"/>
                    </a:lnTo>
                    <a:lnTo>
                      <a:pt x="1535" y="309"/>
                    </a:lnTo>
                    <a:lnTo>
                      <a:pt x="1535" y="309"/>
                    </a:lnTo>
                    <a:lnTo>
                      <a:pt x="1536" y="309"/>
                    </a:lnTo>
                    <a:lnTo>
                      <a:pt x="1536" y="309"/>
                    </a:lnTo>
                    <a:lnTo>
                      <a:pt x="1536" y="309"/>
                    </a:lnTo>
                    <a:lnTo>
                      <a:pt x="1537" y="310"/>
                    </a:lnTo>
                    <a:lnTo>
                      <a:pt x="1537" y="311"/>
                    </a:lnTo>
                    <a:lnTo>
                      <a:pt x="1537" y="312"/>
                    </a:lnTo>
                    <a:lnTo>
                      <a:pt x="1538" y="316"/>
                    </a:lnTo>
                    <a:lnTo>
                      <a:pt x="1538" y="319"/>
                    </a:lnTo>
                    <a:lnTo>
                      <a:pt x="1539" y="320"/>
                    </a:lnTo>
                    <a:lnTo>
                      <a:pt x="1539" y="320"/>
                    </a:lnTo>
                    <a:lnTo>
                      <a:pt x="1539" y="319"/>
                    </a:lnTo>
                    <a:lnTo>
                      <a:pt x="1540" y="319"/>
                    </a:lnTo>
                    <a:lnTo>
                      <a:pt x="1540" y="319"/>
                    </a:lnTo>
                    <a:lnTo>
                      <a:pt x="1540" y="321"/>
                    </a:lnTo>
                    <a:lnTo>
                      <a:pt x="1541" y="324"/>
                    </a:lnTo>
                    <a:lnTo>
                      <a:pt x="1541" y="324"/>
                    </a:lnTo>
                    <a:lnTo>
                      <a:pt x="1541" y="324"/>
                    </a:lnTo>
                    <a:lnTo>
                      <a:pt x="1542" y="324"/>
                    </a:lnTo>
                    <a:lnTo>
                      <a:pt x="1542" y="325"/>
                    </a:lnTo>
                    <a:lnTo>
                      <a:pt x="1544" y="321"/>
                    </a:lnTo>
                    <a:lnTo>
                      <a:pt x="1544" y="320"/>
                    </a:lnTo>
                    <a:lnTo>
                      <a:pt x="1544" y="319"/>
                    </a:lnTo>
                    <a:lnTo>
                      <a:pt x="1545" y="319"/>
                    </a:lnTo>
                    <a:lnTo>
                      <a:pt x="1545" y="320"/>
                    </a:lnTo>
                    <a:lnTo>
                      <a:pt x="1545" y="320"/>
                    </a:lnTo>
                    <a:lnTo>
                      <a:pt x="1546" y="319"/>
                    </a:lnTo>
                    <a:lnTo>
                      <a:pt x="1546" y="319"/>
                    </a:lnTo>
                    <a:lnTo>
                      <a:pt x="1546" y="318"/>
                    </a:lnTo>
                    <a:lnTo>
                      <a:pt x="1547" y="317"/>
                    </a:lnTo>
                    <a:lnTo>
                      <a:pt x="1547" y="318"/>
                    </a:lnTo>
                    <a:lnTo>
                      <a:pt x="1548" y="318"/>
                    </a:lnTo>
                    <a:lnTo>
                      <a:pt x="1548" y="319"/>
                    </a:lnTo>
                    <a:lnTo>
                      <a:pt x="1548" y="320"/>
                    </a:lnTo>
                    <a:lnTo>
                      <a:pt x="1549" y="321"/>
                    </a:lnTo>
                    <a:lnTo>
                      <a:pt x="1549" y="320"/>
                    </a:lnTo>
                    <a:lnTo>
                      <a:pt x="1549" y="320"/>
                    </a:lnTo>
                    <a:lnTo>
                      <a:pt x="1550" y="319"/>
                    </a:lnTo>
                    <a:lnTo>
                      <a:pt x="1550" y="318"/>
                    </a:lnTo>
                    <a:lnTo>
                      <a:pt x="1550" y="318"/>
                    </a:lnTo>
                    <a:lnTo>
                      <a:pt x="1551" y="317"/>
                    </a:lnTo>
                    <a:lnTo>
                      <a:pt x="1551" y="317"/>
                    </a:lnTo>
                    <a:lnTo>
                      <a:pt x="1553" y="318"/>
                    </a:lnTo>
                    <a:lnTo>
                      <a:pt x="1553" y="319"/>
                    </a:lnTo>
                    <a:lnTo>
                      <a:pt x="1553" y="318"/>
                    </a:lnTo>
                    <a:lnTo>
                      <a:pt x="1554" y="319"/>
                    </a:lnTo>
                    <a:lnTo>
                      <a:pt x="1554" y="318"/>
                    </a:lnTo>
                    <a:lnTo>
                      <a:pt x="1554" y="319"/>
                    </a:lnTo>
                    <a:lnTo>
                      <a:pt x="1555" y="320"/>
                    </a:lnTo>
                    <a:lnTo>
                      <a:pt x="1555" y="322"/>
                    </a:lnTo>
                    <a:lnTo>
                      <a:pt x="1556" y="321"/>
                    </a:lnTo>
                    <a:lnTo>
                      <a:pt x="1556" y="320"/>
                    </a:lnTo>
                    <a:lnTo>
                      <a:pt x="1556" y="320"/>
                    </a:lnTo>
                    <a:lnTo>
                      <a:pt x="1557" y="319"/>
                    </a:lnTo>
                    <a:lnTo>
                      <a:pt x="1557" y="322"/>
                    </a:lnTo>
                    <a:lnTo>
                      <a:pt x="1557" y="321"/>
                    </a:lnTo>
                    <a:lnTo>
                      <a:pt x="1558" y="324"/>
                    </a:lnTo>
                    <a:lnTo>
                      <a:pt x="1558" y="322"/>
                    </a:lnTo>
                    <a:lnTo>
                      <a:pt x="1558" y="324"/>
                    </a:lnTo>
                    <a:lnTo>
                      <a:pt x="1559" y="321"/>
                    </a:lnTo>
                    <a:lnTo>
                      <a:pt x="1559" y="322"/>
                    </a:lnTo>
                    <a:lnTo>
                      <a:pt x="1560" y="321"/>
                    </a:lnTo>
                    <a:lnTo>
                      <a:pt x="1560" y="317"/>
                    </a:lnTo>
                    <a:lnTo>
                      <a:pt x="1560" y="316"/>
                    </a:lnTo>
                    <a:lnTo>
                      <a:pt x="1562" y="318"/>
                    </a:lnTo>
                    <a:lnTo>
                      <a:pt x="1562" y="318"/>
                    </a:lnTo>
                    <a:lnTo>
                      <a:pt x="1562" y="320"/>
                    </a:lnTo>
                    <a:lnTo>
                      <a:pt x="1563" y="318"/>
                    </a:lnTo>
                    <a:lnTo>
                      <a:pt x="1563" y="317"/>
                    </a:lnTo>
                    <a:lnTo>
                      <a:pt x="1563" y="316"/>
                    </a:lnTo>
                    <a:lnTo>
                      <a:pt x="1564" y="316"/>
                    </a:lnTo>
                    <a:lnTo>
                      <a:pt x="1564" y="315"/>
                    </a:lnTo>
                    <a:lnTo>
                      <a:pt x="1565" y="312"/>
                    </a:lnTo>
                    <a:lnTo>
                      <a:pt x="1565" y="315"/>
                    </a:lnTo>
                    <a:lnTo>
                      <a:pt x="1565" y="313"/>
                    </a:lnTo>
                    <a:lnTo>
                      <a:pt x="1566" y="315"/>
                    </a:lnTo>
                    <a:lnTo>
                      <a:pt x="1566" y="316"/>
                    </a:lnTo>
                    <a:lnTo>
                      <a:pt x="1566" y="316"/>
                    </a:lnTo>
                    <a:lnTo>
                      <a:pt x="1567" y="313"/>
                    </a:lnTo>
                    <a:lnTo>
                      <a:pt x="1567" y="313"/>
                    </a:lnTo>
                    <a:lnTo>
                      <a:pt x="1567" y="315"/>
                    </a:lnTo>
                    <a:lnTo>
                      <a:pt x="1568" y="315"/>
                    </a:lnTo>
                    <a:lnTo>
                      <a:pt x="1568" y="315"/>
                    </a:lnTo>
                    <a:lnTo>
                      <a:pt x="1569" y="315"/>
                    </a:lnTo>
                    <a:lnTo>
                      <a:pt x="1569" y="312"/>
                    </a:lnTo>
                    <a:lnTo>
                      <a:pt x="1569" y="315"/>
                    </a:lnTo>
                    <a:lnTo>
                      <a:pt x="1571" y="317"/>
                    </a:lnTo>
                    <a:lnTo>
                      <a:pt x="1571" y="316"/>
                    </a:lnTo>
                    <a:lnTo>
                      <a:pt x="1571" y="317"/>
                    </a:lnTo>
                    <a:lnTo>
                      <a:pt x="1572" y="317"/>
                    </a:lnTo>
                    <a:lnTo>
                      <a:pt x="1572" y="319"/>
                    </a:lnTo>
                    <a:lnTo>
                      <a:pt x="1572" y="318"/>
                    </a:lnTo>
                    <a:lnTo>
                      <a:pt x="1573" y="317"/>
                    </a:lnTo>
                    <a:lnTo>
                      <a:pt x="1573" y="317"/>
                    </a:lnTo>
                    <a:lnTo>
                      <a:pt x="1574" y="318"/>
                    </a:lnTo>
                    <a:lnTo>
                      <a:pt x="1574" y="317"/>
                    </a:lnTo>
                    <a:lnTo>
                      <a:pt x="1574" y="316"/>
                    </a:lnTo>
                    <a:lnTo>
                      <a:pt x="1575" y="313"/>
                    </a:lnTo>
                    <a:lnTo>
                      <a:pt x="1575" y="313"/>
                    </a:lnTo>
                    <a:lnTo>
                      <a:pt x="1575" y="315"/>
                    </a:lnTo>
                    <a:lnTo>
                      <a:pt x="1576" y="316"/>
                    </a:lnTo>
                    <a:lnTo>
                      <a:pt x="1576" y="317"/>
                    </a:lnTo>
                    <a:lnTo>
                      <a:pt x="1576" y="317"/>
                    </a:lnTo>
                    <a:lnTo>
                      <a:pt x="1577" y="318"/>
                    </a:lnTo>
                    <a:lnTo>
                      <a:pt x="1577" y="319"/>
                    </a:lnTo>
                    <a:lnTo>
                      <a:pt x="1578" y="319"/>
                    </a:lnTo>
                    <a:lnTo>
                      <a:pt x="1578" y="320"/>
                    </a:lnTo>
                    <a:lnTo>
                      <a:pt x="1578" y="319"/>
                    </a:lnTo>
                    <a:lnTo>
                      <a:pt x="1580" y="318"/>
                    </a:lnTo>
                    <a:lnTo>
                      <a:pt x="1580" y="319"/>
                    </a:lnTo>
                    <a:lnTo>
                      <a:pt x="1580" y="318"/>
                    </a:lnTo>
                    <a:lnTo>
                      <a:pt x="1581" y="318"/>
                    </a:lnTo>
                    <a:lnTo>
                      <a:pt x="1581" y="318"/>
                    </a:lnTo>
                    <a:lnTo>
                      <a:pt x="1581" y="317"/>
                    </a:lnTo>
                    <a:lnTo>
                      <a:pt x="1582" y="315"/>
                    </a:lnTo>
                    <a:lnTo>
                      <a:pt x="1582" y="311"/>
                    </a:lnTo>
                    <a:lnTo>
                      <a:pt x="1583" y="310"/>
                    </a:lnTo>
                    <a:lnTo>
                      <a:pt x="1583" y="310"/>
                    </a:lnTo>
                    <a:lnTo>
                      <a:pt x="1583" y="309"/>
                    </a:lnTo>
                    <a:lnTo>
                      <a:pt x="1584" y="309"/>
                    </a:lnTo>
                    <a:lnTo>
                      <a:pt x="1584" y="309"/>
                    </a:lnTo>
                    <a:lnTo>
                      <a:pt x="1584" y="307"/>
                    </a:lnTo>
                    <a:lnTo>
                      <a:pt x="1585" y="308"/>
                    </a:lnTo>
                    <a:lnTo>
                      <a:pt x="1585" y="308"/>
                    </a:lnTo>
                    <a:lnTo>
                      <a:pt x="1585" y="309"/>
                    </a:lnTo>
                    <a:lnTo>
                      <a:pt x="1586" y="310"/>
                    </a:lnTo>
                    <a:lnTo>
                      <a:pt x="1586" y="309"/>
                    </a:lnTo>
                    <a:lnTo>
                      <a:pt x="1587" y="311"/>
                    </a:lnTo>
                    <a:lnTo>
                      <a:pt x="1587" y="315"/>
                    </a:lnTo>
                    <a:lnTo>
                      <a:pt x="1587" y="316"/>
                    </a:lnTo>
                    <a:lnTo>
                      <a:pt x="1589" y="316"/>
                    </a:lnTo>
                    <a:lnTo>
                      <a:pt x="1589" y="316"/>
                    </a:lnTo>
                    <a:lnTo>
                      <a:pt x="1589" y="315"/>
                    </a:lnTo>
                    <a:lnTo>
                      <a:pt x="1590" y="315"/>
                    </a:lnTo>
                    <a:lnTo>
                      <a:pt x="1590" y="313"/>
                    </a:lnTo>
                    <a:lnTo>
                      <a:pt x="1590" y="311"/>
                    </a:lnTo>
                    <a:lnTo>
                      <a:pt x="1591" y="311"/>
                    </a:lnTo>
                    <a:lnTo>
                      <a:pt x="1591" y="312"/>
                    </a:lnTo>
                    <a:lnTo>
                      <a:pt x="1592" y="312"/>
                    </a:lnTo>
                    <a:lnTo>
                      <a:pt x="1592" y="316"/>
                    </a:lnTo>
                    <a:lnTo>
                      <a:pt x="1592" y="316"/>
                    </a:lnTo>
                    <a:lnTo>
                      <a:pt x="1593" y="315"/>
                    </a:lnTo>
                    <a:lnTo>
                      <a:pt x="1593" y="316"/>
                    </a:lnTo>
                    <a:lnTo>
                      <a:pt x="1593" y="315"/>
                    </a:lnTo>
                    <a:lnTo>
                      <a:pt x="1594" y="316"/>
                    </a:lnTo>
                    <a:lnTo>
                      <a:pt x="1594" y="317"/>
                    </a:lnTo>
                    <a:lnTo>
                      <a:pt x="1594" y="316"/>
                    </a:lnTo>
                    <a:lnTo>
                      <a:pt x="1595" y="317"/>
                    </a:lnTo>
                    <a:lnTo>
                      <a:pt x="1595" y="317"/>
                    </a:lnTo>
                    <a:lnTo>
                      <a:pt x="1596" y="316"/>
                    </a:lnTo>
                    <a:lnTo>
                      <a:pt x="1596" y="315"/>
                    </a:lnTo>
                    <a:lnTo>
                      <a:pt x="1596" y="313"/>
                    </a:lnTo>
                    <a:lnTo>
                      <a:pt x="1598" y="313"/>
                    </a:lnTo>
                    <a:lnTo>
                      <a:pt x="1598" y="313"/>
                    </a:lnTo>
                    <a:lnTo>
                      <a:pt x="1598" y="312"/>
                    </a:lnTo>
                    <a:lnTo>
                      <a:pt x="1599" y="311"/>
                    </a:lnTo>
                    <a:lnTo>
                      <a:pt x="1599" y="312"/>
                    </a:lnTo>
                    <a:lnTo>
                      <a:pt x="1600" y="311"/>
                    </a:lnTo>
                    <a:lnTo>
                      <a:pt x="1600" y="313"/>
                    </a:lnTo>
                    <a:lnTo>
                      <a:pt x="1600" y="312"/>
                    </a:lnTo>
                    <a:lnTo>
                      <a:pt x="1601" y="312"/>
                    </a:lnTo>
                    <a:lnTo>
                      <a:pt x="1601" y="312"/>
                    </a:lnTo>
                    <a:lnTo>
                      <a:pt x="1601" y="315"/>
                    </a:lnTo>
                    <a:lnTo>
                      <a:pt x="1602" y="313"/>
                    </a:lnTo>
                    <a:lnTo>
                      <a:pt x="1602" y="312"/>
                    </a:lnTo>
                    <a:lnTo>
                      <a:pt x="1602" y="313"/>
                    </a:lnTo>
                    <a:lnTo>
                      <a:pt x="1603" y="311"/>
                    </a:lnTo>
                    <a:lnTo>
                      <a:pt x="1603" y="315"/>
                    </a:lnTo>
                    <a:lnTo>
                      <a:pt x="1604" y="315"/>
                    </a:lnTo>
                    <a:lnTo>
                      <a:pt x="1604" y="315"/>
                    </a:lnTo>
                    <a:lnTo>
                      <a:pt x="1604" y="312"/>
                    </a:lnTo>
                    <a:lnTo>
                      <a:pt x="1605" y="311"/>
                    </a:lnTo>
                    <a:lnTo>
                      <a:pt x="1605" y="310"/>
                    </a:lnTo>
                    <a:lnTo>
                      <a:pt x="1605" y="311"/>
                    </a:lnTo>
                    <a:lnTo>
                      <a:pt x="1607" y="312"/>
                    </a:lnTo>
                    <a:lnTo>
                      <a:pt x="1607" y="315"/>
                    </a:lnTo>
                    <a:lnTo>
                      <a:pt x="1607" y="316"/>
                    </a:lnTo>
                    <a:lnTo>
                      <a:pt x="1608" y="318"/>
                    </a:lnTo>
                    <a:lnTo>
                      <a:pt x="1608" y="321"/>
                    </a:lnTo>
                    <a:lnTo>
                      <a:pt x="1609" y="322"/>
                    </a:lnTo>
                    <a:lnTo>
                      <a:pt x="1609" y="321"/>
                    </a:lnTo>
                    <a:lnTo>
                      <a:pt x="1609" y="322"/>
                    </a:lnTo>
                    <a:lnTo>
                      <a:pt x="1610" y="320"/>
                    </a:lnTo>
                    <a:lnTo>
                      <a:pt x="1610" y="321"/>
                    </a:lnTo>
                    <a:lnTo>
                      <a:pt x="1610" y="320"/>
                    </a:lnTo>
                    <a:lnTo>
                      <a:pt x="1611" y="320"/>
                    </a:lnTo>
                    <a:lnTo>
                      <a:pt x="1611" y="319"/>
                    </a:lnTo>
                    <a:lnTo>
                      <a:pt x="1611" y="320"/>
                    </a:lnTo>
                    <a:lnTo>
                      <a:pt x="1612" y="319"/>
                    </a:lnTo>
                    <a:lnTo>
                      <a:pt x="1612" y="317"/>
                    </a:lnTo>
                    <a:lnTo>
                      <a:pt x="1613" y="317"/>
                    </a:lnTo>
                    <a:lnTo>
                      <a:pt x="1613" y="317"/>
                    </a:lnTo>
                    <a:lnTo>
                      <a:pt x="1613" y="315"/>
                    </a:lnTo>
                    <a:lnTo>
                      <a:pt x="1614" y="312"/>
                    </a:lnTo>
                    <a:lnTo>
                      <a:pt x="1614" y="311"/>
                    </a:lnTo>
                    <a:lnTo>
                      <a:pt x="1614" y="312"/>
                    </a:lnTo>
                    <a:lnTo>
                      <a:pt x="1616" y="312"/>
                    </a:lnTo>
                    <a:lnTo>
                      <a:pt x="1616" y="315"/>
                    </a:lnTo>
                    <a:lnTo>
                      <a:pt x="1616" y="313"/>
                    </a:lnTo>
                    <a:lnTo>
                      <a:pt x="1617" y="313"/>
                    </a:lnTo>
                    <a:lnTo>
                      <a:pt x="1617" y="312"/>
                    </a:lnTo>
                    <a:lnTo>
                      <a:pt x="1618" y="311"/>
                    </a:lnTo>
                    <a:lnTo>
                      <a:pt x="1618" y="310"/>
                    </a:lnTo>
                    <a:lnTo>
                      <a:pt x="1618" y="311"/>
                    </a:lnTo>
                    <a:lnTo>
                      <a:pt x="1619" y="309"/>
                    </a:lnTo>
                    <a:lnTo>
                      <a:pt x="1619" y="310"/>
                    </a:lnTo>
                    <a:lnTo>
                      <a:pt x="1619" y="310"/>
                    </a:lnTo>
                    <a:lnTo>
                      <a:pt x="1620" y="311"/>
                    </a:lnTo>
                    <a:lnTo>
                      <a:pt x="1620" y="313"/>
                    </a:lnTo>
                    <a:lnTo>
                      <a:pt x="1620" y="315"/>
                    </a:lnTo>
                    <a:lnTo>
                      <a:pt x="1621" y="315"/>
                    </a:lnTo>
                    <a:lnTo>
                      <a:pt x="1621" y="315"/>
                    </a:lnTo>
                    <a:lnTo>
                      <a:pt x="1622" y="315"/>
                    </a:lnTo>
                    <a:lnTo>
                      <a:pt x="1622" y="316"/>
                    </a:lnTo>
                    <a:lnTo>
                      <a:pt x="1622" y="316"/>
                    </a:lnTo>
                    <a:lnTo>
                      <a:pt x="1623" y="318"/>
                    </a:lnTo>
                    <a:lnTo>
                      <a:pt x="1623" y="320"/>
                    </a:lnTo>
                    <a:lnTo>
                      <a:pt x="1623" y="320"/>
                    </a:lnTo>
                    <a:lnTo>
                      <a:pt x="1625" y="320"/>
                    </a:lnTo>
                    <a:lnTo>
                      <a:pt x="1625" y="319"/>
                    </a:lnTo>
                    <a:lnTo>
                      <a:pt x="1625" y="318"/>
                    </a:lnTo>
                    <a:lnTo>
                      <a:pt x="1626" y="318"/>
                    </a:lnTo>
                    <a:lnTo>
                      <a:pt x="1626" y="318"/>
                    </a:lnTo>
                    <a:lnTo>
                      <a:pt x="1627" y="316"/>
                    </a:lnTo>
                    <a:lnTo>
                      <a:pt x="1627" y="316"/>
                    </a:lnTo>
                    <a:lnTo>
                      <a:pt x="1627" y="316"/>
                    </a:lnTo>
                    <a:lnTo>
                      <a:pt x="1628" y="312"/>
                    </a:lnTo>
                    <a:lnTo>
                      <a:pt x="1628" y="312"/>
                    </a:lnTo>
                    <a:lnTo>
                      <a:pt x="1628" y="311"/>
                    </a:lnTo>
                    <a:lnTo>
                      <a:pt x="1629" y="311"/>
                    </a:lnTo>
                    <a:lnTo>
                      <a:pt x="1629" y="311"/>
                    </a:lnTo>
                    <a:lnTo>
                      <a:pt x="1629" y="313"/>
                    </a:lnTo>
                    <a:lnTo>
                      <a:pt x="1630" y="316"/>
                    </a:lnTo>
                    <a:lnTo>
                      <a:pt x="1630" y="317"/>
                    </a:lnTo>
                    <a:lnTo>
                      <a:pt x="1631" y="319"/>
                    </a:lnTo>
                    <a:lnTo>
                      <a:pt x="1631" y="320"/>
                    </a:lnTo>
                    <a:lnTo>
                      <a:pt x="1631" y="319"/>
                    </a:lnTo>
                    <a:lnTo>
                      <a:pt x="1632" y="317"/>
                    </a:lnTo>
                    <a:lnTo>
                      <a:pt x="1632" y="319"/>
                    </a:lnTo>
                    <a:lnTo>
                      <a:pt x="1632" y="318"/>
                    </a:lnTo>
                    <a:lnTo>
                      <a:pt x="1634" y="318"/>
                    </a:lnTo>
                    <a:lnTo>
                      <a:pt x="1634" y="318"/>
                    </a:lnTo>
                    <a:lnTo>
                      <a:pt x="1634" y="317"/>
                    </a:lnTo>
                    <a:lnTo>
                      <a:pt x="1635" y="317"/>
                    </a:lnTo>
                    <a:lnTo>
                      <a:pt x="1635" y="317"/>
                    </a:lnTo>
                    <a:lnTo>
                      <a:pt x="1636" y="319"/>
                    </a:lnTo>
                    <a:lnTo>
                      <a:pt x="1636" y="317"/>
                    </a:lnTo>
                    <a:lnTo>
                      <a:pt x="1636" y="316"/>
                    </a:lnTo>
                    <a:lnTo>
                      <a:pt x="1637" y="315"/>
                    </a:lnTo>
                    <a:lnTo>
                      <a:pt x="1637" y="317"/>
                    </a:lnTo>
                    <a:lnTo>
                      <a:pt x="1637" y="318"/>
                    </a:lnTo>
                    <a:lnTo>
                      <a:pt x="1638" y="319"/>
                    </a:lnTo>
                    <a:lnTo>
                      <a:pt x="1638" y="320"/>
                    </a:lnTo>
                    <a:lnTo>
                      <a:pt x="1638" y="320"/>
                    </a:lnTo>
                    <a:lnTo>
                      <a:pt x="1639" y="440"/>
                    </a:lnTo>
                    <a:lnTo>
                      <a:pt x="1639" y="621"/>
                    </a:lnTo>
                    <a:lnTo>
                      <a:pt x="1640" y="699"/>
                    </a:lnTo>
                    <a:lnTo>
                      <a:pt x="1640" y="680"/>
                    </a:lnTo>
                    <a:lnTo>
                      <a:pt x="1640" y="613"/>
                    </a:lnTo>
                    <a:lnTo>
                      <a:pt x="1641" y="533"/>
                    </a:lnTo>
                    <a:lnTo>
                      <a:pt x="1641" y="464"/>
                    </a:lnTo>
                    <a:lnTo>
                      <a:pt x="1641" y="406"/>
                    </a:lnTo>
                    <a:lnTo>
                      <a:pt x="1643" y="363"/>
                    </a:lnTo>
                    <a:lnTo>
                      <a:pt x="1643" y="338"/>
                    </a:lnTo>
                    <a:lnTo>
                      <a:pt x="1644" y="318"/>
                    </a:lnTo>
                    <a:lnTo>
                      <a:pt x="1644" y="309"/>
                    </a:lnTo>
                    <a:lnTo>
                      <a:pt x="1644" y="302"/>
                    </a:lnTo>
                    <a:lnTo>
                      <a:pt x="1645" y="298"/>
                    </a:lnTo>
                    <a:lnTo>
                      <a:pt x="1645" y="297"/>
                    </a:lnTo>
                    <a:lnTo>
                      <a:pt x="1645" y="298"/>
                    </a:lnTo>
                    <a:lnTo>
                      <a:pt x="1646" y="300"/>
                    </a:lnTo>
                    <a:lnTo>
                      <a:pt x="1646" y="304"/>
                    </a:lnTo>
                    <a:lnTo>
                      <a:pt x="1646" y="308"/>
                    </a:lnTo>
                    <a:lnTo>
                      <a:pt x="1647" y="311"/>
                    </a:lnTo>
                    <a:lnTo>
                      <a:pt x="1647" y="315"/>
                    </a:lnTo>
                    <a:lnTo>
                      <a:pt x="1648" y="315"/>
                    </a:lnTo>
                    <a:lnTo>
                      <a:pt x="1648" y="317"/>
                    </a:lnTo>
                    <a:lnTo>
                      <a:pt x="1648" y="316"/>
                    </a:lnTo>
                    <a:lnTo>
                      <a:pt x="1649" y="315"/>
                    </a:lnTo>
                    <a:lnTo>
                      <a:pt x="1649" y="315"/>
                    </a:lnTo>
                    <a:lnTo>
                      <a:pt x="1649" y="313"/>
                    </a:lnTo>
                    <a:lnTo>
                      <a:pt x="1650" y="310"/>
                    </a:lnTo>
                    <a:lnTo>
                      <a:pt x="1650" y="309"/>
                    </a:lnTo>
                    <a:lnTo>
                      <a:pt x="1650" y="307"/>
                    </a:lnTo>
                    <a:lnTo>
                      <a:pt x="1652" y="307"/>
                    </a:lnTo>
                    <a:lnTo>
                      <a:pt x="1652" y="304"/>
                    </a:lnTo>
                    <a:lnTo>
                      <a:pt x="1653" y="303"/>
                    </a:lnTo>
                    <a:lnTo>
                      <a:pt x="1653" y="303"/>
                    </a:lnTo>
                    <a:lnTo>
                      <a:pt x="1653" y="302"/>
                    </a:lnTo>
                    <a:lnTo>
                      <a:pt x="1654" y="302"/>
                    </a:lnTo>
                    <a:lnTo>
                      <a:pt x="1654" y="301"/>
                    </a:lnTo>
                    <a:lnTo>
                      <a:pt x="1654" y="300"/>
                    </a:lnTo>
                    <a:lnTo>
                      <a:pt x="1655" y="298"/>
                    </a:lnTo>
                    <a:lnTo>
                      <a:pt x="1655" y="298"/>
                    </a:lnTo>
                    <a:lnTo>
                      <a:pt x="1655" y="297"/>
                    </a:lnTo>
                    <a:lnTo>
                      <a:pt x="1656" y="298"/>
                    </a:lnTo>
                    <a:lnTo>
                      <a:pt x="1656" y="300"/>
                    </a:lnTo>
                    <a:lnTo>
                      <a:pt x="1657" y="299"/>
                    </a:lnTo>
                    <a:lnTo>
                      <a:pt x="1657" y="300"/>
                    </a:lnTo>
                    <a:lnTo>
                      <a:pt x="1657" y="301"/>
                    </a:lnTo>
                    <a:lnTo>
                      <a:pt x="1658" y="302"/>
                    </a:lnTo>
                    <a:lnTo>
                      <a:pt x="1658" y="306"/>
                    </a:lnTo>
                    <a:lnTo>
                      <a:pt x="1658" y="309"/>
                    </a:lnTo>
                    <a:lnTo>
                      <a:pt x="1659" y="311"/>
                    </a:lnTo>
                    <a:lnTo>
                      <a:pt x="1659" y="311"/>
                    </a:lnTo>
                    <a:lnTo>
                      <a:pt x="1659" y="312"/>
                    </a:lnTo>
                    <a:lnTo>
                      <a:pt x="1661" y="312"/>
                    </a:lnTo>
                    <a:lnTo>
                      <a:pt x="1661" y="312"/>
                    </a:lnTo>
                    <a:lnTo>
                      <a:pt x="1662" y="311"/>
                    </a:lnTo>
                    <a:lnTo>
                      <a:pt x="1662" y="315"/>
                    </a:lnTo>
                    <a:lnTo>
                      <a:pt x="1662" y="316"/>
                    </a:lnTo>
                    <a:lnTo>
                      <a:pt x="1663" y="318"/>
                    </a:lnTo>
                    <a:lnTo>
                      <a:pt x="1663" y="320"/>
                    </a:lnTo>
                    <a:lnTo>
                      <a:pt x="1663" y="322"/>
                    </a:lnTo>
                    <a:lnTo>
                      <a:pt x="1664" y="322"/>
                    </a:lnTo>
                    <a:lnTo>
                      <a:pt x="1664" y="324"/>
                    </a:lnTo>
                    <a:lnTo>
                      <a:pt x="1664" y="325"/>
                    </a:lnTo>
                    <a:lnTo>
                      <a:pt x="1665" y="328"/>
                    </a:lnTo>
                    <a:lnTo>
                      <a:pt x="1665" y="330"/>
                    </a:lnTo>
                    <a:lnTo>
                      <a:pt x="1666" y="334"/>
                    </a:lnTo>
                    <a:lnTo>
                      <a:pt x="1666" y="339"/>
                    </a:lnTo>
                    <a:lnTo>
                      <a:pt x="1666" y="343"/>
                    </a:lnTo>
                    <a:lnTo>
                      <a:pt x="1667" y="346"/>
                    </a:lnTo>
                    <a:lnTo>
                      <a:pt x="1667" y="349"/>
                    </a:lnTo>
                    <a:lnTo>
                      <a:pt x="1667" y="354"/>
                    </a:lnTo>
                    <a:lnTo>
                      <a:pt x="1668" y="357"/>
                    </a:lnTo>
                    <a:lnTo>
                      <a:pt x="1668" y="358"/>
                    </a:lnTo>
                    <a:lnTo>
                      <a:pt x="1668" y="363"/>
                    </a:lnTo>
                    <a:lnTo>
                      <a:pt x="1670" y="365"/>
                    </a:lnTo>
                    <a:lnTo>
                      <a:pt x="1670" y="369"/>
                    </a:lnTo>
                    <a:lnTo>
                      <a:pt x="1671" y="371"/>
                    </a:lnTo>
                    <a:lnTo>
                      <a:pt x="1671" y="373"/>
                    </a:lnTo>
                    <a:lnTo>
                      <a:pt x="1671" y="375"/>
                    </a:lnTo>
                    <a:lnTo>
                      <a:pt x="1672" y="375"/>
                    </a:lnTo>
                    <a:lnTo>
                      <a:pt x="1672" y="379"/>
                    </a:lnTo>
                    <a:lnTo>
                      <a:pt x="1672" y="381"/>
                    </a:lnTo>
                    <a:lnTo>
                      <a:pt x="1673" y="381"/>
                    </a:lnTo>
                    <a:lnTo>
                      <a:pt x="1673" y="382"/>
                    </a:lnTo>
                    <a:lnTo>
                      <a:pt x="1673" y="383"/>
                    </a:lnTo>
                    <a:lnTo>
                      <a:pt x="1674" y="385"/>
                    </a:lnTo>
                    <a:lnTo>
                      <a:pt x="1674" y="386"/>
                    </a:lnTo>
                    <a:lnTo>
                      <a:pt x="1675" y="389"/>
                    </a:lnTo>
                    <a:lnTo>
                      <a:pt x="1675" y="391"/>
                    </a:lnTo>
                    <a:lnTo>
                      <a:pt x="1675" y="393"/>
                    </a:lnTo>
                    <a:lnTo>
                      <a:pt x="1676" y="394"/>
                    </a:lnTo>
                    <a:lnTo>
                      <a:pt x="1676" y="395"/>
                    </a:lnTo>
                    <a:lnTo>
                      <a:pt x="1676" y="398"/>
                    </a:lnTo>
                    <a:lnTo>
                      <a:pt x="1677" y="399"/>
                    </a:lnTo>
                    <a:lnTo>
                      <a:pt x="1677" y="402"/>
                    </a:lnTo>
                    <a:lnTo>
                      <a:pt x="1677" y="402"/>
                    </a:lnTo>
                    <a:lnTo>
                      <a:pt x="1679" y="403"/>
                    </a:lnTo>
                    <a:lnTo>
                      <a:pt x="1679" y="406"/>
                    </a:lnTo>
                    <a:lnTo>
                      <a:pt x="1680" y="407"/>
                    </a:lnTo>
                    <a:lnTo>
                      <a:pt x="1680" y="409"/>
                    </a:lnTo>
                    <a:lnTo>
                      <a:pt x="1680" y="411"/>
                    </a:lnTo>
                    <a:lnTo>
                      <a:pt x="1681" y="411"/>
                    </a:lnTo>
                    <a:lnTo>
                      <a:pt x="1681" y="412"/>
                    </a:lnTo>
                    <a:lnTo>
                      <a:pt x="1681" y="415"/>
                    </a:lnTo>
                    <a:lnTo>
                      <a:pt x="1682" y="418"/>
                    </a:lnTo>
                    <a:lnTo>
                      <a:pt x="1682" y="418"/>
                    </a:lnTo>
                    <a:lnTo>
                      <a:pt x="1683" y="418"/>
                    </a:lnTo>
                    <a:lnTo>
                      <a:pt x="1683" y="419"/>
                    </a:lnTo>
                    <a:lnTo>
                      <a:pt x="1683" y="421"/>
                    </a:lnTo>
                    <a:lnTo>
                      <a:pt x="1684" y="425"/>
                    </a:lnTo>
                    <a:lnTo>
                      <a:pt x="1684" y="422"/>
                    </a:lnTo>
                    <a:lnTo>
                      <a:pt x="1684" y="425"/>
                    </a:lnTo>
                    <a:lnTo>
                      <a:pt x="1685" y="425"/>
                    </a:lnTo>
                    <a:lnTo>
                      <a:pt x="1685" y="427"/>
                    </a:lnTo>
                    <a:lnTo>
                      <a:pt x="1685" y="429"/>
                    </a:lnTo>
                    <a:lnTo>
                      <a:pt x="1686" y="431"/>
                    </a:lnTo>
                    <a:lnTo>
                      <a:pt x="1686" y="434"/>
                    </a:lnTo>
                    <a:lnTo>
                      <a:pt x="1688" y="434"/>
                    </a:lnTo>
                    <a:lnTo>
                      <a:pt x="1688" y="435"/>
                    </a:lnTo>
                    <a:lnTo>
                      <a:pt x="1688" y="435"/>
                    </a:lnTo>
                    <a:lnTo>
                      <a:pt x="1689" y="436"/>
                    </a:lnTo>
                    <a:lnTo>
                      <a:pt x="1689" y="437"/>
                    </a:lnTo>
                    <a:lnTo>
                      <a:pt x="1689" y="438"/>
                    </a:lnTo>
                    <a:lnTo>
                      <a:pt x="1690" y="439"/>
                    </a:lnTo>
                    <a:lnTo>
                      <a:pt x="1690" y="442"/>
                    </a:lnTo>
                    <a:lnTo>
                      <a:pt x="1690" y="440"/>
                    </a:lnTo>
                    <a:lnTo>
                      <a:pt x="1691" y="443"/>
                    </a:lnTo>
                    <a:lnTo>
                      <a:pt x="1691" y="444"/>
                    </a:lnTo>
                    <a:lnTo>
                      <a:pt x="1692" y="443"/>
                    </a:lnTo>
                    <a:lnTo>
                      <a:pt x="1692" y="443"/>
                    </a:lnTo>
                    <a:lnTo>
                      <a:pt x="1692" y="444"/>
                    </a:lnTo>
                    <a:lnTo>
                      <a:pt x="1693" y="444"/>
                    </a:lnTo>
                    <a:lnTo>
                      <a:pt x="1693" y="445"/>
                    </a:lnTo>
                    <a:lnTo>
                      <a:pt x="1693" y="445"/>
                    </a:lnTo>
                    <a:lnTo>
                      <a:pt x="1694" y="449"/>
                    </a:lnTo>
                    <a:lnTo>
                      <a:pt x="1694" y="448"/>
                    </a:lnTo>
                    <a:lnTo>
                      <a:pt x="1694" y="451"/>
                    </a:lnTo>
                    <a:lnTo>
                      <a:pt x="1695" y="451"/>
                    </a:lnTo>
                    <a:lnTo>
                      <a:pt x="1695" y="449"/>
                    </a:lnTo>
                    <a:lnTo>
                      <a:pt x="1696" y="449"/>
                    </a:lnTo>
                    <a:lnTo>
                      <a:pt x="1696" y="448"/>
                    </a:lnTo>
                    <a:lnTo>
                      <a:pt x="1696" y="448"/>
                    </a:lnTo>
                    <a:lnTo>
                      <a:pt x="1698" y="448"/>
                    </a:lnTo>
                    <a:lnTo>
                      <a:pt x="1698" y="449"/>
                    </a:lnTo>
                    <a:lnTo>
                      <a:pt x="1698" y="449"/>
                    </a:lnTo>
                    <a:lnTo>
                      <a:pt x="1699" y="446"/>
                    </a:lnTo>
                    <a:lnTo>
                      <a:pt x="1699" y="445"/>
                    </a:lnTo>
                    <a:lnTo>
                      <a:pt x="1699" y="444"/>
                    </a:lnTo>
                    <a:lnTo>
                      <a:pt x="1700" y="443"/>
                    </a:lnTo>
                    <a:lnTo>
                      <a:pt x="1700" y="442"/>
                    </a:lnTo>
                    <a:lnTo>
                      <a:pt x="1701" y="443"/>
                    </a:lnTo>
                    <a:lnTo>
                      <a:pt x="1701" y="444"/>
                    </a:lnTo>
                    <a:lnTo>
                      <a:pt x="1701" y="443"/>
                    </a:lnTo>
                    <a:lnTo>
                      <a:pt x="1702" y="444"/>
                    </a:lnTo>
                    <a:lnTo>
                      <a:pt x="1702" y="444"/>
                    </a:lnTo>
                    <a:lnTo>
                      <a:pt x="1702" y="445"/>
                    </a:lnTo>
                    <a:lnTo>
                      <a:pt x="1703" y="446"/>
                    </a:lnTo>
                    <a:lnTo>
                      <a:pt x="1703" y="448"/>
                    </a:lnTo>
                    <a:lnTo>
                      <a:pt x="1703" y="449"/>
                    </a:lnTo>
                    <a:lnTo>
                      <a:pt x="1704" y="452"/>
                    </a:lnTo>
                    <a:lnTo>
                      <a:pt x="1704" y="453"/>
                    </a:lnTo>
                    <a:lnTo>
                      <a:pt x="1705" y="454"/>
                    </a:lnTo>
                    <a:lnTo>
                      <a:pt x="1705" y="454"/>
                    </a:lnTo>
                    <a:lnTo>
                      <a:pt x="1705" y="454"/>
                    </a:lnTo>
                    <a:lnTo>
                      <a:pt x="1707" y="456"/>
                    </a:lnTo>
                    <a:lnTo>
                      <a:pt x="1707" y="455"/>
                    </a:lnTo>
                    <a:lnTo>
                      <a:pt x="1707" y="455"/>
                    </a:lnTo>
                    <a:lnTo>
                      <a:pt x="1708" y="455"/>
                    </a:lnTo>
                    <a:lnTo>
                      <a:pt x="1708" y="455"/>
                    </a:lnTo>
                    <a:lnTo>
                      <a:pt x="1708" y="455"/>
                    </a:lnTo>
                    <a:lnTo>
                      <a:pt x="1709" y="454"/>
                    </a:lnTo>
                    <a:lnTo>
                      <a:pt x="1709" y="452"/>
                    </a:lnTo>
                    <a:lnTo>
                      <a:pt x="1710" y="453"/>
                    </a:lnTo>
                    <a:lnTo>
                      <a:pt x="1710" y="453"/>
                    </a:lnTo>
                    <a:lnTo>
                      <a:pt x="1710" y="451"/>
                    </a:lnTo>
                    <a:lnTo>
                      <a:pt x="1711" y="451"/>
                    </a:lnTo>
                    <a:lnTo>
                      <a:pt x="1711" y="451"/>
                    </a:lnTo>
                    <a:lnTo>
                      <a:pt x="1711" y="453"/>
                    </a:lnTo>
                    <a:lnTo>
                      <a:pt x="1712" y="452"/>
                    </a:lnTo>
                    <a:lnTo>
                      <a:pt x="1712" y="454"/>
                    </a:lnTo>
                    <a:lnTo>
                      <a:pt x="1712" y="454"/>
                    </a:lnTo>
                    <a:lnTo>
                      <a:pt x="1713" y="456"/>
                    </a:lnTo>
                    <a:lnTo>
                      <a:pt x="1713" y="456"/>
                    </a:lnTo>
                    <a:lnTo>
                      <a:pt x="1714" y="454"/>
                    </a:lnTo>
                    <a:lnTo>
                      <a:pt x="1714" y="454"/>
                    </a:lnTo>
                    <a:lnTo>
                      <a:pt x="1714" y="455"/>
                    </a:lnTo>
                    <a:lnTo>
                      <a:pt x="1716" y="453"/>
                    </a:lnTo>
                    <a:lnTo>
                      <a:pt x="1716" y="452"/>
                    </a:lnTo>
                    <a:lnTo>
                      <a:pt x="1716" y="449"/>
                    </a:lnTo>
                    <a:lnTo>
                      <a:pt x="1717" y="448"/>
                    </a:lnTo>
                    <a:lnTo>
                      <a:pt x="1717" y="448"/>
                    </a:lnTo>
                    <a:lnTo>
                      <a:pt x="1717" y="449"/>
                    </a:lnTo>
                    <a:lnTo>
                      <a:pt x="1718" y="448"/>
                    </a:lnTo>
                    <a:lnTo>
                      <a:pt x="1718" y="448"/>
                    </a:lnTo>
                    <a:lnTo>
                      <a:pt x="1719" y="449"/>
                    </a:lnTo>
                    <a:lnTo>
                      <a:pt x="1719" y="448"/>
                    </a:lnTo>
                    <a:lnTo>
                      <a:pt x="1719" y="448"/>
                    </a:lnTo>
                    <a:lnTo>
                      <a:pt x="1720" y="446"/>
                    </a:lnTo>
                    <a:lnTo>
                      <a:pt x="1720" y="447"/>
                    </a:lnTo>
                    <a:lnTo>
                      <a:pt x="1720" y="446"/>
                    </a:lnTo>
                    <a:lnTo>
                      <a:pt x="1721" y="447"/>
                    </a:lnTo>
                    <a:lnTo>
                      <a:pt x="1721" y="449"/>
                    </a:lnTo>
                    <a:lnTo>
                      <a:pt x="1721" y="451"/>
                    </a:lnTo>
                    <a:lnTo>
                      <a:pt x="1722" y="449"/>
                    </a:lnTo>
                    <a:lnTo>
                      <a:pt x="1722" y="449"/>
                    </a:lnTo>
                    <a:lnTo>
                      <a:pt x="1723" y="449"/>
                    </a:lnTo>
                    <a:lnTo>
                      <a:pt x="1723" y="448"/>
                    </a:lnTo>
                    <a:lnTo>
                      <a:pt x="1723" y="448"/>
                    </a:lnTo>
                    <a:lnTo>
                      <a:pt x="1725" y="446"/>
                    </a:lnTo>
                    <a:lnTo>
                      <a:pt x="1725" y="445"/>
                    </a:lnTo>
                    <a:lnTo>
                      <a:pt x="1725" y="443"/>
                    </a:lnTo>
                    <a:lnTo>
                      <a:pt x="1726" y="444"/>
                    </a:lnTo>
                    <a:lnTo>
                      <a:pt x="1726" y="446"/>
                    </a:lnTo>
                    <a:lnTo>
                      <a:pt x="1727" y="445"/>
                    </a:lnTo>
                    <a:lnTo>
                      <a:pt x="1727" y="445"/>
                    </a:lnTo>
                    <a:lnTo>
                      <a:pt x="1727" y="445"/>
                    </a:lnTo>
                    <a:lnTo>
                      <a:pt x="1728" y="446"/>
                    </a:lnTo>
                    <a:lnTo>
                      <a:pt x="1728" y="446"/>
                    </a:lnTo>
                    <a:lnTo>
                      <a:pt x="1728" y="447"/>
                    </a:lnTo>
                    <a:lnTo>
                      <a:pt x="1729" y="446"/>
                    </a:lnTo>
                    <a:lnTo>
                      <a:pt x="1729" y="445"/>
                    </a:lnTo>
                    <a:lnTo>
                      <a:pt x="1729" y="446"/>
                    </a:lnTo>
                    <a:lnTo>
                      <a:pt x="1730" y="445"/>
                    </a:lnTo>
                    <a:lnTo>
                      <a:pt x="1730" y="443"/>
                    </a:lnTo>
                    <a:lnTo>
                      <a:pt x="1731" y="443"/>
                    </a:lnTo>
                    <a:lnTo>
                      <a:pt x="1731" y="443"/>
                    </a:lnTo>
                    <a:lnTo>
                      <a:pt x="1731" y="443"/>
                    </a:lnTo>
                    <a:lnTo>
                      <a:pt x="1732" y="443"/>
                    </a:lnTo>
                    <a:lnTo>
                      <a:pt x="1732" y="442"/>
                    </a:lnTo>
                    <a:lnTo>
                      <a:pt x="1732" y="443"/>
                    </a:lnTo>
                    <a:lnTo>
                      <a:pt x="1734" y="443"/>
                    </a:lnTo>
                    <a:lnTo>
                      <a:pt x="1734" y="444"/>
                    </a:lnTo>
                    <a:lnTo>
                      <a:pt x="1734" y="444"/>
                    </a:lnTo>
                    <a:lnTo>
                      <a:pt x="1735" y="446"/>
                    </a:lnTo>
                    <a:lnTo>
                      <a:pt x="1735" y="447"/>
                    </a:lnTo>
                    <a:lnTo>
                      <a:pt x="1736" y="445"/>
                    </a:lnTo>
                    <a:lnTo>
                      <a:pt x="1736" y="445"/>
                    </a:lnTo>
                    <a:lnTo>
                      <a:pt x="1736" y="444"/>
                    </a:lnTo>
                    <a:lnTo>
                      <a:pt x="1737" y="443"/>
                    </a:lnTo>
                    <a:lnTo>
                      <a:pt x="1737" y="442"/>
                    </a:lnTo>
                    <a:lnTo>
                      <a:pt x="1737" y="442"/>
                    </a:lnTo>
                    <a:lnTo>
                      <a:pt x="1738" y="440"/>
                    </a:lnTo>
                    <a:lnTo>
                      <a:pt x="1738" y="439"/>
                    </a:lnTo>
                    <a:lnTo>
                      <a:pt x="1738" y="438"/>
                    </a:lnTo>
                    <a:lnTo>
                      <a:pt x="1739" y="437"/>
                    </a:lnTo>
                    <a:lnTo>
                      <a:pt x="1739" y="437"/>
                    </a:lnTo>
                    <a:lnTo>
                      <a:pt x="1740" y="437"/>
                    </a:lnTo>
                    <a:lnTo>
                      <a:pt x="1740" y="437"/>
                    </a:lnTo>
                    <a:lnTo>
                      <a:pt x="1740" y="437"/>
                    </a:lnTo>
                    <a:lnTo>
                      <a:pt x="1741" y="437"/>
                    </a:lnTo>
                    <a:lnTo>
                      <a:pt x="1741" y="440"/>
                    </a:lnTo>
                    <a:lnTo>
                      <a:pt x="1741" y="439"/>
                    </a:lnTo>
                    <a:lnTo>
                      <a:pt x="1743" y="438"/>
                    </a:lnTo>
                    <a:lnTo>
                      <a:pt x="1743" y="438"/>
                    </a:lnTo>
                    <a:lnTo>
                      <a:pt x="1743" y="436"/>
                    </a:lnTo>
                    <a:lnTo>
                      <a:pt x="1744" y="437"/>
                    </a:lnTo>
                    <a:lnTo>
                      <a:pt x="1744" y="436"/>
                    </a:lnTo>
                    <a:lnTo>
                      <a:pt x="1745" y="434"/>
                    </a:lnTo>
                    <a:lnTo>
                      <a:pt x="1745" y="434"/>
                    </a:lnTo>
                    <a:lnTo>
                      <a:pt x="1745" y="435"/>
                    </a:lnTo>
                    <a:lnTo>
                      <a:pt x="1746" y="433"/>
                    </a:lnTo>
                    <a:lnTo>
                      <a:pt x="1746" y="433"/>
                    </a:lnTo>
                    <a:lnTo>
                      <a:pt x="1746" y="431"/>
                    </a:lnTo>
                    <a:lnTo>
                      <a:pt x="1747" y="431"/>
                    </a:lnTo>
                    <a:lnTo>
                      <a:pt x="1747" y="429"/>
                    </a:lnTo>
                    <a:lnTo>
                      <a:pt x="1747" y="426"/>
                    </a:lnTo>
                    <a:lnTo>
                      <a:pt x="1748" y="425"/>
                    </a:lnTo>
                    <a:lnTo>
                      <a:pt x="1748" y="425"/>
                    </a:lnTo>
                    <a:lnTo>
                      <a:pt x="1749" y="425"/>
                    </a:lnTo>
                    <a:lnTo>
                      <a:pt x="1749" y="426"/>
                    </a:lnTo>
                    <a:lnTo>
                      <a:pt x="1749" y="426"/>
                    </a:lnTo>
                    <a:lnTo>
                      <a:pt x="1750" y="425"/>
                    </a:lnTo>
                    <a:lnTo>
                      <a:pt x="1750" y="425"/>
                    </a:lnTo>
                    <a:lnTo>
                      <a:pt x="1750" y="426"/>
                    </a:lnTo>
                    <a:lnTo>
                      <a:pt x="1752" y="426"/>
                    </a:lnTo>
                    <a:lnTo>
                      <a:pt x="1752" y="427"/>
                    </a:lnTo>
                    <a:lnTo>
                      <a:pt x="1752" y="427"/>
                    </a:lnTo>
                    <a:lnTo>
                      <a:pt x="1753" y="426"/>
                    </a:lnTo>
                    <a:lnTo>
                      <a:pt x="1753" y="425"/>
                    </a:lnTo>
                    <a:lnTo>
                      <a:pt x="1754" y="422"/>
                    </a:lnTo>
                    <a:lnTo>
                      <a:pt x="1754" y="422"/>
                    </a:lnTo>
                    <a:lnTo>
                      <a:pt x="1754" y="420"/>
                    </a:lnTo>
                    <a:lnTo>
                      <a:pt x="1755" y="421"/>
                    </a:lnTo>
                    <a:lnTo>
                      <a:pt x="1755" y="425"/>
                    </a:lnTo>
                    <a:lnTo>
                      <a:pt x="1755" y="425"/>
                    </a:lnTo>
                    <a:lnTo>
                      <a:pt x="1756" y="425"/>
                    </a:lnTo>
                    <a:lnTo>
                      <a:pt x="1756" y="425"/>
                    </a:lnTo>
                    <a:lnTo>
                      <a:pt x="1756" y="422"/>
                    </a:lnTo>
                    <a:lnTo>
                      <a:pt x="1757" y="421"/>
                    </a:lnTo>
                    <a:lnTo>
                      <a:pt x="1757" y="421"/>
                    </a:lnTo>
                    <a:lnTo>
                      <a:pt x="1758" y="420"/>
                    </a:lnTo>
                    <a:lnTo>
                      <a:pt x="1758" y="420"/>
                    </a:lnTo>
                    <a:lnTo>
                      <a:pt x="1758" y="419"/>
                    </a:lnTo>
                    <a:lnTo>
                      <a:pt x="1759" y="420"/>
                    </a:lnTo>
                    <a:lnTo>
                      <a:pt x="1759" y="418"/>
                    </a:lnTo>
                    <a:lnTo>
                      <a:pt x="1759" y="420"/>
                    </a:lnTo>
                    <a:lnTo>
                      <a:pt x="1761" y="419"/>
                    </a:lnTo>
                    <a:lnTo>
                      <a:pt x="1761" y="419"/>
                    </a:lnTo>
                    <a:lnTo>
                      <a:pt x="1761" y="418"/>
                    </a:lnTo>
                    <a:lnTo>
                      <a:pt x="1762" y="417"/>
                    </a:lnTo>
                    <a:lnTo>
                      <a:pt x="1762" y="416"/>
                    </a:lnTo>
                    <a:lnTo>
                      <a:pt x="1763" y="417"/>
                    </a:lnTo>
                    <a:lnTo>
                      <a:pt x="1763" y="417"/>
                    </a:lnTo>
                    <a:lnTo>
                      <a:pt x="1763" y="418"/>
                    </a:lnTo>
                    <a:lnTo>
                      <a:pt x="1764" y="419"/>
                    </a:lnTo>
                    <a:lnTo>
                      <a:pt x="1764" y="418"/>
                    </a:lnTo>
                    <a:lnTo>
                      <a:pt x="1764" y="419"/>
                    </a:lnTo>
                    <a:lnTo>
                      <a:pt x="1765" y="419"/>
                    </a:lnTo>
                    <a:lnTo>
                      <a:pt x="1765" y="420"/>
                    </a:lnTo>
                    <a:lnTo>
                      <a:pt x="1765" y="420"/>
                    </a:lnTo>
                    <a:lnTo>
                      <a:pt x="1766" y="419"/>
                    </a:lnTo>
                    <a:lnTo>
                      <a:pt x="1766" y="418"/>
                    </a:lnTo>
                    <a:lnTo>
                      <a:pt x="1767" y="417"/>
                    </a:lnTo>
                    <a:lnTo>
                      <a:pt x="1767" y="416"/>
                    </a:lnTo>
                    <a:lnTo>
                      <a:pt x="1767" y="415"/>
                    </a:lnTo>
                    <a:lnTo>
                      <a:pt x="1768" y="415"/>
                    </a:lnTo>
                    <a:lnTo>
                      <a:pt x="1768" y="415"/>
                    </a:lnTo>
                    <a:lnTo>
                      <a:pt x="1768" y="413"/>
                    </a:lnTo>
                    <a:lnTo>
                      <a:pt x="1770" y="413"/>
                    </a:lnTo>
                    <a:lnTo>
                      <a:pt x="1770" y="415"/>
                    </a:lnTo>
                    <a:lnTo>
                      <a:pt x="1771" y="415"/>
                    </a:lnTo>
                    <a:lnTo>
                      <a:pt x="1771" y="415"/>
                    </a:lnTo>
                    <a:lnTo>
                      <a:pt x="1771" y="413"/>
                    </a:lnTo>
                    <a:lnTo>
                      <a:pt x="1772" y="415"/>
                    </a:lnTo>
                    <a:lnTo>
                      <a:pt x="1772" y="416"/>
                    </a:lnTo>
                    <a:lnTo>
                      <a:pt x="1772" y="416"/>
                    </a:lnTo>
                    <a:lnTo>
                      <a:pt x="1773" y="418"/>
                    </a:lnTo>
                    <a:lnTo>
                      <a:pt x="1773" y="418"/>
                    </a:lnTo>
                    <a:lnTo>
                      <a:pt x="1773" y="418"/>
                    </a:lnTo>
                    <a:lnTo>
                      <a:pt x="1774" y="418"/>
                    </a:lnTo>
                    <a:lnTo>
                      <a:pt x="1774" y="417"/>
                    </a:lnTo>
                    <a:lnTo>
                      <a:pt x="1775" y="417"/>
                    </a:lnTo>
                    <a:lnTo>
                      <a:pt x="1775" y="417"/>
                    </a:lnTo>
                    <a:lnTo>
                      <a:pt x="1775" y="416"/>
                    </a:lnTo>
                    <a:lnTo>
                      <a:pt x="1776" y="417"/>
                    </a:lnTo>
                    <a:lnTo>
                      <a:pt x="1776" y="417"/>
                    </a:lnTo>
                    <a:lnTo>
                      <a:pt x="1776" y="415"/>
                    </a:lnTo>
                    <a:lnTo>
                      <a:pt x="1777" y="413"/>
                    </a:lnTo>
                    <a:lnTo>
                      <a:pt x="1777" y="415"/>
                    </a:lnTo>
                    <a:lnTo>
                      <a:pt x="1777" y="413"/>
                    </a:lnTo>
                    <a:lnTo>
                      <a:pt x="1779" y="413"/>
                    </a:lnTo>
                    <a:lnTo>
                      <a:pt x="1779" y="411"/>
                    </a:lnTo>
                    <a:lnTo>
                      <a:pt x="1780" y="410"/>
                    </a:lnTo>
                    <a:lnTo>
                      <a:pt x="1780" y="408"/>
                    </a:lnTo>
                    <a:lnTo>
                      <a:pt x="1780" y="407"/>
                    </a:lnTo>
                    <a:lnTo>
                      <a:pt x="1781" y="406"/>
                    </a:lnTo>
                    <a:lnTo>
                      <a:pt x="1781" y="404"/>
                    </a:lnTo>
                    <a:lnTo>
                      <a:pt x="1781" y="404"/>
                    </a:lnTo>
                    <a:lnTo>
                      <a:pt x="1782" y="403"/>
                    </a:lnTo>
                    <a:lnTo>
                      <a:pt x="1782" y="403"/>
                    </a:lnTo>
                    <a:lnTo>
                      <a:pt x="1782" y="403"/>
                    </a:lnTo>
                    <a:lnTo>
                      <a:pt x="1783" y="401"/>
                    </a:lnTo>
                    <a:lnTo>
                      <a:pt x="1783" y="401"/>
                    </a:lnTo>
                    <a:lnTo>
                      <a:pt x="1784" y="401"/>
                    </a:lnTo>
                    <a:lnTo>
                      <a:pt x="1784" y="401"/>
                    </a:lnTo>
                    <a:lnTo>
                      <a:pt x="1784" y="402"/>
                    </a:lnTo>
                    <a:lnTo>
                      <a:pt x="1785" y="403"/>
                    </a:lnTo>
                    <a:lnTo>
                      <a:pt x="1785" y="406"/>
                    </a:lnTo>
                    <a:lnTo>
                      <a:pt x="1785" y="407"/>
                    </a:lnTo>
                    <a:lnTo>
                      <a:pt x="1786" y="406"/>
                    </a:lnTo>
                    <a:lnTo>
                      <a:pt x="1786" y="406"/>
                    </a:lnTo>
                    <a:lnTo>
                      <a:pt x="1786" y="404"/>
                    </a:lnTo>
                    <a:lnTo>
                      <a:pt x="1788" y="408"/>
                    </a:lnTo>
                    <a:lnTo>
                      <a:pt x="1788" y="409"/>
                    </a:lnTo>
                    <a:lnTo>
                      <a:pt x="1789" y="406"/>
                    </a:lnTo>
                    <a:lnTo>
                      <a:pt x="1789" y="406"/>
                    </a:lnTo>
                    <a:lnTo>
                      <a:pt x="1789" y="406"/>
                    </a:lnTo>
                    <a:lnTo>
                      <a:pt x="1790" y="404"/>
                    </a:lnTo>
                    <a:lnTo>
                      <a:pt x="1790" y="403"/>
                    </a:lnTo>
                    <a:lnTo>
                      <a:pt x="1790" y="404"/>
                    </a:lnTo>
                    <a:lnTo>
                      <a:pt x="1791" y="402"/>
                    </a:lnTo>
                    <a:lnTo>
                      <a:pt x="1791" y="402"/>
                    </a:lnTo>
                    <a:lnTo>
                      <a:pt x="1791" y="402"/>
                    </a:lnTo>
                    <a:lnTo>
                      <a:pt x="1792" y="399"/>
                    </a:lnTo>
                    <a:lnTo>
                      <a:pt x="1792" y="399"/>
                    </a:lnTo>
                    <a:lnTo>
                      <a:pt x="1793" y="395"/>
                    </a:lnTo>
                    <a:lnTo>
                      <a:pt x="1793" y="398"/>
                    </a:lnTo>
                    <a:lnTo>
                      <a:pt x="1793" y="399"/>
                    </a:lnTo>
                    <a:lnTo>
                      <a:pt x="1794" y="398"/>
                    </a:lnTo>
                    <a:lnTo>
                      <a:pt x="1794" y="399"/>
                    </a:lnTo>
                    <a:lnTo>
                      <a:pt x="1794" y="399"/>
                    </a:lnTo>
                    <a:lnTo>
                      <a:pt x="1795" y="400"/>
                    </a:lnTo>
                    <a:lnTo>
                      <a:pt x="1795" y="402"/>
                    </a:lnTo>
                    <a:lnTo>
                      <a:pt x="1795" y="401"/>
                    </a:lnTo>
                    <a:lnTo>
                      <a:pt x="1797" y="404"/>
                    </a:lnTo>
                    <a:lnTo>
                      <a:pt x="1797" y="406"/>
                    </a:lnTo>
                    <a:lnTo>
                      <a:pt x="1798" y="406"/>
                    </a:lnTo>
                    <a:lnTo>
                      <a:pt x="1798" y="403"/>
                    </a:lnTo>
                    <a:lnTo>
                      <a:pt x="1798" y="403"/>
                    </a:lnTo>
                    <a:lnTo>
                      <a:pt x="1799" y="401"/>
                    </a:lnTo>
                    <a:lnTo>
                      <a:pt x="1799" y="399"/>
                    </a:lnTo>
                    <a:lnTo>
                      <a:pt x="1799" y="399"/>
                    </a:lnTo>
                    <a:lnTo>
                      <a:pt x="1800" y="399"/>
                    </a:lnTo>
                    <a:lnTo>
                      <a:pt x="1800" y="398"/>
                    </a:lnTo>
                    <a:lnTo>
                      <a:pt x="1800" y="398"/>
                    </a:lnTo>
                    <a:lnTo>
                      <a:pt x="1801" y="395"/>
                    </a:lnTo>
                    <a:lnTo>
                      <a:pt x="1801" y="394"/>
                    </a:lnTo>
                    <a:lnTo>
                      <a:pt x="1802" y="393"/>
                    </a:lnTo>
                    <a:lnTo>
                      <a:pt x="1802" y="393"/>
                    </a:lnTo>
                    <a:lnTo>
                      <a:pt x="1802" y="394"/>
                    </a:lnTo>
                    <a:lnTo>
                      <a:pt x="1803" y="393"/>
                    </a:lnTo>
                    <a:lnTo>
                      <a:pt x="1803" y="394"/>
                    </a:lnTo>
                    <a:lnTo>
                      <a:pt x="1803" y="395"/>
                    </a:lnTo>
                    <a:lnTo>
                      <a:pt x="1804" y="394"/>
                    </a:lnTo>
                    <a:lnTo>
                      <a:pt x="1804" y="394"/>
                    </a:lnTo>
                    <a:lnTo>
                      <a:pt x="1804" y="397"/>
                    </a:lnTo>
                    <a:lnTo>
                      <a:pt x="1806" y="399"/>
                    </a:lnTo>
                    <a:lnTo>
                      <a:pt x="1806" y="398"/>
                    </a:lnTo>
                    <a:lnTo>
                      <a:pt x="1807" y="398"/>
                    </a:lnTo>
                    <a:lnTo>
                      <a:pt x="1807" y="398"/>
                    </a:lnTo>
                    <a:lnTo>
                      <a:pt x="1807" y="397"/>
                    </a:lnTo>
                    <a:lnTo>
                      <a:pt x="1808" y="394"/>
                    </a:lnTo>
                    <a:lnTo>
                      <a:pt x="1808" y="393"/>
                    </a:lnTo>
                    <a:lnTo>
                      <a:pt x="1808" y="393"/>
                    </a:lnTo>
                    <a:lnTo>
                      <a:pt x="1809" y="394"/>
                    </a:lnTo>
                    <a:lnTo>
                      <a:pt x="1809" y="395"/>
                    </a:lnTo>
                    <a:lnTo>
                      <a:pt x="1809" y="397"/>
                    </a:lnTo>
                    <a:lnTo>
                      <a:pt x="1810" y="397"/>
                    </a:lnTo>
                    <a:lnTo>
                      <a:pt x="1810" y="394"/>
                    </a:lnTo>
                    <a:lnTo>
                      <a:pt x="1811" y="394"/>
                    </a:lnTo>
                    <a:lnTo>
                      <a:pt x="1811" y="394"/>
                    </a:lnTo>
                    <a:lnTo>
                      <a:pt x="1811" y="392"/>
                    </a:lnTo>
                    <a:lnTo>
                      <a:pt x="1812" y="390"/>
                    </a:lnTo>
                    <a:lnTo>
                      <a:pt x="1812" y="388"/>
                    </a:lnTo>
                    <a:lnTo>
                      <a:pt x="1812" y="385"/>
                    </a:lnTo>
                    <a:lnTo>
                      <a:pt x="1813" y="385"/>
                    </a:lnTo>
                    <a:lnTo>
                      <a:pt x="1813" y="385"/>
                    </a:lnTo>
                    <a:lnTo>
                      <a:pt x="1815" y="383"/>
                    </a:lnTo>
                    <a:lnTo>
                      <a:pt x="1815" y="385"/>
                    </a:lnTo>
                    <a:lnTo>
                      <a:pt x="1815" y="386"/>
                    </a:lnTo>
                    <a:lnTo>
                      <a:pt x="1816" y="388"/>
                    </a:lnTo>
                    <a:lnTo>
                      <a:pt x="1816" y="389"/>
                    </a:lnTo>
                    <a:lnTo>
                      <a:pt x="1816" y="389"/>
                    </a:lnTo>
                    <a:lnTo>
                      <a:pt x="1817" y="388"/>
                    </a:lnTo>
                    <a:lnTo>
                      <a:pt x="1817" y="388"/>
                    </a:lnTo>
                    <a:lnTo>
                      <a:pt x="1817" y="389"/>
                    </a:lnTo>
                    <a:lnTo>
                      <a:pt x="1818" y="389"/>
                    </a:lnTo>
                    <a:lnTo>
                      <a:pt x="1818" y="390"/>
                    </a:lnTo>
                    <a:lnTo>
                      <a:pt x="1819" y="390"/>
                    </a:lnTo>
                    <a:lnTo>
                      <a:pt x="1819" y="389"/>
                    </a:lnTo>
                    <a:lnTo>
                      <a:pt x="1819" y="388"/>
                    </a:lnTo>
                    <a:lnTo>
                      <a:pt x="1820" y="385"/>
                    </a:lnTo>
                    <a:lnTo>
                      <a:pt x="1820" y="386"/>
                    </a:lnTo>
                    <a:lnTo>
                      <a:pt x="1820" y="385"/>
                    </a:lnTo>
                    <a:lnTo>
                      <a:pt x="1821" y="386"/>
                    </a:lnTo>
                    <a:lnTo>
                      <a:pt x="1821" y="385"/>
                    </a:lnTo>
                    <a:lnTo>
                      <a:pt x="1821" y="386"/>
                    </a:lnTo>
                    <a:lnTo>
                      <a:pt x="1822" y="386"/>
                    </a:lnTo>
                    <a:lnTo>
                      <a:pt x="1822" y="388"/>
                    </a:lnTo>
                    <a:lnTo>
                      <a:pt x="1824" y="388"/>
                    </a:lnTo>
                    <a:lnTo>
                      <a:pt x="1824" y="390"/>
                    </a:lnTo>
                    <a:lnTo>
                      <a:pt x="1824" y="389"/>
                    </a:lnTo>
                    <a:lnTo>
                      <a:pt x="1825" y="390"/>
                    </a:lnTo>
                    <a:lnTo>
                      <a:pt x="1825" y="391"/>
                    </a:lnTo>
                    <a:lnTo>
                      <a:pt x="1825" y="390"/>
                    </a:lnTo>
                    <a:lnTo>
                      <a:pt x="1826" y="390"/>
                    </a:lnTo>
                    <a:lnTo>
                      <a:pt x="1826" y="389"/>
                    </a:lnTo>
                    <a:lnTo>
                      <a:pt x="1826" y="388"/>
                    </a:lnTo>
                    <a:lnTo>
                      <a:pt x="1827" y="385"/>
                    </a:lnTo>
                    <a:lnTo>
                      <a:pt x="1827" y="385"/>
                    </a:lnTo>
                    <a:lnTo>
                      <a:pt x="1828" y="383"/>
                    </a:lnTo>
                    <a:lnTo>
                      <a:pt x="1828" y="382"/>
                    </a:lnTo>
                    <a:lnTo>
                      <a:pt x="1828" y="380"/>
                    </a:lnTo>
                    <a:lnTo>
                      <a:pt x="1829" y="379"/>
                    </a:lnTo>
                    <a:lnTo>
                      <a:pt x="1829" y="379"/>
                    </a:lnTo>
                    <a:lnTo>
                      <a:pt x="1829" y="380"/>
                    </a:lnTo>
                    <a:lnTo>
                      <a:pt x="1830" y="379"/>
                    </a:lnTo>
                    <a:lnTo>
                      <a:pt x="1830" y="379"/>
                    </a:lnTo>
                    <a:lnTo>
                      <a:pt x="1830" y="380"/>
                    </a:lnTo>
                    <a:lnTo>
                      <a:pt x="1831" y="380"/>
                    </a:lnTo>
                    <a:lnTo>
                      <a:pt x="1831" y="382"/>
                    </a:lnTo>
                    <a:lnTo>
                      <a:pt x="1833" y="382"/>
                    </a:lnTo>
                    <a:lnTo>
                      <a:pt x="1833" y="382"/>
                    </a:lnTo>
                    <a:lnTo>
                      <a:pt x="1833" y="383"/>
                    </a:lnTo>
                    <a:lnTo>
                      <a:pt x="1834" y="382"/>
                    </a:lnTo>
                    <a:lnTo>
                      <a:pt x="1834" y="383"/>
                    </a:lnTo>
                    <a:lnTo>
                      <a:pt x="1834" y="384"/>
                    </a:lnTo>
                    <a:lnTo>
                      <a:pt x="1835" y="382"/>
                    </a:lnTo>
                    <a:lnTo>
                      <a:pt x="1835" y="381"/>
                    </a:lnTo>
                    <a:lnTo>
                      <a:pt x="1835" y="377"/>
                    </a:lnTo>
                    <a:lnTo>
                      <a:pt x="1836" y="375"/>
                    </a:lnTo>
                    <a:lnTo>
                      <a:pt x="1836" y="376"/>
                    </a:lnTo>
                    <a:lnTo>
                      <a:pt x="1837" y="377"/>
                    </a:lnTo>
                    <a:lnTo>
                      <a:pt x="1837" y="377"/>
                    </a:lnTo>
                    <a:lnTo>
                      <a:pt x="1837" y="377"/>
                    </a:lnTo>
                    <a:lnTo>
                      <a:pt x="1838" y="377"/>
                    </a:lnTo>
                    <a:lnTo>
                      <a:pt x="1838" y="377"/>
                    </a:lnTo>
                    <a:lnTo>
                      <a:pt x="1838" y="376"/>
                    </a:lnTo>
                    <a:lnTo>
                      <a:pt x="1839" y="377"/>
                    </a:lnTo>
                    <a:lnTo>
                      <a:pt x="1839" y="375"/>
                    </a:lnTo>
                    <a:lnTo>
                      <a:pt x="1839" y="379"/>
                    </a:lnTo>
                    <a:lnTo>
                      <a:pt x="1840" y="380"/>
                    </a:lnTo>
                    <a:lnTo>
                      <a:pt x="1840" y="381"/>
                    </a:lnTo>
                    <a:lnTo>
                      <a:pt x="1842" y="380"/>
                    </a:lnTo>
                    <a:lnTo>
                      <a:pt x="1842" y="380"/>
                    </a:lnTo>
                    <a:lnTo>
                      <a:pt x="1842" y="377"/>
                    </a:lnTo>
                    <a:lnTo>
                      <a:pt x="1843" y="376"/>
                    </a:lnTo>
                    <a:lnTo>
                      <a:pt x="1843" y="375"/>
                    </a:lnTo>
                    <a:lnTo>
                      <a:pt x="1843" y="375"/>
                    </a:lnTo>
                    <a:lnTo>
                      <a:pt x="1844" y="375"/>
                    </a:lnTo>
                    <a:lnTo>
                      <a:pt x="1844" y="374"/>
                    </a:lnTo>
                    <a:lnTo>
                      <a:pt x="1844" y="372"/>
                    </a:lnTo>
                    <a:lnTo>
                      <a:pt x="1845" y="370"/>
                    </a:lnTo>
                    <a:lnTo>
                      <a:pt x="1845" y="371"/>
                    </a:lnTo>
                    <a:lnTo>
                      <a:pt x="1846" y="367"/>
                    </a:lnTo>
                    <a:lnTo>
                      <a:pt x="1846" y="366"/>
                    </a:lnTo>
                    <a:lnTo>
                      <a:pt x="1846" y="366"/>
                    </a:lnTo>
                    <a:lnTo>
                      <a:pt x="1847" y="366"/>
                    </a:lnTo>
                    <a:lnTo>
                      <a:pt x="1847" y="367"/>
                    </a:lnTo>
                    <a:lnTo>
                      <a:pt x="1847" y="371"/>
                    </a:lnTo>
                    <a:lnTo>
                      <a:pt x="1848" y="370"/>
                    </a:lnTo>
                    <a:lnTo>
                      <a:pt x="1848" y="369"/>
                    </a:lnTo>
                    <a:lnTo>
                      <a:pt x="1848" y="370"/>
                    </a:lnTo>
                    <a:lnTo>
                      <a:pt x="1849" y="369"/>
                    </a:lnTo>
                    <a:lnTo>
                      <a:pt x="1849" y="370"/>
                    </a:lnTo>
                    <a:lnTo>
                      <a:pt x="1851" y="370"/>
                    </a:lnTo>
                    <a:lnTo>
                      <a:pt x="1851" y="369"/>
                    </a:lnTo>
                    <a:lnTo>
                      <a:pt x="1851" y="367"/>
                    </a:lnTo>
                    <a:lnTo>
                      <a:pt x="1852" y="366"/>
                    </a:lnTo>
                    <a:lnTo>
                      <a:pt x="1852" y="367"/>
                    </a:lnTo>
                    <a:lnTo>
                      <a:pt x="1852" y="367"/>
                    </a:lnTo>
                    <a:lnTo>
                      <a:pt x="1853" y="365"/>
                    </a:lnTo>
                    <a:lnTo>
                      <a:pt x="1853" y="365"/>
                    </a:lnTo>
                    <a:lnTo>
                      <a:pt x="1853" y="365"/>
                    </a:lnTo>
                    <a:lnTo>
                      <a:pt x="1854" y="367"/>
                    </a:lnTo>
                    <a:lnTo>
                      <a:pt x="1854" y="367"/>
                    </a:lnTo>
                    <a:lnTo>
                      <a:pt x="1855" y="370"/>
                    </a:lnTo>
                    <a:lnTo>
                      <a:pt x="1855" y="366"/>
                    </a:lnTo>
                    <a:lnTo>
                      <a:pt x="1855" y="366"/>
                    </a:lnTo>
                    <a:lnTo>
                      <a:pt x="1856" y="366"/>
                    </a:lnTo>
                    <a:lnTo>
                      <a:pt x="1856" y="369"/>
                    </a:lnTo>
                    <a:lnTo>
                      <a:pt x="1856" y="370"/>
                    </a:lnTo>
                    <a:lnTo>
                      <a:pt x="1857" y="372"/>
                    </a:lnTo>
                    <a:lnTo>
                      <a:pt x="1857" y="371"/>
                    </a:lnTo>
                    <a:lnTo>
                      <a:pt x="1858" y="372"/>
                    </a:lnTo>
                    <a:lnTo>
                      <a:pt x="1858" y="371"/>
                    </a:lnTo>
                    <a:lnTo>
                      <a:pt x="1858" y="371"/>
                    </a:lnTo>
                    <a:lnTo>
                      <a:pt x="1860" y="371"/>
                    </a:lnTo>
                    <a:lnTo>
                      <a:pt x="1860" y="372"/>
                    </a:lnTo>
                    <a:lnTo>
                      <a:pt x="1860" y="370"/>
                    </a:lnTo>
                    <a:lnTo>
                      <a:pt x="1861" y="371"/>
                    </a:lnTo>
                    <a:lnTo>
                      <a:pt x="1861" y="369"/>
                    </a:lnTo>
                    <a:lnTo>
                      <a:pt x="1861" y="370"/>
                    </a:lnTo>
                    <a:lnTo>
                      <a:pt x="1862" y="369"/>
                    </a:lnTo>
                    <a:lnTo>
                      <a:pt x="1862" y="366"/>
                    </a:lnTo>
                    <a:lnTo>
                      <a:pt x="1863" y="364"/>
                    </a:lnTo>
                    <a:lnTo>
                      <a:pt x="1863" y="363"/>
                    </a:lnTo>
                    <a:lnTo>
                      <a:pt x="1863" y="363"/>
                    </a:lnTo>
                    <a:lnTo>
                      <a:pt x="1864" y="362"/>
                    </a:lnTo>
                    <a:lnTo>
                      <a:pt x="1864" y="362"/>
                    </a:lnTo>
                    <a:lnTo>
                      <a:pt x="1864" y="362"/>
                    </a:lnTo>
                    <a:lnTo>
                      <a:pt x="1865" y="362"/>
                    </a:lnTo>
                    <a:lnTo>
                      <a:pt x="1865" y="363"/>
                    </a:lnTo>
                    <a:lnTo>
                      <a:pt x="1865" y="362"/>
                    </a:lnTo>
                    <a:lnTo>
                      <a:pt x="1866" y="365"/>
                    </a:lnTo>
                    <a:lnTo>
                      <a:pt x="1866" y="365"/>
                    </a:lnTo>
                    <a:lnTo>
                      <a:pt x="1867" y="365"/>
                    </a:lnTo>
                    <a:lnTo>
                      <a:pt x="1867" y="366"/>
                    </a:lnTo>
                    <a:lnTo>
                      <a:pt x="1867" y="364"/>
                    </a:lnTo>
                    <a:lnTo>
                      <a:pt x="1869" y="365"/>
                    </a:lnTo>
                    <a:lnTo>
                      <a:pt x="1869" y="363"/>
                    </a:lnTo>
                    <a:lnTo>
                      <a:pt x="1869" y="364"/>
                    </a:lnTo>
                    <a:lnTo>
                      <a:pt x="1870" y="364"/>
                    </a:lnTo>
                    <a:lnTo>
                      <a:pt x="1870" y="365"/>
                    </a:lnTo>
                    <a:lnTo>
                      <a:pt x="1870" y="366"/>
                    </a:lnTo>
                    <a:lnTo>
                      <a:pt x="1871" y="366"/>
                    </a:lnTo>
                    <a:lnTo>
                      <a:pt x="1871" y="364"/>
                    </a:lnTo>
                    <a:lnTo>
                      <a:pt x="1872" y="364"/>
                    </a:lnTo>
                    <a:lnTo>
                      <a:pt x="1872" y="364"/>
                    </a:lnTo>
                    <a:lnTo>
                      <a:pt x="1872" y="363"/>
                    </a:lnTo>
                    <a:lnTo>
                      <a:pt x="1873" y="362"/>
                    </a:lnTo>
                    <a:lnTo>
                      <a:pt x="1873" y="361"/>
                    </a:lnTo>
                    <a:lnTo>
                      <a:pt x="1873" y="360"/>
                    </a:lnTo>
                    <a:lnTo>
                      <a:pt x="1874" y="362"/>
                    </a:lnTo>
                    <a:lnTo>
                      <a:pt x="1874" y="360"/>
                    </a:lnTo>
                    <a:lnTo>
                      <a:pt x="1874" y="357"/>
                    </a:lnTo>
                    <a:lnTo>
                      <a:pt x="1875" y="360"/>
                    </a:lnTo>
                    <a:lnTo>
                      <a:pt x="1875" y="360"/>
                    </a:lnTo>
                    <a:lnTo>
                      <a:pt x="1876" y="362"/>
                    </a:lnTo>
                    <a:lnTo>
                      <a:pt x="1876" y="363"/>
                    </a:lnTo>
                    <a:lnTo>
                      <a:pt x="1876" y="364"/>
                    </a:lnTo>
                    <a:lnTo>
                      <a:pt x="1878" y="365"/>
                    </a:lnTo>
                    <a:lnTo>
                      <a:pt x="1878" y="363"/>
                    </a:lnTo>
                    <a:lnTo>
                      <a:pt x="1878" y="363"/>
                    </a:lnTo>
                    <a:lnTo>
                      <a:pt x="1879" y="363"/>
                    </a:lnTo>
                    <a:lnTo>
                      <a:pt x="1879" y="365"/>
                    </a:lnTo>
                    <a:lnTo>
                      <a:pt x="1879" y="365"/>
                    </a:lnTo>
                    <a:lnTo>
                      <a:pt x="1880" y="363"/>
                    </a:lnTo>
                    <a:lnTo>
                      <a:pt x="1880" y="363"/>
                    </a:lnTo>
                    <a:lnTo>
                      <a:pt x="1881" y="363"/>
                    </a:lnTo>
                    <a:lnTo>
                      <a:pt x="1881" y="363"/>
                    </a:lnTo>
                    <a:lnTo>
                      <a:pt x="1881" y="362"/>
                    </a:lnTo>
                    <a:lnTo>
                      <a:pt x="1882" y="363"/>
                    </a:lnTo>
                    <a:lnTo>
                      <a:pt x="1882" y="361"/>
                    </a:lnTo>
                    <a:lnTo>
                      <a:pt x="1882" y="362"/>
                    </a:lnTo>
                    <a:lnTo>
                      <a:pt x="1883" y="360"/>
                    </a:lnTo>
                    <a:lnTo>
                      <a:pt x="1883" y="360"/>
                    </a:lnTo>
                    <a:lnTo>
                      <a:pt x="1883" y="360"/>
                    </a:lnTo>
                    <a:lnTo>
                      <a:pt x="1884" y="358"/>
                    </a:lnTo>
                    <a:lnTo>
                      <a:pt x="1884" y="360"/>
                    </a:lnTo>
                    <a:lnTo>
                      <a:pt x="1885" y="363"/>
                    </a:lnTo>
                    <a:lnTo>
                      <a:pt x="1885" y="362"/>
                    </a:lnTo>
                    <a:lnTo>
                      <a:pt x="1885" y="362"/>
                    </a:lnTo>
                    <a:lnTo>
                      <a:pt x="1887" y="362"/>
                    </a:lnTo>
                    <a:lnTo>
                      <a:pt x="1887" y="361"/>
                    </a:lnTo>
                    <a:lnTo>
                      <a:pt x="1887" y="364"/>
                    </a:lnTo>
                    <a:lnTo>
                      <a:pt x="1888" y="362"/>
                    </a:lnTo>
                    <a:lnTo>
                      <a:pt x="1888" y="364"/>
                    </a:lnTo>
                    <a:lnTo>
                      <a:pt x="1888" y="363"/>
                    </a:lnTo>
                    <a:lnTo>
                      <a:pt x="1889" y="362"/>
                    </a:lnTo>
                    <a:lnTo>
                      <a:pt x="1889" y="361"/>
                    </a:lnTo>
                    <a:lnTo>
                      <a:pt x="1890" y="361"/>
                    </a:lnTo>
                    <a:lnTo>
                      <a:pt x="1890" y="362"/>
                    </a:lnTo>
                    <a:lnTo>
                      <a:pt x="1890" y="362"/>
                    </a:lnTo>
                    <a:lnTo>
                      <a:pt x="1891" y="360"/>
                    </a:lnTo>
                    <a:lnTo>
                      <a:pt x="1891" y="360"/>
                    </a:lnTo>
                    <a:lnTo>
                      <a:pt x="1891" y="357"/>
                    </a:lnTo>
                    <a:lnTo>
                      <a:pt x="1892" y="361"/>
                    </a:lnTo>
                    <a:lnTo>
                      <a:pt x="1892" y="357"/>
                    </a:lnTo>
                    <a:lnTo>
                      <a:pt x="1892" y="357"/>
                    </a:lnTo>
                    <a:lnTo>
                      <a:pt x="1893" y="357"/>
                    </a:lnTo>
                    <a:lnTo>
                      <a:pt x="1893" y="357"/>
                    </a:lnTo>
                    <a:lnTo>
                      <a:pt x="1894" y="357"/>
                    </a:lnTo>
                    <a:lnTo>
                      <a:pt x="1894" y="357"/>
                    </a:lnTo>
                    <a:lnTo>
                      <a:pt x="1894" y="358"/>
                    </a:lnTo>
                    <a:lnTo>
                      <a:pt x="1896" y="358"/>
                    </a:lnTo>
                    <a:lnTo>
                      <a:pt x="1896" y="358"/>
                    </a:lnTo>
                    <a:lnTo>
                      <a:pt x="1896" y="357"/>
                    </a:lnTo>
                    <a:lnTo>
                      <a:pt x="1897" y="357"/>
                    </a:lnTo>
                    <a:lnTo>
                      <a:pt x="1897" y="357"/>
                    </a:lnTo>
                    <a:lnTo>
                      <a:pt x="1897" y="357"/>
                    </a:lnTo>
                    <a:lnTo>
                      <a:pt x="1898" y="358"/>
                    </a:lnTo>
                    <a:lnTo>
                      <a:pt x="1898" y="358"/>
                    </a:lnTo>
                    <a:lnTo>
                      <a:pt x="1899" y="356"/>
                    </a:lnTo>
                    <a:lnTo>
                      <a:pt x="1899" y="357"/>
                    </a:lnTo>
                    <a:lnTo>
                      <a:pt x="1899" y="357"/>
                    </a:lnTo>
                    <a:lnTo>
                      <a:pt x="1900" y="357"/>
                    </a:lnTo>
                    <a:lnTo>
                      <a:pt x="1900" y="356"/>
                    </a:lnTo>
                    <a:lnTo>
                      <a:pt x="1900" y="355"/>
                    </a:lnTo>
                    <a:lnTo>
                      <a:pt x="1901" y="356"/>
                    </a:lnTo>
                    <a:lnTo>
                      <a:pt x="1901" y="356"/>
                    </a:lnTo>
                    <a:lnTo>
                      <a:pt x="1902" y="355"/>
                    </a:lnTo>
                    <a:lnTo>
                      <a:pt x="1902" y="355"/>
                    </a:lnTo>
                    <a:lnTo>
                      <a:pt x="1902" y="355"/>
                    </a:lnTo>
                    <a:lnTo>
                      <a:pt x="1903" y="355"/>
                    </a:lnTo>
                    <a:lnTo>
                      <a:pt x="1903" y="356"/>
                    </a:lnTo>
                    <a:lnTo>
                      <a:pt x="1903" y="358"/>
                    </a:lnTo>
                    <a:lnTo>
                      <a:pt x="1905" y="357"/>
                    </a:lnTo>
                    <a:lnTo>
                      <a:pt x="1905" y="355"/>
                    </a:lnTo>
                    <a:lnTo>
                      <a:pt x="1905" y="354"/>
                    </a:lnTo>
                    <a:lnTo>
                      <a:pt x="1906" y="355"/>
                    </a:lnTo>
                    <a:lnTo>
                      <a:pt x="1906" y="353"/>
                    </a:lnTo>
                    <a:lnTo>
                      <a:pt x="1907" y="355"/>
                    </a:lnTo>
                    <a:lnTo>
                      <a:pt x="1907" y="354"/>
                    </a:lnTo>
                    <a:lnTo>
                      <a:pt x="1907" y="354"/>
                    </a:lnTo>
                    <a:lnTo>
                      <a:pt x="1908" y="354"/>
                    </a:lnTo>
                    <a:lnTo>
                      <a:pt x="1908" y="352"/>
                    </a:lnTo>
                    <a:lnTo>
                      <a:pt x="1908" y="352"/>
                    </a:lnTo>
                    <a:lnTo>
                      <a:pt x="1909" y="354"/>
                    </a:lnTo>
                    <a:lnTo>
                      <a:pt x="1909" y="354"/>
                    </a:lnTo>
                    <a:lnTo>
                      <a:pt x="1909" y="352"/>
                    </a:lnTo>
                    <a:lnTo>
                      <a:pt x="1910" y="351"/>
                    </a:lnTo>
                    <a:lnTo>
                      <a:pt x="1910" y="347"/>
                    </a:lnTo>
                    <a:lnTo>
                      <a:pt x="1911" y="346"/>
                    </a:lnTo>
                    <a:lnTo>
                      <a:pt x="1911" y="345"/>
                    </a:lnTo>
                    <a:lnTo>
                      <a:pt x="1911" y="344"/>
                    </a:lnTo>
                    <a:lnTo>
                      <a:pt x="1912" y="345"/>
                    </a:lnTo>
                    <a:lnTo>
                      <a:pt x="1912" y="344"/>
                    </a:lnTo>
                    <a:lnTo>
                      <a:pt x="1912" y="344"/>
                    </a:lnTo>
                    <a:lnTo>
                      <a:pt x="1914" y="345"/>
                    </a:lnTo>
                    <a:lnTo>
                      <a:pt x="1914" y="344"/>
                    </a:lnTo>
                    <a:lnTo>
                      <a:pt x="1914" y="344"/>
                    </a:lnTo>
                    <a:lnTo>
                      <a:pt x="1915" y="346"/>
                    </a:lnTo>
                    <a:lnTo>
                      <a:pt x="1915" y="347"/>
                    </a:lnTo>
                    <a:lnTo>
                      <a:pt x="1916" y="348"/>
                    </a:lnTo>
                    <a:lnTo>
                      <a:pt x="1916" y="349"/>
                    </a:lnTo>
                    <a:lnTo>
                      <a:pt x="1916" y="347"/>
                    </a:lnTo>
                    <a:lnTo>
                      <a:pt x="1917" y="346"/>
                    </a:lnTo>
                    <a:lnTo>
                      <a:pt x="1917" y="347"/>
                    </a:lnTo>
                    <a:lnTo>
                      <a:pt x="1917" y="346"/>
                    </a:lnTo>
                    <a:lnTo>
                      <a:pt x="1918" y="346"/>
                    </a:lnTo>
                    <a:lnTo>
                      <a:pt x="1918" y="347"/>
                    </a:lnTo>
                    <a:lnTo>
                      <a:pt x="1918" y="348"/>
                    </a:lnTo>
                    <a:lnTo>
                      <a:pt x="1919" y="348"/>
                    </a:lnTo>
                    <a:lnTo>
                      <a:pt x="1919" y="348"/>
                    </a:lnTo>
                    <a:lnTo>
                      <a:pt x="1920" y="349"/>
                    </a:lnTo>
                    <a:lnTo>
                      <a:pt x="1920" y="348"/>
                    </a:lnTo>
                    <a:lnTo>
                      <a:pt x="1920" y="351"/>
                    </a:lnTo>
                    <a:lnTo>
                      <a:pt x="1921" y="351"/>
                    </a:lnTo>
                    <a:lnTo>
                      <a:pt x="1921" y="348"/>
                    </a:lnTo>
                    <a:lnTo>
                      <a:pt x="1921" y="349"/>
                    </a:lnTo>
                    <a:lnTo>
                      <a:pt x="1923" y="348"/>
                    </a:lnTo>
                    <a:lnTo>
                      <a:pt x="1923" y="346"/>
                    </a:lnTo>
                    <a:lnTo>
                      <a:pt x="1923" y="345"/>
                    </a:lnTo>
                    <a:lnTo>
                      <a:pt x="1924" y="345"/>
                    </a:lnTo>
                    <a:lnTo>
                      <a:pt x="1924" y="347"/>
                    </a:lnTo>
                    <a:lnTo>
                      <a:pt x="1925" y="348"/>
                    </a:lnTo>
                    <a:lnTo>
                      <a:pt x="1925" y="349"/>
                    </a:lnTo>
                    <a:lnTo>
                      <a:pt x="1925" y="349"/>
                    </a:lnTo>
                    <a:lnTo>
                      <a:pt x="1926" y="349"/>
                    </a:lnTo>
                    <a:lnTo>
                      <a:pt x="1926" y="348"/>
                    </a:lnTo>
                    <a:lnTo>
                      <a:pt x="1926" y="347"/>
                    </a:lnTo>
                    <a:lnTo>
                      <a:pt x="1927" y="347"/>
                    </a:lnTo>
                    <a:lnTo>
                      <a:pt x="1927" y="347"/>
                    </a:lnTo>
                    <a:lnTo>
                      <a:pt x="1927" y="348"/>
                    </a:lnTo>
                    <a:lnTo>
                      <a:pt x="1928" y="347"/>
                    </a:lnTo>
                    <a:lnTo>
                      <a:pt x="1928" y="347"/>
                    </a:lnTo>
                    <a:lnTo>
                      <a:pt x="1929" y="346"/>
                    </a:lnTo>
                    <a:lnTo>
                      <a:pt x="1929" y="348"/>
                    </a:lnTo>
                    <a:lnTo>
                      <a:pt x="1929" y="349"/>
                    </a:lnTo>
                    <a:lnTo>
                      <a:pt x="1930" y="352"/>
                    </a:lnTo>
                    <a:lnTo>
                      <a:pt x="1930" y="351"/>
                    </a:lnTo>
                    <a:lnTo>
                      <a:pt x="1930" y="351"/>
                    </a:lnTo>
                    <a:lnTo>
                      <a:pt x="1932" y="352"/>
                    </a:lnTo>
                    <a:lnTo>
                      <a:pt x="1932" y="354"/>
                    </a:lnTo>
                    <a:lnTo>
                      <a:pt x="1932" y="355"/>
                    </a:lnTo>
                    <a:lnTo>
                      <a:pt x="1933" y="354"/>
                    </a:lnTo>
                    <a:lnTo>
                      <a:pt x="1933" y="355"/>
                    </a:lnTo>
                    <a:lnTo>
                      <a:pt x="1934" y="355"/>
                    </a:lnTo>
                    <a:lnTo>
                      <a:pt x="1934" y="355"/>
                    </a:lnTo>
                    <a:lnTo>
                      <a:pt x="1934" y="354"/>
                    </a:lnTo>
                    <a:lnTo>
                      <a:pt x="1935" y="352"/>
                    </a:lnTo>
                    <a:lnTo>
                      <a:pt x="1935" y="352"/>
                    </a:lnTo>
                    <a:lnTo>
                      <a:pt x="1935" y="354"/>
                    </a:lnTo>
                    <a:lnTo>
                      <a:pt x="1936" y="355"/>
                    </a:lnTo>
                    <a:lnTo>
                      <a:pt x="1936" y="356"/>
                    </a:lnTo>
                    <a:lnTo>
                      <a:pt x="1936" y="357"/>
                    </a:lnTo>
                    <a:lnTo>
                      <a:pt x="1937" y="355"/>
                    </a:lnTo>
                    <a:lnTo>
                      <a:pt x="1937" y="354"/>
                    </a:lnTo>
                    <a:lnTo>
                      <a:pt x="1938" y="353"/>
                    </a:lnTo>
                    <a:lnTo>
                      <a:pt x="1938" y="351"/>
                    </a:lnTo>
                    <a:lnTo>
                      <a:pt x="1938" y="348"/>
                    </a:lnTo>
                    <a:lnTo>
                      <a:pt x="1939" y="347"/>
                    </a:lnTo>
                    <a:lnTo>
                      <a:pt x="1939" y="345"/>
                    </a:lnTo>
                    <a:lnTo>
                      <a:pt x="1939" y="344"/>
                    </a:lnTo>
                    <a:lnTo>
                      <a:pt x="1941" y="343"/>
                    </a:lnTo>
                    <a:lnTo>
                      <a:pt x="1941" y="342"/>
                    </a:lnTo>
                    <a:lnTo>
                      <a:pt x="1942" y="342"/>
                    </a:lnTo>
                    <a:lnTo>
                      <a:pt x="1942" y="340"/>
                    </a:lnTo>
                    <a:lnTo>
                      <a:pt x="1942" y="342"/>
                    </a:lnTo>
                    <a:lnTo>
                      <a:pt x="1943" y="339"/>
                    </a:lnTo>
                    <a:lnTo>
                      <a:pt x="1943" y="339"/>
                    </a:lnTo>
                    <a:lnTo>
                      <a:pt x="1943" y="340"/>
                    </a:lnTo>
                    <a:lnTo>
                      <a:pt x="1944" y="343"/>
                    </a:lnTo>
                    <a:lnTo>
                      <a:pt x="1944" y="344"/>
                    </a:lnTo>
                    <a:lnTo>
                      <a:pt x="1944" y="346"/>
                    </a:lnTo>
                    <a:lnTo>
                      <a:pt x="1945" y="346"/>
                    </a:lnTo>
                    <a:lnTo>
                      <a:pt x="1945" y="348"/>
                    </a:lnTo>
                    <a:lnTo>
                      <a:pt x="1946" y="348"/>
                    </a:lnTo>
                    <a:lnTo>
                      <a:pt x="1946" y="346"/>
                    </a:lnTo>
                    <a:lnTo>
                      <a:pt x="1946" y="343"/>
                    </a:lnTo>
                    <a:lnTo>
                      <a:pt x="1947" y="342"/>
                    </a:lnTo>
                    <a:lnTo>
                      <a:pt x="1947" y="343"/>
                    </a:lnTo>
                    <a:lnTo>
                      <a:pt x="1947" y="344"/>
                    </a:lnTo>
                    <a:lnTo>
                      <a:pt x="1948" y="346"/>
                    </a:lnTo>
                    <a:lnTo>
                      <a:pt x="1948" y="347"/>
                    </a:lnTo>
                    <a:lnTo>
                      <a:pt x="1948" y="349"/>
                    </a:lnTo>
                    <a:lnTo>
                      <a:pt x="1950" y="351"/>
                    </a:lnTo>
                    <a:lnTo>
                      <a:pt x="1950" y="351"/>
                    </a:lnTo>
                    <a:lnTo>
                      <a:pt x="1951" y="349"/>
                    </a:lnTo>
                    <a:lnTo>
                      <a:pt x="1951" y="349"/>
                    </a:lnTo>
                    <a:lnTo>
                      <a:pt x="1951" y="352"/>
                    </a:lnTo>
                    <a:lnTo>
                      <a:pt x="1952" y="349"/>
                    </a:lnTo>
                    <a:lnTo>
                      <a:pt x="1952" y="351"/>
                    </a:lnTo>
                    <a:lnTo>
                      <a:pt x="1952" y="349"/>
                    </a:lnTo>
                    <a:lnTo>
                      <a:pt x="1953" y="348"/>
                    </a:lnTo>
                    <a:lnTo>
                      <a:pt x="1953" y="351"/>
                    </a:lnTo>
                    <a:lnTo>
                      <a:pt x="1953" y="349"/>
                    </a:lnTo>
                    <a:lnTo>
                      <a:pt x="1954" y="351"/>
                    </a:lnTo>
                    <a:lnTo>
                      <a:pt x="1954" y="352"/>
                    </a:lnTo>
                    <a:lnTo>
                      <a:pt x="1955" y="349"/>
                    </a:lnTo>
                    <a:lnTo>
                      <a:pt x="1955" y="349"/>
                    </a:lnTo>
                    <a:lnTo>
                      <a:pt x="1955" y="348"/>
                    </a:lnTo>
                    <a:lnTo>
                      <a:pt x="1956" y="348"/>
                    </a:lnTo>
                    <a:lnTo>
                      <a:pt x="1956" y="347"/>
                    </a:lnTo>
                    <a:lnTo>
                      <a:pt x="1956" y="347"/>
                    </a:lnTo>
                    <a:lnTo>
                      <a:pt x="1957" y="349"/>
                    </a:lnTo>
                    <a:lnTo>
                      <a:pt x="1957" y="348"/>
                    </a:lnTo>
                    <a:lnTo>
                      <a:pt x="1957" y="351"/>
                    </a:lnTo>
                    <a:lnTo>
                      <a:pt x="1959" y="352"/>
                    </a:lnTo>
                    <a:lnTo>
                      <a:pt x="1959" y="351"/>
                    </a:lnTo>
                    <a:lnTo>
                      <a:pt x="1960" y="351"/>
                    </a:lnTo>
                    <a:lnTo>
                      <a:pt x="1960" y="349"/>
                    </a:lnTo>
                    <a:lnTo>
                      <a:pt x="1960" y="348"/>
                    </a:lnTo>
                    <a:lnTo>
                      <a:pt x="1961" y="347"/>
                    </a:lnTo>
                    <a:lnTo>
                      <a:pt x="1961" y="347"/>
                    </a:lnTo>
                    <a:lnTo>
                      <a:pt x="1961" y="349"/>
                    </a:lnTo>
                    <a:lnTo>
                      <a:pt x="1962" y="349"/>
                    </a:lnTo>
                    <a:lnTo>
                      <a:pt x="1962" y="349"/>
                    </a:lnTo>
                    <a:lnTo>
                      <a:pt x="1962" y="348"/>
                    </a:lnTo>
                    <a:lnTo>
                      <a:pt x="1963" y="348"/>
                    </a:lnTo>
                    <a:lnTo>
                      <a:pt x="1963" y="349"/>
                    </a:lnTo>
                    <a:lnTo>
                      <a:pt x="1964" y="348"/>
                    </a:lnTo>
                    <a:lnTo>
                      <a:pt x="1964" y="351"/>
                    </a:lnTo>
                    <a:lnTo>
                      <a:pt x="1964" y="351"/>
                    </a:lnTo>
                    <a:lnTo>
                      <a:pt x="1965" y="353"/>
                    </a:lnTo>
                    <a:lnTo>
                      <a:pt x="1965" y="354"/>
                    </a:lnTo>
                    <a:lnTo>
                      <a:pt x="1965" y="354"/>
                    </a:lnTo>
                    <a:lnTo>
                      <a:pt x="1966" y="354"/>
                    </a:lnTo>
                    <a:lnTo>
                      <a:pt x="1966" y="352"/>
                    </a:lnTo>
                    <a:lnTo>
                      <a:pt x="1966" y="353"/>
                    </a:lnTo>
                    <a:lnTo>
                      <a:pt x="1968" y="353"/>
                    </a:lnTo>
                    <a:lnTo>
                      <a:pt x="1968" y="352"/>
                    </a:lnTo>
                    <a:lnTo>
                      <a:pt x="1969" y="354"/>
                    </a:lnTo>
                    <a:lnTo>
                      <a:pt x="1969" y="352"/>
                    </a:lnTo>
                    <a:lnTo>
                      <a:pt x="1969" y="352"/>
                    </a:lnTo>
                    <a:lnTo>
                      <a:pt x="1970" y="351"/>
                    </a:lnTo>
                    <a:lnTo>
                      <a:pt x="1970" y="353"/>
                    </a:lnTo>
                    <a:lnTo>
                      <a:pt x="1970" y="352"/>
                    </a:lnTo>
                    <a:lnTo>
                      <a:pt x="1971" y="349"/>
                    </a:lnTo>
                    <a:lnTo>
                      <a:pt x="1971" y="352"/>
                    </a:lnTo>
                    <a:lnTo>
                      <a:pt x="1971" y="353"/>
                    </a:lnTo>
                    <a:lnTo>
                      <a:pt x="1972" y="355"/>
                    </a:lnTo>
                    <a:lnTo>
                      <a:pt x="1972" y="354"/>
                    </a:lnTo>
                    <a:lnTo>
                      <a:pt x="1973" y="352"/>
                    </a:lnTo>
                    <a:lnTo>
                      <a:pt x="1973" y="351"/>
                    </a:lnTo>
                    <a:lnTo>
                      <a:pt x="1973" y="349"/>
                    </a:lnTo>
                    <a:lnTo>
                      <a:pt x="1974" y="348"/>
                    </a:lnTo>
                    <a:lnTo>
                      <a:pt x="1974" y="348"/>
                    </a:lnTo>
                    <a:lnTo>
                      <a:pt x="1974" y="349"/>
                    </a:lnTo>
                    <a:lnTo>
                      <a:pt x="1975" y="348"/>
                    </a:lnTo>
                    <a:lnTo>
                      <a:pt x="1975" y="349"/>
                    </a:lnTo>
                    <a:lnTo>
                      <a:pt x="1975" y="349"/>
                    </a:lnTo>
                    <a:lnTo>
                      <a:pt x="1977" y="349"/>
                    </a:lnTo>
                    <a:lnTo>
                      <a:pt x="1977" y="348"/>
                    </a:lnTo>
                    <a:lnTo>
                      <a:pt x="1978" y="347"/>
                    </a:lnTo>
                    <a:lnTo>
                      <a:pt x="1978" y="347"/>
                    </a:lnTo>
                    <a:lnTo>
                      <a:pt x="1978" y="347"/>
                    </a:lnTo>
                    <a:lnTo>
                      <a:pt x="1979" y="346"/>
                    </a:lnTo>
                    <a:lnTo>
                      <a:pt x="1979" y="347"/>
                    </a:lnTo>
                    <a:lnTo>
                      <a:pt x="1979" y="346"/>
                    </a:lnTo>
                    <a:lnTo>
                      <a:pt x="1980" y="347"/>
                    </a:lnTo>
                    <a:lnTo>
                      <a:pt x="1980" y="349"/>
                    </a:lnTo>
                    <a:lnTo>
                      <a:pt x="1980" y="348"/>
                    </a:lnTo>
                    <a:lnTo>
                      <a:pt x="1981" y="349"/>
                    </a:lnTo>
                    <a:lnTo>
                      <a:pt x="1981" y="347"/>
                    </a:lnTo>
                    <a:lnTo>
                      <a:pt x="1982" y="346"/>
                    </a:lnTo>
                    <a:lnTo>
                      <a:pt x="1982" y="346"/>
                    </a:lnTo>
                    <a:lnTo>
                      <a:pt x="1982" y="346"/>
                    </a:lnTo>
                    <a:lnTo>
                      <a:pt x="1983" y="347"/>
                    </a:lnTo>
                    <a:lnTo>
                      <a:pt x="1983" y="348"/>
                    </a:lnTo>
                    <a:lnTo>
                      <a:pt x="1983" y="349"/>
                    </a:lnTo>
                    <a:lnTo>
                      <a:pt x="1984" y="349"/>
                    </a:lnTo>
                    <a:lnTo>
                      <a:pt x="1984" y="351"/>
                    </a:lnTo>
                    <a:lnTo>
                      <a:pt x="1986" y="349"/>
                    </a:lnTo>
                    <a:lnTo>
                      <a:pt x="1986" y="351"/>
                    </a:lnTo>
                    <a:lnTo>
                      <a:pt x="1986" y="349"/>
                    </a:lnTo>
                    <a:lnTo>
                      <a:pt x="1987" y="351"/>
                    </a:lnTo>
                    <a:lnTo>
                      <a:pt x="1987" y="349"/>
                    </a:lnTo>
                    <a:lnTo>
                      <a:pt x="1987" y="349"/>
                    </a:lnTo>
                    <a:lnTo>
                      <a:pt x="1988" y="348"/>
                    </a:lnTo>
                    <a:lnTo>
                      <a:pt x="1988" y="349"/>
                    </a:lnTo>
                    <a:lnTo>
                      <a:pt x="1988" y="348"/>
                    </a:lnTo>
                    <a:lnTo>
                      <a:pt x="1989" y="346"/>
                    </a:lnTo>
                    <a:lnTo>
                      <a:pt x="1989" y="346"/>
                    </a:lnTo>
                    <a:lnTo>
                      <a:pt x="1990" y="345"/>
                    </a:lnTo>
                    <a:lnTo>
                      <a:pt x="1990" y="344"/>
                    </a:lnTo>
                    <a:lnTo>
                      <a:pt x="1990" y="345"/>
                    </a:lnTo>
                    <a:lnTo>
                      <a:pt x="1991" y="344"/>
                    </a:lnTo>
                    <a:lnTo>
                      <a:pt x="1991" y="343"/>
                    </a:lnTo>
                    <a:lnTo>
                      <a:pt x="1991" y="344"/>
                    </a:lnTo>
                    <a:lnTo>
                      <a:pt x="1992" y="344"/>
                    </a:lnTo>
                    <a:lnTo>
                      <a:pt x="1992" y="343"/>
                    </a:lnTo>
                    <a:lnTo>
                      <a:pt x="1992" y="342"/>
                    </a:lnTo>
                    <a:lnTo>
                      <a:pt x="1993" y="342"/>
                    </a:lnTo>
                    <a:lnTo>
                      <a:pt x="1993" y="342"/>
                    </a:lnTo>
                    <a:lnTo>
                      <a:pt x="1994" y="343"/>
                    </a:lnTo>
                    <a:lnTo>
                      <a:pt x="1994" y="344"/>
                    </a:lnTo>
                    <a:lnTo>
                      <a:pt x="1994" y="344"/>
                    </a:lnTo>
                    <a:lnTo>
                      <a:pt x="1996" y="343"/>
                    </a:lnTo>
                    <a:lnTo>
                      <a:pt x="1996" y="343"/>
                    </a:lnTo>
                    <a:lnTo>
                      <a:pt x="1996" y="344"/>
                    </a:lnTo>
                    <a:lnTo>
                      <a:pt x="1997" y="344"/>
                    </a:lnTo>
                    <a:lnTo>
                      <a:pt x="1997" y="345"/>
                    </a:lnTo>
                    <a:lnTo>
                      <a:pt x="1997" y="345"/>
                    </a:lnTo>
                    <a:lnTo>
                      <a:pt x="1998" y="345"/>
                    </a:lnTo>
                    <a:lnTo>
                      <a:pt x="1998" y="344"/>
                    </a:lnTo>
                    <a:lnTo>
                      <a:pt x="1999" y="345"/>
                    </a:lnTo>
                    <a:lnTo>
                      <a:pt x="1999" y="343"/>
                    </a:lnTo>
                    <a:lnTo>
                      <a:pt x="1999" y="344"/>
                    </a:lnTo>
                    <a:lnTo>
                      <a:pt x="2000" y="345"/>
                    </a:lnTo>
                    <a:lnTo>
                      <a:pt x="2000" y="345"/>
                    </a:lnTo>
                    <a:lnTo>
                      <a:pt x="2000" y="344"/>
                    </a:lnTo>
                    <a:lnTo>
                      <a:pt x="2001" y="342"/>
                    </a:lnTo>
                    <a:lnTo>
                      <a:pt x="2001" y="342"/>
                    </a:lnTo>
                    <a:lnTo>
                      <a:pt x="2001" y="340"/>
                    </a:lnTo>
                    <a:lnTo>
                      <a:pt x="2002" y="342"/>
                    </a:lnTo>
                    <a:lnTo>
                      <a:pt x="2002" y="340"/>
                    </a:lnTo>
                    <a:lnTo>
                      <a:pt x="2003" y="340"/>
                    </a:lnTo>
                    <a:lnTo>
                      <a:pt x="2003" y="338"/>
                    </a:lnTo>
                    <a:lnTo>
                      <a:pt x="2003" y="338"/>
                    </a:lnTo>
                    <a:lnTo>
                      <a:pt x="2005" y="340"/>
                    </a:lnTo>
                    <a:lnTo>
                      <a:pt x="2005" y="343"/>
                    </a:lnTo>
                    <a:lnTo>
                      <a:pt x="2005" y="344"/>
                    </a:lnTo>
                    <a:lnTo>
                      <a:pt x="2006" y="345"/>
                    </a:lnTo>
                    <a:lnTo>
                      <a:pt x="2006" y="345"/>
                    </a:lnTo>
                    <a:lnTo>
                      <a:pt x="2006" y="344"/>
                    </a:lnTo>
                    <a:lnTo>
                      <a:pt x="2007" y="344"/>
                    </a:lnTo>
                    <a:lnTo>
                      <a:pt x="2007" y="345"/>
                    </a:lnTo>
                    <a:lnTo>
                      <a:pt x="2008" y="344"/>
                    </a:lnTo>
                    <a:lnTo>
                      <a:pt x="2008" y="344"/>
                    </a:lnTo>
                    <a:lnTo>
                      <a:pt x="2008" y="343"/>
                    </a:lnTo>
                    <a:lnTo>
                      <a:pt x="2009" y="343"/>
                    </a:lnTo>
                    <a:lnTo>
                      <a:pt x="2009" y="343"/>
                    </a:lnTo>
                    <a:lnTo>
                      <a:pt x="2009" y="347"/>
                    </a:lnTo>
                    <a:lnTo>
                      <a:pt x="2010" y="348"/>
                    </a:lnTo>
                    <a:lnTo>
                      <a:pt x="2010" y="349"/>
                    </a:lnTo>
                    <a:lnTo>
                      <a:pt x="2010" y="348"/>
                    </a:lnTo>
                    <a:lnTo>
                      <a:pt x="2011" y="348"/>
                    </a:lnTo>
                    <a:lnTo>
                      <a:pt x="2011" y="348"/>
                    </a:lnTo>
                    <a:lnTo>
                      <a:pt x="2012" y="348"/>
                    </a:lnTo>
                    <a:lnTo>
                      <a:pt x="2012" y="347"/>
                    </a:lnTo>
                    <a:lnTo>
                      <a:pt x="2012" y="345"/>
                    </a:lnTo>
                    <a:lnTo>
                      <a:pt x="2014" y="343"/>
                    </a:lnTo>
                    <a:lnTo>
                      <a:pt x="2014" y="343"/>
                    </a:lnTo>
                    <a:lnTo>
                      <a:pt x="2014" y="342"/>
                    </a:lnTo>
                    <a:lnTo>
                      <a:pt x="2015" y="343"/>
                    </a:lnTo>
                    <a:lnTo>
                      <a:pt x="2015" y="344"/>
                    </a:lnTo>
                    <a:lnTo>
                      <a:pt x="2015" y="343"/>
                    </a:lnTo>
                    <a:lnTo>
                      <a:pt x="2016" y="346"/>
                    </a:lnTo>
                    <a:lnTo>
                      <a:pt x="2016" y="346"/>
                    </a:lnTo>
                    <a:lnTo>
                      <a:pt x="2017" y="347"/>
                    </a:lnTo>
                    <a:lnTo>
                      <a:pt x="2017" y="349"/>
                    </a:lnTo>
                    <a:lnTo>
                      <a:pt x="2017" y="351"/>
                    </a:lnTo>
                    <a:lnTo>
                      <a:pt x="2018" y="351"/>
                    </a:lnTo>
                    <a:lnTo>
                      <a:pt x="2018" y="353"/>
                    </a:lnTo>
                    <a:lnTo>
                      <a:pt x="2018" y="354"/>
                    </a:lnTo>
                    <a:lnTo>
                      <a:pt x="2019" y="352"/>
                    </a:lnTo>
                    <a:lnTo>
                      <a:pt x="2019" y="354"/>
                    </a:lnTo>
                    <a:lnTo>
                      <a:pt x="2019" y="351"/>
                    </a:lnTo>
                    <a:lnTo>
                      <a:pt x="2020" y="352"/>
                    </a:lnTo>
                    <a:lnTo>
                      <a:pt x="2020" y="352"/>
                    </a:lnTo>
                    <a:lnTo>
                      <a:pt x="2021" y="352"/>
                    </a:lnTo>
                    <a:lnTo>
                      <a:pt x="2021" y="352"/>
                    </a:lnTo>
                    <a:lnTo>
                      <a:pt x="2021" y="351"/>
                    </a:lnTo>
                    <a:lnTo>
                      <a:pt x="2023" y="346"/>
                    </a:lnTo>
                    <a:lnTo>
                      <a:pt x="2023" y="345"/>
                    </a:lnTo>
                    <a:lnTo>
                      <a:pt x="2023" y="343"/>
                    </a:lnTo>
                    <a:lnTo>
                      <a:pt x="2024" y="343"/>
                    </a:lnTo>
                    <a:lnTo>
                      <a:pt x="2024" y="345"/>
                    </a:lnTo>
                    <a:lnTo>
                      <a:pt x="2024" y="346"/>
                    </a:lnTo>
                    <a:lnTo>
                      <a:pt x="2025" y="344"/>
                    </a:lnTo>
                    <a:lnTo>
                      <a:pt x="2025" y="343"/>
                    </a:lnTo>
                    <a:lnTo>
                      <a:pt x="2026" y="343"/>
                    </a:lnTo>
                    <a:lnTo>
                      <a:pt x="2026" y="344"/>
                    </a:lnTo>
                    <a:lnTo>
                      <a:pt x="2026" y="342"/>
                    </a:lnTo>
                    <a:lnTo>
                      <a:pt x="2027" y="342"/>
                    </a:lnTo>
                    <a:lnTo>
                      <a:pt x="2027" y="342"/>
                    </a:lnTo>
                    <a:lnTo>
                      <a:pt x="2027" y="343"/>
                    </a:lnTo>
                    <a:lnTo>
                      <a:pt x="2028" y="343"/>
                    </a:lnTo>
                    <a:lnTo>
                      <a:pt x="2028" y="344"/>
                    </a:lnTo>
                    <a:lnTo>
                      <a:pt x="2029" y="345"/>
                    </a:lnTo>
                    <a:lnTo>
                      <a:pt x="2029" y="348"/>
                    </a:lnTo>
                    <a:lnTo>
                      <a:pt x="2029" y="349"/>
                    </a:lnTo>
                    <a:lnTo>
                      <a:pt x="2030" y="351"/>
                    </a:lnTo>
                    <a:lnTo>
                      <a:pt x="2030" y="351"/>
                    </a:lnTo>
                    <a:lnTo>
                      <a:pt x="2030" y="352"/>
                    </a:lnTo>
                    <a:lnTo>
                      <a:pt x="2032" y="353"/>
                    </a:lnTo>
                    <a:lnTo>
                      <a:pt x="2032" y="351"/>
                    </a:lnTo>
                    <a:lnTo>
                      <a:pt x="2032" y="352"/>
                    </a:lnTo>
                    <a:lnTo>
                      <a:pt x="2033" y="353"/>
                    </a:lnTo>
                    <a:lnTo>
                      <a:pt x="2033" y="356"/>
                    </a:lnTo>
                    <a:lnTo>
                      <a:pt x="2034" y="354"/>
                    </a:lnTo>
                    <a:lnTo>
                      <a:pt x="2034" y="355"/>
                    </a:lnTo>
                    <a:lnTo>
                      <a:pt x="2034" y="357"/>
                    </a:lnTo>
                    <a:lnTo>
                      <a:pt x="2035" y="356"/>
                    </a:lnTo>
                    <a:lnTo>
                      <a:pt x="2035" y="355"/>
                    </a:lnTo>
                    <a:lnTo>
                      <a:pt x="2035" y="355"/>
                    </a:lnTo>
                    <a:lnTo>
                      <a:pt x="2036" y="353"/>
                    </a:lnTo>
                    <a:lnTo>
                      <a:pt x="2036" y="354"/>
                    </a:lnTo>
                    <a:lnTo>
                      <a:pt x="2036" y="354"/>
                    </a:lnTo>
                    <a:lnTo>
                      <a:pt x="2037" y="353"/>
                    </a:lnTo>
                    <a:lnTo>
                      <a:pt x="2037" y="353"/>
                    </a:lnTo>
                    <a:lnTo>
                      <a:pt x="2038" y="353"/>
                    </a:lnTo>
                    <a:lnTo>
                      <a:pt x="2038" y="354"/>
                    </a:lnTo>
                    <a:lnTo>
                      <a:pt x="2038" y="352"/>
                    </a:lnTo>
                    <a:lnTo>
                      <a:pt x="2039" y="352"/>
                    </a:lnTo>
                    <a:lnTo>
                      <a:pt x="2039" y="355"/>
                    </a:lnTo>
                    <a:lnTo>
                      <a:pt x="2039" y="357"/>
                    </a:lnTo>
                    <a:lnTo>
                      <a:pt x="2041" y="358"/>
                    </a:lnTo>
                    <a:lnTo>
                      <a:pt x="2041" y="362"/>
                    </a:lnTo>
                    <a:lnTo>
                      <a:pt x="2041" y="360"/>
                    </a:lnTo>
                    <a:lnTo>
                      <a:pt x="2042" y="362"/>
                    </a:lnTo>
                    <a:lnTo>
                      <a:pt x="2042" y="362"/>
                    </a:lnTo>
                    <a:lnTo>
                      <a:pt x="2043" y="362"/>
                    </a:lnTo>
                    <a:lnTo>
                      <a:pt x="2043" y="362"/>
                    </a:lnTo>
                    <a:lnTo>
                      <a:pt x="2043" y="362"/>
                    </a:lnTo>
                    <a:lnTo>
                      <a:pt x="2044" y="360"/>
                    </a:lnTo>
                    <a:lnTo>
                      <a:pt x="2044" y="360"/>
                    </a:lnTo>
                    <a:lnTo>
                      <a:pt x="2044" y="360"/>
                    </a:lnTo>
                    <a:lnTo>
                      <a:pt x="2045" y="358"/>
                    </a:lnTo>
                    <a:lnTo>
                      <a:pt x="2045" y="356"/>
                    </a:lnTo>
                    <a:lnTo>
                      <a:pt x="2045" y="356"/>
                    </a:lnTo>
                    <a:lnTo>
                      <a:pt x="2046" y="356"/>
                    </a:lnTo>
                    <a:lnTo>
                      <a:pt x="2046" y="356"/>
                    </a:lnTo>
                    <a:lnTo>
                      <a:pt x="2047" y="357"/>
                    </a:lnTo>
                    <a:lnTo>
                      <a:pt x="2047" y="358"/>
                    </a:lnTo>
                    <a:lnTo>
                      <a:pt x="2047" y="357"/>
                    </a:lnTo>
                    <a:lnTo>
                      <a:pt x="2048" y="357"/>
                    </a:lnTo>
                    <a:lnTo>
                      <a:pt x="2048" y="358"/>
                    </a:lnTo>
                    <a:lnTo>
                      <a:pt x="2048" y="358"/>
                    </a:lnTo>
                    <a:lnTo>
                      <a:pt x="2050" y="358"/>
                    </a:lnTo>
                    <a:lnTo>
                      <a:pt x="2050" y="358"/>
                    </a:lnTo>
                    <a:lnTo>
                      <a:pt x="2050" y="357"/>
                    </a:lnTo>
                    <a:lnTo>
                      <a:pt x="2051" y="355"/>
                    </a:lnTo>
                    <a:lnTo>
                      <a:pt x="2051" y="356"/>
                    </a:lnTo>
                    <a:lnTo>
                      <a:pt x="2052" y="356"/>
                    </a:lnTo>
                    <a:lnTo>
                      <a:pt x="2052" y="356"/>
                    </a:lnTo>
                    <a:lnTo>
                      <a:pt x="2052" y="357"/>
                    </a:lnTo>
                    <a:lnTo>
                      <a:pt x="2053" y="356"/>
                    </a:lnTo>
                    <a:lnTo>
                      <a:pt x="2053" y="355"/>
                    </a:lnTo>
                    <a:lnTo>
                      <a:pt x="2053" y="356"/>
                    </a:lnTo>
                    <a:lnTo>
                      <a:pt x="2054" y="355"/>
                    </a:lnTo>
                    <a:lnTo>
                      <a:pt x="2054" y="355"/>
                    </a:lnTo>
                    <a:lnTo>
                      <a:pt x="2054" y="354"/>
                    </a:lnTo>
                    <a:lnTo>
                      <a:pt x="2055" y="352"/>
                    </a:lnTo>
                    <a:lnTo>
                      <a:pt x="2055" y="351"/>
                    </a:lnTo>
                    <a:lnTo>
                      <a:pt x="2056" y="351"/>
                    </a:lnTo>
                    <a:lnTo>
                      <a:pt x="2056" y="351"/>
                    </a:lnTo>
                    <a:lnTo>
                      <a:pt x="2056" y="349"/>
                    </a:lnTo>
                    <a:lnTo>
                      <a:pt x="2057" y="351"/>
                    </a:lnTo>
                    <a:lnTo>
                      <a:pt x="2057" y="351"/>
                    </a:lnTo>
                    <a:lnTo>
                      <a:pt x="2057" y="351"/>
                    </a:lnTo>
                    <a:lnTo>
                      <a:pt x="2059" y="351"/>
                    </a:lnTo>
                    <a:lnTo>
                      <a:pt x="2059" y="352"/>
                    </a:lnTo>
                    <a:lnTo>
                      <a:pt x="2059" y="349"/>
                    </a:lnTo>
                    <a:lnTo>
                      <a:pt x="2060" y="348"/>
                    </a:lnTo>
                    <a:lnTo>
                      <a:pt x="2060" y="349"/>
                    </a:lnTo>
                    <a:lnTo>
                      <a:pt x="2061" y="348"/>
                    </a:lnTo>
                    <a:lnTo>
                      <a:pt x="2061" y="348"/>
                    </a:lnTo>
                    <a:lnTo>
                      <a:pt x="2061" y="351"/>
                    </a:lnTo>
                    <a:lnTo>
                      <a:pt x="2062" y="349"/>
                    </a:lnTo>
                    <a:lnTo>
                      <a:pt x="2062" y="352"/>
                    </a:lnTo>
                    <a:lnTo>
                      <a:pt x="2062" y="351"/>
                    </a:lnTo>
                    <a:lnTo>
                      <a:pt x="2063" y="351"/>
                    </a:lnTo>
                    <a:lnTo>
                      <a:pt x="2063" y="348"/>
                    </a:lnTo>
                    <a:lnTo>
                      <a:pt x="2063" y="348"/>
                    </a:lnTo>
                    <a:lnTo>
                      <a:pt x="2064" y="348"/>
                    </a:lnTo>
                    <a:lnTo>
                      <a:pt x="2064" y="349"/>
                    </a:lnTo>
                    <a:lnTo>
                      <a:pt x="2065" y="351"/>
                    </a:lnTo>
                    <a:lnTo>
                      <a:pt x="2065" y="352"/>
                    </a:lnTo>
                    <a:lnTo>
                      <a:pt x="2065" y="354"/>
                    </a:lnTo>
                    <a:lnTo>
                      <a:pt x="2066" y="351"/>
                    </a:lnTo>
                    <a:lnTo>
                      <a:pt x="2066" y="352"/>
                    </a:lnTo>
                    <a:lnTo>
                      <a:pt x="2066" y="352"/>
                    </a:lnTo>
                    <a:lnTo>
                      <a:pt x="2068" y="354"/>
                    </a:lnTo>
                    <a:lnTo>
                      <a:pt x="2068" y="354"/>
                    </a:lnTo>
                    <a:lnTo>
                      <a:pt x="2068" y="355"/>
                    </a:lnTo>
                    <a:lnTo>
                      <a:pt x="2069" y="356"/>
                    </a:lnTo>
                    <a:lnTo>
                      <a:pt x="2069" y="355"/>
                    </a:lnTo>
                    <a:lnTo>
                      <a:pt x="2070" y="356"/>
                    </a:lnTo>
                    <a:lnTo>
                      <a:pt x="2070" y="356"/>
                    </a:lnTo>
                    <a:lnTo>
                      <a:pt x="2070" y="355"/>
                    </a:lnTo>
                    <a:lnTo>
                      <a:pt x="2071" y="356"/>
                    </a:lnTo>
                    <a:lnTo>
                      <a:pt x="2071" y="356"/>
                    </a:lnTo>
                    <a:lnTo>
                      <a:pt x="2071" y="356"/>
                    </a:lnTo>
                    <a:lnTo>
                      <a:pt x="2072" y="357"/>
                    </a:lnTo>
                    <a:lnTo>
                      <a:pt x="2072" y="357"/>
                    </a:lnTo>
                    <a:lnTo>
                      <a:pt x="2073" y="356"/>
                    </a:lnTo>
                    <a:lnTo>
                      <a:pt x="2073" y="354"/>
                    </a:lnTo>
                    <a:lnTo>
                      <a:pt x="2073" y="353"/>
                    </a:lnTo>
                    <a:lnTo>
                      <a:pt x="2074" y="352"/>
                    </a:lnTo>
                    <a:lnTo>
                      <a:pt x="2074" y="347"/>
                    </a:lnTo>
                    <a:lnTo>
                      <a:pt x="2074" y="348"/>
                    </a:lnTo>
                    <a:lnTo>
                      <a:pt x="2075" y="347"/>
                    </a:lnTo>
                    <a:lnTo>
                      <a:pt x="2075" y="348"/>
                    </a:lnTo>
                    <a:lnTo>
                      <a:pt x="2075" y="348"/>
                    </a:lnTo>
                    <a:lnTo>
                      <a:pt x="2077" y="347"/>
                    </a:lnTo>
                    <a:lnTo>
                      <a:pt x="2077" y="348"/>
                    </a:lnTo>
                    <a:lnTo>
                      <a:pt x="2078" y="347"/>
                    </a:lnTo>
                    <a:lnTo>
                      <a:pt x="2078" y="349"/>
                    </a:lnTo>
                    <a:lnTo>
                      <a:pt x="2078" y="348"/>
                    </a:lnTo>
                    <a:lnTo>
                      <a:pt x="2079" y="349"/>
                    </a:lnTo>
                    <a:lnTo>
                      <a:pt x="2079" y="351"/>
                    </a:lnTo>
                    <a:lnTo>
                      <a:pt x="2079" y="352"/>
                    </a:lnTo>
                    <a:lnTo>
                      <a:pt x="2080" y="354"/>
                    </a:lnTo>
                    <a:lnTo>
                      <a:pt x="2080" y="356"/>
                    </a:lnTo>
                    <a:lnTo>
                      <a:pt x="2080" y="355"/>
                    </a:lnTo>
                    <a:lnTo>
                      <a:pt x="2081" y="355"/>
                    </a:lnTo>
                    <a:lnTo>
                      <a:pt x="2081" y="352"/>
                    </a:lnTo>
                    <a:lnTo>
                      <a:pt x="2082" y="349"/>
                    </a:lnTo>
                    <a:lnTo>
                      <a:pt x="2082" y="348"/>
                    </a:lnTo>
                    <a:lnTo>
                      <a:pt x="2082" y="349"/>
                    </a:lnTo>
                    <a:lnTo>
                      <a:pt x="2083" y="351"/>
                    </a:lnTo>
                    <a:lnTo>
                      <a:pt x="2083" y="352"/>
                    </a:lnTo>
                    <a:lnTo>
                      <a:pt x="2083" y="354"/>
                    </a:lnTo>
                    <a:lnTo>
                      <a:pt x="2084" y="355"/>
                    </a:lnTo>
                    <a:lnTo>
                      <a:pt x="2084" y="355"/>
                    </a:lnTo>
                    <a:lnTo>
                      <a:pt x="2084" y="355"/>
                    </a:lnTo>
                    <a:lnTo>
                      <a:pt x="2086" y="357"/>
                    </a:lnTo>
                    <a:lnTo>
                      <a:pt x="2086" y="357"/>
                    </a:lnTo>
                    <a:lnTo>
                      <a:pt x="2087" y="356"/>
                    </a:lnTo>
                    <a:lnTo>
                      <a:pt x="2087" y="357"/>
                    </a:lnTo>
                    <a:lnTo>
                      <a:pt x="2087" y="356"/>
                    </a:lnTo>
                    <a:lnTo>
                      <a:pt x="2088" y="356"/>
                    </a:lnTo>
                    <a:lnTo>
                      <a:pt x="2088" y="356"/>
                    </a:lnTo>
                    <a:lnTo>
                      <a:pt x="2088" y="355"/>
                    </a:lnTo>
                    <a:lnTo>
                      <a:pt x="2089" y="354"/>
                    </a:lnTo>
                    <a:lnTo>
                      <a:pt x="2089" y="353"/>
                    </a:lnTo>
                    <a:lnTo>
                      <a:pt x="2089" y="351"/>
                    </a:lnTo>
                    <a:lnTo>
                      <a:pt x="2090" y="347"/>
                    </a:lnTo>
                    <a:lnTo>
                      <a:pt x="2090" y="346"/>
                    </a:lnTo>
                    <a:lnTo>
                      <a:pt x="2091" y="346"/>
                    </a:lnTo>
                    <a:lnTo>
                      <a:pt x="2091" y="346"/>
                    </a:lnTo>
                    <a:lnTo>
                      <a:pt x="2091" y="345"/>
                    </a:lnTo>
                    <a:lnTo>
                      <a:pt x="2092" y="346"/>
                    </a:lnTo>
                    <a:lnTo>
                      <a:pt x="2092" y="344"/>
                    </a:lnTo>
                    <a:lnTo>
                      <a:pt x="2092" y="343"/>
                    </a:lnTo>
                    <a:lnTo>
                      <a:pt x="2093" y="344"/>
                    </a:lnTo>
                    <a:lnTo>
                      <a:pt x="2093" y="346"/>
                    </a:lnTo>
                    <a:lnTo>
                      <a:pt x="2093" y="346"/>
                    </a:lnTo>
                    <a:lnTo>
                      <a:pt x="2095" y="347"/>
                    </a:lnTo>
                    <a:lnTo>
                      <a:pt x="2095" y="349"/>
                    </a:lnTo>
                    <a:lnTo>
                      <a:pt x="2096" y="349"/>
                    </a:lnTo>
                    <a:lnTo>
                      <a:pt x="2096" y="351"/>
                    </a:lnTo>
                    <a:lnTo>
                      <a:pt x="2096" y="351"/>
                    </a:lnTo>
                    <a:lnTo>
                      <a:pt x="2097" y="351"/>
                    </a:lnTo>
                    <a:lnTo>
                      <a:pt x="2097" y="352"/>
                    </a:lnTo>
                    <a:lnTo>
                      <a:pt x="2097" y="355"/>
                    </a:lnTo>
                    <a:lnTo>
                      <a:pt x="2098" y="355"/>
                    </a:lnTo>
                    <a:lnTo>
                      <a:pt x="2098" y="356"/>
                    </a:lnTo>
                    <a:lnTo>
                      <a:pt x="2098" y="357"/>
                    </a:lnTo>
                    <a:lnTo>
                      <a:pt x="2099" y="356"/>
                    </a:lnTo>
                    <a:lnTo>
                      <a:pt x="2099" y="357"/>
                    </a:lnTo>
                    <a:lnTo>
                      <a:pt x="2100" y="356"/>
                    </a:lnTo>
                    <a:lnTo>
                      <a:pt x="2100" y="354"/>
                    </a:lnTo>
                    <a:lnTo>
                      <a:pt x="2100" y="354"/>
                    </a:lnTo>
                    <a:lnTo>
                      <a:pt x="2101" y="355"/>
                    </a:lnTo>
                    <a:lnTo>
                      <a:pt x="2101" y="354"/>
                    </a:lnTo>
                    <a:lnTo>
                      <a:pt x="2101" y="353"/>
                    </a:lnTo>
                    <a:lnTo>
                      <a:pt x="2102" y="354"/>
                    </a:lnTo>
                    <a:lnTo>
                      <a:pt x="2102" y="352"/>
                    </a:lnTo>
                    <a:lnTo>
                      <a:pt x="2102" y="354"/>
                    </a:lnTo>
                    <a:lnTo>
                      <a:pt x="2104" y="354"/>
                    </a:lnTo>
                    <a:lnTo>
                      <a:pt x="2104" y="354"/>
                    </a:lnTo>
                    <a:lnTo>
                      <a:pt x="2105" y="353"/>
                    </a:lnTo>
                    <a:lnTo>
                      <a:pt x="2105" y="352"/>
                    </a:lnTo>
                    <a:lnTo>
                      <a:pt x="2105" y="352"/>
                    </a:lnTo>
                    <a:lnTo>
                      <a:pt x="2106" y="352"/>
                    </a:lnTo>
                    <a:lnTo>
                      <a:pt x="2106" y="353"/>
                    </a:lnTo>
                    <a:lnTo>
                      <a:pt x="2106" y="352"/>
                    </a:lnTo>
                    <a:lnTo>
                      <a:pt x="2107" y="352"/>
                    </a:lnTo>
                    <a:lnTo>
                      <a:pt x="2107" y="352"/>
                    </a:lnTo>
                    <a:lnTo>
                      <a:pt x="2107" y="355"/>
                    </a:lnTo>
                    <a:lnTo>
                      <a:pt x="2108" y="353"/>
                    </a:lnTo>
                    <a:lnTo>
                      <a:pt x="2108" y="352"/>
                    </a:lnTo>
                    <a:lnTo>
                      <a:pt x="2109" y="351"/>
                    </a:lnTo>
                    <a:lnTo>
                      <a:pt x="2109" y="348"/>
                    </a:lnTo>
                    <a:lnTo>
                      <a:pt x="2109" y="348"/>
                    </a:lnTo>
                    <a:lnTo>
                      <a:pt x="2110" y="348"/>
                    </a:lnTo>
                    <a:lnTo>
                      <a:pt x="2110" y="347"/>
                    </a:lnTo>
                    <a:lnTo>
                      <a:pt x="2110" y="346"/>
                    </a:lnTo>
                    <a:lnTo>
                      <a:pt x="2111" y="347"/>
                    </a:lnTo>
                    <a:lnTo>
                      <a:pt x="2111" y="348"/>
                    </a:lnTo>
                    <a:lnTo>
                      <a:pt x="2111" y="349"/>
                    </a:lnTo>
                    <a:lnTo>
                      <a:pt x="2113" y="351"/>
                    </a:lnTo>
                    <a:lnTo>
                      <a:pt x="2113" y="354"/>
                    </a:lnTo>
                    <a:lnTo>
                      <a:pt x="2114" y="354"/>
                    </a:lnTo>
                    <a:lnTo>
                      <a:pt x="2114" y="355"/>
                    </a:lnTo>
                    <a:lnTo>
                      <a:pt x="2114" y="356"/>
                    </a:lnTo>
                    <a:lnTo>
                      <a:pt x="2115" y="356"/>
                    </a:lnTo>
                    <a:lnTo>
                      <a:pt x="2115" y="357"/>
                    </a:lnTo>
                    <a:lnTo>
                      <a:pt x="2115" y="360"/>
                    </a:lnTo>
                    <a:lnTo>
                      <a:pt x="2116" y="362"/>
                    </a:lnTo>
                    <a:lnTo>
                      <a:pt x="2116" y="363"/>
                    </a:lnTo>
                    <a:lnTo>
                      <a:pt x="2117" y="364"/>
                    </a:lnTo>
                    <a:lnTo>
                      <a:pt x="2117" y="363"/>
                    </a:lnTo>
                    <a:lnTo>
                      <a:pt x="2117" y="365"/>
                    </a:lnTo>
                    <a:lnTo>
                      <a:pt x="2118" y="365"/>
                    </a:lnTo>
                    <a:lnTo>
                      <a:pt x="2118" y="365"/>
                    </a:lnTo>
                    <a:lnTo>
                      <a:pt x="2118" y="365"/>
                    </a:lnTo>
                    <a:lnTo>
                      <a:pt x="2119" y="365"/>
                    </a:lnTo>
                    <a:lnTo>
                      <a:pt x="2119" y="362"/>
                    </a:lnTo>
                    <a:lnTo>
                      <a:pt x="2119" y="361"/>
                    </a:lnTo>
                    <a:lnTo>
                      <a:pt x="2120" y="360"/>
                    </a:lnTo>
                    <a:lnTo>
                      <a:pt x="2120" y="357"/>
                    </a:lnTo>
                    <a:lnTo>
                      <a:pt x="2122" y="357"/>
                    </a:lnTo>
                    <a:lnTo>
                      <a:pt x="2122" y="358"/>
                    </a:lnTo>
                    <a:lnTo>
                      <a:pt x="2122" y="358"/>
                    </a:lnTo>
                    <a:lnTo>
                      <a:pt x="2123" y="360"/>
                    </a:lnTo>
                    <a:lnTo>
                      <a:pt x="2123" y="361"/>
                    </a:lnTo>
                    <a:lnTo>
                      <a:pt x="2123" y="361"/>
                    </a:lnTo>
                    <a:lnTo>
                      <a:pt x="2124" y="360"/>
                    </a:lnTo>
                    <a:lnTo>
                      <a:pt x="2124" y="358"/>
                    </a:lnTo>
                    <a:lnTo>
                      <a:pt x="2124" y="360"/>
                    </a:lnTo>
                    <a:lnTo>
                      <a:pt x="2125" y="358"/>
                    </a:lnTo>
                    <a:lnTo>
                      <a:pt x="2125" y="360"/>
                    </a:lnTo>
                    <a:lnTo>
                      <a:pt x="2126" y="362"/>
                    </a:lnTo>
                    <a:lnTo>
                      <a:pt x="2126" y="362"/>
                    </a:lnTo>
                    <a:lnTo>
                      <a:pt x="2126" y="363"/>
                    </a:lnTo>
                    <a:lnTo>
                      <a:pt x="2127" y="363"/>
                    </a:lnTo>
                    <a:lnTo>
                      <a:pt x="2127" y="363"/>
                    </a:lnTo>
                    <a:lnTo>
                      <a:pt x="2127" y="362"/>
                    </a:lnTo>
                    <a:lnTo>
                      <a:pt x="2128" y="362"/>
                    </a:lnTo>
                    <a:lnTo>
                      <a:pt x="2128" y="362"/>
                    </a:lnTo>
                    <a:lnTo>
                      <a:pt x="2128" y="362"/>
                    </a:lnTo>
                    <a:lnTo>
                      <a:pt x="2129" y="361"/>
                    </a:lnTo>
                    <a:lnTo>
                      <a:pt x="2129" y="357"/>
                    </a:lnTo>
                    <a:lnTo>
                      <a:pt x="2131" y="357"/>
                    </a:lnTo>
                    <a:lnTo>
                      <a:pt x="2131" y="357"/>
                    </a:lnTo>
                    <a:lnTo>
                      <a:pt x="2131" y="356"/>
                    </a:lnTo>
                    <a:lnTo>
                      <a:pt x="2132" y="358"/>
                    </a:lnTo>
                    <a:lnTo>
                      <a:pt x="2132" y="358"/>
                    </a:lnTo>
                    <a:lnTo>
                      <a:pt x="2132" y="358"/>
                    </a:lnTo>
                    <a:lnTo>
                      <a:pt x="2133" y="360"/>
                    </a:lnTo>
                    <a:lnTo>
                      <a:pt x="2133" y="360"/>
                    </a:lnTo>
                    <a:lnTo>
                      <a:pt x="2133" y="362"/>
                    </a:lnTo>
                    <a:lnTo>
                      <a:pt x="2134" y="362"/>
                    </a:lnTo>
                    <a:lnTo>
                      <a:pt x="2134" y="362"/>
                    </a:lnTo>
                    <a:lnTo>
                      <a:pt x="2135" y="360"/>
                    </a:lnTo>
                    <a:lnTo>
                      <a:pt x="2135" y="361"/>
                    </a:lnTo>
                    <a:lnTo>
                      <a:pt x="2135" y="360"/>
                    </a:lnTo>
                    <a:lnTo>
                      <a:pt x="2136" y="358"/>
                    </a:lnTo>
                    <a:lnTo>
                      <a:pt x="2136" y="357"/>
                    </a:lnTo>
                    <a:lnTo>
                      <a:pt x="2136" y="356"/>
                    </a:lnTo>
                    <a:lnTo>
                      <a:pt x="2137" y="356"/>
                    </a:lnTo>
                    <a:lnTo>
                      <a:pt x="2137" y="355"/>
                    </a:lnTo>
                    <a:lnTo>
                      <a:pt x="2137" y="355"/>
                    </a:lnTo>
                    <a:lnTo>
                      <a:pt x="2138" y="357"/>
                    </a:lnTo>
                    <a:lnTo>
                      <a:pt x="2138" y="358"/>
                    </a:lnTo>
                    <a:lnTo>
                      <a:pt x="2140" y="357"/>
                    </a:lnTo>
                    <a:lnTo>
                      <a:pt x="2140" y="357"/>
                    </a:lnTo>
                    <a:lnTo>
                      <a:pt x="2140" y="356"/>
                    </a:lnTo>
                    <a:lnTo>
                      <a:pt x="2141" y="356"/>
                    </a:lnTo>
                    <a:lnTo>
                      <a:pt x="2141" y="354"/>
                    </a:lnTo>
                    <a:lnTo>
                      <a:pt x="2141" y="354"/>
                    </a:lnTo>
                    <a:lnTo>
                      <a:pt x="2142" y="355"/>
                    </a:lnTo>
                    <a:lnTo>
                      <a:pt x="2142" y="355"/>
                    </a:lnTo>
                    <a:lnTo>
                      <a:pt x="2142" y="355"/>
                    </a:lnTo>
                    <a:lnTo>
                      <a:pt x="2143" y="353"/>
                    </a:lnTo>
                    <a:lnTo>
                      <a:pt x="2143" y="353"/>
                    </a:lnTo>
                    <a:lnTo>
                      <a:pt x="2144" y="352"/>
                    </a:lnTo>
                    <a:lnTo>
                      <a:pt x="2144" y="354"/>
                    </a:lnTo>
                    <a:lnTo>
                      <a:pt x="2144" y="355"/>
                    </a:lnTo>
                    <a:lnTo>
                      <a:pt x="2145" y="355"/>
                    </a:lnTo>
                    <a:lnTo>
                      <a:pt x="2145" y="355"/>
                    </a:lnTo>
                    <a:lnTo>
                      <a:pt x="2145" y="356"/>
                    </a:lnTo>
                    <a:lnTo>
                      <a:pt x="2146" y="353"/>
                    </a:lnTo>
                    <a:lnTo>
                      <a:pt x="2146" y="352"/>
                    </a:lnTo>
                    <a:lnTo>
                      <a:pt x="2146" y="351"/>
                    </a:lnTo>
                    <a:lnTo>
                      <a:pt x="2147" y="351"/>
                    </a:lnTo>
                    <a:lnTo>
                      <a:pt x="2147" y="353"/>
                    </a:lnTo>
                    <a:lnTo>
                      <a:pt x="2149" y="351"/>
                    </a:lnTo>
                    <a:lnTo>
                      <a:pt x="2149" y="352"/>
                    </a:lnTo>
                    <a:lnTo>
                      <a:pt x="2149" y="354"/>
                    </a:lnTo>
                    <a:lnTo>
                      <a:pt x="2150" y="355"/>
                    </a:lnTo>
                    <a:lnTo>
                      <a:pt x="2150" y="355"/>
                    </a:lnTo>
                    <a:lnTo>
                      <a:pt x="2150" y="357"/>
                    </a:lnTo>
                    <a:lnTo>
                      <a:pt x="2151" y="358"/>
                    </a:lnTo>
                    <a:lnTo>
                      <a:pt x="2151" y="358"/>
                    </a:lnTo>
                    <a:lnTo>
                      <a:pt x="2151" y="360"/>
                    </a:lnTo>
                    <a:lnTo>
                      <a:pt x="2152" y="361"/>
                    </a:lnTo>
                    <a:lnTo>
                      <a:pt x="2152" y="360"/>
                    </a:lnTo>
                    <a:lnTo>
                      <a:pt x="2153" y="358"/>
                    </a:lnTo>
                    <a:lnTo>
                      <a:pt x="2153" y="358"/>
                    </a:lnTo>
                    <a:lnTo>
                      <a:pt x="2153" y="357"/>
                    </a:lnTo>
                    <a:lnTo>
                      <a:pt x="2154" y="358"/>
                    </a:lnTo>
                    <a:lnTo>
                      <a:pt x="2154" y="357"/>
                    </a:lnTo>
                    <a:lnTo>
                      <a:pt x="2154" y="358"/>
                    </a:lnTo>
                    <a:lnTo>
                      <a:pt x="2155" y="360"/>
                    </a:lnTo>
                    <a:lnTo>
                      <a:pt x="2155" y="361"/>
                    </a:lnTo>
                    <a:lnTo>
                      <a:pt x="2155" y="361"/>
                    </a:lnTo>
                    <a:lnTo>
                      <a:pt x="2156" y="362"/>
                    </a:lnTo>
                    <a:lnTo>
                      <a:pt x="2156" y="360"/>
                    </a:lnTo>
                    <a:lnTo>
                      <a:pt x="2158" y="358"/>
                    </a:lnTo>
                    <a:lnTo>
                      <a:pt x="2158" y="358"/>
                    </a:lnTo>
                    <a:lnTo>
                      <a:pt x="2158" y="357"/>
                    </a:lnTo>
                    <a:lnTo>
                      <a:pt x="2159" y="357"/>
                    </a:lnTo>
                    <a:lnTo>
                      <a:pt x="2159" y="358"/>
                    </a:lnTo>
                    <a:lnTo>
                      <a:pt x="2159" y="357"/>
                    </a:lnTo>
                    <a:lnTo>
                      <a:pt x="2160" y="357"/>
                    </a:lnTo>
                    <a:lnTo>
                      <a:pt x="2160" y="357"/>
                    </a:lnTo>
                    <a:lnTo>
                      <a:pt x="2161" y="360"/>
                    </a:lnTo>
                    <a:lnTo>
                      <a:pt x="2161" y="362"/>
                    </a:lnTo>
                    <a:lnTo>
                      <a:pt x="2161" y="363"/>
                    </a:lnTo>
                    <a:lnTo>
                      <a:pt x="2162" y="364"/>
                    </a:lnTo>
                    <a:lnTo>
                      <a:pt x="2162" y="363"/>
                    </a:lnTo>
                    <a:lnTo>
                      <a:pt x="2162" y="362"/>
                    </a:lnTo>
                    <a:lnTo>
                      <a:pt x="2163" y="361"/>
                    </a:lnTo>
                    <a:lnTo>
                      <a:pt x="2163" y="360"/>
                    </a:lnTo>
                    <a:lnTo>
                      <a:pt x="2163" y="361"/>
                    </a:lnTo>
                    <a:lnTo>
                      <a:pt x="2164" y="357"/>
                    </a:lnTo>
                    <a:lnTo>
                      <a:pt x="2164" y="358"/>
                    </a:lnTo>
                    <a:lnTo>
                      <a:pt x="2165" y="357"/>
                    </a:lnTo>
                    <a:lnTo>
                      <a:pt x="2165" y="356"/>
                    </a:lnTo>
                    <a:lnTo>
                      <a:pt x="2165" y="357"/>
                    </a:lnTo>
                    <a:lnTo>
                      <a:pt x="2167" y="356"/>
                    </a:lnTo>
                    <a:lnTo>
                      <a:pt x="2167" y="357"/>
                    </a:lnTo>
                    <a:lnTo>
                      <a:pt x="2167" y="357"/>
                    </a:lnTo>
                    <a:lnTo>
                      <a:pt x="2168" y="361"/>
                    </a:lnTo>
                    <a:lnTo>
                      <a:pt x="2168" y="360"/>
                    </a:lnTo>
                    <a:lnTo>
                      <a:pt x="2168" y="360"/>
                    </a:lnTo>
                    <a:lnTo>
                      <a:pt x="2169" y="360"/>
                    </a:lnTo>
                    <a:lnTo>
                      <a:pt x="2169" y="358"/>
                    </a:lnTo>
                    <a:lnTo>
                      <a:pt x="2170" y="358"/>
                    </a:lnTo>
                    <a:lnTo>
                      <a:pt x="2170" y="357"/>
                    </a:lnTo>
                    <a:lnTo>
                      <a:pt x="2170" y="355"/>
                    </a:lnTo>
                    <a:lnTo>
                      <a:pt x="2171" y="356"/>
                    </a:lnTo>
                    <a:lnTo>
                      <a:pt x="2171" y="354"/>
                    </a:lnTo>
                    <a:lnTo>
                      <a:pt x="2171" y="352"/>
                    </a:lnTo>
                    <a:lnTo>
                      <a:pt x="2172" y="351"/>
                    </a:lnTo>
                    <a:lnTo>
                      <a:pt x="2172" y="351"/>
                    </a:lnTo>
                    <a:lnTo>
                      <a:pt x="2172" y="351"/>
                    </a:lnTo>
                    <a:lnTo>
                      <a:pt x="2173" y="352"/>
                    </a:lnTo>
                    <a:lnTo>
                      <a:pt x="2173" y="354"/>
                    </a:lnTo>
                    <a:lnTo>
                      <a:pt x="2174" y="354"/>
                    </a:lnTo>
                    <a:lnTo>
                      <a:pt x="2174" y="351"/>
                    </a:lnTo>
                    <a:lnTo>
                      <a:pt x="2174" y="349"/>
                    </a:lnTo>
                    <a:lnTo>
                      <a:pt x="2176" y="349"/>
                    </a:lnTo>
                    <a:lnTo>
                      <a:pt x="2176" y="349"/>
                    </a:lnTo>
                    <a:lnTo>
                      <a:pt x="2176" y="347"/>
                    </a:lnTo>
                    <a:lnTo>
                      <a:pt x="2177" y="348"/>
                    </a:lnTo>
                    <a:lnTo>
                      <a:pt x="2177" y="346"/>
                    </a:lnTo>
                    <a:lnTo>
                      <a:pt x="2177" y="346"/>
                    </a:lnTo>
                    <a:lnTo>
                      <a:pt x="2178" y="348"/>
                    </a:lnTo>
                    <a:lnTo>
                      <a:pt x="2178" y="347"/>
                    </a:lnTo>
                    <a:lnTo>
                      <a:pt x="2179" y="346"/>
                    </a:lnTo>
                    <a:lnTo>
                      <a:pt x="2179" y="346"/>
                    </a:lnTo>
                    <a:lnTo>
                      <a:pt x="2179" y="346"/>
                    </a:lnTo>
                    <a:lnTo>
                      <a:pt x="2180" y="347"/>
                    </a:lnTo>
                    <a:lnTo>
                      <a:pt x="2180" y="347"/>
                    </a:lnTo>
                    <a:lnTo>
                      <a:pt x="2180" y="347"/>
                    </a:lnTo>
                    <a:lnTo>
                      <a:pt x="2181" y="346"/>
                    </a:lnTo>
                    <a:lnTo>
                      <a:pt x="2181" y="348"/>
                    </a:lnTo>
                    <a:lnTo>
                      <a:pt x="2181" y="351"/>
                    </a:lnTo>
                    <a:lnTo>
                      <a:pt x="2182" y="352"/>
                    </a:lnTo>
                    <a:lnTo>
                      <a:pt x="2182" y="354"/>
                    </a:lnTo>
                    <a:lnTo>
                      <a:pt x="2183" y="356"/>
                    </a:lnTo>
                    <a:lnTo>
                      <a:pt x="2183" y="357"/>
                    </a:lnTo>
                    <a:lnTo>
                      <a:pt x="2183" y="357"/>
                    </a:lnTo>
                    <a:lnTo>
                      <a:pt x="2185" y="357"/>
                    </a:lnTo>
                    <a:lnTo>
                      <a:pt x="2185" y="355"/>
                    </a:lnTo>
                    <a:lnTo>
                      <a:pt x="2185" y="356"/>
                    </a:lnTo>
                    <a:lnTo>
                      <a:pt x="2186" y="355"/>
                    </a:lnTo>
                    <a:lnTo>
                      <a:pt x="2186" y="355"/>
                    </a:lnTo>
                    <a:lnTo>
                      <a:pt x="2186" y="356"/>
                    </a:lnTo>
                    <a:lnTo>
                      <a:pt x="2187" y="357"/>
                    </a:lnTo>
                    <a:lnTo>
                      <a:pt x="2187" y="357"/>
                    </a:lnTo>
                    <a:lnTo>
                      <a:pt x="2188" y="358"/>
                    </a:lnTo>
                    <a:lnTo>
                      <a:pt x="2188" y="355"/>
                    </a:lnTo>
                    <a:lnTo>
                      <a:pt x="2188" y="354"/>
                    </a:lnTo>
                    <a:lnTo>
                      <a:pt x="2189" y="354"/>
                    </a:lnTo>
                    <a:lnTo>
                      <a:pt x="2189" y="352"/>
                    </a:lnTo>
                    <a:lnTo>
                      <a:pt x="2189" y="352"/>
                    </a:lnTo>
                    <a:lnTo>
                      <a:pt x="2190" y="351"/>
                    </a:lnTo>
                    <a:lnTo>
                      <a:pt x="2190" y="351"/>
                    </a:lnTo>
                    <a:lnTo>
                      <a:pt x="2190" y="349"/>
                    </a:lnTo>
                    <a:lnTo>
                      <a:pt x="2191" y="352"/>
                    </a:lnTo>
                    <a:lnTo>
                      <a:pt x="2191" y="354"/>
                    </a:lnTo>
                    <a:lnTo>
                      <a:pt x="2192" y="355"/>
                    </a:lnTo>
                    <a:lnTo>
                      <a:pt x="2192" y="355"/>
                    </a:lnTo>
                    <a:lnTo>
                      <a:pt x="2192" y="354"/>
                    </a:lnTo>
                    <a:lnTo>
                      <a:pt x="2194" y="354"/>
                    </a:lnTo>
                    <a:lnTo>
                      <a:pt x="2194" y="354"/>
                    </a:lnTo>
                    <a:lnTo>
                      <a:pt x="2194" y="357"/>
                    </a:lnTo>
                    <a:lnTo>
                      <a:pt x="2195" y="357"/>
                    </a:lnTo>
                    <a:lnTo>
                      <a:pt x="2195" y="360"/>
                    </a:lnTo>
                    <a:lnTo>
                      <a:pt x="2195" y="360"/>
                    </a:lnTo>
                    <a:lnTo>
                      <a:pt x="2196" y="358"/>
                    </a:lnTo>
                    <a:lnTo>
                      <a:pt x="2196" y="360"/>
                    </a:lnTo>
                    <a:lnTo>
                      <a:pt x="2197" y="358"/>
                    </a:lnTo>
                    <a:lnTo>
                      <a:pt x="2197" y="360"/>
                    </a:lnTo>
                    <a:lnTo>
                      <a:pt x="2197" y="358"/>
                    </a:lnTo>
                    <a:lnTo>
                      <a:pt x="2198" y="360"/>
                    </a:lnTo>
                    <a:lnTo>
                      <a:pt x="2198" y="361"/>
                    </a:lnTo>
                    <a:lnTo>
                      <a:pt x="2198" y="358"/>
                    </a:lnTo>
                    <a:lnTo>
                      <a:pt x="2199" y="358"/>
                    </a:lnTo>
                    <a:lnTo>
                      <a:pt x="2199" y="358"/>
                    </a:lnTo>
                    <a:lnTo>
                      <a:pt x="2200" y="358"/>
                    </a:lnTo>
                    <a:lnTo>
                      <a:pt x="2200" y="358"/>
                    </a:lnTo>
                    <a:lnTo>
                      <a:pt x="2200" y="360"/>
                    </a:lnTo>
                    <a:lnTo>
                      <a:pt x="2201" y="357"/>
                    </a:lnTo>
                    <a:lnTo>
                      <a:pt x="2201" y="357"/>
                    </a:lnTo>
                    <a:lnTo>
                      <a:pt x="2201" y="354"/>
                    </a:lnTo>
                    <a:lnTo>
                      <a:pt x="2203" y="354"/>
                    </a:lnTo>
                    <a:lnTo>
                      <a:pt x="2203" y="352"/>
                    </a:lnTo>
                    <a:lnTo>
                      <a:pt x="2203" y="351"/>
                    </a:lnTo>
                    <a:lnTo>
                      <a:pt x="2204" y="354"/>
                    </a:lnTo>
                    <a:lnTo>
                      <a:pt x="2204" y="357"/>
                    </a:lnTo>
                    <a:lnTo>
                      <a:pt x="2205" y="358"/>
                    </a:lnTo>
                    <a:lnTo>
                      <a:pt x="2205" y="361"/>
                    </a:lnTo>
                    <a:lnTo>
                      <a:pt x="2205" y="360"/>
                    </a:lnTo>
                    <a:lnTo>
                      <a:pt x="2206" y="358"/>
                    </a:lnTo>
                    <a:lnTo>
                      <a:pt x="2206" y="357"/>
                    </a:lnTo>
                    <a:lnTo>
                      <a:pt x="2206" y="358"/>
                    </a:lnTo>
                    <a:lnTo>
                      <a:pt x="2207" y="360"/>
                    </a:lnTo>
                    <a:lnTo>
                      <a:pt x="2207" y="362"/>
                    </a:lnTo>
                    <a:lnTo>
                      <a:pt x="2207" y="364"/>
                    </a:lnTo>
                    <a:lnTo>
                      <a:pt x="2208" y="364"/>
                    </a:lnTo>
                    <a:lnTo>
                      <a:pt x="2208" y="364"/>
                    </a:lnTo>
                    <a:lnTo>
                      <a:pt x="2209" y="364"/>
                    </a:lnTo>
                    <a:lnTo>
                      <a:pt x="2209" y="365"/>
                    </a:lnTo>
                    <a:lnTo>
                      <a:pt x="2209" y="364"/>
                    </a:lnTo>
                    <a:lnTo>
                      <a:pt x="2210" y="362"/>
                    </a:lnTo>
                    <a:lnTo>
                      <a:pt x="2210" y="361"/>
                    </a:lnTo>
                    <a:lnTo>
                      <a:pt x="2210" y="361"/>
                    </a:lnTo>
                    <a:lnTo>
                      <a:pt x="2212" y="358"/>
                    </a:lnTo>
                    <a:lnTo>
                      <a:pt x="2212" y="358"/>
                    </a:lnTo>
                    <a:lnTo>
                      <a:pt x="2212" y="358"/>
                    </a:lnTo>
                    <a:lnTo>
                      <a:pt x="2213" y="361"/>
                    </a:lnTo>
                    <a:lnTo>
                      <a:pt x="2213" y="360"/>
                    </a:lnTo>
                    <a:lnTo>
                      <a:pt x="2214" y="361"/>
                    </a:lnTo>
                    <a:lnTo>
                      <a:pt x="2214" y="360"/>
                    </a:lnTo>
                    <a:lnTo>
                      <a:pt x="2214" y="362"/>
                    </a:lnTo>
                    <a:lnTo>
                      <a:pt x="2215" y="360"/>
                    </a:lnTo>
                    <a:lnTo>
                      <a:pt x="2215" y="360"/>
                    </a:lnTo>
                    <a:lnTo>
                      <a:pt x="2215" y="358"/>
                    </a:lnTo>
                    <a:lnTo>
                      <a:pt x="2216" y="360"/>
                    </a:lnTo>
                    <a:lnTo>
                      <a:pt x="2216" y="360"/>
                    </a:lnTo>
                    <a:lnTo>
                      <a:pt x="2216" y="357"/>
                    </a:lnTo>
                    <a:lnTo>
                      <a:pt x="2217" y="356"/>
                    </a:lnTo>
                    <a:lnTo>
                      <a:pt x="2217" y="356"/>
                    </a:lnTo>
                    <a:lnTo>
                      <a:pt x="2218" y="357"/>
                    </a:lnTo>
                    <a:lnTo>
                      <a:pt x="2218" y="358"/>
                    </a:lnTo>
                    <a:lnTo>
                      <a:pt x="2218" y="358"/>
                    </a:lnTo>
                    <a:lnTo>
                      <a:pt x="2219" y="362"/>
                    </a:lnTo>
                    <a:lnTo>
                      <a:pt x="2219" y="362"/>
                    </a:lnTo>
                    <a:lnTo>
                      <a:pt x="2219" y="362"/>
                    </a:lnTo>
                    <a:lnTo>
                      <a:pt x="2221" y="360"/>
                    </a:lnTo>
                    <a:lnTo>
                      <a:pt x="2221" y="360"/>
                    </a:lnTo>
                    <a:lnTo>
                      <a:pt x="2221" y="358"/>
                    </a:lnTo>
                    <a:lnTo>
                      <a:pt x="2222" y="358"/>
                    </a:lnTo>
                    <a:lnTo>
                      <a:pt x="2222" y="357"/>
                    </a:lnTo>
                    <a:lnTo>
                      <a:pt x="2223" y="358"/>
                    </a:lnTo>
                    <a:lnTo>
                      <a:pt x="2223" y="357"/>
                    </a:lnTo>
                    <a:lnTo>
                      <a:pt x="2223" y="357"/>
                    </a:lnTo>
                    <a:lnTo>
                      <a:pt x="2224" y="356"/>
                    </a:lnTo>
                    <a:lnTo>
                      <a:pt x="2224" y="355"/>
                    </a:lnTo>
                    <a:lnTo>
                      <a:pt x="2224" y="357"/>
                    </a:lnTo>
                    <a:lnTo>
                      <a:pt x="2225" y="357"/>
                    </a:lnTo>
                    <a:lnTo>
                      <a:pt x="2225" y="357"/>
                    </a:lnTo>
                    <a:lnTo>
                      <a:pt x="2225" y="360"/>
                    </a:lnTo>
                    <a:lnTo>
                      <a:pt x="2226" y="360"/>
                    </a:lnTo>
                    <a:lnTo>
                      <a:pt x="2226" y="360"/>
                    </a:lnTo>
                    <a:lnTo>
                      <a:pt x="2227" y="357"/>
                    </a:lnTo>
                    <a:lnTo>
                      <a:pt x="2227" y="356"/>
                    </a:lnTo>
                    <a:lnTo>
                      <a:pt x="2227" y="356"/>
                    </a:lnTo>
                    <a:lnTo>
                      <a:pt x="2228" y="357"/>
                    </a:lnTo>
                    <a:lnTo>
                      <a:pt x="2228" y="357"/>
                    </a:lnTo>
                    <a:lnTo>
                      <a:pt x="2228" y="357"/>
                    </a:lnTo>
                    <a:lnTo>
                      <a:pt x="2230" y="358"/>
                    </a:lnTo>
                    <a:lnTo>
                      <a:pt x="2230" y="356"/>
                    </a:lnTo>
                    <a:lnTo>
                      <a:pt x="2230" y="356"/>
                    </a:lnTo>
                    <a:lnTo>
                      <a:pt x="2231" y="356"/>
                    </a:lnTo>
                    <a:lnTo>
                      <a:pt x="2231" y="356"/>
                    </a:lnTo>
                    <a:lnTo>
                      <a:pt x="2232" y="357"/>
                    </a:lnTo>
                    <a:lnTo>
                      <a:pt x="2232" y="358"/>
                    </a:lnTo>
                    <a:lnTo>
                      <a:pt x="2232" y="360"/>
                    </a:lnTo>
                    <a:lnTo>
                      <a:pt x="2233" y="360"/>
                    </a:lnTo>
                    <a:lnTo>
                      <a:pt x="2233" y="360"/>
                    </a:lnTo>
                    <a:lnTo>
                      <a:pt x="2233" y="360"/>
                    </a:lnTo>
                    <a:lnTo>
                      <a:pt x="2234" y="360"/>
                    </a:lnTo>
                    <a:lnTo>
                      <a:pt x="2234" y="358"/>
                    </a:lnTo>
                    <a:lnTo>
                      <a:pt x="2234" y="357"/>
                    </a:lnTo>
                    <a:lnTo>
                      <a:pt x="2235" y="357"/>
                    </a:lnTo>
                    <a:lnTo>
                      <a:pt x="2235" y="357"/>
                    </a:lnTo>
                    <a:lnTo>
                      <a:pt x="2236" y="357"/>
                    </a:lnTo>
                    <a:lnTo>
                      <a:pt x="2236" y="357"/>
                    </a:lnTo>
                    <a:lnTo>
                      <a:pt x="2236" y="356"/>
                    </a:lnTo>
                    <a:lnTo>
                      <a:pt x="2237" y="356"/>
                    </a:lnTo>
                    <a:lnTo>
                      <a:pt x="2237" y="357"/>
                    </a:lnTo>
                    <a:lnTo>
                      <a:pt x="2237" y="355"/>
                    </a:lnTo>
                    <a:lnTo>
                      <a:pt x="2239" y="353"/>
                    </a:lnTo>
                    <a:lnTo>
                      <a:pt x="2239" y="353"/>
                    </a:lnTo>
                    <a:lnTo>
                      <a:pt x="2239" y="351"/>
                    </a:lnTo>
                    <a:lnTo>
                      <a:pt x="2240" y="348"/>
                    </a:lnTo>
                    <a:lnTo>
                      <a:pt x="2240" y="348"/>
                    </a:lnTo>
                    <a:lnTo>
                      <a:pt x="2241" y="346"/>
                    </a:lnTo>
                    <a:lnTo>
                      <a:pt x="2241" y="346"/>
                    </a:lnTo>
                    <a:lnTo>
                      <a:pt x="2241" y="347"/>
                    </a:lnTo>
                    <a:lnTo>
                      <a:pt x="2242" y="349"/>
                    </a:lnTo>
                    <a:lnTo>
                      <a:pt x="2242" y="348"/>
                    </a:lnTo>
                    <a:lnTo>
                      <a:pt x="2242" y="349"/>
                    </a:lnTo>
                    <a:lnTo>
                      <a:pt x="2243" y="352"/>
                    </a:lnTo>
                    <a:lnTo>
                      <a:pt x="2243" y="355"/>
                    </a:lnTo>
                    <a:lnTo>
                      <a:pt x="2244" y="356"/>
                    </a:lnTo>
                    <a:lnTo>
                      <a:pt x="2244" y="355"/>
                    </a:lnTo>
                    <a:lnTo>
                      <a:pt x="2244" y="355"/>
                    </a:lnTo>
                    <a:lnTo>
                      <a:pt x="2245" y="354"/>
                    </a:lnTo>
                    <a:lnTo>
                      <a:pt x="2245" y="354"/>
                    </a:lnTo>
                    <a:lnTo>
                      <a:pt x="2245" y="352"/>
                    </a:lnTo>
                    <a:lnTo>
                      <a:pt x="2246" y="353"/>
                    </a:lnTo>
                    <a:lnTo>
                      <a:pt x="2246" y="353"/>
                    </a:lnTo>
                    <a:lnTo>
                      <a:pt x="2246" y="352"/>
                    </a:lnTo>
                    <a:lnTo>
                      <a:pt x="2248" y="352"/>
                    </a:lnTo>
                    <a:lnTo>
                      <a:pt x="2248" y="351"/>
                    </a:lnTo>
                    <a:lnTo>
                      <a:pt x="2249" y="349"/>
                    </a:lnTo>
                    <a:lnTo>
                      <a:pt x="2249" y="348"/>
                    </a:lnTo>
                    <a:lnTo>
                      <a:pt x="2249" y="348"/>
                    </a:lnTo>
                    <a:lnTo>
                      <a:pt x="2250" y="347"/>
                    </a:lnTo>
                    <a:lnTo>
                      <a:pt x="2250" y="347"/>
                    </a:lnTo>
                    <a:lnTo>
                      <a:pt x="2250" y="347"/>
                    </a:lnTo>
                    <a:lnTo>
                      <a:pt x="2251" y="348"/>
                    </a:lnTo>
                    <a:lnTo>
                      <a:pt x="2251" y="349"/>
                    </a:lnTo>
                    <a:lnTo>
                      <a:pt x="2251" y="348"/>
                    </a:lnTo>
                    <a:lnTo>
                      <a:pt x="2252" y="347"/>
                    </a:lnTo>
                    <a:lnTo>
                      <a:pt x="2252" y="347"/>
                    </a:lnTo>
                    <a:lnTo>
                      <a:pt x="2253" y="345"/>
                    </a:lnTo>
                    <a:lnTo>
                      <a:pt x="2253" y="346"/>
                    </a:lnTo>
                    <a:lnTo>
                      <a:pt x="2253" y="346"/>
                    </a:lnTo>
                    <a:lnTo>
                      <a:pt x="2254" y="346"/>
                    </a:lnTo>
                    <a:lnTo>
                      <a:pt x="2254" y="346"/>
                    </a:lnTo>
                    <a:lnTo>
                      <a:pt x="2254" y="347"/>
                    </a:lnTo>
                    <a:lnTo>
                      <a:pt x="2255" y="349"/>
                    </a:lnTo>
                    <a:lnTo>
                      <a:pt x="2255" y="351"/>
                    </a:lnTo>
                    <a:lnTo>
                      <a:pt x="2255" y="354"/>
                    </a:lnTo>
                    <a:lnTo>
                      <a:pt x="2257" y="355"/>
                    </a:lnTo>
                    <a:lnTo>
                      <a:pt x="2257" y="355"/>
                    </a:lnTo>
                    <a:lnTo>
                      <a:pt x="2258" y="355"/>
                    </a:lnTo>
                    <a:lnTo>
                      <a:pt x="2258" y="356"/>
                    </a:lnTo>
                    <a:lnTo>
                      <a:pt x="2258" y="355"/>
                    </a:lnTo>
                    <a:lnTo>
                      <a:pt x="2259" y="355"/>
                    </a:lnTo>
                    <a:lnTo>
                      <a:pt x="2259" y="352"/>
                    </a:lnTo>
                    <a:lnTo>
                      <a:pt x="2259" y="352"/>
                    </a:lnTo>
                    <a:lnTo>
                      <a:pt x="2260" y="355"/>
                    </a:lnTo>
                    <a:lnTo>
                      <a:pt x="2260" y="356"/>
                    </a:lnTo>
                    <a:lnTo>
                      <a:pt x="2260" y="357"/>
                    </a:lnTo>
                    <a:lnTo>
                      <a:pt x="2261" y="355"/>
                    </a:lnTo>
                    <a:lnTo>
                      <a:pt x="2261" y="358"/>
                    </a:lnTo>
                    <a:lnTo>
                      <a:pt x="2262" y="360"/>
                    </a:lnTo>
                    <a:lnTo>
                      <a:pt x="2262" y="360"/>
                    </a:lnTo>
                    <a:lnTo>
                      <a:pt x="2262" y="357"/>
                    </a:lnTo>
                    <a:lnTo>
                      <a:pt x="2263" y="355"/>
                    </a:lnTo>
                    <a:lnTo>
                      <a:pt x="2263" y="354"/>
                    </a:lnTo>
                    <a:lnTo>
                      <a:pt x="2263" y="352"/>
                    </a:lnTo>
                    <a:lnTo>
                      <a:pt x="2264" y="355"/>
                    </a:lnTo>
                    <a:lnTo>
                      <a:pt x="2264" y="356"/>
                    </a:lnTo>
                    <a:lnTo>
                      <a:pt x="2264" y="358"/>
                    </a:lnTo>
                    <a:lnTo>
                      <a:pt x="2266" y="360"/>
                    </a:lnTo>
                    <a:lnTo>
                      <a:pt x="2266" y="360"/>
                    </a:lnTo>
                    <a:lnTo>
                      <a:pt x="2267" y="361"/>
                    </a:lnTo>
                    <a:lnTo>
                      <a:pt x="2267" y="360"/>
                    </a:lnTo>
                    <a:lnTo>
                      <a:pt x="2267" y="358"/>
                    </a:lnTo>
                    <a:lnTo>
                      <a:pt x="2268" y="357"/>
                    </a:lnTo>
                    <a:lnTo>
                      <a:pt x="2268" y="357"/>
                    </a:lnTo>
                    <a:lnTo>
                      <a:pt x="2268" y="356"/>
                    </a:lnTo>
                    <a:lnTo>
                      <a:pt x="2269" y="354"/>
                    </a:lnTo>
                    <a:lnTo>
                      <a:pt x="2269" y="355"/>
                    </a:lnTo>
                    <a:lnTo>
                      <a:pt x="2269" y="354"/>
                    </a:lnTo>
                    <a:lnTo>
                      <a:pt x="2270" y="352"/>
                    </a:lnTo>
                    <a:lnTo>
                      <a:pt x="2270" y="349"/>
                    </a:lnTo>
                    <a:lnTo>
                      <a:pt x="2271" y="349"/>
                    </a:lnTo>
                    <a:lnTo>
                      <a:pt x="2271" y="349"/>
                    </a:lnTo>
                    <a:lnTo>
                      <a:pt x="2271" y="349"/>
                    </a:lnTo>
                    <a:lnTo>
                      <a:pt x="2272" y="349"/>
                    </a:lnTo>
                    <a:lnTo>
                      <a:pt x="2272" y="347"/>
                    </a:lnTo>
                    <a:lnTo>
                      <a:pt x="2272" y="347"/>
                    </a:lnTo>
                    <a:lnTo>
                      <a:pt x="2273" y="348"/>
                    </a:lnTo>
                    <a:lnTo>
                      <a:pt x="2273" y="348"/>
                    </a:lnTo>
                    <a:lnTo>
                      <a:pt x="2273" y="348"/>
                    </a:lnTo>
                    <a:lnTo>
                      <a:pt x="2275" y="349"/>
                    </a:lnTo>
                    <a:lnTo>
                      <a:pt x="2275" y="348"/>
                    </a:lnTo>
                    <a:lnTo>
                      <a:pt x="2276" y="349"/>
                    </a:lnTo>
                    <a:lnTo>
                      <a:pt x="2276" y="348"/>
                    </a:lnTo>
                    <a:lnTo>
                      <a:pt x="2276" y="349"/>
                    </a:lnTo>
                    <a:lnTo>
                      <a:pt x="2277" y="349"/>
                    </a:lnTo>
                    <a:lnTo>
                      <a:pt x="2277" y="351"/>
                    </a:lnTo>
                    <a:lnTo>
                      <a:pt x="2277" y="351"/>
                    </a:lnTo>
                    <a:lnTo>
                      <a:pt x="2278" y="351"/>
                    </a:lnTo>
                    <a:lnTo>
                      <a:pt x="2278" y="351"/>
                    </a:lnTo>
                    <a:lnTo>
                      <a:pt x="2278" y="353"/>
                    </a:lnTo>
                    <a:lnTo>
                      <a:pt x="2279" y="355"/>
                    </a:lnTo>
                    <a:lnTo>
                      <a:pt x="2279" y="357"/>
                    </a:lnTo>
                    <a:lnTo>
                      <a:pt x="2280" y="358"/>
                    </a:lnTo>
                    <a:lnTo>
                      <a:pt x="2280" y="360"/>
                    </a:lnTo>
                    <a:lnTo>
                      <a:pt x="2280" y="360"/>
                    </a:lnTo>
                    <a:lnTo>
                      <a:pt x="2281" y="357"/>
                    </a:lnTo>
                    <a:lnTo>
                      <a:pt x="2281" y="357"/>
                    </a:lnTo>
                    <a:lnTo>
                      <a:pt x="2281" y="358"/>
                    </a:lnTo>
                    <a:lnTo>
                      <a:pt x="2282" y="358"/>
                    </a:lnTo>
                    <a:lnTo>
                      <a:pt x="2282" y="356"/>
                    </a:lnTo>
                    <a:lnTo>
                      <a:pt x="2282" y="356"/>
                    </a:lnTo>
                    <a:lnTo>
                      <a:pt x="2284" y="354"/>
                    </a:lnTo>
                    <a:lnTo>
                      <a:pt x="2284" y="354"/>
                    </a:lnTo>
                    <a:lnTo>
                      <a:pt x="2285" y="353"/>
                    </a:lnTo>
                    <a:lnTo>
                      <a:pt x="2285" y="352"/>
                    </a:lnTo>
                    <a:lnTo>
                      <a:pt x="2285" y="349"/>
                    </a:lnTo>
                    <a:lnTo>
                      <a:pt x="2286" y="351"/>
                    </a:lnTo>
                    <a:lnTo>
                      <a:pt x="2286" y="353"/>
                    </a:lnTo>
                    <a:lnTo>
                      <a:pt x="2286" y="352"/>
                    </a:lnTo>
                    <a:lnTo>
                      <a:pt x="2287" y="354"/>
                    </a:lnTo>
                    <a:lnTo>
                      <a:pt x="2287" y="354"/>
                    </a:lnTo>
                    <a:lnTo>
                      <a:pt x="2288" y="353"/>
                    </a:lnTo>
                    <a:lnTo>
                      <a:pt x="2288" y="353"/>
                    </a:lnTo>
                    <a:lnTo>
                      <a:pt x="2288" y="353"/>
                    </a:lnTo>
                    <a:lnTo>
                      <a:pt x="2289" y="354"/>
                    </a:lnTo>
                    <a:lnTo>
                      <a:pt x="2289" y="354"/>
                    </a:lnTo>
                    <a:lnTo>
                      <a:pt x="2289" y="354"/>
                    </a:lnTo>
                    <a:lnTo>
                      <a:pt x="2290" y="355"/>
                    </a:lnTo>
                    <a:lnTo>
                      <a:pt x="2290" y="355"/>
                    </a:lnTo>
                    <a:lnTo>
                      <a:pt x="2290" y="355"/>
                    </a:lnTo>
                    <a:lnTo>
                      <a:pt x="2291" y="354"/>
                    </a:lnTo>
                    <a:lnTo>
                      <a:pt x="2291" y="355"/>
                    </a:lnTo>
                    <a:lnTo>
                      <a:pt x="2292" y="356"/>
                    </a:lnTo>
                    <a:lnTo>
                      <a:pt x="2292" y="355"/>
                    </a:lnTo>
                    <a:lnTo>
                      <a:pt x="2292" y="355"/>
                    </a:lnTo>
                    <a:lnTo>
                      <a:pt x="2294" y="356"/>
                    </a:lnTo>
                    <a:lnTo>
                      <a:pt x="2294" y="355"/>
                    </a:lnTo>
                    <a:lnTo>
                      <a:pt x="2294" y="354"/>
                    </a:lnTo>
                    <a:lnTo>
                      <a:pt x="2295" y="354"/>
                    </a:lnTo>
                    <a:lnTo>
                      <a:pt x="2295" y="354"/>
                    </a:lnTo>
                    <a:lnTo>
                      <a:pt x="2295" y="355"/>
                    </a:lnTo>
                    <a:lnTo>
                      <a:pt x="2296" y="357"/>
                    </a:lnTo>
                    <a:lnTo>
                      <a:pt x="2296" y="358"/>
                    </a:lnTo>
                    <a:lnTo>
                      <a:pt x="2297" y="358"/>
                    </a:lnTo>
                    <a:lnTo>
                      <a:pt x="2297" y="360"/>
                    </a:lnTo>
                    <a:lnTo>
                      <a:pt x="2297" y="360"/>
                    </a:lnTo>
                    <a:lnTo>
                      <a:pt x="2298" y="358"/>
                    </a:lnTo>
                    <a:lnTo>
                      <a:pt x="2298" y="358"/>
                    </a:lnTo>
                    <a:lnTo>
                      <a:pt x="2298" y="356"/>
                    </a:lnTo>
                    <a:lnTo>
                      <a:pt x="2299" y="354"/>
                    </a:lnTo>
                    <a:lnTo>
                      <a:pt x="2299" y="355"/>
                    </a:lnTo>
                    <a:lnTo>
                      <a:pt x="2299" y="356"/>
                    </a:lnTo>
                    <a:lnTo>
                      <a:pt x="2300" y="356"/>
                    </a:lnTo>
                    <a:lnTo>
                      <a:pt x="2300" y="354"/>
                    </a:lnTo>
                    <a:lnTo>
                      <a:pt x="2301" y="353"/>
                    </a:lnTo>
                    <a:lnTo>
                      <a:pt x="2301" y="351"/>
                    </a:lnTo>
                    <a:lnTo>
                      <a:pt x="2301" y="353"/>
                    </a:lnTo>
                    <a:lnTo>
                      <a:pt x="2303" y="354"/>
                    </a:lnTo>
                    <a:lnTo>
                      <a:pt x="2303" y="354"/>
                    </a:lnTo>
                    <a:lnTo>
                      <a:pt x="2303" y="354"/>
                    </a:lnTo>
                    <a:lnTo>
                      <a:pt x="2304" y="355"/>
                    </a:lnTo>
                    <a:lnTo>
                      <a:pt x="2304" y="355"/>
                    </a:lnTo>
                    <a:lnTo>
                      <a:pt x="2304" y="355"/>
                    </a:lnTo>
                    <a:lnTo>
                      <a:pt x="2305" y="355"/>
                    </a:lnTo>
                    <a:lnTo>
                      <a:pt x="2305" y="355"/>
                    </a:lnTo>
                    <a:lnTo>
                      <a:pt x="2306" y="355"/>
                    </a:lnTo>
                    <a:lnTo>
                      <a:pt x="2306" y="355"/>
                    </a:lnTo>
                    <a:lnTo>
                      <a:pt x="2306" y="355"/>
                    </a:lnTo>
                    <a:lnTo>
                      <a:pt x="2307" y="355"/>
                    </a:lnTo>
                    <a:lnTo>
                      <a:pt x="2307" y="355"/>
                    </a:lnTo>
                    <a:lnTo>
                      <a:pt x="2307" y="353"/>
                    </a:lnTo>
                    <a:lnTo>
                      <a:pt x="2308" y="354"/>
                    </a:lnTo>
                    <a:lnTo>
                      <a:pt x="2308" y="353"/>
                    </a:lnTo>
                    <a:lnTo>
                      <a:pt x="2308" y="353"/>
                    </a:lnTo>
                    <a:lnTo>
                      <a:pt x="2309" y="352"/>
                    </a:lnTo>
                    <a:lnTo>
                      <a:pt x="2309" y="352"/>
                    </a:lnTo>
                    <a:lnTo>
                      <a:pt x="2310" y="352"/>
                    </a:lnTo>
                    <a:lnTo>
                      <a:pt x="2310" y="351"/>
                    </a:lnTo>
                    <a:lnTo>
                      <a:pt x="2310" y="353"/>
                    </a:lnTo>
                    <a:lnTo>
                      <a:pt x="2312" y="352"/>
                    </a:lnTo>
                    <a:lnTo>
                      <a:pt x="2312" y="353"/>
                    </a:lnTo>
                    <a:lnTo>
                      <a:pt x="2312" y="353"/>
                    </a:lnTo>
                    <a:lnTo>
                      <a:pt x="2313" y="354"/>
                    </a:lnTo>
                    <a:lnTo>
                      <a:pt x="2313" y="352"/>
                    </a:lnTo>
                    <a:lnTo>
                      <a:pt x="2313" y="352"/>
                    </a:lnTo>
                    <a:lnTo>
                      <a:pt x="2314" y="352"/>
                    </a:lnTo>
                    <a:lnTo>
                      <a:pt x="2314" y="353"/>
                    </a:lnTo>
                    <a:lnTo>
                      <a:pt x="2315" y="354"/>
                    </a:lnTo>
                    <a:lnTo>
                      <a:pt x="2315" y="353"/>
                    </a:lnTo>
                    <a:lnTo>
                      <a:pt x="2315" y="353"/>
                    </a:lnTo>
                    <a:lnTo>
                      <a:pt x="2316" y="353"/>
                    </a:lnTo>
                    <a:lnTo>
                      <a:pt x="2316" y="354"/>
                    </a:lnTo>
                    <a:lnTo>
                      <a:pt x="2316" y="353"/>
                    </a:lnTo>
                    <a:lnTo>
                      <a:pt x="2317" y="352"/>
                    </a:lnTo>
                    <a:lnTo>
                      <a:pt x="2317" y="351"/>
                    </a:lnTo>
                    <a:lnTo>
                      <a:pt x="2317" y="349"/>
                    </a:lnTo>
                    <a:lnTo>
                      <a:pt x="2318" y="349"/>
                    </a:lnTo>
                    <a:lnTo>
                      <a:pt x="2318" y="349"/>
                    </a:lnTo>
                    <a:lnTo>
                      <a:pt x="2319" y="352"/>
                    </a:lnTo>
                    <a:lnTo>
                      <a:pt x="2319" y="354"/>
                    </a:lnTo>
                    <a:lnTo>
                      <a:pt x="2319" y="354"/>
                    </a:lnTo>
                    <a:lnTo>
                      <a:pt x="2321" y="353"/>
                    </a:lnTo>
                    <a:lnTo>
                      <a:pt x="2321" y="352"/>
                    </a:lnTo>
                    <a:lnTo>
                      <a:pt x="2321" y="351"/>
                    </a:lnTo>
                    <a:lnTo>
                      <a:pt x="2322" y="348"/>
                    </a:lnTo>
                    <a:lnTo>
                      <a:pt x="2322" y="349"/>
                    </a:lnTo>
                    <a:lnTo>
                      <a:pt x="2322" y="348"/>
                    </a:lnTo>
                    <a:lnTo>
                      <a:pt x="2323" y="349"/>
                    </a:lnTo>
                    <a:lnTo>
                      <a:pt x="2323" y="351"/>
                    </a:lnTo>
                    <a:lnTo>
                      <a:pt x="2324" y="352"/>
                    </a:lnTo>
                    <a:lnTo>
                      <a:pt x="2324" y="353"/>
                    </a:lnTo>
                    <a:lnTo>
                      <a:pt x="2324" y="354"/>
                    </a:lnTo>
                    <a:lnTo>
                      <a:pt x="2325" y="355"/>
                    </a:lnTo>
                    <a:lnTo>
                      <a:pt x="2325" y="355"/>
                    </a:lnTo>
                    <a:lnTo>
                      <a:pt x="2325" y="356"/>
                    </a:lnTo>
                    <a:lnTo>
                      <a:pt x="2326" y="355"/>
                    </a:lnTo>
                    <a:lnTo>
                      <a:pt x="2326" y="354"/>
                    </a:lnTo>
                    <a:lnTo>
                      <a:pt x="2326" y="352"/>
                    </a:lnTo>
                    <a:lnTo>
                      <a:pt x="2327" y="349"/>
                    </a:lnTo>
                    <a:lnTo>
                      <a:pt x="2327" y="347"/>
                    </a:lnTo>
                    <a:lnTo>
                      <a:pt x="2328" y="347"/>
                    </a:lnTo>
                    <a:lnTo>
                      <a:pt x="2328" y="347"/>
                    </a:lnTo>
                    <a:lnTo>
                      <a:pt x="2328" y="346"/>
                    </a:lnTo>
                    <a:lnTo>
                      <a:pt x="2330" y="347"/>
                    </a:lnTo>
                    <a:lnTo>
                      <a:pt x="2330" y="347"/>
                    </a:lnTo>
                    <a:lnTo>
                      <a:pt x="2330" y="346"/>
                    </a:lnTo>
                    <a:lnTo>
                      <a:pt x="2331" y="346"/>
                    </a:lnTo>
                    <a:lnTo>
                      <a:pt x="2331" y="347"/>
                    </a:lnTo>
                    <a:lnTo>
                      <a:pt x="2332" y="347"/>
                    </a:lnTo>
                    <a:lnTo>
                      <a:pt x="2332" y="346"/>
                    </a:lnTo>
                    <a:lnTo>
                      <a:pt x="2332" y="345"/>
                    </a:lnTo>
                    <a:lnTo>
                      <a:pt x="2333" y="346"/>
                    </a:lnTo>
                    <a:lnTo>
                      <a:pt x="2333" y="346"/>
                    </a:lnTo>
                    <a:lnTo>
                      <a:pt x="2333" y="345"/>
                    </a:lnTo>
                    <a:lnTo>
                      <a:pt x="2334" y="344"/>
                    </a:lnTo>
                    <a:lnTo>
                      <a:pt x="2334" y="344"/>
                    </a:lnTo>
                    <a:lnTo>
                      <a:pt x="2334" y="346"/>
                    </a:lnTo>
                    <a:lnTo>
                      <a:pt x="2335" y="346"/>
                    </a:lnTo>
                    <a:lnTo>
                      <a:pt x="2335" y="346"/>
                    </a:lnTo>
                    <a:lnTo>
                      <a:pt x="2336" y="346"/>
                    </a:lnTo>
                    <a:lnTo>
                      <a:pt x="2336" y="344"/>
                    </a:lnTo>
                    <a:lnTo>
                      <a:pt x="2336" y="346"/>
                    </a:lnTo>
                    <a:lnTo>
                      <a:pt x="2337" y="346"/>
                    </a:lnTo>
                    <a:lnTo>
                      <a:pt x="2337" y="347"/>
                    </a:lnTo>
                    <a:lnTo>
                      <a:pt x="2337" y="349"/>
                    </a:lnTo>
                    <a:lnTo>
                      <a:pt x="2339" y="349"/>
                    </a:lnTo>
                    <a:lnTo>
                      <a:pt x="2339" y="348"/>
                    </a:lnTo>
                    <a:lnTo>
                      <a:pt x="2339" y="348"/>
                    </a:lnTo>
                    <a:lnTo>
                      <a:pt x="2340" y="346"/>
                    </a:lnTo>
                    <a:lnTo>
                      <a:pt x="2340" y="346"/>
                    </a:lnTo>
                    <a:lnTo>
                      <a:pt x="2341" y="345"/>
                    </a:lnTo>
                    <a:lnTo>
                      <a:pt x="2341" y="344"/>
                    </a:lnTo>
                    <a:lnTo>
                      <a:pt x="2341" y="347"/>
                    </a:lnTo>
                    <a:lnTo>
                      <a:pt x="2342" y="348"/>
                    </a:lnTo>
                    <a:lnTo>
                      <a:pt x="2342" y="349"/>
                    </a:lnTo>
                    <a:lnTo>
                      <a:pt x="2342" y="347"/>
                    </a:lnTo>
                    <a:lnTo>
                      <a:pt x="2343" y="347"/>
                    </a:lnTo>
                    <a:lnTo>
                      <a:pt x="2343" y="346"/>
                    </a:lnTo>
                    <a:lnTo>
                      <a:pt x="2343" y="346"/>
                    </a:lnTo>
                    <a:lnTo>
                      <a:pt x="2344" y="348"/>
                    </a:lnTo>
                    <a:lnTo>
                      <a:pt x="2344" y="349"/>
                    </a:lnTo>
                    <a:lnTo>
                      <a:pt x="2345" y="349"/>
                    </a:lnTo>
                    <a:lnTo>
                      <a:pt x="2345" y="352"/>
                    </a:lnTo>
                    <a:lnTo>
                      <a:pt x="2345" y="353"/>
                    </a:lnTo>
                    <a:lnTo>
                      <a:pt x="2346" y="354"/>
                    </a:lnTo>
                    <a:lnTo>
                      <a:pt x="2346" y="354"/>
                    </a:lnTo>
                    <a:lnTo>
                      <a:pt x="2346" y="354"/>
                    </a:lnTo>
                    <a:lnTo>
                      <a:pt x="2348" y="355"/>
                    </a:lnTo>
                    <a:lnTo>
                      <a:pt x="2348" y="355"/>
                    </a:lnTo>
                    <a:lnTo>
                      <a:pt x="2348" y="354"/>
                    </a:lnTo>
                    <a:lnTo>
                      <a:pt x="2349" y="351"/>
                    </a:lnTo>
                    <a:lnTo>
                      <a:pt x="2349" y="349"/>
                    </a:lnTo>
                    <a:lnTo>
                      <a:pt x="2350" y="349"/>
                    </a:lnTo>
                    <a:lnTo>
                      <a:pt x="2350" y="349"/>
                    </a:lnTo>
                    <a:lnTo>
                      <a:pt x="2350" y="351"/>
                    </a:lnTo>
                    <a:lnTo>
                      <a:pt x="2351" y="348"/>
                    </a:lnTo>
                    <a:lnTo>
                      <a:pt x="2351" y="349"/>
                    </a:lnTo>
                    <a:lnTo>
                      <a:pt x="2351" y="349"/>
                    </a:lnTo>
                    <a:lnTo>
                      <a:pt x="2352" y="351"/>
                    </a:lnTo>
                    <a:lnTo>
                      <a:pt x="2352" y="349"/>
                    </a:lnTo>
                    <a:lnTo>
                      <a:pt x="2352" y="349"/>
                    </a:lnTo>
                    <a:lnTo>
                      <a:pt x="2353" y="349"/>
                    </a:lnTo>
                    <a:lnTo>
                      <a:pt x="2353" y="351"/>
                    </a:lnTo>
                    <a:lnTo>
                      <a:pt x="2354" y="351"/>
                    </a:lnTo>
                    <a:lnTo>
                      <a:pt x="2354" y="348"/>
                    </a:lnTo>
                    <a:lnTo>
                      <a:pt x="2354" y="346"/>
                    </a:lnTo>
                    <a:lnTo>
                      <a:pt x="2355" y="345"/>
                    </a:lnTo>
                    <a:lnTo>
                      <a:pt x="2355" y="343"/>
                    </a:lnTo>
                    <a:lnTo>
                      <a:pt x="2355" y="344"/>
                    </a:lnTo>
                    <a:lnTo>
                      <a:pt x="2357" y="343"/>
                    </a:lnTo>
                    <a:lnTo>
                      <a:pt x="2357" y="343"/>
                    </a:lnTo>
                    <a:lnTo>
                      <a:pt x="2357" y="342"/>
                    </a:lnTo>
                    <a:lnTo>
                      <a:pt x="2358" y="342"/>
                    </a:lnTo>
                    <a:lnTo>
                      <a:pt x="2358" y="344"/>
                    </a:lnTo>
                    <a:lnTo>
                      <a:pt x="2359" y="346"/>
                    </a:lnTo>
                    <a:lnTo>
                      <a:pt x="2359" y="348"/>
                    </a:lnTo>
                    <a:lnTo>
                      <a:pt x="2359" y="349"/>
                    </a:lnTo>
                    <a:lnTo>
                      <a:pt x="2360" y="351"/>
                    </a:lnTo>
                    <a:lnTo>
                      <a:pt x="2360" y="354"/>
                    </a:lnTo>
                    <a:lnTo>
                      <a:pt x="2360" y="354"/>
                    </a:lnTo>
                    <a:lnTo>
                      <a:pt x="2361" y="354"/>
                    </a:lnTo>
                    <a:lnTo>
                      <a:pt x="2361" y="356"/>
                    </a:lnTo>
                    <a:lnTo>
                      <a:pt x="2361" y="356"/>
                    </a:lnTo>
                    <a:lnTo>
                      <a:pt x="2362" y="355"/>
                    </a:lnTo>
                    <a:lnTo>
                      <a:pt x="2362" y="355"/>
                    </a:lnTo>
                    <a:lnTo>
                      <a:pt x="2363" y="357"/>
                    </a:lnTo>
                    <a:lnTo>
                      <a:pt x="2363" y="357"/>
                    </a:lnTo>
                    <a:lnTo>
                      <a:pt x="2363" y="358"/>
                    </a:lnTo>
                    <a:lnTo>
                      <a:pt x="2364" y="360"/>
                    </a:lnTo>
                    <a:lnTo>
                      <a:pt x="2364" y="362"/>
                    </a:lnTo>
                    <a:lnTo>
                      <a:pt x="2364" y="360"/>
                    </a:lnTo>
                    <a:lnTo>
                      <a:pt x="2366" y="360"/>
                    </a:lnTo>
                    <a:lnTo>
                      <a:pt x="2366" y="358"/>
                    </a:lnTo>
                    <a:lnTo>
                      <a:pt x="2366" y="356"/>
                    </a:lnTo>
                    <a:lnTo>
                      <a:pt x="2367" y="354"/>
                    </a:lnTo>
                    <a:lnTo>
                      <a:pt x="2367" y="352"/>
                    </a:lnTo>
                    <a:lnTo>
                      <a:pt x="2368" y="352"/>
                    </a:lnTo>
                    <a:lnTo>
                      <a:pt x="2368" y="351"/>
                    </a:lnTo>
                    <a:lnTo>
                      <a:pt x="2368" y="354"/>
                    </a:lnTo>
                    <a:lnTo>
                      <a:pt x="2369" y="353"/>
                    </a:lnTo>
                    <a:lnTo>
                      <a:pt x="2369" y="356"/>
                    </a:lnTo>
                    <a:lnTo>
                      <a:pt x="2369" y="358"/>
                    </a:lnTo>
                    <a:lnTo>
                      <a:pt x="2370" y="357"/>
                    </a:lnTo>
                    <a:lnTo>
                      <a:pt x="2370" y="357"/>
                    </a:lnTo>
                    <a:lnTo>
                      <a:pt x="2370" y="357"/>
                    </a:lnTo>
                    <a:lnTo>
                      <a:pt x="2371" y="355"/>
                    </a:lnTo>
                    <a:lnTo>
                      <a:pt x="2371" y="356"/>
                    </a:lnTo>
                    <a:lnTo>
                      <a:pt x="2372" y="354"/>
                    </a:lnTo>
                    <a:lnTo>
                      <a:pt x="2372" y="355"/>
                    </a:lnTo>
                    <a:lnTo>
                      <a:pt x="2372" y="355"/>
                    </a:lnTo>
                    <a:lnTo>
                      <a:pt x="2373" y="355"/>
                    </a:lnTo>
                    <a:lnTo>
                      <a:pt x="2373" y="355"/>
                    </a:lnTo>
                    <a:lnTo>
                      <a:pt x="2373" y="356"/>
                    </a:lnTo>
                    <a:lnTo>
                      <a:pt x="2375" y="358"/>
                    </a:lnTo>
                    <a:lnTo>
                      <a:pt x="2375" y="358"/>
                    </a:lnTo>
                    <a:lnTo>
                      <a:pt x="2376" y="358"/>
                    </a:lnTo>
                    <a:lnTo>
                      <a:pt x="2376" y="357"/>
                    </a:lnTo>
                    <a:lnTo>
                      <a:pt x="2376" y="356"/>
                    </a:lnTo>
                    <a:lnTo>
                      <a:pt x="2377" y="357"/>
                    </a:lnTo>
                    <a:lnTo>
                      <a:pt x="2377" y="355"/>
                    </a:lnTo>
                    <a:lnTo>
                      <a:pt x="2377" y="356"/>
                    </a:lnTo>
                    <a:lnTo>
                      <a:pt x="2378" y="355"/>
                    </a:lnTo>
                    <a:lnTo>
                      <a:pt x="2378" y="356"/>
                    </a:lnTo>
                    <a:lnTo>
                      <a:pt x="2378" y="354"/>
                    </a:lnTo>
                    <a:lnTo>
                      <a:pt x="2379" y="354"/>
                    </a:lnTo>
                    <a:lnTo>
                      <a:pt x="2379" y="357"/>
                    </a:lnTo>
                    <a:lnTo>
                      <a:pt x="2380" y="358"/>
                    </a:lnTo>
                    <a:lnTo>
                      <a:pt x="2380" y="362"/>
                    </a:lnTo>
                    <a:lnTo>
                      <a:pt x="2380" y="358"/>
                    </a:lnTo>
                    <a:lnTo>
                      <a:pt x="2381" y="358"/>
                    </a:lnTo>
                    <a:lnTo>
                      <a:pt x="2381" y="357"/>
                    </a:lnTo>
                    <a:lnTo>
                      <a:pt x="2381" y="357"/>
                    </a:lnTo>
                    <a:lnTo>
                      <a:pt x="2382" y="355"/>
                    </a:lnTo>
                    <a:lnTo>
                      <a:pt x="2382" y="355"/>
                    </a:lnTo>
                    <a:lnTo>
                      <a:pt x="2382" y="355"/>
                    </a:lnTo>
                    <a:lnTo>
                      <a:pt x="2384" y="355"/>
                    </a:lnTo>
                    <a:lnTo>
                      <a:pt x="2384" y="355"/>
                    </a:lnTo>
                    <a:lnTo>
                      <a:pt x="2385" y="357"/>
                    </a:lnTo>
                    <a:lnTo>
                      <a:pt x="2385" y="357"/>
                    </a:lnTo>
                    <a:lnTo>
                      <a:pt x="2385" y="355"/>
                    </a:lnTo>
                    <a:lnTo>
                      <a:pt x="2386" y="353"/>
                    </a:lnTo>
                    <a:lnTo>
                      <a:pt x="2386" y="354"/>
                    </a:lnTo>
                    <a:lnTo>
                      <a:pt x="2386" y="352"/>
                    </a:lnTo>
                    <a:lnTo>
                      <a:pt x="2387" y="352"/>
                    </a:lnTo>
                    <a:lnTo>
                      <a:pt x="2387" y="349"/>
                    </a:lnTo>
                    <a:lnTo>
                      <a:pt x="2387" y="352"/>
                    </a:lnTo>
                    <a:lnTo>
                      <a:pt x="2388" y="349"/>
                    </a:lnTo>
                    <a:lnTo>
                      <a:pt x="2388" y="347"/>
                    </a:lnTo>
                    <a:lnTo>
                      <a:pt x="2389" y="348"/>
                    </a:lnTo>
                    <a:lnTo>
                      <a:pt x="2389" y="348"/>
                    </a:lnTo>
                    <a:lnTo>
                      <a:pt x="2389" y="348"/>
                    </a:lnTo>
                    <a:lnTo>
                      <a:pt x="2390" y="349"/>
                    </a:lnTo>
                    <a:lnTo>
                      <a:pt x="2390" y="348"/>
                    </a:lnTo>
                    <a:lnTo>
                      <a:pt x="2390" y="346"/>
                    </a:lnTo>
                    <a:lnTo>
                      <a:pt x="2391" y="346"/>
                    </a:lnTo>
                    <a:lnTo>
                      <a:pt x="2391" y="345"/>
                    </a:lnTo>
                    <a:lnTo>
                      <a:pt x="2391" y="343"/>
                    </a:lnTo>
                    <a:lnTo>
                      <a:pt x="2393" y="343"/>
                    </a:lnTo>
                    <a:lnTo>
                      <a:pt x="2393" y="342"/>
                    </a:lnTo>
                    <a:lnTo>
                      <a:pt x="2394" y="343"/>
                    </a:lnTo>
                    <a:lnTo>
                      <a:pt x="2394" y="344"/>
                    </a:lnTo>
                    <a:lnTo>
                      <a:pt x="2394" y="344"/>
                    </a:lnTo>
                    <a:lnTo>
                      <a:pt x="2395" y="346"/>
                    </a:lnTo>
                    <a:lnTo>
                      <a:pt x="2395" y="347"/>
                    </a:lnTo>
                    <a:lnTo>
                      <a:pt x="2395" y="348"/>
                    </a:lnTo>
                    <a:lnTo>
                      <a:pt x="2396" y="352"/>
                    </a:lnTo>
                    <a:lnTo>
                      <a:pt x="2396" y="354"/>
                    </a:lnTo>
                    <a:lnTo>
                      <a:pt x="2396" y="354"/>
                    </a:lnTo>
                    <a:lnTo>
                      <a:pt x="2397" y="355"/>
                    </a:lnTo>
                    <a:lnTo>
                      <a:pt x="2397" y="355"/>
                    </a:lnTo>
                    <a:lnTo>
                      <a:pt x="2398" y="355"/>
                    </a:lnTo>
                    <a:lnTo>
                      <a:pt x="2398" y="355"/>
                    </a:lnTo>
                    <a:lnTo>
                      <a:pt x="2398" y="355"/>
                    </a:lnTo>
                    <a:lnTo>
                      <a:pt x="2399" y="355"/>
                    </a:lnTo>
                    <a:lnTo>
                      <a:pt x="2399" y="354"/>
                    </a:lnTo>
                    <a:lnTo>
                      <a:pt x="2399" y="354"/>
                    </a:lnTo>
                    <a:lnTo>
                      <a:pt x="2400" y="352"/>
                    </a:lnTo>
                    <a:lnTo>
                      <a:pt x="2400" y="352"/>
                    </a:lnTo>
                    <a:lnTo>
                      <a:pt x="2400" y="352"/>
                    </a:lnTo>
                    <a:lnTo>
                      <a:pt x="2402" y="352"/>
                    </a:lnTo>
                    <a:lnTo>
                      <a:pt x="2402" y="352"/>
                    </a:lnTo>
                    <a:lnTo>
                      <a:pt x="2403" y="349"/>
                    </a:lnTo>
                    <a:lnTo>
                      <a:pt x="2403" y="348"/>
                    </a:lnTo>
                    <a:lnTo>
                      <a:pt x="2403" y="346"/>
                    </a:lnTo>
                    <a:lnTo>
                      <a:pt x="2404" y="346"/>
                    </a:lnTo>
                    <a:lnTo>
                      <a:pt x="2404" y="347"/>
                    </a:lnTo>
                    <a:lnTo>
                      <a:pt x="2404" y="346"/>
                    </a:lnTo>
                    <a:lnTo>
                      <a:pt x="2405" y="348"/>
                    </a:lnTo>
                    <a:lnTo>
                      <a:pt x="2405" y="346"/>
                    </a:lnTo>
                    <a:lnTo>
                      <a:pt x="2405" y="347"/>
                    </a:lnTo>
                    <a:lnTo>
                      <a:pt x="2406" y="348"/>
                    </a:lnTo>
                    <a:lnTo>
                      <a:pt x="2406" y="348"/>
                    </a:lnTo>
                    <a:lnTo>
                      <a:pt x="2407" y="347"/>
                    </a:lnTo>
                    <a:lnTo>
                      <a:pt x="2407" y="348"/>
                    </a:lnTo>
                    <a:lnTo>
                      <a:pt x="2407" y="349"/>
                    </a:lnTo>
                    <a:lnTo>
                      <a:pt x="2408" y="349"/>
                    </a:lnTo>
                    <a:lnTo>
                      <a:pt x="2408" y="348"/>
                    </a:lnTo>
                    <a:lnTo>
                      <a:pt x="2408" y="348"/>
                    </a:lnTo>
                    <a:lnTo>
                      <a:pt x="2409" y="346"/>
                    </a:lnTo>
                    <a:lnTo>
                      <a:pt x="2409" y="343"/>
                    </a:lnTo>
                    <a:lnTo>
                      <a:pt x="2409" y="344"/>
                    </a:lnTo>
                    <a:lnTo>
                      <a:pt x="2411" y="344"/>
                    </a:lnTo>
                    <a:lnTo>
                      <a:pt x="2411" y="346"/>
                    </a:lnTo>
                    <a:lnTo>
                      <a:pt x="2412" y="348"/>
                    </a:lnTo>
                    <a:lnTo>
                      <a:pt x="2412" y="347"/>
                    </a:lnTo>
                    <a:lnTo>
                      <a:pt x="2412" y="348"/>
                    </a:lnTo>
                    <a:lnTo>
                      <a:pt x="2413" y="347"/>
                    </a:lnTo>
                    <a:lnTo>
                      <a:pt x="2413" y="348"/>
                    </a:lnTo>
                    <a:lnTo>
                      <a:pt x="2413" y="347"/>
                    </a:lnTo>
                    <a:lnTo>
                      <a:pt x="2414" y="347"/>
                    </a:lnTo>
                    <a:lnTo>
                      <a:pt x="2414" y="348"/>
                    </a:lnTo>
                    <a:lnTo>
                      <a:pt x="2414" y="349"/>
                    </a:lnTo>
                    <a:lnTo>
                      <a:pt x="2415" y="349"/>
                    </a:lnTo>
                    <a:lnTo>
                      <a:pt x="2415" y="349"/>
                    </a:lnTo>
                    <a:lnTo>
                      <a:pt x="2416" y="348"/>
                    </a:lnTo>
                    <a:lnTo>
                      <a:pt x="2416" y="346"/>
                    </a:lnTo>
                    <a:lnTo>
                      <a:pt x="2416" y="346"/>
                    </a:lnTo>
                    <a:lnTo>
                      <a:pt x="2417" y="346"/>
                    </a:lnTo>
                    <a:lnTo>
                      <a:pt x="2417" y="346"/>
                    </a:lnTo>
                    <a:lnTo>
                      <a:pt x="2417" y="346"/>
                    </a:lnTo>
                    <a:lnTo>
                      <a:pt x="2418" y="346"/>
                    </a:lnTo>
                    <a:lnTo>
                      <a:pt x="2418" y="347"/>
                    </a:lnTo>
                    <a:lnTo>
                      <a:pt x="2420" y="346"/>
                    </a:lnTo>
                    <a:lnTo>
                      <a:pt x="2420" y="346"/>
                    </a:lnTo>
                    <a:lnTo>
                      <a:pt x="2420" y="346"/>
                    </a:lnTo>
                    <a:lnTo>
                      <a:pt x="2421" y="344"/>
                    </a:lnTo>
                    <a:lnTo>
                      <a:pt x="2421" y="345"/>
                    </a:lnTo>
                    <a:lnTo>
                      <a:pt x="2421" y="347"/>
                    </a:lnTo>
                    <a:lnTo>
                      <a:pt x="2422" y="346"/>
                    </a:lnTo>
                    <a:lnTo>
                      <a:pt x="2422" y="347"/>
                    </a:lnTo>
                    <a:lnTo>
                      <a:pt x="2422" y="347"/>
                    </a:lnTo>
                    <a:lnTo>
                      <a:pt x="2423" y="348"/>
                    </a:lnTo>
                    <a:lnTo>
                      <a:pt x="2423" y="349"/>
                    </a:lnTo>
                    <a:lnTo>
                      <a:pt x="2424" y="352"/>
                    </a:lnTo>
                    <a:lnTo>
                      <a:pt x="2424" y="351"/>
                    </a:lnTo>
                    <a:lnTo>
                      <a:pt x="2424" y="351"/>
                    </a:lnTo>
                    <a:lnTo>
                      <a:pt x="2425" y="352"/>
                    </a:lnTo>
                    <a:lnTo>
                      <a:pt x="2425" y="351"/>
                    </a:lnTo>
                    <a:lnTo>
                      <a:pt x="2425" y="349"/>
                    </a:lnTo>
                    <a:lnTo>
                      <a:pt x="2426" y="349"/>
                    </a:lnTo>
                    <a:lnTo>
                      <a:pt x="2426" y="348"/>
                    </a:lnTo>
                    <a:lnTo>
                      <a:pt x="2426" y="348"/>
                    </a:lnTo>
                    <a:lnTo>
                      <a:pt x="2427" y="347"/>
                    </a:lnTo>
                    <a:lnTo>
                      <a:pt x="2427" y="347"/>
                    </a:lnTo>
                    <a:lnTo>
                      <a:pt x="2429" y="346"/>
                    </a:lnTo>
                    <a:lnTo>
                      <a:pt x="2429" y="346"/>
                    </a:lnTo>
                    <a:lnTo>
                      <a:pt x="2429" y="347"/>
                    </a:lnTo>
                    <a:lnTo>
                      <a:pt x="2430" y="349"/>
                    </a:lnTo>
                    <a:lnTo>
                      <a:pt x="2430" y="353"/>
                    </a:lnTo>
                    <a:lnTo>
                      <a:pt x="2430" y="354"/>
                    </a:lnTo>
                    <a:lnTo>
                      <a:pt x="2431" y="354"/>
                    </a:lnTo>
                    <a:lnTo>
                      <a:pt x="2431" y="355"/>
                    </a:lnTo>
                    <a:lnTo>
                      <a:pt x="2431" y="355"/>
                    </a:lnTo>
                    <a:lnTo>
                      <a:pt x="2432" y="354"/>
                    </a:lnTo>
                    <a:lnTo>
                      <a:pt x="2432" y="352"/>
                    </a:lnTo>
                    <a:lnTo>
                      <a:pt x="2433" y="353"/>
                    </a:lnTo>
                    <a:lnTo>
                      <a:pt x="2433" y="352"/>
                    </a:lnTo>
                    <a:lnTo>
                      <a:pt x="2433" y="351"/>
                    </a:lnTo>
                    <a:lnTo>
                      <a:pt x="2434" y="352"/>
                    </a:lnTo>
                    <a:lnTo>
                      <a:pt x="2434" y="351"/>
                    </a:lnTo>
                    <a:lnTo>
                      <a:pt x="2434" y="349"/>
                    </a:lnTo>
                    <a:lnTo>
                      <a:pt x="2435" y="351"/>
                    </a:lnTo>
                    <a:lnTo>
                      <a:pt x="2435" y="351"/>
                    </a:lnTo>
                    <a:lnTo>
                      <a:pt x="2435" y="348"/>
                    </a:lnTo>
                    <a:lnTo>
                      <a:pt x="2436" y="346"/>
                    </a:lnTo>
                    <a:lnTo>
                      <a:pt x="2436" y="346"/>
                    </a:lnTo>
                    <a:lnTo>
                      <a:pt x="2438" y="347"/>
                    </a:lnTo>
                    <a:lnTo>
                      <a:pt x="2438" y="347"/>
                    </a:lnTo>
                    <a:lnTo>
                      <a:pt x="2438" y="348"/>
                    </a:lnTo>
                    <a:lnTo>
                      <a:pt x="2439" y="348"/>
                    </a:lnTo>
                    <a:lnTo>
                      <a:pt x="2439" y="349"/>
                    </a:lnTo>
                    <a:lnTo>
                      <a:pt x="2439" y="349"/>
                    </a:lnTo>
                    <a:lnTo>
                      <a:pt x="2440" y="353"/>
                    </a:lnTo>
                    <a:lnTo>
                      <a:pt x="2440" y="355"/>
                    </a:lnTo>
                    <a:lnTo>
                      <a:pt x="2440" y="356"/>
                    </a:lnTo>
                    <a:lnTo>
                      <a:pt x="2441" y="357"/>
                    </a:lnTo>
                    <a:lnTo>
                      <a:pt x="2441" y="358"/>
                    </a:lnTo>
                    <a:lnTo>
                      <a:pt x="2442" y="357"/>
                    </a:lnTo>
                    <a:lnTo>
                      <a:pt x="2442" y="358"/>
                    </a:lnTo>
                    <a:lnTo>
                      <a:pt x="2442" y="357"/>
                    </a:lnTo>
                    <a:lnTo>
                      <a:pt x="2443" y="357"/>
                    </a:lnTo>
                    <a:lnTo>
                      <a:pt x="2443" y="357"/>
                    </a:lnTo>
                    <a:lnTo>
                      <a:pt x="2443" y="360"/>
                    </a:lnTo>
                    <a:lnTo>
                      <a:pt x="2444" y="357"/>
                    </a:lnTo>
                    <a:lnTo>
                      <a:pt x="2444" y="357"/>
                    </a:lnTo>
                    <a:lnTo>
                      <a:pt x="2444" y="356"/>
                    </a:lnTo>
                    <a:lnTo>
                      <a:pt x="2445" y="356"/>
                    </a:lnTo>
                    <a:lnTo>
                      <a:pt x="2445" y="355"/>
                    </a:lnTo>
                    <a:lnTo>
                      <a:pt x="2447" y="355"/>
                    </a:lnTo>
                    <a:lnTo>
                      <a:pt x="2447" y="354"/>
                    </a:lnTo>
                    <a:lnTo>
                      <a:pt x="2447" y="352"/>
                    </a:lnTo>
                    <a:lnTo>
                      <a:pt x="2448" y="351"/>
                    </a:lnTo>
                    <a:lnTo>
                      <a:pt x="2448" y="352"/>
                    </a:lnTo>
                    <a:lnTo>
                      <a:pt x="2448" y="351"/>
                    </a:lnTo>
                    <a:lnTo>
                      <a:pt x="2449" y="352"/>
                    </a:lnTo>
                    <a:lnTo>
                      <a:pt x="2449" y="354"/>
                    </a:lnTo>
                    <a:lnTo>
                      <a:pt x="2449" y="356"/>
                    </a:lnTo>
                    <a:lnTo>
                      <a:pt x="2450" y="357"/>
                    </a:lnTo>
                    <a:lnTo>
                      <a:pt x="2450" y="362"/>
                    </a:lnTo>
                    <a:lnTo>
                      <a:pt x="2451" y="363"/>
                    </a:lnTo>
                    <a:lnTo>
                      <a:pt x="2451" y="364"/>
                    </a:lnTo>
                    <a:lnTo>
                      <a:pt x="2451" y="364"/>
                    </a:lnTo>
                    <a:lnTo>
                      <a:pt x="2452" y="362"/>
                    </a:lnTo>
                    <a:lnTo>
                      <a:pt x="2452" y="360"/>
                    </a:lnTo>
                    <a:lnTo>
                      <a:pt x="2452" y="360"/>
                    </a:lnTo>
                    <a:lnTo>
                      <a:pt x="2453" y="360"/>
                    </a:lnTo>
                    <a:lnTo>
                      <a:pt x="2453" y="358"/>
                    </a:lnTo>
                    <a:lnTo>
                      <a:pt x="2453" y="358"/>
                    </a:lnTo>
                    <a:lnTo>
                      <a:pt x="2454" y="357"/>
                    </a:lnTo>
                    <a:lnTo>
                      <a:pt x="2454" y="357"/>
                    </a:lnTo>
                    <a:lnTo>
                      <a:pt x="2456" y="357"/>
                    </a:lnTo>
                    <a:lnTo>
                      <a:pt x="2456" y="355"/>
                    </a:lnTo>
                    <a:lnTo>
                      <a:pt x="2456" y="355"/>
                    </a:lnTo>
                    <a:lnTo>
                      <a:pt x="2457" y="355"/>
                    </a:lnTo>
                    <a:lnTo>
                      <a:pt x="2457" y="355"/>
                    </a:lnTo>
                    <a:lnTo>
                      <a:pt x="2457" y="355"/>
                    </a:lnTo>
                    <a:lnTo>
                      <a:pt x="2458" y="356"/>
                    </a:lnTo>
                    <a:lnTo>
                      <a:pt x="2458" y="357"/>
                    </a:lnTo>
                    <a:lnTo>
                      <a:pt x="2458" y="356"/>
                    </a:lnTo>
                    <a:lnTo>
                      <a:pt x="2459" y="356"/>
                    </a:lnTo>
                    <a:lnTo>
                      <a:pt x="2459" y="356"/>
                    </a:lnTo>
                    <a:lnTo>
                      <a:pt x="2460" y="356"/>
                    </a:lnTo>
                    <a:lnTo>
                      <a:pt x="2460" y="357"/>
                    </a:lnTo>
                    <a:lnTo>
                      <a:pt x="2460" y="356"/>
                    </a:lnTo>
                    <a:lnTo>
                      <a:pt x="2461" y="355"/>
                    </a:lnTo>
                    <a:lnTo>
                      <a:pt x="2461" y="357"/>
                    </a:lnTo>
                    <a:lnTo>
                      <a:pt x="2461" y="357"/>
                    </a:lnTo>
                    <a:lnTo>
                      <a:pt x="2462" y="356"/>
                    </a:lnTo>
                    <a:lnTo>
                      <a:pt x="2462" y="355"/>
                    </a:lnTo>
                    <a:lnTo>
                      <a:pt x="2463" y="354"/>
                    </a:lnTo>
                    <a:lnTo>
                      <a:pt x="2463" y="353"/>
                    </a:lnTo>
                    <a:lnTo>
                      <a:pt x="2463" y="351"/>
                    </a:lnTo>
                    <a:lnTo>
                      <a:pt x="2465" y="351"/>
                    </a:lnTo>
                    <a:lnTo>
                      <a:pt x="2465" y="351"/>
                    </a:lnTo>
                    <a:lnTo>
                      <a:pt x="2465" y="349"/>
                    </a:lnTo>
                    <a:lnTo>
                      <a:pt x="2466" y="349"/>
                    </a:lnTo>
                    <a:lnTo>
                      <a:pt x="2466" y="349"/>
                    </a:lnTo>
                    <a:lnTo>
                      <a:pt x="2466" y="349"/>
                    </a:lnTo>
                    <a:lnTo>
                      <a:pt x="2467" y="351"/>
                    </a:lnTo>
                    <a:lnTo>
                      <a:pt x="2467" y="351"/>
                    </a:lnTo>
                    <a:lnTo>
                      <a:pt x="2468" y="352"/>
                    </a:lnTo>
                    <a:lnTo>
                      <a:pt x="2468" y="352"/>
                    </a:lnTo>
                    <a:lnTo>
                      <a:pt x="2468" y="355"/>
                    </a:lnTo>
                    <a:lnTo>
                      <a:pt x="2469" y="355"/>
                    </a:lnTo>
                    <a:lnTo>
                      <a:pt x="2469" y="354"/>
                    </a:lnTo>
                    <a:lnTo>
                      <a:pt x="2469" y="352"/>
                    </a:lnTo>
                    <a:lnTo>
                      <a:pt x="2470" y="352"/>
                    </a:lnTo>
                    <a:lnTo>
                      <a:pt x="2470" y="351"/>
                    </a:lnTo>
                    <a:lnTo>
                      <a:pt x="2470" y="349"/>
                    </a:lnTo>
                    <a:lnTo>
                      <a:pt x="2471" y="351"/>
                    </a:lnTo>
                    <a:lnTo>
                      <a:pt x="2471" y="349"/>
                    </a:lnTo>
                    <a:lnTo>
                      <a:pt x="2472" y="351"/>
                    </a:lnTo>
                    <a:lnTo>
                      <a:pt x="2472" y="352"/>
                    </a:lnTo>
                    <a:lnTo>
                      <a:pt x="2472" y="351"/>
                    </a:lnTo>
                    <a:lnTo>
                      <a:pt x="2474" y="351"/>
                    </a:lnTo>
                    <a:lnTo>
                      <a:pt x="2474" y="351"/>
                    </a:lnTo>
                    <a:lnTo>
                      <a:pt x="2474" y="349"/>
                    </a:lnTo>
                    <a:lnTo>
                      <a:pt x="2475" y="349"/>
                    </a:lnTo>
                    <a:lnTo>
                      <a:pt x="2475" y="351"/>
                    </a:lnTo>
                    <a:lnTo>
                      <a:pt x="2475" y="352"/>
                    </a:lnTo>
                    <a:lnTo>
                      <a:pt x="2476" y="353"/>
                    </a:lnTo>
                    <a:lnTo>
                      <a:pt x="2476" y="352"/>
                    </a:lnTo>
                    <a:lnTo>
                      <a:pt x="2477" y="352"/>
                    </a:lnTo>
                    <a:lnTo>
                      <a:pt x="2477" y="351"/>
                    </a:lnTo>
                    <a:lnTo>
                      <a:pt x="2477" y="352"/>
                    </a:lnTo>
                    <a:lnTo>
                      <a:pt x="2478" y="351"/>
                    </a:lnTo>
                    <a:lnTo>
                      <a:pt x="2478" y="352"/>
                    </a:lnTo>
                    <a:lnTo>
                      <a:pt x="2478" y="351"/>
                    </a:lnTo>
                    <a:lnTo>
                      <a:pt x="2479" y="349"/>
                    </a:lnTo>
                    <a:lnTo>
                      <a:pt x="2479" y="348"/>
                    </a:lnTo>
                    <a:lnTo>
                      <a:pt x="2479" y="347"/>
                    </a:lnTo>
                    <a:lnTo>
                      <a:pt x="2480" y="346"/>
                    </a:lnTo>
                    <a:lnTo>
                      <a:pt x="2480" y="344"/>
                    </a:lnTo>
                    <a:lnTo>
                      <a:pt x="2481" y="344"/>
                    </a:lnTo>
                    <a:lnTo>
                      <a:pt x="2481" y="345"/>
                    </a:lnTo>
                    <a:lnTo>
                      <a:pt x="2481" y="344"/>
                    </a:lnTo>
                    <a:lnTo>
                      <a:pt x="2483" y="344"/>
                    </a:lnTo>
                    <a:lnTo>
                      <a:pt x="2483" y="343"/>
                    </a:lnTo>
                    <a:lnTo>
                      <a:pt x="2483" y="343"/>
                    </a:lnTo>
                    <a:lnTo>
                      <a:pt x="2484" y="342"/>
                    </a:lnTo>
                    <a:lnTo>
                      <a:pt x="2484" y="342"/>
                    </a:lnTo>
                    <a:lnTo>
                      <a:pt x="2484" y="342"/>
                    </a:lnTo>
                    <a:lnTo>
                      <a:pt x="2485" y="340"/>
                    </a:lnTo>
                    <a:lnTo>
                      <a:pt x="2485" y="339"/>
                    </a:lnTo>
                    <a:lnTo>
                      <a:pt x="2486" y="337"/>
                    </a:lnTo>
                    <a:lnTo>
                      <a:pt x="2486" y="339"/>
                    </a:lnTo>
                    <a:lnTo>
                      <a:pt x="2486" y="339"/>
                    </a:lnTo>
                    <a:lnTo>
                      <a:pt x="2487" y="340"/>
                    </a:lnTo>
                    <a:lnTo>
                      <a:pt x="2487" y="340"/>
                    </a:lnTo>
                    <a:lnTo>
                      <a:pt x="2487" y="343"/>
                    </a:lnTo>
                    <a:lnTo>
                      <a:pt x="2488" y="343"/>
                    </a:lnTo>
                    <a:lnTo>
                      <a:pt x="2488" y="340"/>
                    </a:lnTo>
                    <a:lnTo>
                      <a:pt x="2488" y="340"/>
                    </a:lnTo>
                    <a:lnTo>
                      <a:pt x="2489" y="343"/>
                    </a:lnTo>
                    <a:lnTo>
                      <a:pt x="2489" y="344"/>
                    </a:lnTo>
                    <a:lnTo>
                      <a:pt x="2490" y="344"/>
                    </a:lnTo>
                    <a:lnTo>
                      <a:pt x="2490" y="346"/>
                    </a:lnTo>
                    <a:lnTo>
                      <a:pt x="2490" y="344"/>
                    </a:lnTo>
                    <a:lnTo>
                      <a:pt x="2492" y="343"/>
                    </a:lnTo>
                    <a:lnTo>
                      <a:pt x="2492" y="340"/>
                    </a:lnTo>
                    <a:lnTo>
                      <a:pt x="2492" y="340"/>
                    </a:lnTo>
                    <a:lnTo>
                      <a:pt x="2493" y="340"/>
                    </a:lnTo>
                    <a:lnTo>
                      <a:pt x="2493" y="340"/>
                    </a:lnTo>
                    <a:lnTo>
                      <a:pt x="2493" y="340"/>
                    </a:lnTo>
                    <a:lnTo>
                      <a:pt x="2494" y="342"/>
                    </a:lnTo>
                    <a:lnTo>
                      <a:pt x="2494" y="343"/>
                    </a:lnTo>
                    <a:lnTo>
                      <a:pt x="2495" y="344"/>
                    </a:lnTo>
                    <a:lnTo>
                      <a:pt x="2495" y="344"/>
                    </a:lnTo>
                    <a:lnTo>
                      <a:pt x="2495" y="343"/>
                    </a:lnTo>
                    <a:lnTo>
                      <a:pt x="2496" y="344"/>
                    </a:lnTo>
                    <a:lnTo>
                      <a:pt x="2496" y="343"/>
                    </a:lnTo>
                    <a:lnTo>
                      <a:pt x="2496" y="344"/>
                    </a:lnTo>
                    <a:lnTo>
                      <a:pt x="2497" y="344"/>
                    </a:lnTo>
                    <a:lnTo>
                      <a:pt x="2497" y="343"/>
                    </a:lnTo>
                    <a:lnTo>
                      <a:pt x="2497" y="342"/>
                    </a:lnTo>
                    <a:lnTo>
                      <a:pt x="2498" y="342"/>
                    </a:lnTo>
                    <a:lnTo>
                      <a:pt x="2498" y="343"/>
                    </a:lnTo>
                    <a:lnTo>
                      <a:pt x="2499" y="342"/>
                    </a:lnTo>
                    <a:lnTo>
                      <a:pt x="2499" y="343"/>
                    </a:lnTo>
                    <a:lnTo>
                      <a:pt x="2499" y="342"/>
                    </a:lnTo>
                    <a:lnTo>
                      <a:pt x="2501" y="342"/>
                    </a:lnTo>
                    <a:lnTo>
                      <a:pt x="2501" y="343"/>
                    </a:lnTo>
                    <a:lnTo>
                      <a:pt x="2501" y="344"/>
                    </a:lnTo>
                    <a:lnTo>
                      <a:pt x="2502" y="344"/>
                    </a:lnTo>
                    <a:lnTo>
                      <a:pt x="2502" y="343"/>
                    </a:lnTo>
                    <a:lnTo>
                      <a:pt x="2503" y="343"/>
                    </a:lnTo>
                    <a:lnTo>
                      <a:pt x="2503" y="340"/>
                    </a:lnTo>
                    <a:lnTo>
                      <a:pt x="2503" y="342"/>
                    </a:lnTo>
                    <a:lnTo>
                      <a:pt x="2504" y="343"/>
                    </a:lnTo>
                    <a:lnTo>
                      <a:pt x="2504" y="340"/>
                    </a:lnTo>
                    <a:lnTo>
                      <a:pt x="2504" y="340"/>
                    </a:lnTo>
                    <a:lnTo>
                      <a:pt x="2505" y="339"/>
                    </a:lnTo>
                    <a:lnTo>
                      <a:pt x="2505" y="339"/>
                    </a:lnTo>
                    <a:lnTo>
                      <a:pt x="2505" y="339"/>
                    </a:lnTo>
                    <a:lnTo>
                      <a:pt x="2506" y="339"/>
                    </a:lnTo>
                    <a:lnTo>
                      <a:pt x="2506" y="339"/>
                    </a:lnTo>
                    <a:lnTo>
                      <a:pt x="2507" y="338"/>
                    </a:lnTo>
                    <a:lnTo>
                      <a:pt x="2507" y="337"/>
                    </a:lnTo>
                    <a:lnTo>
                      <a:pt x="2507" y="338"/>
                    </a:lnTo>
                    <a:lnTo>
                      <a:pt x="2508" y="339"/>
                    </a:lnTo>
                    <a:lnTo>
                      <a:pt x="2508" y="338"/>
                    </a:lnTo>
                    <a:lnTo>
                      <a:pt x="2508" y="338"/>
                    </a:lnTo>
                    <a:lnTo>
                      <a:pt x="2510" y="339"/>
                    </a:lnTo>
                    <a:lnTo>
                      <a:pt x="2510" y="339"/>
                    </a:lnTo>
                    <a:lnTo>
                      <a:pt x="2510" y="340"/>
                    </a:lnTo>
                    <a:lnTo>
                      <a:pt x="2511" y="342"/>
                    </a:lnTo>
                    <a:lnTo>
                      <a:pt x="2511" y="343"/>
                    </a:lnTo>
                    <a:lnTo>
                      <a:pt x="2512" y="342"/>
                    </a:lnTo>
                    <a:lnTo>
                      <a:pt x="2512" y="343"/>
                    </a:lnTo>
                    <a:lnTo>
                      <a:pt x="2512" y="344"/>
                    </a:lnTo>
                    <a:lnTo>
                      <a:pt x="2513" y="344"/>
                    </a:lnTo>
                    <a:lnTo>
                      <a:pt x="2513" y="346"/>
                    </a:lnTo>
                    <a:lnTo>
                      <a:pt x="2513" y="344"/>
                    </a:lnTo>
                    <a:lnTo>
                      <a:pt x="2514" y="343"/>
                    </a:lnTo>
                    <a:lnTo>
                      <a:pt x="2514" y="342"/>
                    </a:lnTo>
                    <a:lnTo>
                      <a:pt x="2514" y="340"/>
                    </a:lnTo>
                    <a:lnTo>
                      <a:pt x="2515" y="338"/>
                    </a:lnTo>
                    <a:lnTo>
                      <a:pt x="2515" y="339"/>
                    </a:lnTo>
                    <a:lnTo>
                      <a:pt x="2516" y="338"/>
                    </a:lnTo>
                    <a:lnTo>
                      <a:pt x="2516" y="338"/>
                    </a:lnTo>
                    <a:lnTo>
                      <a:pt x="2516" y="338"/>
                    </a:lnTo>
                    <a:lnTo>
                      <a:pt x="2517" y="338"/>
                    </a:lnTo>
                    <a:lnTo>
                      <a:pt x="2517" y="337"/>
                    </a:lnTo>
                    <a:lnTo>
                      <a:pt x="2517" y="336"/>
                    </a:lnTo>
                    <a:lnTo>
                      <a:pt x="2519" y="334"/>
                    </a:lnTo>
                    <a:lnTo>
                      <a:pt x="2519" y="330"/>
                    </a:lnTo>
                    <a:lnTo>
                      <a:pt x="2519" y="328"/>
                    </a:lnTo>
                    <a:lnTo>
                      <a:pt x="2520" y="331"/>
                    </a:lnTo>
                    <a:lnTo>
                      <a:pt x="2520" y="330"/>
                    </a:lnTo>
                    <a:lnTo>
                      <a:pt x="2521" y="331"/>
                    </a:lnTo>
                    <a:lnTo>
                      <a:pt x="2521" y="331"/>
                    </a:lnTo>
                    <a:lnTo>
                      <a:pt x="2521" y="331"/>
                    </a:lnTo>
                    <a:lnTo>
                      <a:pt x="2522" y="333"/>
                    </a:lnTo>
                    <a:lnTo>
                      <a:pt x="2522" y="334"/>
                    </a:lnTo>
                    <a:lnTo>
                      <a:pt x="2522" y="334"/>
                    </a:lnTo>
                    <a:lnTo>
                      <a:pt x="2523" y="334"/>
                    </a:lnTo>
                    <a:lnTo>
                      <a:pt x="2523" y="335"/>
                    </a:lnTo>
                    <a:lnTo>
                      <a:pt x="2523" y="337"/>
                    </a:lnTo>
                    <a:lnTo>
                      <a:pt x="2524" y="338"/>
                    </a:lnTo>
                    <a:lnTo>
                      <a:pt x="2524" y="338"/>
                    </a:lnTo>
                    <a:lnTo>
                      <a:pt x="2525" y="339"/>
                    </a:lnTo>
                    <a:lnTo>
                      <a:pt x="2525" y="338"/>
                    </a:lnTo>
                    <a:lnTo>
                      <a:pt x="2525" y="339"/>
                    </a:lnTo>
                    <a:lnTo>
                      <a:pt x="2526" y="340"/>
                    </a:lnTo>
                    <a:lnTo>
                      <a:pt x="2526" y="339"/>
                    </a:lnTo>
                    <a:lnTo>
                      <a:pt x="2526" y="343"/>
                    </a:lnTo>
                    <a:lnTo>
                      <a:pt x="2528" y="344"/>
                    </a:lnTo>
                    <a:lnTo>
                      <a:pt x="2528" y="344"/>
                    </a:lnTo>
                    <a:lnTo>
                      <a:pt x="2528" y="344"/>
                    </a:lnTo>
                    <a:lnTo>
                      <a:pt x="2529" y="343"/>
                    </a:lnTo>
                    <a:lnTo>
                      <a:pt x="2529" y="343"/>
                    </a:lnTo>
                    <a:lnTo>
                      <a:pt x="2530" y="339"/>
                    </a:lnTo>
                    <a:lnTo>
                      <a:pt x="2530" y="336"/>
                    </a:lnTo>
                    <a:lnTo>
                      <a:pt x="2530" y="334"/>
                    </a:lnTo>
                    <a:lnTo>
                      <a:pt x="2531" y="331"/>
                    </a:lnTo>
                    <a:lnTo>
                      <a:pt x="2531" y="330"/>
                    </a:lnTo>
                    <a:lnTo>
                      <a:pt x="2531" y="328"/>
                    </a:lnTo>
                    <a:lnTo>
                      <a:pt x="2532" y="330"/>
                    </a:lnTo>
                    <a:lnTo>
                      <a:pt x="2532" y="333"/>
                    </a:lnTo>
                    <a:lnTo>
                      <a:pt x="2532" y="334"/>
                    </a:lnTo>
                    <a:lnTo>
                      <a:pt x="2533" y="336"/>
                    </a:lnTo>
                    <a:lnTo>
                      <a:pt x="2533" y="338"/>
                    </a:lnTo>
                    <a:lnTo>
                      <a:pt x="2534" y="339"/>
                    </a:lnTo>
                    <a:lnTo>
                      <a:pt x="2534" y="340"/>
                    </a:lnTo>
                    <a:lnTo>
                      <a:pt x="2534" y="340"/>
                    </a:lnTo>
                    <a:lnTo>
                      <a:pt x="2535" y="339"/>
                    </a:lnTo>
                    <a:lnTo>
                      <a:pt x="2535" y="339"/>
                    </a:lnTo>
                    <a:lnTo>
                      <a:pt x="2535" y="340"/>
                    </a:lnTo>
                    <a:lnTo>
                      <a:pt x="2537" y="340"/>
                    </a:lnTo>
                    <a:lnTo>
                      <a:pt x="2537" y="338"/>
                    </a:lnTo>
                    <a:lnTo>
                      <a:pt x="2537" y="340"/>
                    </a:lnTo>
                    <a:lnTo>
                      <a:pt x="2538" y="340"/>
                    </a:lnTo>
                    <a:lnTo>
                      <a:pt x="2538" y="339"/>
                    </a:lnTo>
                    <a:lnTo>
                      <a:pt x="2539" y="338"/>
                    </a:lnTo>
                    <a:lnTo>
                      <a:pt x="2539" y="339"/>
                    </a:lnTo>
                    <a:lnTo>
                      <a:pt x="2539" y="340"/>
                    </a:lnTo>
                    <a:lnTo>
                      <a:pt x="2540" y="340"/>
                    </a:lnTo>
                    <a:lnTo>
                      <a:pt x="2540" y="342"/>
                    </a:lnTo>
                    <a:lnTo>
                      <a:pt x="2540" y="340"/>
                    </a:lnTo>
                    <a:lnTo>
                      <a:pt x="2541" y="339"/>
                    </a:lnTo>
                    <a:lnTo>
                      <a:pt x="2541" y="340"/>
                    </a:lnTo>
                    <a:lnTo>
                      <a:pt x="2541" y="339"/>
                    </a:lnTo>
                    <a:lnTo>
                      <a:pt x="2542" y="340"/>
                    </a:lnTo>
                    <a:lnTo>
                      <a:pt x="2542" y="340"/>
                    </a:lnTo>
                    <a:lnTo>
                      <a:pt x="2543" y="340"/>
                    </a:lnTo>
                    <a:lnTo>
                      <a:pt x="2543" y="342"/>
                    </a:lnTo>
                    <a:lnTo>
                      <a:pt x="2543" y="344"/>
                    </a:lnTo>
                    <a:lnTo>
                      <a:pt x="2544" y="345"/>
                    </a:lnTo>
                    <a:lnTo>
                      <a:pt x="2544" y="346"/>
                    </a:lnTo>
                    <a:lnTo>
                      <a:pt x="2544" y="344"/>
                    </a:lnTo>
                    <a:lnTo>
                      <a:pt x="2546" y="343"/>
                    </a:lnTo>
                    <a:lnTo>
                      <a:pt x="2546" y="344"/>
                    </a:lnTo>
                    <a:lnTo>
                      <a:pt x="2547" y="342"/>
                    </a:lnTo>
                    <a:lnTo>
                      <a:pt x="2547" y="340"/>
                    </a:lnTo>
                    <a:lnTo>
                      <a:pt x="2547" y="339"/>
                    </a:lnTo>
                    <a:lnTo>
                      <a:pt x="2548" y="339"/>
                    </a:lnTo>
                    <a:lnTo>
                      <a:pt x="2548" y="340"/>
                    </a:lnTo>
                    <a:lnTo>
                      <a:pt x="2548" y="339"/>
                    </a:lnTo>
                    <a:lnTo>
                      <a:pt x="2549" y="339"/>
                    </a:lnTo>
                    <a:lnTo>
                      <a:pt x="2549" y="338"/>
                    </a:lnTo>
                    <a:lnTo>
                      <a:pt x="2549" y="339"/>
                    </a:lnTo>
                    <a:lnTo>
                      <a:pt x="2550" y="338"/>
                    </a:lnTo>
                    <a:lnTo>
                      <a:pt x="2550" y="338"/>
                    </a:lnTo>
                    <a:lnTo>
                      <a:pt x="2551" y="338"/>
                    </a:lnTo>
                    <a:lnTo>
                      <a:pt x="2551" y="335"/>
                    </a:lnTo>
                    <a:lnTo>
                      <a:pt x="2551" y="334"/>
                    </a:lnTo>
                    <a:lnTo>
                      <a:pt x="2552" y="334"/>
                    </a:lnTo>
                    <a:lnTo>
                      <a:pt x="2552" y="334"/>
                    </a:lnTo>
                    <a:lnTo>
                      <a:pt x="2552" y="334"/>
                    </a:lnTo>
                    <a:lnTo>
                      <a:pt x="2553" y="334"/>
                    </a:lnTo>
                    <a:lnTo>
                      <a:pt x="2553" y="334"/>
                    </a:lnTo>
                    <a:lnTo>
                      <a:pt x="2553" y="335"/>
                    </a:lnTo>
                    <a:lnTo>
                      <a:pt x="2555" y="338"/>
                    </a:lnTo>
                    <a:lnTo>
                      <a:pt x="2555" y="338"/>
                    </a:lnTo>
                    <a:lnTo>
                      <a:pt x="2556" y="338"/>
                    </a:lnTo>
                    <a:lnTo>
                      <a:pt x="2556" y="338"/>
                    </a:lnTo>
                    <a:lnTo>
                      <a:pt x="2556" y="342"/>
                    </a:lnTo>
                    <a:lnTo>
                      <a:pt x="2557" y="339"/>
                    </a:lnTo>
                    <a:lnTo>
                      <a:pt x="2557" y="339"/>
                    </a:lnTo>
                    <a:lnTo>
                      <a:pt x="2557" y="340"/>
                    </a:lnTo>
                    <a:lnTo>
                      <a:pt x="2558" y="340"/>
                    </a:lnTo>
                    <a:lnTo>
                      <a:pt x="2558" y="340"/>
                    </a:lnTo>
                    <a:lnTo>
                      <a:pt x="2558" y="340"/>
                    </a:lnTo>
                    <a:lnTo>
                      <a:pt x="2559" y="339"/>
                    </a:lnTo>
                    <a:lnTo>
                      <a:pt x="2559" y="342"/>
                    </a:lnTo>
                    <a:lnTo>
                      <a:pt x="2560" y="340"/>
                    </a:lnTo>
                    <a:lnTo>
                      <a:pt x="2560" y="340"/>
                    </a:lnTo>
                    <a:lnTo>
                      <a:pt x="2560" y="340"/>
                    </a:lnTo>
                    <a:lnTo>
                      <a:pt x="2561" y="342"/>
                    </a:lnTo>
                    <a:lnTo>
                      <a:pt x="2561" y="343"/>
                    </a:lnTo>
                    <a:lnTo>
                      <a:pt x="2561" y="339"/>
                    </a:lnTo>
                    <a:lnTo>
                      <a:pt x="2562" y="338"/>
                    </a:lnTo>
                    <a:lnTo>
                      <a:pt x="2562" y="338"/>
                    </a:lnTo>
                    <a:lnTo>
                      <a:pt x="2562" y="337"/>
                    </a:lnTo>
                    <a:lnTo>
                      <a:pt x="2564" y="335"/>
                    </a:lnTo>
                    <a:lnTo>
                      <a:pt x="2564" y="336"/>
                    </a:lnTo>
                    <a:lnTo>
                      <a:pt x="2565" y="336"/>
                    </a:lnTo>
                    <a:lnTo>
                      <a:pt x="2565" y="338"/>
                    </a:lnTo>
                    <a:lnTo>
                      <a:pt x="2565" y="339"/>
                    </a:lnTo>
                    <a:lnTo>
                      <a:pt x="2566" y="338"/>
                    </a:lnTo>
                    <a:lnTo>
                      <a:pt x="2566" y="336"/>
                    </a:lnTo>
                    <a:lnTo>
                      <a:pt x="2566" y="335"/>
                    </a:lnTo>
                    <a:lnTo>
                      <a:pt x="2567" y="334"/>
                    </a:lnTo>
                    <a:lnTo>
                      <a:pt x="2567" y="333"/>
                    </a:lnTo>
                    <a:lnTo>
                      <a:pt x="2567" y="334"/>
                    </a:lnTo>
                    <a:lnTo>
                      <a:pt x="2568" y="335"/>
                    </a:lnTo>
                    <a:lnTo>
                      <a:pt x="2568" y="337"/>
                    </a:lnTo>
                    <a:lnTo>
                      <a:pt x="2569" y="338"/>
                    </a:lnTo>
                    <a:lnTo>
                      <a:pt x="2569" y="336"/>
                    </a:lnTo>
                    <a:lnTo>
                      <a:pt x="2569" y="340"/>
                    </a:lnTo>
                    <a:lnTo>
                      <a:pt x="2570" y="340"/>
                    </a:lnTo>
                    <a:lnTo>
                      <a:pt x="2570" y="343"/>
                    </a:lnTo>
                    <a:lnTo>
                      <a:pt x="2570" y="339"/>
                    </a:lnTo>
                    <a:lnTo>
                      <a:pt x="2571" y="339"/>
                    </a:lnTo>
                    <a:lnTo>
                      <a:pt x="2571" y="339"/>
                    </a:lnTo>
                    <a:lnTo>
                      <a:pt x="2571" y="339"/>
                    </a:lnTo>
                    <a:lnTo>
                      <a:pt x="2573" y="339"/>
                    </a:lnTo>
                    <a:lnTo>
                      <a:pt x="2573" y="337"/>
                    </a:lnTo>
                    <a:lnTo>
                      <a:pt x="2574" y="335"/>
                    </a:lnTo>
                    <a:lnTo>
                      <a:pt x="2574" y="335"/>
                    </a:lnTo>
                    <a:lnTo>
                      <a:pt x="2574" y="334"/>
                    </a:lnTo>
                    <a:lnTo>
                      <a:pt x="2575" y="335"/>
                    </a:lnTo>
                    <a:lnTo>
                      <a:pt x="2575" y="334"/>
                    </a:lnTo>
                    <a:lnTo>
                      <a:pt x="2575" y="334"/>
                    </a:lnTo>
                    <a:lnTo>
                      <a:pt x="2576" y="334"/>
                    </a:lnTo>
                    <a:lnTo>
                      <a:pt x="2576" y="333"/>
                    </a:lnTo>
                    <a:lnTo>
                      <a:pt x="2576" y="334"/>
                    </a:lnTo>
                    <a:lnTo>
                      <a:pt x="2577" y="334"/>
                    </a:lnTo>
                    <a:lnTo>
                      <a:pt x="2577" y="333"/>
                    </a:lnTo>
                    <a:lnTo>
                      <a:pt x="2578" y="333"/>
                    </a:lnTo>
                    <a:lnTo>
                      <a:pt x="2578" y="333"/>
                    </a:lnTo>
                    <a:lnTo>
                      <a:pt x="2578" y="333"/>
                    </a:lnTo>
                    <a:lnTo>
                      <a:pt x="2579" y="333"/>
                    </a:lnTo>
                    <a:lnTo>
                      <a:pt x="2579" y="331"/>
                    </a:lnTo>
                    <a:lnTo>
                      <a:pt x="2579" y="331"/>
                    </a:lnTo>
                    <a:lnTo>
                      <a:pt x="2580" y="329"/>
                    </a:lnTo>
                    <a:lnTo>
                      <a:pt x="2580" y="330"/>
                    </a:lnTo>
                    <a:lnTo>
                      <a:pt x="2580" y="331"/>
                    </a:lnTo>
                    <a:lnTo>
                      <a:pt x="2582" y="333"/>
                    </a:lnTo>
                    <a:lnTo>
                      <a:pt x="2582" y="334"/>
                    </a:lnTo>
                    <a:lnTo>
                      <a:pt x="2583" y="335"/>
                    </a:lnTo>
                    <a:lnTo>
                      <a:pt x="2583" y="336"/>
                    </a:lnTo>
                    <a:lnTo>
                      <a:pt x="2583" y="338"/>
                    </a:lnTo>
                    <a:lnTo>
                      <a:pt x="2584" y="338"/>
                    </a:lnTo>
                    <a:lnTo>
                      <a:pt x="2584" y="339"/>
                    </a:lnTo>
                    <a:lnTo>
                      <a:pt x="2584" y="337"/>
                    </a:lnTo>
                    <a:lnTo>
                      <a:pt x="2585" y="335"/>
                    </a:lnTo>
                    <a:lnTo>
                      <a:pt x="2585" y="337"/>
                    </a:lnTo>
                    <a:lnTo>
                      <a:pt x="2585" y="338"/>
                    </a:lnTo>
                    <a:lnTo>
                      <a:pt x="2586" y="338"/>
                    </a:lnTo>
                    <a:lnTo>
                      <a:pt x="2586" y="339"/>
                    </a:lnTo>
                    <a:lnTo>
                      <a:pt x="2587" y="339"/>
                    </a:lnTo>
                    <a:lnTo>
                      <a:pt x="2587" y="338"/>
                    </a:lnTo>
                    <a:lnTo>
                      <a:pt x="2587" y="340"/>
                    </a:lnTo>
                    <a:lnTo>
                      <a:pt x="2588" y="340"/>
                    </a:lnTo>
                    <a:lnTo>
                      <a:pt x="2588" y="340"/>
                    </a:lnTo>
                    <a:lnTo>
                      <a:pt x="2588" y="338"/>
                    </a:lnTo>
                    <a:lnTo>
                      <a:pt x="2589" y="337"/>
                    </a:lnTo>
                    <a:lnTo>
                      <a:pt x="2589" y="338"/>
                    </a:lnTo>
                    <a:lnTo>
                      <a:pt x="2590" y="338"/>
                    </a:lnTo>
                    <a:lnTo>
                      <a:pt x="2590" y="337"/>
                    </a:lnTo>
                    <a:lnTo>
                      <a:pt x="2590" y="338"/>
                    </a:lnTo>
                    <a:lnTo>
                      <a:pt x="2592" y="337"/>
                    </a:lnTo>
                    <a:lnTo>
                      <a:pt x="2592" y="339"/>
                    </a:lnTo>
                    <a:lnTo>
                      <a:pt x="2592" y="340"/>
                    </a:lnTo>
                    <a:lnTo>
                      <a:pt x="2593" y="342"/>
                    </a:lnTo>
                    <a:lnTo>
                      <a:pt x="2593" y="340"/>
                    </a:lnTo>
                    <a:lnTo>
                      <a:pt x="2593" y="339"/>
                    </a:lnTo>
                    <a:lnTo>
                      <a:pt x="2594" y="336"/>
                    </a:lnTo>
                    <a:lnTo>
                      <a:pt x="2594" y="336"/>
                    </a:lnTo>
                    <a:lnTo>
                      <a:pt x="2595" y="336"/>
                    </a:lnTo>
                    <a:lnTo>
                      <a:pt x="2595" y="335"/>
                    </a:lnTo>
                    <a:lnTo>
                      <a:pt x="2595" y="334"/>
                    </a:lnTo>
                    <a:lnTo>
                      <a:pt x="2596" y="334"/>
                    </a:lnTo>
                    <a:lnTo>
                      <a:pt x="2596" y="333"/>
                    </a:lnTo>
                    <a:lnTo>
                      <a:pt x="2596" y="333"/>
                    </a:lnTo>
                    <a:lnTo>
                      <a:pt x="2597" y="333"/>
                    </a:lnTo>
                    <a:lnTo>
                      <a:pt x="2597" y="333"/>
                    </a:lnTo>
                    <a:lnTo>
                      <a:pt x="2597" y="334"/>
                    </a:lnTo>
                    <a:lnTo>
                      <a:pt x="2598" y="333"/>
                    </a:lnTo>
                    <a:lnTo>
                      <a:pt x="2598" y="331"/>
                    </a:lnTo>
                    <a:lnTo>
                      <a:pt x="2599" y="330"/>
                    </a:lnTo>
                    <a:lnTo>
                      <a:pt x="2599" y="333"/>
                    </a:lnTo>
                    <a:lnTo>
                      <a:pt x="2599" y="333"/>
                    </a:lnTo>
                    <a:lnTo>
                      <a:pt x="2601" y="333"/>
                    </a:lnTo>
                    <a:lnTo>
                      <a:pt x="2601" y="333"/>
                    </a:lnTo>
                    <a:lnTo>
                      <a:pt x="2601" y="334"/>
                    </a:lnTo>
                    <a:lnTo>
                      <a:pt x="2602" y="334"/>
                    </a:lnTo>
                    <a:lnTo>
                      <a:pt x="2602" y="334"/>
                    </a:lnTo>
                    <a:lnTo>
                      <a:pt x="2602" y="335"/>
                    </a:lnTo>
                    <a:lnTo>
                      <a:pt x="2603" y="334"/>
                    </a:lnTo>
                    <a:lnTo>
                      <a:pt x="2603" y="335"/>
                    </a:lnTo>
                    <a:lnTo>
                      <a:pt x="2604" y="336"/>
                    </a:lnTo>
                    <a:lnTo>
                      <a:pt x="2604" y="338"/>
                    </a:lnTo>
                    <a:lnTo>
                      <a:pt x="2604" y="338"/>
                    </a:lnTo>
                    <a:lnTo>
                      <a:pt x="2605" y="339"/>
                    </a:lnTo>
                    <a:lnTo>
                      <a:pt x="2605" y="340"/>
                    </a:lnTo>
                    <a:lnTo>
                      <a:pt x="2605" y="342"/>
                    </a:lnTo>
                    <a:lnTo>
                      <a:pt x="2606" y="342"/>
                    </a:lnTo>
                    <a:lnTo>
                      <a:pt x="2606" y="343"/>
                    </a:lnTo>
                    <a:lnTo>
                      <a:pt x="2606" y="340"/>
                    </a:lnTo>
                    <a:lnTo>
                      <a:pt x="2607" y="342"/>
                    </a:lnTo>
                    <a:lnTo>
                      <a:pt x="2607" y="343"/>
                    </a:lnTo>
                    <a:lnTo>
                      <a:pt x="2608" y="344"/>
                    </a:lnTo>
                    <a:lnTo>
                      <a:pt x="2608" y="345"/>
                    </a:lnTo>
                    <a:lnTo>
                      <a:pt x="2608" y="344"/>
                    </a:lnTo>
                    <a:lnTo>
                      <a:pt x="2610" y="344"/>
                    </a:lnTo>
                    <a:lnTo>
                      <a:pt x="2610" y="344"/>
                    </a:lnTo>
                    <a:lnTo>
                      <a:pt x="2610" y="344"/>
                    </a:lnTo>
                    <a:lnTo>
                      <a:pt x="2611" y="342"/>
                    </a:lnTo>
                    <a:lnTo>
                      <a:pt x="2611" y="339"/>
                    </a:lnTo>
                    <a:lnTo>
                      <a:pt x="2611" y="338"/>
                    </a:lnTo>
                    <a:lnTo>
                      <a:pt x="2612" y="335"/>
                    </a:lnTo>
                    <a:lnTo>
                      <a:pt x="2612" y="333"/>
                    </a:lnTo>
                    <a:lnTo>
                      <a:pt x="2613" y="331"/>
                    </a:lnTo>
                    <a:lnTo>
                      <a:pt x="2613" y="331"/>
                    </a:lnTo>
                    <a:lnTo>
                      <a:pt x="2613" y="331"/>
                    </a:lnTo>
                    <a:lnTo>
                      <a:pt x="2614" y="334"/>
                    </a:lnTo>
                    <a:lnTo>
                      <a:pt x="2614" y="336"/>
                    </a:lnTo>
                    <a:lnTo>
                      <a:pt x="2614" y="339"/>
                    </a:lnTo>
                    <a:lnTo>
                      <a:pt x="2615" y="343"/>
                    </a:lnTo>
                    <a:lnTo>
                      <a:pt x="2615" y="343"/>
                    </a:lnTo>
                    <a:lnTo>
                      <a:pt x="2615" y="343"/>
                    </a:lnTo>
                    <a:lnTo>
                      <a:pt x="2616" y="344"/>
                    </a:lnTo>
                    <a:lnTo>
                      <a:pt x="2616" y="343"/>
                    </a:lnTo>
                    <a:lnTo>
                      <a:pt x="2617" y="340"/>
                    </a:lnTo>
                    <a:lnTo>
                      <a:pt x="2617" y="340"/>
                    </a:lnTo>
                    <a:lnTo>
                      <a:pt x="2617" y="339"/>
                    </a:lnTo>
                    <a:lnTo>
                      <a:pt x="2619" y="336"/>
                    </a:lnTo>
                    <a:lnTo>
                      <a:pt x="2619" y="336"/>
                    </a:lnTo>
                    <a:lnTo>
                      <a:pt x="2619" y="338"/>
                    </a:lnTo>
                    <a:lnTo>
                      <a:pt x="2620" y="337"/>
                    </a:lnTo>
                    <a:lnTo>
                      <a:pt x="2620" y="337"/>
                    </a:lnTo>
                    <a:lnTo>
                      <a:pt x="2620" y="339"/>
                    </a:lnTo>
                    <a:lnTo>
                      <a:pt x="2621" y="339"/>
                    </a:lnTo>
                    <a:lnTo>
                      <a:pt x="2621" y="340"/>
                    </a:lnTo>
                    <a:lnTo>
                      <a:pt x="2622" y="340"/>
                    </a:lnTo>
                    <a:lnTo>
                      <a:pt x="2622" y="342"/>
                    </a:lnTo>
                    <a:lnTo>
                      <a:pt x="2622" y="339"/>
                    </a:lnTo>
                    <a:lnTo>
                      <a:pt x="2623" y="338"/>
                    </a:lnTo>
                    <a:lnTo>
                      <a:pt x="2623" y="336"/>
                    </a:lnTo>
                    <a:lnTo>
                      <a:pt x="2623" y="336"/>
                    </a:lnTo>
                    <a:lnTo>
                      <a:pt x="2624" y="335"/>
                    </a:lnTo>
                    <a:lnTo>
                      <a:pt x="2624" y="335"/>
                    </a:lnTo>
                    <a:lnTo>
                      <a:pt x="2624" y="335"/>
                    </a:lnTo>
                    <a:lnTo>
                      <a:pt x="2625" y="337"/>
                    </a:lnTo>
                    <a:lnTo>
                      <a:pt x="2625" y="336"/>
                    </a:lnTo>
                    <a:lnTo>
                      <a:pt x="2626" y="337"/>
                    </a:lnTo>
                    <a:lnTo>
                      <a:pt x="2626" y="336"/>
                    </a:lnTo>
                    <a:lnTo>
                      <a:pt x="2626" y="335"/>
                    </a:lnTo>
                    <a:lnTo>
                      <a:pt x="2628" y="335"/>
                    </a:lnTo>
                    <a:lnTo>
                      <a:pt x="2628" y="337"/>
                    </a:lnTo>
                    <a:lnTo>
                      <a:pt x="2628" y="335"/>
                    </a:lnTo>
                    <a:lnTo>
                      <a:pt x="2629" y="335"/>
                    </a:lnTo>
                    <a:lnTo>
                      <a:pt x="2629" y="331"/>
                    </a:lnTo>
                    <a:lnTo>
                      <a:pt x="2629" y="334"/>
                    </a:lnTo>
                    <a:lnTo>
                      <a:pt x="2630" y="334"/>
                    </a:lnTo>
                    <a:lnTo>
                      <a:pt x="2630" y="334"/>
                    </a:lnTo>
                    <a:lnTo>
                      <a:pt x="2631" y="333"/>
                    </a:lnTo>
                    <a:lnTo>
                      <a:pt x="2631" y="335"/>
                    </a:lnTo>
                    <a:lnTo>
                      <a:pt x="2631" y="335"/>
                    </a:lnTo>
                    <a:lnTo>
                      <a:pt x="2632" y="335"/>
                    </a:lnTo>
                    <a:lnTo>
                      <a:pt x="2632" y="336"/>
                    </a:lnTo>
                    <a:lnTo>
                      <a:pt x="2632" y="335"/>
                    </a:lnTo>
                    <a:lnTo>
                      <a:pt x="2633" y="334"/>
                    </a:lnTo>
                    <a:lnTo>
                      <a:pt x="2633" y="334"/>
                    </a:lnTo>
                    <a:lnTo>
                      <a:pt x="2634" y="334"/>
                    </a:lnTo>
                    <a:lnTo>
                      <a:pt x="2634" y="334"/>
                    </a:lnTo>
                    <a:lnTo>
                      <a:pt x="2634" y="335"/>
                    </a:lnTo>
                    <a:lnTo>
                      <a:pt x="2635" y="336"/>
                    </a:lnTo>
                    <a:lnTo>
                      <a:pt x="2635" y="337"/>
                    </a:lnTo>
                    <a:lnTo>
                      <a:pt x="2635" y="336"/>
                    </a:lnTo>
                    <a:lnTo>
                      <a:pt x="2637" y="336"/>
                    </a:lnTo>
                    <a:lnTo>
                      <a:pt x="2637" y="335"/>
                    </a:lnTo>
                    <a:lnTo>
                      <a:pt x="2637" y="334"/>
                    </a:lnTo>
                    <a:lnTo>
                      <a:pt x="2638" y="334"/>
                    </a:lnTo>
                    <a:lnTo>
                      <a:pt x="2638" y="335"/>
                    </a:lnTo>
                    <a:lnTo>
                      <a:pt x="2639" y="333"/>
                    </a:lnTo>
                    <a:lnTo>
                      <a:pt x="2639" y="334"/>
                    </a:lnTo>
                    <a:lnTo>
                      <a:pt x="2639" y="334"/>
                    </a:lnTo>
                    <a:lnTo>
                      <a:pt x="2640" y="330"/>
                    </a:lnTo>
                    <a:lnTo>
                      <a:pt x="2640" y="330"/>
                    </a:lnTo>
                    <a:lnTo>
                      <a:pt x="2640" y="329"/>
                    </a:lnTo>
                    <a:lnTo>
                      <a:pt x="2641" y="329"/>
                    </a:lnTo>
                    <a:lnTo>
                      <a:pt x="2641" y="330"/>
                    </a:lnTo>
                    <a:lnTo>
                      <a:pt x="2641" y="334"/>
                    </a:lnTo>
                    <a:lnTo>
                      <a:pt x="2642" y="335"/>
                    </a:lnTo>
                    <a:lnTo>
                      <a:pt x="2642" y="335"/>
                    </a:lnTo>
                    <a:lnTo>
                      <a:pt x="2643" y="335"/>
                    </a:lnTo>
                    <a:lnTo>
                      <a:pt x="2643" y="335"/>
                    </a:lnTo>
                    <a:lnTo>
                      <a:pt x="2643" y="334"/>
                    </a:lnTo>
                    <a:lnTo>
                      <a:pt x="2644" y="334"/>
                    </a:lnTo>
                    <a:lnTo>
                      <a:pt x="2644" y="334"/>
                    </a:lnTo>
                    <a:lnTo>
                      <a:pt x="2644" y="333"/>
                    </a:lnTo>
                    <a:lnTo>
                      <a:pt x="2646" y="330"/>
                    </a:lnTo>
                    <a:lnTo>
                      <a:pt x="2646" y="329"/>
                    </a:lnTo>
                    <a:lnTo>
                      <a:pt x="2646" y="328"/>
                    </a:lnTo>
                    <a:lnTo>
                      <a:pt x="2647" y="330"/>
                    </a:lnTo>
                    <a:lnTo>
                      <a:pt x="2647" y="331"/>
                    </a:lnTo>
                    <a:lnTo>
                      <a:pt x="2648" y="333"/>
                    </a:lnTo>
                    <a:lnTo>
                      <a:pt x="2648" y="333"/>
                    </a:lnTo>
                    <a:lnTo>
                      <a:pt x="2648" y="334"/>
                    </a:lnTo>
                    <a:lnTo>
                      <a:pt x="2649" y="333"/>
                    </a:lnTo>
                    <a:lnTo>
                      <a:pt x="2649" y="333"/>
                    </a:lnTo>
                    <a:lnTo>
                      <a:pt x="2649" y="330"/>
                    </a:lnTo>
                    <a:lnTo>
                      <a:pt x="2650" y="329"/>
                    </a:lnTo>
                    <a:lnTo>
                      <a:pt x="2650" y="330"/>
                    </a:lnTo>
                    <a:lnTo>
                      <a:pt x="2650" y="331"/>
                    </a:lnTo>
                    <a:lnTo>
                      <a:pt x="2651" y="331"/>
                    </a:lnTo>
                    <a:lnTo>
                      <a:pt x="2651" y="334"/>
                    </a:lnTo>
                    <a:lnTo>
                      <a:pt x="2652" y="336"/>
                    </a:lnTo>
                    <a:lnTo>
                      <a:pt x="2652" y="338"/>
                    </a:lnTo>
                    <a:lnTo>
                      <a:pt x="2652" y="339"/>
                    </a:lnTo>
                    <a:lnTo>
                      <a:pt x="2653" y="340"/>
                    </a:lnTo>
                    <a:lnTo>
                      <a:pt x="2653" y="340"/>
                    </a:lnTo>
                    <a:lnTo>
                      <a:pt x="2653" y="342"/>
                    </a:lnTo>
                    <a:lnTo>
                      <a:pt x="2655" y="343"/>
                    </a:lnTo>
                    <a:lnTo>
                      <a:pt x="2655" y="342"/>
                    </a:lnTo>
                    <a:lnTo>
                      <a:pt x="2655" y="338"/>
                    </a:lnTo>
                    <a:lnTo>
                      <a:pt x="2656" y="337"/>
                    </a:lnTo>
                    <a:lnTo>
                      <a:pt x="2656" y="335"/>
                    </a:lnTo>
                    <a:lnTo>
                      <a:pt x="2657" y="335"/>
                    </a:lnTo>
                    <a:lnTo>
                      <a:pt x="2657" y="334"/>
                    </a:lnTo>
                    <a:lnTo>
                      <a:pt x="2657" y="335"/>
                    </a:lnTo>
                    <a:lnTo>
                      <a:pt x="2658" y="336"/>
                    </a:lnTo>
                    <a:lnTo>
                      <a:pt x="2658" y="337"/>
                    </a:lnTo>
                    <a:lnTo>
                      <a:pt x="2658" y="336"/>
                    </a:lnTo>
                    <a:lnTo>
                      <a:pt x="2659" y="336"/>
                    </a:lnTo>
                    <a:lnTo>
                      <a:pt x="2659" y="337"/>
                    </a:lnTo>
                    <a:lnTo>
                      <a:pt x="2659" y="338"/>
                    </a:lnTo>
                    <a:lnTo>
                      <a:pt x="2660" y="338"/>
                    </a:lnTo>
                    <a:lnTo>
                      <a:pt x="2660" y="336"/>
                    </a:lnTo>
                    <a:lnTo>
                      <a:pt x="2661" y="335"/>
                    </a:lnTo>
                    <a:lnTo>
                      <a:pt x="2661" y="335"/>
                    </a:lnTo>
                    <a:lnTo>
                      <a:pt x="2661" y="335"/>
                    </a:lnTo>
                    <a:lnTo>
                      <a:pt x="2662" y="335"/>
                    </a:lnTo>
                    <a:lnTo>
                      <a:pt x="2662" y="335"/>
                    </a:lnTo>
                    <a:lnTo>
                      <a:pt x="2662" y="334"/>
                    </a:lnTo>
                    <a:lnTo>
                      <a:pt x="2664" y="334"/>
                    </a:lnTo>
                    <a:lnTo>
                      <a:pt x="2664" y="335"/>
                    </a:lnTo>
                    <a:lnTo>
                      <a:pt x="2664" y="334"/>
                    </a:lnTo>
                    <a:lnTo>
                      <a:pt x="2665" y="335"/>
                    </a:lnTo>
                    <a:lnTo>
                      <a:pt x="2665" y="334"/>
                    </a:lnTo>
                    <a:lnTo>
                      <a:pt x="2666" y="336"/>
                    </a:lnTo>
                    <a:lnTo>
                      <a:pt x="2666" y="336"/>
                    </a:lnTo>
                    <a:lnTo>
                      <a:pt x="2666" y="334"/>
                    </a:lnTo>
                    <a:lnTo>
                      <a:pt x="2667" y="331"/>
                    </a:lnTo>
                    <a:lnTo>
                      <a:pt x="2667" y="328"/>
                    </a:lnTo>
                    <a:lnTo>
                      <a:pt x="2667" y="329"/>
                    </a:lnTo>
                    <a:lnTo>
                      <a:pt x="2668" y="330"/>
                    </a:lnTo>
                    <a:lnTo>
                      <a:pt x="2668" y="330"/>
                    </a:lnTo>
                    <a:lnTo>
                      <a:pt x="2668" y="331"/>
                    </a:lnTo>
                    <a:lnTo>
                      <a:pt x="2669" y="333"/>
                    </a:lnTo>
                    <a:lnTo>
                      <a:pt x="2669" y="333"/>
                    </a:lnTo>
                    <a:lnTo>
                      <a:pt x="2670" y="335"/>
                    </a:lnTo>
                    <a:lnTo>
                      <a:pt x="2670" y="335"/>
                    </a:lnTo>
                    <a:lnTo>
                      <a:pt x="2670" y="334"/>
                    </a:lnTo>
                    <a:lnTo>
                      <a:pt x="2671" y="336"/>
                    </a:lnTo>
                    <a:lnTo>
                      <a:pt x="2671" y="336"/>
                    </a:lnTo>
                    <a:lnTo>
                      <a:pt x="2671" y="337"/>
                    </a:lnTo>
                    <a:lnTo>
                      <a:pt x="2673" y="335"/>
                    </a:lnTo>
                    <a:lnTo>
                      <a:pt x="2673" y="336"/>
                    </a:lnTo>
                    <a:lnTo>
                      <a:pt x="2673" y="334"/>
                    </a:lnTo>
                    <a:lnTo>
                      <a:pt x="2674" y="334"/>
                    </a:lnTo>
                    <a:lnTo>
                      <a:pt x="2674" y="334"/>
                    </a:lnTo>
                    <a:lnTo>
                      <a:pt x="2675" y="333"/>
                    </a:lnTo>
                    <a:lnTo>
                      <a:pt x="2675" y="333"/>
                    </a:lnTo>
                    <a:lnTo>
                      <a:pt x="2675" y="334"/>
                    </a:lnTo>
                    <a:lnTo>
                      <a:pt x="2676" y="335"/>
                    </a:lnTo>
                    <a:lnTo>
                      <a:pt x="2676" y="333"/>
                    </a:lnTo>
                    <a:lnTo>
                      <a:pt x="2676" y="331"/>
                    </a:lnTo>
                    <a:lnTo>
                      <a:pt x="2677" y="331"/>
                    </a:lnTo>
                    <a:lnTo>
                      <a:pt x="2677" y="333"/>
                    </a:lnTo>
                    <a:lnTo>
                      <a:pt x="2678" y="330"/>
                    </a:lnTo>
                    <a:lnTo>
                      <a:pt x="2678" y="331"/>
                    </a:lnTo>
                    <a:lnTo>
                      <a:pt x="2678" y="333"/>
                    </a:lnTo>
                    <a:lnTo>
                      <a:pt x="2679" y="333"/>
                    </a:lnTo>
                    <a:lnTo>
                      <a:pt x="2679" y="334"/>
                    </a:lnTo>
                    <a:lnTo>
                      <a:pt x="2679" y="335"/>
                    </a:lnTo>
                    <a:lnTo>
                      <a:pt x="2680" y="335"/>
                    </a:lnTo>
                    <a:lnTo>
                      <a:pt x="2680" y="335"/>
                    </a:lnTo>
                    <a:lnTo>
                      <a:pt x="2680" y="335"/>
                    </a:lnTo>
                    <a:lnTo>
                      <a:pt x="2682" y="335"/>
                    </a:lnTo>
                    <a:lnTo>
                      <a:pt x="2682" y="336"/>
                    </a:lnTo>
                    <a:lnTo>
                      <a:pt x="2683" y="336"/>
                    </a:lnTo>
                    <a:lnTo>
                      <a:pt x="2683" y="335"/>
                    </a:lnTo>
                    <a:lnTo>
                      <a:pt x="2683" y="335"/>
                    </a:lnTo>
                    <a:lnTo>
                      <a:pt x="2684" y="335"/>
                    </a:lnTo>
                    <a:lnTo>
                      <a:pt x="2684" y="335"/>
                    </a:lnTo>
                    <a:lnTo>
                      <a:pt x="2684" y="337"/>
                    </a:lnTo>
                    <a:lnTo>
                      <a:pt x="2685" y="336"/>
                    </a:lnTo>
                    <a:lnTo>
                      <a:pt x="2685" y="337"/>
                    </a:lnTo>
                    <a:lnTo>
                      <a:pt x="2685" y="336"/>
                    </a:lnTo>
                    <a:lnTo>
                      <a:pt x="2686" y="337"/>
                    </a:lnTo>
                    <a:lnTo>
                      <a:pt x="2686" y="339"/>
                    </a:lnTo>
                    <a:lnTo>
                      <a:pt x="2687" y="339"/>
                    </a:lnTo>
                    <a:lnTo>
                      <a:pt x="2687" y="339"/>
                    </a:lnTo>
                    <a:lnTo>
                      <a:pt x="2687" y="340"/>
                    </a:lnTo>
                    <a:lnTo>
                      <a:pt x="2688" y="342"/>
                    </a:lnTo>
                    <a:lnTo>
                      <a:pt x="2688" y="342"/>
                    </a:lnTo>
                    <a:lnTo>
                      <a:pt x="2688" y="343"/>
                    </a:lnTo>
                    <a:lnTo>
                      <a:pt x="2689" y="344"/>
                    </a:lnTo>
                    <a:lnTo>
                      <a:pt x="2689" y="346"/>
                    </a:lnTo>
                    <a:lnTo>
                      <a:pt x="2689" y="347"/>
                    </a:lnTo>
                    <a:lnTo>
                      <a:pt x="2691" y="346"/>
                    </a:lnTo>
                    <a:lnTo>
                      <a:pt x="2691" y="344"/>
                    </a:lnTo>
                    <a:lnTo>
                      <a:pt x="2692" y="344"/>
                    </a:lnTo>
                    <a:lnTo>
                      <a:pt x="2692" y="340"/>
                    </a:lnTo>
                    <a:lnTo>
                      <a:pt x="2692" y="338"/>
                    </a:lnTo>
                    <a:lnTo>
                      <a:pt x="2693" y="336"/>
                    </a:lnTo>
                    <a:lnTo>
                      <a:pt x="2693" y="336"/>
                    </a:lnTo>
                    <a:lnTo>
                      <a:pt x="2693" y="336"/>
                    </a:lnTo>
                    <a:lnTo>
                      <a:pt x="2694" y="335"/>
                    </a:lnTo>
                    <a:lnTo>
                      <a:pt x="2694" y="335"/>
                    </a:lnTo>
                    <a:lnTo>
                      <a:pt x="2694" y="333"/>
                    </a:lnTo>
                    <a:lnTo>
                      <a:pt x="2695" y="334"/>
                    </a:lnTo>
                    <a:lnTo>
                      <a:pt x="2695" y="335"/>
                    </a:lnTo>
                    <a:lnTo>
                      <a:pt x="2696" y="336"/>
                    </a:lnTo>
                    <a:lnTo>
                      <a:pt x="2696" y="338"/>
                    </a:lnTo>
                    <a:lnTo>
                      <a:pt x="2696" y="339"/>
                    </a:lnTo>
                    <a:lnTo>
                      <a:pt x="2697" y="340"/>
                    </a:lnTo>
                    <a:lnTo>
                      <a:pt x="2697" y="342"/>
                    </a:lnTo>
                    <a:lnTo>
                      <a:pt x="2697" y="340"/>
                    </a:lnTo>
                    <a:lnTo>
                      <a:pt x="2698" y="342"/>
                    </a:lnTo>
                    <a:lnTo>
                      <a:pt x="2698" y="344"/>
                    </a:lnTo>
                    <a:lnTo>
                      <a:pt x="2698" y="343"/>
                    </a:lnTo>
                    <a:lnTo>
                      <a:pt x="2700" y="343"/>
                    </a:lnTo>
                    <a:lnTo>
                      <a:pt x="2700" y="344"/>
                    </a:lnTo>
                    <a:lnTo>
                      <a:pt x="2701" y="344"/>
                    </a:lnTo>
                    <a:lnTo>
                      <a:pt x="2701" y="344"/>
                    </a:lnTo>
                    <a:lnTo>
                      <a:pt x="2701" y="344"/>
                    </a:lnTo>
                    <a:lnTo>
                      <a:pt x="2702" y="344"/>
                    </a:lnTo>
                    <a:lnTo>
                      <a:pt x="2702" y="344"/>
                    </a:lnTo>
                    <a:lnTo>
                      <a:pt x="2702" y="343"/>
                    </a:lnTo>
                    <a:lnTo>
                      <a:pt x="2703" y="342"/>
                    </a:lnTo>
                    <a:lnTo>
                      <a:pt x="2703" y="340"/>
                    </a:lnTo>
                    <a:lnTo>
                      <a:pt x="2703" y="342"/>
                    </a:lnTo>
                    <a:lnTo>
                      <a:pt x="2704" y="339"/>
                    </a:lnTo>
                    <a:lnTo>
                      <a:pt x="2704" y="343"/>
                    </a:lnTo>
                    <a:lnTo>
                      <a:pt x="2705" y="342"/>
                    </a:lnTo>
                    <a:lnTo>
                      <a:pt x="2705" y="343"/>
                    </a:lnTo>
                    <a:lnTo>
                      <a:pt x="2705" y="342"/>
                    </a:lnTo>
                    <a:lnTo>
                      <a:pt x="2706" y="343"/>
                    </a:lnTo>
                    <a:lnTo>
                      <a:pt x="2706" y="340"/>
                    </a:lnTo>
                    <a:lnTo>
                      <a:pt x="2706" y="339"/>
                    </a:lnTo>
                    <a:lnTo>
                      <a:pt x="2707" y="339"/>
                    </a:lnTo>
                    <a:lnTo>
                      <a:pt x="2707" y="340"/>
                    </a:lnTo>
                    <a:lnTo>
                      <a:pt x="2707" y="339"/>
                    </a:lnTo>
                    <a:lnTo>
                      <a:pt x="2709" y="338"/>
                    </a:lnTo>
                    <a:lnTo>
                      <a:pt x="2709" y="336"/>
                    </a:lnTo>
                    <a:lnTo>
                      <a:pt x="2710" y="335"/>
                    </a:lnTo>
                    <a:lnTo>
                      <a:pt x="2710" y="336"/>
                    </a:lnTo>
                    <a:lnTo>
                      <a:pt x="2710" y="337"/>
                    </a:lnTo>
                    <a:lnTo>
                      <a:pt x="2711" y="336"/>
                    </a:lnTo>
                    <a:lnTo>
                      <a:pt x="2711" y="336"/>
                    </a:lnTo>
                    <a:lnTo>
                      <a:pt x="2711" y="338"/>
                    </a:lnTo>
                    <a:lnTo>
                      <a:pt x="2712" y="337"/>
                    </a:lnTo>
                    <a:lnTo>
                      <a:pt x="2712" y="338"/>
                    </a:lnTo>
                    <a:lnTo>
                      <a:pt x="2712" y="336"/>
                    </a:lnTo>
                    <a:lnTo>
                      <a:pt x="2713" y="336"/>
                    </a:lnTo>
                    <a:lnTo>
                      <a:pt x="2713" y="336"/>
                    </a:lnTo>
                    <a:lnTo>
                      <a:pt x="2714" y="335"/>
                    </a:lnTo>
                    <a:lnTo>
                      <a:pt x="2714" y="336"/>
                    </a:lnTo>
                    <a:lnTo>
                      <a:pt x="2714" y="333"/>
                    </a:lnTo>
                    <a:lnTo>
                      <a:pt x="2715" y="335"/>
                    </a:lnTo>
                    <a:lnTo>
                      <a:pt x="2715" y="333"/>
                    </a:lnTo>
                    <a:lnTo>
                      <a:pt x="2715" y="331"/>
                    </a:lnTo>
                    <a:lnTo>
                      <a:pt x="2716" y="333"/>
                    </a:lnTo>
                    <a:lnTo>
                      <a:pt x="2716" y="334"/>
                    </a:lnTo>
                    <a:lnTo>
                      <a:pt x="2716" y="335"/>
                    </a:lnTo>
                    <a:lnTo>
                      <a:pt x="2718" y="335"/>
                    </a:lnTo>
                    <a:lnTo>
                      <a:pt x="2718" y="336"/>
                    </a:lnTo>
                    <a:lnTo>
                      <a:pt x="2719" y="336"/>
                    </a:lnTo>
                    <a:lnTo>
                      <a:pt x="2719" y="336"/>
                    </a:lnTo>
                    <a:lnTo>
                      <a:pt x="2719" y="335"/>
                    </a:lnTo>
                    <a:lnTo>
                      <a:pt x="2720" y="335"/>
                    </a:lnTo>
                    <a:lnTo>
                      <a:pt x="2720" y="335"/>
                    </a:lnTo>
                    <a:lnTo>
                      <a:pt x="2720" y="333"/>
                    </a:lnTo>
                    <a:lnTo>
                      <a:pt x="2721" y="334"/>
                    </a:lnTo>
                    <a:lnTo>
                      <a:pt x="2721" y="335"/>
                    </a:lnTo>
                    <a:lnTo>
                      <a:pt x="2722" y="336"/>
                    </a:lnTo>
                    <a:lnTo>
                      <a:pt x="2722" y="338"/>
                    </a:lnTo>
                    <a:lnTo>
                      <a:pt x="2722" y="339"/>
                    </a:lnTo>
                    <a:lnTo>
                      <a:pt x="2723" y="339"/>
                    </a:lnTo>
                    <a:lnTo>
                      <a:pt x="2723" y="340"/>
                    </a:lnTo>
                    <a:lnTo>
                      <a:pt x="2723" y="342"/>
                    </a:lnTo>
                    <a:lnTo>
                      <a:pt x="2724" y="342"/>
                    </a:lnTo>
                    <a:lnTo>
                      <a:pt x="2724" y="343"/>
                    </a:lnTo>
                    <a:lnTo>
                      <a:pt x="2724" y="342"/>
                    </a:lnTo>
                    <a:lnTo>
                      <a:pt x="2725" y="342"/>
                    </a:lnTo>
                    <a:lnTo>
                      <a:pt x="2725" y="340"/>
                    </a:lnTo>
                    <a:lnTo>
                      <a:pt x="2727" y="342"/>
                    </a:lnTo>
                    <a:lnTo>
                      <a:pt x="2727" y="342"/>
                    </a:lnTo>
                    <a:lnTo>
                      <a:pt x="2727" y="339"/>
                    </a:lnTo>
                    <a:lnTo>
                      <a:pt x="2728" y="338"/>
                    </a:lnTo>
                    <a:lnTo>
                      <a:pt x="2728" y="336"/>
                    </a:lnTo>
                    <a:lnTo>
                      <a:pt x="2728" y="335"/>
                    </a:lnTo>
                    <a:lnTo>
                      <a:pt x="2729" y="335"/>
                    </a:lnTo>
                    <a:lnTo>
                      <a:pt x="2729" y="335"/>
                    </a:lnTo>
                    <a:lnTo>
                      <a:pt x="2729" y="334"/>
                    </a:lnTo>
                    <a:lnTo>
                      <a:pt x="2730" y="334"/>
                    </a:lnTo>
                    <a:lnTo>
                      <a:pt x="2730" y="330"/>
                    </a:lnTo>
                    <a:lnTo>
                      <a:pt x="2731" y="328"/>
                    </a:lnTo>
                    <a:lnTo>
                      <a:pt x="2731" y="326"/>
                    </a:lnTo>
                    <a:lnTo>
                      <a:pt x="2731" y="326"/>
                    </a:lnTo>
                    <a:lnTo>
                      <a:pt x="2732" y="326"/>
                    </a:lnTo>
                    <a:lnTo>
                      <a:pt x="2732" y="326"/>
                    </a:lnTo>
                    <a:lnTo>
                      <a:pt x="2732" y="327"/>
                    </a:lnTo>
                    <a:lnTo>
                      <a:pt x="2733" y="329"/>
                    </a:lnTo>
                    <a:lnTo>
                      <a:pt x="2733" y="333"/>
                    </a:lnTo>
                    <a:lnTo>
                      <a:pt x="2733" y="334"/>
                    </a:lnTo>
                    <a:lnTo>
                      <a:pt x="2734" y="336"/>
                    </a:lnTo>
                    <a:lnTo>
                      <a:pt x="2734" y="336"/>
                    </a:lnTo>
                    <a:lnTo>
                      <a:pt x="2736" y="339"/>
                    </a:lnTo>
                    <a:lnTo>
                      <a:pt x="2736" y="339"/>
                    </a:lnTo>
                    <a:lnTo>
                      <a:pt x="2736" y="339"/>
                    </a:lnTo>
                    <a:lnTo>
                      <a:pt x="2737" y="339"/>
                    </a:lnTo>
                    <a:lnTo>
                      <a:pt x="2737" y="338"/>
                    </a:lnTo>
                    <a:lnTo>
                      <a:pt x="2737" y="337"/>
                    </a:lnTo>
                    <a:lnTo>
                      <a:pt x="2738" y="335"/>
                    </a:lnTo>
                    <a:lnTo>
                      <a:pt x="2738" y="334"/>
                    </a:lnTo>
                    <a:lnTo>
                      <a:pt x="2738" y="334"/>
                    </a:lnTo>
                    <a:lnTo>
                      <a:pt x="2739" y="334"/>
                    </a:lnTo>
                    <a:lnTo>
                      <a:pt x="2739" y="335"/>
                    </a:lnTo>
                    <a:lnTo>
                      <a:pt x="2740" y="335"/>
                    </a:lnTo>
                    <a:lnTo>
                      <a:pt x="2740" y="333"/>
                    </a:lnTo>
                    <a:lnTo>
                      <a:pt x="2740" y="333"/>
                    </a:lnTo>
                    <a:lnTo>
                      <a:pt x="2741" y="334"/>
                    </a:lnTo>
                    <a:lnTo>
                      <a:pt x="2741" y="331"/>
                    </a:lnTo>
                    <a:lnTo>
                      <a:pt x="2741" y="331"/>
                    </a:lnTo>
                    <a:lnTo>
                      <a:pt x="2742" y="334"/>
                    </a:lnTo>
                    <a:lnTo>
                      <a:pt x="2742" y="334"/>
                    </a:lnTo>
                    <a:lnTo>
                      <a:pt x="2742" y="336"/>
                    </a:lnTo>
                    <a:lnTo>
                      <a:pt x="2743" y="334"/>
                    </a:lnTo>
                    <a:lnTo>
                      <a:pt x="2743" y="334"/>
                    </a:lnTo>
                    <a:lnTo>
                      <a:pt x="2745" y="333"/>
                    </a:lnTo>
                    <a:lnTo>
                      <a:pt x="2745" y="335"/>
                    </a:lnTo>
                    <a:lnTo>
                      <a:pt x="2745" y="333"/>
                    </a:lnTo>
                    <a:lnTo>
                      <a:pt x="2746" y="334"/>
                    </a:lnTo>
                    <a:lnTo>
                      <a:pt x="2746" y="334"/>
                    </a:lnTo>
                    <a:lnTo>
                      <a:pt x="2746" y="334"/>
                    </a:lnTo>
                    <a:lnTo>
                      <a:pt x="2747" y="334"/>
                    </a:lnTo>
                    <a:lnTo>
                      <a:pt x="2747" y="331"/>
                    </a:lnTo>
                    <a:lnTo>
                      <a:pt x="2747" y="333"/>
                    </a:lnTo>
                    <a:lnTo>
                      <a:pt x="2748" y="333"/>
                    </a:lnTo>
                    <a:lnTo>
                      <a:pt x="2748" y="331"/>
                    </a:lnTo>
                    <a:lnTo>
                      <a:pt x="2749" y="328"/>
                    </a:lnTo>
                    <a:lnTo>
                      <a:pt x="2749" y="330"/>
                    </a:lnTo>
                    <a:lnTo>
                      <a:pt x="2749" y="329"/>
                    </a:lnTo>
                    <a:lnTo>
                      <a:pt x="2750" y="331"/>
                    </a:lnTo>
                    <a:lnTo>
                      <a:pt x="2750" y="330"/>
                    </a:lnTo>
                    <a:lnTo>
                      <a:pt x="2750" y="329"/>
                    </a:lnTo>
                    <a:lnTo>
                      <a:pt x="2751" y="330"/>
                    </a:lnTo>
                    <a:lnTo>
                      <a:pt x="2751" y="333"/>
                    </a:lnTo>
                    <a:lnTo>
                      <a:pt x="2751" y="334"/>
                    </a:lnTo>
                    <a:lnTo>
                      <a:pt x="2752" y="335"/>
                    </a:lnTo>
                    <a:lnTo>
                      <a:pt x="2752" y="335"/>
                    </a:lnTo>
                    <a:lnTo>
                      <a:pt x="2754" y="334"/>
                    </a:lnTo>
                    <a:lnTo>
                      <a:pt x="2754" y="334"/>
                    </a:lnTo>
                    <a:lnTo>
                      <a:pt x="2754" y="335"/>
                    </a:lnTo>
                    <a:lnTo>
                      <a:pt x="2755" y="335"/>
                    </a:lnTo>
                    <a:lnTo>
                      <a:pt x="2755" y="335"/>
                    </a:lnTo>
                    <a:lnTo>
                      <a:pt x="2755" y="336"/>
                    </a:lnTo>
                    <a:lnTo>
                      <a:pt x="2756" y="334"/>
                    </a:lnTo>
                    <a:lnTo>
                      <a:pt x="2756" y="333"/>
                    </a:lnTo>
                    <a:lnTo>
                      <a:pt x="2756" y="335"/>
                    </a:lnTo>
                    <a:lnTo>
                      <a:pt x="2757" y="336"/>
                    </a:lnTo>
                    <a:lnTo>
                      <a:pt x="2757" y="338"/>
                    </a:lnTo>
                    <a:lnTo>
                      <a:pt x="2758" y="337"/>
                    </a:lnTo>
                    <a:lnTo>
                      <a:pt x="2758" y="340"/>
                    </a:lnTo>
                    <a:lnTo>
                      <a:pt x="2758" y="340"/>
                    </a:lnTo>
                    <a:lnTo>
                      <a:pt x="2759" y="342"/>
                    </a:lnTo>
                    <a:lnTo>
                      <a:pt x="2759" y="339"/>
                    </a:lnTo>
                    <a:lnTo>
                      <a:pt x="2759" y="336"/>
                    </a:lnTo>
                    <a:lnTo>
                      <a:pt x="2760" y="336"/>
                    </a:lnTo>
                    <a:lnTo>
                      <a:pt x="2760" y="335"/>
                    </a:lnTo>
                    <a:lnTo>
                      <a:pt x="2761" y="335"/>
                    </a:lnTo>
                    <a:lnTo>
                      <a:pt x="2761" y="336"/>
                    </a:lnTo>
                    <a:lnTo>
                      <a:pt x="2761" y="335"/>
                    </a:lnTo>
                    <a:lnTo>
                      <a:pt x="2763" y="335"/>
                    </a:lnTo>
                    <a:lnTo>
                      <a:pt x="2763" y="336"/>
                    </a:lnTo>
                    <a:lnTo>
                      <a:pt x="2763" y="335"/>
                    </a:lnTo>
                    <a:lnTo>
                      <a:pt x="2764" y="337"/>
                    </a:lnTo>
                    <a:lnTo>
                      <a:pt x="2764" y="336"/>
                    </a:lnTo>
                    <a:lnTo>
                      <a:pt x="2764" y="338"/>
                    </a:lnTo>
                    <a:lnTo>
                      <a:pt x="2765" y="335"/>
                    </a:lnTo>
                    <a:lnTo>
                      <a:pt x="2765" y="335"/>
                    </a:lnTo>
                    <a:lnTo>
                      <a:pt x="2766" y="335"/>
                    </a:lnTo>
                    <a:lnTo>
                      <a:pt x="2766" y="334"/>
                    </a:lnTo>
                    <a:lnTo>
                      <a:pt x="2766" y="334"/>
                    </a:lnTo>
                    <a:lnTo>
                      <a:pt x="2767" y="333"/>
                    </a:lnTo>
                    <a:lnTo>
                      <a:pt x="2767" y="333"/>
                    </a:lnTo>
                    <a:lnTo>
                      <a:pt x="2767" y="335"/>
                    </a:lnTo>
                    <a:lnTo>
                      <a:pt x="2768" y="335"/>
                    </a:lnTo>
                    <a:lnTo>
                      <a:pt x="2768" y="337"/>
                    </a:lnTo>
                    <a:lnTo>
                      <a:pt x="2768" y="338"/>
                    </a:lnTo>
                    <a:lnTo>
                      <a:pt x="2769" y="342"/>
                    </a:lnTo>
                    <a:lnTo>
                      <a:pt x="2769" y="343"/>
                    </a:lnTo>
                    <a:lnTo>
                      <a:pt x="2770" y="340"/>
                    </a:lnTo>
                    <a:lnTo>
                      <a:pt x="2770" y="339"/>
                    </a:lnTo>
                    <a:lnTo>
                      <a:pt x="2770" y="340"/>
                    </a:lnTo>
                    <a:lnTo>
                      <a:pt x="2772" y="339"/>
                    </a:lnTo>
                    <a:lnTo>
                      <a:pt x="2772" y="340"/>
                    </a:lnTo>
                    <a:lnTo>
                      <a:pt x="2772" y="342"/>
                    </a:lnTo>
                    <a:lnTo>
                      <a:pt x="2773" y="342"/>
                    </a:lnTo>
                    <a:lnTo>
                      <a:pt x="2773" y="342"/>
                    </a:lnTo>
                    <a:lnTo>
                      <a:pt x="2773" y="339"/>
                    </a:lnTo>
                    <a:lnTo>
                      <a:pt x="2774" y="339"/>
                    </a:lnTo>
                    <a:lnTo>
                      <a:pt x="2774" y="338"/>
                    </a:lnTo>
                    <a:lnTo>
                      <a:pt x="2775" y="338"/>
                    </a:lnTo>
                    <a:lnTo>
                      <a:pt x="2775" y="338"/>
                    </a:lnTo>
                    <a:lnTo>
                      <a:pt x="2775" y="338"/>
                    </a:lnTo>
                    <a:lnTo>
                      <a:pt x="2776" y="338"/>
                    </a:lnTo>
                    <a:lnTo>
                      <a:pt x="2776" y="336"/>
                    </a:lnTo>
                    <a:lnTo>
                      <a:pt x="2776" y="334"/>
                    </a:lnTo>
                    <a:lnTo>
                      <a:pt x="2777" y="334"/>
                    </a:lnTo>
                    <a:lnTo>
                      <a:pt x="2777" y="334"/>
                    </a:lnTo>
                    <a:lnTo>
                      <a:pt x="2777" y="335"/>
                    </a:lnTo>
                    <a:lnTo>
                      <a:pt x="2778" y="338"/>
                    </a:lnTo>
                    <a:lnTo>
                      <a:pt x="2778" y="338"/>
                    </a:lnTo>
                    <a:lnTo>
                      <a:pt x="2779" y="340"/>
                    </a:lnTo>
                    <a:lnTo>
                      <a:pt x="2779" y="339"/>
                    </a:lnTo>
                    <a:lnTo>
                      <a:pt x="2779" y="338"/>
                    </a:lnTo>
                    <a:lnTo>
                      <a:pt x="2781" y="338"/>
                    </a:lnTo>
                    <a:lnTo>
                      <a:pt x="2781" y="338"/>
                    </a:lnTo>
                    <a:lnTo>
                      <a:pt x="2781" y="338"/>
                    </a:lnTo>
                    <a:lnTo>
                      <a:pt x="2782" y="338"/>
                    </a:lnTo>
                    <a:lnTo>
                      <a:pt x="2782" y="339"/>
                    </a:lnTo>
                    <a:lnTo>
                      <a:pt x="2782" y="338"/>
                    </a:lnTo>
                    <a:lnTo>
                      <a:pt x="2783" y="338"/>
                    </a:lnTo>
                    <a:lnTo>
                      <a:pt x="2783" y="337"/>
                    </a:lnTo>
                    <a:lnTo>
                      <a:pt x="2784" y="338"/>
                    </a:lnTo>
                    <a:lnTo>
                      <a:pt x="2784" y="338"/>
                    </a:lnTo>
                    <a:lnTo>
                      <a:pt x="2784" y="340"/>
                    </a:lnTo>
                    <a:lnTo>
                      <a:pt x="2785" y="340"/>
                    </a:lnTo>
                    <a:lnTo>
                      <a:pt x="2785" y="339"/>
                    </a:lnTo>
                    <a:lnTo>
                      <a:pt x="2785" y="340"/>
                    </a:lnTo>
                    <a:lnTo>
                      <a:pt x="2786" y="340"/>
                    </a:lnTo>
                    <a:lnTo>
                      <a:pt x="2786" y="338"/>
                    </a:lnTo>
                    <a:lnTo>
                      <a:pt x="2786" y="337"/>
                    </a:lnTo>
                    <a:lnTo>
                      <a:pt x="2787" y="338"/>
                    </a:lnTo>
                    <a:lnTo>
                      <a:pt x="2787" y="339"/>
                    </a:lnTo>
                    <a:lnTo>
                      <a:pt x="2788" y="339"/>
                    </a:lnTo>
                    <a:lnTo>
                      <a:pt x="2788" y="339"/>
                    </a:lnTo>
                    <a:lnTo>
                      <a:pt x="2788" y="339"/>
                    </a:lnTo>
                    <a:lnTo>
                      <a:pt x="2790" y="340"/>
                    </a:lnTo>
                    <a:lnTo>
                      <a:pt x="2790" y="338"/>
                    </a:lnTo>
                    <a:lnTo>
                      <a:pt x="2790" y="337"/>
                    </a:lnTo>
                    <a:lnTo>
                      <a:pt x="2791" y="335"/>
                    </a:lnTo>
                    <a:lnTo>
                      <a:pt x="2791" y="333"/>
                    </a:lnTo>
                    <a:lnTo>
                      <a:pt x="2791" y="334"/>
                    </a:lnTo>
                    <a:lnTo>
                      <a:pt x="2792" y="335"/>
                    </a:lnTo>
                    <a:lnTo>
                      <a:pt x="2792" y="336"/>
                    </a:lnTo>
                    <a:lnTo>
                      <a:pt x="2793" y="335"/>
                    </a:lnTo>
                    <a:lnTo>
                      <a:pt x="2793" y="335"/>
                    </a:lnTo>
                    <a:lnTo>
                      <a:pt x="2793" y="335"/>
                    </a:lnTo>
                    <a:lnTo>
                      <a:pt x="2794" y="338"/>
                    </a:lnTo>
                    <a:lnTo>
                      <a:pt x="2794" y="338"/>
                    </a:lnTo>
                    <a:lnTo>
                      <a:pt x="2794" y="338"/>
                    </a:lnTo>
                    <a:lnTo>
                      <a:pt x="2795" y="339"/>
                    </a:lnTo>
                    <a:lnTo>
                      <a:pt x="2795" y="338"/>
                    </a:lnTo>
                    <a:lnTo>
                      <a:pt x="2795" y="336"/>
                    </a:lnTo>
                    <a:lnTo>
                      <a:pt x="2796" y="335"/>
                    </a:lnTo>
                    <a:lnTo>
                      <a:pt x="2796" y="334"/>
                    </a:lnTo>
                    <a:lnTo>
                      <a:pt x="2797" y="331"/>
                    </a:lnTo>
                    <a:lnTo>
                      <a:pt x="2797" y="331"/>
                    </a:lnTo>
                    <a:lnTo>
                      <a:pt x="2797" y="331"/>
                    </a:lnTo>
                    <a:lnTo>
                      <a:pt x="2799" y="331"/>
                    </a:lnTo>
                    <a:lnTo>
                      <a:pt x="2799" y="333"/>
                    </a:lnTo>
                    <a:lnTo>
                      <a:pt x="2799" y="334"/>
                    </a:lnTo>
                    <a:lnTo>
                      <a:pt x="2800" y="334"/>
                    </a:lnTo>
                    <a:lnTo>
                      <a:pt x="2800" y="336"/>
                    </a:lnTo>
                    <a:lnTo>
                      <a:pt x="2800" y="335"/>
                    </a:lnTo>
                    <a:lnTo>
                      <a:pt x="2801" y="335"/>
                    </a:lnTo>
                    <a:lnTo>
                      <a:pt x="2801" y="335"/>
                    </a:lnTo>
                    <a:lnTo>
                      <a:pt x="2802" y="334"/>
                    </a:lnTo>
                    <a:lnTo>
                      <a:pt x="2802" y="334"/>
                    </a:lnTo>
                    <a:lnTo>
                      <a:pt x="2802" y="334"/>
                    </a:lnTo>
                    <a:lnTo>
                      <a:pt x="2803" y="334"/>
                    </a:lnTo>
                    <a:lnTo>
                      <a:pt x="2803" y="334"/>
                    </a:lnTo>
                    <a:lnTo>
                      <a:pt x="2803" y="334"/>
                    </a:lnTo>
                    <a:lnTo>
                      <a:pt x="2804" y="336"/>
                    </a:lnTo>
                    <a:lnTo>
                      <a:pt x="2804" y="335"/>
                    </a:lnTo>
                    <a:lnTo>
                      <a:pt x="2805" y="336"/>
                    </a:lnTo>
                    <a:lnTo>
                      <a:pt x="2805" y="336"/>
                    </a:lnTo>
                    <a:lnTo>
                      <a:pt x="2805" y="336"/>
                    </a:lnTo>
                    <a:lnTo>
                      <a:pt x="2806" y="336"/>
                    </a:lnTo>
                    <a:lnTo>
                      <a:pt x="2806" y="337"/>
                    </a:lnTo>
                    <a:lnTo>
                      <a:pt x="2806" y="337"/>
                    </a:lnTo>
                    <a:lnTo>
                      <a:pt x="2808" y="339"/>
                    </a:lnTo>
                    <a:lnTo>
                      <a:pt x="2808" y="339"/>
                    </a:lnTo>
                    <a:lnTo>
                      <a:pt x="2808" y="342"/>
                    </a:lnTo>
                    <a:lnTo>
                      <a:pt x="2809" y="338"/>
                    </a:lnTo>
                    <a:lnTo>
                      <a:pt x="2809" y="338"/>
                    </a:lnTo>
                    <a:lnTo>
                      <a:pt x="2810" y="336"/>
                    </a:lnTo>
                    <a:lnTo>
                      <a:pt x="2810" y="334"/>
                    </a:lnTo>
                    <a:lnTo>
                      <a:pt x="2810" y="333"/>
                    </a:lnTo>
                    <a:lnTo>
                      <a:pt x="2811" y="331"/>
                    </a:lnTo>
                    <a:lnTo>
                      <a:pt x="2811" y="330"/>
                    </a:lnTo>
                    <a:lnTo>
                      <a:pt x="2811" y="328"/>
                    </a:lnTo>
                    <a:lnTo>
                      <a:pt x="2812" y="328"/>
                    </a:lnTo>
                    <a:lnTo>
                      <a:pt x="2812" y="326"/>
                    </a:lnTo>
                    <a:lnTo>
                      <a:pt x="2812" y="327"/>
                    </a:lnTo>
                    <a:lnTo>
                      <a:pt x="2813" y="327"/>
                    </a:lnTo>
                    <a:lnTo>
                      <a:pt x="2813" y="327"/>
                    </a:lnTo>
                    <a:lnTo>
                      <a:pt x="2814" y="328"/>
                    </a:lnTo>
                    <a:lnTo>
                      <a:pt x="2814" y="328"/>
                    </a:lnTo>
                    <a:lnTo>
                      <a:pt x="2814" y="328"/>
                    </a:lnTo>
                    <a:lnTo>
                      <a:pt x="2815" y="329"/>
                    </a:lnTo>
                    <a:lnTo>
                      <a:pt x="2815" y="328"/>
                    </a:lnTo>
                    <a:lnTo>
                      <a:pt x="2815" y="328"/>
                    </a:lnTo>
                    <a:lnTo>
                      <a:pt x="2817" y="328"/>
                    </a:lnTo>
                    <a:lnTo>
                      <a:pt x="2817" y="329"/>
                    </a:lnTo>
                    <a:lnTo>
                      <a:pt x="2817" y="331"/>
                    </a:lnTo>
                    <a:lnTo>
                      <a:pt x="2818" y="334"/>
                    </a:lnTo>
                    <a:lnTo>
                      <a:pt x="2818" y="335"/>
                    </a:lnTo>
                    <a:lnTo>
                      <a:pt x="2819" y="337"/>
                    </a:lnTo>
                    <a:lnTo>
                      <a:pt x="2819" y="336"/>
                    </a:lnTo>
                    <a:lnTo>
                      <a:pt x="2819" y="336"/>
                    </a:lnTo>
                    <a:lnTo>
                      <a:pt x="2820" y="334"/>
                    </a:lnTo>
                    <a:lnTo>
                      <a:pt x="2820" y="334"/>
                    </a:lnTo>
                    <a:lnTo>
                      <a:pt x="2820" y="331"/>
                    </a:lnTo>
                    <a:lnTo>
                      <a:pt x="2821" y="328"/>
                    </a:lnTo>
                    <a:lnTo>
                      <a:pt x="2821" y="327"/>
                    </a:lnTo>
                    <a:lnTo>
                      <a:pt x="2821" y="327"/>
                    </a:lnTo>
                    <a:lnTo>
                      <a:pt x="2822" y="330"/>
                    </a:lnTo>
                    <a:lnTo>
                      <a:pt x="2822" y="329"/>
                    </a:lnTo>
                    <a:lnTo>
                      <a:pt x="2823" y="328"/>
                    </a:lnTo>
                    <a:lnTo>
                      <a:pt x="2823" y="329"/>
                    </a:lnTo>
                    <a:lnTo>
                      <a:pt x="2823" y="328"/>
                    </a:lnTo>
                    <a:lnTo>
                      <a:pt x="2824" y="326"/>
                    </a:lnTo>
                    <a:lnTo>
                      <a:pt x="2824" y="326"/>
                    </a:lnTo>
                    <a:lnTo>
                      <a:pt x="2824" y="325"/>
                    </a:lnTo>
                    <a:lnTo>
                      <a:pt x="2826" y="325"/>
                    </a:lnTo>
                    <a:lnTo>
                      <a:pt x="2826" y="326"/>
                    </a:lnTo>
                    <a:lnTo>
                      <a:pt x="2826" y="327"/>
                    </a:lnTo>
                    <a:lnTo>
                      <a:pt x="2827" y="328"/>
                    </a:lnTo>
                    <a:lnTo>
                      <a:pt x="2827" y="328"/>
                    </a:lnTo>
                    <a:lnTo>
                      <a:pt x="2828" y="330"/>
                    </a:lnTo>
                    <a:lnTo>
                      <a:pt x="2828" y="330"/>
                    </a:lnTo>
                    <a:lnTo>
                      <a:pt x="2828" y="328"/>
                    </a:lnTo>
                    <a:lnTo>
                      <a:pt x="2829" y="329"/>
                    </a:lnTo>
                    <a:lnTo>
                      <a:pt x="2829" y="326"/>
                    </a:lnTo>
                    <a:lnTo>
                      <a:pt x="2829" y="327"/>
                    </a:lnTo>
                    <a:lnTo>
                      <a:pt x="2830" y="328"/>
                    </a:lnTo>
                    <a:lnTo>
                      <a:pt x="2830" y="327"/>
                    </a:lnTo>
                    <a:lnTo>
                      <a:pt x="2830" y="327"/>
                    </a:lnTo>
                    <a:lnTo>
                      <a:pt x="2831" y="327"/>
                    </a:lnTo>
                    <a:lnTo>
                      <a:pt x="2831" y="329"/>
                    </a:lnTo>
                    <a:lnTo>
                      <a:pt x="2832" y="330"/>
                    </a:lnTo>
                    <a:lnTo>
                      <a:pt x="2832" y="329"/>
                    </a:lnTo>
                    <a:lnTo>
                      <a:pt x="2832" y="327"/>
                    </a:lnTo>
                    <a:lnTo>
                      <a:pt x="2833" y="328"/>
                    </a:lnTo>
                    <a:lnTo>
                      <a:pt x="2833" y="330"/>
                    </a:lnTo>
                    <a:lnTo>
                      <a:pt x="2833" y="328"/>
                    </a:lnTo>
                    <a:lnTo>
                      <a:pt x="2835" y="328"/>
                    </a:lnTo>
                    <a:lnTo>
                      <a:pt x="2835" y="327"/>
                    </a:lnTo>
                    <a:lnTo>
                      <a:pt x="2835" y="327"/>
                    </a:lnTo>
                    <a:lnTo>
                      <a:pt x="2836" y="328"/>
                    </a:lnTo>
                    <a:lnTo>
                      <a:pt x="2836" y="331"/>
                    </a:lnTo>
                    <a:lnTo>
                      <a:pt x="2837" y="331"/>
                    </a:lnTo>
                    <a:lnTo>
                      <a:pt x="2837" y="330"/>
                    </a:lnTo>
                    <a:lnTo>
                      <a:pt x="2837" y="330"/>
                    </a:lnTo>
                    <a:lnTo>
                      <a:pt x="2838" y="330"/>
                    </a:lnTo>
                    <a:lnTo>
                      <a:pt x="2838" y="327"/>
                    </a:lnTo>
                    <a:lnTo>
                      <a:pt x="2838" y="328"/>
                    </a:lnTo>
                    <a:lnTo>
                      <a:pt x="2839" y="326"/>
                    </a:lnTo>
                    <a:lnTo>
                      <a:pt x="2839" y="327"/>
                    </a:lnTo>
                    <a:lnTo>
                      <a:pt x="2839" y="326"/>
                    </a:lnTo>
                    <a:lnTo>
                      <a:pt x="2840" y="327"/>
                    </a:lnTo>
                    <a:lnTo>
                      <a:pt x="2840" y="328"/>
                    </a:lnTo>
                    <a:lnTo>
                      <a:pt x="2841" y="328"/>
                    </a:lnTo>
                    <a:lnTo>
                      <a:pt x="2841" y="328"/>
                    </a:lnTo>
                    <a:lnTo>
                      <a:pt x="2841" y="329"/>
                    </a:lnTo>
                    <a:lnTo>
                      <a:pt x="2842" y="328"/>
                    </a:lnTo>
                    <a:lnTo>
                      <a:pt x="2842" y="328"/>
                    </a:lnTo>
                    <a:lnTo>
                      <a:pt x="2842" y="331"/>
                    </a:lnTo>
                    <a:lnTo>
                      <a:pt x="2844" y="331"/>
                    </a:lnTo>
                    <a:lnTo>
                      <a:pt x="2844" y="331"/>
                    </a:lnTo>
                    <a:lnTo>
                      <a:pt x="2844" y="331"/>
                    </a:lnTo>
                    <a:lnTo>
                      <a:pt x="2845" y="328"/>
                    </a:lnTo>
                    <a:lnTo>
                      <a:pt x="2845" y="328"/>
                    </a:lnTo>
                    <a:lnTo>
                      <a:pt x="2846" y="330"/>
                    </a:lnTo>
                    <a:lnTo>
                      <a:pt x="2846" y="329"/>
                    </a:lnTo>
                    <a:lnTo>
                      <a:pt x="2846" y="328"/>
                    </a:lnTo>
                    <a:lnTo>
                      <a:pt x="2847" y="326"/>
                    </a:lnTo>
                    <a:lnTo>
                      <a:pt x="2847" y="325"/>
                    </a:lnTo>
                    <a:lnTo>
                      <a:pt x="2847" y="324"/>
                    </a:lnTo>
                    <a:lnTo>
                      <a:pt x="2848" y="324"/>
                    </a:lnTo>
                    <a:lnTo>
                      <a:pt x="2848" y="327"/>
                    </a:lnTo>
                    <a:lnTo>
                      <a:pt x="2849" y="328"/>
                    </a:lnTo>
                    <a:lnTo>
                      <a:pt x="2849" y="329"/>
                    </a:lnTo>
                    <a:lnTo>
                      <a:pt x="2849" y="330"/>
                    </a:lnTo>
                    <a:lnTo>
                      <a:pt x="2850" y="330"/>
                    </a:lnTo>
                    <a:lnTo>
                      <a:pt x="2850" y="333"/>
                    </a:lnTo>
                    <a:lnTo>
                      <a:pt x="2850" y="334"/>
                    </a:lnTo>
                    <a:lnTo>
                      <a:pt x="2851" y="335"/>
                    </a:lnTo>
                    <a:lnTo>
                      <a:pt x="2851" y="334"/>
                    </a:lnTo>
                    <a:lnTo>
                      <a:pt x="2851" y="335"/>
                    </a:lnTo>
                    <a:lnTo>
                      <a:pt x="2853" y="335"/>
                    </a:lnTo>
                    <a:lnTo>
                      <a:pt x="2853" y="336"/>
                    </a:lnTo>
                    <a:lnTo>
                      <a:pt x="2854" y="337"/>
                    </a:lnTo>
                    <a:lnTo>
                      <a:pt x="2854" y="337"/>
                    </a:lnTo>
                    <a:lnTo>
                      <a:pt x="2854" y="336"/>
                    </a:lnTo>
                    <a:lnTo>
                      <a:pt x="2855" y="338"/>
                    </a:lnTo>
                    <a:lnTo>
                      <a:pt x="2855" y="336"/>
                    </a:lnTo>
                    <a:lnTo>
                      <a:pt x="2855" y="335"/>
                    </a:lnTo>
                    <a:lnTo>
                      <a:pt x="2856" y="334"/>
                    </a:lnTo>
                    <a:lnTo>
                      <a:pt x="2856" y="333"/>
                    </a:lnTo>
                    <a:lnTo>
                      <a:pt x="2856" y="330"/>
                    </a:lnTo>
                    <a:lnTo>
                      <a:pt x="2857" y="330"/>
                    </a:lnTo>
                    <a:lnTo>
                      <a:pt x="2857" y="328"/>
                    </a:lnTo>
                    <a:lnTo>
                      <a:pt x="2858" y="329"/>
                    </a:lnTo>
                    <a:lnTo>
                      <a:pt x="2858" y="329"/>
                    </a:lnTo>
                    <a:lnTo>
                      <a:pt x="2858" y="327"/>
                    </a:lnTo>
                    <a:lnTo>
                      <a:pt x="2859" y="328"/>
                    </a:lnTo>
                    <a:lnTo>
                      <a:pt x="2859" y="328"/>
                    </a:lnTo>
                    <a:lnTo>
                      <a:pt x="2859" y="330"/>
                    </a:lnTo>
                    <a:lnTo>
                      <a:pt x="2860" y="331"/>
                    </a:lnTo>
                    <a:lnTo>
                      <a:pt x="2860" y="333"/>
                    </a:lnTo>
                    <a:lnTo>
                      <a:pt x="2860" y="333"/>
                    </a:lnTo>
                    <a:lnTo>
                      <a:pt x="2862" y="335"/>
                    </a:lnTo>
                    <a:lnTo>
                      <a:pt x="2862" y="333"/>
                    </a:lnTo>
                    <a:lnTo>
                      <a:pt x="2863" y="333"/>
                    </a:lnTo>
                    <a:lnTo>
                      <a:pt x="2863" y="333"/>
                    </a:lnTo>
                    <a:lnTo>
                      <a:pt x="2863" y="333"/>
                    </a:lnTo>
                    <a:lnTo>
                      <a:pt x="2864" y="331"/>
                    </a:lnTo>
                    <a:lnTo>
                      <a:pt x="2864" y="333"/>
                    </a:lnTo>
                    <a:lnTo>
                      <a:pt x="2864" y="333"/>
                    </a:lnTo>
                    <a:lnTo>
                      <a:pt x="2865" y="333"/>
                    </a:lnTo>
                    <a:lnTo>
                      <a:pt x="2865" y="334"/>
                    </a:lnTo>
                    <a:lnTo>
                      <a:pt x="2865" y="333"/>
                    </a:lnTo>
                    <a:lnTo>
                      <a:pt x="2866" y="331"/>
                    </a:lnTo>
                    <a:lnTo>
                      <a:pt x="2866" y="334"/>
                    </a:lnTo>
                    <a:lnTo>
                      <a:pt x="2867" y="333"/>
                    </a:lnTo>
                    <a:lnTo>
                      <a:pt x="2867" y="331"/>
                    </a:lnTo>
                    <a:lnTo>
                      <a:pt x="2867" y="333"/>
                    </a:lnTo>
                    <a:lnTo>
                      <a:pt x="2868" y="334"/>
                    </a:lnTo>
                    <a:lnTo>
                      <a:pt x="2868" y="333"/>
                    </a:lnTo>
                    <a:lnTo>
                      <a:pt x="2868" y="331"/>
                    </a:lnTo>
                    <a:lnTo>
                      <a:pt x="2869" y="331"/>
                    </a:lnTo>
                    <a:lnTo>
                      <a:pt x="2869" y="331"/>
                    </a:lnTo>
                    <a:lnTo>
                      <a:pt x="2869" y="334"/>
                    </a:lnTo>
                    <a:lnTo>
                      <a:pt x="2871" y="333"/>
                    </a:lnTo>
                    <a:lnTo>
                      <a:pt x="2871" y="334"/>
                    </a:lnTo>
                    <a:lnTo>
                      <a:pt x="2872" y="335"/>
                    </a:lnTo>
                    <a:lnTo>
                      <a:pt x="2872" y="336"/>
                    </a:lnTo>
                    <a:lnTo>
                      <a:pt x="2872" y="335"/>
                    </a:lnTo>
                    <a:lnTo>
                      <a:pt x="2873" y="335"/>
                    </a:lnTo>
                    <a:lnTo>
                      <a:pt x="2873" y="312"/>
                    </a:lnTo>
                    <a:lnTo>
                      <a:pt x="2873" y="290"/>
                    </a:lnTo>
                    <a:lnTo>
                      <a:pt x="2874" y="286"/>
                    </a:lnTo>
                    <a:lnTo>
                      <a:pt x="2874" y="294"/>
                    </a:lnTo>
                    <a:lnTo>
                      <a:pt x="2874" y="310"/>
                    </a:lnTo>
                    <a:lnTo>
                      <a:pt x="2875" y="326"/>
                    </a:lnTo>
                    <a:lnTo>
                      <a:pt x="2875" y="338"/>
                    </a:lnTo>
                    <a:lnTo>
                      <a:pt x="2876" y="348"/>
                    </a:lnTo>
                    <a:lnTo>
                      <a:pt x="2876" y="355"/>
                    </a:lnTo>
                    <a:lnTo>
                      <a:pt x="2876" y="361"/>
                    </a:lnTo>
                    <a:lnTo>
                      <a:pt x="2877" y="360"/>
                    </a:lnTo>
                    <a:lnTo>
                      <a:pt x="2877" y="357"/>
                    </a:lnTo>
                    <a:lnTo>
                      <a:pt x="2877" y="356"/>
                    </a:lnTo>
                    <a:lnTo>
                      <a:pt x="2878" y="355"/>
                    </a:lnTo>
                    <a:lnTo>
                      <a:pt x="2878" y="351"/>
                    </a:lnTo>
                    <a:lnTo>
                      <a:pt x="2878" y="347"/>
                    </a:lnTo>
                    <a:lnTo>
                      <a:pt x="2880" y="346"/>
                    </a:lnTo>
                    <a:lnTo>
                      <a:pt x="2880" y="343"/>
                    </a:lnTo>
                    <a:lnTo>
                      <a:pt x="2881" y="340"/>
                    </a:lnTo>
                    <a:lnTo>
                      <a:pt x="2881" y="336"/>
                    </a:lnTo>
                    <a:lnTo>
                      <a:pt x="2881" y="334"/>
                    </a:lnTo>
                    <a:lnTo>
                      <a:pt x="2882" y="330"/>
                    </a:lnTo>
                    <a:lnTo>
                      <a:pt x="2882" y="326"/>
                    </a:lnTo>
                    <a:lnTo>
                      <a:pt x="2882" y="322"/>
                    </a:lnTo>
                    <a:lnTo>
                      <a:pt x="2883" y="320"/>
                    </a:lnTo>
                    <a:lnTo>
                      <a:pt x="2883" y="319"/>
                    </a:lnTo>
                    <a:lnTo>
                      <a:pt x="2883" y="317"/>
                    </a:lnTo>
                    <a:lnTo>
                      <a:pt x="2884" y="313"/>
                    </a:lnTo>
                    <a:lnTo>
                      <a:pt x="2884" y="312"/>
                    </a:lnTo>
                    <a:lnTo>
                      <a:pt x="2885" y="310"/>
                    </a:lnTo>
                    <a:lnTo>
                      <a:pt x="2885" y="307"/>
                    </a:lnTo>
                    <a:lnTo>
                      <a:pt x="2885" y="309"/>
                    </a:lnTo>
                    <a:lnTo>
                      <a:pt x="2886" y="304"/>
                    </a:lnTo>
                    <a:lnTo>
                      <a:pt x="2886" y="303"/>
                    </a:lnTo>
                    <a:lnTo>
                      <a:pt x="2886" y="302"/>
                    </a:lnTo>
                    <a:lnTo>
                      <a:pt x="2887" y="301"/>
                    </a:lnTo>
                    <a:lnTo>
                      <a:pt x="2887" y="300"/>
                    </a:lnTo>
                    <a:lnTo>
                      <a:pt x="2887" y="300"/>
                    </a:lnTo>
                    <a:lnTo>
                      <a:pt x="2888" y="299"/>
                    </a:lnTo>
                    <a:lnTo>
                      <a:pt x="2888" y="295"/>
                    </a:lnTo>
                    <a:lnTo>
                      <a:pt x="2890" y="292"/>
                    </a:lnTo>
                    <a:lnTo>
                      <a:pt x="2890" y="289"/>
                    </a:lnTo>
                    <a:lnTo>
                      <a:pt x="2890" y="285"/>
                    </a:lnTo>
                    <a:lnTo>
                      <a:pt x="2891" y="282"/>
                    </a:lnTo>
                    <a:lnTo>
                      <a:pt x="2891" y="278"/>
                    </a:lnTo>
                    <a:lnTo>
                      <a:pt x="2891" y="274"/>
                    </a:lnTo>
                    <a:lnTo>
                      <a:pt x="2892" y="271"/>
                    </a:lnTo>
                    <a:lnTo>
                      <a:pt x="2892" y="270"/>
                    </a:lnTo>
                    <a:lnTo>
                      <a:pt x="2893" y="267"/>
                    </a:lnTo>
                    <a:lnTo>
                      <a:pt x="2893" y="265"/>
                    </a:lnTo>
                    <a:lnTo>
                      <a:pt x="2893" y="264"/>
                    </a:lnTo>
                    <a:lnTo>
                      <a:pt x="2894" y="262"/>
                    </a:lnTo>
                    <a:lnTo>
                      <a:pt x="2894" y="258"/>
                    </a:lnTo>
                    <a:lnTo>
                      <a:pt x="2894" y="256"/>
                    </a:lnTo>
                    <a:lnTo>
                      <a:pt x="2895" y="256"/>
                    </a:lnTo>
                    <a:lnTo>
                      <a:pt x="2895" y="256"/>
                    </a:lnTo>
                    <a:lnTo>
                      <a:pt x="2895" y="254"/>
                    </a:lnTo>
                    <a:lnTo>
                      <a:pt x="2896" y="253"/>
                    </a:lnTo>
                    <a:lnTo>
                      <a:pt x="2896" y="249"/>
                    </a:lnTo>
                    <a:lnTo>
                      <a:pt x="2897" y="246"/>
                    </a:lnTo>
                    <a:lnTo>
                      <a:pt x="2897" y="245"/>
                    </a:lnTo>
                    <a:lnTo>
                      <a:pt x="2897" y="245"/>
                    </a:lnTo>
                    <a:lnTo>
                      <a:pt x="2899" y="243"/>
                    </a:lnTo>
                    <a:lnTo>
                      <a:pt x="2899" y="240"/>
                    </a:lnTo>
                    <a:lnTo>
                      <a:pt x="2899" y="239"/>
                    </a:lnTo>
                    <a:lnTo>
                      <a:pt x="2900" y="238"/>
                    </a:lnTo>
                    <a:lnTo>
                      <a:pt x="2900" y="237"/>
                    </a:lnTo>
                    <a:lnTo>
                      <a:pt x="2900" y="236"/>
                    </a:lnTo>
                    <a:lnTo>
                      <a:pt x="2901" y="235"/>
                    </a:lnTo>
                    <a:lnTo>
                      <a:pt x="2901" y="231"/>
                    </a:lnTo>
                    <a:lnTo>
                      <a:pt x="2902" y="228"/>
                    </a:lnTo>
                    <a:lnTo>
                      <a:pt x="2902" y="226"/>
                    </a:lnTo>
                    <a:lnTo>
                      <a:pt x="2902" y="222"/>
                    </a:lnTo>
                    <a:lnTo>
                      <a:pt x="2903" y="221"/>
                    </a:lnTo>
                    <a:lnTo>
                      <a:pt x="2903" y="219"/>
                    </a:lnTo>
                    <a:lnTo>
                      <a:pt x="2903" y="218"/>
                    </a:lnTo>
                    <a:lnTo>
                      <a:pt x="2904" y="216"/>
                    </a:lnTo>
                    <a:lnTo>
                      <a:pt x="2904" y="216"/>
                    </a:lnTo>
                    <a:lnTo>
                      <a:pt x="2904" y="215"/>
                    </a:lnTo>
                    <a:lnTo>
                      <a:pt x="2905" y="213"/>
                    </a:lnTo>
                    <a:lnTo>
                      <a:pt x="2905" y="211"/>
                    </a:lnTo>
                    <a:lnTo>
                      <a:pt x="2906" y="209"/>
                    </a:lnTo>
                    <a:lnTo>
                      <a:pt x="2906" y="208"/>
                    </a:lnTo>
                    <a:lnTo>
                      <a:pt x="2906" y="206"/>
                    </a:lnTo>
                    <a:lnTo>
                      <a:pt x="2908" y="203"/>
                    </a:lnTo>
                    <a:lnTo>
                      <a:pt x="2908" y="204"/>
                    </a:lnTo>
                    <a:lnTo>
                      <a:pt x="2908" y="202"/>
                    </a:lnTo>
                    <a:lnTo>
                      <a:pt x="2909" y="203"/>
                    </a:lnTo>
                    <a:lnTo>
                      <a:pt x="2909" y="201"/>
                    </a:lnTo>
                    <a:lnTo>
                      <a:pt x="2909" y="201"/>
                    </a:lnTo>
                    <a:lnTo>
                      <a:pt x="2910" y="199"/>
                    </a:lnTo>
                    <a:lnTo>
                      <a:pt x="2910" y="198"/>
                    </a:lnTo>
                    <a:lnTo>
                      <a:pt x="2911" y="195"/>
                    </a:lnTo>
                    <a:lnTo>
                      <a:pt x="2911" y="194"/>
                    </a:lnTo>
                    <a:lnTo>
                      <a:pt x="2911" y="193"/>
                    </a:lnTo>
                    <a:lnTo>
                      <a:pt x="2912" y="192"/>
                    </a:lnTo>
                    <a:lnTo>
                      <a:pt x="2912" y="192"/>
                    </a:lnTo>
                    <a:lnTo>
                      <a:pt x="2912" y="192"/>
                    </a:lnTo>
                    <a:lnTo>
                      <a:pt x="2913" y="191"/>
                    </a:lnTo>
                    <a:lnTo>
                      <a:pt x="2913" y="190"/>
                    </a:lnTo>
                    <a:lnTo>
                      <a:pt x="2913" y="188"/>
                    </a:lnTo>
                    <a:lnTo>
                      <a:pt x="2914" y="187"/>
                    </a:lnTo>
                    <a:lnTo>
                      <a:pt x="2914" y="187"/>
                    </a:lnTo>
                    <a:lnTo>
                      <a:pt x="2915" y="184"/>
                    </a:lnTo>
                    <a:lnTo>
                      <a:pt x="2915" y="184"/>
                    </a:lnTo>
                    <a:lnTo>
                      <a:pt x="2915" y="185"/>
                    </a:lnTo>
                    <a:lnTo>
                      <a:pt x="2917" y="182"/>
                    </a:lnTo>
                    <a:lnTo>
                      <a:pt x="2917" y="180"/>
                    </a:lnTo>
                    <a:lnTo>
                      <a:pt x="2917" y="179"/>
                    </a:lnTo>
                    <a:lnTo>
                      <a:pt x="2918" y="178"/>
                    </a:lnTo>
                    <a:lnTo>
                      <a:pt x="2918" y="178"/>
                    </a:lnTo>
                    <a:lnTo>
                      <a:pt x="2918" y="176"/>
                    </a:lnTo>
                    <a:lnTo>
                      <a:pt x="2919" y="175"/>
                    </a:lnTo>
                    <a:lnTo>
                      <a:pt x="2919" y="174"/>
                    </a:lnTo>
                    <a:lnTo>
                      <a:pt x="2920" y="172"/>
                    </a:lnTo>
                    <a:lnTo>
                      <a:pt x="2920" y="173"/>
                    </a:lnTo>
                    <a:lnTo>
                      <a:pt x="2920" y="172"/>
                    </a:lnTo>
                    <a:lnTo>
                      <a:pt x="2921" y="171"/>
                    </a:lnTo>
                    <a:lnTo>
                      <a:pt x="2921" y="171"/>
                    </a:lnTo>
                    <a:lnTo>
                      <a:pt x="2921" y="169"/>
                    </a:lnTo>
                    <a:lnTo>
                      <a:pt x="2922" y="169"/>
                    </a:lnTo>
                    <a:lnTo>
                      <a:pt x="2922" y="166"/>
                    </a:lnTo>
                    <a:lnTo>
                      <a:pt x="2922" y="165"/>
                    </a:lnTo>
                    <a:lnTo>
                      <a:pt x="2923" y="163"/>
                    </a:lnTo>
                    <a:lnTo>
                      <a:pt x="2923" y="162"/>
                    </a:lnTo>
                    <a:lnTo>
                      <a:pt x="2924" y="160"/>
                    </a:lnTo>
                    <a:lnTo>
                      <a:pt x="2924" y="156"/>
                    </a:lnTo>
                    <a:lnTo>
                      <a:pt x="2924" y="156"/>
                    </a:lnTo>
                    <a:lnTo>
                      <a:pt x="2926" y="154"/>
                    </a:lnTo>
                    <a:lnTo>
                      <a:pt x="2926" y="155"/>
                    </a:lnTo>
                    <a:lnTo>
                      <a:pt x="2926" y="154"/>
                    </a:lnTo>
                    <a:lnTo>
                      <a:pt x="2927" y="154"/>
                    </a:lnTo>
                    <a:lnTo>
                      <a:pt x="2927" y="154"/>
                    </a:lnTo>
                    <a:lnTo>
                      <a:pt x="2927" y="153"/>
                    </a:lnTo>
                    <a:lnTo>
                      <a:pt x="2928" y="153"/>
                    </a:lnTo>
                    <a:lnTo>
                      <a:pt x="2928" y="153"/>
                    </a:lnTo>
                    <a:lnTo>
                      <a:pt x="2929" y="148"/>
                    </a:lnTo>
                    <a:lnTo>
                      <a:pt x="2929" y="145"/>
                    </a:lnTo>
                    <a:lnTo>
                      <a:pt x="2929" y="144"/>
                    </a:lnTo>
                    <a:lnTo>
                      <a:pt x="2930" y="142"/>
                    </a:lnTo>
                    <a:lnTo>
                      <a:pt x="2930" y="140"/>
                    </a:lnTo>
                    <a:lnTo>
                      <a:pt x="2930" y="138"/>
                    </a:lnTo>
                    <a:lnTo>
                      <a:pt x="2931" y="139"/>
                    </a:lnTo>
                    <a:lnTo>
                      <a:pt x="2931" y="138"/>
                    </a:lnTo>
                    <a:lnTo>
                      <a:pt x="2931" y="139"/>
                    </a:lnTo>
                    <a:lnTo>
                      <a:pt x="2932" y="140"/>
                    </a:lnTo>
                    <a:lnTo>
                      <a:pt x="2932" y="143"/>
                    </a:lnTo>
                    <a:lnTo>
                      <a:pt x="2933" y="140"/>
                    </a:lnTo>
                    <a:lnTo>
                      <a:pt x="2933" y="139"/>
                    </a:lnTo>
                    <a:lnTo>
                      <a:pt x="2933" y="138"/>
                    </a:lnTo>
                    <a:lnTo>
                      <a:pt x="2935" y="137"/>
                    </a:lnTo>
                    <a:lnTo>
                      <a:pt x="2935" y="138"/>
                    </a:lnTo>
                    <a:lnTo>
                      <a:pt x="2935" y="138"/>
                    </a:lnTo>
                    <a:lnTo>
                      <a:pt x="2936" y="137"/>
                    </a:lnTo>
                    <a:lnTo>
                      <a:pt x="2936" y="138"/>
                    </a:lnTo>
                    <a:lnTo>
                      <a:pt x="2937" y="137"/>
                    </a:lnTo>
                    <a:lnTo>
                      <a:pt x="2937" y="135"/>
                    </a:lnTo>
                    <a:lnTo>
                      <a:pt x="2937" y="133"/>
                    </a:lnTo>
                    <a:lnTo>
                      <a:pt x="2938" y="130"/>
                    </a:lnTo>
                    <a:lnTo>
                      <a:pt x="2938" y="127"/>
                    </a:lnTo>
                    <a:lnTo>
                      <a:pt x="2938" y="126"/>
                    </a:lnTo>
                    <a:lnTo>
                      <a:pt x="2939" y="124"/>
                    </a:lnTo>
                    <a:lnTo>
                      <a:pt x="2939" y="122"/>
                    </a:lnTo>
                    <a:lnTo>
                      <a:pt x="2939" y="122"/>
                    </a:lnTo>
                    <a:lnTo>
                      <a:pt x="2940" y="121"/>
                    </a:lnTo>
                    <a:lnTo>
                      <a:pt x="2940" y="120"/>
                    </a:lnTo>
                    <a:lnTo>
                      <a:pt x="2941" y="120"/>
                    </a:lnTo>
                    <a:lnTo>
                      <a:pt x="2941" y="118"/>
                    </a:lnTo>
                    <a:lnTo>
                      <a:pt x="2941" y="118"/>
                    </a:lnTo>
                    <a:lnTo>
                      <a:pt x="2942" y="119"/>
                    </a:lnTo>
                    <a:lnTo>
                      <a:pt x="2942" y="121"/>
                    </a:lnTo>
                    <a:lnTo>
                      <a:pt x="2942" y="120"/>
                    </a:lnTo>
                    <a:lnTo>
                      <a:pt x="2944" y="121"/>
                    </a:lnTo>
                    <a:lnTo>
                      <a:pt x="2944" y="119"/>
                    </a:lnTo>
                    <a:lnTo>
                      <a:pt x="2944" y="117"/>
                    </a:lnTo>
                    <a:lnTo>
                      <a:pt x="2945" y="116"/>
                    </a:lnTo>
                    <a:lnTo>
                      <a:pt x="2945" y="115"/>
                    </a:lnTo>
                    <a:lnTo>
                      <a:pt x="2946" y="115"/>
                    </a:lnTo>
                    <a:lnTo>
                      <a:pt x="2946" y="116"/>
                    </a:lnTo>
                    <a:lnTo>
                      <a:pt x="2946" y="115"/>
                    </a:lnTo>
                    <a:lnTo>
                      <a:pt x="2947" y="113"/>
                    </a:lnTo>
                    <a:lnTo>
                      <a:pt x="2947" y="112"/>
                    </a:lnTo>
                    <a:lnTo>
                      <a:pt x="2947" y="109"/>
                    </a:lnTo>
                    <a:lnTo>
                      <a:pt x="2948" y="109"/>
                    </a:lnTo>
                    <a:lnTo>
                      <a:pt x="2948" y="108"/>
                    </a:lnTo>
                    <a:lnTo>
                      <a:pt x="2948" y="108"/>
                    </a:lnTo>
                    <a:lnTo>
                      <a:pt x="2949" y="108"/>
                    </a:lnTo>
                    <a:lnTo>
                      <a:pt x="2949" y="106"/>
                    </a:lnTo>
                    <a:lnTo>
                      <a:pt x="2950" y="103"/>
                    </a:lnTo>
                    <a:lnTo>
                      <a:pt x="2950" y="102"/>
                    </a:lnTo>
                    <a:lnTo>
                      <a:pt x="2950" y="102"/>
                    </a:lnTo>
                    <a:lnTo>
                      <a:pt x="2951" y="100"/>
                    </a:lnTo>
                    <a:lnTo>
                      <a:pt x="2951" y="100"/>
                    </a:lnTo>
                    <a:lnTo>
                      <a:pt x="2951" y="101"/>
                    </a:lnTo>
                    <a:lnTo>
                      <a:pt x="2953" y="100"/>
                    </a:lnTo>
                    <a:lnTo>
                      <a:pt x="2953" y="99"/>
                    </a:lnTo>
                    <a:lnTo>
                      <a:pt x="2953" y="99"/>
                    </a:lnTo>
                    <a:lnTo>
                      <a:pt x="2954" y="99"/>
                    </a:lnTo>
                    <a:lnTo>
                      <a:pt x="2954" y="97"/>
                    </a:lnTo>
                    <a:lnTo>
                      <a:pt x="2955" y="96"/>
                    </a:lnTo>
                    <a:lnTo>
                      <a:pt x="2955" y="94"/>
                    </a:lnTo>
                    <a:lnTo>
                      <a:pt x="2955" y="94"/>
                    </a:lnTo>
                    <a:lnTo>
                      <a:pt x="2956" y="93"/>
                    </a:lnTo>
                    <a:lnTo>
                      <a:pt x="2956" y="94"/>
                    </a:lnTo>
                    <a:lnTo>
                      <a:pt x="2956" y="96"/>
                    </a:lnTo>
                    <a:lnTo>
                      <a:pt x="2957" y="92"/>
                    </a:lnTo>
                    <a:lnTo>
                      <a:pt x="2957" y="89"/>
                    </a:lnTo>
                    <a:lnTo>
                      <a:pt x="2957" y="90"/>
                    </a:lnTo>
                    <a:lnTo>
                      <a:pt x="2958" y="91"/>
                    </a:lnTo>
                    <a:lnTo>
                      <a:pt x="2958" y="89"/>
                    </a:lnTo>
                    <a:lnTo>
                      <a:pt x="2959" y="91"/>
                    </a:lnTo>
                    <a:lnTo>
                      <a:pt x="2959" y="90"/>
                    </a:lnTo>
                    <a:lnTo>
                      <a:pt x="2959" y="90"/>
                    </a:lnTo>
                    <a:lnTo>
                      <a:pt x="2960" y="88"/>
                    </a:lnTo>
                    <a:lnTo>
                      <a:pt x="2960" y="85"/>
                    </a:lnTo>
                    <a:lnTo>
                      <a:pt x="2960" y="83"/>
                    </a:lnTo>
                    <a:lnTo>
                      <a:pt x="2962" y="81"/>
                    </a:lnTo>
                    <a:lnTo>
                      <a:pt x="2962" y="80"/>
                    </a:lnTo>
                    <a:lnTo>
                      <a:pt x="2962" y="81"/>
                    </a:lnTo>
                    <a:lnTo>
                      <a:pt x="2963" y="81"/>
                    </a:lnTo>
                    <a:lnTo>
                      <a:pt x="2963" y="81"/>
                    </a:lnTo>
                    <a:lnTo>
                      <a:pt x="2964" y="82"/>
                    </a:lnTo>
                    <a:lnTo>
                      <a:pt x="2964" y="81"/>
                    </a:lnTo>
                    <a:lnTo>
                      <a:pt x="2964" y="81"/>
                    </a:lnTo>
                    <a:lnTo>
                      <a:pt x="2965" y="82"/>
                    </a:lnTo>
                    <a:lnTo>
                      <a:pt x="2965" y="82"/>
                    </a:lnTo>
                    <a:lnTo>
                      <a:pt x="2965" y="82"/>
                    </a:lnTo>
                    <a:lnTo>
                      <a:pt x="2966" y="81"/>
                    </a:lnTo>
                    <a:lnTo>
                      <a:pt x="2966" y="79"/>
                    </a:lnTo>
                    <a:lnTo>
                      <a:pt x="2966" y="75"/>
                    </a:lnTo>
                    <a:lnTo>
                      <a:pt x="2967" y="75"/>
                    </a:lnTo>
                    <a:lnTo>
                      <a:pt x="2967" y="75"/>
                    </a:lnTo>
                    <a:lnTo>
                      <a:pt x="2968" y="75"/>
                    </a:lnTo>
                    <a:lnTo>
                      <a:pt x="2968" y="76"/>
                    </a:lnTo>
                    <a:lnTo>
                      <a:pt x="2968" y="79"/>
                    </a:lnTo>
                    <a:lnTo>
                      <a:pt x="2969" y="78"/>
                    </a:lnTo>
                    <a:lnTo>
                      <a:pt x="2969" y="76"/>
                    </a:lnTo>
                    <a:lnTo>
                      <a:pt x="2969" y="78"/>
                    </a:lnTo>
                    <a:lnTo>
                      <a:pt x="2971" y="75"/>
                    </a:lnTo>
                    <a:lnTo>
                      <a:pt x="2971" y="74"/>
                    </a:lnTo>
                    <a:lnTo>
                      <a:pt x="2971" y="73"/>
                    </a:lnTo>
                    <a:lnTo>
                      <a:pt x="2972" y="74"/>
                    </a:lnTo>
                    <a:lnTo>
                      <a:pt x="2972" y="72"/>
                    </a:lnTo>
                    <a:lnTo>
                      <a:pt x="2973" y="70"/>
                    </a:lnTo>
                    <a:lnTo>
                      <a:pt x="2973" y="70"/>
                    </a:lnTo>
                    <a:lnTo>
                      <a:pt x="2973" y="67"/>
                    </a:lnTo>
                    <a:lnTo>
                      <a:pt x="2974" y="65"/>
                    </a:lnTo>
                    <a:lnTo>
                      <a:pt x="2974" y="64"/>
                    </a:lnTo>
                    <a:lnTo>
                      <a:pt x="2974" y="62"/>
                    </a:lnTo>
                    <a:lnTo>
                      <a:pt x="2975" y="63"/>
                    </a:lnTo>
                    <a:lnTo>
                      <a:pt x="2975" y="62"/>
                    </a:lnTo>
                    <a:lnTo>
                      <a:pt x="2975" y="60"/>
                    </a:lnTo>
                    <a:lnTo>
                      <a:pt x="2976" y="58"/>
                    </a:lnTo>
                    <a:lnTo>
                      <a:pt x="2976" y="57"/>
                    </a:lnTo>
                    <a:lnTo>
                      <a:pt x="2977" y="57"/>
                    </a:lnTo>
                    <a:lnTo>
                      <a:pt x="2977" y="56"/>
                    </a:lnTo>
                    <a:lnTo>
                      <a:pt x="2977" y="58"/>
                    </a:lnTo>
                    <a:lnTo>
                      <a:pt x="2978" y="57"/>
                    </a:lnTo>
                    <a:lnTo>
                      <a:pt x="2978" y="57"/>
                    </a:lnTo>
                    <a:lnTo>
                      <a:pt x="2978" y="58"/>
                    </a:lnTo>
                    <a:lnTo>
                      <a:pt x="2980" y="58"/>
                    </a:lnTo>
                    <a:lnTo>
                      <a:pt x="2980" y="61"/>
                    </a:lnTo>
                    <a:lnTo>
                      <a:pt x="2981" y="58"/>
                    </a:lnTo>
                    <a:lnTo>
                      <a:pt x="2981" y="58"/>
                    </a:lnTo>
                    <a:lnTo>
                      <a:pt x="2981" y="60"/>
                    </a:lnTo>
                    <a:lnTo>
                      <a:pt x="2982" y="60"/>
                    </a:lnTo>
                    <a:lnTo>
                      <a:pt x="2982" y="60"/>
                    </a:lnTo>
                    <a:lnTo>
                      <a:pt x="2982" y="58"/>
                    </a:lnTo>
                    <a:lnTo>
                      <a:pt x="2983" y="57"/>
                    </a:lnTo>
                    <a:lnTo>
                      <a:pt x="2983" y="56"/>
                    </a:lnTo>
                    <a:lnTo>
                      <a:pt x="2983" y="54"/>
                    </a:lnTo>
                    <a:lnTo>
                      <a:pt x="2984" y="53"/>
                    </a:lnTo>
                    <a:lnTo>
                      <a:pt x="2984" y="52"/>
                    </a:lnTo>
                    <a:lnTo>
                      <a:pt x="2985" y="49"/>
                    </a:lnTo>
                    <a:lnTo>
                      <a:pt x="2985" y="48"/>
                    </a:lnTo>
                    <a:lnTo>
                      <a:pt x="2985" y="46"/>
                    </a:lnTo>
                    <a:lnTo>
                      <a:pt x="2986" y="46"/>
                    </a:lnTo>
                    <a:lnTo>
                      <a:pt x="2986" y="47"/>
                    </a:lnTo>
                    <a:lnTo>
                      <a:pt x="2986" y="44"/>
                    </a:lnTo>
                    <a:lnTo>
                      <a:pt x="2987" y="43"/>
                    </a:lnTo>
                    <a:lnTo>
                      <a:pt x="2987" y="42"/>
                    </a:lnTo>
                    <a:lnTo>
                      <a:pt x="2987" y="40"/>
                    </a:lnTo>
                    <a:lnTo>
                      <a:pt x="2989" y="42"/>
                    </a:lnTo>
                    <a:lnTo>
                      <a:pt x="2989" y="43"/>
                    </a:lnTo>
                    <a:lnTo>
                      <a:pt x="2990" y="42"/>
                    </a:lnTo>
                    <a:lnTo>
                      <a:pt x="2990" y="42"/>
                    </a:lnTo>
                    <a:lnTo>
                      <a:pt x="2990" y="42"/>
                    </a:lnTo>
                    <a:lnTo>
                      <a:pt x="2991" y="42"/>
                    </a:lnTo>
                    <a:lnTo>
                      <a:pt x="2991" y="42"/>
                    </a:lnTo>
                    <a:lnTo>
                      <a:pt x="2991" y="42"/>
                    </a:lnTo>
                    <a:lnTo>
                      <a:pt x="2992" y="42"/>
                    </a:lnTo>
                    <a:lnTo>
                      <a:pt x="2992" y="44"/>
                    </a:lnTo>
                    <a:lnTo>
                      <a:pt x="2992" y="45"/>
                    </a:lnTo>
                    <a:lnTo>
                      <a:pt x="2993" y="43"/>
                    </a:lnTo>
                    <a:lnTo>
                      <a:pt x="2993" y="43"/>
                    </a:lnTo>
                    <a:lnTo>
                      <a:pt x="2994" y="43"/>
                    </a:lnTo>
                    <a:lnTo>
                      <a:pt x="2994" y="42"/>
                    </a:lnTo>
                    <a:lnTo>
                      <a:pt x="2994" y="42"/>
                    </a:lnTo>
                    <a:lnTo>
                      <a:pt x="2995" y="39"/>
                    </a:lnTo>
                    <a:lnTo>
                      <a:pt x="2995" y="39"/>
                    </a:lnTo>
                    <a:lnTo>
                      <a:pt x="2995" y="39"/>
                    </a:lnTo>
                    <a:lnTo>
                      <a:pt x="2996" y="40"/>
                    </a:lnTo>
                    <a:lnTo>
                      <a:pt x="2996" y="38"/>
                    </a:lnTo>
                    <a:lnTo>
                      <a:pt x="2996" y="38"/>
                    </a:lnTo>
                    <a:lnTo>
                      <a:pt x="2998" y="37"/>
                    </a:lnTo>
                    <a:lnTo>
                      <a:pt x="2998" y="37"/>
                    </a:lnTo>
                    <a:lnTo>
                      <a:pt x="2999" y="35"/>
                    </a:lnTo>
                    <a:lnTo>
                      <a:pt x="2999" y="35"/>
                    </a:lnTo>
                    <a:lnTo>
                      <a:pt x="2999" y="34"/>
                    </a:lnTo>
                    <a:lnTo>
                      <a:pt x="3000" y="34"/>
                    </a:lnTo>
                    <a:lnTo>
                      <a:pt x="3000" y="31"/>
                    </a:lnTo>
                    <a:lnTo>
                      <a:pt x="3000" y="33"/>
                    </a:lnTo>
                    <a:lnTo>
                      <a:pt x="3001" y="34"/>
                    </a:lnTo>
                    <a:lnTo>
                      <a:pt x="3001" y="34"/>
                    </a:lnTo>
                    <a:lnTo>
                      <a:pt x="3001" y="35"/>
                    </a:lnTo>
                    <a:lnTo>
                      <a:pt x="3002" y="35"/>
                    </a:lnTo>
                    <a:lnTo>
                      <a:pt x="3002" y="36"/>
                    </a:lnTo>
                    <a:lnTo>
                      <a:pt x="3003" y="35"/>
                    </a:lnTo>
                    <a:lnTo>
                      <a:pt x="3003" y="33"/>
                    </a:lnTo>
                    <a:lnTo>
                      <a:pt x="3003" y="33"/>
                    </a:lnTo>
                    <a:lnTo>
                      <a:pt x="3004" y="31"/>
                    </a:lnTo>
                    <a:lnTo>
                      <a:pt x="3004" y="30"/>
                    </a:lnTo>
                    <a:lnTo>
                      <a:pt x="3004" y="30"/>
                    </a:lnTo>
                    <a:lnTo>
                      <a:pt x="3005" y="30"/>
                    </a:lnTo>
                    <a:lnTo>
                      <a:pt x="3005" y="31"/>
                    </a:lnTo>
                    <a:lnTo>
                      <a:pt x="3005" y="30"/>
                    </a:lnTo>
                    <a:lnTo>
                      <a:pt x="3007" y="29"/>
                    </a:lnTo>
                    <a:lnTo>
                      <a:pt x="3007" y="29"/>
                    </a:lnTo>
                    <a:lnTo>
                      <a:pt x="3008" y="29"/>
                    </a:lnTo>
                    <a:lnTo>
                      <a:pt x="3008" y="28"/>
                    </a:lnTo>
                    <a:lnTo>
                      <a:pt x="3008" y="26"/>
                    </a:lnTo>
                    <a:lnTo>
                      <a:pt x="3009" y="26"/>
                    </a:lnTo>
                    <a:lnTo>
                      <a:pt x="3009" y="26"/>
                    </a:lnTo>
                    <a:lnTo>
                      <a:pt x="3009" y="27"/>
                    </a:lnTo>
                    <a:lnTo>
                      <a:pt x="3010" y="26"/>
                    </a:lnTo>
                    <a:lnTo>
                      <a:pt x="3010" y="26"/>
                    </a:lnTo>
                    <a:lnTo>
                      <a:pt x="3010" y="22"/>
                    </a:lnTo>
                    <a:lnTo>
                      <a:pt x="3011" y="22"/>
                    </a:lnTo>
                    <a:lnTo>
                      <a:pt x="3011" y="22"/>
                    </a:lnTo>
                    <a:lnTo>
                      <a:pt x="3012" y="24"/>
                    </a:lnTo>
                    <a:lnTo>
                      <a:pt x="3012" y="25"/>
                    </a:lnTo>
                    <a:lnTo>
                      <a:pt x="3012" y="26"/>
                    </a:lnTo>
                    <a:lnTo>
                      <a:pt x="3013" y="25"/>
                    </a:lnTo>
                    <a:lnTo>
                      <a:pt x="3013" y="25"/>
                    </a:lnTo>
                    <a:lnTo>
                      <a:pt x="3013" y="24"/>
                    </a:lnTo>
                    <a:lnTo>
                      <a:pt x="3014" y="25"/>
                    </a:lnTo>
                    <a:lnTo>
                      <a:pt x="3014" y="26"/>
                    </a:lnTo>
                    <a:lnTo>
                      <a:pt x="3014" y="27"/>
                    </a:lnTo>
                    <a:lnTo>
                      <a:pt x="3016" y="27"/>
                    </a:lnTo>
                    <a:lnTo>
                      <a:pt x="3016" y="27"/>
                    </a:lnTo>
                    <a:lnTo>
                      <a:pt x="3017" y="28"/>
                    </a:lnTo>
                    <a:lnTo>
                      <a:pt x="3017" y="27"/>
                    </a:lnTo>
                    <a:lnTo>
                      <a:pt x="3017" y="29"/>
                    </a:lnTo>
                    <a:lnTo>
                      <a:pt x="3018" y="29"/>
                    </a:lnTo>
                    <a:lnTo>
                      <a:pt x="3018" y="29"/>
                    </a:lnTo>
                    <a:lnTo>
                      <a:pt x="3018" y="29"/>
                    </a:lnTo>
                    <a:lnTo>
                      <a:pt x="3019" y="27"/>
                    </a:lnTo>
                    <a:lnTo>
                      <a:pt x="3019" y="26"/>
                    </a:lnTo>
                    <a:lnTo>
                      <a:pt x="3020" y="25"/>
                    </a:lnTo>
                    <a:lnTo>
                      <a:pt x="3020" y="24"/>
                    </a:lnTo>
                    <a:lnTo>
                      <a:pt x="3020" y="25"/>
                    </a:lnTo>
                    <a:lnTo>
                      <a:pt x="3021" y="25"/>
                    </a:lnTo>
                    <a:lnTo>
                      <a:pt x="3021" y="24"/>
                    </a:lnTo>
                    <a:lnTo>
                      <a:pt x="3021" y="25"/>
                    </a:lnTo>
                    <a:lnTo>
                      <a:pt x="3022" y="22"/>
                    </a:lnTo>
                    <a:lnTo>
                      <a:pt x="3022" y="22"/>
                    </a:lnTo>
                    <a:lnTo>
                      <a:pt x="3022" y="20"/>
                    </a:lnTo>
                    <a:lnTo>
                      <a:pt x="3023" y="19"/>
                    </a:lnTo>
                    <a:lnTo>
                      <a:pt x="3023" y="19"/>
                    </a:lnTo>
                    <a:lnTo>
                      <a:pt x="3025" y="20"/>
                    </a:lnTo>
                    <a:lnTo>
                      <a:pt x="3025" y="20"/>
                    </a:lnTo>
                    <a:lnTo>
                      <a:pt x="3025" y="20"/>
                    </a:lnTo>
                    <a:lnTo>
                      <a:pt x="3026" y="19"/>
                    </a:lnTo>
                    <a:lnTo>
                      <a:pt x="3026" y="19"/>
                    </a:lnTo>
                    <a:lnTo>
                      <a:pt x="3026" y="19"/>
                    </a:lnTo>
                    <a:lnTo>
                      <a:pt x="3027" y="20"/>
                    </a:lnTo>
                    <a:lnTo>
                      <a:pt x="3027" y="21"/>
                    </a:lnTo>
                    <a:lnTo>
                      <a:pt x="3027" y="21"/>
                    </a:lnTo>
                    <a:lnTo>
                      <a:pt x="3028" y="21"/>
                    </a:lnTo>
                    <a:lnTo>
                      <a:pt x="3028" y="21"/>
                    </a:lnTo>
                    <a:lnTo>
                      <a:pt x="3029" y="21"/>
                    </a:lnTo>
                    <a:lnTo>
                      <a:pt x="3029" y="20"/>
                    </a:lnTo>
                    <a:lnTo>
                      <a:pt x="3029" y="19"/>
                    </a:lnTo>
                    <a:lnTo>
                      <a:pt x="3030" y="20"/>
                    </a:lnTo>
                    <a:lnTo>
                      <a:pt x="3030" y="21"/>
                    </a:lnTo>
                    <a:lnTo>
                      <a:pt x="3030" y="22"/>
                    </a:lnTo>
                    <a:lnTo>
                      <a:pt x="3031" y="22"/>
                    </a:lnTo>
                    <a:lnTo>
                      <a:pt x="3031" y="22"/>
                    </a:lnTo>
                    <a:lnTo>
                      <a:pt x="3031" y="22"/>
                    </a:lnTo>
                    <a:lnTo>
                      <a:pt x="3032" y="22"/>
                    </a:lnTo>
                    <a:lnTo>
                      <a:pt x="3032" y="22"/>
                    </a:lnTo>
                    <a:lnTo>
                      <a:pt x="3034" y="22"/>
                    </a:lnTo>
                    <a:lnTo>
                      <a:pt x="3034" y="22"/>
                    </a:lnTo>
                    <a:lnTo>
                      <a:pt x="3034" y="24"/>
                    </a:lnTo>
                    <a:lnTo>
                      <a:pt x="3035" y="21"/>
                    </a:lnTo>
                    <a:lnTo>
                      <a:pt x="3035" y="21"/>
                    </a:lnTo>
                    <a:lnTo>
                      <a:pt x="3035" y="20"/>
                    </a:lnTo>
                    <a:lnTo>
                      <a:pt x="3036" y="19"/>
                    </a:lnTo>
                    <a:lnTo>
                      <a:pt x="3036" y="20"/>
                    </a:lnTo>
                    <a:lnTo>
                      <a:pt x="3036" y="20"/>
                    </a:lnTo>
                    <a:lnTo>
                      <a:pt x="3037" y="19"/>
                    </a:lnTo>
                    <a:lnTo>
                      <a:pt x="3037" y="19"/>
                    </a:lnTo>
                    <a:lnTo>
                      <a:pt x="3038" y="20"/>
                    </a:lnTo>
                    <a:lnTo>
                      <a:pt x="3038" y="19"/>
                    </a:lnTo>
                    <a:lnTo>
                      <a:pt x="3038" y="19"/>
                    </a:lnTo>
                    <a:lnTo>
                      <a:pt x="3039" y="18"/>
                    </a:lnTo>
                    <a:lnTo>
                      <a:pt x="3039" y="18"/>
                    </a:lnTo>
                    <a:lnTo>
                      <a:pt x="3039" y="18"/>
                    </a:lnTo>
                    <a:lnTo>
                      <a:pt x="3040" y="18"/>
                    </a:lnTo>
                    <a:lnTo>
                      <a:pt x="3040" y="19"/>
                    </a:lnTo>
                    <a:lnTo>
                      <a:pt x="3040" y="19"/>
                    </a:lnTo>
                    <a:lnTo>
                      <a:pt x="3041" y="19"/>
                    </a:lnTo>
                    <a:lnTo>
                      <a:pt x="3041" y="18"/>
                    </a:lnTo>
                    <a:lnTo>
                      <a:pt x="3043" y="17"/>
                    </a:lnTo>
                    <a:lnTo>
                      <a:pt x="3043" y="14"/>
                    </a:lnTo>
                    <a:lnTo>
                      <a:pt x="3043" y="14"/>
                    </a:lnTo>
                    <a:lnTo>
                      <a:pt x="3044" y="12"/>
                    </a:lnTo>
                    <a:lnTo>
                      <a:pt x="3044" y="11"/>
                    </a:lnTo>
                    <a:lnTo>
                      <a:pt x="3044" y="10"/>
                    </a:lnTo>
                    <a:lnTo>
                      <a:pt x="3045" y="10"/>
                    </a:lnTo>
                    <a:lnTo>
                      <a:pt x="3045" y="11"/>
                    </a:lnTo>
                    <a:lnTo>
                      <a:pt x="3045" y="12"/>
                    </a:lnTo>
                    <a:lnTo>
                      <a:pt x="3046" y="12"/>
                    </a:lnTo>
                    <a:lnTo>
                      <a:pt x="3046" y="15"/>
                    </a:lnTo>
                    <a:lnTo>
                      <a:pt x="3047" y="14"/>
                    </a:lnTo>
                    <a:lnTo>
                      <a:pt x="3047" y="14"/>
                    </a:lnTo>
                    <a:lnTo>
                      <a:pt x="3047" y="12"/>
                    </a:lnTo>
                    <a:lnTo>
                      <a:pt x="3048" y="12"/>
                    </a:lnTo>
                    <a:lnTo>
                      <a:pt x="3048" y="12"/>
                    </a:lnTo>
                    <a:lnTo>
                      <a:pt x="3048" y="12"/>
                    </a:lnTo>
                    <a:lnTo>
                      <a:pt x="3049" y="14"/>
                    </a:lnTo>
                    <a:lnTo>
                      <a:pt x="3049" y="14"/>
                    </a:lnTo>
                    <a:lnTo>
                      <a:pt x="3049" y="14"/>
                    </a:lnTo>
                    <a:lnTo>
                      <a:pt x="3050" y="14"/>
                    </a:lnTo>
                    <a:lnTo>
                      <a:pt x="3050" y="17"/>
                    </a:lnTo>
                    <a:lnTo>
                      <a:pt x="3052" y="19"/>
                    </a:lnTo>
                    <a:lnTo>
                      <a:pt x="3052" y="21"/>
                    </a:lnTo>
                    <a:lnTo>
                      <a:pt x="3052" y="22"/>
                    </a:lnTo>
                    <a:lnTo>
                      <a:pt x="3053" y="20"/>
                    </a:lnTo>
                    <a:lnTo>
                      <a:pt x="3053" y="20"/>
                    </a:lnTo>
                    <a:lnTo>
                      <a:pt x="3053" y="20"/>
                    </a:lnTo>
                    <a:lnTo>
                      <a:pt x="3054" y="21"/>
                    </a:lnTo>
                    <a:lnTo>
                      <a:pt x="3054" y="21"/>
                    </a:lnTo>
                    <a:lnTo>
                      <a:pt x="3054" y="20"/>
                    </a:lnTo>
                    <a:lnTo>
                      <a:pt x="3055" y="20"/>
                    </a:lnTo>
                    <a:lnTo>
                      <a:pt x="3055" y="18"/>
                    </a:lnTo>
                    <a:lnTo>
                      <a:pt x="3056" y="18"/>
                    </a:lnTo>
                    <a:lnTo>
                      <a:pt x="3056" y="18"/>
                    </a:lnTo>
                    <a:lnTo>
                      <a:pt x="3056" y="17"/>
                    </a:lnTo>
                    <a:lnTo>
                      <a:pt x="3057" y="17"/>
                    </a:lnTo>
                    <a:lnTo>
                      <a:pt x="3057" y="16"/>
                    </a:lnTo>
                    <a:lnTo>
                      <a:pt x="3057" y="15"/>
                    </a:lnTo>
                    <a:lnTo>
                      <a:pt x="3058" y="12"/>
                    </a:lnTo>
                    <a:lnTo>
                      <a:pt x="3058" y="9"/>
                    </a:lnTo>
                    <a:lnTo>
                      <a:pt x="3058" y="7"/>
                    </a:lnTo>
                    <a:lnTo>
                      <a:pt x="3059" y="7"/>
                    </a:lnTo>
                    <a:lnTo>
                      <a:pt x="3059" y="7"/>
                    </a:lnTo>
                    <a:lnTo>
                      <a:pt x="3061" y="7"/>
                    </a:lnTo>
                    <a:lnTo>
                      <a:pt x="3061" y="8"/>
                    </a:lnTo>
                    <a:lnTo>
                      <a:pt x="3061" y="8"/>
                    </a:lnTo>
                    <a:lnTo>
                      <a:pt x="3062" y="8"/>
                    </a:lnTo>
                    <a:lnTo>
                      <a:pt x="3062" y="9"/>
                    </a:lnTo>
                    <a:lnTo>
                      <a:pt x="3062" y="8"/>
                    </a:lnTo>
                    <a:lnTo>
                      <a:pt x="3063" y="9"/>
                    </a:lnTo>
                    <a:lnTo>
                      <a:pt x="3063" y="10"/>
                    </a:lnTo>
                    <a:lnTo>
                      <a:pt x="3064" y="11"/>
                    </a:lnTo>
                    <a:lnTo>
                      <a:pt x="3064" y="11"/>
                    </a:lnTo>
                    <a:lnTo>
                      <a:pt x="3064" y="12"/>
                    </a:lnTo>
                    <a:lnTo>
                      <a:pt x="3065" y="11"/>
                    </a:lnTo>
                    <a:lnTo>
                      <a:pt x="3065" y="12"/>
                    </a:lnTo>
                    <a:lnTo>
                      <a:pt x="3065" y="10"/>
                    </a:lnTo>
                    <a:lnTo>
                      <a:pt x="3066" y="9"/>
                    </a:lnTo>
                    <a:lnTo>
                      <a:pt x="3066" y="7"/>
                    </a:lnTo>
                    <a:lnTo>
                      <a:pt x="3066" y="6"/>
                    </a:lnTo>
                    <a:lnTo>
                      <a:pt x="3067" y="5"/>
                    </a:lnTo>
                    <a:lnTo>
                      <a:pt x="3067" y="7"/>
                    </a:lnTo>
                    <a:lnTo>
                      <a:pt x="3068" y="8"/>
                    </a:lnTo>
                    <a:lnTo>
                      <a:pt x="3068" y="7"/>
                    </a:lnTo>
                    <a:lnTo>
                      <a:pt x="3068" y="7"/>
                    </a:lnTo>
                    <a:lnTo>
                      <a:pt x="3070" y="7"/>
                    </a:lnTo>
                    <a:lnTo>
                      <a:pt x="3070" y="6"/>
                    </a:lnTo>
                    <a:lnTo>
                      <a:pt x="3070" y="6"/>
                    </a:lnTo>
                    <a:lnTo>
                      <a:pt x="3071" y="6"/>
                    </a:lnTo>
                    <a:lnTo>
                      <a:pt x="3071" y="6"/>
                    </a:lnTo>
                    <a:lnTo>
                      <a:pt x="3071" y="7"/>
                    </a:lnTo>
                    <a:lnTo>
                      <a:pt x="3072" y="6"/>
                    </a:lnTo>
                    <a:lnTo>
                      <a:pt x="3072" y="6"/>
                    </a:lnTo>
                    <a:lnTo>
                      <a:pt x="3073" y="7"/>
                    </a:lnTo>
                    <a:lnTo>
                      <a:pt x="3073" y="8"/>
                    </a:lnTo>
                    <a:lnTo>
                      <a:pt x="3073" y="9"/>
                    </a:lnTo>
                    <a:lnTo>
                      <a:pt x="3074" y="10"/>
                    </a:lnTo>
                    <a:lnTo>
                      <a:pt x="3074" y="7"/>
                    </a:lnTo>
                    <a:lnTo>
                      <a:pt x="3074" y="9"/>
                    </a:lnTo>
                    <a:lnTo>
                      <a:pt x="3075" y="7"/>
                    </a:lnTo>
                    <a:lnTo>
                      <a:pt x="3075" y="7"/>
                    </a:lnTo>
                    <a:lnTo>
                      <a:pt x="3075" y="6"/>
                    </a:lnTo>
                    <a:lnTo>
                      <a:pt x="3076" y="6"/>
                    </a:lnTo>
                    <a:lnTo>
                      <a:pt x="3076" y="7"/>
                    </a:lnTo>
                    <a:lnTo>
                      <a:pt x="3077" y="5"/>
                    </a:lnTo>
                    <a:lnTo>
                      <a:pt x="3077" y="6"/>
                    </a:lnTo>
                    <a:lnTo>
                      <a:pt x="3077" y="6"/>
                    </a:lnTo>
                    <a:lnTo>
                      <a:pt x="3079" y="6"/>
                    </a:lnTo>
                    <a:lnTo>
                      <a:pt x="3079" y="7"/>
                    </a:lnTo>
                    <a:lnTo>
                      <a:pt x="3079" y="7"/>
                    </a:lnTo>
                    <a:lnTo>
                      <a:pt x="3080" y="7"/>
                    </a:lnTo>
                    <a:lnTo>
                      <a:pt x="3080" y="8"/>
                    </a:lnTo>
                    <a:lnTo>
                      <a:pt x="3080" y="7"/>
                    </a:lnTo>
                    <a:lnTo>
                      <a:pt x="3081" y="7"/>
                    </a:lnTo>
                    <a:lnTo>
                      <a:pt x="3081" y="6"/>
                    </a:lnTo>
                    <a:lnTo>
                      <a:pt x="3082" y="7"/>
                    </a:lnTo>
                    <a:lnTo>
                      <a:pt x="3082" y="7"/>
                    </a:lnTo>
                    <a:lnTo>
                      <a:pt x="3082" y="8"/>
                    </a:lnTo>
                    <a:lnTo>
                      <a:pt x="3083" y="9"/>
                    </a:lnTo>
                    <a:lnTo>
                      <a:pt x="3083" y="9"/>
                    </a:lnTo>
                    <a:lnTo>
                      <a:pt x="3083" y="10"/>
                    </a:lnTo>
                    <a:lnTo>
                      <a:pt x="3084" y="14"/>
                    </a:lnTo>
                    <a:lnTo>
                      <a:pt x="3084" y="14"/>
                    </a:lnTo>
                    <a:lnTo>
                      <a:pt x="3084" y="14"/>
                    </a:lnTo>
                    <a:lnTo>
                      <a:pt x="3085" y="12"/>
                    </a:lnTo>
                    <a:lnTo>
                      <a:pt x="3085" y="14"/>
                    </a:lnTo>
                    <a:lnTo>
                      <a:pt x="3086" y="14"/>
                    </a:lnTo>
                    <a:lnTo>
                      <a:pt x="3086" y="12"/>
                    </a:lnTo>
                    <a:lnTo>
                      <a:pt x="3086" y="11"/>
                    </a:lnTo>
                    <a:lnTo>
                      <a:pt x="3088" y="11"/>
                    </a:lnTo>
                    <a:lnTo>
                      <a:pt x="3088" y="8"/>
                    </a:lnTo>
                    <a:lnTo>
                      <a:pt x="3088" y="7"/>
                    </a:lnTo>
                    <a:lnTo>
                      <a:pt x="3089" y="7"/>
                    </a:lnTo>
                    <a:lnTo>
                      <a:pt x="3089" y="10"/>
                    </a:lnTo>
                    <a:lnTo>
                      <a:pt x="3089" y="11"/>
                    </a:lnTo>
                    <a:lnTo>
                      <a:pt x="3090" y="11"/>
                    </a:lnTo>
                    <a:lnTo>
                      <a:pt x="3090" y="11"/>
                    </a:lnTo>
                    <a:lnTo>
                      <a:pt x="3091" y="11"/>
                    </a:lnTo>
                    <a:lnTo>
                      <a:pt x="3091" y="12"/>
                    </a:lnTo>
                    <a:lnTo>
                      <a:pt x="3091" y="11"/>
                    </a:lnTo>
                    <a:lnTo>
                      <a:pt x="3092" y="10"/>
                    </a:lnTo>
                    <a:lnTo>
                      <a:pt x="3092" y="10"/>
                    </a:lnTo>
                    <a:lnTo>
                      <a:pt x="3092" y="9"/>
                    </a:lnTo>
                    <a:lnTo>
                      <a:pt x="3093" y="7"/>
                    </a:lnTo>
                    <a:lnTo>
                      <a:pt x="3093" y="6"/>
                    </a:lnTo>
                    <a:lnTo>
                      <a:pt x="3093" y="6"/>
                    </a:lnTo>
                    <a:lnTo>
                      <a:pt x="3094" y="6"/>
                    </a:lnTo>
                    <a:lnTo>
                      <a:pt x="3094" y="6"/>
                    </a:lnTo>
                    <a:lnTo>
                      <a:pt x="3095" y="3"/>
                    </a:lnTo>
                    <a:lnTo>
                      <a:pt x="3095" y="6"/>
                    </a:lnTo>
                    <a:lnTo>
                      <a:pt x="3095" y="6"/>
                    </a:lnTo>
                    <a:lnTo>
                      <a:pt x="3097" y="5"/>
                    </a:lnTo>
                    <a:lnTo>
                      <a:pt x="3097" y="6"/>
                    </a:lnTo>
                    <a:lnTo>
                      <a:pt x="3097" y="5"/>
                    </a:lnTo>
                    <a:lnTo>
                      <a:pt x="3098" y="6"/>
                    </a:lnTo>
                    <a:lnTo>
                      <a:pt x="3098" y="7"/>
                    </a:lnTo>
                    <a:lnTo>
                      <a:pt x="3098" y="8"/>
                    </a:lnTo>
                    <a:lnTo>
                      <a:pt x="3099" y="10"/>
                    </a:lnTo>
                    <a:lnTo>
                      <a:pt x="3099" y="12"/>
                    </a:lnTo>
                    <a:lnTo>
                      <a:pt x="3100" y="12"/>
                    </a:lnTo>
                    <a:lnTo>
                      <a:pt x="3100" y="11"/>
                    </a:lnTo>
                    <a:lnTo>
                      <a:pt x="3100" y="12"/>
                    </a:lnTo>
                    <a:lnTo>
                      <a:pt x="3101" y="12"/>
                    </a:lnTo>
                    <a:lnTo>
                      <a:pt x="3101" y="11"/>
                    </a:lnTo>
                    <a:lnTo>
                      <a:pt x="3101" y="11"/>
                    </a:lnTo>
                    <a:lnTo>
                      <a:pt x="3102" y="10"/>
                    </a:lnTo>
                    <a:lnTo>
                      <a:pt x="3102" y="11"/>
                    </a:lnTo>
                    <a:lnTo>
                      <a:pt x="3102" y="10"/>
                    </a:lnTo>
                    <a:lnTo>
                      <a:pt x="3103" y="10"/>
                    </a:lnTo>
                    <a:lnTo>
                      <a:pt x="3103" y="11"/>
                    </a:lnTo>
                    <a:lnTo>
                      <a:pt x="3104" y="10"/>
                    </a:lnTo>
                    <a:lnTo>
                      <a:pt x="3104" y="8"/>
                    </a:lnTo>
                    <a:lnTo>
                      <a:pt x="3104" y="7"/>
                    </a:lnTo>
                    <a:lnTo>
                      <a:pt x="3106" y="7"/>
                    </a:lnTo>
                    <a:lnTo>
                      <a:pt x="3106" y="8"/>
                    </a:lnTo>
                    <a:lnTo>
                      <a:pt x="3106" y="11"/>
                    </a:lnTo>
                    <a:lnTo>
                      <a:pt x="3107" y="12"/>
                    </a:lnTo>
                    <a:lnTo>
                      <a:pt x="3107" y="16"/>
                    </a:lnTo>
                    <a:lnTo>
                      <a:pt x="3108" y="18"/>
                    </a:lnTo>
                    <a:lnTo>
                      <a:pt x="3108" y="17"/>
                    </a:lnTo>
                    <a:lnTo>
                      <a:pt x="3108" y="18"/>
                    </a:lnTo>
                    <a:lnTo>
                      <a:pt x="3109" y="19"/>
                    </a:lnTo>
                    <a:lnTo>
                      <a:pt x="3109" y="18"/>
                    </a:lnTo>
                    <a:lnTo>
                      <a:pt x="3109" y="19"/>
                    </a:lnTo>
                    <a:lnTo>
                      <a:pt x="3110" y="19"/>
                    </a:lnTo>
                    <a:lnTo>
                      <a:pt x="3110" y="17"/>
                    </a:lnTo>
                    <a:lnTo>
                      <a:pt x="3110" y="16"/>
                    </a:lnTo>
                    <a:lnTo>
                      <a:pt x="3111" y="16"/>
                    </a:lnTo>
                    <a:lnTo>
                      <a:pt x="3111" y="16"/>
                    </a:lnTo>
                    <a:lnTo>
                      <a:pt x="3112" y="14"/>
                    </a:lnTo>
                    <a:lnTo>
                      <a:pt x="3112" y="14"/>
                    </a:lnTo>
                    <a:lnTo>
                      <a:pt x="3112" y="14"/>
                    </a:lnTo>
                    <a:lnTo>
                      <a:pt x="3113" y="15"/>
                    </a:lnTo>
                    <a:lnTo>
                      <a:pt x="3113" y="14"/>
                    </a:lnTo>
                    <a:lnTo>
                      <a:pt x="3113" y="15"/>
                    </a:lnTo>
                    <a:lnTo>
                      <a:pt x="3115" y="14"/>
                    </a:lnTo>
                    <a:lnTo>
                      <a:pt x="3115" y="15"/>
                    </a:lnTo>
                    <a:lnTo>
                      <a:pt x="3115" y="14"/>
                    </a:lnTo>
                    <a:lnTo>
                      <a:pt x="3116" y="14"/>
                    </a:lnTo>
                    <a:lnTo>
                      <a:pt x="3116" y="12"/>
                    </a:lnTo>
                    <a:lnTo>
                      <a:pt x="3117" y="11"/>
                    </a:lnTo>
                    <a:lnTo>
                      <a:pt x="3117" y="10"/>
                    </a:lnTo>
                    <a:lnTo>
                      <a:pt x="3117" y="11"/>
                    </a:lnTo>
                    <a:lnTo>
                      <a:pt x="3118" y="12"/>
                    </a:lnTo>
                    <a:lnTo>
                      <a:pt x="3118" y="12"/>
                    </a:lnTo>
                    <a:lnTo>
                      <a:pt x="3118" y="11"/>
                    </a:lnTo>
                    <a:lnTo>
                      <a:pt x="3119" y="12"/>
                    </a:lnTo>
                    <a:lnTo>
                      <a:pt x="3119" y="14"/>
                    </a:lnTo>
                    <a:lnTo>
                      <a:pt x="3119" y="14"/>
                    </a:lnTo>
                    <a:lnTo>
                      <a:pt x="3120" y="15"/>
                    </a:lnTo>
                    <a:lnTo>
                      <a:pt x="3120" y="16"/>
                    </a:lnTo>
                    <a:lnTo>
                      <a:pt x="3121" y="15"/>
                    </a:lnTo>
                    <a:lnTo>
                      <a:pt x="3121" y="15"/>
                    </a:lnTo>
                    <a:lnTo>
                      <a:pt x="3121" y="11"/>
                    </a:lnTo>
                    <a:lnTo>
                      <a:pt x="3122" y="11"/>
                    </a:lnTo>
                    <a:lnTo>
                      <a:pt x="3122" y="15"/>
                    </a:lnTo>
                    <a:lnTo>
                      <a:pt x="3122" y="14"/>
                    </a:lnTo>
                    <a:lnTo>
                      <a:pt x="3124" y="14"/>
                    </a:lnTo>
                    <a:lnTo>
                      <a:pt x="3124" y="16"/>
                    </a:lnTo>
                    <a:lnTo>
                      <a:pt x="3124" y="15"/>
                    </a:lnTo>
                    <a:lnTo>
                      <a:pt x="3125" y="15"/>
                    </a:lnTo>
                    <a:lnTo>
                      <a:pt x="3125" y="14"/>
                    </a:lnTo>
                    <a:lnTo>
                      <a:pt x="3126" y="14"/>
                    </a:lnTo>
                    <a:lnTo>
                      <a:pt x="3126" y="12"/>
                    </a:lnTo>
                    <a:lnTo>
                      <a:pt x="3126" y="15"/>
                    </a:lnTo>
                    <a:lnTo>
                      <a:pt x="3127" y="14"/>
                    </a:lnTo>
                    <a:lnTo>
                      <a:pt x="3127" y="12"/>
                    </a:lnTo>
                    <a:lnTo>
                      <a:pt x="3127" y="12"/>
                    </a:lnTo>
                    <a:lnTo>
                      <a:pt x="3128" y="14"/>
                    </a:lnTo>
                    <a:lnTo>
                      <a:pt x="3128" y="15"/>
                    </a:lnTo>
                    <a:lnTo>
                      <a:pt x="3128" y="14"/>
                    </a:lnTo>
                    <a:lnTo>
                      <a:pt x="3129" y="14"/>
                    </a:lnTo>
                    <a:lnTo>
                      <a:pt x="3129" y="15"/>
                    </a:lnTo>
                    <a:lnTo>
                      <a:pt x="3130" y="16"/>
                    </a:lnTo>
                    <a:lnTo>
                      <a:pt x="3130" y="17"/>
                    </a:lnTo>
                    <a:lnTo>
                      <a:pt x="3130" y="15"/>
                    </a:lnTo>
                    <a:lnTo>
                      <a:pt x="3131" y="14"/>
                    </a:lnTo>
                    <a:lnTo>
                      <a:pt x="3131" y="15"/>
                    </a:lnTo>
                    <a:lnTo>
                      <a:pt x="3131" y="15"/>
                    </a:lnTo>
                    <a:lnTo>
                      <a:pt x="3133" y="15"/>
                    </a:lnTo>
                    <a:lnTo>
                      <a:pt x="3133" y="15"/>
                    </a:lnTo>
                    <a:lnTo>
                      <a:pt x="3133" y="16"/>
                    </a:lnTo>
                    <a:lnTo>
                      <a:pt x="3134" y="17"/>
                    </a:lnTo>
                    <a:lnTo>
                      <a:pt x="3134" y="18"/>
                    </a:lnTo>
                    <a:lnTo>
                      <a:pt x="3135" y="18"/>
                    </a:lnTo>
                    <a:lnTo>
                      <a:pt x="3135" y="18"/>
                    </a:lnTo>
                    <a:lnTo>
                      <a:pt x="3135" y="20"/>
                    </a:lnTo>
                    <a:lnTo>
                      <a:pt x="3136" y="20"/>
                    </a:lnTo>
                    <a:lnTo>
                      <a:pt x="3136" y="19"/>
                    </a:lnTo>
                    <a:lnTo>
                      <a:pt x="3136" y="19"/>
                    </a:lnTo>
                    <a:lnTo>
                      <a:pt x="3137" y="18"/>
                    </a:lnTo>
                    <a:lnTo>
                      <a:pt x="3137" y="17"/>
                    </a:lnTo>
                    <a:lnTo>
                      <a:pt x="3137" y="15"/>
                    </a:lnTo>
                    <a:lnTo>
                      <a:pt x="3138" y="15"/>
                    </a:lnTo>
                    <a:lnTo>
                      <a:pt x="3138" y="15"/>
                    </a:lnTo>
                    <a:lnTo>
                      <a:pt x="3139" y="16"/>
                    </a:lnTo>
                    <a:lnTo>
                      <a:pt x="3139" y="18"/>
                    </a:lnTo>
                    <a:lnTo>
                      <a:pt x="3139" y="17"/>
                    </a:lnTo>
                    <a:lnTo>
                      <a:pt x="3140" y="16"/>
                    </a:lnTo>
                    <a:lnTo>
                      <a:pt x="3140" y="15"/>
                    </a:lnTo>
                    <a:lnTo>
                      <a:pt x="3140" y="11"/>
                    </a:lnTo>
                    <a:lnTo>
                      <a:pt x="3142" y="11"/>
                    </a:lnTo>
                    <a:lnTo>
                      <a:pt x="3142" y="11"/>
                    </a:lnTo>
                    <a:lnTo>
                      <a:pt x="3142" y="10"/>
                    </a:lnTo>
                    <a:lnTo>
                      <a:pt x="3143" y="11"/>
                    </a:lnTo>
                    <a:lnTo>
                      <a:pt x="3143" y="12"/>
                    </a:lnTo>
                    <a:lnTo>
                      <a:pt x="3144" y="15"/>
                    </a:lnTo>
                    <a:lnTo>
                      <a:pt x="3144" y="17"/>
                    </a:lnTo>
                    <a:lnTo>
                      <a:pt x="3144" y="18"/>
                    </a:lnTo>
                    <a:lnTo>
                      <a:pt x="3145" y="18"/>
                    </a:lnTo>
                    <a:lnTo>
                      <a:pt x="3145" y="19"/>
                    </a:lnTo>
                    <a:lnTo>
                      <a:pt x="3145" y="19"/>
                    </a:lnTo>
                    <a:lnTo>
                      <a:pt x="3146" y="18"/>
                    </a:lnTo>
                    <a:lnTo>
                      <a:pt x="3146" y="18"/>
                    </a:lnTo>
                    <a:lnTo>
                      <a:pt x="3146" y="17"/>
                    </a:lnTo>
                    <a:lnTo>
                      <a:pt x="3147" y="15"/>
                    </a:lnTo>
                    <a:lnTo>
                      <a:pt x="3147" y="16"/>
                    </a:lnTo>
                    <a:lnTo>
                      <a:pt x="3148" y="15"/>
                    </a:lnTo>
                    <a:lnTo>
                      <a:pt x="3148" y="14"/>
                    </a:lnTo>
                    <a:lnTo>
                      <a:pt x="3148" y="14"/>
                    </a:lnTo>
                    <a:lnTo>
                      <a:pt x="3149" y="15"/>
                    </a:lnTo>
                    <a:lnTo>
                      <a:pt x="3149" y="14"/>
                    </a:lnTo>
                    <a:lnTo>
                      <a:pt x="3149" y="12"/>
                    </a:lnTo>
                    <a:lnTo>
                      <a:pt x="3151" y="12"/>
                    </a:lnTo>
                    <a:lnTo>
                      <a:pt x="3151" y="14"/>
                    </a:lnTo>
                    <a:lnTo>
                      <a:pt x="3152" y="14"/>
                    </a:lnTo>
                    <a:lnTo>
                      <a:pt x="3152" y="14"/>
                    </a:lnTo>
                    <a:lnTo>
                      <a:pt x="3152" y="12"/>
                    </a:lnTo>
                    <a:lnTo>
                      <a:pt x="3153" y="11"/>
                    </a:lnTo>
                    <a:lnTo>
                      <a:pt x="3153" y="12"/>
                    </a:lnTo>
                    <a:lnTo>
                      <a:pt x="3153" y="10"/>
                    </a:lnTo>
                    <a:lnTo>
                      <a:pt x="3154" y="11"/>
                    </a:lnTo>
                    <a:lnTo>
                      <a:pt x="3154" y="11"/>
                    </a:lnTo>
                    <a:lnTo>
                      <a:pt x="3154" y="12"/>
                    </a:lnTo>
                    <a:lnTo>
                      <a:pt x="3155" y="11"/>
                    </a:lnTo>
                    <a:lnTo>
                      <a:pt x="3155" y="14"/>
                    </a:lnTo>
                    <a:lnTo>
                      <a:pt x="3156" y="14"/>
                    </a:lnTo>
                    <a:lnTo>
                      <a:pt x="3156" y="15"/>
                    </a:lnTo>
                    <a:lnTo>
                      <a:pt x="3156" y="16"/>
                    </a:lnTo>
                    <a:lnTo>
                      <a:pt x="3157" y="17"/>
                    </a:lnTo>
                    <a:lnTo>
                      <a:pt x="3157" y="17"/>
                    </a:lnTo>
                    <a:lnTo>
                      <a:pt x="3157" y="17"/>
                    </a:lnTo>
                    <a:lnTo>
                      <a:pt x="3158" y="17"/>
                    </a:lnTo>
                    <a:lnTo>
                      <a:pt x="3158" y="14"/>
                    </a:lnTo>
                    <a:lnTo>
                      <a:pt x="3158" y="15"/>
                    </a:lnTo>
                    <a:lnTo>
                      <a:pt x="3160" y="15"/>
                    </a:lnTo>
                    <a:lnTo>
                      <a:pt x="3160" y="15"/>
                    </a:lnTo>
                    <a:lnTo>
                      <a:pt x="3161" y="17"/>
                    </a:lnTo>
                    <a:lnTo>
                      <a:pt x="3161" y="16"/>
                    </a:lnTo>
                    <a:lnTo>
                      <a:pt x="3161" y="18"/>
                    </a:lnTo>
                    <a:lnTo>
                      <a:pt x="3162" y="17"/>
                    </a:lnTo>
                    <a:lnTo>
                      <a:pt x="3162" y="18"/>
                    </a:lnTo>
                    <a:lnTo>
                      <a:pt x="3162" y="18"/>
                    </a:lnTo>
                    <a:lnTo>
                      <a:pt x="3163" y="19"/>
                    </a:lnTo>
                    <a:lnTo>
                      <a:pt x="3163" y="17"/>
                    </a:lnTo>
                    <a:lnTo>
                      <a:pt x="3163" y="17"/>
                    </a:lnTo>
                    <a:lnTo>
                      <a:pt x="3164" y="17"/>
                    </a:lnTo>
                    <a:lnTo>
                      <a:pt x="3164" y="17"/>
                    </a:lnTo>
                    <a:lnTo>
                      <a:pt x="3165" y="17"/>
                    </a:lnTo>
                    <a:lnTo>
                      <a:pt x="3165" y="16"/>
                    </a:lnTo>
                    <a:lnTo>
                      <a:pt x="3165" y="18"/>
                    </a:lnTo>
                    <a:lnTo>
                      <a:pt x="3166" y="19"/>
                    </a:lnTo>
                    <a:lnTo>
                      <a:pt x="3166" y="20"/>
                    </a:lnTo>
                    <a:lnTo>
                      <a:pt x="3166" y="21"/>
                    </a:lnTo>
                    <a:lnTo>
                      <a:pt x="3167" y="21"/>
                    </a:lnTo>
                    <a:lnTo>
                      <a:pt x="3167" y="21"/>
                    </a:lnTo>
                    <a:lnTo>
                      <a:pt x="3167" y="18"/>
                    </a:lnTo>
                    <a:lnTo>
                      <a:pt x="3169" y="18"/>
                    </a:lnTo>
                    <a:lnTo>
                      <a:pt x="3169" y="17"/>
                    </a:lnTo>
                    <a:lnTo>
                      <a:pt x="3170" y="15"/>
                    </a:lnTo>
                    <a:lnTo>
                      <a:pt x="3170" y="16"/>
                    </a:lnTo>
                    <a:lnTo>
                      <a:pt x="3170" y="16"/>
                    </a:lnTo>
                    <a:lnTo>
                      <a:pt x="3171" y="17"/>
                    </a:lnTo>
                    <a:lnTo>
                      <a:pt x="3171" y="18"/>
                    </a:lnTo>
                    <a:lnTo>
                      <a:pt x="3171" y="18"/>
                    </a:lnTo>
                    <a:lnTo>
                      <a:pt x="3172" y="20"/>
                    </a:lnTo>
                    <a:lnTo>
                      <a:pt x="3172" y="20"/>
                    </a:lnTo>
                    <a:lnTo>
                      <a:pt x="3172" y="19"/>
                    </a:lnTo>
                    <a:lnTo>
                      <a:pt x="3173" y="18"/>
                    </a:lnTo>
                    <a:lnTo>
                      <a:pt x="3173" y="17"/>
                    </a:lnTo>
                    <a:lnTo>
                      <a:pt x="3174" y="18"/>
                    </a:lnTo>
                    <a:lnTo>
                      <a:pt x="3174" y="18"/>
                    </a:lnTo>
                    <a:lnTo>
                      <a:pt x="3174" y="16"/>
                    </a:lnTo>
                    <a:lnTo>
                      <a:pt x="3175" y="15"/>
                    </a:lnTo>
                    <a:lnTo>
                      <a:pt x="3175" y="17"/>
                    </a:lnTo>
                    <a:lnTo>
                      <a:pt x="3175" y="20"/>
                    </a:lnTo>
                    <a:lnTo>
                      <a:pt x="3176" y="19"/>
                    </a:lnTo>
                    <a:lnTo>
                      <a:pt x="3176" y="20"/>
                    </a:lnTo>
                    <a:lnTo>
                      <a:pt x="3176" y="21"/>
                    </a:lnTo>
                    <a:lnTo>
                      <a:pt x="3178" y="22"/>
                    </a:lnTo>
                    <a:lnTo>
                      <a:pt x="3178" y="21"/>
                    </a:lnTo>
                    <a:lnTo>
                      <a:pt x="3179" y="22"/>
                    </a:lnTo>
                    <a:lnTo>
                      <a:pt x="3179" y="26"/>
                    </a:lnTo>
                    <a:lnTo>
                      <a:pt x="3179" y="28"/>
                    </a:lnTo>
                    <a:lnTo>
                      <a:pt x="3180" y="30"/>
                    </a:lnTo>
                    <a:lnTo>
                      <a:pt x="3180" y="29"/>
                    </a:lnTo>
                    <a:lnTo>
                      <a:pt x="3180" y="29"/>
                    </a:lnTo>
                    <a:lnTo>
                      <a:pt x="3181" y="30"/>
                    </a:lnTo>
                    <a:lnTo>
                      <a:pt x="3181" y="31"/>
                    </a:lnTo>
                    <a:lnTo>
                      <a:pt x="3181" y="33"/>
                    </a:lnTo>
                    <a:lnTo>
                      <a:pt x="3182" y="33"/>
                    </a:lnTo>
                    <a:lnTo>
                      <a:pt x="3182" y="30"/>
                    </a:lnTo>
                    <a:lnTo>
                      <a:pt x="3183" y="29"/>
                    </a:lnTo>
                    <a:lnTo>
                      <a:pt x="3183" y="28"/>
                    </a:lnTo>
                    <a:lnTo>
                      <a:pt x="3183" y="27"/>
                    </a:lnTo>
                    <a:lnTo>
                      <a:pt x="3184" y="28"/>
                    </a:lnTo>
                    <a:lnTo>
                      <a:pt x="3184" y="28"/>
                    </a:lnTo>
                    <a:lnTo>
                      <a:pt x="3184" y="28"/>
                    </a:lnTo>
                    <a:lnTo>
                      <a:pt x="3185" y="26"/>
                    </a:lnTo>
                    <a:lnTo>
                      <a:pt x="3185" y="28"/>
                    </a:lnTo>
                    <a:lnTo>
                      <a:pt x="3185" y="27"/>
                    </a:lnTo>
                    <a:lnTo>
                      <a:pt x="3186" y="22"/>
                    </a:lnTo>
                    <a:lnTo>
                      <a:pt x="3186" y="26"/>
                    </a:lnTo>
                    <a:lnTo>
                      <a:pt x="3188" y="21"/>
                    </a:lnTo>
                    <a:lnTo>
                      <a:pt x="3188" y="22"/>
                    </a:lnTo>
                    <a:lnTo>
                      <a:pt x="3188" y="27"/>
                    </a:lnTo>
                    <a:lnTo>
                      <a:pt x="3189" y="28"/>
                    </a:lnTo>
                    <a:lnTo>
                      <a:pt x="3189" y="29"/>
                    </a:lnTo>
                    <a:lnTo>
                      <a:pt x="3189" y="28"/>
                    </a:lnTo>
                    <a:lnTo>
                      <a:pt x="3190" y="30"/>
                    </a:lnTo>
                    <a:lnTo>
                      <a:pt x="3190" y="31"/>
                    </a:lnTo>
                    <a:lnTo>
                      <a:pt x="3190" y="30"/>
                    </a:lnTo>
                    <a:lnTo>
                      <a:pt x="3191" y="31"/>
                    </a:lnTo>
                    <a:lnTo>
                      <a:pt x="3191" y="30"/>
                    </a:lnTo>
                    <a:lnTo>
                      <a:pt x="3192" y="29"/>
                    </a:lnTo>
                    <a:lnTo>
                      <a:pt x="3192" y="29"/>
                    </a:lnTo>
                    <a:lnTo>
                      <a:pt x="3192" y="31"/>
                    </a:lnTo>
                    <a:lnTo>
                      <a:pt x="3193" y="33"/>
                    </a:lnTo>
                    <a:lnTo>
                      <a:pt x="3193" y="31"/>
                    </a:lnTo>
                    <a:lnTo>
                      <a:pt x="3193" y="33"/>
                    </a:lnTo>
                    <a:lnTo>
                      <a:pt x="3194" y="33"/>
                    </a:lnTo>
                    <a:lnTo>
                      <a:pt x="3194" y="30"/>
                    </a:lnTo>
                    <a:lnTo>
                      <a:pt x="3195" y="29"/>
                    </a:lnTo>
                    <a:lnTo>
                      <a:pt x="3195" y="29"/>
                    </a:lnTo>
                    <a:lnTo>
                      <a:pt x="3195" y="27"/>
                    </a:lnTo>
                    <a:lnTo>
                      <a:pt x="3197" y="25"/>
                    </a:lnTo>
                    <a:lnTo>
                      <a:pt x="3197" y="26"/>
                    </a:lnTo>
                    <a:lnTo>
                      <a:pt x="3197" y="27"/>
                    </a:lnTo>
                    <a:lnTo>
                      <a:pt x="3198" y="28"/>
                    </a:lnTo>
                    <a:lnTo>
                      <a:pt x="3198" y="30"/>
                    </a:lnTo>
                    <a:lnTo>
                      <a:pt x="3198" y="30"/>
                    </a:lnTo>
                    <a:lnTo>
                      <a:pt x="3199" y="33"/>
                    </a:lnTo>
                    <a:lnTo>
                      <a:pt x="3199" y="31"/>
                    </a:lnTo>
                    <a:lnTo>
                      <a:pt x="3200" y="34"/>
                    </a:lnTo>
                    <a:lnTo>
                      <a:pt x="3200" y="36"/>
                    </a:lnTo>
                    <a:lnTo>
                      <a:pt x="3200" y="34"/>
                    </a:lnTo>
                    <a:lnTo>
                      <a:pt x="3201" y="31"/>
                    </a:lnTo>
                    <a:lnTo>
                      <a:pt x="3201" y="30"/>
                    </a:lnTo>
                    <a:lnTo>
                      <a:pt x="3201" y="30"/>
                    </a:lnTo>
                    <a:lnTo>
                      <a:pt x="3202" y="30"/>
                    </a:lnTo>
                    <a:lnTo>
                      <a:pt x="3202" y="29"/>
                    </a:lnTo>
                    <a:lnTo>
                      <a:pt x="3202" y="28"/>
                    </a:lnTo>
                    <a:lnTo>
                      <a:pt x="3203" y="29"/>
                    </a:lnTo>
                    <a:lnTo>
                      <a:pt x="3203" y="29"/>
                    </a:lnTo>
                    <a:lnTo>
                      <a:pt x="3204" y="29"/>
                    </a:lnTo>
                    <a:lnTo>
                      <a:pt x="3204" y="30"/>
                    </a:lnTo>
                    <a:lnTo>
                      <a:pt x="3204" y="31"/>
                    </a:lnTo>
                    <a:lnTo>
                      <a:pt x="3206" y="33"/>
                    </a:lnTo>
                    <a:lnTo>
                      <a:pt x="3206" y="31"/>
                    </a:lnTo>
                    <a:lnTo>
                      <a:pt x="3206" y="30"/>
                    </a:lnTo>
                    <a:lnTo>
                      <a:pt x="3207" y="29"/>
                    </a:lnTo>
                    <a:lnTo>
                      <a:pt x="3207" y="27"/>
                    </a:lnTo>
                    <a:lnTo>
                      <a:pt x="3207" y="28"/>
                    </a:lnTo>
                    <a:lnTo>
                      <a:pt x="3208" y="27"/>
                    </a:lnTo>
                    <a:lnTo>
                      <a:pt x="3208" y="27"/>
                    </a:lnTo>
                    <a:lnTo>
                      <a:pt x="3209" y="27"/>
                    </a:lnTo>
                    <a:lnTo>
                      <a:pt x="3209" y="26"/>
                    </a:lnTo>
                    <a:lnTo>
                      <a:pt x="3209" y="26"/>
                    </a:lnTo>
                    <a:lnTo>
                      <a:pt x="3210" y="27"/>
                    </a:lnTo>
                    <a:lnTo>
                      <a:pt x="3210" y="27"/>
                    </a:lnTo>
                    <a:lnTo>
                      <a:pt x="3210" y="28"/>
                    </a:lnTo>
                    <a:lnTo>
                      <a:pt x="3211" y="28"/>
                    </a:lnTo>
                    <a:lnTo>
                      <a:pt x="3211" y="28"/>
                    </a:lnTo>
                    <a:lnTo>
                      <a:pt x="3211" y="29"/>
                    </a:lnTo>
                    <a:lnTo>
                      <a:pt x="3212" y="28"/>
                    </a:lnTo>
                    <a:lnTo>
                      <a:pt x="3212" y="27"/>
                    </a:lnTo>
                    <a:lnTo>
                      <a:pt x="3213" y="27"/>
                    </a:lnTo>
                    <a:lnTo>
                      <a:pt x="3213" y="28"/>
                    </a:lnTo>
                    <a:lnTo>
                      <a:pt x="3213" y="28"/>
                    </a:lnTo>
                    <a:lnTo>
                      <a:pt x="3215" y="29"/>
                    </a:lnTo>
                    <a:lnTo>
                      <a:pt x="3215" y="28"/>
                    </a:lnTo>
                    <a:lnTo>
                      <a:pt x="3215" y="30"/>
                    </a:lnTo>
                    <a:lnTo>
                      <a:pt x="3216" y="33"/>
                    </a:lnTo>
                    <a:lnTo>
                      <a:pt x="3216" y="34"/>
                    </a:lnTo>
                    <a:lnTo>
                      <a:pt x="3216" y="34"/>
                    </a:lnTo>
                    <a:lnTo>
                      <a:pt x="3217" y="35"/>
                    </a:lnTo>
                    <a:lnTo>
                      <a:pt x="3217" y="35"/>
                    </a:lnTo>
                    <a:lnTo>
                      <a:pt x="3218" y="35"/>
                    </a:lnTo>
                    <a:lnTo>
                      <a:pt x="3218" y="36"/>
                    </a:lnTo>
                    <a:lnTo>
                      <a:pt x="3218" y="36"/>
                    </a:lnTo>
                    <a:lnTo>
                      <a:pt x="3219" y="37"/>
                    </a:lnTo>
                    <a:lnTo>
                      <a:pt x="3219" y="36"/>
                    </a:lnTo>
                    <a:lnTo>
                      <a:pt x="3219" y="36"/>
                    </a:lnTo>
                    <a:lnTo>
                      <a:pt x="3220" y="38"/>
                    </a:lnTo>
                    <a:lnTo>
                      <a:pt x="3220" y="36"/>
                    </a:lnTo>
                    <a:lnTo>
                      <a:pt x="3220" y="37"/>
                    </a:lnTo>
                    <a:lnTo>
                      <a:pt x="3221" y="36"/>
                    </a:lnTo>
                    <a:lnTo>
                      <a:pt x="3221" y="34"/>
                    </a:lnTo>
                    <a:lnTo>
                      <a:pt x="3222" y="31"/>
                    </a:lnTo>
                    <a:lnTo>
                      <a:pt x="3222" y="30"/>
                    </a:lnTo>
                    <a:lnTo>
                      <a:pt x="3222" y="29"/>
                    </a:lnTo>
                    <a:lnTo>
                      <a:pt x="3224" y="28"/>
                    </a:lnTo>
                    <a:lnTo>
                      <a:pt x="3224" y="28"/>
                    </a:lnTo>
                    <a:lnTo>
                      <a:pt x="3224" y="29"/>
                    </a:lnTo>
                    <a:lnTo>
                      <a:pt x="3225" y="33"/>
                    </a:lnTo>
                    <a:lnTo>
                      <a:pt x="3225" y="33"/>
                    </a:lnTo>
                    <a:lnTo>
                      <a:pt x="3225" y="34"/>
                    </a:lnTo>
                    <a:lnTo>
                      <a:pt x="3226" y="34"/>
                    </a:lnTo>
                    <a:lnTo>
                      <a:pt x="3226" y="36"/>
                    </a:lnTo>
                    <a:lnTo>
                      <a:pt x="3227" y="37"/>
                    </a:lnTo>
                    <a:lnTo>
                      <a:pt x="3227" y="36"/>
                    </a:lnTo>
                    <a:lnTo>
                      <a:pt x="3227" y="40"/>
                    </a:lnTo>
                    <a:lnTo>
                      <a:pt x="3228" y="42"/>
                    </a:lnTo>
                    <a:lnTo>
                      <a:pt x="3228" y="42"/>
                    </a:lnTo>
                    <a:lnTo>
                      <a:pt x="3228" y="38"/>
                    </a:lnTo>
                    <a:lnTo>
                      <a:pt x="3229" y="37"/>
                    </a:lnTo>
                    <a:lnTo>
                      <a:pt x="3229" y="34"/>
                    </a:lnTo>
                    <a:lnTo>
                      <a:pt x="3229" y="33"/>
                    </a:lnTo>
                    <a:lnTo>
                      <a:pt x="3230" y="34"/>
                    </a:lnTo>
                    <a:lnTo>
                      <a:pt x="3230" y="35"/>
                    </a:lnTo>
                    <a:lnTo>
                      <a:pt x="3231" y="39"/>
                    </a:lnTo>
                    <a:lnTo>
                      <a:pt x="3231" y="42"/>
                    </a:lnTo>
                    <a:lnTo>
                      <a:pt x="3231" y="42"/>
                    </a:lnTo>
                    <a:lnTo>
                      <a:pt x="3233" y="43"/>
                    </a:lnTo>
                    <a:lnTo>
                      <a:pt x="3233" y="42"/>
                    </a:lnTo>
                    <a:lnTo>
                      <a:pt x="3233" y="42"/>
                    </a:lnTo>
                    <a:lnTo>
                      <a:pt x="3234" y="42"/>
                    </a:lnTo>
                    <a:lnTo>
                      <a:pt x="3234" y="43"/>
                    </a:lnTo>
                    <a:lnTo>
                      <a:pt x="3234" y="43"/>
                    </a:lnTo>
                    <a:lnTo>
                      <a:pt x="3235" y="44"/>
                    </a:lnTo>
                    <a:lnTo>
                      <a:pt x="3235" y="46"/>
                    </a:lnTo>
                    <a:lnTo>
                      <a:pt x="3236" y="44"/>
                    </a:lnTo>
                    <a:lnTo>
                      <a:pt x="3236" y="43"/>
                    </a:lnTo>
                    <a:lnTo>
                      <a:pt x="3236" y="43"/>
                    </a:lnTo>
                    <a:lnTo>
                      <a:pt x="3237" y="40"/>
                    </a:lnTo>
                    <a:lnTo>
                      <a:pt x="3237" y="38"/>
                    </a:lnTo>
                    <a:lnTo>
                      <a:pt x="3237" y="37"/>
                    </a:lnTo>
                    <a:lnTo>
                      <a:pt x="3238" y="37"/>
                    </a:lnTo>
                    <a:lnTo>
                      <a:pt x="3238" y="38"/>
                    </a:lnTo>
                    <a:lnTo>
                      <a:pt x="3239" y="38"/>
                    </a:lnTo>
                    <a:lnTo>
                      <a:pt x="3239" y="43"/>
                    </a:lnTo>
                    <a:lnTo>
                      <a:pt x="3239" y="43"/>
                    </a:lnTo>
                    <a:lnTo>
                      <a:pt x="3240" y="43"/>
                    </a:lnTo>
                    <a:lnTo>
                      <a:pt x="3240" y="43"/>
                    </a:lnTo>
                    <a:lnTo>
                      <a:pt x="3240" y="40"/>
                    </a:lnTo>
                    <a:lnTo>
                      <a:pt x="3242" y="42"/>
                    </a:lnTo>
                    <a:lnTo>
                      <a:pt x="3242" y="42"/>
                    </a:lnTo>
                    <a:lnTo>
                      <a:pt x="3242" y="42"/>
                    </a:lnTo>
                    <a:lnTo>
                      <a:pt x="3243" y="42"/>
                    </a:lnTo>
                    <a:lnTo>
                      <a:pt x="3243" y="40"/>
                    </a:lnTo>
                    <a:lnTo>
                      <a:pt x="3244" y="42"/>
                    </a:lnTo>
                    <a:lnTo>
                      <a:pt x="3244" y="42"/>
                    </a:lnTo>
                    <a:lnTo>
                      <a:pt x="3244" y="43"/>
                    </a:lnTo>
                    <a:lnTo>
                      <a:pt x="3245" y="42"/>
                    </a:lnTo>
                    <a:lnTo>
                      <a:pt x="3245" y="43"/>
                    </a:lnTo>
                    <a:lnTo>
                      <a:pt x="3245" y="43"/>
                    </a:lnTo>
                    <a:lnTo>
                      <a:pt x="3246" y="44"/>
                    </a:lnTo>
                    <a:lnTo>
                      <a:pt x="3246" y="42"/>
                    </a:lnTo>
                    <a:lnTo>
                      <a:pt x="3246" y="40"/>
                    </a:lnTo>
                    <a:lnTo>
                      <a:pt x="3247" y="39"/>
                    </a:lnTo>
                    <a:lnTo>
                      <a:pt x="3247" y="40"/>
                    </a:lnTo>
                    <a:lnTo>
                      <a:pt x="3248" y="40"/>
                    </a:lnTo>
                    <a:lnTo>
                      <a:pt x="3248" y="42"/>
                    </a:lnTo>
                    <a:lnTo>
                      <a:pt x="3248" y="42"/>
                    </a:lnTo>
                    <a:lnTo>
                      <a:pt x="3249" y="43"/>
                    </a:lnTo>
                    <a:lnTo>
                      <a:pt x="3249" y="43"/>
                    </a:lnTo>
                    <a:lnTo>
                      <a:pt x="3249" y="44"/>
                    </a:lnTo>
                    <a:lnTo>
                      <a:pt x="3251" y="43"/>
                    </a:lnTo>
                    <a:lnTo>
                      <a:pt x="3251" y="43"/>
                    </a:lnTo>
                    <a:lnTo>
                      <a:pt x="3251" y="44"/>
                    </a:lnTo>
                    <a:lnTo>
                      <a:pt x="3252" y="45"/>
                    </a:lnTo>
                    <a:lnTo>
                      <a:pt x="3252" y="44"/>
                    </a:lnTo>
                    <a:lnTo>
                      <a:pt x="3253" y="45"/>
                    </a:lnTo>
                    <a:lnTo>
                      <a:pt x="3253" y="43"/>
                    </a:lnTo>
                    <a:lnTo>
                      <a:pt x="3253" y="44"/>
                    </a:lnTo>
                    <a:lnTo>
                      <a:pt x="3254" y="44"/>
                    </a:lnTo>
                    <a:lnTo>
                      <a:pt x="3254" y="44"/>
                    </a:lnTo>
                    <a:lnTo>
                      <a:pt x="3254" y="42"/>
                    </a:lnTo>
                    <a:lnTo>
                      <a:pt x="3255" y="38"/>
                    </a:lnTo>
                    <a:lnTo>
                      <a:pt x="3255" y="38"/>
                    </a:lnTo>
                    <a:lnTo>
                      <a:pt x="3255" y="38"/>
                    </a:lnTo>
                    <a:lnTo>
                      <a:pt x="3256" y="37"/>
                    </a:lnTo>
                    <a:lnTo>
                      <a:pt x="3256" y="35"/>
                    </a:lnTo>
                    <a:lnTo>
                      <a:pt x="3257" y="34"/>
                    </a:lnTo>
                    <a:lnTo>
                      <a:pt x="3257" y="34"/>
                    </a:lnTo>
                    <a:lnTo>
                      <a:pt x="3257" y="37"/>
                    </a:lnTo>
                    <a:lnTo>
                      <a:pt x="3258" y="38"/>
                    </a:lnTo>
                    <a:lnTo>
                      <a:pt x="3258" y="38"/>
                    </a:lnTo>
                    <a:lnTo>
                      <a:pt x="3258" y="38"/>
                    </a:lnTo>
                    <a:lnTo>
                      <a:pt x="3260" y="40"/>
                    </a:lnTo>
                    <a:lnTo>
                      <a:pt x="3260" y="40"/>
                    </a:lnTo>
                    <a:lnTo>
                      <a:pt x="3260" y="42"/>
                    </a:lnTo>
                    <a:lnTo>
                      <a:pt x="3261" y="43"/>
                    </a:lnTo>
                    <a:lnTo>
                      <a:pt x="3261" y="42"/>
                    </a:lnTo>
                    <a:lnTo>
                      <a:pt x="3262" y="42"/>
                    </a:lnTo>
                    <a:lnTo>
                      <a:pt x="3262" y="42"/>
                    </a:lnTo>
                    <a:lnTo>
                      <a:pt x="3262" y="43"/>
                    </a:lnTo>
                    <a:lnTo>
                      <a:pt x="3263" y="43"/>
                    </a:lnTo>
                    <a:lnTo>
                      <a:pt x="3263" y="45"/>
                    </a:lnTo>
                    <a:lnTo>
                      <a:pt x="3263" y="45"/>
                    </a:lnTo>
                    <a:lnTo>
                      <a:pt x="3264" y="46"/>
                    </a:lnTo>
                    <a:lnTo>
                      <a:pt x="3264" y="45"/>
                    </a:lnTo>
                    <a:lnTo>
                      <a:pt x="3264" y="46"/>
                    </a:lnTo>
                    <a:lnTo>
                      <a:pt x="3265" y="46"/>
                    </a:lnTo>
                    <a:lnTo>
                      <a:pt x="3265" y="46"/>
                    </a:lnTo>
                    <a:lnTo>
                      <a:pt x="3266" y="46"/>
                    </a:lnTo>
                    <a:lnTo>
                      <a:pt x="3266" y="46"/>
                    </a:lnTo>
                    <a:lnTo>
                      <a:pt x="3266" y="47"/>
                    </a:lnTo>
                    <a:lnTo>
                      <a:pt x="3267" y="46"/>
                    </a:lnTo>
                    <a:lnTo>
                      <a:pt x="3267" y="46"/>
                    </a:lnTo>
                    <a:lnTo>
                      <a:pt x="3267" y="45"/>
                    </a:lnTo>
                    <a:lnTo>
                      <a:pt x="3269" y="44"/>
                    </a:lnTo>
                    <a:lnTo>
                      <a:pt x="3269" y="43"/>
                    </a:lnTo>
                    <a:lnTo>
                      <a:pt x="3269" y="43"/>
                    </a:lnTo>
                    <a:lnTo>
                      <a:pt x="3270" y="43"/>
                    </a:lnTo>
                    <a:lnTo>
                      <a:pt x="3270" y="44"/>
                    </a:lnTo>
                    <a:lnTo>
                      <a:pt x="3271" y="46"/>
                    </a:lnTo>
                    <a:lnTo>
                      <a:pt x="3271" y="49"/>
                    </a:lnTo>
                    <a:lnTo>
                      <a:pt x="3271" y="52"/>
                    </a:lnTo>
                    <a:lnTo>
                      <a:pt x="3272" y="53"/>
                    </a:lnTo>
                    <a:lnTo>
                      <a:pt x="3272" y="53"/>
                    </a:lnTo>
                    <a:lnTo>
                      <a:pt x="3272" y="52"/>
                    </a:lnTo>
                    <a:lnTo>
                      <a:pt x="3273" y="52"/>
                    </a:lnTo>
                    <a:lnTo>
                      <a:pt x="3273" y="52"/>
                    </a:lnTo>
                    <a:lnTo>
                      <a:pt x="3273" y="52"/>
                    </a:lnTo>
                    <a:lnTo>
                      <a:pt x="3274" y="51"/>
                    </a:lnTo>
                    <a:lnTo>
                      <a:pt x="3274" y="49"/>
                    </a:lnTo>
                    <a:lnTo>
                      <a:pt x="3275" y="51"/>
                    </a:lnTo>
                    <a:lnTo>
                      <a:pt x="3275" y="51"/>
                    </a:lnTo>
                    <a:lnTo>
                      <a:pt x="3275" y="49"/>
                    </a:lnTo>
                    <a:lnTo>
                      <a:pt x="3276" y="51"/>
                    </a:lnTo>
                    <a:lnTo>
                      <a:pt x="3276" y="47"/>
                    </a:lnTo>
                    <a:lnTo>
                      <a:pt x="3276" y="48"/>
                    </a:lnTo>
                    <a:lnTo>
                      <a:pt x="3278" y="51"/>
                    </a:lnTo>
                    <a:lnTo>
                      <a:pt x="3278" y="48"/>
                    </a:lnTo>
                    <a:lnTo>
                      <a:pt x="3278" y="47"/>
                    </a:lnTo>
                    <a:lnTo>
                      <a:pt x="3279" y="45"/>
                    </a:lnTo>
                    <a:lnTo>
                      <a:pt x="3279" y="46"/>
                    </a:lnTo>
                    <a:lnTo>
                      <a:pt x="3280" y="44"/>
                    </a:lnTo>
                    <a:lnTo>
                      <a:pt x="3280" y="46"/>
                    </a:lnTo>
                    <a:lnTo>
                      <a:pt x="3280" y="46"/>
                    </a:lnTo>
                    <a:lnTo>
                      <a:pt x="3281" y="45"/>
                    </a:lnTo>
                    <a:lnTo>
                      <a:pt x="3281" y="45"/>
                    </a:lnTo>
                    <a:lnTo>
                      <a:pt x="3281" y="47"/>
                    </a:lnTo>
                    <a:lnTo>
                      <a:pt x="3282" y="49"/>
                    </a:lnTo>
                    <a:lnTo>
                      <a:pt x="3282" y="49"/>
                    </a:lnTo>
                    <a:lnTo>
                      <a:pt x="3283" y="48"/>
                    </a:lnTo>
                    <a:lnTo>
                      <a:pt x="3283" y="49"/>
                    </a:lnTo>
                    <a:lnTo>
                      <a:pt x="3283" y="51"/>
                    </a:lnTo>
                    <a:lnTo>
                      <a:pt x="3284" y="49"/>
                    </a:lnTo>
                    <a:lnTo>
                      <a:pt x="3284" y="48"/>
                    </a:lnTo>
                    <a:lnTo>
                      <a:pt x="3284" y="46"/>
                    </a:lnTo>
                    <a:lnTo>
                      <a:pt x="3285" y="45"/>
                    </a:lnTo>
                    <a:lnTo>
                      <a:pt x="3285" y="45"/>
                    </a:lnTo>
                    <a:lnTo>
                      <a:pt x="3285" y="44"/>
                    </a:lnTo>
                    <a:lnTo>
                      <a:pt x="3287" y="44"/>
                    </a:lnTo>
                    <a:lnTo>
                      <a:pt x="3287" y="44"/>
                    </a:lnTo>
                    <a:lnTo>
                      <a:pt x="3288" y="45"/>
                    </a:lnTo>
                    <a:lnTo>
                      <a:pt x="3288" y="46"/>
                    </a:lnTo>
                    <a:lnTo>
                      <a:pt x="3288" y="46"/>
                    </a:lnTo>
                    <a:lnTo>
                      <a:pt x="3289" y="47"/>
                    </a:lnTo>
                    <a:lnTo>
                      <a:pt x="3289" y="48"/>
                    </a:lnTo>
                    <a:lnTo>
                      <a:pt x="3289" y="47"/>
                    </a:lnTo>
                    <a:lnTo>
                      <a:pt x="3290" y="47"/>
                    </a:lnTo>
                    <a:lnTo>
                      <a:pt x="3290" y="48"/>
                    </a:lnTo>
                    <a:lnTo>
                      <a:pt x="3290" y="47"/>
                    </a:lnTo>
                    <a:lnTo>
                      <a:pt x="3291" y="46"/>
                    </a:lnTo>
                    <a:lnTo>
                      <a:pt x="3291" y="46"/>
                    </a:lnTo>
                    <a:lnTo>
                      <a:pt x="3292" y="48"/>
                    </a:lnTo>
                    <a:lnTo>
                      <a:pt x="3292" y="48"/>
                    </a:lnTo>
                    <a:lnTo>
                      <a:pt x="3292" y="48"/>
                    </a:lnTo>
                    <a:lnTo>
                      <a:pt x="3293" y="48"/>
                    </a:lnTo>
                    <a:lnTo>
                      <a:pt x="3293" y="47"/>
                    </a:lnTo>
                    <a:lnTo>
                      <a:pt x="3293" y="45"/>
                    </a:lnTo>
                    <a:lnTo>
                      <a:pt x="3294" y="45"/>
                    </a:lnTo>
                    <a:lnTo>
                      <a:pt x="3294" y="42"/>
                    </a:lnTo>
                    <a:lnTo>
                      <a:pt x="3294" y="43"/>
                    </a:lnTo>
                    <a:lnTo>
                      <a:pt x="3296" y="42"/>
                    </a:lnTo>
                    <a:lnTo>
                      <a:pt x="3296" y="43"/>
                    </a:lnTo>
                    <a:lnTo>
                      <a:pt x="3297" y="42"/>
                    </a:lnTo>
                    <a:lnTo>
                      <a:pt x="3297" y="42"/>
                    </a:lnTo>
                    <a:lnTo>
                      <a:pt x="3297" y="42"/>
                    </a:lnTo>
                    <a:lnTo>
                      <a:pt x="3298" y="43"/>
                    </a:lnTo>
                    <a:lnTo>
                      <a:pt x="3298" y="44"/>
                    </a:lnTo>
                    <a:lnTo>
                      <a:pt x="3298" y="44"/>
                    </a:lnTo>
                    <a:lnTo>
                      <a:pt x="3299" y="45"/>
                    </a:lnTo>
                    <a:lnTo>
                      <a:pt x="3299" y="46"/>
                    </a:lnTo>
                    <a:lnTo>
                      <a:pt x="3299" y="46"/>
                    </a:lnTo>
                    <a:lnTo>
                      <a:pt x="3300" y="45"/>
                    </a:lnTo>
                    <a:lnTo>
                      <a:pt x="3300" y="45"/>
                    </a:lnTo>
                    <a:lnTo>
                      <a:pt x="3301" y="45"/>
                    </a:lnTo>
                    <a:lnTo>
                      <a:pt x="3301" y="45"/>
                    </a:lnTo>
                    <a:lnTo>
                      <a:pt x="3301" y="44"/>
                    </a:lnTo>
                    <a:lnTo>
                      <a:pt x="3302" y="45"/>
                    </a:lnTo>
                    <a:lnTo>
                      <a:pt x="3302" y="44"/>
                    </a:lnTo>
                    <a:lnTo>
                      <a:pt x="3302" y="43"/>
                    </a:lnTo>
                    <a:lnTo>
                      <a:pt x="3303" y="42"/>
                    </a:lnTo>
                    <a:lnTo>
                      <a:pt x="3303" y="43"/>
                    </a:lnTo>
                    <a:lnTo>
                      <a:pt x="3303" y="40"/>
                    </a:lnTo>
                    <a:lnTo>
                      <a:pt x="3305" y="42"/>
                    </a:lnTo>
                    <a:lnTo>
                      <a:pt x="3305" y="39"/>
                    </a:lnTo>
                    <a:lnTo>
                      <a:pt x="3306" y="39"/>
                    </a:lnTo>
                    <a:lnTo>
                      <a:pt x="3306" y="38"/>
                    </a:lnTo>
                    <a:lnTo>
                      <a:pt x="3306" y="38"/>
                    </a:lnTo>
                    <a:lnTo>
                      <a:pt x="3307" y="39"/>
                    </a:lnTo>
                    <a:lnTo>
                      <a:pt x="3307" y="39"/>
                    </a:lnTo>
                    <a:lnTo>
                      <a:pt x="3307" y="40"/>
                    </a:lnTo>
                    <a:lnTo>
                      <a:pt x="3308" y="40"/>
                    </a:lnTo>
                    <a:lnTo>
                      <a:pt x="3308" y="39"/>
                    </a:lnTo>
                    <a:lnTo>
                      <a:pt x="3308" y="43"/>
                    </a:lnTo>
                    <a:lnTo>
                      <a:pt x="3309" y="43"/>
                    </a:lnTo>
                    <a:lnTo>
                      <a:pt x="3309" y="44"/>
                    </a:lnTo>
                    <a:lnTo>
                      <a:pt x="3310" y="44"/>
                    </a:lnTo>
                    <a:lnTo>
                      <a:pt x="3310" y="44"/>
                    </a:lnTo>
                    <a:lnTo>
                      <a:pt x="3310" y="44"/>
                    </a:lnTo>
                    <a:lnTo>
                      <a:pt x="3311" y="43"/>
                    </a:lnTo>
                    <a:lnTo>
                      <a:pt x="3311" y="42"/>
                    </a:lnTo>
                    <a:lnTo>
                      <a:pt x="3311" y="40"/>
                    </a:lnTo>
                    <a:lnTo>
                      <a:pt x="3312" y="40"/>
                    </a:lnTo>
                    <a:lnTo>
                      <a:pt x="3312" y="40"/>
                    </a:lnTo>
                    <a:lnTo>
                      <a:pt x="3312" y="42"/>
                    </a:lnTo>
                    <a:lnTo>
                      <a:pt x="3314" y="42"/>
                    </a:lnTo>
                    <a:lnTo>
                      <a:pt x="3314" y="42"/>
                    </a:lnTo>
                    <a:lnTo>
                      <a:pt x="3315" y="40"/>
                    </a:lnTo>
                    <a:lnTo>
                      <a:pt x="3315" y="40"/>
                    </a:lnTo>
                    <a:lnTo>
                      <a:pt x="3315" y="40"/>
                    </a:lnTo>
                    <a:lnTo>
                      <a:pt x="3316" y="38"/>
                    </a:lnTo>
                    <a:lnTo>
                      <a:pt x="3316" y="38"/>
                    </a:lnTo>
                    <a:lnTo>
                      <a:pt x="3316" y="37"/>
                    </a:lnTo>
                    <a:lnTo>
                      <a:pt x="3317" y="37"/>
                    </a:lnTo>
                    <a:lnTo>
                      <a:pt x="3317" y="36"/>
                    </a:lnTo>
                    <a:lnTo>
                      <a:pt x="3317" y="35"/>
                    </a:lnTo>
                    <a:lnTo>
                      <a:pt x="3318" y="36"/>
                    </a:lnTo>
                    <a:lnTo>
                      <a:pt x="3318" y="35"/>
                    </a:lnTo>
                    <a:lnTo>
                      <a:pt x="3319" y="35"/>
                    </a:lnTo>
                    <a:lnTo>
                      <a:pt x="3319" y="35"/>
                    </a:lnTo>
                    <a:lnTo>
                      <a:pt x="3319" y="36"/>
                    </a:lnTo>
                    <a:lnTo>
                      <a:pt x="3320" y="37"/>
                    </a:lnTo>
                    <a:lnTo>
                      <a:pt x="3320" y="38"/>
                    </a:lnTo>
                    <a:lnTo>
                      <a:pt x="3320" y="38"/>
                    </a:lnTo>
                    <a:lnTo>
                      <a:pt x="3321" y="39"/>
                    </a:lnTo>
                    <a:lnTo>
                      <a:pt x="3321" y="39"/>
                    </a:lnTo>
                    <a:lnTo>
                      <a:pt x="3323" y="39"/>
                    </a:lnTo>
                    <a:lnTo>
                      <a:pt x="3323" y="39"/>
                    </a:lnTo>
                    <a:lnTo>
                      <a:pt x="3323" y="38"/>
                    </a:lnTo>
                    <a:lnTo>
                      <a:pt x="3324" y="40"/>
                    </a:lnTo>
                    <a:lnTo>
                      <a:pt x="3324" y="43"/>
                    </a:lnTo>
                    <a:lnTo>
                      <a:pt x="3324" y="43"/>
                    </a:lnTo>
                    <a:lnTo>
                      <a:pt x="3325" y="43"/>
                    </a:lnTo>
                    <a:lnTo>
                      <a:pt x="3325" y="42"/>
                    </a:lnTo>
                    <a:lnTo>
                      <a:pt x="3325" y="42"/>
                    </a:lnTo>
                    <a:lnTo>
                      <a:pt x="3326" y="40"/>
                    </a:lnTo>
                    <a:lnTo>
                      <a:pt x="3326" y="38"/>
                    </a:lnTo>
                    <a:lnTo>
                      <a:pt x="3327" y="37"/>
                    </a:lnTo>
                    <a:lnTo>
                      <a:pt x="3327" y="38"/>
                    </a:lnTo>
                    <a:lnTo>
                      <a:pt x="3327" y="37"/>
                    </a:lnTo>
                    <a:lnTo>
                      <a:pt x="3328" y="38"/>
                    </a:lnTo>
                    <a:lnTo>
                      <a:pt x="3328" y="39"/>
                    </a:lnTo>
                    <a:lnTo>
                      <a:pt x="3328" y="39"/>
                    </a:lnTo>
                    <a:lnTo>
                      <a:pt x="3329" y="40"/>
                    </a:lnTo>
                    <a:lnTo>
                      <a:pt x="3329" y="42"/>
                    </a:lnTo>
                    <a:lnTo>
                      <a:pt x="3329" y="40"/>
                    </a:lnTo>
                    <a:lnTo>
                      <a:pt x="3330" y="42"/>
                    </a:lnTo>
                    <a:lnTo>
                      <a:pt x="3330" y="43"/>
                    </a:lnTo>
                    <a:lnTo>
                      <a:pt x="3332" y="43"/>
                    </a:lnTo>
                    <a:lnTo>
                      <a:pt x="3332" y="43"/>
                    </a:lnTo>
                    <a:lnTo>
                      <a:pt x="3332" y="43"/>
                    </a:lnTo>
                    <a:lnTo>
                      <a:pt x="3333" y="40"/>
                    </a:lnTo>
                    <a:lnTo>
                      <a:pt x="3333" y="37"/>
                    </a:lnTo>
                    <a:lnTo>
                      <a:pt x="3333" y="37"/>
                    </a:lnTo>
                    <a:lnTo>
                      <a:pt x="3334" y="35"/>
                    </a:lnTo>
                    <a:lnTo>
                      <a:pt x="3334" y="36"/>
                    </a:lnTo>
                    <a:lnTo>
                      <a:pt x="3334" y="36"/>
                    </a:lnTo>
                    <a:lnTo>
                      <a:pt x="3335" y="37"/>
                    </a:lnTo>
                    <a:lnTo>
                      <a:pt x="3335" y="37"/>
                    </a:lnTo>
                    <a:lnTo>
                      <a:pt x="3336" y="38"/>
                    </a:lnTo>
                    <a:lnTo>
                      <a:pt x="3336" y="38"/>
                    </a:lnTo>
                    <a:lnTo>
                      <a:pt x="3336" y="36"/>
                    </a:lnTo>
                    <a:lnTo>
                      <a:pt x="3337" y="37"/>
                    </a:lnTo>
                    <a:lnTo>
                      <a:pt x="3337" y="37"/>
                    </a:lnTo>
                    <a:lnTo>
                      <a:pt x="3337" y="38"/>
                    </a:lnTo>
                    <a:lnTo>
                      <a:pt x="3338" y="38"/>
                    </a:lnTo>
                    <a:lnTo>
                      <a:pt x="3338" y="39"/>
                    </a:lnTo>
                    <a:lnTo>
                      <a:pt x="3338" y="38"/>
                    </a:lnTo>
                    <a:lnTo>
                      <a:pt x="3339" y="38"/>
                    </a:lnTo>
                    <a:lnTo>
                      <a:pt x="3339" y="37"/>
                    </a:lnTo>
                    <a:lnTo>
                      <a:pt x="3341" y="36"/>
                    </a:lnTo>
                    <a:lnTo>
                      <a:pt x="3341" y="36"/>
                    </a:lnTo>
                    <a:lnTo>
                      <a:pt x="3341" y="34"/>
                    </a:lnTo>
                    <a:lnTo>
                      <a:pt x="3342" y="33"/>
                    </a:lnTo>
                    <a:lnTo>
                      <a:pt x="3342" y="33"/>
                    </a:lnTo>
                    <a:lnTo>
                      <a:pt x="3342" y="31"/>
                    </a:lnTo>
                    <a:lnTo>
                      <a:pt x="3343" y="33"/>
                    </a:lnTo>
                    <a:lnTo>
                      <a:pt x="3343" y="35"/>
                    </a:lnTo>
                    <a:lnTo>
                      <a:pt x="3343" y="38"/>
                    </a:lnTo>
                    <a:lnTo>
                      <a:pt x="3344" y="38"/>
                    </a:lnTo>
                    <a:lnTo>
                      <a:pt x="3344" y="40"/>
                    </a:lnTo>
                    <a:lnTo>
                      <a:pt x="3345" y="42"/>
                    </a:lnTo>
                    <a:lnTo>
                      <a:pt x="3345" y="44"/>
                    </a:lnTo>
                    <a:lnTo>
                      <a:pt x="3345" y="45"/>
                    </a:lnTo>
                    <a:lnTo>
                      <a:pt x="3346" y="46"/>
                    </a:lnTo>
                    <a:lnTo>
                      <a:pt x="3346" y="45"/>
                    </a:lnTo>
                    <a:lnTo>
                      <a:pt x="3346" y="46"/>
                    </a:lnTo>
                    <a:lnTo>
                      <a:pt x="3347" y="45"/>
                    </a:lnTo>
                    <a:lnTo>
                      <a:pt x="3347" y="44"/>
                    </a:lnTo>
                    <a:lnTo>
                      <a:pt x="3347" y="43"/>
                    </a:lnTo>
                    <a:lnTo>
                      <a:pt x="3348" y="40"/>
                    </a:lnTo>
                    <a:lnTo>
                      <a:pt x="3348" y="37"/>
                    </a:lnTo>
                    <a:lnTo>
                      <a:pt x="3350" y="36"/>
                    </a:lnTo>
                    <a:lnTo>
                      <a:pt x="3350" y="34"/>
                    </a:lnTo>
                    <a:lnTo>
                      <a:pt x="3350" y="34"/>
                    </a:lnTo>
                    <a:lnTo>
                      <a:pt x="3351" y="33"/>
                    </a:lnTo>
                    <a:lnTo>
                      <a:pt x="3351" y="33"/>
                    </a:lnTo>
                    <a:lnTo>
                      <a:pt x="3351" y="34"/>
                    </a:lnTo>
                    <a:lnTo>
                      <a:pt x="3352" y="35"/>
                    </a:lnTo>
                    <a:lnTo>
                      <a:pt x="3352" y="36"/>
                    </a:lnTo>
                    <a:lnTo>
                      <a:pt x="3352" y="37"/>
                    </a:lnTo>
                    <a:lnTo>
                      <a:pt x="3353" y="39"/>
                    </a:lnTo>
                    <a:lnTo>
                      <a:pt x="3353" y="42"/>
                    </a:lnTo>
                    <a:lnTo>
                      <a:pt x="3354" y="42"/>
                    </a:lnTo>
                    <a:lnTo>
                      <a:pt x="3354" y="43"/>
                    </a:lnTo>
                    <a:lnTo>
                      <a:pt x="3354" y="43"/>
                    </a:lnTo>
                    <a:lnTo>
                      <a:pt x="3355" y="42"/>
                    </a:lnTo>
                    <a:lnTo>
                      <a:pt x="3355" y="40"/>
                    </a:lnTo>
                    <a:lnTo>
                      <a:pt x="3355" y="38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" name="Freeform 11"/>
              <p:cNvSpPr>
                <a:spLocks/>
              </p:cNvSpPr>
              <p:nvPr/>
            </p:nvSpPr>
            <p:spPr bwMode="auto">
              <a:xfrm>
                <a:off x="6942138" y="3429000"/>
                <a:ext cx="1177925" cy="66675"/>
              </a:xfrm>
              <a:custGeom>
                <a:avLst/>
                <a:gdLst>
                  <a:gd name="T0" fmla="*/ 13 w 742"/>
                  <a:gd name="T1" fmla="*/ 20 h 42"/>
                  <a:gd name="T2" fmla="*/ 24 w 742"/>
                  <a:gd name="T3" fmla="*/ 20 h 42"/>
                  <a:gd name="T4" fmla="*/ 36 w 742"/>
                  <a:gd name="T5" fmla="*/ 22 h 42"/>
                  <a:gd name="T6" fmla="*/ 47 w 742"/>
                  <a:gd name="T7" fmla="*/ 8 h 42"/>
                  <a:gd name="T8" fmla="*/ 60 w 742"/>
                  <a:gd name="T9" fmla="*/ 15 h 42"/>
                  <a:gd name="T10" fmla="*/ 71 w 742"/>
                  <a:gd name="T11" fmla="*/ 16 h 42"/>
                  <a:gd name="T12" fmla="*/ 83 w 742"/>
                  <a:gd name="T13" fmla="*/ 22 h 42"/>
                  <a:gd name="T14" fmla="*/ 96 w 742"/>
                  <a:gd name="T15" fmla="*/ 30 h 42"/>
                  <a:gd name="T16" fmla="*/ 107 w 742"/>
                  <a:gd name="T17" fmla="*/ 27 h 42"/>
                  <a:gd name="T18" fmla="*/ 119 w 742"/>
                  <a:gd name="T19" fmla="*/ 21 h 42"/>
                  <a:gd name="T20" fmla="*/ 131 w 742"/>
                  <a:gd name="T21" fmla="*/ 22 h 42"/>
                  <a:gd name="T22" fmla="*/ 143 w 742"/>
                  <a:gd name="T23" fmla="*/ 14 h 42"/>
                  <a:gd name="T24" fmla="*/ 154 w 742"/>
                  <a:gd name="T25" fmla="*/ 23 h 42"/>
                  <a:gd name="T26" fmla="*/ 167 w 742"/>
                  <a:gd name="T27" fmla="*/ 21 h 42"/>
                  <a:gd name="T28" fmla="*/ 179 w 742"/>
                  <a:gd name="T29" fmla="*/ 16 h 42"/>
                  <a:gd name="T30" fmla="*/ 190 w 742"/>
                  <a:gd name="T31" fmla="*/ 18 h 42"/>
                  <a:gd name="T32" fmla="*/ 203 w 742"/>
                  <a:gd name="T33" fmla="*/ 13 h 42"/>
                  <a:gd name="T34" fmla="*/ 214 w 742"/>
                  <a:gd name="T35" fmla="*/ 14 h 42"/>
                  <a:gd name="T36" fmla="*/ 226 w 742"/>
                  <a:gd name="T37" fmla="*/ 14 h 42"/>
                  <a:gd name="T38" fmla="*/ 237 w 742"/>
                  <a:gd name="T39" fmla="*/ 16 h 42"/>
                  <a:gd name="T40" fmla="*/ 250 w 742"/>
                  <a:gd name="T41" fmla="*/ 16 h 42"/>
                  <a:gd name="T42" fmla="*/ 262 w 742"/>
                  <a:gd name="T43" fmla="*/ 9 h 42"/>
                  <a:gd name="T44" fmla="*/ 273 w 742"/>
                  <a:gd name="T45" fmla="*/ 14 h 42"/>
                  <a:gd name="T46" fmla="*/ 286 w 742"/>
                  <a:gd name="T47" fmla="*/ 8 h 42"/>
                  <a:gd name="T48" fmla="*/ 297 w 742"/>
                  <a:gd name="T49" fmla="*/ 11 h 42"/>
                  <a:gd name="T50" fmla="*/ 309 w 742"/>
                  <a:gd name="T51" fmla="*/ 5 h 42"/>
                  <a:gd name="T52" fmla="*/ 321 w 742"/>
                  <a:gd name="T53" fmla="*/ 8 h 42"/>
                  <a:gd name="T54" fmla="*/ 333 w 742"/>
                  <a:gd name="T55" fmla="*/ 9 h 42"/>
                  <a:gd name="T56" fmla="*/ 345 w 742"/>
                  <a:gd name="T57" fmla="*/ 7 h 42"/>
                  <a:gd name="T58" fmla="*/ 357 w 742"/>
                  <a:gd name="T59" fmla="*/ 16 h 42"/>
                  <a:gd name="T60" fmla="*/ 369 w 742"/>
                  <a:gd name="T61" fmla="*/ 20 h 42"/>
                  <a:gd name="T62" fmla="*/ 380 w 742"/>
                  <a:gd name="T63" fmla="*/ 27 h 42"/>
                  <a:gd name="T64" fmla="*/ 393 w 742"/>
                  <a:gd name="T65" fmla="*/ 32 h 42"/>
                  <a:gd name="T66" fmla="*/ 404 w 742"/>
                  <a:gd name="T67" fmla="*/ 34 h 42"/>
                  <a:gd name="T68" fmla="*/ 416 w 742"/>
                  <a:gd name="T69" fmla="*/ 36 h 42"/>
                  <a:gd name="T70" fmla="*/ 429 w 742"/>
                  <a:gd name="T71" fmla="*/ 35 h 42"/>
                  <a:gd name="T72" fmla="*/ 440 w 742"/>
                  <a:gd name="T73" fmla="*/ 31 h 42"/>
                  <a:gd name="T74" fmla="*/ 452 w 742"/>
                  <a:gd name="T75" fmla="*/ 24 h 42"/>
                  <a:gd name="T76" fmla="*/ 463 w 742"/>
                  <a:gd name="T77" fmla="*/ 29 h 42"/>
                  <a:gd name="T78" fmla="*/ 476 w 742"/>
                  <a:gd name="T79" fmla="*/ 23 h 42"/>
                  <a:gd name="T80" fmla="*/ 487 w 742"/>
                  <a:gd name="T81" fmla="*/ 29 h 42"/>
                  <a:gd name="T82" fmla="*/ 499 w 742"/>
                  <a:gd name="T83" fmla="*/ 32 h 42"/>
                  <a:gd name="T84" fmla="*/ 512 w 742"/>
                  <a:gd name="T85" fmla="*/ 30 h 42"/>
                  <a:gd name="T86" fmla="*/ 523 w 742"/>
                  <a:gd name="T87" fmla="*/ 20 h 42"/>
                  <a:gd name="T88" fmla="*/ 535 w 742"/>
                  <a:gd name="T89" fmla="*/ 18 h 42"/>
                  <a:gd name="T90" fmla="*/ 547 w 742"/>
                  <a:gd name="T91" fmla="*/ 18 h 42"/>
                  <a:gd name="T92" fmla="*/ 559 w 742"/>
                  <a:gd name="T93" fmla="*/ 13 h 42"/>
                  <a:gd name="T94" fmla="*/ 570 w 742"/>
                  <a:gd name="T95" fmla="*/ 15 h 42"/>
                  <a:gd name="T96" fmla="*/ 583 w 742"/>
                  <a:gd name="T97" fmla="*/ 24 h 42"/>
                  <a:gd name="T98" fmla="*/ 595 w 742"/>
                  <a:gd name="T99" fmla="*/ 15 h 42"/>
                  <a:gd name="T100" fmla="*/ 606 w 742"/>
                  <a:gd name="T101" fmla="*/ 18 h 42"/>
                  <a:gd name="T102" fmla="*/ 619 w 742"/>
                  <a:gd name="T103" fmla="*/ 18 h 42"/>
                  <a:gd name="T104" fmla="*/ 630 w 742"/>
                  <a:gd name="T105" fmla="*/ 24 h 42"/>
                  <a:gd name="T106" fmla="*/ 642 w 742"/>
                  <a:gd name="T107" fmla="*/ 16 h 42"/>
                  <a:gd name="T108" fmla="*/ 654 w 742"/>
                  <a:gd name="T109" fmla="*/ 26 h 42"/>
                  <a:gd name="T110" fmla="*/ 666 w 742"/>
                  <a:gd name="T111" fmla="*/ 18 h 42"/>
                  <a:gd name="T112" fmla="*/ 678 w 742"/>
                  <a:gd name="T113" fmla="*/ 15 h 42"/>
                  <a:gd name="T114" fmla="*/ 690 w 742"/>
                  <a:gd name="T115" fmla="*/ 12 h 42"/>
                  <a:gd name="T116" fmla="*/ 702 w 742"/>
                  <a:gd name="T117" fmla="*/ 11 h 42"/>
                  <a:gd name="T118" fmla="*/ 713 w 742"/>
                  <a:gd name="T119" fmla="*/ 16 h 42"/>
                  <a:gd name="T120" fmla="*/ 725 w 742"/>
                  <a:gd name="T121" fmla="*/ 18 h 42"/>
                  <a:gd name="T122" fmla="*/ 737 w 742"/>
                  <a:gd name="T123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2" h="42">
                    <a:moveTo>
                      <a:pt x="0" y="16"/>
                    </a:moveTo>
                    <a:lnTo>
                      <a:pt x="1" y="15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4" y="15"/>
                    </a:lnTo>
                    <a:lnTo>
                      <a:pt x="4" y="16"/>
                    </a:lnTo>
                    <a:lnTo>
                      <a:pt x="4" y="15"/>
                    </a:lnTo>
                    <a:lnTo>
                      <a:pt x="5" y="15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6" y="20"/>
                    </a:lnTo>
                    <a:lnTo>
                      <a:pt x="6" y="18"/>
                    </a:lnTo>
                    <a:lnTo>
                      <a:pt x="6" y="20"/>
                    </a:lnTo>
                    <a:lnTo>
                      <a:pt x="7" y="21"/>
                    </a:lnTo>
                    <a:lnTo>
                      <a:pt x="7" y="20"/>
                    </a:lnTo>
                    <a:lnTo>
                      <a:pt x="8" y="21"/>
                    </a:lnTo>
                    <a:lnTo>
                      <a:pt x="8" y="22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9" y="21"/>
                    </a:lnTo>
                    <a:lnTo>
                      <a:pt x="9" y="18"/>
                    </a:lnTo>
                    <a:lnTo>
                      <a:pt x="10" y="20"/>
                    </a:lnTo>
                    <a:lnTo>
                      <a:pt x="10" y="21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13" y="20"/>
                    </a:lnTo>
                    <a:lnTo>
                      <a:pt x="13" y="20"/>
                    </a:lnTo>
                    <a:lnTo>
                      <a:pt x="13" y="20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14" y="20"/>
                    </a:lnTo>
                    <a:lnTo>
                      <a:pt x="15" y="20"/>
                    </a:lnTo>
                    <a:lnTo>
                      <a:pt x="15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6" y="15"/>
                    </a:lnTo>
                    <a:lnTo>
                      <a:pt x="17" y="17"/>
                    </a:lnTo>
                    <a:lnTo>
                      <a:pt x="17" y="16"/>
                    </a:lnTo>
                    <a:lnTo>
                      <a:pt x="17" y="16"/>
                    </a:lnTo>
                    <a:lnTo>
                      <a:pt x="18" y="18"/>
                    </a:lnTo>
                    <a:lnTo>
                      <a:pt x="18" y="21"/>
                    </a:lnTo>
                    <a:lnTo>
                      <a:pt x="18" y="21"/>
                    </a:lnTo>
                    <a:lnTo>
                      <a:pt x="19" y="21"/>
                    </a:lnTo>
                    <a:lnTo>
                      <a:pt x="19" y="23"/>
                    </a:lnTo>
                    <a:lnTo>
                      <a:pt x="20" y="21"/>
                    </a:lnTo>
                    <a:lnTo>
                      <a:pt x="20" y="23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2" y="21"/>
                    </a:lnTo>
                    <a:lnTo>
                      <a:pt x="22" y="22"/>
                    </a:lnTo>
                    <a:lnTo>
                      <a:pt x="23" y="22"/>
                    </a:lnTo>
                    <a:lnTo>
                      <a:pt x="23" y="23"/>
                    </a:lnTo>
                    <a:lnTo>
                      <a:pt x="23" y="22"/>
                    </a:lnTo>
                    <a:lnTo>
                      <a:pt x="24" y="21"/>
                    </a:lnTo>
                    <a:lnTo>
                      <a:pt x="24" y="20"/>
                    </a:lnTo>
                    <a:lnTo>
                      <a:pt x="25" y="22"/>
                    </a:lnTo>
                    <a:lnTo>
                      <a:pt x="25" y="22"/>
                    </a:lnTo>
                    <a:lnTo>
                      <a:pt x="25" y="21"/>
                    </a:lnTo>
                    <a:lnTo>
                      <a:pt x="26" y="21"/>
                    </a:lnTo>
                    <a:lnTo>
                      <a:pt x="26" y="22"/>
                    </a:lnTo>
                    <a:lnTo>
                      <a:pt x="26" y="24"/>
                    </a:lnTo>
                    <a:lnTo>
                      <a:pt x="27" y="24"/>
                    </a:lnTo>
                    <a:lnTo>
                      <a:pt x="27" y="23"/>
                    </a:lnTo>
                    <a:lnTo>
                      <a:pt x="27" y="24"/>
                    </a:lnTo>
                    <a:lnTo>
                      <a:pt x="28" y="21"/>
                    </a:lnTo>
                    <a:lnTo>
                      <a:pt x="28" y="18"/>
                    </a:lnTo>
                    <a:lnTo>
                      <a:pt x="29" y="20"/>
                    </a:lnTo>
                    <a:lnTo>
                      <a:pt x="29" y="20"/>
                    </a:lnTo>
                    <a:lnTo>
                      <a:pt x="29" y="20"/>
                    </a:lnTo>
                    <a:lnTo>
                      <a:pt x="31" y="20"/>
                    </a:lnTo>
                    <a:lnTo>
                      <a:pt x="31" y="20"/>
                    </a:lnTo>
                    <a:lnTo>
                      <a:pt x="31" y="18"/>
                    </a:lnTo>
                    <a:lnTo>
                      <a:pt x="32" y="16"/>
                    </a:lnTo>
                    <a:lnTo>
                      <a:pt x="32" y="15"/>
                    </a:lnTo>
                    <a:lnTo>
                      <a:pt x="32" y="15"/>
                    </a:lnTo>
                    <a:lnTo>
                      <a:pt x="33" y="15"/>
                    </a:lnTo>
                    <a:lnTo>
                      <a:pt x="33" y="14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4" y="15"/>
                    </a:lnTo>
                    <a:lnTo>
                      <a:pt x="35" y="15"/>
                    </a:lnTo>
                    <a:lnTo>
                      <a:pt x="35" y="18"/>
                    </a:lnTo>
                    <a:lnTo>
                      <a:pt x="35" y="21"/>
                    </a:lnTo>
                    <a:lnTo>
                      <a:pt x="36" y="22"/>
                    </a:lnTo>
                    <a:lnTo>
                      <a:pt x="36" y="22"/>
                    </a:lnTo>
                    <a:lnTo>
                      <a:pt x="36" y="22"/>
                    </a:lnTo>
                    <a:lnTo>
                      <a:pt x="37" y="23"/>
                    </a:lnTo>
                    <a:lnTo>
                      <a:pt x="37" y="22"/>
                    </a:lnTo>
                    <a:lnTo>
                      <a:pt x="38" y="21"/>
                    </a:lnTo>
                    <a:lnTo>
                      <a:pt x="38" y="20"/>
                    </a:lnTo>
                    <a:lnTo>
                      <a:pt x="38" y="20"/>
                    </a:lnTo>
                    <a:lnTo>
                      <a:pt x="40" y="20"/>
                    </a:lnTo>
                    <a:lnTo>
                      <a:pt x="40" y="20"/>
                    </a:lnTo>
                    <a:lnTo>
                      <a:pt x="40" y="18"/>
                    </a:lnTo>
                    <a:lnTo>
                      <a:pt x="41" y="16"/>
                    </a:lnTo>
                    <a:lnTo>
                      <a:pt x="41" y="16"/>
                    </a:lnTo>
                    <a:lnTo>
                      <a:pt x="41" y="16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43" y="16"/>
                    </a:lnTo>
                    <a:lnTo>
                      <a:pt x="43" y="16"/>
                    </a:lnTo>
                    <a:lnTo>
                      <a:pt x="43" y="15"/>
                    </a:lnTo>
                    <a:lnTo>
                      <a:pt x="44" y="15"/>
                    </a:lnTo>
                    <a:lnTo>
                      <a:pt x="44" y="15"/>
                    </a:lnTo>
                    <a:lnTo>
                      <a:pt x="44" y="13"/>
                    </a:lnTo>
                    <a:lnTo>
                      <a:pt x="45" y="13"/>
                    </a:lnTo>
                    <a:lnTo>
                      <a:pt x="45" y="16"/>
                    </a:lnTo>
                    <a:lnTo>
                      <a:pt x="45" y="16"/>
                    </a:lnTo>
                    <a:lnTo>
                      <a:pt x="46" y="16"/>
                    </a:lnTo>
                    <a:lnTo>
                      <a:pt x="46" y="14"/>
                    </a:lnTo>
                    <a:lnTo>
                      <a:pt x="47" y="12"/>
                    </a:lnTo>
                    <a:lnTo>
                      <a:pt x="47" y="11"/>
                    </a:lnTo>
                    <a:lnTo>
                      <a:pt x="47" y="8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9" y="14"/>
                    </a:lnTo>
                    <a:lnTo>
                      <a:pt x="50" y="14"/>
                    </a:lnTo>
                    <a:lnTo>
                      <a:pt x="50" y="12"/>
                    </a:lnTo>
                    <a:lnTo>
                      <a:pt x="50" y="13"/>
                    </a:lnTo>
                    <a:lnTo>
                      <a:pt x="51" y="15"/>
                    </a:lnTo>
                    <a:lnTo>
                      <a:pt x="51" y="14"/>
                    </a:lnTo>
                    <a:lnTo>
                      <a:pt x="52" y="14"/>
                    </a:lnTo>
                    <a:lnTo>
                      <a:pt x="52" y="15"/>
                    </a:lnTo>
                    <a:lnTo>
                      <a:pt x="52" y="17"/>
                    </a:lnTo>
                    <a:lnTo>
                      <a:pt x="53" y="18"/>
                    </a:lnTo>
                    <a:lnTo>
                      <a:pt x="53" y="18"/>
                    </a:lnTo>
                    <a:lnTo>
                      <a:pt x="53" y="18"/>
                    </a:lnTo>
                    <a:lnTo>
                      <a:pt x="54" y="20"/>
                    </a:lnTo>
                    <a:lnTo>
                      <a:pt x="54" y="17"/>
                    </a:lnTo>
                    <a:lnTo>
                      <a:pt x="55" y="18"/>
                    </a:lnTo>
                    <a:lnTo>
                      <a:pt x="55" y="16"/>
                    </a:lnTo>
                    <a:lnTo>
                      <a:pt x="55" y="18"/>
                    </a:lnTo>
                    <a:lnTo>
                      <a:pt x="56" y="16"/>
                    </a:lnTo>
                    <a:lnTo>
                      <a:pt x="56" y="16"/>
                    </a:lnTo>
                    <a:lnTo>
                      <a:pt x="56" y="17"/>
                    </a:lnTo>
                    <a:lnTo>
                      <a:pt x="58" y="16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59" y="18"/>
                    </a:lnTo>
                    <a:lnTo>
                      <a:pt x="59" y="18"/>
                    </a:lnTo>
                    <a:lnTo>
                      <a:pt x="60" y="18"/>
                    </a:lnTo>
                    <a:lnTo>
                      <a:pt x="60" y="15"/>
                    </a:lnTo>
                    <a:lnTo>
                      <a:pt x="60" y="15"/>
                    </a:lnTo>
                    <a:lnTo>
                      <a:pt x="61" y="16"/>
                    </a:lnTo>
                    <a:lnTo>
                      <a:pt x="61" y="15"/>
                    </a:lnTo>
                    <a:lnTo>
                      <a:pt x="61" y="15"/>
                    </a:lnTo>
                    <a:lnTo>
                      <a:pt x="62" y="14"/>
                    </a:lnTo>
                    <a:lnTo>
                      <a:pt x="62" y="15"/>
                    </a:lnTo>
                    <a:lnTo>
                      <a:pt x="62" y="15"/>
                    </a:lnTo>
                    <a:lnTo>
                      <a:pt x="63" y="14"/>
                    </a:lnTo>
                    <a:lnTo>
                      <a:pt x="63" y="14"/>
                    </a:lnTo>
                    <a:lnTo>
                      <a:pt x="64" y="14"/>
                    </a:lnTo>
                    <a:lnTo>
                      <a:pt x="64" y="16"/>
                    </a:lnTo>
                    <a:lnTo>
                      <a:pt x="64" y="17"/>
                    </a:lnTo>
                    <a:lnTo>
                      <a:pt x="65" y="18"/>
                    </a:lnTo>
                    <a:lnTo>
                      <a:pt x="65" y="17"/>
                    </a:lnTo>
                    <a:lnTo>
                      <a:pt x="65" y="20"/>
                    </a:lnTo>
                    <a:lnTo>
                      <a:pt x="67" y="20"/>
                    </a:lnTo>
                    <a:lnTo>
                      <a:pt x="67" y="18"/>
                    </a:lnTo>
                    <a:lnTo>
                      <a:pt x="67" y="16"/>
                    </a:lnTo>
                    <a:lnTo>
                      <a:pt x="68" y="15"/>
                    </a:lnTo>
                    <a:lnTo>
                      <a:pt x="68" y="13"/>
                    </a:lnTo>
                    <a:lnTo>
                      <a:pt x="69" y="14"/>
                    </a:lnTo>
                    <a:lnTo>
                      <a:pt x="69" y="13"/>
                    </a:lnTo>
                    <a:lnTo>
                      <a:pt x="69" y="12"/>
                    </a:lnTo>
                    <a:lnTo>
                      <a:pt x="70" y="13"/>
                    </a:lnTo>
                    <a:lnTo>
                      <a:pt x="70" y="14"/>
                    </a:lnTo>
                    <a:lnTo>
                      <a:pt x="70" y="15"/>
                    </a:lnTo>
                    <a:lnTo>
                      <a:pt x="71" y="15"/>
                    </a:lnTo>
                    <a:lnTo>
                      <a:pt x="71" y="15"/>
                    </a:lnTo>
                    <a:lnTo>
                      <a:pt x="71" y="16"/>
                    </a:lnTo>
                    <a:lnTo>
                      <a:pt x="72" y="18"/>
                    </a:lnTo>
                    <a:lnTo>
                      <a:pt x="72" y="20"/>
                    </a:lnTo>
                    <a:lnTo>
                      <a:pt x="73" y="21"/>
                    </a:lnTo>
                    <a:lnTo>
                      <a:pt x="73" y="21"/>
                    </a:lnTo>
                    <a:lnTo>
                      <a:pt x="73" y="22"/>
                    </a:lnTo>
                    <a:lnTo>
                      <a:pt x="74" y="23"/>
                    </a:lnTo>
                    <a:lnTo>
                      <a:pt x="74" y="22"/>
                    </a:lnTo>
                    <a:lnTo>
                      <a:pt x="74" y="22"/>
                    </a:lnTo>
                    <a:lnTo>
                      <a:pt x="76" y="20"/>
                    </a:lnTo>
                    <a:lnTo>
                      <a:pt x="76" y="18"/>
                    </a:lnTo>
                    <a:lnTo>
                      <a:pt x="76" y="21"/>
                    </a:lnTo>
                    <a:lnTo>
                      <a:pt x="77" y="20"/>
                    </a:lnTo>
                    <a:lnTo>
                      <a:pt x="77" y="17"/>
                    </a:lnTo>
                    <a:lnTo>
                      <a:pt x="78" y="15"/>
                    </a:lnTo>
                    <a:lnTo>
                      <a:pt x="78" y="14"/>
                    </a:lnTo>
                    <a:lnTo>
                      <a:pt x="78" y="14"/>
                    </a:lnTo>
                    <a:lnTo>
                      <a:pt x="79" y="16"/>
                    </a:lnTo>
                    <a:lnTo>
                      <a:pt x="79" y="18"/>
                    </a:lnTo>
                    <a:lnTo>
                      <a:pt x="79" y="21"/>
                    </a:lnTo>
                    <a:lnTo>
                      <a:pt x="80" y="21"/>
                    </a:lnTo>
                    <a:lnTo>
                      <a:pt x="80" y="21"/>
                    </a:lnTo>
                    <a:lnTo>
                      <a:pt x="80" y="21"/>
                    </a:lnTo>
                    <a:lnTo>
                      <a:pt x="81" y="21"/>
                    </a:lnTo>
                    <a:lnTo>
                      <a:pt x="81" y="22"/>
                    </a:lnTo>
                    <a:lnTo>
                      <a:pt x="82" y="21"/>
                    </a:lnTo>
                    <a:lnTo>
                      <a:pt x="82" y="22"/>
                    </a:lnTo>
                    <a:lnTo>
                      <a:pt x="82" y="20"/>
                    </a:lnTo>
                    <a:lnTo>
                      <a:pt x="83" y="21"/>
                    </a:lnTo>
                    <a:lnTo>
                      <a:pt x="83" y="22"/>
                    </a:lnTo>
                    <a:lnTo>
                      <a:pt x="83" y="23"/>
                    </a:lnTo>
                    <a:lnTo>
                      <a:pt x="85" y="24"/>
                    </a:lnTo>
                    <a:lnTo>
                      <a:pt x="85" y="24"/>
                    </a:lnTo>
                    <a:lnTo>
                      <a:pt x="85" y="24"/>
                    </a:lnTo>
                    <a:lnTo>
                      <a:pt x="86" y="24"/>
                    </a:lnTo>
                    <a:lnTo>
                      <a:pt x="86" y="24"/>
                    </a:lnTo>
                    <a:lnTo>
                      <a:pt x="87" y="25"/>
                    </a:lnTo>
                    <a:lnTo>
                      <a:pt x="87" y="24"/>
                    </a:lnTo>
                    <a:lnTo>
                      <a:pt x="87" y="24"/>
                    </a:lnTo>
                    <a:lnTo>
                      <a:pt x="88" y="25"/>
                    </a:lnTo>
                    <a:lnTo>
                      <a:pt x="88" y="26"/>
                    </a:lnTo>
                    <a:lnTo>
                      <a:pt x="88" y="26"/>
                    </a:lnTo>
                    <a:lnTo>
                      <a:pt x="89" y="26"/>
                    </a:lnTo>
                    <a:lnTo>
                      <a:pt x="89" y="26"/>
                    </a:lnTo>
                    <a:lnTo>
                      <a:pt x="89" y="25"/>
                    </a:lnTo>
                    <a:lnTo>
                      <a:pt x="90" y="25"/>
                    </a:lnTo>
                    <a:lnTo>
                      <a:pt x="90" y="27"/>
                    </a:lnTo>
                    <a:lnTo>
                      <a:pt x="91" y="27"/>
                    </a:lnTo>
                    <a:lnTo>
                      <a:pt x="91" y="29"/>
                    </a:lnTo>
                    <a:lnTo>
                      <a:pt x="91" y="26"/>
                    </a:lnTo>
                    <a:lnTo>
                      <a:pt x="92" y="29"/>
                    </a:lnTo>
                    <a:lnTo>
                      <a:pt x="92" y="27"/>
                    </a:lnTo>
                    <a:lnTo>
                      <a:pt x="92" y="27"/>
                    </a:lnTo>
                    <a:lnTo>
                      <a:pt x="94" y="25"/>
                    </a:lnTo>
                    <a:lnTo>
                      <a:pt x="94" y="25"/>
                    </a:lnTo>
                    <a:lnTo>
                      <a:pt x="94" y="25"/>
                    </a:lnTo>
                    <a:lnTo>
                      <a:pt x="95" y="27"/>
                    </a:lnTo>
                    <a:lnTo>
                      <a:pt x="95" y="31"/>
                    </a:lnTo>
                    <a:lnTo>
                      <a:pt x="96" y="30"/>
                    </a:lnTo>
                    <a:lnTo>
                      <a:pt x="96" y="29"/>
                    </a:lnTo>
                    <a:lnTo>
                      <a:pt x="96" y="25"/>
                    </a:lnTo>
                    <a:lnTo>
                      <a:pt x="97" y="25"/>
                    </a:lnTo>
                    <a:lnTo>
                      <a:pt x="97" y="24"/>
                    </a:lnTo>
                    <a:lnTo>
                      <a:pt x="97" y="23"/>
                    </a:lnTo>
                    <a:lnTo>
                      <a:pt x="98" y="22"/>
                    </a:lnTo>
                    <a:lnTo>
                      <a:pt x="98" y="21"/>
                    </a:lnTo>
                    <a:lnTo>
                      <a:pt x="99" y="21"/>
                    </a:lnTo>
                    <a:lnTo>
                      <a:pt x="99" y="21"/>
                    </a:lnTo>
                    <a:lnTo>
                      <a:pt x="99" y="20"/>
                    </a:lnTo>
                    <a:lnTo>
                      <a:pt x="100" y="20"/>
                    </a:lnTo>
                    <a:lnTo>
                      <a:pt x="100" y="20"/>
                    </a:lnTo>
                    <a:lnTo>
                      <a:pt x="100" y="20"/>
                    </a:lnTo>
                    <a:lnTo>
                      <a:pt x="101" y="21"/>
                    </a:lnTo>
                    <a:lnTo>
                      <a:pt x="101" y="22"/>
                    </a:lnTo>
                    <a:lnTo>
                      <a:pt x="101" y="22"/>
                    </a:lnTo>
                    <a:lnTo>
                      <a:pt x="103" y="23"/>
                    </a:lnTo>
                    <a:lnTo>
                      <a:pt x="103" y="22"/>
                    </a:lnTo>
                    <a:lnTo>
                      <a:pt x="104" y="20"/>
                    </a:lnTo>
                    <a:lnTo>
                      <a:pt x="104" y="20"/>
                    </a:lnTo>
                    <a:lnTo>
                      <a:pt x="104" y="20"/>
                    </a:lnTo>
                    <a:lnTo>
                      <a:pt x="105" y="20"/>
                    </a:lnTo>
                    <a:lnTo>
                      <a:pt x="105" y="18"/>
                    </a:lnTo>
                    <a:lnTo>
                      <a:pt x="105" y="18"/>
                    </a:lnTo>
                    <a:lnTo>
                      <a:pt x="106" y="20"/>
                    </a:lnTo>
                    <a:lnTo>
                      <a:pt x="106" y="21"/>
                    </a:lnTo>
                    <a:lnTo>
                      <a:pt x="106" y="23"/>
                    </a:lnTo>
                    <a:lnTo>
                      <a:pt x="107" y="27"/>
                    </a:lnTo>
                    <a:lnTo>
                      <a:pt x="107" y="27"/>
                    </a:lnTo>
                    <a:lnTo>
                      <a:pt x="108" y="27"/>
                    </a:lnTo>
                    <a:lnTo>
                      <a:pt x="108" y="30"/>
                    </a:lnTo>
                    <a:lnTo>
                      <a:pt x="108" y="30"/>
                    </a:lnTo>
                    <a:lnTo>
                      <a:pt x="109" y="30"/>
                    </a:lnTo>
                    <a:lnTo>
                      <a:pt x="109" y="30"/>
                    </a:lnTo>
                    <a:lnTo>
                      <a:pt x="109" y="27"/>
                    </a:lnTo>
                    <a:lnTo>
                      <a:pt x="110" y="29"/>
                    </a:lnTo>
                    <a:lnTo>
                      <a:pt x="110" y="27"/>
                    </a:lnTo>
                    <a:lnTo>
                      <a:pt x="110" y="26"/>
                    </a:lnTo>
                    <a:lnTo>
                      <a:pt x="112" y="24"/>
                    </a:lnTo>
                    <a:lnTo>
                      <a:pt x="112" y="23"/>
                    </a:lnTo>
                    <a:lnTo>
                      <a:pt x="113" y="23"/>
                    </a:lnTo>
                    <a:lnTo>
                      <a:pt x="113" y="23"/>
                    </a:lnTo>
                    <a:lnTo>
                      <a:pt x="113" y="21"/>
                    </a:lnTo>
                    <a:lnTo>
                      <a:pt x="114" y="18"/>
                    </a:lnTo>
                    <a:lnTo>
                      <a:pt x="114" y="18"/>
                    </a:lnTo>
                    <a:lnTo>
                      <a:pt x="114" y="16"/>
                    </a:lnTo>
                    <a:lnTo>
                      <a:pt x="115" y="16"/>
                    </a:lnTo>
                    <a:lnTo>
                      <a:pt x="115" y="18"/>
                    </a:lnTo>
                    <a:lnTo>
                      <a:pt x="115" y="18"/>
                    </a:lnTo>
                    <a:lnTo>
                      <a:pt x="116" y="18"/>
                    </a:lnTo>
                    <a:lnTo>
                      <a:pt x="116" y="20"/>
                    </a:lnTo>
                    <a:lnTo>
                      <a:pt x="117" y="18"/>
                    </a:lnTo>
                    <a:lnTo>
                      <a:pt x="117" y="18"/>
                    </a:lnTo>
                    <a:lnTo>
                      <a:pt x="117" y="18"/>
                    </a:lnTo>
                    <a:lnTo>
                      <a:pt x="118" y="17"/>
                    </a:lnTo>
                    <a:lnTo>
                      <a:pt x="118" y="18"/>
                    </a:lnTo>
                    <a:lnTo>
                      <a:pt x="118" y="21"/>
                    </a:lnTo>
                    <a:lnTo>
                      <a:pt x="119" y="21"/>
                    </a:lnTo>
                    <a:lnTo>
                      <a:pt x="119" y="20"/>
                    </a:lnTo>
                    <a:lnTo>
                      <a:pt x="119" y="20"/>
                    </a:lnTo>
                    <a:lnTo>
                      <a:pt x="121" y="17"/>
                    </a:lnTo>
                    <a:lnTo>
                      <a:pt x="121" y="15"/>
                    </a:lnTo>
                    <a:lnTo>
                      <a:pt x="122" y="17"/>
                    </a:lnTo>
                    <a:lnTo>
                      <a:pt x="122" y="16"/>
                    </a:lnTo>
                    <a:lnTo>
                      <a:pt x="122" y="15"/>
                    </a:lnTo>
                    <a:lnTo>
                      <a:pt x="123" y="16"/>
                    </a:lnTo>
                    <a:lnTo>
                      <a:pt x="123" y="16"/>
                    </a:lnTo>
                    <a:lnTo>
                      <a:pt x="123" y="18"/>
                    </a:lnTo>
                    <a:lnTo>
                      <a:pt x="124" y="21"/>
                    </a:lnTo>
                    <a:lnTo>
                      <a:pt x="124" y="18"/>
                    </a:lnTo>
                    <a:lnTo>
                      <a:pt x="124" y="18"/>
                    </a:lnTo>
                    <a:lnTo>
                      <a:pt x="125" y="18"/>
                    </a:lnTo>
                    <a:lnTo>
                      <a:pt x="125" y="20"/>
                    </a:lnTo>
                    <a:lnTo>
                      <a:pt x="126" y="21"/>
                    </a:lnTo>
                    <a:lnTo>
                      <a:pt x="126" y="23"/>
                    </a:lnTo>
                    <a:lnTo>
                      <a:pt x="126" y="21"/>
                    </a:lnTo>
                    <a:lnTo>
                      <a:pt x="127" y="23"/>
                    </a:lnTo>
                    <a:lnTo>
                      <a:pt x="127" y="23"/>
                    </a:lnTo>
                    <a:lnTo>
                      <a:pt x="127" y="21"/>
                    </a:lnTo>
                    <a:lnTo>
                      <a:pt x="128" y="20"/>
                    </a:lnTo>
                    <a:lnTo>
                      <a:pt x="128" y="20"/>
                    </a:lnTo>
                    <a:lnTo>
                      <a:pt x="128" y="20"/>
                    </a:lnTo>
                    <a:lnTo>
                      <a:pt x="129" y="18"/>
                    </a:lnTo>
                    <a:lnTo>
                      <a:pt x="129" y="20"/>
                    </a:lnTo>
                    <a:lnTo>
                      <a:pt x="131" y="21"/>
                    </a:lnTo>
                    <a:lnTo>
                      <a:pt x="131" y="23"/>
                    </a:lnTo>
                    <a:lnTo>
                      <a:pt x="131" y="22"/>
                    </a:lnTo>
                    <a:lnTo>
                      <a:pt x="132" y="20"/>
                    </a:lnTo>
                    <a:lnTo>
                      <a:pt x="132" y="16"/>
                    </a:lnTo>
                    <a:lnTo>
                      <a:pt x="132" y="16"/>
                    </a:lnTo>
                    <a:lnTo>
                      <a:pt x="133" y="18"/>
                    </a:lnTo>
                    <a:lnTo>
                      <a:pt x="133" y="16"/>
                    </a:lnTo>
                    <a:lnTo>
                      <a:pt x="133" y="16"/>
                    </a:lnTo>
                    <a:lnTo>
                      <a:pt x="134" y="16"/>
                    </a:lnTo>
                    <a:lnTo>
                      <a:pt x="134" y="18"/>
                    </a:lnTo>
                    <a:lnTo>
                      <a:pt x="135" y="21"/>
                    </a:lnTo>
                    <a:lnTo>
                      <a:pt x="135" y="21"/>
                    </a:lnTo>
                    <a:lnTo>
                      <a:pt x="135" y="20"/>
                    </a:lnTo>
                    <a:lnTo>
                      <a:pt x="136" y="18"/>
                    </a:lnTo>
                    <a:lnTo>
                      <a:pt x="136" y="15"/>
                    </a:lnTo>
                    <a:lnTo>
                      <a:pt x="136" y="16"/>
                    </a:lnTo>
                    <a:lnTo>
                      <a:pt x="137" y="15"/>
                    </a:lnTo>
                    <a:lnTo>
                      <a:pt x="137" y="16"/>
                    </a:lnTo>
                    <a:lnTo>
                      <a:pt x="137" y="15"/>
                    </a:lnTo>
                    <a:lnTo>
                      <a:pt x="138" y="16"/>
                    </a:lnTo>
                    <a:lnTo>
                      <a:pt x="138" y="17"/>
                    </a:lnTo>
                    <a:lnTo>
                      <a:pt x="140" y="17"/>
                    </a:lnTo>
                    <a:lnTo>
                      <a:pt x="140" y="17"/>
                    </a:lnTo>
                    <a:lnTo>
                      <a:pt x="140" y="16"/>
                    </a:lnTo>
                    <a:lnTo>
                      <a:pt x="141" y="15"/>
                    </a:lnTo>
                    <a:lnTo>
                      <a:pt x="141" y="15"/>
                    </a:lnTo>
                    <a:lnTo>
                      <a:pt x="141" y="16"/>
                    </a:lnTo>
                    <a:lnTo>
                      <a:pt x="142" y="16"/>
                    </a:lnTo>
                    <a:lnTo>
                      <a:pt x="142" y="16"/>
                    </a:lnTo>
                    <a:lnTo>
                      <a:pt x="143" y="15"/>
                    </a:lnTo>
                    <a:lnTo>
                      <a:pt x="143" y="14"/>
                    </a:lnTo>
                    <a:lnTo>
                      <a:pt x="143" y="14"/>
                    </a:lnTo>
                    <a:lnTo>
                      <a:pt x="144" y="15"/>
                    </a:lnTo>
                    <a:lnTo>
                      <a:pt x="144" y="15"/>
                    </a:lnTo>
                    <a:lnTo>
                      <a:pt x="144" y="15"/>
                    </a:lnTo>
                    <a:lnTo>
                      <a:pt x="145" y="14"/>
                    </a:lnTo>
                    <a:lnTo>
                      <a:pt x="145" y="14"/>
                    </a:lnTo>
                    <a:lnTo>
                      <a:pt x="145" y="15"/>
                    </a:lnTo>
                    <a:lnTo>
                      <a:pt x="146" y="17"/>
                    </a:lnTo>
                    <a:lnTo>
                      <a:pt x="146" y="17"/>
                    </a:lnTo>
                    <a:lnTo>
                      <a:pt x="147" y="17"/>
                    </a:lnTo>
                    <a:lnTo>
                      <a:pt x="147" y="15"/>
                    </a:lnTo>
                    <a:lnTo>
                      <a:pt x="147" y="14"/>
                    </a:lnTo>
                    <a:lnTo>
                      <a:pt x="149" y="12"/>
                    </a:lnTo>
                    <a:lnTo>
                      <a:pt x="149" y="12"/>
                    </a:lnTo>
                    <a:lnTo>
                      <a:pt x="149" y="11"/>
                    </a:lnTo>
                    <a:lnTo>
                      <a:pt x="150" y="11"/>
                    </a:lnTo>
                    <a:lnTo>
                      <a:pt x="150" y="11"/>
                    </a:lnTo>
                    <a:lnTo>
                      <a:pt x="150" y="11"/>
                    </a:lnTo>
                    <a:lnTo>
                      <a:pt x="151" y="13"/>
                    </a:lnTo>
                    <a:lnTo>
                      <a:pt x="151" y="16"/>
                    </a:lnTo>
                    <a:lnTo>
                      <a:pt x="152" y="18"/>
                    </a:lnTo>
                    <a:lnTo>
                      <a:pt x="152" y="20"/>
                    </a:lnTo>
                    <a:lnTo>
                      <a:pt x="152" y="21"/>
                    </a:lnTo>
                    <a:lnTo>
                      <a:pt x="153" y="18"/>
                    </a:lnTo>
                    <a:lnTo>
                      <a:pt x="153" y="21"/>
                    </a:lnTo>
                    <a:lnTo>
                      <a:pt x="153" y="21"/>
                    </a:lnTo>
                    <a:lnTo>
                      <a:pt x="154" y="22"/>
                    </a:lnTo>
                    <a:lnTo>
                      <a:pt x="154" y="24"/>
                    </a:lnTo>
                    <a:lnTo>
                      <a:pt x="154" y="23"/>
                    </a:lnTo>
                    <a:lnTo>
                      <a:pt x="155" y="25"/>
                    </a:lnTo>
                    <a:lnTo>
                      <a:pt x="155" y="24"/>
                    </a:lnTo>
                    <a:lnTo>
                      <a:pt x="156" y="25"/>
                    </a:lnTo>
                    <a:lnTo>
                      <a:pt x="156" y="24"/>
                    </a:lnTo>
                    <a:lnTo>
                      <a:pt x="156" y="23"/>
                    </a:lnTo>
                    <a:lnTo>
                      <a:pt x="158" y="23"/>
                    </a:lnTo>
                    <a:lnTo>
                      <a:pt x="158" y="22"/>
                    </a:lnTo>
                    <a:lnTo>
                      <a:pt x="158" y="21"/>
                    </a:lnTo>
                    <a:lnTo>
                      <a:pt x="159" y="23"/>
                    </a:lnTo>
                    <a:lnTo>
                      <a:pt x="159" y="22"/>
                    </a:lnTo>
                    <a:lnTo>
                      <a:pt x="159" y="22"/>
                    </a:lnTo>
                    <a:lnTo>
                      <a:pt x="160" y="21"/>
                    </a:lnTo>
                    <a:lnTo>
                      <a:pt x="160" y="20"/>
                    </a:lnTo>
                    <a:lnTo>
                      <a:pt x="161" y="20"/>
                    </a:lnTo>
                    <a:lnTo>
                      <a:pt x="161" y="20"/>
                    </a:lnTo>
                    <a:lnTo>
                      <a:pt x="161" y="20"/>
                    </a:lnTo>
                    <a:lnTo>
                      <a:pt x="162" y="21"/>
                    </a:lnTo>
                    <a:lnTo>
                      <a:pt x="162" y="20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3" y="16"/>
                    </a:lnTo>
                    <a:lnTo>
                      <a:pt x="163" y="15"/>
                    </a:lnTo>
                    <a:lnTo>
                      <a:pt x="164" y="14"/>
                    </a:lnTo>
                    <a:lnTo>
                      <a:pt x="164" y="14"/>
                    </a:lnTo>
                    <a:lnTo>
                      <a:pt x="165" y="16"/>
                    </a:lnTo>
                    <a:lnTo>
                      <a:pt x="165" y="17"/>
                    </a:lnTo>
                    <a:lnTo>
                      <a:pt x="165" y="18"/>
                    </a:lnTo>
                    <a:lnTo>
                      <a:pt x="167" y="20"/>
                    </a:lnTo>
                    <a:lnTo>
                      <a:pt x="167" y="21"/>
                    </a:lnTo>
                    <a:lnTo>
                      <a:pt x="167" y="21"/>
                    </a:lnTo>
                    <a:lnTo>
                      <a:pt x="168" y="21"/>
                    </a:lnTo>
                    <a:lnTo>
                      <a:pt x="168" y="21"/>
                    </a:lnTo>
                    <a:lnTo>
                      <a:pt x="168" y="20"/>
                    </a:lnTo>
                    <a:lnTo>
                      <a:pt x="169" y="20"/>
                    </a:lnTo>
                    <a:lnTo>
                      <a:pt x="169" y="20"/>
                    </a:lnTo>
                    <a:lnTo>
                      <a:pt x="170" y="20"/>
                    </a:lnTo>
                    <a:lnTo>
                      <a:pt x="170" y="18"/>
                    </a:lnTo>
                    <a:lnTo>
                      <a:pt x="170" y="20"/>
                    </a:lnTo>
                    <a:lnTo>
                      <a:pt x="171" y="20"/>
                    </a:lnTo>
                    <a:lnTo>
                      <a:pt x="171" y="20"/>
                    </a:lnTo>
                    <a:lnTo>
                      <a:pt x="171" y="21"/>
                    </a:lnTo>
                    <a:lnTo>
                      <a:pt x="172" y="23"/>
                    </a:lnTo>
                    <a:lnTo>
                      <a:pt x="172" y="23"/>
                    </a:lnTo>
                    <a:lnTo>
                      <a:pt x="172" y="21"/>
                    </a:lnTo>
                    <a:lnTo>
                      <a:pt x="173" y="20"/>
                    </a:lnTo>
                    <a:lnTo>
                      <a:pt x="173" y="18"/>
                    </a:lnTo>
                    <a:lnTo>
                      <a:pt x="174" y="18"/>
                    </a:lnTo>
                    <a:lnTo>
                      <a:pt x="174" y="18"/>
                    </a:lnTo>
                    <a:lnTo>
                      <a:pt x="174" y="17"/>
                    </a:lnTo>
                    <a:lnTo>
                      <a:pt x="176" y="16"/>
                    </a:lnTo>
                    <a:lnTo>
                      <a:pt x="176" y="16"/>
                    </a:lnTo>
                    <a:lnTo>
                      <a:pt x="176" y="17"/>
                    </a:lnTo>
                    <a:lnTo>
                      <a:pt x="177" y="16"/>
                    </a:lnTo>
                    <a:lnTo>
                      <a:pt x="177" y="16"/>
                    </a:lnTo>
                    <a:lnTo>
                      <a:pt x="177" y="16"/>
                    </a:lnTo>
                    <a:lnTo>
                      <a:pt x="178" y="16"/>
                    </a:lnTo>
                    <a:lnTo>
                      <a:pt x="178" y="16"/>
                    </a:lnTo>
                    <a:lnTo>
                      <a:pt x="179" y="16"/>
                    </a:lnTo>
                    <a:lnTo>
                      <a:pt x="179" y="17"/>
                    </a:lnTo>
                    <a:lnTo>
                      <a:pt x="179" y="16"/>
                    </a:lnTo>
                    <a:lnTo>
                      <a:pt x="180" y="14"/>
                    </a:lnTo>
                    <a:lnTo>
                      <a:pt x="180" y="11"/>
                    </a:lnTo>
                    <a:lnTo>
                      <a:pt x="180" y="12"/>
                    </a:lnTo>
                    <a:lnTo>
                      <a:pt x="181" y="12"/>
                    </a:lnTo>
                    <a:lnTo>
                      <a:pt x="181" y="13"/>
                    </a:lnTo>
                    <a:lnTo>
                      <a:pt x="181" y="14"/>
                    </a:lnTo>
                    <a:lnTo>
                      <a:pt x="182" y="15"/>
                    </a:lnTo>
                    <a:lnTo>
                      <a:pt x="182" y="15"/>
                    </a:lnTo>
                    <a:lnTo>
                      <a:pt x="183" y="16"/>
                    </a:lnTo>
                    <a:lnTo>
                      <a:pt x="183" y="16"/>
                    </a:lnTo>
                    <a:lnTo>
                      <a:pt x="183" y="16"/>
                    </a:lnTo>
                    <a:lnTo>
                      <a:pt x="185" y="15"/>
                    </a:lnTo>
                    <a:lnTo>
                      <a:pt x="185" y="16"/>
                    </a:lnTo>
                    <a:lnTo>
                      <a:pt x="185" y="15"/>
                    </a:lnTo>
                    <a:lnTo>
                      <a:pt x="186" y="15"/>
                    </a:lnTo>
                    <a:lnTo>
                      <a:pt x="186" y="16"/>
                    </a:lnTo>
                    <a:lnTo>
                      <a:pt x="187" y="17"/>
                    </a:lnTo>
                    <a:lnTo>
                      <a:pt x="187" y="17"/>
                    </a:lnTo>
                    <a:lnTo>
                      <a:pt x="187" y="15"/>
                    </a:lnTo>
                    <a:lnTo>
                      <a:pt x="188" y="13"/>
                    </a:lnTo>
                    <a:lnTo>
                      <a:pt x="188" y="14"/>
                    </a:lnTo>
                    <a:lnTo>
                      <a:pt x="188" y="17"/>
                    </a:lnTo>
                    <a:lnTo>
                      <a:pt x="189" y="17"/>
                    </a:lnTo>
                    <a:lnTo>
                      <a:pt x="189" y="20"/>
                    </a:lnTo>
                    <a:lnTo>
                      <a:pt x="189" y="18"/>
                    </a:lnTo>
                    <a:lnTo>
                      <a:pt x="190" y="20"/>
                    </a:lnTo>
                    <a:lnTo>
                      <a:pt x="190" y="18"/>
                    </a:lnTo>
                    <a:lnTo>
                      <a:pt x="191" y="18"/>
                    </a:lnTo>
                    <a:lnTo>
                      <a:pt x="191" y="17"/>
                    </a:lnTo>
                    <a:lnTo>
                      <a:pt x="191" y="16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2" y="12"/>
                    </a:lnTo>
                    <a:lnTo>
                      <a:pt x="194" y="12"/>
                    </a:lnTo>
                    <a:lnTo>
                      <a:pt x="194" y="12"/>
                    </a:lnTo>
                    <a:lnTo>
                      <a:pt x="194" y="12"/>
                    </a:lnTo>
                    <a:lnTo>
                      <a:pt x="195" y="12"/>
                    </a:lnTo>
                    <a:lnTo>
                      <a:pt x="195" y="11"/>
                    </a:lnTo>
                    <a:lnTo>
                      <a:pt x="196" y="12"/>
                    </a:lnTo>
                    <a:lnTo>
                      <a:pt x="196" y="12"/>
                    </a:lnTo>
                    <a:lnTo>
                      <a:pt x="196" y="13"/>
                    </a:lnTo>
                    <a:lnTo>
                      <a:pt x="197" y="13"/>
                    </a:lnTo>
                    <a:lnTo>
                      <a:pt x="197" y="13"/>
                    </a:lnTo>
                    <a:lnTo>
                      <a:pt x="197" y="13"/>
                    </a:lnTo>
                    <a:lnTo>
                      <a:pt x="198" y="13"/>
                    </a:lnTo>
                    <a:lnTo>
                      <a:pt x="198" y="14"/>
                    </a:lnTo>
                    <a:lnTo>
                      <a:pt x="198" y="16"/>
                    </a:lnTo>
                    <a:lnTo>
                      <a:pt x="199" y="18"/>
                    </a:lnTo>
                    <a:lnTo>
                      <a:pt x="199" y="18"/>
                    </a:lnTo>
                    <a:lnTo>
                      <a:pt x="200" y="17"/>
                    </a:lnTo>
                    <a:lnTo>
                      <a:pt x="200" y="17"/>
                    </a:lnTo>
                    <a:lnTo>
                      <a:pt x="200" y="18"/>
                    </a:lnTo>
                    <a:lnTo>
                      <a:pt x="201" y="17"/>
                    </a:lnTo>
                    <a:lnTo>
                      <a:pt x="201" y="16"/>
                    </a:lnTo>
                    <a:lnTo>
                      <a:pt x="201" y="15"/>
                    </a:lnTo>
                    <a:lnTo>
                      <a:pt x="203" y="13"/>
                    </a:lnTo>
                    <a:lnTo>
                      <a:pt x="203" y="11"/>
                    </a:lnTo>
                    <a:lnTo>
                      <a:pt x="203" y="8"/>
                    </a:lnTo>
                    <a:lnTo>
                      <a:pt x="204" y="11"/>
                    </a:lnTo>
                    <a:lnTo>
                      <a:pt x="204" y="12"/>
                    </a:lnTo>
                    <a:lnTo>
                      <a:pt x="205" y="14"/>
                    </a:lnTo>
                    <a:lnTo>
                      <a:pt x="205" y="14"/>
                    </a:lnTo>
                    <a:lnTo>
                      <a:pt x="205" y="15"/>
                    </a:lnTo>
                    <a:lnTo>
                      <a:pt x="206" y="14"/>
                    </a:lnTo>
                    <a:lnTo>
                      <a:pt x="206" y="14"/>
                    </a:lnTo>
                    <a:lnTo>
                      <a:pt x="206" y="14"/>
                    </a:lnTo>
                    <a:lnTo>
                      <a:pt x="207" y="13"/>
                    </a:lnTo>
                    <a:lnTo>
                      <a:pt x="207" y="12"/>
                    </a:lnTo>
                    <a:lnTo>
                      <a:pt x="207" y="14"/>
                    </a:lnTo>
                    <a:lnTo>
                      <a:pt x="208" y="17"/>
                    </a:lnTo>
                    <a:lnTo>
                      <a:pt x="208" y="16"/>
                    </a:lnTo>
                    <a:lnTo>
                      <a:pt x="209" y="16"/>
                    </a:lnTo>
                    <a:lnTo>
                      <a:pt x="209" y="15"/>
                    </a:lnTo>
                    <a:lnTo>
                      <a:pt x="209" y="15"/>
                    </a:lnTo>
                    <a:lnTo>
                      <a:pt x="210" y="14"/>
                    </a:lnTo>
                    <a:lnTo>
                      <a:pt x="210" y="14"/>
                    </a:lnTo>
                    <a:lnTo>
                      <a:pt x="210" y="13"/>
                    </a:lnTo>
                    <a:lnTo>
                      <a:pt x="212" y="13"/>
                    </a:lnTo>
                    <a:lnTo>
                      <a:pt x="212" y="12"/>
                    </a:lnTo>
                    <a:lnTo>
                      <a:pt x="212" y="12"/>
                    </a:lnTo>
                    <a:lnTo>
                      <a:pt x="213" y="12"/>
                    </a:lnTo>
                    <a:lnTo>
                      <a:pt x="213" y="13"/>
                    </a:lnTo>
                    <a:lnTo>
                      <a:pt x="214" y="13"/>
                    </a:lnTo>
                    <a:lnTo>
                      <a:pt x="214" y="14"/>
                    </a:lnTo>
                    <a:lnTo>
                      <a:pt x="214" y="14"/>
                    </a:lnTo>
                    <a:lnTo>
                      <a:pt x="215" y="15"/>
                    </a:lnTo>
                    <a:lnTo>
                      <a:pt x="215" y="16"/>
                    </a:lnTo>
                    <a:lnTo>
                      <a:pt x="215" y="16"/>
                    </a:lnTo>
                    <a:lnTo>
                      <a:pt x="216" y="16"/>
                    </a:lnTo>
                    <a:lnTo>
                      <a:pt x="216" y="18"/>
                    </a:lnTo>
                    <a:lnTo>
                      <a:pt x="216" y="17"/>
                    </a:lnTo>
                    <a:lnTo>
                      <a:pt x="217" y="14"/>
                    </a:lnTo>
                    <a:lnTo>
                      <a:pt x="217" y="14"/>
                    </a:lnTo>
                    <a:lnTo>
                      <a:pt x="218" y="14"/>
                    </a:lnTo>
                    <a:lnTo>
                      <a:pt x="218" y="14"/>
                    </a:lnTo>
                    <a:lnTo>
                      <a:pt x="218" y="15"/>
                    </a:lnTo>
                    <a:lnTo>
                      <a:pt x="219" y="14"/>
                    </a:lnTo>
                    <a:lnTo>
                      <a:pt x="219" y="15"/>
                    </a:lnTo>
                    <a:lnTo>
                      <a:pt x="219" y="14"/>
                    </a:lnTo>
                    <a:lnTo>
                      <a:pt x="221" y="15"/>
                    </a:lnTo>
                    <a:lnTo>
                      <a:pt x="221" y="15"/>
                    </a:lnTo>
                    <a:lnTo>
                      <a:pt x="221" y="15"/>
                    </a:lnTo>
                    <a:lnTo>
                      <a:pt x="222" y="15"/>
                    </a:lnTo>
                    <a:lnTo>
                      <a:pt x="222" y="14"/>
                    </a:lnTo>
                    <a:lnTo>
                      <a:pt x="223" y="14"/>
                    </a:lnTo>
                    <a:lnTo>
                      <a:pt x="223" y="13"/>
                    </a:lnTo>
                    <a:lnTo>
                      <a:pt x="223" y="14"/>
                    </a:lnTo>
                    <a:lnTo>
                      <a:pt x="224" y="14"/>
                    </a:lnTo>
                    <a:lnTo>
                      <a:pt x="224" y="13"/>
                    </a:lnTo>
                    <a:lnTo>
                      <a:pt x="224" y="13"/>
                    </a:lnTo>
                    <a:lnTo>
                      <a:pt x="225" y="13"/>
                    </a:lnTo>
                    <a:lnTo>
                      <a:pt x="225" y="11"/>
                    </a:lnTo>
                    <a:lnTo>
                      <a:pt x="226" y="13"/>
                    </a:lnTo>
                    <a:lnTo>
                      <a:pt x="226" y="14"/>
                    </a:lnTo>
                    <a:lnTo>
                      <a:pt x="226" y="15"/>
                    </a:lnTo>
                    <a:lnTo>
                      <a:pt x="227" y="14"/>
                    </a:lnTo>
                    <a:lnTo>
                      <a:pt x="227" y="13"/>
                    </a:lnTo>
                    <a:lnTo>
                      <a:pt x="227" y="15"/>
                    </a:lnTo>
                    <a:lnTo>
                      <a:pt x="228" y="15"/>
                    </a:lnTo>
                    <a:lnTo>
                      <a:pt x="228" y="14"/>
                    </a:lnTo>
                    <a:lnTo>
                      <a:pt x="228" y="13"/>
                    </a:lnTo>
                    <a:lnTo>
                      <a:pt x="230" y="11"/>
                    </a:lnTo>
                    <a:lnTo>
                      <a:pt x="230" y="8"/>
                    </a:lnTo>
                    <a:lnTo>
                      <a:pt x="231" y="7"/>
                    </a:lnTo>
                    <a:lnTo>
                      <a:pt x="231" y="7"/>
                    </a:lnTo>
                    <a:lnTo>
                      <a:pt x="231" y="6"/>
                    </a:lnTo>
                    <a:lnTo>
                      <a:pt x="232" y="6"/>
                    </a:lnTo>
                    <a:lnTo>
                      <a:pt x="232" y="7"/>
                    </a:lnTo>
                    <a:lnTo>
                      <a:pt x="232" y="7"/>
                    </a:lnTo>
                    <a:lnTo>
                      <a:pt x="233" y="8"/>
                    </a:lnTo>
                    <a:lnTo>
                      <a:pt x="233" y="11"/>
                    </a:lnTo>
                    <a:lnTo>
                      <a:pt x="233" y="12"/>
                    </a:lnTo>
                    <a:lnTo>
                      <a:pt x="234" y="12"/>
                    </a:lnTo>
                    <a:lnTo>
                      <a:pt x="234" y="13"/>
                    </a:lnTo>
                    <a:lnTo>
                      <a:pt x="235" y="15"/>
                    </a:lnTo>
                    <a:lnTo>
                      <a:pt x="235" y="15"/>
                    </a:lnTo>
                    <a:lnTo>
                      <a:pt x="235" y="14"/>
                    </a:lnTo>
                    <a:lnTo>
                      <a:pt x="236" y="15"/>
                    </a:lnTo>
                    <a:lnTo>
                      <a:pt x="236" y="17"/>
                    </a:lnTo>
                    <a:lnTo>
                      <a:pt x="236" y="17"/>
                    </a:lnTo>
                    <a:lnTo>
                      <a:pt x="237" y="16"/>
                    </a:lnTo>
                    <a:lnTo>
                      <a:pt x="237" y="17"/>
                    </a:lnTo>
                    <a:lnTo>
                      <a:pt x="237" y="16"/>
                    </a:lnTo>
                    <a:lnTo>
                      <a:pt x="239" y="16"/>
                    </a:lnTo>
                    <a:lnTo>
                      <a:pt x="239" y="16"/>
                    </a:lnTo>
                    <a:lnTo>
                      <a:pt x="240" y="16"/>
                    </a:lnTo>
                    <a:lnTo>
                      <a:pt x="240" y="15"/>
                    </a:lnTo>
                    <a:lnTo>
                      <a:pt x="240" y="15"/>
                    </a:lnTo>
                    <a:lnTo>
                      <a:pt x="241" y="16"/>
                    </a:lnTo>
                    <a:lnTo>
                      <a:pt x="241" y="15"/>
                    </a:lnTo>
                    <a:lnTo>
                      <a:pt x="241" y="16"/>
                    </a:lnTo>
                    <a:lnTo>
                      <a:pt x="242" y="16"/>
                    </a:lnTo>
                    <a:lnTo>
                      <a:pt x="242" y="16"/>
                    </a:lnTo>
                    <a:lnTo>
                      <a:pt x="242" y="16"/>
                    </a:lnTo>
                    <a:lnTo>
                      <a:pt x="243" y="17"/>
                    </a:lnTo>
                    <a:lnTo>
                      <a:pt x="243" y="18"/>
                    </a:lnTo>
                    <a:lnTo>
                      <a:pt x="244" y="18"/>
                    </a:lnTo>
                    <a:lnTo>
                      <a:pt x="244" y="16"/>
                    </a:lnTo>
                    <a:lnTo>
                      <a:pt x="244" y="16"/>
                    </a:lnTo>
                    <a:lnTo>
                      <a:pt x="245" y="16"/>
                    </a:lnTo>
                    <a:lnTo>
                      <a:pt x="245" y="14"/>
                    </a:lnTo>
                    <a:lnTo>
                      <a:pt x="245" y="16"/>
                    </a:lnTo>
                    <a:lnTo>
                      <a:pt x="246" y="16"/>
                    </a:lnTo>
                    <a:lnTo>
                      <a:pt x="246" y="15"/>
                    </a:lnTo>
                    <a:lnTo>
                      <a:pt x="246" y="16"/>
                    </a:lnTo>
                    <a:lnTo>
                      <a:pt x="248" y="15"/>
                    </a:lnTo>
                    <a:lnTo>
                      <a:pt x="248" y="15"/>
                    </a:lnTo>
                    <a:lnTo>
                      <a:pt x="249" y="17"/>
                    </a:lnTo>
                    <a:lnTo>
                      <a:pt x="249" y="18"/>
                    </a:lnTo>
                    <a:lnTo>
                      <a:pt x="249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0" y="14"/>
                    </a:lnTo>
                    <a:lnTo>
                      <a:pt x="251" y="13"/>
                    </a:lnTo>
                    <a:lnTo>
                      <a:pt x="251" y="13"/>
                    </a:lnTo>
                    <a:lnTo>
                      <a:pt x="251" y="13"/>
                    </a:lnTo>
                    <a:lnTo>
                      <a:pt x="252" y="14"/>
                    </a:lnTo>
                    <a:lnTo>
                      <a:pt x="252" y="13"/>
                    </a:lnTo>
                    <a:lnTo>
                      <a:pt x="253" y="14"/>
                    </a:lnTo>
                    <a:lnTo>
                      <a:pt x="253" y="13"/>
                    </a:lnTo>
                    <a:lnTo>
                      <a:pt x="253" y="14"/>
                    </a:lnTo>
                    <a:lnTo>
                      <a:pt x="254" y="14"/>
                    </a:lnTo>
                    <a:lnTo>
                      <a:pt x="254" y="15"/>
                    </a:lnTo>
                    <a:lnTo>
                      <a:pt x="254" y="16"/>
                    </a:lnTo>
                    <a:lnTo>
                      <a:pt x="255" y="15"/>
                    </a:lnTo>
                    <a:lnTo>
                      <a:pt x="255" y="14"/>
                    </a:lnTo>
                    <a:lnTo>
                      <a:pt x="255" y="13"/>
                    </a:lnTo>
                    <a:lnTo>
                      <a:pt x="257" y="14"/>
                    </a:lnTo>
                    <a:lnTo>
                      <a:pt x="257" y="15"/>
                    </a:lnTo>
                    <a:lnTo>
                      <a:pt x="258" y="14"/>
                    </a:lnTo>
                    <a:lnTo>
                      <a:pt x="258" y="14"/>
                    </a:lnTo>
                    <a:lnTo>
                      <a:pt x="258" y="13"/>
                    </a:lnTo>
                    <a:lnTo>
                      <a:pt x="259" y="14"/>
                    </a:lnTo>
                    <a:lnTo>
                      <a:pt x="259" y="13"/>
                    </a:lnTo>
                    <a:lnTo>
                      <a:pt x="259" y="13"/>
                    </a:lnTo>
                    <a:lnTo>
                      <a:pt x="260" y="13"/>
                    </a:lnTo>
                    <a:lnTo>
                      <a:pt x="260" y="12"/>
                    </a:lnTo>
                    <a:lnTo>
                      <a:pt x="260" y="11"/>
                    </a:lnTo>
                    <a:lnTo>
                      <a:pt x="261" y="11"/>
                    </a:lnTo>
                    <a:lnTo>
                      <a:pt x="261" y="11"/>
                    </a:lnTo>
                    <a:lnTo>
                      <a:pt x="262" y="9"/>
                    </a:lnTo>
                    <a:lnTo>
                      <a:pt x="262" y="11"/>
                    </a:lnTo>
                    <a:lnTo>
                      <a:pt x="262" y="8"/>
                    </a:lnTo>
                    <a:lnTo>
                      <a:pt x="263" y="9"/>
                    </a:lnTo>
                    <a:lnTo>
                      <a:pt x="263" y="8"/>
                    </a:lnTo>
                    <a:lnTo>
                      <a:pt x="263" y="8"/>
                    </a:lnTo>
                    <a:lnTo>
                      <a:pt x="264" y="12"/>
                    </a:lnTo>
                    <a:lnTo>
                      <a:pt x="264" y="13"/>
                    </a:lnTo>
                    <a:lnTo>
                      <a:pt x="264" y="13"/>
                    </a:lnTo>
                    <a:lnTo>
                      <a:pt x="266" y="13"/>
                    </a:lnTo>
                    <a:lnTo>
                      <a:pt x="266" y="11"/>
                    </a:lnTo>
                    <a:lnTo>
                      <a:pt x="267" y="12"/>
                    </a:lnTo>
                    <a:lnTo>
                      <a:pt x="267" y="12"/>
                    </a:lnTo>
                    <a:lnTo>
                      <a:pt x="267" y="11"/>
                    </a:lnTo>
                    <a:lnTo>
                      <a:pt x="268" y="12"/>
                    </a:lnTo>
                    <a:lnTo>
                      <a:pt x="268" y="12"/>
                    </a:lnTo>
                    <a:lnTo>
                      <a:pt x="268" y="12"/>
                    </a:lnTo>
                    <a:lnTo>
                      <a:pt x="269" y="13"/>
                    </a:lnTo>
                    <a:lnTo>
                      <a:pt x="269" y="12"/>
                    </a:lnTo>
                    <a:lnTo>
                      <a:pt x="270" y="11"/>
                    </a:lnTo>
                    <a:lnTo>
                      <a:pt x="270" y="11"/>
                    </a:lnTo>
                    <a:lnTo>
                      <a:pt x="270" y="12"/>
                    </a:lnTo>
                    <a:lnTo>
                      <a:pt x="271" y="14"/>
                    </a:lnTo>
                    <a:lnTo>
                      <a:pt x="271" y="14"/>
                    </a:lnTo>
                    <a:lnTo>
                      <a:pt x="271" y="16"/>
                    </a:lnTo>
                    <a:lnTo>
                      <a:pt x="272" y="16"/>
                    </a:lnTo>
                    <a:lnTo>
                      <a:pt x="272" y="17"/>
                    </a:lnTo>
                    <a:lnTo>
                      <a:pt x="272" y="15"/>
                    </a:lnTo>
                    <a:lnTo>
                      <a:pt x="273" y="15"/>
                    </a:lnTo>
                    <a:lnTo>
                      <a:pt x="273" y="14"/>
                    </a:lnTo>
                    <a:lnTo>
                      <a:pt x="275" y="15"/>
                    </a:lnTo>
                    <a:lnTo>
                      <a:pt x="275" y="15"/>
                    </a:lnTo>
                    <a:lnTo>
                      <a:pt x="275" y="14"/>
                    </a:lnTo>
                    <a:lnTo>
                      <a:pt x="276" y="13"/>
                    </a:lnTo>
                    <a:lnTo>
                      <a:pt x="276" y="12"/>
                    </a:lnTo>
                    <a:lnTo>
                      <a:pt x="276" y="12"/>
                    </a:lnTo>
                    <a:lnTo>
                      <a:pt x="277" y="12"/>
                    </a:lnTo>
                    <a:lnTo>
                      <a:pt x="277" y="8"/>
                    </a:lnTo>
                    <a:lnTo>
                      <a:pt x="277" y="7"/>
                    </a:lnTo>
                    <a:lnTo>
                      <a:pt x="278" y="5"/>
                    </a:lnTo>
                    <a:lnTo>
                      <a:pt x="278" y="4"/>
                    </a:lnTo>
                    <a:lnTo>
                      <a:pt x="279" y="5"/>
                    </a:lnTo>
                    <a:lnTo>
                      <a:pt x="279" y="4"/>
                    </a:lnTo>
                    <a:lnTo>
                      <a:pt x="279" y="3"/>
                    </a:lnTo>
                    <a:lnTo>
                      <a:pt x="280" y="4"/>
                    </a:lnTo>
                    <a:lnTo>
                      <a:pt x="280" y="5"/>
                    </a:lnTo>
                    <a:lnTo>
                      <a:pt x="280" y="6"/>
                    </a:lnTo>
                    <a:lnTo>
                      <a:pt x="281" y="6"/>
                    </a:lnTo>
                    <a:lnTo>
                      <a:pt x="281" y="8"/>
                    </a:lnTo>
                    <a:lnTo>
                      <a:pt x="281" y="12"/>
                    </a:lnTo>
                    <a:lnTo>
                      <a:pt x="282" y="12"/>
                    </a:lnTo>
                    <a:lnTo>
                      <a:pt x="282" y="12"/>
                    </a:lnTo>
                    <a:lnTo>
                      <a:pt x="284" y="12"/>
                    </a:lnTo>
                    <a:lnTo>
                      <a:pt x="284" y="12"/>
                    </a:lnTo>
                    <a:lnTo>
                      <a:pt x="284" y="12"/>
                    </a:lnTo>
                    <a:lnTo>
                      <a:pt x="285" y="8"/>
                    </a:lnTo>
                    <a:lnTo>
                      <a:pt x="285" y="8"/>
                    </a:lnTo>
                    <a:lnTo>
                      <a:pt x="285" y="9"/>
                    </a:lnTo>
                    <a:lnTo>
                      <a:pt x="286" y="8"/>
                    </a:lnTo>
                    <a:lnTo>
                      <a:pt x="286" y="8"/>
                    </a:lnTo>
                    <a:lnTo>
                      <a:pt x="286" y="7"/>
                    </a:lnTo>
                    <a:lnTo>
                      <a:pt x="287" y="5"/>
                    </a:lnTo>
                    <a:lnTo>
                      <a:pt x="287" y="4"/>
                    </a:lnTo>
                    <a:lnTo>
                      <a:pt x="288" y="5"/>
                    </a:lnTo>
                    <a:lnTo>
                      <a:pt x="288" y="4"/>
                    </a:lnTo>
                    <a:lnTo>
                      <a:pt x="288" y="5"/>
                    </a:lnTo>
                    <a:lnTo>
                      <a:pt x="289" y="4"/>
                    </a:lnTo>
                    <a:lnTo>
                      <a:pt x="289" y="5"/>
                    </a:lnTo>
                    <a:lnTo>
                      <a:pt x="289" y="6"/>
                    </a:lnTo>
                    <a:lnTo>
                      <a:pt x="290" y="6"/>
                    </a:lnTo>
                    <a:lnTo>
                      <a:pt x="290" y="7"/>
                    </a:lnTo>
                    <a:lnTo>
                      <a:pt x="290" y="7"/>
                    </a:lnTo>
                    <a:lnTo>
                      <a:pt x="291" y="7"/>
                    </a:lnTo>
                    <a:lnTo>
                      <a:pt x="291" y="6"/>
                    </a:lnTo>
                    <a:lnTo>
                      <a:pt x="293" y="6"/>
                    </a:lnTo>
                    <a:lnTo>
                      <a:pt x="293" y="6"/>
                    </a:lnTo>
                    <a:lnTo>
                      <a:pt x="293" y="7"/>
                    </a:lnTo>
                    <a:lnTo>
                      <a:pt x="294" y="8"/>
                    </a:lnTo>
                    <a:lnTo>
                      <a:pt x="294" y="8"/>
                    </a:lnTo>
                    <a:lnTo>
                      <a:pt x="294" y="7"/>
                    </a:lnTo>
                    <a:lnTo>
                      <a:pt x="295" y="7"/>
                    </a:lnTo>
                    <a:lnTo>
                      <a:pt x="295" y="8"/>
                    </a:lnTo>
                    <a:lnTo>
                      <a:pt x="295" y="7"/>
                    </a:lnTo>
                    <a:lnTo>
                      <a:pt x="296" y="11"/>
                    </a:lnTo>
                    <a:lnTo>
                      <a:pt x="296" y="11"/>
                    </a:lnTo>
                    <a:lnTo>
                      <a:pt x="297" y="13"/>
                    </a:lnTo>
                    <a:lnTo>
                      <a:pt x="297" y="13"/>
                    </a:lnTo>
                    <a:lnTo>
                      <a:pt x="297" y="11"/>
                    </a:lnTo>
                    <a:lnTo>
                      <a:pt x="298" y="8"/>
                    </a:lnTo>
                    <a:lnTo>
                      <a:pt x="298" y="9"/>
                    </a:lnTo>
                    <a:lnTo>
                      <a:pt x="298" y="8"/>
                    </a:lnTo>
                    <a:lnTo>
                      <a:pt x="299" y="11"/>
                    </a:lnTo>
                    <a:lnTo>
                      <a:pt x="299" y="9"/>
                    </a:lnTo>
                    <a:lnTo>
                      <a:pt x="299" y="8"/>
                    </a:lnTo>
                    <a:lnTo>
                      <a:pt x="300" y="8"/>
                    </a:lnTo>
                    <a:lnTo>
                      <a:pt x="300" y="8"/>
                    </a:lnTo>
                    <a:lnTo>
                      <a:pt x="302" y="9"/>
                    </a:lnTo>
                    <a:lnTo>
                      <a:pt x="302" y="8"/>
                    </a:lnTo>
                    <a:lnTo>
                      <a:pt x="302" y="8"/>
                    </a:lnTo>
                    <a:lnTo>
                      <a:pt x="303" y="7"/>
                    </a:lnTo>
                    <a:lnTo>
                      <a:pt x="303" y="7"/>
                    </a:lnTo>
                    <a:lnTo>
                      <a:pt x="303" y="9"/>
                    </a:lnTo>
                    <a:lnTo>
                      <a:pt x="304" y="11"/>
                    </a:lnTo>
                    <a:lnTo>
                      <a:pt x="304" y="11"/>
                    </a:lnTo>
                    <a:lnTo>
                      <a:pt x="304" y="12"/>
                    </a:lnTo>
                    <a:lnTo>
                      <a:pt x="305" y="13"/>
                    </a:lnTo>
                    <a:lnTo>
                      <a:pt x="305" y="12"/>
                    </a:lnTo>
                    <a:lnTo>
                      <a:pt x="306" y="11"/>
                    </a:lnTo>
                    <a:lnTo>
                      <a:pt x="306" y="9"/>
                    </a:lnTo>
                    <a:lnTo>
                      <a:pt x="306" y="9"/>
                    </a:lnTo>
                    <a:lnTo>
                      <a:pt x="307" y="9"/>
                    </a:lnTo>
                    <a:lnTo>
                      <a:pt x="307" y="9"/>
                    </a:lnTo>
                    <a:lnTo>
                      <a:pt x="307" y="7"/>
                    </a:lnTo>
                    <a:lnTo>
                      <a:pt x="308" y="7"/>
                    </a:lnTo>
                    <a:lnTo>
                      <a:pt x="308" y="7"/>
                    </a:lnTo>
                    <a:lnTo>
                      <a:pt x="308" y="7"/>
                    </a:lnTo>
                    <a:lnTo>
                      <a:pt x="309" y="5"/>
                    </a:lnTo>
                    <a:lnTo>
                      <a:pt x="309" y="4"/>
                    </a:lnTo>
                    <a:lnTo>
                      <a:pt x="311" y="3"/>
                    </a:lnTo>
                    <a:lnTo>
                      <a:pt x="311" y="2"/>
                    </a:lnTo>
                    <a:lnTo>
                      <a:pt x="311" y="0"/>
                    </a:lnTo>
                    <a:lnTo>
                      <a:pt x="312" y="3"/>
                    </a:lnTo>
                    <a:lnTo>
                      <a:pt x="312" y="0"/>
                    </a:lnTo>
                    <a:lnTo>
                      <a:pt x="312" y="3"/>
                    </a:lnTo>
                    <a:lnTo>
                      <a:pt x="313" y="3"/>
                    </a:lnTo>
                    <a:lnTo>
                      <a:pt x="313" y="2"/>
                    </a:lnTo>
                    <a:lnTo>
                      <a:pt x="314" y="2"/>
                    </a:lnTo>
                    <a:lnTo>
                      <a:pt x="314" y="3"/>
                    </a:lnTo>
                    <a:lnTo>
                      <a:pt x="314" y="4"/>
                    </a:lnTo>
                    <a:lnTo>
                      <a:pt x="315" y="5"/>
                    </a:lnTo>
                    <a:lnTo>
                      <a:pt x="315" y="5"/>
                    </a:lnTo>
                    <a:lnTo>
                      <a:pt x="315" y="5"/>
                    </a:lnTo>
                    <a:lnTo>
                      <a:pt x="316" y="6"/>
                    </a:lnTo>
                    <a:lnTo>
                      <a:pt x="316" y="6"/>
                    </a:lnTo>
                    <a:lnTo>
                      <a:pt x="316" y="7"/>
                    </a:lnTo>
                    <a:lnTo>
                      <a:pt x="317" y="6"/>
                    </a:lnTo>
                    <a:lnTo>
                      <a:pt x="317" y="6"/>
                    </a:lnTo>
                    <a:lnTo>
                      <a:pt x="318" y="6"/>
                    </a:lnTo>
                    <a:lnTo>
                      <a:pt x="318" y="9"/>
                    </a:lnTo>
                    <a:lnTo>
                      <a:pt x="318" y="9"/>
                    </a:lnTo>
                    <a:lnTo>
                      <a:pt x="320" y="9"/>
                    </a:lnTo>
                    <a:lnTo>
                      <a:pt x="320" y="8"/>
                    </a:lnTo>
                    <a:lnTo>
                      <a:pt x="320" y="8"/>
                    </a:lnTo>
                    <a:lnTo>
                      <a:pt x="321" y="9"/>
                    </a:lnTo>
                    <a:lnTo>
                      <a:pt x="321" y="9"/>
                    </a:lnTo>
                    <a:lnTo>
                      <a:pt x="321" y="8"/>
                    </a:lnTo>
                    <a:lnTo>
                      <a:pt x="322" y="12"/>
                    </a:lnTo>
                    <a:lnTo>
                      <a:pt x="322" y="12"/>
                    </a:lnTo>
                    <a:lnTo>
                      <a:pt x="323" y="12"/>
                    </a:lnTo>
                    <a:lnTo>
                      <a:pt x="323" y="8"/>
                    </a:lnTo>
                    <a:lnTo>
                      <a:pt x="323" y="5"/>
                    </a:lnTo>
                    <a:lnTo>
                      <a:pt x="324" y="6"/>
                    </a:lnTo>
                    <a:lnTo>
                      <a:pt x="324" y="5"/>
                    </a:lnTo>
                    <a:lnTo>
                      <a:pt x="324" y="7"/>
                    </a:lnTo>
                    <a:lnTo>
                      <a:pt x="325" y="8"/>
                    </a:lnTo>
                    <a:lnTo>
                      <a:pt x="325" y="11"/>
                    </a:lnTo>
                    <a:lnTo>
                      <a:pt x="325" y="12"/>
                    </a:lnTo>
                    <a:lnTo>
                      <a:pt x="326" y="13"/>
                    </a:lnTo>
                    <a:lnTo>
                      <a:pt x="326" y="12"/>
                    </a:lnTo>
                    <a:lnTo>
                      <a:pt x="327" y="11"/>
                    </a:lnTo>
                    <a:lnTo>
                      <a:pt x="327" y="13"/>
                    </a:lnTo>
                    <a:lnTo>
                      <a:pt x="327" y="13"/>
                    </a:lnTo>
                    <a:lnTo>
                      <a:pt x="329" y="15"/>
                    </a:lnTo>
                    <a:lnTo>
                      <a:pt x="329" y="16"/>
                    </a:lnTo>
                    <a:lnTo>
                      <a:pt x="329" y="18"/>
                    </a:lnTo>
                    <a:lnTo>
                      <a:pt x="330" y="15"/>
                    </a:lnTo>
                    <a:lnTo>
                      <a:pt x="330" y="15"/>
                    </a:lnTo>
                    <a:lnTo>
                      <a:pt x="330" y="15"/>
                    </a:lnTo>
                    <a:lnTo>
                      <a:pt x="331" y="15"/>
                    </a:lnTo>
                    <a:lnTo>
                      <a:pt x="331" y="15"/>
                    </a:lnTo>
                    <a:lnTo>
                      <a:pt x="332" y="14"/>
                    </a:lnTo>
                    <a:lnTo>
                      <a:pt x="332" y="13"/>
                    </a:lnTo>
                    <a:lnTo>
                      <a:pt x="332" y="12"/>
                    </a:lnTo>
                    <a:lnTo>
                      <a:pt x="333" y="11"/>
                    </a:lnTo>
                    <a:lnTo>
                      <a:pt x="333" y="9"/>
                    </a:lnTo>
                    <a:lnTo>
                      <a:pt x="333" y="9"/>
                    </a:lnTo>
                    <a:lnTo>
                      <a:pt x="334" y="11"/>
                    </a:lnTo>
                    <a:lnTo>
                      <a:pt x="334" y="12"/>
                    </a:lnTo>
                    <a:lnTo>
                      <a:pt x="334" y="11"/>
                    </a:lnTo>
                    <a:lnTo>
                      <a:pt x="335" y="12"/>
                    </a:lnTo>
                    <a:lnTo>
                      <a:pt x="335" y="12"/>
                    </a:lnTo>
                    <a:lnTo>
                      <a:pt x="336" y="14"/>
                    </a:lnTo>
                    <a:lnTo>
                      <a:pt x="336" y="14"/>
                    </a:lnTo>
                    <a:lnTo>
                      <a:pt x="336" y="14"/>
                    </a:lnTo>
                    <a:lnTo>
                      <a:pt x="338" y="14"/>
                    </a:lnTo>
                    <a:lnTo>
                      <a:pt x="338" y="14"/>
                    </a:lnTo>
                    <a:lnTo>
                      <a:pt x="338" y="14"/>
                    </a:lnTo>
                    <a:lnTo>
                      <a:pt x="339" y="13"/>
                    </a:lnTo>
                    <a:lnTo>
                      <a:pt x="339" y="12"/>
                    </a:lnTo>
                    <a:lnTo>
                      <a:pt x="339" y="11"/>
                    </a:lnTo>
                    <a:lnTo>
                      <a:pt x="340" y="8"/>
                    </a:lnTo>
                    <a:lnTo>
                      <a:pt x="340" y="8"/>
                    </a:lnTo>
                    <a:lnTo>
                      <a:pt x="341" y="12"/>
                    </a:lnTo>
                    <a:lnTo>
                      <a:pt x="341" y="11"/>
                    </a:lnTo>
                    <a:lnTo>
                      <a:pt x="341" y="12"/>
                    </a:lnTo>
                    <a:lnTo>
                      <a:pt x="342" y="11"/>
                    </a:lnTo>
                    <a:lnTo>
                      <a:pt x="342" y="8"/>
                    </a:lnTo>
                    <a:lnTo>
                      <a:pt x="342" y="9"/>
                    </a:lnTo>
                    <a:lnTo>
                      <a:pt x="343" y="8"/>
                    </a:lnTo>
                    <a:lnTo>
                      <a:pt x="343" y="8"/>
                    </a:lnTo>
                    <a:lnTo>
                      <a:pt x="343" y="6"/>
                    </a:lnTo>
                    <a:lnTo>
                      <a:pt x="344" y="6"/>
                    </a:lnTo>
                    <a:lnTo>
                      <a:pt x="344" y="6"/>
                    </a:lnTo>
                    <a:lnTo>
                      <a:pt x="345" y="7"/>
                    </a:lnTo>
                    <a:lnTo>
                      <a:pt x="345" y="7"/>
                    </a:lnTo>
                    <a:lnTo>
                      <a:pt x="345" y="8"/>
                    </a:lnTo>
                    <a:lnTo>
                      <a:pt x="347" y="11"/>
                    </a:lnTo>
                    <a:lnTo>
                      <a:pt x="347" y="11"/>
                    </a:lnTo>
                    <a:lnTo>
                      <a:pt x="347" y="11"/>
                    </a:lnTo>
                    <a:lnTo>
                      <a:pt x="348" y="11"/>
                    </a:lnTo>
                    <a:lnTo>
                      <a:pt x="348" y="9"/>
                    </a:lnTo>
                    <a:lnTo>
                      <a:pt x="348" y="9"/>
                    </a:lnTo>
                    <a:lnTo>
                      <a:pt x="349" y="9"/>
                    </a:lnTo>
                    <a:lnTo>
                      <a:pt x="349" y="11"/>
                    </a:lnTo>
                    <a:lnTo>
                      <a:pt x="350" y="12"/>
                    </a:lnTo>
                    <a:lnTo>
                      <a:pt x="350" y="14"/>
                    </a:lnTo>
                    <a:lnTo>
                      <a:pt x="350" y="14"/>
                    </a:lnTo>
                    <a:lnTo>
                      <a:pt x="351" y="15"/>
                    </a:lnTo>
                    <a:lnTo>
                      <a:pt x="351" y="16"/>
                    </a:lnTo>
                    <a:lnTo>
                      <a:pt x="351" y="16"/>
                    </a:lnTo>
                    <a:lnTo>
                      <a:pt x="352" y="15"/>
                    </a:lnTo>
                    <a:lnTo>
                      <a:pt x="352" y="18"/>
                    </a:lnTo>
                    <a:lnTo>
                      <a:pt x="352" y="18"/>
                    </a:lnTo>
                    <a:lnTo>
                      <a:pt x="353" y="20"/>
                    </a:lnTo>
                    <a:lnTo>
                      <a:pt x="353" y="20"/>
                    </a:lnTo>
                    <a:lnTo>
                      <a:pt x="354" y="21"/>
                    </a:lnTo>
                    <a:lnTo>
                      <a:pt x="354" y="21"/>
                    </a:lnTo>
                    <a:lnTo>
                      <a:pt x="354" y="21"/>
                    </a:lnTo>
                    <a:lnTo>
                      <a:pt x="356" y="21"/>
                    </a:lnTo>
                    <a:lnTo>
                      <a:pt x="356" y="20"/>
                    </a:lnTo>
                    <a:lnTo>
                      <a:pt x="356" y="17"/>
                    </a:lnTo>
                    <a:lnTo>
                      <a:pt x="357" y="18"/>
                    </a:lnTo>
                    <a:lnTo>
                      <a:pt x="357" y="16"/>
                    </a:lnTo>
                    <a:lnTo>
                      <a:pt x="358" y="16"/>
                    </a:lnTo>
                    <a:lnTo>
                      <a:pt x="358" y="15"/>
                    </a:lnTo>
                    <a:lnTo>
                      <a:pt x="358" y="14"/>
                    </a:lnTo>
                    <a:lnTo>
                      <a:pt x="359" y="14"/>
                    </a:lnTo>
                    <a:lnTo>
                      <a:pt x="359" y="14"/>
                    </a:lnTo>
                    <a:lnTo>
                      <a:pt x="359" y="13"/>
                    </a:lnTo>
                    <a:lnTo>
                      <a:pt x="360" y="13"/>
                    </a:lnTo>
                    <a:lnTo>
                      <a:pt x="360" y="13"/>
                    </a:lnTo>
                    <a:lnTo>
                      <a:pt x="360" y="12"/>
                    </a:lnTo>
                    <a:lnTo>
                      <a:pt x="361" y="13"/>
                    </a:lnTo>
                    <a:lnTo>
                      <a:pt x="361" y="13"/>
                    </a:lnTo>
                    <a:lnTo>
                      <a:pt x="362" y="13"/>
                    </a:lnTo>
                    <a:lnTo>
                      <a:pt x="362" y="14"/>
                    </a:lnTo>
                    <a:lnTo>
                      <a:pt x="362" y="15"/>
                    </a:lnTo>
                    <a:lnTo>
                      <a:pt x="363" y="17"/>
                    </a:lnTo>
                    <a:lnTo>
                      <a:pt x="363" y="21"/>
                    </a:lnTo>
                    <a:lnTo>
                      <a:pt x="363" y="21"/>
                    </a:lnTo>
                    <a:lnTo>
                      <a:pt x="365" y="22"/>
                    </a:lnTo>
                    <a:lnTo>
                      <a:pt x="365" y="23"/>
                    </a:lnTo>
                    <a:lnTo>
                      <a:pt x="365" y="26"/>
                    </a:lnTo>
                    <a:lnTo>
                      <a:pt x="366" y="25"/>
                    </a:lnTo>
                    <a:lnTo>
                      <a:pt x="366" y="24"/>
                    </a:lnTo>
                    <a:lnTo>
                      <a:pt x="367" y="24"/>
                    </a:lnTo>
                    <a:lnTo>
                      <a:pt x="367" y="23"/>
                    </a:lnTo>
                    <a:lnTo>
                      <a:pt x="367" y="21"/>
                    </a:lnTo>
                    <a:lnTo>
                      <a:pt x="368" y="20"/>
                    </a:lnTo>
                    <a:lnTo>
                      <a:pt x="368" y="20"/>
                    </a:lnTo>
                    <a:lnTo>
                      <a:pt x="368" y="21"/>
                    </a:lnTo>
                    <a:lnTo>
                      <a:pt x="369" y="20"/>
                    </a:lnTo>
                    <a:lnTo>
                      <a:pt x="369" y="20"/>
                    </a:lnTo>
                    <a:lnTo>
                      <a:pt x="369" y="18"/>
                    </a:lnTo>
                    <a:lnTo>
                      <a:pt x="370" y="18"/>
                    </a:lnTo>
                    <a:lnTo>
                      <a:pt x="370" y="20"/>
                    </a:lnTo>
                    <a:lnTo>
                      <a:pt x="371" y="17"/>
                    </a:lnTo>
                    <a:lnTo>
                      <a:pt x="371" y="18"/>
                    </a:lnTo>
                    <a:lnTo>
                      <a:pt x="371" y="20"/>
                    </a:lnTo>
                    <a:lnTo>
                      <a:pt x="372" y="17"/>
                    </a:lnTo>
                    <a:lnTo>
                      <a:pt x="372" y="18"/>
                    </a:lnTo>
                    <a:lnTo>
                      <a:pt x="372" y="18"/>
                    </a:lnTo>
                    <a:lnTo>
                      <a:pt x="374" y="21"/>
                    </a:lnTo>
                    <a:lnTo>
                      <a:pt x="374" y="22"/>
                    </a:lnTo>
                    <a:lnTo>
                      <a:pt x="374" y="23"/>
                    </a:lnTo>
                    <a:lnTo>
                      <a:pt x="375" y="22"/>
                    </a:lnTo>
                    <a:lnTo>
                      <a:pt x="375" y="23"/>
                    </a:lnTo>
                    <a:lnTo>
                      <a:pt x="376" y="21"/>
                    </a:lnTo>
                    <a:lnTo>
                      <a:pt x="376" y="23"/>
                    </a:lnTo>
                    <a:lnTo>
                      <a:pt x="376" y="23"/>
                    </a:lnTo>
                    <a:lnTo>
                      <a:pt x="377" y="24"/>
                    </a:lnTo>
                    <a:lnTo>
                      <a:pt x="377" y="23"/>
                    </a:lnTo>
                    <a:lnTo>
                      <a:pt x="377" y="23"/>
                    </a:lnTo>
                    <a:lnTo>
                      <a:pt x="378" y="21"/>
                    </a:lnTo>
                    <a:lnTo>
                      <a:pt x="378" y="25"/>
                    </a:lnTo>
                    <a:lnTo>
                      <a:pt x="378" y="27"/>
                    </a:lnTo>
                    <a:lnTo>
                      <a:pt x="379" y="26"/>
                    </a:lnTo>
                    <a:lnTo>
                      <a:pt x="379" y="27"/>
                    </a:lnTo>
                    <a:lnTo>
                      <a:pt x="380" y="25"/>
                    </a:lnTo>
                    <a:lnTo>
                      <a:pt x="380" y="27"/>
                    </a:lnTo>
                    <a:lnTo>
                      <a:pt x="380" y="27"/>
                    </a:lnTo>
                    <a:lnTo>
                      <a:pt x="381" y="26"/>
                    </a:lnTo>
                    <a:lnTo>
                      <a:pt x="381" y="24"/>
                    </a:lnTo>
                    <a:lnTo>
                      <a:pt x="381" y="24"/>
                    </a:lnTo>
                    <a:lnTo>
                      <a:pt x="383" y="24"/>
                    </a:lnTo>
                    <a:lnTo>
                      <a:pt x="383" y="24"/>
                    </a:lnTo>
                    <a:lnTo>
                      <a:pt x="383" y="26"/>
                    </a:lnTo>
                    <a:lnTo>
                      <a:pt x="384" y="27"/>
                    </a:lnTo>
                    <a:lnTo>
                      <a:pt x="384" y="29"/>
                    </a:lnTo>
                    <a:lnTo>
                      <a:pt x="385" y="29"/>
                    </a:lnTo>
                    <a:lnTo>
                      <a:pt x="385" y="31"/>
                    </a:lnTo>
                    <a:lnTo>
                      <a:pt x="385" y="33"/>
                    </a:lnTo>
                    <a:lnTo>
                      <a:pt x="386" y="34"/>
                    </a:lnTo>
                    <a:lnTo>
                      <a:pt x="386" y="33"/>
                    </a:lnTo>
                    <a:lnTo>
                      <a:pt x="386" y="34"/>
                    </a:lnTo>
                    <a:lnTo>
                      <a:pt x="387" y="33"/>
                    </a:lnTo>
                    <a:lnTo>
                      <a:pt x="387" y="34"/>
                    </a:lnTo>
                    <a:lnTo>
                      <a:pt x="387" y="33"/>
                    </a:lnTo>
                    <a:lnTo>
                      <a:pt x="388" y="32"/>
                    </a:lnTo>
                    <a:lnTo>
                      <a:pt x="388" y="33"/>
                    </a:lnTo>
                    <a:lnTo>
                      <a:pt x="389" y="33"/>
                    </a:lnTo>
                    <a:lnTo>
                      <a:pt x="389" y="32"/>
                    </a:lnTo>
                    <a:lnTo>
                      <a:pt x="389" y="34"/>
                    </a:lnTo>
                    <a:lnTo>
                      <a:pt x="390" y="36"/>
                    </a:lnTo>
                    <a:lnTo>
                      <a:pt x="390" y="36"/>
                    </a:lnTo>
                    <a:lnTo>
                      <a:pt x="390" y="35"/>
                    </a:lnTo>
                    <a:lnTo>
                      <a:pt x="392" y="34"/>
                    </a:lnTo>
                    <a:lnTo>
                      <a:pt x="392" y="34"/>
                    </a:lnTo>
                    <a:lnTo>
                      <a:pt x="392" y="33"/>
                    </a:lnTo>
                    <a:lnTo>
                      <a:pt x="393" y="32"/>
                    </a:lnTo>
                    <a:lnTo>
                      <a:pt x="393" y="32"/>
                    </a:lnTo>
                    <a:lnTo>
                      <a:pt x="394" y="31"/>
                    </a:lnTo>
                    <a:lnTo>
                      <a:pt x="394" y="30"/>
                    </a:lnTo>
                    <a:lnTo>
                      <a:pt x="394" y="29"/>
                    </a:lnTo>
                    <a:lnTo>
                      <a:pt x="395" y="29"/>
                    </a:lnTo>
                    <a:lnTo>
                      <a:pt x="395" y="29"/>
                    </a:lnTo>
                    <a:lnTo>
                      <a:pt x="395" y="29"/>
                    </a:lnTo>
                    <a:lnTo>
                      <a:pt x="396" y="30"/>
                    </a:lnTo>
                    <a:lnTo>
                      <a:pt x="396" y="31"/>
                    </a:lnTo>
                    <a:lnTo>
                      <a:pt x="396" y="31"/>
                    </a:lnTo>
                    <a:lnTo>
                      <a:pt x="397" y="32"/>
                    </a:lnTo>
                    <a:lnTo>
                      <a:pt x="397" y="29"/>
                    </a:lnTo>
                    <a:lnTo>
                      <a:pt x="398" y="31"/>
                    </a:lnTo>
                    <a:lnTo>
                      <a:pt x="398" y="32"/>
                    </a:lnTo>
                    <a:lnTo>
                      <a:pt x="398" y="31"/>
                    </a:lnTo>
                    <a:lnTo>
                      <a:pt x="399" y="34"/>
                    </a:lnTo>
                    <a:lnTo>
                      <a:pt x="399" y="34"/>
                    </a:lnTo>
                    <a:lnTo>
                      <a:pt x="399" y="34"/>
                    </a:lnTo>
                    <a:lnTo>
                      <a:pt x="401" y="36"/>
                    </a:lnTo>
                    <a:lnTo>
                      <a:pt x="401" y="40"/>
                    </a:lnTo>
                    <a:lnTo>
                      <a:pt x="402" y="40"/>
                    </a:lnTo>
                    <a:lnTo>
                      <a:pt x="402" y="42"/>
                    </a:lnTo>
                    <a:lnTo>
                      <a:pt x="402" y="40"/>
                    </a:lnTo>
                    <a:lnTo>
                      <a:pt x="403" y="39"/>
                    </a:lnTo>
                    <a:lnTo>
                      <a:pt x="403" y="36"/>
                    </a:lnTo>
                    <a:lnTo>
                      <a:pt x="403" y="38"/>
                    </a:lnTo>
                    <a:lnTo>
                      <a:pt x="404" y="36"/>
                    </a:lnTo>
                    <a:lnTo>
                      <a:pt x="404" y="35"/>
                    </a:lnTo>
                    <a:lnTo>
                      <a:pt x="404" y="34"/>
                    </a:lnTo>
                    <a:lnTo>
                      <a:pt x="405" y="33"/>
                    </a:lnTo>
                    <a:lnTo>
                      <a:pt x="405" y="32"/>
                    </a:lnTo>
                    <a:lnTo>
                      <a:pt x="406" y="31"/>
                    </a:lnTo>
                    <a:lnTo>
                      <a:pt x="406" y="30"/>
                    </a:lnTo>
                    <a:lnTo>
                      <a:pt x="406" y="31"/>
                    </a:lnTo>
                    <a:lnTo>
                      <a:pt x="407" y="32"/>
                    </a:lnTo>
                    <a:lnTo>
                      <a:pt x="407" y="33"/>
                    </a:lnTo>
                    <a:lnTo>
                      <a:pt x="407" y="33"/>
                    </a:lnTo>
                    <a:lnTo>
                      <a:pt x="408" y="32"/>
                    </a:lnTo>
                    <a:lnTo>
                      <a:pt x="408" y="32"/>
                    </a:lnTo>
                    <a:lnTo>
                      <a:pt x="408" y="32"/>
                    </a:lnTo>
                    <a:lnTo>
                      <a:pt x="410" y="33"/>
                    </a:lnTo>
                    <a:lnTo>
                      <a:pt x="410" y="35"/>
                    </a:lnTo>
                    <a:lnTo>
                      <a:pt x="411" y="38"/>
                    </a:lnTo>
                    <a:lnTo>
                      <a:pt x="411" y="38"/>
                    </a:lnTo>
                    <a:lnTo>
                      <a:pt x="411" y="36"/>
                    </a:lnTo>
                    <a:lnTo>
                      <a:pt x="412" y="36"/>
                    </a:lnTo>
                    <a:lnTo>
                      <a:pt x="412" y="36"/>
                    </a:lnTo>
                    <a:lnTo>
                      <a:pt x="412" y="35"/>
                    </a:lnTo>
                    <a:lnTo>
                      <a:pt x="413" y="35"/>
                    </a:lnTo>
                    <a:lnTo>
                      <a:pt x="413" y="38"/>
                    </a:lnTo>
                    <a:lnTo>
                      <a:pt x="413" y="35"/>
                    </a:lnTo>
                    <a:lnTo>
                      <a:pt x="414" y="36"/>
                    </a:lnTo>
                    <a:lnTo>
                      <a:pt x="414" y="36"/>
                    </a:lnTo>
                    <a:lnTo>
                      <a:pt x="415" y="38"/>
                    </a:lnTo>
                    <a:lnTo>
                      <a:pt x="415" y="35"/>
                    </a:lnTo>
                    <a:lnTo>
                      <a:pt x="415" y="34"/>
                    </a:lnTo>
                    <a:lnTo>
                      <a:pt x="416" y="35"/>
                    </a:lnTo>
                    <a:lnTo>
                      <a:pt x="416" y="36"/>
                    </a:lnTo>
                    <a:lnTo>
                      <a:pt x="416" y="35"/>
                    </a:lnTo>
                    <a:lnTo>
                      <a:pt x="417" y="34"/>
                    </a:lnTo>
                    <a:lnTo>
                      <a:pt x="417" y="32"/>
                    </a:lnTo>
                    <a:lnTo>
                      <a:pt x="417" y="31"/>
                    </a:lnTo>
                    <a:lnTo>
                      <a:pt x="419" y="31"/>
                    </a:lnTo>
                    <a:lnTo>
                      <a:pt x="419" y="34"/>
                    </a:lnTo>
                    <a:lnTo>
                      <a:pt x="420" y="34"/>
                    </a:lnTo>
                    <a:lnTo>
                      <a:pt x="420" y="33"/>
                    </a:lnTo>
                    <a:lnTo>
                      <a:pt x="420" y="33"/>
                    </a:lnTo>
                    <a:lnTo>
                      <a:pt x="421" y="33"/>
                    </a:lnTo>
                    <a:lnTo>
                      <a:pt x="421" y="34"/>
                    </a:lnTo>
                    <a:lnTo>
                      <a:pt x="421" y="33"/>
                    </a:lnTo>
                    <a:lnTo>
                      <a:pt x="422" y="34"/>
                    </a:lnTo>
                    <a:lnTo>
                      <a:pt x="422" y="32"/>
                    </a:lnTo>
                    <a:lnTo>
                      <a:pt x="422" y="32"/>
                    </a:lnTo>
                    <a:lnTo>
                      <a:pt x="423" y="33"/>
                    </a:lnTo>
                    <a:lnTo>
                      <a:pt x="423" y="32"/>
                    </a:lnTo>
                    <a:lnTo>
                      <a:pt x="424" y="34"/>
                    </a:lnTo>
                    <a:lnTo>
                      <a:pt x="424" y="33"/>
                    </a:lnTo>
                    <a:lnTo>
                      <a:pt x="424" y="33"/>
                    </a:lnTo>
                    <a:lnTo>
                      <a:pt x="425" y="35"/>
                    </a:lnTo>
                    <a:lnTo>
                      <a:pt x="425" y="34"/>
                    </a:lnTo>
                    <a:lnTo>
                      <a:pt x="425" y="36"/>
                    </a:lnTo>
                    <a:lnTo>
                      <a:pt x="426" y="34"/>
                    </a:lnTo>
                    <a:lnTo>
                      <a:pt x="426" y="34"/>
                    </a:lnTo>
                    <a:lnTo>
                      <a:pt x="426" y="32"/>
                    </a:lnTo>
                    <a:lnTo>
                      <a:pt x="427" y="32"/>
                    </a:lnTo>
                    <a:lnTo>
                      <a:pt x="427" y="33"/>
                    </a:lnTo>
                    <a:lnTo>
                      <a:pt x="429" y="35"/>
                    </a:lnTo>
                    <a:lnTo>
                      <a:pt x="429" y="35"/>
                    </a:lnTo>
                    <a:lnTo>
                      <a:pt x="429" y="35"/>
                    </a:lnTo>
                    <a:lnTo>
                      <a:pt x="430" y="36"/>
                    </a:lnTo>
                    <a:lnTo>
                      <a:pt x="430" y="36"/>
                    </a:lnTo>
                    <a:lnTo>
                      <a:pt x="430" y="36"/>
                    </a:lnTo>
                    <a:lnTo>
                      <a:pt x="431" y="36"/>
                    </a:lnTo>
                    <a:lnTo>
                      <a:pt x="431" y="35"/>
                    </a:lnTo>
                    <a:lnTo>
                      <a:pt x="431" y="34"/>
                    </a:lnTo>
                    <a:lnTo>
                      <a:pt x="432" y="34"/>
                    </a:lnTo>
                    <a:lnTo>
                      <a:pt x="432" y="34"/>
                    </a:lnTo>
                    <a:lnTo>
                      <a:pt x="433" y="32"/>
                    </a:lnTo>
                    <a:lnTo>
                      <a:pt x="433" y="31"/>
                    </a:lnTo>
                    <a:lnTo>
                      <a:pt x="433" y="31"/>
                    </a:lnTo>
                    <a:lnTo>
                      <a:pt x="434" y="30"/>
                    </a:lnTo>
                    <a:lnTo>
                      <a:pt x="434" y="29"/>
                    </a:lnTo>
                    <a:lnTo>
                      <a:pt x="434" y="30"/>
                    </a:lnTo>
                    <a:lnTo>
                      <a:pt x="435" y="32"/>
                    </a:lnTo>
                    <a:lnTo>
                      <a:pt x="435" y="31"/>
                    </a:lnTo>
                    <a:lnTo>
                      <a:pt x="435" y="34"/>
                    </a:lnTo>
                    <a:lnTo>
                      <a:pt x="436" y="34"/>
                    </a:lnTo>
                    <a:lnTo>
                      <a:pt x="436" y="32"/>
                    </a:lnTo>
                    <a:lnTo>
                      <a:pt x="438" y="31"/>
                    </a:lnTo>
                    <a:lnTo>
                      <a:pt x="438" y="31"/>
                    </a:lnTo>
                    <a:lnTo>
                      <a:pt x="438" y="31"/>
                    </a:lnTo>
                    <a:lnTo>
                      <a:pt x="439" y="30"/>
                    </a:lnTo>
                    <a:lnTo>
                      <a:pt x="439" y="30"/>
                    </a:lnTo>
                    <a:lnTo>
                      <a:pt x="439" y="31"/>
                    </a:lnTo>
                    <a:lnTo>
                      <a:pt x="440" y="30"/>
                    </a:lnTo>
                    <a:lnTo>
                      <a:pt x="440" y="31"/>
                    </a:lnTo>
                    <a:lnTo>
                      <a:pt x="440" y="31"/>
                    </a:lnTo>
                    <a:lnTo>
                      <a:pt x="441" y="32"/>
                    </a:lnTo>
                    <a:lnTo>
                      <a:pt x="441" y="30"/>
                    </a:lnTo>
                    <a:lnTo>
                      <a:pt x="442" y="29"/>
                    </a:lnTo>
                    <a:lnTo>
                      <a:pt x="442" y="27"/>
                    </a:lnTo>
                    <a:lnTo>
                      <a:pt x="442" y="27"/>
                    </a:lnTo>
                    <a:lnTo>
                      <a:pt x="443" y="27"/>
                    </a:lnTo>
                    <a:lnTo>
                      <a:pt x="443" y="25"/>
                    </a:lnTo>
                    <a:lnTo>
                      <a:pt x="443" y="26"/>
                    </a:lnTo>
                    <a:lnTo>
                      <a:pt x="444" y="26"/>
                    </a:lnTo>
                    <a:lnTo>
                      <a:pt x="444" y="29"/>
                    </a:lnTo>
                    <a:lnTo>
                      <a:pt x="445" y="29"/>
                    </a:lnTo>
                    <a:lnTo>
                      <a:pt x="445" y="29"/>
                    </a:lnTo>
                    <a:lnTo>
                      <a:pt x="445" y="30"/>
                    </a:lnTo>
                    <a:lnTo>
                      <a:pt x="447" y="31"/>
                    </a:lnTo>
                    <a:lnTo>
                      <a:pt x="447" y="32"/>
                    </a:lnTo>
                    <a:lnTo>
                      <a:pt x="447" y="32"/>
                    </a:lnTo>
                    <a:lnTo>
                      <a:pt x="448" y="32"/>
                    </a:lnTo>
                    <a:lnTo>
                      <a:pt x="448" y="30"/>
                    </a:lnTo>
                    <a:lnTo>
                      <a:pt x="448" y="29"/>
                    </a:lnTo>
                    <a:lnTo>
                      <a:pt x="449" y="29"/>
                    </a:lnTo>
                    <a:lnTo>
                      <a:pt x="449" y="26"/>
                    </a:lnTo>
                    <a:lnTo>
                      <a:pt x="450" y="26"/>
                    </a:lnTo>
                    <a:lnTo>
                      <a:pt x="450" y="27"/>
                    </a:lnTo>
                    <a:lnTo>
                      <a:pt x="450" y="27"/>
                    </a:lnTo>
                    <a:lnTo>
                      <a:pt x="451" y="26"/>
                    </a:lnTo>
                    <a:lnTo>
                      <a:pt x="451" y="25"/>
                    </a:lnTo>
                    <a:lnTo>
                      <a:pt x="451" y="26"/>
                    </a:lnTo>
                    <a:lnTo>
                      <a:pt x="452" y="24"/>
                    </a:lnTo>
                    <a:lnTo>
                      <a:pt x="452" y="26"/>
                    </a:lnTo>
                    <a:lnTo>
                      <a:pt x="452" y="26"/>
                    </a:lnTo>
                    <a:lnTo>
                      <a:pt x="453" y="27"/>
                    </a:lnTo>
                    <a:lnTo>
                      <a:pt x="453" y="26"/>
                    </a:lnTo>
                    <a:lnTo>
                      <a:pt x="454" y="25"/>
                    </a:lnTo>
                    <a:lnTo>
                      <a:pt x="454" y="26"/>
                    </a:lnTo>
                    <a:lnTo>
                      <a:pt x="454" y="26"/>
                    </a:lnTo>
                    <a:lnTo>
                      <a:pt x="456" y="26"/>
                    </a:lnTo>
                    <a:lnTo>
                      <a:pt x="456" y="27"/>
                    </a:lnTo>
                    <a:lnTo>
                      <a:pt x="456" y="26"/>
                    </a:lnTo>
                    <a:lnTo>
                      <a:pt x="457" y="26"/>
                    </a:lnTo>
                    <a:lnTo>
                      <a:pt x="457" y="26"/>
                    </a:lnTo>
                    <a:lnTo>
                      <a:pt x="457" y="27"/>
                    </a:lnTo>
                    <a:lnTo>
                      <a:pt x="458" y="29"/>
                    </a:lnTo>
                    <a:lnTo>
                      <a:pt x="458" y="26"/>
                    </a:lnTo>
                    <a:lnTo>
                      <a:pt x="459" y="30"/>
                    </a:lnTo>
                    <a:lnTo>
                      <a:pt x="459" y="31"/>
                    </a:lnTo>
                    <a:lnTo>
                      <a:pt x="459" y="30"/>
                    </a:lnTo>
                    <a:lnTo>
                      <a:pt x="460" y="29"/>
                    </a:lnTo>
                    <a:lnTo>
                      <a:pt x="460" y="29"/>
                    </a:lnTo>
                    <a:lnTo>
                      <a:pt x="460" y="31"/>
                    </a:lnTo>
                    <a:lnTo>
                      <a:pt x="461" y="31"/>
                    </a:lnTo>
                    <a:lnTo>
                      <a:pt x="461" y="31"/>
                    </a:lnTo>
                    <a:lnTo>
                      <a:pt x="461" y="30"/>
                    </a:lnTo>
                    <a:lnTo>
                      <a:pt x="462" y="30"/>
                    </a:lnTo>
                    <a:lnTo>
                      <a:pt x="462" y="30"/>
                    </a:lnTo>
                    <a:lnTo>
                      <a:pt x="463" y="30"/>
                    </a:lnTo>
                    <a:lnTo>
                      <a:pt x="463" y="30"/>
                    </a:lnTo>
                    <a:lnTo>
                      <a:pt x="463" y="29"/>
                    </a:lnTo>
                    <a:lnTo>
                      <a:pt x="465" y="27"/>
                    </a:lnTo>
                    <a:lnTo>
                      <a:pt x="465" y="27"/>
                    </a:lnTo>
                    <a:lnTo>
                      <a:pt x="465" y="27"/>
                    </a:lnTo>
                    <a:lnTo>
                      <a:pt x="466" y="27"/>
                    </a:lnTo>
                    <a:lnTo>
                      <a:pt x="466" y="26"/>
                    </a:lnTo>
                    <a:lnTo>
                      <a:pt x="466" y="27"/>
                    </a:lnTo>
                    <a:lnTo>
                      <a:pt x="467" y="27"/>
                    </a:lnTo>
                    <a:lnTo>
                      <a:pt x="467" y="29"/>
                    </a:lnTo>
                    <a:lnTo>
                      <a:pt x="468" y="27"/>
                    </a:lnTo>
                    <a:lnTo>
                      <a:pt x="468" y="27"/>
                    </a:lnTo>
                    <a:lnTo>
                      <a:pt x="468" y="27"/>
                    </a:lnTo>
                    <a:lnTo>
                      <a:pt x="469" y="26"/>
                    </a:lnTo>
                    <a:lnTo>
                      <a:pt x="469" y="29"/>
                    </a:lnTo>
                    <a:lnTo>
                      <a:pt x="469" y="30"/>
                    </a:lnTo>
                    <a:lnTo>
                      <a:pt x="470" y="30"/>
                    </a:lnTo>
                    <a:lnTo>
                      <a:pt x="470" y="30"/>
                    </a:lnTo>
                    <a:lnTo>
                      <a:pt x="470" y="31"/>
                    </a:lnTo>
                    <a:lnTo>
                      <a:pt x="471" y="30"/>
                    </a:lnTo>
                    <a:lnTo>
                      <a:pt x="471" y="29"/>
                    </a:lnTo>
                    <a:lnTo>
                      <a:pt x="472" y="30"/>
                    </a:lnTo>
                    <a:lnTo>
                      <a:pt x="472" y="30"/>
                    </a:lnTo>
                    <a:lnTo>
                      <a:pt x="472" y="30"/>
                    </a:lnTo>
                    <a:lnTo>
                      <a:pt x="474" y="29"/>
                    </a:lnTo>
                    <a:lnTo>
                      <a:pt x="474" y="24"/>
                    </a:lnTo>
                    <a:lnTo>
                      <a:pt x="474" y="26"/>
                    </a:lnTo>
                    <a:lnTo>
                      <a:pt x="475" y="24"/>
                    </a:lnTo>
                    <a:lnTo>
                      <a:pt x="475" y="24"/>
                    </a:lnTo>
                    <a:lnTo>
                      <a:pt x="475" y="23"/>
                    </a:lnTo>
                    <a:lnTo>
                      <a:pt x="476" y="23"/>
                    </a:lnTo>
                    <a:lnTo>
                      <a:pt x="476" y="23"/>
                    </a:lnTo>
                    <a:lnTo>
                      <a:pt x="477" y="22"/>
                    </a:lnTo>
                    <a:lnTo>
                      <a:pt x="477" y="22"/>
                    </a:lnTo>
                    <a:lnTo>
                      <a:pt x="477" y="18"/>
                    </a:lnTo>
                    <a:lnTo>
                      <a:pt x="478" y="18"/>
                    </a:lnTo>
                    <a:lnTo>
                      <a:pt x="478" y="20"/>
                    </a:lnTo>
                    <a:lnTo>
                      <a:pt x="478" y="21"/>
                    </a:lnTo>
                    <a:lnTo>
                      <a:pt x="479" y="22"/>
                    </a:lnTo>
                    <a:lnTo>
                      <a:pt x="479" y="23"/>
                    </a:lnTo>
                    <a:lnTo>
                      <a:pt x="479" y="25"/>
                    </a:lnTo>
                    <a:lnTo>
                      <a:pt x="480" y="26"/>
                    </a:lnTo>
                    <a:lnTo>
                      <a:pt x="480" y="27"/>
                    </a:lnTo>
                    <a:lnTo>
                      <a:pt x="481" y="29"/>
                    </a:lnTo>
                    <a:lnTo>
                      <a:pt x="481" y="30"/>
                    </a:lnTo>
                    <a:lnTo>
                      <a:pt x="481" y="30"/>
                    </a:lnTo>
                    <a:lnTo>
                      <a:pt x="483" y="31"/>
                    </a:lnTo>
                    <a:lnTo>
                      <a:pt x="483" y="32"/>
                    </a:lnTo>
                    <a:lnTo>
                      <a:pt x="483" y="32"/>
                    </a:lnTo>
                    <a:lnTo>
                      <a:pt x="484" y="32"/>
                    </a:lnTo>
                    <a:lnTo>
                      <a:pt x="484" y="32"/>
                    </a:lnTo>
                    <a:lnTo>
                      <a:pt x="485" y="32"/>
                    </a:lnTo>
                    <a:lnTo>
                      <a:pt x="485" y="31"/>
                    </a:lnTo>
                    <a:lnTo>
                      <a:pt x="485" y="33"/>
                    </a:lnTo>
                    <a:lnTo>
                      <a:pt x="486" y="34"/>
                    </a:lnTo>
                    <a:lnTo>
                      <a:pt x="486" y="32"/>
                    </a:lnTo>
                    <a:lnTo>
                      <a:pt x="486" y="32"/>
                    </a:lnTo>
                    <a:lnTo>
                      <a:pt x="487" y="31"/>
                    </a:lnTo>
                    <a:lnTo>
                      <a:pt x="487" y="30"/>
                    </a:lnTo>
                    <a:lnTo>
                      <a:pt x="487" y="29"/>
                    </a:lnTo>
                    <a:lnTo>
                      <a:pt x="488" y="24"/>
                    </a:lnTo>
                    <a:lnTo>
                      <a:pt x="488" y="25"/>
                    </a:lnTo>
                    <a:lnTo>
                      <a:pt x="489" y="26"/>
                    </a:lnTo>
                    <a:lnTo>
                      <a:pt x="489" y="27"/>
                    </a:lnTo>
                    <a:lnTo>
                      <a:pt x="489" y="29"/>
                    </a:lnTo>
                    <a:lnTo>
                      <a:pt x="490" y="27"/>
                    </a:lnTo>
                    <a:lnTo>
                      <a:pt x="490" y="29"/>
                    </a:lnTo>
                    <a:lnTo>
                      <a:pt x="490" y="29"/>
                    </a:lnTo>
                    <a:lnTo>
                      <a:pt x="492" y="30"/>
                    </a:lnTo>
                    <a:lnTo>
                      <a:pt x="492" y="30"/>
                    </a:lnTo>
                    <a:lnTo>
                      <a:pt x="492" y="32"/>
                    </a:lnTo>
                    <a:lnTo>
                      <a:pt x="493" y="32"/>
                    </a:lnTo>
                    <a:lnTo>
                      <a:pt x="493" y="31"/>
                    </a:lnTo>
                    <a:lnTo>
                      <a:pt x="494" y="31"/>
                    </a:lnTo>
                    <a:lnTo>
                      <a:pt x="494" y="30"/>
                    </a:lnTo>
                    <a:lnTo>
                      <a:pt x="494" y="31"/>
                    </a:lnTo>
                    <a:lnTo>
                      <a:pt x="495" y="32"/>
                    </a:lnTo>
                    <a:lnTo>
                      <a:pt x="495" y="33"/>
                    </a:lnTo>
                    <a:lnTo>
                      <a:pt x="495" y="35"/>
                    </a:lnTo>
                    <a:lnTo>
                      <a:pt x="496" y="34"/>
                    </a:lnTo>
                    <a:lnTo>
                      <a:pt x="496" y="35"/>
                    </a:lnTo>
                    <a:lnTo>
                      <a:pt x="496" y="35"/>
                    </a:lnTo>
                    <a:lnTo>
                      <a:pt x="497" y="35"/>
                    </a:lnTo>
                    <a:lnTo>
                      <a:pt x="497" y="35"/>
                    </a:lnTo>
                    <a:lnTo>
                      <a:pt x="498" y="33"/>
                    </a:lnTo>
                    <a:lnTo>
                      <a:pt x="498" y="34"/>
                    </a:lnTo>
                    <a:lnTo>
                      <a:pt x="498" y="34"/>
                    </a:lnTo>
                    <a:lnTo>
                      <a:pt x="499" y="34"/>
                    </a:lnTo>
                    <a:lnTo>
                      <a:pt x="499" y="32"/>
                    </a:lnTo>
                    <a:lnTo>
                      <a:pt x="499" y="31"/>
                    </a:lnTo>
                    <a:lnTo>
                      <a:pt x="501" y="31"/>
                    </a:lnTo>
                    <a:lnTo>
                      <a:pt x="501" y="31"/>
                    </a:lnTo>
                    <a:lnTo>
                      <a:pt x="501" y="31"/>
                    </a:lnTo>
                    <a:lnTo>
                      <a:pt x="502" y="30"/>
                    </a:lnTo>
                    <a:lnTo>
                      <a:pt x="502" y="30"/>
                    </a:lnTo>
                    <a:lnTo>
                      <a:pt x="503" y="29"/>
                    </a:lnTo>
                    <a:lnTo>
                      <a:pt x="503" y="30"/>
                    </a:lnTo>
                    <a:lnTo>
                      <a:pt x="503" y="29"/>
                    </a:lnTo>
                    <a:lnTo>
                      <a:pt x="504" y="29"/>
                    </a:lnTo>
                    <a:lnTo>
                      <a:pt x="504" y="29"/>
                    </a:lnTo>
                    <a:lnTo>
                      <a:pt x="504" y="30"/>
                    </a:lnTo>
                    <a:lnTo>
                      <a:pt x="505" y="31"/>
                    </a:lnTo>
                    <a:lnTo>
                      <a:pt x="505" y="31"/>
                    </a:lnTo>
                    <a:lnTo>
                      <a:pt x="505" y="32"/>
                    </a:lnTo>
                    <a:lnTo>
                      <a:pt x="506" y="32"/>
                    </a:lnTo>
                    <a:lnTo>
                      <a:pt x="506" y="32"/>
                    </a:lnTo>
                    <a:lnTo>
                      <a:pt x="507" y="31"/>
                    </a:lnTo>
                    <a:lnTo>
                      <a:pt x="507" y="30"/>
                    </a:lnTo>
                    <a:lnTo>
                      <a:pt x="507" y="30"/>
                    </a:lnTo>
                    <a:lnTo>
                      <a:pt x="508" y="29"/>
                    </a:lnTo>
                    <a:lnTo>
                      <a:pt x="508" y="30"/>
                    </a:lnTo>
                    <a:lnTo>
                      <a:pt x="508" y="27"/>
                    </a:lnTo>
                    <a:lnTo>
                      <a:pt x="510" y="27"/>
                    </a:lnTo>
                    <a:lnTo>
                      <a:pt x="510" y="27"/>
                    </a:lnTo>
                    <a:lnTo>
                      <a:pt x="510" y="29"/>
                    </a:lnTo>
                    <a:lnTo>
                      <a:pt x="511" y="30"/>
                    </a:lnTo>
                    <a:lnTo>
                      <a:pt x="511" y="30"/>
                    </a:lnTo>
                    <a:lnTo>
                      <a:pt x="512" y="30"/>
                    </a:lnTo>
                    <a:lnTo>
                      <a:pt x="512" y="27"/>
                    </a:lnTo>
                    <a:lnTo>
                      <a:pt x="512" y="31"/>
                    </a:lnTo>
                    <a:lnTo>
                      <a:pt x="513" y="32"/>
                    </a:lnTo>
                    <a:lnTo>
                      <a:pt x="513" y="31"/>
                    </a:lnTo>
                    <a:lnTo>
                      <a:pt x="513" y="29"/>
                    </a:lnTo>
                    <a:lnTo>
                      <a:pt x="514" y="27"/>
                    </a:lnTo>
                    <a:lnTo>
                      <a:pt x="514" y="29"/>
                    </a:lnTo>
                    <a:lnTo>
                      <a:pt x="514" y="30"/>
                    </a:lnTo>
                    <a:lnTo>
                      <a:pt x="515" y="29"/>
                    </a:lnTo>
                    <a:lnTo>
                      <a:pt x="515" y="30"/>
                    </a:lnTo>
                    <a:lnTo>
                      <a:pt x="516" y="31"/>
                    </a:lnTo>
                    <a:lnTo>
                      <a:pt x="516" y="32"/>
                    </a:lnTo>
                    <a:lnTo>
                      <a:pt x="516" y="33"/>
                    </a:lnTo>
                    <a:lnTo>
                      <a:pt x="517" y="32"/>
                    </a:lnTo>
                    <a:lnTo>
                      <a:pt x="517" y="31"/>
                    </a:lnTo>
                    <a:lnTo>
                      <a:pt x="517" y="30"/>
                    </a:lnTo>
                    <a:lnTo>
                      <a:pt x="519" y="29"/>
                    </a:lnTo>
                    <a:lnTo>
                      <a:pt x="519" y="27"/>
                    </a:lnTo>
                    <a:lnTo>
                      <a:pt x="519" y="27"/>
                    </a:lnTo>
                    <a:lnTo>
                      <a:pt x="520" y="26"/>
                    </a:lnTo>
                    <a:lnTo>
                      <a:pt x="520" y="25"/>
                    </a:lnTo>
                    <a:lnTo>
                      <a:pt x="521" y="23"/>
                    </a:lnTo>
                    <a:lnTo>
                      <a:pt x="521" y="24"/>
                    </a:lnTo>
                    <a:lnTo>
                      <a:pt x="521" y="23"/>
                    </a:lnTo>
                    <a:lnTo>
                      <a:pt x="522" y="23"/>
                    </a:lnTo>
                    <a:lnTo>
                      <a:pt x="522" y="24"/>
                    </a:lnTo>
                    <a:lnTo>
                      <a:pt x="522" y="25"/>
                    </a:lnTo>
                    <a:lnTo>
                      <a:pt x="523" y="22"/>
                    </a:lnTo>
                    <a:lnTo>
                      <a:pt x="523" y="20"/>
                    </a:lnTo>
                    <a:lnTo>
                      <a:pt x="523" y="20"/>
                    </a:lnTo>
                    <a:lnTo>
                      <a:pt x="524" y="17"/>
                    </a:lnTo>
                    <a:lnTo>
                      <a:pt x="524" y="18"/>
                    </a:lnTo>
                    <a:lnTo>
                      <a:pt x="525" y="18"/>
                    </a:lnTo>
                    <a:lnTo>
                      <a:pt x="525" y="21"/>
                    </a:lnTo>
                    <a:lnTo>
                      <a:pt x="525" y="22"/>
                    </a:lnTo>
                    <a:lnTo>
                      <a:pt x="526" y="25"/>
                    </a:lnTo>
                    <a:lnTo>
                      <a:pt x="526" y="26"/>
                    </a:lnTo>
                    <a:lnTo>
                      <a:pt x="526" y="23"/>
                    </a:lnTo>
                    <a:lnTo>
                      <a:pt x="528" y="24"/>
                    </a:lnTo>
                    <a:lnTo>
                      <a:pt x="528" y="23"/>
                    </a:lnTo>
                    <a:lnTo>
                      <a:pt x="529" y="25"/>
                    </a:lnTo>
                    <a:lnTo>
                      <a:pt x="529" y="26"/>
                    </a:lnTo>
                    <a:lnTo>
                      <a:pt x="529" y="29"/>
                    </a:lnTo>
                    <a:lnTo>
                      <a:pt x="530" y="29"/>
                    </a:lnTo>
                    <a:lnTo>
                      <a:pt x="530" y="29"/>
                    </a:lnTo>
                    <a:lnTo>
                      <a:pt x="530" y="24"/>
                    </a:lnTo>
                    <a:lnTo>
                      <a:pt x="531" y="23"/>
                    </a:lnTo>
                    <a:lnTo>
                      <a:pt x="531" y="23"/>
                    </a:lnTo>
                    <a:lnTo>
                      <a:pt x="531" y="24"/>
                    </a:lnTo>
                    <a:lnTo>
                      <a:pt x="532" y="24"/>
                    </a:lnTo>
                    <a:lnTo>
                      <a:pt x="532" y="24"/>
                    </a:lnTo>
                    <a:lnTo>
                      <a:pt x="533" y="23"/>
                    </a:lnTo>
                    <a:lnTo>
                      <a:pt x="533" y="23"/>
                    </a:lnTo>
                    <a:lnTo>
                      <a:pt x="533" y="22"/>
                    </a:lnTo>
                    <a:lnTo>
                      <a:pt x="534" y="22"/>
                    </a:lnTo>
                    <a:lnTo>
                      <a:pt x="534" y="21"/>
                    </a:lnTo>
                    <a:lnTo>
                      <a:pt x="534" y="20"/>
                    </a:lnTo>
                    <a:lnTo>
                      <a:pt x="535" y="18"/>
                    </a:lnTo>
                    <a:lnTo>
                      <a:pt x="535" y="18"/>
                    </a:lnTo>
                    <a:lnTo>
                      <a:pt x="535" y="20"/>
                    </a:lnTo>
                    <a:lnTo>
                      <a:pt x="537" y="21"/>
                    </a:lnTo>
                    <a:lnTo>
                      <a:pt x="537" y="21"/>
                    </a:lnTo>
                    <a:lnTo>
                      <a:pt x="538" y="21"/>
                    </a:lnTo>
                    <a:lnTo>
                      <a:pt x="538" y="23"/>
                    </a:lnTo>
                    <a:lnTo>
                      <a:pt x="538" y="23"/>
                    </a:lnTo>
                    <a:lnTo>
                      <a:pt x="539" y="24"/>
                    </a:lnTo>
                    <a:lnTo>
                      <a:pt x="539" y="23"/>
                    </a:lnTo>
                    <a:lnTo>
                      <a:pt x="539" y="22"/>
                    </a:lnTo>
                    <a:lnTo>
                      <a:pt x="540" y="21"/>
                    </a:lnTo>
                    <a:lnTo>
                      <a:pt x="540" y="20"/>
                    </a:lnTo>
                    <a:lnTo>
                      <a:pt x="540" y="20"/>
                    </a:lnTo>
                    <a:lnTo>
                      <a:pt x="541" y="21"/>
                    </a:lnTo>
                    <a:lnTo>
                      <a:pt x="541" y="21"/>
                    </a:lnTo>
                    <a:lnTo>
                      <a:pt x="542" y="20"/>
                    </a:lnTo>
                    <a:lnTo>
                      <a:pt x="542" y="21"/>
                    </a:lnTo>
                    <a:lnTo>
                      <a:pt x="542" y="21"/>
                    </a:lnTo>
                    <a:lnTo>
                      <a:pt x="543" y="21"/>
                    </a:lnTo>
                    <a:lnTo>
                      <a:pt x="543" y="20"/>
                    </a:lnTo>
                    <a:lnTo>
                      <a:pt x="543" y="20"/>
                    </a:lnTo>
                    <a:lnTo>
                      <a:pt x="544" y="16"/>
                    </a:lnTo>
                    <a:lnTo>
                      <a:pt x="544" y="16"/>
                    </a:lnTo>
                    <a:lnTo>
                      <a:pt x="544" y="17"/>
                    </a:lnTo>
                    <a:lnTo>
                      <a:pt x="546" y="16"/>
                    </a:lnTo>
                    <a:lnTo>
                      <a:pt x="546" y="15"/>
                    </a:lnTo>
                    <a:lnTo>
                      <a:pt x="547" y="16"/>
                    </a:lnTo>
                    <a:lnTo>
                      <a:pt x="547" y="16"/>
                    </a:lnTo>
                    <a:lnTo>
                      <a:pt x="547" y="18"/>
                    </a:lnTo>
                    <a:lnTo>
                      <a:pt x="548" y="18"/>
                    </a:lnTo>
                    <a:lnTo>
                      <a:pt x="548" y="20"/>
                    </a:lnTo>
                    <a:lnTo>
                      <a:pt x="548" y="20"/>
                    </a:lnTo>
                    <a:lnTo>
                      <a:pt x="549" y="20"/>
                    </a:lnTo>
                    <a:lnTo>
                      <a:pt x="549" y="20"/>
                    </a:lnTo>
                    <a:lnTo>
                      <a:pt x="549" y="18"/>
                    </a:lnTo>
                    <a:lnTo>
                      <a:pt x="550" y="21"/>
                    </a:lnTo>
                    <a:lnTo>
                      <a:pt x="550" y="22"/>
                    </a:lnTo>
                    <a:lnTo>
                      <a:pt x="551" y="22"/>
                    </a:lnTo>
                    <a:lnTo>
                      <a:pt x="551" y="23"/>
                    </a:lnTo>
                    <a:lnTo>
                      <a:pt x="551" y="22"/>
                    </a:lnTo>
                    <a:lnTo>
                      <a:pt x="552" y="22"/>
                    </a:lnTo>
                    <a:lnTo>
                      <a:pt x="552" y="22"/>
                    </a:lnTo>
                    <a:lnTo>
                      <a:pt x="552" y="23"/>
                    </a:lnTo>
                    <a:lnTo>
                      <a:pt x="553" y="22"/>
                    </a:lnTo>
                    <a:lnTo>
                      <a:pt x="553" y="22"/>
                    </a:lnTo>
                    <a:lnTo>
                      <a:pt x="553" y="20"/>
                    </a:lnTo>
                    <a:lnTo>
                      <a:pt x="555" y="20"/>
                    </a:lnTo>
                    <a:lnTo>
                      <a:pt x="555" y="17"/>
                    </a:lnTo>
                    <a:lnTo>
                      <a:pt x="556" y="16"/>
                    </a:lnTo>
                    <a:lnTo>
                      <a:pt x="556" y="13"/>
                    </a:lnTo>
                    <a:lnTo>
                      <a:pt x="556" y="13"/>
                    </a:lnTo>
                    <a:lnTo>
                      <a:pt x="557" y="12"/>
                    </a:lnTo>
                    <a:lnTo>
                      <a:pt x="557" y="14"/>
                    </a:lnTo>
                    <a:lnTo>
                      <a:pt x="557" y="14"/>
                    </a:lnTo>
                    <a:lnTo>
                      <a:pt x="558" y="13"/>
                    </a:lnTo>
                    <a:lnTo>
                      <a:pt x="558" y="13"/>
                    </a:lnTo>
                    <a:lnTo>
                      <a:pt x="558" y="13"/>
                    </a:lnTo>
                    <a:lnTo>
                      <a:pt x="559" y="13"/>
                    </a:lnTo>
                    <a:lnTo>
                      <a:pt x="559" y="13"/>
                    </a:lnTo>
                    <a:lnTo>
                      <a:pt x="560" y="13"/>
                    </a:lnTo>
                    <a:lnTo>
                      <a:pt x="560" y="15"/>
                    </a:lnTo>
                    <a:lnTo>
                      <a:pt x="560" y="15"/>
                    </a:lnTo>
                    <a:lnTo>
                      <a:pt x="561" y="15"/>
                    </a:lnTo>
                    <a:lnTo>
                      <a:pt x="561" y="16"/>
                    </a:lnTo>
                    <a:lnTo>
                      <a:pt x="561" y="17"/>
                    </a:lnTo>
                    <a:lnTo>
                      <a:pt x="562" y="18"/>
                    </a:lnTo>
                    <a:lnTo>
                      <a:pt x="562" y="18"/>
                    </a:lnTo>
                    <a:lnTo>
                      <a:pt x="562" y="18"/>
                    </a:lnTo>
                    <a:lnTo>
                      <a:pt x="564" y="20"/>
                    </a:lnTo>
                    <a:lnTo>
                      <a:pt x="564" y="20"/>
                    </a:lnTo>
                    <a:lnTo>
                      <a:pt x="565" y="22"/>
                    </a:lnTo>
                    <a:lnTo>
                      <a:pt x="565" y="22"/>
                    </a:lnTo>
                    <a:lnTo>
                      <a:pt x="565" y="24"/>
                    </a:lnTo>
                    <a:lnTo>
                      <a:pt x="566" y="23"/>
                    </a:lnTo>
                    <a:lnTo>
                      <a:pt x="566" y="22"/>
                    </a:lnTo>
                    <a:lnTo>
                      <a:pt x="566" y="23"/>
                    </a:lnTo>
                    <a:lnTo>
                      <a:pt x="567" y="22"/>
                    </a:lnTo>
                    <a:lnTo>
                      <a:pt x="567" y="23"/>
                    </a:lnTo>
                    <a:lnTo>
                      <a:pt x="567" y="21"/>
                    </a:lnTo>
                    <a:lnTo>
                      <a:pt x="568" y="21"/>
                    </a:lnTo>
                    <a:lnTo>
                      <a:pt x="568" y="20"/>
                    </a:lnTo>
                    <a:lnTo>
                      <a:pt x="569" y="18"/>
                    </a:lnTo>
                    <a:lnTo>
                      <a:pt x="569" y="16"/>
                    </a:lnTo>
                    <a:lnTo>
                      <a:pt x="569" y="15"/>
                    </a:lnTo>
                    <a:lnTo>
                      <a:pt x="570" y="16"/>
                    </a:lnTo>
                    <a:lnTo>
                      <a:pt x="570" y="16"/>
                    </a:lnTo>
                    <a:lnTo>
                      <a:pt x="570" y="15"/>
                    </a:lnTo>
                    <a:lnTo>
                      <a:pt x="571" y="16"/>
                    </a:lnTo>
                    <a:lnTo>
                      <a:pt x="571" y="16"/>
                    </a:lnTo>
                    <a:lnTo>
                      <a:pt x="573" y="15"/>
                    </a:lnTo>
                    <a:lnTo>
                      <a:pt x="573" y="16"/>
                    </a:lnTo>
                    <a:lnTo>
                      <a:pt x="573" y="16"/>
                    </a:lnTo>
                    <a:lnTo>
                      <a:pt x="574" y="15"/>
                    </a:lnTo>
                    <a:lnTo>
                      <a:pt x="574" y="14"/>
                    </a:lnTo>
                    <a:lnTo>
                      <a:pt x="574" y="14"/>
                    </a:lnTo>
                    <a:lnTo>
                      <a:pt x="575" y="14"/>
                    </a:lnTo>
                    <a:lnTo>
                      <a:pt x="575" y="14"/>
                    </a:lnTo>
                    <a:lnTo>
                      <a:pt x="575" y="13"/>
                    </a:lnTo>
                    <a:lnTo>
                      <a:pt x="576" y="13"/>
                    </a:lnTo>
                    <a:lnTo>
                      <a:pt x="576" y="13"/>
                    </a:lnTo>
                    <a:lnTo>
                      <a:pt x="577" y="15"/>
                    </a:lnTo>
                    <a:lnTo>
                      <a:pt x="577" y="16"/>
                    </a:lnTo>
                    <a:lnTo>
                      <a:pt x="577" y="18"/>
                    </a:lnTo>
                    <a:lnTo>
                      <a:pt x="578" y="20"/>
                    </a:lnTo>
                    <a:lnTo>
                      <a:pt x="578" y="20"/>
                    </a:lnTo>
                    <a:lnTo>
                      <a:pt x="578" y="23"/>
                    </a:lnTo>
                    <a:lnTo>
                      <a:pt x="579" y="23"/>
                    </a:lnTo>
                    <a:lnTo>
                      <a:pt x="579" y="22"/>
                    </a:lnTo>
                    <a:lnTo>
                      <a:pt x="579" y="22"/>
                    </a:lnTo>
                    <a:lnTo>
                      <a:pt x="580" y="20"/>
                    </a:lnTo>
                    <a:lnTo>
                      <a:pt x="580" y="21"/>
                    </a:lnTo>
                    <a:lnTo>
                      <a:pt x="582" y="21"/>
                    </a:lnTo>
                    <a:lnTo>
                      <a:pt x="582" y="21"/>
                    </a:lnTo>
                    <a:lnTo>
                      <a:pt x="582" y="20"/>
                    </a:lnTo>
                    <a:lnTo>
                      <a:pt x="583" y="22"/>
                    </a:lnTo>
                    <a:lnTo>
                      <a:pt x="583" y="24"/>
                    </a:lnTo>
                    <a:lnTo>
                      <a:pt x="583" y="24"/>
                    </a:lnTo>
                    <a:lnTo>
                      <a:pt x="584" y="22"/>
                    </a:lnTo>
                    <a:lnTo>
                      <a:pt x="584" y="21"/>
                    </a:lnTo>
                    <a:lnTo>
                      <a:pt x="584" y="22"/>
                    </a:lnTo>
                    <a:lnTo>
                      <a:pt x="585" y="23"/>
                    </a:lnTo>
                    <a:lnTo>
                      <a:pt x="585" y="22"/>
                    </a:lnTo>
                    <a:lnTo>
                      <a:pt x="586" y="21"/>
                    </a:lnTo>
                    <a:lnTo>
                      <a:pt x="586" y="20"/>
                    </a:lnTo>
                    <a:lnTo>
                      <a:pt x="586" y="21"/>
                    </a:lnTo>
                    <a:lnTo>
                      <a:pt x="587" y="21"/>
                    </a:lnTo>
                    <a:lnTo>
                      <a:pt x="587" y="18"/>
                    </a:lnTo>
                    <a:lnTo>
                      <a:pt x="587" y="18"/>
                    </a:lnTo>
                    <a:lnTo>
                      <a:pt x="588" y="17"/>
                    </a:lnTo>
                    <a:lnTo>
                      <a:pt x="588" y="16"/>
                    </a:lnTo>
                    <a:lnTo>
                      <a:pt x="588" y="14"/>
                    </a:lnTo>
                    <a:lnTo>
                      <a:pt x="589" y="13"/>
                    </a:lnTo>
                    <a:lnTo>
                      <a:pt x="589" y="12"/>
                    </a:lnTo>
                    <a:lnTo>
                      <a:pt x="591" y="11"/>
                    </a:lnTo>
                    <a:lnTo>
                      <a:pt x="591" y="9"/>
                    </a:lnTo>
                    <a:lnTo>
                      <a:pt x="591" y="8"/>
                    </a:lnTo>
                    <a:lnTo>
                      <a:pt x="592" y="8"/>
                    </a:lnTo>
                    <a:lnTo>
                      <a:pt x="592" y="11"/>
                    </a:lnTo>
                    <a:lnTo>
                      <a:pt x="592" y="8"/>
                    </a:lnTo>
                    <a:lnTo>
                      <a:pt x="593" y="12"/>
                    </a:lnTo>
                    <a:lnTo>
                      <a:pt x="593" y="12"/>
                    </a:lnTo>
                    <a:lnTo>
                      <a:pt x="593" y="12"/>
                    </a:lnTo>
                    <a:lnTo>
                      <a:pt x="594" y="13"/>
                    </a:lnTo>
                    <a:lnTo>
                      <a:pt x="594" y="13"/>
                    </a:lnTo>
                    <a:lnTo>
                      <a:pt x="595" y="15"/>
                    </a:lnTo>
                    <a:lnTo>
                      <a:pt x="595" y="15"/>
                    </a:lnTo>
                    <a:lnTo>
                      <a:pt x="595" y="14"/>
                    </a:lnTo>
                    <a:lnTo>
                      <a:pt x="596" y="13"/>
                    </a:lnTo>
                    <a:lnTo>
                      <a:pt x="596" y="13"/>
                    </a:lnTo>
                    <a:lnTo>
                      <a:pt x="596" y="13"/>
                    </a:lnTo>
                    <a:lnTo>
                      <a:pt x="597" y="15"/>
                    </a:lnTo>
                    <a:lnTo>
                      <a:pt x="597" y="15"/>
                    </a:lnTo>
                    <a:lnTo>
                      <a:pt x="597" y="16"/>
                    </a:lnTo>
                    <a:lnTo>
                      <a:pt x="598" y="18"/>
                    </a:lnTo>
                    <a:lnTo>
                      <a:pt x="598" y="20"/>
                    </a:lnTo>
                    <a:lnTo>
                      <a:pt x="600" y="22"/>
                    </a:lnTo>
                    <a:lnTo>
                      <a:pt x="600" y="21"/>
                    </a:lnTo>
                    <a:lnTo>
                      <a:pt x="600" y="20"/>
                    </a:lnTo>
                    <a:lnTo>
                      <a:pt x="601" y="20"/>
                    </a:lnTo>
                    <a:lnTo>
                      <a:pt x="601" y="18"/>
                    </a:lnTo>
                    <a:lnTo>
                      <a:pt x="601" y="18"/>
                    </a:lnTo>
                    <a:lnTo>
                      <a:pt x="602" y="20"/>
                    </a:lnTo>
                    <a:lnTo>
                      <a:pt x="602" y="21"/>
                    </a:lnTo>
                    <a:lnTo>
                      <a:pt x="602" y="20"/>
                    </a:lnTo>
                    <a:lnTo>
                      <a:pt x="603" y="21"/>
                    </a:lnTo>
                    <a:lnTo>
                      <a:pt x="603" y="20"/>
                    </a:lnTo>
                    <a:lnTo>
                      <a:pt x="604" y="18"/>
                    </a:lnTo>
                    <a:lnTo>
                      <a:pt x="604" y="21"/>
                    </a:lnTo>
                    <a:lnTo>
                      <a:pt x="604" y="22"/>
                    </a:lnTo>
                    <a:lnTo>
                      <a:pt x="605" y="21"/>
                    </a:lnTo>
                    <a:lnTo>
                      <a:pt x="605" y="20"/>
                    </a:lnTo>
                    <a:lnTo>
                      <a:pt x="605" y="17"/>
                    </a:lnTo>
                    <a:lnTo>
                      <a:pt x="606" y="18"/>
                    </a:lnTo>
                    <a:lnTo>
                      <a:pt x="606" y="18"/>
                    </a:lnTo>
                    <a:lnTo>
                      <a:pt x="606" y="18"/>
                    </a:lnTo>
                    <a:lnTo>
                      <a:pt x="607" y="20"/>
                    </a:lnTo>
                    <a:lnTo>
                      <a:pt x="607" y="22"/>
                    </a:lnTo>
                    <a:lnTo>
                      <a:pt x="609" y="21"/>
                    </a:lnTo>
                    <a:lnTo>
                      <a:pt x="609" y="24"/>
                    </a:lnTo>
                    <a:lnTo>
                      <a:pt x="609" y="26"/>
                    </a:lnTo>
                    <a:lnTo>
                      <a:pt x="610" y="25"/>
                    </a:lnTo>
                    <a:lnTo>
                      <a:pt x="610" y="29"/>
                    </a:lnTo>
                    <a:lnTo>
                      <a:pt x="610" y="26"/>
                    </a:lnTo>
                    <a:lnTo>
                      <a:pt x="611" y="27"/>
                    </a:lnTo>
                    <a:lnTo>
                      <a:pt x="611" y="25"/>
                    </a:lnTo>
                    <a:lnTo>
                      <a:pt x="611" y="26"/>
                    </a:lnTo>
                    <a:lnTo>
                      <a:pt x="612" y="25"/>
                    </a:lnTo>
                    <a:lnTo>
                      <a:pt x="612" y="23"/>
                    </a:lnTo>
                    <a:lnTo>
                      <a:pt x="613" y="20"/>
                    </a:lnTo>
                    <a:lnTo>
                      <a:pt x="613" y="21"/>
                    </a:lnTo>
                    <a:lnTo>
                      <a:pt x="613" y="22"/>
                    </a:lnTo>
                    <a:lnTo>
                      <a:pt x="614" y="21"/>
                    </a:lnTo>
                    <a:lnTo>
                      <a:pt x="614" y="22"/>
                    </a:lnTo>
                    <a:lnTo>
                      <a:pt x="614" y="21"/>
                    </a:lnTo>
                    <a:lnTo>
                      <a:pt x="615" y="21"/>
                    </a:lnTo>
                    <a:lnTo>
                      <a:pt x="615" y="21"/>
                    </a:lnTo>
                    <a:lnTo>
                      <a:pt x="616" y="21"/>
                    </a:lnTo>
                    <a:lnTo>
                      <a:pt x="616" y="18"/>
                    </a:lnTo>
                    <a:lnTo>
                      <a:pt x="616" y="18"/>
                    </a:lnTo>
                    <a:lnTo>
                      <a:pt x="618" y="18"/>
                    </a:lnTo>
                    <a:lnTo>
                      <a:pt x="618" y="18"/>
                    </a:lnTo>
                    <a:lnTo>
                      <a:pt x="618" y="20"/>
                    </a:lnTo>
                    <a:lnTo>
                      <a:pt x="619" y="18"/>
                    </a:lnTo>
                    <a:lnTo>
                      <a:pt x="619" y="18"/>
                    </a:lnTo>
                    <a:lnTo>
                      <a:pt x="619" y="16"/>
                    </a:lnTo>
                    <a:lnTo>
                      <a:pt x="620" y="16"/>
                    </a:lnTo>
                    <a:lnTo>
                      <a:pt x="620" y="16"/>
                    </a:lnTo>
                    <a:lnTo>
                      <a:pt x="621" y="17"/>
                    </a:lnTo>
                    <a:lnTo>
                      <a:pt x="621" y="16"/>
                    </a:lnTo>
                    <a:lnTo>
                      <a:pt x="621" y="18"/>
                    </a:lnTo>
                    <a:lnTo>
                      <a:pt x="622" y="18"/>
                    </a:lnTo>
                    <a:lnTo>
                      <a:pt x="622" y="16"/>
                    </a:lnTo>
                    <a:lnTo>
                      <a:pt x="622" y="18"/>
                    </a:lnTo>
                    <a:lnTo>
                      <a:pt x="623" y="16"/>
                    </a:lnTo>
                    <a:lnTo>
                      <a:pt x="623" y="18"/>
                    </a:lnTo>
                    <a:lnTo>
                      <a:pt x="623" y="16"/>
                    </a:lnTo>
                    <a:lnTo>
                      <a:pt x="624" y="17"/>
                    </a:lnTo>
                    <a:lnTo>
                      <a:pt x="624" y="18"/>
                    </a:lnTo>
                    <a:lnTo>
                      <a:pt x="625" y="21"/>
                    </a:lnTo>
                    <a:lnTo>
                      <a:pt x="625" y="21"/>
                    </a:lnTo>
                    <a:lnTo>
                      <a:pt x="625" y="22"/>
                    </a:lnTo>
                    <a:lnTo>
                      <a:pt x="627" y="21"/>
                    </a:lnTo>
                    <a:lnTo>
                      <a:pt x="627" y="22"/>
                    </a:lnTo>
                    <a:lnTo>
                      <a:pt x="627" y="22"/>
                    </a:lnTo>
                    <a:lnTo>
                      <a:pt x="628" y="21"/>
                    </a:lnTo>
                    <a:lnTo>
                      <a:pt x="628" y="21"/>
                    </a:lnTo>
                    <a:lnTo>
                      <a:pt x="628" y="21"/>
                    </a:lnTo>
                    <a:lnTo>
                      <a:pt x="629" y="23"/>
                    </a:lnTo>
                    <a:lnTo>
                      <a:pt x="629" y="22"/>
                    </a:lnTo>
                    <a:lnTo>
                      <a:pt x="630" y="23"/>
                    </a:lnTo>
                    <a:lnTo>
                      <a:pt x="630" y="22"/>
                    </a:lnTo>
                    <a:lnTo>
                      <a:pt x="630" y="24"/>
                    </a:lnTo>
                    <a:lnTo>
                      <a:pt x="631" y="26"/>
                    </a:lnTo>
                    <a:lnTo>
                      <a:pt x="631" y="27"/>
                    </a:lnTo>
                    <a:lnTo>
                      <a:pt x="631" y="27"/>
                    </a:lnTo>
                    <a:lnTo>
                      <a:pt x="632" y="29"/>
                    </a:lnTo>
                    <a:lnTo>
                      <a:pt x="632" y="27"/>
                    </a:lnTo>
                    <a:lnTo>
                      <a:pt x="632" y="24"/>
                    </a:lnTo>
                    <a:lnTo>
                      <a:pt x="633" y="23"/>
                    </a:lnTo>
                    <a:lnTo>
                      <a:pt x="633" y="21"/>
                    </a:lnTo>
                    <a:lnTo>
                      <a:pt x="634" y="21"/>
                    </a:lnTo>
                    <a:lnTo>
                      <a:pt x="634" y="21"/>
                    </a:lnTo>
                    <a:lnTo>
                      <a:pt x="634" y="20"/>
                    </a:lnTo>
                    <a:lnTo>
                      <a:pt x="636" y="20"/>
                    </a:lnTo>
                    <a:lnTo>
                      <a:pt x="636" y="22"/>
                    </a:lnTo>
                    <a:lnTo>
                      <a:pt x="636" y="23"/>
                    </a:lnTo>
                    <a:lnTo>
                      <a:pt x="637" y="22"/>
                    </a:lnTo>
                    <a:lnTo>
                      <a:pt x="637" y="21"/>
                    </a:lnTo>
                    <a:lnTo>
                      <a:pt x="637" y="20"/>
                    </a:lnTo>
                    <a:lnTo>
                      <a:pt x="638" y="18"/>
                    </a:lnTo>
                    <a:lnTo>
                      <a:pt x="638" y="17"/>
                    </a:lnTo>
                    <a:lnTo>
                      <a:pt x="639" y="16"/>
                    </a:lnTo>
                    <a:lnTo>
                      <a:pt x="639" y="16"/>
                    </a:lnTo>
                    <a:lnTo>
                      <a:pt x="639" y="15"/>
                    </a:lnTo>
                    <a:lnTo>
                      <a:pt x="640" y="14"/>
                    </a:lnTo>
                    <a:lnTo>
                      <a:pt x="640" y="14"/>
                    </a:lnTo>
                    <a:lnTo>
                      <a:pt x="640" y="14"/>
                    </a:lnTo>
                    <a:lnTo>
                      <a:pt x="641" y="16"/>
                    </a:lnTo>
                    <a:lnTo>
                      <a:pt x="641" y="17"/>
                    </a:lnTo>
                    <a:lnTo>
                      <a:pt x="641" y="17"/>
                    </a:lnTo>
                    <a:lnTo>
                      <a:pt x="642" y="16"/>
                    </a:lnTo>
                    <a:lnTo>
                      <a:pt x="642" y="18"/>
                    </a:lnTo>
                    <a:lnTo>
                      <a:pt x="643" y="17"/>
                    </a:lnTo>
                    <a:lnTo>
                      <a:pt x="643" y="18"/>
                    </a:lnTo>
                    <a:lnTo>
                      <a:pt x="643" y="18"/>
                    </a:lnTo>
                    <a:lnTo>
                      <a:pt x="645" y="18"/>
                    </a:lnTo>
                    <a:lnTo>
                      <a:pt x="645" y="20"/>
                    </a:lnTo>
                    <a:lnTo>
                      <a:pt x="645" y="20"/>
                    </a:lnTo>
                    <a:lnTo>
                      <a:pt x="646" y="20"/>
                    </a:lnTo>
                    <a:lnTo>
                      <a:pt x="646" y="20"/>
                    </a:lnTo>
                    <a:lnTo>
                      <a:pt x="646" y="20"/>
                    </a:lnTo>
                    <a:lnTo>
                      <a:pt x="647" y="20"/>
                    </a:lnTo>
                    <a:lnTo>
                      <a:pt x="647" y="22"/>
                    </a:lnTo>
                    <a:lnTo>
                      <a:pt x="648" y="21"/>
                    </a:lnTo>
                    <a:lnTo>
                      <a:pt x="648" y="21"/>
                    </a:lnTo>
                    <a:lnTo>
                      <a:pt x="648" y="21"/>
                    </a:lnTo>
                    <a:lnTo>
                      <a:pt x="649" y="22"/>
                    </a:lnTo>
                    <a:lnTo>
                      <a:pt x="649" y="21"/>
                    </a:lnTo>
                    <a:lnTo>
                      <a:pt x="649" y="21"/>
                    </a:lnTo>
                    <a:lnTo>
                      <a:pt x="650" y="23"/>
                    </a:lnTo>
                    <a:lnTo>
                      <a:pt x="650" y="23"/>
                    </a:lnTo>
                    <a:lnTo>
                      <a:pt x="650" y="21"/>
                    </a:lnTo>
                    <a:lnTo>
                      <a:pt x="651" y="20"/>
                    </a:lnTo>
                    <a:lnTo>
                      <a:pt x="651" y="18"/>
                    </a:lnTo>
                    <a:lnTo>
                      <a:pt x="652" y="17"/>
                    </a:lnTo>
                    <a:lnTo>
                      <a:pt x="652" y="20"/>
                    </a:lnTo>
                    <a:lnTo>
                      <a:pt x="652" y="22"/>
                    </a:lnTo>
                    <a:lnTo>
                      <a:pt x="654" y="23"/>
                    </a:lnTo>
                    <a:lnTo>
                      <a:pt x="654" y="24"/>
                    </a:lnTo>
                    <a:lnTo>
                      <a:pt x="654" y="26"/>
                    </a:lnTo>
                    <a:lnTo>
                      <a:pt x="655" y="25"/>
                    </a:lnTo>
                    <a:lnTo>
                      <a:pt x="655" y="26"/>
                    </a:lnTo>
                    <a:lnTo>
                      <a:pt x="655" y="25"/>
                    </a:lnTo>
                    <a:lnTo>
                      <a:pt x="656" y="24"/>
                    </a:lnTo>
                    <a:lnTo>
                      <a:pt x="656" y="26"/>
                    </a:lnTo>
                    <a:lnTo>
                      <a:pt x="657" y="24"/>
                    </a:lnTo>
                    <a:lnTo>
                      <a:pt x="657" y="21"/>
                    </a:lnTo>
                    <a:lnTo>
                      <a:pt x="657" y="21"/>
                    </a:lnTo>
                    <a:lnTo>
                      <a:pt x="658" y="21"/>
                    </a:lnTo>
                    <a:lnTo>
                      <a:pt x="658" y="21"/>
                    </a:lnTo>
                    <a:lnTo>
                      <a:pt x="658" y="18"/>
                    </a:lnTo>
                    <a:lnTo>
                      <a:pt x="659" y="18"/>
                    </a:lnTo>
                    <a:lnTo>
                      <a:pt x="659" y="20"/>
                    </a:lnTo>
                    <a:lnTo>
                      <a:pt x="660" y="21"/>
                    </a:lnTo>
                    <a:lnTo>
                      <a:pt x="660" y="22"/>
                    </a:lnTo>
                    <a:lnTo>
                      <a:pt x="660" y="23"/>
                    </a:lnTo>
                    <a:lnTo>
                      <a:pt x="661" y="23"/>
                    </a:lnTo>
                    <a:lnTo>
                      <a:pt x="661" y="21"/>
                    </a:lnTo>
                    <a:lnTo>
                      <a:pt x="661" y="21"/>
                    </a:lnTo>
                    <a:lnTo>
                      <a:pt x="663" y="22"/>
                    </a:lnTo>
                    <a:lnTo>
                      <a:pt x="663" y="21"/>
                    </a:lnTo>
                    <a:lnTo>
                      <a:pt x="663" y="20"/>
                    </a:lnTo>
                    <a:lnTo>
                      <a:pt x="664" y="21"/>
                    </a:lnTo>
                    <a:lnTo>
                      <a:pt x="664" y="20"/>
                    </a:lnTo>
                    <a:lnTo>
                      <a:pt x="665" y="20"/>
                    </a:lnTo>
                    <a:lnTo>
                      <a:pt x="665" y="20"/>
                    </a:lnTo>
                    <a:lnTo>
                      <a:pt x="665" y="21"/>
                    </a:lnTo>
                    <a:lnTo>
                      <a:pt x="666" y="20"/>
                    </a:lnTo>
                    <a:lnTo>
                      <a:pt x="666" y="18"/>
                    </a:lnTo>
                    <a:lnTo>
                      <a:pt x="666" y="18"/>
                    </a:lnTo>
                    <a:lnTo>
                      <a:pt x="667" y="18"/>
                    </a:lnTo>
                    <a:lnTo>
                      <a:pt x="667" y="20"/>
                    </a:lnTo>
                    <a:lnTo>
                      <a:pt x="667" y="18"/>
                    </a:lnTo>
                    <a:lnTo>
                      <a:pt x="668" y="17"/>
                    </a:lnTo>
                    <a:lnTo>
                      <a:pt x="668" y="16"/>
                    </a:lnTo>
                    <a:lnTo>
                      <a:pt x="669" y="16"/>
                    </a:lnTo>
                    <a:lnTo>
                      <a:pt x="669" y="15"/>
                    </a:lnTo>
                    <a:lnTo>
                      <a:pt x="669" y="15"/>
                    </a:lnTo>
                    <a:lnTo>
                      <a:pt x="670" y="17"/>
                    </a:lnTo>
                    <a:lnTo>
                      <a:pt x="670" y="16"/>
                    </a:lnTo>
                    <a:lnTo>
                      <a:pt x="670" y="16"/>
                    </a:lnTo>
                    <a:lnTo>
                      <a:pt x="672" y="15"/>
                    </a:lnTo>
                    <a:lnTo>
                      <a:pt x="672" y="14"/>
                    </a:lnTo>
                    <a:lnTo>
                      <a:pt x="672" y="13"/>
                    </a:lnTo>
                    <a:lnTo>
                      <a:pt x="673" y="14"/>
                    </a:lnTo>
                    <a:lnTo>
                      <a:pt x="673" y="13"/>
                    </a:lnTo>
                    <a:lnTo>
                      <a:pt x="674" y="13"/>
                    </a:lnTo>
                    <a:lnTo>
                      <a:pt x="674" y="14"/>
                    </a:lnTo>
                    <a:lnTo>
                      <a:pt x="674" y="14"/>
                    </a:lnTo>
                    <a:lnTo>
                      <a:pt x="675" y="15"/>
                    </a:lnTo>
                    <a:lnTo>
                      <a:pt x="675" y="16"/>
                    </a:lnTo>
                    <a:lnTo>
                      <a:pt x="675" y="15"/>
                    </a:lnTo>
                    <a:lnTo>
                      <a:pt x="676" y="15"/>
                    </a:lnTo>
                    <a:lnTo>
                      <a:pt x="676" y="14"/>
                    </a:lnTo>
                    <a:lnTo>
                      <a:pt x="676" y="15"/>
                    </a:lnTo>
                    <a:lnTo>
                      <a:pt x="677" y="16"/>
                    </a:lnTo>
                    <a:lnTo>
                      <a:pt x="677" y="15"/>
                    </a:lnTo>
                    <a:lnTo>
                      <a:pt x="678" y="15"/>
                    </a:lnTo>
                    <a:lnTo>
                      <a:pt x="678" y="16"/>
                    </a:lnTo>
                    <a:lnTo>
                      <a:pt x="678" y="17"/>
                    </a:lnTo>
                    <a:lnTo>
                      <a:pt x="679" y="17"/>
                    </a:lnTo>
                    <a:lnTo>
                      <a:pt x="679" y="16"/>
                    </a:lnTo>
                    <a:lnTo>
                      <a:pt x="679" y="15"/>
                    </a:lnTo>
                    <a:lnTo>
                      <a:pt x="681" y="18"/>
                    </a:lnTo>
                    <a:lnTo>
                      <a:pt x="681" y="20"/>
                    </a:lnTo>
                    <a:lnTo>
                      <a:pt x="681" y="20"/>
                    </a:lnTo>
                    <a:lnTo>
                      <a:pt x="682" y="20"/>
                    </a:lnTo>
                    <a:lnTo>
                      <a:pt x="682" y="22"/>
                    </a:lnTo>
                    <a:lnTo>
                      <a:pt x="683" y="21"/>
                    </a:lnTo>
                    <a:lnTo>
                      <a:pt x="683" y="22"/>
                    </a:lnTo>
                    <a:lnTo>
                      <a:pt x="683" y="22"/>
                    </a:lnTo>
                    <a:lnTo>
                      <a:pt x="684" y="20"/>
                    </a:lnTo>
                    <a:lnTo>
                      <a:pt x="684" y="20"/>
                    </a:lnTo>
                    <a:lnTo>
                      <a:pt x="684" y="20"/>
                    </a:lnTo>
                    <a:lnTo>
                      <a:pt x="685" y="16"/>
                    </a:lnTo>
                    <a:lnTo>
                      <a:pt x="685" y="18"/>
                    </a:lnTo>
                    <a:lnTo>
                      <a:pt x="685" y="15"/>
                    </a:lnTo>
                    <a:lnTo>
                      <a:pt x="686" y="14"/>
                    </a:lnTo>
                    <a:lnTo>
                      <a:pt x="686" y="14"/>
                    </a:lnTo>
                    <a:lnTo>
                      <a:pt x="687" y="13"/>
                    </a:lnTo>
                    <a:lnTo>
                      <a:pt x="687" y="11"/>
                    </a:lnTo>
                    <a:lnTo>
                      <a:pt x="687" y="11"/>
                    </a:lnTo>
                    <a:lnTo>
                      <a:pt x="688" y="11"/>
                    </a:lnTo>
                    <a:lnTo>
                      <a:pt x="688" y="11"/>
                    </a:lnTo>
                    <a:lnTo>
                      <a:pt x="688" y="11"/>
                    </a:lnTo>
                    <a:lnTo>
                      <a:pt x="690" y="11"/>
                    </a:lnTo>
                    <a:lnTo>
                      <a:pt x="690" y="12"/>
                    </a:lnTo>
                    <a:lnTo>
                      <a:pt x="690" y="12"/>
                    </a:lnTo>
                    <a:lnTo>
                      <a:pt x="691" y="11"/>
                    </a:lnTo>
                    <a:lnTo>
                      <a:pt x="691" y="12"/>
                    </a:lnTo>
                    <a:lnTo>
                      <a:pt x="692" y="12"/>
                    </a:lnTo>
                    <a:lnTo>
                      <a:pt x="692" y="13"/>
                    </a:lnTo>
                    <a:lnTo>
                      <a:pt x="692" y="15"/>
                    </a:lnTo>
                    <a:lnTo>
                      <a:pt x="693" y="15"/>
                    </a:lnTo>
                    <a:lnTo>
                      <a:pt x="693" y="15"/>
                    </a:lnTo>
                    <a:lnTo>
                      <a:pt x="693" y="16"/>
                    </a:lnTo>
                    <a:lnTo>
                      <a:pt x="694" y="16"/>
                    </a:lnTo>
                    <a:lnTo>
                      <a:pt x="694" y="15"/>
                    </a:lnTo>
                    <a:lnTo>
                      <a:pt x="694" y="15"/>
                    </a:lnTo>
                    <a:lnTo>
                      <a:pt x="695" y="13"/>
                    </a:lnTo>
                    <a:lnTo>
                      <a:pt x="695" y="12"/>
                    </a:lnTo>
                    <a:lnTo>
                      <a:pt x="696" y="12"/>
                    </a:lnTo>
                    <a:lnTo>
                      <a:pt x="696" y="12"/>
                    </a:lnTo>
                    <a:lnTo>
                      <a:pt x="696" y="11"/>
                    </a:lnTo>
                    <a:lnTo>
                      <a:pt x="697" y="11"/>
                    </a:lnTo>
                    <a:lnTo>
                      <a:pt x="697" y="11"/>
                    </a:lnTo>
                    <a:lnTo>
                      <a:pt x="697" y="8"/>
                    </a:lnTo>
                    <a:lnTo>
                      <a:pt x="699" y="9"/>
                    </a:lnTo>
                    <a:lnTo>
                      <a:pt x="699" y="8"/>
                    </a:lnTo>
                    <a:lnTo>
                      <a:pt x="699" y="11"/>
                    </a:lnTo>
                    <a:lnTo>
                      <a:pt x="700" y="11"/>
                    </a:lnTo>
                    <a:lnTo>
                      <a:pt x="700" y="11"/>
                    </a:lnTo>
                    <a:lnTo>
                      <a:pt x="701" y="11"/>
                    </a:lnTo>
                    <a:lnTo>
                      <a:pt x="701" y="11"/>
                    </a:lnTo>
                    <a:lnTo>
                      <a:pt x="701" y="7"/>
                    </a:lnTo>
                    <a:lnTo>
                      <a:pt x="702" y="11"/>
                    </a:lnTo>
                    <a:lnTo>
                      <a:pt x="702" y="11"/>
                    </a:lnTo>
                    <a:lnTo>
                      <a:pt x="702" y="13"/>
                    </a:lnTo>
                    <a:lnTo>
                      <a:pt x="703" y="13"/>
                    </a:lnTo>
                    <a:lnTo>
                      <a:pt x="703" y="13"/>
                    </a:lnTo>
                    <a:lnTo>
                      <a:pt x="704" y="13"/>
                    </a:lnTo>
                    <a:lnTo>
                      <a:pt x="704" y="13"/>
                    </a:lnTo>
                    <a:lnTo>
                      <a:pt x="704" y="13"/>
                    </a:lnTo>
                    <a:lnTo>
                      <a:pt x="705" y="13"/>
                    </a:lnTo>
                    <a:lnTo>
                      <a:pt x="705" y="13"/>
                    </a:lnTo>
                    <a:lnTo>
                      <a:pt x="705" y="11"/>
                    </a:lnTo>
                    <a:lnTo>
                      <a:pt x="706" y="12"/>
                    </a:lnTo>
                    <a:lnTo>
                      <a:pt x="706" y="12"/>
                    </a:lnTo>
                    <a:lnTo>
                      <a:pt x="706" y="13"/>
                    </a:lnTo>
                    <a:lnTo>
                      <a:pt x="708" y="13"/>
                    </a:lnTo>
                    <a:lnTo>
                      <a:pt x="708" y="13"/>
                    </a:lnTo>
                    <a:lnTo>
                      <a:pt x="709" y="12"/>
                    </a:lnTo>
                    <a:lnTo>
                      <a:pt x="709" y="13"/>
                    </a:lnTo>
                    <a:lnTo>
                      <a:pt x="709" y="15"/>
                    </a:lnTo>
                    <a:lnTo>
                      <a:pt x="710" y="14"/>
                    </a:lnTo>
                    <a:lnTo>
                      <a:pt x="710" y="14"/>
                    </a:lnTo>
                    <a:lnTo>
                      <a:pt x="710" y="14"/>
                    </a:lnTo>
                    <a:lnTo>
                      <a:pt x="711" y="13"/>
                    </a:lnTo>
                    <a:lnTo>
                      <a:pt x="711" y="13"/>
                    </a:lnTo>
                    <a:lnTo>
                      <a:pt x="711" y="14"/>
                    </a:lnTo>
                    <a:lnTo>
                      <a:pt x="712" y="14"/>
                    </a:lnTo>
                    <a:lnTo>
                      <a:pt x="712" y="15"/>
                    </a:lnTo>
                    <a:lnTo>
                      <a:pt x="713" y="16"/>
                    </a:lnTo>
                    <a:lnTo>
                      <a:pt x="713" y="16"/>
                    </a:lnTo>
                    <a:lnTo>
                      <a:pt x="713" y="16"/>
                    </a:lnTo>
                    <a:lnTo>
                      <a:pt x="714" y="17"/>
                    </a:lnTo>
                    <a:lnTo>
                      <a:pt x="714" y="16"/>
                    </a:lnTo>
                    <a:lnTo>
                      <a:pt x="714" y="16"/>
                    </a:lnTo>
                    <a:lnTo>
                      <a:pt x="715" y="16"/>
                    </a:lnTo>
                    <a:lnTo>
                      <a:pt x="715" y="18"/>
                    </a:lnTo>
                    <a:lnTo>
                      <a:pt x="715" y="18"/>
                    </a:lnTo>
                    <a:lnTo>
                      <a:pt x="717" y="18"/>
                    </a:lnTo>
                    <a:lnTo>
                      <a:pt x="717" y="18"/>
                    </a:lnTo>
                    <a:lnTo>
                      <a:pt x="718" y="18"/>
                    </a:lnTo>
                    <a:lnTo>
                      <a:pt x="718" y="18"/>
                    </a:lnTo>
                    <a:lnTo>
                      <a:pt x="718" y="18"/>
                    </a:lnTo>
                    <a:lnTo>
                      <a:pt x="719" y="16"/>
                    </a:lnTo>
                    <a:lnTo>
                      <a:pt x="719" y="16"/>
                    </a:lnTo>
                    <a:lnTo>
                      <a:pt x="719" y="15"/>
                    </a:lnTo>
                    <a:lnTo>
                      <a:pt x="720" y="14"/>
                    </a:lnTo>
                    <a:lnTo>
                      <a:pt x="720" y="15"/>
                    </a:lnTo>
                    <a:lnTo>
                      <a:pt x="720" y="15"/>
                    </a:lnTo>
                    <a:lnTo>
                      <a:pt x="721" y="14"/>
                    </a:lnTo>
                    <a:lnTo>
                      <a:pt x="721" y="13"/>
                    </a:lnTo>
                    <a:lnTo>
                      <a:pt x="722" y="12"/>
                    </a:lnTo>
                    <a:lnTo>
                      <a:pt x="722" y="13"/>
                    </a:lnTo>
                    <a:lnTo>
                      <a:pt x="722" y="13"/>
                    </a:lnTo>
                    <a:lnTo>
                      <a:pt x="723" y="13"/>
                    </a:lnTo>
                    <a:lnTo>
                      <a:pt x="723" y="13"/>
                    </a:lnTo>
                    <a:lnTo>
                      <a:pt x="723" y="15"/>
                    </a:lnTo>
                    <a:lnTo>
                      <a:pt x="724" y="16"/>
                    </a:lnTo>
                    <a:lnTo>
                      <a:pt x="724" y="16"/>
                    </a:lnTo>
                    <a:lnTo>
                      <a:pt x="724" y="16"/>
                    </a:lnTo>
                    <a:lnTo>
                      <a:pt x="725" y="18"/>
                    </a:lnTo>
                    <a:lnTo>
                      <a:pt x="725" y="20"/>
                    </a:lnTo>
                    <a:lnTo>
                      <a:pt x="727" y="21"/>
                    </a:lnTo>
                    <a:lnTo>
                      <a:pt x="727" y="20"/>
                    </a:lnTo>
                    <a:lnTo>
                      <a:pt x="727" y="21"/>
                    </a:lnTo>
                    <a:lnTo>
                      <a:pt x="728" y="20"/>
                    </a:lnTo>
                    <a:lnTo>
                      <a:pt x="728" y="21"/>
                    </a:lnTo>
                    <a:lnTo>
                      <a:pt x="728" y="21"/>
                    </a:lnTo>
                    <a:lnTo>
                      <a:pt x="729" y="20"/>
                    </a:lnTo>
                    <a:lnTo>
                      <a:pt x="729" y="21"/>
                    </a:lnTo>
                    <a:lnTo>
                      <a:pt x="729" y="22"/>
                    </a:lnTo>
                    <a:lnTo>
                      <a:pt x="730" y="24"/>
                    </a:lnTo>
                    <a:lnTo>
                      <a:pt x="730" y="23"/>
                    </a:lnTo>
                    <a:lnTo>
                      <a:pt x="731" y="24"/>
                    </a:lnTo>
                    <a:lnTo>
                      <a:pt x="731" y="24"/>
                    </a:lnTo>
                    <a:lnTo>
                      <a:pt x="731" y="23"/>
                    </a:lnTo>
                    <a:lnTo>
                      <a:pt x="732" y="23"/>
                    </a:lnTo>
                    <a:lnTo>
                      <a:pt x="732" y="23"/>
                    </a:lnTo>
                    <a:lnTo>
                      <a:pt x="732" y="21"/>
                    </a:lnTo>
                    <a:lnTo>
                      <a:pt x="733" y="20"/>
                    </a:lnTo>
                    <a:lnTo>
                      <a:pt x="733" y="15"/>
                    </a:lnTo>
                    <a:lnTo>
                      <a:pt x="733" y="14"/>
                    </a:lnTo>
                    <a:lnTo>
                      <a:pt x="734" y="14"/>
                    </a:lnTo>
                    <a:lnTo>
                      <a:pt x="734" y="15"/>
                    </a:lnTo>
                    <a:lnTo>
                      <a:pt x="736" y="17"/>
                    </a:lnTo>
                    <a:lnTo>
                      <a:pt x="736" y="18"/>
                    </a:lnTo>
                    <a:lnTo>
                      <a:pt x="736" y="21"/>
                    </a:lnTo>
                    <a:lnTo>
                      <a:pt x="737" y="21"/>
                    </a:lnTo>
                    <a:lnTo>
                      <a:pt x="737" y="21"/>
                    </a:lnTo>
                    <a:lnTo>
                      <a:pt x="737" y="22"/>
                    </a:lnTo>
                    <a:lnTo>
                      <a:pt x="738" y="22"/>
                    </a:lnTo>
                    <a:lnTo>
                      <a:pt x="738" y="23"/>
                    </a:lnTo>
                    <a:lnTo>
                      <a:pt x="738" y="22"/>
                    </a:lnTo>
                    <a:lnTo>
                      <a:pt x="739" y="20"/>
                    </a:lnTo>
                    <a:lnTo>
                      <a:pt x="739" y="18"/>
                    </a:lnTo>
                    <a:lnTo>
                      <a:pt x="740" y="18"/>
                    </a:lnTo>
                    <a:lnTo>
                      <a:pt x="740" y="18"/>
                    </a:lnTo>
                    <a:lnTo>
                      <a:pt x="740" y="16"/>
                    </a:lnTo>
                    <a:lnTo>
                      <a:pt x="741" y="18"/>
                    </a:lnTo>
                    <a:lnTo>
                      <a:pt x="741" y="17"/>
                    </a:lnTo>
                    <a:lnTo>
                      <a:pt x="741" y="20"/>
                    </a:lnTo>
                    <a:lnTo>
                      <a:pt x="742" y="18"/>
                    </a:lnTo>
                    <a:lnTo>
                      <a:pt x="742" y="18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" name="Line 12"/>
              <p:cNvSpPr>
                <a:spLocks noChangeShapeType="1"/>
              </p:cNvSpPr>
              <p:nvPr/>
            </p:nvSpPr>
            <p:spPr bwMode="auto">
              <a:xfrm>
                <a:off x="8120063" y="3457575"/>
                <a:ext cx="1588" cy="0"/>
              </a:xfrm>
              <a:prstGeom prst="line">
                <a:avLst/>
              </a:pr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" name="Rectangle 104"/>
              <p:cNvSpPr>
                <a:spLocks noChangeArrowheads="1"/>
              </p:cNvSpPr>
              <p:nvPr/>
            </p:nvSpPr>
            <p:spPr bwMode="auto">
              <a:xfrm>
                <a:off x="1616075" y="4589463"/>
                <a:ext cx="6505575" cy="15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" name="Freeform 9"/>
              <p:cNvSpPr>
                <a:spLocks/>
              </p:cNvSpPr>
              <p:nvPr/>
            </p:nvSpPr>
            <p:spPr bwMode="auto">
              <a:xfrm>
                <a:off x="1640350" y="3367088"/>
                <a:ext cx="5326063" cy="1079500"/>
              </a:xfrm>
              <a:custGeom>
                <a:avLst/>
                <a:gdLst>
                  <a:gd name="T0" fmla="*/ 51 w 3355"/>
                  <a:gd name="T1" fmla="*/ 45 h 680"/>
                  <a:gd name="T2" fmla="*/ 103 w 3355"/>
                  <a:gd name="T3" fmla="*/ 59 h 680"/>
                  <a:gd name="T4" fmla="*/ 156 w 3355"/>
                  <a:gd name="T5" fmla="*/ 40 h 680"/>
                  <a:gd name="T6" fmla="*/ 209 w 3355"/>
                  <a:gd name="T7" fmla="*/ 37 h 680"/>
                  <a:gd name="T8" fmla="*/ 260 w 3355"/>
                  <a:gd name="T9" fmla="*/ 38 h 680"/>
                  <a:gd name="T10" fmla="*/ 313 w 3355"/>
                  <a:gd name="T11" fmla="*/ 32 h 680"/>
                  <a:gd name="T12" fmla="*/ 366 w 3355"/>
                  <a:gd name="T13" fmla="*/ 39 h 680"/>
                  <a:gd name="T14" fmla="*/ 418 w 3355"/>
                  <a:gd name="T15" fmla="*/ 32 h 680"/>
                  <a:gd name="T16" fmla="*/ 471 w 3355"/>
                  <a:gd name="T17" fmla="*/ 30 h 680"/>
                  <a:gd name="T18" fmla="*/ 524 w 3355"/>
                  <a:gd name="T19" fmla="*/ 47 h 680"/>
                  <a:gd name="T20" fmla="*/ 575 w 3355"/>
                  <a:gd name="T21" fmla="*/ 43 h 680"/>
                  <a:gd name="T22" fmla="*/ 628 w 3355"/>
                  <a:gd name="T23" fmla="*/ 47 h 680"/>
                  <a:gd name="T24" fmla="*/ 681 w 3355"/>
                  <a:gd name="T25" fmla="*/ 39 h 680"/>
                  <a:gd name="T26" fmla="*/ 733 w 3355"/>
                  <a:gd name="T27" fmla="*/ 31 h 680"/>
                  <a:gd name="T28" fmla="*/ 786 w 3355"/>
                  <a:gd name="T29" fmla="*/ 31 h 680"/>
                  <a:gd name="T30" fmla="*/ 838 w 3355"/>
                  <a:gd name="T31" fmla="*/ 64 h 680"/>
                  <a:gd name="T32" fmla="*/ 890 w 3355"/>
                  <a:gd name="T33" fmla="*/ 219 h 680"/>
                  <a:gd name="T34" fmla="*/ 943 w 3355"/>
                  <a:gd name="T35" fmla="*/ 300 h 680"/>
                  <a:gd name="T36" fmla="*/ 996 w 3355"/>
                  <a:gd name="T37" fmla="*/ 326 h 680"/>
                  <a:gd name="T38" fmla="*/ 1048 w 3355"/>
                  <a:gd name="T39" fmla="*/ 327 h 680"/>
                  <a:gd name="T40" fmla="*/ 1100 w 3355"/>
                  <a:gd name="T41" fmla="*/ 322 h 680"/>
                  <a:gd name="T42" fmla="*/ 1153 w 3355"/>
                  <a:gd name="T43" fmla="*/ 319 h 680"/>
                  <a:gd name="T44" fmla="*/ 1205 w 3355"/>
                  <a:gd name="T45" fmla="*/ 307 h 680"/>
                  <a:gd name="T46" fmla="*/ 1258 w 3355"/>
                  <a:gd name="T47" fmla="*/ 302 h 680"/>
                  <a:gd name="T48" fmla="*/ 1311 w 3355"/>
                  <a:gd name="T49" fmla="*/ 289 h 680"/>
                  <a:gd name="T50" fmla="*/ 1363 w 3355"/>
                  <a:gd name="T51" fmla="*/ 290 h 680"/>
                  <a:gd name="T52" fmla="*/ 1415 w 3355"/>
                  <a:gd name="T53" fmla="*/ 295 h 680"/>
                  <a:gd name="T54" fmla="*/ 1468 w 3355"/>
                  <a:gd name="T55" fmla="*/ 289 h 680"/>
                  <a:gd name="T56" fmla="*/ 1520 w 3355"/>
                  <a:gd name="T57" fmla="*/ 289 h 680"/>
                  <a:gd name="T58" fmla="*/ 1573 w 3355"/>
                  <a:gd name="T59" fmla="*/ 292 h 680"/>
                  <a:gd name="T60" fmla="*/ 1625 w 3355"/>
                  <a:gd name="T61" fmla="*/ 294 h 680"/>
                  <a:gd name="T62" fmla="*/ 1677 w 3355"/>
                  <a:gd name="T63" fmla="*/ 430 h 680"/>
                  <a:gd name="T64" fmla="*/ 1730 w 3355"/>
                  <a:gd name="T65" fmla="*/ 474 h 680"/>
                  <a:gd name="T66" fmla="*/ 1782 w 3355"/>
                  <a:gd name="T67" fmla="*/ 409 h 680"/>
                  <a:gd name="T68" fmla="*/ 1835 w 3355"/>
                  <a:gd name="T69" fmla="*/ 374 h 680"/>
                  <a:gd name="T70" fmla="*/ 1888 w 3355"/>
                  <a:gd name="T71" fmla="*/ 335 h 680"/>
                  <a:gd name="T72" fmla="*/ 1939 w 3355"/>
                  <a:gd name="T73" fmla="*/ 328 h 680"/>
                  <a:gd name="T74" fmla="*/ 1992 w 3355"/>
                  <a:gd name="T75" fmla="*/ 319 h 680"/>
                  <a:gd name="T76" fmla="*/ 2045 w 3355"/>
                  <a:gd name="T77" fmla="*/ 325 h 680"/>
                  <a:gd name="T78" fmla="*/ 2097 w 3355"/>
                  <a:gd name="T79" fmla="*/ 331 h 680"/>
                  <a:gd name="T80" fmla="*/ 2150 w 3355"/>
                  <a:gd name="T81" fmla="*/ 334 h 680"/>
                  <a:gd name="T82" fmla="*/ 2203 w 3355"/>
                  <a:gd name="T83" fmla="*/ 336 h 680"/>
                  <a:gd name="T84" fmla="*/ 2254 w 3355"/>
                  <a:gd name="T85" fmla="*/ 337 h 680"/>
                  <a:gd name="T86" fmla="*/ 2307 w 3355"/>
                  <a:gd name="T87" fmla="*/ 331 h 680"/>
                  <a:gd name="T88" fmla="*/ 2360 w 3355"/>
                  <a:gd name="T89" fmla="*/ 326 h 680"/>
                  <a:gd name="T90" fmla="*/ 2412 w 3355"/>
                  <a:gd name="T91" fmla="*/ 328 h 680"/>
                  <a:gd name="T92" fmla="*/ 2465 w 3355"/>
                  <a:gd name="T93" fmla="*/ 317 h 680"/>
                  <a:gd name="T94" fmla="*/ 2517 w 3355"/>
                  <a:gd name="T95" fmla="*/ 325 h 680"/>
                  <a:gd name="T96" fmla="*/ 2569 w 3355"/>
                  <a:gd name="T97" fmla="*/ 321 h 680"/>
                  <a:gd name="T98" fmla="*/ 2622 w 3355"/>
                  <a:gd name="T99" fmla="*/ 314 h 680"/>
                  <a:gd name="T100" fmla="*/ 2675 w 3355"/>
                  <a:gd name="T101" fmla="*/ 309 h 680"/>
                  <a:gd name="T102" fmla="*/ 2727 w 3355"/>
                  <a:gd name="T103" fmla="*/ 318 h 680"/>
                  <a:gd name="T104" fmla="*/ 2779 w 3355"/>
                  <a:gd name="T105" fmla="*/ 309 h 680"/>
                  <a:gd name="T106" fmla="*/ 2832 w 3355"/>
                  <a:gd name="T107" fmla="*/ 310 h 680"/>
                  <a:gd name="T108" fmla="*/ 2884 w 3355"/>
                  <a:gd name="T109" fmla="*/ 287 h 680"/>
                  <a:gd name="T110" fmla="*/ 2937 w 3355"/>
                  <a:gd name="T111" fmla="*/ 137 h 680"/>
                  <a:gd name="T112" fmla="*/ 2990 w 3355"/>
                  <a:gd name="T113" fmla="*/ 62 h 680"/>
                  <a:gd name="T114" fmla="*/ 3041 w 3355"/>
                  <a:gd name="T115" fmla="*/ 32 h 680"/>
                  <a:gd name="T116" fmla="*/ 3094 w 3355"/>
                  <a:gd name="T117" fmla="*/ 29 h 680"/>
                  <a:gd name="T118" fmla="*/ 3146 w 3355"/>
                  <a:gd name="T119" fmla="*/ 36 h 680"/>
                  <a:gd name="T120" fmla="*/ 3199 w 3355"/>
                  <a:gd name="T121" fmla="*/ 39 h 680"/>
                  <a:gd name="T122" fmla="*/ 3252 w 3355"/>
                  <a:gd name="T123" fmla="*/ 53 h 680"/>
                  <a:gd name="T124" fmla="*/ 3303 w 3355"/>
                  <a:gd name="T125" fmla="*/ 61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55" h="680">
                    <a:moveTo>
                      <a:pt x="0" y="39"/>
                    </a:moveTo>
                    <a:lnTo>
                      <a:pt x="0" y="39"/>
                    </a:lnTo>
                    <a:lnTo>
                      <a:pt x="0" y="40"/>
                    </a:lnTo>
                    <a:lnTo>
                      <a:pt x="1" y="40"/>
                    </a:lnTo>
                    <a:lnTo>
                      <a:pt x="1" y="41"/>
                    </a:lnTo>
                    <a:lnTo>
                      <a:pt x="1" y="43"/>
                    </a:lnTo>
                    <a:lnTo>
                      <a:pt x="2" y="41"/>
                    </a:lnTo>
                    <a:lnTo>
                      <a:pt x="2" y="39"/>
                    </a:lnTo>
                    <a:lnTo>
                      <a:pt x="2" y="38"/>
                    </a:lnTo>
                    <a:lnTo>
                      <a:pt x="3" y="38"/>
                    </a:lnTo>
                    <a:lnTo>
                      <a:pt x="3" y="38"/>
                    </a:lnTo>
                    <a:lnTo>
                      <a:pt x="4" y="40"/>
                    </a:lnTo>
                    <a:lnTo>
                      <a:pt x="4" y="41"/>
                    </a:lnTo>
                    <a:lnTo>
                      <a:pt x="4" y="43"/>
                    </a:lnTo>
                    <a:lnTo>
                      <a:pt x="5" y="41"/>
                    </a:lnTo>
                    <a:lnTo>
                      <a:pt x="5" y="41"/>
                    </a:lnTo>
                    <a:lnTo>
                      <a:pt x="5" y="39"/>
                    </a:lnTo>
                    <a:lnTo>
                      <a:pt x="6" y="39"/>
                    </a:lnTo>
                    <a:lnTo>
                      <a:pt x="6" y="38"/>
                    </a:lnTo>
                    <a:lnTo>
                      <a:pt x="6" y="37"/>
                    </a:lnTo>
                    <a:lnTo>
                      <a:pt x="7" y="36"/>
                    </a:lnTo>
                    <a:lnTo>
                      <a:pt x="7" y="36"/>
                    </a:lnTo>
                    <a:lnTo>
                      <a:pt x="9" y="35"/>
                    </a:lnTo>
                    <a:lnTo>
                      <a:pt x="9" y="37"/>
                    </a:lnTo>
                    <a:lnTo>
                      <a:pt x="9" y="38"/>
                    </a:lnTo>
                    <a:lnTo>
                      <a:pt x="10" y="38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1" y="43"/>
                    </a:lnTo>
                    <a:lnTo>
                      <a:pt x="11" y="40"/>
                    </a:lnTo>
                    <a:lnTo>
                      <a:pt x="11" y="39"/>
                    </a:lnTo>
                    <a:lnTo>
                      <a:pt x="12" y="38"/>
                    </a:lnTo>
                    <a:lnTo>
                      <a:pt x="12" y="38"/>
                    </a:lnTo>
                    <a:lnTo>
                      <a:pt x="13" y="38"/>
                    </a:lnTo>
                    <a:lnTo>
                      <a:pt x="13" y="38"/>
                    </a:lnTo>
                    <a:lnTo>
                      <a:pt x="13" y="38"/>
                    </a:lnTo>
                    <a:lnTo>
                      <a:pt x="14" y="37"/>
                    </a:lnTo>
                    <a:lnTo>
                      <a:pt x="14" y="37"/>
                    </a:lnTo>
                    <a:lnTo>
                      <a:pt x="14" y="37"/>
                    </a:lnTo>
                    <a:lnTo>
                      <a:pt x="15" y="38"/>
                    </a:lnTo>
                    <a:lnTo>
                      <a:pt x="15" y="39"/>
                    </a:lnTo>
                    <a:lnTo>
                      <a:pt x="15" y="40"/>
                    </a:lnTo>
                    <a:lnTo>
                      <a:pt x="16" y="43"/>
                    </a:lnTo>
                    <a:lnTo>
                      <a:pt x="16" y="43"/>
                    </a:lnTo>
                    <a:lnTo>
                      <a:pt x="18" y="43"/>
                    </a:lnTo>
                    <a:lnTo>
                      <a:pt x="18" y="43"/>
                    </a:lnTo>
                    <a:lnTo>
                      <a:pt x="18" y="43"/>
                    </a:lnTo>
                    <a:lnTo>
                      <a:pt x="19" y="44"/>
                    </a:lnTo>
                    <a:lnTo>
                      <a:pt x="19" y="45"/>
                    </a:lnTo>
                    <a:lnTo>
                      <a:pt x="19" y="45"/>
                    </a:lnTo>
                    <a:lnTo>
                      <a:pt x="20" y="46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6"/>
                    </a:lnTo>
                    <a:lnTo>
                      <a:pt x="21" y="45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2" y="47"/>
                    </a:lnTo>
                    <a:lnTo>
                      <a:pt x="23" y="46"/>
                    </a:lnTo>
                    <a:lnTo>
                      <a:pt x="23" y="45"/>
                    </a:lnTo>
                    <a:lnTo>
                      <a:pt x="23" y="45"/>
                    </a:lnTo>
                    <a:lnTo>
                      <a:pt x="24" y="44"/>
                    </a:lnTo>
                    <a:lnTo>
                      <a:pt x="24" y="45"/>
                    </a:lnTo>
                    <a:lnTo>
                      <a:pt x="24" y="46"/>
                    </a:lnTo>
                    <a:lnTo>
                      <a:pt x="25" y="47"/>
                    </a:lnTo>
                    <a:lnTo>
                      <a:pt x="25" y="47"/>
                    </a:lnTo>
                    <a:lnTo>
                      <a:pt x="27" y="48"/>
                    </a:lnTo>
                    <a:lnTo>
                      <a:pt x="27" y="49"/>
                    </a:lnTo>
                    <a:lnTo>
                      <a:pt x="27" y="49"/>
                    </a:lnTo>
                    <a:lnTo>
                      <a:pt x="28" y="50"/>
                    </a:lnTo>
                    <a:lnTo>
                      <a:pt x="28" y="52"/>
                    </a:lnTo>
                    <a:lnTo>
                      <a:pt x="28" y="52"/>
                    </a:lnTo>
                    <a:lnTo>
                      <a:pt x="29" y="49"/>
                    </a:lnTo>
                    <a:lnTo>
                      <a:pt x="29" y="48"/>
                    </a:lnTo>
                    <a:lnTo>
                      <a:pt x="29" y="48"/>
                    </a:lnTo>
                    <a:lnTo>
                      <a:pt x="30" y="50"/>
                    </a:lnTo>
                    <a:lnTo>
                      <a:pt x="30" y="49"/>
                    </a:lnTo>
                    <a:lnTo>
                      <a:pt x="31" y="48"/>
                    </a:lnTo>
                    <a:lnTo>
                      <a:pt x="31" y="48"/>
                    </a:lnTo>
                    <a:lnTo>
                      <a:pt x="31" y="48"/>
                    </a:lnTo>
                    <a:lnTo>
                      <a:pt x="32" y="49"/>
                    </a:lnTo>
                    <a:lnTo>
                      <a:pt x="32" y="49"/>
                    </a:lnTo>
                    <a:lnTo>
                      <a:pt x="32" y="49"/>
                    </a:lnTo>
                    <a:lnTo>
                      <a:pt x="33" y="48"/>
                    </a:lnTo>
                    <a:lnTo>
                      <a:pt x="33" y="46"/>
                    </a:lnTo>
                    <a:lnTo>
                      <a:pt x="33" y="45"/>
                    </a:lnTo>
                    <a:lnTo>
                      <a:pt x="34" y="45"/>
                    </a:lnTo>
                    <a:lnTo>
                      <a:pt x="34" y="45"/>
                    </a:lnTo>
                    <a:lnTo>
                      <a:pt x="36" y="45"/>
                    </a:lnTo>
                    <a:lnTo>
                      <a:pt x="36" y="45"/>
                    </a:lnTo>
                    <a:lnTo>
                      <a:pt x="36" y="44"/>
                    </a:lnTo>
                    <a:lnTo>
                      <a:pt x="37" y="45"/>
                    </a:lnTo>
                    <a:lnTo>
                      <a:pt x="37" y="45"/>
                    </a:lnTo>
                    <a:lnTo>
                      <a:pt x="37" y="46"/>
                    </a:lnTo>
                    <a:lnTo>
                      <a:pt x="38" y="45"/>
                    </a:lnTo>
                    <a:lnTo>
                      <a:pt x="38" y="45"/>
                    </a:lnTo>
                    <a:lnTo>
                      <a:pt x="38" y="44"/>
                    </a:lnTo>
                    <a:lnTo>
                      <a:pt x="39" y="45"/>
                    </a:lnTo>
                    <a:lnTo>
                      <a:pt x="39" y="45"/>
                    </a:lnTo>
                    <a:lnTo>
                      <a:pt x="40" y="46"/>
                    </a:lnTo>
                    <a:lnTo>
                      <a:pt x="40" y="49"/>
                    </a:lnTo>
                    <a:lnTo>
                      <a:pt x="40" y="48"/>
                    </a:lnTo>
                    <a:lnTo>
                      <a:pt x="41" y="52"/>
                    </a:lnTo>
                    <a:lnTo>
                      <a:pt x="41" y="50"/>
                    </a:lnTo>
                    <a:lnTo>
                      <a:pt x="41" y="52"/>
                    </a:lnTo>
                    <a:lnTo>
                      <a:pt x="42" y="50"/>
                    </a:lnTo>
                    <a:lnTo>
                      <a:pt x="42" y="50"/>
                    </a:lnTo>
                    <a:lnTo>
                      <a:pt x="43" y="50"/>
                    </a:lnTo>
                    <a:lnTo>
                      <a:pt x="43" y="50"/>
                    </a:lnTo>
                    <a:lnTo>
                      <a:pt x="43" y="47"/>
                    </a:lnTo>
                    <a:lnTo>
                      <a:pt x="45" y="47"/>
                    </a:lnTo>
                    <a:lnTo>
                      <a:pt x="45" y="45"/>
                    </a:lnTo>
                    <a:lnTo>
                      <a:pt x="45" y="44"/>
                    </a:lnTo>
                    <a:lnTo>
                      <a:pt x="46" y="40"/>
                    </a:lnTo>
                    <a:lnTo>
                      <a:pt x="46" y="43"/>
                    </a:lnTo>
                    <a:lnTo>
                      <a:pt x="46" y="41"/>
                    </a:lnTo>
                    <a:lnTo>
                      <a:pt x="47" y="41"/>
                    </a:lnTo>
                    <a:lnTo>
                      <a:pt x="47" y="43"/>
                    </a:lnTo>
                    <a:lnTo>
                      <a:pt x="48" y="44"/>
                    </a:lnTo>
                    <a:lnTo>
                      <a:pt x="48" y="44"/>
                    </a:lnTo>
                    <a:lnTo>
                      <a:pt x="48" y="44"/>
                    </a:lnTo>
                    <a:lnTo>
                      <a:pt x="49" y="44"/>
                    </a:lnTo>
                    <a:lnTo>
                      <a:pt x="49" y="44"/>
                    </a:lnTo>
                    <a:lnTo>
                      <a:pt x="49" y="45"/>
                    </a:lnTo>
                    <a:lnTo>
                      <a:pt x="50" y="44"/>
                    </a:lnTo>
                    <a:lnTo>
                      <a:pt x="50" y="43"/>
                    </a:lnTo>
                    <a:lnTo>
                      <a:pt x="50" y="43"/>
                    </a:lnTo>
                    <a:lnTo>
                      <a:pt x="51" y="45"/>
                    </a:lnTo>
                    <a:lnTo>
                      <a:pt x="51" y="45"/>
                    </a:lnTo>
                    <a:lnTo>
                      <a:pt x="52" y="45"/>
                    </a:lnTo>
                    <a:lnTo>
                      <a:pt x="52" y="48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54" y="54"/>
                    </a:lnTo>
                    <a:lnTo>
                      <a:pt x="54" y="50"/>
                    </a:lnTo>
                    <a:lnTo>
                      <a:pt x="55" y="50"/>
                    </a:lnTo>
                    <a:lnTo>
                      <a:pt x="55" y="48"/>
                    </a:lnTo>
                    <a:lnTo>
                      <a:pt x="55" y="46"/>
                    </a:lnTo>
                    <a:lnTo>
                      <a:pt x="56" y="43"/>
                    </a:lnTo>
                    <a:lnTo>
                      <a:pt x="56" y="43"/>
                    </a:lnTo>
                    <a:lnTo>
                      <a:pt x="57" y="44"/>
                    </a:lnTo>
                    <a:lnTo>
                      <a:pt x="57" y="44"/>
                    </a:lnTo>
                    <a:lnTo>
                      <a:pt x="57" y="44"/>
                    </a:lnTo>
                    <a:lnTo>
                      <a:pt x="58" y="44"/>
                    </a:lnTo>
                    <a:lnTo>
                      <a:pt x="58" y="46"/>
                    </a:lnTo>
                    <a:lnTo>
                      <a:pt x="58" y="47"/>
                    </a:lnTo>
                    <a:lnTo>
                      <a:pt x="59" y="46"/>
                    </a:lnTo>
                    <a:lnTo>
                      <a:pt x="59" y="45"/>
                    </a:lnTo>
                    <a:lnTo>
                      <a:pt x="59" y="44"/>
                    </a:lnTo>
                    <a:lnTo>
                      <a:pt x="60" y="44"/>
                    </a:lnTo>
                    <a:lnTo>
                      <a:pt x="60" y="39"/>
                    </a:lnTo>
                    <a:lnTo>
                      <a:pt x="61" y="38"/>
                    </a:lnTo>
                    <a:lnTo>
                      <a:pt x="61" y="39"/>
                    </a:lnTo>
                    <a:lnTo>
                      <a:pt x="61" y="39"/>
                    </a:lnTo>
                    <a:lnTo>
                      <a:pt x="63" y="39"/>
                    </a:lnTo>
                    <a:lnTo>
                      <a:pt x="63" y="41"/>
                    </a:lnTo>
                    <a:lnTo>
                      <a:pt x="63" y="44"/>
                    </a:lnTo>
                    <a:lnTo>
                      <a:pt x="64" y="45"/>
                    </a:lnTo>
                    <a:lnTo>
                      <a:pt x="64" y="46"/>
                    </a:lnTo>
                    <a:lnTo>
                      <a:pt x="64" y="48"/>
                    </a:lnTo>
                    <a:lnTo>
                      <a:pt x="65" y="50"/>
                    </a:lnTo>
                    <a:lnTo>
                      <a:pt x="65" y="54"/>
                    </a:lnTo>
                    <a:lnTo>
                      <a:pt x="66" y="53"/>
                    </a:lnTo>
                    <a:lnTo>
                      <a:pt x="66" y="52"/>
                    </a:lnTo>
                    <a:lnTo>
                      <a:pt x="66" y="50"/>
                    </a:lnTo>
                    <a:lnTo>
                      <a:pt x="67" y="48"/>
                    </a:lnTo>
                    <a:lnTo>
                      <a:pt x="67" y="50"/>
                    </a:lnTo>
                    <a:lnTo>
                      <a:pt x="67" y="48"/>
                    </a:lnTo>
                    <a:lnTo>
                      <a:pt x="68" y="48"/>
                    </a:lnTo>
                    <a:lnTo>
                      <a:pt x="68" y="48"/>
                    </a:lnTo>
                    <a:lnTo>
                      <a:pt x="68" y="48"/>
                    </a:lnTo>
                    <a:lnTo>
                      <a:pt x="69" y="50"/>
                    </a:lnTo>
                    <a:lnTo>
                      <a:pt x="69" y="48"/>
                    </a:lnTo>
                    <a:lnTo>
                      <a:pt x="70" y="48"/>
                    </a:lnTo>
                    <a:lnTo>
                      <a:pt x="70" y="47"/>
                    </a:lnTo>
                    <a:lnTo>
                      <a:pt x="70" y="48"/>
                    </a:lnTo>
                    <a:lnTo>
                      <a:pt x="72" y="48"/>
                    </a:lnTo>
                    <a:lnTo>
                      <a:pt x="72" y="48"/>
                    </a:lnTo>
                    <a:lnTo>
                      <a:pt x="72" y="48"/>
                    </a:lnTo>
                    <a:lnTo>
                      <a:pt x="73" y="50"/>
                    </a:lnTo>
                    <a:lnTo>
                      <a:pt x="73" y="49"/>
                    </a:lnTo>
                    <a:lnTo>
                      <a:pt x="73" y="47"/>
                    </a:lnTo>
                    <a:lnTo>
                      <a:pt x="74" y="47"/>
                    </a:lnTo>
                    <a:lnTo>
                      <a:pt x="74" y="47"/>
                    </a:lnTo>
                    <a:lnTo>
                      <a:pt x="75" y="48"/>
                    </a:lnTo>
                    <a:lnTo>
                      <a:pt x="75" y="50"/>
                    </a:lnTo>
                    <a:lnTo>
                      <a:pt x="75" y="52"/>
                    </a:lnTo>
                    <a:lnTo>
                      <a:pt x="76" y="52"/>
                    </a:lnTo>
                    <a:lnTo>
                      <a:pt x="76" y="54"/>
                    </a:lnTo>
                    <a:lnTo>
                      <a:pt x="76" y="54"/>
                    </a:lnTo>
                    <a:lnTo>
                      <a:pt x="77" y="56"/>
                    </a:lnTo>
                    <a:lnTo>
                      <a:pt x="77" y="55"/>
                    </a:lnTo>
                    <a:lnTo>
                      <a:pt x="77" y="54"/>
                    </a:lnTo>
                    <a:lnTo>
                      <a:pt x="78" y="53"/>
                    </a:lnTo>
                    <a:lnTo>
                      <a:pt x="78" y="53"/>
                    </a:lnTo>
                    <a:lnTo>
                      <a:pt x="79" y="53"/>
                    </a:lnTo>
                    <a:lnTo>
                      <a:pt x="79" y="53"/>
                    </a:lnTo>
                    <a:lnTo>
                      <a:pt x="79" y="53"/>
                    </a:lnTo>
                    <a:lnTo>
                      <a:pt x="81" y="53"/>
                    </a:lnTo>
                    <a:lnTo>
                      <a:pt x="81" y="55"/>
                    </a:lnTo>
                    <a:lnTo>
                      <a:pt x="81" y="54"/>
                    </a:lnTo>
                    <a:lnTo>
                      <a:pt x="82" y="55"/>
                    </a:lnTo>
                    <a:lnTo>
                      <a:pt x="82" y="54"/>
                    </a:lnTo>
                    <a:lnTo>
                      <a:pt x="82" y="53"/>
                    </a:lnTo>
                    <a:lnTo>
                      <a:pt x="83" y="53"/>
                    </a:lnTo>
                    <a:lnTo>
                      <a:pt x="83" y="53"/>
                    </a:lnTo>
                    <a:lnTo>
                      <a:pt x="84" y="53"/>
                    </a:lnTo>
                    <a:lnTo>
                      <a:pt x="84" y="55"/>
                    </a:lnTo>
                    <a:lnTo>
                      <a:pt x="84" y="55"/>
                    </a:lnTo>
                    <a:lnTo>
                      <a:pt x="85" y="56"/>
                    </a:lnTo>
                    <a:lnTo>
                      <a:pt x="85" y="58"/>
                    </a:lnTo>
                    <a:lnTo>
                      <a:pt x="85" y="59"/>
                    </a:lnTo>
                    <a:lnTo>
                      <a:pt x="86" y="59"/>
                    </a:lnTo>
                    <a:lnTo>
                      <a:pt x="86" y="61"/>
                    </a:lnTo>
                    <a:lnTo>
                      <a:pt x="87" y="61"/>
                    </a:lnTo>
                    <a:lnTo>
                      <a:pt x="87" y="62"/>
                    </a:lnTo>
                    <a:lnTo>
                      <a:pt x="87" y="61"/>
                    </a:lnTo>
                    <a:lnTo>
                      <a:pt x="88" y="62"/>
                    </a:lnTo>
                    <a:lnTo>
                      <a:pt x="88" y="61"/>
                    </a:lnTo>
                    <a:lnTo>
                      <a:pt x="88" y="59"/>
                    </a:lnTo>
                    <a:lnTo>
                      <a:pt x="90" y="56"/>
                    </a:lnTo>
                    <a:lnTo>
                      <a:pt x="90" y="56"/>
                    </a:lnTo>
                    <a:lnTo>
                      <a:pt x="90" y="57"/>
                    </a:lnTo>
                    <a:lnTo>
                      <a:pt x="91" y="57"/>
                    </a:lnTo>
                    <a:lnTo>
                      <a:pt x="91" y="57"/>
                    </a:lnTo>
                    <a:lnTo>
                      <a:pt x="92" y="58"/>
                    </a:lnTo>
                    <a:lnTo>
                      <a:pt x="92" y="56"/>
                    </a:lnTo>
                    <a:lnTo>
                      <a:pt x="92" y="58"/>
                    </a:lnTo>
                    <a:lnTo>
                      <a:pt x="93" y="58"/>
                    </a:lnTo>
                    <a:lnTo>
                      <a:pt x="93" y="59"/>
                    </a:lnTo>
                    <a:lnTo>
                      <a:pt x="93" y="61"/>
                    </a:lnTo>
                    <a:lnTo>
                      <a:pt x="94" y="58"/>
                    </a:lnTo>
                    <a:lnTo>
                      <a:pt x="94" y="56"/>
                    </a:lnTo>
                    <a:lnTo>
                      <a:pt x="94" y="56"/>
                    </a:lnTo>
                    <a:lnTo>
                      <a:pt x="95" y="55"/>
                    </a:lnTo>
                    <a:lnTo>
                      <a:pt x="95" y="55"/>
                    </a:lnTo>
                    <a:lnTo>
                      <a:pt x="96" y="54"/>
                    </a:lnTo>
                    <a:lnTo>
                      <a:pt x="96" y="52"/>
                    </a:lnTo>
                    <a:lnTo>
                      <a:pt x="96" y="53"/>
                    </a:lnTo>
                    <a:lnTo>
                      <a:pt x="97" y="55"/>
                    </a:lnTo>
                    <a:lnTo>
                      <a:pt x="97" y="55"/>
                    </a:lnTo>
                    <a:lnTo>
                      <a:pt x="97" y="54"/>
                    </a:lnTo>
                    <a:lnTo>
                      <a:pt x="99" y="53"/>
                    </a:lnTo>
                    <a:lnTo>
                      <a:pt x="99" y="50"/>
                    </a:lnTo>
                    <a:lnTo>
                      <a:pt x="99" y="49"/>
                    </a:lnTo>
                    <a:lnTo>
                      <a:pt x="100" y="49"/>
                    </a:lnTo>
                    <a:lnTo>
                      <a:pt x="100" y="50"/>
                    </a:lnTo>
                    <a:lnTo>
                      <a:pt x="101" y="53"/>
                    </a:lnTo>
                    <a:lnTo>
                      <a:pt x="101" y="55"/>
                    </a:lnTo>
                    <a:lnTo>
                      <a:pt x="101" y="58"/>
                    </a:lnTo>
                    <a:lnTo>
                      <a:pt x="102" y="59"/>
                    </a:lnTo>
                    <a:lnTo>
                      <a:pt x="102" y="61"/>
                    </a:lnTo>
                    <a:lnTo>
                      <a:pt x="102" y="62"/>
                    </a:lnTo>
                    <a:lnTo>
                      <a:pt x="103" y="62"/>
                    </a:lnTo>
                    <a:lnTo>
                      <a:pt x="103" y="59"/>
                    </a:lnTo>
                    <a:lnTo>
                      <a:pt x="103" y="59"/>
                    </a:lnTo>
                    <a:lnTo>
                      <a:pt x="104" y="59"/>
                    </a:lnTo>
                    <a:lnTo>
                      <a:pt x="104" y="61"/>
                    </a:lnTo>
                    <a:lnTo>
                      <a:pt x="105" y="59"/>
                    </a:lnTo>
                    <a:lnTo>
                      <a:pt x="105" y="58"/>
                    </a:lnTo>
                    <a:lnTo>
                      <a:pt x="105" y="54"/>
                    </a:lnTo>
                    <a:lnTo>
                      <a:pt x="106" y="54"/>
                    </a:lnTo>
                    <a:lnTo>
                      <a:pt x="106" y="54"/>
                    </a:lnTo>
                    <a:lnTo>
                      <a:pt x="106" y="54"/>
                    </a:lnTo>
                    <a:lnTo>
                      <a:pt x="108" y="56"/>
                    </a:lnTo>
                    <a:lnTo>
                      <a:pt x="108" y="59"/>
                    </a:lnTo>
                    <a:lnTo>
                      <a:pt x="108" y="62"/>
                    </a:lnTo>
                    <a:lnTo>
                      <a:pt x="109" y="64"/>
                    </a:lnTo>
                    <a:lnTo>
                      <a:pt x="109" y="63"/>
                    </a:lnTo>
                    <a:lnTo>
                      <a:pt x="110" y="65"/>
                    </a:lnTo>
                    <a:lnTo>
                      <a:pt x="110" y="62"/>
                    </a:lnTo>
                    <a:lnTo>
                      <a:pt x="110" y="59"/>
                    </a:lnTo>
                    <a:lnTo>
                      <a:pt x="111" y="59"/>
                    </a:lnTo>
                    <a:lnTo>
                      <a:pt x="111" y="59"/>
                    </a:lnTo>
                    <a:lnTo>
                      <a:pt x="111" y="58"/>
                    </a:lnTo>
                    <a:lnTo>
                      <a:pt x="112" y="58"/>
                    </a:lnTo>
                    <a:lnTo>
                      <a:pt x="112" y="58"/>
                    </a:lnTo>
                    <a:lnTo>
                      <a:pt x="112" y="57"/>
                    </a:lnTo>
                    <a:lnTo>
                      <a:pt x="113" y="56"/>
                    </a:lnTo>
                    <a:lnTo>
                      <a:pt x="113" y="57"/>
                    </a:lnTo>
                    <a:lnTo>
                      <a:pt x="114" y="57"/>
                    </a:lnTo>
                    <a:lnTo>
                      <a:pt x="114" y="58"/>
                    </a:lnTo>
                    <a:lnTo>
                      <a:pt x="114" y="57"/>
                    </a:lnTo>
                    <a:lnTo>
                      <a:pt x="115" y="55"/>
                    </a:lnTo>
                    <a:lnTo>
                      <a:pt x="115" y="54"/>
                    </a:lnTo>
                    <a:lnTo>
                      <a:pt x="115" y="55"/>
                    </a:lnTo>
                    <a:lnTo>
                      <a:pt x="117" y="55"/>
                    </a:lnTo>
                    <a:lnTo>
                      <a:pt x="117" y="56"/>
                    </a:lnTo>
                    <a:lnTo>
                      <a:pt x="117" y="55"/>
                    </a:lnTo>
                    <a:lnTo>
                      <a:pt x="118" y="54"/>
                    </a:lnTo>
                    <a:lnTo>
                      <a:pt x="118" y="54"/>
                    </a:lnTo>
                    <a:lnTo>
                      <a:pt x="119" y="54"/>
                    </a:lnTo>
                    <a:lnTo>
                      <a:pt x="119" y="54"/>
                    </a:lnTo>
                    <a:lnTo>
                      <a:pt x="119" y="55"/>
                    </a:lnTo>
                    <a:lnTo>
                      <a:pt x="120" y="55"/>
                    </a:lnTo>
                    <a:lnTo>
                      <a:pt x="120" y="55"/>
                    </a:lnTo>
                    <a:lnTo>
                      <a:pt x="120" y="57"/>
                    </a:lnTo>
                    <a:lnTo>
                      <a:pt x="121" y="55"/>
                    </a:lnTo>
                    <a:lnTo>
                      <a:pt x="121" y="56"/>
                    </a:lnTo>
                    <a:lnTo>
                      <a:pt x="121" y="56"/>
                    </a:lnTo>
                    <a:lnTo>
                      <a:pt x="122" y="55"/>
                    </a:lnTo>
                    <a:lnTo>
                      <a:pt x="122" y="55"/>
                    </a:lnTo>
                    <a:lnTo>
                      <a:pt x="123" y="55"/>
                    </a:lnTo>
                    <a:lnTo>
                      <a:pt x="123" y="56"/>
                    </a:lnTo>
                    <a:lnTo>
                      <a:pt x="123" y="56"/>
                    </a:lnTo>
                    <a:lnTo>
                      <a:pt x="124" y="55"/>
                    </a:lnTo>
                    <a:lnTo>
                      <a:pt x="124" y="54"/>
                    </a:lnTo>
                    <a:lnTo>
                      <a:pt x="124" y="55"/>
                    </a:lnTo>
                    <a:lnTo>
                      <a:pt x="126" y="55"/>
                    </a:lnTo>
                    <a:lnTo>
                      <a:pt x="126" y="52"/>
                    </a:lnTo>
                    <a:lnTo>
                      <a:pt x="126" y="49"/>
                    </a:lnTo>
                    <a:lnTo>
                      <a:pt x="127" y="48"/>
                    </a:lnTo>
                    <a:lnTo>
                      <a:pt x="127" y="47"/>
                    </a:lnTo>
                    <a:lnTo>
                      <a:pt x="128" y="47"/>
                    </a:lnTo>
                    <a:lnTo>
                      <a:pt x="128" y="48"/>
                    </a:lnTo>
                    <a:lnTo>
                      <a:pt x="128" y="49"/>
                    </a:lnTo>
                    <a:lnTo>
                      <a:pt x="129" y="52"/>
                    </a:lnTo>
                    <a:lnTo>
                      <a:pt x="129" y="50"/>
                    </a:lnTo>
                    <a:lnTo>
                      <a:pt x="129" y="50"/>
                    </a:lnTo>
                    <a:lnTo>
                      <a:pt x="130" y="49"/>
                    </a:lnTo>
                    <a:lnTo>
                      <a:pt x="130" y="52"/>
                    </a:lnTo>
                    <a:lnTo>
                      <a:pt x="131" y="50"/>
                    </a:lnTo>
                    <a:lnTo>
                      <a:pt x="131" y="50"/>
                    </a:lnTo>
                    <a:lnTo>
                      <a:pt x="131" y="49"/>
                    </a:lnTo>
                    <a:lnTo>
                      <a:pt x="132" y="50"/>
                    </a:lnTo>
                    <a:lnTo>
                      <a:pt x="132" y="53"/>
                    </a:lnTo>
                    <a:lnTo>
                      <a:pt x="132" y="54"/>
                    </a:lnTo>
                    <a:lnTo>
                      <a:pt x="133" y="53"/>
                    </a:lnTo>
                    <a:lnTo>
                      <a:pt x="133" y="53"/>
                    </a:lnTo>
                    <a:lnTo>
                      <a:pt x="133" y="50"/>
                    </a:lnTo>
                    <a:lnTo>
                      <a:pt x="135" y="48"/>
                    </a:lnTo>
                    <a:lnTo>
                      <a:pt x="135" y="52"/>
                    </a:lnTo>
                    <a:lnTo>
                      <a:pt x="136" y="53"/>
                    </a:lnTo>
                    <a:lnTo>
                      <a:pt x="136" y="54"/>
                    </a:lnTo>
                    <a:lnTo>
                      <a:pt x="136" y="54"/>
                    </a:lnTo>
                    <a:lnTo>
                      <a:pt x="137" y="54"/>
                    </a:lnTo>
                    <a:lnTo>
                      <a:pt x="137" y="54"/>
                    </a:lnTo>
                    <a:lnTo>
                      <a:pt x="137" y="54"/>
                    </a:lnTo>
                    <a:lnTo>
                      <a:pt x="138" y="53"/>
                    </a:lnTo>
                    <a:lnTo>
                      <a:pt x="138" y="53"/>
                    </a:lnTo>
                    <a:lnTo>
                      <a:pt x="138" y="50"/>
                    </a:lnTo>
                    <a:lnTo>
                      <a:pt x="139" y="49"/>
                    </a:lnTo>
                    <a:lnTo>
                      <a:pt x="139" y="50"/>
                    </a:lnTo>
                    <a:lnTo>
                      <a:pt x="140" y="49"/>
                    </a:lnTo>
                    <a:lnTo>
                      <a:pt x="140" y="48"/>
                    </a:lnTo>
                    <a:lnTo>
                      <a:pt x="140" y="50"/>
                    </a:lnTo>
                    <a:lnTo>
                      <a:pt x="141" y="48"/>
                    </a:lnTo>
                    <a:lnTo>
                      <a:pt x="141" y="49"/>
                    </a:lnTo>
                    <a:lnTo>
                      <a:pt x="141" y="48"/>
                    </a:lnTo>
                    <a:lnTo>
                      <a:pt x="142" y="47"/>
                    </a:lnTo>
                    <a:lnTo>
                      <a:pt x="142" y="45"/>
                    </a:lnTo>
                    <a:lnTo>
                      <a:pt x="142" y="46"/>
                    </a:lnTo>
                    <a:lnTo>
                      <a:pt x="144" y="45"/>
                    </a:lnTo>
                    <a:lnTo>
                      <a:pt x="144" y="46"/>
                    </a:lnTo>
                    <a:lnTo>
                      <a:pt x="145" y="46"/>
                    </a:lnTo>
                    <a:lnTo>
                      <a:pt x="145" y="46"/>
                    </a:lnTo>
                    <a:lnTo>
                      <a:pt x="145" y="46"/>
                    </a:lnTo>
                    <a:lnTo>
                      <a:pt x="146" y="46"/>
                    </a:lnTo>
                    <a:lnTo>
                      <a:pt x="146" y="46"/>
                    </a:lnTo>
                    <a:lnTo>
                      <a:pt x="146" y="48"/>
                    </a:lnTo>
                    <a:lnTo>
                      <a:pt x="147" y="50"/>
                    </a:lnTo>
                    <a:lnTo>
                      <a:pt x="147" y="50"/>
                    </a:lnTo>
                    <a:lnTo>
                      <a:pt x="147" y="52"/>
                    </a:lnTo>
                    <a:lnTo>
                      <a:pt x="148" y="49"/>
                    </a:lnTo>
                    <a:lnTo>
                      <a:pt x="148" y="48"/>
                    </a:lnTo>
                    <a:lnTo>
                      <a:pt x="149" y="47"/>
                    </a:lnTo>
                    <a:lnTo>
                      <a:pt x="149" y="45"/>
                    </a:lnTo>
                    <a:lnTo>
                      <a:pt x="149" y="44"/>
                    </a:lnTo>
                    <a:lnTo>
                      <a:pt x="150" y="43"/>
                    </a:lnTo>
                    <a:lnTo>
                      <a:pt x="150" y="43"/>
                    </a:lnTo>
                    <a:lnTo>
                      <a:pt x="150" y="41"/>
                    </a:lnTo>
                    <a:lnTo>
                      <a:pt x="151" y="43"/>
                    </a:lnTo>
                    <a:lnTo>
                      <a:pt x="151" y="43"/>
                    </a:lnTo>
                    <a:lnTo>
                      <a:pt x="151" y="41"/>
                    </a:lnTo>
                    <a:lnTo>
                      <a:pt x="153" y="40"/>
                    </a:lnTo>
                    <a:lnTo>
                      <a:pt x="153" y="40"/>
                    </a:lnTo>
                    <a:lnTo>
                      <a:pt x="154" y="40"/>
                    </a:lnTo>
                    <a:lnTo>
                      <a:pt x="154" y="43"/>
                    </a:lnTo>
                    <a:lnTo>
                      <a:pt x="154" y="44"/>
                    </a:lnTo>
                    <a:lnTo>
                      <a:pt x="155" y="43"/>
                    </a:lnTo>
                    <a:lnTo>
                      <a:pt x="155" y="43"/>
                    </a:lnTo>
                    <a:lnTo>
                      <a:pt x="155" y="43"/>
                    </a:lnTo>
                    <a:lnTo>
                      <a:pt x="156" y="41"/>
                    </a:lnTo>
                    <a:lnTo>
                      <a:pt x="156" y="40"/>
                    </a:lnTo>
                    <a:lnTo>
                      <a:pt x="156" y="40"/>
                    </a:lnTo>
                    <a:lnTo>
                      <a:pt x="157" y="43"/>
                    </a:lnTo>
                    <a:lnTo>
                      <a:pt x="157" y="43"/>
                    </a:lnTo>
                    <a:lnTo>
                      <a:pt x="158" y="44"/>
                    </a:lnTo>
                    <a:lnTo>
                      <a:pt x="158" y="46"/>
                    </a:lnTo>
                    <a:lnTo>
                      <a:pt x="158" y="46"/>
                    </a:lnTo>
                    <a:lnTo>
                      <a:pt x="159" y="47"/>
                    </a:lnTo>
                    <a:lnTo>
                      <a:pt x="159" y="47"/>
                    </a:lnTo>
                    <a:lnTo>
                      <a:pt x="159" y="47"/>
                    </a:lnTo>
                    <a:lnTo>
                      <a:pt x="160" y="46"/>
                    </a:lnTo>
                    <a:lnTo>
                      <a:pt x="160" y="47"/>
                    </a:lnTo>
                    <a:lnTo>
                      <a:pt x="160" y="45"/>
                    </a:lnTo>
                    <a:lnTo>
                      <a:pt x="162" y="43"/>
                    </a:lnTo>
                    <a:lnTo>
                      <a:pt x="162" y="40"/>
                    </a:lnTo>
                    <a:lnTo>
                      <a:pt x="163" y="39"/>
                    </a:lnTo>
                    <a:lnTo>
                      <a:pt x="163" y="43"/>
                    </a:lnTo>
                    <a:lnTo>
                      <a:pt x="163" y="43"/>
                    </a:lnTo>
                    <a:lnTo>
                      <a:pt x="164" y="43"/>
                    </a:lnTo>
                    <a:lnTo>
                      <a:pt x="164" y="40"/>
                    </a:lnTo>
                    <a:lnTo>
                      <a:pt x="164" y="40"/>
                    </a:lnTo>
                    <a:lnTo>
                      <a:pt x="165" y="39"/>
                    </a:lnTo>
                    <a:lnTo>
                      <a:pt x="165" y="40"/>
                    </a:lnTo>
                    <a:lnTo>
                      <a:pt x="165" y="41"/>
                    </a:lnTo>
                    <a:lnTo>
                      <a:pt x="166" y="39"/>
                    </a:lnTo>
                    <a:lnTo>
                      <a:pt x="166" y="38"/>
                    </a:lnTo>
                    <a:lnTo>
                      <a:pt x="167" y="40"/>
                    </a:lnTo>
                    <a:lnTo>
                      <a:pt x="167" y="41"/>
                    </a:lnTo>
                    <a:lnTo>
                      <a:pt x="167" y="43"/>
                    </a:lnTo>
                    <a:lnTo>
                      <a:pt x="168" y="43"/>
                    </a:lnTo>
                    <a:lnTo>
                      <a:pt x="168" y="43"/>
                    </a:lnTo>
                    <a:lnTo>
                      <a:pt x="168" y="44"/>
                    </a:lnTo>
                    <a:lnTo>
                      <a:pt x="169" y="44"/>
                    </a:lnTo>
                    <a:lnTo>
                      <a:pt x="169" y="43"/>
                    </a:lnTo>
                    <a:lnTo>
                      <a:pt x="169" y="43"/>
                    </a:lnTo>
                    <a:lnTo>
                      <a:pt x="171" y="43"/>
                    </a:lnTo>
                    <a:lnTo>
                      <a:pt x="171" y="43"/>
                    </a:lnTo>
                    <a:lnTo>
                      <a:pt x="172" y="44"/>
                    </a:lnTo>
                    <a:lnTo>
                      <a:pt x="172" y="45"/>
                    </a:lnTo>
                    <a:lnTo>
                      <a:pt x="172" y="44"/>
                    </a:lnTo>
                    <a:lnTo>
                      <a:pt x="173" y="43"/>
                    </a:lnTo>
                    <a:lnTo>
                      <a:pt x="173" y="41"/>
                    </a:lnTo>
                    <a:lnTo>
                      <a:pt x="173" y="40"/>
                    </a:lnTo>
                    <a:lnTo>
                      <a:pt x="174" y="40"/>
                    </a:lnTo>
                    <a:lnTo>
                      <a:pt x="174" y="39"/>
                    </a:lnTo>
                    <a:lnTo>
                      <a:pt x="175" y="38"/>
                    </a:lnTo>
                    <a:lnTo>
                      <a:pt x="175" y="38"/>
                    </a:lnTo>
                    <a:lnTo>
                      <a:pt x="175" y="38"/>
                    </a:lnTo>
                    <a:lnTo>
                      <a:pt x="176" y="38"/>
                    </a:lnTo>
                    <a:lnTo>
                      <a:pt x="176" y="39"/>
                    </a:lnTo>
                    <a:lnTo>
                      <a:pt x="176" y="38"/>
                    </a:lnTo>
                    <a:lnTo>
                      <a:pt x="177" y="39"/>
                    </a:lnTo>
                    <a:lnTo>
                      <a:pt x="177" y="39"/>
                    </a:lnTo>
                    <a:lnTo>
                      <a:pt x="177" y="39"/>
                    </a:lnTo>
                    <a:lnTo>
                      <a:pt x="178" y="39"/>
                    </a:lnTo>
                    <a:lnTo>
                      <a:pt x="178" y="39"/>
                    </a:lnTo>
                    <a:lnTo>
                      <a:pt x="180" y="39"/>
                    </a:lnTo>
                    <a:lnTo>
                      <a:pt x="180" y="40"/>
                    </a:lnTo>
                    <a:lnTo>
                      <a:pt x="180" y="41"/>
                    </a:lnTo>
                    <a:lnTo>
                      <a:pt x="181" y="40"/>
                    </a:lnTo>
                    <a:lnTo>
                      <a:pt x="181" y="41"/>
                    </a:lnTo>
                    <a:lnTo>
                      <a:pt x="181" y="39"/>
                    </a:lnTo>
                    <a:lnTo>
                      <a:pt x="182" y="38"/>
                    </a:lnTo>
                    <a:lnTo>
                      <a:pt x="182" y="38"/>
                    </a:lnTo>
                    <a:lnTo>
                      <a:pt x="182" y="39"/>
                    </a:lnTo>
                    <a:lnTo>
                      <a:pt x="183" y="44"/>
                    </a:lnTo>
                    <a:lnTo>
                      <a:pt x="183" y="43"/>
                    </a:lnTo>
                    <a:lnTo>
                      <a:pt x="184" y="44"/>
                    </a:lnTo>
                    <a:lnTo>
                      <a:pt x="184" y="44"/>
                    </a:lnTo>
                    <a:lnTo>
                      <a:pt x="184" y="43"/>
                    </a:lnTo>
                    <a:lnTo>
                      <a:pt x="185" y="43"/>
                    </a:lnTo>
                    <a:lnTo>
                      <a:pt x="185" y="43"/>
                    </a:lnTo>
                    <a:lnTo>
                      <a:pt x="185" y="43"/>
                    </a:lnTo>
                    <a:lnTo>
                      <a:pt x="186" y="41"/>
                    </a:lnTo>
                    <a:lnTo>
                      <a:pt x="186" y="40"/>
                    </a:lnTo>
                    <a:lnTo>
                      <a:pt x="186" y="38"/>
                    </a:lnTo>
                    <a:lnTo>
                      <a:pt x="187" y="37"/>
                    </a:lnTo>
                    <a:lnTo>
                      <a:pt x="187" y="36"/>
                    </a:lnTo>
                    <a:lnTo>
                      <a:pt x="189" y="36"/>
                    </a:lnTo>
                    <a:lnTo>
                      <a:pt x="189" y="36"/>
                    </a:lnTo>
                    <a:lnTo>
                      <a:pt x="189" y="38"/>
                    </a:lnTo>
                    <a:lnTo>
                      <a:pt x="190" y="38"/>
                    </a:lnTo>
                    <a:lnTo>
                      <a:pt x="190" y="41"/>
                    </a:lnTo>
                    <a:lnTo>
                      <a:pt x="190" y="43"/>
                    </a:lnTo>
                    <a:lnTo>
                      <a:pt x="191" y="41"/>
                    </a:lnTo>
                    <a:lnTo>
                      <a:pt x="191" y="44"/>
                    </a:lnTo>
                    <a:lnTo>
                      <a:pt x="191" y="44"/>
                    </a:lnTo>
                    <a:lnTo>
                      <a:pt x="192" y="44"/>
                    </a:lnTo>
                    <a:lnTo>
                      <a:pt x="192" y="43"/>
                    </a:lnTo>
                    <a:lnTo>
                      <a:pt x="193" y="40"/>
                    </a:lnTo>
                    <a:lnTo>
                      <a:pt x="193" y="40"/>
                    </a:lnTo>
                    <a:lnTo>
                      <a:pt x="193" y="40"/>
                    </a:lnTo>
                    <a:lnTo>
                      <a:pt x="194" y="40"/>
                    </a:lnTo>
                    <a:lnTo>
                      <a:pt x="194" y="39"/>
                    </a:lnTo>
                    <a:lnTo>
                      <a:pt x="194" y="40"/>
                    </a:lnTo>
                    <a:lnTo>
                      <a:pt x="195" y="40"/>
                    </a:lnTo>
                    <a:lnTo>
                      <a:pt x="195" y="43"/>
                    </a:lnTo>
                    <a:lnTo>
                      <a:pt x="195" y="40"/>
                    </a:lnTo>
                    <a:lnTo>
                      <a:pt x="196" y="41"/>
                    </a:lnTo>
                    <a:lnTo>
                      <a:pt x="196" y="40"/>
                    </a:lnTo>
                    <a:lnTo>
                      <a:pt x="198" y="40"/>
                    </a:lnTo>
                    <a:lnTo>
                      <a:pt x="198" y="39"/>
                    </a:lnTo>
                    <a:lnTo>
                      <a:pt x="198" y="38"/>
                    </a:lnTo>
                    <a:lnTo>
                      <a:pt x="199" y="39"/>
                    </a:lnTo>
                    <a:lnTo>
                      <a:pt x="199" y="38"/>
                    </a:lnTo>
                    <a:lnTo>
                      <a:pt x="199" y="40"/>
                    </a:lnTo>
                    <a:lnTo>
                      <a:pt x="200" y="40"/>
                    </a:lnTo>
                    <a:lnTo>
                      <a:pt x="200" y="40"/>
                    </a:lnTo>
                    <a:lnTo>
                      <a:pt x="200" y="41"/>
                    </a:lnTo>
                    <a:lnTo>
                      <a:pt x="201" y="41"/>
                    </a:lnTo>
                    <a:lnTo>
                      <a:pt x="201" y="43"/>
                    </a:lnTo>
                    <a:lnTo>
                      <a:pt x="202" y="41"/>
                    </a:lnTo>
                    <a:lnTo>
                      <a:pt x="202" y="40"/>
                    </a:lnTo>
                    <a:lnTo>
                      <a:pt x="202" y="41"/>
                    </a:lnTo>
                    <a:lnTo>
                      <a:pt x="203" y="41"/>
                    </a:lnTo>
                    <a:lnTo>
                      <a:pt x="203" y="40"/>
                    </a:lnTo>
                    <a:lnTo>
                      <a:pt x="203" y="40"/>
                    </a:lnTo>
                    <a:lnTo>
                      <a:pt x="204" y="40"/>
                    </a:lnTo>
                    <a:lnTo>
                      <a:pt x="204" y="41"/>
                    </a:lnTo>
                    <a:lnTo>
                      <a:pt x="204" y="40"/>
                    </a:lnTo>
                    <a:lnTo>
                      <a:pt x="205" y="39"/>
                    </a:lnTo>
                    <a:lnTo>
                      <a:pt x="205" y="38"/>
                    </a:lnTo>
                    <a:lnTo>
                      <a:pt x="206" y="37"/>
                    </a:lnTo>
                    <a:lnTo>
                      <a:pt x="206" y="38"/>
                    </a:lnTo>
                    <a:lnTo>
                      <a:pt x="206" y="39"/>
                    </a:lnTo>
                    <a:lnTo>
                      <a:pt x="208" y="39"/>
                    </a:lnTo>
                    <a:lnTo>
                      <a:pt x="208" y="38"/>
                    </a:lnTo>
                    <a:lnTo>
                      <a:pt x="208" y="38"/>
                    </a:lnTo>
                    <a:lnTo>
                      <a:pt x="209" y="37"/>
                    </a:lnTo>
                    <a:lnTo>
                      <a:pt x="209" y="37"/>
                    </a:lnTo>
                    <a:lnTo>
                      <a:pt x="209" y="37"/>
                    </a:lnTo>
                    <a:lnTo>
                      <a:pt x="210" y="37"/>
                    </a:lnTo>
                    <a:lnTo>
                      <a:pt x="210" y="37"/>
                    </a:lnTo>
                    <a:lnTo>
                      <a:pt x="211" y="37"/>
                    </a:lnTo>
                    <a:lnTo>
                      <a:pt x="211" y="37"/>
                    </a:lnTo>
                    <a:lnTo>
                      <a:pt x="211" y="37"/>
                    </a:lnTo>
                    <a:lnTo>
                      <a:pt x="212" y="35"/>
                    </a:lnTo>
                    <a:lnTo>
                      <a:pt x="212" y="34"/>
                    </a:lnTo>
                    <a:lnTo>
                      <a:pt x="212" y="34"/>
                    </a:lnTo>
                    <a:lnTo>
                      <a:pt x="213" y="32"/>
                    </a:lnTo>
                    <a:lnTo>
                      <a:pt x="213" y="34"/>
                    </a:lnTo>
                    <a:lnTo>
                      <a:pt x="213" y="34"/>
                    </a:lnTo>
                    <a:lnTo>
                      <a:pt x="214" y="34"/>
                    </a:lnTo>
                    <a:lnTo>
                      <a:pt x="214" y="36"/>
                    </a:lnTo>
                    <a:lnTo>
                      <a:pt x="215" y="37"/>
                    </a:lnTo>
                    <a:lnTo>
                      <a:pt x="215" y="36"/>
                    </a:lnTo>
                    <a:lnTo>
                      <a:pt x="215" y="38"/>
                    </a:lnTo>
                    <a:lnTo>
                      <a:pt x="217" y="38"/>
                    </a:lnTo>
                    <a:lnTo>
                      <a:pt x="217" y="39"/>
                    </a:lnTo>
                    <a:lnTo>
                      <a:pt x="217" y="40"/>
                    </a:lnTo>
                    <a:lnTo>
                      <a:pt x="218" y="40"/>
                    </a:lnTo>
                    <a:lnTo>
                      <a:pt x="218" y="39"/>
                    </a:lnTo>
                    <a:lnTo>
                      <a:pt x="219" y="40"/>
                    </a:lnTo>
                    <a:lnTo>
                      <a:pt x="219" y="40"/>
                    </a:lnTo>
                    <a:lnTo>
                      <a:pt x="219" y="39"/>
                    </a:lnTo>
                    <a:lnTo>
                      <a:pt x="220" y="39"/>
                    </a:lnTo>
                    <a:lnTo>
                      <a:pt x="220" y="39"/>
                    </a:lnTo>
                    <a:lnTo>
                      <a:pt x="220" y="38"/>
                    </a:lnTo>
                    <a:lnTo>
                      <a:pt x="221" y="37"/>
                    </a:lnTo>
                    <a:lnTo>
                      <a:pt x="221" y="36"/>
                    </a:lnTo>
                    <a:lnTo>
                      <a:pt x="221" y="37"/>
                    </a:lnTo>
                    <a:lnTo>
                      <a:pt x="222" y="38"/>
                    </a:lnTo>
                    <a:lnTo>
                      <a:pt x="222" y="37"/>
                    </a:lnTo>
                    <a:lnTo>
                      <a:pt x="223" y="35"/>
                    </a:lnTo>
                    <a:lnTo>
                      <a:pt x="223" y="34"/>
                    </a:lnTo>
                    <a:lnTo>
                      <a:pt x="223" y="34"/>
                    </a:lnTo>
                    <a:lnTo>
                      <a:pt x="224" y="32"/>
                    </a:lnTo>
                    <a:lnTo>
                      <a:pt x="224" y="32"/>
                    </a:lnTo>
                    <a:lnTo>
                      <a:pt x="224" y="32"/>
                    </a:lnTo>
                    <a:lnTo>
                      <a:pt x="226" y="32"/>
                    </a:lnTo>
                    <a:lnTo>
                      <a:pt x="226" y="34"/>
                    </a:lnTo>
                    <a:lnTo>
                      <a:pt x="226" y="34"/>
                    </a:lnTo>
                    <a:lnTo>
                      <a:pt x="227" y="31"/>
                    </a:lnTo>
                    <a:lnTo>
                      <a:pt x="227" y="35"/>
                    </a:lnTo>
                    <a:lnTo>
                      <a:pt x="228" y="34"/>
                    </a:lnTo>
                    <a:lnTo>
                      <a:pt x="228" y="34"/>
                    </a:lnTo>
                    <a:lnTo>
                      <a:pt x="228" y="36"/>
                    </a:lnTo>
                    <a:lnTo>
                      <a:pt x="229" y="37"/>
                    </a:lnTo>
                    <a:lnTo>
                      <a:pt x="229" y="38"/>
                    </a:lnTo>
                    <a:lnTo>
                      <a:pt x="229" y="37"/>
                    </a:lnTo>
                    <a:lnTo>
                      <a:pt x="230" y="36"/>
                    </a:lnTo>
                    <a:lnTo>
                      <a:pt x="230" y="34"/>
                    </a:lnTo>
                    <a:lnTo>
                      <a:pt x="230" y="32"/>
                    </a:lnTo>
                    <a:lnTo>
                      <a:pt x="231" y="34"/>
                    </a:lnTo>
                    <a:lnTo>
                      <a:pt x="231" y="35"/>
                    </a:lnTo>
                    <a:lnTo>
                      <a:pt x="232" y="36"/>
                    </a:lnTo>
                    <a:lnTo>
                      <a:pt x="232" y="37"/>
                    </a:lnTo>
                    <a:lnTo>
                      <a:pt x="232" y="37"/>
                    </a:lnTo>
                    <a:lnTo>
                      <a:pt x="233" y="38"/>
                    </a:lnTo>
                    <a:lnTo>
                      <a:pt x="233" y="39"/>
                    </a:lnTo>
                    <a:lnTo>
                      <a:pt x="233" y="38"/>
                    </a:lnTo>
                    <a:lnTo>
                      <a:pt x="235" y="37"/>
                    </a:lnTo>
                    <a:lnTo>
                      <a:pt x="235" y="39"/>
                    </a:lnTo>
                    <a:lnTo>
                      <a:pt x="235" y="38"/>
                    </a:lnTo>
                    <a:lnTo>
                      <a:pt x="236" y="36"/>
                    </a:lnTo>
                    <a:lnTo>
                      <a:pt x="236" y="36"/>
                    </a:lnTo>
                    <a:lnTo>
                      <a:pt x="237" y="34"/>
                    </a:lnTo>
                    <a:lnTo>
                      <a:pt x="237" y="34"/>
                    </a:lnTo>
                    <a:lnTo>
                      <a:pt x="237" y="34"/>
                    </a:lnTo>
                    <a:lnTo>
                      <a:pt x="238" y="35"/>
                    </a:lnTo>
                    <a:lnTo>
                      <a:pt x="238" y="34"/>
                    </a:lnTo>
                    <a:lnTo>
                      <a:pt x="238" y="37"/>
                    </a:lnTo>
                    <a:lnTo>
                      <a:pt x="239" y="37"/>
                    </a:lnTo>
                    <a:lnTo>
                      <a:pt x="239" y="39"/>
                    </a:lnTo>
                    <a:lnTo>
                      <a:pt x="239" y="39"/>
                    </a:lnTo>
                    <a:lnTo>
                      <a:pt x="240" y="38"/>
                    </a:lnTo>
                    <a:lnTo>
                      <a:pt x="240" y="37"/>
                    </a:lnTo>
                    <a:lnTo>
                      <a:pt x="241" y="37"/>
                    </a:lnTo>
                    <a:lnTo>
                      <a:pt x="241" y="36"/>
                    </a:lnTo>
                    <a:lnTo>
                      <a:pt x="241" y="35"/>
                    </a:lnTo>
                    <a:lnTo>
                      <a:pt x="242" y="35"/>
                    </a:lnTo>
                    <a:lnTo>
                      <a:pt x="242" y="37"/>
                    </a:lnTo>
                    <a:lnTo>
                      <a:pt x="242" y="40"/>
                    </a:lnTo>
                    <a:lnTo>
                      <a:pt x="244" y="41"/>
                    </a:lnTo>
                    <a:lnTo>
                      <a:pt x="244" y="41"/>
                    </a:lnTo>
                    <a:lnTo>
                      <a:pt x="244" y="39"/>
                    </a:lnTo>
                    <a:lnTo>
                      <a:pt x="245" y="43"/>
                    </a:lnTo>
                    <a:lnTo>
                      <a:pt x="245" y="40"/>
                    </a:lnTo>
                    <a:lnTo>
                      <a:pt x="246" y="43"/>
                    </a:lnTo>
                    <a:lnTo>
                      <a:pt x="246" y="40"/>
                    </a:lnTo>
                    <a:lnTo>
                      <a:pt x="246" y="40"/>
                    </a:lnTo>
                    <a:lnTo>
                      <a:pt x="247" y="38"/>
                    </a:lnTo>
                    <a:lnTo>
                      <a:pt x="247" y="39"/>
                    </a:lnTo>
                    <a:lnTo>
                      <a:pt x="247" y="38"/>
                    </a:lnTo>
                    <a:lnTo>
                      <a:pt x="248" y="39"/>
                    </a:lnTo>
                    <a:lnTo>
                      <a:pt x="248" y="39"/>
                    </a:lnTo>
                    <a:lnTo>
                      <a:pt x="248" y="40"/>
                    </a:lnTo>
                    <a:lnTo>
                      <a:pt x="249" y="41"/>
                    </a:lnTo>
                    <a:lnTo>
                      <a:pt x="249" y="43"/>
                    </a:lnTo>
                    <a:lnTo>
                      <a:pt x="250" y="44"/>
                    </a:lnTo>
                    <a:lnTo>
                      <a:pt x="250" y="45"/>
                    </a:lnTo>
                    <a:lnTo>
                      <a:pt x="250" y="45"/>
                    </a:lnTo>
                    <a:lnTo>
                      <a:pt x="251" y="44"/>
                    </a:lnTo>
                    <a:lnTo>
                      <a:pt x="251" y="44"/>
                    </a:lnTo>
                    <a:lnTo>
                      <a:pt x="251" y="43"/>
                    </a:lnTo>
                    <a:lnTo>
                      <a:pt x="253" y="40"/>
                    </a:lnTo>
                    <a:lnTo>
                      <a:pt x="253" y="39"/>
                    </a:lnTo>
                    <a:lnTo>
                      <a:pt x="253" y="37"/>
                    </a:lnTo>
                    <a:lnTo>
                      <a:pt x="254" y="37"/>
                    </a:lnTo>
                    <a:lnTo>
                      <a:pt x="254" y="35"/>
                    </a:lnTo>
                    <a:lnTo>
                      <a:pt x="255" y="36"/>
                    </a:lnTo>
                    <a:lnTo>
                      <a:pt x="255" y="37"/>
                    </a:lnTo>
                    <a:lnTo>
                      <a:pt x="255" y="37"/>
                    </a:lnTo>
                    <a:lnTo>
                      <a:pt x="256" y="38"/>
                    </a:lnTo>
                    <a:lnTo>
                      <a:pt x="256" y="39"/>
                    </a:lnTo>
                    <a:lnTo>
                      <a:pt x="256" y="41"/>
                    </a:lnTo>
                    <a:lnTo>
                      <a:pt x="257" y="40"/>
                    </a:lnTo>
                    <a:lnTo>
                      <a:pt x="257" y="40"/>
                    </a:lnTo>
                    <a:lnTo>
                      <a:pt x="257" y="39"/>
                    </a:lnTo>
                    <a:lnTo>
                      <a:pt x="258" y="39"/>
                    </a:lnTo>
                    <a:lnTo>
                      <a:pt x="258" y="38"/>
                    </a:lnTo>
                    <a:lnTo>
                      <a:pt x="259" y="38"/>
                    </a:lnTo>
                    <a:lnTo>
                      <a:pt x="259" y="37"/>
                    </a:lnTo>
                    <a:lnTo>
                      <a:pt x="259" y="38"/>
                    </a:lnTo>
                    <a:lnTo>
                      <a:pt x="260" y="38"/>
                    </a:lnTo>
                    <a:lnTo>
                      <a:pt x="260" y="37"/>
                    </a:lnTo>
                    <a:lnTo>
                      <a:pt x="260" y="38"/>
                    </a:lnTo>
                    <a:lnTo>
                      <a:pt x="262" y="39"/>
                    </a:lnTo>
                    <a:lnTo>
                      <a:pt x="262" y="38"/>
                    </a:lnTo>
                    <a:lnTo>
                      <a:pt x="263" y="39"/>
                    </a:lnTo>
                    <a:lnTo>
                      <a:pt x="263" y="39"/>
                    </a:lnTo>
                    <a:lnTo>
                      <a:pt x="263" y="38"/>
                    </a:lnTo>
                    <a:lnTo>
                      <a:pt x="264" y="37"/>
                    </a:lnTo>
                    <a:lnTo>
                      <a:pt x="264" y="37"/>
                    </a:lnTo>
                    <a:lnTo>
                      <a:pt x="264" y="39"/>
                    </a:lnTo>
                    <a:lnTo>
                      <a:pt x="265" y="41"/>
                    </a:lnTo>
                    <a:lnTo>
                      <a:pt x="265" y="43"/>
                    </a:lnTo>
                    <a:lnTo>
                      <a:pt x="265" y="41"/>
                    </a:lnTo>
                    <a:lnTo>
                      <a:pt x="266" y="43"/>
                    </a:lnTo>
                    <a:lnTo>
                      <a:pt x="266" y="43"/>
                    </a:lnTo>
                    <a:lnTo>
                      <a:pt x="267" y="43"/>
                    </a:lnTo>
                    <a:lnTo>
                      <a:pt x="267" y="43"/>
                    </a:lnTo>
                    <a:lnTo>
                      <a:pt x="267" y="44"/>
                    </a:lnTo>
                    <a:lnTo>
                      <a:pt x="268" y="44"/>
                    </a:lnTo>
                    <a:lnTo>
                      <a:pt x="268" y="43"/>
                    </a:lnTo>
                    <a:lnTo>
                      <a:pt x="268" y="43"/>
                    </a:lnTo>
                    <a:lnTo>
                      <a:pt x="269" y="38"/>
                    </a:lnTo>
                    <a:lnTo>
                      <a:pt x="269" y="38"/>
                    </a:lnTo>
                    <a:lnTo>
                      <a:pt x="269" y="38"/>
                    </a:lnTo>
                    <a:lnTo>
                      <a:pt x="271" y="38"/>
                    </a:lnTo>
                    <a:lnTo>
                      <a:pt x="271" y="40"/>
                    </a:lnTo>
                    <a:lnTo>
                      <a:pt x="272" y="44"/>
                    </a:lnTo>
                    <a:lnTo>
                      <a:pt x="272" y="45"/>
                    </a:lnTo>
                    <a:lnTo>
                      <a:pt x="272" y="44"/>
                    </a:lnTo>
                    <a:lnTo>
                      <a:pt x="273" y="44"/>
                    </a:lnTo>
                    <a:lnTo>
                      <a:pt x="273" y="46"/>
                    </a:lnTo>
                    <a:lnTo>
                      <a:pt x="273" y="45"/>
                    </a:lnTo>
                    <a:lnTo>
                      <a:pt x="274" y="45"/>
                    </a:lnTo>
                    <a:lnTo>
                      <a:pt x="274" y="44"/>
                    </a:lnTo>
                    <a:lnTo>
                      <a:pt x="274" y="44"/>
                    </a:lnTo>
                    <a:lnTo>
                      <a:pt x="275" y="41"/>
                    </a:lnTo>
                    <a:lnTo>
                      <a:pt x="275" y="40"/>
                    </a:lnTo>
                    <a:lnTo>
                      <a:pt x="276" y="40"/>
                    </a:lnTo>
                    <a:lnTo>
                      <a:pt x="276" y="40"/>
                    </a:lnTo>
                    <a:lnTo>
                      <a:pt x="276" y="43"/>
                    </a:lnTo>
                    <a:lnTo>
                      <a:pt x="277" y="40"/>
                    </a:lnTo>
                    <a:lnTo>
                      <a:pt x="277" y="40"/>
                    </a:lnTo>
                    <a:lnTo>
                      <a:pt x="277" y="40"/>
                    </a:lnTo>
                    <a:lnTo>
                      <a:pt x="278" y="44"/>
                    </a:lnTo>
                    <a:lnTo>
                      <a:pt x="278" y="44"/>
                    </a:lnTo>
                    <a:lnTo>
                      <a:pt x="278" y="44"/>
                    </a:lnTo>
                    <a:lnTo>
                      <a:pt x="280" y="45"/>
                    </a:lnTo>
                    <a:lnTo>
                      <a:pt x="280" y="44"/>
                    </a:lnTo>
                    <a:lnTo>
                      <a:pt x="281" y="44"/>
                    </a:lnTo>
                    <a:lnTo>
                      <a:pt x="281" y="44"/>
                    </a:lnTo>
                    <a:lnTo>
                      <a:pt x="281" y="45"/>
                    </a:lnTo>
                    <a:lnTo>
                      <a:pt x="282" y="44"/>
                    </a:lnTo>
                    <a:lnTo>
                      <a:pt x="282" y="45"/>
                    </a:lnTo>
                    <a:lnTo>
                      <a:pt x="282" y="44"/>
                    </a:lnTo>
                    <a:lnTo>
                      <a:pt x="283" y="43"/>
                    </a:lnTo>
                    <a:lnTo>
                      <a:pt x="283" y="43"/>
                    </a:lnTo>
                    <a:lnTo>
                      <a:pt x="283" y="43"/>
                    </a:lnTo>
                    <a:lnTo>
                      <a:pt x="284" y="40"/>
                    </a:lnTo>
                    <a:lnTo>
                      <a:pt x="284" y="39"/>
                    </a:lnTo>
                    <a:lnTo>
                      <a:pt x="285" y="39"/>
                    </a:lnTo>
                    <a:lnTo>
                      <a:pt x="285" y="39"/>
                    </a:lnTo>
                    <a:lnTo>
                      <a:pt x="285" y="38"/>
                    </a:lnTo>
                    <a:lnTo>
                      <a:pt x="286" y="37"/>
                    </a:lnTo>
                    <a:lnTo>
                      <a:pt x="286" y="39"/>
                    </a:lnTo>
                    <a:lnTo>
                      <a:pt x="286" y="39"/>
                    </a:lnTo>
                    <a:lnTo>
                      <a:pt x="287" y="40"/>
                    </a:lnTo>
                    <a:lnTo>
                      <a:pt x="287" y="40"/>
                    </a:lnTo>
                    <a:lnTo>
                      <a:pt x="287" y="39"/>
                    </a:lnTo>
                    <a:lnTo>
                      <a:pt x="289" y="39"/>
                    </a:lnTo>
                    <a:lnTo>
                      <a:pt x="289" y="37"/>
                    </a:lnTo>
                    <a:lnTo>
                      <a:pt x="290" y="38"/>
                    </a:lnTo>
                    <a:lnTo>
                      <a:pt x="290" y="37"/>
                    </a:lnTo>
                    <a:lnTo>
                      <a:pt x="290" y="38"/>
                    </a:lnTo>
                    <a:lnTo>
                      <a:pt x="291" y="38"/>
                    </a:lnTo>
                    <a:lnTo>
                      <a:pt x="291" y="39"/>
                    </a:lnTo>
                    <a:lnTo>
                      <a:pt x="291" y="40"/>
                    </a:lnTo>
                    <a:lnTo>
                      <a:pt x="292" y="39"/>
                    </a:lnTo>
                    <a:lnTo>
                      <a:pt x="292" y="39"/>
                    </a:lnTo>
                    <a:lnTo>
                      <a:pt x="292" y="38"/>
                    </a:lnTo>
                    <a:lnTo>
                      <a:pt x="293" y="37"/>
                    </a:lnTo>
                    <a:lnTo>
                      <a:pt x="293" y="37"/>
                    </a:lnTo>
                    <a:lnTo>
                      <a:pt x="294" y="37"/>
                    </a:lnTo>
                    <a:lnTo>
                      <a:pt x="294" y="37"/>
                    </a:lnTo>
                    <a:lnTo>
                      <a:pt x="294" y="38"/>
                    </a:lnTo>
                    <a:lnTo>
                      <a:pt x="295" y="39"/>
                    </a:lnTo>
                    <a:lnTo>
                      <a:pt x="295" y="38"/>
                    </a:lnTo>
                    <a:lnTo>
                      <a:pt x="295" y="35"/>
                    </a:lnTo>
                    <a:lnTo>
                      <a:pt x="296" y="36"/>
                    </a:lnTo>
                    <a:lnTo>
                      <a:pt x="296" y="35"/>
                    </a:lnTo>
                    <a:lnTo>
                      <a:pt x="296" y="37"/>
                    </a:lnTo>
                    <a:lnTo>
                      <a:pt x="298" y="37"/>
                    </a:lnTo>
                    <a:lnTo>
                      <a:pt x="298" y="38"/>
                    </a:lnTo>
                    <a:lnTo>
                      <a:pt x="299" y="39"/>
                    </a:lnTo>
                    <a:lnTo>
                      <a:pt x="299" y="39"/>
                    </a:lnTo>
                    <a:lnTo>
                      <a:pt x="299" y="43"/>
                    </a:lnTo>
                    <a:lnTo>
                      <a:pt x="300" y="44"/>
                    </a:lnTo>
                    <a:lnTo>
                      <a:pt x="300" y="44"/>
                    </a:lnTo>
                    <a:lnTo>
                      <a:pt x="300" y="43"/>
                    </a:lnTo>
                    <a:lnTo>
                      <a:pt x="301" y="43"/>
                    </a:lnTo>
                    <a:lnTo>
                      <a:pt x="301" y="43"/>
                    </a:lnTo>
                    <a:lnTo>
                      <a:pt x="302" y="43"/>
                    </a:lnTo>
                    <a:lnTo>
                      <a:pt x="302" y="41"/>
                    </a:lnTo>
                    <a:lnTo>
                      <a:pt x="302" y="41"/>
                    </a:lnTo>
                    <a:lnTo>
                      <a:pt x="303" y="41"/>
                    </a:lnTo>
                    <a:lnTo>
                      <a:pt x="303" y="39"/>
                    </a:lnTo>
                    <a:lnTo>
                      <a:pt x="303" y="38"/>
                    </a:lnTo>
                    <a:lnTo>
                      <a:pt x="304" y="39"/>
                    </a:lnTo>
                    <a:lnTo>
                      <a:pt x="304" y="39"/>
                    </a:lnTo>
                    <a:lnTo>
                      <a:pt x="304" y="38"/>
                    </a:lnTo>
                    <a:lnTo>
                      <a:pt x="305" y="38"/>
                    </a:lnTo>
                    <a:lnTo>
                      <a:pt x="305" y="38"/>
                    </a:lnTo>
                    <a:lnTo>
                      <a:pt x="307" y="37"/>
                    </a:lnTo>
                    <a:lnTo>
                      <a:pt x="307" y="37"/>
                    </a:lnTo>
                    <a:lnTo>
                      <a:pt x="307" y="37"/>
                    </a:lnTo>
                    <a:lnTo>
                      <a:pt x="308" y="37"/>
                    </a:lnTo>
                    <a:lnTo>
                      <a:pt x="308" y="37"/>
                    </a:lnTo>
                    <a:lnTo>
                      <a:pt x="308" y="36"/>
                    </a:lnTo>
                    <a:lnTo>
                      <a:pt x="309" y="36"/>
                    </a:lnTo>
                    <a:lnTo>
                      <a:pt x="309" y="35"/>
                    </a:lnTo>
                    <a:lnTo>
                      <a:pt x="309" y="36"/>
                    </a:lnTo>
                    <a:lnTo>
                      <a:pt x="310" y="36"/>
                    </a:lnTo>
                    <a:lnTo>
                      <a:pt x="310" y="38"/>
                    </a:lnTo>
                    <a:lnTo>
                      <a:pt x="311" y="38"/>
                    </a:lnTo>
                    <a:lnTo>
                      <a:pt x="311" y="37"/>
                    </a:lnTo>
                    <a:lnTo>
                      <a:pt x="311" y="38"/>
                    </a:lnTo>
                    <a:lnTo>
                      <a:pt x="312" y="39"/>
                    </a:lnTo>
                    <a:lnTo>
                      <a:pt x="312" y="38"/>
                    </a:lnTo>
                    <a:lnTo>
                      <a:pt x="312" y="36"/>
                    </a:lnTo>
                    <a:lnTo>
                      <a:pt x="313" y="34"/>
                    </a:lnTo>
                    <a:lnTo>
                      <a:pt x="313" y="32"/>
                    </a:lnTo>
                    <a:lnTo>
                      <a:pt x="313" y="32"/>
                    </a:lnTo>
                    <a:lnTo>
                      <a:pt x="314" y="31"/>
                    </a:lnTo>
                    <a:lnTo>
                      <a:pt x="314" y="30"/>
                    </a:lnTo>
                    <a:lnTo>
                      <a:pt x="316" y="30"/>
                    </a:lnTo>
                    <a:lnTo>
                      <a:pt x="316" y="31"/>
                    </a:lnTo>
                    <a:lnTo>
                      <a:pt x="316" y="32"/>
                    </a:lnTo>
                    <a:lnTo>
                      <a:pt x="317" y="34"/>
                    </a:lnTo>
                    <a:lnTo>
                      <a:pt x="317" y="35"/>
                    </a:lnTo>
                    <a:lnTo>
                      <a:pt x="317" y="34"/>
                    </a:lnTo>
                    <a:lnTo>
                      <a:pt x="318" y="36"/>
                    </a:lnTo>
                    <a:lnTo>
                      <a:pt x="318" y="36"/>
                    </a:lnTo>
                    <a:lnTo>
                      <a:pt x="318" y="37"/>
                    </a:lnTo>
                    <a:lnTo>
                      <a:pt x="319" y="36"/>
                    </a:lnTo>
                    <a:lnTo>
                      <a:pt x="319" y="37"/>
                    </a:lnTo>
                    <a:lnTo>
                      <a:pt x="320" y="37"/>
                    </a:lnTo>
                    <a:lnTo>
                      <a:pt x="320" y="37"/>
                    </a:lnTo>
                    <a:lnTo>
                      <a:pt x="320" y="36"/>
                    </a:lnTo>
                    <a:lnTo>
                      <a:pt x="321" y="37"/>
                    </a:lnTo>
                    <a:lnTo>
                      <a:pt x="321" y="37"/>
                    </a:lnTo>
                    <a:lnTo>
                      <a:pt x="321" y="37"/>
                    </a:lnTo>
                    <a:lnTo>
                      <a:pt x="322" y="35"/>
                    </a:lnTo>
                    <a:lnTo>
                      <a:pt x="322" y="37"/>
                    </a:lnTo>
                    <a:lnTo>
                      <a:pt x="322" y="37"/>
                    </a:lnTo>
                    <a:lnTo>
                      <a:pt x="323" y="36"/>
                    </a:lnTo>
                    <a:lnTo>
                      <a:pt x="323" y="34"/>
                    </a:lnTo>
                    <a:lnTo>
                      <a:pt x="325" y="32"/>
                    </a:lnTo>
                    <a:lnTo>
                      <a:pt x="325" y="32"/>
                    </a:lnTo>
                    <a:lnTo>
                      <a:pt x="325" y="35"/>
                    </a:lnTo>
                    <a:lnTo>
                      <a:pt x="326" y="36"/>
                    </a:lnTo>
                    <a:lnTo>
                      <a:pt x="326" y="36"/>
                    </a:lnTo>
                    <a:lnTo>
                      <a:pt x="326" y="37"/>
                    </a:lnTo>
                    <a:lnTo>
                      <a:pt x="327" y="38"/>
                    </a:lnTo>
                    <a:lnTo>
                      <a:pt x="327" y="37"/>
                    </a:lnTo>
                    <a:lnTo>
                      <a:pt x="327" y="37"/>
                    </a:lnTo>
                    <a:lnTo>
                      <a:pt x="328" y="38"/>
                    </a:lnTo>
                    <a:lnTo>
                      <a:pt x="328" y="37"/>
                    </a:lnTo>
                    <a:lnTo>
                      <a:pt x="329" y="35"/>
                    </a:lnTo>
                    <a:lnTo>
                      <a:pt x="329" y="36"/>
                    </a:lnTo>
                    <a:lnTo>
                      <a:pt x="329" y="36"/>
                    </a:lnTo>
                    <a:lnTo>
                      <a:pt x="330" y="37"/>
                    </a:lnTo>
                    <a:lnTo>
                      <a:pt x="330" y="38"/>
                    </a:lnTo>
                    <a:lnTo>
                      <a:pt x="330" y="38"/>
                    </a:lnTo>
                    <a:lnTo>
                      <a:pt x="331" y="39"/>
                    </a:lnTo>
                    <a:lnTo>
                      <a:pt x="331" y="38"/>
                    </a:lnTo>
                    <a:lnTo>
                      <a:pt x="331" y="38"/>
                    </a:lnTo>
                    <a:lnTo>
                      <a:pt x="332" y="39"/>
                    </a:lnTo>
                    <a:lnTo>
                      <a:pt x="332" y="40"/>
                    </a:lnTo>
                    <a:lnTo>
                      <a:pt x="334" y="40"/>
                    </a:lnTo>
                    <a:lnTo>
                      <a:pt x="334" y="40"/>
                    </a:lnTo>
                    <a:lnTo>
                      <a:pt x="334" y="38"/>
                    </a:lnTo>
                    <a:lnTo>
                      <a:pt x="335" y="38"/>
                    </a:lnTo>
                    <a:lnTo>
                      <a:pt x="335" y="38"/>
                    </a:lnTo>
                    <a:lnTo>
                      <a:pt x="335" y="38"/>
                    </a:lnTo>
                    <a:lnTo>
                      <a:pt x="336" y="39"/>
                    </a:lnTo>
                    <a:lnTo>
                      <a:pt x="336" y="40"/>
                    </a:lnTo>
                    <a:lnTo>
                      <a:pt x="336" y="43"/>
                    </a:lnTo>
                    <a:lnTo>
                      <a:pt x="337" y="41"/>
                    </a:lnTo>
                    <a:lnTo>
                      <a:pt x="337" y="40"/>
                    </a:lnTo>
                    <a:lnTo>
                      <a:pt x="338" y="40"/>
                    </a:lnTo>
                    <a:lnTo>
                      <a:pt x="338" y="43"/>
                    </a:lnTo>
                    <a:lnTo>
                      <a:pt x="338" y="43"/>
                    </a:lnTo>
                    <a:lnTo>
                      <a:pt x="339" y="41"/>
                    </a:lnTo>
                    <a:lnTo>
                      <a:pt x="339" y="40"/>
                    </a:lnTo>
                    <a:lnTo>
                      <a:pt x="339" y="37"/>
                    </a:lnTo>
                    <a:lnTo>
                      <a:pt x="340" y="34"/>
                    </a:lnTo>
                    <a:lnTo>
                      <a:pt x="340" y="32"/>
                    </a:lnTo>
                    <a:lnTo>
                      <a:pt x="340" y="31"/>
                    </a:lnTo>
                    <a:lnTo>
                      <a:pt x="341" y="32"/>
                    </a:lnTo>
                    <a:lnTo>
                      <a:pt x="341" y="34"/>
                    </a:lnTo>
                    <a:lnTo>
                      <a:pt x="343" y="32"/>
                    </a:lnTo>
                    <a:lnTo>
                      <a:pt x="343" y="36"/>
                    </a:lnTo>
                    <a:lnTo>
                      <a:pt x="343" y="37"/>
                    </a:lnTo>
                    <a:lnTo>
                      <a:pt x="344" y="36"/>
                    </a:lnTo>
                    <a:lnTo>
                      <a:pt x="344" y="35"/>
                    </a:lnTo>
                    <a:lnTo>
                      <a:pt x="344" y="36"/>
                    </a:lnTo>
                    <a:lnTo>
                      <a:pt x="345" y="38"/>
                    </a:lnTo>
                    <a:lnTo>
                      <a:pt x="345" y="37"/>
                    </a:lnTo>
                    <a:lnTo>
                      <a:pt x="346" y="39"/>
                    </a:lnTo>
                    <a:lnTo>
                      <a:pt x="346" y="39"/>
                    </a:lnTo>
                    <a:lnTo>
                      <a:pt x="346" y="43"/>
                    </a:lnTo>
                    <a:lnTo>
                      <a:pt x="347" y="46"/>
                    </a:lnTo>
                    <a:lnTo>
                      <a:pt x="347" y="45"/>
                    </a:lnTo>
                    <a:lnTo>
                      <a:pt x="347" y="48"/>
                    </a:lnTo>
                    <a:lnTo>
                      <a:pt x="348" y="47"/>
                    </a:lnTo>
                    <a:lnTo>
                      <a:pt x="348" y="45"/>
                    </a:lnTo>
                    <a:lnTo>
                      <a:pt x="348" y="41"/>
                    </a:lnTo>
                    <a:lnTo>
                      <a:pt x="349" y="40"/>
                    </a:lnTo>
                    <a:lnTo>
                      <a:pt x="349" y="37"/>
                    </a:lnTo>
                    <a:lnTo>
                      <a:pt x="350" y="37"/>
                    </a:lnTo>
                    <a:lnTo>
                      <a:pt x="350" y="36"/>
                    </a:lnTo>
                    <a:lnTo>
                      <a:pt x="350" y="31"/>
                    </a:lnTo>
                    <a:lnTo>
                      <a:pt x="352" y="31"/>
                    </a:lnTo>
                    <a:lnTo>
                      <a:pt x="352" y="31"/>
                    </a:lnTo>
                    <a:lnTo>
                      <a:pt x="352" y="29"/>
                    </a:lnTo>
                    <a:lnTo>
                      <a:pt x="353" y="29"/>
                    </a:lnTo>
                    <a:lnTo>
                      <a:pt x="353" y="31"/>
                    </a:lnTo>
                    <a:lnTo>
                      <a:pt x="353" y="32"/>
                    </a:lnTo>
                    <a:lnTo>
                      <a:pt x="354" y="36"/>
                    </a:lnTo>
                    <a:lnTo>
                      <a:pt x="354" y="37"/>
                    </a:lnTo>
                    <a:lnTo>
                      <a:pt x="355" y="38"/>
                    </a:lnTo>
                    <a:lnTo>
                      <a:pt x="355" y="38"/>
                    </a:lnTo>
                    <a:lnTo>
                      <a:pt x="355" y="39"/>
                    </a:lnTo>
                    <a:lnTo>
                      <a:pt x="356" y="41"/>
                    </a:lnTo>
                    <a:lnTo>
                      <a:pt x="356" y="43"/>
                    </a:lnTo>
                    <a:lnTo>
                      <a:pt x="356" y="44"/>
                    </a:lnTo>
                    <a:lnTo>
                      <a:pt x="357" y="41"/>
                    </a:lnTo>
                    <a:lnTo>
                      <a:pt x="357" y="40"/>
                    </a:lnTo>
                    <a:lnTo>
                      <a:pt x="357" y="39"/>
                    </a:lnTo>
                    <a:lnTo>
                      <a:pt x="358" y="38"/>
                    </a:lnTo>
                    <a:lnTo>
                      <a:pt x="358" y="39"/>
                    </a:lnTo>
                    <a:lnTo>
                      <a:pt x="359" y="40"/>
                    </a:lnTo>
                    <a:lnTo>
                      <a:pt x="359" y="43"/>
                    </a:lnTo>
                    <a:lnTo>
                      <a:pt x="359" y="44"/>
                    </a:lnTo>
                    <a:lnTo>
                      <a:pt x="361" y="45"/>
                    </a:lnTo>
                    <a:lnTo>
                      <a:pt x="361" y="46"/>
                    </a:lnTo>
                    <a:lnTo>
                      <a:pt x="361" y="46"/>
                    </a:lnTo>
                    <a:lnTo>
                      <a:pt x="362" y="46"/>
                    </a:lnTo>
                    <a:lnTo>
                      <a:pt x="362" y="45"/>
                    </a:lnTo>
                    <a:lnTo>
                      <a:pt x="362" y="44"/>
                    </a:lnTo>
                    <a:lnTo>
                      <a:pt x="363" y="44"/>
                    </a:lnTo>
                    <a:lnTo>
                      <a:pt x="363" y="40"/>
                    </a:lnTo>
                    <a:lnTo>
                      <a:pt x="364" y="40"/>
                    </a:lnTo>
                    <a:lnTo>
                      <a:pt x="364" y="38"/>
                    </a:lnTo>
                    <a:lnTo>
                      <a:pt x="364" y="37"/>
                    </a:lnTo>
                    <a:lnTo>
                      <a:pt x="365" y="37"/>
                    </a:lnTo>
                    <a:lnTo>
                      <a:pt x="365" y="37"/>
                    </a:lnTo>
                    <a:lnTo>
                      <a:pt x="365" y="38"/>
                    </a:lnTo>
                    <a:lnTo>
                      <a:pt x="366" y="39"/>
                    </a:lnTo>
                    <a:lnTo>
                      <a:pt x="366" y="40"/>
                    </a:lnTo>
                    <a:lnTo>
                      <a:pt x="366" y="41"/>
                    </a:lnTo>
                    <a:lnTo>
                      <a:pt x="367" y="43"/>
                    </a:lnTo>
                    <a:lnTo>
                      <a:pt x="367" y="41"/>
                    </a:lnTo>
                    <a:lnTo>
                      <a:pt x="368" y="39"/>
                    </a:lnTo>
                    <a:lnTo>
                      <a:pt x="368" y="39"/>
                    </a:lnTo>
                    <a:lnTo>
                      <a:pt x="368" y="39"/>
                    </a:lnTo>
                    <a:lnTo>
                      <a:pt x="370" y="38"/>
                    </a:lnTo>
                    <a:lnTo>
                      <a:pt x="370" y="40"/>
                    </a:lnTo>
                    <a:lnTo>
                      <a:pt x="370" y="39"/>
                    </a:lnTo>
                    <a:lnTo>
                      <a:pt x="371" y="38"/>
                    </a:lnTo>
                    <a:lnTo>
                      <a:pt x="371" y="38"/>
                    </a:lnTo>
                    <a:lnTo>
                      <a:pt x="371" y="39"/>
                    </a:lnTo>
                    <a:lnTo>
                      <a:pt x="372" y="40"/>
                    </a:lnTo>
                    <a:lnTo>
                      <a:pt x="372" y="38"/>
                    </a:lnTo>
                    <a:lnTo>
                      <a:pt x="373" y="39"/>
                    </a:lnTo>
                    <a:lnTo>
                      <a:pt x="373" y="38"/>
                    </a:lnTo>
                    <a:lnTo>
                      <a:pt x="373" y="37"/>
                    </a:lnTo>
                    <a:lnTo>
                      <a:pt x="374" y="37"/>
                    </a:lnTo>
                    <a:lnTo>
                      <a:pt x="374" y="38"/>
                    </a:lnTo>
                    <a:lnTo>
                      <a:pt x="374" y="36"/>
                    </a:lnTo>
                    <a:lnTo>
                      <a:pt x="375" y="36"/>
                    </a:lnTo>
                    <a:lnTo>
                      <a:pt x="375" y="36"/>
                    </a:lnTo>
                    <a:lnTo>
                      <a:pt x="375" y="36"/>
                    </a:lnTo>
                    <a:lnTo>
                      <a:pt x="376" y="36"/>
                    </a:lnTo>
                    <a:lnTo>
                      <a:pt x="376" y="37"/>
                    </a:lnTo>
                    <a:lnTo>
                      <a:pt x="377" y="38"/>
                    </a:lnTo>
                    <a:lnTo>
                      <a:pt x="377" y="37"/>
                    </a:lnTo>
                    <a:lnTo>
                      <a:pt x="377" y="36"/>
                    </a:lnTo>
                    <a:lnTo>
                      <a:pt x="379" y="37"/>
                    </a:lnTo>
                    <a:lnTo>
                      <a:pt x="379" y="36"/>
                    </a:lnTo>
                    <a:lnTo>
                      <a:pt x="379" y="38"/>
                    </a:lnTo>
                    <a:lnTo>
                      <a:pt x="380" y="38"/>
                    </a:lnTo>
                    <a:lnTo>
                      <a:pt x="380" y="37"/>
                    </a:lnTo>
                    <a:lnTo>
                      <a:pt x="380" y="38"/>
                    </a:lnTo>
                    <a:lnTo>
                      <a:pt x="381" y="39"/>
                    </a:lnTo>
                    <a:lnTo>
                      <a:pt x="381" y="39"/>
                    </a:lnTo>
                    <a:lnTo>
                      <a:pt x="382" y="41"/>
                    </a:lnTo>
                    <a:lnTo>
                      <a:pt x="382" y="40"/>
                    </a:lnTo>
                    <a:lnTo>
                      <a:pt x="382" y="40"/>
                    </a:lnTo>
                    <a:lnTo>
                      <a:pt x="383" y="44"/>
                    </a:lnTo>
                    <a:lnTo>
                      <a:pt x="383" y="44"/>
                    </a:lnTo>
                    <a:lnTo>
                      <a:pt x="383" y="44"/>
                    </a:lnTo>
                    <a:lnTo>
                      <a:pt x="384" y="44"/>
                    </a:lnTo>
                    <a:lnTo>
                      <a:pt x="384" y="44"/>
                    </a:lnTo>
                    <a:lnTo>
                      <a:pt x="384" y="45"/>
                    </a:lnTo>
                    <a:lnTo>
                      <a:pt x="385" y="44"/>
                    </a:lnTo>
                    <a:lnTo>
                      <a:pt x="385" y="40"/>
                    </a:lnTo>
                    <a:lnTo>
                      <a:pt x="386" y="39"/>
                    </a:lnTo>
                    <a:lnTo>
                      <a:pt x="386" y="39"/>
                    </a:lnTo>
                    <a:lnTo>
                      <a:pt x="386" y="36"/>
                    </a:lnTo>
                    <a:lnTo>
                      <a:pt x="388" y="36"/>
                    </a:lnTo>
                    <a:lnTo>
                      <a:pt x="388" y="34"/>
                    </a:lnTo>
                    <a:lnTo>
                      <a:pt x="388" y="34"/>
                    </a:lnTo>
                    <a:lnTo>
                      <a:pt x="389" y="34"/>
                    </a:lnTo>
                    <a:lnTo>
                      <a:pt x="389" y="34"/>
                    </a:lnTo>
                    <a:lnTo>
                      <a:pt x="390" y="36"/>
                    </a:lnTo>
                    <a:lnTo>
                      <a:pt x="390" y="36"/>
                    </a:lnTo>
                    <a:lnTo>
                      <a:pt x="390" y="37"/>
                    </a:lnTo>
                    <a:lnTo>
                      <a:pt x="391" y="39"/>
                    </a:lnTo>
                    <a:lnTo>
                      <a:pt x="391" y="39"/>
                    </a:lnTo>
                    <a:lnTo>
                      <a:pt x="391" y="40"/>
                    </a:lnTo>
                    <a:lnTo>
                      <a:pt x="392" y="38"/>
                    </a:lnTo>
                    <a:lnTo>
                      <a:pt x="392" y="37"/>
                    </a:lnTo>
                    <a:lnTo>
                      <a:pt x="392" y="37"/>
                    </a:lnTo>
                    <a:lnTo>
                      <a:pt x="393" y="37"/>
                    </a:lnTo>
                    <a:lnTo>
                      <a:pt x="393" y="36"/>
                    </a:lnTo>
                    <a:lnTo>
                      <a:pt x="394" y="36"/>
                    </a:lnTo>
                    <a:lnTo>
                      <a:pt x="394" y="34"/>
                    </a:lnTo>
                    <a:lnTo>
                      <a:pt x="394" y="32"/>
                    </a:lnTo>
                    <a:lnTo>
                      <a:pt x="395" y="31"/>
                    </a:lnTo>
                    <a:lnTo>
                      <a:pt x="395" y="30"/>
                    </a:lnTo>
                    <a:lnTo>
                      <a:pt x="395" y="31"/>
                    </a:lnTo>
                    <a:lnTo>
                      <a:pt x="397" y="31"/>
                    </a:lnTo>
                    <a:lnTo>
                      <a:pt x="397" y="31"/>
                    </a:lnTo>
                    <a:lnTo>
                      <a:pt x="397" y="34"/>
                    </a:lnTo>
                    <a:lnTo>
                      <a:pt x="398" y="34"/>
                    </a:lnTo>
                    <a:lnTo>
                      <a:pt x="398" y="31"/>
                    </a:lnTo>
                    <a:lnTo>
                      <a:pt x="399" y="30"/>
                    </a:lnTo>
                    <a:lnTo>
                      <a:pt x="399" y="30"/>
                    </a:lnTo>
                    <a:lnTo>
                      <a:pt x="399" y="30"/>
                    </a:lnTo>
                    <a:lnTo>
                      <a:pt x="400" y="30"/>
                    </a:lnTo>
                    <a:lnTo>
                      <a:pt x="400" y="30"/>
                    </a:lnTo>
                    <a:lnTo>
                      <a:pt x="400" y="30"/>
                    </a:lnTo>
                    <a:lnTo>
                      <a:pt x="401" y="30"/>
                    </a:lnTo>
                    <a:lnTo>
                      <a:pt x="401" y="29"/>
                    </a:lnTo>
                    <a:lnTo>
                      <a:pt x="401" y="29"/>
                    </a:lnTo>
                    <a:lnTo>
                      <a:pt x="402" y="29"/>
                    </a:lnTo>
                    <a:lnTo>
                      <a:pt x="402" y="28"/>
                    </a:lnTo>
                    <a:lnTo>
                      <a:pt x="403" y="30"/>
                    </a:lnTo>
                    <a:lnTo>
                      <a:pt x="403" y="31"/>
                    </a:lnTo>
                    <a:lnTo>
                      <a:pt x="403" y="31"/>
                    </a:lnTo>
                    <a:lnTo>
                      <a:pt x="404" y="32"/>
                    </a:lnTo>
                    <a:lnTo>
                      <a:pt x="404" y="31"/>
                    </a:lnTo>
                    <a:lnTo>
                      <a:pt x="404" y="36"/>
                    </a:lnTo>
                    <a:lnTo>
                      <a:pt x="406" y="37"/>
                    </a:lnTo>
                    <a:lnTo>
                      <a:pt x="406" y="36"/>
                    </a:lnTo>
                    <a:lnTo>
                      <a:pt x="406" y="34"/>
                    </a:lnTo>
                    <a:lnTo>
                      <a:pt x="407" y="32"/>
                    </a:lnTo>
                    <a:lnTo>
                      <a:pt x="407" y="32"/>
                    </a:lnTo>
                    <a:lnTo>
                      <a:pt x="408" y="32"/>
                    </a:lnTo>
                    <a:lnTo>
                      <a:pt x="408" y="30"/>
                    </a:lnTo>
                    <a:lnTo>
                      <a:pt x="408" y="29"/>
                    </a:lnTo>
                    <a:lnTo>
                      <a:pt x="409" y="29"/>
                    </a:lnTo>
                    <a:lnTo>
                      <a:pt x="409" y="29"/>
                    </a:lnTo>
                    <a:lnTo>
                      <a:pt x="409" y="28"/>
                    </a:lnTo>
                    <a:lnTo>
                      <a:pt x="410" y="28"/>
                    </a:lnTo>
                    <a:lnTo>
                      <a:pt x="410" y="29"/>
                    </a:lnTo>
                    <a:lnTo>
                      <a:pt x="410" y="29"/>
                    </a:lnTo>
                    <a:lnTo>
                      <a:pt x="411" y="29"/>
                    </a:lnTo>
                    <a:lnTo>
                      <a:pt x="411" y="28"/>
                    </a:lnTo>
                    <a:lnTo>
                      <a:pt x="412" y="28"/>
                    </a:lnTo>
                    <a:lnTo>
                      <a:pt x="412" y="30"/>
                    </a:lnTo>
                    <a:lnTo>
                      <a:pt x="412" y="29"/>
                    </a:lnTo>
                    <a:lnTo>
                      <a:pt x="413" y="29"/>
                    </a:lnTo>
                    <a:lnTo>
                      <a:pt x="413" y="29"/>
                    </a:lnTo>
                    <a:lnTo>
                      <a:pt x="413" y="31"/>
                    </a:lnTo>
                    <a:lnTo>
                      <a:pt x="415" y="34"/>
                    </a:lnTo>
                    <a:lnTo>
                      <a:pt x="415" y="34"/>
                    </a:lnTo>
                    <a:lnTo>
                      <a:pt x="415" y="35"/>
                    </a:lnTo>
                    <a:lnTo>
                      <a:pt x="416" y="35"/>
                    </a:lnTo>
                    <a:lnTo>
                      <a:pt x="416" y="35"/>
                    </a:lnTo>
                    <a:lnTo>
                      <a:pt x="417" y="34"/>
                    </a:lnTo>
                    <a:lnTo>
                      <a:pt x="417" y="34"/>
                    </a:lnTo>
                    <a:lnTo>
                      <a:pt x="417" y="35"/>
                    </a:lnTo>
                    <a:lnTo>
                      <a:pt x="418" y="32"/>
                    </a:lnTo>
                    <a:lnTo>
                      <a:pt x="418" y="31"/>
                    </a:lnTo>
                    <a:lnTo>
                      <a:pt x="418" y="32"/>
                    </a:lnTo>
                    <a:lnTo>
                      <a:pt x="419" y="31"/>
                    </a:lnTo>
                    <a:lnTo>
                      <a:pt x="419" y="34"/>
                    </a:lnTo>
                    <a:lnTo>
                      <a:pt x="419" y="35"/>
                    </a:lnTo>
                    <a:lnTo>
                      <a:pt x="420" y="34"/>
                    </a:lnTo>
                    <a:lnTo>
                      <a:pt x="420" y="36"/>
                    </a:lnTo>
                    <a:lnTo>
                      <a:pt x="421" y="32"/>
                    </a:lnTo>
                    <a:lnTo>
                      <a:pt x="421" y="32"/>
                    </a:lnTo>
                    <a:lnTo>
                      <a:pt x="421" y="31"/>
                    </a:lnTo>
                    <a:lnTo>
                      <a:pt x="422" y="30"/>
                    </a:lnTo>
                    <a:lnTo>
                      <a:pt x="422" y="30"/>
                    </a:lnTo>
                    <a:lnTo>
                      <a:pt x="422" y="30"/>
                    </a:lnTo>
                    <a:lnTo>
                      <a:pt x="424" y="31"/>
                    </a:lnTo>
                    <a:lnTo>
                      <a:pt x="424" y="31"/>
                    </a:lnTo>
                    <a:lnTo>
                      <a:pt x="424" y="31"/>
                    </a:lnTo>
                    <a:lnTo>
                      <a:pt x="425" y="34"/>
                    </a:lnTo>
                    <a:lnTo>
                      <a:pt x="425" y="35"/>
                    </a:lnTo>
                    <a:lnTo>
                      <a:pt x="426" y="36"/>
                    </a:lnTo>
                    <a:lnTo>
                      <a:pt x="426" y="36"/>
                    </a:lnTo>
                    <a:lnTo>
                      <a:pt x="426" y="34"/>
                    </a:lnTo>
                    <a:lnTo>
                      <a:pt x="427" y="32"/>
                    </a:lnTo>
                    <a:lnTo>
                      <a:pt x="427" y="32"/>
                    </a:lnTo>
                    <a:lnTo>
                      <a:pt x="427" y="31"/>
                    </a:lnTo>
                    <a:lnTo>
                      <a:pt x="428" y="30"/>
                    </a:lnTo>
                    <a:lnTo>
                      <a:pt x="428" y="31"/>
                    </a:lnTo>
                    <a:lnTo>
                      <a:pt x="428" y="31"/>
                    </a:lnTo>
                    <a:lnTo>
                      <a:pt x="429" y="34"/>
                    </a:lnTo>
                    <a:lnTo>
                      <a:pt x="429" y="36"/>
                    </a:lnTo>
                    <a:lnTo>
                      <a:pt x="430" y="37"/>
                    </a:lnTo>
                    <a:lnTo>
                      <a:pt x="430" y="36"/>
                    </a:lnTo>
                    <a:lnTo>
                      <a:pt x="430" y="37"/>
                    </a:lnTo>
                    <a:lnTo>
                      <a:pt x="431" y="36"/>
                    </a:lnTo>
                    <a:lnTo>
                      <a:pt x="431" y="36"/>
                    </a:lnTo>
                    <a:lnTo>
                      <a:pt x="431" y="34"/>
                    </a:lnTo>
                    <a:lnTo>
                      <a:pt x="433" y="34"/>
                    </a:lnTo>
                    <a:lnTo>
                      <a:pt x="433" y="34"/>
                    </a:lnTo>
                    <a:lnTo>
                      <a:pt x="434" y="34"/>
                    </a:lnTo>
                    <a:lnTo>
                      <a:pt x="434" y="34"/>
                    </a:lnTo>
                    <a:lnTo>
                      <a:pt x="434" y="32"/>
                    </a:lnTo>
                    <a:lnTo>
                      <a:pt x="435" y="32"/>
                    </a:lnTo>
                    <a:lnTo>
                      <a:pt x="435" y="31"/>
                    </a:lnTo>
                    <a:lnTo>
                      <a:pt x="435" y="32"/>
                    </a:lnTo>
                    <a:lnTo>
                      <a:pt x="436" y="34"/>
                    </a:lnTo>
                    <a:lnTo>
                      <a:pt x="436" y="35"/>
                    </a:lnTo>
                    <a:lnTo>
                      <a:pt x="436" y="36"/>
                    </a:lnTo>
                    <a:lnTo>
                      <a:pt x="437" y="36"/>
                    </a:lnTo>
                    <a:lnTo>
                      <a:pt x="437" y="38"/>
                    </a:lnTo>
                    <a:lnTo>
                      <a:pt x="438" y="37"/>
                    </a:lnTo>
                    <a:lnTo>
                      <a:pt x="438" y="40"/>
                    </a:lnTo>
                    <a:lnTo>
                      <a:pt x="438" y="43"/>
                    </a:lnTo>
                    <a:lnTo>
                      <a:pt x="439" y="45"/>
                    </a:lnTo>
                    <a:lnTo>
                      <a:pt x="439" y="44"/>
                    </a:lnTo>
                    <a:lnTo>
                      <a:pt x="439" y="43"/>
                    </a:lnTo>
                    <a:lnTo>
                      <a:pt x="440" y="41"/>
                    </a:lnTo>
                    <a:lnTo>
                      <a:pt x="440" y="40"/>
                    </a:lnTo>
                    <a:lnTo>
                      <a:pt x="440" y="41"/>
                    </a:lnTo>
                    <a:lnTo>
                      <a:pt x="442" y="44"/>
                    </a:lnTo>
                    <a:lnTo>
                      <a:pt x="442" y="43"/>
                    </a:lnTo>
                    <a:lnTo>
                      <a:pt x="443" y="45"/>
                    </a:lnTo>
                    <a:lnTo>
                      <a:pt x="443" y="45"/>
                    </a:lnTo>
                    <a:lnTo>
                      <a:pt x="443" y="45"/>
                    </a:lnTo>
                    <a:lnTo>
                      <a:pt x="444" y="41"/>
                    </a:lnTo>
                    <a:lnTo>
                      <a:pt x="444" y="41"/>
                    </a:lnTo>
                    <a:lnTo>
                      <a:pt x="444" y="40"/>
                    </a:lnTo>
                    <a:lnTo>
                      <a:pt x="445" y="43"/>
                    </a:lnTo>
                    <a:lnTo>
                      <a:pt x="445" y="40"/>
                    </a:lnTo>
                    <a:lnTo>
                      <a:pt x="445" y="41"/>
                    </a:lnTo>
                    <a:lnTo>
                      <a:pt x="446" y="40"/>
                    </a:lnTo>
                    <a:lnTo>
                      <a:pt x="446" y="39"/>
                    </a:lnTo>
                    <a:lnTo>
                      <a:pt x="447" y="39"/>
                    </a:lnTo>
                    <a:lnTo>
                      <a:pt x="447" y="38"/>
                    </a:lnTo>
                    <a:lnTo>
                      <a:pt x="447" y="37"/>
                    </a:lnTo>
                    <a:lnTo>
                      <a:pt x="448" y="37"/>
                    </a:lnTo>
                    <a:lnTo>
                      <a:pt x="448" y="37"/>
                    </a:lnTo>
                    <a:lnTo>
                      <a:pt x="448" y="38"/>
                    </a:lnTo>
                    <a:lnTo>
                      <a:pt x="449" y="37"/>
                    </a:lnTo>
                    <a:lnTo>
                      <a:pt x="449" y="36"/>
                    </a:lnTo>
                    <a:lnTo>
                      <a:pt x="449" y="35"/>
                    </a:lnTo>
                    <a:lnTo>
                      <a:pt x="451" y="34"/>
                    </a:lnTo>
                    <a:lnTo>
                      <a:pt x="451" y="32"/>
                    </a:lnTo>
                    <a:lnTo>
                      <a:pt x="452" y="32"/>
                    </a:lnTo>
                    <a:lnTo>
                      <a:pt x="452" y="34"/>
                    </a:lnTo>
                    <a:lnTo>
                      <a:pt x="452" y="34"/>
                    </a:lnTo>
                    <a:lnTo>
                      <a:pt x="453" y="35"/>
                    </a:lnTo>
                    <a:lnTo>
                      <a:pt x="453" y="36"/>
                    </a:lnTo>
                    <a:lnTo>
                      <a:pt x="453" y="36"/>
                    </a:lnTo>
                    <a:lnTo>
                      <a:pt x="454" y="36"/>
                    </a:lnTo>
                    <a:lnTo>
                      <a:pt x="454" y="36"/>
                    </a:lnTo>
                    <a:lnTo>
                      <a:pt x="454" y="35"/>
                    </a:lnTo>
                    <a:lnTo>
                      <a:pt x="455" y="35"/>
                    </a:lnTo>
                    <a:lnTo>
                      <a:pt x="455" y="35"/>
                    </a:lnTo>
                    <a:lnTo>
                      <a:pt x="456" y="34"/>
                    </a:lnTo>
                    <a:lnTo>
                      <a:pt x="456" y="36"/>
                    </a:lnTo>
                    <a:lnTo>
                      <a:pt x="456" y="36"/>
                    </a:lnTo>
                    <a:lnTo>
                      <a:pt x="457" y="36"/>
                    </a:lnTo>
                    <a:lnTo>
                      <a:pt x="457" y="36"/>
                    </a:lnTo>
                    <a:lnTo>
                      <a:pt x="457" y="34"/>
                    </a:lnTo>
                    <a:lnTo>
                      <a:pt x="458" y="32"/>
                    </a:lnTo>
                    <a:lnTo>
                      <a:pt x="458" y="32"/>
                    </a:lnTo>
                    <a:lnTo>
                      <a:pt x="458" y="32"/>
                    </a:lnTo>
                    <a:lnTo>
                      <a:pt x="460" y="34"/>
                    </a:lnTo>
                    <a:lnTo>
                      <a:pt x="460" y="36"/>
                    </a:lnTo>
                    <a:lnTo>
                      <a:pt x="461" y="38"/>
                    </a:lnTo>
                    <a:lnTo>
                      <a:pt x="461" y="38"/>
                    </a:lnTo>
                    <a:lnTo>
                      <a:pt x="461" y="38"/>
                    </a:lnTo>
                    <a:lnTo>
                      <a:pt x="462" y="36"/>
                    </a:lnTo>
                    <a:lnTo>
                      <a:pt x="462" y="36"/>
                    </a:lnTo>
                    <a:lnTo>
                      <a:pt x="462" y="36"/>
                    </a:lnTo>
                    <a:lnTo>
                      <a:pt x="463" y="36"/>
                    </a:lnTo>
                    <a:lnTo>
                      <a:pt x="463" y="36"/>
                    </a:lnTo>
                    <a:lnTo>
                      <a:pt x="463" y="37"/>
                    </a:lnTo>
                    <a:lnTo>
                      <a:pt x="464" y="36"/>
                    </a:lnTo>
                    <a:lnTo>
                      <a:pt x="464" y="32"/>
                    </a:lnTo>
                    <a:lnTo>
                      <a:pt x="465" y="32"/>
                    </a:lnTo>
                    <a:lnTo>
                      <a:pt x="465" y="34"/>
                    </a:lnTo>
                    <a:lnTo>
                      <a:pt x="465" y="34"/>
                    </a:lnTo>
                    <a:lnTo>
                      <a:pt x="466" y="35"/>
                    </a:lnTo>
                    <a:lnTo>
                      <a:pt x="466" y="34"/>
                    </a:lnTo>
                    <a:lnTo>
                      <a:pt x="466" y="32"/>
                    </a:lnTo>
                    <a:lnTo>
                      <a:pt x="467" y="32"/>
                    </a:lnTo>
                    <a:lnTo>
                      <a:pt x="467" y="31"/>
                    </a:lnTo>
                    <a:lnTo>
                      <a:pt x="467" y="31"/>
                    </a:lnTo>
                    <a:lnTo>
                      <a:pt x="469" y="29"/>
                    </a:lnTo>
                    <a:lnTo>
                      <a:pt x="469" y="29"/>
                    </a:lnTo>
                    <a:lnTo>
                      <a:pt x="470" y="29"/>
                    </a:lnTo>
                    <a:lnTo>
                      <a:pt x="470" y="30"/>
                    </a:lnTo>
                    <a:lnTo>
                      <a:pt x="470" y="30"/>
                    </a:lnTo>
                    <a:lnTo>
                      <a:pt x="471" y="30"/>
                    </a:lnTo>
                    <a:lnTo>
                      <a:pt x="471" y="30"/>
                    </a:lnTo>
                    <a:lnTo>
                      <a:pt x="471" y="30"/>
                    </a:lnTo>
                    <a:lnTo>
                      <a:pt x="472" y="31"/>
                    </a:lnTo>
                    <a:lnTo>
                      <a:pt x="472" y="29"/>
                    </a:lnTo>
                    <a:lnTo>
                      <a:pt x="472" y="31"/>
                    </a:lnTo>
                    <a:lnTo>
                      <a:pt x="473" y="32"/>
                    </a:lnTo>
                    <a:lnTo>
                      <a:pt x="473" y="31"/>
                    </a:lnTo>
                    <a:lnTo>
                      <a:pt x="474" y="31"/>
                    </a:lnTo>
                    <a:lnTo>
                      <a:pt x="474" y="30"/>
                    </a:lnTo>
                    <a:lnTo>
                      <a:pt x="474" y="32"/>
                    </a:lnTo>
                    <a:lnTo>
                      <a:pt x="475" y="36"/>
                    </a:lnTo>
                    <a:lnTo>
                      <a:pt x="475" y="36"/>
                    </a:lnTo>
                    <a:lnTo>
                      <a:pt x="475" y="36"/>
                    </a:lnTo>
                    <a:lnTo>
                      <a:pt x="476" y="34"/>
                    </a:lnTo>
                    <a:lnTo>
                      <a:pt x="476" y="32"/>
                    </a:lnTo>
                    <a:lnTo>
                      <a:pt x="478" y="31"/>
                    </a:lnTo>
                    <a:lnTo>
                      <a:pt x="478" y="30"/>
                    </a:lnTo>
                    <a:lnTo>
                      <a:pt x="478" y="31"/>
                    </a:lnTo>
                    <a:lnTo>
                      <a:pt x="479" y="31"/>
                    </a:lnTo>
                    <a:lnTo>
                      <a:pt x="479" y="32"/>
                    </a:lnTo>
                    <a:lnTo>
                      <a:pt x="479" y="32"/>
                    </a:lnTo>
                    <a:lnTo>
                      <a:pt x="480" y="32"/>
                    </a:lnTo>
                    <a:lnTo>
                      <a:pt x="480" y="32"/>
                    </a:lnTo>
                    <a:lnTo>
                      <a:pt x="480" y="36"/>
                    </a:lnTo>
                    <a:lnTo>
                      <a:pt x="481" y="36"/>
                    </a:lnTo>
                    <a:lnTo>
                      <a:pt x="481" y="36"/>
                    </a:lnTo>
                    <a:lnTo>
                      <a:pt x="482" y="36"/>
                    </a:lnTo>
                    <a:lnTo>
                      <a:pt x="482" y="36"/>
                    </a:lnTo>
                    <a:lnTo>
                      <a:pt x="482" y="37"/>
                    </a:lnTo>
                    <a:lnTo>
                      <a:pt x="483" y="37"/>
                    </a:lnTo>
                    <a:lnTo>
                      <a:pt x="483" y="36"/>
                    </a:lnTo>
                    <a:lnTo>
                      <a:pt x="483" y="34"/>
                    </a:lnTo>
                    <a:lnTo>
                      <a:pt x="484" y="34"/>
                    </a:lnTo>
                    <a:lnTo>
                      <a:pt x="484" y="34"/>
                    </a:lnTo>
                    <a:lnTo>
                      <a:pt x="484" y="32"/>
                    </a:lnTo>
                    <a:lnTo>
                      <a:pt x="485" y="32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7" y="30"/>
                    </a:lnTo>
                    <a:lnTo>
                      <a:pt x="487" y="30"/>
                    </a:lnTo>
                    <a:lnTo>
                      <a:pt x="488" y="32"/>
                    </a:lnTo>
                    <a:lnTo>
                      <a:pt x="488" y="31"/>
                    </a:lnTo>
                    <a:lnTo>
                      <a:pt x="488" y="32"/>
                    </a:lnTo>
                    <a:lnTo>
                      <a:pt x="489" y="34"/>
                    </a:lnTo>
                    <a:lnTo>
                      <a:pt x="489" y="35"/>
                    </a:lnTo>
                    <a:lnTo>
                      <a:pt x="489" y="35"/>
                    </a:lnTo>
                    <a:lnTo>
                      <a:pt x="490" y="32"/>
                    </a:lnTo>
                    <a:lnTo>
                      <a:pt x="490" y="34"/>
                    </a:lnTo>
                    <a:lnTo>
                      <a:pt x="491" y="35"/>
                    </a:lnTo>
                    <a:lnTo>
                      <a:pt x="491" y="37"/>
                    </a:lnTo>
                    <a:lnTo>
                      <a:pt x="491" y="36"/>
                    </a:lnTo>
                    <a:lnTo>
                      <a:pt x="492" y="35"/>
                    </a:lnTo>
                    <a:lnTo>
                      <a:pt x="492" y="36"/>
                    </a:lnTo>
                    <a:lnTo>
                      <a:pt x="492" y="36"/>
                    </a:lnTo>
                    <a:lnTo>
                      <a:pt x="493" y="36"/>
                    </a:lnTo>
                    <a:lnTo>
                      <a:pt x="493" y="35"/>
                    </a:lnTo>
                    <a:lnTo>
                      <a:pt x="493" y="34"/>
                    </a:lnTo>
                    <a:lnTo>
                      <a:pt x="494" y="34"/>
                    </a:lnTo>
                    <a:lnTo>
                      <a:pt x="494" y="32"/>
                    </a:lnTo>
                    <a:lnTo>
                      <a:pt x="496" y="34"/>
                    </a:lnTo>
                    <a:lnTo>
                      <a:pt x="496" y="34"/>
                    </a:lnTo>
                    <a:lnTo>
                      <a:pt x="496" y="35"/>
                    </a:lnTo>
                    <a:lnTo>
                      <a:pt x="497" y="34"/>
                    </a:lnTo>
                    <a:lnTo>
                      <a:pt x="497" y="36"/>
                    </a:lnTo>
                    <a:lnTo>
                      <a:pt x="497" y="36"/>
                    </a:lnTo>
                    <a:lnTo>
                      <a:pt x="498" y="36"/>
                    </a:lnTo>
                    <a:lnTo>
                      <a:pt x="498" y="38"/>
                    </a:lnTo>
                    <a:lnTo>
                      <a:pt x="498" y="37"/>
                    </a:lnTo>
                    <a:lnTo>
                      <a:pt x="499" y="37"/>
                    </a:lnTo>
                    <a:lnTo>
                      <a:pt x="499" y="37"/>
                    </a:lnTo>
                    <a:lnTo>
                      <a:pt x="500" y="35"/>
                    </a:lnTo>
                    <a:lnTo>
                      <a:pt x="500" y="34"/>
                    </a:lnTo>
                    <a:lnTo>
                      <a:pt x="500" y="34"/>
                    </a:lnTo>
                    <a:lnTo>
                      <a:pt x="501" y="36"/>
                    </a:lnTo>
                    <a:lnTo>
                      <a:pt x="501" y="39"/>
                    </a:lnTo>
                    <a:lnTo>
                      <a:pt x="501" y="39"/>
                    </a:lnTo>
                    <a:lnTo>
                      <a:pt x="502" y="38"/>
                    </a:lnTo>
                    <a:lnTo>
                      <a:pt x="502" y="39"/>
                    </a:lnTo>
                    <a:lnTo>
                      <a:pt x="502" y="39"/>
                    </a:lnTo>
                    <a:lnTo>
                      <a:pt x="503" y="36"/>
                    </a:lnTo>
                    <a:lnTo>
                      <a:pt x="503" y="32"/>
                    </a:lnTo>
                    <a:lnTo>
                      <a:pt x="504" y="30"/>
                    </a:lnTo>
                    <a:lnTo>
                      <a:pt x="504" y="29"/>
                    </a:lnTo>
                    <a:lnTo>
                      <a:pt x="504" y="29"/>
                    </a:lnTo>
                    <a:lnTo>
                      <a:pt x="506" y="31"/>
                    </a:lnTo>
                    <a:lnTo>
                      <a:pt x="506" y="32"/>
                    </a:lnTo>
                    <a:lnTo>
                      <a:pt x="506" y="34"/>
                    </a:lnTo>
                    <a:lnTo>
                      <a:pt x="507" y="36"/>
                    </a:lnTo>
                    <a:lnTo>
                      <a:pt x="507" y="36"/>
                    </a:lnTo>
                    <a:lnTo>
                      <a:pt x="507" y="36"/>
                    </a:lnTo>
                    <a:lnTo>
                      <a:pt x="508" y="38"/>
                    </a:lnTo>
                    <a:lnTo>
                      <a:pt x="508" y="39"/>
                    </a:lnTo>
                    <a:lnTo>
                      <a:pt x="509" y="39"/>
                    </a:lnTo>
                    <a:lnTo>
                      <a:pt x="509" y="41"/>
                    </a:lnTo>
                    <a:lnTo>
                      <a:pt x="509" y="43"/>
                    </a:lnTo>
                    <a:lnTo>
                      <a:pt x="510" y="44"/>
                    </a:lnTo>
                    <a:lnTo>
                      <a:pt x="510" y="45"/>
                    </a:lnTo>
                    <a:lnTo>
                      <a:pt x="510" y="47"/>
                    </a:lnTo>
                    <a:lnTo>
                      <a:pt x="511" y="46"/>
                    </a:lnTo>
                    <a:lnTo>
                      <a:pt x="511" y="47"/>
                    </a:lnTo>
                    <a:lnTo>
                      <a:pt x="511" y="45"/>
                    </a:lnTo>
                    <a:lnTo>
                      <a:pt x="512" y="45"/>
                    </a:lnTo>
                    <a:lnTo>
                      <a:pt x="512" y="46"/>
                    </a:lnTo>
                    <a:lnTo>
                      <a:pt x="513" y="46"/>
                    </a:lnTo>
                    <a:lnTo>
                      <a:pt x="513" y="45"/>
                    </a:lnTo>
                    <a:lnTo>
                      <a:pt x="513" y="46"/>
                    </a:lnTo>
                    <a:lnTo>
                      <a:pt x="515" y="46"/>
                    </a:lnTo>
                    <a:lnTo>
                      <a:pt x="515" y="45"/>
                    </a:lnTo>
                    <a:lnTo>
                      <a:pt x="515" y="44"/>
                    </a:lnTo>
                    <a:lnTo>
                      <a:pt x="516" y="40"/>
                    </a:lnTo>
                    <a:lnTo>
                      <a:pt x="516" y="38"/>
                    </a:lnTo>
                    <a:lnTo>
                      <a:pt x="516" y="39"/>
                    </a:lnTo>
                    <a:lnTo>
                      <a:pt x="517" y="43"/>
                    </a:lnTo>
                    <a:lnTo>
                      <a:pt x="517" y="44"/>
                    </a:lnTo>
                    <a:lnTo>
                      <a:pt x="518" y="47"/>
                    </a:lnTo>
                    <a:lnTo>
                      <a:pt x="518" y="48"/>
                    </a:lnTo>
                    <a:lnTo>
                      <a:pt x="518" y="50"/>
                    </a:lnTo>
                    <a:lnTo>
                      <a:pt x="519" y="50"/>
                    </a:lnTo>
                    <a:lnTo>
                      <a:pt x="519" y="49"/>
                    </a:lnTo>
                    <a:lnTo>
                      <a:pt x="519" y="48"/>
                    </a:lnTo>
                    <a:lnTo>
                      <a:pt x="520" y="47"/>
                    </a:lnTo>
                    <a:lnTo>
                      <a:pt x="520" y="46"/>
                    </a:lnTo>
                    <a:lnTo>
                      <a:pt x="521" y="45"/>
                    </a:lnTo>
                    <a:lnTo>
                      <a:pt x="521" y="46"/>
                    </a:lnTo>
                    <a:lnTo>
                      <a:pt x="521" y="46"/>
                    </a:lnTo>
                    <a:lnTo>
                      <a:pt x="522" y="47"/>
                    </a:lnTo>
                    <a:lnTo>
                      <a:pt x="522" y="48"/>
                    </a:lnTo>
                    <a:lnTo>
                      <a:pt x="522" y="48"/>
                    </a:lnTo>
                    <a:lnTo>
                      <a:pt x="524" y="47"/>
                    </a:lnTo>
                    <a:lnTo>
                      <a:pt x="524" y="48"/>
                    </a:lnTo>
                    <a:lnTo>
                      <a:pt x="524" y="49"/>
                    </a:lnTo>
                    <a:lnTo>
                      <a:pt x="525" y="48"/>
                    </a:lnTo>
                    <a:lnTo>
                      <a:pt x="525" y="47"/>
                    </a:lnTo>
                    <a:lnTo>
                      <a:pt x="526" y="46"/>
                    </a:lnTo>
                    <a:lnTo>
                      <a:pt x="526" y="46"/>
                    </a:lnTo>
                    <a:lnTo>
                      <a:pt x="526" y="46"/>
                    </a:lnTo>
                    <a:lnTo>
                      <a:pt x="527" y="47"/>
                    </a:lnTo>
                    <a:lnTo>
                      <a:pt x="527" y="48"/>
                    </a:lnTo>
                    <a:lnTo>
                      <a:pt x="527" y="48"/>
                    </a:lnTo>
                    <a:lnTo>
                      <a:pt x="528" y="48"/>
                    </a:lnTo>
                    <a:lnTo>
                      <a:pt x="528" y="48"/>
                    </a:lnTo>
                    <a:lnTo>
                      <a:pt x="528" y="50"/>
                    </a:lnTo>
                    <a:lnTo>
                      <a:pt x="529" y="52"/>
                    </a:lnTo>
                    <a:lnTo>
                      <a:pt x="529" y="50"/>
                    </a:lnTo>
                    <a:lnTo>
                      <a:pt x="530" y="48"/>
                    </a:lnTo>
                    <a:lnTo>
                      <a:pt x="530" y="47"/>
                    </a:lnTo>
                    <a:lnTo>
                      <a:pt x="530" y="47"/>
                    </a:lnTo>
                    <a:lnTo>
                      <a:pt x="531" y="47"/>
                    </a:lnTo>
                    <a:lnTo>
                      <a:pt x="531" y="47"/>
                    </a:lnTo>
                    <a:lnTo>
                      <a:pt x="531" y="45"/>
                    </a:lnTo>
                    <a:lnTo>
                      <a:pt x="533" y="43"/>
                    </a:lnTo>
                    <a:lnTo>
                      <a:pt x="533" y="41"/>
                    </a:lnTo>
                    <a:lnTo>
                      <a:pt x="533" y="43"/>
                    </a:lnTo>
                    <a:lnTo>
                      <a:pt x="534" y="40"/>
                    </a:lnTo>
                    <a:lnTo>
                      <a:pt x="534" y="40"/>
                    </a:lnTo>
                    <a:lnTo>
                      <a:pt x="535" y="39"/>
                    </a:lnTo>
                    <a:lnTo>
                      <a:pt x="535" y="39"/>
                    </a:lnTo>
                    <a:lnTo>
                      <a:pt x="535" y="39"/>
                    </a:lnTo>
                    <a:lnTo>
                      <a:pt x="536" y="39"/>
                    </a:lnTo>
                    <a:lnTo>
                      <a:pt x="536" y="38"/>
                    </a:lnTo>
                    <a:lnTo>
                      <a:pt x="536" y="39"/>
                    </a:lnTo>
                    <a:lnTo>
                      <a:pt x="537" y="40"/>
                    </a:lnTo>
                    <a:lnTo>
                      <a:pt x="537" y="40"/>
                    </a:lnTo>
                    <a:lnTo>
                      <a:pt x="537" y="40"/>
                    </a:lnTo>
                    <a:lnTo>
                      <a:pt x="538" y="40"/>
                    </a:lnTo>
                    <a:lnTo>
                      <a:pt x="538" y="40"/>
                    </a:lnTo>
                    <a:lnTo>
                      <a:pt x="539" y="39"/>
                    </a:lnTo>
                    <a:lnTo>
                      <a:pt x="539" y="39"/>
                    </a:lnTo>
                    <a:lnTo>
                      <a:pt x="539" y="39"/>
                    </a:lnTo>
                    <a:lnTo>
                      <a:pt x="540" y="38"/>
                    </a:lnTo>
                    <a:lnTo>
                      <a:pt x="540" y="40"/>
                    </a:lnTo>
                    <a:lnTo>
                      <a:pt x="540" y="40"/>
                    </a:lnTo>
                    <a:lnTo>
                      <a:pt x="542" y="40"/>
                    </a:lnTo>
                    <a:lnTo>
                      <a:pt x="542" y="41"/>
                    </a:lnTo>
                    <a:lnTo>
                      <a:pt x="542" y="43"/>
                    </a:lnTo>
                    <a:lnTo>
                      <a:pt x="543" y="44"/>
                    </a:lnTo>
                    <a:lnTo>
                      <a:pt x="543" y="44"/>
                    </a:lnTo>
                    <a:lnTo>
                      <a:pt x="544" y="45"/>
                    </a:lnTo>
                    <a:lnTo>
                      <a:pt x="544" y="46"/>
                    </a:lnTo>
                    <a:lnTo>
                      <a:pt x="544" y="45"/>
                    </a:lnTo>
                    <a:lnTo>
                      <a:pt x="545" y="47"/>
                    </a:lnTo>
                    <a:lnTo>
                      <a:pt x="545" y="47"/>
                    </a:lnTo>
                    <a:lnTo>
                      <a:pt x="545" y="47"/>
                    </a:lnTo>
                    <a:lnTo>
                      <a:pt x="546" y="46"/>
                    </a:lnTo>
                    <a:lnTo>
                      <a:pt x="546" y="45"/>
                    </a:lnTo>
                    <a:lnTo>
                      <a:pt x="546" y="45"/>
                    </a:lnTo>
                    <a:lnTo>
                      <a:pt x="547" y="45"/>
                    </a:lnTo>
                    <a:lnTo>
                      <a:pt x="547" y="44"/>
                    </a:lnTo>
                    <a:lnTo>
                      <a:pt x="548" y="44"/>
                    </a:lnTo>
                    <a:lnTo>
                      <a:pt x="548" y="45"/>
                    </a:lnTo>
                    <a:lnTo>
                      <a:pt x="548" y="44"/>
                    </a:lnTo>
                    <a:lnTo>
                      <a:pt x="549" y="40"/>
                    </a:lnTo>
                    <a:lnTo>
                      <a:pt x="549" y="40"/>
                    </a:lnTo>
                    <a:lnTo>
                      <a:pt x="549" y="43"/>
                    </a:lnTo>
                    <a:lnTo>
                      <a:pt x="551" y="39"/>
                    </a:lnTo>
                    <a:lnTo>
                      <a:pt x="551" y="40"/>
                    </a:lnTo>
                    <a:lnTo>
                      <a:pt x="551" y="37"/>
                    </a:lnTo>
                    <a:lnTo>
                      <a:pt x="552" y="36"/>
                    </a:lnTo>
                    <a:lnTo>
                      <a:pt x="552" y="36"/>
                    </a:lnTo>
                    <a:lnTo>
                      <a:pt x="553" y="34"/>
                    </a:lnTo>
                    <a:lnTo>
                      <a:pt x="553" y="34"/>
                    </a:lnTo>
                    <a:lnTo>
                      <a:pt x="553" y="32"/>
                    </a:lnTo>
                    <a:lnTo>
                      <a:pt x="554" y="34"/>
                    </a:lnTo>
                    <a:lnTo>
                      <a:pt x="554" y="36"/>
                    </a:lnTo>
                    <a:lnTo>
                      <a:pt x="554" y="37"/>
                    </a:lnTo>
                    <a:lnTo>
                      <a:pt x="555" y="37"/>
                    </a:lnTo>
                    <a:lnTo>
                      <a:pt x="555" y="37"/>
                    </a:lnTo>
                    <a:lnTo>
                      <a:pt x="555" y="37"/>
                    </a:lnTo>
                    <a:lnTo>
                      <a:pt x="556" y="37"/>
                    </a:lnTo>
                    <a:lnTo>
                      <a:pt x="556" y="39"/>
                    </a:lnTo>
                    <a:lnTo>
                      <a:pt x="557" y="40"/>
                    </a:lnTo>
                    <a:lnTo>
                      <a:pt x="557" y="41"/>
                    </a:lnTo>
                    <a:lnTo>
                      <a:pt x="557" y="41"/>
                    </a:lnTo>
                    <a:lnTo>
                      <a:pt x="558" y="40"/>
                    </a:lnTo>
                    <a:lnTo>
                      <a:pt x="558" y="39"/>
                    </a:lnTo>
                    <a:lnTo>
                      <a:pt x="558" y="39"/>
                    </a:lnTo>
                    <a:lnTo>
                      <a:pt x="560" y="38"/>
                    </a:lnTo>
                    <a:lnTo>
                      <a:pt x="560" y="38"/>
                    </a:lnTo>
                    <a:lnTo>
                      <a:pt x="561" y="36"/>
                    </a:lnTo>
                    <a:lnTo>
                      <a:pt x="561" y="36"/>
                    </a:lnTo>
                    <a:lnTo>
                      <a:pt x="561" y="37"/>
                    </a:lnTo>
                    <a:lnTo>
                      <a:pt x="562" y="36"/>
                    </a:lnTo>
                    <a:lnTo>
                      <a:pt x="562" y="37"/>
                    </a:lnTo>
                    <a:lnTo>
                      <a:pt x="562" y="39"/>
                    </a:lnTo>
                    <a:lnTo>
                      <a:pt x="563" y="38"/>
                    </a:lnTo>
                    <a:lnTo>
                      <a:pt x="563" y="38"/>
                    </a:lnTo>
                    <a:lnTo>
                      <a:pt x="563" y="38"/>
                    </a:lnTo>
                    <a:lnTo>
                      <a:pt x="564" y="38"/>
                    </a:lnTo>
                    <a:lnTo>
                      <a:pt x="564" y="37"/>
                    </a:lnTo>
                    <a:lnTo>
                      <a:pt x="565" y="38"/>
                    </a:lnTo>
                    <a:lnTo>
                      <a:pt x="565" y="37"/>
                    </a:lnTo>
                    <a:lnTo>
                      <a:pt x="565" y="38"/>
                    </a:lnTo>
                    <a:lnTo>
                      <a:pt x="566" y="39"/>
                    </a:lnTo>
                    <a:lnTo>
                      <a:pt x="566" y="38"/>
                    </a:lnTo>
                    <a:lnTo>
                      <a:pt x="566" y="38"/>
                    </a:lnTo>
                    <a:lnTo>
                      <a:pt x="567" y="37"/>
                    </a:lnTo>
                    <a:lnTo>
                      <a:pt x="567" y="37"/>
                    </a:lnTo>
                    <a:lnTo>
                      <a:pt x="567" y="38"/>
                    </a:lnTo>
                    <a:lnTo>
                      <a:pt x="569" y="38"/>
                    </a:lnTo>
                    <a:lnTo>
                      <a:pt x="569" y="39"/>
                    </a:lnTo>
                    <a:lnTo>
                      <a:pt x="570" y="39"/>
                    </a:lnTo>
                    <a:lnTo>
                      <a:pt x="570" y="38"/>
                    </a:lnTo>
                    <a:lnTo>
                      <a:pt x="570" y="39"/>
                    </a:lnTo>
                    <a:lnTo>
                      <a:pt x="571" y="38"/>
                    </a:lnTo>
                    <a:lnTo>
                      <a:pt x="571" y="39"/>
                    </a:lnTo>
                    <a:lnTo>
                      <a:pt x="571" y="39"/>
                    </a:lnTo>
                    <a:lnTo>
                      <a:pt x="572" y="39"/>
                    </a:lnTo>
                    <a:lnTo>
                      <a:pt x="572" y="38"/>
                    </a:lnTo>
                    <a:lnTo>
                      <a:pt x="572" y="37"/>
                    </a:lnTo>
                    <a:lnTo>
                      <a:pt x="573" y="38"/>
                    </a:lnTo>
                    <a:lnTo>
                      <a:pt x="573" y="40"/>
                    </a:lnTo>
                    <a:lnTo>
                      <a:pt x="574" y="41"/>
                    </a:lnTo>
                    <a:lnTo>
                      <a:pt x="574" y="40"/>
                    </a:lnTo>
                    <a:lnTo>
                      <a:pt x="574" y="40"/>
                    </a:lnTo>
                    <a:lnTo>
                      <a:pt x="575" y="40"/>
                    </a:lnTo>
                    <a:lnTo>
                      <a:pt x="575" y="40"/>
                    </a:lnTo>
                    <a:lnTo>
                      <a:pt x="575" y="43"/>
                    </a:lnTo>
                    <a:lnTo>
                      <a:pt x="576" y="43"/>
                    </a:lnTo>
                    <a:lnTo>
                      <a:pt x="576" y="43"/>
                    </a:lnTo>
                    <a:lnTo>
                      <a:pt x="576" y="45"/>
                    </a:lnTo>
                    <a:lnTo>
                      <a:pt x="578" y="45"/>
                    </a:lnTo>
                    <a:lnTo>
                      <a:pt x="578" y="46"/>
                    </a:lnTo>
                    <a:lnTo>
                      <a:pt x="579" y="45"/>
                    </a:lnTo>
                    <a:lnTo>
                      <a:pt x="579" y="45"/>
                    </a:lnTo>
                    <a:lnTo>
                      <a:pt x="579" y="46"/>
                    </a:lnTo>
                    <a:lnTo>
                      <a:pt x="580" y="44"/>
                    </a:lnTo>
                    <a:lnTo>
                      <a:pt x="580" y="44"/>
                    </a:lnTo>
                    <a:lnTo>
                      <a:pt x="580" y="44"/>
                    </a:lnTo>
                    <a:lnTo>
                      <a:pt x="581" y="44"/>
                    </a:lnTo>
                    <a:lnTo>
                      <a:pt x="581" y="44"/>
                    </a:lnTo>
                    <a:lnTo>
                      <a:pt x="581" y="43"/>
                    </a:lnTo>
                    <a:lnTo>
                      <a:pt x="582" y="44"/>
                    </a:lnTo>
                    <a:lnTo>
                      <a:pt x="582" y="43"/>
                    </a:lnTo>
                    <a:lnTo>
                      <a:pt x="583" y="43"/>
                    </a:lnTo>
                    <a:lnTo>
                      <a:pt x="583" y="44"/>
                    </a:lnTo>
                    <a:lnTo>
                      <a:pt x="583" y="43"/>
                    </a:lnTo>
                    <a:lnTo>
                      <a:pt x="584" y="41"/>
                    </a:lnTo>
                    <a:lnTo>
                      <a:pt x="584" y="43"/>
                    </a:lnTo>
                    <a:lnTo>
                      <a:pt x="584" y="43"/>
                    </a:lnTo>
                    <a:lnTo>
                      <a:pt x="585" y="40"/>
                    </a:lnTo>
                    <a:lnTo>
                      <a:pt x="585" y="39"/>
                    </a:lnTo>
                    <a:lnTo>
                      <a:pt x="585" y="37"/>
                    </a:lnTo>
                    <a:lnTo>
                      <a:pt x="587" y="36"/>
                    </a:lnTo>
                    <a:lnTo>
                      <a:pt x="587" y="34"/>
                    </a:lnTo>
                    <a:lnTo>
                      <a:pt x="588" y="34"/>
                    </a:lnTo>
                    <a:lnTo>
                      <a:pt x="588" y="34"/>
                    </a:lnTo>
                    <a:lnTo>
                      <a:pt x="588" y="34"/>
                    </a:lnTo>
                    <a:lnTo>
                      <a:pt x="589" y="34"/>
                    </a:lnTo>
                    <a:lnTo>
                      <a:pt x="589" y="37"/>
                    </a:lnTo>
                    <a:lnTo>
                      <a:pt x="589" y="37"/>
                    </a:lnTo>
                    <a:lnTo>
                      <a:pt x="590" y="39"/>
                    </a:lnTo>
                    <a:lnTo>
                      <a:pt x="590" y="39"/>
                    </a:lnTo>
                    <a:lnTo>
                      <a:pt x="590" y="39"/>
                    </a:lnTo>
                    <a:lnTo>
                      <a:pt x="591" y="38"/>
                    </a:lnTo>
                    <a:lnTo>
                      <a:pt x="591" y="39"/>
                    </a:lnTo>
                    <a:lnTo>
                      <a:pt x="592" y="39"/>
                    </a:lnTo>
                    <a:lnTo>
                      <a:pt x="592" y="40"/>
                    </a:lnTo>
                    <a:lnTo>
                      <a:pt x="592" y="43"/>
                    </a:lnTo>
                    <a:lnTo>
                      <a:pt x="593" y="45"/>
                    </a:lnTo>
                    <a:lnTo>
                      <a:pt x="593" y="45"/>
                    </a:lnTo>
                    <a:lnTo>
                      <a:pt x="593" y="46"/>
                    </a:lnTo>
                    <a:lnTo>
                      <a:pt x="594" y="47"/>
                    </a:lnTo>
                    <a:lnTo>
                      <a:pt x="594" y="45"/>
                    </a:lnTo>
                    <a:lnTo>
                      <a:pt x="594" y="45"/>
                    </a:lnTo>
                    <a:lnTo>
                      <a:pt x="596" y="43"/>
                    </a:lnTo>
                    <a:lnTo>
                      <a:pt x="596" y="40"/>
                    </a:lnTo>
                    <a:lnTo>
                      <a:pt x="597" y="39"/>
                    </a:lnTo>
                    <a:lnTo>
                      <a:pt x="597" y="39"/>
                    </a:lnTo>
                    <a:lnTo>
                      <a:pt x="597" y="37"/>
                    </a:lnTo>
                    <a:lnTo>
                      <a:pt x="598" y="36"/>
                    </a:lnTo>
                    <a:lnTo>
                      <a:pt x="598" y="36"/>
                    </a:lnTo>
                    <a:lnTo>
                      <a:pt x="598" y="34"/>
                    </a:lnTo>
                    <a:lnTo>
                      <a:pt x="599" y="37"/>
                    </a:lnTo>
                    <a:lnTo>
                      <a:pt x="599" y="39"/>
                    </a:lnTo>
                    <a:lnTo>
                      <a:pt x="599" y="40"/>
                    </a:lnTo>
                    <a:lnTo>
                      <a:pt x="600" y="39"/>
                    </a:lnTo>
                    <a:lnTo>
                      <a:pt x="600" y="40"/>
                    </a:lnTo>
                    <a:lnTo>
                      <a:pt x="601" y="40"/>
                    </a:lnTo>
                    <a:lnTo>
                      <a:pt x="601" y="40"/>
                    </a:lnTo>
                    <a:lnTo>
                      <a:pt x="601" y="40"/>
                    </a:lnTo>
                    <a:lnTo>
                      <a:pt x="602" y="41"/>
                    </a:lnTo>
                    <a:lnTo>
                      <a:pt x="602" y="43"/>
                    </a:lnTo>
                    <a:lnTo>
                      <a:pt x="602" y="41"/>
                    </a:lnTo>
                    <a:lnTo>
                      <a:pt x="603" y="44"/>
                    </a:lnTo>
                    <a:lnTo>
                      <a:pt x="603" y="43"/>
                    </a:lnTo>
                    <a:lnTo>
                      <a:pt x="605" y="43"/>
                    </a:lnTo>
                    <a:lnTo>
                      <a:pt x="605" y="40"/>
                    </a:lnTo>
                    <a:lnTo>
                      <a:pt x="605" y="40"/>
                    </a:lnTo>
                    <a:lnTo>
                      <a:pt x="606" y="39"/>
                    </a:lnTo>
                    <a:lnTo>
                      <a:pt x="606" y="38"/>
                    </a:lnTo>
                    <a:lnTo>
                      <a:pt x="606" y="40"/>
                    </a:lnTo>
                    <a:lnTo>
                      <a:pt x="607" y="38"/>
                    </a:lnTo>
                    <a:lnTo>
                      <a:pt x="607" y="38"/>
                    </a:lnTo>
                    <a:lnTo>
                      <a:pt x="607" y="38"/>
                    </a:lnTo>
                    <a:lnTo>
                      <a:pt x="608" y="38"/>
                    </a:lnTo>
                    <a:lnTo>
                      <a:pt x="608" y="38"/>
                    </a:lnTo>
                    <a:lnTo>
                      <a:pt x="609" y="38"/>
                    </a:lnTo>
                    <a:lnTo>
                      <a:pt x="609" y="39"/>
                    </a:lnTo>
                    <a:lnTo>
                      <a:pt x="609" y="40"/>
                    </a:lnTo>
                    <a:lnTo>
                      <a:pt x="610" y="40"/>
                    </a:lnTo>
                    <a:lnTo>
                      <a:pt x="610" y="41"/>
                    </a:lnTo>
                    <a:lnTo>
                      <a:pt x="610" y="43"/>
                    </a:lnTo>
                    <a:lnTo>
                      <a:pt x="611" y="44"/>
                    </a:lnTo>
                    <a:lnTo>
                      <a:pt x="611" y="45"/>
                    </a:lnTo>
                    <a:lnTo>
                      <a:pt x="611" y="44"/>
                    </a:lnTo>
                    <a:lnTo>
                      <a:pt x="612" y="44"/>
                    </a:lnTo>
                    <a:lnTo>
                      <a:pt x="612" y="44"/>
                    </a:lnTo>
                    <a:lnTo>
                      <a:pt x="614" y="45"/>
                    </a:lnTo>
                    <a:lnTo>
                      <a:pt x="614" y="45"/>
                    </a:lnTo>
                    <a:lnTo>
                      <a:pt x="614" y="43"/>
                    </a:lnTo>
                    <a:lnTo>
                      <a:pt x="615" y="41"/>
                    </a:lnTo>
                    <a:lnTo>
                      <a:pt x="615" y="40"/>
                    </a:lnTo>
                    <a:lnTo>
                      <a:pt x="615" y="43"/>
                    </a:lnTo>
                    <a:lnTo>
                      <a:pt x="616" y="43"/>
                    </a:lnTo>
                    <a:lnTo>
                      <a:pt x="616" y="43"/>
                    </a:lnTo>
                    <a:lnTo>
                      <a:pt x="616" y="45"/>
                    </a:lnTo>
                    <a:lnTo>
                      <a:pt x="617" y="44"/>
                    </a:lnTo>
                    <a:lnTo>
                      <a:pt x="617" y="44"/>
                    </a:lnTo>
                    <a:lnTo>
                      <a:pt x="618" y="43"/>
                    </a:lnTo>
                    <a:lnTo>
                      <a:pt x="618" y="40"/>
                    </a:lnTo>
                    <a:lnTo>
                      <a:pt x="618" y="38"/>
                    </a:lnTo>
                    <a:lnTo>
                      <a:pt x="619" y="37"/>
                    </a:lnTo>
                    <a:lnTo>
                      <a:pt x="619" y="38"/>
                    </a:lnTo>
                    <a:lnTo>
                      <a:pt x="619" y="38"/>
                    </a:lnTo>
                    <a:lnTo>
                      <a:pt x="620" y="39"/>
                    </a:lnTo>
                    <a:lnTo>
                      <a:pt x="620" y="40"/>
                    </a:lnTo>
                    <a:lnTo>
                      <a:pt x="620" y="40"/>
                    </a:lnTo>
                    <a:lnTo>
                      <a:pt x="621" y="38"/>
                    </a:lnTo>
                    <a:lnTo>
                      <a:pt x="621" y="38"/>
                    </a:lnTo>
                    <a:lnTo>
                      <a:pt x="623" y="37"/>
                    </a:lnTo>
                    <a:lnTo>
                      <a:pt x="623" y="39"/>
                    </a:lnTo>
                    <a:lnTo>
                      <a:pt x="623" y="40"/>
                    </a:lnTo>
                    <a:lnTo>
                      <a:pt x="624" y="41"/>
                    </a:lnTo>
                    <a:lnTo>
                      <a:pt x="624" y="43"/>
                    </a:lnTo>
                    <a:lnTo>
                      <a:pt x="624" y="43"/>
                    </a:lnTo>
                    <a:lnTo>
                      <a:pt x="625" y="44"/>
                    </a:lnTo>
                    <a:lnTo>
                      <a:pt x="625" y="43"/>
                    </a:lnTo>
                    <a:lnTo>
                      <a:pt x="625" y="40"/>
                    </a:lnTo>
                    <a:lnTo>
                      <a:pt x="626" y="40"/>
                    </a:lnTo>
                    <a:lnTo>
                      <a:pt x="626" y="40"/>
                    </a:lnTo>
                    <a:lnTo>
                      <a:pt x="627" y="41"/>
                    </a:lnTo>
                    <a:lnTo>
                      <a:pt x="627" y="44"/>
                    </a:lnTo>
                    <a:lnTo>
                      <a:pt x="627" y="46"/>
                    </a:lnTo>
                    <a:lnTo>
                      <a:pt x="628" y="47"/>
                    </a:lnTo>
                    <a:lnTo>
                      <a:pt x="628" y="47"/>
                    </a:lnTo>
                    <a:lnTo>
                      <a:pt x="628" y="47"/>
                    </a:lnTo>
                    <a:lnTo>
                      <a:pt x="629" y="48"/>
                    </a:lnTo>
                    <a:lnTo>
                      <a:pt x="629" y="48"/>
                    </a:lnTo>
                    <a:lnTo>
                      <a:pt x="629" y="49"/>
                    </a:lnTo>
                    <a:lnTo>
                      <a:pt x="630" y="47"/>
                    </a:lnTo>
                    <a:lnTo>
                      <a:pt x="630" y="45"/>
                    </a:lnTo>
                    <a:lnTo>
                      <a:pt x="632" y="44"/>
                    </a:lnTo>
                    <a:lnTo>
                      <a:pt x="632" y="43"/>
                    </a:lnTo>
                    <a:lnTo>
                      <a:pt x="632" y="43"/>
                    </a:lnTo>
                    <a:lnTo>
                      <a:pt x="633" y="44"/>
                    </a:lnTo>
                    <a:lnTo>
                      <a:pt x="633" y="44"/>
                    </a:lnTo>
                    <a:lnTo>
                      <a:pt x="633" y="44"/>
                    </a:lnTo>
                    <a:lnTo>
                      <a:pt x="634" y="39"/>
                    </a:lnTo>
                    <a:lnTo>
                      <a:pt x="634" y="39"/>
                    </a:lnTo>
                    <a:lnTo>
                      <a:pt x="634" y="38"/>
                    </a:lnTo>
                    <a:lnTo>
                      <a:pt x="635" y="37"/>
                    </a:lnTo>
                    <a:lnTo>
                      <a:pt x="635" y="36"/>
                    </a:lnTo>
                    <a:lnTo>
                      <a:pt x="636" y="36"/>
                    </a:lnTo>
                    <a:lnTo>
                      <a:pt x="636" y="37"/>
                    </a:lnTo>
                    <a:lnTo>
                      <a:pt x="636" y="38"/>
                    </a:lnTo>
                    <a:lnTo>
                      <a:pt x="637" y="39"/>
                    </a:lnTo>
                    <a:lnTo>
                      <a:pt x="637" y="39"/>
                    </a:lnTo>
                    <a:lnTo>
                      <a:pt x="637" y="40"/>
                    </a:lnTo>
                    <a:lnTo>
                      <a:pt x="638" y="40"/>
                    </a:lnTo>
                    <a:lnTo>
                      <a:pt x="638" y="43"/>
                    </a:lnTo>
                    <a:lnTo>
                      <a:pt x="638" y="44"/>
                    </a:lnTo>
                    <a:lnTo>
                      <a:pt x="639" y="43"/>
                    </a:lnTo>
                    <a:lnTo>
                      <a:pt x="639" y="40"/>
                    </a:lnTo>
                    <a:lnTo>
                      <a:pt x="641" y="39"/>
                    </a:lnTo>
                    <a:lnTo>
                      <a:pt x="641" y="39"/>
                    </a:lnTo>
                    <a:lnTo>
                      <a:pt x="641" y="37"/>
                    </a:lnTo>
                    <a:lnTo>
                      <a:pt x="642" y="38"/>
                    </a:lnTo>
                    <a:lnTo>
                      <a:pt x="642" y="38"/>
                    </a:lnTo>
                    <a:lnTo>
                      <a:pt x="642" y="38"/>
                    </a:lnTo>
                    <a:lnTo>
                      <a:pt x="643" y="37"/>
                    </a:lnTo>
                    <a:lnTo>
                      <a:pt x="643" y="36"/>
                    </a:lnTo>
                    <a:lnTo>
                      <a:pt x="643" y="36"/>
                    </a:lnTo>
                    <a:lnTo>
                      <a:pt x="644" y="36"/>
                    </a:lnTo>
                    <a:lnTo>
                      <a:pt x="644" y="37"/>
                    </a:lnTo>
                    <a:lnTo>
                      <a:pt x="645" y="38"/>
                    </a:lnTo>
                    <a:lnTo>
                      <a:pt x="645" y="38"/>
                    </a:lnTo>
                    <a:lnTo>
                      <a:pt x="645" y="39"/>
                    </a:lnTo>
                    <a:lnTo>
                      <a:pt x="646" y="39"/>
                    </a:lnTo>
                    <a:lnTo>
                      <a:pt x="646" y="39"/>
                    </a:lnTo>
                    <a:lnTo>
                      <a:pt x="646" y="40"/>
                    </a:lnTo>
                    <a:lnTo>
                      <a:pt x="647" y="40"/>
                    </a:lnTo>
                    <a:lnTo>
                      <a:pt x="647" y="40"/>
                    </a:lnTo>
                    <a:lnTo>
                      <a:pt x="648" y="41"/>
                    </a:lnTo>
                    <a:lnTo>
                      <a:pt x="648" y="40"/>
                    </a:lnTo>
                    <a:lnTo>
                      <a:pt x="648" y="39"/>
                    </a:lnTo>
                    <a:lnTo>
                      <a:pt x="650" y="40"/>
                    </a:lnTo>
                    <a:lnTo>
                      <a:pt x="650" y="39"/>
                    </a:lnTo>
                    <a:lnTo>
                      <a:pt x="650" y="41"/>
                    </a:lnTo>
                    <a:lnTo>
                      <a:pt x="651" y="43"/>
                    </a:lnTo>
                    <a:lnTo>
                      <a:pt x="651" y="41"/>
                    </a:lnTo>
                    <a:lnTo>
                      <a:pt x="651" y="43"/>
                    </a:lnTo>
                    <a:lnTo>
                      <a:pt x="652" y="41"/>
                    </a:lnTo>
                    <a:lnTo>
                      <a:pt x="652" y="39"/>
                    </a:lnTo>
                    <a:lnTo>
                      <a:pt x="653" y="38"/>
                    </a:lnTo>
                    <a:lnTo>
                      <a:pt x="653" y="38"/>
                    </a:lnTo>
                    <a:lnTo>
                      <a:pt x="653" y="37"/>
                    </a:lnTo>
                    <a:lnTo>
                      <a:pt x="654" y="36"/>
                    </a:lnTo>
                    <a:lnTo>
                      <a:pt x="654" y="34"/>
                    </a:lnTo>
                    <a:lnTo>
                      <a:pt x="654" y="34"/>
                    </a:lnTo>
                    <a:lnTo>
                      <a:pt x="655" y="37"/>
                    </a:lnTo>
                    <a:lnTo>
                      <a:pt x="655" y="38"/>
                    </a:lnTo>
                    <a:lnTo>
                      <a:pt x="655" y="39"/>
                    </a:lnTo>
                    <a:lnTo>
                      <a:pt x="656" y="40"/>
                    </a:lnTo>
                    <a:lnTo>
                      <a:pt x="656" y="41"/>
                    </a:lnTo>
                    <a:lnTo>
                      <a:pt x="657" y="44"/>
                    </a:lnTo>
                    <a:lnTo>
                      <a:pt x="657" y="43"/>
                    </a:lnTo>
                    <a:lnTo>
                      <a:pt x="657" y="41"/>
                    </a:lnTo>
                    <a:lnTo>
                      <a:pt x="659" y="41"/>
                    </a:lnTo>
                    <a:lnTo>
                      <a:pt x="659" y="44"/>
                    </a:lnTo>
                    <a:lnTo>
                      <a:pt x="659" y="44"/>
                    </a:lnTo>
                    <a:lnTo>
                      <a:pt x="660" y="45"/>
                    </a:lnTo>
                    <a:lnTo>
                      <a:pt x="660" y="45"/>
                    </a:lnTo>
                    <a:lnTo>
                      <a:pt x="660" y="46"/>
                    </a:lnTo>
                    <a:lnTo>
                      <a:pt x="661" y="45"/>
                    </a:lnTo>
                    <a:lnTo>
                      <a:pt x="661" y="45"/>
                    </a:lnTo>
                    <a:lnTo>
                      <a:pt x="662" y="44"/>
                    </a:lnTo>
                    <a:lnTo>
                      <a:pt x="662" y="40"/>
                    </a:lnTo>
                    <a:lnTo>
                      <a:pt x="662" y="39"/>
                    </a:lnTo>
                    <a:lnTo>
                      <a:pt x="663" y="40"/>
                    </a:lnTo>
                    <a:lnTo>
                      <a:pt x="663" y="39"/>
                    </a:lnTo>
                    <a:lnTo>
                      <a:pt x="663" y="40"/>
                    </a:lnTo>
                    <a:lnTo>
                      <a:pt x="664" y="38"/>
                    </a:lnTo>
                    <a:lnTo>
                      <a:pt x="664" y="39"/>
                    </a:lnTo>
                    <a:lnTo>
                      <a:pt x="664" y="40"/>
                    </a:lnTo>
                    <a:lnTo>
                      <a:pt x="665" y="39"/>
                    </a:lnTo>
                    <a:lnTo>
                      <a:pt x="665" y="39"/>
                    </a:lnTo>
                    <a:lnTo>
                      <a:pt x="666" y="40"/>
                    </a:lnTo>
                    <a:lnTo>
                      <a:pt x="666" y="41"/>
                    </a:lnTo>
                    <a:lnTo>
                      <a:pt x="666" y="40"/>
                    </a:lnTo>
                    <a:lnTo>
                      <a:pt x="668" y="39"/>
                    </a:lnTo>
                    <a:lnTo>
                      <a:pt x="668" y="38"/>
                    </a:lnTo>
                    <a:lnTo>
                      <a:pt x="668" y="36"/>
                    </a:lnTo>
                    <a:lnTo>
                      <a:pt x="669" y="34"/>
                    </a:lnTo>
                    <a:lnTo>
                      <a:pt x="669" y="34"/>
                    </a:lnTo>
                    <a:lnTo>
                      <a:pt x="669" y="34"/>
                    </a:lnTo>
                    <a:lnTo>
                      <a:pt x="670" y="32"/>
                    </a:lnTo>
                    <a:lnTo>
                      <a:pt x="670" y="34"/>
                    </a:lnTo>
                    <a:lnTo>
                      <a:pt x="671" y="34"/>
                    </a:lnTo>
                    <a:lnTo>
                      <a:pt x="671" y="35"/>
                    </a:lnTo>
                    <a:lnTo>
                      <a:pt x="671" y="36"/>
                    </a:lnTo>
                    <a:lnTo>
                      <a:pt x="672" y="36"/>
                    </a:lnTo>
                    <a:lnTo>
                      <a:pt x="672" y="36"/>
                    </a:lnTo>
                    <a:lnTo>
                      <a:pt x="672" y="37"/>
                    </a:lnTo>
                    <a:lnTo>
                      <a:pt x="673" y="37"/>
                    </a:lnTo>
                    <a:lnTo>
                      <a:pt x="673" y="36"/>
                    </a:lnTo>
                    <a:lnTo>
                      <a:pt x="673" y="36"/>
                    </a:lnTo>
                    <a:lnTo>
                      <a:pt x="674" y="38"/>
                    </a:lnTo>
                    <a:lnTo>
                      <a:pt x="674" y="39"/>
                    </a:lnTo>
                    <a:lnTo>
                      <a:pt x="675" y="41"/>
                    </a:lnTo>
                    <a:lnTo>
                      <a:pt x="675" y="43"/>
                    </a:lnTo>
                    <a:lnTo>
                      <a:pt x="675" y="43"/>
                    </a:lnTo>
                    <a:lnTo>
                      <a:pt x="677" y="41"/>
                    </a:lnTo>
                    <a:lnTo>
                      <a:pt x="677" y="43"/>
                    </a:lnTo>
                    <a:lnTo>
                      <a:pt x="677" y="40"/>
                    </a:lnTo>
                    <a:lnTo>
                      <a:pt x="678" y="40"/>
                    </a:lnTo>
                    <a:lnTo>
                      <a:pt x="678" y="39"/>
                    </a:lnTo>
                    <a:lnTo>
                      <a:pt x="678" y="40"/>
                    </a:lnTo>
                    <a:lnTo>
                      <a:pt x="679" y="40"/>
                    </a:lnTo>
                    <a:lnTo>
                      <a:pt x="679" y="41"/>
                    </a:lnTo>
                    <a:lnTo>
                      <a:pt x="680" y="39"/>
                    </a:lnTo>
                    <a:lnTo>
                      <a:pt x="680" y="39"/>
                    </a:lnTo>
                    <a:lnTo>
                      <a:pt x="680" y="38"/>
                    </a:lnTo>
                    <a:lnTo>
                      <a:pt x="681" y="39"/>
                    </a:lnTo>
                    <a:lnTo>
                      <a:pt x="681" y="39"/>
                    </a:lnTo>
                    <a:lnTo>
                      <a:pt x="681" y="39"/>
                    </a:lnTo>
                    <a:lnTo>
                      <a:pt x="682" y="39"/>
                    </a:lnTo>
                    <a:lnTo>
                      <a:pt x="682" y="40"/>
                    </a:lnTo>
                    <a:lnTo>
                      <a:pt x="682" y="38"/>
                    </a:lnTo>
                    <a:lnTo>
                      <a:pt x="683" y="37"/>
                    </a:lnTo>
                    <a:lnTo>
                      <a:pt x="683" y="38"/>
                    </a:lnTo>
                    <a:lnTo>
                      <a:pt x="684" y="38"/>
                    </a:lnTo>
                    <a:lnTo>
                      <a:pt x="684" y="38"/>
                    </a:lnTo>
                    <a:lnTo>
                      <a:pt x="684" y="40"/>
                    </a:lnTo>
                    <a:lnTo>
                      <a:pt x="686" y="41"/>
                    </a:lnTo>
                    <a:lnTo>
                      <a:pt x="686" y="44"/>
                    </a:lnTo>
                    <a:lnTo>
                      <a:pt x="686" y="44"/>
                    </a:lnTo>
                    <a:lnTo>
                      <a:pt x="687" y="44"/>
                    </a:lnTo>
                    <a:lnTo>
                      <a:pt x="687" y="44"/>
                    </a:lnTo>
                    <a:lnTo>
                      <a:pt x="687" y="45"/>
                    </a:lnTo>
                    <a:lnTo>
                      <a:pt x="688" y="45"/>
                    </a:lnTo>
                    <a:lnTo>
                      <a:pt x="688" y="45"/>
                    </a:lnTo>
                    <a:lnTo>
                      <a:pt x="689" y="45"/>
                    </a:lnTo>
                    <a:lnTo>
                      <a:pt x="689" y="43"/>
                    </a:lnTo>
                    <a:lnTo>
                      <a:pt x="689" y="41"/>
                    </a:lnTo>
                    <a:lnTo>
                      <a:pt x="690" y="41"/>
                    </a:lnTo>
                    <a:lnTo>
                      <a:pt x="690" y="40"/>
                    </a:lnTo>
                    <a:lnTo>
                      <a:pt x="690" y="39"/>
                    </a:lnTo>
                    <a:lnTo>
                      <a:pt x="691" y="39"/>
                    </a:lnTo>
                    <a:lnTo>
                      <a:pt x="691" y="39"/>
                    </a:lnTo>
                    <a:lnTo>
                      <a:pt x="692" y="38"/>
                    </a:lnTo>
                    <a:lnTo>
                      <a:pt x="692" y="38"/>
                    </a:lnTo>
                    <a:lnTo>
                      <a:pt x="692" y="39"/>
                    </a:lnTo>
                    <a:lnTo>
                      <a:pt x="693" y="40"/>
                    </a:lnTo>
                    <a:lnTo>
                      <a:pt x="693" y="40"/>
                    </a:lnTo>
                    <a:lnTo>
                      <a:pt x="693" y="39"/>
                    </a:lnTo>
                    <a:lnTo>
                      <a:pt x="695" y="38"/>
                    </a:lnTo>
                    <a:lnTo>
                      <a:pt x="695" y="39"/>
                    </a:lnTo>
                    <a:lnTo>
                      <a:pt x="695" y="39"/>
                    </a:lnTo>
                    <a:lnTo>
                      <a:pt x="696" y="40"/>
                    </a:lnTo>
                    <a:lnTo>
                      <a:pt x="696" y="40"/>
                    </a:lnTo>
                    <a:lnTo>
                      <a:pt x="697" y="40"/>
                    </a:lnTo>
                    <a:lnTo>
                      <a:pt x="697" y="41"/>
                    </a:lnTo>
                    <a:lnTo>
                      <a:pt x="697" y="41"/>
                    </a:lnTo>
                    <a:lnTo>
                      <a:pt x="698" y="41"/>
                    </a:lnTo>
                    <a:lnTo>
                      <a:pt x="698" y="43"/>
                    </a:lnTo>
                    <a:lnTo>
                      <a:pt x="698" y="39"/>
                    </a:lnTo>
                    <a:lnTo>
                      <a:pt x="699" y="39"/>
                    </a:lnTo>
                    <a:lnTo>
                      <a:pt x="699" y="39"/>
                    </a:lnTo>
                    <a:lnTo>
                      <a:pt x="699" y="39"/>
                    </a:lnTo>
                    <a:lnTo>
                      <a:pt x="700" y="38"/>
                    </a:lnTo>
                    <a:lnTo>
                      <a:pt x="700" y="38"/>
                    </a:lnTo>
                    <a:lnTo>
                      <a:pt x="701" y="37"/>
                    </a:lnTo>
                    <a:lnTo>
                      <a:pt x="701" y="38"/>
                    </a:lnTo>
                    <a:lnTo>
                      <a:pt x="701" y="38"/>
                    </a:lnTo>
                    <a:lnTo>
                      <a:pt x="702" y="37"/>
                    </a:lnTo>
                    <a:lnTo>
                      <a:pt x="702" y="37"/>
                    </a:lnTo>
                    <a:lnTo>
                      <a:pt x="702" y="38"/>
                    </a:lnTo>
                    <a:lnTo>
                      <a:pt x="704" y="38"/>
                    </a:lnTo>
                    <a:lnTo>
                      <a:pt x="704" y="37"/>
                    </a:lnTo>
                    <a:lnTo>
                      <a:pt x="704" y="38"/>
                    </a:lnTo>
                    <a:lnTo>
                      <a:pt x="705" y="39"/>
                    </a:lnTo>
                    <a:lnTo>
                      <a:pt x="705" y="40"/>
                    </a:lnTo>
                    <a:lnTo>
                      <a:pt x="706" y="43"/>
                    </a:lnTo>
                    <a:lnTo>
                      <a:pt x="706" y="44"/>
                    </a:lnTo>
                    <a:lnTo>
                      <a:pt x="706" y="43"/>
                    </a:lnTo>
                    <a:lnTo>
                      <a:pt x="707" y="43"/>
                    </a:lnTo>
                    <a:lnTo>
                      <a:pt x="707" y="44"/>
                    </a:lnTo>
                    <a:lnTo>
                      <a:pt x="707" y="46"/>
                    </a:lnTo>
                    <a:lnTo>
                      <a:pt x="708" y="45"/>
                    </a:lnTo>
                    <a:lnTo>
                      <a:pt x="708" y="46"/>
                    </a:lnTo>
                    <a:lnTo>
                      <a:pt x="708" y="45"/>
                    </a:lnTo>
                    <a:lnTo>
                      <a:pt x="709" y="43"/>
                    </a:lnTo>
                    <a:lnTo>
                      <a:pt x="709" y="44"/>
                    </a:lnTo>
                    <a:lnTo>
                      <a:pt x="710" y="45"/>
                    </a:lnTo>
                    <a:lnTo>
                      <a:pt x="710" y="44"/>
                    </a:lnTo>
                    <a:lnTo>
                      <a:pt x="710" y="46"/>
                    </a:lnTo>
                    <a:lnTo>
                      <a:pt x="711" y="44"/>
                    </a:lnTo>
                    <a:lnTo>
                      <a:pt x="711" y="43"/>
                    </a:lnTo>
                    <a:lnTo>
                      <a:pt x="711" y="41"/>
                    </a:lnTo>
                    <a:lnTo>
                      <a:pt x="713" y="43"/>
                    </a:lnTo>
                    <a:lnTo>
                      <a:pt x="713" y="41"/>
                    </a:lnTo>
                    <a:lnTo>
                      <a:pt x="713" y="43"/>
                    </a:lnTo>
                    <a:lnTo>
                      <a:pt x="714" y="41"/>
                    </a:lnTo>
                    <a:lnTo>
                      <a:pt x="714" y="40"/>
                    </a:lnTo>
                    <a:lnTo>
                      <a:pt x="715" y="41"/>
                    </a:lnTo>
                    <a:lnTo>
                      <a:pt x="715" y="39"/>
                    </a:lnTo>
                    <a:lnTo>
                      <a:pt x="715" y="38"/>
                    </a:lnTo>
                    <a:lnTo>
                      <a:pt x="716" y="36"/>
                    </a:lnTo>
                    <a:lnTo>
                      <a:pt x="716" y="36"/>
                    </a:lnTo>
                    <a:lnTo>
                      <a:pt x="716" y="36"/>
                    </a:lnTo>
                    <a:lnTo>
                      <a:pt x="717" y="36"/>
                    </a:lnTo>
                    <a:lnTo>
                      <a:pt x="717" y="36"/>
                    </a:lnTo>
                    <a:lnTo>
                      <a:pt x="717" y="36"/>
                    </a:lnTo>
                    <a:lnTo>
                      <a:pt x="718" y="36"/>
                    </a:lnTo>
                    <a:lnTo>
                      <a:pt x="718" y="37"/>
                    </a:lnTo>
                    <a:lnTo>
                      <a:pt x="719" y="37"/>
                    </a:lnTo>
                    <a:lnTo>
                      <a:pt x="719" y="37"/>
                    </a:lnTo>
                    <a:lnTo>
                      <a:pt x="719" y="37"/>
                    </a:lnTo>
                    <a:lnTo>
                      <a:pt x="720" y="37"/>
                    </a:lnTo>
                    <a:lnTo>
                      <a:pt x="720" y="39"/>
                    </a:lnTo>
                    <a:lnTo>
                      <a:pt x="720" y="44"/>
                    </a:lnTo>
                    <a:lnTo>
                      <a:pt x="722" y="44"/>
                    </a:lnTo>
                    <a:lnTo>
                      <a:pt x="722" y="41"/>
                    </a:lnTo>
                    <a:lnTo>
                      <a:pt x="722" y="39"/>
                    </a:lnTo>
                    <a:lnTo>
                      <a:pt x="723" y="39"/>
                    </a:lnTo>
                    <a:lnTo>
                      <a:pt x="723" y="39"/>
                    </a:lnTo>
                    <a:lnTo>
                      <a:pt x="724" y="40"/>
                    </a:lnTo>
                    <a:lnTo>
                      <a:pt x="724" y="40"/>
                    </a:lnTo>
                    <a:lnTo>
                      <a:pt x="724" y="40"/>
                    </a:lnTo>
                    <a:lnTo>
                      <a:pt x="725" y="41"/>
                    </a:lnTo>
                    <a:lnTo>
                      <a:pt x="725" y="40"/>
                    </a:lnTo>
                    <a:lnTo>
                      <a:pt x="725" y="39"/>
                    </a:lnTo>
                    <a:lnTo>
                      <a:pt x="726" y="37"/>
                    </a:lnTo>
                    <a:lnTo>
                      <a:pt x="726" y="38"/>
                    </a:lnTo>
                    <a:lnTo>
                      <a:pt x="726" y="39"/>
                    </a:lnTo>
                    <a:lnTo>
                      <a:pt x="727" y="38"/>
                    </a:lnTo>
                    <a:lnTo>
                      <a:pt x="727" y="38"/>
                    </a:lnTo>
                    <a:lnTo>
                      <a:pt x="728" y="38"/>
                    </a:lnTo>
                    <a:lnTo>
                      <a:pt x="728" y="36"/>
                    </a:lnTo>
                    <a:lnTo>
                      <a:pt x="728" y="35"/>
                    </a:lnTo>
                    <a:lnTo>
                      <a:pt x="729" y="34"/>
                    </a:lnTo>
                    <a:lnTo>
                      <a:pt x="729" y="34"/>
                    </a:lnTo>
                    <a:lnTo>
                      <a:pt x="729" y="34"/>
                    </a:lnTo>
                    <a:lnTo>
                      <a:pt x="731" y="36"/>
                    </a:lnTo>
                    <a:lnTo>
                      <a:pt x="731" y="36"/>
                    </a:lnTo>
                    <a:lnTo>
                      <a:pt x="731" y="35"/>
                    </a:lnTo>
                    <a:lnTo>
                      <a:pt x="732" y="34"/>
                    </a:lnTo>
                    <a:lnTo>
                      <a:pt x="732" y="31"/>
                    </a:lnTo>
                    <a:lnTo>
                      <a:pt x="733" y="30"/>
                    </a:lnTo>
                    <a:lnTo>
                      <a:pt x="733" y="30"/>
                    </a:lnTo>
                    <a:lnTo>
                      <a:pt x="733" y="31"/>
                    </a:lnTo>
                    <a:lnTo>
                      <a:pt x="734" y="30"/>
                    </a:lnTo>
                    <a:lnTo>
                      <a:pt x="734" y="29"/>
                    </a:lnTo>
                    <a:lnTo>
                      <a:pt x="734" y="29"/>
                    </a:lnTo>
                    <a:lnTo>
                      <a:pt x="735" y="30"/>
                    </a:lnTo>
                    <a:lnTo>
                      <a:pt x="735" y="31"/>
                    </a:lnTo>
                    <a:lnTo>
                      <a:pt x="736" y="32"/>
                    </a:lnTo>
                    <a:lnTo>
                      <a:pt x="736" y="34"/>
                    </a:lnTo>
                    <a:lnTo>
                      <a:pt x="736" y="32"/>
                    </a:lnTo>
                    <a:lnTo>
                      <a:pt x="737" y="31"/>
                    </a:lnTo>
                    <a:lnTo>
                      <a:pt x="737" y="29"/>
                    </a:lnTo>
                    <a:lnTo>
                      <a:pt x="737" y="31"/>
                    </a:lnTo>
                    <a:lnTo>
                      <a:pt x="738" y="30"/>
                    </a:lnTo>
                    <a:lnTo>
                      <a:pt x="738" y="31"/>
                    </a:lnTo>
                    <a:lnTo>
                      <a:pt x="738" y="30"/>
                    </a:lnTo>
                    <a:lnTo>
                      <a:pt x="740" y="30"/>
                    </a:lnTo>
                    <a:lnTo>
                      <a:pt x="740" y="32"/>
                    </a:lnTo>
                    <a:lnTo>
                      <a:pt x="741" y="34"/>
                    </a:lnTo>
                    <a:lnTo>
                      <a:pt x="741" y="34"/>
                    </a:lnTo>
                    <a:lnTo>
                      <a:pt x="741" y="32"/>
                    </a:lnTo>
                    <a:lnTo>
                      <a:pt x="742" y="32"/>
                    </a:lnTo>
                    <a:lnTo>
                      <a:pt x="742" y="32"/>
                    </a:lnTo>
                    <a:lnTo>
                      <a:pt x="742" y="34"/>
                    </a:lnTo>
                    <a:lnTo>
                      <a:pt x="743" y="36"/>
                    </a:lnTo>
                    <a:lnTo>
                      <a:pt x="743" y="37"/>
                    </a:lnTo>
                    <a:lnTo>
                      <a:pt x="743" y="37"/>
                    </a:lnTo>
                    <a:lnTo>
                      <a:pt x="744" y="37"/>
                    </a:lnTo>
                    <a:lnTo>
                      <a:pt x="744" y="34"/>
                    </a:lnTo>
                    <a:lnTo>
                      <a:pt x="745" y="32"/>
                    </a:lnTo>
                    <a:lnTo>
                      <a:pt x="745" y="31"/>
                    </a:lnTo>
                    <a:lnTo>
                      <a:pt x="745" y="31"/>
                    </a:lnTo>
                    <a:lnTo>
                      <a:pt x="746" y="28"/>
                    </a:lnTo>
                    <a:lnTo>
                      <a:pt x="746" y="30"/>
                    </a:lnTo>
                    <a:lnTo>
                      <a:pt x="746" y="30"/>
                    </a:lnTo>
                    <a:lnTo>
                      <a:pt x="747" y="30"/>
                    </a:lnTo>
                    <a:lnTo>
                      <a:pt x="747" y="31"/>
                    </a:lnTo>
                    <a:lnTo>
                      <a:pt x="747" y="29"/>
                    </a:lnTo>
                    <a:lnTo>
                      <a:pt x="749" y="28"/>
                    </a:lnTo>
                    <a:lnTo>
                      <a:pt x="749" y="29"/>
                    </a:lnTo>
                    <a:lnTo>
                      <a:pt x="750" y="30"/>
                    </a:lnTo>
                    <a:lnTo>
                      <a:pt x="750" y="30"/>
                    </a:lnTo>
                    <a:lnTo>
                      <a:pt x="750" y="30"/>
                    </a:lnTo>
                    <a:lnTo>
                      <a:pt x="751" y="28"/>
                    </a:lnTo>
                    <a:lnTo>
                      <a:pt x="751" y="28"/>
                    </a:lnTo>
                    <a:lnTo>
                      <a:pt x="751" y="29"/>
                    </a:lnTo>
                    <a:lnTo>
                      <a:pt x="752" y="28"/>
                    </a:lnTo>
                    <a:lnTo>
                      <a:pt x="752" y="28"/>
                    </a:lnTo>
                    <a:lnTo>
                      <a:pt x="752" y="28"/>
                    </a:lnTo>
                    <a:lnTo>
                      <a:pt x="753" y="28"/>
                    </a:lnTo>
                    <a:lnTo>
                      <a:pt x="753" y="30"/>
                    </a:lnTo>
                    <a:lnTo>
                      <a:pt x="754" y="34"/>
                    </a:lnTo>
                    <a:lnTo>
                      <a:pt x="754" y="36"/>
                    </a:lnTo>
                    <a:lnTo>
                      <a:pt x="754" y="38"/>
                    </a:lnTo>
                    <a:lnTo>
                      <a:pt x="755" y="39"/>
                    </a:lnTo>
                    <a:lnTo>
                      <a:pt x="755" y="41"/>
                    </a:lnTo>
                    <a:lnTo>
                      <a:pt x="755" y="43"/>
                    </a:lnTo>
                    <a:lnTo>
                      <a:pt x="756" y="43"/>
                    </a:lnTo>
                    <a:lnTo>
                      <a:pt x="756" y="40"/>
                    </a:lnTo>
                    <a:lnTo>
                      <a:pt x="756" y="39"/>
                    </a:lnTo>
                    <a:lnTo>
                      <a:pt x="758" y="38"/>
                    </a:lnTo>
                    <a:lnTo>
                      <a:pt x="758" y="38"/>
                    </a:lnTo>
                    <a:lnTo>
                      <a:pt x="759" y="36"/>
                    </a:lnTo>
                    <a:lnTo>
                      <a:pt x="759" y="37"/>
                    </a:lnTo>
                    <a:lnTo>
                      <a:pt x="759" y="36"/>
                    </a:lnTo>
                    <a:lnTo>
                      <a:pt x="760" y="38"/>
                    </a:lnTo>
                    <a:lnTo>
                      <a:pt x="760" y="37"/>
                    </a:lnTo>
                    <a:lnTo>
                      <a:pt x="760" y="39"/>
                    </a:lnTo>
                    <a:lnTo>
                      <a:pt x="761" y="38"/>
                    </a:lnTo>
                    <a:lnTo>
                      <a:pt x="761" y="37"/>
                    </a:lnTo>
                    <a:lnTo>
                      <a:pt x="761" y="32"/>
                    </a:lnTo>
                    <a:lnTo>
                      <a:pt x="762" y="34"/>
                    </a:lnTo>
                    <a:lnTo>
                      <a:pt x="762" y="32"/>
                    </a:lnTo>
                    <a:lnTo>
                      <a:pt x="763" y="34"/>
                    </a:lnTo>
                    <a:lnTo>
                      <a:pt x="763" y="34"/>
                    </a:lnTo>
                    <a:lnTo>
                      <a:pt x="763" y="36"/>
                    </a:lnTo>
                    <a:lnTo>
                      <a:pt x="764" y="37"/>
                    </a:lnTo>
                    <a:lnTo>
                      <a:pt x="764" y="37"/>
                    </a:lnTo>
                    <a:lnTo>
                      <a:pt x="764" y="37"/>
                    </a:lnTo>
                    <a:lnTo>
                      <a:pt x="765" y="38"/>
                    </a:lnTo>
                    <a:lnTo>
                      <a:pt x="765" y="37"/>
                    </a:lnTo>
                    <a:lnTo>
                      <a:pt x="765" y="37"/>
                    </a:lnTo>
                    <a:lnTo>
                      <a:pt x="767" y="38"/>
                    </a:lnTo>
                    <a:lnTo>
                      <a:pt x="767" y="38"/>
                    </a:lnTo>
                    <a:lnTo>
                      <a:pt x="768" y="39"/>
                    </a:lnTo>
                    <a:lnTo>
                      <a:pt x="768" y="40"/>
                    </a:lnTo>
                    <a:lnTo>
                      <a:pt x="768" y="39"/>
                    </a:lnTo>
                    <a:lnTo>
                      <a:pt x="769" y="39"/>
                    </a:lnTo>
                    <a:lnTo>
                      <a:pt x="769" y="39"/>
                    </a:lnTo>
                    <a:lnTo>
                      <a:pt x="769" y="39"/>
                    </a:lnTo>
                    <a:lnTo>
                      <a:pt x="770" y="38"/>
                    </a:lnTo>
                    <a:lnTo>
                      <a:pt x="770" y="38"/>
                    </a:lnTo>
                    <a:lnTo>
                      <a:pt x="770" y="37"/>
                    </a:lnTo>
                    <a:lnTo>
                      <a:pt x="771" y="38"/>
                    </a:lnTo>
                    <a:lnTo>
                      <a:pt x="771" y="39"/>
                    </a:lnTo>
                    <a:lnTo>
                      <a:pt x="772" y="38"/>
                    </a:lnTo>
                    <a:lnTo>
                      <a:pt x="772" y="38"/>
                    </a:lnTo>
                    <a:lnTo>
                      <a:pt x="772" y="37"/>
                    </a:lnTo>
                    <a:lnTo>
                      <a:pt x="773" y="38"/>
                    </a:lnTo>
                    <a:lnTo>
                      <a:pt x="773" y="39"/>
                    </a:lnTo>
                    <a:lnTo>
                      <a:pt x="773" y="40"/>
                    </a:lnTo>
                    <a:lnTo>
                      <a:pt x="774" y="39"/>
                    </a:lnTo>
                    <a:lnTo>
                      <a:pt x="774" y="38"/>
                    </a:lnTo>
                    <a:lnTo>
                      <a:pt x="774" y="39"/>
                    </a:lnTo>
                    <a:lnTo>
                      <a:pt x="776" y="39"/>
                    </a:lnTo>
                    <a:lnTo>
                      <a:pt x="776" y="39"/>
                    </a:lnTo>
                    <a:lnTo>
                      <a:pt x="777" y="37"/>
                    </a:lnTo>
                    <a:lnTo>
                      <a:pt x="777" y="37"/>
                    </a:lnTo>
                    <a:lnTo>
                      <a:pt x="777" y="36"/>
                    </a:lnTo>
                    <a:lnTo>
                      <a:pt x="778" y="37"/>
                    </a:lnTo>
                    <a:lnTo>
                      <a:pt x="778" y="35"/>
                    </a:lnTo>
                    <a:lnTo>
                      <a:pt x="778" y="34"/>
                    </a:lnTo>
                    <a:lnTo>
                      <a:pt x="779" y="34"/>
                    </a:lnTo>
                    <a:lnTo>
                      <a:pt x="779" y="35"/>
                    </a:lnTo>
                    <a:lnTo>
                      <a:pt x="780" y="36"/>
                    </a:lnTo>
                    <a:lnTo>
                      <a:pt x="780" y="37"/>
                    </a:lnTo>
                    <a:lnTo>
                      <a:pt x="780" y="37"/>
                    </a:lnTo>
                    <a:lnTo>
                      <a:pt x="781" y="37"/>
                    </a:lnTo>
                    <a:lnTo>
                      <a:pt x="781" y="36"/>
                    </a:lnTo>
                    <a:lnTo>
                      <a:pt x="781" y="39"/>
                    </a:lnTo>
                    <a:lnTo>
                      <a:pt x="782" y="37"/>
                    </a:lnTo>
                    <a:lnTo>
                      <a:pt x="782" y="36"/>
                    </a:lnTo>
                    <a:lnTo>
                      <a:pt x="782" y="34"/>
                    </a:lnTo>
                    <a:lnTo>
                      <a:pt x="783" y="34"/>
                    </a:lnTo>
                    <a:lnTo>
                      <a:pt x="783" y="32"/>
                    </a:lnTo>
                    <a:lnTo>
                      <a:pt x="785" y="32"/>
                    </a:lnTo>
                    <a:lnTo>
                      <a:pt x="785" y="31"/>
                    </a:lnTo>
                    <a:lnTo>
                      <a:pt x="785" y="32"/>
                    </a:lnTo>
                    <a:lnTo>
                      <a:pt x="786" y="31"/>
                    </a:lnTo>
                    <a:lnTo>
                      <a:pt x="786" y="31"/>
                    </a:lnTo>
                    <a:lnTo>
                      <a:pt x="786" y="30"/>
                    </a:lnTo>
                    <a:lnTo>
                      <a:pt x="787" y="29"/>
                    </a:lnTo>
                    <a:lnTo>
                      <a:pt x="787" y="29"/>
                    </a:lnTo>
                    <a:lnTo>
                      <a:pt x="787" y="28"/>
                    </a:lnTo>
                    <a:lnTo>
                      <a:pt x="788" y="28"/>
                    </a:lnTo>
                    <a:lnTo>
                      <a:pt x="788" y="29"/>
                    </a:lnTo>
                    <a:lnTo>
                      <a:pt x="789" y="30"/>
                    </a:lnTo>
                    <a:lnTo>
                      <a:pt x="789" y="30"/>
                    </a:lnTo>
                    <a:lnTo>
                      <a:pt x="789" y="31"/>
                    </a:lnTo>
                    <a:lnTo>
                      <a:pt x="790" y="31"/>
                    </a:lnTo>
                    <a:lnTo>
                      <a:pt x="790" y="30"/>
                    </a:lnTo>
                    <a:lnTo>
                      <a:pt x="790" y="29"/>
                    </a:lnTo>
                    <a:lnTo>
                      <a:pt x="791" y="30"/>
                    </a:lnTo>
                    <a:lnTo>
                      <a:pt x="791" y="31"/>
                    </a:lnTo>
                    <a:lnTo>
                      <a:pt x="791" y="32"/>
                    </a:lnTo>
                    <a:lnTo>
                      <a:pt x="792" y="32"/>
                    </a:lnTo>
                    <a:lnTo>
                      <a:pt x="792" y="32"/>
                    </a:lnTo>
                    <a:lnTo>
                      <a:pt x="794" y="34"/>
                    </a:lnTo>
                    <a:lnTo>
                      <a:pt x="794" y="35"/>
                    </a:lnTo>
                    <a:lnTo>
                      <a:pt x="794" y="36"/>
                    </a:lnTo>
                    <a:lnTo>
                      <a:pt x="795" y="38"/>
                    </a:lnTo>
                    <a:lnTo>
                      <a:pt x="795" y="38"/>
                    </a:lnTo>
                    <a:lnTo>
                      <a:pt x="795" y="37"/>
                    </a:lnTo>
                    <a:lnTo>
                      <a:pt x="796" y="37"/>
                    </a:lnTo>
                    <a:lnTo>
                      <a:pt x="796" y="37"/>
                    </a:lnTo>
                    <a:lnTo>
                      <a:pt x="796" y="38"/>
                    </a:lnTo>
                    <a:lnTo>
                      <a:pt x="797" y="37"/>
                    </a:lnTo>
                    <a:lnTo>
                      <a:pt x="797" y="36"/>
                    </a:lnTo>
                    <a:lnTo>
                      <a:pt x="798" y="35"/>
                    </a:lnTo>
                    <a:lnTo>
                      <a:pt x="798" y="32"/>
                    </a:lnTo>
                    <a:lnTo>
                      <a:pt x="798" y="32"/>
                    </a:lnTo>
                    <a:lnTo>
                      <a:pt x="799" y="30"/>
                    </a:lnTo>
                    <a:lnTo>
                      <a:pt x="799" y="31"/>
                    </a:lnTo>
                    <a:lnTo>
                      <a:pt x="799" y="30"/>
                    </a:lnTo>
                    <a:lnTo>
                      <a:pt x="800" y="30"/>
                    </a:lnTo>
                    <a:lnTo>
                      <a:pt x="800" y="30"/>
                    </a:lnTo>
                    <a:lnTo>
                      <a:pt x="800" y="32"/>
                    </a:lnTo>
                    <a:lnTo>
                      <a:pt x="801" y="32"/>
                    </a:lnTo>
                    <a:lnTo>
                      <a:pt x="801" y="32"/>
                    </a:lnTo>
                    <a:lnTo>
                      <a:pt x="802" y="34"/>
                    </a:lnTo>
                    <a:lnTo>
                      <a:pt x="802" y="34"/>
                    </a:lnTo>
                    <a:lnTo>
                      <a:pt x="802" y="34"/>
                    </a:lnTo>
                    <a:lnTo>
                      <a:pt x="804" y="34"/>
                    </a:lnTo>
                    <a:lnTo>
                      <a:pt x="804" y="34"/>
                    </a:lnTo>
                    <a:lnTo>
                      <a:pt x="804" y="32"/>
                    </a:lnTo>
                    <a:lnTo>
                      <a:pt x="805" y="31"/>
                    </a:lnTo>
                    <a:lnTo>
                      <a:pt x="805" y="30"/>
                    </a:lnTo>
                    <a:lnTo>
                      <a:pt x="805" y="29"/>
                    </a:lnTo>
                    <a:lnTo>
                      <a:pt x="806" y="26"/>
                    </a:lnTo>
                    <a:lnTo>
                      <a:pt x="806" y="25"/>
                    </a:lnTo>
                    <a:lnTo>
                      <a:pt x="807" y="25"/>
                    </a:lnTo>
                    <a:lnTo>
                      <a:pt x="807" y="25"/>
                    </a:lnTo>
                    <a:lnTo>
                      <a:pt x="807" y="25"/>
                    </a:lnTo>
                    <a:lnTo>
                      <a:pt x="808" y="28"/>
                    </a:lnTo>
                    <a:lnTo>
                      <a:pt x="808" y="27"/>
                    </a:lnTo>
                    <a:lnTo>
                      <a:pt x="808" y="28"/>
                    </a:lnTo>
                    <a:lnTo>
                      <a:pt x="809" y="29"/>
                    </a:lnTo>
                    <a:lnTo>
                      <a:pt x="809" y="29"/>
                    </a:lnTo>
                    <a:lnTo>
                      <a:pt x="809" y="29"/>
                    </a:lnTo>
                    <a:lnTo>
                      <a:pt x="810" y="30"/>
                    </a:lnTo>
                    <a:lnTo>
                      <a:pt x="810" y="29"/>
                    </a:lnTo>
                    <a:lnTo>
                      <a:pt x="811" y="29"/>
                    </a:lnTo>
                    <a:lnTo>
                      <a:pt x="811" y="29"/>
                    </a:lnTo>
                    <a:lnTo>
                      <a:pt x="811" y="27"/>
                    </a:lnTo>
                    <a:lnTo>
                      <a:pt x="813" y="27"/>
                    </a:lnTo>
                    <a:lnTo>
                      <a:pt x="813" y="28"/>
                    </a:lnTo>
                    <a:lnTo>
                      <a:pt x="813" y="27"/>
                    </a:lnTo>
                    <a:lnTo>
                      <a:pt x="814" y="28"/>
                    </a:lnTo>
                    <a:lnTo>
                      <a:pt x="814" y="29"/>
                    </a:lnTo>
                    <a:lnTo>
                      <a:pt x="814" y="30"/>
                    </a:lnTo>
                    <a:lnTo>
                      <a:pt x="815" y="30"/>
                    </a:lnTo>
                    <a:lnTo>
                      <a:pt x="815" y="30"/>
                    </a:lnTo>
                    <a:lnTo>
                      <a:pt x="816" y="30"/>
                    </a:lnTo>
                    <a:lnTo>
                      <a:pt x="816" y="29"/>
                    </a:lnTo>
                    <a:lnTo>
                      <a:pt x="816" y="29"/>
                    </a:lnTo>
                    <a:lnTo>
                      <a:pt x="817" y="30"/>
                    </a:lnTo>
                    <a:lnTo>
                      <a:pt x="817" y="32"/>
                    </a:lnTo>
                    <a:lnTo>
                      <a:pt x="817" y="30"/>
                    </a:lnTo>
                    <a:lnTo>
                      <a:pt x="818" y="31"/>
                    </a:lnTo>
                    <a:lnTo>
                      <a:pt x="818" y="31"/>
                    </a:lnTo>
                    <a:lnTo>
                      <a:pt x="818" y="34"/>
                    </a:lnTo>
                    <a:lnTo>
                      <a:pt x="819" y="35"/>
                    </a:lnTo>
                    <a:lnTo>
                      <a:pt x="819" y="34"/>
                    </a:lnTo>
                    <a:lnTo>
                      <a:pt x="820" y="31"/>
                    </a:lnTo>
                    <a:lnTo>
                      <a:pt x="820" y="29"/>
                    </a:lnTo>
                    <a:lnTo>
                      <a:pt x="820" y="29"/>
                    </a:lnTo>
                    <a:lnTo>
                      <a:pt x="822" y="29"/>
                    </a:lnTo>
                    <a:lnTo>
                      <a:pt x="822" y="29"/>
                    </a:lnTo>
                    <a:lnTo>
                      <a:pt x="822" y="46"/>
                    </a:lnTo>
                    <a:lnTo>
                      <a:pt x="823" y="64"/>
                    </a:lnTo>
                    <a:lnTo>
                      <a:pt x="823" y="66"/>
                    </a:lnTo>
                    <a:lnTo>
                      <a:pt x="824" y="55"/>
                    </a:lnTo>
                    <a:lnTo>
                      <a:pt x="824" y="40"/>
                    </a:lnTo>
                    <a:lnTo>
                      <a:pt x="824" y="27"/>
                    </a:lnTo>
                    <a:lnTo>
                      <a:pt x="825" y="16"/>
                    </a:lnTo>
                    <a:lnTo>
                      <a:pt x="825" y="8"/>
                    </a:lnTo>
                    <a:lnTo>
                      <a:pt x="825" y="3"/>
                    </a:lnTo>
                    <a:lnTo>
                      <a:pt x="826" y="2"/>
                    </a:lnTo>
                    <a:lnTo>
                      <a:pt x="826" y="1"/>
                    </a:lnTo>
                    <a:lnTo>
                      <a:pt x="826" y="0"/>
                    </a:lnTo>
                    <a:lnTo>
                      <a:pt x="827" y="1"/>
                    </a:lnTo>
                    <a:lnTo>
                      <a:pt x="827" y="4"/>
                    </a:lnTo>
                    <a:lnTo>
                      <a:pt x="828" y="5"/>
                    </a:lnTo>
                    <a:lnTo>
                      <a:pt x="828" y="9"/>
                    </a:lnTo>
                    <a:lnTo>
                      <a:pt x="828" y="11"/>
                    </a:lnTo>
                    <a:lnTo>
                      <a:pt x="829" y="14"/>
                    </a:lnTo>
                    <a:lnTo>
                      <a:pt x="829" y="14"/>
                    </a:lnTo>
                    <a:lnTo>
                      <a:pt x="829" y="16"/>
                    </a:lnTo>
                    <a:lnTo>
                      <a:pt x="831" y="17"/>
                    </a:lnTo>
                    <a:lnTo>
                      <a:pt x="831" y="20"/>
                    </a:lnTo>
                    <a:lnTo>
                      <a:pt x="831" y="23"/>
                    </a:lnTo>
                    <a:lnTo>
                      <a:pt x="832" y="25"/>
                    </a:lnTo>
                    <a:lnTo>
                      <a:pt x="832" y="23"/>
                    </a:lnTo>
                    <a:lnTo>
                      <a:pt x="833" y="27"/>
                    </a:lnTo>
                    <a:lnTo>
                      <a:pt x="833" y="27"/>
                    </a:lnTo>
                    <a:lnTo>
                      <a:pt x="833" y="34"/>
                    </a:lnTo>
                    <a:lnTo>
                      <a:pt x="834" y="36"/>
                    </a:lnTo>
                    <a:lnTo>
                      <a:pt x="834" y="38"/>
                    </a:lnTo>
                    <a:lnTo>
                      <a:pt x="834" y="39"/>
                    </a:lnTo>
                    <a:lnTo>
                      <a:pt x="835" y="41"/>
                    </a:lnTo>
                    <a:lnTo>
                      <a:pt x="835" y="44"/>
                    </a:lnTo>
                    <a:lnTo>
                      <a:pt x="835" y="45"/>
                    </a:lnTo>
                    <a:lnTo>
                      <a:pt x="836" y="47"/>
                    </a:lnTo>
                    <a:lnTo>
                      <a:pt x="836" y="49"/>
                    </a:lnTo>
                    <a:lnTo>
                      <a:pt x="837" y="53"/>
                    </a:lnTo>
                    <a:lnTo>
                      <a:pt x="837" y="58"/>
                    </a:lnTo>
                    <a:lnTo>
                      <a:pt x="837" y="61"/>
                    </a:lnTo>
                    <a:lnTo>
                      <a:pt x="838" y="64"/>
                    </a:lnTo>
                    <a:lnTo>
                      <a:pt x="838" y="67"/>
                    </a:lnTo>
                    <a:lnTo>
                      <a:pt x="838" y="71"/>
                    </a:lnTo>
                    <a:lnTo>
                      <a:pt x="840" y="74"/>
                    </a:lnTo>
                    <a:lnTo>
                      <a:pt x="840" y="76"/>
                    </a:lnTo>
                    <a:lnTo>
                      <a:pt x="840" y="77"/>
                    </a:lnTo>
                    <a:lnTo>
                      <a:pt x="841" y="79"/>
                    </a:lnTo>
                    <a:lnTo>
                      <a:pt x="841" y="82"/>
                    </a:lnTo>
                    <a:lnTo>
                      <a:pt x="842" y="82"/>
                    </a:lnTo>
                    <a:lnTo>
                      <a:pt x="842" y="85"/>
                    </a:lnTo>
                    <a:lnTo>
                      <a:pt x="842" y="85"/>
                    </a:lnTo>
                    <a:lnTo>
                      <a:pt x="843" y="85"/>
                    </a:lnTo>
                    <a:lnTo>
                      <a:pt x="843" y="87"/>
                    </a:lnTo>
                    <a:lnTo>
                      <a:pt x="843" y="87"/>
                    </a:lnTo>
                    <a:lnTo>
                      <a:pt x="844" y="86"/>
                    </a:lnTo>
                    <a:lnTo>
                      <a:pt x="844" y="85"/>
                    </a:lnTo>
                    <a:lnTo>
                      <a:pt x="844" y="87"/>
                    </a:lnTo>
                    <a:lnTo>
                      <a:pt x="845" y="89"/>
                    </a:lnTo>
                    <a:lnTo>
                      <a:pt x="845" y="92"/>
                    </a:lnTo>
                    <a:lnTo>
                      <a:pt x="846" y="96"/>
                    </a:lnTo>
                    <a:lnTo>
                      <a:pt x="846" y="100"/>
                    </a:lnTo>
                    <a:lnTo>
                      <a:pt x="846" y="102"/>
                    </a:lnTo>
                    <a:lnTo>
                      <a:pt x="847" y="105"/>
                    </a:lnTo>
                    <a:lnTo>
                      <a:pt x="847" y="105"/>
                    </a:lnTo>
                    <a:lnTo>
                      <a:pt x="847" y="107"/>
                    </a:lnTo>
                    <a:lnTo>
                      <a:pt x="849" y="107"/>
                    </a:lnTo>
                    <a:lnTo>
                      <a:pt x="849" y="110"/>
                    </a:lnTo>
                    <a:lnTo>
                      <a:pt x="849" y="110"/>
                    </a:lnTo>
                    <a:lnTo>
                      <a:pt x="850" y="113"/>
                    </a:lnTo>
                    <a:lnTo>
                      <a:pt x="850" y="116"/>
                    </a:lnTo>
                    <a:lnTo>
                      <a:pt x="851" y="116"/>
                    </a:lnTo>
                    <a:lnTo>
                      <a:pt x="851" y="117"/>
                    </a:lnTo>
                    <a:lnTo>
                      <a:pt x="851" y="118"/>
                    </a:lnTo>
                    <a:lnTo>
                      <a:pt x="852" y="120"/>
                    </a:lnTo>
                    <a:lnTo>
                      <a:pt x="852" y="121"/>
                    </a:lnTo>
                    <a:lnTo>
                      <a:pt x="852" y="121"/>
                    </a:lnTo>
                    <a:lnTo>
                      <a:pt x="853" y="123"/>
                    </a:lnTo>
                    <a:lnTo>
                      <a:pt x="853" y="125"/>
                    </a:lnTo>
                    <a:lnTo>
                      <a:pt x="853" y="126"/>
                    </a:lnTo>
                    <a:lnTo>
                      <a:pt x="854" y="129"/>
                    </a:lnTo>
                    <a:lnTo>
                      <a:pt x="854" y="130"/>
                    </a:lnTo>
                    <a:lnTo>
                      <a:pt x="855" y="132"/>
                    </a:lnTo>
                    <a:lnTo>
                      <a:pt x="855" y="132"/>
                    </a:lnTo>
                    <a:lnTo>
                      <a:pt x="855" y="134"/>
                    </a:lnTo>
                    <a:lnTo>
                      <a:pt x="856" y="134"/>
                    </a:lnTo>
                    <a:lnTo>
                      <a:pt x="856" y="135"/>
                    </a:lnTo>
                    <a:lnTo>
                      <a:pt x="856" y="138"/>
                    </a:lnTo>
                    <a:lnTo>
                      <a:pt x="858" y="139"/>
                    </a:lnTo>
                    <a:lnTo>
                      <a:pt x="858" y="138"/>
                    </a:lnTo>
                    <a:lnTo>
                      <a:pt x="858" y="139"/>
                    </a:lnTo>
                    <a:lnTo>
                      <a:pt x="859" y="141"/>
                    </a:lnTo>
                    <a:lnTo>
                      <a:pt x="859" y="145"/>
                    </a:lnTo>
                    <a:lnTo>
                      <a:pt x="860" y="146"/>
                    </a:lnTo>
                    <a:lnTo>
                      <a:pt x="860" y="145"/>
                    </a:lnTo>
                    <a:lnTo>
                      <a:pt x="860" y="145"/>
                    </a:lnTo>
                    <a:lnTo>
                      <a:pt x="861" y="147"/>
                    </a:lnTo>
                    <a:lnTo>
                      <a:pt x="861" y="148"/>
                    </a:lnTo>
                    <a:lnTo>
                      <a:pt x="861" y="150"/>
                    </a:lnTo>
                    <a:lnTo>
                      <a:pt x="862" y="150"/>
                    </a:lnTo>
                    <a:lnTo>
                      <a:pt x="862" y="149"/>
                    </a:lnTo>
                    <a:lnTo>
                      <a:pt x="863" y="150"/>
                    </a:lnTo>
                    <a:lnTo>
                      <a:pt x="863" y="154"/>
                    </a:lnTo>
                    <a:lnTo>
                      <a:pt x="863" y="154"/>
                    </a:lnTo>
                    <a:lnTo>
                      <a:pt x="864" y="156"/>
                    </a:lnTo>
                    <a:lnTo>
                      <a:pt x="864" y="157"/>
                    </a:lnTo>
                    <a:lnTo>
                      <a:pt x="864" y="157"/>
                    </a:lnTo>
                    <a:lnTo>
                      <a:pt x="865" y="156"/>
                    </a:lnTo>
                    <a:lnTo>
                      <a:pt x="865" y="158"/>
                    </a:lnTo>
                    <a:lnTo>
                      <a:pt x="865" y="159"/>
                    </a:lnTo>
                    <a:lnTo>
                      <a:pt x="867" y="161"/>
                    </a:lnTo>
                    <a:lnTo>
                      <a:pt x="867" y="163"/>
                    </a:lnTo>
                    <a:lnTo>
                      <a:pt x="868" y="163"/>
                    </a:lnTo>
                    <a:lnTo>
                      <a:pt x="868" y="164"/>
                    </a:lnTo>
                    <a:lnTo>
                      <a:pt x="868" y="170"/>
                    </a:lnTo>
                    <a:lnTo>
                      <a:pt x="869" y="172"/>
                    </a:lnTo>
                    <a:lnTo>
                      <a:pt x="869" y="174"/>
                    </a:lnTo>
                    <a:lnTo>
                      <a:pt x="869" y="178"/>
                    </a:lnTo>
                    <a:lnTo>
                      <a:pt x="870" y="178"/>
                    </a:lnTo>
                    <a:lnTo>
                      <a:pt x="870" y="180"/>
                    </a:lnTo>
                    <a:lnTo>
                      <a:pt x="870" y="182"/>
                    </a:lnTo>
                    <a:lnTo>
                      <a:pt x="871" y="184"/>
                    </a:lnTo>
                    <a:lnTo>
                      <a:pt x="871" y="185"/>
                    </a:lnTo>
                    <a:lnTo>
                      <a:pt x="872" y="185"/>
                    </a:lnTo>
                    <a:lnTo>
                      <a:pt x="872" y="184"/>
                    </a:lnTo>
                    <a:lnTo>
                      <a:pt x="872" y="186"/>
                    </a:lnTo>
                    <a:lnTo>
                      <a:pt x="873" y="187"/>
                    </a:lnTo>
                    <a:lnTo>
                      <a:pt x="873" y="189"/>
                    </a:lnTo>
                    <a:lnTo>
                      <a:pt x="873" y="189"/>
                    </a:lnTo>
                    <a:lnTo>
                      <a:pt x="874" y="191"/>
                    </a:lnTo>
                    <a:lnTo>
                      <a:pt x="874" y="193"/>
                    </a:lnTo>
                    <a:lnTo>
                      <a:pt x="874" y="194"/>
                    </a:lnTo>
                    <a:lnTo>
                      <a:pt x="876" y="193"/>
                    </a:lnTo>
                    <a:lnTo>
                      <a:pt x="876" y="195"/>
                    </a:lnTo>
                    <a:lnTo>
                      <a:pt x="877" y="195"/>
                    </a:lnTo>
                    <a:lnTo>
                      <a:pt x="877" y="194"/>
                    </a:lnTo>
                    <a:lnTo>
                      <a:pt x="877" y="195"/>
                    </a:lnTo>
                    <a:lnTo>
                      <a:pt x="878" y="198"/>
                    </a:lnTo>
                    <a:lnTo>
                      <a:pt x="878" y="196"/>
                    </a:lnTo>
                    <a:lnTo>
                      <a:pt x="878" y="198"/>
                    </a:lnTo>
                    <a:lnTo>
                      <a:pt x="879" y="198"/>
                    </a:lnTo>
                    <a:lnTo>
                      <a:pt x="879" y="198"/>
                    </a:lnTo>
                    <a:lnTo>
                      <a:pt x="879" y="198"/>
                    </a:lnTo>
                    <a:lnTo>
                      <a:pt x="880" y="196"/>
                    </a:lnTo>
                    <a:lnTo>
                      <a:pt x="880" y="196"/>
                    </a:lnTo>
                    <a:lnTo>
                      <a:pt x="881" y="199"/>
                    </a:lnTo>
                    <a:lnTo>
                      <a:pt x="881" y="200"/>
                    </a:lnTo>
                    <a:lnTo>
                      <a:pt x="881" y="198"/>
                    </a:lnTo>
                    <a:lnTo>
                      <a:pt x="882" y="198"/>
                    </a:lnTo>
                    <a:lnTo>
                      <a:pt x="882" y="198"/>
                    </a:lnTo>
                    <a:lnTo>
                      <a:pt x="882" y="199"/>
                    </a:lnTo>
                    <a:lnTo>
                      <a:pt x="883" y="201"/>
                    </a:lnTo>
                    <a:lnTo>
                      <a:pt x="883" y="203"/>
                    </a:lnTo>
                    <a:lnTo>
                      <a:pt x="883" y="205"/>
                    </a:lnTo>
                    <a:lnTo>
                      <a:pt x="885" y="209"/>
                    </a:lnTo>
                    <a:lnTo>
                      <a:pt x="885" y="211"/>
                    </a:lnTo>
                    <a:lnTo>
                      <a:pt x="886" y="213"/>
                    </a:lnTo>
                    <a:lnTo>
                      <a:pt x="886" y="216"/>
                    </a:lnTo>
                    <a:lnTo>
                      <a:pt x="886" y="216"/>
                    </a:lnTo>
                    <a:lnTo>
                      <a:pt x="887" y="213"/>
                    </a:lnTo>
                    <a:lnTo>
                      <a:pt x="887" y="212"/>
                    </a:lnTo>
                    <a:lnTo>
                      <a:pt x="887" y="213"/>
                    </a:lnTo>
                    <a:lnTo>
                      <a:pt x="888" y="211"/>
                    </a:lnTo>
                    <a:lnTo>
                      <a:pt x="888" y="211"/>
                    </a:lnTo>
                    <a:lnTo>
                      <a:pt x="888" y="211"/>
                    </a:lnTo>
                    <a:lnTo>
                      <a:pt x="889" y="213"/>
                    </a:lnTo>
                    <a:lnTo>
                      <a:pt x="889" y="216"/>
                    </a:lnTo>
                    <a:lnTo>
                      <a:pt x="890" y="217"/>
                    </a:lnTo>
                    <a:lnTo>
                      <a:pt x="890" y="219"/>
                    </a:lnTo>
                    <a:lnTo>
                      <a:pt x="890" y="219"/>
                    </a:lnTo>
                    <a:lnTo>
                      <a:pt x="891" y="219"/>
                    </a:lnTo>
                    <a:lnTo>
                      <a:pt x="891" y="219"/>
                    </a:lnTo>
                    <a:lnTo>
                      <a:pt x="891" y="220"/>
                    </a:lnTo>
                    <a:lnTo>
                      <a:pt x="892" y="221"/>
                    </a:lnTo>
                    <a:lnTo>
                      <a:pt x="892" y="223"/>
                    </a:lnTo>
                    <a:lnTo>
                      <a:pt x="892" y="225"/>
                    </a:lnTo>
                    <a:lnTo>
                      <a:pt x="894" y="226"/>
                    </a:lnTo>
                    <a:lnTo>
                      <a:pt x="894" y="223"/>
                    </a:lnTo>
                    <a:lnTo>
                      <a:pt x="895" y="226"/>
                    </a:lnTo>
                    <a:lnTo>
                      <a:pt x="895" y="226"/>
                    </a:lnTo>
                    <a:lnTo>
                      <a:pt x="895" y="226"/>
                    </a:lnTo>
                    <a:lnTo>
                      <a:pt x="896" y="226"/>
                    </a:lnTo>
                    <a:lnTo>
                      <a:pt x="896" y="226"/>
                    </a:lnTo>
                    <a:lnTo>
                      <a:pt x="896" y="228"/>
                    </a:lnTo>
                    <a:lnTo>
                      <a:pt x="897" y="230"/>
                    </a:lnTo>
                    <a:lnTo>
                      <a:pt x="897" y="231"/>
                    </a:lnTo>
                    <a:lnTo>
                      <a:pt x="897" y="234"/>
                    </a:lnTo>
                    <a:lnTo>
                      <a:pt x="898" y="232"/>
                    </a:lnTo>
                    <a:lnTo>
                      <a:pt x="898" y="234"/>
                    </a:lnTo>
                    <a:lnTo>
                      <a:pt x="899" y="236"/>
                    </a:lnTo>
                    <a:lnTo>
                      <a:pt x="899" y="241"/>
                    </a:lnTo>
                    <a:lnTo>
                      <a:pt x="899" y="245"/>
                    </a:lnTo>
                    <a:lnTo>
                      <a:pt x="900" y="244"/>
                    </a:lnTo>
                    <a:lnTo>
                      <a:pt x="900" y="244"/>
                    </a:lnTo>
                    <a:lnTo>
                      <a:pt x="900" y="245"/>
                    </a:lnTo>
                    <a:lnTo>
                      <a:pt x="901" y="248"/>
                    </a:lnTo>
                    <a:lnTo>
                      <a:pt x="901" y="247"/>
                    </a:lnTo>
                    <a:lnTo>
                      <a:pt x="901" y="247"/>
                    </a:lnTo>
                    <a:lnTo>
                      <a:pt x="903" y="248"/>
                    </a:lnTo>
                    <a:lnTo>
                      <a:pt x="903" y="248"/>
                    </a:lnTo>
                    <a:lnTo>
                      <a:pt x="904" y="250"/>
                    </a:lnTo>
                    <a:lnTo>
                      <a:pt x="904" y="253"/>
                    </a:lnTo>
                    <a:lnTo>
                      <a:pt x="904" y="254"/>
                    </a:lnTo>
                    <a:lnTo>
                      <a:pt x="905" y="254"/>
                    </a:lnTo>
                    <a:lnTo>
                      <a:pt x="905" y="256"/>
                    </a:lnTo>
                    <a:lnTo>
                      <a:pt x="905" y="258"/>
                    </a:lnTo>
                    <a:lnTo>
                      <a:pt x="906" y="257"/>
                    </a:lnTo>
                    <a:lnTo>
                      <a:pt x="906" y="258"/>
                    </a:lnTo>
                    <a:lnTo>
                      <a:pt x="907" y="258"/>
                    </a:lnTo>
                    <a:lnTo>
                      <a:pt x="907" y="259"/>
                    </a:lnTo>
                    <a:lnTo>
                      <a:pt x="907" y="258"/>
                    </a:lnTo>
                    <a:lnTo>
                      <a:pt x="908" y="257"/>
                    </a:lnTo>
                    <a:lnTo>
                      <a:pt x="908" y="257"/>
                    </a:lnTo>
                    <a:lnTo>
                      <a:pt x="908" y="256"/>
                    </a:lnTo>
                    <a:lnTo>
                      <a:pt x="909" y="258"/>
                    </a:lnTo>
                    <a:lnTo>
                      <a:pt x="909" y="257"/>
                    </a:lnTo>
                    <a:lnTo>
                      <a:pt x="909" y="257"/>
                    </a:lnTo>
                    <a:lnTo>
                      <a:pt x="910" y="257"/>
                    </a:lnTo>
                    <a:lnTo>
                      <a:pt x="910" y="257"/>
                    </a:lnTo>
                    <a:lnTo>
                      <a:pt x="912" y="257"/>
                    </a:lnTo>
                    <a:lnTo>
                      <a:pt x="912" y="257"/>
                    </a:lnTo>
                    <a:lnTo>
                      <a:pt x="912" y="258"/>
                    </a:lnTo>
                    <a:lnTo>
                      <a:pt x="913" y="259"/>
                    </a:lnTo>
                    <a:lnTo>
                      <a:pt x="913" y="260"/>
                    </a:lnTo>
                    <a:lnTo>
                      <a:pt x="913" y="259"/>
                    </a:lnTo>
                    <a:lnTo>
                      <a:pt x="914" y="260"/>
                    </a:lnTo>
                    <a:lnTo>
                      <a:pt x="914" y="259"/>
                    </a:lnTo>
                    <a:lnTo>
                      <a:pt x="914" y="258"/>
                    </a:lnTo>
                    <a:lnTo>
                      <a:pt x="915" y="257"/>
                    </a:lnTo>
                    <a:lnTo>
                      <a:pt x="915" y="258"/>
                    </a:lnTo>
                    <a:lnTo>
                      <a:pt x="916" y="259"/>
                    </a:lnTo>
                    <a:lnTo>
                      <a:pt x="916" y="263"/>
                    </a:lnTo>
                    <a:lnTo>
                      <a:pt x="916" y="264"/>
                    </a:lnTo>
                    <a:lnTo>
                      <a:pt x="917" y="265"/>
                    </a:lnTo>
                    <a:lnTo>
                      <a:pt x="917" y="267"/>
                    </a:lnTo>
                    <a:lnTo>
                      <a:pt x="917" y="271"/>
                    </a:lnTo>
                    <a:lnTo>
                      <a:pt x="918" y="271"/>
                    </a:lnTo>
                    <a:lnTo>
                      <a:pt x="918" y="272"/>
                    </a:lnTo>
                    <a:lnTo>
                      <a:pt x="918" y="273"/>
                    </a:lnTo>
                    <a:lnTo>
                      <a:pt x="919" y="275"/>
                    </a:lnTo>
                    <a:lnTo>
                      <a:pt x="919" y="276"/>
                    </a:lnTo>
                    <a:lnTo>
                      <a:pt x="921" y="275"/>
                    </a:lnTo>
                    <a:lnTo>
                      <a:pt x="921" y="276"/>
                    </a:lnTo>
                    <a:lnTo>
                      <a:pt x="921" y="278"/>
                    </a:lnTo>
                    <a:lnTo>
                      <a:pt x="922" y="278"/>
                    </a:lnTo>
                    <a:lnTo>
                      <a:pt x="922" y="277"/>
                    </a:lnTo>
                    <a:lnTo>
                      <a:pt x="922" y="277"/>
                    </a:lnTo>
                    <a:lnTo>
                      <a:pt x="923" y="276"/>
                    </a:lnTo>
                    <a:lnTo>
                      <a:pt x="923" y="278"/>
                    </a:lnTo>
                    <a:lnTo>
                      <a:pt x="923" y="280"/>
                    </a:lnTo>
                    <a:lnTo>
                      <a:pt x="924" y="281"/>
                    </a:lnTo>
                    <a:lnTo>
                      <a:pt x="924" y="282"/>
                    </a:lnTo>
                    <a:lnTo>
                      <a:pt x="925" y="282"/>
                    </a:lnTo>
                    <a:lnTo>
                      <a:pt x="925" y="281"/>
                    </a:lnTo>
                    <a:lnTo>
                      <a:pt x="925" y="283"/>
                    </a:lnTo>
                    <a:lnTo>
                      <a:pt x="926" y="283"/>
                    </a:lnTo>
                    <a:lnTo>
                      <a:pt x="926" y="281"/>
                    </a:lnTo>
                    <a:lnTo>
                      <a:pt x="926" y="280"/>
                    </a:lnTo>
                    <a:lnTo>
                      <a:pt x="927" y="281"/>
                    </a:lnTo>
                    <a:lnTo>
                      <a:pt x="927" y="282"/>
                    </a:lnTo>
                    <a:lnTo>
                      <a:pt x="927" y="285"/>
                    </a:lnTo>
                    <a:lnTo>
                      <a:pt x="928" y="286"/>
                    </a:lnTo>
                    <a:lnTo>
                      <a:pt x="928" y="287"/>
                    </a:lnTo>
                    <a:lnTo>
                      <a:pt x="930" y="287"/>
                    </a:lnTo>
                    <a:lnTo>
                      <a:pt x="930" y="289"/>
                    </a:lnTo>
                    <a:lnTo>
                      <a:pt x="930" y="289"/>
                    </a:lnTo>
                    <a:lnTo>
                      <a:pt x="931" y="289"/>
                    </a:lnTo>
                    <a:lnTo>
                      <a:pt x="931" y="290"/>
                    </a:lnTo>
                    <a:lnTo>
                      <a:pt x="931" y="291"/>
                    </a:lnTo>
                    <a:lnTo>
                      <a:pt x="932" y="293"/>
                    </a:lnTo>
                    <a:lnTo>
                      <a:pt x="932" y="293"/>
                    </a:lnTo>
                    <a:lnTo>
                      <a:pt x="932" y="294"/>
                    </a:lnTo>
                    <a:lnTo>
                      <a:pt x="933" y="294"/>
                    </a:lnTo>
                    <a:lnTo>
                      <a:pt x="933" y="295"/>
                    </a:lnTo>
                    <a:lnTo>
                      <a:pt x="934" y="295"/>
                    </a:lnTo>
                    <a:lnTo>
                      <a:pt x="934" y="294"/>
                    </a:lnTo>
                    <a:lnTo>
                      <a:pt x="934" y="295"/>
                    </a:lnTo>
                    <a:lnTo>
                      <a:pt x="935" y="295"/>
                    </a:lnTo>
                    <a:lnTo>
                      <a:pt x="935" y="295"/>
                    </a:lnTo>
                    <a:lnTo>
                      <a:pt x="935" y="294"/>
                    </a:lnTo>
                    <a:lnTo>
                      <a:pt x="936" y="295"/>
                    </a:lnTo>
                    <a:lnTo>
                      <a:pt x="936" y="296"/>
                    </a:lnTo>
                    <a:lnTo>
                      <a:pt x="936" y="296"/>
                    </a:lnTo>
                    <a:lnTo>
                      <a:pt x="937" y="296"/>
                    </a:lnTo>
                    <a:lnTo>
                      <a:pt x="937" y="296"/>
                    </a:lnTo>
                    <a:lnTo>
                      <a:pt x="939" y="295"/>
                    </a:lnTo>
                    <a:lnTo>
                      <a:pt x="939" y="296"/>
                    </a:lnTo>
                    <a:lnTo>
                      <a:pt x="939" y="299"/>
                    </a:lnTo>
                    <a:lnTo>
                      <a:pt x="940" y="300"/>
                    </a:lnTo>
                    <a:lnTo>
                      <a:pt x="940" y="299"/>
                    </a:lnTo>
                    <a:lnTo>
                      <a:pt x="940" y="300"/>
                    </a:lnTo>
                    <a:lnTo>
                      <a:pt x="941" y="299"/>
                    </a:lnTo>
                    <a:lnTo>
                      <a:pt x="941" y="301"/>
                    </a:lnTo>
                    <a:lnTo>
                      <a:pt x="941" y="302"/>
                    </a:lnTo>
                    <a:lnTo>
                      <a:pt x="942" y="299"/>
                    </a:lnTo>
                    <a:lnTo>
                      <a:pt x="942" y="298"/>
                    </a:lnTo>
                    <a:lnTo>
                      <a:pt x="943" y="299"/>
                    </a:lnTo>
                    <a:lnTo>
                      <a:pt x="943" y="300"/>
                    </a:lnTo>
                    <a:lnTo>
                      <a:pt x="943" y="300"/>
                    </a:lnTo>
                    <a:lnTo>
                      <a:pt x="944" y="301"/>
                    </a:lnTo>
                    <a:lnTo>
                      <a:pt x="944" y="302"/>
                    </a:lnTo>
                    <a:lnTo>
                      <a:pt x="944" y="302"/>
                    </a:lnTo>
                    <a:lnTo>
                      <a:pt x="945" y="303"/>
                    </a:lnTo>
                    <a:lnTo>
                      <a:pt x="945" y="303"/>
                    </a:lnTo>
                    <a:lnTo>
                      <a:pt x="945" y="303"/>
                    </a:lnTo>
                    <a:lnTo>
                      <a:pt x="946" y="303"/>
                    </a:lnTo>
                    <a:lnTo>
                      <a:pt x="946" y="304"/>
                    </a:lnTo>
                    <a:lnTo>
                      <a:pt x="948" y="304"/>
                    </a:lnTo>
                    <a:lnTo>
                      <a:pt x="948" y="303"/>
                    </a:lnTo>
                    <a:lnTo>
                      <a:pt x="948" y="304"/>
                    </a:lnTo>
                    <a:lnTo>
                      <a:pt x="949" y="300"/>
                    </a:lnTo>
                    <a:lnTo>
                      <a:pt x="949" y="300"/>
                    </a:lnTo>
                    <a:lnTo>
                      <a:pt x="949" y="301"/>
                    </a:lnTo>
                    <a:lnTo>
                      <a:pt x="950" y="302"/>
                    </a:lnTo>
                    <a:lnTo>
                      <a:pt x="950" y="303"/>
                    </a:lnTo>
                    <a:lnTo>
                      <a:pt x="951" y="303"/>
                    </a:lnTo>
                    <a:lnTo>
                      <a:pt x="951" y="303"/>
                    </a:lnTo>
                    <a:lnTo>
                      <a:pt x="951" y="304"/>
                    </a:lnTo>
                    <a:lnTo>
                      <a:pt x="952" y="304"/>
                    </a:lnTo>
                    <a:lnTo>
                      <a:pt x="952" y="303"/>
                    </a:lnTo>
                    <a:lnTo>
                      <a:pt x="952" y="302"/>
                    </a:lnTo>
                    <a:lnTo>
                      <a:pt x="953" y="303"/>
                    </a:lnTo>
                    <a:lnTo>
                      <a:pt x="953" y="304"/>
                    </a:lnTo>
                    <a:lnTo>
                      <a:pt x="953" y="304"/>
                    </a:lnTo>
                    <a:lnTo>
                      <a:pt x="954" y="307"/>
                    </a:lnTo>
                    <a:lnTo>
                      <a:pt x="954" y="310"/>
                    </a:lnTo>
                    <a:lnTo>
                      <a:pt x="955" y="312"/>
                    </a:lnTo>
                    <a:lnTo>
                      <a:pt x="955" y="314"/>
                    </a:lnTo>
                    <a:lnTo>
                      <a:pt x="955" y="314"/>
                    </a:lnTo>
                    <a:lnTo>
                      <a:pt x="957" y="314"/>
                    </a:lnTo>
                    <a:lnTo>
                      <a:pt x="957" y="318"/>
                    </a:lnTo>
                    <a:lnTo>
                      <a:pt x="957" y="317"/>
                    </a:lnTo>
                    <a:lnTo>
                      <a:pt x="958" y="318"/>
                    </a:lnTo>
                    <a:lnTo>
                      <a:pt x="958" y="318"/>
                    </a:lnTo>
                    <a:lnTo>
                      <a:pt x="958" y="316"/>
                    </a:lnTo>
                    <a:lnTo>
                      <a:pt x="959" y="317"/>
                    </a:lnTo>
                    <a:lnTo>
                      <a:pt x="959" y="316"/>
                    </a:lnTo>
                    <a:lnTo>
                      <a:pt x="960" y="314"/>
                    </a:lnTo>
                    <a:lnTo>
                      <a:pt x="960" y="312"/>
                    </a:lnTo>
                    <a:lnTo>
                      <a:pt x="960" y="312"/>
                    </a:lnTo>
                    <a:lnTo>
                      <a:pt x="961" y="311"/>
                    </a:lnTo>
                    <a:lnTo>
                      <a:pt x="961" y="310"/>
                    </a:lnTo>
                    <a:lnTo>
                      <a:pt x="961" y="309"/>
                    </a:lnTo>
                    <a:lnTo>
                      <a:pt x="962" y="310"/>
                    </a:lnTo>
                    <a:lnTo>
                      <a:pt x="962" y="310"/>
                    </a:lnTo>
                    <a:lnTo>
                      <a:pt x="962" y="307"/>
                    </a:lnTo>
                    <a:lnTo>
                      <a:pt x="963" y="305"/>
                    </a:lnTo>
                    <a:lnTo>
                      <a:pt x="963" y="307"/>
                    </a:lnTo>
                    <a:lnTo>
                      <a:pt x="964" y="309"/>
                    </a:lnTo>
                    <a:lnTo>
                      <a:pt x="964" y="310"/>
                    </a:lnTo>
                    <a:lnTo>
                      <a:pt x="964" y="311"/>
                    </a:lnTo>
                    <a:lnTo>
                      <a:pt x="966" y="312"/>
                    </a:lnTo>
                    <a:lnTo>
                      <a:pt x="966" y="316"/>
                    </a:lnTo>
                    <a:lnTo>
                      <a:pt x="966" y="316"/>
                    </a:lnTo>
                    <a:lnTo>
                      <a:pt x="967" y="318"/>
                    </a:lnTo>
                    <a:lnTo>
                      <a:pt x="967" y="320"/>
                    </a:lnTo>
                    <a:lnTo>
                      <a:pt x="967" y="321"/>
                    </a:lnTo>
                    <a:lnTo>
                      <a:pt x="968" y="321"/>
                    </a:lnTo>
                    <a:lnTo>
                      <a:pt x="968" y="320"/>
                    </a:lnTo>
                    <a:lnTo>
                      <a:pt x="969" y="318"/>
                    </a:lnTo>
                    <a:lnTo>
                      <a:pt x="969" y="317"/>
                    </a:lnTo>
                    <a:lnTo>
                      <a:pt x="969" y="312"/>
                    </a:lnTo>
                    <a:lnTo>
                      <a:pt x="970" y="312"/>
                    </a:lnTo>
                    <a:lnTo>
                      <a:pt x="970" y="311"/>
                    </a:lnTo>
                    <a:lnTo>
                      <a:pt x="970" y="310"/>
                    </a:lnTo>
                    <a:lnTo>
                      <a:pt x="971" y="310"/>
                    </a:lnTo>
                    <a:lnTo>
                      <a:pt x="971" y="310"/>
                    </a:lnTo>
                    <a:lnTo>
                      <a:pt x="971" y="311"/>
                    </a:lnTo>
                    <a:lnTo>
                      <a:pt x="972" y="309"/>
                    </a:lnTo>
                    <a:lnTo>
                      <a:pt x="972" y="311"/>
                    </a:lnTo>
                    <a:lnTo>
                      <a:pt x="973" y="311"/>
                    </a:lnTo>
                    <a:lnTo>
                      <a:pt x="973" y="314"/>
                    </a:lnTo>
                    <a:lnTo>
                      <a:pt x="973" y="314"/>
                    </a:lnTo>
                    <a:lnTo>
                      <a:pt x="975" y="317"/>
                    </a:lnTo>
                    <a:lnTo>
                      <a:pt x="975" y="318"/>
                    </a:lnTo>
                    <a:lnTo>
                      <a:pt x="975" y="318"/>
                    </a:lnTo>
                    <a:lnTo>
                      <a:pt x="976" y="319"/>
                    </a:lnTo>
                    <a:lnTo>
                      <a:pt x="976" y="319"/>
                    </a:lnTo>
                    <a:lnTo>
                      <a:pt x="976" y="318"/>
                    </a:lnTo>
                    <a:lnTo>
                      <a:pt x="977" y="318"/>
                    </a:lnTo>
                    <a:lnTo>
                      <a:pt x="977" y="319"/>
                    </a:lnTo>
                    <a:lnTo>
                      <a:pt x="978" y="318"/>
                    </a:lnTo>
                    <a:lnTo>
                      <a:pt x="978" y="319"/>
                    </a:lnTo>
                    <a:lnTo>
                      <a:pt x="978" y="317"/>
                    </a:lnTo>
                    <a:lnTo>
                      <a:pt x="979" y="317"/>
                    </a:lnTo>
                    <a:lnTo>
                      <a:pt x="979" y="317"/>
                    </a:lnTo>
                    <a:lnTo>
                      <a:pt x="979" y="316"/>
                    </a:lnTo>
                    <a:lnTo>
                      <a:pt x="980" y="316"/>
                    </a:lnTo>
                    <a:lnTo>
                      <a:pt x="980" y="316"/>
                    </a:lnTo>
                    <a:lnTo>
                      <a:pt x="980" y="317"/>
                    </a:lnTo>
                    <a:lnTo>
                      <a:pt x="981" y="318"/>
                    </a:lnTo>
                    <a:lnTo>
                      <a:pt x="981" y="318"/>
                    </a:lnTo>
                    <a:lnTo>
                      <a:pt x="982" y="317"/>
                    </a:lnTo>
                    <a:lnTo>
                      <a:pt x="982" y="317"/>
                    </a:lnTo>
                    <a:lnTo>
                      <a:pt x="982" y="317"/>
                    </a:lnTo>
                    <a:lnTo>
                      <a:pt x="984" y="318"/>
                    </a:lnTo>
                    <a:lnTo>
                      <a:pt x="984" y="319"/>
                    </a:lnTo>
                    <a:lnTo>
                      <a:pt x="984" y="319"/>
                    </a:lnTo>
                    <a:lnTo>
                      <a:pt x="985" y="319"/>
                    </a:lnTo>
                    <a:lnTo>
                      <a:pt x="985" y="318"/>
                    </a:lnTo>
                    <a:lnTo>
                      <a:pt x="985" y="320"/>
                    </a:lnTo>
                    <a:lnTo>
                      <a:pt x="986" y="322"/>
                    </a:lnTo>
                    <a:lnTo>
                      <a:pt x="986" y="325"/>
                    </a:lnTo>
                    <a:lnTo>
                      <a:pt x="987" y="325"/>
                    </a:lnTo>
                    <a:lnTo>
                      <a:pt x="987" y="327"/>
                    </a:lnTo>
                    <a:lnTo>
                      <a:pt x="987" y="326"/>
                    </a:lnTo>
                    <a:lnTo>
                      <a:pt x="988" y="326"/>
                    </a:lnTo>
                    <a:lnTo>
                      <a:pt x="988" y="327"/>
                    </a:lnTo>
                    <a:lnTo>
                      <a:pt x="988" y="327"/>
                    </a:lnTo>
                    <a:lnTo>
                      <a:pt x="989" y="326"/>
                    </a:lnTo>
                    <a:lnTo>
                      <a:pt x="989" y="326"/>
                    </a:lnTo>
                    <a:lnTo>
                      <a:pt x="989" y="326"/>
                    </a:lnTo>
                    <a:lnTo>
                      <a:pt x="990" y="326"/>
                    </a:lnTo>
                    <a:lnTo>
                      <a:pt x="990" y="325"/>
                    </a:lnTo>
                    <a:lnTo>
                      <a:pt x="991" y="325"/>
                    </a:lnTo>
                    <a:lnTo>
                      <a:pt x="991" y="322"/>
                    </a:lnTo>
                    <a:lnTo>
                      <a:pt x="991" y="325"/>
                    </a:lnTo>
                    <a:lnTo>
                      <a:pt x="993" y="325"/>
                    </a:lnTo>
                    <a:lnTo>
                      <a:pt x="993" y="325"/>
                    </a:lnTo>
                    <a:lnTo>
                      <a:pt x="993" y="323"/>
                    </a:lnTo>
                    <a:lnTo>
                      <a:pt x="994" y="323"/>
                    </a:lnTo>
                    <a:lnTo>
                      <a:pt x="994" y="323"/>
                    </a:lnTo>
                    <a:lnTo>
                      <a:pt x="995" y="325"/>
                    </a:lnTo>
                    <a:lnTo>
                      <a:pt x="995" y="326"/>
                    </a:lnTo>
                    <a:lnTo>
                      <a:pt x="995" y="326"/>
                    </a:lnTo>
                    <a:lnTo>
                      <a:pt x="996" y="326"/>
                    </a:lnTo>
                    <a:lnTo>
                      <a:pt x="996" y="322"/>
                    </a:lnTo>
                    <a:lnTo>
                      <a:pt x="996" y="320"/>
                    </a:lnTo>
                    <a:lnTo>
                      <a:pt x="997" y="318"/>
                    </a:lnTo>
                    <a:lnTo>
                      <a:pt x="997" y="317"/>
                    </a:lnTo>
                    <a:lnTo>
                      <a:pt x="997" y="317"/>
                    </a:lnTo>
                    <a:lnTo>
                      <a:pt x="998" y="316"/>
                    </a:lnTo>
                    <a:lnTo>
                      <a:pt x="998" y="314"/>
                    </a:lnTo>
                    <a:lnTo>
                      <a:pt x="999" y="318"/>
                    </a:lnTo>
                    <a:lnTo>
                      <a:pt x="999" y="319"/>
                    </a:lnTo>
                    <a:lnTo>
                      <a:pt x="999" y="322"/>
                    </a:lnTo>
                    <a:lnTo>
                      <a:pt x="1000" y="323"/>
                    </a:lnTo>
                    <a:lnTo>
                      <a:pt x="1000" y="327"/>
                    </a:lnTo>
                    <a:lnTo>
                      <a:pt x="1000" y="328"/>
                    </a:lnTo>
                    <a:lnTo>
                      <a:pt x="1002" y="328"/>
                    </a:lnTo>
                    <a:lnTo>
                      <a:pt x="1002" y="328"/>
                    </a:lnTo>
                    <a:lnTo>
                      <a:pt x="1002" y="327"/>
                    </a:lnTo>
                    <a:lnTo>
                      <a:pt x="1003" y="329"/>
                    </a:lnTo>
                    <a:lnTo>
                      <a:pt x="1003" y="329"/>
                    </a:lnTo>
                    <a:lnTo>
                      <a:pt x="1004" y="329"/>
                    </a:lnTo>
                    <a:lnTo>
                      <a:pt x="1004" y="330"/>
                    </a:lnTo>
                    <a:lnTo>
                      <a:pt x="1004" y="330"/>
                    </a:lnTo>
                    <a:lnTo>
                      <a:pt x="1005" y="331"/>
                    </a:lnTo>
                    <a:lnTo>
                      <a:pt x="1005" y="329"/>
                    </a:lnTo>
                    <a:lnTo>
                      <a:pt x="1005" y="330"/>
                    </a:lnTo>
                    <a:lnTo>
                      <a:pt x="1006" y="329"/>
                    </a:lnTo>
                    <a:lnTo>
                      <a:pt x="1006" y="329"/>
                    </a:lnTo>
                    <a:lnTo>
                      <a:pt x="1006" y="328"/>
                    </a:lnTo>
                    <a:lnTo>
                      <a:pt x="1007" y="328"/>
                    </a:lnTo>
                    <a:lnTo>
                      <a:pt x="1007" y="327"/>
                    </a:lnTo>
                    <a:lnTo>
                      <a:pt x="1008" y="325"/>
                    </a:lnTo>
                    <a:lnTo>
                      <a:pt x="1008" y="326"/>
                    </a:lnTo>
                    <a:lnTo>
                      <a:pt x="1008" y="325"/>
                    </a:lnTo>
                    <a:lnTo>
                      <a:pt x="1009" y="326"/>
                    </a:lnTo>
                    <a:lnTo>
                      <a:pt x="1009" y="329"/>
                    </a:lnTo>
                    <a:lnTo>
                      <a:pt x="1009" y="330"/>
                    </a:lnTo>
                    <a:lnTo>
                      <a:pt x="1011" y="331"/>
                    </a:lnTo>
                    <a:lnTo>
                      <a:pt x="1011" y="330"/>
                    </a:lnTo>
                    <a:lnTo>
                      <a:pt x="1011" y="330"/>
                    </a:lnTo>
                    <a:lnTo>
                      <a:pt x="1012" y="330"/>
                    </a:lnTo>
                    <a:lnTo>
                      <a:pt x="1012" y="329"/>
                    </a:lnTo>
                    <a:lnTo>
                      <a:pt x="1013" y="329"/>
                    </a:lnTo>
                    <a:lnTo>
                      <a:pt x="1013" y="327"/>
                    </a:lnTo>
                    <a:lnTo>
                      <a:pt x="1013" y="328"/>
                    </a:lnTo>
                    <a:lnTo>
                      <a:pt x="1014" y="329"/>
                    </a:lnTo>
                    <a:lnTo>
                      <a:pt x="1014" y="329"/>
                    </a:lnTo>
                    <a:lnTo>
                      <a:pt x="1014" y="328"/>
                    </a:lnTo>
                    <a:lnTo>
                      <a:pt x="1015" y="329"/>
                    </a:lnTo>
                    <a:lnTo>
                      <a:pt x="1015" y="331"/>
                    </a:lnTo>
                    <a:lnTo>
                      <a:pt x="1015" y="332"/>
                    </a:lnTo>
                    <a:lnTo>
                      <a:pt x="1016" y="334"/>
                    </a:lnTo>
                    <a:lnTo>
                      <a:pt x="1016" y="334"/>
                    </a:lnTo>
                    <a:lnTo>
                      <a:pt x="1017" y="331"/>
                    </a:lnTo>
                    <a:lnTo>
                      <a:pt x="1017" y="334"/>
                    </a:lnTo>
                    <a:lnTo>
                      <a:pt x="1017" y="335"/>
                    </a:lnTo>
                    <a:lnTo>
                      <a:pt x="1018" y="334"/>
                    </a:lnTo>
                    <a:lnTo>
                      <a:pt x="1018" y="334"/>
                    </a:lnTo>
                    <a:lnTo>
                      <a:pt x="1018" y="335"/>
                    </a:lnTo>
                    <a:lnTo>
                      <a:pt x="1020" y="336"/>
                    </a:lnTo>
                    <a:lnTo>
                      <a:pt x="1020" y="336"/>
                    </a:lnTo>
                    <a:lnTo>
                      <a:pt x="1020" y="334"/>
                    </a:lnTo>
                    <a:lnTo>
                      <a:pt x="1021" y="334"/>
                    </a:lnTo>
                    <a:lnTo>
                      <a:pt x="1021" y="332"/>
                    </a:lnTo>
                    <a:lnTo>
                      <a:pt x="1022" y="334"/>
                    </a:lnTo>
                    <a:lnTo>
                      <a:pt x="1022" y="332"/>
                    </a:lnTo>
                    <a:lnTo>
                      <a:pt x="1022" y="330"/>
                    </a:lnTo>
                    <a:lnTo>
                      <a:pt x="1023" y="329"/>
                    </a:lnTo>
                    <a:lnTo>
                      <a:pt x="1023" y="329"/>
                    </a:lnTo>
                    <a:lnTo>
                      <a:pt x="1023" y="329"/>
                    </a:lnTo>
                    <a:lnTo>
                      <a:pt x="1024" y="327"/>
                    </a:lnTo>
                    <a:lnTo>
                      <a:pt x="1024" y="327"/>
                    </a:lnTo>
                    <a:lnTo>
                      <a:pt x="1024" y="327"/>
                    </a:lnTo>
                    <a:lnTo>
                      <a:pt x="1025" y="328"/>
                    </a:lnTo>
                    <a:lnTo>
                      <a:pt x="1025" y="330"/>
                    </a:lnTo>
                    <a:lnTo>
                      <a:pt x="1026" y="330"/>
                    </a:lnTo>
                    <a:lnTo>
                      <a:pt x="1026" y="331"/>
                    </a:lnTo>
                    <a:lnTo>
                      <a:pt x="1026" y="332"/>
                    </a:lnTo>
                    <a:lnTo>
                      <a:pt x="1027" y="328"/>
                    </a:lnTo>
                    <a:lnTo>
                      <a:pt x="1027" y="328"/>
                    </a:lnTo>
                    <a:lnTo>
                      <a:pt x="1027" y="328"/>
                    </a:lnTo>
                    <a:lnTo>
                      <a:pt x="1029" y="326"/>
                    </a:lnTo>
                    <a:lnTo>
                      <a:pt x="1029" y="327"/>
                    </a:lnTo>
                    <a:lnTo>
                      <a:pt x="1029" y="329"/>
                    </a:lnTo>
                    <a:lnTo>
                      <a:pt x="1030" y="329"/>
                    </a:lnTo>
                    <a:lnTo>
                      <a:pt x="1030" y="330"/>
                    </a:lnTo>
                    <a:lnTo>
                      <a:pt x="1031" y="330"/>
                    </a:lnTo>
                    <a:lnTo>
                      <a:pt x="1031" y="331"/>
                    </a:lnTo>
                    <a:lnTo>
                      <a:pt x="1031" y="331"/>
                    </a:lnTo>
                    <a:lnTo>
                      <a:pt x="1032" y="330"/>
                    </a:lnTo>
                    <a:lnTo>
                      <a:pt x="1032" y="331"/>
                    </a:lnTo>
                    <a:lnTo>
                      <a:pt x="1032" y="331"/>
                    </a:lnTo>
                    <a:lnTo>
                      <a:pt x="1033" y="330"/>
                    </a:lnTo>
                    <a:lnTo>
                      <a:pt x="1033" y="332"/>
                    </a:lnTo>
                    <a:lnTo>
                      <a:pt x="1033" y="330"/>
                    </a:lnTo>
                    <a:lnTo>
                      <a:pt x="1034" y="332"/>
                    </a:lnTo>
                    <a:lnTo>
                      <a:pt x="1034" y="330"/>
                    </a:lnTo>
                    <a:lnTo>
                      <a:pt x="1035" y="332"/>
                    </a:lnTo>
                    <a:lnTo>
                      <a:pt x="1035" y="331"/>
                    </a:lnTo>
                    <a:lnTo>
                      <a:pt x="1035" y="331"/>
                    </a:lnTo>
                    <a:lnTo>
                      <a:pt x="1036" y="332"/>
                    </a:lnTo>
                    <a:lnTo>
                      <a:pt x="1036" y="331"/>
                    </a:lnTo>
                    <a:lnTo>
                      <a:pt x="1036" y="330"/>
                    </a:lnTo>
                    <a:lnTo>
                      <a:pt x="1038" y="334"/>
                    </a:lnTo>
                    <a:lnTo>
                      <a:pt x="1038" y="334"/>
                    </a:lnTo>
                    <a:lnTo>
                      <a:pt x="1039" y="335"/>
                    </a:lnTo>
                    <a:lnTo>
                      <a:pt x="1039" y="334"/>
                    </a:lnTo>
                    <a:lnTo>
                      <a:pt x="1039" y="335"/>
                    </a:lnTo>
                    <a:lnTo>
                      <a:pt x="1040" y="331"/>
                    </a:lnTo>
                    <a:lnTo>
                      <a:pt x="1040" y="330"/>
                    </a:lnTo>
                    <a:lnTo>
                      <a:pt x="1040" y="329"/>
                    </a:lnTo>
                    <a:lnTo>
                      <a:pt x="1041" y="329"/>
                    </a:lnTo>
                    <a:lnTo>
                      <a:pt x="1041" y="328"/>
                    </a:lnTo>
                    <a:lnTo>
                      <a:pt x="1041" y="327"/>
                    </a:lnTo>
                    <a:lnTo>
                      <a:pt x="1042" y="325"/>
                    </a:lnTo>
                    <a:lnTo>
                      <a:pt x="1042" y="326"/>
                    </a:lnTo>
                    <a:lnTo>
                      <a:pt x="1043" y="326"/>
                    </a:lnTo>
                    <a:lnTo>
                      <a:pt x="1043" y="325"/>
                    </a:lnTo>
                    <a:lnTo>
                      <a:pt x="1043" y="323"/>
                    </a:lnTo>
                    <a:lnTo>
                      <a:pt x="1044" y="326"/>
                    </a:lnTo>
                    <a:lnTo>
                      <a:pt x="1044" y="326"/>
                    </a:lnTo>
                    <a:lnTo>
                      <a:pt x="1044" y="323"/>
                    </a:lnTo>
                    <a:lnTo>
                      <a:pt x="1045" y="320"/>
                    </a:lnTo>
                    <a:lnTo>
                      <a:pt x="1045" y="320"/>
                    </a:lnTo>
                    <a:lnTo>
                      <a:pt x="1045" y="320"/>
                    </a:lnTo>
                    <a:lnTo>
                      <a:pt x="1047" y="321"/>
                    </a:lnTo>
                    <a:lnTo>
                      <a:pt x="1047" y="323"/>
                    </a:lnTo>
                    <a:lnTo>
                      <a:pt x="1048" y="323"/>
                    </a:lnTo>
                    <a:lnTo>
                      <a:pt x="1048" y="326"/>
                    </a:lnTo>
                    <a:lnTo>
                      <a:pt x="1048" y="327"/>
                    </a:lnTo>
                    <a:lnTo>
                      <a:pt x="1049" y="328"/>
                    </a:lnTo>
                    <a:lnTo>
                      <a:pt x="1049" y="328"/>
                    </a:lnTo>
                    <a:lnTo>
                      <a:pt x="1049" y="330"/>
                    </a:lnTo>
                    <a:lnTo>
                      <a:pt x="1050" y="330"/>
                    </a:lnTo>
                    <a:lnTo>
                      <a:pt x="1050" y="327"/>
                    </a:lnTo>
                    <a:lnTo>
                      <a:pt x="1050" y="326"/>
                    </a:lnTo>
                    <a:lnTo>
                      <a:pt x="1051" y="326"/>
                    </a:lnTo>
                    <a:lnTo>
                      <a:pt x="1051" y="325"/>
                    </a:lnTo>
                    <a:lnTo>
                      <a:pt x="1052" y="323"/>
                    </a:lnTo>
                    <a:lnTo>
                      <a:pt x="1052" y="325"/>
                    </a:lnTo>
                    <a:lnTo>
                      <a:pt x="1052" y="325"/>
                    </a:lnTo>
                    <a:lnTo>
                      <a:pt x="1053" y="326"/>
                    </a:lnTo>
                    <a:lnTo>
                      <a:pt x="1053" y="325"/>
                    </a:lnTo>
                    <a:lnTo>
                      <a:pt x="1053" y="327"/>
                    </a:lnTo>
                    <a:lnTo>
                      <a:pt x="1054" y="327"/>
                    </a:lnTo>
                    <a:lnTo>
                      <a:pt x="1054" y="326"/>
                    </a:lnTo>
                    <a:lnTo>
                      <a:pt x="1054" y="323"/>
                    </a:lnTo>
                    <a:lnTo>
                      <a:pt x="1056" y="322"/>
                    </a:lnTo>
                    <a:lnTo>
                      <a:pt x="1056" y="322"/>
                    </a:lnTo>
                    <a:lnTo>
                      <a:pt x="1057" y="325"/>
                    </a:lnTo>
                    <a:lnTo>
                      <a:pt x="1057" y="326"/>
                    </a:lnTo>
                    <a:lnTo>
                      <a:pt x="1057" y="326"/>
                    </a:lnTo>
                    <a:lnTo>
                      <a:pt x="1058" y="327"/>
                    </a:lnTo>
                    <a:lnTo>
                      <a:pt x="1058" y="326"/>
                    </a:lnTo>
                    <a:lnTo>
                      <a:pt x="1058" y="326"/>
                    </a:lnTo>
                    <a:lnTo>
                      <a:pt x="1059" y="325"/>
                    </a:lnTo>
                    <a:lnTo>
                      <a:pt x="1059" y="325"/>
                    </a:lnTo>
                    <a:lnTo>
                      <a:pt x="1059" y="321"/>
                    </a:lnTo>
                    <a:lnTo>
                      <a:pt x="1060" y="322"/>
                    </a:lnTo>
                    <a:lnTo>
                      <a:pt x="1060" y="321"/>
                    </a:lnTo>
                    <a:lnTo>
                      <a:pt x="1061" y="321"/>
                    </a:lnTo>
                    <a:lnTo>
                      <a:pt x="1061" y="322"/>
                    </a:lnTo>
                    <a:lnTo>
                      <a:pt x="1061" y="323"/>
                    </a:lnTo>
                    <a:lnTo>
                      <a:pt x="1062" y="322"/>
                    </a:lnTo>
                    <a:lnTo>
                      <a:pt x="1062" y="323"/>
                    </a:lnTo>
                    <a:lnTo>
                      <a:pt x="1062" y="325"/>
                    </a:lnTo>
                    <a:lnTo>
                      <a:pt x="1063" y="326"/>
                    </a:lnTo>
                    <a:lnTo>
                      <a:pt x="1063" y="325"/>
                    </a:lnTo>
                    <a:lnTo>
                      <a:pt x="1063" y="325"/>
                    </a:lnTo>
                    <a:lnTo>
                      <a:pt x="1065" y="325"/>
                    </a:lnTo>
                    <a:lnTo>
                      <a:pt x="1065" y="325"/>
                    </a:lnTo>
                    <a:lnTo>
                      <a:pt x="1066" y="326"/>
                    </a:lnTo>
                    <a:lnTo>
                      <a:pt x="1066" y="323"/>
                    </a:lnTo>
                    <a:lnTo>
                      <a:pt x="1066" y="325"/>
                    </a:lnTo>
                    <a:lnTo>
                      <a:pt x="1067" y="326"/>
                    </a:lnTo>
                    <a:lnTo>
                      <a:pt x="1067" y="325"/>
                    </a:lnTo>
                    <a:lnTo>
                      <a:pt x="1067" y="328"/>
                    </a:lnTo>
                    <a:lnTo>
                      <a:pt x="1068" y="328"/>
                    </a:lnTo>
                    <a:lnTo>
                      <a:pt x="1068" y="330"/>
                    </a:lnTo>
                    <a:lnTo>
                      <a:pt x="1068" y="327"/>
                    </a:lnTo>
                    <a:lnTo>
                      <a:pt x="1069" y="327"/>
                    </a:lnTo>
                    <a:lnTo>
                      <a:pt x="1069" y="326"/>
                    </a:lnTo>
                    <a:lnTo>
                      <a:pt x="1070" y="326"/>
                    </a:lnTo>
                    <a:lnTo>
                      <a:pt x="1070" y="325"/>
                    </a:lnTo>
                    <a:lnTo>
                      <a:pt x="1070" y="325"/>
                    </a:lnTo>
                    <a:lnTo>
                      <a:pt x="1071" y="325"/>
                    </a:lnTo>
                    <a:lnTo>
                      <a:pt x="1071" y="325"/>
                    </a:lnTo>
                    <a:lnTo>
                      <a:pt x="1071" y="325"/>
                    </a:lnTo>
                    <a:lnTo>
                      <a:pt x="1072" y="326"/>
                    </a:lnTo>
                    <a:lnTo>
                      <a:pt x="1072" y="326"/>
                    </a:lnTo>
                    <a:lnTo>
                      <a:pt x="1072" y="326"/>
                    </a:lnTo>
                    <a:lnTo>
                      <a:pt x="1074" y="325"/>
                    </a:lnTo>
                    <a:lnTo>
                      <a:pt x="1074" y="322"/>
                    </a:lnTo>
                    <a:lnTo>
                      <a:pt x="1075" y="321"/>
                    </a:lnTo>
                    <a:lnTo>
                      <a:pt x="1075" y="320"/>
                    </a:lnTo>
                    <a:lnTo>
                      <a:pt x="1075" y="318"/>
                    </a:lnTo>
                    <a:lnTo>
                      <a:pt x="1076" y="319"/>
                    </a:lnTo>
                    <a:lnTo>
                      <a:pt x="1076" y="318"/>
                    </a:lnTo>
                    <a:lnTo>
                      <a:pt x="1076" y="317"/>
                    </a:lnTo>
                    <a:lnTo>
                      <a:pt x="1077" y="318"/>
                    </a:lnTo>
                    <a:lnTo>
                      <a:pt x="1077" y="320"/>
                    </a:lnTo>
                    <a:lnTo>
                      <a:pt x="1077" y="319"/>
                    </a:lnTo>
                    <a:lnTo>
                      <a:pt x="1078" y="318"/>
                    </a:lnTo>
                    <a:lnTo>
                      <a:pt x="1078" y="317"/>
                    </a:lnTo>
                    <a:lnTo>
                      <a:pt x="1079" y="314"/>
                    </a:lnTo>
                    <a:lnTo>
                      <a:pt x="1079" y="314"/>
                    </a:lnTo>
                    <a:lnTo>
                      <a:pt x="1079" y="316"/>
                    </a:lnTo>
                    <a:lnTo>
                      <a:pt x="1080" y="314"/>
                    </a:lnTo>
                    <a:lnTo>
                      <a:pt x="1080" y="316"/>
                    </a:lnTo>
                    <a:lnTo>
                      <a:pt x="1080" y="317"/>
                    </a:lnTo>
                    <a:lnTo>
                      <a:pt x="1081" y="318"/>
                    </a:lnTo>
                    <a:lnTo>
                      <a:pt x="1081" y="319"/>
                    </a:lnTo>
                    <a:lnTo>
                      <a:pt x="1083" y="322"/>
                    </a:lnTo>
                    <a:lnTo>
                      <a:pt x="1083" y="326"/>
                    </a:lnTo>
                    <a:lnTo>
                      <a:pt x="1083" y="326"/>
                    </a:lnTo>
                    <a:lnTo>
                      <a:pt x="1084" y="326"/>
                    </a:lnTo>
                    <a:lnTo>
                      <a:pt x="1084" y="325"/>
                    </a:lnTo>
                    <a:lnTo>
                      <a:pt x="1084" y="325"/>
                    </a:lnTo>
                    <a:lnTo>
                      <a:pt x="1085" y="325"/>
                    </a:lnTo>
                    <a:lnTo>
                      <a:pt x="1085" y="326"/>
                    </a:lnTo>
                    <a:lnTo>
                      <a:pt x="1085" y="326"/>
                    </a:lnTo>
                    <a:lnTo>
                      <a:pt x="1086" y="326"/>
                    </a:lnTo>
                    <a:lnTo>
                      <a:pt x="1086" y="326"/>
                    </a:lnTo>
                    <a:lnTo>
                      <a:pt x="1087" y="326"/>
                    </a:lnTo>
                    <a:lnTo>
                      <a:pt x="1087" y="325"/>
                    </a:lnTo>
                    <a:lnTo>
                      <a:pt x="1087" y="323"/>
                    </a:lnTo>
                    <a:lnTo>
                      <a:pt x="1088" y="322"/>
                    </a:lnTo>
                    <a:lnTo>
                      <a:pt x="1088" y="322"/>
                    </a:lnTo>
                    <a:lnTo>
                      <a:pt x="1088" y="322"/>
                    </a:lnTo>
                    <a:lnTo>
                      <a:pt x="1089" y="322"/>
                    </a:lnTo>
                    <a:lnTo>
                      <a:pt x="1089" y="320"/>
                    </a:lnTo>
                    <a:lnTo>
                      <a:pt x="1089" y="321"/>
                    </a:lnTo>
                    <a:lnTo>
                      <a:pt x="1090" y="319"/>
                    </a:lnTo>
                    <a:lnTo>
                      <a:pt x="1090" y="317"/>
                    </a:lnTo>
                    <a:lnTo>
                      <a:pt x="1092" y="317"/>
                    </a:lnTo>
                    <a:lnTo>
                      <a:pt x="1092" y="317"/>
                    </a:lnTo>
                    <a:lnTo>
                      <a:pt x="1092" y="318"/>
                    </a:lnTo>
                    <a:lnTo>
                      <a:pt x="1093" y="319"/>
                    </a:lnTo>
                    <a:lnTo>
                      <a:pt x="1093" y="319"/>
                    </a:lnTo>
                    <a:lnTo>
                      <a:pt x="1093" y="318"/>
                    </a:lnTo>
                    <a:lnTo>
                      <a:pt x="1094" y="319"/>
                    </a:lnTo>
                    <a:lnTo>
                      <a:pt x="1094" y="319"/>
                    </a:lnTo>
                    <a:lnTo>
                      <a:pt x="1094" y="320"/>
                    </a:lnTo>
                    <a:lnTo>
                      <a:pt x="1095" y="320"/>
                    </a:lnTo>
                    <a:lnTo>
                      <a:pt x="1095" y="320"/>
                    </a:lnTo>
                    <a:lnTo>
                      <a:pt x="1096" y="320"/>
                    </a:lnTo>
                    <a:lnTo>
                      <a:pt x="1096" y="321"/>
                    </a:lnTo>
                    <a:lnTo>
                      <a:pt x="1096" y="322"/>
                    </a:lnTo>
                    <a:lnTo>
                      <a:pt x="1097" y="323"/>
                    </a:lnTo>
                    <a:lnTo>
                      <a:pt x="1097" y="322"/>
                    </a:lnTo>
                    <a:lnTo>
                      <a:pt x="1097" y="322"/>
                    </a:lnTo>
                    <a:lnTo>
                      <a:pt x="1098" y="325"/>
                    </a:lnTo>
                    <a:lnTo>
                      <a:pt x="1098" y="323"/>
                    </a:lnTo>
                    <a:lnTo>
                      <a:pt x="1098" y="322"/>
                    </a:lnTo>
                    <a:lnTo>
                      <a:pt x="1099" y="321"/>
                    </a:lnTo>
                    <a:lnTo>
                      <a:pt x="1099" y="321"/>
                    </a:lnTo>
                    <a:lnTo>
                      <a:pt x="1100" y="321"/>
                    </a:lnTo>
                    <a:lnTo>
                      <a:pt x="1100" y="322"/>
                    </a:lnTo>
                    <a:lnTo>
                      <a:pt x="1100" y="322"/>
                    </a:lnTo>
                    <a:lnTo>
                      <a:pt x="1102" y="322"/>
                    </a:lnTo>
                    <a:lnTo>
                      <a:pt x="1102" y="326"/>
                    </a:lnTo>
                    <a:lnTo>
                      <a:pt x="1102" y="326"/>
                    </a:lnTo>
                    <a:lnTo>
                      <a:pt x="1103" y="323"/>
                    </a:lnTo>
                    <a:lnTo>
                      <a:pt x="1103" y="326"/>
                    </a:lnTo>
                    <a:lnTo>
                      <a:pt x="1103" y="326"/>
                    </a:lnTo>
                    <a:lnTo>
                      <a:pt x="1104" y="325"/>
                    </a:lnTo>
                    <a:lnTo>
                      <a:pt x="1104" y="325"/>
                    </a:lnTo>
                    <a:lnTo>
                      <a:pt x="1105" y="322"/>
                    </a:lnTo>
                    <a:lnTo>
                      <a:pt x="1105" y="321"/>
                    </a:lnTo>
                    <a:lnTo>
                      <a:pt x="1105" y="320"/>
                    </a:lnTo>
                    <a:lnTo>
                      <a:pt x="1106" y="319"/>
                    </a:lnTo>
                    <a:lnTo>
                      <a:pt x="1106" y="319"/>
                    </a:lnTo>
                    <a:lnTo>
                      <a:pt x="1106" y="320"/>
                    </a:lnTo>
                    <a:lnTo>
                      <a:pt x="1107" y="322"/>
                    </a:lnTo>
                    <a:lnTo>
                      <a:pt x="1107" y="322"/>
                    </a:lnTo>
                    <a:lnTo>
                      <a:pt x="1107" y="320"/>
                    </a:lnTo>
                    <a:lnTo>
                      <a:pt x="1108" y="319"/>
                    </a:lnTo>
                    <a:lnTo>
                      <a:pt x="1108" y="318"/>
                    </a:lnTo>
                    <a:lnTo>
                      <a:pt x="1109" y="317"/>
                    </a:lnTo>
                    <a:lnTo>
                      <a:pt x="1109" y="318"/>
                    </a:lnTo>
                    <a:lnTo>
                      <a:pt x="1109" y="316"/>
                    </a:lnTo>
                    <a:lnTo>
                      <a:pt x="1111" y="317"/>
                    </a:lnTo>
                    <a:lnTo>
                      <a:pt x="1111" y="314"/>
                    </a:lnTo>
                    <a:lnTo>
                      <a:pt x="1111" y="317"/>
                    </a:lnTo>
                    <a:lnTo>
                      <a:pt x="1112" y="314"/>
                    </a:lnTo>
                    <a:lnTo>
                      <a:pt x="1112" y="314"/>
                    </a:lnTo>
                    <a:lnTo>
                      <a:pt x="1112" y="316"/>
                    </a:lnTo>
                    <a:lnTo>
                      <a:pt x="1113" y="316"/>
                    </a:lnTo>
                    <a:lnTo>
                      <a:pt x="1113" y="314"/>
                    </a:lnTo>
                    <a:lnTo>
                      <a:pt x="1114" y="316"/>
                    </a:lnTo>
                    <a:lnTo>
                      <a:pt x="1114" y="316"/>
                    </a:lnTo>
                    <a:lnTo>
                      <a:pt x="1114" y="317"/>
                    </a:lnTo>
                    <a:lnTo>
                      <a:pt x="1115" y="317"/>
                    </a:lnTo>
                    <a:lnTo>
                      <a:pt x="1115" y="318"/>
                    </a:lnTo>
                    <a:lnTo>
                      <a:pt x="1115" y="318"/>
                    </a:lnTo>
                    <a:lnTo>
                      <a:pt x="1116" y="318"/>
                    </a:lnTo>
                    <a:lnTo>
                      <a:pt x="1116" y="318"/>
                    </a:lnTo>
                    <a:lnTo>
                      <a:pt x="1116" y="318"/>
                    </a:lnTo>
                    <a:lnTo>
                      <a:pt x="1117" y="318"/>
                    </a:lnTo>
                    <a:lnTo>
                      <a:pt x="1117" y="318"/>
                    </a:lnTo>
                    <a:lnTo>
                      <a:pt x="1118" y="319"/>
                    </a:lnTo>
                    <a:lnTo>
                      <a:pt x="1118" y="319"/>
                    </a:lnTo>
                    <a:lnTo>
                      <a:pt x="1118" y="320"/>
                    </a:lnTo>
                    <a:lnTo>
                      <a:pt x="1120" y="320"/>
                    </a:lnTo>
                    <a:lnTo>
                      <a:pt x="1120" y="319"/>
                    </a:lnTo>
                    <a:lnTo>
                      <a:pt x="1120" y="318"/>
                    </a:lnTo>
                    <a:lnTo>
                      <a:pt x="1121" y="318"/>
                    </a:lnTo>
                    <a:lnTo>
                      <a:pt x="1121" y="319"/>
                    </a:lnTo>
                    <a:lnTo>
                      <a:pt x="1122" y="319"/>
                    </a:lnTo>
                    <a:lnTo>
                      <a:pt x="1122" y="319"/>
                    </a:lnTo>
                    <a:lnTo>
                      <a:pt x="1122" y="319"/>
                    </a:lnTo>
                    <a:lnTo>
                      <a:pt x="1123" y="319"/>
                    </a:lnTo>
                    <a:lnTo>
                      <a:pt x="1123" y="319"/>
                    </a:lnTo>
                    <a:lnTo>
                      <a:pt x="1123" y="317"/>
                    </a:lnTo>
                    <a:lnTo>
                      <a:pt x="1124" y="317"/>
                    </a:lnTo>
                    <a:lnTo>
                      <a:pt x="1124" y="317"/>
                    </a:lnTo>
                    <a:lnTo>
                      <a:pt x="1124" y="317"/>
                    </a:lnTo>
                    <a:lnTo>
                      <a:pt x="1125" y="314"/>
                    </a:lnTo>
                    <a:lnTo>
                      <a:pt x="1125" y="313"/>
                    </a:lnTo>
                    <a:lnTo>
                      <a:pt x="1126" y="311"/>
                    </a:lnTo>
                    <a:lnTo>
                      <a:pt x="1126" y="312"/>
                    </a:lnTo>
                    <a:lnTo>
                      <a:pt x="1126" y="312"/>
                    </a:lnTo>
                    <a:lnTo>
                      <a:pt x="1127" y="311"/>
                    </a:lnTo>
                    <a:lnTo>
                      <a:pt x="1127" y="313"/>
                    </a:lnTo>
                    <a:lnTo>
                      <a:pt x="1127" y="313"/>
                    </a:lnTo>
                    <a:lnTo>
                      <a:pt x="1129" y="314"/>
                    </a:lnTo>
                    <a:lnTo>
                      <a:pt x="1129" y="318"/>
                    </a:lnTo>
                    <a:lnTo>
                      <a:pt x="1129" y="320"/>
                    </a:lnTo>
                    <a:lnTo>
                      <a:pt x="1130" y="318"/>
                    </a:lnTo>
                    <a:lnTo>
                      <a:pt x="1130" y="319"/>
                    </a:lnTo>
                    <a:lnTo>
                      <a:pt x="1131" y="320"/>
                    </a:lnTo>
                    <a:lnTo>
                      <a:pt x="1131" y="321"/>
                    </a:lnTo>
                    <a:lnTo>
                      <a:pt x="1131" y="322"/>
                    </a:lnTo>
                    <a:lnTo>
                      <a:pt x="1132" y="322"/>
                    </a:lnTo>
                    <a:lnTo>
                      <a:pt x="1132" y="320"/>
                    </a:lnTo>
                    <a:lnTo>
                      <a:pt x="1132" y="318"/>
                    </a:lnTo>
                    <a:lnTo>
                      <a:pt x="1133" y="317"/>
                    </a:lnTo>
                    <a:lnTo>
                      <a:pt x="1133" y="317"/>
                    </a:lnTo>
                    <a:lnTo>
                      <a:pt x="1133" y="316"/>
                    </a:lnTo>
                    <a:lnTo>
                      <a:pt x="1134" y="317"/>
                    </a:lnTo>
                    <a:lnTo>
                      <a:pt x="1134" y="317"/>
                    </a:lnTo>
                    <a:lnTo>
                      <a:pt x="1135" y="317"/>
                    </a:lnTo>
                    <a:lnTo>
                      <a:pt x="1135" y="317"/>
                    </a:lnTo>
                    <a:lnTo>
                      <a:pt x="1135" y="318"/>
                    </a:lnTo>
                    <a:lnTo>
                      <a:pt x="1136" y="317"/>
                    </a:lnTo>
                    <a:lnTo>
                      <a:pt x="1136" y="317"/>
                    </a:lnTo>
                    <a:lnTo>
                      <a:pt x="1136" y="314"/>
                    </a:lnTo>
                    <a:lnTo>
                      <a:pt x="1138" y="314"/>
                    </a:lnTo>
                    <a:lnTo>
                      <a:pt x="1138" y="314"/>
                    </a:lnTo>
                    <a:lnTo>
                      <a:pt x="1138" y="317"/>
                    </a:lnTo>
                    <a:lnTo>
                      <a:pt x="1139" y="313"/>
                    </a:lnTo>
                    <a:lnTo>
                      <a:pt x="1139" y="313"/>
                    </a:lnTo>
                    <a:lnTo>
                      <a:pt x="1140" y="313"/>
                    </a:lnTo>
                    <a:lnTo>
                      <a:pt x="1140" y="313"/>
                    </a:lnTo>
                    <a:lnTo>
                      <a:pt x="1140" y="314"/>
                    </a:lnTo>
                    <a:lnTo>
                      <a:pt x="1141" y="314"/>
                    </a:lnTo>
                    <a:lnTo>
                      <a:pt x="1141" y="314"/>
                    </a:lnTo>
                    <a:lnTo>
                      <a:pt x="1141" y="313"/>
                    </a:lnTo>
                    <a:lnTo>
                      <a:pt x="1142" y="314"/>
                    </a:lnTo>
                    <a:lnTo>
                      <a:pt x="1142" y="316"/>
                    </a:lnTo>
                    <a:lnTo>
                      <a:pt x="1142" y="314"/>
                    </a:lnTo>
                    <a:lnTo>
                      <a:pt x="1143" y="313"/>
                    </a:lnTo>
                    <a:lnTo>
                      <a:pt x="1143" y="314"/>
                    </a:lnTo>
                    <a:lnTo>
                      <a:pt x="1144" y="314"/>
                    </a:lnTo>
                    <a:lnTo>
                      <a:pt x="1144" y="313"/>
                    </a:lnTo>
                    <a:lnTo>
                      <a:pt x="1144" y="313"/>
                    </a:lnTo>
                    <a:lnTo>
                      <a:pt x="1145" y="314"/>
                    </a:lnTo>
                    <a:lnTo>
                      <a:pt x="1145" y="312"/>
                    </a:lnTo>
                    <a:lnTo>
                      <a:pt x="1145" y="313"/>
                    </a:lnTo>
                    <a:lnTo>
                      <a:pt x="1147" y="313"/>
                    </a:lnTo>
                    <a:lnTo>
                      <a:pt x="1147" y="314"/>
                    </a:lnTo>
                    <a:lnTo>
                      <a:pt x="1147" y="317"/>
                    </a:lnTo>
                    <a:lnTo>
                      <a:pt x="1148" y="319"/>
                    </a:lnTo>
                    <a:lnTo>
                      <a:pt x="1148" y="318"/>
                    </a:lnTo>
                    <a:lnTo>
                      <a:pt x="1149" y="317"/>
                    </a:lnTo>
                    <a:lnTo>
                      <a:pt x="1149" y="317"/>
                    </a:lnTo>
                    <a:lnTo>
                      <a:pt x="1149" y="316"/>
                    </a:lnTo>
                    <a:lnTo>
                      <a:pt x="1150" y="316"/>
                    </a:lnTo>
                    <a:lnTo>
                      <a:pt x="1150" y="318"/>
                    </a:lnTo>
                    <a:lnTo>
                      <a:pt x="1150" y="317"/>
                    </a:lnTo>
                    <a:lnTo>
                      <a:pt x="1151" y="320"/>
                    </a:lnTo>
                    <a:lnTo>
                      <a:pt x="1151" y="320"/>
                    </a:lnTo>
                    <a:lnTo>
                      <a:pt x="1151" y="320"/>
                    </a:lnTo>
                    <a:lnTo>
                      <a:pt x="1152" y="321"/>
                    </a:lnTo>
                    <a:lnTo>
                      <a:pt x="1152" y="320"/>
                    </a:lnTo>
                    <a:lnTo>
                      <a:pt x="1153" y="319"/>
                    </a:lnTo>
                    <a:lnTo>
                      <a:pt x="1153" y="318"/>
                    </a:lnTo>
                    <a:lnTo>
                      <a:pt x="1153" y="317"/>
                    </a:lnTo>
                    <a:lnTo>
                      <a:pt x="1154" y="314"/>
                    </a:lnTo>
                    <a:lnTo>
                      <a:pt x="1154" y="314"/>
                    </a:lnTo>
                    <a:lnTo>
                      <a:pt x="1154" y="313"/>
                    </a:lnTo>
                    <a:lnTo>
                      <a:pt x="1156" y="313"/>
                    </a:lnTo>
                    <a:lnTo>
                      <a:pt x="1156" y="316"/>
                    </a:lnTo>
                    <a:lnTo>
                      <a:pt x="1156" y="313"/>
                    </a:lnTo>
                    <a:lnTo>
                      <a:pt x="1157" y="313"/>
                    </a:lnTo>
                    <a:lnTo>
                      <a:pt x="1157" y="311"/>
                    </a:lnTo>
                    <a:lnTo>
                      <a:pt x="1158" y="309"/>
                    </a:lnTo>
                    <a:lnTo>
                      <a:pt x="1158" y="307"/>
                    </a:lnTo>
                    <a:lnTo>
                      <a:pt x="1158" y="304"/>
                    </a:lnTo>
                    <a:lnTo>
                      <a:pt x="1159" y="305"/>
                    </a:lnTo>
                    <a:lnTo>
                      <a:pt x="1159" y="307"/>
                    </a:lnTo>
                    <a:lnTo>
                      <a:pt x="1159" y="307"/>
                    </a:lnTo>
                    <a:lnTo>
                      <a:pt x="1160" y="305"/>
                    </a:lnTo>
                    <a:lnTo>
                      <a:pt x="1160" y="305"/>
                    </a:lnTo>
                    <a:lnTo>
                      <a:pt x="1160" y="305"/>
                    </a:lnTo>
                    <a:lnTo>
                      <a:pt x="1161" y="305"/>
                    </a:lnTo>
                    <a:lnTo>
                      <a:pt x="1161" y="305"/>
                    </a:lnTo>
                    <a:lnTo>
                      <a:pt x="1162" y="304"/>
                    </a:lnTo>
                    <a:lnTo>
                      <a:pt x="1162" y="304"/>
                    </a:lnTo>
                    <a:lnTo>
                      <a:pt x="1162" y="307"/>
                    </a:lnTo>
                    <a:lnTo>
                      <a:pt x="1163" y="310"/>
                    </a:lnTo>
                    <a:lnTo>
                      <a:pt x="1163" y="311"/>
                    </a:lnTo>
                    <a:lnTo>
                      <a:pt x="1163" y="311"/>
                    </a:lnTo>
                    <a:lnTo>
                      <a:pt x="1165" y="311"/>
                    </a:lnTo>
                    <a:lnTo>
                      <a:pt x="1165" y="312"/>
                    </a:lnTo>
                    <a:lnTo>
                      <a:pt x="1166" y="312"/>
                    </a:lnTo>
                    <a:lnTo>
                      <a:pt x="1166" y="312"/>
                    </a:lnTo>
                    <a:lnTo>
                      <a:pt x="1166" y="313"/>
                    </a:lnTo>
                    <a:lnTo>
                      <a:pt x="1167" y="313"/>
                    </a:lnTo>
                    <a:lnTo>
                      <a:pt x="1167" y="313"/>
                    </a:lnTo>
                    <a:lnTo>
                      <a:pt x="1167" y="312"/>
                    </a:lnTo>
                    <a:lnTo>
                      <a:pt x="1168" y="313"/>
                    </a:lnTo>
                    <a:lnTo>
                      <a:pt x="1168" y="314"/>
                    </a:lnTo>
                    <a:lnTo>
                      <a:pt x="1168" y="312"/>
                    </a:lnTo>
                    <a:lnTo>
                      <a:pt x="1169" y="312"/>
                    </a:lnTo>
                    <a:lnTo>
                      <a:pt x="1169" y="314"/>
                    </a:lnTo>
                    <a:lnTo>
                      <a:pt x="1170" y="312"/>
                    </a:lnTo>
                    <a:lnTo>
                      <a:pt x="1170" y="314"/>
                    </a:lnTo>
                    <a:lnTo>
                      <a:pt x="1170" y="314"/>
                    </a:lnTo>
                    <a:lnTo>
                      <a:pt x="1171" y="312"/>
                    </a:lnTo>
                    <a:lnTo>
                      <a:pt x="1171" y="311"/>
                    </a:lnTo>
                    <a:lnTo>
                      <a:pt x="1171" y="310"/>
                    </a:lnTo>
                    <a:lnTo>
                      <a:pt x="1172" y="307"/>
                    </a:lnTo>
                    <a:lnTo>
                      <a:pt x="1172" y="305"/>
                    </a:lnTo>
                    <a:lnTo>
                      <a:pt x="1172" y="308"/>
                    </a:lnTo>
                    <a:lnTo>
                      <a:pt x="1174" y="309"/>
                    </a:lnTo>
                    <a:lnTo>
                      <a:pt x="1174" y="312"/>
                    </a:lnTo>
                    <a:lnTo>
                      <a:pt x="1175" y="314"/>
                    </a:lnTo>
                    <a:lnTo>
                      <a:pt x="1175" y="314"/>
                    </a:lnTo>
                    <a:lnTo>
                      <a:pt x="1175" y="314"/>
                    </a:lnTo>
                    <a:lnTo>
                      <a:pt x="1176" y="317"/>
                    </a:lnTo>
                    <a:lnTo>
                      <a:pt x="1176" y="317"/>
                    </a:lnTo>
                    <a:lnTo>
                      <a:pt x="1176" y="316"/>
                    </a:lnTo>
                    <a:lnTo>
                      <a:pt x="1177" y="317"/>
                    </a:lnTo>
                    <a:lnTo>
                      <a:pt x="1177" y="317"/>
                    </a:lnTo>
                    <a:lnTo>
                      <a:pt x="1177" y="314"/>
                    </a:lnTo>
                    <a:lnTo>
                      <a:pt x="1178" y="314"/>
                    </a:lnTo>
                    <a:lnTo>
                      <a:pt x="1178" y="313"/>
                    </a:lnTo>
                    <a:lnTo>
                      <a:pt x="1179" y="313"/>
                    </a:lnTo>
                    <a:lnTo>
                      <a:pt x="1179" y="314"/>
                    </a:lnTo>
                    <a:lnTo>
                      <a:pt x="1179" y="313"/>
                    </a:lnTo>
                    <a:lnTo>
                      <a:pt x="1180" y="314"/>
                    </a:lnTo>
                    <a:lnTo>
                      <a:pt x="1180" y="314"/>
                    </a:lnTo>
                    <a:lnTo>
                      <a:pt x="1180" y="317"/>
                    </a:lnTo>
                    <a:lnTo>
                      <a:pt x="1181" y="317"/>
                    </a:lnTo>
                    <a:lnTo>
                      <a:pt x="1181" y="317"/>
                    </a:lnTo>
                    <a:lnTo>
                      <a:pt x="1181" y="317"/>
                    </a:lnTo>
                    <a:lnTo>
                      <a:pt x="1183" y="314"/>
                    </a:lnTo>
                    <a:lnTo>
                      <a:pt x="1183" y="314"/>
                    </a:lnTo>
                    <a:lnTo>
                      <a:pt x="1184" y="313"/>
                    </a:lnTo>
                    <a:lnTo>
                      <a:pt x="1184" y="314"/>
                    </a:lnTo>
                    <a:lnTo>
                      <a:pt x="1184" y="312"/>
                    </a:lnTo>
                    <a:lnTo>
                      <a:pt x="1185" y="312"/>
                    </a:lnTo>
                    <a:lnTo>
                      <a:pt x="1185" y="312"/>
                    </a:lnTo>
                    <a:lnTo>
                      <a:pt x="1185" y="313"/>
                    </a:lnTo>
                    <a:lnTo>
                      <a:pt x="1186" y="313"/>
                    </a:lnTo>
                    <a:lnTo>
                      <a:pt x="1186" y="312"/>
                    </a:lnTo>
                    <a:lnTo>
                      <a:pt x="1186" y="312"/>
                    </a:lnTo>
                    <a:lnTo>
                      <a:pt x="1187" y="312"/>
                    </a:lnTo>
                    <a:lnTo>
                      <a:pt x="1187" y="311"/>
                    </a:lnTo>
                    <a:lnTo>
                      <a:pt x="1188" y="309"/>
                    </a:lnTo>
                    <a:lnTo>
                      <a:pt x="1188" y="307"/>
                    </a:lnTo>
                    <a:lnTo>
                      <a:pt x="1188" y="307"/>
                    </a:lnTo>
                    <a:lnTo>
                      <a:pt x="1189" y="309"/>
                    </a:lnTo>
                    <a:lnTo>
                      <a:pt x="1189" y="311"/>
                    </a:lnTo>
                    <a:lnTo>
                      <a:pt x="1189" y="310"/>
                    </a:lnTo>
                    <a:lnTo>
                      <a:pt x="1190" y="311"/>
                    </a:lnTo>
                    <a:lnTo>
                      <a:pt x="1190" y="309"/>
                    </a:lnTo>
                    <a:lnTo>
                      <a:pt x="1190" y="310"/>
                    </a:lnTo>
                    <a:lnTo>
                      <a:pt x="1192" y="311"/>
                    </a:lnTo>
                    <a:lnTo>
                      <a:pt x="1192" y="311"/>
                    </a:lnTo>
                    <a:lnTo>
                      <a:pt x="1193" y="309"/>
                    </a:lnTo>
                    <a:lnTo>
                      <a:pt x="1193" y="307"/>
                    </a:lnTo>
                    <a:lnTo>
                      <a:pt x="1193" y="305"/>
                    </a:lnTo>
                    <a:lnTo>
                      <a:pt x="1194" y="304"/>
                    </a:lnTo>
                    <a:lnTo>
                      <a:pt x="1194" y="304"/>
                    </a:lnTo>
                    <a:lnTo>
                      <a:pt x="1194" y="304"/>
                    </a:lnTo>
                    <a:lnTo>
                      <a:pt x="1195" y="303"/>
                    </a:lnTo>
                    <a:lnTo>
                      <a:pt x="1195" y="304"/>
                    </a:lnTo>
                    <a:lnTo>
                      <a:pt x="1195" y="303"/>
                    </a:lnTo>
                    <a:lnTo>
                      <a:pt x="1196" y="302"/>
                    </a:lnTo>
                    <a:lnTo>
                      <a:pt x="1196" y="302"/>
                    </a:lnTo>
                    <a:lnTo>
                      <a:pt x="1197" y="301"/>
                    </a:lnTo>
                    <a:lnTo>
                      <a:pt x="1197" y="303"/>
                    </a:lnTo>
                    <a:lnTo>
                      <a:pt x="1197" y="303"/>
                    </a:lnTo>
                    <a:lnTo>
                      <a:pt x="1198" y="305"/>
                    </a:lnTo>
                    <a:lnTo>
                      <a:pt x="1198" y="307"/>
                    </a:lnTo>
                    <a:lnTo>
                      <a:pt x="1198" y="308"/>
                    </a:lnTo>
                    <a:lnTo>
                      <a:pt x="1199" y="310"/>
                    </a:lnTo>
                    <a:lnTo>
                      <a:pt x="1199" y="310"/>
                    </a:lnTo>
                    <a:lnTo>
                      <a:pt x="1199" y="309"/>
                    </a:lnTo>
                    <a:lnTo>
                      <a:pt x="1201" y="308"/>
                    </a:lnTo>
                    <a:lnTo>
                      <a:pt x="1201" y="309"/>
                    </a:lnTo>
                    <a:lnTo>
                      <a:pt x="1202" y="310"/>
                    </a:lnTo>
                    <a:lnTo>
                      <a:pt x="1202" y="310"/>
                    </a:lnTo>
                    <a:lnTo>
                      <a:pt x="1202" y="311"/>
                    </a:lnTo>
                    <a:lnTo>
                      <a:pt x="1203" y="312"/>
                    </a:lnTo>
                    <a:lnTo>
                      <a:pt x="1203" y="312"/>
                    </a:lnTo>
                    <a:lnTo>
                      <a:pt x="1203" y="312"/>
                    </a:lnTo>
                    <a:lnTo>
                      <a:pt x="1204" y="311"/>
                    </a:lnTo>
                    <a:lnTo>
                      <a:pt x="1204" y="310"/>
                    </a:lnTo>
                    <a:lnTo>
                      <a:pt x="1204" y="310"/>
                    </a:lnTo>
                    <a:lnTo>
                      <a:pt x="1205" y="308"/>
                    </a:lnTo>
                    <a:lnTo>
                      <a:pt x="1205" y="307"/>
                    </a:lnTo>
                    <a:lnTo>
                      <a:pt x="1206" y="307"/>
                    </a:lnTo>
                    <a:lnTo>
                      <a:pt x="1206" y="305"/>
                    </a:lnTo>
                    <a:lnTo>
                      <a:pt x="1206" y="304"/>
                    </a:lnTo>
                    <a:lnTo>
                      <a:pt x="1207" y="303"/>
                    </a:lnTo>
                    <a:lnTo>
                      <a:pt x="1207" y="302"/>
                    </a:lnTo>
                    <a:lnTo>
                      <a:pt x="1207" y="302"/>
                    </a:lnTo>
                    <a:lnTo>
                      <a:pt x="1208" y="300"/>
                    </a:lnTo>
                    <a:lnTo>
                      <a:pt x="1208" y="300"/>
                    </a:lnTo>
                    <a:lnTo>
                      <a:pt x="1210" y="300"/>
                    </a:lnTo>
                    <a:lnTo>
                      <a:pt x="1210" y="300"/>
                    </a:lnTo>
                    <a:lnTo>
                      <a:pt x="1210" y="300"/>
                    </a:lnTo>
                    <a:lnTo>
                      <a:pt x="1211" y="300"/>
                    </a:lnTo>
                    <a:lnTo>
                      <a:pt x="1211" y="299"/>
                    </a:lnTo>
                    <a:lnTo>
                      <a:pt x="1211" y="301"/>
                    </a:lnTo>
                    <a:lnTo>
                      <a:pt x="1212" y="301"/>
                    </a:lnTo>
                    <a:lnTo>
                      <a:pt x="1212" y="302"/>
                    </a:lnTo>
                    <a:lnTo>
                      <a:pt x="1212" y="302"/>
                    </a:lnTo>
                    <a:lnTo>
                      <a:pt x="1213" y="303"/>
                    </a:lnTo>
                    <a:lnTo>
                      <a:pt x="1213" y="304"/>
                    </a:lnTo>
                    <a:lnTo>
                      <a:pt x="1214" y="304"/>
                    </a:lnTo>
                    <a:lnTo>
                      <a:pt x="1214" y="304"/>
                    </a:lnTo>
                    <a:lnTo>
                      <a:pt x="1214" y="303"/>
                    </a:lnTo>
                    <a:lnTo>
                      <a:pt x="1215" y="303"/>
                    </a:lnTo>
                    <a:lnTo>
                      <a:pt x="1215" y="302"/>
                    </a:lnTo>
                    <a:lnTo>
                      <a:pt x="1215" y="303"/>
                    </a:lnTo>
                    <a:lnTo>
                      <a:pt x="1216" y="302"/>
                    </a:lnTo>
                    <a:lnTo>
                      <a:pt x="1216" y="304"/>
                    </a:lnTo>
                    <a:lnTo>
                      <a:pt x="1216" y="303"/>
                    </a:lnTo>
                    <a:lnTo>
                      <a:pt x="1217" y="302"/>
                    </a:lnTo>
                    <a:lnTo>
                      <a:pt x="1217" y="302"/>
                    </a:lnTo>
                    <a:lnTo>
                      <a:pt x="1219" y="300"/>
                    </a:lnTo>
                    <a:lnTo>
                      <a:pt x="1219" y="300"/>
                    </a:lnTo>
                    <a:lnTo>
                      <a:pt x="1219" y="300"/>
                    </a:lnTo>
                    <a:lnTo>
                      <a:pt x="1220" y="303"/>
                    </a:lnTo>
                    <a:lnTo>
                      <a:pt x="1220" y="302"/>
                    </a:lnTo>
                    <a:lnTo>
                      <a:pt x="1220" y="301"/>
                    </a:lnTo>
                    <a:lnTo>
                      <a:pt x="1221" y="300"/>
                    </a:lnTo>
                    <a:lnTo>
                      <a:pt x="1221" y="299"/>
                    </a:lnTo>
                    <a:lnTo>
                      <a:pt x="1221" y="299"/>
                    </a:lnTo>
                    <a:lnTo>
                      <a:pt x="1222" y="299"/>
                    </a:lnTo>
                    <a:lnTo>
                      <a:pt x="1222" y="298"/>
                    </a:lnTo>
                    <a:lnTo>
                      <a:pt x="1223" y="298"/>
                    </a:lnTo>
                    <a:lnTo>
                      <a:pt x="1223" y="296"/>
                    </a:lnTo>
                    <a:lnTo>
                      <a:pt x="1223" y="296"/>
                    </a:lnTo>
                    <a:lnTo>
                      <a:pt x="1224" y="299"/>
                    </a:lnTo>
                    <a:lnTo>
                      <a:pt x="1224" y="298"/>
                    </a:lnTo>
                    <a:lnTo>
                      <a:pt x="1224" y="296"/>
                    </a:lnTo>
                    <a:lnTo>
                      <a:pt x="1225" y="295"/>
                    </a:lnTo>
                    <a:lnTo>
                      <a:pt x="1225" y="295"/>
                    </a:lnTo>
                    <a:lnTo>
                      <a:pt x="1225" y="294"/>
                    </a:lnTo>
                    <a:lnTo>
                      <a:pt x="1226" y="295"/>
                    </a:lnTo>
                    <a:lnTo>
                      <a:pt x="1226" y="296"/>
                    </a:lnTo>
                    <a:lnTo>
                      <a:pt x="1228" y="296"/>
                    </a:lnTo>
                    <a:lnTo>
                      <a:pt x="1228" y="299"/>
                    </a:lnTo>
                    <a:lnTo>
                      <a:pt x="1228" y="298"/>
                    </a:lnTo>
                    <a:lnTo>
                      <a:pt x="1229" y="296"/>
                    </a:lnTo>
                    <a:lnTo>
                      <a:pt x="1229" y="296"/>
                    </a:lnTo>
                    <a:lnTo>
                      <a:pt x="1229" y="298"/>
                    </a:lnTo>
                    <a:lnTo>
                      <a:pt x="1230" y="299"/>
                    </a:lnTo>
                    <a:lnTo>
                      <a:pt x="1230" y="298"/>
                    </a:lnTo>
                    <a:lnTo>
                      <a:pt x="1230" y="298"/>
                    </a:lnTo>
                    <a:lnTo>
                      <a:pt x="1231" y="298"/>
                    </a:lnTo>
                    <a:lnTo>
                      <a:pt x="1231" y="299"/>
                    </a:lnTo>
                    <a:lnTo>
                      <a:pt x="1232" y="299"/>
                    </a:lnTo>
                    <a:lnTo>
                      <a:pt x="1232" y="298"/>
                    </a:lnTo>
                    <a:lnTo>
                      <a:pt x="1232" y="299"/>
                    </a:lnTo>
                    <a:lnTo>
                      <a:pt x="1233" y="300"/>
                    </a:lnTo>
                    <a:lnTo>
                      <a:pt x="1233" y="299"/>
                    </a:lnTo>
                    <a:lnTo>
                      <a:pt x="1233" y="300"/>
                    </a:lnTo>
                    <a:lnTo>
                      <a:pt x="1234" y="300"/>
                    </a:lnTo>
                    <a:lnTo>
                      <a:pt x="1234" y="302"/>
                    </a:lnTo>
                    <a:lnTo>
                      <a:pt x="1234" y="303"/>
                    </a:lnTo>
                    <a:lnTo>
                      <a:pt x="1235" y="303"/>
                    </a:lnTo>
                    <a:lnTo>
                      <a:pt x="1235" y="301"/>
                    </a:lnTo>
                    <a:lnTo>
                      <a:pt x="1237" y="300"/>
                    </a:lnTo>
                    <a:lnTo>
                      <a:pt x="1237" y="299"/>
                    </a:lnTo>
                    <a:lnTo>
                      <a:pt x="1237" y="298"/>
                    </a:lnTo>
                    <a:lnTo>
                      <a:pt x="1238" y="298"/>
                    </a:lnTo>
                    <a:lnTo>
                      <a:pt x="1238" y="296"/>
                    </a:lnTo>
                    <a:lnTo>
                      <a:pt x="1238" y="294"/>
                    </a:lnTo>
                    <a:lnTo>
                      <a:pt x="1239" y="294"/>
                    </a:lnTo>
                    <a:lnTo>
                      <a:pt x="1239" y="291"/>
                    </a:lnTo>
                    <a:lnTo>
                      <a:pt x="1239" y="291"/>
                    </a:lnTo>
                    <a:lnTo>
                      <a:pt x="1240" y="292"/>
                    </a:lnTo>
                    <a:lnTo>
                      <a:pt x="1240" y="294"/>
                    </a:lnTo>
                    <a:lnTo>
                      <a:pt x="1241" y="292"/>
                    </a:lnTo>
                    <a:lnTo>
                      <a:pt x="1241" y="295"/>
                    </a:lnTo>
                    <a:lnTo>
                      <a:pt x="1241" y="294"/>
                    </a:lnTo>
                    <a:lnTo>
                      <a:pt x="1242" y="294"/>
                    </a:lnTo>
                    <a:lnTo>
                      <a:pt x="1242" y="293"/>
                    </a:lnTo>
                    <a:lnTo>
                      <a:pt x="1242" y="293"/>
                    </a:lnTo>
                    <a:lnTo>
                      <a:pt x="1243" y="294"/>
                    </a:lnTo>
                    <a:lnTo>
                      <a:pt x="1243" y="295"/>
                    </a:lnTo>
                    <a:lnTo>
                      <a:pt x="1243" y="295"/>
                    </a:lnTo>
                    <a:lnTo>
                      <a:pt x="1244" y="296"/>
                    </a:lnTo>
                    <a:lnTo>
                      <a:pt x="1244" y="296"/>
                    </a:lnTo>
                    <a:lnTo>
                      <a:pt x="1246" y="296"/>
                    </a:lnTo>
                    <a:lnTo>
                      <a:pt x="1246" y="296"/>
                    </a:lnTo>
                    <a:lnTo>
                      <a:pt x="1246" y="298"/>
                    </a:lnTo>
                    <a:lnTo>
                      <a:pt x="1247" y="298"/>
                    </a:lnTo>
                    <a:lnTo>
                      <a:pt x="1247" y="295"/>
                    </a:lnTo>
                    <a:lnTo>
                      <a:pt x="1247" y="298"/>
                    </a:lnTo>
                    <a:lnTo>
                      <a:pt x="1248" y="296"/>
                    </a:lnTo>
                    <a:lnTo>
                      <a:pt x="1248" y="296"/>
                    </a:lnTo>
                    <a:lnTo>
                      <a:pt x="1248" y="298"/>
                    </a:lnTo>
                    <a:lnTo>
                      <a:pt x="1249" y="299"/>
                    </a:lnTo>
                    <a:lnTo>
                      <a:pt x="1249" y="299"/>
                    </a:lnTo>
                    <a:lnTo>
                      <a:pt x="1250" y="300"/>
                    </a:lnTo>
                    <a:lnTo>
                      <a:pt x="1250" y="299"/>
                    </a:lnTo>
                    <a:lnTo>
                      <a:pt x="1250" y="300"/>
                    </a:lnTo>
                    <a:lnTo>
                      <a:pt x="1251" y="302"/>
                    </a:lnTo>
                    <a:lnTo>
                      <a:pt x="1251" y="300"/>
                    </a:lnTo>
                    <a:lnTo>
                      <a:pt x="1251" y="300"/>
                    </a:lnTo>
                    <a:lnTo>
                      <a:pt x="1252" y="299"/>
                    </a:lnTo>
                    <a:lnTo>
                      <a:pt x="1252" y="298"/>
                    </a:lnTo>
                    <a:lnTo>
                      <a:pt x="1253" y="298"/>
                    </a:lnTo>
                    <a:lnTo>
                      <a:pt x="1253" y="298"/>
                    </a:lnTo>
                    <a:lnTo>
                      <a:pt x="1253" y="296"/>
                    </a:lnTo>
                    <a:lnTo>
                      <a:pt x="1255" y="294"/>
                    </a:lnTo>
                    <a:lnTo>
                      <a:pt x="1255" y="292"/>
                    </a:lnTo>
                    <a:lnTo>
                      <a:pt x="1255" y="292"/>
                    </a:lnTo>
                    <a:lnTo>
                      <a:pt x="1256" y="295"/>
                    </a:lnTo>
                    <a:lnTo>
                      <a:pt x="1256" y="296"/>
                    </a:lnTo>
                    <a:lnTo>
                      <a:pt x="1256" y="299"/>
                    </a:lnTo>
                    <a:lnTo>
                      <a:pt x="1257" y="299"/>
                    </a:lnTo>
                    <a:lnTo>
                      <a:pt x="1257" y="302"/>
                    </a:lnTo>
                    <a:lnTo>
                      <a:pt x="1258" y="303"/>
                    </a:lnTo>
                    <a:lnTo>
                      <a:pt x="1258" y="302"/>
                    </a:lnTo>
                    <a:lnTo>
                      <a:pt x="1258" y="302"/>
                    </a:lnTo>
                    <a:lnTo>
                      <a:pt x="1259" y="300"/>
                    </a:lnTo>
                    <a:lnTo>
                      <a:pt x="1259" y="299"/>
                    </a:lnTo>
                    <a:lnTo>
                      <a:pt x="1259" y="298"/>
                    </a:lnTo>
                    <a:lnTo>
                      <a:pt x="1260" y="296"/>
                    </a:lnTo>
                    <a:lnTo>
                      <a:pt x="1260" y="299"/>
                    </a:lnTo>
                    <a:lnTo>
                      <a:pt x="1260" y="298"/>
                    </a:lnTo>
                    <a:lnTo>
                      <a:pt x="1261" y="300"/>
                    </a:lnTo>
                    <a:lnTo>
                      <a:pt x="1261" y="301"/>
                    </a:lnTo>
                    <a:lnTo>
                      <a:pt x="1262" y="303"/>
                    </a:lnTo>
                    <a:lnTo>
                      <a:pt x="1262" y="303"/>
                    </a:lnTo>
                    <a:lnTo>
                      <a:pt x="1262" y="300"/>
                    </a:lnTo>
                    <a:lnTo>
                      <a:pt x="1264" y="300"/>
                    </a:lnTo>
                    <a:lnTo>
                      <a:pt x="1264" y="296"/>
                    </a:lnTo>
                    <a:lnTo>
                      <a:pt x="1264" y="296"/>
                    </a:lnTo>
                    <a:lnTo>
                      <a:pt x="1265" y="296"/>
                    </a:lnTo>
                    <a:lnTo>
                      <a:pt x="1265" y="298"/>
                    </a:lnTo>
                    <a:lnTo>
                      <a:pt x="1265" y="296"/>
                    </a:lnTo>
                    <a:lnTo>
                      <a:pt x="1266" y="298"/>
                    </a:lnTo>
                    <a:lnTo>
                      <a:pt x="1266" y="298"/>
                    </a:lnTo>
                    <a:lnTo>
                      <a:pt x="1267" y="296"/>
                    </a:lnTo>
                    <a:lnTo>
                      <a:pt x="1267" y="298"/>
                    </a:lnTo>
                    <a:lnTo>
                      <a:pt x="1267" y="300"/>
                    </a:lnTo>
                    <a:lnTo>
                      <a:pt x="1268" y="301"/>
                    </a:lnTo>
                    <a:lnTo>
                      <a:pt x="1268" y="300"/>
                    </a:lnTo>
                    <a:lnTo>
                      <a:pt x="1268" y="301"/>
                    </a:lnTo>
                    <a:lnTo>
                      <a:pt x="1269" y="302"/>
                    </a:lnTo>
                    <a:lnTo>
                      <a:pt x="1269" y="302"/>
                    </a:lnTo>
                    <a:lnTo>
                      <a:pt x="1269" y="302"/>
                    </a:lnTo>
                    <a:lnTo>
                      <a:pt x="1270" y="300"/>
                    </a:lnTo>
                    <a:lnTo>
                      <a:pt x="1270" y="298"/>
                    </a:lnTo>
                    <a:lnTo>
                      <a:pt x="1271" y="296"/>
                    </a:lnTo>
                    <a:lnTo>
                      <a:pt x="1271" y="295"/>
                    </a:lnTo>
                    <a:lnTo>
                      <a:pt x="1271" y="295"/>
                    </a:lnTo>
                    <a:lnTo>
                      <a:pt x="1273" y="294"/>
                    </a:lnTo>
                    <a:lnTo>
                      <a:pt x="1273" y="294"/>
                    </a:lnTo>
                    <a:lnTo>
                      <a:pt x="1273" y="293"/>
                    </a:lnTo>
                    <a:lnTo>
                      <a:pt x="1274" y="291"/>
                    </a:lnTo>
                    <a:lnTo>
                      <a:pt x="1274" y="291"/>
                    </a:lnTo>
                    <a:lnTo>
                      <a:pt x="1274" y="291"/>
                    </a:lnTo>
                    <a:lnTo>
                      <a:pt x="1275" y="291"/>
                    </a:lnTo>
                    <a:lnTo>
                      <a:pt x="1275" y="291"/>
                    </a:lnTo>
                    <a:lnTo>
                      <a:pt x="1276" y="291"/>
                    </a:lnTo>
                    <a:lnTo>
                      <a:pt x="1276" y="292"/>
                    </a:lnTo>
                    <a:lnTo>
                      <a:pt x="1276" y="292"/>
                    </a:lnTo>
                    <a:lnTo>
                      <a:pt x="1277" y="294"/>
                    </a:lnTo>
                    <a:lnTo>
                      <a:pt x="1277" y="293"/>
                    </a:lnTo>
                    <a:lnTo>
                      <a:pt x="1277" y="294"/>
                    </a:lnTo>
                    <a:lnTo>
                      <a:pt x="1278" y="293"/>
                    </a:lnTo>
                    <a:lnTo>
                      <a:pt x="1278" y="294"/>
                    </a:lnTo>
                    <a:lnTo>
                      <a:pt x="1278" y="294"/>
                    </a:lnTo>
                    <a:lnTo>
                      <a:pt x="1279" y="295"/>
                    </a:lnTo>
                    <a:lnTo>
                      <a:pt x="1279" y="293"/>
                    </a:lnTo>
                    <a:lnTo>
                      <a:pt x="1280" y="292"/>
                    </a:lnTo>
                    <a:lnTo>
                      <a:pt x="1280" y="292"/>
                    </a:lnTo>
                    <a:lnTo>
                      <a:pt x="1280" y="294"/>
                    </a:lnTo>
                    <a:lnTo>
                      <a:pt x="1282" y="294"/>
                    </a:lnTo>
                    <a:lnTo>
                      <a:pt x="1282" y="294"/>
                    </a:lnTo>
                    <a:lnTo>
                      <a:pt x="1282" y="293"/>
                    </a:lnTo>
                    <a:lnTo>
                      <a:pt x="1283" y="292"/>
                    </a:lnTo>
                    <a:lnTo>
                      <a:pt x="1283" y="293"/>
                    </a:lnTo>
                    <a:lnTo>
                      <a:pt x="1283" y="294"/>
                    </a:lnTo>
                    <a:lnTo>
                      <a:pt x="1284" y="294"/>
                    </a:lnTo>
                    <a:lnTo>
                      <a:pt x="1284" y="294"/>
                    </a:lnTo>
                    <a:lnTo>
                      <a:pt x="1285" y="295"/>
                    </a:lnTo>
                    <a:lnTo>
                      <a:pt x="1285" y="294"/>
                    </a:lnTo>
                    <a:lnTo>
                      <a:pt x="1285" y="294"/>
                    </a:lnTo>
                    <a:lnTo>
                      <a:pt x="1286" y="292"/>
                    </a:lnTo>
                    <a:lnTo>
                      <a:pt x="1286" y="292"/>
                    </a:lnTo>
                    <a:lnTo>
                      <a:pt x="1286" y="291"/>
                    </a:lnTo>
                    <a:lnTo>
                      <a:pt x="1287" y="291"/>
                    </a:lnTo>
                    <a:lnTo>
                      <a:pt x="1287" y="292"/>
                    </a:lnTo>
                    <a:lnTo>
                      <a:pt x="1287" y="290"/>
                    </a:lnTo>
                    <a:lnTo>
                      <a:pt x="1288" y="290"/>
                    </a:lnTo>
                    <a:lnTo>
                      <a:pt x="1288" y="290"/>
                    </a:lnTo>
                    <a:lnTo>
                      <a:pt x="1289" y="291"/>
                    </a:lnTo>
                    <a:lnTo>
                      <a:pt x="1289" y="291"/>
                    </a:lnTo>
                    <a:lnTo>
                      <a:pt x="1289" y="290"/>
                    </a:lnTo>
                    <a:lnTo>
                      <a:pt x="1291" y="289"/>
                    </a:lnTo>
                    <a:lnTo>
                      <a:pt x="1291" y="289"/>
                    </a:lnTo>
                    <a:lnTo>
                      <a:pt x="1291" y="287"/>
                    </a:lnTo>
                    <a:lnTo>
                      <a:pt x="1292" y="289"/>
                    </a:lnTo>
                    <a:lnTo>
                      <a:pt x="1292" y="290"/>
                    </a:lnTo>
                    <a:lnTo>
                      <a:pt x="1292" y="289"/>
                    </a:lnTo>
                    <a:lnTo>
                      <a:pt x="1293" y="289"/>
                    </a:lnTo>
                    <a:lnTo>
                      <a:pt x="1293" y="290"/>
                    </a:lnTo>
                    <a:lnTo>
                      <a:pt x="1294" y="291"/>
                    </a:lnTo>
                    <a:lnTo>
                      <a:pt x="1294" y="291"/>
                    </a:lnTo>
                    <a:lnTo>
                      <a:pt x="1294" y="292"/>
                    </a:lnTo>
                    <a:lnTo>
                      <a:pt x="1295" y="293"/>
                    </a:lnTo>
                    <a:lnTo>
                      <a:pt x="1295" y="294"/>
                    </a:lnTo>
                    <a:lnTo>
                      <a:pt x="1295" y="296"/>
                    </a:lnTo>
                    <a:lnTo>
                      <a:pt x="1296" y="295"/>
                    </a:lnTo>
                    <a:lnTo>
                      <a:pt x="1296" y="295"/>
                    </a:lnTo>
                    <a:lnTo>
                      <a:pt x="1297" y="292"/>
                    </a:lnTo>
                    <a:lnTo>
                      <a:pt x="1297" y="292"/>
                    </a:lnTo>
                    <a:lnTo>
                      <a:pt x="1297" y="291"/>
                    </a:lnTo>
                    <a:lnTo>
                      <a:pt x="1298" y="290"/>
                    </a:lnTo>
                    <a:lnTo>
                      <a:pt x="1298" y="290"/>
                    </a:lnTo>
                    <a:lnTo>
                      <a:pt x="1298" y="292"/>
                    </a:lnTo>
                    <a:lnTo>
                      <a:pt x="1300" y="291"/>
                    </a:lnTo>
                    <a:lnTo>
                      <a:pt x="1300" y="292"/>
                    </a:lnTo>
                    <a:lnTo>
                      <a:pt x="1300" y="291"/>
                    </a:lnTo>
                    <a:lnTo>
                      <a:pt x="1301" y="293"/>
                    </a:lnTo>
                    <a:lnTo>
                      <a:pt x="1301" y="293"/>
                    </a:lnTo>
                    <a:lnTo>
                      <a:pt x="1302" y="294"/>
                    </a:lnTo>
                    <a:lnTo>
                      <a:pt x="1302" y="294"/>
                    </a:lnTo>
                    <a:lnTo>
                      <a:pt x="1302" y="294"/>
                    </a:lnTo>
                    <a:lnTo>
                      <a:pt x="1303" y="290"/>
                    </a:lnTo>
                    <a:lnTo>
                      <a:pt x="1303" y="290"/>
                    </a:lnTo>
                    <a:lnTo>
                      <a:pt x="1303" y="287"/>
                    </a:lnTo>
                    <a:lnTo>
                      <a:pt x="1304" y="289"/>
                    </a:lnTo>
                    <a:lnTo>
                      <a:pt x="1304" y="289"/>
                    </a:lnTo>
                    <a:lnTo>
                      <a:pt x="1304" y="290"/>
                    </a:lnTo>
                    <a:lnTo>
                      <a:pt x="1305" y="290"/>
                    </a:lnTo>
                    <a:lnTo>
                      <a:pt x="1305" y="289"/>
                    </a:lnTo>
                    <a:lnTo>
                      <a:pt x="1306" y="291"/>
                    </a:lnTo>
                    <a:lnTo>
                      <a:pt x="1306" y="291"/>
                    </a:lnTo>
                    <a:lnTo>
                      <a:pt x="1306" y="293"/>
                    </a:lnTo>
                    <a:lnTo>
                      <a:pt x="1307" y="295"/>
                    </a:lnTo>
                    <a:lnTo>
                      <a:pt x="1307" y="294"/>
                    </a:lnTo>
                    <a:lnTo>
                      <a:pt x="1307" y="291"/>
                    </a:lnTo>
                    <a:lnTo>
                      <a:pt x="1309" y="287"/>
                    </a:lnTo>
                    <a:lnTo>
                      <a:pt x="1309" y="289"/>
                    </a:lnTo>
                    <a:lnTo>
                      <a:pt x="1309" y="290"/>
                    </a:lnTo>
                    <a:lnTo>
                      <a:pt x="1310" y="290"/>
                    </a:lnTo>
                    <a:lnTo>
                      <a:pt x="1310" y="290"/>
                    </a:lnTo>
                    <a:lnTo>
                      <a:pt x="1311" y="289"/>
                    </a:lnTo>
                    <a:lnTo>
                      <a:pt x="1311" y="290"/>
                    </a:lnTo>
                    <a:lnTo>
                      <a:pt x="1311" y="290"/>
                    </a:lnTo>
                    <a:lnTo>
                      <a:pt x="1312" y="291"/>
                    </a:lnTo>
                    <a:lnTo>
                      <a:pt x="1312" y="291"/>
                    </a:lnTo>
                    <a:lnTo>
                      <a:pt x="1312" y="290"/>
                    </a:lnTo>
                    <a:lnTo>
                      <a:pt x="1313" y="291"/>
                    </a:lnTo>
                    <a:lnTo>
                      <a:pt x="1313" y="289"/>
                    </a:lnTo>
                    <a:lnTo>
                      <a:pt x="1313" y="290"/>
                    </a:lnTo>
                    <a:lnTo>
                      <a:pt x="1314" y="290"/>
                    </a:lnTo>
                    <a:lnTo>
                      <a:pt x="1314" y="290"/>
                    </a:lnTo>
                    <a:lnTo>
                      <a:pt x="1315" y="290"/>
                    </a:lnTo>
                    <a:lnTo>
                      <a:pt x="1315" y="291"/>
                    </a:lnTo>
                    <a:lnTo>
                      <a:pt x="1315" y="292"/>
                    </a:lnTo>
                    <a:lnTo>
                      <a:pt x="1316" y="294"/>
                    </a:lnTo>
                    <a:lnTo>
                      <a:pt x="1316" y="292"/>
                    </a:lnTo>
                    <a:lnTo>
                      <a:pt x="1316" y="294"/>
                    </a:lnTo>
                    <a:lnTo>
                      <a:pt x="1318" y="294"/>
                    </a:lnTo>
                    <a:lnTo>
                      <a:pt x="1318" y="292"/>
                    </a:lnTo>
                    <a:lnTo>
                      <a:pt x="1318" y="294"/>
                    </a:lnTo>
                    <a:lnTo>
                      <a:pt x="1319" y="293"/>
                    </a:lnTo>
                    <a:lnTo>
                      <a:pt x="1319" y="292"/>
                    </a:lnTo>
                    <a:lnTo>
                      <a:pt x="1320" y="292"/>
                    </a:lnTo>
                    <a:lnTo>
                      <a:pt x="1320" y="292"/>
                    </a:lnTo>
                    <a:lnTo>
                      <a:pt x="1320" y="290"/>
                    </a:lnTo>
                    <a:lnTo>
                      <a:pt x="1321" y="289"/>
                    </a:lnTo>
                    <a:lnTo>
                      <a:pt x="1321" y="287"/>
                    </a:lnTo>
                    <a:lnTo>
                      <a:pt x="1321" y="287"/>
                    </a:lnTo>
                    <a:lnTo>
                      <a:pt x="1322" y="286"/>
                    </a:lnTo>
                    <a:lnTo>
                      <a:pt x="1322" y="286"/>
                    </a:lnTo>
                    <a:lnTo>
                      <a:pt x="1322" y="286"/>
                    </a:lnTo>
                    <a:lnTo>
                      <a:pt x="1323" y="287"/>
                    </a:lnTo>
                    <a:lnTo>
                      <a:pt x="1323" y="289"/>
                    </a:lnTo>
                    <a:lnTo>
                      <a:pt x="1324" y="286"/>
                    </a:lnTo>
                    <a:lnTo>
                      <a:pt x="1324" y="287"/>
                    </a:lnTo>
                    <a:lnTo>
                      <a:pt x="1324" y="287"/>
                    </a:lnTo>
                    <a:lnTo>
                      <a:pt x="1325" y="289"/>
                    </a:lnTo>
                    <a:lnTo>
                      <a:pt x="1325" y="290"/>
                    </a:lnTo>
                    <a:lnTo>
                      <a:pt x="1325" y="289"/>
                    </a:lnTo>
                    <a:lnTo>
                      <a:pt x="1327" y="289"/>
                    </a:lnTo>
                    <a:lnTo>
                      <a:pt x="1327" y="289"/>
                    </a:lnTo>
                    <a:lnTo>
                      <a:pt x="1327" y="287"/>
                    </a:lnTo>
                    <a:lnTo>
                      <a:pt x="1328" y="289"/>
                    </a:lnTo>
                    <a:lnTo>
                      <a:pt x="1328" y="289"/>
                    </a:lnTo>
                    <a:lnTo>
                      <a:pt x="1329" y="289"/>
                    </a:lnTo>
                    <a:lnTo>
                      <a:pt x="1329" y="289"/>
                    </a:lnTo>
                    <a:lnTo>
                      <a:pt x="1329" y="289"/>
                    </a:lnTo>
                    <a:lnTo>
                      <a:pt x="1330" y="289"/>
                    </a:lnTo>
                    <a:lnTo>
                      <a:pt x="1330" y="290"/>
                    </a:lnTo>
                    <a:lnTo>
                      <a:pt x="1330" y="292"/>
                    </a:lnTo>
                    <a:lnTo>
                      <a:pt x="1331" y="295"/>
                    </a:lnTo>
                    <a:lnTo>
                      <a:pt x="1331" y="298"/>
                    </a:lnTo>
                    <a:lnTo>
                      <a:pt x="1331" y="296"/>
                    </a:lnTo>
                    <a:lnTo>
                      <a:pt x="1332" y="296"/>
                    </a:lnTo>
                    <a:lnTo>
                      <a:pt x="1332" y="296"/>
                    </a:lnTo>
                    <a:lnTo>
                      <a:pt x="1333" y="295"/>
                    </a:lnTo>
                    <a:lnTo>
                      <a:pt x="1333" y="295"/>
                    </a:lnTo>
                    <a:lnTo>
                      <a:pt x="1333" y="294"/>
                    </a:lnTo>
                    <a:lnTo>
                      <a:pt x="1334" y="291"/>
                    </a:lnTo>
                    <a:lnTo>
                      <a:pt x="1334" y="290"/>
                    </a:lnTo>
                    <a:lnTo>
                      <a:pt x="1334" y="290"/>
                    </a:lnTo>
                    <a:lnTo>
                      <a:pt x="1336" y="291"/>
                    </a:lnTo>
                    <a:lnTo>
                      <a:pt x="1336" y="290"/>
                    </a:lnTo>
                    <a:lnTo>
                      <a:pt x="1336" y="286"/>
                    </a:lnTo>
                    <a:lnTo>
                      <a:pt x="1337" y="287"/>
                    </a:lnTo>
                    <a:lnTo>
                      <a:pt x="1337" y="290"/>
                    </a:lnTo>
                    <a:lnTo>
                      <a:pt x="1338" y="291"/>
                    </a:lnTo>
                    <a:lnTo>
                      <a:pt x="1338" y="291"/>
                    </a:lnTo>
                    <a:lnTo>
                      <a:pt x="1338" y="291"/>
                    </a:lnTo>
                    <a:lnTo>
                      <a:pt x="1339" y="292"/>
                    </a:lnTo>
                    <a:lnTo>
                      <a:pt x="1339" y="292"/>
                    </a:lnTo>
                    <a:lnTo>
                      <a:pt x="1339" y="292"/>
                    </a:lnTo>
                    <a:lnTo>
                      <a:pt x="1340" y="292"/>
                    </a:lnTo>
                    <a:lnTo>
                      <a:pt x="1340" y="291"/>
                    </a:lnTo>
                    <a:lnTo>
                      <a:pt x="1341" y="293"/>
                    </a:lnTo>
                    <a:lnTo>
                      <a:pt x="1341" y="292"/>
                    </a:lnTo>
                    <a:lnTo>
                      <a:pt x="1341" y="293"/>
                    </a:lnTo>
                    <a:lnTo>
                      <a:pt x="1342" y="294"/>
                    </a:lnTo>
                    <a:lnTo>
                      <a:pt x="1342" y="294"/>
                    </a:lnTo>
                    <a:lnTo>
                      <a:pt x="1342" y="294"/>
                    </a:lnTo>
                    <a:lnTo>
                      <a:pt x="1343" y="296"/>
                    </a:lnTo>
                    <a:lnTo>
                      <a:pt x="1343" y="296"/>
                    </a:lnTo>
                    <a:lnTo>
                      <a:pt x="1343" y="296"/>
                    </a:lnTo>
                    <a:lnTo>
                      <a:pt x="1345" y="295"/>
                    </a:lnTo>
                    <a:lnTo>
                      <a:pt x="1345" y="294"/>
                    </a:lnTo>
                    <a:lnTo>
                      <a:pt x="1346" y="294"/>
                    </a:lnTo>
                    <a:lnTo>
                      <a:pt x="1346" y="294"/>
                    </a:lnTo>
                    <a:lnTo>
                      <a:pt x="1346" y="292"/>
                    </a:lnTo>
                    <a:lnTo>
                      <a:pt x="1347" y="292"/>
                    </a:lnTo>
                    <a:lnTo>
                      <a:pt x="1347" y="292"/>
                    </a:lnTo>
                    <a:lnTo>
                      <a:pt x="1347" y="292"/>
                    </a:lnTo>
                    <a:lnTo>
                      <a:pt x="1348" y="295"/>
                    </a:lnTo>
                    <a:lnTo>
                      <a:pt x="1348" y="295"/>
                    </a:lnTo>
                    <a:lnTo>
                      <a:pt x="1348" y="295"/>
                    </a:lnTo>
                    <a:lnTo>
                      <a:pt x="1349" y="296"/>
                    </a:lnTo>
                    <a:lnTo>
                      <a:pt x="1349" y="296"/>
                    </a:lnTo>
                    <a:lnTo>
                      <a:pt x="1350" y="295"/>
                    </a:lnTo>
                    <a:lnTo>
                      <a:pt x="1350" y="293"/>
                    </a:lnTo>
                    <a:lnTo>
                      <a:pt x="1350" y="294"/>
                    </a:lnTo>
                    <a:lnTo>
                      <a:pt x="1351" y="291"/>
                    </a:lnTo>
                    <a:lnTo>
                      <a:pt x="1351" y="291"/>
                    </a:lnTo>
                    <a:lnTo>
                      <a:pt x="1351" y="290"/>
                    </a:lnTo>
                    <a:lnTo>
                      <a:pt x="1352" y="290"/>
                    </a:lnTo>
                    <a:lnTo>
                      <a:pt x="1352" y="287"/>
                    </a:lnTo>
                    <a:lnTo>
                      <a:pt x="1352" y="286"/>
                    </a:lnTo>
                    <a:lnTo>
                      <a:pt x="1354" y="287"/>
                    </a:lnTo>
                    <a:lnTo>
                      <a:pt x="1354" y="289"/>
                    </a:lnTo>
                    <a:lnTo>
                      <a:pt x="1355" y="290"/>
                    </a:lnTo>
                    <a:lnTo>
                      <a:pt x="1355" y="291"/>
                    </a:lnTo>
                    <a:lnTo>
                      <a:pt x="1355" y="292"/>
                    </a:lnTo>
                    <a:lnTo>
                      <a:pt x="1356" y="292"/>
                    </a:lnTo>
                    <a:lnTo>
                      <a:pt x="1356" y="291"/>
                    </a:lnTo>
                    <a:lnTo>
                      <a:pt x="1356" y="290"/>
                    </a:lnTo>
                    <a:lnTo>
                      <a:pt x="1357" y="290"/>
                    </a:lnTo>
                    <a:lnTo>
                      <a:pt x="1357" y="291"/>
                    </a:lnTo>
                    <a:lnTo>
                      <a:pt x="1357" y="291"/>
                    </a:lnTo>
                    <a:lnTo>
                      <a:pt x="1358" y="290"/>
                    </a:lnTo>
                    <a:lnTo>
                      <a:pt x="1358" y="290"/>
                    </a:lnTo>
                    <a:lnTo>
                      <a:pt x="1359" y="291"/>
                    </a:lnTo>
                    <a:lnTo>
                      <a:pt x="1359" y="292"/>
                    </a:lnTo>
                    <a:lnTo>
                      <a:pt x="1359" y="293"/>
                    </a:lnTo>
                    <a:lnTo>
                      <a:pt x="1360" y="292"/>
                    </a:lnTo>
                    <a:lnTo>
                      <a:pt x="1360" y="292"/>
                    </a:lnTo>
                    <a:lnTo>
                      <a:pt x="1360" y="291"/>
                    </a:lnTo>
                    <a:lnTo>
                      <a:pt x="1361" y="291"/>
                    </a:lnTo>
                    <a:lnTo>
                      <a:pt x="1361" y="291"/>
                    </a:lnTo>
                    <a:lnTo>
                      <a:pt x="1361" y="290"/>
                    </a:lnTo>
                    <a:lnTo>
                      <a:pt x="1363" y="287"/>
                    </a:lnTo>
                    <a:lnTo>
                      <a:pt x="1363" y="290"/>
                    </a:lnTo>
                    <a:lnTo>
                      <a:pt x="1364" y="291"/>
                    </a:lnTo>
                    <a:lnTo>
                      <a:pt x="1364" y="291"/>
                    </a:lnTo>
                    <a:lnTo>
                      <a:pt x="1364" y="291"/>
                    </a:lnTo>
                    <a:lnTo>
                      <a:pt x="1365" y="292"/>
                    </a:lnTo>
                    <a:lnTo>
                      <a:pt x="1365" y="293"/>
                    </a:lnTo>
                    <a:lnTo>
                      <a:pt x="1365" y="294"/>
                    </a:lnTo>
                    <a:lnTo>
                      <a:pt x="1366" y="295"/>
                    </a:lnTo>
                    <a:lnTo>
                      <a:pt x="1366" y="296"/>
                    </a:lnTo>
                    <a:lnTo>
                      <a:pt x="1366" y="296"/>
                    </a:lnTo>
                    <a:lnTo>
                      <a:pt x="1367" y="298"/>
                    </a:lnTo>
                    <a:lnTo>
                      <a:pt x="1367" y="296"/>
                    </a:lnTo>
                    <a:lnTo>
                      <a:pt x="1368" y="296"/>
                    </a:lnTo>
                    <a:lnTo>
                      <a:pt x="1368" y="296"/>
                    </a:lnTo>
                    <a:lnTo>
                      <a:pt x="1368" y="295"/>
                    </a:lnTo>
                    <a:lnTo>
                      <a:pt x="1369" y="295"/>
                    </a:lnTo>
                    <a:lnTo>
                      <a:pt x="1369" y="292"/>
                    </a:lnTo>
                    <a:lnTo>
                      <a:pt x="1369" y="292"/>
                    </a:lnTo>
                    <a:lnTo>
                      <a:pt x="1370" y="292"/>
                    </a:lnTo>
                    <a:lnTo>
                      <a:pt x="1370" y="291"/>
                    </a:lnTo>
                    <a:lnTo>
                      <a:pt x="1370" y="290"/>
                    </a:lnTo>
                    <a:lnTo>
                      <a:pt x="1372" y="289"/>
                    </a:lnTo>
                    <a:lnTo>
                      <a:pt x="1372" y="286"/>
                    </a:lnTo>
                    <a:lnTo>
                      <a:pt x="1373" y="284"/>
                    </a:lnTo>
                    <a:lnTo>
                      <a:pt x="1373" y="283"/>
                    </a:lnTo>
                    <a:lnTo>
                      <a:pt x="1373" y="284"/>
                    </a:lnTo>
                    <a:lnTo>
                      <a:pt x="1374" y="285"/>
                    </a:lnTo>
                    <a:lnTo>
                      <a:pt x="1374" y="284"/>
                    </a:lnTo>
                    <a:lnTo>
                      <a:pt x="1374" y="287"/>
                    </a:lnTo>
                    <a:lnTo>
                      <a:pt x="1375" y="289"/>
                    </a:lnTo>
                    <a:lnTo>
                      <a:pt x="1375" y="289"/>
                    </a:lnTo>
                    <a:lnTo>
                      <a:pt x="1375" y="290"/>
                    </a:lnTo>
                    <a:lnTo>
                      <a:pt x="1376" y="292"/>
                    </a:lnTo>
                    <a:lnTo>
                      <a:pt x="1376" y="292"/>
                    </a:lnTo>
                    <a:lnTo>
                      <a:pt x="1377" y="292"/>
                    </a:lnTo>
                    <a:lnTo>
                      <a:pt x="1377" y="294"/>
                    </a:lnTo>
                    <a:lnTo>
                      <a:pt x="1377" y="294"/>
                    </a:lnTo>
                    <a:lnTo>
                      <a:pt x="1378" y="294"/>
                    </a:lnTo>
                    <a:lnTo>
                      <a:pt x="1378" y="291"/>
                    </a:lnTo>
                    <a:lnTo>
                      <a:pt x="1378" y="291"/>
                    </a:lnTo>
                    <a:lnTo>
                      <a:pt x="1379" y="290"/>
                    </a:lnTo>
                    <a:lnTo>
                      <a:pt x="1379" y="290"/>
                    </a:lnTo>
                    <a:lnTo>
                      <a:pt x="1381" y="290"/>
                    </a:lnTo>
                    <a:lnTo>
                      <a:pt x="1381" y="290"/>
                    </a:lnTo>
                    <a:lnTo>
                      <a:pt x="1381" y="290"/>
                    </a:lnTo>
                    <a:lnTo>
                      <a:pt x="1382" y="290"/>
                    </a:lnTo>
                    <a:lnTo>
                      <a:pt x="1382" y="289"/>
                    </a:lnTo>
                    <a:lnTo>
                      <a:pt x="1382" y="289"/>
                    </a:lnTo>
                    <a:lnTo>
                      <a:pt x="1383" y="289"/>
                    </a:lnTo>
                    <a:lnTo>
                      <a:pt x="1383" y="289"/>
                    </a:lnTo>
                    <a:lnTo>
                      <a:pt x="1383" y="290"/>
                    </a:lnTo>
                    <a:lnTo>
                      <a:pt x="1384" y="291"/>
                    </a:lnTo>
                    <a:lnTo>
                      <a:pt x="1384" y="293"/>
                    </a:lnTo>
                    <a:lnTo>
                      <a:pt x="1385" y="291"/>
                    </a:lnTo>
                    <a:lnTo>
                      <a:pt x="1385" y="291"/>
                    </a:lnTo>
                    <a:lnTo>
                      <a:pt x="1385" y="291"/>
                    </a:lnTo>
                    <a:lnTo>
                      <a:pt x="1386" y="291"/>
                    </a:lnTo>
                    <a:lnTo>
                      <a:pt x="1386" y="289"/>
                    </a:lnTo>
                    <a:lnTo>
                      <a:pt x="1386" y="289"/>
                    </a:lnTo>
                    <a:lnTo>
                      <a:pt x="1387" y="289"/>
                    </a:lnTo>
                    <a:lnTo>
                      <a:pt x="1387" y="286"/>
                    </a:lnTo>
                    <a:lnTo>
                      <a:pt x="1387" y="287"/>
                    </a:lnTo>
                    <a:lnTo>
                      <a:pt x="1388" y="287"/>
                    </a:lnTo>
                    <a:lnTo>
                      <a:pt x="1388" y="287"/>
                    </a:lnTo>
                    <a:lnTo>
                      <a:pt x="1390" y="289"/>
                    </a:lnTo>
                    <a:lnTo>
                      <a:pt x="1390" y="287"/>
                    </a:lnTo>
                    <a:lnTo>
                      <a:pt x="1390" y="287"/>
                    </a:lnTo>
                    <a:lnTo>
                      <a:pt x="1391" y="286"/>
                    </a:lnTo>
                    <a:lnTo>
                      <a:pt x="1391" y="286"/>
                    </a:lnTo>
                    <a:lnTo>
                      <a:pt x="1391" y="284"/>
                    </a:lnTo>
                    <a:lnTo>
                      <a:pt x="1392" y="287"/>
                    </a:lnTo>
                    <a:lnTo>
                      <a:pt x="1392" y="286"/>
                    </a:lnTo>
                    <a:lnTo>
                      <a:pt x="1392" y="287"/>
                    </a:lnTo>
                    <a:lnTo>
                      <a:pt x="1393" y="289"/>
                    </a:lnTo>
                    <a:lnTo>
                      <a:pt x="1393" y="289"/>
                    </a:lnTo>
                    <a:lnTo>
                      <a:pt x="1394" y="290"/>
                    </a:lnTo>
                    <a:lnTo>
                      <a:pt x="1394" y="287"/>
                    </a:lnTo>
                    <a:lnTo>
                      <a:pt x="1394" y="286"/>
                    </a:lnTo>
                    <a:lnTo>
                      <a:pt x="1395" y="286"/>
                    </a:lnTo>
                    <a:lnTo>
                      <a:pt x="1395" y="286"/>
                    </a:lnTo>
                    <a:lnTo>
                      <a:pt x="1395" y="287"/>
                    </a:lnTo>
                    <a:lnTo>
                      <a:pt x="1396" y="290"/>
                    </a:lnTo>
                    <a:lnTo>
                      <a:pt x="1396" y="292"/>
                    </a:lnTo>
                    <a:lnTo>
                      <a:pt x="1396" y="291"/>
                    </a:lnTo>
                    <a:lnTo>
                      <a:pt x="1397" y="292"/>
                    </a:lnTo>
                    <a:lnTo>
                      <a:pt x="1397" y="292"/>
                    </a:lnTo>
                    <a:lnTo>
                      <a:pt x="1398" y="292"/>
                    </a:lnTo>
                    <a:lnTo>
                      <a:pt x="1398" y="292"/>
                    </a:lnTo>
                    <a:lnTo>
                      <a:pt x="1398" y="292"/>
                    </a:lnTo>
                    <a:lnTo>
                      <a:pt x="1400" y="292"/>
                    </a:lnTo>
                    <a:lnTo>
                      <a:pt x="1400" y="291"/>
                    </a:lnTo>
                    <a:lnTo>
                      <a:pt x="1400" y="291"/>
                    </a:lnTo>
                    <a:lnTo>
                      <a:pt x="1401" y="290"/>
                    </a:lnTo>
                    <a:lnTo>
                      <a:pt x="1401" y="290"/>
                    </a:lnTo>
                    <a:lnTo>
                      <a:pt x="1401" y="290"/>
                    </a:lnTo>
                    <a:lnTo>
                      <a:pt x="1402" y="290"/>
                    </a:lnTo>
                    <a:lnTo>
                      <a:pt x="1402" y="289"/>
                    </a:lnTo>
                    <a:lnTo>
                      <a:pt x="1403" y="289"/>
                    </a:lnTo>
                    <a:lnTo>
                      <a:pt x="1403" y="286"/>
                    </a:lnTo>
                    <a:lnTo>
                      <a:pt x="1403" y="289"/>
                    </a:lnTo>
                    <a:lnTo>
                      <a:pt x="1404" y="286"/>
                    </a:lnTo>
                    <a:lnTo>
                      <a:pt x="1404" y="285"/>
                    </a:lnTo>
                    <a:lnTo>
                      <a:pt x="1404" y="285"/>
                    </a:lnTo>
                    <a:lnTo>
                      <a:pt x="1405" y="285"/>
                    </a:lnTo>
                    <a:lnTo>
                      <a:pt x="1405" y="286"/>
                    </a:lnTo>
                    <a:lnTo>
                      <a:pt x="1405" y="285"/>
                    </a:lnTo>
                    <a:lnTo>
                      <a:pt x="1406" y="283"/>
                    </a:lnTo>
                    <a:lnTo>
                      <a:pt x="1406" y="282"/>
                    </a:lnTo>
                    <a:lnTo>
                      <a:pt x="1407" y="282"/>
                    </a:lnTo>
                    <a:lnTo>
                      <a:pt x="1407" y="282"/>
                    </a:lnTo>
                    <a:lnTo>
                      <a:pt x="1407" y="283"/>
                    </a:lnTo>
                    <a:lnTo>
                      <a:pt x="1409" y="282"/>
                    </a:lnTo>
                    <a:lnTo>
                      <a:pt x="1409" y="283"/>
                    </a:lnTo>
                    <a:lnTo>
                      <a:pt x="1409" y="283"/>
                    </a:lnTo>
                    <a:lnTo>
                      <a:pt x="1410" y="285"/>
                    </a:lnTo>
                    <a:lnTo>
                      <a:pt x="1410" y="287"/>
                    </a:lnTo>
                    <a:lnTo>
                      <a:pt x="1410" y="290"/>
                    </a:lnTo>
                    <a:lnTo>
                      <a:pt x="1411" y="291"/>
                    </a:lnTo>
                    <a:lnTo>
                      <a:pt x="1411" y="291"/>
                    </a:lnTo>
                    <a:lnTo>
                      <a:pt x="1412" y="292"/>
                    </a:lnTo>
                    <a:lnTo>
                      <a:pt x="1412" y="292"/>
                    </a:lnTo>
                    <a:lnTo>
                      <a:pt x="1412" y="293"/>
                    </a:lnTo>
                    <a:lnTo>
                      <a:pt x="1413" y="295"/>
                    </a:lnTo>
                    <a:lnTo>
                      <a:pt x="1413" y="295"/>
                    </a:lnTo>
                    <a:lnTo>
                      <a:pt x="1413" y="298"/>
                    </a:lnTo>
                    <a:lnTo>
                      <a:pt x="1414" y="296"/>
                    </a:lnTo>
                    <a:lnTo>
                      <a:pt x="1414" y="295"/>
                    </a:lnTo>
                    <a:lnTo>
                      <a:pt x="1414" y="296"/>
                    </a:lnTo>
                    <a:lnTo>
                      <a:pt x="1415" y="295"/>
                    </a:lnTo>
                    <a:lnTo>
                      <a:pt x="1415" y="295"/>
                    </a:lnTo>
                    <a:lnTo>
                      <a:pt x="1416" y="294"/>
                    </a:lnTo>
                    <a:lnTo>
                      <a:pt x="1416" y="292"/>
                    </a:lnTo>
                    <a:lnTo>
                      <a:pt x="1416" y="292"/>
                    </a:lnTo>
                    <a:lnTo>
                      <a:pt x="1418" y="291"/>
                    </a:lnTo>
                    <a:lnTo>
                      <a:pt x="1418" y="291"/>
                    </a:lnTo>
                    <a:lnTo>
                      <a:pt x="1418" y="292"/>
                    </a:lnTo>
                    <a:lnTo>
                      <a:pt x="1419" y="293"/>
                    </a:lnTo>
                    <a:lnTo>
                      <a:pt x="1419" y="294"/>
                    </a:lnTo>
                    <a:lnTo>
                      <a:pt x="1419" y="294"/>
                    </a:lnTo>
                    <a:lnTo>
                      <a:pt x="1420" y="293"/>
                    </a:lnTo>
                    <a:lnTo>
                      <a:pt x="1420" y="294"/>
                    </a:lnTo>
                    <a:lnTo>
                      <a:pt x="1421" y="294"/>
                    </a:lnTo>
                    <a:lnTo>
                      <a:pt x="1421" y="294"/>
                    </a:lnTo>
                    <a:lnTo>
                      <a:pt x="1421" y="294"/>
                    </a:lnTo>
                    <a:lnTo>
                      <a:pt x="1422" y="293"/>
                    </a:lnTo>
                    <a:lnTo>
                      <a:pt x="1422" y="293"/>
                    </a:lnTo>
                    <a:lnTo>
                      <a:pt x="1422" y="295"/>
                    </a:lnTo>
                    <a:lnTo>
                      <a:pt x="1423" y="295"/>
                    </a:lnTo>
                    <a:lnTo>
                      <a:pt x="1423" y="294"/>
                    </a:lnTo>
                    <a:lnTo>
                      <a:pt x="1424" y="292"/>
                    </a:lnTo>
                    <a:lnTo>
                      <a:pt x="1424" y="291"/>
                    </a:lnTo>
                    <a:lnTo>
                      <a:pt x="1424" y="290"/>
                    </a:lnTo>
                    <a:lnTo>
                      <a:pt x="1425" y="292"/>
                    </a:lnTo>
                    <a:lnTo>
                      <a:pt x="1425" y="292"/>
                    </a:lnTo>
                    <a:lnTo>
                      <a:pt x="1425" y="292"/>
                    </a:lnTo>
                    <a:lnTo>
                      <a:pt x="1427" y="294"/>
                    </a:lnTo>
                    <a:lnTo>
                      <a:pt x="1427" y="294"/>
                    </a:lnTo>
                    <a:lnTo>
                      <a:pt x="1427" y="294"/>
                    </a:lnTo>
                    <a:lnTo>
                      <a:pt x="1428" y="294"/>
                    </a:lnTo>
                    <a:lnTo>
                      <a:pt x="1428" y="294"/>
                    </a:lnTo>
                    <a:lnTo>
                      <a:pt x="1429" y="292"/>
                    </a:lnTo>
                    <a:lnTo>
                      <a:pt x="1429" y="291"/>
                    </a:lnTo>
                    <a:lnTo>
                      <a:pt x="1429" y="292"/>
                    </a:lnTo>
                    <a:lnTo>
                      <a:pt x="1430" y="292"/>
                    </a:lnTo>
                    <a:lnTo>
                      <a:pt x="1430" y="292"/>
                    </a:lnTo>
                    <a:lnTo>
                      <a:pt x="1430" y="291"/>
                    </a:lnTo>
                    <a:lnTo>
                      <a:pt x="1431" y="293"/>
                    </a:lnTo>
                    <a:lnTo>
                      <a:pt x="1431" y="294"/>
                    </a:lnTo>
                    <a:lnTo>
                      <a:pt x="1431" y="295"/>
                    </a:lnTo>
                    <a:lnTo>
                      <a:pt x="1432" y="295"/>
                    </a:lnTo>
                    <a:lnTo>
                      <a:pt x="1432" y="294"/>
                    </a:lnTo>
                    <a:lnTo>
                      <a:pt x="1433" y="295"/>
                    </a:lnTo>
                    <a:lnTo>
                      <a:pt x="1433" y="294"/>
                    </a:lnTo>
                    <a:lnTo>
                      <a:pt x="1433" y="294"/>
                    </a:lnTo>
                    <a:lnTo>
                      <a:pt x="1434" y="296"/>
                    </a:lnTo>
                    <a:lnTo>
                      <a:pt x="1434" y="295"/>
                    </a:lnTo>
                    <a:lnTo>
                      <a:pt x="1434" y="294"/>
                    </a:lnTo>
                    <a:lnTo>
                      <a:pt x="1436" y="295"/>
                    </a:lnTo>
                    <a:lnTo>
                      <a:pt x="1436" y="296"/>
                    </a:lnTo>
                    <a:lnTo>
                      <a:pt x="1436" y="294"/>
                    </a:lnTo>
                    <a:lnTo>
                      <a:pt x="1437" y="292"/>
                    </a:lnTo>
                    <a:lnTo>
                      <a:pt x="1437" y="294"/>
                    </a:lnTo>
                    <a:lnTo>
                      <a:pt x="1438" y="294"/>
                    </a:lnTo>
                    <a:lnTo>
                      <a:pt x="1438" y="294"/>
                    </a:lnTo>
                    <a:lnTo>
                      <a:pt x="1438" y="294"/>
                    </a:lnTo>
                    <a:lnTo>
                      <a:pt x="1439" y="294"/>
                    </a:lnTo>
                    <a:lnTo>
                      <a:pt x="1439" y="294"/>
                    </a:lnTo>
                    <a:lnTo>
                      <a:pt x="1439" y="292"/>
                    </a:lnTo>
                    <a:lnTo>
                      <a:pt x="1440" y="292"/>
                    </a:lnTo>
                    <a:lnTo>
                      <a:pt x="1440" y="291"/>
                    </a:lnTo>
                    <a:lnTo>
                      <a:pt x="1440" y="293"/>
                    </a:lnTo>
                    <a:lnTo>
                      <a:pt x="1441" y="291"/>
                    </a:lnTo>
                    <a:lnTo>
                      <a:pt x="1441" y="293"/>
                    </a:lnTo>
                    <a:lnTo>
                      <a:pt x="1442" y="292"/>
                    </a:lnTo>
                    <a:lnTo>
                      <a:pt x="1442" y="293"/>
                    </a:lnTo>
                    <a:lnTo>
                      <a:pt x="1442" y="292"/>
                    </a:lnTo>
                    <a:lnTo>
                      <a:pt x="1443" y="291"/>
                    </a:lnTo>
                    <a:lnTo>
                      <a:pt x="1443" y="290"/>
                    </a:lnTo>
                    <a:lnTo>
                      <a:pt x="1443" y="290"/>
                    </a:lnTo>
                    <a:lnTo>
                      <a:pt x="1445" y="290"/>
                    </a:lnTo>
                    <a:lnTo>
                      <a:pt x="1445" y="290"/>
                    </a:lnTo>
                    <a:lnTo>
                      <a:pt x="1445" y="290"/>
                    </a:lnTo>
                    <a:lnTo>
                      <a:pt x="1446" y="289"/>
                    </a:lnTo>
                    <a:lnTo>
                      <a:pt x="1446" y="289"/>
                    </a:lnTo>
                    <a:lnTo>
                      <a:pt x="1447" y="290"/>
                    </a:lnTo>
                    <a:lnTo>
                      <a:pt x="1447" y="291"/>
                    </a:lnTo>
                    <a:lnTo>
                      <a:pt x="1447" y="293"/>
                    </a:lnTo>
                    <a:lnTo>
                      <a:pt x="1448" y="293"/>
                    </a:lnTo>
                    <a:lnTo>
                      <a:pt x="1448" y="294"/>
                    </a:lnTo>
                    <a:lnTo>
                      <a:pt x="1448" y="294"/>
                    </a:lnTo>
                    <a:lnTo>
                      <a:pt x="1449" y="293"/>
                    </a:lnTo>
                    <a:lnTo>
                      <a:pt x="1449" y="292"/>
                    </a:lnTo>
                    <a:lnTo>
                      <a:pt x="1449" y="292"/>
                    </a:lnTo>
                    <a:lnTo>
                      <a:pt x="1450" y="291"/>
                    </a:lnTo>
                    <a:lnTo>
                      <a:pt x="1450" y="292"/>
                    </a:lnTo>
                    <a:lnTo>
                      <a:pt x="1451" y="291"/>
                    </a:lnTo>
                    <a:lnTo>
                      <a:pt x="1451" y="291"/>
                    </a:lnTo>
                    <a:lnTo>
                      <a:pt x="1451" y="290"/>
                    </a:lnTo>
                    <a:lnTo>
                      <a:pt x="1452" y="289"/>
                    </a:lnTo>
                    <a:lnTo>
                      <a:pt x="1452" y="290"/>
                    </a:lnTo>
                    <a:lnTo>
                      <a:pt x="1452" y="289"/>
                    </a:lnTo>
                    <a:lnTo>
                      <a:pt x="1454" y="289"/>
                    </a:lnTo>
                    <a:lnTo>
                      <a:pt x="1454" y="289"/>
                    </a:lnTo>
                    <a:lnTo>
                      <a:pt x="1454" y="289"/>
                    </a:lnTo>
                    <a:lnTo>
                      <a:pt x="1455" y="284"/>
                    </a:lnTo>
                    <a:lnTo>
                      <a:pt x="1455" y="284"/>
                    </a:lnTo>
                    <a:lnTo>
                      <a:pt x="1456" y="282"/>
                    </a:lnTo>
                    <a:lnTo>
                      <a:pt x="1456" y="282"/>
                    </a:lnTo>
                    <a:lnTo>
                      <a:pt x="1456" y="282"/>
                    </a:lnTo>
                    <a:lnTo>
                      <a:pt x="1457" y="284"/>
                    </a:lnTo>
                    <a:lnTo>
                      <a:pt x="1457" y="284"/>
                    </a:lnTo>
                    <a:lnTo>
                      <a:pt x="1457" y="286"/>
                    </a:lnTo>
                    <a:lnTo>
                      <a:pt x="1458" y="286"/>
                    </a:lnTo>
                    <a:lnTo>
                      <a:pt x="1458" y="287"/>
                    </a:lnTo>
                    <a:lnTo>
                      <a:pt x="1458" y="290"/>
                    </a:lnTo>
                    <a:lnTo>
                      <a:pt x="1459" y="291"/>
                    </a:lnTo>
                    <a:lnTo>
                      <a:pt x="1459" y="291"/>
                    </a:lnTo>
                    <a:lnTo>
                      <a:pt x="1460" y="292"/>
                    </a:lnTo>
                    <a:lnTo>
                      <a:pt x="1460" y="292"/>
                    </a:lnTo>
                    <a:lnTo>
                      <a:pt x="1460" y="292"/>
                    </a:lnTo>
                    <a:lnTo>
                      <a:pt x="1461" y="291"/>
                    </a:lnTo>
                    <a:lnTo>
                      <a:pt x="1461" y="290"/>
                    </a:lnTo>
                    <a:lnTo>
                      <a:pt x="1461" y="289"/>
                    </a:lnTo>
                    <a:lnTo>
                      <a:pt x="1463" y="287"/>
                    </a:lnTo>
                    <a:lnTo>
                      <a:pt x="1463" y="287"/>
                    </a:lnTo>
                    <a:lnTo>
                      <a:pt x="1463" y="286"/>
                    </a:lnTo>
                    <a:lnTo>
                      <a:pt x="1464" y="286"/>
                    </a:lnTo>
                    <a:lnTo>
                      <a:pt x="1464" y="286"/>
                    </a:lnTo>
                    <a:lnTo>
                      <a:pt x="1465" y="289"/>
                    </a:lnTo>
                    <a:lnTo>
                      <a:pt x="1465" y="287"/>
                    </a:lnTo>
                    <a:lnTo>
                      <a:pt x="1465" y="286"/>
                    </a:lnTo>
                    <a:lnTo>
                      <a:pt x="1466" y="287"/>
                    </a:lnTo>
                    <a:lnTo>
                      <a:pt x="1466" y="285"/>
                    </a:lnTo>
                    <a:lnTo>
                      <a:pt x="1466" y="286"/>
                    </a:lnTo>
                    <a:lnTo>
                      <a:pt x="1467" y="289"/>
                    </a:lnTo>
                    <a:lnTo>
                      <a:pt x="1467" y="289"/>
                    </a:lnTo>
                    <a:lnTo>
                      <a:pt x="1468" y="289"/>
                    </a:lnTo>
                    <a:lnTo>
                      <a:pt x="1468" y="290"/>
                    </a:lnTo>
                    <a:lnTo>
                      <a:pt x="1468" y="290"/>
                    </a:lnTo>
                    <a:lnTo>
                      <a:pt x="1469" y="289"/>
                    </a:lnTo>
                    <a:lnTo>
                      <a:pt x="1469" y="289"/>
                    </a:lnTo>
                    <a:lnTo>
                      <a:pt x="1469" y="289"/>
                    </a:lnTo>
                    <a:lnTo>
                      <a:pt x="1470" y="289"/>
                    </a:lnTo>
                    <a:lnTo>
                      <a:pt x="1470" y="289"/>
                    </a:lnTo>
                    <a:lnTo>
                      <a:pt x="1470" y="289"/>
                    </a:lnTo>
                    <a:lnTo>
                      <a:pt x="1472" y="289"/>
                    </a:lnTo>
                    <a:lnTo>
                      <a:pt x="1472" y="289"/>
                    </a:lnTo>
                    <a:lnTo>
                      <a:pt x="1473" y="287"/>
                    </a:lnTo>
                    <a:lnTo>
                      <a:pt x="1473" y="289"/>
                    </a:lnTo>
                    <a:lnTo>
                      <a:pt x="1473" y="290"/>
                    </a:lnTo>
                    <a:lnTo>
                      <a:pt x="1474" y="289"/>
                    </a:lnTo>
                    <a:lnTo>
                      <a:pt x="1474" y="290"/>
                    </a:lnTo>
                    <a:lnTo>
                      <a:pt x="1474" y="289"/>
                    </a:lnTo>
                    <a:lnTo>
                      <a:pt x="1475" y="290"/>
                    </a:lnTo>
                    <a:lnTo>
                      <a:pt x="1475" y="289"/>
                    </a:lnTo>
                    <a:lnTo>
                      <a:pt x="1475" y="289"/>
                    </a:lnTo>
                    <a:lnTo>
                      <a:pt x="1476" y="289"/>
                    </a:lnTo>
                    <a:lnTo>
                      <a:pt x="1476" y="287"/>
                    </a:lnTo>
                    <a:lnTo>
                      <a:pt x="1477" y="285"/>
                    </a:lnTo>
                    <a:lnTo>
                      <a:pt x="1477" y="284"/>
                    </a:lnTo>
                    <a:lnTo>
                      <a:pt x="1477" y="283"/>
                    </a:lnTo>
                    <a:lnTo>
                      <a:pt x="1478" y="283"/>
                    </a:lnTo>
                    <a:lnTo>
                      <a:pt x="1478" y="282"/>
                    </a:lnTo>
                    <a:lnTo>
                      <a:pt x="1478" y="283"/>
                    </a:lnTo>
                    <a:lnTo>
                      <a:pt x="1479" y="283"/>
                    </a:lnTo>
                    <a:lnTo>
                      <a:pt x="1479" y="285"/>
                    </a:lnTo>
                    <a:lnTo>
                      <a:pt x="1479" y="287"/>
                    </a:lnTo>
                    <a:lnTo>
                      <a:pt x="1481" y="289"/>
                    </a:lnTo>
                    <a:lnTo>
                      <a:pt x="1481" y="289"/>
                    </a:lnTo>
                    <a:lnTo>
                      <a:pt x="1482" y="287"/>
                    </a:lnTo>
                    <a:lnTo>
                      <a:pt x="1482" y="289"/>
                    </a:lnTo>
                    <a:lnTo>
                      <a:pt x="1482" y="291"/>
                    </a:lnTo>
                    <a:lnTo>
                      <a:pt x="1483" y="291"/>
                    </a:lnTo>
                    <a:lnTo>
                      <a:pt x="1483" y="293"/>
                    </a:lnTo>
                    <a:lnTo>
                      <a:pt x="1483" y="291"/>
                    </a:lnTo>
                    <a:lnTo>
                      <a:pt x="1484" y="291"/>
                    </a:lnTo>
                    <a:lnTo>
                      <a:pt x="1484" y="289"/>
                    </a:lnTo>
                    <a:lnTo>
                      <a:pt x="1484" y="287"/>
                    </a:lnTo>
                    <a:lnTo>
                      <a:pt x="1485" y="287"/>
                    </a:lnTo>
                    <a:lnTo>
                      <a:pt x="1485" y="287"/>
                    </a:lnTo>
                    <a:lnTo>
                      <a:pt x="1486" y="287"/>
                    </a:lnTo>
                    <a:lnTo>
                      <a:pt x="1486" y="286"/>
                    </a:lnTo>
                    <a:lnTo>
                      <a:pt x="1486" y="286"/>
                    </a:lnTo>
                    <a:lnTo>
                      <a:pt x="1487" y="286"/>
                    </a:lnTo>
                    <a:lnTo>
                      <a:pt x="1487" y="284"/>
                    </a:lnTo>
                    <a:lnTo>
                      <a:pt x="1487" y="283"/>
                    </a:lnTo>
                    <a:lnTo>
                      <a:pt x="1488" y="282"/>
                    </a:lnTo>
                    <a:lnTo>
                      <a:pt x="1488" y="281"/>
                    </a:lnTo>
                    <a:lnTo>
                      <a:pt x="1488" y="280"/>
                    </a:lnTo>
                    <a:lnTo>
                      <a:pt x="1490" y="278"/>
                    </a:lnTo>
                    <a:lnTo>
                      <a:pt x="1490" y="280"/>
                    </a:lnTo>
                    <a:lnTo>
                      <a:pt x="1491" y="278"/>
                    </a:lnTo>
                    <a:lnTo>
                      <a:pt x="1491" y="280"/>
                    </a:lnTo>
                    <a:lnTo>
                      <a:pt x="1491" y="281"/>
                    </a:lnTo>
                    <a:lnTo>
                      <a:pt x="1492" y="283"/>
                    </a:lnTo>
                    <a:lnTo>
                      <a:pt x="1492" y="285"/>
                    </a:lnTo>
                    <a:lnTo>
                      <a:pt x="1492" y="286"/>
                    </a:lnTo>
                    <a:lnTo>
                      <a:pt x="1493" y="286"/>
                    </a:lnTo>
                    <a:lnTo>
                      <a:pt x="1493" y="286"/>
                    </a:lnTo>
                    <a:lnTo>
                      <a:pt x="1493" y="287"/>
                    </a:lnTo>
                    <a:lnTo>
                      <a:pt x="1494" y="289"/>
                    </a:lnTo>
                    <a:lnTo>
                      <a:pt x="1494" y="291"/>
                    </a:lnTo>
                    <a:lnTo>
                      <a:pt x="1495" y="292"/>
                    </a:lnTo>
                    <a:lnTo>
                      <a:pt x="1495" y="294"/>
                    </a:lnTo>
                    <a:lnTo>
                      <a:pt x="1495" y="295"/>
                    </a:lnTo>
                    <a:lnTo>
                      <a:pt x="1496" y="295"/>
                    </a:lnTo>
                    <a:lnTo>
                      <a:pt x="1496" y="294"/>
                    </a:lnTo>
                    <a:lnTo>
                      <a:pt x="1496" y="292"/>
                    </a:lnTo>
                    <a:lnTo>
                      <a:pt x="1497" y="292"/>
                    </a:lnTo>
                    <a:lnTo>
                      <a:pt x="1497" y="292"/>
                    </a:lnTo>
                    <a:lnTo>
                      <a:pt x="1497" y="291"/>
                    </a:lnTo>
                    <a:lnTo>
                      <a:pt x="1499" y="292"/>
                    </a:lnTo>
                    <a:lnTo>
                      <a:pt x="1499" y="291"/>
                    </a:lnTo>
                    <a:lnTo>
                      <a:pt x="1500" y="292"/>
                    </a:lnTo>
                    <a:lnTo>
                      <a:pt x="1500" y="290"/>
                    </a:lnTo>
                    <a:lnTo>
                      <a:pt x="1500" y="287"/>
                    </a:lnTo>
                    <a:lnTo>
                      <a:pt x="1501" y="286"/>
                    </a:lnTo>
                    <a:lnTo>
                      <a:pt x="1501" y="287"/>
                    </a:lnTo>
                    <a:lnTo>
                      <a:pt x="1501" y="289"/>
                    </a:lnTo>
                    <a:lnTo>
                      <a:pt x="1502" y="291"/>
                    </a:lnTo>
                    <a:lnTo>
                      <a:pt x="1502" y="292"/>
                    </a:lnTo>
                    <a:lnTo>
                      <a:pt x="1502" y="294"/>
                    </a:lnTo>
                    <a:lnTo>
                      <a:pt x="1503" y="294"/>
                    </a:lnTo>
                    <a:lnTo>
                      <a:pt x="1503" y="296"/>
                    </a:lnTo>
                    <a:lnTo>
                      <a:pt x="1504" y="295"/>
                    </a:lnTo>
                    <a:lnTo>
                      <a:pt x="1504" y="295"/>
                    </a:lnTo>
                    <a:lnTo>
                      <a:pt x="1504" y="294"/>
                    </a:lnTo>
                    <a:lnTo>
                      <a:pt x="1505" y="294"/>
                    </a:lnTo>
                    <a:lnTo>
                      <a:pt x="1505" y="294"/>
                    </a:lnTo>
                    <a:lnTo>
                      <a:pt x="1505" y="295"/>
                    </a:lnTo>
                    <a:lnTo>
                      <a:pt x="1506" y="294"/>
                    </a:lnTo>
                    <a:lnTo>
                      <a:pt x="1506" y="293"/>
                    </a:lnTo>
                    <a:lnTo>
                      <a:pt x="1506" y="292"/>
                    </a:lnTo>
                    <a:lnTo>
                      <a:pt x="1508" y="294"/>
                    </a:lnTo>
                    <a:lnTo>
                      <a:pt x="1508" y="291"/>
                    </a:lnTo>
                    <a:lnTo>
                      <a:pt x="1509" y="291"/>
                    </a:lnTo>
                    <a:lnTo>
                      <a:pt x="1509" y="292"/>
                    </a:lnTo>
                    <a:lnTo>
                      <a:pt x="1509" y="294"/>
                    </a:lnTo>
                    <a:lnTo>
                      <a:pt x="1510" y="295"/>
                    </a:lnTo>
                    <a:lnTo>
                      <a:pt x="1510" y="296"/>
                    </a:lnTo>
                    <a:lnTo>
                      <a:pt x="1510" y="298"/>
                    </a:lnTo>
                    <a:lnTo>
                      <a:pt x="1511" y="295"/>
                    </a:lnTo>
                    <a:lnTo>
                      <a:pt x="1511" y="295"/>
                    </a:lnTo>
                    <a:lnTo>
                      <a:pt x="1512" y="293"/>
                    </a:lnTo>
                    <a:lnTo>
                      <a:pt x="1512" y="292"/>
                    </a:lnTo>
                    <a:lnTo>
                      <a:pt x="1512" y="292"/>
                    </a:lnTo>
                    <a:lnTo>
                      <a:pt x="1513" y="291"/>
                    </a:lnTo>
                    <a:lnTo>
                      <a:pt x="1513" y="292"/>
                    </a:lnTo>
                    <a:lnTo>
                      <a:pt x="1513" y="292"/>
                    </a:lnTo>
                    <a:lnTo>
                      <a:pt x="1514" y="291"/>
                    </a:lnTo>
                    <a:lnTo>
                      <a:pt x="1514" y="291"/>
                    </a:lnTo>
                    <a:lnTo>
                      <a:pt x="1514" y="292"/>
                    </a:lnTo>
                    <a:lnTo>
                      <a:pt x="1515" y="291"/>
                    </a:lnTo>
                    <a:lnTo>
                      <a:pt x="1515" y="291"/>
                    </a:lnTo>
                    <a:lnTo>
                      <a:pt x="1517" y="290"/>
                    </a:lnTo>
                    <a:lnTo>
                      <a:pt x="1517" y="290"/>
                    </a:lnTo>
                    <a:lnTo>
                      <a:pt x="1517" y="289"/>
                    </a:lnTo>
                    <a:lnTo>
                      <a:pt x="1518" y="290"/>
                    </a:lnTo>
                    <a:lnTo>
                      <a:pt x="1518" y="292"/>
                    </a:lnTo>
                    <a:lnTo>
                      <a:pt x="1518" y="291"/>
                    </a:lnTo>
                    <a:lnTo>
                      <a:pt x="1519" y="291"/>
                    </a:lnTo>
                    <a:lnTo>
                      <a:pt x="1519" y="290"/>
                    </a:lnTo>
                    <a:lnTo>
                      <a:pt x="1519" y="289"/>
                    </a:lnTo>
                    <a:lnTo>
                      <a:pt x="1520" y="290"/>
                    </a:lnTo>
                    <a:lnTo>
                      <a:pt x="1520" y="289"/>
                    </a:lnTo>
                    <a:lnTo>
                      <a:pt x="1521" y="287"/>
                    </a:lnTo>
                    <a:lnTo>
                      <a:pt x="1521" y="287"/>
                    </a:lnTo>
                    <a:lnTo>
                      <a:pt x="1521" y="287"/>
                    </a:lnTo>
                    <a:lnTo>
                      <a:pt x="1522" y="287"/>
                    </a:lnTo>
                    <a:lnTo>
                      <a:pt x="1522" y="286"/>
                    </a:lnTo>
                    <a:lnTo>
                      <a:pt x="1522" y="284"/>
                    </a:lnTo>
                    <a:lnTo>
                      <a:pt x="1523" y="283"/>
                    </a:lnTo>
                    <a:lnTo>
                      <a:pt x="1523" y="284"/>
                    </a:lnTo>
                    <a:lnTo>
                      <a:pt x="1523" y="283"/>
                    </a:lnTo>
                    <a:lnTo>
                      <a:pt x="1524" y="284"/>
                    </a:lnTo>
                    <a:lnTo>
                      <a:pt x="1524" y="283"/>
                    </a:lnTo>
                    <a:lnTo>
                      <a:pt x="1526" y="283"/>
                    </a:lnTo>
                    <a:lnTo>
                      <a:pt x="1526" y="284"/>
                    </a:lnTo>
                    <a:lnTo>
                      <a:pt x="1526" y="285"/>
                    </a:lnTo>
                    <a:lnTo>
                      <a:pt x="1527" y="286"/>
                    </a:lnTo>
                    <a:lnTo>
                      <a:pt x="1527" y="286"/>
                    </a:lnTo>
                    <a:lnTo>
                      <a:pt x="1527" y="289"/>
                    </a:lnTo>
                    <a:lnTo>
                      <a:pt x="1528" y="291"/>
                    </a:lnTo>
                    <a:lnTo>
                      <a:pt x="1528" y="291"/>
                    </a:lnTo>
                    <a:lnTo>
                      <a:pt x="1528" y="290"/>
                    </a:lnTo>
                    <a:lnTo>
                      <a:pt x="1529" y="290"/>
                    </a:lnTo>
                    <a:lnTo>
                      <a:pt x="1529" y="289"/>
                    </a:lnTo>
                    <a:lnTo>
                      <a:pt x="1530" y="289"/>
                    </a:lnTo>
                    <a:lnTo>
                      <a:pt x="1530" y="291"/>
                    </a:lnTo>
                    <a:lnTo>
                      <a:pt x="1530" y="291"/>
                    </a:lnTo>
                    <a:lnTo>
                      <a:pt x="1531" y="292"/>
                    </a:lnTo>
                    <a:lnTo>
                      <a:pt x="1531" y="294"/>
                    </a:lnTo>
                    <a:lnTo>
                      <a:pt x="1531" y="293"/>
                    </a:lnTo>
                    <a:lnTo>
                      <a:pt x="1532" y="291"/>
                    </a:lnTo>
                    <a:lnTo>
                      <a:pt x="1532" y="287"/>
                    </a:lnTo>
                    <a:lnTo>
                      <a:pt x="1532" y="286"/>
                    </a:lnTo>
                    <a:lnTo>
                      <a:pt x="1533" y="284"/>
                    </a:lnTo>
                    <a:lnTo>
                      <a:pt x="1533" y="286"/>
                    </a:lnTo>
                    <a:lnTo>
                      <a:pt x="1535" y="284"/>
                    </a:lnTo>
                    <a:lnTo>
                      <a:pt x="1535" y="286"/>
                    </a:lnTo>
                    <a:lnTo>
                      <a:pt x="1535" y="287"/>
                    </a:lnTo>
                    <a:lnTo>
                      <a:pt x="1536" y="287"/>
                    </a:lnTo>
                    <a:lnTo>
                      <a:pt x="1536" y="285"/>
                    </a:lnTo>
                    <a:lnTo>
                      <a:pt x="1536" y="283"/>
                    </a:lnTo>
                    <a:lnTo>
                      <a:pt x="1537" y="284"/>
                    </a:lnTo>
                    <a:lnTo>
                      <a:pt x="1537" y="285"/>
                    </a:lnTo>
                    <a:lnTo>
                      <a:pt x="1537" y="284"/>
                    </a:lnTo>
                    <a:lnTo>
                      <a:pt x="1538" y="284"/>
                    </a:lnTo>
                    <a:lnTo>
                      <a:pt x="1538" y="285"/>
                    </a:lnTo>
                    <a:lnTo>
                      <a:pt x="1539" y="285"/>
                    </a:lnTo>
                    <a:lnTo>
                      <a:pt x="1539" y="287"/>
                    </a:lnTo>
                    <a:lnTo>
                      <a:pt x="1539" y="286"/>
                    </a:lnTo>
                    <a:lnTo>
                      <a:pt x="1540" y="287"/>
                    </a:lnTo>
                    <a:lnTo>
                      <a:pt x="1540" y="287"/>
                    </a:lnTo>
                    <a:lnTo>
                      <a:pt x="1540" y="289"/>
                    </a:lnTo>
                    <a:lnTo>
                      <a:pt x="1541" y="290"/>
                    </a:lnTo>
                    <a:lnTo>
                      <a:pt x="1541" y="292"/>
                    </a:lnTo>
                    <a:lnTo>
                      <a:pt x="1541" y="292"/>
                    </a:lnTo>
                    <a:lnTo>
                      <a:pt x="1542" y="291"/>
                    </a:lnTo>
                    <a:lnTo>
                      <a:pt x="1542" y="289"/>
                    </a:lnTo>
                    <a:lnTo>
                      <a:pt x="1544" y="286"/>
                    </a:lnTo>
                    <a:lnTo>
                      <a:pt x="1544" y="286"/>
                    </a:lnTo>
                    <a:lnTo>
                      <a:pt x="1544" y="287"/>
                    </a:lnTo>
                    <a:lnTo>
                      <a:pt x="1545" y="289"/>
                    </a:lnTo>
                    <a:lnTo>
                      <a:pt x="1545" y="290"/>
                    </a:lnTo>
                    <a:lnTo>
                      <a:pt x="1545" y="290"/>
                    </a:lnTo>
                    <a:lnTo>
                      <a:pt x="1546" y="289"/>
                    </a:lnTo>
                    <a:lnTo>
                      <a:pt x="1546" y="289"/>
                    </a:lnTo>
                    <a:lnTo>
                      <a:pt x="1546" y="287"/>
                    </a:lnTo>
                    <a:lnTo>
                      <a:pt x="1547" y="286"/>
                    </a:lnTo>
                    <a:lnTo>
                      <a:pt x="1547" y="286"/>
                    </a:lnTo>
                    <a:lnTo>
                      <a:pt x="1548" y="286"/>
                    </a:lnTo>
                    <a:lnTo>
                      <a:pt x="1548" y="286"/>
                    </a:lnTo>
                    <a:lnTo>
                      <a:pt x="1548" y="285"/>
                    </a:lnTo>
                    <a:lnTo>
                      <a:pt x="1549" y="286"/>
                    </a:lnTo>
                    <a:lnTo>
                      <a:pt x="1549" y="285"/>
                    </a:lnTo>
                    <a:lnTo>
                      <a:pt x="1549" y="286"/>
                    </a:lnTo>
                    <a:lnTo>
                      <a:pt x="1550" y="284"/>
                    </a:lnTo>
                    <a:lnTo>
                      <a:pt x="1550" y="287"/>
                    </a:lnTo>
                    <a:lnTo>
                      <a:pt x="1550" y="287"/>
                    </a:lnTo>
                    <a:lnTo>
                      <a:pt x="1551" y="290"/>
                    </a:lnTo>
                    <a:lnTo>
                      <a:pt x="1551" y="291"/>
                    </a:lnTo>
                    <a:lnTo>
                      <a:pt x="1553" y="290"/>
                    </a:lnTo>
                    <a:lnTo>
                      <a:pt x="1553" y="290"/>
                    </a:lnTo>
                    <a:lnTo>
                      <a:pt x="1553" y="291"/>
                    </a:lnTo>
                    <a:lnTo>
                      <a:pt x="1554" y="291"/>
                    </a:lnTo>
                    <a:lnTo>
                      <a:pt x="1554" y="291"/>
                    </a:lnTo>
                    <a:lnTo>
                      <a:pt x="1554" y="291"/>
                    </a:lnTo>
                    <a:lnTo>
                      <a:pt x="1555" y="290"/>
                    </a:lnTo>
                    <a:lnTo>
                      <a:pt x="1555" y="291"/>
                    </a:lnTo>
                    <a:lnTo>
                      <a:pt x="1556" y="291"/>
                    </a:lnTo>
                    <a:lnTo>
                      <a:pt x="1556" y="292"/>
                    </a:lnTo>
                    <a:lnTo>
                      <a:pt x="1556" y="291"/>
                    </a:lnTo>
                    <a:lnTo>
                      <a:pt x="1557" y="290"/>
                    </a:lnTo>
                    <a:lnTo>
                      <a:pt x="1557" y="291"/>
                    </a:lnTo>
                    <a:lnTo>
                      <a:pt x="1557" y="292"/>
                    </a:lnTo>
                    <a:lnTo>
                      <a:pt x="1558" y="294"/>
                    </a:lnTo>
                    <a:lnTo>
                      <a:pt x="1558" y="292"/>
                    </a:lnTo>
                    <a:lnTo>
                      <a:pt x="1558" y="290"/>
                    </a:lnTo>
                    <a:lnTo>
                      <a:pt x="1559" y="290"/>
                    </a:lnTo>
                    <a:lnTo>
                      <a:pt x="1559" y="291"/>
                    </a:lnTo>
                    <a:lnTo>
                      <a:pt x="1560" y="291"/>
                    </a:lnTo>
                    <a:lnTo>
                      <a:pt x="1560" y="292"/>
                    </a:lnTo>
                    <a:lnTo>
                      <a:pt x="1560" y="294"/>
                    </a:lnTo>
                    <a:lnTo>
                      <a:pt x="1562" y="294"/>
                    </a:lnTo>
                    <a:lnTo>
                      <a:pt x="1562" y="296"/>
                    </a:lnTo>
                    <a:lnTo>
                      <a:pt x="1562" y="298"/>
                    </a:lnTo>
                    <a:lnTo>
                      <a:pt x="1563" y="299"/>
                    </a:lnTo>
                    <a:lnTo>
                      <a:pt x="1563" y="299"/>
                    </a:lnTo>
                    <a:lnTo>
                      <a:pt x="1563" y="298"/>
                    </a:lnTo>
                    <a:lnTo>
                      <a:pt x="1564" y="296"/>
                    </a:lnTo>
                    <a:lnTo>
                      <a:pt x="1564" y="296"/>
                    </a:lnTo>
                    <a:lnTo>
                      <a:pt x="1565" y="295"/>
                    </a:lnTo>
                    <a:lnTo>
                      <a:pt x="1565" y="295"/>
                    </a:lnTo>
                    <a:lnTo>
                      <a:pt x="1565" y="296"/>
                    </a:lnTo>
                    <a:lnTo>
                      <a:pt x="1566" y="295"/>
                    </a:lnTo>
                    <a:lnTo>
                      <a:pt x="1566" y="295"/>
                    </a:lnTo>
                    <a:lnTo>
                      <a:pt x="1566" y="294"/>
                    </a:lnTo>
                    <a:lnTo>
                      <a:pt x="1567" y="294"/>
                    </a:lnTo>
                    <a:lnTo>
                      <a:pt x="1567" y="294"/>
                    </a:lnTo>
                    <a:lnTo>
                      <a:pt x="1567" y="293"/>
                    </a:lnTo>
                    <a:lnTo>
                      <a:pt x="1568" y="291"/>
                    </a:lnTo>
                    <a:lnTo>
                      <a:pt x="1568" y="291"/>
                    </a:lnTo>
                    <a:lnTo>
                      <a:pt x="1569" y="290"/>
                    </a:lnTo>
                    <a:lnTo>
                      <a:pt x="1569" y="290"/>
                    </a:lnTo>
                    <a:lnTo>
                      <a:pt x="1569" y="290"/>
                    </a:lnTo>
                    <a:lnTo>
                      <a:pt x="1571" y="290"/>
                    </a:lnTo>
                    <a:lnTo>
                      <a:pt x="1571" y="290"/>
                    </a:lnTo>
                    <a:lnTo>
                      <a:pt x="1571" y="290"/>
                    </a:lnTo>
                    <a:lnTo>
                      <a:pt x="1572" y="292"/>
                    </a:lnTo>
                    <a:lnTo>
                      <a:pt x="1572" y="291"/>
                    </a:lnTo>
                    <a:lnTo>
                      <a:pt x="1572" y="292"/>
                    </a:lnTo>
                    <a:lnTo>
                      <a:pt x="1573" y="292"/>
                    </a:lnTo>
                    <a:lnTo>
                      <a:pt x="1573" y="295"/>
                    </a:lnTo>
                    <a:lnTo>
                      <a:pt x="1574" y="295"/>
                    </a:lnTo>
                    <a:lnTo>
                      <a:pt x="1574" y="296"/>
                    </a:lnTo>
                    <a:lnTo>
                      <a:pt x="1574" y="299"/>
                    </a:lnTo>
                    <a:lnTo>
                      <a:pt x="1575" y="300"/>
                    </a:lnTo>
                    <a:lnTo>
                      <a:pt x="1575" y="300"/>
                    </a:lnTo>
                    <a:lnTo>
                      <a:pt x="1575" y="299"/>
                    </a:lnTo>
                    <a:lnTo>
                      <a:pt x="1576" y="300"/>
                    </a:lnTo>
                    <a:lnTo>
                      <a:pt x="1576" y="302"/>
                    </a:lnTo>
                    <a:lnTo>
                      <a:pt x="1576" y="303"/>
                    </a:lnTo>
                    <a:lnTo>
                      <a:pt x="1577" y="304"/>
                    </a:lnTo>
                    <a:lnTo>
                      <a:pt x="1577" y="304"/>
                    </a:lnTo>
                    <a:lnTo>
                      <a:pt x="1578" y="305"/>
                    </a:lnTo>
                    <a:lnTo>
                      <a:pt x="1578" y="303"/>
                    </a:lnTo>
                    <a:lnTo>
                      <a:pt x="1578" y="303"/>
                    </a:lnTo>
                    <a:lnTo>
                      <a:pt x="1580" y="301"/>
                    </a:lnTo>
                    <a:lnTo>
                      <a:pt x="1580" y="301"/>
                    </a:lnTo>
                    <a:lnTo>
                      <a:pt x="1580" y="298"/>
                    </a:lnTo>
                    <a:lnTo>
                      <a:pt x="1581" y="296"/>
                    </a:lnTo>
                    <a:lnTo>
                      <a:pt x="1581" y="298"/>
                    </a:lnTo>
                    <a:lnTo>
                      <a:pt x="1581" y="295"/>
                    </a:lnTo>
                    <a:lnTo>
                      <a:pt x="1582" y="295"/>
                    </a:lnTo>
                    <a:lnTo>
                      <a:pt x="1582" y="292"/>
                    </a:lnTo>
                    <a:lnTo>
                      <a:pt x="1583" y="291"/>
                    </a:lnTo>
                    <a:lnTo>
                      <a:pt x="1583" y="290"/>
                    </a:lnTo>
                    <a:lnTo>
                      <a:pt x="1583" y="291"/>
                    </a:lnTo>
                    <a:lnTo>
                      <a:pt x="1584" y="294"/>
                    </a:lnTo>
                    <a:lnTo>
                      <a:pt x="1584" y="295"/>
                    </a:lnTo>
                    <a:lnTo>
                      <a:pt x="1584" y="298"/>
                    </a:lnTo>
                    <a:lnTo>
                      <a:pt x="1585" y="299"/>
                    </a:lnTo>
                    <a:lnTo>
                      <a:pt x="1585" y="300"/>
                    </a:lnTo>
                    <a:lnTo>
                      <a:pt x="1585" y="303"/>
                    </a:lnTo>
                    <a:lnTo>
                      <a:pt x="1586" y="302"/>
                    </a:lnTo>
                    <a:lnTo>
                      <a:pt x="1586" y="303"/>
                    </a:lnTo>
                    <a:lnTo>
                      <a:pt x="1587" y="302"/>
                    </a:lnTo>
                    <a:lnTo>
                      <a:pt x="1587" y="301"/>
                    </a:lnTo>
                    <a:lnTo>
                      <a:pt x="1587" y="299"/>
                    </a:lnTo>
                    <a:lnTo>
                      <a:pt x="1589" y="299"/>
                    </a:lnTo>
                    <a:lnTo>
                      <a:pt x="1589" y="296"/>
                    </a:lnTo>
                    <a:lnTo>
                      <a:pt x="1589" y="294"/>
                    </a:lnTo>
                    <a:lnTo>
                      <a:pt x="1590" y="295"/>
                    </a:lnTo>
                    <a:lnTo>
                      <a:pt x="1590" y="294"/>
                    </a:lnTo>
                    <a:lnTo>
                      <a:pt x="1590" y="294"/>
                    </a:lnTo>
                    <a:lnTo>
                      <a:pt x="1591" y="296"/>
                    </a:lnTo>
                    <a:lnTo>
                      <a:pt x="1591" y="295"/>
                    </a:lnTo>
                    <a:lnTo>
                      <a:pt x="1592" y="298"/>
                    </a:lnTo>
                    <a:lnTo>
                      <a:pt x="1592" y="298"/>
                    </a:lnTo>
                    <a:lnTo>
                      <a:pt x="1592" y="298"/>
                    </a:lnTo>
                    <a:lnTo>
                      <a:pt x="1593" y="298"/>
                    </a:lnTo>
                    <a:lnTo>
                      <a:pt x="1593" y="298"/>
                    </a:lnTo>
                    <a:lnTo>
                      <a:pt x="1593" y="298"/>
                    </a:lnTo>
                    <a:lnTo>
                      <a:pt x="1594" y="298"/>
                    </a:lnTo>
                    <a:lnTo>
                      <a:pt x="1594" y="298"/>
                    </a:lnTo>
                    <a:lnTo>
                      <a:pt x="1594" y="296"/>
                    </a:lnTo>
                    <a:lnTo>
                      <a:pt x="1595" y="296"/>
                    </a:lnTo>
                    <a:lnTo>
                      <a:pt x="1595" y="294"/>
                    </a:lnTo>
                    <a:lnTo>
                      <a:pt x="1596" y="294"/>
                    </a:lnTo>
                    <a:lnTo>
                      <a:pt x="1596" y="294"/>
                    </a:lnTo>
                    <a:lnTo>
                      <a:pt x="1596" y="294"/>
                    </a:lnTo>
                    <a:lnTo>
                      <a:pt x="1598" y="296"/>
                    </a:lnTo>
                    <a:lnTo>
                      <a:pt x="1598" y="296"/>
                    </a:lnTo>
                    <a:lnTo>
                      <a:pt x="1598" y="295"/>
                    </a:lnTo>
                    <a:lnTo>
                      <a:pt x="1599" y="294"/>
                    </a:lnTo>
                    <a:lnTo>
                      <a:pt x="1599" y="292"/>
                    </a:lnTo>
                    <a:lnTo>
                      <a:pt x="1600" y="291"/>
                    </a:lnTo>
                    <a:lnTo>
                      <a:pt x="1600" y="290"/>
                    </a:lnTo>
                    <a:lnTo>
                      <a:pt x="1600" y="290"/>
                    </a:lnTo>
                    <a:lnTo>
                      <a:pt x="1601" y="287"/>
                    </a:lnTo>
                    <a:lnTo>
                      <a:pt x="1601" y="289"/>
                    </a:lnTo>
                    <a:lnTo>
                      <a:pt x="1601" y="290"/>
                    </a:lnTo>
                    <a:lnTo>
                      <a:pt x="1602" y="290"/>
                    </a:lnTo>
                    <a:lnTo>
                      <a:pt x="1602" y="290"/>
                    </a:lnTo>
                    <a:lnTo>
                      <a:pt x="1602" y="290"/>
                    </a:lnTo>
                    <a:lnTo>
                      <a:pt x="1603" y="289"/>
                    </a:lnTo>
                    <a:lnTo>
                      <a:pt x="1603" y="290"/>
                    </a:lnTo>
                    <a:lnTo>
                      <a:pt x="1604" y="290"/>
                    </a:lnTo>
                    <a:lnTo>
                      <a:pt x="1604" y="291"/>
                    </a:lnTo>
                    <a:lnTo>
                      <a:pt x="1604" y="291"/>
                    </a:lnTo>
                    <a:lnTo>
                      <a:pt x="1605" y="292"/>
                    </a:lnTo>
                    <a:lnTo>
                      <a:pt x="1605" y="291"/>
                    </a:lnTo>
                    <a:lnTo>
                      <a:pt x="1605" y="290"/>
                    </a:lnTo>
                    <a:lnTo>
                      <a:pt x="1607" y="290"/>
                    </a:lnTo>
                    <a:lnTo>
                      <a:pt x="1607" y="291"/>
                    </a:lnTo>
                    <a:lnTo>
                      <a:pt x="1607" y="291"/>
                    </a:lnTo>
                    <a:lnTo>
                      <a:pt x="1608" y="294"/>
                    </a:lnTo>
                    <a:lnTo>
                      <a:pt x="1608" y="298"/>
                    </a:lnTo>
                    <a:lnTo>
                      <a:pt x="1609" y="296"/>
                    </a:lnTo>
                    <a:lnTo>
                      <a:pt x="1609" y="298"/>
                    </a:lnTo>
                    <a:lnTo>
                      <a:pt x="1609" y="295"/>
                    </a:lnTo>
                    <a:lnTo>
                      <a:pt x="1610" y="296"/>
                    </a:lnTo>
                    <a:lnTo>
                      <a:pt x="1610" y="294"/>
                    </a:lnTo>
                    <a:lnTo>
                      <a:pt x="1610" y="294"/>
                    </a:lnTo>
                    <a:lnTo>
                      <a:pt x="1611" y="294"/>
                    </a:lnTo>
                    <a:lnTo>
                      <a:pt x="1611" y="295"/>
                    </a:lnTo>
                    <a:lnTo>
                      <a:pt x="1611" y="294"/>
                    </a:lnTo>
                    <a:lnTo>
                      <a:pt x="1612" y="296"/>
                    </a:lnTo>
                    <a:lnTo>
                      <a:pt x="1612" y="296"/>
                    </a:lnTo>
                    <a:lnTo>
                      <a:pt x="1613" y="299"/>
                    </a:lnTo>
                    <a:lnTo>
                      <a:pt x="1613" y="296"/>
                    </a:lnTo>
                    <a:lnTo>
                      <a:pt x="1613" y="298"/>
                    </a:lnTo>
                    <a:lnTo>
                      <a:pt x="1614" y="299"/>
                    </a:lnTo>
                    <a:lnTo>
                      <a:pt x="1614" y="296"/>
                    </a:lnTo>
                    <a:lnTo>
                      <a:pt x="1614" y="296"/>
                    </a:lnTo>
                    <a:lnTo>
                      <a:pt x="1616" y="295"/>
                    </a:lnTo>
                    <a:lnTo>
                      <a:pt x="1616" y="296"/>
                    </a:lnTo>
                    <a:lnTo>
                      <a:pt x="1616" y="296"/>
                    </a:lnTo>
                    <a:lnTo>
                      <a:pt x="1617" y="296"/>
                    </a:lnTo>
                    <a:lnTo>
                      <a:pt x="1617" y="295"/>
                    </a:lnTo>
                    <a:lnTo>
                      <a:pt x="1618" y="295"/>
                    </a:lnTo>
                    <a:lnTo>
                      <a:pt x="1618" y="294"/>
                    </a:lnTo>
                    <a:lnTo>
                      <a:pt x="1618" y="291"/>
                    </a:lnTo>
                    <a:lnTo>
                      <a:pt x="1619" y="291"/>
                    </a:lnTo>
                    <a:lnTo>
                      <a:pt x="1619" y="289"/>
                    </a:lnTo>
                    <a:lnTo>
                      <a:pt x="1619" y="289"/>
                    </a:lnTo>
                    <a:lnTo>
                      <a:pt x="1620" y="287"/>
                    </a:lnTo>
                    <a:lnTo>
                      <a:pt x="1620" y="289"/>
                    </a:lnTo>
                    <a:lnTo>
                      <a:pt x="1620" y="289"/>
                    </a:lnTo>
                    <a:lnTo>
                      <a:pt x="1621" y="289"/>
                    </a:lnTo>
                    <a:lnTo>
                      <a:pt x="1621" y="291"/>
                    </a:lnTo>
                    <a:lnTo>
                      <a:pt x="1622" y="292"/>
                    </a:lnTo>
                    <a:lnTo>
                      <a:pt x="1622" y="295"/>
                    </a:lnTo>
                    <a:lnTo>
                      <a:pt x="1622" y="295"/>
                    </a:lnTo>
                    <a:lnTo>
                      <a:pt x="1623" y="299"/>
                    </a:lnTo>
                    <a:lnTo>
                      <a:pt x="1623" y="301"/>
                    </a:lnTo>
                    <a:lnTo>
                      <a:pt x="1623" y="302"/>
                    </a:lnTo>
                    <a:lnTo>
                      <a:pt x="1625" y="299"/>
                    </a:lnTo>
                    <a:lnTo>
                      <a:pt x="1625" y="296"/>
                    </a:lnTo>
                    <a:lnTo>
                      <a:pt x="1625" y="294"/>
                    </a:lnTo>
                    <a:lnTo>
                      <a:pt x="1626" y="291"/>
                    </a:lnTo>
                    <a:lnTo>
                      <a:pt x="1626" y="290"/>
                    </a:lnTo>
                    <a:lnTo>
                      <a:pt x="1627" y="290"/>
                    </a:lnTo>
                    <a:lnTo>
                      <a:pt x="1627" y="290"/>
                    </a:lnTo>
                    <a:lnTo>
                      <a:pt x="1627" y="291"/>
                    </a:lnTo>
                    <a:lnTo>
                      <a:pt x="1628" y="290"/>
                    </a:lnTo>
                    <a:lnTo>
                      <a:pt x="1628" y="290"/>
                    </a:lnTo>
                    <a:lnTo>
                      <a:pt x="1628" y="287"/>
                    </a:lnTo>
                    <a:lnTo>
                      <a:pt x="1629" y="289"/>
                    </a:lnTo>
                    <a:lnTo>
                      <a:pt x="1629" y="290"/>
                    </a:lnTo>
                    <a:lnTo>
                      <a:pt x="1629" y="289"/>
                    </a:lnTo>
                    <a:lnTo>
                      <a:pt x="1630" y="287"/>
                    </a:lnTo>
                    <a:lnTo>
                      <a:pt x="1630" y="287"/>
                    </a:lnTo>
                    <a:lnTo>
                      <a:pt x="1631" y="289"/>
                    </a:lnTo>
                    <a:lnTo>
                      <a:pt x="1631" y="289"/>
                    </a:lnTo>
                    <a:lnTo>
                      <a:pt x="1631" y="287"/>
                    </a:lnTo>
                    <a:lnTo>
                      <a:pt x="1632" y="289"/>
                    </a:lnTo>
                    <a:lnTo>
                      <a:pt x="1632" y="289"/>
                    </a:lnTo>
                    <a:lnTo>
                      <a:pt x="1632" y="290"/>
                    </a:lnTo>
                    <a:lnTo>
                      <a:pt x="1634" y="292"/>
                    </a:lnTo>
                    <a:lnTo>
                      <a:pt x="1634" y="290"/>
                    </a:lnTo>
                    <a:lnTo>
                      <a:pt x="1634" y="292"/>
                    </a:lnTo>
                    <a:lnTo>
                      <a:pt x="1635" y="292"/>
                    </a:lnTo>
                    <a:lnTo>
                      <a:pt x="1635" y="294"/>
                    </a:lnTo>
                    <a:lnTo>
                      <a:pt x="1636" y="291"/>
                    </a:lnTo>
                    <a:lnTo>
                      <a:pt x="1636" y="290"/>
                    </a:lnTo>
                    <a:lnTo>
                      <a:pt x="1636" y="287"/>
                    </a:lnTo>
                    <a:lnTo>
                      <a:pt x="1637" y="289"/>
                    </a:lnTo>
                    <a:lnTo>
                      <a:pt x="1637" y="289"/>
                    </a:lnTo>
                    <a:lnTo>
                      <a:pt x="1637" y="290"/>
                    </a:lnTo>
                    <a:lnTo>
                      <a:pt x="1638" y="290"/>
                    </a:lnTo>
                    <a:lnTo>
                      <a:pt x="1638" y="290"/>
                    </a:lnTo>
                    <a:lnTo>
                      <a:pt x="1638" y="303"/>
                    </a:lnTo>
                    <a:lnTo>
                      <a:pt x="1639" y="476"/>
                    </a:lnTo>
                    <a:lnTo>
                      <a:pt x="1639" y="633"/>
                    </a:lnTo>
                    <a:lnTo>
                      <a:pt x="1640" y="680"/>
                    </a:lnTo>
                    <a:lnTo>
                      <a:pt x="1640" y="642"/>
                    </a:lnTo>
                    <a:lnTo>
                      <a:pt x="1640" y="565"/>
                    </a:lnTo>
                    <a:lnTo>
                      <a:pt x="1641" y="486"/>
                    </a:lnTo>
                    <a:lnTo>
                      <a:pt x="1641" y="417"/>
                    </a:lnTo>
                    <a:lnTo>
                      <a:pt x="1641" y="366"/>
                    </a:lnTo>
                    <a:lnTo>
                      <a:pt x="1643" y="329"/>
                    </a:lnTo>
                    <a:lnTo>
                      <a:pt x="1643" y="304"/>
                    </a:lnTo>
                    <a:lnTo>
                      <a:pt x="1644" y="290"/>
                    </a:lnTo>
                    <a:lnTo>
                      <a:pt x="1644" y="276"/>
                    </a:lnTo>
                    <a:lnTo>
                      <a:pt x="1644" y="273"/>
                    </a:lnTo>
                    <a:lnTo>
                      <a:pt x="1645" y="271"/>
                    </a:lnTo>
                    <a:lnTo>
                      <a:pt x="1645" y="272"/>
                    </a:lnTo>
                    <a:lnTo>
                      <a:pt x="1645" y="275"/>
                    </a:lnTo>
                    <a:lnTo>
                      <a:pt x="1646" y="281"/>
                    </a:lnTo>
                    <a:lnTo>
                      <a:pt x="1646" y="284"/>
                    </a:lnTo>
                    <a:lnTo>
                      <a:pt x="1646" y="286"/>
                    </a:lnTo>
                    <a:lnTo>
                      <a:pt x="1647" y="290"/>
                    </a:lnTo>
                    <a:lnTo>
                      <a:pt x="1647" y="291"/>
                    </a:lnTo>
                    <a:lnTo>
                      <a:pt x="1648" y="291"/>
                    </a:lnTo>
                    <a:lnTo>
                      <a:pt x="1648" y="291"/>
                    </a:lnTo>
                    <a:lnTo>
                      <a:pt x="1648" y="290"/>
                    </a:lnTo>
                    <a:lnTo>
                      <a:pt x="1649" y="289"/>
                    </a:lnTo>
                    <a:lnTo>
                      <a:pt x="1649" y="289"/>
                    </a:lnTo>
                    <a:lnTo>
                      <a:pt x="1649" y="286"/>
                    </a:lnTo>
                    <a:lnTo>
                      <a:pt x="1650" y="284"/>
                    </a:lnTo>
                    <a:lnTo>
                      <a:pt x="1650" y="284"/>
                    </a:lnTo>
                    <a:lnTo>
                      <a:pt x="1650" y="283"/>
                    </a:lnTo>
                    <a:lnTo>
                      <a:pt x="1652" y="284"/>
                    </a:lnTo>
                    <a:lnTo>
                      <a:pt x="1652" y="281"/>
                    </a:lnTo>
                    <a:lnTo>
                      <a:pt x="1653" y="283"/>
                    </a:lnTo>
                    <a:lnTo>
                      <a:pt x="1653" y="278"/>
                    </a:lnTo>
                    <a:lnTo>
                      <a:pt x="1653" y="278"/>
                    </a:lnTo>
                    <a:lnTo>
                      <a:pt x="1654" y="278"/>
                    </a:lnTo>
                    <a:lnTo>
                      <a:pt x="1654" y="277"/>
                    </a:lnTo>
                    <a:lnTo>
                      <a:pt x="1654" y="278"/>
                    </a:lnTo>
                    <a:lnTo>
                      <a:pt x="1655" y="276"/>
                    </a:lnTo>
                    <a:lnTo>
                      <a:pt x="1655" y="276"/>
                    </a:lnTo>
                    <a:lnTo>
                      <a:pt x="1655" y="275"/>
                    </a:lnTo>
                    <a:lnTo>
                      <a:pt x="1656" y="274"/>
                    </a:lnTo>
                    <a:lnTo>
                      <a:pt x="1656" y="274"/>
                    </a:lnTo>
                    <a:lnTo>
                      <a:pt x="1657" y="275"/>
                    </a:lnTo>
                    <a:lnTo>
                      <a:pt x="1657" y="277"/>
                    </a:lnTo>
                    <a:lnTo>
                      <a:pt x="1657" y="280"/>
                    </a:lnTo>
                    <a:lnTo>
                      <a:pt x="1658" y="282"/>
                    </a:lnTo>
                    <a:lnTo>
                      <a:pt x="1658" y="284"/>
                    </a:lnTo>
                    <a:lnTo>
                      <a:pt x="1658" y="287"/>
                    </a:lnTo>
                    <a:lnTo>
                      <a:pt x="1659" y="292"/>
                    </a:lnTo>
                    <a:lnTo>
                      <a:pt x="1659" y="295"/>
                    </a:lnTo>
                    <a:lnTo>
                      <a:pt x="1659" y="298"/>
                    </a:lnTo>
                    <a:lnTo>
                      <a:pt x="1661" y="303"/>
                    </a:lnTo>
                    <a:lnTo>
                      <a:pt x="1661" y="303"/>
                    </a:lnTo>
                    <a:lnTo>
                      <a:pt x="1662" y="304"/>
                    </a:lnTo>
                    <a:lnTo>
                      <a:pt x="1662" y="307"/>
                    </a:lnTo>
                    <a:lnTo>
                      <a:pt x="1662" y="309"/>
                    </a:lnTo>
                    <a:lnTo>
                      <a:pt x="1663" y="310"/>
                    </a:lnTo>
                    <a:lnTo>
                      <a:pt x="1663" y="313"/>
                    </a:lnTo>
                    <a:lnTo>
                      <a:pt x="1663" y="316"/>
                    </a:lnTo>
                    <a:lnTo>
                      <a:pt x="1664" y="319"/>
                    </a:lnTo>
                    <a:lnTo>
                      <a:pt x="1664" y="321"/>
                    </a:lnTo>
                    <a:lnTo>
                      <a:pt x="1664" y="325"/>
                    </a:lnTo>
                    <a:lnTo>
                      <a:pt x="1665" y="328"/>
                    </a:lnTo>
                    <a:lnTo>
                      <a:pt x="1665" y="334"/>
                    </a:lnTo>
                    <a:lnTo>
                      <a:pt x="1666" y="338"/>
                    </a:lnTo>
                    <a:lnTo>
                      <a:pt x="1666" y="344"/>
                    </a:lnTo>
                    <a:lnTo>
                      <a:pt x="1666" y="348"/>
                    </a:lnTo>
                    <a:lnTo>
                      <a:pt x="1667" y="349"/>
                    </a:lnTo>
                    <a:lnTo>
                      <a:pt x="1667" y="353"/>
                    </a:lnTo>
                    <a:lnTo>
                      <a:pt x="1667" y="356"/>
                    </a:lnTo>
                    <a:lnTo>
                      <a:pt x="1668" y="360"/>
                    </a:lnTo>
                    <a:lnTo>
                      <a:pt x="1668" y="365"/>
                    </a:lnTo>
                    <a:lnTo>
                      <a:pt x="1668" y="367"/>
                    </a:lnTo>
                    <a:lnTo>
                      <a:pt x="1670" y="371"/>
                    </a:lnTo>
                    <a:lnTo>
                      <a:pt x="1670" y="376"/>
                    </a:lnTo>
                    <a:lnTo>
                      <a:pt x="1671" y="380"/>
                    </a:lnTo>
                    <a:lnTo>
                      <a:pt x="1671" y="382"/>
                    </a:lnTo>
                    <a:lnTo>
                      <a:pt x="1671" y="387"/>
                    </a:lnTo>
                    <a:lnTo>
                      <a:pt x="1672" y="390"/>
                    </a:lnTo>
                    <a:lnTo>
                      <a:pt x="1672" y="392"/>
                    </a:lnTo>
                    <a:lnTo>
                      <a:pt x="1672" y="394"/>
                    </a:lnTo>
                    <a:lnTo>
                      <a:pt x="1673" y="396"/>
                    </a:lnTo>
                    <a:lnTo>
                      <a:pt x="1673" y="400"/>
                    </a:lnTo>
                    <a:lnTo>
                      <a:pt x="1673" y="404"/>
                    </a:lnTo>
                    <a:lnTo>
                      <a:pt x="1674" y="409"/>
                    </a:lnTo>
                    <a:lnTo>
                      <a:pt x="1674" y="411"/>
                    </a:lnTo>
                    <a:lnTo>
                      <a:pt x="1675" y="413"/>
                    </a:lnTo>
                    <a:lnTo>
                      <a:pt x="1675" y="419"/>
                    </a:lnTo>
                    <a:lnTo>
                      <a:pt x="1675" y="421"/>
                    </a:lnTo>
                    <a:lnTo>
                      <a:pt x="1676" y="425"/>
                    </a:lnTo>
                    <a:lnTo>
                      <a:pt x="1676" y="425"/>
                    </a:lnTo>
                    <a:lnTo>
                      <a:pt x="1676" y="428"/>
                    </a:lnTo>
                    <a:lnTo>
                      <a:pt x="1677" y="428"/>
                    </a:lnTo>
                    <a:lnTo>
                      <a:pt x="1677" y="430"/>
                    </a:lnTo>
                    <a:lnTo>
                      <a:pt x="1677" y="431"/>
                    </a:lnTo>
                    <a:lnTo>
                      <a:pt x="1679" y="431"/>
                    </a:lnTo>
                    <a:lnTo>
                      <a:pt x="1679" y="434"/>
                    </a:lnTo>
                    <a:lnTo>
                      <a:pt x="1680" y="436"/>
                    </a:lnTo>
                    <a:lnTo>
                      <a:pt x="1680" y="439"/>
                    </a:lnTo>
                    <a:lnTo>
                      <a:pt x="1680" y="442"/>
                    </a:lnTo>
                    <a:lnTo>
                      <a:pt x="1681" y="445"/>
                    </a:lnTo>
                    <a:lnTo>
                      <a:pt x="1681" y="446"/>
                    </a:lnTo>
                    <a:lnTo>
                      <a:pt x="1681" y="449"/>
                    </a:lnTo>
                    <a:lnTo>
                      <a:pt x="1682" y="448"/>
                    </a:lnTo>
                    <a:lnTo>
                      <a:pt x="1682" y="448"/>
                    </a:lnTo>
                    <a:lnTo>
                      <a:pt x="1683" y="446"/>
                    </a:lnTo>
                    <a:lnTo>
                      <a:pt x="1683" y="448"/>
                    </a:lnTo>
                    <a:lnTo>
                      <a:pt x="1683" y="451"/>
                    </a:lnTo>
                    <a:lnTo>
                      <a:pt x="1684" y="453"/>
                    </a:lnTo>
                    <a:lnTo>
                      <a:pt x="1684" y="455"/>
                    </a:lnTo>
                    <a:lnTo>
                      <a:pt x="1684" y="456"/>
                    </a:lnTo>
                    <a:lnTo>
                      <a:pt x="1685" y="457"/>
                    </a:lnTo>
                    <a:lnTo>
                      <a:pt x="1685" y="457"/>
                    </a:lnTo>
                    <a:lnTo>
                      <a:pt x="1685" y="458"/>
                    </a:lnTo>
                    <a:lnTo>
                      <a:pt x="1686" y="456"/>
                    </a:lnTo>
                    <a:lnTo>
                      <a:pt x="1686" y="458"/>
                    </a:lnTo>
                    <a:lnTo>
                      <a:pt x="1688" y="459"/>
                    </a:lnTo>
                    <a:lnTo>
                      <a:pt x="1688" y="462"/>
                    </a:lnTo>
                    <a:lnTo>
                      <a:pt x="1688" y="462"/>
                    </a:lnTo>
                    <a:lnTo>
                      <a:pt x="1689" y="463"/>
                    </a:lnTo>
                    <a:lnTo>
                      <a:pt x="1689" y="463"/>
                    </a:lnTo>
                    <a:lnTo>
                      <a:pt x="1689" y="466"/>
                    </a:lnTo>
                    <a:lnTo>
                      <a:pt x="1690" y="467"/>
                    </a:lnTo>
                    <a:lnTo>
                      <a:pt x="1690" y="467"/>
                    </a:lnTo>
                    <a:lnTo>
                      <a:pt x="1690" y="468"/>
                    </a:lnTo>
                    <a:lnTo>
                      <a:pt x="1691" y="471"/>
                    </a:lnTo>
                    <a:lnTo>
                      <a:pt x="1691" y="471"/>
                    </a:lnTo>
                    <a:lnTo>
                      <a:pt x="1692" y="469"/>
                    </a:lnTo>
                    <a:lnTo>
                      <a:pt x="1692" y="472"/>
                    </a:lnTo>
                    <a:lnTo>
                      <a:pt x="1692" y="471"/>
                    </a:lnTo>
                    <a:lnTo>
                      <a:pt x="1693" y="472"/>
                    </a:lnTo>
                    <a:lnTo>
                      <a:pt x="1693" y="474"/>
                    </a:lnTo>
                    <a:lnTo>
                      <a:pt x="1693" y="474"/>
                    </a:lnTo>
                    <a:lnTo>
                      <a:pt x="1694" y="475"/>
                    </a:lnTo>
                    <a:lnTo>
                      <a:pt x="1694" y="477"/>
                    </a:lnTo>
                    <a:lnTo>
                      <a:pt x="1694" y="478"/>
                    </a:lnTo>
                    <a:lnTo>
                      <a:pt x="1695" y="478"/>
                    </a:lnTo>
                    <a:lnTo>
                      <a:pt x="1695" y="481"/>
                    </a:lnTo>
                    <a:lnTo>
                      <a:pt x="1696" y="478"/>
                    </a:lnTo>
                    <a:lnTo>
                      <a:pt x="1696" y="478"/>
                    </a:lnTo>
                    <a:lnTo>
                      <a:pt x="1696" y="478"/>
                    </a:lnTo>
                    <a:lnTo>
                      <a:pt x="1698" y="480"/>
                    </a:lnTo>
                    <a:lnTo>
                      <a:pt x="1698" y="480"/>
                    </a:lnTo>
                    <a:lnTo>
                      <a:pt x="1698" y="480"/>
                    </a:lnTo>
                    <a:lnTo>
                      <a:pt x="1699" y="482"/>
                    </a:lnTo>
                    <a:lnTo>
                      <a:pt x="1699" y="482"/>
                    </a:lnTo>
                    <a:lnTo>
                      <a:pt x="1699" y="483"/>
                    </a:lnTo>
                    <a:lnTo>
                      <a:pt x="1700" y="482"/>
                    </a:lnTo>
                    <a:lnTo>
                      <a:pt x="1700" y="477"/>
                    </a:lnTo>
                    <a:lnTo>
                      <a:pt x="1701" y="477"/>
                    </a:lnTo>
                    <a:lnTo>
                      <a:pt x="1701" y="476"/>
                    </a:lnTo>
                    <a:lnTo>
                      <a:pt x="1701" y="475"/>
                    </a:lnTo>
                    <a:lnTo>
                      <a:pt x="1702" y="474"/>
                    </a:lnTo>
                    <a:lnTo>
                      <a:pt x="1702" y="474"/>
                    </a:lnTo>
                    <a:lnTo>
                      <a:pt x="1702" y="475"/>
                    </a:lnTo>
                    <a:lnTo>
                      <a:pt x="1703" y="474"/>
                    </a:lnTo>
                    <a:lnTo>
                      <a:pt x="1703" y="476"/>
                    </a:lnTo>
                    <a:lnTo>
                      <a:pt x="1703" y="477"/>
                    </a:lnTo>
                    <a:lnTo>
                      <a:pt x="1704" y="477"/>
                    </a:lnTo>
                    <a:lnTo>
                      <a:pt x="1704" y="477"/>
                    </a:lnTo>
                    <a:lnTo>
                      <a:pt x="1705" y="481"/>
                    </a:lnTo>
                    <a:lnTo>
                      <a:pt x="1705" y="482"/>
                    </a:lnTo>
                    <a:lnTo>
                      <a:pt x="1705" y="482"/>
                    </a:lnTo>
                    <a:lnTo>
                      <a:pt x="1707" y="480"/>
                    </a:lnTo>
                    <a:lnTo>
                      <a:pt x="1707" y="478"/>
                    </a:lnTo>
                    <a:lnTo>
                      <a:pt x="1707" y="477"/>
                    </a:lnTo>
                    <a:lnTo>
                      <a:pt x="1708" y="476"/>
                    </a:lnTo>
                    <a:lnTo>
                      <a:pt x="1708" y="476"/>
                    </a:lnTo>
                    <a:lnTo>
                      <a:pt x="1708" y="477"/>
                    </a:lnTo>
                    <a:lnTo>
                      <a:pt x="1709" y="477"/>
                    </a:lnTo>
                    <a:lnTo>
                      <a:pt x="1709" y="475"/>
                    </a:lnTo>
                    <a:lnTo>
                      <a:pt x="1710" y="475"/>
                    </a:lnTo>
                    <a:lnTo>
                      <a:pt x="1710" y="474"/>
                    </a:lnTo>
                    <a:lnTo>
                      <a:pt x="1710" y="475"/>
                    </a:lnTo>
                    <a:lnTo>
                      <a:pt x="1711" y="476"/>
                    </a:lnTo>
                    <a:lnTo>
                      <a:pt x="1711" y="476"/>
                    </a:lnTo>
                    <a:lnTo>
                      <a:pt x="1711" y="477"/>
                    </a:lnTo>
                    <a:lnTo>
                      <a:pt x="1712" y="477"/>
                    </a:lnTo>
                    <a:lnTo>
                      <a:pt x="1712" y="477"/>
                    </a:lnTo>
                    <a:lnTo>
                      <a:pt x="1712" y="478"/>
                    </a:lnTo>
                    <a:lnTo>
                      <a:pt x="1713" y="476"/>
                    </a:lnTo>
                    <a:lnTo>
                      <a:pt x="1713" y="475"/>
                    </a:lnTo>
                    <a:lnTo>
                      <a:pt x="1714" y="475"/>
                    </a:lnTo>
                    <a:lnTo>
                      <a:pt x="1714" y="475"/>
                    </a:lnTo>
                    <a:lnTo>
                      <a:pt x="1714" y="476"/>
                    </a:lnTo>
                    <a:lnTo>
                      <a:pt x="1716" y="474"/>
                    </a:lnTo>
                    <a:lnTo>
                      <a:pt x="1716" y="474"/>
                    </a:lnTo>
                    <a:lnTo>
                      <a:pt x="1716" y="473"/>
                    </a:lnTo>
                    <a:lnTo>
                      <a:pt x="1717" y="473"/>
                    </a:lnTo>
                    <a:lnTo>
                      <a:pt x="1717" y="474"/>
                    </a:lnTo>
                    <a:lnTo>
                      <a:pt x="1717" y="472"/>
                    </a:lnTo>
                    <a:lnTo>
                      <a:pt x="1718" y="474"/>
                    </a:lnTo>
                    <a:lnTo>
                      <a:pt x="1718" y="472"/>
                    </a:lnTo>
                    <a:lnTo>
                      <a:pt x="1719" y="472"/>
                    </a:lnTo>
                    <a:lnTo>
                      <a:pt x="1719" y="474"/>
                    </a:lnTo>
                    <a:lnTo>
                      <a:pt x="1719" y="478"/>
                    </a:lnTo>
                    <a:lnTo>
                      <a:pt x="1720" y="478"/>
                    </a:lnTo>
                    <a:lnTo>
                      <a:pt x="1720" y="476"/>
                    </a:lnTo>
                    <a:lnTo>
                      <a:pt x="1720" y="475"/>
                    </a:lnTo>
                    <a:lnTo>
                      <a:pt x="1721" y="472"/>
                    </a:lnTo>
                    <a:lnTo>
                      <a:pt x="1721" y="473"/>
                    </a:lnTo>
                    <a:lnTo>
                      <a:pt x="1721" y="472"/>
                    </a:lnTo>
                    <a:lnTo>
                      <a:pt x="1722" y="472"/>
                    </a:lnTo>
                    <a:lnTo>
                      <a:pt x="1722" y="471"/>
                    </a:lnTo>
                    <a:lnTo>
                      <a:pt x="1723" y="472"/>
                    </a:lnTo>
                    <a:lnTo>
                      <a:pt x="1723" y="471"/>
                    </a:lnTo>
                    <a:lnTo>
                      <a:pt x="1723" y="472"/>
                    </a:lnTo>
                    <a:lnTo>
                      <a:pt x="1725" y="474"/>
                    </a:lnTo>
                    <a:lnTo>
                      <a:pt x="1725" y="472"/>
                    </a:lnTo>
                    <a:lnTo>
                      <a:pt x="1725" y="472"/>
                    </a:lnTo>
                    <a:lnTo>
                      <a:pt x="1726" y="474"/>
                    </a:lnTo>
                    <a:lnTo>
                      <a:pt x="1726" y="474"/>
                    </a:lnTo>
                    <a:lnTo>
                      <a:pt x="1727" y="472"/>
                    </a:lnTo>
                    <a:lnTo>
                      <a:pt x="1727" y="471"/>
                    </a:lnTo>
                    <a:lnTo>
                      <a:pt x="1727" y="471"/>
                    </a:lnTo>
                    <a:lnTo>
                      <a:pt x="1728" y="472"/>
                    </a:lnTo>
                    <a:lnTo>
                      <a:pt x="1728" y="471"/>
                    </a:lnTo>
                    <a:lnTo>
                      <a:pt x="1728" y="471"/>
                    </a:lnTo>
                    <a:lnTo>
                      <a:pt x="1729" y="471"/>
                    </a:lnTo>
                    <a:lnTo>
                      <a:pt x="1729" y="471"/>
                    </a:lnTo>
                    <a:lnTo>
                      <a:pt x="1729" y="472"/>
                    </a:lnTo>
                    <a:lnTo>
                      <a:pt x="1730" y="474"/>
                    </a:lnTo>
                    <a:lnTo>
                      <a:pt x="1730" y="471"/>
                    </a:lnTo>
                    <a:lnTo>
                      <a:pt x="1731" y="471"/>
                    </a:lnTo>
                    <a:lnTo>
                      <a:pt x="1731" y="471"/>
                    </a:lnTo>
                    <a:lnTo>
                      <a:pt x="1731" y="468"/>
                    </a:lnTo>
                    <a:lnTo>
                      <a:pt x="1732" y="465"/>
                    </a:lnTo>
                    <a:lnTo>
                      <a:pt x="1732" y="463"/>
                    </a:lnTo>
                    <a:lnTo>
                      <a:pt x="1732" y="463"/>
                    </a:lnTo>
                    <a:lnTo>
                      <a:pt x="1734" y="462"/>
                    </a:lnTo>
                    <a:lnTo>
                      <a:pt x="1734" y="463"/>
                    </a:lnTo>
                    <a:lnTo>
                      <a:pt x="1734" y="459"/>
                    </a:lnTo>
                    <a:lnTo>
                      <a:pt x="1735" y="459"/>
                    </a:lnTo>
                    <a:lnTo>
                      <a:pt x="1735" y="460"/>
                    </a:lnTo>
                    <a:lnTo>
                      <a:pt x="1736" y="459"/>
                    </a:lnTo>
                    <a:lnTo>
                      <a:pt x="1736" y="459"/>
                    </a:lnTo>
                    <a:lnTo>
                      <a:pt x="1736" y="460"/>
                    </a:lnTo>
                    <a:lnTo>
                      <a:pt x="1737" y="463"/>
                    </a:lnTo>
                    <a:lnTo>
                      <a:pt x="1737" y="463"/>
                    </a:lnTo>
                    <a:lnTo>
                      <a:pt x="1737" y="463"/>
                    </a:lnTo>
                    <a:lnTo>
                      <a:pt x="1738" y="464"/>
                    </a:lnTo>
                    <a:lnTo>
                      <a:pt x="1738" y="464"/>
                    </a:lnTo>
                    <a:lnTo>
                      <a:pt x="1738" y="465"/>
                    </a:lnTo>
                    <a:lnTo>
                      <a:pt x="1739" y="465"/>
                    </a:lnTo>
                    <a:lnTo>
                      <a:pt x="1739" y="464"/>
                    </a:lnTo>
                    <a:lnTo>
                      <a:pt x="1740" y="464"/>
                    </a:lnTo>
                    <a:lnTo>
                      <a:pt x="1740" y="463"/>
                    </a:lnTo>
                    <a:lnTo>
                      <a:pt x="1740" y="463"/>
                    </a:lnTo>
                    <a:lnTo>
                      <a:pt x="1741" y="463"/>
                    </a:lnTo>
                    <a:lnTo>
                      <a:pt x="1741" y="463"/>
                    </a:lnTo>
                    <a:lnTo>
                      <a:pt x="1741" y="462"/>
                    </a:lnTo>
                    <a:lnTo>
                      <a:pt x="1743" y="462"/>
                    </a:lnTo>
                    <a:lnTo>
                      <a:pt x="1743" y="462"/>
                    </a:lnTo>
                    <a:lnTo>
                      <a:pt x="1743" y="460"/>
                    </a:lnTo>
                    <a:lnTo>
                      <a:pt x="1744" y="459"/>
                    </a:lnTo>
                    <a:lnTo>
                      <a:pt x="1744" y="458"/>
                    </a:lnTo>
                    <a:lnTo>
                      <a:pt x="1745" y="457"/>
                    </a:lnTo>
                    <a:lnTo>
                      <a:pt x="1745" y="456"/>
                    </a:lnTo>
                    <a:lnTo>
                      <a:pt x="1745" y="456"/>
                    </a:lnTo>
                    <a:lnTo>
                      <a:pt x="1746" y="455"/>
                    </a:lnTo>
                    <a:lnTo>
                      <a:pt x="1746" y="453"/>
                    </a:lnTo>
                    <a:lnTo>
                      <a:pt x="1746" y="448"/>
                    </a:lnTo>
                    <a:lnTo>
                      <a:pt x="1747" y="448"/>
                    </a:lnTo>
                    <a:lnTo>
                      <a:pt x="1747" y="446"/>
                    </a:lnTo>
                    <a:lnTo>
                      <a:pt x="1747" y="447"/>
                    </a:lnTo>
                    <a:lnTo>
                      <a:pt x="1748" y="450"/>
                    </a:lnTo>
                    <a:lnTo>
                      <a:pt x="1748" y="453"/>
                    </a:lnTo>
                    <a:lnTo>
                      <a:pt x="1749" y="453"/>
                    </a:lnTo>
                    <a:lnTo>
                      <a:pt x="1749" y="453"/>
                    </a:lnTo>
                    <a:lnTo>
                      <a:pt x="1749" y="450"/>
                    </a:lnTo>
                    <a:lnTo>
                      <a:pt x="1750" y="449"/>
                    </a:lnTo>
                    <a:lnTo>
                      <a:pt x="1750" y="449"/>
                    </a:lnTo>
                    <a:lnTo>
                      <a:pt x="1750" y="449"/>
                    </a:lnTo>
                    <a:lnTo>
                      <a:pt x="1752" y="449"/>
                    </a:lnTo>
                    <a:lnTo>
                      <a:pt x="1752" y="448"/>
                    </a:lnTo>
                    <a:lnTo>
                      <a:pt x="1752" y="448"/>
                    </a:lnTo>
                    <a:lnTo>
                      <a:pt x="1753" y="447"/>
                    </a:lnTo>
                    <a:lnTo>
                      <a:pt x="1753" y="447"/>
                    </a:lnTo>
                    <a:lnTo>
                      <a:pt x="1754" y="446"/>
                    </a:lnTo>
                    <a:lnTo>
                      <a:pt x="1754" y="444"/>
                    </a:lnTo>
                    <a:lnTo>
                      <a:pt x="1754" y="442"/>
                    </a:lnTo>
                    <a:lnTo>
                      <a:pt x="1755" y="442"/>
                    </a:lnTo>
                    <a:lnTo>
                      <a:pt x="1755" y="444"/>
                    </a:lnTo>
                    <a:lnTo>
                      <a:pt x="1755" y="441"/>
                    </a:lnTo>
                    <a:lnTo>
                      <a:pt x="1756" y="438"/>
                    </a:lnTo>
                    <a:lnTo>
                      <a:pt x="1756" y="438"/>
                    </a:lnTo>
                    <a:lnTo>
                      <a:pt x="1756" y="437"/>
                    </a:lnTo>
                    <a:lnTo>
                      <a:pt x="1757" y="436"/>
                    </a:lnTo>
                    <a:lnTo>
                      <a:pt x="1757" y="437"/>
                    </a:lnTo>
                    <a:lnTo>
                      <a:pt x="1758" y="438"/>
                    </a:lnTo>
                    <a:lnTo>
                      <a:pt x="1758" y="437"/>
                    </a:lnTo>
                    <a:lnTo>
                      <a:pt x="1758" y="436"/>
                    </a:lnTo>
                    <a:lnTo>
                      <a:pt x="1759" y="438"/>
                    </a:lnTo>
                    <a:lnTo>
                      <a:pt x="1759" y="438"/>
                    </a:lnTo>
                    <a:lnTo>
                      <a:pt x="1759" y="438"/>
                    </a:lnTo>
                    <a:lnTo>
                      <a:pt x="1761" y="436"/>
                    </a:lnTo>
                    <a:lnTo>
                      <a:pt x="1761" y="436"/>
                    </a:lnTo>
                    <a:lnTo>
                      <a:pt x="1761" y="436"/>
                    </a:lnTo>
                    <a:lnTo>
                      <a:pt x="1762" y="436"/>
                    </a:lnTo>
                    <a:lnTo>
                      <a:pt x="1762" y="436"/>
                    </a:lnTo>
                    <a:lnTo>
                      <a:pt x="1763" y="435"/>
                    </a:lnTo>
                    <a:lnTo>
                      <a:pt x="1763" y="435"/>
                    </a:lnTo>
                    <a:lnTo>
                      <a:pt x="1763" y="435"/>
                    </a:lnTo>
                    <a:lnTo>
                      <a:pt x="1764" y="435"/>
                    </a:lnTo>
                    <a:lnTo>
                      <a:pt x="1764" y="432"/>
                    </a:lnTo>
                    <a:lnTo>
                      <a:pt x="1764" y="430"/>
                    </a:lnTo>
                    <a:lnTo>
                      <a:pt x="1765" y="430"/>
                    </a:lnTo>
                    <a:lnTo>
                      <a:pt x="1765" y="428"/>
                    </a:lnTo>
                    <a:lnTo>
                      <a:pt x="1765" y="428"/>
                    </a:lnTo>
                    <a:lnTo>
                      <a:pt x="1766" y="427"/>
                    </a:lnTo>
                    <a:lnTo>
                      <a:pt x="1766" y="427"/>
                    </a:lnTo>
                    <a:lnTo>
                      <a:pt x="1767" y="427"/>
                    </a:lnTo>
                    <a:lnTo>
                      <a:pt x="1767" y="426"/>
                    </a:lnTo>
                    <a:lnTo>
                      <a:pt x="1767" y="428"/>
                    </a:lnTo>
                    <a:lnTo>
                      <a:pt x="1768" y="428"/>
                    </a:lnTo>
                    <a:lnTo>
                      <a:pt x="1768" y="426"/>
                    </a:lnTo>
                    <a:lnTo>
                      <a:pt x="1768" y="425"/>
                    </a:lnTo>
                    <a:lnTo>
                      <a:pt x="1770" y="423"/>
                    </a:lnTo>
                    <a:lnTo>
                      <a:pt x="1770" y="423"/>
                    </a:lnTo>
                    <a:lnTo>
                      <a:pt x="1771" y="425"/>
                    </a:lnTo>
                    <a:lnTo>
                      <a:pt x="1771" y="422"/>
                    </a:lnTo>
                    <a:lnTo>
                      <a:pt x="1771" y="423"/>
                    </a:lnTo>
                    <a:lnTo>
                      <a:pt x="1772" y="425"/>
                    </a:lnTo>
                    <a:lnTo>
                      <a:pt x="1772" y="426"/>
                    </a:lnTo>
                    <a:lnTo>
                      <a:pt x="1772" y="425"/>
                    </a:lnTo>
                    <a:lnTo>
                      <a:pt x="1773" y="426"/>
                    </a:lnTo>
                    <a:lnTo>
                      <a:pt x="1773" y="423"/>
                    </a:lnTo>
                    <a:lnTo>
                      <a:pt x="1773" y="421"/>
                    </a:lnTo>
                    <a:lnTo>
                      <a:pt x="1774" y="421"/>
                    </a:lnTo>
                    <a:lnTo>
                      <a:pt x="1774" y="420"/>
                    </a:lnTo>
                    <a:lnTo>
                      <a:pt x="1775" y="420"/>
                    </a:lnTo>
                    <a:lnTo>
                      <a:pt x="1775" y="421"/>
                    </a:lnTo>
                    <a:lnTo>
                      <a:pt x="1775" y="422"/>
                    </a:lnTo>
                    <a:lnTo>
                      <a:pt x="1776" y="421"/>
                    </a:lnTo>
                    <a:lnTo>
                      <a:pt x="1776" y="422"/>
                    </a:lnTo>
                    <a:lnTo>
                      <a:pt x="1776" y="422"/>
                    </a:lnTo>
                    <a:lnTo>
                      <a:pt x="1777" y="422"/>
                    </a:lnTo>
                    <a:lnTo>
                      <a:pt x="1777" y="422"/>
                    </a:lnTo>
                    <a:lnTo>
                      <a:pt x="1777" y="419"/>
                    </a:lnTo>
                    <a:lnTo>
                      <a:pt x="1779" y="420"/>
                    </a:lnTo>
                    <a:lnTo>
                      <a:pt x="1779" y="417"/>
                    </a:lnTo>
                    <a:lnTo>
                      <a:pt x="1780" y="417"/>
                    </a:lnTo>
                    <a:lnTo>
                      <a:pt x="1780" y="417"/>
                    </a:lnTo>
                    <a:lnTo>
                      <a:pt x="1780" y="414"/>
                    </a:lnTo>
                    <a:lnTo>
                      <a:pt x="1781" y="412"/>
                    </a:lnTo>
                    <a:lnTo>
                      <a:pt x="1781" y="413"/>
                    </a:lnTo>
                    <a:lnTo>
                      <a:pt x="1781" y="412"/>
                    </a:lnTo>
                    <a:lnTo>
                      <a:pt x="1782" y="411"/>
                    </a:lnTo>
                    <a:lnTo>
                      <a:pt x="1782" y="410"/>
                    </a:lnTo>
                    <a:lnTo>
                      <a:pt x="1782" y="409"/>
                    </a:lnTo>
                    <a:lnTo>
                      <a:pt x="1783" y="408"/>
                    </a:lnTo>
                    <a:lnTo>
                      <a:pt x="1783" y="407"/>
                    </a:lnTo>
                    <a:lnTo>
                      <a:pt x="1784" y="407"/>
                    </a:lnTo>
                    <a:lnTo>
                      <a:pt x="1784" y="405"/>
                    </a:lnTo>
                    <a:lnTo>
                      <a:pt x="1784" y="404"/>
                    </a:lnTo>
                    <a:lnTo>
                      <a:pt x="1785" y="405"/>
                    </a:lnTo>
                    <a:lnTo>
                      <a:pt x="1785" y="405"/>
                    </a:lnTo>
                    <a:lnTo>
                      <a:pt x="1785" y="408"/>
                    </a:lnTo>
                    <a:lnTo>
                      <a:pt x="1786" y="409"/>
                    </a:lnTo>
                    <a:lnTo>
                      <a:pt x="1786" y="409"/>
                    </a:lnTo>
                    <a:lnTo>
                      <a:pt x="1786" y="409"/>
                    </a:lnTo>
                    <a:lnTo>
                      <a:pt x="1788" y="411"/>
                    </a:lnTo>
                    <a:lnTo>
                      <a:pt x="1788" y="411"/>
                    </a:lnTo>
                    <a:lnTo>
                      <a:pt x="1789" y="409"/>
                    </a:lnTo>
                    <a:lnTo>
                      <a:pt x="1789" y="407"/>
                    </a:lnTo>
                    <a:lnTo>
                      <a:pt x="1789" y="405"/>
                    </a:lnTo>
                    <a:lnTo>
                      <a:pt x="1790" y="403"/>
                    </a:lnTo>
                    <a:lnTo>
                      <a:pt x="1790" y="402"/>
                    </a:lnTo>
                    <a:lnTo>
                      <a:pt x="1790" y="400"/>
                    </a:lnTo>
                    <a:lnTo>
                      <a:pt x="1791" y="400"/>
                    </a:lnTo>
                    <a:lnTo>
                      <a:pt x="1791" y="400"/>
                    </a:lnTo>
                    <a:lnTo>
                      <a:pt x="1791" y="399"/>
                    </a:lnTo>
                    <a:lnTo>
                      <a:pt x="1792" y="400"/>
                    </a:lnTo>
                    <a:lnTo>
                      <a:pt x="1792" y="399"/>
                    </a:lnTo>
                    <a:lnTo>
                      <a:pt x="1793" y="400"/>
                    </a:lnTo>
                    <a:lnTo>
                      <a:pt x="1793" y="401"/>
                    </a:lnTo>
                    <a:lnTo>
                      <a:pt x="1793" y="402"/>
                    </a:lnTo>
                    <a:lnTo>
                      <a:pt x="1794" y="401"/>
                    </a:lnTo>
                    <a:lnTo>
                      <a:pt x="1794" y="400"/>
                    </a:lnTo>
                    <a:lnTo>
                      <a:pt x="1794" y="400"/>
                    </a:lnTo>
                    <a:lnTo>
                      <a:pt x="1795" y="399"/>
                    </a:lnTo>
                    <a:lnTo>
                      <a:pt x="1795" y="398"/>
                    </a:lnTo>
                    <a:lnTo>
                      <a:pt x="1795" y="398"/>
                    </a:lnTo>
                    <a:lnTo>
                      <a:pt x="1797" y="396"/>
                    </a:lnTo>
                    <a:lnTo>
                      <a:pt x="1797" y="394"/>
                    </a:lnTo>
                    <a:lnTo>
                      <a:pt x="1798" y="394"/>
                    </a:lnTo>
                    <a:lnTo>
                      <a:pt x="1798" y="392"/>
                    </a:lnTo>
                    <a:lnTo>
                      <a:pt x="1798" y="393"/>
                    </a:lnTo>
                    <a:lnTo>
                      <a:pt x="1799" y="393"/>
                    </a:lnTo>
                    <a:lnTo>
                      <a:pt x="1799" y="395"/>
                    </a:lnTo>
                    <a:lnTo>
                      <a:pt x="1799" y="393"/>
                    </a:lnTo>
                    <a:lnTo>
                      <a:pt x="1800" y="392"/>
                    </a:lnTo>
                    <a:lnTo>
                      <a:pt x="1800" y="392"/>
                    </a:lnTo>
                    <a:lnTo>
                      <a:pt x="1800" y="391"/>
                    </a:lnTo>
                    <a:lnTo>
                      <a:pt x="1801" y="389"/>
                    </a:lnTo>
                    <a:lnTo>
                      <a:pt x="1801" y="389"/>
                    </a:lnTo>
                    <a:lnTo>
                      <a:pt x="1802" y="385"/>
                    </a:lnTo>
                    <a:lnTo>
                      <a:pt x="1802" y="384"/>
                    </a:lnTo>
                    <a:lnTo>
                      <a:pt x="1802" y="384"/>
                    </a:lnTo>
                    <a:lnTo>
                      <a:pt x="1803" y="385"/>
                    </a:lnTo>
                    <a:lnTo>
                      <a:pt x="1803" y="387"/>
                    </a:lnTo>
                    <a:lnTo>
                      <a:pt x="1803" y="390"/>
                    </a:lnTo>
                    <a:lnTo>
                      <a:pt x="1804" y="389"/>
                    </a:lnTo>
                    <a:lnTo>
                      <a:pt x="1804" y="389"/>
                    </a:lnTo>
                    <a:lnTo>
                      <a:pt x="1804" y="389"/>
                    </a:lnTo>
                    <a:lnTo>
                      <a:pt x="1806" y="389"/>
                    </a:lnTo>
                    <a:lnTo>
                      <a:pt x="1806" y="387"/>
                    </a:lnTo>
                    <a:lnTo>
                      <a:pt x="1807" y="387"/>
                    </a:lnTo>
                    <a:lnTo>
                      <a:pt x="1807" y="386"/>
                    </a:lnTo>
                    <a:lnTo>
                      <a:pt x="1807" y="385"/>
                    </a:lnTo>
                    <a:lnTo>
                      <a:pt x="1808" y="387"/>
                    </a:lnTo>
                    <a:lnTo>
                      <a:pt x="1808" y="387"/>
                    </a:lnTo>
                    <a:lnTo>
                      <a:pt x="1808" y="385"/>
                    </a:lnTo>
                    <a:lnTo>
                      <a:pt x="1809" y="386"/>
                    </a:lnTo>
                    <a:lnTo>
                      <a:pt x="1809" y="386"/>
                    </a:lnTo>
                    <a:lnTo>
                      <a:pt x="1809" y="384"/>
                    </a:lnTo>
                    <a:lnTo>
                      <a:pt x="1810" y="385"/>
                    </a:lnTo>
                    <a:lnTo>
                      <a:pt x="1810" y="385"/>
                    </a:lnTo>
                    <a:lnTo>
                      <a:pt x="1811" y="384"/>
                    </a:lnTo>
                    <a:lnTo>
                      <a:pt x="1811" y="384"/>
                    </a:lnTo>
                    <a:lnTo>
                      <a:pt x="1811" y="382"/>
                    </a:lnTo>
                    <a:lnTo>
                      <a:pt x="1812" y="382"/>
                    </a:lnTo>
                    <a:lnTo>
                      <a:pt x="1812" y="380"/>
                    </a:lnTo>
                    <a:lnTo>
                      <a:pt x="1812" y="383"/>
                    </a:lnTo>
                    <a:lnTo>
                      <a:pt x="1813" y="383"/>
                    </a:lnTo>
                    <a:lnTo>
                      <a:pt x="1813" y="383"/>
                    </a:lnTo>
                    <a:lnTo>
                      <a:pt x="1815" y="383"/>
                    </a:lnTo>
                    <a:lnTo>
                      <a:pt x="1815" y="383"/>
                    </a:lnTo>
                    <a:lnTo>
                      <a:pt x="1815" y="383"/>
                    </a:lnTo>
                    <a:lnTo>
                      <a:pt x="1816" y="384"/>
                    </a:lnTo>
                    <a:lnTo>
                      <a:pt x="1816" y="382"/>
                    </a:lnTo>
                    <a:lnTo>
                      <a:pt x="1816" y="377"/>
                    </a:lnTo>
                    <a:lnTo>
                      <a:pt x="1817" y="374"/>
                    </a:lnTo>
                    <a:lnTo>
                      <a:pt x="1817" y="373"/>
                    </a:lnTo>
                    <a:lnTo>
                      <a:pt x="1817" y="373"/>
                    </a:lnTo>
                    <a:lnTo>
                      <a:pt x="1818" y="373"/>
                    </a:lnTo>
                    <a:lnTo>
                      <a:pt x="1818" y="373"/>
                    </a:lnTo>
                    <a:lnTo>
                      <a:pt x="1819" y="374"/>
                    </a:lnTo>
                    <a:lnTo>
                      <a:pt x="1819" y="374"/>
                    </a:lnTo>
                    <a:lnTo>
                      <a:pt x="1819" y="374"/>
                    </a:lnTo>
                    <a:lnTo>
                      <a:pt x="1820" y="376"/>
                    </a:lnTo>
                    <a:lnTo>
                      <a:pt x="1820" y="377"/>
                    </a:lnTo>
                    <a:lnTo>
                      <a:pt x="1820" y="377"/>
                    </a:lnTo>
                    <a:lnTo>
                      <a:pt x="1821" y="377"/>
                    </a:lnTo>
                    <a:lnTo>
                      <a:pt x="1821" y="377"/>
                    </a:lnTo>
                    <a:lnTo>
                      <a:pt x="1821" y="376"/>
                    </a:lnTo>
                    <a:lnTo>
                      <a:pt x="1822" y="375"/>
                    </a:lnTo>
                    <a:lnTo>
                      <a:pt x="1822" y="377"/>
                    </a:lnTo>
                    <a:lnTo>
                      <a:pt x="1824" y="376"/>
                    </a:lnTo>
                    <a:lnTo>
                      <a:pt x="1824" y="377"/>
                    </a:lnTo>
                    <a:lnTo>
                      <a:pt x="1824" y="378"/>
                    </a:lnTo>
                    <a:lnTo>
                      <a:pt x="1825" y="378"/>
                    </a:lnTo>
                    <a:lnTo>
                      <a:pt x="1825" y="380"/>
                    </a:lnTo>
                    <a:lnTo>
                      <a:pt x="1825" y="377"/>
                    </a:lnTo>
                    <a:lnTo>
                      <a:pt x="1826" y="377"/>
                    </a:lnTo>
                    <a:lnTo>
                      <a:pt x="1826" y="376"/>
                    </a:lnTo>
                    <a:lnTo>
                      <a:pt x="1826" y="374"/>
                    </a:lnTo>
                    <a:lnTo>
                      <a:pt x="1827" y="374"/>
                    </a:lnTo>
                    <a:lnTo>
                      <a:pt x="1827" y="373"/>
                    </a:lnTo>
                    <a:lnTo>
                      <a:pt x="1828" y="373"/>
                    </a:lnTo>
                    <a:lnTo>
                      <a:pt x="1828" y="373"/>
                    </a:lnTo>
                    <a:lnTo>
                      <a:pt x="1828" y="373"/>
                    </a:lnTo>
                    <a:lnTo>
                      <a:pt x="1829" y="372"/>
                    </a:lnTo>
                    <a:lnTo>
                      <a:pt x="1829" y="373"/>
                    </a:lnTo>
                    <a:lnTo>
                      <a:pt x="1829" y="375"/>
                    </a:lnTo>
                    <a:lnTo>
                      <a:pt x="1830" y="378"/>
                    </a:lnTo>
                    <a:lnTo>
                      <a:pt x="1830" y="377"/>
                    </a:lnTo>
                    <a:lnTo>
                      <a:pt x="1830" y="378"/>
                    </a:lnTo>
                    <a:lnTo>
                      <a:pt x="1831" y="377"/>
                    </a:lnTo>
                    <a:lnTo>
                      <a:pt x="1831" y="376"/>
                    </a:lnTo>
                    <a:lnTo>
                      <a:pt x="1833" y="375"/>
                    </a:lnTo>
                    <a:lnTo>
                      <a:pt x="1833" y="373"/>
                    </a:lnTo>
                    <a:lnTo>
                      <a:pt x="1833" y="372"/>
                    </a:lnTo>
                    <a:lnTo>
                      <a:pt x="1834" y="372"/>
                    </a:lnTo>
                    <a:lnTo>
                      <a:pt x="1834" y="371"/>
                    </a:lnTo>
                    <a:lnTo>
                      <a:pt x="1834" y="371"/>
                    </a:lnTo>
                    <a:lnTo>
                      <a:pt x="1835" y="372"/>
                    </a:lnTo>
                    <a:lnTo>
                      <a:pt x="1835" y="374"/>
                    </a:lnTo>
                    <a:lnTo>
                      <a:pt x="1835" y="374"/>
                    </a:lnTo>
                    <a:lnTo>
                      <a:pt x="1836" y="372"/>
                    </a:lnTo>
                    <a:lnTo>
                      <a:pt x="1836" y="373"/>
                    </a:lnTo>
                    <a:lnTo>
                      <a:pt x="1837" y="373"/>
                    </a:lnTo>
                    <a:lnTo>
                      <a:pt x="1837" y="372"/>
                    </a:lnTo>
                    <a:lnTo>
                      <a:pt x="1837" y="372"/>
                    </a:lnTo>
                    <a:lnTo>
                      <a:pt x="1838" y="369"/>
                    </a:lnTo>
                    <a:lnTo>
                      <a:pt x="1838" y="369"/>
                    </a:lnTo>
                    <a:lnTo>
                      <a:pt x="1838" y="368"/>
                    </a:lnTo>
                    <a:lnTo>
                      <a:pt x="1839" y="366"/>
                    </a:lnTo>
                    <a:lnTo>
                      <a:pt x="1839" y="368"/>
                    </a:lnTo>
                    <a:lnTo>
                      <a:pt x="1839" y="368"/>
                    </a:lnTo>
                    <a:lnTo>
                      <a:pt x="1840" y="367"/>
                    </a:lnTo>
                    <a:lnTo>
                      <a:pt x="1840" y="366"/>
                    </a:lnTo>
                    <a:lnTo>
                      <a:pt x="1842" y="366"/>
                    </a:lnTo>
                    <a:lnTo>
                      <a:pt x="1842" y="367"/>
                    </a:lnTo>
                    <a:lnTo>
                      <a:pt x="1842" y="364"/>
                    </a:lnTo>
                    <a:lnTo>
                      <a:pt x="1843" y="364"/>
                    </a:lnTo>
                    <a:lnTo>
                      <a:pt x="1843" y="362"/>
                    </a:lnTo>
                    <a:lnTo>
                      <a:pt x="1843" y="366"/>
                    </a:lnTo>
                    <a:lnTo>
                      <a:pt x="1844" y="365"/>
                    </a:lnTo>
                    <a:lnTo>
                      <a:pt x="1844" y="367"/>
                    </a:lnTo>
                    <a:lnTo>
                      <a:pt x="1844" y="366"/>
                    </a:lnTo>
                    <a:lnTo>
                      <a:pt x="1845" y="364"/>
                    </a:lnTo>
                    <a:lnTo>
                      <a:pt x="1845" y="364"/>
                    </a:lnTo>
                    <a:lnTo>
                      <a:pt x="1846" y="362"/>
                    </a:lnTo>
                    <a:lnTo>
                      <a:pt x="1846" y="362"/>
                    </a:lnTo>
                    <a:lnTo>
                      <a:pt x="1846" y="359"/>
                    </a:lnTo>
                    <a:lnTo>
                      <a:pt x="1847" y="359"/>
                    </a:lnTo>
                    <a:lnTo>
                      <a:pt x="1847" y="359"/>
                    </a:lnTo>
                    <a:lnTo>
                      <a:pt x="1847" y="360"/>
                    </a:lnTo>
                    <a:lnTo>
                      <a:pt x="1848" y="359"/>
                    </a:lnTo>
                    <a:lnTo>
                      <a:pt x="1848" y="359"/>
                    </a:lnTo>
                    <a:lnTo>
                      <a:pt x="1848" y="357"/>
                    </a:lnTo>
                    <a:lnTo>
                      <a:pt x="1849" y="358"/>
                    </a:lnTo>
                    <a:lnTo>
                      <a:pt x="1849" y="358"/>
                    </a:lnTo>
                    <a:lnTo>
                      <a:pt x="1851" y="358"/>
                    </a:lnTo>
                    <a:lnTo>
                      <a:pt x="1851" y="358"/>
                    </a:lnTo>
                    <a:lnTo>
                      <a:pt x="1851" y="357"/>
                    </a:lnTo>
                    <a:lnTo>
                      <a:pt x="1852" y="356"/>
                    </a:lnTo>
                    <a:lnTo>
                      <a:pt x="1852" y="356"/>
                    </a:lnTo>
                    <a:lnTo>
                      <a:pt x="1852" y="356"/>
                    </a:lnTo>
                    <a:lnTo>
                      <a:pt x="1853" y="356"/>
                    </a:lnTo>
                    <a:lnTo>
                      <a:pt x="1853" y="356"/>
                    </a:lnTo>
                    <a:lnTo>
                      <a:pt x="1853" y="356"/>
                    </a:lnTo>
                    <a:lnTo>
                      <a:pt x="1854" y="355"/>
                    </a:lnTo>
                    <a:lnTo>
                      <a:pt x="1854" y="353"/>
                    </a:lnTo>
                    <a:lnTo>
                      <a:pt x="1855" y="353"/>
                    </a:lnTo>
                    <a:lnTo>
                      <a:pt x="1855" y="351"/>
                    </a:lnTo>
                    <a:lnTo>
                      <a:pt x="1855" y="351"/>
                    </a:lnTo>
                    <a:lnTo>
                      <a:pt x="1856" y="350"/>
                    </a:lnTo>
                    <a:lnTo>
                      <a:pt x="1856" y="349"/>
                    </a:lnTo>
                    <a:lnTo>
                      <a:pt x="1856" y="351"/>
                    </a:lnTo>
                    <a:lnTo>
                      <a:pt x="1857" y="355"/>
                    </a:lnTo>
                    <a:lnTo>
                      <a:pt x="1857" y="354"/>
                    </a:lnTo>
                    <a:lnTo>
                      <a:pt x="1858" y="353"/>
                    </a:lnTo>
                    <a:lnTo>
                      <a:pt x="1858" y="353"/>
                    </a:lnTo>
                    <a:lnTo>
                      <a:pt x="1858" y="351"/>
                    </a:lnTo>
                    <a:lnTo>
                      <a:pt x="1860" y="353"/>
                    </a:lnTo>
                    <a:lnTo>
                      <a:pt x="1860" y="351"/>
                    </a:lnTo>
                    <a:lnTo>
                      <a:pt x="1860" y="353"/>
                    </a:lnTo>
                    <a:lnTo>
                      <a:pt x="1861" y="350"/>
                    </a:lnTo>
                    <a:lnTo>
                      <a:pt x="1861" y="350"/>
                    </a:lnTo>
                    <a:lnTo>
                      <a:pt x="1861" y="349"/>
                    </a:lnTo>
                    <a:lnTo>
                      <a:pt x="1862" y="350"/>
                    </a:lnTo>
                    <a:lnTo>
                      <a:pt x="1862" y="350"/>
                    </a:lnTo>
                    <a:lnTo>
                      <a:pt x="1863" y="350"/>
                    </a:lnTo>
                    <a:lnTo>
                      <a:pt x="1863" y="351"/>
                    </a:lnTo>
                    <a:lnTo>
                      <a:pt x="1863" y="350"/>
                    </a:lnTo>
                    <a:lnTo>
                      <a:pt x="1864" y="347"/>
                    </a:lnTo>
                    <a:lnTo>
                      <a:pt x="1864" y="345"/>
                    </a:lnTo>
                    <a:lnTo>
                      <a:pt x="1864" y="341"/>
                    </a:lnTo>
                    <a:lnTo>
                      <a:pt x="1865" y="343"/>
                    </a:lnTo>
                    <a:lnTo>
                      <a:pt x="1865" y="341"/>
                    </a:lnTo>
                    <a:lnTo>
                      <a:pt x="1865" y="340"/>
                    </a:lnTo>
                    <a:lnTo>
                      <a:pt x="1866" y="340"/>
                    </a:lnTo>
                    <a:lnTo>
                      <a:pt x="1866" y="343"/>
                    </a:lnTo>
                    <a:lnTo>
                      <a:pt x="1867" y="344"/>
                    </a:lnTo>
                    <a:lnTo>
                      <a:pt x="1867" y="344"/>
                    </a:lnTo>
                    <a:lnTo>
                      <a:pt x="1867" y="345"/>
                    </a:lnTo>
                    <a:lnTo>
                      <a:pt x="1869" y="344"/>
                    </a:lnTo>
                    <a:lnTo>
                      <a:pt x="1869" y="346"/>
                    </a:lnTo>
                    <a:lnTo>
                      <a:pt x="1869" y="346"/>
                    </a:lnTo>
                    <a:lnTo>
                      <a:pt x="1870" y="348"/>
                    </a:lnTo>
                    <a:lnTo>
                      <a:pt x="1870" y="348"/>
                    </a:lnTo>
                    <a:lnTo>
                      <a:pt x="1870" y="348"/>
                    </a:lnTo>
                    <a:lnTo>
                      <a:pt x="1871" y="346"/>
                    </a:lnTo>
                    <a:lnTo>
                      <a:pt x="1871" y="345"/>
                    </a:lnTo>
                    <a:lnTo>
                      <a:pt x="1872" y="343"/>
                    </a:lnTo>
                    <a:lnTo>
                      <a:pt x="1872" y="341"/>
                    </a:lnTo>
                    <a:lnTo>
                      <a:pt x="1872" y="341"/>
                    </a:lnTo>
                    <a:lnTo>
                      <a:pt x="1873" y="343"/>
                    </a:lnTo>
                    <a:lnTo>
                      <a:pt x="1873" y="341"/>
                    </a:lnTo>
                    <a:lnTo>
                      <a:pt x="1873" y="340"/>
                    </a:lnTo>
                    <a:lnTo>
                      <a:pt x="1874" y="339"/>
                    </a:lnTo>
                    <a:lnTo>
                      <a:pt x="1874" y="338"/>
                    </a:lnTo>
                    <a:lnTo>
                      <a:pt x="1874" y="339"/>
                    </a:lnTo>
                    <a:lnTo>
                      <a:pt x="1875" y="338"/>
                    </a:lnTo>
                    <a:lnTo>
                      <a:pt x="1875" y="339"/>
                    </a:lnTo>
                    <a:lnTo>
                      <a:pt x="1876" y="339"/>
                    </a:lnTo>
                    <a:lnTo>
                      <a:pt x="1876" y="337"/>
                    </a:lnTo>
                    <a:lnTo>
                      <a:pt x="1876" y="336"/>
                    </a:lnTo>
                    <a:lnTo>
                      <a:pt x="1878" y="336"/>
                    </a:lnTo>
                    <a:lnTo>
                      <a:pt x="1878" y="336"/>
                    </a:lnTo>
                    <a:lnTo>
                      <a:pt x="1878" y="337"/>
                    </a:lnTo>
                    <a:lnTo>
                      <a:pt x="1879" y="338"/>
                    </a:lnTo>
                    <a:lnTo>
                      <a:pt x="1879" y="338"/>
                    </a:lnTo>
                    <a:lnTo>
                      <a:pt x="1879" y="338"/>
                    </a:lnTo>
                    <a:lnTo>
                      <a:pt x="1880" y="338"/>
                    </a:lnTo>
                    <a:lnTo>
                      <a:pt x="1880" y="337"/>
                    </a:lnTo>
                    <a:lnTo>
                      <a:pt x="1881" y="337"/>
                    </a:lnTo>
                    <a:lnTo>
                      <a:pt x="1881" y="335"/>
                    </a:lnTo>
                    <a:lnTo>
                      <a:pt x="1881" y="337"/>
                    </a:lnTo>
                    <a:lnTo>
                      <a:pt x="1882" y="337"/>
                    </a:lnTo>
                    <a:lnTo>
                      <a:pt x="1882" y="336"/>
                    </a:lnTo>
                    <a:lnTo>
                      <a:pt x="1882" y="335"/>
                    </a:lnTo>
                    <a:lnTo>
                      <a:pt x="1883" y="335"/>
                    </a:lnTo>
                    <a:lnTo>
                      <a:pt x="1883" y="337"/>
                    </a:lnTo>
                    <a:lnTo>
                      <a:pt x="1883" y="338"/>
                    </a:lnTo>
                    <a:lnTo>
                      <a:pt x="1884" y="337"/>
                    </a:lnTo>
                    <a:lnTo>
                      <a:pt x="1884" y="336"/>
                    </a:lnTo>
                    <a:lnTo>
                      <a:pt x="1885" y="336"/>
                    </a:lnTo>
                    <a:lnTo>
                      <a:pt x="1885" y="337"/>
                    </a:lnTo>
                    <a:lnTo>
                      <a:pt x="1885" y="336"/>
                    </a:lnTo>
                    <a:lnTo>
                      <a:pt x="1887" y="336"/>
                    </a:lnTo>
                    <a:lnTo>
                      <a:pt x="1887" y="336"/>
                    </a:lnTo>
                    <a:lnTo>
                      <a:pt x="1887" y="334"/>
                    </a:lnTo>
                    <a:lnTo>
                      <a:pt x="1888" y="335"/>
                    </a:lnTo>
                    <a:lnTo>
                      <a:pt x="1888" y="335"/>
                    </a:lnTo>
                    <a:lnTo>
                      <a:pt x="1888" y="336"/>
                    </a:lnTo>
                    <a:lnTo>
                      <a:pt x="1889" y="337"/>
                    </a:lnTo>
                    <a:lnTo>
                      <a:pt x="1889" y="337"/>
                    </a:lnTo>
                    <a:lnTo>
                      <a:pt x="1890" y="337"/>
                    </a:lnTo>
                    <a:lnTo>
                      <a:pt x="1890" y="338"/>
                    </a:lnTo>
                    <a:lnTo>
                      <a:pt x="1890" y="337"/>
                    </a:lnTo>
                    <a:lnTo>
                      <a:pt x="1891" y="337"/>
                    </a:lnTo>
                    <a:lnTo>
                      <a:pt x="1891" y="336"/>
                    </a:lnTo>
                    <a:lnTo>
                      <a:pt x="1891" y="336"/>
                    </a:lnTo>
                    <a:lnTo>
                      <a:pt x="1892" y="336"/>
                    </a:lnTo>
                    <a:lnTo>
                      <a:pt x="1892" y="336"/>
                    </a:lnTo>
                    <a:lnTo>
                      <a:pt x="1892" y="336"/>
                    </a:lnTo>
                    <a:lnTo>
                      <a:pt x="1893" y="336"/>
                    </a:lnTo>
                    <a:lnTo>
                      <a:pt x="1893" y="335"/>
                    </a:lnTo>
                    <a:lnTo>
                      <a:pt x="1894" y="335"/>
                    </a:lnTo>
                    <a:lnTo>
                      <a:pt x="1894" y="334"/>
                    </a:lnTo>
                    <a:lnTo>
                      <a:pt x="1894" y="334"/>
                    </a:lnTo>
                    <a:lnTo>
                      <a:pt x="1896" y="336"/>
                    </a:lnTo>
                    <a:lnTo>
                      <a:pt x="1896" y="337"/>
                    </a:lnTo>
                    <a:lnTo>
                      <a:pt x="1896" y="337"/>
                    </a:lnTo>
                    <a:lnTo>
                      <a:pt x="1897" y="336"/>
                    </a:lnTo>
                    <a:lnTo>
                      <a:pt x="1897" y="336"/>
                    </a:lnTo>
                    <a:lnTo>
                      <a:pt x="1897" y="337"/>
                    </a:lnTo>
                    <a:lnTo>
                      <a:pt x="1898" y="335"/>
                    </a:lnTo>
                    <a:lnTo>
                      <a:pt x="1898" y="331"/>
                    </a:lnTo>
                    <a:lnTo>
                      <a:pt x="1899" y="329"/>
                    </a:lnTo>
                    <a:lnTo>
                      <a:pt x="1899" y="329"/>
                    </a:lnTo>
                    <a:lnTo>
                      <a:pt x="1899" y="329"/>
                    </a:lnTo>
                    <a:lnTo>
                      <a:pt x="1900" y="328"/>
                    </a:lnTo>
                    <a:lnTo>
                      <a:pt x="1900" y="328"/>
                    </a:lnTo>
                    <a:lnTo>
                      <a:pt x="1900" y="329"/>
                    </a:lnTo>
                    <a:lnTo>
                      <a:pt x="1901" y="327"/>
                    </a:lnTo>
                    <a:lnTo>
                      <a:pt x="1901" y="329"/>
                    </a:lnTo>
                    <a:lnTo>
                      <a:pt x="1902" y="330"/>
                    </a:lnTo>
                    <a:lnTo>
                      <a:pt x="1902" y="334"/>
                    </a:lnTo>
                    <a:lnTo>
                      <a:pt x="1902" y="336"/>
                    </a:lnTo>
                    <a:lnTo>
                      <a:pt x="1903" y="336"/>
                    </a:lnTo>
                    <a:lnTo>
                      <a:pt x="1903" y="336"/>
                    </a:lnTo>
                    <a:lnTo>
                      <a:pt x="1903" y="336"/>
                    </a:lnTo>
                    <a:lnTo>
                      <a:pt x="1905" y="335"/>
                    </a:lnTo>
                    <a:lnTo>
                      <a:pt x="1905" y="335"/>
                    </a:lnTo>
                    <a:lnTo>
                      <a:pt x="1905" y="336"/>
                    </a:lnTo>
                    <a:lnTo>
                      <a:pt x="1906" y="336"/>
                    </a:lnTo>
                    <a:lnTo>
                      <a:pt x="1906" y="336"/>
                    </a:lnTo>
                    <a:lnTo>
                      <a:pt x="1907" y="336"/>
                    </a:lnTo>
                    <a:lnTo>
                      <a:pt x="1907" y="337"/>
                    </a:lnTo>
                    <a:lnTo>
                      <a:pt x="1907" y="336"/>
                    </a:lnTo>
                    <a:lnTo>
                      <a:pt x="1908" y="337"/>
                    </a:lnTo>
                    <a:lnTo>
                      <a:pt x="1908" y="336"/>
                    </a:lnTo>
                    <a:lnTo>
                      <a:pt x="1908" y="335"/>
                    </a:lnTo>
                    <a:lnTo>
                      <a:pt x="1909" y="334"/>
                    </a:lnTo>
                    <a:lnTo>
                      <a:pt x="1909" y="334"/>
                    </a:lnTo>
                    <a:lnTo>
                      <a:pt x="1909" y="334"/>
                    </a:lnTo>
                    <a:lnTo>
                      <a:pt x="1910" y="332"/>
                    </a:lnTo>
                    <a:lnTo>
                      <a:pt x="1910" y="332"/>
                    </a:lnTo>
                    <a:lnTo>
                      <a:pt x="1911" y="329"/>
                    </a:lnTo>
                    <a:lnTo>
                      <a:pt x="1911" y="335"/>
                    </a:lnTo>
                    <a:lnTo>
                      <a:pt x="1911" y="336"/>
                    </a:lnTo>
                    <a:lnTo>
                      <a:pt x="1912" y="339"/>
                    </a:lnTo>
                    <a:lnTo>
                      <a:pt x="1912" y="341"/>
                    </a:lnTo>
                    <a:lnTo>
                      <a:pt x="1912" y="341"/>
                    </a:lnTo>
                    <a:lnTo>
                      <a:pt x="1914" y="340"/>
                    </a:lnTo>
                    <a:lnTo>
                      <a:pt x="1914" y="338"/>
                    </a:lnTo>
                    <a:lnTo>
                      <a:pt x="1914" y="338"/>
                    </a:lnTo>
                    <a:lnTo>
                      <a:pt x="1915" y="338"/>
                    </a:lnTo>
                    <a:lnTo>
                      <a:pt x="1915" y="338"/>
                    </a:lnTo>
                    <a:lnTo>
                      <a:pt x="1916" y="340"/>
                    </a:lnTo>
                    <a:lnTo>
                      <a:pt x="1916" y="338"/>
                    </a:lnTo>
                    <a:lnTo>
                      <a:pt x="1916" y="336"/>
                    </a:lnTo>
                    <a:lnTo>
                      <a:pt x="1917" y="336"/>
                    </a:lnTo>
                    <a:lnTo>
                      <a:pt x="1917" y="336"/>
                    </a:lnTo>
                    <a:lnTo>
                      <a:pt x="1917" y="335"/>
                    </a:lnTo>
                    <a:lnTo>
                      <a:pt x="1918" y="335"/>
                    </a:lnTo>
                    <a:lnTo>
                      <a:pt x="1918" y="336"/>
                    </a:lnTo>
                    <a:lnTo>
                      <a:pt x="1918" y="335"/>
                    </a:lnTo>
                    <a:lnTo>
                      <a:pt x="1919" y="335"/>
                    </a:lnTo>
                    <a:lnTo>
                      <a:pt x="1919" y="334"/>
                    </a:lnTo>
                    <a:lnTo>
                      <a:pt x="1920" y="334"/>
                    </a:lnTo>
                    <a:lnTo>
                      <a:pt x="1920" y="332"/>
                    </a:lnTo>
                    <a:lnTo>
                      <a:pt x="1920" y="332"/>
                    </a:lnTo>
                    <a:lnTo>
                      <a:pt x="1921" y="328"/>
                    </a:lnTo>
                    <a:lnTo>
                      <a:pt x="1921" y="328"/>
                    </a:lnTo>
                    <a:lnTo>
                      <a:pt x="1921" y="328"/>
                    </a:lnTo>
                    <a:lnTo>
                      <a:pt x="1923" y="327"/>
                    </a:lnTo>
                    <a:lnTo>
                      <a:pt x="1923" y="327"/>
                    </a:lnTo>
                    <a:lnTo>
                      <a:pt x="1923" y="328"/>
                    </a:lnTo>
                    <a:lnTo>
                      <a:pt x="1924" y="328"/>
                    </a:lnTo>
                    <a:lnTo>
                      <a:pt x="1924" y="328"/>
                    </a:lnTo>
                    <a:lnTo>
                      <a:pt x="1925" y="327"/>
                    </a:lnTo>
                    <a:lnTo>
                      <a:pt x="1925" y="328"/>
                    </a:lnTo>
                    <a:lnTo>
                      <a:pt x="1925" y="330"/>
                    </a:lnTo>
                    <a:lnTo>
                      <a:pt x="1926" y="330"/>
                    </a:lnTo>
                    <a:lnTo>
                      <a:pt x="1926" y="331"/>
                    </a:lnTo>
                    <a:lnTo>
                      <a:pt x="1926" y="331"/>
                    </a:lnTo>
                    <a:lnTo>
                      <a:pt x="1927" y="330"/>
                    </a:lnTo>
                    <a:lnTo>
                      <a:pt x="1927" y="330"/>
                    </a:lnTo>
                    <a:lnTo>
                      <a:pt x="1927" y="330"/>
                    </a:lnTo>
                    <a:lnTo>
                      <a:pt x="1928" y="331"/>
                    </a:lnTo>
                    <a:lnTo>
                      <a:pt x="1928" y="334"/>
                    </a:lnTo>
                    <a:lnTo>
                      <a:pt x="1929" y="330"/>
                    </a:lnTo>
                    <a:lnTo>
                      <a:pt x="1929" y="330"/>
                    </a:lnTo>
                    <a:lnTo>
                      <a:pt x="1929" y="330"/>
                    </a:lnTo>
                    <a:lnTo>
                      <a:pt x="1930" y="330"/>
                    </a:lnTo>
                    <a:lnTo>
                      <a:pt x="1930" y="329"/>
                    </a:lnTo>
                    <a:lnTo>
                      <a:pt x="1930" y="329"/>
                    </a:lnTo>
                    <a:lnTo>
                      <a:pt x="1932" y="330"/>
                    </a:lnTo>
                    <a:lnTo>
                      <a:pt x="1932" y="326"/>
                    </a:lnTo>
                    <a:lnTo>
                      <a:pt x="1932" y="326"/>
                    </a:lnTo>
                    <a:lnTo>
                      <a:pt x="1933" y="326"/>
                    </a:lnTo>
                    <a:lnTo>
                      <a:pt x="1933" y="326"/>
                    </a:lnTo>
                    <a:lnTo>
                      <a:pt x="1934" y="326"/>
                    </a:lnTo>
                    <a:lnTo>
                      <a:pt x="1934" y="326"/>
                    </a:lnTo>
                    <a:lnTo>
                      <a:pt x="1934" y="327"/>
                    </a:lnTo>
                    <a:lnTo>
                      <a:pt x="1935" y="328"/>
                    </a:lnTo>
                    <a:lnTo>
                      <a:pt x="1935" y="329"/>
                    </a:lnTo>
                    <a:lnTo>
                      <a:pt x="1935" y="329"/>
                    </a:lnTo>
                    <a:lnTo>
                      <a:pt x="1936" y="327"/>
                    </a:lnTo>
                    <a:lnTo>
                      <a:pt x="1936" y="328"/>
                    </a:lnTo>
                    <a:lnTo>
                      <a:pt x="1936" y="326"/>
                    </a:lnTo>
                    <a:lnTo>
                      <a:pt x="1937" y="327"/>
                    </a:lnTo>
                    <a:lnTo>
                      <a:pt x="1937" y="325"/>
                    </a:lnTo>
                    <a:lnTo>
                      <a:pt x="1938" y="325"/>
                    </a:lnTo>
                    <a:lnTo>
                      <a:pt x="1938" y="325"/>
                    </a:lnTo>
                    <a:lnTo>
                      <a:pt x="1938" y="325"/>
                    </a:lnTo>
                    <a:lnTo>
                      <a:pt x="1939" y="325"/>
                    </a:lnTo>
                    <a:lnTo>
                      <a:pt x="1939" y="327"/>
                    </a:lnTo>
                    <a:lnTo>
                      <a:pt x="1939" y="328"/>
                    </a:lnTo>
                    <a:lnTo>
                      <a:pt x="1941" y="328"/>
                    </a:lnTo>
                    <a:lnTo>
                      <a:pt x="1941" y="329"/>
                    </a:lnTo>
                    <a:lnTo>
                      <a:pt x="1942" y="330"/>
                    </a:lnTo>
                    <a:lnTo>
                      <a:pt x="1942" y="331"/>
                    </a:lnTo>
                    <a:lnTo>
                      <a:pt x="1942" y="330"/>
                    </a:lnTo>
                    <a:lnTo>
                      <a:pt x="1943" y="330"/>
                    </a:lnTo>
                    <a:lnTo>
                      <a:pt x="1943" y="329"/>
                    </a:lnTo>
                    <a:lnTo>
                      <a:pt x="1943" y="326"/>
                    </a:lnTo>
                    <a:lnTo>
                      <a:pt x="1944" y="325"/>
                    </a:lnTo>
                    <a:lnTo>
                      <a:pt x="1944" y="323"/>
                    </a:lnTo>
                    <a:lnTo>
                      <a:pt x="1944" y="325"/>
                    </a:lnTo>
                    <a:lnTo>
                      <a:pt x="1945" y="325"/>
                    </a:lnTo>
                    <a:lnTo>
                      <a:pt x="1945" y="323"/>
                    </a:lnTo>
                    <a:lnTo>
                      <a:pt x="1946" y="325"/>
                    </a:lnTo>
                    <a:lnTo>
                      <a:pt x="1946" y="321"/>
                    </a:lnTo>
                    <a:lnTo>
                      <a:pt x="1946" y="322"/>
                    </a:lnTo>
                    <a:lnTo>
                      <a:pt x="1947" y="320"/>
                    </a:lnTo>
                    <a:lnTo>
                      <a:pt x="1947" y="320"/>
                    </a:lnTo>
                    <a:lnTo>
                      <a:pt x="1947" y="318"/>
                    </a:lnTo>
                    <a:lnTo>
                      <a:pt x="1948" y="318"/>
                    </a:lnTo>
                    <a:lnTo>
                      <a:pt x="1948" y="317"/>
                    </a:lnTo>
                    <a:lnTo>
                      <a:pt x="1948" y="317"/>
                    </a:lnTo>
                    <a:lnTo>
                      <a:pt x="1950" y="317"/>
                    </a:lnTo>
                    <a:lnTo>
                      <a:pt x="1950" y="317"/>
                    </a:lnTo>
                    <a:lnTo>
                      <a:pt x="1951" y="317"/>
                    </a:lnTo>
                    <a:lnTo>
                      <a:pt x="1951" y="319"/>
                    </a:lnTo>
                    <a:lnTo>
                      <a:pt x="1951" y="319"/>
                    </a:lnTo>
                    <a:lnTo>
                      <a:pt x="1952" y="323"/>
                    </a:lnTo>
                    <a:lnTo>
                      <a:pt x="1952" y="326"/>
                    </a:lnTo>
                    <a:lnTo>
                      <a:pt x="1952" y="326"/>
                    </a:lnTo>
                    <a:lnTo>
                      <a:pt x="1953" y="326"/>
                    </a:lnTo>
                    <a:lnTo>
                      <a:pt x="1953" y="325"/>
                    </a:lnTo>
                    <a:lnTo>
                      <a:pt x="1953" y="322"/>
                    </a:lnTo>
                    <a:lnTo>
                      <a:pt x="1954" y="321"/>
                    </a:lnTo>
                    <a:lnTo>
                      <a:pt x="1954" y="321"/>
                    </a:lnTo>
                    <a:lnTo>
                      <a:pt x="1955" y="322"/>
                    </a:lnTo>
                    <a:lnTo>
                      <a:pt x="1955" y="321"/>
                    </a:lnTo>
                    <a:lnTo>
                      <a:pt x="1955" y="322"/>
                    </a:lnTo>
                    <a:lnTo>
                      <a:pt x="1956" y="321"/>
                    </a:lnTo>
                    <a:lnTo>
                      <a:pt x="1956" y="321"/>
                    </a:lnTo>
                    <a:lnTo>
                      <a:pt x="1956" y="320"/>
                    </a:lnTo>
                    <a:lnTo>
                      <a:pt x="1957" y="321"/>
                    </a:lnTo>
                    <a:lnTo>
                      <a:pt x="1957" y="321"/>
                    </a:lnTo>
                    <a:lnTo>
                      <a:pt x="1957" y="322"/>
                    </a:lnTo>
                    <a:lnTo>
                      <a:pt x="1959" y="322"/>
                    </a:lnTo>
                    <a:lnTo>
                      <a:pt x="1959" y="322"/>
                    </a:lnTo>
                    <a:lnTo>
                      <a:pt x="1960" y="322"/>
                    </a:lnTo>
                    <a:lnTo>
                      <a:pt x="1960" y="325"/>
                    </a:lnTo>
                    <a:lnTo>
                      <a:pt x="1960" y="323"/>
                    </a:lnTo>
                    <a:lnTo>
                      <a:pt x="1961" y="323"/>
                    </a:lnTo>
                    <a:lnTo>
                      <a:pt x="1961" y="322"/>
                    </a:lnTo>
                    <a:lnTo>
                      <a:pt x="1961" y="322"/>
                    </a:lnTo>
                    <a:lnTo>
                      <a:pt x="1962" y="325"/>
                    </a:lnTo>
                    <a:lnTo>
                      <a:pt x="1962" y="321"/>
                    </a:lnTo>
                    <a:lnTo>
                      <a:pt x="1962" y="321"/>
                    </a:lnTo>
                    <a:lnTo>
                      <a:pt x="1963" y="325"/>
                    </a:lnTo>
                    <a:lnTo>
                      <a:pt x="1963" y="326"/>
                    </a:lnTo>
                    <a:lnTo>
                      <a:pt x="1964" y="327"/>
                    </a:lnTo>
                    <a:lnTo>
                      <a:pt x="1964" y="326"/>
                    </a:lnTo>
                    <a:lnTo>
                      <a:pt x="1964" y="325"/>
                    </a:lnTo>
                    <a:lnTo>
                      <a:pt x="1965" y="321"/>
                    </a:lnTo>
                    <a:lnTo>
                      <a:pt x="1965" y="323"/>
                    </a:lnTo>
                    <a:lnTo>
                      <a:pt x="1965" y="325"/>
                    </a:lnTo>
                    <a:lnTo>
                      <a:pt x="1966" y="326"/>
                    </a:lnTo>
                    <a:lnTo>
                      <a:pt x="1966" y="326"/>
                    </a:lnTo>
                    <a:lnTo>
                      <a:pt x="1966" y="325"/>
                    </a:lnTo>
                    <a:lnTo>
                      <a:pt x="1968" y="325"/>
                    </a:lnTo>
                    <a:lnTo>
                      <a:pt x="1968" y="325"/>
                    </a:lnTo>
                    <a:lnTo>
                      <a:pt x="1969" y="322"/>
                    </a:lnTo>
                    <a:lnTo>
                      <a:pt x="1969" y="321"/>
                    </a:lnTo>
                    <a:lnTo>
                      <a:pt x="1969" y="320"/>
                    </a:lnTo>
                    <a:lnTo>
                      <a:pt x="1970" y="320"/>
                    </a:lnTo>
                    <a:lnTo>
                      <a:pt x="1970" y="321"/>
                    </a:lnTo>
                    <a:lnTo>
                      <a:pt x="1970" y="321"/>
                    </a:lnTo>
                    <a:lnTo>
                      <a:pt x="1971" y="322"/>
                    </a:lnTo>
                    <a:lnTo>
                      <a:pt x="1971" y="321"/>
                    </a:lnTo>
                    <a:lnTo>
                      <a:pt x="1971" y="322"/>
                    </a:lnTo>
                    <a:lnTo>
                      <a:pt x="1972" y="323"/>
                    </a:lnTo>
                    <a:lnTo>
                      <a:pt x="1972" y="326"/>
                    </a:lnTo>
                    <a:lnTo>
                      <a:pt x="1973" y="328"/>
                    </a:lnTo>
                    <a:lnTo>
                      <a:pt x="1973" y="330"/>
                    </a:lnTo>
                    <a:lnTo>
                      <a:pt x="1973" y="329"/>
                    </a:lnTo>
                    <a:lnTo>
                      <a:pt x="1974" y="328"/>
                    </a:lnTo>
                    <a:lnTo>
                      <a:pt x="1974" y="328"/>
                    </a:lnTo>
                    <a:lnTo>
                      <a:pt x="1974" y="326"/>
                    </a:lnTo>
                    <a:lnTo>
                      <a:pt x="1975" y="325"/>
                    </a:lnTo>
                    <a:lnTo>
                      <a:pt x="1975" y="325"/>
                    </a:lnTo>
                    <a:lnTo>
                      <a:pt x="1975" y="322"/>
                    </a:lnTo>
                    <a:lnTo>
                      <a:pt x="1977" y="322"/>
                    </a:lnTo>
                    <a:lnTo>
                      <a:pt x="1977" y="322"/>
                    </a:lnTo>
                    <a:lnTo>
                      <a:pt x="1978" y="323"/>
                    </a:lnTo>
                    <a:lnTo>
                      <a:pt x="1978" y="322"/>
                    </a:lnTo>
                    <a:lnTo>
                      <a:pt x="1978" y="320"/>
                    </a:lnTo>
                    <a:lnTo>
                      <a:pt x="1979" y="320"/>
                    </a:lnTo>
                    <a:lnTo>
                      <a:pt x="1979" y="320"/>
                    </a:lnTo>
                    <a:lnTo>
                      <a:pt x="1979" y="320"/>
                    </a:lnTo>
                    <a:lnTo>
                      <a:pt x="1980" y="321"/>
                    </a:lnTo>
                    <a:lnTo>
                      <a:pt x="1980" y="321"/>
                    </a:lnTo>
                    <a:lnTo>
                      <a:pt x="1980" y="321"/>
                    </a:lnTo>
                    <a:lnTo>
                      <a:pt x="1981" y="320"/>
                    </a:lnTo>
                    <a:lnTo>
                      <a:pt x="1981" y="320"/>
                    </a:lnTo>
                    <a:lnTo>
                      <a:pt x="1982" y="320"/>
                    </a:lnTo>
                    <a:lnTo>
                      <a:pt x="1982" y="320"/>
                    </a:lnTo>
                    <a:lnTo>
                      <a:pt x="1982" y="320"/>
                    </a:lnTo>
                    <a:lnTo>
                      <a:pt x="1983" y="322"/>
                    </a:lnTo>
                    <a:lnTo>
                      <a:pt x="1983" y="320"/>
                    </a:lnTo>
                    <a:lnTo>
                      <a:pt x="1983" y="320"/>
                    </a:lnTo>
                    <a:lnTo>
                      <a:pt x="1984" y="322"/>
                    </a:lnTo>
                    <a:lnTo>
                      <a:pt x="1984" y="325"/>
                    </a:lnTo>
                    <a:lnTo>
                      <a:pt x="1986" y="325"/>
                    </a:lnTo>
                    <a:lnTo>
                      <a:pt x="1986" y="326"/>
                    </a:lnTo>
                    <a:lnTo>
                      <a:pt x="1986" y="323"/>
                    </a:lnTo>
                    <a:lnTo>
                      <a:pt x="1987" y="322"/>
                    </a:lnTo>
                    <a:lnTo>
                      <a:pt x="1987" y="326"/>
                    </a:lnTo>
                    <a:lnTo>
                      <a:pt x="1987" y="327"/>
                    </a:lnTo>
                    <a:lnTo>
                      <a:pt x="1988" y="328"/>
                    </a:lnTo>
                    <a:lnTo>
                      <a:pt x="1988" y="329"/>
                    </a:lnTo>
                    <a:lnTo>
                      <a:pt x="1988" y="330"/>
                    </a:lnTo>
                    <a:lnTo>
                      <a:pt x="1989" y="329"/>
                    </a:lnTo>
                    <a:lnTo>
                      <a:pt x="1989" y="329"/>
                    </a:lnTo>
                    <a:lnTo>
                      <a:pt x="1990" y="329"/>
                    </a:lnTo>
                    <a:lnTo>
                      <a:pt x="1990" y="328"/>
                    </a:lnTo>
                    <a:lnTo>
                      <a:pt x="1990" y="327"/>
                    </a:lnTo>
                    <a:lnTo>
                      <a:pt x="1991" y="326"/>
                    </a:lnTo>
                    <a:lnTo>
                      <a:pt x="1991" y="326"/>
                    </a:lnTo>
                    <a:lnTo>
                      <a:pt x="1991" y="325"/>
                    </a:lnTo>
                    <a:lnTo>
                      <a:pt x="1992" y="321"/>
                    </a:lnTo>
                    <a:lnTo>
                      <a:pt x="1992" y="319"/>
                    </a:lnTo>
                    <a:lnTo>
                      <a:pt x="1992" y="317"/>
                    </a:lnTo>
                    <a:lnTo>
                      <a:pt x="1993" y="316"/>
                    </a:lnTo>
                    <a:lnTo>
                      <a:pt x="1993" y="317"/>
                    </a:lnTo>
                    <a:lnTo>
                      <a:pt x="1994" y="318"/>
                    </a:lnTo>
                    <a:lnTo>
                      <a:pt x="1994" y="321"/>
                    </a:lnTo>
                    <a:lnTo>
                      <a:pt x="1994" y="325"/>
                    </a:lnTo>
                    <a:lnTo>
                      <a:pt x="1996" y="325"/>
                    </a:lnTo>
                    <a:lnTo>
                      <a:pt x="1996" y="325"/>
                    </a:lnTo>
                    <a:lnTo>
                      <a:pt x="1996" y="325"/>
                    </a:lnTo>
                    <a:lnTo>
                      <a:pt x="1997" y="325"/>
                    </a:lnTo>
                    <a:lnTo>
                      <a:pt x="1997" y="325"/>
                    </a:lnTo>
                    <a:lnTo>
                      <a:pt x="1997" y="325"/>
                    </a:lnTo>
                    <a:lnTo>
                      <a:pt x="1998" y="325"/>
                    </a:lnTo>
                    <a:lnTo>
                      <a:pt x="1998" y="326"/>
                    </a:lnTo>
                    <a:lnTo>
                      <a:pt x="1999" y="328"/>
                    </a:lnTo>
                    <a:lnTo>
                      <a:pt x="1999" y="326"/>
                    </a:lnTo>
                    <a:lnTo>
                      <a:pt x="1999" y="326"/>
                    </a:lnTo>
                    <a:lnTo>
                      <a:pt x="2000" y="326"/>
                    </a:lnTo>
                    <a:lnTo>
                      <a:pt x="2000" y="326"/>
                    </a:lnTo>
                    <a:lnTo>
                      <a:pt x="2000" y="325"/>
                    </a:lnTo>
                    <a:lnTo>
                      <a:pt x="2001" y="325"/>
                    </a:lnTo>
                    <a:lnTo>
                      <a:pt x="2001" y="325"/>
                    </a:lnTo>
                    <a:lnTo>
                      <a:pt x="2001" y="325"/>
                    </a:lnTo>
                    <a:lnTo>
                      <a:pt x="2002" y="326"/>
                    </a:lnTo>
                    <a:lnTo>
                      <a:pt x="2002" y="327"/>
                    </a:lnTo>
                    <a:lnTo>
                      <a:pt x="2003" y="328"/>
                    </a:lnTo>
                    <a:lnTo>
                      <a:pt x="2003" y="329"/>
                    </a:lnTo>
                    <a:lnTo>
                      <a:pt x="2003" y="328"/>
                    </a:lnTo>
                    <a:lnTo>
                      <a:pt x="2005" y="326"/>
                    </a:lnTo>
                    <a:lnTo>
                      <a:pt x="2005" y="326"/>
                    </a:lnTo>
                    <a:lnTo>
                      <a:pt x="2005" y="326"/>
                    </a:lnTo>
                    <a:lnTo>
                      <a:pt x="2006" y="326"/>
                    </a:lnTo>
                    <a:lnTo>
                      <a:pt x="2006" y="326"/>
                    </a:lnTo>
                    <a:lnTo>
                      <a:pt x="2006" y="325"/>
                    </a:lnTo>
                    <a:lnTo>
                      <a:pt x="2007" y="325"/>
                    </a:lnTo>
                    <a:lnTo>
                      <a:pt x="2007" y="325"/>
                    </a:lnTo>
                    <a:lnTo>
                      <a:pt x="2008" y="326"/>
                    </a:lnTo>
                    <a:lnTo>
                      <a:pt x="2008" y="326"/>
                    </a:lnTo>
                    <a:lnTo>
                      <a:pt x="2008" y="325"/>
                    </a:lnTo>
                    <a:lnTo>
                      <a:pt x="2009" y="326"/>
                    </a:lnTo>
                    <a:lnTo>
                      <a:pt x="2009" y="326"/>
                    </a:lnTo>
                    <a:lnTo>
                      <a:pt x="2009" y="326"/>
                    </a:lnTo>
                    <a:lnTo>
                      <a:pt x="2010" y="326"/>
                    </a:lnTo>
                    <a:lnTo>
                      <a:pt x="2010" y="327"/>
                    </a:lnTo>
                    <a:lnTo>
                      <a:pt x="2010" y="326"/>
                    </a:lnTo>
                    <a:lnTo>
                      <a:pt x="2011" y="326"/>
                    </a:lnTo>
                    <a:lnTo>
                      <a:pt x="2011" y="325"/>
                    </a:lnTo>
                    <a:lnTo>
                      <a:pt x="2012" y="325"/>
                    </a:lnTo>
                    <a:lnTo>
                      <a:pt x="2012" y="323"/>
                    </a:lnTo>
                    <a:lnTo>
                      <a:pt x="2012" y="327"/>
                    </a:lnTo>
                    <a:lnTo>
                      <a:pt x="2014" y="326"/>
                    </a:lnTo>
                    <a:lnTo>
                      <a:pt x="2014" y="327"/>
                    </a:lnTo>
                    <a:lnTo>
                      <a:pt x="2014" y="328"/>
                    </a:lnTo>
                    <a:lnTo>
                      <a:pt x="2015" y="326"/>
                    </a:lnTo>
                    <a:lnTo>
                      <a:pt x="2015" y="325"/>
                    </a:lnTo>
                    <a:lnTo>
                      <a:pt x="2015" y="326"/>
                    </a:lnTo>
                    <a:lnTo>
                      <a:pt x="2016" y="327"/>
                    </a:lnTo>
                    <a:lnTo>
                      <a:pt x="2016" y="326"/>
                    </a:lnTo>
                    <a:lnTo>
                      <a:pt x="2017" y="327"/>
                    </a:lnTo>
                    <a:lnTo>
                      <a:pt x="2017" y="326"/>
                    </a:lnTo>
                    <a:lnTo>
                      <a:pt x="2017" y="326"/>
                    </a:lnTo>
                    <a:lnTo>
                      <a:pt x="2018" y="325"/>
                    </a:lnTo>
                    <a:lnTo>
                      <a:pt x="2018" y="322"/>
                    </a:lnTo>
                    <a:lnTo>
                      <a:pt x="2018" y="321"/>
                    </a:lnTo>
                    <a:lnTo>
                      <a:pt x="2019" y="322"/>
                    </a:lnTo>
                    <a:lnTo>
                      <a:pt x="2019" y="326"/>
                    </a:lnTo>
                    <a:lnTo>
                      <a:pt x="2019" y="326"/>
                    </a:lnTo>
                    <a:lnTo>
                      <a:pt x="2020" y="327"/>
                    </a:lnTo>
                    <a:lnTo>
                      <a:pt x="2020" y="329"/>
                    </a:lnTo>
                    <a:lnTo>
                      <a:pt x="2021" y="330"/>
                    </a:lnTo>
                    <a:lnTo>
                      <a:pt x="2021" y="332"/>
                    </a:lnTo>
                    <a:lnTo>
                      <a:pt x="2021" y="334"/>
                    </a:lnTo>
                    <a:lnTo>
                      <a:pt x="2023" y="334"/>
                    </a:lnTo>
                    <a:lnTo>
                      <a:pt x="2023" y="332"/>
                    </a:lnTo>
                    <a:lnTo>
                      <a:pt x="2023" y="331"/>
                    </a:lnTo>
                    <a:lnTo>
                      <a:pt x="2024" y="330"/>
                    </a:lnTo>
                    <a:lnTo>
                      <a:pt x="2024" y="328"/>
                    </a:lnTo>
                    <a:lnTo>
                      <a:pt x="2024" y="327"/>
                    </a:lnTo>
                    <a:lnTo>
                      <a:pt x="2025" y="325"/>
                    </a:lnTo>
                    <a:lnTo>
                      <a:pt x="2025" y="325"/>
                    </a:lnTo>
                    <a:lnTo>
                      <a:pt x="2026" y="325"/>
                    </a:lnTo>
                    <a:lnTo>
                      <a:pt x="2026" y="322"/>
                    </a:lnTo>
                    <a:lnTo>
                      <a:pt x="2026" y="322"/>
                    </a:lnTo>
                    <a:lnTo>
                      <a:pt x="2027" y="321"/>
                    </a:lnTo>
                    <a:lnTo>
                      <a:pt x="2027" y="321"/>
                    </a:lnTo>
                    <a:lnTo>
                      <a:pt x="2027" y="321"/>
                    </a:lnTo>
                    <a:lnTo>
                      <a:pt x="2028" y="323"/>
                    </a:lnTo>
                    <a:lnTo>
                      <a:pt x="2028" y="322"/>
                    </a:lnTo>
                    <a:lnTo>
                      <a:pt x="2029" y="322"/>
                    </a:lnTo>
                    <a:lnTo>
                      <a:pt x="2029" y="321"/>
                    </a:lnTo>
                    <a:lnTo>
                      <a:pt x="2029" y="320"/>
                    </a:lnTo>
                    <a:lnTo>
                      <a:pt x="2030" y="321"/>
                    </a:lnTo>
                    <a:lnTo>
                      <a:pt x="2030" y="323"/>
                    </a:lnTo>
                    <a:lnTo>
                      <a:pt x="2030" y="325"/>
                    </a:lnTo>
                    <a:lnTo>
                      <a:pt x="2032" y="327"/>
                    </a:lnTo>
                    <a:lnTo>
                      <a:pt x="2032" y="328"/>
                    </a:lnTo>
                    <a:lnTo>
                      <a:pt x="2032" y="329"/>
                    </a:lnTo>
                    <a:lnTo>
                      <a:pt x="2033" y="332"/>
                    </a:lnTo>
                    <a:lnTo>
                      <a:pt x="2033" y="332"/>
                    </a:lnTo>
                    <a:lnTo>
                      <a:pt x="2034" y="335"/>
                    </a:lnTo>
                    <a:lnTo>
                      <a:pt x="2034" y="334"/>
                    </a:lnTo>
                    <a:lnTo>
                      <a:pt x="2034" y="332"/>
                    </a:lnTo>
                    <a:lnTo>
                      <a:pt x="2035" y="328"/>
                    </a:lnTo>
                    <a:lnTo>
                      <a:pt x="2035" y="326"/>
                    </a:lnTo>
                    <a:lnTo>
                      <a:pt x="2035" y="322"/>
                    </a:lnTo>
                    <a:lnTo>
                      <a:pt x="2036" y="320"/>
                    </a:lnTo>
                    <a:lnTo>
                      <a:pt x="2036" y="319"/>
                    </a:lnTo>
                    <a:lnTo>
                      <a:pt x="2036" y="319"/>
                    </a:lnTo>
                    <a:lnTo>
                      <a:pt x="2037" y="320"/>
                    </a:lnTo>
                    <a:lnTo>
                      <a:pt x="2037" y="319"/>
                    </a:lnTo>
                    <a:lnTo>
                      <a:pt x="2038" y="320"/>
                    </a:lnTo>
                    <a:lnTo>
                      <a:pt x="2038" y="323"/>
                    </a:lnTo>
                    <a:lnTo>
                      <a:pt x="2038" y="323"/>
                    </a:lnTo>
                    <a:lnTo>
                      <a:pt x="2039" y="323"/>
                    </a:lnTo>
                    <a:lnTo>
                      <a:pt x="2039" y="322"/>
                    </a:lnTo>
                    <a:lnTo>
                      <a:pt x="2039" y="322"/>
                    </a:lnTo>
                    <a:lnTo>
                      <a:pt x="2041" y="322"/>
                    </a:lnTo>
                    <a:lnTo>
                      <a:pt x="2041" y="322"/>
                    </a:lnTo>
                    <a:lnTo>
                      <a:pt x="2041" y="321"/>
                    </a:lnTo>
                    <a:lnTo>
                      <a:pt x="2042" y="320"/>
                    </a:lnTo>
                    <a:lnTo>
                      <a:pt x="2042" y="320"/>
                    </a:lnTo>
                    <a:lnTo>
                      <a:pt x="2043" y="320"/>
                    </a:lnTo>
                    <a:lnTo>
                      <a:pt x="2043" y="321"/>
                    </a:lnTo>
                    <a:lnTo>
                      <a:pt x="2043" y="322"/>
                    </a:lnTo>
                    <a:lnTo>
                      <a:pt x="2044" y="325"/>
                    </a:lnTo>
                    <a:lnTo>
                      <a:pt x="2044" y="325"/>
                    </a:lnTo>
                    <a:lnTo>
                      <a:pt x="2044" y="326"/>
                    </a:lnTo>
                    <a:lnTo>
                      <a:pt x="2045" y="325"/>
                    </a:lnTo>
                    <a:lnTo>
                      <a:pt x="2045" y="326"/>
                    </a:lnTo>
                    <a:lnTo>
                      <a:pt x="2045" y="328"/>
                    </a:lnTo>
                    <a:lnTo>
                      <a:pt x="2046" y="329"/>
                    </a:lnTo>
                    <a:lnTo>
                      <a:pt x="2046" y="329"/>
                    </a:lnTo>
                    <a:lnTo>
                      <a:pt x="2047" y="329"/>
                    </a:lnTo>
                    <a:lnTo>
                      <a:pt x="2047" y="329"/>
                    </a:lnTo>
                    <a:lnTo>
                      <a:pt x="2047" y="329"/>
                    </a:lnTo>
                    <a:lnTo>
                      <a:pt x="2048" y="328"/>
                    </a:lnTo>
                    <a:lnTo>
                      <a:pt x="2048" y="327"/>
                    </a:lnTo>
                    <a:lnTo>
                      <a:pt x="2048" y="326"/>
                    </a:lnTo>
                    <a:lnTo>
                      <a:pt x="2050" y="327"/>
                    </a:lnTo>
                    <a:lnTo>
                      <a:pt x="2050" y="327"/>
                    </a:lnTo>
                    <a:lnTo>
                      <a:pt x="2050" y="327"/>
                    </a:lnTo>
                    <a:lnTo>
                      <a:pt x="2051" y="327"/>
                    </a:lnTo>
                    <a:lnTo>
                      <a:pt x="2051" y="327"/>
                    </a:lnTo>
                    <a:lnTo>
                      <a:pt x="2052" y="328"/>
                    </a:lnTo>
                    <a:lnTo>
                      <a:pt x="2052" y="327"/>
                    </a:lnTo>
                    <a:lnTo>
                      <a:pt x="2052" y="328"/>
                    </a:lnTo>
                    <a:lnTo>
                      <a:pt x="2053" y="330"/>
                    </a:lnTo>
                    <a:lnTo>
                      <a:pt x="2053" y="332"/>
                    </a:lnTo>
                    <a:lnTo>
                      <a:pt x="2053" y="334"/>
                    </a:lnTo>
                    <a:lnTo>
                      <a:pt x="2054" y="334"/>
                    </a:lnTo>
                    <a:lnTo>
                      <a:pt x="2054" y="334"/>
                    </a:lnTo>
                    <a:lnTo>
                      <a:pt x="2054" y="334"/>
                    </a:lnTo>
                    <a:lnTo>
                      <a:pt x="2055" y="332"/>
                    </a:lnTo>
                    <a:lnTo>
                      <a:pt x="2055" y="334"/>
                    </a:lnTo>
                    <a:lnTo>
                      <a:pt x="2056" y="332"/>
                    </a:lnTo>
                    <a:lnTo>
                      <a:pt x="2056" y="334"/>
                    </a:lnTo>
                    <a:lnTo>
                      <a:pt x="2056" y="332"/>
                    </a:lnTo>
                    <a:lnTo>
                      <a:pt x="2057" y="332"/>
                    </a:lnTo>
                    <a:lnTo>
                      <a:pt x="2057" y="331"/>
                    </a:lnTo>
                    <a:lnTo>
                      <a:pt x="2057" y="329"/>
                    </a:lnTo>
                    <a:lnTo>
                      <a:pt x="2059" y="328"/>
                    </a:lnTo>
                    <a:lnTo>
                      <a:pt x="2059" y="329"/>
                    </a:lnTo>
                    <a:lnTo>
                      <a:pt x="2059" y="328"/>
                    </a:lnTo>
                    <a:lnTo>
                      <a:pt x="2060" y="328"/>
                    </a:lnTo>
                    <a:lnTo>
                      <a:pt x="2060" y="327"/>
                    </a:lnTo>
                    <a:lnTo>
                      <a:pt x="2061" y="325"/>
                    </a:lnTo>
                    <a:lnTo>
                      <a:pt x="2061" y="325"/>
                    </a:lnTo>
                    <a:lnTo>
                      <a:pt x="2061" y="325"/>
                    </a:lnTo>
                    <a:lnTo>
                      <a:pt x="2062" y="325"/>
                    </a:lnTo>
                    <a:lnTo>
                      <a:pt x="2062" y="322"/>
                    </a:lnTo>
                    <a:lnTo>
                      <a:pt x="2062" y="321"/>
                    </a:lnTo>
                    <a:lnTo>
                      <a:pt x="2063" y="320"/>
                    </a:lnTo>
                    <a:lnTo>
                      <a:pt x="2063" y="320"/>
                    </a:lnTo>
                    <a:lnTo>
                      <a:pt x="2063" y="321"/>
                    </a:lnTo>
                    <a:lnTo>
                      <a:pt x="2064" y="322"/>
                    </a:lnTo>
                    <a:lnTo>
                      <a:pt x="2064" y="322"/>
                    </a:lnTo>
                    <a:lnTo>
                      <a:pt x="2065" y="323"/>
                    </a:lnTo>
                    <a:lnTo>
                      <a:pt x="2065" y="326"/>
                    </a:lnTo>
                    <a:lnTo>
                      <a:pt x="2065" y="325"/>
                    </a:lnTo>
                    <a:lnTo>
                      <a:pt x="2066" y="325"/>
                    </a:lnTo>
                    <a:lnTo>
                      <a:pt x="2066" y="326"/>
                    </a:lnTo>
                    <a:lnTo>
                      <a:pt x="2066" y="327"/>
                    </a:lnTo>
                    <a:lnTo>
                      <a:pt x="2068" y="327"/>
                    </a:lnTo>
                    <a:lnTo>
                      <a:pt x="2068" y="327"/>
                    </a:lnTo>
                    <a:lnTo>
                      <a:pt x="2068" y="327"/>
                    </a:lnTo>
                    <a:lnTo>
                      <a:pt x="2069" y="327"/>
                    </a:lnTo>
                    <a:lnTo>
                      <a:pt x="2069" y="327"/>
                    </a:lnTo>
                    <a:lnTo>
                      <a:pt x="2070" y="329"/>
                    </a:lnTo>
                    <a:lnTo>
                      <a:pt x="2070" y="330"/>
                    </a:lnTo>
                    <a:lnTo>
                      <a:pt x="2070" y="332"/>
                    </a:lnTo>
                    <a:lnTo>
                      <a:pt x="2071" y="335"/>
                    </a:lnTo>
                    <a:lnTo>
                      <a:pt x="2071" y="335"/>
                    </a:lnTo>
                    <a:lnTo>
                      <a:pt x="2071" y="332"/>
                    </a:lnTo>
                    <a:lnTo>
                      <a:pt x="2072" y="334"/>
                    </a:lnTo>
                    <a:lnTo>
                      <a:pt x="2072" y="330"/>
                    </a:lnTo>
                    <a:lnTo>
                      <a:pt x="2073" y="332"/>
                    </a:lnTo>
                    <a:lnTo>
                      <a:pt x="2073" y="330"/>
                    </a:lnTo>
                    <a:lnTo>
                      <a:pt x="2073" y="330"/>
                    </a:lnTo>
                    <a:lnTo>
                      <a:pt x="2074" y="329"/>
                    </a:lnTo>
                    <a:lnTo>
                      <a:pt x="2074" y="328"/>
                    </a:lnTo>
                    <a:lnTo>
                      <a:pt x="2074" y="327"/>
                    </a:lnTo>
                    <a:lnTo>
                      <a:pt x="2075" y="329"/>
                    </a:lnTo>
                    <a:lnTo>
                      <a:pt x="2075" y="329"/>
                    </a:lnTo>
                    <a:lnTo>
                      <a:pt x="2075" y="332"/>
                    </a:lnTo>
                    <a:lnTo>
                      <a:pt x="2077" y="334"/>
                    </a:lnTo>
                    <a:lnTo>
                      <a:pt x="2077" y="335"/>
                    </a:lnTo>
                    <a:lnTo>
                      <a:pt x="2078" y="335"/>
                    </a:lnTo>
                    <a:lnTo>
                      <a:pt x="2078" y="334"/>
                    </a:lnTo>
                    <a:lnTo>
                      <a:pt x="2078" y="332"/>
                    </a:lnTo>
                    <a:lnTo>
                      <a:pt x="2079" y="335"/>
                    </a:lnTo>
                    <a:lnTo>
                      <a:pt x="2079" y="335"/>
                    </a:lnTo>
                    <a:lnTo>
                      <a:pt x="2079" y="336"/>
                    </a:lnTo>
                    <a:lnTo>
                      <a:pt x="2080" y="336"/>
                    </a:lnTo>
                    <a:lnTo>
                      <a:pt x="2080" y="336"/>
                    </a:lnTo>
                    <a:lnTo>
                      <a:pt x="2080" y="336"/>
                    </a:lnTo>
                    <a:lnTo>
                      <a:pt x="2081" y="335"/>
                    </a:lnTo>
                    <a:lnTo>
                      <a:pt x="2081" y="335"/>
                    </a:lnTo>
                    <a:lnTo>
                      <a:pt x="2082" y="332"/>
                    </a:lnTo>
                    <a:lnTo>
                      <a:pt x="2082" y="335"/>
                    </a:lnTo>
                    <a:lnTo>
                      <a:pt x="2082" y="336"/>
                    </a:lnTo>
                    <a:lnTo>
                      <a:pt x="2083" y="336"/>
                    </a:lnTo>
                    <a:lnTo>
                      <a:pt x="2083" y="336"/>
                    </a:lnTo>
                    <a:lnTo>
                      <a:pt x="2083" y="336"/>
                    </a:lnTo>
                    <a:lnTo>
                      <a:pt x="2084" y="338"/>
                    </a:lnTo>
                    <a:lnTo>
                      <a:pt x="2084" y="337"/>
                    </a:lnTo>
                    <a:lnTo>
                      <a:pt x="2084" y="336"/>
                    </a:lnTo>
                    <a:lnTo>
                      <a:pt x="2086" y="338"/>
                    </a:lnTo>
                    <a:lnTo>
                      <a:pt x="2086" y="337"/>
                    </a:lnTo>
                    <a:lnTo>
                      <a:pt x="2087" y="337"/>
                    </a:lnTo>
                    <a:lnTo>
                      <a:pt x="2087" y="334"/>
                    </a:lnTo>
                    <a:lnTo>
                      <a:pt x="2087" y="335"/>
                    </a:lnTo>
                    <a:lnTo>
                      <a:pt x="2088" y="336"/>
                    </a:lnTo>
                    <a:lnTo>
                      <a:pt x="2088" y="337"/>
                    </a:lnTo>
                    <a:lnTo>
                      <a:pt x="2088" y="335"/>
                    </a:lnTo>
                    <a:lnTo>
                      <a:pt x="2089" y="335"/>
                    </a:lnTo>
                    <a:lnTo>
                      <a:pt x="2089" y="334"/>
                    </a:lnTo>
                    <a:lnTo>
                      <a:pt x="2089" y="334"/>
                    </a:lnTo>
                    <a:lnTo>
                      <a:pt x="2090" y="334"/>
                    </a:lnTo>
                    <a:lnTo>
                      <a:pt x="2090" y="332"/>
                    </a:lnTo>
                    <a:lnTo>
                      <a:pt x="2091" y="332"/>
                    </a:lnTo>
                    <a:lnTo>
                      <a:pt x="2091" y="330"/>
                    </a:lnTo>
                    <a:lnTo>
                      <a:pt x="2091" y="330"/>
                    </a:lnTo>
                    <a:lnTo>
                      <a:pt x="2092" y="328"/>
                    </a:lnTo>
                    <a:lnTo>
                      <a:pt x="2092" y="327"/>
                    </a:lnTo>
                    <a:lnTo>
                      <a:pt x="2092" y="327"/>
                    </a:lnTo>
                    <a:lnTo>
                      <a:pt x="2093" y="328"/>
                    </a:lnTo>
                    <a:lnTo>
                      <a:pt x="2093" y="329"/>
                    </a:lnTo>
                    <a:lnTo>
                      <a:pt x="2093" y="329"/>
                    </a:lnTo>
                    <a:lnTo>
                      <a:pt x="2095" y="330"/>
                    </a:lnTo>
                    <a:lnTo>
                      <a:pt x="2095" y="330"/>
                    </a:lnTo>
                    <a:lnTo>
                      <a:pt x="2096" y="332"/>
                    </a:lnTo>
                    <a:lnTo>
                      <a:pt x="2096" y="332"/>
                    </a:lnTo>
                    <a:lnTo>
                      <a:pt x="2096" y="332"/>
                    </a:lnTo>
                    <a:lnTo>
                      <a:pt x="2097" y="334"/>
                    </a:lnTo>
                    <a:lnTo>
                      <a:pt x="2097" y="332"/>
                    </a:lnTo>
                    <a:lnTo>
                      <a:pt x="2097" y="331"/>
                    </a:lnTo>
                    <a:lnTo>
                      <a:pt x="2098" y="330"/>
                    </a:lnTo>
                    <a:lnTo>
                      <a:pt x="2098" y="332"/>
                    </a:lnTo>
                    <a:lnTo>
                      <a:pt x="2098" y="332"/>
                    </a:lnTo>
                    <a:lnTo>
                      <a:pt x="2099" y="334"/>
                    </a:lnTo>
                    <a:lnTo>
                      <a:pt x="2099" y="332"/>
                    </a:lnTo>
                    <a:lnTo>
                      <a:pt x="2100" y="330"/>
                    </a:lnTo>
                    <a:lnTo>
                      <a:pt x="2100" y="331"/>
                    </a:lnTo>
                    <a:lnTo>
                      <a:pt x="2100" y="332"/>
                    </a:lnTo>
                    <a:lnTo>
                      <a:pt x="2101" y="332"/>
                    </a:lnTo>
                    <a:lnTo>
                      <a:pt x="2101" y="332"/>
                    </a:lnTo>
                    <a:lnTo>
                      <a:pt x="2101" y="334"/>
                    </a:lnTo>
                    <a:lnTo>
                      <a:pt x="2102" y="332"/>
                    </a:lnTo>
                    <a:lnTo>
                      <a:pt x="2102" y="335"/>
                    </a:lnTo>
                    <a:lnTo>
                      <a:pt x="2102" y="337"/>
                    </a:lnTo>
                    <a:lnTo>
                      <a:pt x="2104" y="337"/>
                    </a:lnTo>
                    <a:lnTo>
                      <a:pt x="2104" y="339"/>
                    </a:lnTo>
                    <a:lnTo>
                      <a:pt x="2105" y="337"/>
                    </a:lnTo>
                    <a:lnTo>
                      <a:pt x="2105" y="338"/>
                    </a:lnTo>
                    <a:lnTo>
                      <a:pt x="2105" y="336"/>
                    </a:lnTo>
                    <a:lnTo>
                      <a:pt x="2106" y="335"/>
                    </a:lnTo>
                    <a:lnTo>
                      <a:pt x="2106" y="336"/>
                    </a:lnTo>
                    <a:lnTo>
                      <a:pt x="2106" y="334"/>
                    </a:lnTo>
                    <a:lnTo>
                      <a:pt x="2107" y="334"/>
                    </a:lnTo>
                    <a:lnTo>
                      <a:pt x="2107" y="330"/>
                    </a:lnTo>
                    <a:lnTo>
                      <a:pt x="2107" y="327"/>
                    </a:lnTo>
                    <a:lnTo>
                      <a:pt x="2108" y="327"/>
                    </a:lnTo>
                    <a:lnTo>
                      <a:pt x="2108" y="326"/>
                    </a:lnTo>
                    <a:lnTo>
                      <a:pt x="2109" y="327"/>
                    </a:lnTo>
                    <a:lnTo>
                      <a:pt x="2109" y="327"/>
                    </a:lnTo>
                    <a:lnTo>
                      <a:pt x="2109" y="329"/>
                    </a:lnTo>
                    <a:lnTo>
                      <a:pt x="2110" y="329"/>
                    </a:lnTo>
                    <a:lnTo>
                      <a:pt x="2110" y="328"/>
                    </a:lnTo>
                    <a:lnTo>
                      <a:pt x="2110" y="326"/>
                    </a:lnTo>
                    <a:lnTo>
                      <a:pt x="2111" y="327"/>
                    </a:lnTo>
                    <a:lnTo>
                      <a:pt x="2111" y="326"/>
                    </a:lnTo>
                    <a:lnTo>
                      <a:pt x="2111" y="327"/>
                    </a:lnTo>
                    <a:lnTo>
                      <a:pt x="2113" y="327"/>
                    </a:lnTo>
                    <a:lnTo>
                      <a:pt x="2113" y="328"/>
                    </a:lnTo>
                    <a:lnTo>
                      <a:pt x="2114" y="327"/>
                    </a:lnTo>
                    <a:lnTo>
                      <a:pt x="2114" y="329"/>
                    </a:lnTo>
                    <a:lnTo>
                      <a:pt x="2114" y="330"/>
                    </a:lnTo>
                    <a:lnTo>
                      <a:pt x="2115" y="330"/>
                    </a:lnTo>
                    <a:lnTo>
                      <a:pt x="2115" y="332"/>
                    </a:lnTo>
                    <a:lnTo>
                      <a:pt x="2115" y="335"/>
                    </a:lnTo>
                    <a:lnTo>
                      <a:pt x="2116" y="336"/>
                    </a:lnTo>
                    <a:lnTo>
                      <a:pt x="2116" y="335"/>
                    </a:lnTo>
                    <a:lnTo>
                      <a:pt x="2117" y="332"/>
                    </a:lnTo>
                    <a:lnTo>
                      <a:pt x="2117" y="330"/>
                    </a:lnTo>
                    <a:lnTo>
                      <a:pt x="2117" y="328"/>
                    </a:lnTo>
                    <a:lnTo>
                      <a:pt x="2118" y="327"/>
                    </a:lnTo>
                    <a:lnTo>
                      <a:pt x="2118" y="327"/>
                    </a:lnTo>
                    <a:lnTo>
                      <a:pt x="2118" y="327"/>
                    </a:lnTo>
                    <a:lnTo>
                      <a:pt x="2119" y="325"/>
                    </a:lnTo>
                    <a:lnTo>
                      <a:pt x="2119" y="325"/>
                    </a:lnTo>
                    <a:lnTo>
                      <a:pt x="2119" y="325"/>
                    </a:lnTo>
                    <a:lnTo>
                      <a:pt x="2120" y="325"/>
                    </a:lnTo>
                    <a:lnTo>
                      <a:pt x="2120" y="326"/>
                    </a:lnTo>
                    <a:lnTo>
                      <a:pt x="2122" y="327"/>
                    </a:lnTo>
                    <a:lnTo>
                      <a:pt x="2122" y="327"/>
                    </a:lnTo>
                    <a:lnTo>
                      <a:pt x="2122" y="328"/>
                    </a:lnTo>
                    <a:lnTo>
                      <a:pt x="2123" y="327"/>
                    </a:lnTo>
                    <a:lnTo>
                      <a:pt x="2123" y="329"/>
                    </a:lnTo>
                    <a:lnTo>
                      <a:pt x="2123" y="330"/>
                    </a:lnTo>
                    <a:lnTo>
                      <a:pt x="2124" y="329"/>
                    </a:lnTo>
                    <a:lnTo>
                      <a:pt x="2124" y="329"/>
                    </a:lnTo>
                    <a:lnTo>
                      <a:pt x="2124" y="328"/>
                    </a:lnTo>
                    <a:lnTo>
                      <a:pt x="2125" y="328"/>
                    </a:lnTo>
                    <a:lnTo>
                      <a:pt x="2125" y="328"/>
                    </a:lnTo>
                    <a:lnTo>
                      <a:pt x="2126" y="327"/>
                    </a:lnTo>
                    <a:lnTo>
                      <a:pt x="2126" y="327"/>
                    </a:lnTo>
                    <a:lnTo>
                      <a:pt x="2126" y="326"/>
                    </a:lnTo>
                    <a:lnTo>
                      <a:pt x="2127" y="326"/>
                    </a:lnTo>
                    <a:lnTo>
                      <a:pt x="2127" y="327"/>
                    </a:lnTo>
                    <a:lnTo>
                      <a:pt x="2127" y="328"/>
                    </a:lnTo>
                    <a:lnTo>
                      <a:pt x="2128" y="327"/>
                    </a:lnTo>
                    <a:lnTo>
                      <a:pt x="2128" y="328"/>
                    </a:lnTo>
                    <a:lnTo>
                      <a:pt x="2128" y="328"/>
                    </a:lnTo>
                    <a:lnTo>
                      <a:pt x="2129" y="328"/>
                    </a:lnTo>
                    <a:lnTo>
                      <a:pt x="2129" y="327"/>
                    </a:lnTo>
                    <a:lnTo>
                      <a:pt x="2131" y="329"/>
                    </a:lnTo>
                    <a:lnTo>
                      <a:pt x="2131" y="328"/>
                    </a:lnTo>
                    <a:lnTo>
                      <a:pt x="2131" y="329"/>
                    </a:lnTo>
                    <a:lnTo>
                      <a:pt x="2132" y="328"/>
                    </a:lnTo>
                    <a:lnTo>
                      <a:pt x="2132" y="329"/>
                    </a:lnTo>
                    <a:lnTo>
                      <a:pt x="2132" y="330"/>
                    </a:lnTo>
                    <a:lnTo>
                      <a:pt x="2133" y="331"/>
                    </a:lnTo>
                    <a:lnTo>
                      <a:pt x="2133" y="329"/>
                    </a:lnTo>
                    <a:lnTo>
                      <a:pt x="2133" y="330"/>
                    </a:lnTo>
                    <a:lnTo>
                      <a:pt x="2134" y="329"/>
                    </a:lnTo>
                    <a:lnTo>
                      <a:pt x="2134" y="328"/>
                    </a:lnTo>
                    <a:lnTo>
                      <a:pt x="2135" y="328"/>
                    </a:lnTo>
                    <a:lnTo>
                      <a:pt x="2135" y="327"/>
                    </a:lnTo>
                    <a:lnTo>
                      <a:pt x="2135" y="327"/>
                    </a:lnTo>
                    <a:lnTo>
                      <a:pt x="2136" y="327"/>
                    </a:lnTo>
                    <a:lnTo>
                      <a:pt x="2136" y="328"/>
                    </a:lnTo>
                    <a:lnTo>
                      <a:pt x="2136" y="330"/>
                    </a:lnTo>
                    <a:lnTo>
                      <a:pt x="2137" y="332"/>
                    </a:lnTo>
                    <a:lnTo>
                      <a:pt x="2137" y="329"/>
                    </a:lnTo>
                    <a:lnTo>
                      <a:pt x="2137" y="330"/>
                    </a:lnTo>
                    <a:lnTo>
                      <a:pt x="2138" y="329"/>
                    </a:lnTo>
                    <a:lnTo>
                      <a:pt x="2138" y="328"/>
                    </a:lnTo>
                    <a:lnTo>
                      <a:pt x="2140" y="326"/>
                    </a:lnTo>
                    <a:lnTo>
                      <a:pt x="2140" y="326"/>
                    </a:lnTo>
                    <a:lnTo>
                      <a:pt x="2140" y="326"/>
                    </a:lnTo>
                    <a:lnTo>
                      <a:pt x="2141" y="325"/>
                    </a:lnTo>
                    <a:lnTo>
                      <a:pt x="2141" y="327"/>
                    </a:lnTo>
                    <a:lnTo>
                      <a:pt x="2141" y="329"/>
                    </a:lnTo>
                    <a:lnTo>
                      <a:pt x="2142" y="331"/>
                    </a:lnTo>
                    <a:lnTo>
                      <a:pt x="2142" y="331"/>
                    </a:lnTo>
                    <a:lnTo>
                      <a:pt x="2142" y="331"/>
                    </a:lnTo>
                    <a:lnTo>
                      <a:pt x="2143" y="329"/>
                    </a:lnTo>
                    <a:lnTo>
                      <a:pt x="2143" y="329"/>
                    </a:lnTo>
                    <a:lnTo>
                      <a:pt x="2144" y="330"/>
                    </a:lnTo>
                    <a:lnTo>
                      <a:pt x="2144" y="328"/>
                    </a:lnTo>
                    <a:lnTo>
                      <a:pt x="2144" y="328"/>
                    </a:lnTo>
                    <a:lnTo>
                      <a:pt x="2145" y="327"/>
                    </a:lnTo>
                    <a:lnTo>
                      <a:pt x="2145" y="328"/>
                    </a:lnTo>
                    <a:lnTo>
                      <a:pt x="2145" y="328"/>
                    </a:lnTo>
                    <a:lnTo>
                      <a:pt x="2146" y="328"/>
                    </a:lnTo>
                    <a:lnTo>
                      <a:pt x="2146" y="328"/>
                    </a:lnTo>
                    <a:lnTo>
                      <a:pt x="2146" y="328"/>
                    </a:lnTo>
                    <a:lnTo>
                      <a:pt x="2147" y="329"/>
                    </a:lnTo>
                    <a:lnTo>
                      <a:pt x="2147" y="329"/>
                    </a:lnTo>
                    <a:lnTo>
                      <a:pt x="2149" y="332"/>
                    </a:lnTo>
                    <a:lnTo>
                      <a:pt x="2149" y="334"/>
                    </a:lnTo>
                    <a:lnTo>
                      <a:pt x="2149" y="335"/>
                    </a:lnTo>
                    <a:lnTo>
                      <a:pt x="2150" y="335"/>
                    </a:lnTo>
                    <a:lnTo>
                      <a:pt x="2150" y="334"/>
                    </a:lnTo>
                    <a:lnTo>
                      <a:pt x="2150" y="334"/>
                    </a:lnTo>
                    <a:lnTo>
                      <a:pt x="2151" y="336"/>
                    </a:lnTo>
                    <a:lnTo>
                      <a:pt x="2151" y="337"/>
                    </a:lnTo>
                    <a:lnTo>
                      <a:pt x="2151" y="340"/>
                    </a:lnTo>
                    <a:lnTo>
                      <a:pt x="2152" y="343"/>
                    </a:lnTo>
                    <a:lnTo>
                      <a:pt x="2152" y="343"/>
                    </a:lnTo>
                    <a:lnTo>
                      <a:pt x="2153" y="343"/>
                    </a:lnTo>
                    <a:lnTo>
                      <a:pt x="2153" y="341"/>
                    </a:lnTo>
                    <a:lnTo>
                      <a:pt x="2153" y="338"/>
                    </a:lnTo>
                    <a:lnTo>
                      <a:pt x="2154" y="337"/>
                    </a:lnTo>
                    <a:lnTo>
                      <a:pt x="2154" y="334"/>
                    </a:lnTo>
                    <a:lnTo>
                      <a:pt x="2154" y="330"/>
                    </a:lnTo>
                    <a:lnTo>
                      <a:pt x="2155" y="332"/>
                    </a:lnTo>
                    <a:lnTo>
                      <a:pt x="2155" y="330"/>
                    </a:lnTo>
                    <a:lnTo>
                      <a:pt x="2155" y="332"/>
                    </a:lnTo>
                    <a:lnTo>
                      <a:pt x="2156" y="332"/>
                    </a:lnTo>
                    <a:lnTo>
                      <a:pt x="2156" y="332"/>
                    </a:lnTo>
                    <a:lnTo>
                      <a:pt x="2158" y="334"/>
                    </a:lnTo>
                    <a:lnTo>
                      <a:pt x="2158" y="336"/>
                    </a:lnTo>
                    <a:lnTo>
                      <a:pt x="2158" y="338"/>
                    </a:lnTo>
                    <a:lnTo>
                      <a:pt x="2159" y="340"/>
                    </a:lnTo>
                    <a:lnTo>
                      <a:pt x="2159" y="338"/>
                    </a:lnTo>
                    <a:lnTo>
                      <a:pt x="2159" y="338"/>
                    </a:lnTo>
                    <a:lnTo>
                      <a:pt x="2160" y="339"/>
                    </a:lnTo>
                    <a:lnTo>
                      <a:pt x="2160" y="340"/>
                    </a:lnTo>
                    <a:lnTo>
                      <a:pt x="2161" y="340"/>
                    </a:lnTo>
                    <a:lnTo>
                      <a:pt x="2161" y="341"/>
                    </a:lnTo>
                    <a:lnTo>
                      <a:pt x="2161" y="340"/>
                    </a:lnTo>
                    <a:lnTo>
                      <a:pt x="2162" y="340"/>
                    </a:lnTo>
                    <a:lnTo>
                      <a:pt x="2162" y="340"/>
                    </a:lnTo>
                    <a:lnTo>
                      <a:pt x="2162" y="338"/>
                    </a:lnTo>
                    <a:lnTo>
                      <a:pt x="2163" y="337"/>
                    </a:lnTo>
                    <a:lnTo>
                      <a:pt x="2163" y="338"/>
                    </a:lnTo>
                    <a:lnTo>
                      <a:pt x="2163" y="338"/>
                    </a:lnTo>
                    <a:lnTo>
                      <a:pt x="2164" y="338"/>
                    </a:lnTo>
                    <a:lnTo>
                      <a:pt x="2164" y="339"/>
                    </a:lnTo>
                    <a:lnTo>
                      <a:pt x="2165" y="343"/>
                    </a:lnTo>
                    <a:lnTo>
                      <a:pt x="2165" y="341"/>
                    </a:lnTo>
                    <a:lnTo>
                      <a:pt x="2165" y="341"/>
                    </a:lnTo>
                    <a:lnTo>
                      <a:pt x="2167" y="343"/>
                    </a:lnTo>
                    <a:lnTo>
                      <a:pt x="2167" y="341"/>
                    </a:lnTo>
                    <a:lnTo>
                      <a:pt x="2167" y="340"/>
                    </a:lnTo>
                    <a:lnTo>
                      <a:pt x="2168" y="339"/>
                    </a:lnTo>
                    <a:lnTo>
                      <a:pt x="2168" y="338"/>
                    </a:lnTo>
                    <a:lnTo>
                      <a:pt x="2168" y="340"/>
                    </a:lnTo>
                    <a:lnTo>
                      <a:pt x="2169" y="338"/>
                    </a:lnTo>
                    <a:lnTo>
                      <a:pt x="2169" y="338"/>
                    </a:lnTo>
                    <a:lnTo>
                      <a:pt x="2170" y="337"/>
                    </a:lnTo>
                    <a:lnTo>
                      <a:pt x="2170" y="337"/>
                    </a:lnTo>
                    <a:lnTo>
                      <a:pt x="2170" y="338"/>
                    </a:lnTo>
                    <a:lnTo>
                      <a:pt x="2171" y="337"/>
                    </a:lnTo>
                    <a:lnTo>
                      <a:pt x="2171" y="340"/>
                    </a:lnTo>
                    <a:lnTo>
                      <a:pt x="2171" y="340"/>
                    </a:lnTo>
                    <a:lnTo>
                      <a:pt x="2172" y="341"/>
                    </a:lnTo>
                    <a:lnTo>
                      <a:pt x="2172" y="340"/>
                    </a:lnTo>
                    <a:lnTo>
                      <a:pt x="2172" y="340"/>
                    </a:lnTo>
                    <a:lnTo>
                      <a:pt x="2173" y="338"/>
                    </a:lnTo>
                    <a:lnTo>
                      <a:pt x="2173" y="338"/>
                    </a:lnTo>
                    <a:lnTo>
                      <a:pt x="2174" y="338"/>
                    </a:lnTo>
                    <a:lnTo>
                      <a:pt x="2174" y="337"/>
                    </a:lnTo>
                    <a:lnTo>
                      <a:pt x="2174" y="336"/>
                    </a:lnTo>
                    <a:lnTo>
                      <a:pt x="2176" y="334"/>
                    </a:lnTo>
                    <a:lnTo>
                      <a:pt x="2176" y="334"/>
                    </a:lnTo>
                    <a:lnTo>
                      <a:pt x="2176" y="332"/>
                    </a:lnTo>
                    <a:lnTo>
                      <a:pt x="2177" y="331"/>
                    </a:lnTo>
                    <a:lnTo>
                      <a:pt x="2177" y="331"/>
                    </a:lnTo>
                    <a:lnTo>
                      <a:pt x="2177" y="330"/>
                    </a:lnTo>
                    <a:lnTo>
                      <a:pt x="2178" y="331"/>
                    </a:lnTo>
                    <a:lnTo>
                      <a:pt x="2178" y="330"/>
                    </a:lnTo>
                    <a:lnTo>
                      <a:pt x="2179" y="330"/>
                    </a:lnTo>
                    <a:lnTo>
                      <a:pt x="2179" y="330"/>
                    </a:lnTo>
                    <a:lnTo>
                      <a:pt x="2179" y="330"/>
                    </a:lnTo>
                    <a:lnTo>
                      <a:pt x="2180" y="330"/>
                    </a:lnTo>
                    <a:lnTo>
                      <a:pt x="2180" y="332"/>
                    </a:lnTo>
                    <a:lnTo>
                      <a:pt x="2180" y="332"/>
                    </a:lnTo>
                    <a:lnTo>
                      <a:pt x="2181" y="335"/>
                    </a:lnTo>
                    <a:lnTo>
                      <a:pt x="2181" y="336"/>
                    </a:lnTo>
                    <a:lnTo>
                      <a:pt x="2181" y="337"/>
                    </a:lnTo>
                    <a:lnTo>
                      <a:pt x="2182" y="338"/>
                    </a:lnTo>
                    <a:lnTo>
                      <a:pt x="2182" y="340"/>
                    </a:lnTo>
                    <a:lnTo>
                      <a:pt x="2183" y="341"/>
                    </a:lnTo>
                    <a:lnTo>
                      <a:pt x="2183" y="341"/>
                    </a:lnTo>
                    <a:lnTo>
                      <a:pt x="2183" y="340"/>
                    </a:lnTo>
                    <a:lnTo>
                      <a:pt x="2185" y="340"/>
                    </a:lnTo>
                    <a:lnTo>
                      <a:pt x="2185" y="339"/>
                    </a:lnTo>
                    <a:lnTo>
                      <a:pt x="2185" y="341"/>
                    </a:lnTo>
                    <a:lnTo>
                      <a:pt x="2186" y="345"/>
                    </a:lnTo>
                    <a:lnTo>
                      <a:pt x="2186" y="345"/>
                    </a:lnTo>
                    <a:lnTo>
                      <a:pt x="2186" y="343"/>
                    </a:lnTo>
                    <a:lnTo>
                      <a:pt x="2187" y="341"/>
                    </a:lnTo>
                    <a:lnTo>
                      <a:pt x="2187" y="343"/>
                    </a:lnTo>
                    <a:lnTo>
                      <a:pt x="2188" y="344"/>
                    </a:lnTo>
                    <a:lnTo>
                      <a:pt x="2188" y="343"/>
                    </a:lnTo>
                    <a:lnTo>
                      <a:pt x="2188" y="344"/>
                    </a:lnTo>
                    <a:lnTo>
                      <a:pt x="2189" y="345"/>
                    </a:lnTo>
                    <a:lnTo>
                      <a:pt x="2189" y="341"/>
                    </a:lnTo>
                    <a:lnTo>
                      <a:pt x="2189" y="345"/>
                    </a:lnTo>
                    <a:lnTo>
                      <a:pt x="2190" y="343"/>
                    </a:lnTo>
                    <a:lnTo>
                      <a:pt x="2190" y="343"/>
                    </a:lnTo>
                    <a:lnTo>
                      <a:pt x="2190" y="343"/>
                    </a:lnTo>
                    <a:lnTo>
                      <a:pt x="2191" y="341"/>
                    </a:lnTo>
                    <a:lnTo>
                      <a:pt x="2191" y="337"/>
                    </a:lnTo>
                    <a:lnTo>
                      <a:pt x="2192" y="336"/>
                    </a:lnTo>
                    <a:lnTo>
                      <a:pt x="2192" y="335"/>
                    </a:lnTo>
                    <a:lnTo>
                      <a:pt x="2192" y="334"/>
                    </a:lnTo>
                    <a:lnTo>
                      <a:pt x="2194" y="332"/>
                    </a:lnTo>
                    <a:lnTo>
                      <a:pt x="2194" y="331"/>
                    </a:lnTo>
                    <a:lnTo>
                      <a:pt x="2194" y="332"/>
                    </a:lnTo>
                    <a:lnTo>
                      <a:pt x="2195" y="334"/>
                    </a:lnTo>
                    <a:lnTo>
                      <a:pt x="2195" y="336"/>
                    </a:lnTo>
                    <a:lnTo>
                      <a:pt x="2195" y="336"/>
                    </a:lnTo>
                    <a:lnTo>
                      <a:pt x="2196" y="336"/>
                    </a:lnTo>
                    <a:lnTo>
                      <a:pt x="2196" y="334"/>
                    </a:lnTo>
                    <a:lnTo>
                      <a:pt x="2197" y="335"/>
                    </a:lnTo>
                    <a:lnTo>
                      <a:pt x="2197" y="335"/>
                    </a:lnTo>
                    <a:lnTo>
                      <a:pt x="2197" y="335"/>
                    </a:lnTo>
                    <a:lnTo>
                      <a:pt x="2198" y="336"/>
                    </a:lnTo>
                    <a:lnTo>
                      <a:pt x="2198" y="335"/>
                    </a:lnTo>
                    <a:lnTo>
                      <a:pt x="2198" y="335"/>
                    </a:lnTo>
                    <a:lnTo>
                      <a:pt x="2199" y="334"/>
                    </a:lnTo>
                    <a:lnTo>
                      <a:pt x="2199" y="335"/>
                    </a:lnTo>
                    <a:lnTo>
                      <a:pt x="2200" y="334"/>
                    </a:lnTo>
                    <a:lnTo>
                      <a:pt x="2200" y="335"/>
                    </a:lnTo>
                    <a:lnTo>
                      <a:pt x="2200" y="335"/>
                    </a:lnTo>
                    <a:lnTo>
                      <a:pt x="2201" y="336"/>
                    </a:lnTo>
                    <a:lnTo>
                      <a:pt x="2201" y="336"/>
                    </a:lnTo>
                    <a:lnTo>
                      <a:pt x="2201" y="335"/>
                    </a:lnTo>
                    <a:lnTo>
                      <a:pt x="2203" y="336"/>
                    </a:lnTo>
                    <a:lnTo>
                      <a:pt x="2203" y="335"/>
                    </a:lnTo>
                    <a:lnTo>
                      <a:pt x="2203" y="335"/>
                    </a:lnTo>
                    <a:lnTo>
                      <a:pt x="2204" y="336"/>
                    </a:lnTo>
                    <a:lnTo>
                      <a:pt x="2204" y="336"/>
                    </a:lnTo>
                    <a:lnTo>
                      <a:pt x="2205" y="336"/>
                    </a:lnTo>
                    <a:lnTo>
                      <a:pt x="2205" y="337"/>
                    </a:lnTo>
                    <a:lnTo>
                      <a:pt x="2205" y="335"/>
                    </a:lnTo>
                    <a:lnTo>
                      <a:pt x="2206" y="336"/>
                    </a:lnTo>
                    <a:lnTo>
                      <a:pt x="2206" y="336"/>
                    </a:lnTo>
                    <a:lnTo>
                      <a:pt x="2206" y="336"/>
                    </a:lnTo>
                    <a:lnTo>
                      <a:pt x="2207" y="335"/>
                    </a:lnTo>
                    <a:lnTo>
                      <a:pt x="2207" y="337"/>
                    </a:lnTo>
                    <a:lnTo>
                      <a:pt x="2207" y="337"/>
                    </a:lnTo>
                    <a:lnTo>
                      <a:pt x="2208" y="336"/>
                    </a:lnTo>
                    <a:lnTo>
                      <a:pt x="2208" y="336"/>
                    </a:lnTo>
                    <a:lnTo>
                      <a:pt x="2209" y="336"/>
                    </a:lnTo>
                    <a:lnTo>
                      <a:pt x="2209" y="337"/>
                    </a:lnTo>
                    <a:lnTo>
                      <a:pt x="2209" y="336"/>
                    </a:lnTo>
                    <a:lnTo>
                      <a:pt x="2210" y="334"/>
                    </a:lnTo>
                    <a:lnTo>
                      <a:pt x="2210" y="334"/>
                    </a:lnTo>
                    <a:lnTo>
                      <a:pt x="2210" y="334"/>
                    </a:lnTo>
                    <a:lnTo>
                      <a:pt x="2212" y="336"/>
                    </a:lnTo>
                    <a:lnTo>
                      <a:pt x="2212" y="336"/>
                    </a:lnTo>
                    <a:lnTo>
                      <a:pt x="2212" y="336"/>
                    </a:lnTo>
                    <a:lnTo>
                      <a:pt x="2213" y="335"/>
                    </a:lnTo>
                    <a:lnTo>
                      <a:pt x="2213" y="337"/>
                    </a:lnTo>
                    <a:lnTo>
                      <a:pt x="2214" y="337"/>
                    </a:lnTo>
                    <a:lnTo>
                      <a:pt x="2214" y="338"/>
                    </a:lnTo>
                    <a:lnTo>
                      <a:pt x="2214" y="337"/>
                    </a:lnTo>
                    <a:lnTo>
                      <a:pt x="2215" y="336"/>
                    </a:lnTo>
                    <a:lnTo>
                      <a:pt x="2215" y="336"/>
                    </a:lnTo>
                    <a:lnTo>
                      <a:pt x="2215" y="334"/>
                    </a:lnTo>
                    <a:lnTo>
                      <a:pt x="2216" y="335"/>
                    </a:lnTo>
                    <a:lnTo>
                      <a:pt x="2216" y="335"/>
                    </a:lnTo>
                    <a:lnTo>
                      <a:pt x="2216" y="335"/>
                    </a:lnTo>
                    <a:lnTo>
                      <a:pt x="2217" y="336"/>
                    </a:lnTo>
                    <a:lnTo>
                      <a:pt x="2217" y="337"/>
                    </a:lnTo>
                    <a:lnTo>
                      <a:pt x="2218" y="336"/>
                    </a:lnTo>
                    <a:lnTo>
                      <a:pt x="2218" y="336"/>
                    </a:lnTo>
                    <a:lnTo>
                      <a:pt x="2218" y="337"/>
                    </a:lnTo>
                    <a:lnTo>
                      <a:pt x="2219" y="337"/>
                    </a:lnTo>
                    <a:lnTo>
                      <a:pt x="2219" y="338"/>
                    </a:lnTo>
                    <a:lnTo>
                      <a:pt x="2219" y="337"/>
                    </a:lnTo>
                    <a:lnTo>
                      <a:pt x="2221" y="337"/>
                    </a:lnTo>
                    <a:lnTo>
                      <a:pt x="2221" y="337"/>
                    </a:lnTo>
                    <a:lnTo>
                      <a:pt x="2221" y="337"/>
                    </a:lnTo>
                    <a:lnTo>
                      <a:pt x="2222" y="337"/>
                    </a:lnTo>
                    <a:lnTo>
                      <a:pt x="2222" y="337"/>
                    </a:lnTo>
                    <a:lnTo>
                      <a:pt x="2223" y="338"/>
                    </a:lnTo>
                    <a:lnTo>
                      <a:pt x="2223" y="337"/>
                    </a:lnTo>
                    <a:lnTo>
                      <a:pt x="2223" y="336"/>
                    </a:lnTo>
                    <a:lnTo>
                      <a:pt x="2224" y="337"/>
                    </a:lnTo>
                    <a:lnTo>
                      <a:pt x="2224" y="336"/>
                    </a:lnTo>
                    <a:lnTo>
                      <a:pt x="2224" y="334"/>
                    </a:lnTo>
                    <a:lnTo>
                      <a:pt x="2225" y="331"/>
                    </a:lnTo>
                    <a:lnTo>
                      <a:pt x="2225" y="330"/>
                    </a:lnTo>
                    <a:lnTo>
                      <a:pt x="2225" y="329"/>
                    </a:lnTo>
                    <a:lnTo>
                      <a:pt x="2226" y="331"/>
                    </a:lnTo>
                    <a:lnTo>
                      <a:pt x="2226" y="329"/>
                    </a:lnTo>
                    <a:lnTo>
                      <a:pt x="2227" y="329"/>
                    </a:lnTo>
                    <a:lnTo>
                      <a:pt x="2227" y="328"/>
                    </a:lnTo>
                    <a:lnTo>
                      <a:pt x="2227" y="328"/>
                    </a:lnTo>
                    <a:lnTo>
                      <a:pt x="2228" y="329"/>
                    </a:lnTo>
                    <a:lnTo>
                      <a:pt x="2228" y="329"/>
                    </a:lnTo>
                    <a:lnTo>
                      <a:pt x="2228" y="332"/>
                    </a:lnTo>
                    <a:lnTo>
                      <a:pt x="2230" y="334"/>
                    </a:lnTo>
                    <a:lnTo>
                      <a:pt x="2230" y="335"/>
                    </a:lnTo>
                    <a:lnTo>
                      <a:pt x="2230" y="336"/>
                    </a:lnTo>
                    <a:lnTo>
                      <a:pt x="2231" y="338"/>
                    </a:lnTo>
                    <a:lnTo>
                      <a:pt x="2231" y="340"/>
                    </a:lnTo>
                    <a:lnTo>
                      <a:pt x="2232" y="341"/>
                    </a:lnTo>
                    <a:lnTo>
                      <a:pt x="2232" y="341"/>
                    </a:lnTo>
                    <a:lnTo>
                      <a:pt x="2232" y="341"/>
                    </a:lnTo>
                    <a:lnTo>
                      <a:pt x="2233" y="341"/>
                    </a:lnTo>
                    <a:lnTo>
                      <a:pt x="2233" y="340"/>
                    </a:lnTo>
                    <a:lnTo>
                      <a:pt x="2233" y="341"/>
                    </a:lnTo>
                    <a:lnTo>
                      <a:pt x="2234" y="341"/>
                    </a:lnTo>
                    <a:lnTo>
                      <a:pt x="2234" y="343"/>
                    </a:lnTo>
                    <a:lnTo>
                      <a:pt x="2234" y="344"/>
                    </a:lnTo>
                    <a:lnTo>
                      <a:pt x="2235" y="346"/>
                    </a:lnTo>
                    <a:lnTo>
                      <a:pt x="2235" y="346"/>
                    </a:lnTo>
                    <a:lnTo>
                      <a:pt x="2236" y="346"/>
                    </a:lnTo>
                    <a:lnTo>
                      <a:pt x="2236" y="344"/>
                    </a:lnTo>
                    <a:lnTo>
                      <a:pt x="2236" y="343"/>
                    </a:lnTo>
                    <a:lnTo>
                      <a:pt x="2237" y="340"/>
                    </a:lnTo>
                    <a:lnTo>
                      <a:pt x="2237" y="338"/>
                    </a:lnTo>
                    <a:lnTo>
                      <a:pt x="2237" y="337"/>
                    </a:lnTo>
                    <a:lnTo>
                      <a:pt x="2239" y="337"/>
                    </a:lnTo>
                    <a:lnTo>
                      <a:pt x="2239" y="337"/>
                    </a:lnTo>
                    <a:lnTo>
                      <a:pt x="2239" y="337"/>
                    </a:lnTo>
                    <a:lnTo>
                      <a:pt x="2240" y="336"/>
                    </a:lnTo>
                    <a:lnTo>
                      <a:pt x="2240" y="337"/>
                    </a:lnTo>
                    <a:lnTo>
                      <a:pt x="2241" y="338"/>
                    </a:lnTo>
                    <a:lnTo>
                      <a:pt x="2241" y="340"/>
                    </a:lnTo>
                    <a:lnTo>
                      <a:pt x="2241" y="340"/>
                    </a:lnTo>
                    <a:lnTo>
                      <a:pt x="2242" y="339"/>
                    </a:lnTo>
                    <a:lnTo>
                      <a:pt x="2242" y="339"/>
                    </a:lnTo>
                    <a:lnTo>
                      <a:pt x="2242" y="338"/>
                    </a:lnTo>
                    <a:lnTo>
                      <a:pt x="2243" y="336"/>
                    </a:lnTo>
                    <a:lnTo>
                      <a:pt x="2243" y="336"/>
                    </a:lnTo>
                    <a:lnTo>
                      <a:pt x="2244" y="337"/>
                    </a:lnTo>
                    <a:lnTo>
                      <a:pt x="2244" y="336"/>
                    </a:lnTo>
                    <a:lnTo>
                      <a:pt x="2244" y="336"/>
                    </a:lnTo>
                    <a:lnTo>
                      <a:pt x="2245" y="337"/>
                    </a:lnTo>
                    <a:lnTo>
                      <a:pt x="2245" y="337"/>
                    </a:lnTo>
                    <a:lnTo>
                      <a:pt x="2245" y="336"/>
                    </a:lnTo>
                    <a:lnTo>
                      <a:pt x="2246" y="337"/>
                    </a:lnTo>
                    <a:lnTo>
                      <a:pt x="2246" y="337"/>
                    </a:lnTo>
                    <a:lnTo>
                      <a:pt x="2246" y="336"/>
                    </a:lnTo>
                    <a:lnTo>
                      <a:pt x="2248" y="338"/>
                    </a:lnTo>
                    <a:lnTo>
                      <a:pt x="2248" y="340"/>
                    </a:lnTo>
                    <a:lnTo>
                      <a:pt x="2249" y="338"/>
                    </a:lnTo>
                    <a:lnTo>
                      <a:pt x="2249" y="338"/>
                    </a:lnTo>
                    <a:lnTo>
                      <a:pt x="2249" y="338"/>
                    </a:lnTo>
                    <a:lnTo>
                      <a:pt x="2250" y="338"/>
                    </a:lnTo>
                    <a:lnTo>
                      <a:pt x="2250" y="340"/>
                    </a:lnTo>
                    <a:lnTo>
                      <a:pt x="2250" y="338"/>
                    </a:lnTo>
                    <a:lnTo>
                      <a:pt x="2251" y="338"/>
                    </a:lnTo>
                    <a:lnTo>
                      <a:pt x="2251" y="338"/>
                    </a:lnTo>
                    <a:lnTo>
                      <a:pt x="2251" y="338"/>
                    </a:lnTo>
                    <a:lnTo>
                      <a:pt x="2252" y="337"/>
                    </a:lnTo>
                    <a:lnTo>
                      <a:pt x="2252" y="337"/>
                    </a:lnTo>
                    <a:lnTo>
                      <a:pt x="2253" y="337"/>
                    </a:lnTo>
                    <a:lnTo>
                      <a:pt x="2253" y="337"/>
                    </a:lnTo>
                    <a:lnTo>
                      <a:pt x="2253" y="340"/>
                    </a:lnTo>
                    <a:lnTo>
                      <a:pt x="2254" y="341"/>
                    </a:lnTo>
                    <a:lnTo>
                      <a:pt x="2254" y="338"/>
                    </a:lnTo>
                    <a:lnTo>
                      <a:pt x="2254" y="337"/>
                    </a:lnTo>
                    <a:lnTo>
                      <a:pt x="2255" y="337"/>
                    </a:lnTo>
                    <a:lnTo>
                      <a:pt x="2255" y="335"/>
                    </a:lnTo>
                    <a:lnTo>
                      <a:pt x="2255" y="334"/>
                    </a:lnTo>
                    <a:lnTo>
                      <a:pt x="2257" y="334"/>
                    </a:lnTo>
                    <a:lnTo>
                      <a:pt x="2257" y="334"/>
                    </a:lnTo>
                    <a:lnTo>
                      <a:pt x="2258" y="332"/>
                    </a:lnTo>
                    <a:lnTo>
                      <a:pt x="2258" y="330"/>
                    </a:lnTo>
                    <a:lnTo>
                      <a:pt x="2258" y="330"/>
                    </a:lnTo>
                    <a:lnTo>
                      <a:pt x="2259" y="328"/>
                    </a:lnTo>
                    <a:lnTo>
                      <a:pt x="2259" y="328"/>
                    </a:lnTo>
                    <a:lnTo>
                      <a:pt x="2259" y="328"/>
                    </a:lnTo>
                    <a:lnTo>
                      <a:pt x="2260" y="327"/>
                    </a:lnTo>
                    <a:lnTo>
                      <a:pt x="2260" y="328"/>
                    </a:lnTo>
                    <a:lnTo>
                      <a:pt x="2260" y="327"/>
                    </a:lnTo>
                    <a:lnTo>
                      <a:pt x="2261" y="329"/>
                    </a:lnTo>
                    <a:lnTo>
                      <a:pt x="2261" y="328"/>
                    </a:lnTo>
                    <a:lnTo>
                      <a:pt x="2262" y="329"/>
                    </a:lnTo>
                    <a:lnTo>
                      <a:pt x="2262" y="328"/>
                    </a:lnTo>
                    <a:lnTo>
                      <a:pt x="2262" y="329"/>
                    </a:lnTo>
                    <a:lnTo>
                      <a:pt x="2263" y="331"/>
                    </a:lnTo>
                    <a:lnTo>
                      <a:pt x="2263" y="332"/>
                    </a:lnTo>
                    <a:lnTo>
                      <a:pt x="2263" y="332"/>
                    </a:lnTo>
                    <a:lnTo>
                      <a:pt x="2264" y="334"/>
                    </a:lnTo>
                    <a:lnTo>
                      <a:pt x="2264" y="331"/>
                    </a:lnTo>
                    <a:lnTo>
                      <a:pt x="2264" y="330"/>
                    </a:lnTo>
                    <a:lnTo>
                      <a:pt x="2266" y="331"/>
                    </a:lnTo>
                    <a:lnTo>
                      <a:pt x="2266" y="330"/>
                    </a:lnTo>
                    <a:lnTo>
                      <a:pt x="2267" y="330"/>
                    </a:lnTo>
                    <a:lnTo>
                      <a:pt x="2267" y="330"/>
                    </a:lnTo>
                    <a:lnTo>
                      <a:pt x="2267" y="331"/>
                    </a:lnTo>
                    <a:lnTo>
                      <a:pt x="2268" y="332"/>
                    </a:lnTo>
                    <a:lnTo>
                      <a:pt x="2268" y="334"/>
                    </a:lnTo>
                    <a:lnTo>
                      <a:pt x="2268" y="334"/>
                    </a:lnTo>
                    <a:lnTo>
                      <a:pt x="2269" y="332"/>
                    </a:lnTo>
                    <a:lnTo>
                      <a:pt x="2269" y="332"/>
                    </a:lnTo>
                    <a:lnTo>
                      <a:pt x="2269" y="334"/>
                    </a:lnTo>
                    <a:lnTo>
                      <a:pt x="2270" y="334"/>
                    </a:lnTo>
                    <a:lnTo>
                      <a:pt x="2270" y="335"/>
                    </a:lnTo>
                    <a:lnTo>
                      <a:pt x="2271" y="336"/>
                    </a:lnTo>
                    <a:lnTo>
                      <a:pt x="2271" y="335"/>
                    </a:lnTo>
                    <a:lnTo>
                      <a:pt x="2271" y="336"/>
                    </a:lnTo>
                    <a:lnTo>
                      <a:pt x="2272" y="336"/>
                    </a:lnTo>
                    <a:lnTo>
                      <a:pt x="2272" y="334"/>
                    </a:lnTo>
                    <a:lnTo>
                      <a:pt x="2272" y="331"/>
                    </a:lnTo>
                    <a:lnTo>
                      <a:pt x="2273" y="330"/>
                    </a:lnTo>
                    <a:lnTo>
                      <a:pt x="2273" y="331"/>
                    </a:lnTo>
                    <a:lnTo>
                      <a:pt x="2273" y="329"/>
                    </a:lnTo>
                    <a:lnTo>
                      <a:pt x="2275" y="330"/>
                    </a:lnTo>
                    <a:lnTo>
                      <a:pt x="2275" y="328"/>
                    </a:lnTo>
                    <a:lnTo>
                      <a:pt x="2276" y="328"/>
                    </a:lnTo>
                    <a:lnTo>
                      <a:pt x="2276" y="329"/>
                    </a:lnTo>
                    <a:lnTo>
                      <a:pt x="2276" y="328"/>
                    </a:lnTo>
                    <a:lnTo>
                      <a:pt x="2277" y="330"/>
                    </a:lnTo>
                    <a:lnTo>
                      <a:pt x="2277" y="332"/>
                    </a:lnTo>
                    <a:lnTo>
                      <a:pt x="2277" y="331"/>
                    </a:lnTo>
                    <a:lnTo>
                      <a:pt x="2278" y="334"/>
                    </a:lnTo>
                    <a:lnTo>
                      <a:pt x="2278" y="334"/>
                    </a:lnTo>
                    <a:lnTo>
                      <a:pt x="2278" y="334"/>
                    </a:lnTo>
                    <a:lnTo>
                      <a:pt x="2279" y="335"/>
                    </a:lnTo>
                    <a:lnTo>
                      <a:pt x="2279" y="336"/>
                    </a:lnTo>
                    <a:lnTo>
                      <a:pt x="2280" y="336"/>
                    </a:lnTo>
                    <a:lnTo>
                      <a:pt x="2280" y="336"/>
                    </a:lnTo>
                    <a:lnTo>
                      <a:pt x="2280" y="334"/>
                    </a:lnTo>
                    <a:lnTo>
                      <a:pt x="2281" y="331"/>
                    </a:lnTo>
                    <a:lnTo>
                      <a:pt x="2281" y="329"/>
                    </a:lnTo>
                    <a:lnTo>
                      <a:pt x="2281" y="328"/>
                    </a:lnTo>
                    <a:lnTo>
                      <a:pt x="2282" y="328"/>
                    </a:lnTo>
                    <a:lnTo>
                      <a:pt x="2282" y="327"/>
                    </a:lnTo>
                    <a:lnTo>
                      <a:pt x="2282" y="327"/>
                    </a:lnTo>
                    <a:lnTo>
                      <a:pt x="2284" y="328"/>
                    </a:lnTo>
                    <a:lnTo>
                      <a:pt x="2284" y="326"/>
                    </a:lnTo>
                    <a:lnTo>
                      <a:pt x="2285" y="326"/>
                    </a:lnTo>
                    <a:lnTo>
                      <a:pt x="2285" y="325"/>
                    </a:lnTo>
                    <a:lnTo>
                      <a:pt x="2285" y="325"/>
                    </a:lnTo>
                    <a:lnTo>
                      <a:pt x="2286" y="325"/>
                    </a:lnTo>
                    <a:lnTo>
                      <a:pt x="2286" y="325"/>
                    </a:lnTo>
                    <a:lnTo>
                      <a:pt x="2286" y="327"/>
                    </a:lnTo>
                    <a:lnTo>
                      <a:pt x="2287" y="329"/>
                    </a:lnTo>
                    <a:lnTo>
                      <a:pt x="2287" y="328"/>
                    </a:lnTo>
                    <a:lnTo>
                      <a:pt x="2288" y="329"/>
                    </a:lnTo>
                    <a:lnTo>
                      <a:pt x="2288" y="330"/>
                    </a:lnTo>
                    <a:lnTo>
                      <a:pt x="2288" y="332"/>
                    </a:lnTo>
                    <a:lnTo>
                      <a:pt x="2289" y="332"/>
                    </a:lnTo>
                    <a:lnTo>
                      <a:pt x="2289" y="330"/>
                    </a:lnTo>
                    <a:lnTo>
                      <a:pt x="2289" y="329"/>
                    </a:lnTo>
                    <a:lnTo>
                      <a:pt x="2290" y="329"/>
                    </a:lnTo>
                    <a:lnTo>
                      <a:pt x="2290" y="328"/>
                    </a:lnTo>
                    <a:lnTo>
                      <a:pt x="2290" y="328"/>
                    </a:lnTo>
                    <a:lnTo>
                      <a:pt x="2291" y="328"/>
                    </a:lnTo>
                    <a:lnTo>
                      <a:pt x="2291" y="329"/>
                    </a:lnTo>
                    <a:lnTo>
                      <a:pt x="2292" y="328"/>
                    </a:lnTo>
                    <a:lnTo>
                      <a:pt x="2292" y="327"/>
                    </a:lnTo>
                    <a:lnTo>
                      <a:pt x="2292" y="328"/>
                    </a:lnTo>
                    <a:lnTo>
                      <a:pt x="2294" y="328"/>
                    </a:lnTo>
                    <a:lnTo>
                      <a:pt x="2294" y="329"/>
                    </a:lnTo>
                    <a:lnTo>
                      <a:pt x="2294" y="328"/>
                    </a:lnTo>
                    <a:lnTo>
                      <a:pt x="2295" y="328"/>
                    </a:lnTo>
                    <a:lnTo>
                      <a:pt x="2295" y="328"/>
                    </a:lnTo>
                    <a:lnTo>
                      <a:pt x="2295" y="329"/>
                    </a:lnTo>
                    <a:lnTo>
                      <a:pt x="2296" y="329"/>
                    </a:lnTo>
                    <a:lnTo>
                      <a:pt x="2296" y="331"/>
                    </a:lnTo>
                    <a:lnTo>
                      <a:pt x="2297" y="331"/>
                    </a:lnTo>
                    <a:lnTo>
                      <a:pt x="2297" y="330"/>
                    </a:lnTo>
                    <a:lnTo>
                      <a:pt x="2297" y="330"/>
                    </a:lnTo>
                    <a:lnTo>
                      <a:pt x="2298" y="330"/>
                    </a:lnTo>
                    <a:lnTo>
                      <a:pt x="2298" y="329"/>
                    </a:lnTo>
                    <a:lnTo>
                      <a:pt x="2298" y="330"/>
                    </a:lnTo>
                    <a:lnTo>
                      <a:pt x="2299" y="332"/>
                    </a:lnTo>
                    <a:lnTo>
                      <a:pt x="2299" y="332"/>
                    </a:lnTo>
                    <a:lnTo>
                      <a:pt x="2299" y="330"/>
                    </a:lnTo>
                    <a:lnTo>
                      <a:pt x="2300" y="332"/>
                    </a:lnTo>
                    <a:lnTo>
                      <a:pt x="2300" y="332"/>
                    </a:lnTo>
                    <a:lnTo>
                      <a:pt x="2301" y="330"/>
                    </a:lnTo>
                    <a:lnTo>
                      <a:pt x="2301" y="332"/>
                    </a:lnTo>
                    <a:lnTo>
                      <a:pt x="2301" y="334"/>
                    </a:lnTo>
                    <a:lnTo>
                      <a:pt x="2303" y="335"/>
                    </a:lnTo>
                    <a:lnTo>
                      <a:pt x="2303" y="337"/>
                    </a:lnTo>
                    <a:lnTo>
                      <a:pt x="2303" y="336"/>
                    </a:lnTo>
                    <a:lnTo>
                      <a:pt x="2304" y="336"/>
                    </a:lnTo>
                    <a:lnTo>
                      <a:pt x="2304" y="335"/>
                    </a:lnTo>
                    <a:lnTo>
                      <a:pt x="2304" y="332"/>
                    </a:lnTo>
                    <a:lnTo>
                      <a:pt x="2305" y="330"/>
                    </a:lnTo>
                    <a:lnTo>
                      <a:pt x="2305" y="329"/>
                    </a:lnTo>
                    <a:lnTo>
                      <a:pt x="2306" y="329"/>
                    </a:lnTo>
                    <a:lnTo>
                      <a:pt x="2306" y="328"/>
                    </a:lnTo>
                    <a:lnTo>
                      <a:pt x="2306" y="329"/>
                    </a:lnTo>
                    <a:lnTo>
                      <a:pt x="2307" y="330"/>
                    </a:lnTo>
                    <a:lnTo>
                      <a:pt x="2307" y="331"/>
                    </a:lnTo>
                    <a:lnTo>
                      <a:pt x="2307" y="331"/>
                    </a:lnTo>
                    <a:lnTo>
                      <a:pt x="2308" y="329"/>
                    </a:lnTo>
                    <a:lnTo>
                      <a:pt x="2308" y="328"/>
                    </a:lnTo>
                    <a:lnTo>
                      <a:pt x="2308" y="323"/>
                    </a:lnTo>
                    <a:lnTo>
                      <a:pt x="2309" y="322"/>
                    </a:lnTo>
                    <a:lnTo>
                      <a:pt x="2309" y="322"/>
                    </a:lnTo>
                    <a:lnTo>
                      <a:pt x="2310" y="322"/>
                    </a:lnTo>
                    <a:lnTo>
                      <a:pt x="2310" y="325"/>
                    </a:lnTo>
                    <a:lnTo>
                      <a:pt x="2310" y="322"/>
                    </a:lnTo>
                    <a:lnTo>
                      <a:pt x="2312" y="325"/>
                    </a:lnTo>
                    <a:lnTo>
                      <a:pt x="2312" y="325"/>
                    </a:lnTo>
                    <a:lnTo>
                      <a:pt x="2312" y="323"/>
                    </a:lnTo>
                    <a:lnTo>
                      <a:pt x="2313" y="325"/>
                    </a:lnTo>
                    <a:lnTo>
                      <a:pt x="2313" y="326"/>
                    </a:lnTo>
                    <a:lnTo>
                      <a:pt x="2313" y="326"/>
                    </a:lnTo>
                    <a:lnTo>
                      <a:pt x="2314" y="327"/>
                    </a:lnTo>
                    <a:lnTo>
                      <a:pt x="2314" y="328"/>
                    </a:lnTo>
                    <a:lnTo>
                      <a:pt x="2315" y="328"/>
                    </a:lnTo>
                    <a:lnTo>
                      <a:pt x="2315" y="331"/>
                    </a:lnTo>
                    <a:lnTo>
                      <a:pt x="2315" y="330"/>
                    </a:lnTo>
                    <a:lnTo>
                      <a:pt x="2316" y="332"/>
                    </a:lnTo>
                    <a:lnTo>
                      <a:pt x="2316" y="335"/>
                    </a:lnTo>
                    <a:lnTo>
                      <a:pt x="2316" y="335"/>
                    </a:lnTo>
                    <a:lnTo>
                      <a:pt x="2317" y="336"/>
                    </a:lnTo>
                    <a:lnTo>
                      <a:pt x="2317" y="336"/>
                    </a:lnTo>
                    <a:lnTo>
                      <a:pt x="2317" y="334"/>
                    </a:lnTo>
                    <a:lnTo>
                      <a:pt x="2318" y="334"/>
                    </a:lnTo>
                    <a:lnTo>
                      <a:pt x="2318" y="332"/>
                    </a:lnTo>
                    <a:lnTo>
                      <a:pt x="2319" y="332"/>
                    </a:lnTo>
                    <a:lnTo>
                      <a:pt x="2319" y="331"/>
                    </a:lnTo>
                    <a:lnTo>
                      <a:pt x="2319" y="334"/>
                    </a:lnTo>
                    <a:lnTo>
                      <a:pt x="2321" y="330"/>
                    </a:lnTo>
                    <a:lnTo>
                      <a:pt x="2321" y="332"/>
                    </a:lnTo>
                    <a:lnTo>
                      <a:pt x="2321" y="332"/>
                    </a:lnTo>
                    <a:lnTo>
                      <a:pt x="2322" y="334"/>
                    </a:lnTo>
                    <a:lnTo>
                      <a:pt x="2322" y="334"/>
                    </a:lnTo>
                    <a:lnTo>
                      <a:pt x="2322" y="334"/>
                    </a:lnTo>
                    <a:lnTo>
                      <a:pt x="2323" y="336"/>
                    </a:lnTo>
                    <a:lnTo>
                      <a:pt x="2323" y="336"/>
                    </a:lnTo>
                    <a:lnTo>
                      <a:pt x="2324" y="336"/>
                    </a:lnTo>
                    <a:lnTo>
                      <a:pt x="2324" y="336"/>
                    </a:lnTo>
                    <a:lnTo>
                      <a:pt x="2324" y="334"/>
                    </a:lnTo>
                    <a:lnTo>
                      <a:pt x="2325" y="335"/>
                    </a:lnTo>
                    <a:lnTo>
                      <a:pt x="2325" y="334"/>
                    </a:lnTo>
                    <a:lnTo>
                      <a:pt x="2325" y="335"/>
                    </a:lnTo>
                    <a:lnTo>
                      <a:pt x="2326" y="334"/>
                    </a:lnTo>
                    <a:lnTo>
                      <a:pt x="2326" y="335"/>
                    </a:lnTo>
                    <a:lnTo>
                      <a:pt x="2326" y="336"/>
                    </a:lnTo>
                    <a:lnTo>
                      <a:pt x="2327" y="335"/>
                    </a:lnTo>
                    <a:lnTo>
                      <a:pt x="2327" y="336"/>
                    </a:lnTo>
                    <a:lnTo>
                      <a:pt x="2328" y="336"/>
                    </a:lnTo>
                    <a:lnTo>
                      <a:pt x="2328" y="337"/>
                    </a:lnTo>
                    <a:lnTo>
                      <a:pt x="2328" y="335"/>
                    </a:lnTo>
                    <a:lnTo>
                      <a:pt x="2330" y="334"/>
                    </a:lnTo>
                    <a:lnTo>
                      <a:pt x="2330" y="334"/>
                    </a:lnTo>
                    <a:lnTo>
                      <a:pt x="2330" y="334"/>
                    </a:lnTo>
                    <a:lnTo>
                      <a:pt x="2331" y="335"/>
                    </a:lnTo>
                    <a:lnTo>
                      <a:pt x="2331" y="334"/>
                    </a:lnTo>
                    <a:lnTo>
                      <a:pt x="2332" y="332"/>
                    </a:lnTo>
                    <a:lnTo>
                      <a:pt x="2332" y="331"/>
                    </a:lnTo>
                    <a:lnTo>
                      <a:pt x="2332" y="331"/>
                    </a:lnTo>
                    <a:lnTo>
                      <a:pt x="2333" y="330"/>
                    </a:lnTo>
                    <a:lnTo>
                      <a:pt x="2333" y="330"/>
                    </a:lnTo>
                    <a:lnTo>
                      <a:pt x="2333" y="332"/>
                    </a:lnTo>
                    <a:lnTo>
                      <a:pt x="2334" y="335"/>
                    </a:lnTo>
                    <a:lnTo>
                      <a:pt x="2334" y="335"/>
                    </a:lnTo>
                    <a:lnTo>
                      <a:pt x="2334" y="334"/>
                    </a:lnTo>
                    <a:lnTo>
                      <a:pt x="2335" y="334"/>
                    </a:lnTo>
                    <a:lnTo>
                      <a:pt x="2335" y="335"/>
                    </a:lnTo>
                    <a:lnTo>
                      <a:pt x="2336" y="335"/>
                    </a:lnTo>
                    <a:lnTo>
                      <a:pt x="2336" y="336"/>
                    </a:lnTo>
                    <a:lnTo>
                      <a:pt x="2336" y="332"/>
                    </a:lnTo>
                    <a:lnTo>
                      <a:pt x="2337" y="332"/>
                    </a:lnTo>
                    <a:lnTo>
                      <a:pt x="2337" y="332"/>
                    </a:lnTo>
                    <a:lnTo>
                      <a:pt x="2337" y="335"/>
                    </a:lnTo>
                    <a:lnTo>
                      <a:pt x="2339" y="332"/>
                    </a:lnTo>
                    <a:lnTo>
                      <a:pt x="2339" y="330"/>
                    </a:lnTo>
                    <a:lnTo>
                      <a:pt x="2339" y="331"/>
                    </a:lnTo>
                    <a:lnTo>
                      <a:pt x="2340" y="334"/>
                    </a:lnTo>
                    <a:lnTo>
                      <a:pt x="2340" y="332"/>
                    </a:lnTo>
                    <a:lnTo>
                      <a:pt x="2341" y="332"/>
                    </a:lnTo>
                    <a:lnTo>
                      <a:pt x="2341" y="332"/>
                    </a:lnTo>
                    <a:lnTo>
                      <a:pt x="2341" y="329"/>
                    </a:lnTo>
                    <a:lnTo>
                      <a:pt x="2342" y="330"/>
                    </a:lnTo>
                    <a:lnTo>
                      <a:pt x="2342" y="330"/>
                    </a:lnTo>
                    <a:lnTo>
                      <a:pt x="2342" y="330"/>
                    </a:lnTo>
                    <a:lnTo>
                      <a:pt x="2343" y="329"/>
                    </a:lnTo>
                    <a:lnTo>
                      <a:pt x="2343" y="329"/>
                    </a:lnTo>
                    <a:lnTo>
                      <a:pt x="2343" y="330"/>
                    </a:lnTo>
                    <a:lnTo>
                      <a:pt x="2344" y="329"/>
                    </a:lnTo>
                    <a:lnTo>
                      <a:pt x="2344" y="330"/>
                    </a:lnTo>
                    <a:lnTo>
                      <a:pt x="2345" y="330"/>
                    </a:lnTo>
                    <a:lnTo>
                      <a:pt x="2345" y="330"/>
                    </a:lnTo>
                    <a:lnTo>
                      <a:pt x="2345" y="329"/>
                    </a:lnTo>
                    <a:lnTo>
                      <a:pt x="2346" y="330"/>
                    </a:lnTo>
                    <a:lnTo>
                      <a:pt x="2346" y="329"/>
                    </a:lnTo>
                    <a:lnTo>
                      <a:pt x="2346" y="330"/>
                    </a:lnTo>
                    <a:lnTo>
                      <a:pt x="2348" y="330"/>
                    </a:lnTo>
                    <a:lnTo>
                      <a:pt x="2348" y="330"/>
                    </a:lnTo>
                    <a:lnTo>
                      <a:pt x="2348" y="330"/>
                    </a:lnTo>
                    <a:lnTo>
                      <a:pt x="2349" y="330"/>
                    </a:lnTo>
                    <a:lnTo>
                      <a:pt x="2349" y="331"/>
                    </a:lnTo>
                    <a:lnTo>
                      <a:pt x="2350" y="332"/>
                    </a:lnTo>
                    <a:lnTo>
                      <a:pt x="2350" y="331"/>
                    </a:lnTo>
                    <a:lnTo>
                      <a:pt x="2350" y="329"/>
                    </a:lnTo>
                    <a:lnTo>
                      <a:pt x="2351" y="329"/>
                    </a:lnTo>
                    <a:lnTo>
                      <a:pt x="2351" y="327"/>
                    </a:lnTo>
                    <a:lnTo>
                      <a:pt x="2351" y="328"/>
                    </a:lnTo>
                    <a:lnTo>
                      <a:pt x="2352" y="326"/>
                    </a:lnTo>
                    <a:lnTo>
                      <a:pt x="2352" y="326"/>
                    </a:lnTo>
                    <a:lnTo>
                      <a:pt x="2352" y="328"/>
                    </a:lnTo>
                    <a:lnTo>
                      <a:pt x="2353" y="328"/>
                    </a:lnTo>
                    <a:lnTo>
                      <a:pt x="2353" y="329"/>
                    </a:lnTo>
                    <a:lnTo>
                      <a:pt x="2354" y="329"/>
                    </a:lnTo>
                    <a:lnTo>
                      <a:pt x="2354" y="329"/>
                    </a:lnTo>
                    <a:lnTo>
                      <a:pt x="2354" y="330"/>
                    </a:lnTo>
                    <a:lnTo>
                      <a:pt x="2355" y="331"/>
                    </a:lnTo>
                    <a:lnTo>
                      <a:pt x="2355" y="330"/>
                    </a:lnTo>
                    <a:lnTo>
                      <a:pt x="2355" y="328"/>
                    </a:lnTo>
                    <a:lnTo>
                      <a:pt x="2357" y="327"/>
                    </a:lnTo>
                    <a:lnTo>
                      <a:pt x="2357" y="326"/>
                    </a:lnTo>
                    <a:lnTo>
                      <a:pt x="2357" y="323"/>
                    </a:lnTo>
                    <a:lnTo>
                      <a:pt x="2358" y="323"/>
                    </a:lnTo>
                    <a:lnTo>
                      <a:pt x="2358" y="326"/>
                    </a:lnTo>
                    <a:lnTo>
                      <a:pt x="2359" y="326"/>
                    </a:lnTo>
                    <a:lnTo>
                      <a:pt x="2359" y="326"/>
                    </a:lnTo>
                    <a:lnTo>
                      <a:pt x="2359" y="325"/>
                    </a:lnTo>
                    <a:lnTo>
                      <a:pt x="2360" y="326"/>
                    </a:lnTo>
                    <a:lnTo>
                      <a:pt x="2360" y="326"/>
                    </a:lnTo>
                    <a:lnTo>
                      <a:pt x="2360" y="326"/>
                    </a:lnTo>
                    <a:lnTo>
                      <a:pt x="2361" y="326"/>
                    </a:lnTo>
                    <a:lnTo>
                      <a:pt x="2361" y="328"/>
                    </a:lnTo>
                    <a:lnTo>
                      <a:pt x="2361" y="328"/>
                    </a:lnTo>
                    <a:lnTo>
                      <a:pt x="2362" y="326"/>
                    </a:lnTo>
                    <a:lnTo>
                      <a:pt x="2362" y="325"/>
                    </a:lnTo>
                    <a:lnTo>
                      <a:pt x="2363" y="325"/>
                    </a:lnTo>
                    <a:lnTo>
                      <a:pt x="2363" y="322"/>
                    </a:lnTo>
                    <a:lnTo>
                      <a:pt x="2363" y="321"/>
                    </a:lnTo>
                    <a:lnTo>
                      <a:pt x="2364" y="321"/>
                    </a:lnTo>
                    <a:lnTo>
                      <a:pt x="2364" y="319"/>
                    </a:lnTo>
                    <a:lnTo>
                      <a:pt x="2364" y="320"/>
                    </a:lnTo>
                    <a:lnTo>
                      <a:pt x="2366" y="321"/>
                    </a:lnTo>
                    <a:lnTo>
                      <a:pt x="2366" y="321"/>
                    </a:lnTo>
                    <a:lnTo>
                      <a:pt x="2366" y="322"/>
                    </a:lnTo>
                    <a:lnTo>
                      <a:pt x="2367" y="321"/>
                    </a:lnTo>
                    <a:lnTo>
                      <a:pt x="2367" y="325"/>
                    </a:lnTo>
                    <a:lnTo>
                      <a:pt x="2368" y="325"/>
                    </a:lnTo>
                    <a:lnTo>
                      <a:pt x="2368" y="325"/>
                    </a:lnTo>
                    <a:lnTo>
                      <a:pt x="2368" y="325"/>
                    </a:lnTo>
                    <a:lnTo>
                      <a:pt x="2369" y="325"/>
                    </a:lnTo>
                    <a:lnTo>
                      <a:pt x="2369" y="322"/>
                    </a:lnTo>
                    <a:lnTo>
                      <a:pt x="2369" y="323"/>
                    </a:lnTo>
                    <a:lnTo>
                      <a:pt x="2370" y="325"/>
                    </a:lnTo>
                    <a:lnTo>
                      <a:pt x="2370" y="325"/>
                    </a:lnTo>
                    <a:lnTo>
                      <a:pt x="2370" y="326"/>
                    </a:lnTo>
                    <a:lnTo>
                      <a:pt x="2371" y="326"/>
                    </a:lnTo>
                    <a:lnTo>
                      <a:pt x="2371" y="326"/>
                    </a:lnTo>
                    <a:lnTo>
                      <a:pt x="2372" y="328"/>
                    </a:lnTo>
                    <a:lnTo>
                      <a:pt x="2372" y="328"/>
                    </a:lnTo>
                    <a:lnTo>
                      <a:pt x="2372" y="327"/>
                    </a:lnTo>
                    <a:lnTo>
                      <a:pt x="2373" y="327"/>
                    </a:lnTo>
                    <a:lnTo>
                      <a:pt x="2373" y="327"/>
                    </a:lnTo>
                    <a:lnTo>
                      <a:pt x="2373" y="325"/>
                    </a:lnTo>
                    <a:lnTo>
                      <a:pt x="2375" y="326"/>
                    </a:lnTo>
                    <a:lnTo>
                      <a:pt x="2375" y="326"/>
                    </a:lnTo>
                    <a:lnTo>
                      <a:pt x="2376" y="326"/>
                    </a:lnTo>
                    <a:lnTo>
                      <a:pt x="2376" y="328"/>
                    </a:lnTo>
                    <a:lnTo>
                      <a:pt x="2376" y="329"/>
                    </a:lnTo>
                    <a:lnTo>
                      <a:pt x="2377" y="330"/>
                    </a:lnTo>
                    <a:lnTo>
                      <a:pt x="2377" y="330"/>
                    </a:lnTo>
                    <a:lnTo>
                      <a:pt x="2377" y="330"/>
                    </a:lnTo>
                    <a:lnTo>
                      <a:pt x="2378" y="332"/>
                    </a:lnTo>
                    <a:lnTo>
                      <a:pt x="2378" y="330"/>
                    </a:lnTo>
                    <a:lnTo>
                      <a:pt x="2378" y="329"/>
                    </a:lnTo>
                    <a:lnTo>
                      <a:pt x="2379" y="327"/>
                    </a:lnTo>
                    <a:lnTo>
                      <a:pt x="2379" y="326"/>
                    </a:lnTo>
                    <a:lnTo>
                      <a:pt x="2380" y="326"/>
                    </a:lnTo>
                    <a:lnTo>
                      <a:pt x="2380" y="325"/>
                    </a:lnTo>
                    <a:lnTo>
                      <a:pt x="2380" y="325"/>
                    </a:lnTo>
                    <a:lnTo>
                      <a:pt x="2381" y="323"/>
                    </a:lnTo>
                    <a:lnTo>
                      <a:pt x="2381" y="321"/>
                    </a:lnTo>
                    <a:lnTo>
                      <a:pt x="2381" y="322"/>
                    </a:lnTo>
                    <a:lnTo>
                      <a:pt x="2382" y="322"/>
                    </a:lnTo>
                    <a:lnTo>
                      <a:pt x="2382" y="325"/>
                    </a:lnTo>
                    <a:lnTo>
                      <a:pt x="2382" y="325"/>
                    </a:lnTo>
                    <a:lnTo>
                      <a:pt x="2384" y="322"/>
                    </a:lnTo>
                    <a:lnTo>
                      <a:pt x="2384" y="322"/>
                    </a:lnTo>
                    <a:lnTo>
                      <a:pt x="2385" y="322"/>
                    </a:lnTo>
                    <a:lnTo>
                      <a:pt x="2385" y="322"/>
                    </a:lnTo>
                    <a:lnTo>
                      <a:pt x="2385" y="323"/>
                    </a:lnTo>
                    <a:lnTo>
                      <a:pt x="2386" y="325"/>
                    </a:lnTo>
                    <a:lnTo>
                      <a:pt x="2386" y="326"/>
                    </a:lnTo>
                    <a:lnTo>
                      <a:pt x="2386" y="325"/>
                    </a:lnTo>
                    <a:lnTo>
                      <a:pt x="2387" y="325"/>
                    </a:lnTo>
                    <a:lnTo>
                      <a:pt x="2387" y="325"/>
                    </a:lnTo>
                    <a:lnTo>
                      <a:pt x="2387" y="326"/>
                    </a:lnTo>
                    <a:lnTo>
                      <a:pt x="2388" y="325"/>
                    </a:lnTo>
                    <a:lnTo>
                      <a:pt x="2388" y="323"/>
                    </a:lnTo>
                    <a:lnTo>
                      <a:pt x="2389" y="323"/>
                    </a:lnTo>
                    <a:lnTo>
                      <a:pt x="2389" y="325"/>
                    </a:lnTo>
                    <a:lnTo>
                      <a:pt x="2389" y="325"/>
                    </a:lnTo>
                    <a:lnTo>
                      <a:pt x="2390" y="323"/>
                    </a:lnTo>
                    <a:lnTo>
                      <a:pt x="2390" y="321"/>
                    </a:lnTo>
                    <a:lnTo>
                      <a:pt x="2390" y="321"/>
                    </a:lnTo>
                    <a:lnTo>
                      <a:pt x="2391" y="320"/>
                    </a:lnTo>
                    <a:lnTo>
                      <a:pt x="2391" y="320"/>
                    </a:lnTo>
                    <a:lnTo>
                      <a:pt x="2391" y="319"/>
                    </a:lnTo>
                    <a:lnTo>
                      <a:pt x="2393" y="318"/>
                    </a:lnTo>
                    <a:lnTo>
                      <a:pt x="2393" y="319"/>
                    </a:lnTo>
                    <a:lnTo>
                      <a:pt x="2394" y="320"/>
                    </a:lnTo>
                    <a:lnTo>
                      <a:pt x="2394" y="321"/>
                    </a:lnTo>
                    <a:lnTo>
                      <a:pt x="2394" y="326"/>
                    </a:lnTo>
                    <a:lnTo>
                      <a:pt x="2395" y="327"/>
                    </a:lnTo>
                    <a:lnTo>
                      <a:pt x="2395" y="329"/>
                    </a:lnTo>
                    <a:lnTo>
                      <a:pt x="2395" y="329"/>
                    </a:lnTo>
                    <a:lnTo>
                      <a:pt x="2396" y="329"/>
                    </a:lnTo>
                    <a:lnTo>
                      <a:pt x="2396" y="327"/>
                    </a:lnTo>
                    <a:lnTo>
                      <a:pt x="2396" y="326"/>
                    </a:lnTo>
                    <a:lnTo>
                      <a:pt x="2397" y="327"/>
                    </a:lnTo>
                    <a:lnTo>
                      <a:pt x="2397" y="328"/>
                    </a:lnTo>
                    <a:lnTo>
                      <a:pt x="2398" y="330"/>
                    </a:lnTo>
                    <a:lnTo>
                      <a:pt x="2398" y="328"/>
                    </a:lnTo>
                    <a:lnTo>
                      <a:pt x="2398" y="328"/>
                    </a:lnTo>
                    <a:lnTo>
                      <a:pt x="2399" y="328"/>
                    </a:lnTo>
                    <a:lnTo>
                      <a:pt x="2399" y="327"/>
                    </a:lnTo>
                    <a:lnTo>
                      <a:pt x="2399" y="328"/>
                    </a:lnTo>
                    <a:lnTo>
                      <a:pt x="2400" y="327"/>
                    </a:lnTo>
                    <a:lnTo>
                      <a:pt x="2400" y="326"/>
                    </a:lnTo>
                    <a:lnTo>
                      <a:pt x="2400" y="327"/>
                    </a:lnTo>
                    <a:lnTo>
                      <a:pt x="2402" y="326"/>
                    </a:lnTo>
                    <a:lnTo>
                      <a:pt x="2402" y="322"/>
                    </a:lnTo>
                    <a:lnTo>
                      <a:pt x="2403" y="321"/>
                    </a:lnTo>
                    <a:lnTo>
                      <a:pt x="2403" y="319"/>
                    </a:lnTo>
                    <a:lnTo>
                      <a:pt x="2403" y="318"/>
                    </a:lnTo>
                    <a:lnTo>
                      <a:pt x="2404" y="318"/>
                    </a:lnTo>
                    <a:lnTo>
                      <a:pt x="2404" y="321"/>
                    </a:lnTo>
                    <a:lnTo>
                      <a:pt x="2404" y="325"/>
                    </a:lnTo>
                    <a:lnTo>
                      <a:pt x="2405" y="327"/>
                    </a:lnTo>
                    <a:lnTo>
                      <a:pt x="2405" y="329"/>
                    </a:lnTo>
                    <a:lnTo>
                      <a:pt x="2405" y="330"/>
                    </a:lnTo>
                    <a:lnTo>
                      <a:pt x="2406" y="330"/>
                    </a:lnTo>
                    <a:lnTo>
                      <a:pt x="2406" y="329"/>
                    </a:lnTo>
                    <a:lnTo>
                      <a:pt x="2407" y="329"/>
                    </a:lnTo>
                    <a:lnTo>
                      <a:pt x="2407" y="329"/>
                    </a:lnTo>
                    <a:lnTo>
                      <a:pt x="2407" y="329"/>
                    </a:lnTo>
                    <a:lnTo>
                      <a:pt x="2408" y="329"/>
                    </a:lnTo>
                    <a:lnTo>
                      <a:pt x="2408" y="329"/>
                    </a:lnTo>
                    <a:lnTo>
                      <a:pt x="2408" y="328"/>
                    </a:lnTo>
                    <a:lnTo>
                      <a:pt x="2409" y="327"/>
                    </a:lnTo>
                    <a:lnTo>
                      <a:pt x="2409" y="327"/>
                    </a:lnTo>
                    <a:lnTo>
                      <a:pt x="2409" y="328"/>
                    </a:lnTo>
                    <a:lnTo>
                      <a:pt x="2411" y="329"/>
                    </a:lnTo>
                    <a:lnTo>
                      <a:pt x="2411" y="330"/>
                    </a:lnTo>
                    <a:lnTo>
                      <a:pt x="2412" y="329"/>
                    </a:lnTo>
                    <a:lnTo>
                      <a:pt x="2412" y="329"/>
                    </a:lnTo>
                    <a:lnTo>
                      <a:pt x="2412" y="328"/>
                    </a:lnTo>
                    <a:lnTo>
                      <a:pt x="2413" y="327"/>
                    </a:lnTo>
                    <a:lnTo>
                      <a:pt x="2413" y="326"/>
                    </a:lnTo>
                    <a:lnTo>
                      <a:pt x="2413" y="326"/>
                    </a:lnTo>
                    <a:lnTo>
                      <a:pt x="2414" y="326"/>
                    </a:lnTo>
                    <a:lnTo>
                      <a:pt x="2414" y="328"/>
                    </a:lnTo>
                    <a:lnTo>
                      <a:pt x="2414" y="328"/>
                    </a:lnTo>
                    <a:lnTo>
                      <a:pt x="2415" y="328"/>
                    </a:lnTo>
                    <a:lnTo>
                      <a:pt x="2415" y="330"/>
                    </a:lnTo>
                    <a:lnTo>
                      <a:pt x="2416" y="332"/>
                    </a:lnTo>
                    <a:lnTo>
                      <a:pt x="2416" y="334"/>
                    </a:lnTo>
                    <a:lnTo>
                      <a:pt x="2416" y="330"/>
                    </a:lnTo>
                    <a:lnTo>
                      <a:pt x="2417" y="329"/>
                    </a:lnTo>
                    <a:lnTo>
                      <a:pt x="2417" y="330"/>
                    </a:lnTo>
                    <a:lnTo>
                      <a:pt x="2417" y="329"/>
                    </a:lnTo>
                    <a:lnTo>
                      <a:pt x="2418" y="330"/>
                    </a:lnTo>
                    <a:lnTo>
                      <a:pt x="2418" y="327"/>
                    </a:lnTo>
                    <a:lnTo>
                      <a:pt x="2420" y="326"/>
                    </a:lnTo>
                    <a:lnTo>
                      <a:pt x="2420" y="327"/>
                    </a:lnTo>
                    <a:lnTo>
                      <a:pt x="2420" y="326"/>
                    </a:lnTo>
                    <a:lnTo>
                      <a:pt x="2421" y="325"/>
                    </a:lnTo>
                    <a:lnTo>
                      <a:pt x="2421" y="325"/>
                    </a:lnTo>
                    <a:lnTo>
                      <a:pt x="2421" y="325"/>
                    </a:lnTo>
                    <a:lnTo>
                      <a:pt x="2422" y="325"/>
                    </a:lnTo>
                    <a:lnTo>
                      <a:pt x="2422" y="322"/>
                    </a:lnTo>
                    <a:lnTo>
                      <a:pt x="2422" y="321"/>
                    </a:lnTo>
                    <a:lnTo>
                      <a:pt x="2423" y="321"/>
                    </a:lnTo>
                    <a:lnTo>
                      <a:pt x="2423" y="319"/>
                    </a:lnTo>
                    <a:lnTo>
                      <a:pt x="2424" y="319"/>
                    </a:lnTo>
                    <a:lnTo>
                      <a:pt x="2424" y="320"/>
                    </a:lnTo>
                    <a:lnTo>
                      <a:pt x="2424" y="320"/>
                    </a:lnTo>
                    <a:lnTo>
                      <a:pt x="2425" y="320"/>
                    </a:lnTo>
                    <a:lnTo>
                      <a:pt x="2425" y="319"/>
                    </a:lnTo>
                    <a:lnTo>
                      <a:pt x="2425" y="320"/>
                    </a:lnTo>
                    <a:lnTo>
                      <a:pt x="2426" y="320"/>
                    </a:lnTo>
                    <a:lnTo>
                      <a:pt x="2426" y="320"/>
                    </a:lnTo>
                    <a:lnTo>
                      <a:pt x="2426" y="321"/>
                    </a:lnTo>
                    <a:lnTo>
                      <a:pt x="2427" y="321"/>
                    </a:lnTo>
                    <a:lnTo>
                      <a:pt x="2427" y="322"/>
                    </a:lnTo>
                    <a:lnTo>
                      <a:pt x="2429" y="321"/>
                    </a:lnTo>
                    <a:lnTo>
                      <a:pt x="2429" y="322"/>
                    </a:lnTo>
                    <a:lnTo>
                      <a:pt x="2429" y="325"/>
                    </a:lnTo>
                    <a:lnTo>
                      <a:pt x="2430" y="325"/>
                    </a:lnTo>
                    <a:lnTo>
                      <a:pt x="2430" y="323"/>
                    </a:lnTo>
                    <a:lnTo>
                      <a:pt x="2430" y="322"/>
                    </a:lnTo>
                    <a:lnTo>
                      <a:pt x="2431" y="322"/>
                    </a:lnTo>
                    <a:lnTo>
                      <a:pt x="2431" y="322"/>
                    </a:lnTo>
                    <a:lnTo>
                      <a:pt x="2431" y="325"/>
                    </a:lnTo>
                    <a:lnTo>
                      <a:pt x="2432" y="326"/>
                    </a:lnTo>
                    <a:lnTo>
                      <a:pt x="2432" y="326"/>
                    </a:lnTo>
                    <a:lnTo>
                      <a:pt x="2433" y="323"/>
                    </a:lnTo>
                    <a:lnTo>
                      <a:pt x="2433" y="323"/>
                    </a:lnTo>
                    <a:lnTo>
                      <a:pt x="2433" y="325"/>
                    </a:lnTo>
                    <a:lnTo>
                      <a:pt x="2434" y="326"/>
                    </a:lnTo>
                    <a:lnTo>
                      <a:pt x="2434" y="327"/>
                    </a:lnTo>
                    <a:lnTo>
                      <a:pt x="2434" y="325"/>
                    </a:lnTo>
                    <a:lnTo>
                      <a:pt x="2435" y="323"/>
                    </a:lnTo>
                    <a:lnTo>
                      <a:pt x="2435" y="322"/>
                    </a:lnTo>
                    <a:lnTo>
                      <a:pt x="2435" y="320"/>
                    </a:lnTo>
                    <a:lnTo>
                      <a:pt x="2436" y="319"/>
                    </a:lnTo>
                    <a:lnTo>
                      <a:pt x="2436" y="319"/>
                    </a:lnTo>
                    <a:lnTo>
                      <a:pt x="2438" y="320"/>
                    </a:lnTo>
                    <a:lnTo>
                      <a:pt x="2438" y="318"/>
                    </a:lnTo>
                    <a:lnTo>
                      <a:pt x="2438" y="317"/>
                    </a:lnTo>
                    <a:lnTo>
                      <a:pt x="2439" y="317"/>
                    </a:lnTo>
                    <a:lnTo>
                      <a:pt x="2439" y="316"/>
                    </a:lnTo>
                    <a:lnTo>
                      <a:pt x="2439" y="314"/>
                    </a:lnTo>
                    <a:lnTo>
                      <a:pt x="2440" y="318"/>
                    </a:lnTo>
                    <a:lnTo>
                      <a:pt x="2440" y="317"/>
                    </a:lnTo>
                    <a:lnTo>
                      <a:pt x="2440" y="317"/>
                    </a:lnTo>
                    <a:lnTo>
                      <a:pt x="2441" y="316"/>
                    </a:lnTo>
                    <a:lnTo>
                      <a:pt x="2441" y="314"/>
                    </a:lnTo>
                    <a:lnTo>
                      <a:pt x="2442" y="317"/>
                    </a:lnTo>
                    <a:lnTo>
                      <a:pt x="2442" y="316"/>
                    </a:lnTo>
                    <a:lnTo>
                      <a:pt x="2442" y="317"/>
                    </a:lnTo>
                    <a:lnTo>
                      <a:pt x="2443" y="318"/>
                    </a:lnTo>
                    <a:lnTo>
                      <a:pt x="2443" y="319"/>
                    </a:lnTo>
                    <a:lnTo>
                      <a:pt x="2443" y="320"/>
                    </a:lnTo>
                    <a:lnTo>
                      <a:pt x="2444" y="321"/>
                    </a:lnTo>
                    <a:lnTo>
                      <a:pt x="2444" y="321"/>
                    </a:lnTo>
                    <a:lnTo>
                      <a:pt x="2444" y="321"/>
                    </a:lnTo>
                    <a:lnTo>
                      <a:pt x="2445" y="320"/>
                    </a:lnTo>
                    <a:lnTo>
                      <a:pt x="2445" y="319"/>
                    </a:lnTo>
                    <a:lnTo>
                      <a:pt x="2447" y="318"/>
                    </a:lnTo>
                    <a:lnTo>
                      <a:pt x="2447" y="316"/>
                    </a:lnTo>
                    <a:lnTo>
                      <a:pt x="2447" y="314"/>
                    </a:lnTo>
                    <a:lnTo>
                      <a:pt x="2448" y="318"/>
                    </a:lnTo>
                    <a:lnTo>
                      <a:pt x="2448" y="317"/>
                    </a:lnTo>
                    <a:lnTo>
                      <a:pt x="2448" y="317"/>
                    </a:lnTo>
                    <a:lnTo>
                      <a:pt x="2449" y="316"/>
                    </a:lnTo>
                    <a:lnTo>
                      <a:pt x="2449" y="316"/>
                    </a:lnTo>
                    <a:lnTo>
                      <a:pt x="2449" y="314"/>
                    </a:lnTo>
                    <a:lnTo>
                      <a:pt x="2450" y="317"/>
                    </a:lnTo>
                    <a:lnTo>
                      <a:pt x="2450" y="318"/>
                    </a:lnTo>
                    <a:lnTo>
                      <a:pt x="2451" y="319"/>
                    </a:lnTo>
                    <a:lnTo>
                      <a:pt x="2451" y="319"/>
                    </a:lnTo>
                    <a:lnTo>
                      <a:pt x="2451" y="318"/>
                    </a:lnTo>
                    <a:lnTo>
                      <a:pt x="2452" y="317"/>
                    </a:lnTo>
                    <a:lnTo>
                      <a:pt x="2452" y="318"/>
                    </a:lnTo>
                    <a:lnTo>
                      <a:pt x="2452" y="318"/>
                    </a:lnTo>
                    <a:lnTo>
                      <a:pt x="2453" y="318"/>
                    </a:lnTo>
                    <a:lnTo>
                      <a:pt x="2453" y="319"/>
                    </a:lnTo>
                    <a:lnTo>
                      <a:pt x="2453" y="319"/>
                    </a:lnTo>
                    <a:lnTo>
                      <a:pt x="2454" y="321"/>
                    </a:lnTo>
                    <a:lnTo>
                      <a:pt x="2454" y="320"/>
                    </a:lnTo>
                    <a:lnTo>
                      <a:pt x="2456" y="320"/>
                    </a:lnTo>
                    <a:lnTo>
                      <a:pt x="2456" y="320"/>
                    </a:lnTo>
                    <a:lnTo>
                      <a:pt x="2456" y="319"/>
                    </a:lnTo>
                    <a:lnTo>
                      <a:pt x="2457" y="319"/>
                    </a:lnTo>
                    <a:lnTo>
                      <a:pt x="2457" y="319"/>
                    </a:lnTo>
                    <a:lnTo>
                      <a:pt x="2457" y="319"/>
                    </a:lnTo>
                    <a:lnTo>
                      <a:pt x="2458" y="320"/>
                    </a:lnTo>
                    <a:lnTo>
                      <a:pt x="2458" y="321"/>
                    </a:lnTo>
                    <a:lnTo>
                      <a:pt x="2458" y="321"/>
                    </a:lnTo>
                    <a:lnTo>
                      <a:pt x="2459" y="321"/>
                    </a:lnTo>
                    <a:lnTo>
                      <a:pt x="2459" y="322"/>
                    </a:lnTo>
                    <a:lnTo>
                      <a:pt x="2460" y="322"/>
                    </a:lnTo>
                    <a:lnTo>
                      <a:pt x="2460" y="322"/>
                    </a:lnTo>
                    <a:lnTo>
                      <a:pt x="2460" y="323"/>
                    </a:lnTo>
                    <a:lnTo>
                      <a:pt x="2461" y="322"/>
                    </a:lnTo>
                    <a:lnTo>
                      <a:pt x="2461" y="321"/>
                    </a:lnTo>
                    <a:lnTo>
                      <a:pt x="2461" y="321"/>
                    </a:lnTo>
                    <a:lnTo>
                      <a:pt x="2462" y="319"/>
                    </a:lnTo>
                    <a:lnTo>
                      <a:pt x="2462" y="318"/>
                    </a:lnTo>
                    <a:lnTo>
                      <a:pt x="2463" y="317"/>
                    </a:lnTo>
                    <a:lnTo>
                      <a:pt x="2463" y="318"/>
                    </a:lnTo>
                    <a:lnTo>
                      <a:pt x="2463" y="317"/>
                    </a:lnTo>
                    <a:lnTo>
                      <a:pt x="2465" y="318"/>
                    </a:lnTo>
                    <a:lnTo>
                      <a:pt x="2465" y="317"/>
                    </a:lnTo>
                    <a:lnTo>
                      <a:pt x="2465" y="319"/>
                    </a:lnTo>
                    <a:lnTo>
                      <a:pt x="2466" y="319"/>
                    </a:lnTo>
                    <a:lnTo>
                      <a:pt x="2466" y="319"/>
                    </a:lnTo>
                    <a:lnTo>
                      <a:pt x="2466" y="319"/>
                    </a:lnTo>
                    <a:lnTo>
                      <a:pt x="2467" y="320"/>
                    </a:lnTo>
                    <a:lnTo>
                      <a:pt x="2467" y="319"/>
                    </a:lnTo>
                    <a:lnTo>
                      <a:pt x="2468" y="319"/>
                    </a:lnTo>
                    <a:lnTo>
                      <a:pt x="2468" y="318"/>
                    </a:lnTo>
                    <a:lnTo>
                      <a:pt x="2468" y="319"/>
                    </a:lnTo>
                    <a:lnTo>
                      <a:pt x="2469" y="317"/>
                    </a:lnTo>
                    <a:lnTo>
                      <a:pt x="2469" y="319"/>
                    </a:lnTo>
                    <a:lnTo>
                      <a:pt x="2469" y="320"/>
                    </a:lnTo>
                    <a:lnTo>
                      <a:pt x="2470" y="319"/>
                    </a:lnTo>
                    <a:lnTo>
                      <a:pt x="2470" y="319"/>
                    </a:lnTo>
                    <a:lnTo>
                      <a:pt x="2470" y="319"/>
                    </a:lnTo>
                    <a:lnTo>
                      <a:pt x="2471" y="319"/>
                    </a:lnTo>
                    <a:lnTo>
                      <a:pt x="2471" y="320"/>
                    </a:lnTo>
                    <a:lnTo>
                      <a:pt x="2472" y="321"/>
                    </a:lnTo>
                    <a:lnTo>
                      <a:pt x="2472" y="319"/>
                    </a:lnTo>
                    <a:lnTo>
                      <a:pt x="2472" y="318"/>
                    </a:lnTo>
                    <a:lnTo>
                      <a:pt x="2474" y="317"/>
                    </a:lnTo>
                    <a:lnTo>
                      <a:pt x="2474" y="318"/>
                    </a:lnTo>
                    <a:lnTo>
                      <a:pt x="2474" y="318"/>
                    </a:lnTo>
                    <a:lnTo>
                      <a:pt x="2475" y="318"/>
                    </a:lnTo>
                    <a:lnTo>
                      <a:pt x="2475" y="317"/>
                    </a:lnTo>
                    <a:lnTo>
                      <a:pt x="2475" y="317"/>
                    </a:lnTo>
                    <a:lnTo>
                      <a:pt x="2476" y="318"/>
                    </a:lnTo>
                    <a:lnTo>
                      <a:pt x="2476" y="318"/>
                    </a:lnTo>
                    <a:lnTo>
                      <a:pt x="2477" y="319"/>
                    </a:lnTo>
                    <a:lnTo>
                      <a:pt x="2477" y="319"/>
                    </a:lnTo>
                    <a:lnTo>
                      <a:pt x="2477" y="321"/>
                    </a:lnTo>
                    <a:lnTo>
                      <a:pt x="2478" y="320"/>
                    </a:lnTo>
                    <a:lnTo>
                      <a:pt x="2478" y="321"/>
                    </a:lnTo>
                    <a:lnTo>
                      <a:pt x="2478" y="321"/>
                    </a:lnTo>
                    <a:lnTo>
                      <a:pt x="2479" y="323"/>
                    </a:lnTo>
                    <a:lnTo>
                      <a:pt x="2479" y="325"/>
                    </a:lnTo>
                    <a:lnTo>
                      <a:pt x="2479" y="326"/>
                    </a:lnTo>
                    <a:lnTo>
                      <a:pt x="2480" y="327"/>
                    </a:lnTo>
                    <a:lnTo>
                      <a:pt x="2480" y="327"/>
                    </a:lnTo>
                    <a:lnTo>
                      <a:pt x="2481" y="326"/>
                    </a:lnTo>
                    <a:lnTo>
                      <a:pt x="2481" y="326"/>
                    </a:lnTo>
                    <a:lnTo>
                      <a:pt x="2481" y="327"/>
                    </a:lnTo>
                    <a:lnTo>
                      <a:pt x="2483" y="325"/>
                    </a:lnTo>
                    <a:lnTo>
                      <a:pt x="2483" y="326"/>
                    </a:lnTo>
                    <a:lnTo>
                      <a:pt x="2483" y="326"/>
                    </a:lnTo>
                    <a:lnTo>
                      <a:pt x="2484" y="325"/>
                    </a:lnTo>
                    <a:lnTo>
                      <a:pt x="2484" y="325"/>
                    </a:lnTo>
                    <a:lnTo>
                      <a:pt x="2484" y="322"/>
                    </a:lnTo>
                    <a:lnTo>
                      <a:pt x="2485" y="322"/>
                    </a:lnTo>
                    <a:lnTo>
                      <a:pt x="2485" y="321"/>
                    </a:lnTo>
                    <a:lnTo>
                      <a:pt x="2486" y="321"/>
                    </a:lnTo>
                    <a:lnTo>
                      <a:pt x="2486" y="320"/>
                    </a:lnTo>
                    <a:lnTo>
                      <a:pt x="2486" y="322"/>
                    </a:lnTo>
                    <a:lnTo>
                      <a:pt x="2487" y="325"/>
                    </a:lnTo>
                    <a:lnTo>
                      <a:pt x="2487" y="326"/>
                    </a:lnTo>
                    <a:lnTo>
                      <a:pt x="2487" y="326"/>
                    </a:lnTo>
                    <a:lnTo>
                      <a:pt x="2488" y="325"/>
                    </a:lnTo>
                    <a:lnTo>
                      <a:pt x="2488" y="325"/>
                    </a:lnTo>
                    <a:lnTo>
                      <a:pt x="2488" y="321"/>
                    </a:lnTo>
                    <a:lnTo>
                      <a:pt x="2489" y="320"/>
                    </a:lnTo>
                    <a:lnTo>
                      <a:pt x="2489" y="322"/>
                    </a:lnTo>
                    <a:lnTo>
                      <a:pt x="2490" y="321"/>
                    </a:lnTo>
                    <a:lnTo>
                      <a:pt x="2490" y="321"/>
                    </a:lnTo>
                    <a:lnTo>
                      <a:pt x="2490" y="320"/>
                    </a:lnTo>
                    <a:lnTo>
                      <a:pt x="2492" y="321"/>
                    </a:lnTo>
                    <a:lnTo>
                      <a:pt x="2492" y="320"/>
                    </a:lnTo>
                    <a:lnTo>
                      <a:pt x="2492" y="322"/>
                    </a:lnTo>
                    <a:lnTo>
                      <a:pt x="2493" y="327"/>
                    </a:lnTo>
                    <a:lnTo>
                      <a:pt x="2493" y="327"/>
                    </a:lnTo>
                    <a:lnTo>
                      <a:pt x="2493" y="328"/>
                    </a:lnTo>
                    <a:lnTo>
                      <a:pt x="2494" y="328"/>
                    </a:lnTo>
                    <a:lnTo>
                      <a:pt x="2494" y="327"/>
                    </a:lnTo>
                    <a:lnTo>
                      <a:pt x="2495" y="327"/>
                    </a:lnTo>
                    <a:lnTo>
                      <a:pt x="2495" y="328"/>
                    </a:lnTo>
                    <a:lnTo>
                      <a:pt x="2495" y="329"/>
                    </a:lnTo>
                    <a:lnTo>
                      <a:pt x="2496" y="328"/>
                    </a:lnTo>
                    <a:lnTo>
                      <a:pt x="2496" y="329"/>
                    </a:lnTo>
                    <a:lnTo>
                      <a:pt x="2496" y="328"/>
                    </a:lnTo>
                    <a:lnTo>
                      <a:pt x="2497" y="327"/>
                    </a:lnTo>
                    <a:lnTo>
                      <a:pt x="2497" y="327"/>
                    </a:lnTo>
                    <a:lnTo>
                      <a:pt x="2497" y="326"/>
                    </a:lnTo>
                    <a:lnTo>
                      <a:pt x="2498" y="325"/>
                    </a:lnTo>
                    <a:lnTo>
                      <a:pt x="2498" y="322"/>
                    </a:lnTo>
                    <a:lnTo>
                      <a:pt x="2499" y="321"/>
                    </a:lnTo>
                    <a:lnTo>
                      <a:pt x="2499" y="321"/>
                    </a:lnTo>
                    <a:lnTo>
                      <a:pt x="2499" y="322"/>
                    </a:lnTo>
                    <a:lnTo>
                      <a:pt x="2501" y="322"/>
                    </a:lnTo>
                    <a:lnTo>
                      <a:pt x="2501" y="322"/>
                    </a:lnTo>
                    <a:lnTo>
                      <a:pt x="2501" y="321"/>
                    </a:lnTo>
                    <a:lnTo>
                      <a:pt x="2502" y="322"/>
                    </a:lnTo>
                    <a:lnTo>
                      <a:pt x="2502" y="323"/>
                    </a:lnTo>
                    <a:lnTo>
                      <a:pt x="2503" y="325"/>
                    </a:lnTo>
                    <a:lnTo>
                      <a:pt x="2503" y="325"/>
                    </a:lnTo>
                    <a:lnTo>
                      <a:pt x="2503" y="323"/>
                    </a:lnTo>
                    <a:lnTo>
                      <a:pt x="2504" y="322"/>
                    </a:lnTo>
                    <a:lnTo>
                      <a:pt x="2504" y="321"/>
                    </a:lnTo>
                    <a:lnTo>
                      <a:pt x="2504" y="321"/>
                    </a:lnTo>
                    <a:lnTo>
                      <a:pt x="2505" y="320"/>
                    </a:lnTo>
                    <a:lnTo>
                      <a:pt x="2505" y="320"/>
                    </a:lnTo>
                    <a:lnTo>
                      <a:pt x="2505" y="320"/>
                    </a:lnTo>
                    <a:lnTo>
                      <a:pt x="2506" y="320"/>
                    </a:lnTo>
                    <a:lnTo>
                      <a:pt x="2506" y="320"/>
                    </a:lnTo>
                    <a:lnTo>
                      <a:pt x="2507" y="319"/>
                    </a:lnTo>
                    <a:lnTo>
                      <a:pt x="2507" y="320"/>
                    </a:lnTo>
                    <a:lnTo>
                      <a:pt x="2507" y="320"/>
                    </a:lnTo>
                    <a:lnTo>
                      <a:pt x="2508" y="320"/>
                    </a:lnTo>
                    <a:lnTo>
                      <a:pt x="2508" y="320"/>
                    </a:lnTo>
                    <a:lnTo>
                      <a:pt x="2508" y="321"/>
                    </a:lnTo>
                    <a:lnTo>
                      <a:pt x="2510" y="320"/>
                    </a:lnTo>
                    <a:lnTo>
                      <a:pt x="2510" y="321"/>
                    </a:lnTo>
                    <a:lnTo>
                      <a:pt x="2510" y="322"/>
                    </a:lnTo>
                    <a:lnTo>
                      <a:pt x="2511" y="322"/>
                    </a:lnTo>
                    <a:lnTo>
                      <a:pt x="2511" y="321"/>
                    </a:lnTo>
                    <a:lnTo>
                      <a:pt x="2512" y="321"/>
                    </a:lnTo>
                    <a:lnTo>
                      <a:pt x="2512" y="322"/>
                    </a:lnTo>
                    <a:lnTo>
                      <a:pt x="2512" y="323"/>
                    </a:lnTo>
                    <a:lnTo>
                      <a:pt x="2513" y="323"/>
                    </a:lnTo>
                    <a:lnTo>
                      <a:pt x="2513" y="326"/>
                    </a:lnTo>
                    <a:lnTo>
                      <a:pt x="2513" y="326"/>
                    </a:lnTo>
                    <a:lnTo>
                      <a:pt x="2514" y="328"/>
                    </a:lnTo>
                    <a:lnTo>
                      <a:pt x="2514" y="328"/>
                    </a:lnTo>
                    <a:lnTo>
                      <a:pt x="2514" y="327"/>
                    </a:lnTo>
                    <a:lnTo>
                      <a:pt x="2515" y="327"/>
                    </a:lnTo>
                    <a:lnTo>
                      <a:pt x="2515" y="328"/>
                    </a:lnTo>
                    <a:lnTo>
                      <a:pt x="2516" y="327"/>
                    </a:lnTo>
                    <a:lnTo>
                      <a:pt x="2516" y="326"/>
                    </a:lnTo>
                    <a:lnTo>
                      <a:pt x="2516" y="325"/>
                    </a:lnTo>
                    <a:lnTo>
                      <a:pt x="2517" y="325"/>
                    </a:lnTo>
                    <a:lnTo>
                      <a:pt x="2517" y="325"/>
                    </a:lnTo>
                    <a:lnTo>
                      <a:pt x="2517" y="325"/>
                    </a:lnTo>
                    <a:lnTo>
                      <a:pt x="2519" y="322"/>
                    </a:lnTo>
                    <a:lnTo>
                      <a:pt x="2519" y="321"/>
                    </a:lnTo>
                    <a:lnTo>
                      <a:pt x="2519" y="320"/>
                    </a:lnTo>
                    <a:lnTo>
                      <a:pt x="2520" y="321"/>
                    </a:lnTo>
                    <a:lnTo>
                      <a:pt x="2520" y="321"/>
                    </a:lnTo>
                    <a:lnTo>
                      <a:pt x="2521" y="319"/>
                    </a:lnTo>
                    <a:lnTo>
                      <a:pt x="2521" y="318"/>
                    </a:lnTo>
                    <a:lnTo>
                      <a:pt x="2521" y="317"/>
                    </a:lnTo>
                    <a:lnTo>
                      <a:pt x="2522" y="313"/>
                    </a:lnTo>
                    <a:lnTo>
                      <a:pt x="2522" y="313"/>
                    </a:lnTo>
                    <a:lnTo>
                      <a:pt x="2522" y="314"/>
                    </a:lnTo>
                    <a:lnTo>
                      <a:pt x="2523" y="314"/>
                    </a:lnTo>
                    <a:lnTo>
                      <a:pt x="2523" y="316"/>
                    </a:lnTo>
                    <a:lnTo>
                      <a:pt x="2523" y="317"/>
                    </a:lnTo>
                    <a:lnTo>
                      <a:pt x="2524" y="320"/>
                    </a:lnTo>
                    <a:lnTo>
                      <a:pt x="2524" y="322"/>
                    </a:lnTo>
                    <a:lnTo>
                      <a:pt x="2525" y="325"/>
                    </a:lnTo>
                    <a:lnTo>
                      <a:pt x="2525" y="327"/>
                    </a:lnTo>
                    <a:lnTo>
                      <a:pt x="2525" y="327"/>
                    </a:lnTo>
                    <a:lnTo>
                      <a:pt x="2526" y="327"/>
                    </a:lnTo>
                    <a:lnTo>
                      <a:pt x="2526" y="326"/>
                    </a:lnTo>
                    <a:lnTo>
                      <a:pt x="2526" y="322"/>
                    </a:lnTo>
                    <a:lnTo>
                      <a:pt x="2528" y="322"/>
                    </a:lnTo>
                    <a:lnTo>
                      <a:pt x="2528" y="319"/>
                    </a:lnTo>
                    <a:lnTo>
                      <a:pt x="2528" y="320"/>
                    </a:lnTo>
                    <a:lnTo>
                      <a:pt x="2529" y="320"/>
                    </a:lnTo>
                    <a:lnTo>
                      <a:pt x="2529" y="321"/>
                    </a:lnTo>
                    <a:lnTo>
                      <a:pt x="2530" y="321"/>
                    </a:lnTo>
                    <a:lnTo>
                      <a:pt x="2530" y="320"/>
                    </a:lnTo>
                    <a:lnTo>
                      <a:pt x="2530" y="320"/>
                    </a:lnTo>
                    <a:lnTo>
                      <a:pt x="2531" y="320"/>
                    </a:lnTo>
                    <a:lnTo>
                      <a:pt x="2531" y="321"/>
                    </a:lnTo>
                    <a:lnTo>
                      <a:pt x="2531" y="320"/>
                    </a:lnTo>
                    <a:lnTo>
                      <a:pt x="2532" y="320"/>
                    </a:lnTo>
                    <a:lnTo>
                      <a:pt x="2532" y="318"/>
                    </a:lnTo>
                    <a:lnTo>
                      <a:pt x="2532" y="318"/>
                    </a:lnTo>
                    <a:lnTo>
                      <a:pt x="2533" y="319"/>
                    </a:lnTo>
                    <a:lnTo>
                      <a:pt x="2533" y="319"/>
                    </a:lnTo>
                    <a:lnTo>
                      <a:pt x="2534" y="320"/>
                    </a:lnTo>
                    <a:lnTo>
                      <a:pt x="2534" y="320"/>
                    </a:lnTo>
                    <a:lnTo>
                      <a:pt x="2534" y="319"/>
                    </a:lnTo>
                    <a:lnTo>
                      <a:pt x="2535" y="318"/>
                    </a:lnTo>
                    <a:lnTo>
                      <a:pt x="2535" y="318"/>
                    </a:lnTo>
                    <a:lnTo>
                      <a:pt x="2535" y="319"/>
                    </a:lnTo>
                    <a:lnTo>
                      <a:pt x="2537" y="317"/>
                    </a:lnTo>
                    <a:lnTo>
                      <a:pt x="2537" y="319"/>
                    </a:lnTo>
                    <a:lnTo>
                      <a:pt x="2537" y="319"/>
                    </a:lnTo>
                    <a:lnTo>
                      <a:pt x="2538" y="319"/>
                    </a:lnTo>
                    <a:lnTo>
                      <a:pt x="2538" y="319"/>
                    </a:lnTo>
                    <a:lnTo>
                      <a:pt x="2539" y="318"/>
                    </a:lnTo>
                    <a:lnTo>
                      <a:pt x="2539" y="317"/>
                    </a:lnTo>
                    <a:lnTo>
                      <a:pt x="2539" y="318"/>
                    </a:lnTo>
                    <a:lnTo>
                      <a:pt x="2540" y="320"/>
                    </a:lnTo>
                    <a:lnTo>
                      <a:pt x="2540" y="319"/>
                    </a:lnTo>
                    <a:lnTo>
                      <a:pt x="2540" y="321"/>
                    </a:lnTo>
                    <a:lnTo>
                      <a:pt x="2541" y="321"/>
                    </a:lnTo>
                    <a:lnTo>
                      <a:pt x="2541" y="322"/>
                    </a:lnTo>
                    <a:lnTo>
                      <a:pt x="2541" y="322"/>
                    </a:lnTo>
                    <a:lnTo>
                      <a:pt x="2542" y="321"/>
                    </a:lnTo>
                    <a:lnTo>
                      <a:pt x="2542" y="320"/>
                    </a:lnTo>
                    <a:lnTo>
                      <a:pt x="2543" y="318"/>
                    </a:lnTo>
                    <a:lnTo>
                      <a:pt x="2543" y="317"/>
                    </a:lnTo>
                    <a:lnTo>
                      <a:pt x="2543" y="317"/>
                    </a:lnTo>
                    <a:lnTo>
                      <a:pt x="2544" y="319"/>
                    </a:lnTo>
                    <a:lnTo>
                      <a:pt x="2544" y="319"/>
                    </a:lnTo>
                    <a:lnTo>
                      <a:pt x="2544" y="321"/>
                    </a:lnTo>
                    <a:lnTo>
                      <a:pt x="2546" y="322"/>
                    </a:lnTo>
                    <a:lnTo>
                      <a:pt x="2546" y="325"/>
                    </a:lnTo>
                    <a:lnTo>
                      <a:pt x="2547" y="325"/>
                    </a:lnTo>
                    <a:lnTo>
                      <a:pt x="2547" y="325"/>
                    </a:lnTo>
                    <a:lnTo>
                      <a:pt x="2547" y="322"/>
                    </a:lnTo>
                    <a:lnTo>
                      <a:pt x="2548" y="321"/>
                    </a:lnTo>
                    <a:lnTo>
                      <a:pt x="2548" y="320"/>
                    </a:lnTo>
                    <a:lnTo>
                      <a:pt x="2548" y="319"/>
                    </a:lnTo>
                    <a:lnTo>
                      <a:pt x="2549" y="317"/>
                    </a:lnTo>
                    <a:lnTo>
                      <a:pt x="2549" y="317"/>
                    </a:lnTo>
                    <a:lnTo>
                      <a:pt x="2549" y="317"/>
                    </a:lnTo>
                    <a:lnTo>
                      <a:pt x="2550" y="318"/>
                    </a:lnTo>
                    <a:lnTo>
                      <a:pt x="2550" y="318"/>
                    </a:lnTo>
                    <a:lnTo>
                      <a:pt x="2551" y="318"/>
                    </a:lnTo>
                    <a:lnTo>
                      <a:pt x="2551" y="319"/>
                    </a:lnTo>
                    <a:lnTo>
                      <a:pt x="2551" y="319"/>
                    </a:lnTo>
                    <a:lnTo>
                      <a:pt x="2552" y="319"/>
                    </a:lnTo>
                    <a:lnTo>
                      <a:pt x="2552" y="320"/>
                    </a:lnTo>
                    <a:lnTo>
                      <a:pt x="2552" y="319"/>
                    </a:lnTo>
                    <a:lnTo>
                      <a:pt x="2553" y="319"/>
                    </a:lnTo>
                    <a:lnTo>
                      <a:pt x="2553" y="320"/>
                    </a:lnTo>
                    <a:lnTo>
                      <a:pt x="2553" y="319"/>
                    </a:lnTo>
                    <a:lnTo>
                      <a:pt x="2555" y="318"/>
                    </a:lnTo>
                    <a:lnTo>
                      <a:pt x="2555" y="318"/>
                    </a:lnTo>
                    <a:lnTo>
                      <a:pt x="2556" y="317"/>
                    </a:lnTo>
                    <a:lnTo>
                      <a:pt x="2556" y="314"/>
                    </a:lnTo>
                    <a:lnTo>
                      <a:pt x="2556" y="314"/>
                    </a:lnTo>
                    <a:lnTo>
                      <a:pt x="2557" y="313"/>
                    </a:lnTo>
                    <a:lnTo>
                      <a:pt x="2557" y="312"/>
                    </a:lnTo>
                    <a:lnTo>
                      <a:pt x="2557" y="314"/>
                    </a:lnTo>
                    <a:lnTo>
                      <a:pt x="2558" y="316"/>
                    </a:lnTo>
                    <a:lnTo>
                      <a:pt x="2558" y="317"/>
                    </a:lnTo>
                    <a:lnTo>
                      <a:pt x="2558" y="318"/>
                    </a:lnTo>
                    <a:lnTo>
                      <a:pt x="2559" y="319"/>
                    </a:lnTo>
                    <a:lnTo>
                      <a:pt x="2559" y="318"/>
                    </a:lnTo>
                    <a:lnTo>
                      <a:pt x="2560" y="319"/>
                    </a:lnTo>
                    <a:lnTo>
                      <a:pt x="2560" y="319"/>
                    </a:lnTo>
                    <a:lnTo>
                      <a:pt x="2560" y="320"/>
                    </a:lnTo>
                    <a:lnTo>
                      <a:pt x="2561" y="322"/>
                    </a:lnTo>
                    <a:lnTo>
                      <a:pt x="2561" y="322"/>
                    </a:lnTo>
                    <a:lnTo>
                      <a:pt x="2561" y="325"/>
                    </a:lnTo>
                    <a:lnTo>
                      <a:pt x="2562" y="326"/>
                    </a:lnTo>
                    <a:lnTo>
                      <a:pt x="2562" y="326"/>
                    </a:lnTo>
                    <a:lnTo>
                      <a:pt x="2562" y="323"/>
                    </a:lnTo>
                    <a:lnTo>
                      <a:pt x="2564" y="325"/>
                    </a:lnTo>
                    <a:lnTo>
                      <a:pt x="2564" y="325"/>
                    </a:lnTo>
                    <a:lnTo>
                      <a:pt x="2565" y="325"/>
                    </a:lnTo>
                    <a:lnTo>
                      <a:pt x="2565" y="322"/>
                    </a:lnTo>
                    <a:lnTo>
                      <a:pt x="2565" y="323"/>
                    </a:lnTo>
                    <a:lnTo>
                      <a:pt x="2566" y="321"/>
                    </a:lnTo>
                    <a:lnTo>
                      <a:pt x="2566" y="320"/>
                    </a:lnTo>
                    <a:lnTo>
                      <a:pt x="2566" y="318"/>
                    </a:lnTo>
                    <a:lnTo>
                      <a:pt x="2567" y="317"/>
                    </a:lnTo>
                    <a:lnTo>
                      <a:pt x="2567" y="317"/>
                    </a:lnTo>
                    <a:lnTo>
                      <a:pt x="2567" y="317"/>
                    </a:lnTo>
                    <a:lnTo>
                      <a:pt x="2568" y="317"/>
                    </a:lnTo>
                    <a:lnTo>
                      <a:pt x="2568" y="317"/>
                    </a:lnTo>
                    <a:lnTo>
                      <a:pt x="2569" y="319"/>
                    </a:lnTo>
                    <a:lnTo>
                      <a:pt x="2569" y="320"/>
                    </a:lnTo>
                    <a:lnTo>
                      <a:pt x="2569" y="321"/>
                    </a:lnTo>
                    <a:lnTo>
                      <a:pt x="2570" y="321"/>
                    </a:lnTo>
                    <a:lnTo>
                      <a:pt x="2570" y="322"/>
                    </a:lnTo>
                    <a:lnTo>
                      <a:pt x="2570" y="322"/>
                    </a:lnTo>
                    <a:lnTo>
                      <a:pt x="2571" y="322"/>
                    </a:lnTo>
                    <a:lnTo>
                      <a:pt x="2571" y="322"/>
                    </a:lnTo>
                    <a:lnTo>
                      <a:pt x="2571" y="322"/>
                    </a:lnTo>
                    <a:lnTo>
                      <a:pt x="2573" y="321"/>
                    </a:lnTo>
                    <a:lnTo>
                      <a:pt x="2573" y="320"/>
                    </a:lnTo>
                    <a:lnTo>
                      <a:pt x="2574" y="320"/>
                    </a:lnTo>
                    <a:lnTo>
                      <a:pt x="2574" y="320"/>
                    </a:lnTo>
                    <a:lnTo>
                      <a:pt x="2574" y="319"/>
                    </a:lnTo>
                    <a:lnTo>
                      <a:pt x="2575" y="320"/>
                    </a:lnTo>
                    <a:lnTo>
                      <a:pt x="2575" y="319"/>
                    </a:lnTo>
                    <a:lnTo>
                      <a:pt x="2575" y="320"/>
                    </a:lnTo>
                    <a:lnTo>
                      <a:pt x="2576" y="321"/>
                    </a:lnTo>
                    <a:lnTo>
                      <a:pt x="2576" y="322"/>
                    </a:lnTo>
                    <a:lnTo>
                      <a:pt x="2576" y="320"/>
                    </a:lnTo>
                    <a:lnTo>
                      <a:pt x="2577" y="318"/>
                    </a:lnTo>
                    <a:lnTo>
                      <a:pt x="2577" y="318"/>
                    </a:lnTo>
                    <a:lnTo>
                      <a:pt x="2578" y="318"/>
                    </a:lnTo>
                    <a:lnTo>
                      <a:pt x="2578" y="318"/>
                    </a:lnTo>
                    <a:lnTo>
                      <a:pt x="2578" y="318"/>
                    </a:lnTo>
                    <a:lnTo>
                      <a:pt x="2579" y="317"/>
                    </a:lnTo>
                    <a:lnTo>
                      <a:pt x="2579" y="319"/>
                    </a:lnTo>
                    <a:lnTo>
                      <a:pt x="2579" y="321"/>
                    </a:lnTo>
                    <a:lnTo>
                      <a:pt x="2580" y="322"/>
                    </a:lnTo>
                    <a:lnTo>
                      <a:pt x="2580" y="321"/>
                    </a:lnTo>
                    <a:lnTo>
                      <a:pt x="2580" y="325"/>
                    </a:lnTo>
                    <a:lnTo>
                      <a:pt x="2582" y="325"/>
                    </a:lnTo>
                    <a:lnTo>
                      <a:pt x="2582" y="325"/>
                    </a:lnTo>
                    <a:lnTo>
                      <a:pt x="2583" y="322"/>
                    </a:lnTo>
                    <a:lnTo>
                      <a:pt x="2583" y="320"/>
                    </a:lnTo>
                    <a:lnTo>
                      <a:pt x="2583" y="320"/>
                    </a:lnTo>
                    <a:lnTo>
                      <a:pt x="2584" y="319"/>
                    </a:lnTo>
                    <a:lnTo>
                      <a:pt x="2584" y="320"/>
                    </a:lnTo>
                    <a:lnTo>
                      <a:pt x="2584" y="320"/>
                    </a:lnTo>
                    <a:lnTo>
                      <a:pt x="2585" y="319"/>
                    </a:lnTo>
                    <a:lnTo>
                      <a:pt x="2585" y="317"/>
                    </a:lnTo>
                    <a:lnTo>
                      <a:pt x="2585" y="317"/>
                    </a:lnTo>
                    <a:lnTo>
                      <a:pt x="2586" y="317"/>
                    </a:lnTo>
                    <a:lnTo>
                      <a:pt x="2586" y="317"/>
                    </a:lnTo>
                    <a:lnTo>
                      <a:pt x="2587" y="316"/>
                    </a:lnTo>
                    <a:lnTo>
                      <a:pt x="2587" y="314"/>
                    </a:lnTo>
                    <a:lnTo>
                      <a:pt x="2587" y="313"/>
                    </a:lnTo>
                    <a:lnTo>
                      <a:pt x="2588" y="314"/>
                    </a:lnTo>
                    <a:lnTo>
                      <a:pt x="2588" y="314"/>
                    </a:lnTo>
                    <a:lnTo>
                      <a:pt x="2588" y="314"/>
                    </a:lnTo>
                    <a:lnTo>
                      <a:pt x="2589" y="316"/>
                    </a:lnTo>
                    <a:lnTo>
                      <a:pt x="2589" y="317"/>
                    </a:lnTo>
                    <a:lnTo>
                      <a:pt x="2590" y="318"/>
                    </a:lnTo>
                    <a:lnTo>
                      <a:pt x="2590" y="317"/>
                    </a:lnTo>
                    <a:lnTo>
                      <a:pt x="2590" y="318"/>
                    </a:lnTo>
                    <a:lnTo>
                      <a:pt x="2592" y="319"/>
                    </a:lnTo>
                    <a:lnTo>
                      <a:pt x="2592" y="321"/>
                    </a:lnTo>
                    <a:lnTo>
                      <a:pt x="2592" y="319"/>
                    </a:lnTo>
                    <a:lnTo>
                      <a:pt x="2593" y="320"/>
                    </a:lnTo>
                    <a:lnTo>
                      <a:pt x="2593" y="319"/>
                    </a:lnTo>
                    <a:lnTo>
                      <a:pt x="2593" y="319"/>
                    </a:lnTo>
                    <a:lnTo>
                      <a:pt x="2594" y="320"/>
                    </a:lnTo>
                    <a:lnTo>
                      <a:pt x="2594" y="319"/>
                    </a:lnTo>
                    <a:lnTo>
                      <a:pt x="2595" y="319"/>
                    </a:lnTo>
                    <a:lnTo>
                      <a:pt x="2595" y="318"/>
                    </a:lnTo>
                    <a:lnTo>
                      <a:pt x="2595" y="317"/>
                    </a:lnTo>
                    <a:lnTo>
                      <a:pt x="2596" y="316"/>
                    </a:lnTo>
                    <a:lnTo>
                      <a:pt x="2596" y="317"/>
                    </a:lnTo>
                    <a:lnTo>
                      <a:pt x="2596" y="317"/>
                    </a:lnTo>
                    <a:lnTo>
                      <a:pt x="2597" y="319"/>
                    </a:lnTo>
                    <a:lnTo>
                      <a:pt x="2597" y="321"/>
                    </a:lnTo>
                    <a:lnTo>
                      <a:pt x="2597" y="320"/>
                    </a:lnTo>
                    <a:lnTo>
                      <a:pt x="2598" y="321"/>
                    </a:lnTo>
                    <a:lnTo>
                      <a:pt x="2598" y="320"/>
                    </a:lnTo>
                    <a:lnTo>
                      <a:pt x="2599" y="320"/>
                    </a:lnTo>
                    <a:lnTo>
                      <a:pt x="2599" y="318"/>
                    </a:lnTo>
                    <a:lnTo>
                      <a:pt x="2599" y="317"/>
                    </a:lnTo>
                    <a:lnTo>
                      <a:pt x="2601" y="314"/>
                    </a:lnTo>
                    <a:lnTo>
                      <a:pt x="2601" y="312"/>
                    </a:lnTo>
                    <a:lnTo>
                      <a:pt x="2601" y="314"/>
                    </a:lnTo>
                    <a:lnTo>
                      <a:pt x="2602" y="314"/>
                    </a:lnTo>
                    <a:lnTo>
                      <a:pt x="2602" y="314"/>
                    </a:lnTo>
                    <a:lnTo>
                      <a:pt x="2602" y="314"/>
                    </a:lnTo>
                    <a:lnTo>
                      <a:pt x="2603" y="314"/>
                    </a:lnTo>
                    <a:lnTo>
                      <a:pt x="2603" y="316"/>
                    </a:lnTo>
                    <a:lnTo>
                      <a:pt x="2604" y="317"/>
                    </a:lnTo>
                    <a:lnTo>
                      <a:pt x="2604" y="314"/>
                    </a:lnTo>
                    <a:lnTo>
                      <a:pt x="2604" y="314"/>
                    </a:lnTo>
                    <a:lnTo>
                      <a:pt x="2605" y="313"/>
                    </a:lnTo>
                    <a:lnTo>
                      <a:pt x="2605" y="314"/>
                    </a:lnTo>
                    <a:lnTo>
                      <a:pt x="2605" y="317"/>
                    </a:lnTo>
                    <a:lnTo>
                      <a:pt x="2606" y="317"/>
                    </a:lnTo>
                    <a:lnTo>
                      <a:pt x="2606" y="318"/>
                    </a:lnTo>
                    <a:lnTo>
                      <a:pt x="2606" y="319"/>
                    </a:lnTo>
                    <a:lnTo>
                      <a:pt x="2607" y="322"/>
                    </a:lnTo>
                    <a:lnTo>
                      <a:pt x="2607" y="323"/>
                    </a:lnTo>
                    <a:lnTo>
                      <a:pt x="2608" y="325"/>
                    </a:lnTo>
                    <a:lnTo>
                      <a:pt x="2608" y="325"/>
                    </a:lnTo>
                    <a:lnTo>
                      <a:pt x="2608" y="322"/>
                    </a:lnTo>
                    <a:lnTo>
                      <a:pt x="2610" y="321"/>
                    </a:lnTo>
                    <a:lnTo>
                      <a:pt x="2610" y="318"/>
                    </a:lnTo>
                    <a:lnTo>
                      <a:pt x="2610" y="317"/>
                    </a:lnTo>
                    <a:lnTo>
                      <a:pt x="2611" y="317"/>
                    </a:lnTo>
                    <a:lnTo>
                      <a:pt x="2611" y="317"/>
                    </a:lnTo>
                    <a:lnTo>
                      <a:pt x="2611" y="317"/>
                    </a:lnTo>
                    <a:lnTo>
                      <a:pt x="2612" y="318"/>
                    </a:lnTo>
                    <a:lnTo>
                      <a:pt x="2612" y="318"/>
                    </a:lnTo>
                    <a:lnTo>
                      <a:pt x="2613" y="318"/>
                    </a:lnTo>
                    <a:lnTo>
                      <a:pt x="2613" y="319"/>
                    </a:lnTo>
                    <a:lnTo>
                      <a:pt x="2613" y="317"/>
                    </a:lnTo>
                    <a:lnTo>
                      <a:pt x="2614" y="314"/>
                    </a:lnTo>
                    <a:lnTo>
                      <a:pt x="2614" y="314"/>
                    </a:lnTo>
                    <a:lnTo>
                      <a:pt x="2614" y="313"/>
                    </a:lnTo>
                    <a:lnTo>
                      <a:pt x="2615" y="314"/>
                    </a:lnTo>
                    <a:lnTo>
                      <a:pt x="2615" y="313"/>
                    </a:lnTo>
                    <a:lnTo>
                      <a:pt x="2615" y="317"/>
                    </a:lnTo>
                    <a:lnTo>
                      <a:pt x="2616" y="313"/>
                    </a:lnTo>
                    <a:lnTo>
                      <a:pt x="2616" y="314"/>
                    </a:lnTo>
                    <a:lnTo>
                      <a:pt x="2617" y="314"/>
                    </a:lnTo>
                    <a:lnTo>
                      <a:pt x="2617" y="316"/>
                    </a:lnTo>
                    <a:lnTo>
                      <a:pt x="2617" y="317"/>
                    </a:lnTo>
                    <a:lnTo>
                      <a:pt x="2619" y="314"/>
                    </a:lnTo>
                    <a:lnTo>
                      <a:pt x="2619" y="317"/>
                    </a:lnTo>
                    <a:lnTo>
                      <a:pt x="2619" y="314"/>
                    </a:lnTo>
                    <a:lnTo>
                      <a:pt x="2620" y="316"/>
                    </a:lnTo>
                    <a:lnTo>
                      <a:pt x="2620" y="314"/>
                    </a:lnTo>
                    <a:lnTo>
                      <a:pt x="2620" y="314"/>
                    </a:lnTo>
                    <a:lnTo>
                      <a:pt x="2621" y="313"/>
                    </a:lnTo>
                    <a:lnTo>
                      <a:pt x="2621" y="313"/>
                    </a:lnTo>
                    <a:lnTo>
                      <a:pt x="2622" y="314"/>
                    </a:lnTo>
                    <a:lnTo>
                      <a:pt x="2622" y="314"/>
                    </a:lnTo>
                    <a:lnTo>
                      <a:pt x="2622" y="311"/>
                    </a:lnTo>
                    <a:lnTo>
                      <a:pt x="2623" y="313"/>
                    </a:lnTo>
                    <a:lnTo>
                      <a:pt x="2623" y="313"/>
                    </a:lnTo>
                    <a:lnTo>
                      <a:pt x="2623" y="314"/>
                    </a:lnTo>
                    <a:lnTo>
                      <a:pt x="2624" y="317"/>
                    </a:lnTo>
                    <a:lnTo>
                      <a:pt x="2624" y="317"/>
                    </a:lnTo>
                    <a:lnTo>
                      <a:pt x="2624" y="318"/>
                    </a:lnTo>
                    <a:lnTo>
                      <a:pt x="2625" y="317"/>
                    </a:lnTo>
                    <a:lnTo>
                      <a:pt x="2625" y="318"/>
                    </a:lnTo>
                    <a:lnTo>
                      <a:pt x="2626" y="319"/>
                    </a:lnTo>
                    <a:lnTo>
                      <a:pt x="2626" y="320"/>
                    </a:lnTo>
                    <a:lnTo>
                      <a:pt x="2626" y="319"/>
                    </a:lnTo>
                    <a:lnTo>
                      <a:pt x="2628" y="319"/>
                    </a:lnTo>
                    <a:lnTo>
                      <a:pt x="2628" y="321"/>
                    </a:lnTo>
                    <a:lnTo>
                      <a:pt x="2628" y="325"/>
                    </a:lnTo>
                    <a:lnTo>
                      <a:pt x="2629" y="322"/>
                    </a:lnTo>
                    <a:lnTo>
                      <a:pt x="2629" y="325"/>
                    </a:lnTo>
                    <a:lnTo>
                      <a:pt x="2629" y="323"/>
                    </a:lnTo>
                    <a:lnTo>
                      <a:pt x="2630" y="322"/>
                    </a:lnTo>
                    <a:lnTo>
                      <a:pt x="2630" y="321"/>
                    </a:lnTo>
                    <a:lnTo>
                      <a:pt x="2631" y="320"/>
                    </a:lnTo>
                    <a:lnTo>
                      <a:pt x="2631" y="320"/>
                    </a:lnTo>
                    <a:lnTo>
                      <a:pt x="2631" y="321"/>
                    </a:lnTo>
                    <a:lnTo>
                      <a:pt x="2632" y="320"/>
                    </a:lnTo>
                    <a:lnTo>
                      <a:pt x="2632" y="319"/>
                    </a:lnTo>
                    <a:lnTo>
                      <a:pt x="2632" y="321"/>
                    </a:lnTo>
                    <a:lnTo>
                      <a:pt x="2633" y="319"/>
                    </a:lnTo>
                    <a:lnTo>
                      <a:pt x="2633" y="319"/>
                    </a:lnTo>
                    <a:lnTo>
                      <a:pt x="2634" y="319"/>
                    </a:lnTo>
                    <a:lnTo>
                      <a:pt x="2634" y="316"/>
                    </a:lnTo>
                    <a:lnTo>
                      <a:pt x="2634" y="314"/>
                    </a:lnTo>
                    <a:lnTo>
                      <a:pt x="2635" y="312"/>
                    </a:lnTo>
                    <a:lnTo>
                      <a:pt x="2635" y="311"/>
                    </a:lnTo>
                    <a:lnTo>
                      <a:pt x="2635" y="311"/>
                    </a:lnTo>
                    <a:lnTo>
                      <a:pt x="2637" y="309"/>
                    </a:lnTo>
                    <a:lnTo>
                      <a:pt x="2637" y="307"/>
                    </a:lnTo>
                    <a:lnTo>
                      <a:pt x="2637" y="307"/>
                    </a:lnTo>
                    <a:lnTo>
                      <a:pt x="2638" y="309"/>
                    </a:lnTo>
                    <a:lnTo>
                      <a:pt x="2638" y="310"/>
                    </a:lnTo>
                    <a:lnTo>
                      <a:pt x="2639" y="310"/>
                    </a:lnTo>
                    <a:lnTo>
                      <a:pt x="2639" y="311"/>
                    </a:lnTo>
                    <a:lnTo>
                      <a:pt x="2639" y="311"/>
                    </a:lnTo>
                    <a:lnTo>
                      <a:pt x="2640" y="313"/>
                    </a:lnTo>
                    <a:lnTo>
                      <a:pt x="2640" y="312"/>
                    </a:lnTo>
                    <a:lnTo>
                      <a:pt x="2640" y="314"/>
                    </a:lnTo>
                    <a:lnTo>
                      <a:pt x="2641" y="314"/>
                    </a:lnTo>
                    <a:lnTo>
                      <a:pt x="2641" y="316"/>
                    </a:lnTo>
                    <a:lnTo>
                      <a:pt x="2641" y="317"/>
                    </a:lnTo>
                    <a:lnTo>
                      <a:pt x="2642" y="314"/>
                    </a:lnTo>
                    <a:lnTo>
                      <a:pt x="2642" y="317"/>
                    </a:lnTo>
                    <a:lnTo>
                      <a:pt x="2643" y="318"/>
                    </a:lnTo>
                    <a:lnTo>
                      <a:pt x="2643" y="318"/>
                    </a:lnTo>
                    <a:lnTo>
                      <a:pt x="2643" y="318"/>
                    </a:lnTo>
                    <a:lnTo>
                      <a:pt x="2644" y="318"/>
                    </a:lnTo>
                    <a:lnTo>
                      <a:pt x="2644" y="319"/>
                    </a:lnTo>
                    <a:lnTo>
                      <a:pt x="2644" y="318"/>
                    </a:lnTo>
                    <a:lnTo>
                      <a:pt x="2646" y="317"/>
                    </a:lnTo>
                    <a:lnTo>
                      <a:pt x="2646" y="313"/>
                    </a:lnTo>
                    <a:lnTo>
                      <a:pt x="2646" y="313"/>
                    </a:lnTo>
                    <a:lnTo>
                      <a:pt x="2647" y="312"/>
                    </a:lnTo>
                    <a:lnTo>
                      <a:pt x="2647" y="311"/>
                    </a:lnTo>
                    <a:lnTo>
                      <a:pt x="2648" y="312"/>
                    </a:lnTo>
                    <a:lnTo>
                      <a:pt x="2648" y="313"/>
                    </a:lnTo>
                    <a:lnTo>
                      <a:pt x="2648" y="314"/>
                    </a:lnTo>
                    <a:lnTo>
                      <a:pt x="2649" y="314"/>
                    </a:lnTo>
                    <a:lnTo>
                      <a:pt x="2649" y="314"/>
                    </a:lnTo>
                    <a:lnTo>
                      <a:pt x="2649" y="313"/>
                    </a:lnTo>
                    <a:lnTo>
                      <a:pt x="2650" y="313"/>
                    </a:lnTo>
                    <a:lnTo>
                      <a:pt x="2650" y="316"/>
                    </a:lnTo>
                    <a:lnTo>
                      <a:pt x="2650" y="314"/>
                    </a:lnTo>
                    <a:lnTo>
                      <a:pt x="2651" y="317"/>
                    </a:lnTo>
                    <a:lnTo>
                      <a:pt x="2651" y="317"/>
                    </a:lnTo>
                    <a:lnTo>
                      <a:pt x="2652" y="316"/>
                    </a:lnTo>
                    <a:lnTo>
                      <a:pt x="2652" y="314"/>
                    </a:lnTo>
                    <a:lnTo>
                      <a:pt x="2652" y="313"/>
                    </a:lnTo>
                    <a:lnTo>
                      <a:pt x="2653" y="313"/>
                    </a:lnTo>
                    <a:lnTo>
                      <a:pt x="2653" y="314"/>
                    </a:lnTo>
                    <a:lnTo>
                      <a:pt x="2653" y="314"/>
                    </a:lnTo>
                    <a:lnTo>
                      <a:pt x="2655" y="316"/>
                    </a:lnTo>
                    <a:lnTo>
                      <a:pt x="2655" y="317"/>
                    </a:lnTo>
                    <a:lnTo>
                      <a:pt x="2655" y="317"/>
                    </a:lnTo>
                    <a:lnTo>
                      <a:pt x="2656" y="317"/>
                    </a:lnTo>
                    <a:lnTo>
                      <a:pt x="2656" y="314"/>
                    </a:lnTo>
                    <a:lnTo>
                      <a:pt x="2657" y="314"/>
                    </a:lnTo>
                    <a:lnTo>
                      <a:pt x="2657" y="316"/>
                    </a:lnTo>
                    <a:lnTo>
                      <a:pt x="2657" y="313"/>
                    </a:lnTo>
                    <a:lnTo>
                      <a:pt x="2658" y="314"/>
                    </a:lnTo>
                    <a:lnTo>
                      <a:pt x="2658" y="314"/>
                    </a:lnTo>
                    <a:lnTo>
                      <a:pt x="2658" y="313"/>
                    </a:lnTo>
                    <a:lnTo>
                      <a:pt x="2659" y="314"/>
                    </a:lnTo>
                    <a:lnTo>
                      <a:pt x="2659" y="313"/>
                    </a:lnTo>
                    <a:lnTo>
                      <a:pt x="2659" y="312"/>
                    </a:lnTo>
                    <a:lnTo>
                      <a:pt x="2660" y="313"/>
                    </a:lnTo>
                    <a:lnTo>
                      <a:pt x="2660" y="312"/>
                    </a:lnTo>
                    <a:lnTo>
                      <a:pt x="2661" y="313"/>
                    </a:lnTo>
                    <a:lnTo>
                      <a:pt x="2661" y="317"/>
                    </a:lnTo>
                    <a:lnTo>
                      <a:pt x="2661" y="319"/>
                    </a:lnTo>
                    <a:lnTo>
                      <a:pt x="2662" y="319"/>
                    </a:lnTo>
                    <a:lnTo>
                      <a:pt x="2662" y="317"/>
                    </a:lnTo>
                    <a:lnTo>
                      <a:pt x="2662" y="317"/>
                    </a:lnTo>
                    <a:lnTo>
                      <a:pt x="2664" y="316"/>
                    </a:lnTo>
                    <a:lnTo>
                      <a:pt x="2664" y="316"/>
                    </a:lnTo>
                    <a:lnTo>
                      <a:pt x="2664" y="313"/>
                    </a:lnTo>
                    <a:lnTo>
                      <a:pt x="2665" y="310"/>
                    </a:lnTo>
                    <a:lnTo>
                      <a:pt x="2665" y="310"/>
                    </a:lnTo>
                    <a:lnTo>
                      <a:pt x="2666" y="311"/>
                    </a:lnTo>
                    <a:lnTo>
                      <a:pt x="2666" y="312"/>
                    </a:lnTo>
                    <a:lnTo>
                      <a:pt x="2666" y="312"/>
                    </a:lnTo>
                    <a:lnTo>
                      <a:pt x="2667" y="313"/>
                    </a:lnTo>
                    <a:lnTo>
                      <a:pt x="2667" y="313"/>
                    </a:lnTo>
                    <a:lnTo>
                      <a:pt x="2667" y="313"/>
                    </a:lnTo>
                    <a:lnTo>
                      <a:pt x="2668" y="312"/>
                    </a:lnTo>
                    <a:lnTo>
                      <a:pt x="2668" y="311"/>
                    </a:lnTo>
                    <a:lnTo>
                      <a:pt x="2668" y="310"/>
                    </a:lnTo>
                    <a:lnTo>
                      <a:pt x="2669" y="309"/>
                    </a:lnTo>
                    <a:lnTo>
                      <a:pt x="2669" y="308"/>
                    </a:lnTo>
                    <a:lnTo>
                      <a:pt x="2670" y="309"/>
                    </a:lnTo>
                    <a:lnTo>
                      <a:pt x="2670" y="309"/>
                    </a:lnTo>
                    <a:lnTo>
                      <a:pt x="2670" y="310"/>
                    </a:lnTo>
                    <a:lnTo>
                      <a:pt x="2671" y="311"/>
                    </a:lnTo>
                    <a:lnTo>
                      <a:pt x="2671" y="312"/>
                    </a:lnTo>
                    <a:lnTo>
                      <a:pt x="2671" y="311"/>
                    </a:lnTo>
                    <a:lnTo>
                      <a:pt x="2673" y="311"/>
                    </a:lnTo>
                    <a:lnTo>
                      <a:pt x="2673" y="311"/>
                    </a:lnTo>
                    <a:lnTo>
                      <a:pt x="2673" y="309"/>
                    </a:lnTo>
                    <a:lnTo>
                      <a:pt x="2674" y="310"/>
                    </a:lnTo>
                    <a:lnTo>
                      <a:pt x="2674" y="309"/>
                    </a:lnTo>
                    <a:lnTo>
                      <a:pt x="2675" y="309"/>
                    </a:lnTo>
                    <a:lnTo>
                      <a:pt x="2675" y="310"/>
                    </a:lnTo>
                    <a:lnTo>
                      <a:pt x="2675" y="310"/>
                    </a:lnTo>
                    <a:lnTo>
                      <a:pt x="2676" y="310"/>
                    </a:lnTo>
                    <a:lnTo>
                      <a:pt x="2676" y="310"/>
                    </a:lnTo>
                    <a:lnTo>
                      <a:pt x="2676" y="309"/>
                    </a:lnTo>
                    <a:lnTo>
                      <a:pt x="2677" y="309"/>
                    </a:lnTo>
                    <a:lnTo>
                      <a:pt x="2677" y="310"/>
                    </a:lnTo>
                    <a:lnTo>
                      <a:pt x="2678" y="310"/>
                    </a:lnTo>
                    <a:lnTo>
                      <a:pt x="2678" y="312"/>
                    </a:lnTo>
                    <a:lnTo>
                      <a:pt x="2678" y="312"/>
                    </a:lnTo>
                    <a:lnTo>
                      <a:pt x="2679" y="313"/>
                    </a:lnTo>
                    <a:lnTo>
                      <a:pt x="2679" y="314"/>
                    </a:lnTo>
                    <a:lnTo>
                      <a:pt x="2679" y="313"/>
                    </a:lnTo>
                    <a:lnTo>
                      <a:pt x="2680" y="313"/>
                    </a:lnTo>
                    <a:lnTo>
                      <a:pt x="2680" y="312"/>
                    </a:lnTo>
                    <a:lnTo>
                      <a:pt x="2680" y="311"/>
                    </a:lnTo>
                    <a:lnTo>
                      <a:pt x="2682" y="311"/>
                    </a:lnTo>
                    <a:lnTo>
                      <a:pt x="2682" y="310"/>
                    </a:lnTo>
                    <a:lnTo>
                      <a:pt x="2683" y="310"/>
                    </a:lnTo>
                    <a:lnTo>
                      <a:pt x="2683" y="310"/>
                    </a:lnTo>
                    <a:lnTo>
                      <a:pt x="2683" y="309"/>
                    </a:lnTo>
                    <a:lnTo>
                      <a:pt x="2684" y="310"/>
                    </a:lnTo>
                    <a:lnTo>
                      <a:pt x="2684" y="310"/>
                    </a:lnTo>
                    <a:lnTo>
                      <a:pt x="2684" y="310"/>
                    </a:lnTo>
                    <a:lnTo>
                      <a:pt x="2685" y="310"/>
                    </a:lnTo>
                    <a:lnTo>
                      <a:pt x="2685" y="310"/>
                    </a:lnTo>
                    <a:lnTo>
                      <a:pt x="2685" y="308"/>
                    </a:lnTo>
                    <a:lnTo>
                      <a:pt x="2686" y="305"/>
                    </a:lnTo>
                    <a:lnTo>
                      <a:pt x="2686" y="304"/>
                    </a:lnTo>
                    <a:lnTo>
                      <a:pt x="2687" y="303"/>
                    </a:lnTo>
                    <a:lnTo>
                      <a:pt x="2687" y="303"/>
                    </a:lnTo>
                    <a:lnTo>
                      <a:pt x="2687" y="303"/>
                    </a:lnTo>
                    <a:lnTo>
                      <a:pt x="2688" y="302"/>
                    </a:lnTo>
                    <a:lnTo>
                      <a:pt x="2688" y="302"/>
                    </a:lnTo>
                    <a:lnTo>
                      <a:pt x="2688" y="304"/>
                    </a:lnTo>
                    <a:lnTo>
                      <a:pt x="2689" y="304"/>
                    </a:lnTo>
                    <a:lnTo>
                      <a:pt x="2689" y="307"/>
                    </a:lnTo>
                    <a:lnTo>
                      <a:pt x="2689" y="309"/>
                    </a:lnTo>
                    <a:lnTo>
                      <a:pt x="2691" y="310"/>
                    </a:lnTo>
                    <a:lnTo>
                      <a:pt x="2691" y="309"/>
                    </a:lnTo>
                    <a:lnTo>
                      <a:pt x="2692" y="307"/>
                    </a:lnTo>
                    <a:lnTo>
                      <a:pt x="2692" y="308"/>
                    </a:lnTo>
                    <a:lnTo>
                      <a:pt x="2692" y="307"/>
                    </a:lnTo>
                    <a:lnTo>
                      <a:pt x="2693" y="307"/>
                    </a:lnTo>
                    <a:lnTo>
                      <a:pt x="2693" y="307"/>
                    </a:lnTo>
                    <a:lnTo>
                      <a:pt x="2693" y="307"/>
                    </a:lnTo>
                    <a:lnTo>
                      <a:pt x="2694" y="304"/>
                    </a:lnTo>
                    <a:lnTo>
                      <a:pt x="2694" y="303"/>
                    </a:lnTo>
                    <a:lnTo>
                      <a:pt x="2694" y="302"/>
                    </a:lnTo>
                    <a:lnTo>
                      <a:pt x="2695" y="300"/>
                    </a:lnTo>
                    <a:lnTo>
                      <a:pt x="2695" y="302"/>
                    </a:lnTo>
                    <a:lnTo>
                      <a:pt x="2696" y="300"/>
                    </a:lnTo>
                    <a:lnTo>
                      <a:pt x="2696" y="300"/>
                    </a:lnTo>
                    <a:lnTo>
                      <a:pt x="2696" y="300"/>
                    </a:lnTo>
                    <a:lnTo>
                      <a:pt x="2697" y="302"/>
                    </a:lnTo>
                    <a:lnTo>
                      <a:pt x="2697" y="303"/>
                    </a:lnTo>
                    <a:lnTo>
                      <a:pt x="2697" y="305"/>
                    </a:lnTo>
                    <a:lnTo>
                      <a:pt x="2698" y="304"/>
                    </a:lnTo>
                    <a:lnTo>
                      <a:pt x="2698" y="305"/>
                    </a:lnTo>
                    <a:lnTo>
                      <a:pt x="2698" y="305"/>
                    </a:lnTo>
                    <a:lnTo>
                      <a:pt x="2700" y="304"/>
                    </a:lnTo>
                    <a:lnTo>
                      <a:pt x="2700" y="303"/>
                    </a:lnTo>
                    <a:lnTo>
                      <a:pt x="2701" y="303"/>
                    </a:lnTo>
                    <a:lnTo>
                      <a:pt x="2701" y="302"/>
                    </a:lnTo>
                    <a:lnTo>
                      <a:pt x="2701" y="302"/>
                    </a:lnTo>
                    <a:lnTo>
                      <a:pt x="2702" y="304"/>
                    </a:lnTo>
                    <a:lnTo>
                      <a:pt x="2702" y="304"/>
                    </a:lnTo>
                    <a:lnTo>
                      <a:pt x="2702" y="308"/>
                    </a:lnTo>
                    <a:lnTo>
                      <a:pt x="2703" y="305"/>
                    </a:lnTo>
                    <a:lnTo>
                      <a:pt x="2703" y="307"/>
                    </a:lnTo>
                    <a:lnTo>
                      <a:pt x="2703" y="304"/>
                    </a:lnTo>
                    <a:lnTo>
                      <a:pt x="2704" y="305"/>
                    </a:lnTo>
                    <a:lnTo>
                      <a:pt x="2704" y="304"/>
                    </a:lnTo>
                    <a:lnTo>
                      <a:pt x="2705" y="303"/>
                    </a:lnTo>
                    <a:lnTo>
                      <a:pt x="2705" y="304"/>
                    </a:lnTo>
                    <a:lnTo>
                      <a:pt x="2705" y="305"/>
                    </a:lnTo>
                    <a:lnTo>
                      <a:pt x="2706" y="305"/>
                    </a:lnTo>
                    <a:lnTo>
                      <a:pt x="2706" y="305"/>
                    </a:lnTo>
                    <a:lnTo>
                      <a:pt x="2706" y="304"/>
                    </a:lnTo>
                    <a:lnTo>
                      <a:pt x="2707" y="302"/>
                    </a:lnTo>
                    <a:lnTo>
                      <a:pt x="2707" y="303"/>
                    </a:lnTo>
                    <a:lnTo>
                      <a:pt x="2707" y="304"/>
                    </a:lnTo>
                    <a:lnTo>
                      <a:pt x="2709" y="304"/>
                    </a:lnTo>
                    <a:lnTo>
                      <a:pt x="2709" y="307"/>
                    </a:lnTo>
                    <a:lnTo>
                      <a:pt x="2710" y="307"/>
                    </a:lnTo>
                    <a:lnTo>
                      <a:pt x="2710" y="307"/>
                    </a:lnTo>
                    <a:lnTo>
                      <a:pt x="2710" y="310"/>
                    </a:lnTo>
                    <a:lnTo>
                      <a:pt x="2711" y="310"/>
                    </a:lnTo>
                    <a:lnTo>
                      <a:pt x="2711" y="310"/>
                    </a:lnTo>
                    <a:lnTo>
                      <a:pt x="2711" y="310"/>
                    </a:lnTo>
                    <a:lnTo>
                      <a:pt x="2712" y="309"/>
                    </a:lnTo>
                    <a:lnTo>
                      <a:pt x="2712" y="309"/>
                    </a:lnTo>
                    <a:lnTo>
                      <a:pt x="2712" y="309"/>
                    </a:lnTo>
                    <a:lnTo>
                      <a:pt x="2713" y="309"/>
                    </a:lnTo>
                    <a:lnTo>
                      <a:pt x="2713" y="310"/>
                    </a:lnTo>
                    <a:lnTo>
                      <a:pt x="2714" y="310"/>
                    </a:lnTo>
                    <a:lnTo>
                      <a:pt x="2714" y="312"/>
                    </a:lnTo>
                    <a:lnTo>
                      <a:pt x="2714" y="311"/>
                    </a:lnTo>
                    <a:lnTo>
                      <a:pt x="2715" y="312"/>
                    </a:lnTo>
                    <a:lnTo>
                      <a:pt x="2715" y="312"/>
                    </a:lnTo>
                    <a:lnTo>
                      <a:pt x="2715" y="313"/>
                    </a:lnTo>
                    <a:lnTo>
                      <a:pt x="2716" y="312"/>
                    </a:lnTo>
                    <a:lnTo>
                      <a:pt x="2716" y="309"/>
                    </a:lnTo>
                    <a:lnTo>
                      <a:pt x="2716" y="309"/>
                    </a:lnTo>
                    <a:lnTo>
                      <a:pt x="2718" y="309"/>
                    </a:lnTo>
                    <a:lnTo>
                      <a:pt x="2718" y="308"/>
                    </a:lnTo>
                    <a:lnTo>
                      <a:pt x="2719" y="307"/>
                    </a:lnTo>
                    <a:lnTo>
                      <a:pt x="2719" y="305"/>
                    </a:lnTo>
                    <a:lnTo>
                      <a:pt x="2719" y="302"/>
                    </a:lnTo>
                    <a:lnTo>
                      <a:pt x="2720" y="302"/>
                    </a:lnTo>
                    <a:lnTo>
                      <a:pt x="2720" y="301"/>
                    </a:lnTo>
                    <a:lnTo>
                      <a:pt x="2720" y="301"/>
                    </a:lnTo>
                    <a:lnTo>
                      <a:pt x="2721" y="300"/>
                    </a:lnTo>
                    <a:lnTo>
                      <a:pt x="2721" y="301"/>
                    </a:lnTo>
                    <a:lnTo>
                      <a:pt x="2722" y="302"/>
                    </a:lnTo>
                    <a:lnTo>
                      <a:pt x="2722" y="304"/>
                    </a:lnTo>
                    <a:lnTo>
                      <a:pt x="2722" y="305"/>
                    </a:lnTo>
                    <a:lnTo>
                      <a:pt x="2723" y="308"/>
                    </a:lnTo>
                    <a:lnTo>
                      <a:pt x="2723" y="309"/>
                    </a:lnTo>
                    <a:lnTo>
                      <a:pt x="2723" y="311"/>
                    </a:lnTo>
                    <a:lnTo>
                      <a:pt x="2724" y="310"/>
                    </a:lnTo>
                    <a:lnTo>
                      <a:pt x="2724" y="311"/>
                    </a:lnTo>
                    <a:lnTo>
                      <a:pt x="2724" y="312"/>
                    </a:lnTo>
                    <a:lnTo>
                      <a:pt x="2725" y="313"/>
                    </a:lnTo>
                    <a:lnTo>
                      <a:pt x="2725" y="316"/>
                    </a:lnTo>
                    <a:lnTo>
                      <a:pt x="2727" y="316"/>
                    </a:lnTo>
                    <a:lnTo>
                      <a:pt x="2727" y="319"/>
                    </a:lnTo>
                    <a:lnTo>
                      <a:pt x="2727" y="318"/>
                    </a:lnTo>
                    <a:lnTo>
                      <a:pt x="2728" y="317"/>
                    </a:lnTo>
                    <a:lnTo>
                      <a:pt x="2728" y="317"/>
                    </a:lnTo>
                    <a:lnTo>
                      <a:pt x="2728" y="317"/>
                    </a:lnTo>
                    <a:lnTo>
                      <a:pt x="2729" y="317"/>
                    </a:lnTo>
                    <a:lnTo>
                      <a:pt x="2729" y="316"/>
                    </a:lnTo>
                    <a:lnTo>
                      <a:pt x="2729" y="313"/>
                    </a:lnTo>
                    <a:lnTo>
                      <a:pt x="2730" y="313"/>
                    </a:lnTo>
                    <a:lnTo>
                      <a:pt x="2730" y="313"/>
                    </a:lnTo>
                    <a:lnTo>
                      <a:pt x="2731" y="311"/>
                    </a:lnTo>
                    <a:lnTo>
                      <a:pt x="2731" y="310"/>
                    </a:lnTo>
                    <a:lnTo>
                      <a:pt x="2731" y="311"/>
                    </a:lnTo>
                    <a:lnTo>
                      <a:pt x="2732" y="312"/>
                    </a:lnTo>
                    <a:lnTo>
                      <a:pt x="2732" y="314"/>
                    </a:lnTo>
                    <a:lnTo>
                      <a:pt x="2732" y="316"/>
                    </a:lnTo>
                    <a:lnTo>
                      <a:pt x="2733" y="316"/>
                    </a:lnTo>
                    <a:lnTo>
                      <a:pt x="2733" y="314"/>
                    </a:lnTo>
                    <a:lnTo>
                      <a:pt x="2733" y="314"/>
                    </a:lnTo>
                    <a:lnTo>
                      <a:pt x="2734" y="313"/>
                    </a:lnTo>
                    <a:lnTo>
                      <a:pt x="2734" y="311"/>
                    </a:lnTo>
                    <a:lnTo>
                      <a:pt x="2736" y="313"/>
                    </a:lnTo>
                    <a:lnTo>
                      <a:pt x="2736" y="312"/>
                    </a:lnTo>
                    <a:lnTo>
                      <a:pt x="2736" y="311"/>
                    </a:lnTo>
                    <a:lnTo>
                      <a:pt x="2737" y="312"/>
                    </a:lnTo>
                    <a:lnTo>
                      <a:pt x="2737" y="312"/>
                    </a:lnTo>
                    <a:lnTo>
                      <a:pt x="2737" y="310"/>
                    </a:lnTo>
                    <a:lnTo>
                      <a:pt x="2738" y="311"/>
                    </a:lnTo>
                    <a:lnTo>
                      <a:pt x="2738" y="311"/>
                    </a:lnTo>
                    <a:lnTo>
                      <a:pt x="2738" y="311"/>
                    </a:lnTo>
                    <a:lnTo>
                      <a:pt x="2739" y="313"/>
                    </a:lnTo>
                    <a:lnTo>
                      <a:pt x="2739" y="312"/>
                    </a:lnTo>
                    <a:lnTo>
                      <a:pt x="2740" y="310"/>
                    </a:lnTo>
                    <a:lnTo>
                      <a:pt x="2740" y="310"/>
                    </a:lnTo>
                    <a:lnTo>
                      <a:pt x="2740" y="308"/>
                    </a:lnTo>
                    <a:lnTo>
                      <a:pt x="2741" y="307"/>
                    </a:lnTo>
                    <a:lnTo>
                      <a:pt x="2741" y="308"/>
                    </a:lnTo>
                    <a:lnTo>
                      <a:pt x="2741" y="309"/>
                    </a:lnTo>
                    <a:lnTo>
                      <a:pt x="2742" y="311"/>
                    </a:lnTo>
                    <a:lnTo>
                      <a:pt x="2742" y="312"/>
                    </a:lnTo>
                    <a:lnTo>
                      <a:pt x="2742" y="311"/>
                    </a:lnTo>
                    <a:lnTo>
                      <a:pt x="2743" y="313"/>
                    </a:lnTo>
                    <a:lnTo>
                      <a:pt x="2743" y="314"/>
                    </a:lnTo>
                    <a:lnTo>
                      <a:pt x="2745" y="313"/>
                    </a:lnTo>
                    <a:lnTo>
                      <a:pt x="2745" y="314"/>
                    </a:lnTo>
                    <a:lnTo>
                      <a:pt x="2745" y="313"/>
                    </a:lnTo>
                    <a:lnTo>
                      <a:pt x="2746" y="312"/>
                    </a:lnTo>
                    <a:lnTo>
                      <a:pt x="2746" y="312"/>
                    </a:lnTo>
                    <a:lnTo>
                      <a:pt x="2746" y="311"/>
                    </a:lnTo>
                    <a:lnTo>
                      <a:pt x="2747" y="311"/>
                    </a:lnTo>
                    <a:lnTo>
                      <a:pt x="2747" y="311"/>
                    </a:lnTo>
                    <a:lnTo>
                      <a:pt x="2747" y="313"/>
                    </a:lnTo>
                    <a:lnTo>
                      <a:pt x="2748" y="312"/>
                    </a:lnTo>
                    <a:lnTo>
                      <a:pt x="2748" y="311"/>
                    </a:lnTo>
                    <a:lnTo>
                      <a:pt x="2749" y="309"/>
                    </a:lnTo>
                    <a:lnTo>
                      <a:pt x="2749" y="305"/>
                    </a:lnTo>
                    <a:lnTo>
                      <a:pt x="2749" y="305"/>
                    </a:lnTo>
                    <a:lnTo>
                      <a:pt x="2750" y="305"/>
                    </a:lnTo>
                    <a:lnTo>
                      <a:pt x="2750" y="304"/>
                    </a:lnTo>
                    <a:lnTo>
                      <a:pt x="2750" y="304"/>
                    </a:lnTo>
                    <a:lnTo>
                      <a:pt x="2751" y="302"/>
                    </a:lnTo>
                    <a:lnTo>
                      <a:pt x="2751" y="303"/>
                    </a:lnTo>
                    <a:lnTo>
                      <a:pt x="2751" y="302"/>
                    </a:lnTo>
                    <a:lnTo>
                      <a:pt x="2752" y="302"/>
                    </a:lnTo>
                    <a:lnTo>
                      <a:pt x="2752" y="302"/>
                    </a:lnTo>
                    <a:lnTo>
                      <a:pt x="2754" y="302"/>
                    </a:lnTo>
                    <a:lnTo>
                      <a:pt x="2754" y="303"/>
                    </a:lnTo>
                    <a:lnTo>
                      <a:pt x="2754" y="305"/>
                    </a:lnTo>
                    <a:lnTo>
                      <a:pt x="2755" y="309"/>
                    </a:lnTo>
                    <a:lnTo>
                      <a:pt x="2755" y="310"/>
                    </a:lnTo>
                    <a:lnTo>
                      <a:pt x="2755" y="312"/>
                    </a:lnTo>
                    <a:lnTo>
                      <a:pt x="2756" y="312"/>
                    </a:lnTo>
                    <a:lnTo>
                      <a:pt x="2756" y="313"/>
                    </a:lnTo>
                    <a:lnTo>
                      <a:pt x="2756" y="311"/>
                    </a:lnTo>
                    <a:lnTo>
                      <a:pt x="2757" y="310"/>
                    </a:lnTo>
                    <a:lnTo>
                      <a:pt x="2757" y="311"/>
                    </a:lnTo>
                    <a:lnTo>
                      <a:pt x="2758" y="310"/>
                    </a:lnTo>
                    <a:lnTo>
                      <a:pt x="2758" y="310"/>
                    </a:lnTo>
                    <a:lnTo>
                      <a:pt x="2758" y="311"/>
                    </a:lnTo>
                    <a:lnTo>
                      <a:pt x="2759" y="311"/>
                    </a:lnTo>
                    <a:lnTo>
                      <a:pt x="2759" y="311"/>
                    </a:lnTo>
                    <a:lnTo>
                      <a:pt x="2759" y="313"/>
                    </a:lnTo>
                    <a:lnTo>
                      <a:pt x="2760" y="313"/>
                    </a:lnTo>
                    <a:lnTo>
                      <a:pt x="2760" y="311"/>
                    </a:lnTo>
                    <a:lnTo>
                      <a:pt x="2761" y="311"/>
                    </a:lnTo>
                    <a:lnTo>
                      <a:pt x="2761" y="312"/>
                    </a:lnTo>
                    <a:lnTo>
                      <a:pt x="2761" y="313"/>
                    </a:lnTo>
                    <a:lnTo>
                      <a:pt x="2763" y="313"/>
                    </a:lnTo>
                    <a:lnTo>
                      <a:pt x="2763" y="313"/>
                    </a:lnTo>
                    <a:lnTo>
                      <a:pt x="2763" y="311"/>
                    </a:lnTo>
                    <a:lnTo>
                      <a:pt x="2764" y="311"/>
                    </a:lnTo>
                    <a:lnTo>
                      <a:pt x="2764" y="310"/>
                    </a:lnTo>
                    <a:lnTo>
                      <a:pt x="2764" y="310"/>
                    </a:lnTo>
                    <a:lnTo>
                      <a:pt x="2765" y="309"/>
                    </a:lnTo>
                    <a:lnTo>
                      <a:pt x="2765" y="310"/>
                    </a:lnTo>
                    <a:lnTo>
                      <a:pt x="2766" y="308"/>
                    </a:lnTo>
                    <a:lnTo>
                      <a:pt x="2766" y="307"/>
                    </a:lnTo>
                    <a:lnTo>
                      <a:pt x="2766" y="307"/>
                    </a:lnTo>
                    <a:lnTo>
                      <a:pt x="2767" y="305"/>
                    </a:lnTo>
                    <a:lnTo>
                      <a:pt x="2767" y="304"/>
                    </a:lnTo>
                    <a:lnTo>
                      <a:pt x="2767" y="304"/>
                    </a:lnTo>
                    <a:lnTo>
                      <a:pt x="2768" y="303"/>
                    </a:lnTo>
                    <a:lnTo>
                      <a:pt x="2768" y="303"/>
                    </a:lnTo>
                    <a:lnTo>
                      <a:pt x="2768" y="302"/>
                    </a:lnTo>
                    <a:lnTo>
                      <a:pt x="2769" y="302"/>
                    </a:lnTo>
                    <a:lnTo>
                      <a:pt x="2769" y="303"/>
                    </a:lnTo>
                    <a:lnTo>
                      <a:pt x="2770" y="303"/>
                    </a:lnTo>
                    <a:lnTo>
                      <a:pt x="2770" y="303"/>
                    </a:lnTo>
                    <a:lnTo>
                      <a:pt x="2770" y="303"/>
                    </a:lnTo>
                    <a:lnTo>
                      <a:pt x="2772" y="305"/>
                    </a:lnTo>
                    <a:lnTo>
                      <a:pt x="2772" y="307"/>
                    </a:lnTo>
                    <a:lnTo>
                      <a:pt x="2772" y="309"/>
                    </a:lnTo>
                    <a:lnTo>
                      <a:pt x="2773" y="308"/>
                    </a:lnTo>
                    <a:lnTo>
                      <a:pt x="2773" y="305"/>
                    </a:lnTo>
                    <a:lnTo>
                      <a:pt x="2773" y="304"/>
                    </a:lnTo>
                    <a:lnTo>
                      <a:pt x="2774" y="303"/>
                    </a:lnTo>
                    <a:lnTo>
                      <a:pt x="2774" y="303"/>
                    </a:lnTo>
                    <a:lnTo>
                      <a:pt x="2775" y="304"/>
                    </a:lnTo>
                    <a:lnTo>
                      <a:pt x="2775" y="303"/>
                    </a:lnTo>
                    <a:lnTo>
                      <a:pt x="2775" y="303"/>
                    </a:lnTo>
                    <a:lnTo>
                      <a:pt x="2776" y="303"/>
                    </a:lnTo>
                    <a:lnTo>
                      <a:pt x="2776" y="303"/>
                    </a:lnTo>
                    <a:lnTo>
                      <a:pt x="2776" y="302"/>
                    </a:lnTo>
                    <a:lnTo>
                      <a:pt x="2777" y="303"/>
                    </a:lnTo>
                    <a:lnTo>
                      <a:pt x="2777" y="302"/>
                    </a:lnTo>
                    <a:lnTo>
                      <a:pt x="2777" y="303"/>
                    </a:lnTo>
                    <a:lnTo>
                      <a:pt x="2778" y="305"/>
                    </a:lnTo>
                    <a:lnTo>
                      <a:pt x="2778" y="307"/>
                    </a:lnTo>
                    <a:lnTo>
                      <a:pt x="2779" y="310"/>
                    </a:lnTo>
                    <a:lnTo>
                      <a:pt x="2779" y="309"/>
                    </a:lnTo>
                    <a:lnTo>
                      <a:pt x="2779" y="310"/>
                    </a:lnTo>
                    <a:lnTo>
                      <a:pt x="2781" y="309"/>
                    </a:lnTo>
                    <a:lnTo>
                      <a:pt x="2781" y="310"/>
                    </a:lnTo>
                    <a:lnTo>
                      <a:pt x="2781" y="309"/>
                    </a:lnTo>
                    <a:lnTo>
                      <a:pt x="2782" y="307"/>
                    </a:lnTo>
                    <a:lnTo>
                      <a:pt x="2782" y="305"/>
                    </a:lnTo>
                    <a:lnTo>
                      <a:pt x="2782" y="304"/>
                    </a:lnTo>
                    <a:lnTo>
                      <a:pt x="2783" y="303"/>
                    </a:lnTo>
                    <a:lnTo>
                      <a:pt x="2783" y="302"/>
                    </a:lnTo>
                    <a:lnTo>
                      <a:pt x="2784" y="303"/>
                    </a:lnTo>
                    <a:lnTo>
                      <a:pt x="2784" y="304"/>
                    </a:lnTo>
                    <a:lnTo>
                      <a:pt x="2784" y="304"/>
                    </a:lnTo>
                    <a:lnTo>
                      <a:pt x="2785" y="304"/>
                    </a:lnTo>
                    <a:lnTo>
                      <a:pt x="2785" y="304"/>
                    </a:lnTo>
                    <a:lnTo>
                      <a:pt x="2785" y="305"/>
                    </a:lnTo>
                    <a:lnTo>
                      <a:pt x="2786" y="305"/>
                    </a:lnTo>
                    <a:lnTo>
                      <a:pt x="2786" y="304"/>
                    </a:lnTo>
                    <a:lnTo>
                      <a:pt x="2786" y="303"/>
                    </a:lnTo>
                    <a:lnTo>
                      <a:pt x="2787" y="305"/>
                    </a:lnTo>
                    <a:lnTo>
                      <a:pt x="2787" y="305"/>
                    </a:lnTo>
                    <a:lnTo>
                      <a:pt x="2788" y="305"/>
                    </a:lnTo>
                    <a:lnTo>
                      <a:pt x="2788" y="308"/>
                    </a:lnTo>
                    <a:lnTo>
                      <a:pt x="2788" y="307"/>
                    </a:lnTo>
                    <a:lnTo>
                      <a:pt x="2790" y="307"/>
                    </a:lnTo>
                    <a:lnTo>
                      <a:pt x="2790" y="307"/>
                    </a:lnTo>
                    <a:lnTo>
                      <a:pt x="2790" y="309"/>
                    </a:lnTo>
                    <a:lnTo>
                      <a:pt x="2791" y="307"/>
                    </a:lnTo>
                    <a:lnTo>
                      <a:pt x="2791" y="309"/>
                    </a:lnTo>
                    <a:lnTo>
                      <a:pt x="2791" y="309"/>
                    </a:lnTo>
                    <a:lnTo>
                      <a:pt x="2792" y="310"/>
                    </a:lnTo>
                    <a:lnTo>
                      <a:pt x="2792" y="310"/>
                    </a:lnTo>
                    <a:lnTo>
                      <a:pt x="2793" y="310"/>
                    </a:lnTo>
                    <a:lnTo>
                      <a:pt x="2793" y="310"/>
                    </a:lnTo>
                    <a:lnTo>
                      <a:pt x="2793" y="309"/>
                    </a:lnTo>
                    <a:lnTo>
                      <a:pt x="2794" y="309"/>
                    </a:lnTo>
                    <a:lnTo>
                      <a:pt x="2794" y="305"/>
                    </a:lnTo>
                    <a:lnTo>
                      <a:pt x="2794" y="305"/>
                    </a:lnTo>
                    <a:lnTo>
                      <a:pt x="2795" y="305"/>
                    </a:lnTo>
                    <a:lnTo>
                      <a:pt x="2795" y="307"/>
                    </a:lnTo>
                    <a:lnTo>
                      <a:pt x="2795" y="305"/>
                    </a:lnTo>
                    <a:lnTo>
                      <a:pt x="2796" y="305"/>
                    </a:lnTo>
                    <a:lnTo>
                      <a:pt x="2796" y="305"/>
                    </a:lnTo>
                    <a:lnTo>
                      <a:pt x="2797" y="304"/>
                    </a:lnTo>
                    <a:lnTo>
                      <a:pt x="2797" y="304"/>
                    </a:lnTo>
                    <a:lnTo>
                      <a:pt x="2797" y="303"/>
                    </a:lnTo>
                    <a:lnTo>
                      <a:pt x="2799" y="299"/>
                    </a:lnTo>
                    <a:lnTo>
                      <a:pt x="2799" y="299"/>
                    </a:lnTo>
                    <a:lnTo>
                      <a:pt x="2799" y="299"/>
                    </a:lnTo>
                    <a:lnTo>
                      <a:pt x="2800" y="301"/>
                    </a:lnTo>
                    <a:lnTo>
                      <a:pt x="2800" y="304"/>
                    </a:lnTo>
                    <a:lnTo>
                      <a:pt x="2800" y="305"/>
                    </a:lnTo>
                    <a:lnTo>
                      <a:pt x="2801" y="305"/>
                    </a:lnTo>
                    <a:lnTo>
                      <a:pt x="2801" y="304"/>
                    </a:lnTo>
                    <a:lnTo>
                      <a:pt x="2802" y="305"/>
                    </a:lnTo>
                    <a:lnTo>
                      <a:pt x="2802" y="304"/>
                    </a:lnTo>
                    <a:lnTo>
                      <a:pt x="2802" y="304"/>
                    </a:lnTo>
                    <a:lnTo>
                      <a:pt x="2803" y="303"/>
                    </a:lnTo>
                    <a:lnTo>
                      <a:pt x="2803" y="303"/>
                    </a:lnTo>
                    <a:lnTo>
                      <a:pt x="2803" y="300"/>
                    </a:lnTo>
                    <a:lnTo>
                      <a:pt x="2804" y="302"/>
                    </a:lnTo>
                    <a:lnTo>
                      <a:pt x="2804" y="302"/>
                    </a:lnTo>
                    <a:lnTo>
                      <a:pt x="2805" y="302"/>
                    </a:lnTo>
                    <a:lnTo>
                      <a:pt x="2805" y="303"/>
                    </a:lnTo>
                    <a:lnTo>
                      <a:pt x="2805" y="303"/>
                    </a:lnTo>
                    <a:lnTo>
                      <a:pt x="2806" y="308"/>
                    </a:lnTo>
                    <a:lnTo>
                      <a:pt x="2806" y="307"/>
                    </a:lnTo>
                    <a:lnTo>
                      <a:pt x="2806" y="309"/>
                    </a:lnTo>
                    <a:lnTo>
                      <a:pt x="2808" y="309"/>
                    </a:lnTo>
                    <a:lnTo>
                      <a:pt x="2808" y="309"/>
                    </a:lnTo>
                    <a:lnTo>
                      <a:pt x="2808" y="311"/>
                    </a:lnTo>
                    <a:lnTo>
                      <a:pt x="2809" y="313"/>
                    </a:lnTo>
                    <a:lnTo>
                      <a:pt x="2809" y="313"/>
                    </a:lnTo>
                    <a:lnTo>
                      <a:pt x="2810" y="314"/>
                    </a:lnTo>
                    <a:lnTo>
                      <a:pt x="2810" y="313"/>
                    </a:lnTo>
                    <a:lnTo>
                      <a:pt x="2810" y="314"/>
                    </a:lnTo>
                    <a:lnTo>
                      <a:pt x="2811" y="312"/>
                    </a:lnTo>
                    <a:lnTo>
                      <a:pt x="2811" y="309"/>
                    </a:lnTo>
                    <a:lnTo>
                      <a:pt x="2811" y="308"/>
                    </a:lnTo>
                    <a:lnTo>
                      <a:pt x="2812" y="307"/>
                    </a:lnTo>
                    <a:lnTo>
                      <a:pt x="2812" y="305"/>
                    </a:lnTo>
                    <a:lnTo>
                      <a:pt x="2812" y="304"/>
                    </a:lnTo>
                    <a:lnTo>
                      <a:pt x="2813" y="303"/>
                    </a:lnTo>
                    <a:lnTo>
                      <a:pt x="2813" y="304"/>
                    </a:lnTo>
                    <a:lnTo>
                      <a:pt x="2814" y="303"/>
                    </a:lnTo>
                    <a:lnTo>
                      <a:pt x="2814" y="305"/>
                    </a:lnTo>
                    <a:lnTo>
                      <a:pt x="2814" y="307"/>
                    </a:lnTo>
                    <a:lnTo>
                      <a:pt x="2815" y="307"/>
                    </a:lnTo>
                    <a:lnTo>
                      <a:pt x="2815" y="308"/>
                    </a:lnTo>
                    <a:lnTo>
                      <a:pt x="2815" y="305"/>
                    </a:lnTo>
                    <a:lnTo>
                      <a:pt x="2817" y="307"/>
                    </a:lnTo>
                    <a:lnTo>
                      <a:pt x="2817" y="307"/>
                    </a:lnTo>
                    <a:lnTo>
                      <a:pt x="2817" y="309"/>
                    </a:lnTo>
                    <a:lnTo>
                      <a:pt x="2818" y="309"/>
                    </a:lnTo>
                    <a:lnTo>
                      <a:pt x="2818" y="305"/>
                    </a:lnTo>
                    <a:lnTo>
                      <a:pt x="2819" y="307"/>
                    </a:lnTo>
                    <a:lnTo>
                      <a:pt x="2819" y="307"/>
                    </a:lnTo>
                    <a:lnTo>
                      <a:pt x="2819" y="307"/>
                    </a:lnTo>
                    <a:lnTo>
                      <a:pt x="2820" y="305"/>
                    </a:lnTo>
                    <a:lnTo>
                      <a:pt x="2820" y="307"/>
                    </a:lnTo>
                    <a:lnTo>
                      <a:pt x="2820" y="305"/>
                    </a:lnTo>
                    <a:lnTo>
                      <a:pt x="2821" y="307"/>
                    </a:lnTo>
                    <a:lnTo>
                      <a:pt x="2821" y="308"/>
                    </a:lnTo>
                    <a:lnTo>
                      <a:pt x="2821" y="307"/>
                    </a:lnTo>
                    <a:lnTo>
                      <a:pt x="2822" y="309"/>
                    </a:lnTo>
                    <a:lnTo>
                      <a:pt x="2822" y="310"/>
                    </a:lnTo>
                    <a:lnTo>
                      <a:pt x="2823" y="310"/>
                    </a:lnTo>
                    <a:lnTo>
                      <a:pt x="2823" y="311"/>
                    </a:lnTo>
                    <a:lnTo>
                      <a:pt x="2823" y="310"/>
                    </a:lnTo>
                    <a:lnTo>
                      <a:pt x="2824" y="310"/>
                    </a:lnTo>
                    <a:lnTo>
                      <a:pt x="2824" y="309"/>
                    </a:lnTo>
                    <a:lnTo>
                      <a:pt x="2824" y="310"/>
                    </a:lnTo>
                    <a:lnTo>
                      <a:pt x="2826" y="310"/>
                    </a:lnTo>
                    <a:lnTo>
                      <a:pt x="2826" y="308"/>
                    </a:lnTo>
                    <a:lnTo>
                      <a:pt x="2826" y="309"/>
                    </a:lnTo>
                    <a:lnTo>
                      <a:pt x="2827" y="309"/>
                    </a:lnTo>
                    <a:lnTo>
                      <a:pt x="2827" y="308"/>
                    </a:lnTo>
                    <a:lnTo>
                      <a:pt x="2828" y="310"/>
                    </a:lnTo>
                    <a:lnTo>
                      <a:pt x="2828" y="311"/>
                    </a:lnTo>
                    <a:lnTo>
                      <a:pt x="2828" y="311"/>
                    </a:lnTo>
                    <a:lnTo>
                      <a:pt x="2829" y="310"/>
                    </a:lnTo>
                    <a:lnTo>
                      <a:pt x="2829" y="309"/>
                    </a:lnTo>
                    <a:lnTo>
                      <a:pt x="2829" y="310"/>
                    </a:lnTo>
                    <a:lnTo>
                      <a:pt x="2830" y="312"/>
                    </a:lnTo>
                    <a:lnTo>
                      <a:pt x="2830" y="313"/>
                    </a:lnTo>
                    <a:lnTo>
                      <a:pt x="2830" y="313"/>
                    </a:lnTo>
                    <a:lnTo>
                      <a:pt x="2831" y="312"/>
                    </a:lnTo>
                    <a:lnTo>
                      <a:pt x="2831" y="312"/>
                    </a:lnTo>
                    <a:lnTo>
                      <a:pt x="2832" y="310"/>
                    </a:lnTo>
                    <a:lnTo>
                      <a:pt x="2832" y="311"/>
                    </a:lnTo>
                    <a:lnTo>
                      <a:pt x="2832" y="307"/>
                    </a:lnTo>
                    <a:lnTo>
                      <a:pt x="2833" y="305"/>
                    </a:lnTo>
                    <a:lnTo>
                      <a:pt x="2833" y="307"/>
                    </a:lnTo>
                    <a:lnTo>
                      <a:pt x="2833" y="305"/>
                    </a:lnTo>
                    <a:lnTo>
                      <a:pt x="2835" y="307"/>
                    </a:lnTo>
                    <a:lnTo>
                      <a:pt x="2835" y="307"/>
                    </a:lnTo>
                    <a:lnTo>
                      <a:pt x="2835" y="309"/>
                    </a:lnTo>
                    <a:lnTo>
                      <a:pt x="2836" y="309"/>
                    </a:lnTo>
                    <a:lnTo>
                      <a:pt x="2836" y="308"/>
                    </a:lnTo>
                    <a:lnTo>
                      <a:pt x="2837" y="309"/>
                    </a:lnTo>
                    <a:lnTo>
                      <a:pt x="2837" y="310"/>
                    </a:lnTo>
                    <a:lnTo>
                      <a:pt x="2837" y="310"/>
                    </a:lnTo>
                    <a:lnTo>
                      <a:pt x="2838" y="307"/>
                    </a:lnTo>
                    <a:lnTo>
                      <a:pt x="2838" y="308"/>
                    </a:lnTo>
                    <a:lnTo>
                      <a:pt x="2838" y="307"/>
                    </a:lnTo>
                    <a:lnTo>
                      <a:pt x="2839" y="308"/>
                    </a:lnTo>
                    <a:lnTo>
                      <a:pt x="2839" y="309"/>
                    </a:lnTo>
                    <a:lnTo>
                      <a:pt x="2839" y="309"/>
                    </a:lnTo>
                    <a:lnTo>
                      <a:pt x="2840" y="311"/>
                    </a:lnTo>
                    <a:lnTo>
                      <a:pt x="2840" y="311"/>
                    </a:lnTo>
                    <a:lnTo>
                      <a:pt x="2841" y="311"/>
                    </a:lnTo>
                    <a:lnTo>
                      <a:pt x="2841" y="312"/>
                    </a:lnTo>
                    <a:lnTo>
                      <a:pt x="2841" y="313"/>
                    </a:lnTo>
                    <a:lnTo>
                      <a:pt x="2842" y="314"/>
                    </a:lnTo>
                    <a:lnTo>
                      <a:pt x="2842" y="316"/>
                    </a:lnTo>
                    <a:lnTo>
                      <a:pt x="2842" y="313"/>
                    </a:lnTo>
                    <a:lnTo>
                      <a:pt x="2844" y="314"/>
                    </a:lnTo>
                    <a:lnTo>
                      <a:pt x="2844" y="314"/>
                    </a:lnTo>
                    <a:lnTo>
                      <a:pt x="2844" y="314"/>
                    </a:lnTo>
                    <a:lnTo>
                      <a:pt x="2845" y="314"/>
                    </a:lnTo>
                    <a:lnTo>
                      <a:pt x="2845" y="313"/>
                    </a:lnTo>
                    <a:lnTo>
                      <a:pt x="2846" y="312"/>
                    </a:lnTo>
                    <a:lnTo>
                      <a:pt x="2846" y="311"/>
                    </a:lnTo>
                    <a:lnTo>
                      <a:pt x="2846" y="310"/>
                    </a:lnTo>
                    <a:lnTo>
                      <a:pt x="2847" y="311"/>
                    </a:lnTo>
                    <a:lnTo>
                      <a:pt x="2847" y="312"/>
                    </a:lnTo>
                    <a:lnTo>
                      <a:pt x="2847" y="311"/>
                    </a:lnTo>
                    <a:lnTo>
                      <a:pt x="2848" y="310"/>
                    </a:lnTo>
                    <a:lnTo>
                      <a:pt x="2848" y="311"/>
                    </a:lnTo>
                    <a:lnTo>
                      <a:pt x="2849" y="310"/>
                    </a:lnTo>
                    <a:lnTo>
                      <a:pt x="2849" y="308"/>
                    </a:lnTo>
                    <a:lnTo>
                      <a:pt x="2849" y="309"/>
                    </a:lnTo>
                    <a:lnTo>
                      <a:pt x="2850" y="307"/>
                    </a:lnTo>
                    <a:lnTo>
                      <a:pt x="2850" y="307"/>
                    </a:lnTo>
                    <a:lnTo>
                      <a:pt x="2850" y="308"/>
                    </a:lnTo>
                    <a:lnTo>
                      <a:pt x="2851" y="307"/>
                    </a:lnTo>
                    <a:lnTo>
                      <a:pt x="2851" y="309"/>
                    </a:lnTo>
                    <a:lnTo>
                      <a:pt x="2851" y="310"/>
                    </a:lnTo>
                    <a:lnTo>
                      <a:pt x="2853" y="310"/>
                    </a:lnTo>
                    <a:lnTo>
                      <a:pt x="2853" y="310"/>
                    </a:lnTo>
                    <a:lnTo>
                      <a:pt x="2854" y="313"/>
                    </a:lnTo>
                    <a:lnTo>
                      <a:pt x="2854" y="316"/>
                    </a:lnTo>
                    <a:lnTo>
                      <a:pt x="2854" y="317"/>
                    </a:lnTo>
                    <a:lnTo>
                      <a:pt x="2855" y="318"/>
                    </a:lnTo>
                    <a:lnTo>
                      <a:pt x="2855" y="314"/>
                    </a:lnTo>
                    <a:lnTo>
                      <a:pt x="2855" y="312"/>
                    </a:lnTo>
                    <a:lnTo>
                      <a:pt x="2856" y="308"/>
                    </a:lnTo>
                    <a:lnTo>
                      <a:pt x="2856" y="308"/>
                    </a:lnTo>
                    <a:lnTo>
                      <a:pt x="2856" y="307"/>
                    </a:lnTo>
                    <a:lnTo>
                      <a:pt x="2857" y="307"/>
                    </a:lnTo>
                    <a:lnTo>
                      <a:pt x="2857" y="307"/>
                    </a:lnTo>
                    <a:lnTo>
                      <a:pt x="2858" y="309"/>
                    </a:lnTo>
                    <a:lnTo>
                      <a:pt x="2858" y="308"/>
                    </a:lnTo>
                    <a:lnTo>
                      <a:pt x="2858" y="309"/>
                    </a:lnTo>
                    <a:lnTo>
                      <a:pt x="2859" y="308"/>
                    </a:lnTo>
                    <a:lnTo>
                      <a:pt x="2859" y="309"/>
                    </a:lnTo>
                    <a:lnTo>
                      <a:pt x="2859" y="309"/>
                    </a:lnTo>
                    <a:lnTo>
                      <a:pt x="2860" y="309"/>
                    </a:lnTo>
                    <a:lnTo>
                      <a:pt x="2860" y="307"/>
                    </a:lnTo>
                    <a:lnTo>
                      <a:pt x="2860" y="307"/>
                    </a:lnTo>
                    <a:lnTo>
                      <a:pt x="2862" y="307"/>
                    </a:lnTo>
                    <a:lnTo>
                      <a:pt x="2862" y="305"/>
                    </a:lnTo>
                    <a:lnTo>
                      <a:pt x="2863" y="305"/>
                    </a:lnTo>
                    <a:lnTo>
                      <a:pt x="2863" y="305"/>
                    </a:lnTo>
                    <a:lnTo>
                      <a:pt x="2863" y="307"/>
                    </a:lnTo>
                    <a:lnTo>
                      <a:pt x="2864" y="305"/>
                    </a:lnTo>
                    <a:lnTo>
                      <a:pt x="2864" y="308"/>
                    </a:lnTo>
                    <a:lnTo>
                      <a:pt x="2864" y="310"/>
                    </a:lnTo>
                    <a:lnTo>
                      <a:pt x="2865" y="309"/>
                    </a:lnTo>
                    <a:lnTo>
                      <a:pt x="2865" y="308"/>
                    </a:lnTo>
                    <a:lnTo>
                      <a:pt x="2865" y="307"/>
                    </a:lnTo>
                    <a:lnTo>
                      <a:pt x="2866" y="309"/>
                    </a:lnTo>
                    <a:lnTo>
                      <a:pt x="2866" y="307"/>
                    </a:lnTo>
                    <a:lnTo>
                      <a:pt x="2867" y="304"/>
                    </a:lnTo>
                    <a:lnTo>
                      <a:pt x="2867" y="305"/>
                    </a:lnTo>
                    <a:lnTo>
                      <a:pt x="2867" y="305"/>
                    </a:lnTo>
                    <a:lnTo>
                      <a:pt x="2868" y="307"/>
                    </a:lnTo>
                    <a:lnTo>
                      <a:pt x="2868" y="307"/>
                    </a:lnTo>
                    <a:lnTo>
                      <a:pt x="2868" y="305"/>
                    </a:lnTo>
                    <a:lnTo>
                      <a:pt x="2869" y="304"/>
                    </a:lnTo>
                    <a:lnTo>
                      <a:pt x="2869" y="307"/>
                    </a:lnTo>
                    <a:lnTo>
                      <a:pt x="2869" y="305"/>
                    </a:lnTo>
                    <a:lnTo>
                      <a:pt x="2871" y="308"/>
                    </a:lnTo>
                    <a:lnTo>
                      <a:pt x="2871" y="307"/>
                    </a:lnTo>
                    <a:lnTo>
                      <a:pt x="2872" y="309"/>
                    </a:lnTo>
                    <a:lnTo>
                      <a:pt x="2872" y="309"/>
                    </a:lnTo>
                    <a:lnTo>
                      <a:pt x="2872" y="311"/>
                    </a:lnTo>
                    <a:lnTo>
                      <a:pt x="2873" y="312"/>
                    </a:lnTo>
                    <a:lnTo>
                      <a:pt x="2873" y="294"/>
                    </a:lnTo>
                    <a:lnTo>
                      <a:pt x="2873" y="276"/>
                    </a:lnTo>
                    <a:lnTo>
                      <a:pt x="2874" y="274"/>
                    </a:lnTo>
                    <a:lnTo>
                      <a:pt x="2874" y="282"/>
                    </a:lnTo>
                    <a:lnTo>
                      <a:pt x="2874" y="294"/>
                    </a:lnTo>
                    <a:lnTo>
                      <a:pt x="2875" y="307"/>
                    </a:lnTo>
                    <a:lnTo>
                      <a:pt x="2875" y="317"/>
                    </a:lnTo>
                    <a:lnTo>
                      <a:pt x="2876" y="323"/>
                    </a:lnTo>
                    <a:lnTo>
                      <a:pt x="2876" y="328"/>
                    </a:lnTo>
                    <a:lnTo>
                      <a:pt x="2876" y="331"/>
                    </a:lnTo>
                    <a:lnTo>
                      <a:pt x="2877" y="332"/>
                    </a:lnTo>
                    <a:lnTo>
                      <a:pt x="2877" y="331"/>
                    </a:lnTo>
                    <a:lnTo>
                      <a:pt x="2877" y="329"/>
                    </a:lnTo>
                    <a:lnTo>
                      <a:pt x="2878" y="327"/>
                    </a:lnTo>
                    <a:lnTo>
                      <a:pt x="2878" y="325"/>
                    </a:lnTo>
                    <a:lnTo>
                      <a:pt x="2878" y="323"/>
                    </a:lnTo>
                    <a:lnTo>
                      <a:pt x="2880" y="319"/>
                    </a:lnTo>
                    <a:lnTo>
                      <a:pt x="2880" y="317"/>
                    </a:lnTo>
                    <a:lnTo>
                      <a:pt x="2881" y="312"/>
                    </a:lnTo>
                    <a:lnTo>
                      <a:pt x="2881" y="309"/>
                    </a:lnTo>
                    <a:lnTo>
                      <a:pt x="2881" y="307"/>
                    </a:lnTo>
                    <a:lnTo>
                      <a:pt x="2882" y="304"/>
                    </a:lnTo>
                    <a:lnTo>
                      <a:pt x="2882" y="302"/>
                    </a:lnTo>
                    <a:lnTo>
                      <a:pt x="2882" y="302"/>
                    </a:lnTo>
                    <a:lnTo>
                      <a:pt x="2883" y="298"/>
                    </a:lnTo>
                    <a:lnTo>
                      <a:pt x="2883" y="294"/>
                    </a:lnTo>
                    <a:lnTo>
                      <a:pt x="2883" y="292"/>
                    </a:lnTo>
                    <a:lnTo>
                      <a:pt x="2884" y="290"/>
                    </a:lnTo>
                    <a:lnTo>
                      <a:pt x="2884" y="287"/>
                    </a:lnTo>
                    <a:lnTo>
                      <a:pt x="2885" y="285"/>
                    </a:lnTo>
                    <a:lnTo>
                      <a:pt x="2885" y="283"/>
                    </a:lnTo>
                    <a:lnTo>
                      <a:pt x="2885" y="282"/>
                    </a:lnTo>
                    <a:lnTo>
                      <a:pt x="2886" y="284"/>
                    </a:lnTo>
                    <a:lnTo>
                      <a:pt x="2886" y="284"/>
                    </a:lnTo>
                    <a:lnTo>
                      <a:pt x="2886" y="284"/>
                    </a:lnTo>
                    <a:lnTo>
                      <a:pt x="2887" y="283"/>
                    </a:lnTo>
                    <a:lnTo>
                      <a:pt x="2887" y="281"/>
                    </a:lnTo>
                    <a:lnTo>
                      <a:pt x="2887" y="280"/>
                    </a:lnTo>
                    <a:lnTo>
                      <a:pt x="2888" y="277"/>
                    </a:lnTo>
                    <a:lnTo>
                      <a:pt x="2888" y="276"/>
                    </a:lnTo>
                    <a:lnTo>
                      <a:pt x="2890" y="274"/>
                    </a:lnTo>
                    <a:lnTo>
                      <a:pt x="2890" y="275"/>
                    </a:lnTo>
                    <a:lnTo>
                      <a:pt x="2890" y="274"/>
                    </a:lnTo>
                    <a:lnTo>
                      <a:pt x="2891" y="273"/>
                    </a:lnTo>
                    <a:lnTo>
                      <a:pt x="2891" y="272"/>
                    </a:lnTo>
                    <a:lnTo>
                      <a:pt x="2891" y="271"/>
                    </a:lnTo>
                    <a:lnTo>
                      <a:pt x="2892" y="269"/>
                    </a:lnTo>
                    <a:lnTo>
                      <a:pt x="2892" y="267"/>
                    </a:lnTo>
                    <a:lnTo>
                      <a:pt x="2893" y="266"/>
                    </a:lnTo>
                    <a:lnTo>
                      <a:pt x="2893" y="264"/>
                    </a:lnTo>
                    <a:lnTo>
                      <a:pt x="2893" y="260"/>
                    </a:lnTo>
                    <a:lnTo>
                      <a:pt x="2894" y="258"/>
                    </a:lnTo>
                    <a:lnTo>
                      <a:pt x="2894" y="256"/>
                    </a:lnTo>
                    <a:lnTo>
                      <a:pt x="2894" y="253"/>
                    </a:lnTo>
                    <a:lnTo>
                      <a:pt x="2895" y="250"/>
                    </a:lnTo>
                    <a:lnTo>
                      <a:pt x="2895" y="249"/>
                    </a:lnTo>
                    <a:lnTo>
                      <a:pt x="2895" y="250"/>
                    </a:lnTo>
                    <a:lnTo>
                      <a:pt x="2896" y="250"/>
                    </a:lnTo>
                    <a:lnTo>
                      <a:pt x="2896" y="252"/>
                    </a:lnTo>
                    <a:lnTo>
                      <a:pt x="2897" y="249"/>
                    </a:lnTo>
                    <a:lnTo>
                      <a:pt x="2897" y="246"/>
                    </a:lnTo>
                    <a:lnTo>
                      <a:pt x="2897" y="245"/>
                    </a:lnTo>
                    <a:lnTo>
                      <a:pt x="2899" y="244"/>
                    </a:lnTo>
                    <a:lnTo>
                      <a:pt x="2899" y="244"/>
                    </a:lnTo>
                    <a:lnTo>
                      <a:pt x="2899" y="243"/>
                    </a:lnTo>
                    <a:lnTo>
                      <a:pt x="2900" y="240"/>
                    </a:lnTo>
                    <a:lnTo>
                      <a:pt x="2900" y="237"/>
                    </a:lnTo>
                    <a:lnTo>
                      <a:pt x="2900" y="235"/>
                    </a:lnTo>
                    <a:lnTo>
                      <a:pt x="2901" y="235"/>
                    </a:lnTo>
                    <a:lnTo>
                      <a:pt x="2901" y="234"/>
                    </a:lnTo>
                    <a:lnTo>
                      <a:pt x="2902" y="231"/>
                    </a:lnTo>
                    <a:lnTo>
                      <a:pt x="2902" y="230"/>
                    </a:lnTo>
                    <a:lnTo>
                      <a:pt x="2902" y="229"/>
                    </a:lnTo>
                    <a:lnTo>
                      <a:pt x="2903" y="228"/>
                    </a:lnTo>
                    <a:lnTo>
                      <a:pt x="2903" y="228"/>
                    </a:lnTo>
                    <a:lnTo>
                      <a:pt x="2903" y="226"/>
                    </a:lnTo>
                    <a:lnTo>
                      <a:pt x="2904" y="227"/>
                    </a:lnTo>
                    <a:lnTo>
                      <a:pt x="2904" y="222"/>
                    </a:lnTo>
                    <a:lnTo>
                      <a:pt x="2904" y="223"/>
                    </a:lnTo>
                    <a:lnTo>
                      <a:pt x="2905" y="221"/>
                    </a:lnTo>
                    <a:lnTo>
                      <a:pt x="2905" y="220"/>
                    </a:lnTo>
                    <a:lnTo>
                      <a:pt x="2906" y="218"/>
                    </a:lnTo>
                    <a:lnTo>
                      <a:pt x="2906" y="216"/>
                    </a:lnTo>
                    <a:lnTo>
                      <a:pt x="2906" y="212"/>
                    </a:lnTo>
                    <a:lnTo>
                      <a:pt x="2908" y="210"/>
                    </a:lnTo>
                    <a:lnTo>
                      <a:pt x="2908" y="210"/>
                    </a:lnTo>
                    <a:lnTo>
                      <a:pt x="2908" y="210"/>
                    </a:lnTo>
                    <a:lnTo>
                      <a:pt x="2909" y="209"/>
                    </a:lnTo>
                    <a:lnTo>
                      <a:pt x="2909" y="207"/>
                    </a:lnTo>
                    <a:lnTo>
                      <a:pt x="2909" y="204"/>
                    </a:lnTo>
                    <a:lnTo>
                      <a:pt x="2910" y="204"/>
                    </a:lnTo>
                    <a:lnTo>
                      <a:pt x="2910" y="204"/>
                    </a:lnTo>
                    <a:lnTo>
                      <a:pt x="2911" y="205"/>
                    </a:lnTo>
                    <a:lnTo>
                      <a:pt x="2911" y="204"/>
                    </a:lnTo>
                    <a:lnTo>
                      <a:pt x="2911" y="204"/>
                    </a:lnTo>
                    <a:lnTo>
                      <a:pt x="2912" y="202"/>
                    </a:lnTo>
                    <a:lnTo>
                      <a:pt x="2912" y="200"/>
                    </a:lnTo>
                    <a:lnTo>
                      <a:pt x="2912" y="198"/>
                    </a:lnTo>
                    <a:lnTo>
                      <a:pt x="2913" y="194"/>
                    </a:lnTo>
                    <a:lnTo>
                      <a:pt x="2913" y="192"/>
                    </a:lnTo>
                    <a:lnTo>
                      <a:pt x="2913" y="190"/>
                    </a:lnTo>
                    <a:lnTo>
                      <a:pt x="2914" y="192"/>
                    </a:lnTo>
                    <a:lnTo>
                      <a:pt x="2914" y="190"/>
                    </a:lnTo>
                    <a:lnTo>
                      <a:pt x="2915" y="190"/>
                    </a:lnTo>
                    <a:lnTo>
                      <a:pt x="2915" y="190"/>
                    </a:lnTo>
                    <a:lnTo>
                      <a:pt x="2915" y="187"/>
                    </a:lnTo>
                    <a:lnTo>
                      <a:pt x="2917" y="187"/>
                    </a:lnTo>
                    <a:lnTo>
                      <a:pt x="2917" y="186"/>
                    </a:lnTo>
                    <a:lnTo>
                      <a:pt x="2917" y="184"/>
                    </a:lnTo>
                    <a:lnTo>
                      <a:pt x="2918" y="181"/>
                    </a:lnTo>
                    <a:lnTo>
                      <a:pt x="2918" y="180"/>
                    </a:lnTo>
                    <a:lnTo>
                      <a:pt x="2918" y="177"/>
                    </a:lnTo>
                    <a:lnTo>
                      <a:pt x="2919" y="177"/>
                    </a:lnTo>
                    <a:lnTo>
                      <a:pt x="2919" y="178"/>
                    </a:lnTo>
                    <a:lnTo>
                      <a:pt x="2920" y="176"/>
                    </a:lnTo>
                    <a:lnTo>
                      <a:pt x="2920" y="176"/>
                    </a:lnTo>
                    <a:lnTo>
                      <a:pt x="2920" y="174"/>
                    </a:lnTo>
                    <a:lnTo>
                      <a:pt x="2921" y="174"/>
                    </a:lnTo>
                    <a:lnTo>
                      <a:pt x="2921" y="172"/>
                    </a:lnTo>
                    <a:lnTo>
                      <a:pt x="2921" y="173"/>
                    </a:lnTo>
                    <a:lnTo>
                      <a:pt x="2922" y="174"/>
                    </a:lnTo>
                    <a:lnTo>
                      <a:pt x="2922" y="174"/>
                    </a:lnTo>
                    <a:lnTo>
                      <a:pt x="2922" y="171"/>
                    </a:lnTo>
                    <a:lnTo>
                      <a:pt x="2923" y="170"/>
                    </a:lnTo>
                    <a:lnTo>
                      <a:pt x="2923" y="168"/>
                    </a:lnTo>
                    <a:lnTo>
                      <a:pt x="2924" y="168"/>
                    </a:lnTo>
                    <a:lnTo>
                      <a:pt x="2924" y="167"/>
                    </a:lnTo>
                    <a:lnTo>
                      <a:pt x="2924" y="168"/>
                    </a:lnTo>
                    <a:lnTo>
                      <a:pt x="2926" y="166"/>
                    </a:lnTo>
                    <a:lnTo>
                      <a:pt x="2926" y="165"/>
                    </a:lnTo>
                    <a:lnTo>
                      <a:pt x="2926" y="165"/>
                    </a:lnTo>
                    <a:lnTo>
                      <a:pt x="2927" y="162"/>
                    </a:lnTo>
                    <a:lnTo>
                      <a:pt x="2927" y="161"/>
                    </a:lnTo>
                    <a:lnTo>
                      <a:pt x="2927" y="159"/>
                    </a:lnTo>
                    <a:lnTo>
                      <a:pt x="2928" y="157"/>
                    </a:lnTo>
                    <a:lnTo>
                      <a:pt x="2928" y="157"/>
                    </a:lnTo>
                    <a:lnTo>
                      <a:pt x="2929" y="157"/>
                    </a:lnTo>
                    <a:lnTo>
                      <a:pt x="2929" y="156"/>
                    </a:lnTo>
                    <a:lnTo>
                      <a:pt x="2929" y="155"/>
                    </a:lnTo>
                    <a:lnTo>
                      <a:pt x="2930" y="153"/>
                    </a:lnTo>
                    <a:lnTo>
                      <a:pt x="2930" y="148"/>
                    </a:lnTo>
                    <a:lnTo>
                      <a:pt x="2930" y="146"/>
                    </a:lnTo>
                    <a:lnTo>
                      <a:pt x="2931" y="145"/>
                    </a:lnTo>
                    <a:lnTo>
                      <a:pt x="2931" y="144"/>
                    </a:lnTo>
                    <a:lnTo>
                      <a:pt x="2931" y="141"/>
                    </a:lnTo>
                    <a:lnTo>
                      <a:pt x="2932" y="141"/>
                    </a:lnTo>
                    <a:lnTo>
                      <a:pt x="2932" y="141"/>
                    </a:lnTo>
                    <a:lnTo>
                      <a:pt x="2933" y="139"/>
                    </a:lnTo>
                    <a:lnTo>
                      <a:pt x="2933" y="140"/>
                    </a:lnTo>
                    <a:lnTo>
                      <a:pt x="2933" y="140"/>
                    </a:lnTo>
                    <a:lnTo>
                      <a:pt x="2935" y="140"/>
                    </a:lnTo>
                    <a:lnTo>
                      <a:pt x="2935" y="140"/>
                    </a:lnTo>
                    <a:lnTo>
                      <a:pt x="2935" y="141"/>
                    </a:lnTo>
                    <a:lnTo>
                      <a:pt x="2936" y="141"/>
                    </a:lnTo>
                    <a:lnTo>
                      <a:pt x="2936" y="143"/>
                    </a:lnTo>
                    <a:lnTo>
                      <a:pt x="2937" y="140"/>
                    </a:lnTo>
                    <a:lnTo>
                      <a:pt x="2937" y="137"/>
                    </a:lnTo>
                    <a:lnTo>
                      <a:pt x="2937" y="135"/>
                    </a:lnTo>
                    <a:lnTo>
                      <a:pt x="2938" y="134"/>
                    </a:lnTo>
                    <a:lnTo>
                      <a:pt x="2938" y="132"/>
                    </a:lnTo>
                    <a:lnTo>
                      <a:pt x="2938" y="132"/>
                    </a:lnTo>
                    <a:lnTo>
                      <a:pt x="2939" y="132"/>
                    </a:lnTo>
                    <a:lnTo>
                      <a:pt x="2939" y="131"/>
                    </a:lnTo>
                    <a:lnTo>
                      <a:pt x="2939" y="129"/>
                    </a:lnTo>
                    <a:lnTo>
                      <a:pt x="2940" y="131"/>
                    </a:lnTo>
                    <a:lnTo>
                      <a:pt x="2940" y="130"/>
                    </a:lnTo>
                    <a:lnTo>
                      <a:pt x="2941" y="129"/>
                    </a:lnTo>
                    <a:lnTo>
                      <a:pt x="2941" y="128"/>
                    </a:lnTo>
                    <a:lnTo>
                      <a:pt x="2941" y="126"/>
                    </a:lnTo>
                    <a:lnTo>
                      <a:pt x="2942" y="123"/>
                    </a:lnTo>
                    <a:lnTo>
                      <a:pt x="2942" y="123"/>
                    </a:lnTo>
                    <a:lnTo>
                      <a:pt x="2942" y="123"/>
                    </a:lnTo>
                    <a:lnTo>
                      <a:pt x="2944" y="125"/>
                    </a:lnTo>
                    <a:lnTo>
                      <a:pt x="2944" y="122"/>
                    </a:lnTo>
                    <a:lnTo>
                      <a:pt x="2944" y="121"/>
                    </a:lnTo>
                    <a:lnTo>
                      <a:pt x="2945" y="118"/>
                    </a:lnTo>
                    <a:lnTo>
                      <a:pt x="2945" y="117"/>
                    </a:lnTo>
                    <a:lnTo>
                      <a:pt x="2946" y="116"/>
                    </a:lnTo>
                    <a:lnTo>
                      <a:pt x="2946" y="116"/>
                    </a:lnTo>
                    <a:lnTo>
                      <a:pt x="2946" y="113"/>
                    </a:lnTo>
                    <a:lnTo>
                      <a:pt x="2947" y="117"/>
                    </a:lnTo>
                    <a:lnTo>
                      <a:pt x="2947" y="117"/>
                    </a:lnTo>
                    <a:lnTo>
                      <a:pt x="2947" y="114"/>
                    </a:lnTo>
                    <a:lnTo>
                      <a:pt x="2948" y="116"/>
                    </a:lnTo>
                    <a:lnTo>
                      <a:pt x="2948" y="113"/>
                    </a:lnTo>
                    <a:lnTo>
                      <a:pt x="2948" y="110"/>
                    </a:lnTo>
                    <a:lnTo>
                      <a:pt x="2949" y="108"/>
                    </a:lnTo>
                    <a:lnTo>
                      <a:pt x="2949" y="107"/>
                    </a:lnTo>
                    <a:lnTo>
                      <a:pt x="2950" y="107"/>
                    </a:lnTo>
                    <a:lnTo>
                      <a:pt x="2950" y="105"/>
                    </a:lnTo>
                    <a:lnTo>
                      <a:pt x="2950" y="102"/>
                    </a:lnTo>
                    <a:lnTo>
                      <a:pt x="2951" y="101"/>
                    </a:lnTo>
                    <a:lnTo>
                      <a:pt x="2951" y="101"/>
                    </a:lnTo>
                    <a:lnTo>
                      <a:pt x="2951" y="103"/>
                    </a:lnTo>
                    <a:lnTo>
                      <a:pt x="2953" y="104"/>
                    </a:lnTo>
                    <a:lnTo>
                      <a:pt x="2953" y="103"/>
                    </a:lnTo>
                    <a:lnTo>
                      <a:pt x="2953" y="102"/>
                    </a:lnTo>
                    <a:lnTo>
                      <a:pt x="2954" y="103"/>
                    </a:lnTo>
                    <a:lnTo>
                      <a:pt x="2954" y="103"/>
                    </a:lnTo>
                    <a:lnTo>
                      <a:pt x="2955" y="102"/>
                    </a:lnTo>
                    <a:lnTo>
                      <a:pt x="2955" y="102"/>
                    </a:lnTo>
                    <a:lnTo>
                      <a:pt x="2955" y="101"/>
                    </a:lnTo>
                    <a:lnTo>
                      <a:pt x="2956" y="102"/>
                    </a:lnTo>
                    <a:lnTo>
                      <a:pt x="2956" y="102"/>
                    </a:lnTo>
                    <a:lnTo>
                      <a:pt x="2956" y="102"/>
                    </a:lnTo>
                    <a:lnTo>
                      <a:pt x="2957" y="101"/>
                    </a:lnTo>
                    <a:lnTo>
                      <a:pt x="2957" y="101"/>
                    </a:lnTo>
                    <a:lnTo>
                      <a:pt x="2957" y="100"/>
                    </a:lnTo>
                    <a:lnTo>
                      <a:pt x="2958" y="98"/>
                    </a:lnTo>
                    <a:lnTo>
                      <a:pt x="2958" y="99"/>
                    </a:lnTo>
                    <a:lnTo>
                      <a:pt x="2959" y="99"/>
                    </a:lnTo>
                    <a:lnTo>
                      <a:pt x="2959" y="98"/>
                    </a:lnTo>
                    <a:lnTo>
                      <a:pt x="2959" y="95"/>
                    </a:lnTo>
                    <a:lnTo>
                      <a:pt x="2960" y="93"/>
                    </a:lnTo>
                    <a:lnTo>
                      <a:pt x="2960" y="91"/>
                    </a:lnTo>
                    <a:lnTo>
                      <a:pt x="2960" y="91"/>
                    </a:lnTo>
                    <a:lnTo>
                      <a:pt x="2962" y="92"/>
                    </a:lnTo>
                    <a:lnTo>
                      <a:pt x="2962" y="93"/>
                    </a:lnTo>
                    <a:lnTo>
                      <a:pt x="2962" y="92"/>
                    </a:lnTo>
                    <a:lnTo>
                      <a:pt x="2963" y="91"/>
                    </a:lnTo>
                    <a:lnTo>
                      <a:pt x="2963" y="91"/>
                    </a:lnTo>
                    <a:lnTo>
                      <a:pt x="2964" y="90"/>
                    </a:lnTo>
                    <a:lnTo>
                      <a:pt x="2964" y="86"/>
                    </a:lnTo>
                    <a:lnTo>
                      <a:pt x="2964" y="85"/>
                    </a:lnTo>
                    <a:lnTo>
                      <a:pt x="2965" y="86"/>
                    </a:lnTo>
                    <a:lnTo>
                      <a:pt x="2965" y="84"/>
                    </a:lnTo>
                    <a:lnTo>
                      <a:pt x="2965" y="86"/>
                    </a:lnTo>
                    <a:lnTo>
                      <a:pt x="2966" y="85"/>
                    </a:lnTo>
                    <a:lnTo>
                      <a:pt x="2966" y="84"/>
                    </a:lnTo>
                    <a:lnTo>
                      <a:pt x="2966" y="84"/>
                    </a:lnTo>
                    <a:lnTo>
                      <a:pt x="2967" y="83"/>
                    </a:lnTo>
                    <a:lnTo>
                      <a:pt x="2967" y="84"/>
                    </a:lnTo>
                    <a:lnTo>
                      <a:pt x="2968" y="83"/>
                    </a:lnTo>
                    <a:lnTo>
                      <a:pt x="2968" y="83"/>
                    </a:lnTo>
                    <a:lnTo>
                      <a:pt x="2968" y="82"/>
                    </a:lnTo>
                    <a:lnTo>
                      <a:pt x="2969" y="80"/>
                    </a:lnTo>
                    <a:lnTo>
                      <a:pt x="2969" y="80"/>
                    </a:lnTo>
                    <a:lnTo>
                      <a:pt x="2969" y="80"/>
                    </a:lnTo>
                    <a:lnTo>
                      <a:pt x="2971" y="79"/>
                    </a:lnTo>
                    <a:lnTo>
                      <a:pt x="2971" y="80"/>
                    </a:lnTo>
                    <a:lnTo>
                      <a:pt x="2971" y="80"/>
                    </a:lnTo>
                    <a:lnTo>
                      <a:pt x="2972" y="82"/>
                    </a:lnTo>
                    <a:lnTo>
                      <a:pt x="2972" y="84"/>
                    </a:lnTo>
                    <a:lnTo>
                      <a:pt x="2973" y="85"/>
                    </a:lnTo>
                    <a:lnTo>
                      <a:pt x="2973" y="85"/>
                    </a:lnTo>
                    <a:lnTo>
                      <a:pt x="2973" y="84"/>
                    </a:lnTo>
                    <a:lnTo>
                      <a:pt x="2974" y="83"/>
                    </a:lnTo>
                    <a:lnTo>
                      <a:pt x="2974" y="82"/>
                    </a:lnTo>
                    <a:lnTo>
                      <a:pt x="2974" y="80"/>
                    </a:lnTo>
                    <a:lnTo>
                      <a:pt x="2975" y="77"/>
                    </a:lnTo>
                    <a:lnTo>
                      <a:pt x="2975" y="77"/>
                    </a:lnTo>
                    <a:lnTo>
                      <a:pt x="2975" y="75"/>
                    </a:lnTo>
                    <a:lnTo>
                      <a:pt x="2976" y="74"/>
                    </a:lnTo>
                    <a:lnTo>
                      <a:pt x="2976" y="71"/>
                    </a:lnTo>
                    <a:lnTo>
                      <a:pt x="2977" y="70"/>
                    </a:lnTo>
                    <a:lnTo>
                      <a:pt x="2977" y="70"/>
                    </a:lnTo>
                    <a:lnTo>
                      <a:pt x="2977" y="70"/>
                    </a:lnTo>
                    <a:lnTo>
                      <a:pt x="2978" y="74"/>
                    </a:lnTo>
                    <a:lnTo>
                      <a:pt x="2978" y="72"/>
                    </a:lnTo>
                    <a:lnTo>
                      <a:pt x="2978" y="75"/>
                    </a:lnTo>
                    <a:lnTo>
                      <a:pt x="2980" y="76"/>
                    </a:lnTo>
                    <a:lnTo>
                      <a:pt x="2980" y="75"/>
                    </a:lnTo>
                    <a:lnTo>
                      <a:pt x="2981" y="74"/>
                    </a:lnTo>
                    <a:lnTo>
                      <a:pt x="2981" y="72"/>
                    </a:lnTo>
                    <a:lnTo>
                      <a:pt x="2981" y="72"/>
                    </a:lnTo>
                    <a:lnTo>
                      <a:pt x="2982" y="73"/>
                    </a:lnTo>
                    <a:lnTo>
                      <a:pt x="2982" y="74"/>
                    </a:lnTo>
                    <a:lnTo>
                      <a:pt x="2982" y="72"/>
                    </a:lnTo>
                    <a:lnTo>
                      <a:pt x="2983" y="73"/>
                    </a:lnTo>
                    <a:lnTo>
                      <a:pt x="2983" y="71"/>
                    </a:lnTo>
                    <a:lnTo>
                      <a:pt x="2983" y="71"/>
                    </a:lnTo>
                    <a:lnTo>
                      <a:pt x="2984" y="68"/>
                    </a:lnTo>
                    <a:lnTo>
                      <a:pt x="2984" y="66"/>
                    </a:lnTo>
                    <a:lnTo>
                      <a:pt x="2985" y="66"/>
                    </a:lnTo>
                    <a:lnTo>
                      <a:pt x="2985" y="66"/>
                    </a:lnTo>
                    <a:lnTo>
                      <a:pt x="2985" y="67"/>
                    </a:lnTo>
                    <a:lnTo>
                      <a:pt x="2986" y="64"/>
                    </a:lnTo>
                    <a:lnTo>
                      <a:pt x="2986" y="64"/>
                    </a:lnTo>
                    <a:lnTo>
                      <a:pt x="2986" y="63"/>
                    </a:lnTo>
                    <a:lnTo>
                      <a:pt x="2987" y="62"/>
                    </a:lnTo>
                    <a:lnTo>
                      <a:pt x="2987" y="61"/>
                    </a:lnTo>
                    <a:lnTo>
                      <a:pt x="2987" y="63"/>
                    </a:lnTo>
                    <a:lnTo>
                      <a:pt x="2989" y="63"/>
                    </a:lnTo>
                    <a:lnTo>
                      <a:pt x="2989" y="62"/>
                    </a:lnTo>
                    <a:lnTo>
                      <a:pt x="2990" y="62"/>
                    </a:lnTo>
                    <a:lnTo>
                      <a:pt x="2990" y="63"/>
                    </a:lnTo>
                    <a:lnTo>
                      <a:pt x="2990" y="63"/>
                    </a:lnTo>
                    <a:lnTo>
                      <a:pt x="2991" y="63"/>
                    </a:lnTo>
                    <a:lnTo>
                      <a:pt x="2991" y="63"/>
                    </a:lnTo>
                    <a:lnTo>
                      <a:pt x="2991" y="62"/>
                    </a:lnTo>
                    <a:lnTo>
                      <a:pt x="2992" y="63"/>
                    </a:lnTo>
                    <a:lnTo>
                      <a:pt x="2992" y="63"/>
                    </a:lnTo>
                    <a:lnTo>
                      <a:pt x="2992" y="65"/>
                    </a:lnTo>
                    <a:lnTo>
                      <a:pt x="2993" y="63"/>
                    </a:lnTo>
                    <a:lnTo>
                      <a:pt x="2993" y="62"/>
                    </a:lnTo>
                    <a:lnTo>
                      <a:pt x="2994" y="61"/>
                    </a:lnTo>
                    <a:lnTo>
                      <a:pt x="2994" y="62"/>
                    </a:lnTo>
                    <a:lnTo>
                      <a:pt x="2994" y="59"/>
                    </a:lnTo>
                    <a:lnTo>
                      <a:pt x="2995" y="59"/>
                    </a:lnTo>
                    <a:lnTo>
                      <a:pt x="2995" y="59"/>
                    </a:lnTo>
                    <a:lnTo>
                      <a:pt x="2995" y="59"/>
                    </a:lnTo>
                    <a:lnTo>
                      <a:pt x="2996" y="59"/>
                    </a:lnTo>
                    <a:lnTo>
                      <a:pt x="2996" y="58"/>
                    </a:lnTo>
                    <a:lnTo>
                      <a:pt x="2996" y="59"/>
                    </a:lnTo>
                    <a:lnTo>
                      <a:pt x="2998" y="56"/>
                    </a:lnTo>
                    <a:lnTo>
                      <a:pt x="2998" y="55"/>
                    </a:lnTo>
                    <a:lnTo>
                      <a:pt x="2999" y="54"/>
                    </a:lnTo>
                    <a:lnTo>
                      <a:pt x="2999" y="54"/>
                    </a:lnTo>
                    <a:lnTo>
                      <a:pt x="2999" y="53"/>
                    </a:lnTo>
                    <a:lnTo>
                      <a:pt x="3000" y="53"/>
                    </a:lnTo>
                    <a:lnTo>
                      <a:pt x="3000" y="52"/>
                    </a:lnTo>
                    <a:lnTo>
                      <a:pt x="3000" y="49"/>
                    </a:lnTo>
                    <a:lnTo>
                      <a:pt x="3001" y="48"/>
                    </a:lnTo>
                    <a:lnTo>
                      <a:pt x="3001" y="48"/>
                    </a:lnTo>
                    <a:lnTo>
                      <a:pt x="3001" y="50"/>
                    </a:lnTo>
                    <a:lnTo>
                      <a:pt x="3002" y="52"/>
                    </a:lnTo>
                    <a:lnTo>
                      <a:pt x="3002" y="53"/>
                    </a:lnTo>
                    <a:lnTo>
                      <a:pt x="3003" y="52"/>
                    </a:lnTo>
                    <a:lnTo>
                      <a:pt x="3003" y="54"/>
                    </a:lnTo>
                    <a:lnTo>
                      <a:pt x="3003" y="54"/>
                    </a:lnTo>
                    <a:lnTo>
                      <a:pt x="3004" y="56"/>
                    </a:lnTo>
                    <a:lnTo>
                      <a:pt x="3004" y="56"/>
                    </a:lnTo>
                    <a:lnTo>
                      <a:pt x="3004" y="56"/>
                    </a:lnTo>
                    <a:lnTo>
                      <a:pt x="3005" y="56"/>
                    </a:lnTo>
                    <a:lnTo>
                      <a:pt x="3005" y="56"/>
                    </a:lnTo>
                    <a:lnTo>
                      <a:pt x="3005" y="58"/>
                    </a:lnTo>
                    <a:lnTo>
                      <a:pt x="3007" y="59"/>
                    </a:lnTo>
                    <a:lnTo>
                      <a:pt x="3007" y="58"/>
                    </a:lnTo>
                    <a:lnTo>
                      <a:pt x="3008" y="56"/>
                    </a:lnTo>
                    <a:lnTo>
                      <a:pt x="3008" y="55"/>
                    </a:lnTo>
                    <a:lnTo>
                      <a:pt x="3008" y="54"/>
                    </a:lnTo>
                    <a:lnTo>
                      <a:pt x="3009" y="54"/>
                    </a:lnTo>
                    <a:lnTo>
                      <a:pt x="3009" y="54"/>
                    </a:lnTo>
                    <a:lnTo>
                      <a:pt x="3009" y="53"/>
                    </a:lnTo>
                    <a:lnTo>
                      <a:pt x="3010" y="50"/>
                    </a:lnTo>
                    <a:lnTo>
                      <a:pt x="3010" y="49"/>
                    </a:lnTo>
                    <a:lnTo>
                      <a:pt x="3010" y="47"/>
                    </a:lnTo>
                    <a:lnTo>
                      <a:pt x="3011" y="46"/>
                    </a:lnTo>
                    <a:lnTo>
                      <a:pt x="3011" y="45"/>
                    </a:lnTo>
                    <a:lnTo>
                      <a:pt x="3012" y="44"/>
                    </a:lnTo>
                    <a:lnTo>
                      <a:pt x="3012" y="43"/>
                    </a:lnTo>
                    <a:lnTo>
                      <a:pt x="3012" y="44"/>
                    </a:lnTo>
                    <a:lnTo>
                      <a:pt x="3013" y="44"/>
                    </a:lnTo>
                    <a:lnTo>
                      <a:pt x="3013" y="46"/>
                    </a:lnTo>
                    <a:lnTo>
                      <a:pt x="3013" y="46"/>
                    </a:lnTo>
                    <a:lnTo>
                      <a:pt x="3014" y="45"/>
                    </a:lnTo>
                    <a:lnTo>
                      <a:pt x="3014" y="44"/>
                    </a:lnTo>
                    <a:lnTo>
                      <a:pt x="3014" y="44"/>
                    </a:lnTo>
                    <a:lnTo>
                      <a:pt x="3016" y="43"/>
                    </a:lnTo>
                    <a:lnTo>
                      <a:pt x="3016" y="43"/>
                    </a:lnTo>
                    <a:lnTo>
                      <a:pt x="3017" y="43"/>
                    </a:lnTo>
                    <a:lnTo>
                      <a:pt x="3017" y="44"/>
                    </a:lnTo>
                    <a:lnTo>
                      <a:pt x="3017" y="45"/>
                    </a:lnTo>
                    <a:lnTo>
                      <a:pt x="3018" y="46"/>
                    </a:lnTo>
                    <a:lnTo>
                      <a:pt x="3018" y="46"/>
                    </a:lnTo>
                    <a:lnTo>
                      <a:pt x="3018" y="47"/>
                    </a:lnTo>
                    <a:lnTo>
                      <a:pt x="3019" y="47"/>
                    </a:lnTo>
                    <a:lnTo>
                      <a:pt x="3019" y="46"/>
                    </a:lnTo>
                    <a:lnTo>
                      <a:pt x="3020" y="46"/>
                    </a:lnTo>
                    <a:lnTo>
                      <a:pt x="3020" y="44"/>
                    </a:lnTo>
                    <a:lnTo>
                      <a:pt x="3020" y="44"/>
                    </a:lnTo>
                    <a:lnTo>
                      <a:pt x="3021" y="44"/>
                    </a:lnTo>
                    <a:lnTo>
                      <a:pt x="3021" y="43"/>
                    </a:lnTo>
                    <a:lnTo>
                      <a:pt x="3021" y="40"/>
                    </a:lnTo>
                    <a:lnTo>
                      <a:pt x="3022" y="39"/>
                    </a:lnTo>
                    <a:lnTo>
                      <a:pt x="3022" y="41"/>
                    </a:lnTo>
                    <a:lnTo>
                      <a:pt x="3022" y="41"/>
                    </a:lnTo>
                    <a:lnTo>
                      <a:pt x="3023" y="43"/>
                    </a:lnTo>
                    <a:lnTo>
                      <a:pt x="3023" y="44"/>
                    </a:lnTo>
                    <a:lnTo>
                      <a:pt x="3025" y="45"/>
                    </a:lnTo>
                    <a:lnTo>
                      <a:pt x="3025" y="45"/>
                    </a:lnTo>
                    <a:lnTo>
                      <a:pt x="3025" y="45"/>
                    </a:lnTo>
                    <a:lnTo>
                      <a:pt x="3026" y="46"/>
                    </a:lnTo>
                    <a:lnTo>
                      <a:pt x="3026" y="45"/>
                    </a:lnTo>
                    <a:lnTo>
                      <a:pt x="3026" y="44"/>
                    </a:lnTo>
                    <a:lnTo>
                      <a:pt x="3027" y="43"/>
                    </a:lnTo>
                    <a:lnTo>
                      <a:pt x="3027" y="43"/>
                    </a:lnTo>
                    <a:lnTo>
                      <a:pt x="3027" y="44"/>
                    </a:lnTo>
                    <a:lnTo>
                      <a:pt x="3028" y="44"/>
                    </a:lnTo>
                    <a:lnTo>
                      <a:pt x="3028" y="41"/>
                    </a:lnTo>
                    <a:lnTo>
                      <a:pt x="3029" y="39"/>
                    </a:lnTo>
                    <a:lnTo>
                      <a:pt x="3029" y="40"/>
                    </a:lnTo>
                    <a:lnTo>
                      <a:pt x="3029" y="40"/>
                    </a:lnTo>
                    <a:lnTo>
                      <a:pt x="3030" y="44"/>
                    </a:lnTo>
                    <a:lnTo>
                      <a:pt x="3030" y="45"/>
                    </a:lnTo>
                    <a:lnTo>
                      <a:pt x="3030" y="43"/>
                    </a:lnTo>
                    <a:lnTo>
                      <a:pt x="3031" y="43"/>
                    </a:lnTo>
                    <a:lnTo>
                      <a:pt x="3031" y="41"/>
                    </a:lnTo>
                    <a:lnTo>
                      <a:pt x="3031" y="41"/>
                    </a:lnTo>
                    <a:lnTo>
                      <a:pt x="3032" y="40"/>
                    </a:lnTo>
                    <a:lnTo>
                      <a:pt x="3032" y="38"/>
                    </a:lnTo>
                    <a:lnTo>
                      <a:pt x="3034" y="38"/>
                    </a:lnTo>
                    <a:lnTo>
                      <a:pt x="3034" y="39"/>
                    </a:lnTo>
                    <a:lnTo>
                      <a:pt x="3034" y="39"/>
                    </a:lnTo>
                    <a:lnTo>
                      <a:pt x="3035" y="40"/>
                    </a:lnTo>
                    <a:lnTo>
                      <a:pt x="3035" y="40"/>
                    </a:lnTo>
                    <a:lnTo>
                      <a:pt x="3035" y="40"/>
                    </a:lnTo>
                    <a:lnTo>
                      <a:pt x="3036" y="40"/>
                    </a:lnTo>
                    <a:lnTo>
                      <a:pt x="3036" y="43"/>
                    </a:lnTo>
                    <a:lnTo>
                      <a:pt x="3036" y="40"/>
                    </a:lnTo>
                    <a:lnTo>
                      <a:pt x="3037" y="39"/>
                    </a:lnTo>
                    <a:lnTo>
                      <a:pt x="3037" y="39"/>
                    </a:lnTo>
                    <a:lnTo>
                      <a:pt x="3038" y="38"/>
                    </a:lnTo>
                    <a:lnTo>
                      <a:pt x="3038" y="36"/>
                    </a:lnTo>
                    <a:lnTo>
                      <a:pt x="3038" y="35"/>
                    </a:lnTo>
                    <a:lnTo>
                      <a:pt x="3039" y="36"/>
                    </a:lnTo>
                    <a:lnTo>
                      <a:pt x="3039" y="32"/>
                    </a:lnTo>
                    <a:lnTo>
                      <a:pt x="3039" y="32"/>
                    </a:lnTo>
                    <a:lnTo>
                      <a:pt x="3040" y="32"/>
                    </a:lnTo>
                    <a:lnTo>
                      <a:pt x="3040" y="31"/>
                    </a:lnTo>
                    <a:lnTo>
                      <a:pt x="3040" y="32"/>
                    </a:lnTo>
                    <a:lnTo>
                      <a:pt x="3041" y="34"/>
                    </a:lnTo>
                    <a:lnTo>
                      <a:pt x="3041" y="32"/>
                    </a:lnTo>
                    <a:lnTo>
                      <a:pt x="3043" y="31"/>
                    </a:lnTo>
                    <a:lnTo>
                      <a:pt x="3043" y="31"/>
                    </a:lnTo>
                    <a:lnTo>
                      <a:pt x="3043" y="31"/>
                    </a:lnTo>
                    <a:lnTo>
                      <a:pt x="3044" y="31"/>
                    </a:lnTo>
                    <a:lnTo>
                      <a:pt x="3044" y="32"/>
                    </a:lnTo>
                    <a:lnTo>
                      <a:pt x="3044" y="32"/>
                    </a:lnTo>
                    <a:lnTo>
                      <a:pt x="3045" y="31"/>
                    </a:lnTo>
                    <a:lnTo>
                      <a:pt x="3045" y="31"/>
                    </a:lnTo>
                    <a:lnTo>
                      <a:pt x="3045" y="30"/>
                    </a:lnTo>
                    <a:lnTo>
                      <a:pt x="3046" y="30"/>
                    </a:lnTo>
                    <a:lnTo>
                      <a:pt x="3046" y="29"/>
                    </a:lnTo>
                    <a:lnTo>
                      <a:pt x="3047" y="29"/>
                    </a:lnTo>
                    <a:lnTo>
                      <a:pt x="3047" y="28"/>
                    </a:lnTo>
                    <a:lnTo>
                      <a:pt x="3047" y="27"/>
                    </a:lnTo>
                    <a:lnTo>
                      <a:pt x="3048" y="27"/>
                    </a:lnTo>
                    <a:lnTo>
                      <a:pt x="3048" y="25"/>
                    </a:lnTo>
                    <a:lnTo>
                      <a:pt x="3048" y="23"/>
                    </a:lnTo>
                    <a:lnTo>
                      <a:pt x="3049" y="23"/>
                    </a:lnTo>
                    <a:lnTo>
                      <a:pt x="3049" y="22"/>
                    </a:lnTo>
                    <a:lnTo>
                      <a:pt x="3049" y="23"/>
                    </a:lnTo>
                    <a:lnTo>
                      <a:pt x="3050" y="25"/>
                    </a:lnTo>
                    <a:lnTo>
                      <a:pt x="3050" y="27"/>
                    </a:lnTo>
                    <a:lnTo>
                      <a:pt x="3052" y="28"/>
                    </a:lnTo>
                    <a:lnTo>
                      <a:pt x="3052" y="29"/>
                    </a:lnTo>
                    <a:lnTo>
                      <a:pt x="3052" y="30"/>
                    </a:lnTo>
                    <a:lnTo>
                      <a:pt x="3053" y="29"/>
                    </a:lnTo>
                    <a:lnTo>
                      <a:pt x="3053" y="31"/>
                    </a:lnTo>
                    <a:lnTo>
                      <a:pt x="3053" y="32"/>
                    </a:lnTo>
                    <a:lnTo>
                      <a:pt x="3054" y="32"/>
                    </a:lnTo>
                    <a:lnTo>
                      <a:pt x="3054" y="34"/>
                    </a:lnTo>
                    <a:lnTo>
                      <a:pt x="3054" y="36"/>
                    </a:lnTo>
                    <a:lnTo>
                      <a:pt x="3055" y="34"/>
                    </a:lnTo>
                    <a:lnTo>
                      <a:pt x="3055" y="34"/>
                    </a:lnTo>
                    <a:lnTo>
                      <a:pt x="3056" y="34"/>
                    </a:lnTo>
                    <a:lnTo>
                      <a:pt x="3056" y="32"/>
                    </a:lnTo>
                    <a:lnTo>
                      <a:pt x="3056" y="31"/>
                    </a:lnTo>
                    <a:lnTo>
                      <a:pt x="3057" y="32"/>
                    </a:lnTo>
                    <a:lnTo>
                      <a:pt x="3057" y="32"/>
                    </a:lnTo>
                    <a:lnTo>
                      <a:pt x="3057" y="35"/>
                    </a:lnTo>
                    <a:lnTo>
                      <a:pt x="3058" y="34"/>
                    </a:lnTo>
                    <a:lnTo>
                      <a:pt x="3058" y="32"/>
                    </a:lnTo>
                    <a:lnTo>
                      <a:pt x="3058" y="29"/>
                    </a:lnTo>
                    <a:lnTo>
                      <a:pt x="3059" y="29"/>
                    </a:lnTo>
                    <a:lnTo>
                      <a:pt x="3059" y="30"/>
                    </a:lnTo>
                    <a:lnTo>
                      <a:pt x="3061" y="32"/>
                    </a:lnTo>
                    <a:lnTo>
                      <a:pt x="3061" y="30"/>
                    </a:lnTo>
                    <a:lnTo>
                      <a:pt x="3061" y="32"/>
                    </a:lnTo>
                    <a:lnTo>
                      <a:pt x="3062" y="35"/>
                    </a:lnTo>
                    <a:lnTo>
                      <a:pt x="3062" y="32"/>
                    </a:lnTo>
                    <a:lnTo>
                      <a:pt x="3062" y="31"/>
                    </a:lnTo>
                    <a:lnTo>
                      <a:pt x="3063" y="29"/>
                    </a:lnTo>
                    <a:lnTo>
                      <a:pt x="3063" y="31"/>
                    </a:lnTo>
                    <a:lnTo>
                      <a:pt x="3064" y="32"/>
                    </a:lnTo>
                    <a:lnTo>
                      <a:pt x="3064" y="32"/>
                    </a:lnTo>
                    <a:lnTo>
                      <a:pt x="3064" y="32"/>
                    </a:lnTo>
                    <a:lnTo>
                      <a:pt x="3065" y="32"/>
                    </a:lnTo>
                    <a:lnTo>
                      <a:pt x="3065" y="32"/>
                    </a:lnTo>
                    <a:lnTo>
                      <a:pt x="3065" y="32"/>
                    </a:lnTo>
                    <a:lnTo>
                      <a:pt x="3066" y="31"/>
                    </a:lnTo>
                    <a:lnTo>
                      <a:pt x="3066" y="30"/>
                    </a:lnTo>
                    <a:lnTo>
                      <a:pt x="3066" y="30"/>
                    </a:lnTo>
                    <a:lnTo>
                      <a:pt x="3067" y="29"/>
                    </a:lnTo>
                    <a:lnTo>
                      <a:pt x="3067" y="31"/>
                    </a:lnTo>
                    <a:lnTo>
                      <a:pt x="3068" y="31"/>
                    </a:lnTo>
                    <a:lnTo>
                      <a:pt x="3068" y="32"/>
                    </a:lnTo>
                    <a:lnTo>
                      <a:pt x="3068" y="35"/>
                    </a:lnTo>
                    <a:lnTo>
                      <a:pt x="3070" y="38"/>
                    </a:lnTo>
                    <a:lnTo>
                      <a:pt x="3070" y="37"/>
                    </a:lnTo>
                    <a:lnTo>
                      <a:pt x="3070" y="37"/>
                    </a:lnTo>
                    <a:lnTo>
                      <a:pt x="3071" y="39"/>
                    </a:lnTo>
                    <a:lnTo>
                      <a:pt x="3071" y="37"/>
                    </a:lnTo>
                    <a:lnTo>
                      <a:pt x="3071" y="36"/>
                    </a:lnTo>
                    <a:lnTo>
                      <a:pt x="3072" y="36"/>
                    </a:lnTo>
                    <a:lnTo>
                      <a:pt x="3072" y="36"/>
                    </a:lnTo>
                    <a:lnTo>
                      <a:pt x="3073" y="37"/>
                    </a:lnTo>
                    <a:lnTo>
                      <a:pt x="3073" y="36"/>
                    </a:lnTo>
                    <a:lnTo>
                      <a:pt x="3073" y="36"/>
                    </a:lnTo>
                    <a:lnTo>
                      <a:pt x="3074" y="37"/>
                    </a:lnTo>
                    <a:lnTo>
                      <a:pt x="3074" y="36"/>
                    </a:lnTo>
                    <a:lnTo>
                      <a:pt x="3074" y="34"/>
                    </a:lnTo>
                    <a:lnTo>
                      <a:pt x="3075" y="32"/>
                    </a:lnTo>
                    <a:lnTo>
                      <a:pt x="3075" y="31"/>
                    </a:lnTo>
                    <a:lnTo>
                      <a:pt x="3075" y="30"/>
                    </a:lnTo>
                    <a:lnTo>
                      <a:pt x="3076" y="28"/>
                    </a:lnTo>
                    <a:lnTo>
                      <a:pt x="3076" y="31"/>
                    </a:lnTo>
                    <a:lnTo>
                      <a:pt x="3077" y="31"/>
                    </a:lnTo>
                    <a:lnTo>
                      <a:pt x="3077" y="32"/>
                    </a:lnTo>
                    <a:lnTo>
                      <a:pt x="3077" y="30"/>
                    </a:lnTo>
                    <a:lnTo>
                      <a:pt x="3079" y="31"/>
                    </a:lnTo>
                    <a:lnTo>
                      <a:pt x="3079" y="29"/>
                    </a:lnTo>
                    <a:lnTo>
                      <a:pt x="3079" y="29"/>
                    </a:lnTo>
                    <a:lnTo>
                      <a:pt x="3080" y="28"/>
                    </a:lnTo>
                    <a:lnTo>
                      <a:pt x="3080" y="27"/>
                    </a:lnTo>
                    <a:lnTo>
                      <a:pt x="3080" y="26"/>
                    </a:lnTo>
                    <a:lnTo>
                      <a:pt x="3081" y="26"/>
                    </a:lnTo>
                    <a:lnTo>
                      <a:pt x="3081" y="26"/>
                    </a:lnTo>
                    <a:lnTo>
                      <a:pt x="3082" y="26"/>
                    </a:lnTo>
                    <a:lnTo>
                      <a:pt x="3082" y="26"/>
                    </a:lnTo>
                    <a:lnTo>
                      <a:pt x="3082" y="27"/>
                    </a:lnTo>
                    <a:lnTo>
                      <a:pt x="3083" y="26"/>
                    </a:lnTo>
                    <a:lnTo>
                      <a:pt x="3083" y="26"/>
                    </a:lnTo>
                    <a:lnTo>
                      <a:pt x="3083" y="25"/>
                    </a:lnTo>
                    <a:lnTo>
                      <a:pt x="3084" y="22"/>
                    </a:lnTo>
                    <a:lnTo>
                      <a:pt x="3084" y="22"/>
                    </a:lnTo>
                    <a:lnTo>
                      <a:pt x="3084" y="20"/>
                    </a:lnTo>
                    <a:lnTo>
                      <a:pt x="3085" y="21"/>
                    </a:lnTo>
                    <a:lnTo>
                      <a:pt x="3085" y="22"/>
                    </a:lnTo>
                    <a:lnTo>
                      <a:pt x="3086" y="23"/>
                    </a:lnTo>
                    <a:lnTo>
                      <a:pt x="3086" y="25"/>
                    </a:lnTo>
                    <a:lnTo>
                      <a:pt x="3086" y="25"/>
                    </a:lnTo>
                    <a:lnTo>
                      <a:pt x="3088" y="25"/>
                    </a:lnTo>
                    <a:lnTo>
                      <a:pt x="3088" y="26"/>
                    </a:lnTo>
                    <a:lnTo>
                      <a:pt x="3088" y="27"/>
                    </a:lnTo>
                    <a:lnTo>
                      <a:pt x="3089" y="28"/>
                    </a:lnTo>
                    <a:lnTo>
                      <a:pt x="3089" y="28"/>
                    </a:lnTo>
                    <a:lnTo>
                      <a:pt x="3089" y="28"/>
                    </a:lnTo>
                    <a:lnTo>
                      <a:pt x="3090" y="29"/>
                    </a:lnTo>
                    <a:lnTo>
                      <a:pt x="3090" y="29"/>
                    </a:lnTo>
                    <a:lnTo>
                      <a:pt x="3091" y="31"/>
                    </a:lnTo>
                    <a:lnTo>
                      <a:pt x="3091" y="29"/>
                    </a:lnTo>
                    <a:lnTo>
                      <a:pt x="3091" y="29"/>
                    </a:lnTo>
                    <a:lnTo>
                      <a:pt x="3092" y="28"/>
                    </a:lnTo>
                    <a:lnTo>
                      <a:pt x="3092" y="27"/>
                    </a:lnTo>
                    <a:lnTo>
                      <a:pt x="3092" y="26"/>
                    </a:lnTo>
                    <a:lnTo>
                      <a:pt x="3093" y="27"/>
                    </a:lnTo>
                    <a:lnTo>
                      <a:pt x="3093" y="28"/>
                    </a:lnTo>
                    <a:lnTo>
                      <a:pt x="3093" y="29"/>
                    </a:lnTo>
                    <a:lnTo>
                      <a:pt x="3094" y="29"/>
                    </a:lnTo>
                    <a:lnTo>
                      <a:pt x="3094" y="30"/>
                    </a:lnTo>
                    <a:lnTo>
                      <a:pt x="3095" y="27"/>
                    </a:lnTo>
                    <a:lnTo>
                      <a:pt x="3095" y="26"/>
                    </a:lnTo>
                    <a:lnTo>
                      <a:pt x="3095" y="26"/>
                    </a:lnTo>
                    <a:lnTo>
                      <a:pt x="3097" y="28"/>
                    </a:lnTo>
                    <a:lnTo>
                      <a:pt x="3097" y="28"/>
                    </a:lnTo>
                    <a:lnTo>
                      <a:pt x="3097" y="29"/>
                    </a:lnTo>
                    <a:lnTo>
                      <a:pt x="3098" y="30"/>
                    </a:lnTo>
                    <a:lnTo>
                      <a:pt x="3098" y="30"/>
                    </a:lnTo>
                    <a:lnTo>
                      <a:pt x="3098" y="28"/>
                    </a:lnTo>
                    <a:lnTo>
                      <a:pt x="3099" y="29"/>
                    </a:lnTo>
                    <a:lnTo>
                      <a:pt x="3099" y="30"/>
                    </a:lnTo>
                    <a:lnTo>
                      <a:pt x="3100" y="30"/>
                    </a:lnTo>
                    <a:lnTo>
                      <a:pt x="3100" y="30"/>
                    </a:lnTo>
                    <a:lnTo>
                      <a:pt x="3100" y="30"/>
                    </a:lnTo>
                    <a:lnTo>
                      <a:pt x="3101" y="26"/>
                    </a:lnTo>
                    <a:lnTo>
                      <a:pt x="3101" y="26"/>
                    </a:lnTo>
                    <a:lnTo>
                      <a:pt x="3101" y="26"/>
                    </a:lnTo>
                    <a:lnTo>
                      <a:pt x="3102" y="25"/>
                    </a:lnTo>
                    <a:lnTo>
                      <a:pt x="3102" y="23"/>
                    </a:lnTo>
                    <a:lnTo>
                      <a:pt x="3102" y="23"/>
                    </a:lnTo>
                    <a:lnTo>
                      <a:pt x="3103" y="25"/>
                    </a:lnTo>
                    <a:lnTo>
                      <a:pt x="3103" y="25"/>
                    </a:lnTo>
                    <a:lnTo>
                      <a:pt x="3104" y="23"/>
                    </a:lnTo>
                    <a:lnTo>
                      <a:pt x="3104" y="23"/>
                    </a:lnTo>
                    <a:lnTo>
                      <a:pt x="3104" y="25"/>
                    </a:lnTo>
                    <a:lnTo>
                      <a:pt x="3106" y="23"/>
                    </a:lnTo>
                    <a:lnTo>
                      <a:pt x="3106" y="23"/>
                    </a:lnTo>
                    <a:lnTo>
                      <a:pt x="3106" y="25"/>
                    </a:lnTo>
                    <a:lnTo>
                      <a:pt x="3107" y="26"/>
                    </a:lnTo>
                    <a:lnTo>
                      <a:pt x="3107" y="26"/>
                    </a:lnTo>
                    <a:lnTo>
                      <a:pt x="3108" y="26"/>
                    </a:lnTo>
                    <a:lnTo>
                      <a:pt x="3108" y="26"/>
                    </a:lnTo>
                    <a:lnTo>
                      <a:pt x="3108" y="26"/>
                    </a:lnTo>
                    <a:lnTo>
                      <a:pt x="3109" y="26"/>
                    </a:lnTo>
                    <a:lnTo>
                      <a:pt x="3109" y="28"/>
                    </a:lnTo>
                    <a:lnTo>
                      <a:pt x="3109" y="28"/>
                    </a:lnTo>
                    <a:lnTo>
                      <a:pt x="3110" y="26"/>
                    </a:lnTo>
                    <a:lnTo>
                      <a:pt x="3110" y="25"/>
                    </a:lnTo>
                    <a:lnTo>
                      <a:pt x="3110" y="22"/>
                    </a:lnTo>
                    <a:lnTo>
                      <a:pt x="3111" y="20"/>
                    </a:lnTo>
                    <a:lnTo>
                      <a:pt x="3111" y="19"/>
                    </a:lnTo>
                    <a:lnTo>
                      <a:pt x="3112" y="18"/>
                    </a:lnTo>
                    <a:lnTo>
                      <a:pt x="3112" y="20"/>
                    </a:lnTo>
                    <a:lnTo>
                      <a:pt x="3112" y="20"/>
                    </a:lnTo>
                    <a:lnTo>
                      <a:pt x="3113" y="22"/>
                    </a:lnTo>
                    <a:lnTo>
                      <a:pt x="3113" y="23"/>
                    </a:lnTo>
                    <a:lnTo>
                      <a:pt x="3113" y="26"/>
                    </a:lnTo>
                    <a:lnTo>
                      <a:pt x="3115" y="26"/>
                    </a:lnTo>
                    <a:lnTo>
                      <a:pt x="3115" y="25"/>
                    </a:lnTo>
                    <a:lnTo>
                      <a:pt x="3115" y="26"/>
                    </a:lnTo>
                    <a:lnTo>
                      <a:pt x="3116" y="27"/>
                    </a:lnTo>
                    <a:lnTo>
                      <a:pt x="3116" y="29"/>
                    </a:lnTo>
                    <a:lnTo>
                      <a:pt x="3117" y="29"/>
                    </a:lnTo>
                    <a:lnTo>
                      <a:pt x="3117" y="29"/>
                    </a:lnTo>
                    <a:lnTo>
                      <a:pt x="3117" y="28"/>
                    </a:lnTo>
                    <a:lnTo>
                      <a:pt x="3118" y="26"/>
                    </a:lnTo>
                    <a:lnTo>
                      <a:pt x="3118" y="25"/>
                    </a:lnTo>
                    <a:lnTo>
                      <a:pt x="3118" y="26"/>
                    </a:lnTo>
                    <a:lnTo>
                      <a:pt x="3119" y="26"/>
                    </a:lnTo>
                    <a:lnTo>
                      <a:pt x="3119" y="28"/>
                    </a:lnTo>
                    <a:lnTo>
                      <a:pt x="3119" y="28"/>
                    </a:lnTo>
                    <a:lnTo>
                      <a:pt x="3120" y="30"/>
                    </a:lnTo>
                    <a:lnTo>
                      <a:pt x="3120" y="30"/>
                    </a:lnTo>
                    <a:lnTo>
                      <a:pt x="3121" y="31"/>
                    </a:lnTo>
                    <a:lnTo>
                      <a:pt x="3121" y="31"/>
                    </a:lnTo>
                    <a:lnTo>
                      <a:pt x="3121" y="31"/>
                    </a:lnTo>
                    <a:lnTo>
                      <a:pt x="3122" y="30"/>
                    </a:lnTo>
                    <a:lnTo>
                      <a:pt x="3122" y="31"/>
                    </a:lnTo>
                    <a:lnTo>
                      <a:pt x="3122" y="31"/>
                    </a:lnTo>
                    <a:lnTo>
                      <a:pt x="3124" y="30"/>
                    </a:lnTo>
                    <a:lnTo>
                      <a:pt x="3124" y="31"/>
                    </a:lnTo>
                    <a:lnTo>
                      <a:pt x="3124" y="30"/>
                    </a:lnTo>
                    <a:lnTo>
                      <a:pt x="3125" y="30"/>
                    </a:lnTo>
                    <a:lnTo>
                      <a:pt x="3125" y="31"/>
                    </a:lnTo>
                    <a:lnTo>
                      <a:pt x="3126" y="31"/>
                    </a:lnTo>
                    <a:lnTo>
                      <a:pt x="3126" y="35"/>
                    </a:lnTo>
                    <a:lnTo>
                      <a:pt x="3126" y="35"/>
                    </a:lnTo>
                    <a:lnTo>
                      <a:pt x="3127" y="34"/>
                    </a:lnTo>
                    <a:lnTo>
                      <a:pt x="3127" y="34"/>
                    </a:lnTo>
                    <a:lnTo>
                      <a:pt x="3127" y="34"/>
                    </a:lnTo>
                    <a:lnTo>
                      <a:pt x="3128" y="31"/>
                    </a:lnTo>
                    <a:lnTo>
                      <a:pt x="3128" y="30"/>
                    </a:lnTo>
                    <a:lnTo>
                      <a:pt x="3128" y="30"/>
                    </a:lnTo>
                    <a:lnTo>
                      <a:pt x="3129" y="29"/>
                    </a:lnTo>
                    <a:lnTo>
                      <a:pt x="3129" y="28"/>
                    </a:lnTo>
                    <a:lnTo>
                      <a:pt x="3130" y="31"/>
                    </a:lnTo>
                    <a:lnTo>
                      <a:pt x="3130" y="28"/>
                    </a:lnTo>
                    <a:lnTo>
                      <a:pt x="3130" y="26"/>
                    </a:lnTo>
                    <a:lnTo>
                      <a:pt x="3131" y="26"/>
                    </a:lnTo>
                    <a:lnTo>
                      <a:pt x="3131" y="25"/>
                    </a:lnTo>
                    <a:lnTo>
                      <a:pt x="3131" y="25"/>
                    </a:lnTo>
                    <a:lnTo>
                      <a:pt x="3133" y="26"/>
                    </a:lnTo>
                    <a:lnTo>
                      <a:pt x="3133" y="26"/>
                    </a:lnTo>
                    <a:lnTo>
                      <a:pt x="3133" y="28"/>
                    </a:lnTo>
                    <a:lnTo>
                      <a:pt x="3134" y="29"/>
                    </a:lnTo>
                    <a:lnTo>
                      <a:pt x="3134" y="30"/>
                    </a:lnTo>
                    <a:lnTo>
                      <a:pt x="3135" y="31"/>
                    </a:lnTo>
                    <a:lnTo>
                      <a:pt x="3135" y="34"/>
                    </a:lnTo>
                    <a:lnTo>
                      <a:pt x="3135" y="34"/>
                    </a:lnTo>
                    <a:lnTo>
                      <a:pt x="3136" y="37"/>
                    </a:lnTo>
                    <a:lnTo>
                      <a:pt x="3136" y="37"/>
                    </a:lnTo>
                    <a:lnTo>
                      <a:pt x="3136" y="39"/>
                    </a:lnTo>
                    <a:lnTo>
                      <a:pt x="3137" y="39"/>
                    </a:lnTo>
                    <a:lnTo>
                      <a:pt x="3137" y="38"/>
                    </a:lnTo>
                    <a:lnTo>
                      <a:pt x="3137" y="39"/>
                    </a:lnTo>
                    <a:lnTo>
                      <a:pt x="3138" y="39"/>
                    </a:lnTo>
                    <a:lnTo>
                      <a:pt x="3138" y="38"/>
                    </a:lnTo>
                    <a:lnTo>
                      <a:pt x="3139" y="38"/>
                    </a:lnTo>
                    <a:lnTo>
                      <a:pt x="3139" y="36"/>
                    </a:lnTo>
                    <a:lnTo>
                      <a:pt x="3139" y="37"/>
                    </a:lnTo>
                    <a:lnTo>
                      <a:pt x="3140" y="35"/>
                    </a:lnTo>
                    <a:lnTo>
                      <a:pt x="3140" y="32"/>
                    </a:lnTo>
                    <a:lnTo>
                      <a:pt x="3140" y="30"/>
                    </a:lnTo>
                    <a:lnTo>
                      <a:pt x="3142" y="29"/>
                    </a:lnTo>
                    <a:lnTo>
                      <a:pt x="3142" y="28"/>
                    </a:lnTo>
                    <a:lnTo>
                      <a:pt x="3142" y="29"/>
                    </a:lnTo>
                    <a:lnTo>
                      <a:pt x="3143" y="29"/>
                    </a:lnTo>
                    <a:lnTo>
                      <a:pt x="3143" y="32"/>
                    </a:lnTo>
                    <a:lnTo>
                      <a:pt x="3144" y="32"/>
                    </a:lnTo>
                    <a:lnTo>
                      <a:pt x="3144" y="35"/>
                    </a:lnTo>
                    <a:lnTo>
                      <a:pt x="3144" y="35"/>
                    </a:lnTo>
                    <a:lnTo>
                      <a:pt x="3145" y="35"/>
                    </a:lnTo>
                    <a:lnTo>
                      <a:pt x="3145" y="35"/>
                    </a:lnTo>
                    <a:lnTo>
                      <a:pt x="3145" y="36"/>
                    </a:lnTo>
                    <a:lnTo>
                      <a:pt x="3146" y="36"/>
                    </a:lnTo>
                    <a:lnTo>
                      <a:pt x="3146" y="37"/>
                    </a:lnTo>
                    <a:lnTo>
                      <a:pt x="3146" y="36"/>
                    </a:lnTo>
                    <a:lnTo>
                      <a:pt x="3147" y="35"/>
                    </a:lnTo>
                    <a:lnTo>
                      <a:pt x="3147" y="34"/>
                    </a:lnTo>
                    <a:lnTo>
                      <a:pt x="3148" y="37"/>
                    </a:lnTo>
                    <a:lnTo>
                      <a:pt x="3148" y="37"/>
                    </a:lnTo>
                    <a:lnTo>
                      <a:pt x="3148" y="37"/>
                    </a:lnTo>
                    <a:lnTo>
                      <a:pt x="3149" y="38"/>
                    </a:lnTo>
                    <a:lnTo>
                      <a:pt x="3149" y="37"/>
                    </a:lnTo>
                    <a:lnTo>
                      <a:pt x="3149" y="36"/>
                    </a:lnTo>
                    <a:lnTo>
                      <a:pt x="3151" y="32"/>
                    </a:lnTo>
                    <a:lnTo>
                      <a:pt x="3151" y="34"/>
                    </a:lnTo>
                    <a:lnTo>
                      <a:pt x="3152" y="35"/>
                    </a:lnTo>
                    <a:lnTo>
                      <a:pt x="3152" y="34"/>
                    </a:lnTo>
                    <a:lnTo>
                      <a:pt x="3152" y="36"/>
                    </a:lnTo>
                    <a:lnTo>
                      <a:pt x="3153" y="36"/>
                    </a:lnTo>
                    <a:lnTo>
                      <a:pt x="3153" y="37"/>
                    </a:lnTo>
                    <a:lnTo>
                      <a:pt x="3153" y="39"/>
                    </a:lnTo>
                    <a:lnTo>
                      <a:pt x="3154" y="40"/>
                    </a:lnTo>
                    <a:lnTo>
                      <a:pt x="3154" y="40"/>
                    </a:lnTo>
                    <a:lnTo>
                      <a:pt x="3154" y="40"/>
                    </a:lnTo>
                    <a:lnTo>
                      <a:pt x="3155" y="40"/>
                    </a:lnTo>
                    <a:lnTo>
                      <a:pt x="3155" y="39"/>
                    </a:lnTo>
                    <a:lnTo>
                      <a:pt x="3156" y="40"/>
                    </a:lnTo>
                    <a:lnTo>
                      <a:pt x="3156" y="39"/>
                    </a:lnTo>
                    <a:lnTo>
                      <a:pt x="3156" y="39"/>
                    </a:lnTo>
                    <a:lnTo>
                      <a:pt x="3157" y="38"/>
                    </a:lnTo>
                    <a:lnTo>
                      <a:pt x="3157" y="39"/>
                    </a:lnTo>
                    <a:lnTo>
                      <a:pt x="3157" y="40"/>
                    </a:lnTo>
                    <a:lnTo>
                      <a:pt x="3158" y="39"/>
                    </a:lnTo>
                    <a:lnTo>
                      <a:pt x="3158" y="39"/>
                    </a:lnTo>
                    <a:lnTo>
                      <a:pt x="3158" y="40"/>
                    </a:lnTo>
                    <a:lnTo>
                      <a:pt x="3160" y="39"/>
                    </a:lnTo>
                    <a:lnTo>
                      <a:pt x="3160" y="39"/>
                    </a:lnTo>
                    <a:lnTo>
                      <a:pt x="3161" y="39"/>
                    </a:lnTo>
                    <a:lnTo>
                      <a:pt x="3161" y="40"/>
                    </a:lnTo>
                    <a:lnTo>
                      <a:pt x="3161" y="39"/>
                    </a:lnTo>
                    <a:lnTo>
                      <a:pt x="3162" y="39"/>
                    </a:lnTo>
                    <a:lnTo>
                      <a:pt x="3162" y="37"/>
                    </a:lnTo>
                    <a:lnTo>
                      <a:pt x="3162" y="40"/>
                    </a:lnTo>
                    <a:lnTo>
                      <a:pt x="3163" y="39"/>
                    </a:lnTo>
                    <a:lnTo>
                      <a:pt x="3163" y="39"/>
                    </a:lnTo>
                    <a:lnTo>
                      <a:pt x="3163" y="39"/>
                    </a:lnTo>
                    <a:lnTo>
                      <a:pt x="3164" y="38"/>
                    </a:lnTo>
                    <a:lnTo>
                      <a:pt x="3164" y="39"/>
                    </a:lnTo>
                    <a:lnTo>
                      <a:pt x="3165" y="39"/>
                    </a:lnTo>
                    <a:lnTo>
                      <a:pt x="3165" y="39"/>
                    </a:lnTo>
                    <a:lnTo>
                      <a:pt x="3165" y="39"/>
                    </a:lnTo>
                    <a:lnTo>
                      <a:pt x="3166" y="41"/>
                    </a:lnTo>
                    <a:lnTo>
                      <a:pt x="3166" y="43"/>
                    </a:lnTo>
                    <a:lnTo>
                      <a:pt x="3166" y="39"/>
                    </a:lnTo>
                    <a:lnTo>
                      <a:pt x="3167" y="39"/>
                    </a:lnTo>
                    <a:lnTo>
                      <a:pt x="3167" y="39"/>
                    </a:lnTo>
                    <a:lnTo>
                      <a:pt x="3167" y="40"/>
                    </a:lnTo>
                    <a:lnTo>
                      <a:pt x="3169" y="40"/>
                    </a:lnTo>
                    <a:lnTo>
                      <a:pt x="3169" y="39"/>
                    </a:lnTo>
                    <a:lnTo>
                      <a:pt x="3170" y="40"/>
                    </a:lnTo>
                    <a:lnTo>
                      <a:pt x="3170" y="44"/>
                    </a:lnTo>
                    <a:lnTo>
                      <a:pt x="3170" y="44"/>
                    </a:lnTo>
                    <a:lnTo>
                      <a:pt x="3171" y="45"/>
                    </a:lnTo>
                    <a:lnTo>
                      <a:pt x="3171" y="45"/>
                    </a:lnTo>
                    <a:lnTo>
                      <a:pt x="3171" y="45"/>
                    </a:lnTo>
                    <a:lnTo>
                      <a:pt x="3172" y="45"/>
                    </a:lnTo>
                    <a:lnTo>
                      <a:pt x="3172" y="45"/>
                    </a:lnTo>
                    <a:lnTo>
                      <a:pt x="3172" y="46"/>
                    </a:lnTo>
                    <a:lnTo>
                      <a:pt x="3173" y="45"/>
                    </a:lnTo>
                    <a:lnTo>
                      <a:pt x="3173" y="45"/>
                    </a:lnTo>
                    <a:lnTo>
                      <a:pt x="3174" y="45"/>
                    </a:lnTo>
                    <a:lnTo>
                      <a:pt x="3174" y="45"/>
                    </a:lnTo>
                    <a:lnTo>
                      <a:pt x="3174" y="44"/>
                    </a:lnTo>
                    <a:lnTo>
                      <a:pt x="3175" y="41"/>
                    </a:lnTo>
                    <a:lnTo>
                      <a:pt x="3175" y="40"/>
                    </a:lnTo>
                    <a:lnTo>
                      <a:pt x="3175" y="39"/>
                    </a:lnTo>
                    <a:lnTo>
                      <a:pt x="3176" y="39"/>
                    </a:lnTo>
                    <a:lnTo>
                      <a:pt x="3176" y="38"/>
                    </a:lnTo>
                    <a:lnTo>
                      <a:pt x="3176" y="37"/>
                    </a:lnTo>
                    <a:lnTo>
                      <a:pt x="3178" y="38"/>
                    </a:lnTo>
                    <a:lnTo>
                      <a:pt x="3178" y="37"/>
                    </a:lnTo>
                    <a:lnTo>
                      <a:pt x="3179" y="38"/>
                    </a:lnTo>
                    <a:lnTo>
                      <a:pt x="3179" y="37"/>
                    </a:lnTo>
                    <a:lnTo>
                      <a:pt x="3179" y="36"/>
                    </a:lnTo>
                    <a:lnTo>
                      <a:pt x="3180" y="36"/>
                    </a:lnTo>
                    <a:lnTo>
                      <a:pt x="3180" y="37"/>
                    </a:lnTo>
                    <a:lnTo>
                      <a:pt x="3180" y="39"/>
                    </a:lnTo>
                    <a:lnTo>
                      <a:pt x="3181" y="40"/>
                    </a:lnTo>
                    <a:lnTo>
                      <a:pt x="3181" y="43"/>
                    </a:lnTo>
                    <a:lnTo>
                      <a:pt x="3181" y="44"/>
                    </a:lnTo>
                    <a:lnTo>
                      <a:pt x="3182" y="45"/>
                    </a:lnTo>
                    <a:lnTo>
                      <a:pt x="3182" y="45"/>
                    </a:lnTo>
                    <a:lnTo>
                      <a:pt x="3183" y="44"/>
                    </a:lnTo>
                    <a:lnTo>
                      <a:pt x="3183" y="43"/>
                    </a:lnTo>
                    <a:lnTo>
                      <a:pt x="3183" y="40"/>
                    </a:lnTo>
                    <a:lnTo>
                      <a:pt x="3184" y="39"/>
                    </a:lnTo>
                    <a:lnTo>
                      <a:pt x="3184" y="39"/>
                    </a:lnTo>
                    <a:lnTo>
                      <a:pt x="3184" y="39"/>
                    </a:lnTo>
                    <a:lnTo>
                      <a:pt x="3185" y="40"/>
                    </a:lnTo>
                    <a:lnTo>
                      <a:pt x="3185" y="40"/>
                    </a:lnTo>
                    <a:lnTo>
                      <a:pt x="3185" y="40"/>
                    </a:lnTo>
                    <a:lnTo>
                      <a:pt x="3186" y="39"/>
                    </a:lnTo>
                    <a:lnTo>
                      <a:pt x="3186" y="39"/>
                    </a:lnTo>
                    <a:lnTo>
                      <a:pt x="3188" y="39"/>
                    </a:lnTo>
                    <a:lnTo>
                      <a:pt x="3188" y="40"/>
                    </a:lnTo>
                    <a:lnTo>
                      <a:pt x="3188" y="40"/>
                    </a:lnTo>
                    <a:lnTo>
                      <a:pt x="3189" y="40"/>
                    </a:lnTo>
                    <a:lnTo>
                      <a:pt x="3189" y="40"/>
                    </a:lnTo>
                    <a:lnTo>
                      <a:pt x="3189" y="40"/>
                    </a:lnTo>
                    <a:lnTo>
                      <a:pt x="3190" y="40"/>
                    </a:lnTo>
                    <a:lnTo>
                      <a:pt x="3190" y="39"/>
                    </a:lnTo>
                    <a:lnTo>
                      <a:pt x="3190" y="39"/>
                    </a:lnTo>
                    <a:lnTo>
                      <a:pt x="3191" y="40"/>
                    </a:lnTo>
                    <a:lnTo>
                      <a:pt x="3191" y="40"/>
                    </a:lnTo>
                    <a:lnTo>
                      <a:pt x="3192" y="38"/>
                    </a:lnTo>
                    <a:lnTo>
                      <a:pt x="3192" y="38"/>
                    </a:lnTo>
                    <a:lnTo>
                      <a:pt x="3192" y="37"/>
                    </a:lnTo>
                    <a:lnTo>
                      <a:pt x="3193" y="37"/>
                    </a:lnTo>
                    <a:lnTo>
                      <a:pt x="3193" y="37"/>
                    </a:lnTo>
                    <a:lnTo>
                      <a:pt x="3193" y="37"/>
                    </a:lnTo>
                    <a:lnTo>
                      <a:pt x="3194" y="39"/>
                    </a:lnTo>
                    <a:lnTo>
                      <a:pt x="3194" y="39"/>
                    </a:lnTo>
                    <a:lnTo>
                      <a:pt x="3195" y="39"/>
                    </a:lnTo>
                    <a:lnTo>
                      <a:pt x="3195" y="40"/>
                    </a:lnTo>
                    <a:lnTo>
                      <a:pt x="3195" y="40"/>
                    </a:lnTo>
                    <a:lnTo>
                      <a:pt x="3197" y="38"/>
                    </a:lnTo>
                    <a:lnTo>
                      <a:pt x="3197" y="39"/>
                    </a:lnTo>
                    <a:lnTo>
                      <a:pt x="3197" y="36"/>
                    </a:lnTo>
                    <a:lnTo>
                      <a:pt x="3198" y="35"/>
                    </a:lnTo>
                    <a:lnTo>
                      <a:pt x="3198" y="37"/>
                    </a:lnTo>
                    <a:lnTo>
                      <a:pt x="3198" y="37"/>
                    </a:lnTo>
                    <a:lnTo>
                      <a:pt x="3199" y="39"/>
                    </a:lnTo>
                    <a:lnTo>
                      <a:pt x="3199" y="39"/>
                    </a:lnTo>
                    <a:lnTo>
                      <a:pt x="3200" y="39"/>
                    </a:lnTo>
                    <a:lnTo>
                      <a:pt x="3200" y="40"/>
                    </a:lnTo>
                    <a:lnTo>
                      <a:pt x="3200" y="41"/>
                    </a:lnTo>
                    <a:lnTo>
                      <a:pt x="3201" y="40"/>
                    </a:lnTo>
                    <a:lnTo>
                      <a:pt x="3201" y="40"/>
                    </a:lnTo>
                    <a:lnTo>
                      <a:pt x="3201" y="43"/>
                    </a:lnTo>
                    <a:lnTo>
                      <a:pt x="3202" y="43"/>
                    </a:lnTo>
                    <a:lnTo>
                      <a:pt x="3202" y="41"/>
                    </a:lnTo>
                    <a:lnTo>
                      <a:pt x="3202" y="40"/>
                    </a:lnTo>
                    <a:lnTo>
                      <a:pt x="3203" y="40"/>
                    </a:lnTo>
                    <a:lnTo>
                      <a:pt x="3203" y="41"/>
                    </a:lnTo>
                    <a:lnTo>
                      <a:pt x="3204" y="41"/>
                    </a:lnTo>
                    <a:lnTo>
                      <a:pt x="3204" y="43"/>
                    </a:lnTo>
                    <a:lnTo>
                      <a:pt x="3204" y="44"/>
                    </a:lnTo>
                    <a:lnTo>
                      <a:pt x="3206" y="43"/>
                    </a:lnTo>
                    <a:lnTo>
                      <a:pt x="3206" y="44"/>
                    </a:lnTo>
                    <a:lnTo>
                      <a:pt x="3206" y="46"/>
                    </a:lnTo>
                    <a:lnTo>
                      <a:pt x="3207" y="46"/>
                    </a:lnTo>
                    <a:lnTo>
                      <a:pt x="3207" y="44"/>
                    </a:lnTo>
                    <a:lnTo>
                      <a:pt x="3207" y="46"/>
                    </a:lnTo>
                    <a:lnTo>
                      <a:pt x="3208" y="45"/>
                    </a:lnTo>
                    <a:lnTo>
                      <a:pt x="3208" y="44"/>
                    </a:lnTo>
                    <a:lnTo>
                      <a:pt x="3209" y="43"/>
                    </a:lnTo>
                    <a:lnTo>
                      <a:pt x="3209" y="40"/>
                    </a:lnTo>
                    <a:lnTo>
                      <a:pt x="3209" y="41"/>
                    </a:lnTo>
                    <a:lnTo>
                      <a:pt x="3210" y="43"/>
                    </a:lnTo>
                    <a:lnTo>
                      <a:pt x="3210" y="40"/>
                    </a:lnTo>
                    <a:lnTo>
                      <a:pt x="3210" y="40"/>
                    </a:lnTo>
                    <a:lnTo>
                      <a:pt x="3211" y="39"/>
                    </a:lnTo>
                    <a:lnTo>
                      <a:pt x="3211" y="39"/>
                    </a:lnTo>
                    <a:lnTo>
                      <a:pt x="3211" y="39"/>
                    </a:lnTo>
                    <a:lnTo>
                      <a:pt x="3212" y="38"/>
                    </a:lnTo>
                    <a:lnTo>
                      <a:pt x="3212" y="39"/>
                    </a:lnTo>
                    <a:lnTo>
                      <a:pt x="3213" y="39"/>
                    </a:lnTo>
                    <a:lnTo>
                      <a:pt x="3213" y="41"/>
                    </a:lnTo>
                    <a:lnTo>
                      <a:pt x="3213" y="43"/>
                    </a:lnTo>
                    <a:lnTo>
                      <a:pt x="3215" y="43"/>
                    </a:lnTo>
                    <a:lnTo>
                      <a:pt x="3215" y="45"/>
                    </a:lnTo>
                    <a:lnTo>
                      <a:pt x="3215" y="46"/>
                    </a:lnTo>
                    <a:lnTo>
                      <a:pt x="3216" y="47"/>
                    </a:lnTo>
                    <a:lnTo>
                      <a:pt x="3216" y="47"/>
                    </a:lnTo>
                    <a:lnTo>
                      <a:pt x="3216" y="47"/>
                    </a:lnTo>
                    <a:lnTo>
                      <a:pt x="3217" y="46"/>
                    </a:lnTo>
                    <a:lnTo>
                      <a:pt x="3217" y="46"/>
                    </a:lnTo>
                    <a:lnTo>
                      <a:pt x="3218" y="48"/>
                    </a:lnTo>
                    <a:lnTo>
                      <a:pt x="3218" y="52"/>
                    </a:lnTo>
                    <a:lnTo>
                      <a:pt x="3218" y="54"/>
                    </a:lnTo>
                    <a:lnTo>
                      <a:pt x="3219" y="54"/>
                    </a:lnTo>
                    <a:lnTo>
                      <a:pt x="3219" y="55"/>
                    </a:lnTo>
                    <a:lnTo>
                      <a:pt x="3219" y="54"/>
                    </a:lnTo>
                    <a:lnTo>
                      <a:pt x="3220" y="53"/>
                    </a:lnTo>
                    <a:lnTo>
                      <a:pt x="3220" y="54"/>
                    </a:lnTo>
                    <a:lnTo>
                      <a:pt x="3220" y="54"/>
                    </a:lnTo>
                    <a:lnTo>
                      <a:pt x="3221" y="55"/>
                    </a:lnTo>
                    <a:lnTo>
                      <a:pt x="3221" y="54"/>
                    </a:lnTo>
                    <a:lnTo>
                      <a:pt x="3222" y="55"/>
                    </a:lnTo>
                    <a:lnTo>
                      <a:pt x="3222" y="53"/>
                    </a:lnTo>
                    <a:lnTo>
                      <a:pt x="3222" y="50"/>
                    </a:lnTo>
                    <a:lnTo>
                      <a:pt x="3224" y="48"/>
                    </a:lnTo>
                    <a:lnTo>
                      <a:pt x="3224" y="50"/>
                    </a:lnTo>
                    <a:lnTo>
                      <a:pt x="3224" y="52"/>
                    </a:lnTo>
                    <a:lnTo>
                      <a:pt x="3225" y="53"/>
                    </a:lnTo>
                    <a:lnTo>
                      <a:pt x="3225" y="54"/>
                    </a:lnTo>
                    <a:lnTo>
                      <a:pt x="3225" y="55"/>
                    </a:lnTo>
                    <a:lnTo>
                      <a:pt x="3226" y="58"/>
                    </a:lnTo>
                    <a:lnTo>
                      <a:pt x="3226" y="56"/>
                    </a:lnTo>
                    <a:lnTo>
                      <a:pt x="3227" y="58"/>
                    </a:lnTo>
                    <a:lnTo>
                      <a:pt x="3227" y="57"/>
                    </a:lnTo>
                    <a:lnTo>
                      <a:pt x="3227" y="57"/>
                    </a:lnTo>
                    <a:lnTo>
                      <a:pt x="3228" y="57"/>
                    </a:lnTo>
                    <a:lnTo>
                      <a:pt x="3228" y="55"/>
                    </a:lnTo>
                    <a:lnTo>
                      <a:pt x="3228" y="57"/>
                    </a:lnTo>
                    <a:lnTo>
                      <a:pt x="3229" y="56"/>
                    </a:lnTo>
                    <a:lnTo>
                      <a:pt x="3229" y="55"/>
                    </a:lnTo>
                    <a:lnTo>
                      <a:pt x="3229" y="56"/>
                    </a:lnTo>
                    <a:lnTo>
                      <a:pt x="3230" y="55"/>
                    </a:lnTo>
                    <a:lnTo>
                      <a:pt x="3230" y="56"/>
                    </a:lnTo>
                    <a:lnTo>
                      <a:pt x="3231" y="56"/>
                    </a:lnTo>
                    <a:lnTo>
                      <a:pt x="3231" y="56"/>
                    </a:lnTo>
                    <a:lnTo>
                      <a:pt x="3231" y="56"/>
                    </a:lnTo>
                    <a:lnTo>
                      <a:pt x="3233" y="55"/>
                    </a:lnTo>
                    <a:lnTo>
                      <a:pt x="3233" y="56"/>
                    </a:lnTo>
                    <a:lnTo>
                      <a:pt x="3233" y="54"/>
                    </a:lnTo>
                    <a:lnTo>
                      <a:pt x="3234" y="55"/>
                    </a:lnTo>
                    <a:lnTo>
                      <a:pt x="3234" y="54"/>
                    </a:lnTo>
                    <a:lnTo>
                      <a:pt x="3234" y="54"/>
                    </a:lnTo>
                    <a:lnTo>
                      <a:pt x="3235" y="54"/>
                    </a:lnTo>
                    <a:lnTo>
                      <a:pt x="3235" y="56"/>
                    </a:lnTo>
                    <a:lnTo>
                      <a:pt x="3236" y="57"/>
                    </a:lnTo>
                    <a:lnTo>
                      <a:pt x="3236" y="57"/>
                    </a:lnTo>
                    <a:lnTo>
                      <a:pt x="3236" y="56"/>
                    </a:lnTo>
                    <a:lnTo>
                      <a:pt x="3237" y="54"/>
                    </a:lnTo>
                    <a:lnTo>
                      <a:pt x="3237" y="55"/>
                    </a:lnTo>
                    <a:lnTo>
                      <a:pt x="3237" y="57"/>
                    </a:lnTo>
                    <a:lnTo>
                      <a:pt x="3238" y="59"/>
                    </a:lnTo>
                    <a:lnTo>
                      <a:pt x="3238" y="59"/>
                    </a:lnTo>
                    <a:lnTo>
                      <a:pt x="3239" y="56"/>
                    </a:lnTo>
                    <a:lnTo>
                      <a:pt x="3239" y="56"/>
                    </a:lnTo>
                    <a:lnTo>
                      <a:pt x="3239" y="57"/>
                    </a:lnTo>
                    <a:lnTo>
                      <a:pt x="3240" y="55"/>
                    </a:lnTo>
                    <a:lnTo>
                      <a:pt x="3240" y="55"/>
                    </a:lnTo>
                    <a:lnTo>
                      <a:pt x="3240" y="53"/>
                    </a:lnTo>
                    <a:lnTo>
                      <a:pt x="3242" y="53"/>
                    </a:lnTo>
                    <a:lnTo>
                      <a:pt x="3242" y="53"/>
                    </a:lnTo>
                    <a:lnTo>
                      <a:pt x="3242" y="53"/>
                    </a:lnTo>
                    <a:lnTo>
                      <a:pt x="3243" y="53"/>
                    </a:lnTo>
                    <a:lnTo>
                      <a:pt x="3243" y="52"/>
                    </a:lnTo>
                    <a:lnTo>
                      <a:pt x="3244" y="54"/>
                    </a:lnTo>
                    <a:lnTo>
                      <a:pt x="3244" y="54"/>
                    </a:lnTo>
                    <a:lnTo>
                      <a:pt x="3244" y="56"/>
                    </a:lnTo>
                    <a:lnTo>
                      <a:pt x="3245" y="57"/>
                    </a:lnTo>
                    <a:lnTo>
                      <a:pt x="3245" y="59"/>
                    </a:lnTo>
                    <a:lnTo>
                      <a:pt x="3245" y="58"/>
                    </a:lnTo>
                    <a:lnTo>
                      <a:pt x="3246" y="56"/>
                    </a:lnTo>
                    <a:lnTo>
                      <a:pt x="3246" y="56"/>
                    </a:lnTo>
                    <a:lnTo>
                      <a:pt x="3246" y="55"/>
                    </a:lnTo>
                    <a:lnTo>
                      <a:pt x="3247" y="55"/>
                    </a:lnTo>
                    <a:lnTo>
                      <a:pt x="3247" y="54"/>
                    </a:lnTo>
                    <a:lnTo>
                      <a:pt x="3248" y="55"/>
                    </a:lnTo>
                    <a:lnTo>
                      <a:pt x="3248" y="53"/>
                    </a:lnTo>
                    <a:lnTo>
                      <a:pt x="3248" y="53"/>
                    </a:lnTo>
                    <a:lnTo>
                      <a:pt x="3249" y="53"/>
                    </a:lnTo>
                    <a:lnTo>
                      <a:pt x="3249" y="54"/>
                    </a:lnTo>
                    <a:lnTo>
                      <a:pt x="3249" y="53"/>
                    </a:lnTo>
                    <a:lnTo>
                      <a:pt x="3251" y="53"/>
                    </a:lnTo>
                    <a:lnTo>
                      <a:pt x="3251" y="50"/>
                    </a:lnTo>
                    <a:lnTo>
                      <a:pt x="3251" y="52"/>
                    </a:lnTo>
                    <a:lnTo>
                      <a:pt x="3252" y="53"/>
                    </a:lnTo>
                    <a:lnTo>
                      <a:pt x="3252" y="56"/>
                    </a:lnTo>
                    <a:lnTo>
                      <a:pt x="3253" y="58"/>
                    </a:lnTo>
                    <a:lnTo>
                      <a:pt x="3253" y="58"/>
                    </a:lnTo>
                    <a:lnTo>
                      <a:pt x="3253" y="56"/>
                    </a:lnTo>
                    <a:lnTo>
                      <a:pt x="3254" y="56"/>
                    </a:lnTo>
                    <a:lnTo>
                      <a:pt x="3254" y="57"/>
                    </a:lnTo>
                    <a:lnTo>
                      <a:pt x="3254" y="57"/>
                    </a:lnTo>
                    <a:lnTo>
                      <a:pt x="3255" y="56"/>
                    </a:lnTo>
                    <a:lnTo>
                      <a:pt x="3255" y="56"/>
                    </a:lnTo>
                    <a:lnTo>
                      <a:pt x="3255" y="55"/>
                    </a:lnTo>
                    <a:lnTo>
                      <a:pt x="3256" y="55"/>
                    </a:lnTo>
                    <a:lnTo>
                      <a:pt x="3256" y="56"/>
                    </a:lnTo>
                    <a:lnTo>
                      <a:pt x="3257" y="56"/>
                    </a:lnTo>
                    <a:lnTo>
                      <a:pt x="3257" y="58"/>
                    </a:lnTo>
                    <a:lnTo>
                      <a:pt x="3257" y="58"/>
                    </a:lnTo>
                    <a:lnTo>
                      <a:pt x="3258" y="59"/>
                    </a:lnTo>
                    <a:lnTo>
                      <a:pt x="3258" y="58"/>
                    </a:lnTo>
                    <a:lnTo>
                      <a:pt x="3258" y="58"/>
                    </a:lnTo>
                    <a:lnTo>
                      <a:pt x="3260" y="56"/>
                    </a:lnTo>
                    <a:lnTo>
                      <a:pt x="3260" y="55"/>
                    </a:lnTo>
                    <a:lnTo>
                      <a:pt x="3260" y="54"/>
                    </a:lnTo>
                    <a:lnTo>
                      <a:pt x="3261" y="54"/>
                    </a:lnTo>
                    <a:lnTo>
                      <a:pt x="3261" y="54"/>
                    </a:lnTo>
                    <a:lnTo>
                      <a:pt x="3262" y="55"/>
                    </a:lnTo>
                    <a:lnTo>
                      <a:pt x="3262" y="56"/>
                    </a:lnTo>
                    <a:lnTo>
                      <a:pt x="3262" y="56"/>
                    </a:lnTo>
                    <a:lnTo>
                      <a:pt x="3263" y="57"/>
                    </a:lnTo>
                    <a:lnTo>
                      <a:pt x="3263" y="59"/>
                    </a:lnTo>
                    <a:lnTo>
                      <a:pt x="3263" y="62"/>
                    </a:lnTo>
                    <a:lnTo>
                      <a:pt x="3264" y="63"/>
                    </a:lnTo>
                    <a:lnTo>
                      <a:pt x="3264" y="63"/>
                    </a:lnTo>
                    <a:lnTo>
                      <a:pt x="3264" y="64"/>
                    </a:lnTo>
                    <a:lnTo>
                      <a:pt x="3265" y="62"/>
                    </a:lnTo>
                    <a:lnTo>
                      <a:pt x="3265" y="61"/>
                    </a:lnTo>
                    <a:lnTo>
                      <a:pt x="3266" y="57"/>
                    </a:lnTo>
                    <a:lnTo>
                      <a:pt x="3266" y="56"/>
                    </a:lnTo>
                    <a:lnTo>
                      <a:pt x="3266" y="55"/>
                    </a:lnTo>
                    <a:lnTo>
                      <a:pt x="3267" y="54"/>
                    </a:lnTo>
                    <a:lnTo>
                      <a:pt x="3267" y="53"/>
                    </a:lnTo>
                    <a:lnTo>
                      <a:pt x="3267" y="54"/>
                    </a:lnTo>
                    <a:lnTo>
                      <a:pt x="3269" y="56"/>
                    </a:lnTo>
                    <a:lnTo>
                      <a:pt x="3269" y="58"/>
                    </a:lnTo>
                    <a:lnTo>
                      <a:pt x="3269" y="56"/>
                    </a:lnTo>
                    <a:lnTo>
                      <a:pt x="3270" y="55"/>
                    </a:lnTo>
                    <a:lnTo>
                      <a:pt x="3270" y="54"/>
                    </a:lnTo>
                    <a:lnTo>
                      <a:pt x="3271" y="55"/>
                    </a:lnTo>
                    <a:lnTo>
                      <a:pt x="3271" y="56"/>
                    </a:lnTo>
                    <a:lnTo>
                      <a:pt x="3271" y="56"/>
                    </a:lnTo>
                    <a:lnTo>
                      <a:pt x="3272" y="55"/>
                    </a:lnTo>
                    <a:lnTo>
                      <a:pt x="3272" y="54"/>
                    </a:lnTo>
                    <a:lnTo>
                      <a:pt x="3272" y="53"/>
                    </a:lnTo>
                    <a:lnTo>
                      <a:pt x="3273" y="53"/>
                    </a:lnTo>
                    <a:lnTo>
                      <a:pt x="3273" y="53"/>
                    </a:lnTo>
                    <a:lnTo>
                      <a:pt x="3273" y="54"/>
                    </a:lnTo>
                    <a:lnTo>
                      <a:pt x="3274" y="55"/>
                    </a:lnTo>
                    <a:lnTo>
                      <a:pt x="3274" y="54"/>
                    </a:lnTo>
                    <a:lnTo>
                      <a:pt x="3275" y="54"/>
                    </a:lnTo>
                    <a:lnTo>
                      <a:pt x="3275" y="53"/>
                    </a:lnTo>
                    <a:lnTo>
                      <a:pt x="3275" y="52"/>
                    </a:lnTo>
                    <a:lnTo>
                      <a:pt x="3276" y="52"/>
                    </a:lnTo>
                    <a:lnTo>
                      <a:pt x="3276" y="50"/>
                    </a:lnTo>
                    <a:lnTo>
                      <a:pt x="3276" y="48"/>
                    </a:lnTo>
                    <a:lnTo>
                      <a:pt x="3278" y="50"/>
                    </a:lnTo>
                    <a:lnTo>
                      <a:pt x="3278" y="53"/>
                    </a:lnTo>
                    <a:lnTo>
                      <a:pt x="3278" y="53"/>
                    </a:lnTo>
                    <a:lnTo>
                      <a:pt x="3279" y="53"/>
                    </a:lnTo>
                    <a:lnTo>
                      <a:pt x="3279" y="54"/>
                    </a:lnTo>
                    <a:lnTo>
                      <a:pt x="3280" y="54"/>
                    </a:lnTo>
                    <a:lnTo>
                      <a:pt x="3280" y="56"/>
                    </a:lnTo>
                    <a:lnTo>
                      <a:pt x="3280" y="58"/>
                    </a:lnTo>
                    <a:lnTo>
                      <a:pt x="3281" y="59"/>
                    </a:lnTo>
                    <a:lnTo>
                      <a:pt x="3281" y="59"/>
                    </a:lnTo>
                    <a:lnTo>
                      <a:pt x="3281" y="59"/>
                    </a:lnTo>
                    <a:lnTo>
                      <a:pt x="3282" y="58"/>
                    </a:lnTo>
                    <a:lnTo>
                      <a:pt x="3282" y="59"/>
                    </a:lnTo>
                    <a:lnTo>
                      <a:pt x="3283" y="59"/>
                    </a:lnTo>
                    <a:lnTo>
                      <a:pt x="3283" y="58"/>
                    </a:lnTo>
                    <a:lnTo>
                      <a:pt x="3283" y="61"/>
                    </a:lnTo>
                    <a:lnTo>
                      <a:pt x="3284" y="62"/>
                    </a:lnTo>
                    <a:lnTo>
                      <a:pt x="3284" y="61"/>
                    </a:lnTo>
                    <a:lnTo>
                      <a:pt x="3284" y="59"/>
                    </a:lnTo>
                    <a:lnTo>
                      <a:pt x="3285" y="61"/>
                    </a:lnTo>
                    <a:lnTo>
                      <a:pt x="3285" y="61"/>
                    </a:lnTo>
                    <a:lnTo>
                      <a:pt x="3285" y="61"/>
                    </a:lnTo>
                    <a:lnTo>
                      <a:pt x="3287" y="59"/>
                    </a:lnTo>
                    <a:lnTo>
                      <a:pt x="3287" y="61"/>
                    </a:lnTo>
                    <a:lnTo>
                      <a:pt x="3288" y="62"/>
                    </a:lnTo>
                    <a:lnTo>
                      <a:pt x="3288" y="61"/>
                    </a:lnTo>
                    <a:lnTo>
                      <a:pt x="3288" y="61"/>
                    </a:lnTo>
                    <a:lnTo>
                      <a:pt x="3289" y="61"/>
                    </a:lnTo>
                    <a:lnTo>
                      <a:pt x="3289" y="62"/>
                    </a:lnTo>
                    <a:lnTo>
                      <a:pt x="3289" y="63"/>
                    </a:lnTo>
                    <a:lnTo>
                      <a:pt x="3290" y="62"/>
                    </a:lnTo>
                    <a:lnTo>
                      <a:pt x="3290" y="61"/>
                    </a:lnTo>
                    <a:lnTo>
                      <a:pt x="3290" y="59"/>
                    </a:lnTo>
                    <a:lnTo>
                      <a:pt x="3291" y="59"/>
                    </a:lnTo>
                    <a:lnTo>
                      <a:pt x="3291" y="61"/>
                    </a:lnTo>
                    <a:lnTo>
                      <a:pt x="3292" y="62"/>
                    </a:lnTo>
                    <a:lnTo>
                      <a:pt x="3292" y="61"/>
                    </a:lnTo>
                    <a:lnTo>
                      <a:pt x="3292" y="58"/>
                    </a:lnTo>
                    <a:lnTo>
                      <a:pt x="3293" y="56"/>
                    </a:lnTo>
                    <a:lnTo>
                      <a:pt x="3293" y="55"/>
                    </a:lnTo>
                    <a:lnTo>
                      <a:pt x="3293" y="55"/>
                    </a:lnTo>
                    <a:lnTo>
                      <a:pt x="3294" y="54"/>
                    </a:lnTo>
                    <a:lnTo>
                      <a:pt x="3294" y="55"/>
                    </a:lnTo>
                    <a:lnTo>
                      <a:pt x="3294" y="55"/>
                    </a:lnTo>
                    <a:lnTo>
                      <a:pt x="3296" y="54"/>
                    </a:lnTo>
                    <a:lnTo>
                      <a:pt x="3296" y="55"/>
                    </a:lnTo>
                    <a:lnTo>
                      <a:pt x="3297" y="55"/>
                    </a:lnTo>
                    <a:lnTo>
                      <a:pt x="3297" y="54"/>
                    </a:lnTo>
                    <a:lnTo>
                      <a:pt x="3297" y="55"/>
                    </a:lnTo>
                    <a:lnTo>
                      <a:pt x="3298" y="56"/>
                    </a:lnTo>
                    <a:lnTo>
                      <a:pt x="3298" y="56"/>
                    </a:lnTo>
                    <a:lnTo>
                      <a:pt x="3298" y="56"/>
                    </a:lnTo>
                    <a:lnTo>
                      <a:pt x="3299" y="55"/>
                    </a:lnTo>
                    <a:lnTo>
                      <a:pt x="3299" y="57"/>
                    </a:lnTo>
                    <a:lnTo>
                      <a:pt x="3299" y="56"/>
                    </a:lnTo>
                    <a:lnTo>
                      <a:pt x="3300" y="62"/>
                    </a:lnTo>
                    <a:lnTo>
                      <a:pt x="3300" y="63"/>
                    </a:lnTo>
                    <a:lnTo>
                      <a:pt x="3301" y="64"/>
                    </a:lnTo>
                    <a:lnTo>
                      <a:pt x="3301" y="64"/>
                    </a:lnTo>
                    <a:lnTo>
                      <a:pt x="3301" y="66"/>
                    </a:lnTo>
                    <a:lnTo>
                      <a:pt x="3302" y="64"/>
                    </a:lnTo>
                    <a:lnTo>
                      <a:pt x="3302" y="64"/>
                    </a:lnTo>
                    <a:lnTo>
                      <a:pt x="3302" y="64"/>
                    </a:lnTo>
                    <a:lnTo>
                      <a:pt x="3303" y="62"/>
                    </a:lnTo>
                    <a:lnTo>
                      <a:pt x="3303" y="61"/>
                    </a:lnTo>
                    <a:lnTo>
                      <a:pt x="3303" y="61"/>
                    </a:lnTo>
                    <a:lnTo>
                      <a:pt x="3305" y="59"/>
                    </a:lnTo>
                    <a:lnTo>
                      <a:pt x="3305" y="61"/>
                    </a:lnTo>
                    <a:lnTo>
                      <a:pt x="3306" y="59"/>
                    </a:lnTo>
                    <a:lnTo>
                      <a:pt x="3306" y="59"/>
                    </a:lnTo>
                    <a:lnTo>
                      <a:pt x="3306" y="62"/>
                    </a:lnTo>
                    <a:lnTo>
                      <a:pt x="3307" y="64"/>
                    </a:lnTo>
                    <a:lnTo>
                      <a:pt x="3307" y="65"/>
                    </a:lnTo>
                    <a:lnTo>
                      <a:pt x="3307" y="66"/>
                    </a:lnTo>
                    <a:lnTo>
                      <a:pt x="3308" y="66"/>
                    </a:lnTo>
                    <a:lnTo>
                      <a:pt x="3308" y="63"/>
                    </a:lnTo>
                    <a:lnTo>
                      <a:pt x="3308" y="63"/>
                    </a:lnTo>
                    <a:lnTo>
                      <a:pt x="3309" y="63"/>
                    </a:lnTo>
                    <a:lnTo>
                      <a:pt x="3309" y="63"/>
                    </a:lnTo>
                    <a:lnTo>
                      <a:pt x="3310" y="63"/>
                    </a:lnTo>
                    <a:lnTo>
                      <a:pt x="3310" y="64"/>
                    </a:lnTo>
                    <a:lnTo>
                      <a:pt x="3310" y="65"/>
                    </a:lnTo>
                    <a:lnTo>
                      <a:pt x="3311" y="67"/>
                    </a:lnTo>
                    <a:lnTo>
                      <a:pt x="3311" y="68"/>
                    </a:lnTo>
                    <a:lnTo>
                      <a:pt x="3311" y="68"/>
                    </a:lnTo>
                    <a:lnTo>
                      <a:pt x="3312" y="66"/>
                    </a:lnTo>
                    <a:lnTo>
                      <a:pt x="3312" y="67"/>
                    </a:lnTo>
                    <a:lnTo>
                      <a:pt x="3312" y="68"/>
                    </a:lnTo>
                    <a:lnTo>
                      <a:pt x="3314" y="68"/>
                    </a:lnTo>
                    <a:lnTo>
                      <a:pt x="3314" y="70"/>
                    </a:lnTo>
                    <a:lnTo>
                      <a:pt x="3315" y="70"/>
                    </a:lnTo>
                    <a:lnTo>
                      <a:pt x="3315" y="68"/>
                    </a:lnTo>
                    <a:lnTo>
                      <a:pt x="3315" y="70"/>
                    </a:lnTo>
                    <a:lnTo>
                      <a:pt x="3316" y="70"/>
                    </a:lnTo>
                    <a:lnTo>
                      <a:pt x="3316" y="70"/>
                    </a:lnTo>
                    <a:lnTo>
                      <a:pt x="3316" y="70"/>
                    </a:lnTo>
                    <a:lnTo>
                      <a:pt x="3317" y="67"/>
                    </a:lnTo>
                    <a:lnTo>
                      <a:pt x="3317" y="65"/>
                    </a:lnTo>
                    <a:lnTo>
                      <a:pt x="3317" y="65"/>
                    </a:lnTo>
                    <a:lnTo>
                      <a:pt x="3318" y="66"/>
                    </a:lnTo>
                    <a:lnTo>
                      <a:pt x="3318" y="68"/>
                    </a:lnTo>
                    <a:lnTo>
                      <a:pt x="3319" y="67"/>
                    </a:lnTo>
                    <a:lnTo>
                      <a:pt x="3319" y="68"/>
                    </a:lnTo>
                    <a:lnTo>
                      <a:pt x="3319" y="70"/>
                    </a:lnTo>
                    <a:lnTo>
                      <a:pt x="3320" y="71"/>
                    </a:lnTo>
                    <a:lnTo>
                      <a:pt x="3320" y="68"/>
                    </a:lnTo>
                    <a:lnTo>
                      <a:pt x="3320" y="68"/>
                    </a:lnTo>
                    <a:lnTo>
                      <a:pt x="3321" y="70"/>
                    </a:lnTo>
                    <a:lnTo>
                      <a:pt x="3321" y="68"/>
                    </a:lnTo>
                    <a:lnTo>
                      <a:pt x="3323" y="66"/>
                    </a:lnTo>
                    <a:lnTo>
                      <a:pt x="3323" y="67"/>
                    </a:lnTo>
                    <a:lnTo>
                      <a:pt x="3323" y="64"/>
                    </a:lnTo>
                    <a:lnTo>
                      <a:pt x="3324" y="63"/>
                    </a:lnTo>
                    <a:lnTo>
                      <a:pt x="3324" y="62"/>
                    </a:lnTo>
                    <a:lnTo>
                      <a:pt x="3324" y="63"/>
                    </a:lnTo>
                    <a:lnTo>
                      <a:pt x="3325" y="63"/>
                    </a:lnTo>
                    <a:lnTo>
                      <a:pt x="3325" y="63"/>
                    </a:lnTo>
                    <a:lnTo>
                      <a:pt x="3325" y="63"/>
                    </a:lnTo>
                    <a:lnTo>
                      <a:pt x="3326" y="62"/>
                    </a:lnTo>
                    <a:lnTo>
                      <a:pt x="3326" y="63"/>
                    </a:lnTo>
                    <a:lnTo>
                      <a:pt x="3327" y="63"/>
                    </a:lnTo>
                    <a:lnTo>
                      <a:pt x="3327" y="63"/>
                    </a:lnTo>
                    <a:lnTo>
                      <a:pt x="3327" y="63"/>
                    </a:lnTo>
                    <a:lnTo>
                      <a:pt x="3328" y="64"/>
                    </a:lnTo>
                    <a:lnTo>
                      <a:pt x="3328" y="64"/>
                    </a:lnTo>
                    <a:lnTo>
                      <a:pt x="3328" y="64"/>
                    </a:lnTo>
                    <a:lnTo>
                      <a:pt x="3329" y="64"/>
                    </a:lnTo>
                    <a:lnTo>
                      <a:pt x="3329" y="63"/>
                    </a:lnTo>
                    <a:lnTo>
                      <a:pt x="3329" y="64"/>
                    </a:lnTo>
                    <a:lnTo>
                      <a:pt x="3330" y="64"/>
                    </a:lnTo>
                    <a:lnTo>
                      <a:pt x="3330" y="67"/>
                    </a:lnTo>
                    <a:lnTo>
                      <a:pt x="3332" y="65"/>
                    </a:lnTo>
                    <a:lnTo>
                      <a:pt x="3332" y="67"/>
                    </a:lnTo>
                    <a:lnTo>
                      <a:pt x="3332" y="68"/>
                    </a:lnTo>
                    <a:lnTo>
                      <a:pt x="3333" y="68"/>
                    </a:lnTo>
                    <a:lnTo>
                      <a:pt x="3333" y="70"/>
                    </a:lnTo>
                    <a:lnTo>
                      <a:pt x="3333" y="71"/>
                    </a:lnTo>
                    <a:lnTo>
                      <a:pt x="3334" y="71"/>
                    </a:lnTo>
                    <a:lnTo>
                      <a:pt x="3334" y="71"/>
                    </a:lnTo>
                    <a:lnTo>
                      <a:pt x="3334" y="71"/>
                    </a:lnTo>
                    <a:lnTo>
                      <a:pt x="3335" y="71"/>
                    </a:lnTo>
                    <a:lnTo>
                      <a:pt x="3335" y="71"/>
                    </a:lnTo>
                    <a:lnTo>
                      <a:pt x="3336" y="72"/>
                    </a:lnTo>
                    <a:lnTo>
                      <a:pt x="3336" y="72"/>
                    </a:lnTo>
                    <a:lnTo>
                      <a:pt x="3336" y="72"/>
                    </a:lnTo>
                    <a:lnTo>
                      <a:pt x="3337" y="72"/>
                    </a:lnTo>
                    <a:lnTo>
                      <a:pt x="3337" y="70"/>
                    </a:lnTo>
                    <a:lnTo>
                      <a:pt x="3337" y="68"/>
                    </a:lnTo>
                    <a:lnTo>
                      <a:pt x="3338" y="65"/>
                    </a:lnTo>
                    <a:lnTo>
                      <a:pt x="3338" y="66"/>
                    </a:lnTo>
                    <a:lnTo>
                      <a:pt x="3338" y="66"/>
                    </a:lnTo>
                    <a:lnTo>
                      <a:pt x="3339" y="66"/>
                    </a:lnTo>
                    <a:lnTo>
                      <a:pt x="3339" y="65"/>
                    </a:lnTo>
                    <a:lnTo>
                      <a:pt x="3341" y="64"/>
                    </a:lnTo>
                    <a:lnTo>
                      <a:pt x="3341" y="65"/>
                    </a:lnTo>
                    <a:lnTo>
                      <a:pt x="3341" y="65"/>
                    </a:lnTo>
                    <a:lnTo>
                      <a:pt x="3342" y="66"/>
                    </a:lnTo>
                    <a:lnTo>
                      <a:pt x="3342" y="66"/>
                    </a:lnTo>
                    <a:lnTo>
                      <a:pt x="3342" y="65"/>
                    </a:lnTo>
                    <a:lnTo>
                      <a:pt x="3343" y="64"/>
                    </a:lnTo>
                    <a:lnTo>
                      <a:pt x="3343" y="64"/>
                    </a:lnTo>
                    <a:lnTo>
                      <a:pt x="3343" y="64"/>
                    </a:lnTo>
                    <a:lnTo>
                      <a:pt x="3344" y="66"/>
                    </a:lnTo>
                    <a:lnTo>
                      <a:pt x="3344" y="67"/>
                    </a:lnTo>
                    <a:lnTo>
                      <a:pt x="3345" y="68"/>
                    </a:lnTo>
                    <a:lnTo>
                      <a:pt x="3345" y="68"/>
                    </a:lnTo>
                    <a:lnTo>
                      <a:pt x="3345" y="70"/>
                    </a:lnTo>
                    <a:lnTo>
                      <a:pt x="3346" y="70"/>
                    </a:lnTo>
                    <a:lnTo>
                      <a:pt x="3346" y="72"/>
                    </a:lnTo>
                    <a:lnTo>
                      <a:pt x="3346" y="71"/>
                    </a:lnTo>
                    <a:lnTo>
                      <a:pt x="3347" y="68"/>
                    </a:lnTo>
                    <a:lnTo>
                      <a:pt x="3347" y="67"/>
                    </a:lnTo>
                    <a:lnTo>
                      <a:pt x="3347" y="65"/>
                    </a:lnTo>
                    <a:lnTo>
                      <a:pt x="3348" y="63"/>
                    </a:lnTo>
                    <a:lnTo>
                      <a:pt x="3348" y="64"/>
                    </a:lnTo>
                    <a:lnTo>
                      <a:pt x="3350" y="66"/>
                    </a:lnTo>
                    <a:lnTo>
                      <a:pt x="3350" y="67"/>
                    </a:lnTo>
                    <a:lnTo>
                      <a:pt x="3350" y="70"/>
                    </a:lnTo>
                    <a:lnTo>
                      <a:pt x="3351" y="68"/>
                    </a:lnTo>
                    <a:lnTo>
                      <a:pt x="3351" y="70"/>
                    </a:lnTo>
                    <a:lnTo>
                      <a:pt x="3351" y="70"/>
                    </a:lnTo>
                    <a:lnTo>
                      <a:pt x="3352" y="70"/>
                    </a:lnTo>
                    <a:lnTo>
                      <a:pt x="3352" y="70"/>
                    </a:lnTo>
                    <a:lnTo>
                      <a:pt x="3352" y="72"/>
                    </a:lnTo>
                    <a:lnTo>
                      <a:pt x="3353" y="72"/>
                    </a:lnTo>
                    <a:lnTo>
                      <a:pt x="3353" y="72"/>
                    </a:lnTo>
                    <a:lnTo>
                      <a:pt x="3354" y="71"/>
                    </a:lnTo>
                    <a:lnTo>
                      <a:pt x="3354" y="70"/>
                    </a:lnTo>
                    <a:lnTo>
                      <a:pt x="3354" y="68"/>
                    </a:lnTo>
                    <a:lnTo>
                      <a:pt x="3355" y="68"/>
                    </a:lnTo>
                    <a:lnTo>
                      <a:pt x="3355" y="70"/>
                    </a:lnTo>
                    <a:lnTo>
                      <a:pt x="3355" y="68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" name="Freeform 10"/>
              <p:cNvSpPr>
                <a:spLocks/>
              </p:cNvSpPr>
              <p:nvPr/>
            </p:nvSpPr>
            <p:spPr bwMode="auto">
              <a:xfrm>
                <a:off x="6966413" y="3443288"/>
                <a:ext cx="1177925" cy="61912"/>
              </a:xfrm>
              <a:custGeom>
                <a:avLst/>
                <a:gdLst>
                  <a:gd name="T0" fmla="*/ 13 w 742"/>
                  <a:gd name="T1" fmla="*/ 22 h 39"/>
                  <a:gd name="T2" fmla="*/ 24 w 742"/>
                  <a:gd name="T3" fmla="*/ 18 h 39"/>
                  <a:gd name="T4" fmla="*/ 36 w 742"/>
                  <a:gd name="T5" fmla="*/ 19 h 39"/>
                  <a:gd name="T6" fmla="*/ 47 w 742"/>
                  <a:gd name="T7" fmla="*/ 20 h 39"/>
                  <a:gd name="T8" fmla="*/ 60 w 742"/>
                  <a:gd name="T9" fmla="*/ 20 h 39"/>
                  <a:gd name="T10" fmla="*/ 71 w 742"/>
                  <a:gd name="T11" fmla="*/ 26 h 39"/>
                  <a:gd name="T12" fmla="*/ 83 w 742"/>
                  <a:gd name="T13" fmla="*/ 22 h 39"/>
                  <a:gd name="T14" fmla="*/ 96 w 742"/>
                  <a:gd name="T15" fmla="*/ 23 h 39"/>
                  <a:gd name="T16" fmla="*/ 107 w 742"/>
                  <a:gd name="T17" fmla="*/ 20 h 39"/>
                  <a:gd name="T18" fmla="*/ 119 w 742"/>
                  <a:gd name="T19" fmla="*/ 27 h 39"/>
                  <a:gd name="T20" fmla="*/ 131 w 742"/>
                  <a:gd name="T21" fmla="*/ 23 h 39"/>
                  <a:gd name="T22" fmla="*/ 143 w 742"/>
                  <a:gd name="T23" fmla="*/ 23 h 39"/>
                  <a:gd name="T24" fmla="*/ 154 w 742"/>
                  <a:gd name="T25" fmla="*/ 15 h 39"/>
                  <a:gd name="T26" fmla="*/ 167 w 742"/>
                  <a:gd name="T27" fmla="*/ 10 h 39"/>
                  <a:gd name="T28" fmla="*/ 179 w 742"/>
                  <a:gd name="T29" fmla="*/ 15 h 39"/>
                  <a:gd name="T30" fmla="*/ 190 w 742"/>
                  <a:gd name="T31" fmla="*/ 16 h 39"/>
                  <a:gd name="T32" fmla="*/ 203 w 742"/>
                  <a:gd name="T33" fmla="*/ 15 h 39"/>
                  <a:gd name="T34" fmla="*/ 214 w 742"/>
                  <a:gd name="T35" fmla="*/ 15 h 39"/>
                  <a:gd name="T36" fmla="*/ 226 w 742"/>
                  <a:gd name="T37" fmla="*/ 17 h 39"/>
                  <a:gd name="T38" fmla="*/ 237 w 742"/>
                  <a:gd name="T39" fmla="*/ 16 h 39"/>
                  <a:gd name="T40" fmla="*/ 250 w 742"/>
                  <a:gd name="T41" fmla="*/ 14 h 39"/>
                  <a:gd name="T42" fmla="*/ 262 w 742"/>
                  <a:gd name="T43" fmla="*/ 14 h 39"/>
                  <a:gd name="T44" fmla="*/ 273 w 742"/>
                  <a:gd name="T45" fmla="*/ 16 h 39"/>
                  <a:gd name="T46" fmla="*/ 286 w 742"/>
                  <a:gd name="T47" fmla="*/ 15 h 39"/>
                  <a:gd name="T48" fmla="*/ 297 w 742"/>
                  <a:gd name="T49" fmla="*/ 10 h 39"/>
                  <a:gd name="T50" fmla="*/ 309 w 742"/>
                  <a:gd name="T51" fmla="*/ 14 h 39"/>
                  <a:gd name="T52" fmla="*/ 321 w 742"/>
                  <a:gd name="T53" fmla="*/ 7 h 39"/>
                  <a:gd name="T54" fmla="*/ 333 w 742"/>
                  <a:gd name="T55" fmla="*/ 4 h 39"/>
                  <a:gd name="T56" fmla="*/ 345 w 742"/>
                  <a:gd name="T57" fmla="*/ 8 h 39"/>
                  <a:gd name="T58" fmla="*/ 357 w 742"/>
                  <a:gd name="T59" fmla="*/ 16 h 39"/>
                  <a:gd name="T60" fmla="*/ 369 w 742"/>
                  <a:gd name="T61" fmla="*/ 24 h 39"/>
                  <a:gd name="T62" fmla="*/ 380 w 742"/>
                  <a:gd name="T63" fmla="*/ 36 h 39"/>
                  <a:gd name="T64" fmla="*/ 393 w 742"/>
                  <a:gd name="T65" fmla="*/ 34 h 39"/>
                  <a:gd name="T66" fmla="*/ 404 w 742"/>
                  <a:gd name="T67" fmla="*/ 32 h 39"/>
                  <a:gd name="T68" fmla="*/ 416 w 742"/>
                  <a:gd name="T69" fmla="*/ 26 h 39"/>
                  <a:gd name="T70" fmla="*/ 429 w 742"/>
                  <a:gd name="T71" fmla="*/ 24 h 39"/>
                  <a:gd name="T72" fmla="*/ 440 w 742"/>
                  <a:gd name="T73" fmla="*/ 31 h 39"/>
                  <a:gd name="T74" fmla="*/ 452 w 742"/>
                  <a:gd name="T75" fmla="*/ 28 h 39"/>
                  <a:gd name="T76" fmla="*/ 463 w 742"/>
                  <a:gd name="T77" fmla="*/ 31 h 39"/>
                  <a:gd name="T78" fmla="*/ 476 w 742"/>
                  <a:gd name="T79" fmla="*/ 20 h 39"/>
                  <a:gd name="T80" fmla="*/ 487 w 742"/>
                  <a:gd name="T81" fmla="*/ 22 h 39"/>
                  <a:gd name="T82" fmla="*/ 499 w 742"/>
                  <a:gd name="T83" fmla="*/ 19 h 39"/>
                  <a:gd name="T84" fmla="*/ 512 w 742"/>
                  <a:gd name="T85" fmla="*/ 13 h 39"/>
                  <a:gd name="T86" fmla="*/ 523 w 742"/>
                  <a:gd name="T87" fmla="*/ 15 h 39"/>
                  <a:gd name="T88" fmla="*/ 535 w 742"/>
                  <a:gd name="T89" fmla="*/ 22 h 39"/>
                  <a:gd name="T90" fmla="*/ 547 w 742"/>
                  <a:gd name="T91" fmla="*/ 13 h 39"/>
                  <a:gd name="T92" fmla="*/ 559 w 742"/>
                  <a:gd name="T93" fmla="*/ 17 h 39"/>
                  <a:gd name="T94" fmla="*/ 570 w 742"/>
                  <a:gd name="T95" fmla="*/ 13 h 39"/>
                  <a:gd name="T96" fmla="*/ 583 w 742"/>
                  <a:gd name="T97" fmla="*/ 8 h 39"/>
                  <a:gd name="T98" fmla="*/ 595 w 742"/>
                  <a:gd name="T99" fmla="*/ 4 h 39"/>
                  <a:gd name="T100" fmla="*/ 606 w 742"/>
                  <a:gd name="T101" fmla="*/ 6 h 39"/>
                  <a:gd name="T102" fmla="*/ 619 w 742"/>
                  <a:gd name="T103" fmla="*/ 11 h 39"/>
                  <a:gd name="T104" fmla="*/ 630 w 742"/>
                  <a:gd name="T105" fmla="*/ 8 h 39"/>
                  <a:gd name="T106" fmla="*/ 642 w 742"/>
                  <a:gd name="T107" fmla="*/ 13 h 39"/>
                  <a:gd name="T108" fmla="*/ 654 w 742"/>
                  <a:gd name="T109" fmla="*/ 5 h 39"/>
                  <a:gd name="T110" fmla="*/ 666 w 742"/>
                  <a:gd name="T111" fmla="*/ 17 h 39"/>
                  <a:gd name="T112" fmla="*/ 678 w 742"/>
                  <a:gd name="T113" fmla="*/ 8 h 39"/>
                  <a:gd name="T114" fmla="*/ 690 w 742"/>
                  <a:gd name="T115" fmla="*/ 7 h 39"/>
                  <a:gd name="T116" fmla="*/ 702 w 742"/>
                  <a:gd name="T117" fmla="*/ 19 h 39"/>
                  <a:gd name="T118" fmla="*/ 713 w 742"/>
                  <a:gd name="T119" fmla="*/ 19 h 39"/>
                  <a:gd name="T120" fmla="*/ 725 w 742"/>
                  <a:gd name="T121" fmla="*/ 15 h 39"/>
                  <a:gd name="T122" fmla="*/ 737 w 742"/>
                  <a:gd name="T123" fmla="*/ 1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2" h="39">
                    <a:moveTo>
                      <a:pt x="0" y="20"/>
                    </a:moveTo>
                    <a:lnTo>
                      <a:pt x="1" y="19"/>
                    </a:lnTo>
                    <a:lnTo>
                      <a:pt x="1" y="19"/>
                    </a:lnTo>
                    <a:lnTo>
                      <a:pt x="1" y="18"/>
                    </a:lnTo>
                    <a:lnTo>
                      <a:pt x="2" y="17"/>
                    </a:lnTo>
                    <a:lnTo>
                      <a:pt x="2" y="16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4" y="16"/>
                    </a:lnTo>
                    <a:lnTo>
                      <a:pt x="5" y="16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6" y="19"/>
                    </a:lnTo>
                    <a:lnTo>
                      <a:pt x="6" y="18"/>
                    </a:lnTo>
                    <a:lnTo>
                      <a:pt x="6" y="19"/>
                    </a:lnTo>
                    <a:lnTo>
                      <a:pt x="7" y="19"/>
                    </a:lnTo>
                    <a:lnTo>
                      <a:pt x="7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9" y="22"/>
                    </a:lnTo>
                    <a:lnTo>
                      <a:pt x="9" y="19"/>
                    </a:lnTo>
                    <a:lnTo>
                      <a:pt x="9" y="18"/>
                    </a:lnTo>
                    <a:lnTo>
                      <a:pt x="10" y="19"/>
                    </a:lnTo>
                    <a:lnTo>
                      <a:pt x="10" y="20"/>
                    </a:lnTo>
                    <a:lnTo>
                      <a:pt x="11" y="20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3" y="22"/>
                    </a:lnTo>
                    <a:lnTo>
                      <a:pt x="13" y="22"/>
                    </a:lnTo>
                    <a:lnTo>
                      <a:pt x="13" y="19"/>
                    </a:lnTo>
                    <a:lnTo>
                      <a:pt x="14" y="18"/>
                    </a:lnTo>
                    <a:lnTo>
                      <a:pt x="14" y="16"/>
                    </a:lnTo>
                    <a:lnTo>
                      <a:pt x="14" y="17"/>
                    </a:lnTo>
                    <a:lnTo>
                      <a:pt x="15" y="15"/>
                    </a:lnTo>
                    <a:lnTo>
                      <a:pt x="15" y="13"/>
                    </a:lnTo>
                    <a:lnTo>
                      <a:pt x="16" y="14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7" y="16"/>
                    </a:lnTo>
                    <a:lnTo>
                      <a:pt x="17" y="16"/>
                    </a:lnTo>
                    <a:lnTo>
                      <a:pt x="17" y="16"/>
                    </a:lnTo>
                    <a:lnTo>
                      <a:pt x="18" y="16"/>
                    </a:lnTo>
                    <a:lnTo>
                      <a:pt x="18" y="14"/>
                    </a:lnTo>
                    <a:lnTo>
                      <a:pt x="18" y="13"/>
                    </a:lnTo>
                    <a:lnTo>
                      <a:pt x="19" y="13"/>
                    </a:lnTo>
                    <a:lnTo>
                      <a:pt x="19" y="8"/>
                    </a:lnTo>
                    <a:lnTo>
                      <a:pt x="20" y="8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14"/>
                    </a:lnTo>
                    <a:lnTo>
                      <a:pt x="24" y="15"/>
                    </a:lnTo>
                    <a:lnTo>
                      <a:pt x="24" y="18"/>
                    </a:lnTo>
                    <a:lnTo>
                      <a:pt x="25" y="18"/>
                    </a:lnTo>
                    <a:lnTo>
                      <a:pt x="25" y="20"/>
                    </a:lnTo>
                    <a:lnTo>
                      <a:pt x="25" y="19"/>
                    </a:lnTo>
                    <a:lnTo>
                      <a:pt x="26" y="22"/>
                    </a:lnTo>
                    <a:lnTo>
                      <a:pt x="26" y="19"/>
                    </a:lnTo>
                    <a:lnTo>
                      <a:pt x="26" y="19"/>
                    </a:lnTo>
                    <a:lnTo>
                      <a:pt x="27" y="22"/>
                    </a:lnTo>
                    <a:lnTo>
                      <a:pt x="27" y="23"/>
                    </a:lnTo>
                    <a:lnTo>
                      <a:pt x="27" y="23"/>
                    </a:lnTo>
                    <a:lnTo>
                      <a:pt x="28" y="24"/>
                    </a:lnTo>
                    <a:lnTo>
                      <a:pt x="28" y="24"/>
                    </a:lnTo>
                    <a:lnTo>
                      <a:pt x="29" y="24"/>
                    </a:lnTo>
                    <a:lnTo>
                      <a:pt x="29" y="25"/>
                    </a:lnTo>
                    <a:lnTo>
                      <a:pt x="29" y="25"/>
                    </a:lnTo>
                    <a:lnTo>
                      <a:pt x="31" y="23"/>
                    </a:lnTo>
                    <a:lnTo>
                      <a:pt x="31" y="19"/>
                    </a:lnTo>
                    <a:lnTo>
                      <a:pt x="31" y="18"/>
                    </a:lnTo>
                    <a:lnTo>
                      <a:pt x="32" y="15"/>
                    </a:lnTo>
                    <a:lnTo>
                      <a:pt x="32" y="16"/>
                    </a:lnTo>
                    <a:lnTo>
                      <a:pt x="32" y="16"/>
                    </a:lnTo>
                    <a:lnTo>
                      <a:pt x="33" y="15"/>
                    </a:lnTo>
                    <a:lnTo>
                      <a:pt x="33" y="16"/>
                    </a:lnTo>
                    <a:lnTo>
                      <a:pt x="34" y="18"/>
                    </a:lnTo>
                    <a:lnTo>
                      <a:pt x="34" y="19"/>
                    </a:lnTo>
                    <a:lnTo>
                      <a:pt x="34" y="18"/>
                    </a:lnTo>
                    <a:lnTo>
                      <a:pt x="35" y="17"/>
                    </a:lnTo>
                    <a:lnTo>
                      <a:pt x="35" y="19"/>
                    </a:lnTo>
                    <a:lnTo>
                      <a:pt x="35" y="19"/>
                    </a:lnTo>
                    <a:lnTo>
                      <a:pt x="36" y="19"/>
                    </a:lnTo>
                    <a:lnTo>
                      <a:pt x="36" y="22"/>
                    </a:lnTo>
                    <a:lnTo>
                      <a:pt x="36" y="23"/>
                    </a:lnTo>
                    <a:lnTo>
                      <a:pt x="37" y="23"/>
                    </a:lnTo>
                    <a:lnTo>
                      <a:pt x="37" y="23"/>
                    </a:lnTo>
                    <a:lnTo>
                      <a:pt x="38" y="23"/>
                    </a:lnTo>
                    <a:lnTo>
                      <a:pt x="38" y="23"/>
                    </a:lnTo>
                    <a:lnTo>
                      <a:pt x="38" y="24"/>
                    </a:lnTo>
                    <a:lnTo>
                      <a:pt x="40" y="26"/>
                    </a:lnTo>
                    <a:lnTo>
                      <a:pt x="40" y="27"/>
                    </a:lnTo>
                    <a:lnTo>
                      <a:pt x="40" y="27"/>
                    </a:lnTo>
                    <a:lnTo>
                      <a:pt x="41" y="28"/>
                    </a:lnTo>
                    <a:lnTo>
                      <a:pt x="41" y="25"/>
                    </a:lnTo>
                    <a:lnTo>
                      <a:pt x="41" y="23"/>
                    </a:lnTo>
                    <a:lnTo>
                      <a:pt x="42" y="22"/>
                    </a:lnTo>
                    <a:lnTo>
                      <a:pt x="42" y="20"/>
                    </a:lnTo>
                    <a:lnTo>
                      <a:pt x="43" y="22"/>
                    </a:lnTo>
                    <a:lnTo>
                      <a:pt x="43" y="22"/>
                    </a:lnTo>
                    <a:lnTo>
                      <a:pt x="43" y="22"/>
                    </a:lnTo>
                    <a:lnTo>
                      <a:pt x="44" y="22"/>
                    </a:lnTo>
                    <a:lnTo>
                      <a:pt x="44" y="22"/>
                    </a:lnTo>
                    <a:lnTo>
                      <a:pt x="44" y="23"/>
                    </a:lnTo>
                    <a:lnTo>
                      <a:pt x="45" y="24"/>
                    </a:lnTo>
                    <a:lnTo>
                      <a:pt x="45" y="25"/>
                    </a:lnTo>
                    <a:lnTo>
                      <a:pt x="45" y="26"/>
                    </a:lnTo>
                    <a:lnTo>
                      <a:pt x="46" y="26"/>
                    </a:lnTo>
                    <a:lnTo>
                      <a:pt x="46" y="24"/>
                    </a:lnTo>
                    <a:lnTo>
                      <a:pt x="47" y="24"/>
                    </a:lnTo>
                    <a:lnTo>
                      <a:pt x="47" y="23"/>
                    </a:lnTo>
                    <a:lnTo>
                      <a:pt x="47" y="20"/>
                    </a:lnTo>
                    <a:lnTo>
                      <a:pt x="49" y="20"/>
                    </a:lnTo>
                    <a:lnTo>
                      <a:pt x="49" y="20"/>
                    </a:lnTo>
                    <a:lnTo>
                      <a:pt x="49" y="22"/>
                    </a:lnTo>
                    <a:lnTo>
                      <a:pt x="50" y="22"/>
                    </a:lnTo>
                    <a:lnTo>
                      <a:pt x="50" y="20"/>
                    </a:lnTo>
                    <a:lnTo>
                      <a:pt x="50" y="22"/>
                    </a:lnTo>
                    <a:lnTo>
                      <a:pt x="51" y="22"/>
                    </a:lnTo>
                    <a:lnTo>
                      <a:pt x="51" y="19"/>
                    </a:lnTo>
                    <a:lnTo>
                      <a:pt x="52" y="19"/>
                    </a:lnTo>
                    <a:lnTo>
                      <a:pt x="52" y="19"/>
                    </a:lnTo>
                    <a:lnTo>
                      <a:pt x="52" y="19"/>
                    </a:lnTo>
                    <a:lnTo>
                      <a:pt x="53" y="20"/>
                    </a:lnTo>
                    <a:lnTo>
                      <a:pt x="53" y="19"/>
                    </a:lnTo>
                    <a:lnTo>
                      <a:pt x="53" y="18"/>
                    </a:lnTo>
                    <a:lnTo>
                      <a:pt x="54" y="17"/>
                    </a:lnTo>
                    <a:lnTo>
                      <a:pt x="54" y="18"/>
                    </a:lnTo>
                    <a:lnTo>
                      <a:pt x="55" y="16"/>
                    </a:lnTo>
                    <a:lnTo>
                      <a:pt x="55" y="17"/>
                    </a:lnTo>
                    <a:lnTo>
                      <a:pt x="55" y="18"/>
                    </a:lnTo>
                    <a:lnTo>
                      <a:pt x="56" y="17"/>
                    </a:lnTo>
                    <a:lnTo>
                      <a:pt x="56" y="18"/>
                    </a:lnTo>
                    <a:lnTo>
                      <a:pt x="56" y="20"/>
                    </a:lnTo>
                    <a:lnTo>
                      <a:pt x="58" y="19"/>
                    </a:lnTo>
                    <a:lnTo>
                      <a:pt x="58" y="18"/>
                    </a:lnTo>
                    <a:lnTo>
                      <a:pt x="58" y="17"/>
                    </a:lnTo>
                    <a:lnTo>
                      <a:pt x="59" y="19"/>
                    </a:lnTo>
                    <a:lnTo>
                      <a:pt x="59" y="19"/>
                    </a:lnTo>
                    <a:lnTo>
                      <a:pt x="60" y="18"/>
                    </a:lnTo>
                    <a:lnTo>
                      <a:pt x="60" y="20"/>
                    </a:lnTo>
                    <a:lnTo>
                      <a:pt x="60" y="22"/>
                    </a:lnTo>
                    <a:lnTo>
                      <a:pt x="61" y="22"/>
                    </a:lnTo>
                    <a:lnTo>
                      <a:pt x="61" y="24"/>
                    </a:lnTo>
                    <a:lnTo>
                      <a:pt x="61" y="23"/>
                    </a:lnTo>
                    <a:lnTo>
                      <a:pt x="62" y="24"/>
                    </a:lnTo>
                    <a:lnTo>
                      <a:pt x="62" y="24"/>
                    </a:lnTo>
                    <a:lnTo>
                      <a:pt x="62" y="25"/>
                    </a:lnTo>
                    <a:lnTo>
                      <a:pt x="63" y="24"/>
                    </a:lnTo>
                    <a:lnTo>
                      <a:pt x="63" y="23"/>
                    </a:lnTo>
                    <a:lnTo>
                      <a:pt x="64" y="23"/>
                    </a:lnTo>
                    <a:lnTo>
                      <a:pt x="64" y="22"/>
                    </a:lnTo>
                    <a:lnTo>
                      <a:pt x="64" y="20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5" y="17"/>
                    </a:lnTo>
                    <a:lnTo>
                      <a:pt x="67" y="16"/>
                    </a:lnTo>
                    <a:lnTo>
                      <a:pt x="67" y="16"/>
                    </a:lnTo>
                    <a:lnTo>
                      <a:pt x="67" y="16"/>
                    </a:lnTo>
                    <a:lnTo>
                      <a:pt x="68" y="16"/>
                    </a:lnTo>
                    <a:lnTo>
                      <a:pt x="68" y="17"/>
                    </a:lnTo>
                    <a:lnTo>
                      <a:pt x="69" y="18"/>
                    </a:lnTo>
                    <a:lnTo>
                      <a:pt x="69" y="20"/>
                    </a:lnTo>
                    <a:lnTo>
                      <a:pt x="69" y="22"/>
                    </a:lnTo>
                    <a:lnTo>
                      <a:pt x="70" y="24"/>
                    </a:lnTo>
                    <a:lnTo>
                      <a:pt x="70" y="23"/>
                    </a:lnTo>
                    <a:lnTo>
                      <a:pt x="70" y="26"/>
                    </a:lnTo>
                    <a:lnTo>
                      <a:pt x="71" y="27"/>
                    </a:lnTo>
                    <a:lnTo>
                      <a:pt x="71" y="26"/>
                    </a:lnTo>
                    <a:lnTo>
                      <a:pt x="71" y="26"/>
                    </a:lnTo>
                    <a:lnTo>
                      <a:pt x="72" y="28"/>
                    </a:lnTo>
                    <a:lnTo>
                      <a:pt x="72" y="26"/>
                    </a:lnTo>
                    <a:lnTo>
                      <a:pt x="73" y="27"/>
                    </a:lnTo>
                    <a:lnTo>
                      <a:pt x="73" y="25"/>
                    </a:lnTo>
                    <a:lnTo>
                      <a:pt x="73" y="24"/>
                    </a:lnTo>
                    <a:lnTo>
                      <a:pt x="74" y="24"/>
                    </a:lnTo>
                    <a:lnTo>
                      <a:pt x="74" y="20"/>
                    </a:lnTo>
                    <a:lnTo>
                      <a:pt x="74" y="19"/>
                    </a:lnTo>
                    <a:lnTo>
                      <a:pt x="76" y="17"/>
                    </a:lnTo>
                    <a:lnTo>
                      <a:pt x="76" y="16"/>
                    </a:lnTo>
                    <a:lnTo>
                      <a:pt x="76" y="17"/>
                    </a:lnTo>
                    <a:lnTo>
                      <a:pt x="77" y="16"/>
                    </a:lnTo>
                    <a:lnTo>
                      <a:pt x="77" y="16"/>
                    </a:lnTo>
                    <a:lnTo>
                      <a:pt x="78" y="18"/>
                    </a:lnTo>
                    <a:lnTo>
                      <a:pt x="78" y="18"/>
                    </a:lnTo>
                    <a:lnTo>
                      <a:pt x="78" y="17"/>
                    </a:lnTo>
                    <a:lnTo>
                      <a:pt x="79" y="18"/>
                    </a:lnTo>
                    <a:lnTo>
                      <a:pt x="79" y="16"/>
                    </a:lnTo>
                    <a:lnTo>
                      <a:pt x="79" y="16"/>
                    </a:lnTo>
                    <a:lnTo>
                      <a:pt x="80" y="16"/>
                    </a:lnTo>
                    <a:lnTo>
                      <a:pt x="80" y="17"/>
                    </a:lnTo>
                    <a:lnTo>
                      <a:pt x="80" y="16"/>
                    </a:lnTo>
                    <a:lnTo>
                      <a:pt x="81" y="18"/>
                    </a:lnTo>
                    <a:lnTo>
                      <a:pt x="81" y="18"/>
                    </a:lnTo>
                    <a:lnTo>
                      <a:pt x="82" y="19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83" y="22"/>
                    </a:lnTo>
                    <a:lnTo>
                      <a:pt x="83" y="22"/>
                    </a:lnTo>
                    <a:lnTo>
                      <a:pt x="83" y="20"/>
                    </a:lnTo>
                    <a:lnTo>
                      <a:pt x="85" y="19"/>
                    </a:lnTo>
                    <a:lnTo>
                      <a:pt x="85" y="19"/>
                    </a:lnTo>
                    <a:lnTo>
                      <a:pt x="85" y="18"/>
                    </a:lnTo>
                    <a:lnTo>
                      <a:pt x="86" y="17"/>
                    </a:lnTo>
                    <a:lnTo>
                      <a:pt x="86" y="16"/>
                    </a:lnTo>
                    <a:lnTo>
                      <a:pt x="87" y="14"/>
                    </a:lnTo>
                    <a:lnTo>
                      <a:pt x="87" y="16"/>
                    </a:lnTo>
                    <a:lnTo>
                      <a:pt x="87" y="17"/>
                    </a:lnTo>
                    <a:lnTo>
                      <a:pt x="88" y="18"/>
                    </a:lnTo>
                    <a:lnTo>
                      <a:pt x="88" y="19"/>
                    </a:lnTo>
                    <a:lnTo>
                      <a:pt x="88" y="22"/>
                    </a:lnTo>
                    <a:lnTo>
                      <a:pt x="89" y="23"/>
                    </a:lnTo>
                    <a:lnTo>
                      <a:pt x="89" y="25"/>
                    </a:lnTo>
                    <a:lnTo>
                      <a:pt x="89" y="23"/>
                    </a:lnTo>
                    <a:lnTo>
                      <a:pt x="90" y="24"/>
                    </a:lnTo>
                    <a:lnTo>
                      <a:pt x="90" y="23"/>
                    </a:lnTo>
                    <a:lnTo>
                      <a:pt x="91" y="23"/>
                    </a:lnTo>
                    <a:lnTo>
                      <a:pt x="91" y="26"/>
                    </a:lnTo>
                    <a:lnTo>
                      <a:pt x="91" y="25"/>
                    </a:lnTo>
                    <a:lnTo>
                      <a:pt x="92" y="26"/>
                    </a:lnTo>
                    <a:lnTo>
                      <a:pt x="92" y="27"/>
                    </a:lnTo>
                    <a:lnTo>
                      <a:pt x="92" y="27"/>
                    </a:lnTo>
                    <a:lnTo>
                      <a:pt x="94" y="27"/>
                    </a:lnTo>
                    <a:lnTo>
                      <a:pt x="94" y="26"/>
                    </a:lnTo>
                    <a:lnTo>
                      <a:pt x="94" y="26"/>
                    </a:lnTo>
                    <a:lnTo>
                      <a:pt x="95" y="24"/>
                    </a:lnTo>
                    <a:lnTo>
                      <a:pt x="95" y="23"/>
                    </a:lnTo>
                    <a:lnTo>
                      <a:pt x="96" y="23"/>
                    </a:lnTo>
                    <a:lnTo>
                      <a:pt x="96" y="20"/>
                    </a:lnTo>
                    <a:lnTo>
                      <a:pt x="96" y="20"/>
                    </a:lnTo>
                    <a:lnTo>
                      <a:pt x="97" y="22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98" y="20"/>
                    </a:lnTo>
                    <a:lnTo>
                      <a:pt x="98" y="19"/>
                    </a:lnTo>
                    <a:lnTo>
                      <a:pt x="99" y="20"/>
                    </a:lnTo>
                    <a:lnTo>
                      <a:pt x="99" y="19"/>
                    </a:lnTo>
                    <a:lnTo>
                      <a:pt x="99" y="18"/>
                    </a:lnTo>
                    <a:lnTo>
                      <a:pt x="100" y="16"/>
                    </a:lnTo>
                    <a:lnTo>
                      <a:pt x="100" y="15"/>
                    </a:lnTo>
                    <a:lnTo>
                      <a:pt x="100" y="17"/>
                    </a:lnTo>
                    <a:lnTo>
                      <a:pt x="101" y="18"/>
                    </a:lnTo>
                    <a:lnTo>
                      <a:pt x="101" y="17"/>
                    </a:lnTo>
                    <a:lnTo>
                      <a:pt x="101" y="14"/>
                    </a:lnTo>
                    <a:lnTo>
                      <a:pt x="103" y="15"/>
                    </a:lnTo>
                    <a:lnTo>
                      <a:pt x="103" y="15"/>
                    </a:lnTo>
                    <a:lnTo>
                      <a:pt x="104" y="16"/>
                    </a:lnTo>
                    <a:lnTo>
                      <a:pt x="104" y="16"/>
                    </a:lnTo>
                    <a:lnTo>
                      <a:pt x="104" y="16"/>
                    </a:lnTo>
                    <a:lnTo>
                      <a:pt x="105" y="16"/>
                    </a:lnTo>
                    <a:lnTo>
                      <a:pt x="105" y="15"/>
                    </a:lnTo>
                    <a:lnTo>
                      <a:pt x="105" y="17"/>
                    </a:lnTo>
                    <a:lnTo>
                      <a:pt x="106" y="16"/>
                    </a:lnTo>
                    <a:lnTo>
                      <a:pt x="106" y="18"/>
                    </a:lnTo>
                    <a:lnTo>
                      <a:pt x="106" y="18"/>
                    </a:lnTo>
                    <a:lnTo>
                      <a:pt x="107" y="19"/>
                    </a:lnTo>
                    <a:lnTo>
                      <a:pt x="107" y="20"/>
                    </a:lnTo>
                    <a:lnTo>
                      <a:pt x="108" y="20"/>
                    </a:lnTo>
                    <a:lnTo>
                      <a:pt x="108" y="22"/>
                    </a:lnTo>
                    <a:lnTo>
                      <a:pt x="108" y="24"/>
                    </a:lnTo>
                    <a:lnTo>
                      <a:pt x="109" y="23"/>
                    </a:lnTo>
                    <a:lnTo>
                      <a:pt x="109" y="24"/>
                    </a:lnTo>
                    <a:lnTo>
                      <a:pt x="109" y="27"/>
                    </a:lnTo>
                    <a:lnTo>
                      <a:pt x="110" y="26"/>
                    </a:lnTo>
                    <a:lnTo>
                      <a:pt x="110" y="26"/>
                    </a:lnTo>
                    <a:lnTo>
                      <a:pt x="110" y="23"/>
                    </a:lnTo>
                    <a:lnTo>
                      <a:pt x="112" y="23"/>
                    </a:lnTo>
                    <a:lnTo>
                      <a:pt x="112" y="22"/>
                    </a:lnTo>
                    <a:lnTo>
                      <a:pt x="113" y="20"/>
                    </a:lnTo>
                    <a:lnTo>
                      <a:pt x="113" y="18"/>
                    </a:lnTo>
                    <a:lnTo>
                      <a:pt x="113" y="18"/>
                    </a:lnTo>
                    <a:lnTo>
                      <a:pt x="114" y="15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5" y="13"/>
                    </a:lnTo>
                    <a:lnTo>
                      <a:pt x="115" y="14"/>
                    </a:lnTo>
                    <a:lnTo>
                      <a:pt x="115" y="15"/>
                    </a:lnTo>
                    <a:lnTo>
                      <a:pt x="116" y="17"/>
                    </a:lnTo>
                    <a:lnTo>
                      <a:pt x="116" y="19"/>
                    </a:lnTo>
                    <a:lnTo>
                      <a:pt x="117" y="22"/>
                    </a:lnTo>
                    <a:lnTo>
                      <a:pt x="117" y="23"/>
                    </a:lnTo>
                    <a:lnTo>
                      <a:pt x="117" y="24"/>
                    </a:lnTo>
                    <a:lnTo>
                      <a:pt x="118" y="23"/>
                    </a:lnTo>
                    <a:lnTo>
                      <a:pt x="118" y="26"/>
                    </a:lnTo>
                    <a:lnTo>
                      <a:pt x="118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7"/>
                    </a:lnTo>
                    <a:lnTo>
                      <a:pt x="121" y="28"/>
                    </a:lnTo>
                    <a:lnTo>
                      <a:pt x="121" y="28"/>
                    </a:lnTo>
                    <a:lnTo>
                      <a:pt x="122" y="28"/>
                    </a:lnTo>
                    <a:lnTo>
                      <a:pt x="122" y="27"/>
                    </a:lnTo>
                    <a:lnTo>
                      <a:pt x="122" y="28"/>
                    </a:lnTo>
                    <a:lnTo>
                      <a:pt x="123" y="28"/>
                    </a:lnTo>
                    <a:lnTo>
                      <a:pt x="123" y="28"/>
                    </a:lnTo>
                    <a:lnTo>
                      <a:pt x="123" y="27"/>
                    </a:lnTo>
                    <a:lnTo>
                      <a:pt x="124" y="24"/>
                    </a:lnTo>
                    <a:lnTo>
                      <a:pt x="124" y="24"/>
                    </a:lnTo>
                    <a:lnTo>
                      <a:pt x="124" y="23"/>
                    </a:lnTo>
                    <a:lnTo>
                      <a:pt x="125" y="22"/>
                    </a:lnTo>
                    <a:lnTo>
                      <a:pt x="125" y="24"/>
                    </a:lnTo>
                    <a:lnTo>
                      <a:pt x="126" y="24"/>
                    </a:lnTo>
                    <a:lnTo>
                      <a:pt x="126" y="22"/>
                    </a:lnTo>
                    <a:lnTo>
                      <a:pt x="126" y="23"/>
                    </a:lnTo>
                    <a:lnTo>
                      <a:pt x="127" y="24"/>
                    </a:lnTo>
                    <a:lnTo>
                      <a:pt x="127" y="24"/>
                    </a:lnTo>
                    <a:lnTo>
                      <a:pt x="127" y="24"/>
                    </a:lnTo>
                    <a:lnTo>
                      <a:pt x="128" y="23"/>
                    </a:lnTo>
                    <a:lnTo>
                      <a:pt x="128" y="22"/>
                    </a:lnTo>
                    <a:lnTo>
                      <a:pt x="128" y="22"/>
                    </a:lnTo>
                    <a:lnTo>
                      <a:pt x="129" y="20"/>
                    </a:lnTo>
                    <a:lnTo>
                      <a:pt x="129" y="19"/>
                    </a:lnTo>
                    <a:lnTo>
                      <a:pt x="131" y="20"/>
                    </a:lnTo>
                    <a:lnTo>
                      <a:pt x="131" y="20"/>
                    </a:lnTo>
                    <a:lnTo>
                      <a:pt x="131" y="23"/>
                    </a:lnTo>
                    <a:lnTo>
                      <a:pt x="132" y="24"/>
                    </a:lnTo>
                    <a:lnTo>
                      <a:pt x="132" y="25"/>
                    </a:lnTo>
                    <a:lnTo>
                      <a:pt x="132" y="22"/>
                    </a:lnTo>
                    <a:lnTo>
                      <a:pt x="133" y="20"/>
                    </a:lnTo>
                    <a:lnTo>
                      <a:pt x="133" y="19"/>
                    </a:lnTo>
                    <a:lnTo>
                      <a:pt x="133" y="18"/>
                    </a:lnTo>
                    <a:lnTo>
                      <a:pt x="134" y="17"/>
                    </a:lnTo>
                    <a:lnTo>
                      <a:pt x="134" y="16"/>
                    </a:lnTo>
                    <a:lnTo>
                      <a:pt x="135" y="16"/>
                    </a:lnTo>
                    <a:lnTo>
                      <a:pt x="135" y="17"/>
                    </a:lnTo>
                    <a:lnTo>
                      <a:pt x="135" y="18"/>
                    </a:lnTo>
                    <a:lnTo>
                      <a:pt x="136" y="19"/>
                    </a:lnTo>
                    <a:lnTo>
                      <a:pt x="136" y="18"/>
                    </a:lnTo>
                    <a:lnTo>
                      <a:pt x="136" y="17"/>
                    </a:lnTo>
                    <a:lnTo>
                      <a:pt x="137" y="17"/>
                    </a:lnTo>
                    <a:lnTo>
                      <a:pt x="137" y="16"/>
                    </a:lnTo>
                    <a:lnTo>
                      <a:pt x="137" y="18"/>
                    </a:lnTo>
                    <a:lnTo>
                      <a:pt x="138" y="17"/>
                    </a:lnTo>
                    <a:lnTo>
                      <a:pt x="138" y="18"/>
                    </a:lnTo>
                    <a:lnTo>
                      <a:pt x="140" y="17"/>
                    </a:lnTo>
                    <a:lnTo>
                      <a:pt x="140" y="18"/>
                    </a:lnTo>
                    <a:lnTo>
                      <a:pt x="140" y="19"/>
                    </a:lnTo>
                    <a:lnTo>
                      <a:pt x="141" y="20"/>
                    </a:lnTo>
                    <a:lnTo>
                      <a:pt x="141" y="22"/>
                    </a:lnTo>
                    <a:lnTo>
                      <a:pt x="141" y="22"/>
                    </a:lnTo>
                    <a:lnTo>
                      <a:pt x="142" y="22"/>
                    </a:lnTo>
                    <a:lnTo>
                      <a:pt x="142" y="22"/>
                    </a:lnTo>
                    <a:lnTo>
                      <a:pt x="143" y="24"/>
                    </a:lnTo>
                    <a:lnTo>
                      <a:pt x="143" y="23"/>
                    </a:lnTo>
                    <a:lnTo>
                      <a:pt x="143" y="23"/>
                    </a:lnTo>
                    <a:lnTo>
                      <a:pt x="144" y="23"/>
                    </a:lnTo>
                    <a:lnTo>
                      <a:pt x="144" y="22"/>
                    </a:lnTo>
                    <a:lnTo>
                      <a:pt x="144" y="22"/>
                    </a:lnTo>
                    <a:lnTo>
                      <a:pt x="145" y="22"/>
                    </a:lnTo>
                    <a:lnTo>
                      <a:pt x="145" y="22"/>
                    </a:lnTo>
                    <a:lnTo>
                      <a:pt x="145" y="20"/>
                    </a:lnTo>
                    <a:lnTo>
                      <a:pt x="146" y="20"/>
                    </a:lnTo>
                    <a:lnTo>
                      <a:pt x="146" y="19"/>
                    </a:lnTo>
                    <a:lnTo>
                      <a:pt x="147" y="19"/>
                    </a:lnTo>
                    <a:lnTo>
                      <a:pt x="147" y="20"/>
                    </a:lnTo>
                    <a:lnTo>
                      <a:pt x="147" y="19"/>
                    </a:lnTo>
                    <a:lnTo>
                      <a:pt x="149" y="18"/>
                    </a:lnTo>
                    <a:lnTo>
                      <a:pt x="149" y="16"/>
                    </a:lnTo>
                    <a:lnTo>
                      <a:pt x="149" y="16"/>
                    </a:lnTo>
                    <a:lnTo>
                      <a:pt x="150" y="13"/>
                    </a:lnTo>
                    <a:lnTo>
                      <a:pt x="150" y="11"/>
                    </a:lnTo>
                    <a:lnTo>
                      <a:pt x="150" y="13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2" y="9"/>
                    </a:lnTo>
                    <a:lnTo>
                      <a:pt x="152" y="11"/>
                    </a:lnTo>
                    <a:lnTo>
                      <a:pt x="152" y="11"/>
                    </a:lnTo>
                    <a:lnTo>
                      <a:pt x="153" y="13"/>
                    </a:lnTo>
                    <a:lnTo>
                      <a:pt x="153" y="14"/>
                    </a:lnTo>
                    <a:lnTo>
                      <a:pt x="153" y="14"/>
                    </a:lnTo>
                    <a:lnTo>
                      <a:pt x="154" y="13"/>
                    </a:lnTo>
                    <a:lnTo>
                      <a:pt x="154" y="14"/>
                    </a:lnTo>
                    <a:lnTo>
                      <a:pt x="154" y="15"/>
                    </a:lnTo>
                    <a:lnTo>
                      <a:pt x="155" y="17"/>
                    </a:lnTo>
                    <a:lnTo>
                      <a:pt x="155" y="20"/>
                    </a:lnTo>
                    <a:lnTo>
                      <a:pt x="156" y="19"/>
                    </a:lnTo>
                    <a:lnTo>
                      <a:pt x="156" y="18"/>
                    </a:lnTo>
                    <a:lnTo>
                      <a:pt x="156" y="16"/>
                    </a:lnTo>
                    <a:lnTo>
                      <a:pt x="158" y="14"/>
                    </a:lnTo>
                    <a:lnTo>
                      <a:pt x="158" y="14"/>
                    </a:lnTo>
                    <a:lnTo>
                      <a:pt x="158" y="15"/>
                    </a:lnTo>
                    <a:lnTo>
                      <a:pt x="159" y="14"/>
                    </a:lnTo>
                    <a:lnTo>
                      <a:pt x="159" y="11"/>
                    </a:lnTo>
                    <a:lnTo>
                      <a:pt x="159" y="10"/>
                    </a:lnTo>
                    <a:lnTo>
                      <a:pt x="160" y="11"/>
                    </a:lnTo>
                    <a:lnTo>
                      <a:pt x="160" y="11"/>
                    </a:lnTo>
                    <a:lnTo>
                      <a:pt x="161" y="14"/>
                    </a:lnTo>
                    <a:lnTo>
                      <a:pt x="161" y="11"/>
                    </a:lnTo>
                    <a:lnTo>
                      <a:pt x="161" y="11"/>
                    </a:lnTo>
                    <a:lnTo>
                      <a:pt x="162" y="10"/>
                    </a:lnTo>
                    <a:lnTo>
                      <a:pt x="162" y="11"/>
                    </a:lnTo>
                    <a:lnTo>
                      <a:pt x="162" y="11"/>
                    </a:lnTo>
                    <a:lnTo>
                      <a:pt x="163" y="13"/>
                    </a:lnTo>
                    <a:lnTo>
                      <a:pt x="163" y="13"/>
                    </a:lnTo>
                    <a:lnTo>
                      <a:pt x="163" y="13"/>
                    </a:lnTo>
                    <a:lnTo>
                      <a:pt x="164" y="13"/>
                    </a:lnTo>
                    <a:lnTo>
                      <a:pt x="164" y="13"/>
                    </a:lnTo>
                    <a:lnTo>
                      <a:pt x="165" y="13"/>
                    </a:lnTo>
                    <a:lnTo>
                      <a:pt x="165" y="14"/>
                    </a:lnTo>
                    <a:lnTo>
                      <a:pt x="165" y="14"/>
                    </a:lnTo>
                    <a:lnTo>
                      <a:pt x="167" y="10"/>
                    </a:lnTo>
                    <a:lnTo>
                      <a:pt x="167" y="10"/>
                    </a:lnTo>
                    <a:lnTo>
                      <a:pt x="167" y="11"/>
                    </a:lnTo>
                    <a:lnTo>
                      <a:pt x="168" y="11"/>
                    </a:lnTo>
                    <a:lnTo>
                      <a:pt x="168" y="11"/>
                    </a:lnTo>
                    <a:lnTo>
                      <a:pt x="168" y="13"/>
                    </a:lnTo>
                    <a:lnTo>
                      <a:pt x="169" y="13"/>
                    </a:lnTo>
                    <a:lnTo>
                      <a:pt x="169" y="13"/>
                    </a:lnTo>
                    <a:lnTo>
                      <a:pt x="170" y="13"/>
                    </a:lnTo>
                    <a:lnTo>
                      <a:pt x="170" y="13"/>
                    </a:lnTo>
                    <a:lnTo>
                      <a:pt x="170" y="15"/>
                    </a:lnTo>
                    <a:lnTo>
                      <a:pt x="171" y="16"/>
                    </a:lnTo>
                    <a:lnTo>
                      <a:pt x="171" y="15"/>
                    </a:lnTo>
                    <a:lnTo>
                      <a:pt x="171" y="16"/>
                    </a:lnTo>
                    <a:lnTo>
                      <a:pt x="172" y="15"/>
                    </a:lnTo>
                    <a:lnTo>
                      <a:pt x="172" y="14"/>
                    </a:lnTo>
                    <a:lnTo>
                      <a:pt x="172" y="13"/>
                    </a:lnTo>
                    <a:lnTo>
                      <a:pt x="173" y="13"/>
                    </a:lnTo>
                    <a:lnTo>
                      <a:pt x="173" y="13"/>
                    </a:lnTo>
                    <a:lnTo>
                      <a:pt x="174" y="13"/>
                    </a:lnTo>
                    <a:lnTo>
                      <a:pt x="174" y="11"/>
                    </a:lnTo>
                    <a:lnTo>
                      <a:pt x="174" y="11"/>
                    </a:lnTo>
                    <a:lnTo>
                      <a:pt x="176" y="13"/>
                    </a:lnTo>
                    <a:lnTo>
                      <a:pt x="176" y="15"/>
                    </a:lnTo>
                    <a:lnTo>
                      <a:pt x="176" y="15"/>
                    </a:lnTo>
                    <a:lnTo>
                      <a:pt x="177" y="18"/>
                    </a:lnTo>
                    <a:lnTo>
                      <a:pt x="177" y="19"/>
                    </a:lnTo>
                    <a:lnTo>
                      <a:pt x="177" y="19"/>
                    </a:lnTo>
                    <a:lnTo>
                      <a:pt x="178" y="18"/>
                    </a:lnTo>
                    <a:lnTo>
                      <a:pt x="178" y="16"/>
                    </a:lnTo>
                    <a:lnTo>
                      <a:pt x="179" y="15"/>
                    </a:lnTo>
                    <a:lnTo>
                      <a:pt x="179" y="15"/>
                    </a:lnTo>
                    <a:lnTo>
                      <a:pt x="179" y="14"/>
                    </a:lnTo>
                    <a:lnTo>
                      <a:pt x="180" y="10"/>
                    </a:lnTo>
                    <a:lnTo>
                      <a:pt x="180" y="8"/>
                    </a:lnTo>
                    <a:lnTo>
                      <a:pt x="180" y="10"/>
                    </a:lnTo>
                    <a:lnTo>
                      <a:pt x="181" y="9"/>
                    </a:lnTo>
                    <a:lnTo>
                      <a:pt x="181" y="8"/>
                    </a:lnTo>
                    <a:lnTo>
                      <a:pt x="181" y="8"/>
                    </a:lnTo>
                    <a:lnTo>
                      <a:pt x="182" y="10"/>
                    </a:lnTo>
                    <a:lnTo>
                      <a:pt x="182" y="13"/>
                    </a:lnTo>
                    <a:lnTo>
                      <a:pt x="183" y="14"/>
                    </a:lnTo>
                    <a:lnTo>
                      <a:pt x="183" y="13"/>
                    </a:lnTo>
                    <a:lnTo>
                      <a:pt x="183" y="13"/>
                    </a:lnTo>
                    <a:lnTo>
                      <a:pt x="185" y="10"/>
                    </a:lnTo>
                    <a:lnTo>
                      <a:pt x="185" y="7"/>
                    </a:lnTo>
                    <a:lnTo>
                      <a:pt x="185" y="7"/>
                    </a:lnTo>
                    <a:lnTo>
                      <a:pt x="186" y="6"/>
                    </a:lnTo>
                    <a:lnTo>
                      <a:pt x="186" y="6"/>
                    </a:lnTo>
                    <a:lnTo>
                      <a:pt x="187" y="7"/>
                    </a:lnTo>
                    <a:lnTo>
                      <a:pt x="187" y="7"/>
                    </a:lnTo>
                    <a:lnTo>
                      <a:pt x="187" y="7"/>
                    </a:lnTo>
                    <a:lnTo>
                      <a:pt x="188" y="8"/>
                    </a:lnTo>
                    <a:lnTo>
                      <a:pt x="188" y="8"/>
                    </a:lnTo>
                    <a:lnTo>
                      <a:pt x="188" y="7"/>
                    </a:lnTo>
                    <a:lnTo>
                      <a:pt x="189" y="8"/>
                    </a:lnTo>
                    <a:lnTo>
                      <a:pt x="189" y="11"/>
                    </a:lnTo>
                    <a:lnTo>
                      <a:pt x="189" y="14"/>
                    </a:lnTo>
                    <a:lnTo>
                      <a:pt x="190" y="14"/>
                    </a:lnTo>
                    <a:lnTo>
                      <a:pt x="190" y="16"/>
                    </a:lnTo>
                    <a:lnTo>
                      <a:pt x="191" y="18"/>
                    </a:lnTo>
                    <a:lnTo>
                      <a:pt x="191" y="17"/>
                    </a:lnTo>
                    <a:lnTo>
                      <a:pt x="191" y="18"/>
                    </a:lnTo>
                    <a:lnTo>
                      <a:pt x="192" y="17"/>
                    </a:lnTo>
                    <a:lnTo>
                      <a:pt x="192" y="17"/>
                    </a:lnTo>
                    <a:lnTo>
                      <a:pt x="192" y="17"/>
                    </a:lnTo>
                    <a:lnTo>
                      <a:pt x="194" y="16"/>
                    </a:lnTo>
                    <a:lnTo>
                      <a:pt x="194" y="16"/>
                    </a:lnTo>
                    <a:lnTo>
                      <a:pt x="194" y="15"/>
                    </a:lnTo>
                    <a:lnTo>
                      <a:pt x="195" y="15"/>
                    </a:lnTo>
                    <a:lnTo>
                      <a:pt x="195" y="15"/>
                    </a:lnTo>
                    <a:lnTo>
                      <a:pt x="196" y="13"/>
                    </a:lnTo>
                    <a:lnTo>
                      <a:pt x="196" y="13"/>
                    </a:lnTo>
                    <a:lnTo>
                      <a:pt x="196" y="11"/>
                    </a:lnTo>
                    <a:lnTo>
                      <a:pt x="197" y="13"/>
                    </a:lnTo>
                    <a:lnTo>
                      <a:pt x="197" y="13"/>
                    </a:lnTo>
                    <a:lnTo>
                      <a:pt x="197" y="14"/>
                    </a:lnTo>
                    <a:lnTo>
                      <a:pt x="198" y="15"/>
                    </a:lnTo>
                    <a:lnTo>
                      <a:pt x="198" y="16"/>
                    </a:lnTo>
                    <a:lnTo>
                      <a:pt x="198" y="16"/>
                    </a:lnTo>
                    <a:lnTo>
                      <a:pt x="199" y="18"/>
                    </a:lnTo>
                    <a:lnTo>
                      <a:pt x="199" y="18"/>
                    </a:lnTo>
                    <a:lnTo>
                      <a:pt x="200" y="19"/>
                    </a:lnTo>
                    <a:lnTo>
                      <a:pt x="200" y="19"/>
                    </a:lnTo>
                    <a:lnTo>
                      <a:pt x="200" y="20"/>
                    </a:lnTo>
                    <a:lnTo>
                      <a:pt x="201" y="19"/>
                    </a:lnTo>
                    <a:lnTo>
                      <a:pt x="201" y="18"/>
                    </a:lnTo>
                    <a:lnTo>
                      <a:pt x="201" y="16"/>
                    </a:lnTo>
                    <a:lnTo>
                      <a:pt x="203" y="15"/>
                    </a:lnTo>
                    <a:lnTo>
                      <a:pt x="203" y="14"/>
                    </a:lnTo>
                    <a:lnTo>
                      <a:pt x="203" y="15"/>
                    </a:lnTo>
                    <a:lnTo>
                      <a:pt x="204" y="14"/>
                    </a:lnTo>
                    <a:lnTo>
                      <a:pt x="204" y="16"/>
                    </a:lnTo>
                    <a:lnTo>
                      <a:pt x="205" y="16"/>
                    </a:lnTo>
                    <a:lnTo>
                      <a:pt x="205" y="16"/>
                    </a:lnTo>
                    <a:lnTo>
                      <a:pt x="205" y="16"/>
                    </a:lnTo>
                    <a:lnTo>
                      <a:pt x="206" y="16"/>
                    </a:lnTo>
                    <a:lnTo>
                      <a:pt x="206" y="18"/>
                    </a:lnTo>
                    <a:lnTo>
                      <a:pt x="206" y="18"/>
                    </a:lnTo>
                    <a:lnTo>
                      <a:pt x="207" y="18"/>
                    </a:lnTo>
                    <a:lnTo>
                      <a:pt x="207" y="18"/>
                    </a:lnTo>
                    <a:lnTo>
                      <a:pt x="207" y="18"/>
                    </a:lnTo>
                    <a:lnTo>
                      <a:pt x="208" y="18"/>
                    </a:lnTo>
                    <a:lnTo>
                      <a:pt x="208" y="20"/>
                    </a:lnTo>
                    <a:lnTo>
                      <a:pt x="209" y="22"/>
                    </a:lnTo>
                    <a:lnTo>
                      <a:pt x="209" y="23"/>
                    </a:lnTo>
                    <a:lnTo>
                      <a:pt x="209" y="23"/>
                    </a:lnTo>
                    <a:lnTo>
                      <a:pt x="210" y="22"/>
                    </a:lnTo>
                    <a:lnTo>
                      <a:pt x="210" y="19"/>
                    </a:lnTo>
                    <a:lnTo>
                      <a:pt x="210" y="19"/>
                    </a:lnTo>
                    <a:lnTo>
                      <a:pt x="212" y="18"/>
                    </a:lnTo>
                    <a:lnTo>
                      <a:pt x="212" y="18"/>
                    </a:lnTo>
                    <a:lnTo>
                      <a:pt x="212" y="15"/>
                    </a:lnTo>
                    <a:lnTo>
                      <a:pt x="213" y="16"/>
                    </a:lnTo>
                    <a:lnTo>
                      <a:pt x="213" y="16"/>
                    </a:lnTo>
                    <a:lnTo>
                      <a:pt x="214" y="17"/>
                    </a:lnTo>
                    <a:lnTo>
                      <a:pt x="214" y="15"/>
                    </a:lnTo>
                    <a:lnTo>
                      <a:pt x="214" y="15"/>
                    </a:lnTo>
                    <a:lnTo>
                      <a:pt x="215" y="13"/>
                    </a:lnTo>
                    <a:lnTo>
                      <a:pt x="215" y="13"/>
                    </a:lnTo>
                    <a:lnTo>
                      <a:pt x="215" y="14"/>
                    </a:lnTo>
                    <a:lnTo>
                      <a:pt x="216" y="13"/>
                    </a:lnTo>
                    <a:lnTo>
                      <a:pt x="216" y="13"/>
                    </a:lnTo>
                    <a:lnTo>
                      <a:pt x="216" y="13"/>
                    </a:lnTo>
                    <a:lnTo>
                      <a:pt x="217" y="11"/>
                    </a:lnTo>
                    <a:lnTo>
                      <a:pt x="217" y="11"/>
                    </a:lnTo>
                    <a:lnTo>
                      <a:pt x="218" y="13"/>
                    </a:lnTo>
                    <a:lnTo>
                      <a:pt x="218" y="13"/>
                    </a:lnTo>
                    <a:lnTo>
                      <a:pt x="218" y="14"/>
                    </a:lnTo>
                    <a:lnTo>
                      <a:pt x="219" y="13"/>
                    </a:lnTo>
                    <a:lnTo>
                      <a:pt x="219" y="14"/>
                    </a:lnTo>
                    <a:lnTo>
                      <a:pt x="219" y="13"/>
                    </a:lnTo>
                    <a:lnTo>
                      <a:pt x="221" y="14"/>
                    </a:lnTo>
                    <a:lnTo>
                      <a:pt x="221" y="13"/>
                    </a:lnTo>
                    <a:lnTo>
                      <a:pt x="221" y="14"/>
                    </a:lnTo>
                    <a:lnTo>
                      <a:pt x="222" y="14"/>
                    </a:lnTo>
                    <a:lnTo>
                      <a:pt x="222" y="13"/>
                    </a:lnTo>
                    <a:lnTo>
                      <a:pt x="223" y="11"/>
                    </a:lnTo>
                    <a:lnTo>
                      <a:pt x="223" y="14"/>
                    </a:lnTo>
                    <a:lnTo>
                      <a:pt x="223" y="14"/>
                    </a:lnTo>
                    <a:lnTo>
                      <a:pt x="224" y="15"/>
                    </a:lnTo>
                    <a:lnTo>
                      <a:pt x="224" y="15"/>
                    </a:lnTo>
                    <a:lnTo>
                      <a:pt x="224" y="15"/>
                    </a:lnTo>
                    <a:lnTo>
                      <a:pt x="225" y="16"/>
                    </a:lnTo>
                    <a:lnTo>
                      <a:pt x="225" y="18"/>
                    </a:lnTo>
                    <a:lnTo>
                      <a:pt x="226" y="18"/>
                    </a:lnTo>
                    <a:lnTo>
                      <a:pt x="226" y="17"/>
                    </a:lnTo>
                    <a:lnTo>
                      <a:pt x="226" y="17"/>
                    </a:lnTo>
                    <a:lnTo>
                      <a:pt x="227" y="17"/>
                    </a:lnTo>
                    <a:lnTo>
                      <a:pt x="227" y="16"/>
                    </a:lnTo>
                    <a:lnTo>
                      <a:pt x="227" y="18"/>
                    </a:lnTo>
                    <a:lnTo>
                      <a:pt x="228" y="16"/>
                    </a:lnTo>
                    <a:lnTo>
                      <a:pt x="228" y="16"/>
                    </a:lnTo>
                    <a:lnTo>
                      <a:pt x="228" y="16"/>
                    </a:lnTo>
                    <a:lnTo>
                      <a:pt x="230" y="14"/>
                    </a:lnTo>
                    <a:lnTo>
                      <a:pt x="230" y="13"/>
                    </a:lnTo>
                    <a:lnTo>
                      <a:pt x="231" y="11"/>
                    </a:lnTo>
                    <a:lnTo>
                      <a:pt x="231" y="10"/>
                    </a:lnTo>
                    <a:lnTo>
                      <a:pt x="231" y="11"/>
                    </a:lnTo>
                    <a:lnTo>
                      <a:pt x="232" y="10"/>
                    </a:lnTo>
                    <a:lnTo>
                      <a:pt x="232" y="9"/>
                    </a:lnTo>
                    <a:lnTo>
                      <a:pt x="232" y="7"/>
                    </a:lnTo>
                    <a:lnTo>
                      <a:pt x="233" y="7"/>
                    </a:lnTo>
                    <a:lnTo>
                      <a:pt x="233" y="7"/>
                    </a:lnTo>
                    <a:lnTo>
                      <a:pt x="233" y="6"/>
                    </a:lnTo>
                    <a:lnTo>
                      <a:pt x="234" y="7"/>
                    </a:lnTo>
                    <a:lnTo>
                      <a:pt x="234" y="7"/>
                    </a:lnTo>
                    <a:lnTo>
                      <a:pt x="235" y="8"/>
                    </a:lnTo>
                    <a:lnTo>
                      <a:pt x="235" y="11"/>
                    </a:lnTo>
                    <a:lnTo>
                      <a:pt x="235" y="13"/>
                    </a:lnTo>
                    <a:lnTo>
                      <a:pt x="236" y="11"/>
                    </a:lnTo>
                    <a:lnTo>
                      <a:pt x="236" y="14"/>
                    </a:lnTo>
                    <a:lnTo>
                      <a:pt x="236" y="15"/>
                    </a:lnTo>
                    <a:lnTo>
                      <a:pt x="237" y="16"/>
                    </a:lnTo>
                    <a:lnTo>
                      <a:pt x="237" y="17"/>
                    </a:lnTo>
                    <a:lnTo>
                      <a:pt x="237" y="16"/>
                    </a:lnTo>
                    <a:lnTo>
                      <a:pt x="239" y="15"/>
                    </a:lnTo>
                    <a:lnTo>
                      <a:pt x="239" y="13"/>
                    </a:lnTo>
                    <a:lnTo>
                      <a:pt x="240" y="11"/>
                    </a:lnTo>
                    <a:lnTo>
                      <a:pt x="240" y="9"/>
                    </a:lnTo>
                    <a:lnTo>
                      <a:pt x="240" y="8"/>
                    </a:lnTo>
                    <a:lnTo>
                      <a:pt x="241" y="8"/>
                    </a:lnTo>
                    <a:lnTo>
                      <a:pt x="241" y="9"/>
                    </a:lnTo>
                    <a:lnTo>
                      <a:pt x="241" y="10"/>
                    </a:lnTo>
                    <a:lnTo>
                      <a:pt x="242" y="13"/>
                    </a:lnTo>
                    <a:lnTo>
                      <a:pt x="242" y="11"/>
                    </a:lnTo>
                    <a:lnTo>
                      <a:pt x="242" y="13"/>
                    </a:lnTo>
                    <a:lnTo>
                      <a:pt x="243" y="13"/>
                    </a:lnTo>
                    <a:lnTo>
                      <a:pt x="243" y="13"/>
                    </a:lnTo>
                    <a:lnTo>
                      <a:pt x="244" y="14"/>
                    </a:lnTo>
                    <a:lnTo>
                      <a:pt x="244" y="16"/>
                    </a:lnTo>
                    <a:lnTo>
                      <a:pt x="244" y="17"/>
                    </a:lnTo>
                    <a:lnTo>
                      <a:pt x="245" y="16"/>
                    </a:lnTo>
                    <a:lnTo>
                      <a:pt x="245" y="14"/>
                    </a:lnTo>
                    <a:lnTo>
                      <a:pt x="245" y="15"/>
                    </a:lnTo>
                    <a:lnTo>
                      <a:pt x="246" y="14"/>
                    </a:lnTo>
                    <a:lnTo>
                      <a:pt x="246" y="14"/>
                    </a:lnTo>
                    <a:lnTo>
                      <a:pt x="246" y="14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9" y="15"/>
                    </a:lnTo>
                    <a:lnTo>
                      <a:pt x="249" y="16"/>
                    </a:lnTo>
                    <a:lnTo>
                      <a:pt x="249" y="15"/>
                    </a:lnTo>
                    <a:lnTo>
                      <a:pt x="250" y="16"/>
                    </a:lnTo>
                    <a:lnTo>
                      <a:pt x="250" y="14"/>
                    </a:lnTo>
                    <a:lnTo>
                      <a:pt x="250" y="13"/>
                    </a:lnTo>
                    <a:lnTo>
                      <a:pt x="251" y="13"/>
                    </a:lnTo>
                    <a:lnTo>
                      <a:pt x="251" y="11"/>
                    </a:lnTo>
                    <a:lnTo>
                      <a:pt x="251" y="13"/>
                    </a:lnTo>
                    <a:lnTo>
                      <a:pt x="252" y="11"/>
                    </a:lnTo>
                    <a:lnTo>
                      <a:pt x="252" y="10"/>
                    </a:lnTo>
                    <a:lnTo>
                      <a:pt x="253" y="11"/>
                    </a:lnTo>
                    <a:lnTo>
                      <a:pt x="253" y="14"/>
                    </a:lnTo>
                    <a:lnTo>
                      <a:pt x="253" y="11"/>
                    </a:lnTo>
                    <a:lnTo>
                      <a:pt x="254" y="10"/>
                    </a:lnTo>
                    <a:lnTo>
                      <a:pt x="254" y="11"/>
                    </a:lnTo>
                    <a:lnTo>
                      <a:pt x="254" y="10"/>
                    </a:lnTo>
                    <a:lnTo>
                      <a:pt x="255" y="13"/>
                    </a:lnTo>
                    <a:lnTo>
                      <a:pt x="255" y="14"/>
                    </a:lnTo>
                    <a:lnTo>
                      <a:pt x="255" y="15"/>
                    </a:lnTo>
                    <a:lnTo>
                      <a:pt x="257" y="14"/>
                    </a:lnTo>
                    <a:lnTo>
                      <a:pt x="257" y="16"/>
                    </a:lnTo>
                    <a:lnTo>
                      <a:pt x="258" y="18"/>
                    </a:lnTo>
                    <a:lnTo>
                      <a:pt x="258" y="16"/>
                    </a:lnTo>
                    <a:lnTo>
                      <a:pt x="258" y="15"/>
                    </a:lnTo>
                    <a:lnTo>
                      <a:pt x="259" y="15"/>
                    </a:lnTo>
                    <a:lnTo>
                      <a:pt x="259" y="13"/>
                    </a:lnTo>
                    <a:lnTo>
                      <a:pt x="259" y="11"/>
                    </a:lnTo>
                    <a:lnTo>
                      <a:pt x="260" y="13"/>
                    </a:lnTo>
                    <a:lnTo>
                      <a:pt x="260" y="11"/>
                    </a:lnTo>
                    <a:lnTo>
                      <a:pt x="260" y="13"/>
                    </a:lnTo>
                    <a:lnTo>
                      <a:pt x="261" y="15"/>
                    </a:lnTo>
                    <a:lnTo>
                      <a:pt x="261" y="13"/>
                    </a:lnTo>
                    <a:lnTo>
                      <a:pt x="262" y="14"/>
                    </a:lnTo>
                    <a:lnTo>
                      <a:pt x="262" y="13"/>
                    </a:lnTo>
                    <a:lnTo>
                      <a:pt x="262" y="11"/>
                    </a:lnTo>
                    <a:lnTo>
                      <a:pt x="263" y="10"/>
                    </a:lnTo>
                    <a:lnTo>
                      <a:pt x="263" y="8"/>
                    </a:lnTo>
                    <a:lnTo>
                      <a:pt x="263" y="8"/>
                    </a:lnTo>
                    <a:lnTo>
                      <a:pt x="264" y="9"/>
                    </a:lnTo>
                    <a:lnTo>
                      <a:pt x="264" y="10"/>
                    </a:lnTo>
                    <a:lnTo>
                      <a:pt x="264" y="10"/>
                    </a:lnTo>
                    <a:lnTo>
                      <a:pt x="266" y="8"/>
                    </a:lnTo>
                    <a:lnTo>
                      <a:pt x="266" y="8"/>
                    </a:lnTo>
                    <a:lnTo>
                      <a:pt x="267" y="8"/>
                    </a:lnTo>
                    <a:lnTo>
                      <a:pt x="267" y="9"/>
                    </a:lnTo>
                    <a:lnTo>
                      <a:pt x="267" y="9"/>
                    </a:lnTo>
                    <a:lnTo>
                      <a:pt x="268" y="8"/>
                    </a:lnTo>
                    <a:lnTo>
                      <a:pt x="268" y="9"/>
                    </a:lnTo>
                    <a:lnTo>
                      <a:pt x="268" y="9"/>
                    </a:lnTo>
                    <a:lnTo>
                      <a:pt x="269" y="9"/>
                    </a:lnTo>
                    <a:lnTo>
                      <a:pt x="269" y="10"/>
                    </a:lnTo>
                    <a:lnTo>
                      <a:pt x="270" y="8"/>
                    </a:lnTo>
                    <a:lnTo>
                      <a:pt x="270" y="9"/>
                    </a:lnTo>
                    <a:lnTo>
                      <a:pt x="270" y="10"/>
                    </a:lnTo>
                    <a:lnTo>
                      <a:pt x="271" y="11"/>
                    </a:lnTo>
                    <a:lnTo>
                      <a:pt x="271" y="10"/>
                    </a:lnTo>
                    <a:lnTo>
                      <a:pt x="271" y="11"/>
                    </a:lnTo>
                    <a:lnTo>
                      <a:pt x="272" y="11"/>
                    </a:lnTo>
                    <a:lnTo>
                      <a:pt x="272" y="13"/>
                    </a:lnTo>
                    <a:lnTo>
                      <a:pt x="272" y="15"/>
                    </a:lnTo>
                    <a:lnTo>
                      <a:pt x="273" y="16"/>
                    </a:lnTo>
                    <a:lnTo>
                      <a:pt x="273" y="16"/>
                    </a:lnTo>
                    <a:lnTo>
                      <a:pt x="275" y="15"/>
                    </a:lnTo>
                    <a:lnTo>
                      <a:pt x="275" y="14"/>
                    </a:lnTo>
                    <a:lnTo>
                      <a:pt x="275" y="16"/>
                    </a:lnTo>
                    <a:lnTo>
                      <a:pt x="276" y="13"/>
                    </a:lnTo>
                    <a:lnTo>
                      <a:pt x="276" y="13"/>
                    </a:lnTo>
                    <a:lnTo>
                      <a:pt x="276" y="11"/>
                    </a:lnTo>
                    <a:lnTo>
                      <a:pt x="277" y="11"/>
                    </a:lnTo>
                    <a:lnTo>
                      <a:pt x="277" y="10"/>
                    </a:lnTo>
                    <a:lnTo>
                      <a:pt x="277" y="9"/>
                    </a:lnTo>
                    <a:lnTo>
                      <a:pt x="278" y="11"/>
                    </a:lnTo>
                    <a:lnTo>
                      <a:pt x="278" y="9"/>
                    </a:lnTo>
                    <a:lnTo>
                      <a:pt x="279" y="10"/>
                    </a:lnTo>
                    <a:lnTo>
                      <a:pt x="279" y="13"/>
                    </a:lnTo>
                    <a:lnTo>
                      <a:pt x="279" y="15"/>
                    </a:lnTo>
                    <a:lnTo>
                      <a:pt x="280" y="17"/>
                    </a:lnTo>
                    <a:lnTo>
                      <a:pt x="280" y="18"/>
                    </a:lnTo>
                    <a:lnTo>
                      <a:pt x="280" y="18"/>
                    </a:lnTo>
                    <a:lnTo>
                      <a:pt x="281" y="15"/>
                    </a:lnTo>
                    <a:lnTo>
                      <a:pt x="281" y="16"/>
                    </a:lnTo>
                    <a:lnTo>
                      <a:pt x="281" y="16"/>
                    </a:lnTo>
                    <a:lnTo>
                      <a:pt x="282" y="18"/>
                    </a:lnTo>
                    <a:lnTo>
                      <a:pt x="282" y="20"/>
                    </a:lnTo>
                    <a:lnTo>
                      <a:pt x="284" y="17"/>
                    </a:lnTo>
                    <a:lnTo>
                      <a:pt x="284" y="16"/>
                    </a:lnTo>
                    <a:lnTo>
                      <a:pt x="284" y="14"/>
                    </a:lnTo>
                    <a:lnTo>
                      <a:pt x="285" y="14"/>
                    </a:lnTo>
                    <a:lnTo>
                      <a:pt x="285" y="15"/>
                    </a:lnTo>
                    <a:lnTo>
                      <a:pt x="285" y="14"/>
                    </a:lnTo>
                    <a:lnTo>
                      <a:pt x="286" y="15"/>
                    </a:lnTo>
                    <a:lnTo>
                      <a:pt x="286" y="15"/>
                    </a:lnTo>
                    <a:lnTo>
                      <a:pt x="286" y="15"/>
                    </a:lnTo>
                    <a:lnTo>
                      <a:pt x="287" y="16"/>
                    </a:lnTo>
                    <a:lnTo>
                      <a:pt x="287" y="15"/>
                    </a:lnTo>
                    <a:lnTo>
                      <a:pt x="288" y="15"/>
                    </a:lnTo>
                    <a:lnTo>
                      <a:pt x="288" y="15"/>
                    </a:lnTo>
                    <a:lnTo>
                      <a:pt x="288" y="15"/>
                    </a:lnTo>
                    <a:lnTo>
                      <a:pt x="289" y="15"/>
                    </a:lnTo>
                    <a:lnTo>
                      <a:pt x="289" y="16"/>
                    </a:lnTo>
                    <a:lnTo>
                      <a:pt x="289" y="18"/>
                    </a:lnTo>
                    <a:lnTo>
                      <a:pt x="290" y="18"/>
                    </a:lnTo>
                    <a:lnTo>
                      <a:pt x="290" y="19"/>
                    </a:lnTo>
                    <a:lnTo>
                      <a:pt x="290" y="22"/>
                    </a:lnTo>
                    <a:lnTo>
                      <a:pt x="291" y="22"/>
                    </a:lnTo>
                    <a:lnTo>
                      <a:pt x="291" y="20"/>
                    </a:lnTo>
                    <a:lnTo>
                      <a:pt x="293" y="16"/>
                    </a:lnTo>
                    <a:lnTo>
                      <a:pt x="293" y="16"/>
                    </a:lnTo>
                    <a:lnTo>
                      <a:pt x="293" y="16"/>
                    </a:lnTo>
                    <a:lnTo>
                      <a:pt x="294" y="16"/>
                    </a:lnTo>
                    <a:lnTo>
                      <a:pt x="294" y="15"/>
                    </a:lnTo>
                    <a:lnTo>
                      <a:pt x="294" y="14"/>
                    </a:lnTo>
                    <a:lnTo>
                      <a:pt x="295" y="13"/>
                    </a:lnTo>
                    <a:lnTo>
                      <a:pt x="295" y="13"/>
                    </a:lnTo>
                    <a:lnTo>
                      <a:pt x="295" y="11"/>
                    </a:lnTo>
                    <a:lnTo>
                      <a:pt x="296" y="11"/>
                    </a:lnTo>
                    <a:lnTo>
                      <a:pt x="296" y="13"/>
                    </a:lnTo>
                    <a:lnTo>
                      <a:pt x="297" y="11"/>
                    </a:lnTo>
                    <a:lnTo>
                      <a:pt x="297" y="11"/>
                    </a:lnTo>
                    <a:lnTo>
                      <a:pt x="297" y="10"/>
                    </a:lnTo>
                    <a:lnTo>
                      <a:pt x="298" y="7"/>
                    </a:lnTo>
                    <a:lnTo>
                      <a:pt x="298" y="10"/>
                    </a:lnTo>
                    <a:lnTo>
                      <a:pt x="298" y="8"/>
                    </a:lnTo>
                    <a:lnTo>
                      <a:pt x="299" y="11"/>
                    </a:lnTo>
                    <a:lnTo>
                      <a:pt x="299" y="13"/>
                    </a:lnTo>
                    <a:lnTo>
                      <a:pt x="299" y="14"/>
                    </a:lnTo>
                    <a:lnTo>
                      <a:pt x="300" y="15"/>
                    </a:lnTo>
                    <a:lnTo>
                      <a:pt x="300" y="14"/>
                    </a:lnTo>
                    <a:lnTo>
                      <a:pt x="302" y="15"/>
                    </a:lnTo>
                    <a:lnTo>
                      <a:pt x="302" y="15"/>
                    </a:lnTo>
                    <a:lnTo>
                      <a:pt x="302" y="16"/>
                    </a:lnTo>
                    <a:lnTo>
                      <a:pt x="303" y="15"/>
                    </a:lnTo>
                    <a:lnTo>
                      <a:pt x="303" y="14"/>
                    </a:lnTo>
                    <a:lnTo>
                      <a:pt x="303" y="14"/>
                    </a:lnTo>
                    <a:lnTo>
                      <a:pt x="304" y="14"/>
                    </a:lnTo>
                    <a:lnTo>
                      <a:pt x="304" y="14"/>
                    </a:lnTo>
                    <a:lnTo>
                      <a:pt x="304" y="15"/>
                    </a:lnTo>
                    <a:lnTo>
                      <a:pt x="305" y="15"/>
                    </a:lnTo>
                    <a:lnTo>
                      <a:pt x="305" y="15"/>
                    </a:lnTo>
                    <a:lnTo>
                      <a:pt x="306" y="14"/>
                    </a:lnTo>
                    <a:lnTo>
                      <a:pt x="306" y="11"/>
                    </a:lnTo>
                    <a:lnTo>
                      <a:pt x="306" y="11"/>
                    </a:lnTo>
                    <a:lnTo>
                      <a:pt x="307" y="13"/>
                    </a:lnTo>
                    <a:lnTo>
                      <a:pt x="307" y="13"/>
                    </a:lnTo>
                    <a:lnTo>
                      <a:pt x="307" y="13"/>
                    </a:lnTo>
                    <a:lnTo>
                      <a:pt x="308" y="13"/>
                    </a:lnTo>
                    <a:lnTo>
                      <a:pt x="308" y="15"/>
                    </a:lnTo>
                    <a:lnTo>
                      <a:pt x="308" y="13"/>
                    </a:lnTo>
                    <a:lnTo>
                      <a:pt x="309" y="14"/>
                    </a:lnTo>
                    <a:lnTo>
                      <a:pt x="309" y="14"/>
                    </a:lnTo>
                    <a:lnTo>
                      <a:pt x="311" y="13"/>
                    </a:lnTo>
                    <a:lnTo>
                      <a:pt x="311" y="11"/>
                    </a:lnTo>
                    <a:lnTo>
                      <a:pt x="311" y="9"/>
                    </a:lnTo>
                    <a:lnTo>
                      <a:pt x="312" y="9"/>
                    </a:lnTo>
                    <a:lnTo>
                      <a:pt x="312" y="9"/>
                    </a:lnTo>
                    <a:lnTo>
                      <a:pt x="312" y="9"/>
                    </a:lnTo>
                    <a:lnTo>
                      <a:pt x="313" y="8"/>
                    </a:lnTo>
                    <a:lnTo>
                      <a:pt x="313" y="8"/>
                    </a:lnTo>
                    <a:lnTo>
                      <a:pt x="314" y="7"/>
                    </a:lnTo>
                    <a:lnTo>
                      <a:pt x="314" y="7"/>
                    </a:lnTo>
                    <a:lnTo>
                      <a:pt x="314" y="8"/>
                    </a:lnTo>
                    <a:lnTo>
                      <a:pt x="315" y="8"/>
                    </a:lnTo>
                    <a:lnTo>
                      <a:pt x="315" y="8"/>
                    </a:lnTo>
                    <a:lnTo>
                      <a:pt x="315" y="7"/>
                    </a:lnTo>
                    <a:lnTo>
                      <a:pt x="316" y="7"/>
                    </a:lnTo>
                    <a:lnTo>
                      <a:pt x="316" y="6"/>
                    </a:lnTo>
                    <a:lnTo>
                      <a:pt x="316" y="6"/>
                    </a:lnTo>
                    <a:lnTo>
                      <a:pt x="317" y="8"/>
                    </a:lnTo>
                    <a:lnTo>
                      <a:pt x="317" y="10"/>
                    </a:lnTo>
                    <a:lnTo>
                      <a:pt x="318" y="13"/>
                    </a:lnTo>
                    <a:lnTo>
                      <a:pt x="318" y="15"/>
                    </a:lnTo>
                    <a:lnTo>
                      <a:pt x="318" y="18"/>
                    </a:lnTo>
                    <a:lnTo>
                      <a:pt x="320" y="16"/>
                    </a:lnTo>
                    <a:lnTo>
                      <a:pt x="320" y="15"/>
                    </a:lnTo>
                    <a:lnTo>
                      <a:pt x="320" y="13"/>
                    </a:lnTo>
                    <a:lnTo>
                      <a:pt x="321" y="10"/>
                    </a:lnTo>
                    <a:lnTo>
                      <a:pt x="321" y="8"/>
                    </a:lnTo>
                    <a:lnTo>
                      <a:pt x="321" y="7"/>
                    </a:lnTo>
                    <a:lnTo>
                      <a:pt x="322" y="7"/>
                    </a:lnTo>
                    <a:lnTo>
                      <a:pt x="322" y="8"/>
                    </a:lnTo>
                    <a:lnTo>
                      <a:pt x="323" y="7"/>
                    </a:lnTo>
                    <a:lnTo>
                      <a:pt x="323" y="6"/>
                    </a:lnTo>
                    <a:lnTo>
                      <a:pt x="323" y="5"/>
                    </a:lnTo>
                    <a:lnTo>
                      <a:pt x="324" y="5"/>
                    </a:lnTo>
                    <a:lnTo>
                      <a:pt x="324" y="5"/>
                    </a:lnTo>
                    <a:lnTo>
                      <a:pt x="324" y="5"/>
                    </a:lnTo>
                    <a:lnTo>
                      <a:pt x="325" y="5"/>
                    </a:lnTo>
                    <a:lnTo>
                      <a:pt x="325" y="5"/>
                    </a:lnTo>
                    <a:lnTo>
                      <a:pt x="325" y="6"/>
                    </a:lnTo>
                    <a:lnTo>
                      <a:pt x="326" y="5"/>
                    </a:lnTo>
                    <a:lnTo>
                      <a:pt x="326" y="4"/>
                    </a:lnTo>
                    <a:lnTo>
                      <a:pt x="327" y="2"/>
                    </a:lnTo>
                    <a:lnTo>
                      <a:pt x="327" y="4"/>
                    </a:lnTo>
                    <a:lnTo>
                      <a:pt x="327" y="5"/>
                    </a:lnTo>
                    <a:lnTo>
                      <a:pt x="329" y="6"/>
                    </a:lnTo>
                    <a:lnTo>
                      <a:pt x="329" y="6"/>
                    </a:lnTo>
                    <a:lnTo>
                      <a:pt x="329" y="7"/>
                    </a:lnTo>
                    <a:lnTo>
                      <a:pt x="330" y="7"/>
                    </a:lnTo>
                    <a:lnTo>
                      <a:pt x="330" y="7"/>
                    </a:lnTo>
                    <a:lnTo>
                      <a:pt x="330" y="6"/>
                    </a:lnTo>
                    <a:lnTo>
                      <a:pt x="331" y="7"/>
                    </a:lnTo>
                    <a:lnTo>
                      <a:pt x="331" y="7"/>
                    </a:lnTo>
                    <a:lnTo>
                      <a:pt x="332" y="7"/>
                    </a:lnTo>
                    <a:lnTo>
                      <a:pt x="332" y="5"/>
                    </a:lnTo>
                    <a:lnTo>
                      <a:pt x="332" y="5"/>
                    </a:lnTo>
                    <a:lnTo>
                      <a:pt x="333" y="5"/>
                    </a:lnTo>
                    <a:lnTo>
                      <a:pt x="333" y="4"/>
                    </a:lnTo>
                    <a:lnTo>
                      <a:pt x="333" y="4"/>
                    </a:lnTo>
                    <a:lnTo>
                      <a:pt x="334" y="4"/>
                    </a:lnTo>
                    <a:lnTo>
                      <a:pt x="334" y="2"/>
                    </a:lnTo>
                    <a:lnTo>
                      <a:pt x="334" y="0"/>
                    </a:lnTo>
                    <a:lnTo>
                      <a:pt x="335" y="2"/>
                    </a:lnTo>
                    <a:lnTo>
                      <a:pt x="335" y="4"/>
                    </a:lnTo>
                    <a:lnTo>
                      <a:pt x="336" y="5"/>
                    </a:lnTo>
                    <a:lnTo>
                      <a:pt x="336" y="4"/>
                    </a:lnTo>
                    <a:lnTo>
                      <a:pt x="336" y="6"/>
                    </a:lnTo>
                    <a:lnTo>
                      <a:pt x="338" y="8"/>
                    </a:lnTo>
                    <a:lnTo>
                      <a:pt x="338" y="9"/>
                    </a:lnTo>
                    <a:lnTo>
                      <a:pt x="338" y="11"/>
                    </a:lnTo>
                    <a:lnTo>
                      <a:pt x="339" y="14"/>
                    </a:lnTo>
                    <a:lnTo>
                      <a:pt x="339" y="14"/>
                    </a:lnTo>
                    <a:lnTo>
                      <a:pt x="339" y="13"/>
                    </a:lnTo>
                    <a:lnTo>
                      <a:pt x="340" y="13"/>
                    </a:lnTo>
                    <a:lnTo>
                      <a:pt x="340" y="13"/>
                    </a:lnTo>
                    <a:lnTo>
                      <a:pt x="341" y="11"/>
                    </a:lnTo>
                    <a:lnTo>
                      <a:pt x="341" y="9"/>
                    </a:lnTo>
                    <a:lnTo>
                      <a:pt x="341" y="8"/>
                    </a:lnTo>
                    <a:lnTo>
                      <a:pt x="342" y="7"/>
                    </a:lnTo>
                    <a:lnTo>
                      <a:pt x="342" y="6"/>
                    </a:lnTo>
                    <a:lnTo>
                      <a:pt x="342" y="7"/>
                    </a:lnTo>
                    <a:lnTo>
                      <a:pt x="343" y="7"/>
                    </a:lnTo>
                    <a:lnTo>
                      <a:pt x="343" y="7"/>
                    </a:lnTo>
                    <a:lnTo>
                      <a:pt x="343" y="6"/>
                    </a:lnTo>
                    <a:lnTo>
                      <a:pt x="344" y="9"/>
                    </a:lnTo>
                    <a:lnTo>
                      <a:pt x="344" y="9"/>
                    </a:lnTo>
                    <a:lnTo>
                      <a:pt x="345" y="8"/>
                    </a:lnTo>
                    <a:lnTo>
                      <a:pt x="345" y="10"/>
                    </a:lnTo>
                    <a:lnTo>
                      <a:pt x="345" y="8"/>
                    </a:lnTo>
                    <a:lnTo>
                      <a:pt x="347" y="8"/>
                    </a:lnTo>
                    <a:lnTo>
                      <a:pt x="347" y="8"/>
                    </a:lnTo>
                    <a:lnTo>
                      <a:pt x="347" y="8"/>
                    </a:lnTo>
                    <a:lnTo>
                      <a:pt x="348" y="6"/>
                    </a:lnTo>
                    <a:lnTo>
                      <a:pt x="348" y="2"/>
                    </a:lnTo>
                    <a:lnTo>
                      <a:pt x="348" y="4"/>
                    </a:lnTo>
                    <a:lnTo>
                      <a:pt x="349" y="5"/>
                    </a:lnTo>
                    <a:lnTo>
                      <a:pt x="349" y="4"/>
                    </a:lnTo>
                    <a:lnTo>
                      <a:pt x="350" y="5"/>
                    </a:lnTo>
                    <a:lnTo>
                      <a:pt x="350" y="4"/>
                    </a:lnTo>
                    <a:lnTo>
                      <a:pt x="350" y="6"/>
                    </a:lnTo>
                    <a:lnTo>
                      <a:pt x="351" y="7"/>
                    </a:lnTo>
                    <a:lnTo>
                      <a:pt x="351" y="10"/>
                    </a:lnTo>
                    <a:lnTo>
                      <a:pt x="351" y="11"/>
                    </a:lnTo>
                    <a:lnTo>
                      <a:pt x="352" y="11"/>
                    </a:lnTo>
                    <a:lnTo>
                      <a:pt x="352" y="11"/>
                    </a:lnTo>
                    <a:lnTo>
                      <a:pt x="352" y="11"/>
                    </a:lnTo>
                    <a:lnTo>
                      <a:pt x="353" y="10"/>
                    </a:lnTo>
                    <a:lnTo>
                      <a:pt x="353" y="10"/>
                    </a:lnTo>
                    <a:lnTo>
                      <a:pt x="354" y="9"/>
                    </a:lnTo>
                    <a:lnTo>
                      <a:pt x="354" y="10"/>
                    </a:lnTo>
                    <a:lnTo>
                      <a:pt x="354" y="13"/>
                    </a:lnTo>
                    <a:lnTo>
                      <a:pt x="356" y="13"/>
                    </a:lnTo>
                    <a:lnTo>
                      <a:pt x="356" y="13"/>
                    </a:lnTo>
                    <a:lnTo>
                      <a:pt x="356" y="14"/>
                    </a:lnTo>
                    <a:lnTo>
                      <a:pt x="357" y="16"/>
                    </a:lnTo>
                    <a:lnTo>
                      <a:pt x="357" y="16"/>
                    </a:lnTo>
                    <a:lnTo>
                      <a:pt x="358" y="17"/>
                    </a:lnTo>
                    <a:lnTo>
                      <a:pt x="358" y="18"/>
                    </a:lnTo>
                    <a:lnTo>
                      <a:pt x="358" y="16"/>
                    </a:lnTo>
                    <a:lnTo>
                      <a:pt x="359" y="14"/>
                    </a:lnTo>
                    <a:lnTo>
                      <a:pt x="359" y="13"/>
                    </a:lnTo>
                    <a:lnTo>
                      <a:pt x="359" y="11"/>
                    </a:lnTo>
                    <a:lnTo>
                      <a:pt x="360" y="10"/>
                    </a:lnTo>
                    <a:lnTo>
                      <a:pt x="360" y="10"/>
                    </a:lnTo>
                    <a:lnTo>
                      <a:pt x="360" y="11"/>
                    </a:lnTo>
                    <a:lnTo>
                      <a:pt x="361" y="10"/>
                    </a:lnTo>
                    <a:lnTo>
                      <a:pt x="361" y="14"/>
                    </a:lnTo>
                    <a:lnTo>
                      <a:pt x="362" y="16"/>
                    </a:lnTo>
                    <a:lnTo>
                      <a:pt x="362" y="18"/>
                    </a:lnTo>
                    <a:lnTo>
                      <a:pt x="362" y="20"/>
                    </a:lnTo>
                    <a:lnTo>
                      <a:pt x="363" y="20"/>
                    </a:lnTo>
                    <a:lnTo>
                      <a:pt x="363" y="20"/>
                    </a:lnTo>
                    <a:lnTo>
                      <a:pt x="363" y="22"/>
                    </a:lnTo>
                    <a:lnTo>
                      <a:pt x="365" y="22"/>
                    </a:lnTo>
                    <a:lnTo>
                      <a:pt x="365" y="22"/>
                    </a:lnTo>
                    <a:lnTo>
                      <a:pt x="365" y="22"/>
                    </a:lnTo>
                    <a:lnTo>
                      <a:pt x="366" y="23"/>
                    </a:lnTo>
                    <a:lnTo>
                      <a:pt x="366" y="24"/>
                    </a:lnTo>
                    <a:lnTo>
                      <a:pt x="367" y="25"/>
                    </a:lnTo>
                    <a:lnTo>
                      <a:pt x="367" y="25"/>
                    </a:lnTo>
                    <a:lnTo>
                      <a:pt x="367" y="26"/>
                    </a:lnTo>
                    <a:lnTo>
                      <a:pt x="368" y="25"/>
                    </a:lnTo>
                    <a:lnTo>
                      <a:pt x="368" y="26"/>
                    </a:lnTo>
                    <a:lnTo>
                      <a:pt x="368" y="26"/>
                    </a:lnTo>
                    <a:lnTo>
                      <a:pt x="369" y="24"/>
                    </a:lnTo>
                    <a:lnTo>
                      <a:pt x="369" y="24"/>
                    </a:lnTo>
                    <a:lnTo>
                      <a:pt x="369" y="26"/>
                    </a:lnTo>
                    <a:lnTo>
                      <a:pt x="370" y="27"/>
                    </a:lnTo>
                    <a:lnTo>
                      <a:pt x="370" y="29"/>
                    </a:lnTo>
                    <a:lnTo>
                      <a:pt x="371" y="29"/>
                    </a:lnTo>
                    <a:lnTo>
                      <a:pt x="371" y="31"/>
                    </a:lnTo>
                    <a:lnTo>
                      <a:pt x="371" y="32"/>
                    </a:lnTo>
                    <a:lnTo>
                      <a:pt x="372" y="31"/>
                    </a:lnTo>
                    <a:lnTo>
                      <a:pt x="372" y="28"/>
                    </a:lnTo>
                    <a:lnTo>
                      <a:pt x="372" y="29"/>
                    </a:lnTo>
                    <a:lnTo>
                      <a:pt x="374" y="32"/>
                    </a:lnTo>
                    <a:lnTo>
                      <a:pt x="374" y="32"/>
                    </a:lnTo>
                    <a:lnTo>
                      <a:pt x="374" y="32"/>
                    </a:lnTo>
                    <a:lnTo>
                      <a:pt x="375" y="32"/>
                    </a:lnTo>
                    <a:lnTo>
                      <a:pt x="375" y="33"/>
                    </a:lnTo>
                    <a:lnTo>
                      <a:pt x="376" y="32"/>
                    </a:lnTo>
                    <a:lnTo>
                      <a:pt x="376" y="31"/>
                    </a:lnTo>
                    <a:lnTo>
                      <a:pt x="376" y="31"/>
                    </a:lnTo>
                    <a:lnTo>
                      <a:pt x="377" y="33"/>
                    </a:lnTo>
                    <a:lnTo>
                      <a:pt x="377" y="34"/>
                    </a:lnTo>
                    <a:lnTo>
                      <a:pt x="377" y="36"/>
                    </a:lnTo>
                    <a:lnTo>
                      <a:pt x="378" y="36"/>
                    </a:lnTo>
                    <a:lnTo>
                      <a:pt x="378" y="37"/>
                    </a:lnTo>
                    <a:lnTo>
                      <a:pt x="378" y="36"/>
                    </a:lnTo>
                    <a:lnTo>
                      <a:pt x="379" y="37"/>
                    </a:lnTo>
                    <a:lnTo>
                      <a:pt x="379" y="37"/>
                    </a:lnTo>
                    <a:lnTo>
                      <a:pt x="380" y="36"/>
                    </a:lnTo>
                    <a:lnTo>
                      <a:pt x="380" y="36"/>
                    </a:lnTo>
                    <a:lnTo>
                      <a:pt x="380" y="36"/>
                    </a:lnTo>
                    <a:lnTo>
                      <a:pt x="381" y="36"/>
                    </a:lnTo>
                    <a:lnTo>
                      <a:pt x="381" y="35"/>
                    </a:lnTo>
                    <a:lnTo>
                      <a:pt x="381" y="35"/>
                    </a:lnTo>
                    <a:lnTo>
                      <a:pt x="383" y="35"/>
                    </a:lnTo>
                    <a:lnTo>
                      <a:pt x="383" y="34"/>
                    </a:lnTo>
                    <a:lnTo>
                      <a:pt x="383" y="35"/>
                    </a:lnTo>
                    <a:lnTo>
                      <a:pt x="384" y="37"/>
                    </a:lnTo>
                    <a:lnTo>
                      <a:pt x="384" y="36"/>
                    </a:lnTo>
                    <a:lnTo>
                      <a:pt x="385" y="37"/>
                    </a:lnTo>
                    <a:lnTo>
                      <a:pt x="385" y="36"/>
                    </a:lnTo>
                    <a:lnTo>
                      <a:pt x="385" y="37"/>
                    </a:lnTo>
                    <a:lnTo>
                      <a:pt x="386" y="38"/>
                    </a:lnTo>
                    <a:lnTo>
                      <a:pt x="386" y="37"/>
                    </a:lnTo>
                    <a:lnTo>
                      <a:pt x="386" y="39"/>
                    </a:lnTo>
                    <a:lnTo>
                      <a:pt x="387" y="39"/>
                    </a:lnTo>
                    <a:lnTo>
                      <a:pt x="387" y="38"/>
                    </a:lnTo>
                    <a:lnTo>
                      <a:pt x="387" y="38"/>
                    </a:lnTo>
                    <a:lnTo>
                      <a:pt x="388" y="37"/>
                    </a:lnTo>
                    <a:lnTo>
                      <a:pt x="388" y="36"/>
                    </a:lnTo>
                    <a:lnTo>
                      <a:pt x="389" y="35"/>
                    </a:lnTo>
                    <a:lnTo>
                      <a:pt x="389" y="35"/>
                    </a:lnTo>
                    <a:lnTo>
                      <a:pt x="389" y="35"/>
                    </a:lnTo>
                    <a:lnTo>
                      <a:pt x="390" y="35"/>
                    </a:lnTo>
                    <a:lnTo>
                      <a:pt x="390" y="34"/>
                    </a:lnTo>
                    <a:lnTo>
                      <a:pt x="390" y="34"/>
                    </a:lnTo>
                    <a:lnTo>
                      <a:pt x="392" y="35"/>
                    </a:lnTo>
                    <a:lnTo>
                      <a:pt x="392" y="34"/>
                    </a:lnTo>
                    <a:lnTo>
                      <a:pt x="392" y="34"/>
                    </a:lnTo>
                    <a:lnTo>
                      <a:pt x="393" y="34"/>
                    </a:lnTo>
                    <a:lnTo>
                      <a:pt x="393" y="33"/>
                    </a:lnTo>
                    <a:lnTo>
                      <a:pt x="394" y="31"/>
                    </a:lnTo>
                    <a:lnTo>
                      <a:pt x="394" y="31"/>
                    </a:lnTo>
                    <a:lnTo>
                      <a:pt x="394" y="32"/>
                    </a:lnTo>
                    <a:lnTo>
                      <a:pt x="395" y="31"/>
                    </a:lnTo>
                    <a:lnTo>
                      <a:pt x="395" y="32"/>
                    </a:lnTo>
                    <a:lnTo>
                      <a:pt x="395" y="33"/>
                    </a:lnTo>
                    <a:lnTo>
                      <a:pt x="396" y="33"/>
                    </a:lnTo>
                    <a:lnTo>
                      <a:pt x="396" y="34"/>
                    </a:lnTo>
                    <a:lnTo>
                      <a:pt x="396" y="31"/>
                    </a:lnTo>
                    <a:lnTo>
                      <a:pt x="397" y="32"/>
                    </a:lnTo>
                    <a:lnTo>
                      <a:pt x="397" y="31"/>
                    </a:lnTo>
                    <a:lnTo>
                      <a:pt x="398" y="32"/>
                    </a:lnTo>
                    <a:lnTo>
                      <a:pt x="398" y="32"/>
                    </a:lnTo>
                    <a:lnTo>
                      <a:pt x="398" y="33"/>
                    </a:lnTo>
                    <a:lnTo>
                      <a:pt x="399" y="34"/>
                    </a:lnTo>
                    <a:lnTo>
                      <a:pt x="399" y="34"/>
                    </a:lnTo>
                    <a:lnTo>
                      <a:pt x="399" y="33"/>
                    </a:lnTo>
                    <a:lnTo>
                      <a:pt x="401" y="32"/>
                    </a:lnTo>
                    <a:lnTo>
                      <a:pt x="401" y="35"/>
                    </a:lnTo>
                    <a:lnTo>
                      <a:pt x="402" y="36"/>
                    </a:lnTo>
                    <a:lnTo>
                      <a:pt x="402" y="37"/>
                    </a:lnTo>
                    <a:lnTo>
                      <a:pt x="402" y="36"/>
                    </a:lnTo>
                    <a:lnTo>
                      <a:pt x="403" y="37"/>
                    </a:lnTo>
                    <a:lnTo>
                      <a:pt x="403" y="35"/>
                    </a:lnTo>
                    <a:lnTo>
                      <a:pt x="403" y="34"/>
                    </a:lnTo>
                    <a:lnTo>
                      <a:pt x="404" y="32"/>
                    </a:lnTo>
                    <a:lnTo>
                      <a:pt x="404" y="32"/>
                    </a:lnTo>
                    <a:lnTo>
                      <a:pt x="404" y="32"/>
                    </a:lnTo>
                    <a:lnTo>
                      <a:pt x="405" y="31"/>
                    </a:lnTo>
                    <a:lnTo>
                      <a:pt x="405" y="31"/>
                    </a:lnTo>
                    <a:lnTo>
                      <a:pt x="406" y="29"/>
                    </a:lnTo>
                    <a:lnTo>
                      <a:pt x="406" y="29"/>
                    </a:lnTo>
                    <a:lnTo>
                      <a:pt x="406" y="29"/>
                    </a:lnTo>
                    <a:lnTo>
                      <a:pt x="407" y="29"/>
                    </a:lnTo>
                    <a:lnTo>
                      <a:pt x="407" y="29"/>
                    </a:lnTo>
                    <a:lnTo>
                      <a:pt x="407" y="29"/>
                    </a:lnTo>
                    <a:lnTo>
                      <a:pt x="408" y="29"/>
                    </a:lnTo>
                    <a:lnTo>
                      <a:pt x="408" y="28"/>
                    </a:lnTo>
                    <a:lnTo>
                      <a:pt x="408" y="28"/>
                    </a:lnTo>
                    <a:lnTo>
                      <a:pt x="410" y="25"/>
                    </a:lnTo>
                    <a:lnTo>
                      <a:pt x="410" y="26"/>
                    </a:lnTo>
                    <a:lnTo>
                      <a:pt x="411" y="27"/>
                    </a:lnTo>
                    <a:lnTo>
                      <a:pt x="411" y="27"/>
                    </a:lnTo>
                    <a:lnTo>
                      <a:pt x="411" y="26"/>
                    </a:lnTo>
                    <a:lnTo>
                      <a:pt x="412" y="27"/>
                    </a:lnTo>
                    <a:lnTo>
                      <a:pt x="412" y="27"/>
                    </a:lnTo>
                    <a:lnTo>
                      <a:pt x="412" y="27"/>
                    </a:lnTo>
                    <a:lnTo>
                      <a:pt x="413" y="27"/>
                    </a:lnTo>
                    <a:lnTo>
                      <a:pt x="413" y="28"/>
                    </a:lnTo>
                    <a:lnTo>
                      <a:pt x="413" y="29"/>
                    </a:lnTo>
                    <a:lnTo>
                      <a:pt x="414" y="28"/>
                    </a:lnTo>
                    <a:lnTo>
                      <a:pt x="414" y="28"/>
                    </a:lnTo>
                    <a:lnTo>
                      <a:pt x="415" y="27"/>
                    </a:lnTo>
                    <a:lnTo>
                      <a:pt x="415" y="27"/>
                    </a:lnTo>
                    <a:lnTo>
                      <a:pt x="415" y="27"/>
                    </a:lnTo>
                    <a:lnTo>
                      <a:pt x="416" y="26"/>
                    </a:lnTo>
                    <a:lnTo>
                      <a:pt x="416" y="26"/>
                    </a:lnTo>
                    <a:lnTo>
                      <a:pt x="416" y="26"/>
                    </a:lnTo>
                    <a:lnTo>
                      <a:pt x="417" y="27"/>
                    </a:lnTo>
                    <a:lnTo>
                      <a:pt x="417" y="28"/>
                    </a:lnTo>
                    <a:lnTo>
                      <a:pt x="417" y="27"/>
                    </a:lnTo>
                    <a:lnTo>
                      <a:pt x="419" y="27"/>
                    </a:lnTo>
                    <a:lnTo>
                      <a:pt x="419" y="28"/>
                    </a:lnTo>
                    <a:lnTo>
                      <a:pt x="420" y="31"/>
                    </a:lnTo>
                    <a:lnTo>
                      <a:pt x="420" y="29"/>
                    </a:lnTo>
                    <a:lnTo>
                      <a:pt x="420" y="29"/>
                    </a:lnTo>
                    <a:lnTo>
                      <a:pt x="421" y="32"/>
                    </a:lnTo>
                    <a:lnTo>
                      <a:pt x="421" y="31"/>
                    </a:lnTo>
                    <a:lnTo>
                      <a:pt x="421" y="33"/>
                    </a:lnTo>
                    <a:lnTo>
                      <a:pt x="422" y="32"/>
                    </a:lnTo>
                    <a:lnTo>
                      <a:pt x="422" y="32"/>
                    </a:lnTo>
                    <a:lnTo>
                      <a:pt x="422" y="33"/>
                    </a:lnTo>
                    <a:lnTo>
                      <a:pt x="423" y="32"/>
                    </a:lnTo>
                    <a:lnTo>
                      <a:pt x="423" y="32"/>
                    </a:lnTo>
                    <a:lnTo>
                      <a:pt x="424" y="31"/>
                    </a:lnTo>
                    <a:lnTo>
                      <a:pt x="424" y="29"/>
                    </a:lnTo>
                    <a:lnTo>
                      <a:pt x="424" y="29"/>
                    </a:lnTo>
                    <a:lnTo>
                      <a:pt x="425" y="29"/>
                    </a:lnTo>
                    <a:lnTo>
                      <a:pt x="425" y="27"/>
                    </a:lnTo>
                    <a:lnTo>
                      <a:pt x="425" y="26"/>
                    </a:lnTo>
                    <a:lnTo>
                      <a:pt x="426" y="25"/>
                    </a:lnTo>
                    <a:lnTo>
                      <a:pt x="426" y="24"/>
                    </a:lnTo>
                    <a:lnTo>
                      <a:pt x="426" y="24"/>
                    </a:lnTo>
                    <a:lnTo>
                      <a:pt x="427" y="23"/>
                    </a:lnTo>
                    <a:lnTo>
                      <a:pt x="427" y="24"/>
                    </a:lnTo>
                    <a:lnTo>
                      <a:pt x="429" y="24"/>
                    </a:lnTo>
                    <a:lnTo>
                      <a:pt x="429" y="25"/>
                    </a:lnTo>
                    <a:lnTo>
                      <a:pt x="429" y="24"/>
                    </a:lnTo>
                    <a:lnTo>
                      <a:pt x="430" y="23"/>
                    </a:lnTo>
                    <a:lnTo>
                      <a:pt x="430" y="19"/>
                    </a:lnTo>
                    <a:lnTo>
                      <a:pt x="430" y="18"/>
                    </a:lnTo>
                    <a:lnTo>
                      <a:pt x="431" y="20"/>
                    </a:lnTo>
                    <a:lnTo>
                      <a:pt x="431" y="20"/>
                    </a:lnTo>
                    <a:lnTo>
                      <a:pt x="431" y="20"/>
                    </a:lnTo>
                    <a:lnTo>
                      <a:pt x="432" y="19"/>
                    </a:lnTo>
                    <a:lnTo>
                      <a:pt x="432" y="22"/>
                    </a:lnTo>
                    <a:lnTo>
                      <a:pt x="433" y="24"/>
                    </a:lnTo>
                    <a:lnTo>
                      <a:pt x="433" y="27"/>
                    </a:lnTo>
                    <a:lnTo>
                      <a:pt x="433" y="26"/>
                    </a:lnTo>
                    <a:lnTo>
                      <a:pt x="434" y="26"/>
                    </a:lnTo>
                    <a:lnTo>
                      <a:pt x="434" y="27"/>
                    </a:lnTo>
                    <a:lnTo>
                      <a:pt x="434" y="24"/>
                    </a:lnTo>
                    <a:lnTo>
                      <a:pt x="435" y="26"/>
                    </a:lnTo>
                    <a:lnTo>
                      <a:pt x="435" y="26"/>
                    </a:lnTo>
                    <a:lnTo>
                      <a:pt x="435" y="26"/>
                    </a:lnTo>
                    <a:lnTo>
                      <a:pt x="436" y="26"/>
                    </a:lnTo>
                    <a:lnTo>
                      <a:pt x="436" y="29"/>
                    </a:lnTo>
                    <a:lnTo>
                      <a:pt x="438" y="32"/>
                    </a:lnTo>
                    <a:lnTo>
                      <a:pt x="438" y="34"/>
                    </a:lnTo>
                    <a:lnTo>
                      <a:pt x="438" y="34"/>
                    </a:lnTo>
                    <a:lnTo>
                      <a:pt x="439" y="34"/>
                    </a:lnTo>
                    <a:lnTo>
                      <a:pt x="439" y="35"/>
                    </a:lnTo>
                    <a:lnTo>
                      <a:pt x="439" y="34"/>
                    </a:lnTo>
                    <a:lnTo>
                      <a:pt x="440" y="32"/>
                    </a:lnTo>
                    <a:lnTo>
                      <a:pt x="440" y="31"/>
                    </a:lnTo>
                    <a:lnTo>
                      <a:pt x="440" y="28"/>
                    </a:lnTo>
                    <a:lnTo>
                      <a:pt x="441" y="28"/>
                    </a:lnTo>
                    <a:lnTo>
                      <a:pt x="441" y="26"/>
                    </a:lnTo>
                    <a:lnTo>
                      <a:pt x="442" y="25"/>
                    </a:lnTo>
                    <a:lnTo>
                      <a:pt x="442" y="23"/>
                    </a:lnTo>
                    <a:lnTo>
                      <a:pt x="442" y="23"/>
                    </a:lnTo>
                    <a:lnTo>
                      <a:pt x="443" y="26"/>
                    </a:lnTo>
                    <a:lnTo>
                      <a:pt x="443" y="26"/>
                    </a:lnTo>
                    <a:lnTo>
                      <a:pt x="443" y="29"/>
                    </a:lnTo>
                    <a:lnTo>
                      <a:pt x="444" y="31"/>
                    </a:lnTo>
                    <a:lnTo>
                      <a:pt x="444" y="32"/>
                    </a:lnTo>
                    <a:lnTo>
                      <a:pt x="445" y="32"/>
                    </a:lnTo>
                    <a:lnTo>
                      <a:pt x="445" y="32"/>
                    </a:lnTo>
                    <a:lnTo>
                      <a:pt x="445" y="33"/>
                    </a:lnTo>
                    <a:lnTo>
                      <a:pt x="447" y="32"/>
                    </a:lnTo>
                    <a:lnTo>
                      <a:pt x="447" y="33"/>
                    </a:lnTo>
                    <a:lnTo>
                      <a:pt x="447" y="33"/>
                    </a:lnTo>
                    <a:lnTo>
                      <a:pt x="448" y="32"/>
                    </a:lnTo>
                    <a:lnTo>
                      <a:pt x="448" y="32"/>
                    </a:lnTo>
                    <a:lnTo>
                      <a:pt x="448" y="31"/>
                    </a:lnTo>
                    <a:lnTo>
                      <a:pt x="449" y="31"/>
                    </a:lnTo>
                    <a:lnTo>
                      <a:pt x="449" y="32"/>
                    </a:lnTo>
                    <a:lnTo>
                      <a:pt x="450" y="29"/>
                    </a:lnTo>
                    <a:lnTo>
                      <a:pt x="450" y="29"/>
                    </a:lnTo>
                    <a:lnTo>
                      <a:pt x="450" y="26"/>
                    </a:lnTo>
                    <a:lnTo>
                      <a:pt x="451" y="27"/>
                    </a:lnTo>
                    <a:lnTo>
                      <a:pt x="451" y="27"/>
                    </a:lnTo>
                    <a:lnTo>
                      <a:pt x="451" y="27"/>
                    </a:lnTo>
                    <a:lnTo>
                      <a:pt x="452" y="28"/>
                    </a:lnTo>
                    <a:lnTo>
                      <a:pt x="452" y="27"/>
                    </a:lnTo>
                    <a:lnTo>
                      <a:pt x="452" y="28"/>
                    </a:lnTo>
                    <a:lnTo>
                      <a:pt x="453" y="28"/>
                    </a:lnTo>
                    <a:lnTo>
                      <a:pt x="453" y="31"/>
                    </a:lnTo>
                    <a:lnTo>
                      <a:pt x="454" y="28"/>
                    </a:lnTo>
                    <a:lnTo>
                      <a:pt x="454" y="27"/>
                    </a:lnTo>
                    <a:lnTo>
                      <a:pt x="454" y="27"/>
                    </a:lnTo>
                    <a:lnTo>
                      <a:pt x="456" y="27"/>
                    </a:lnTo>
                    <a:lnTo>
                      <a:pt x="456" y="27"/>
                    </a:lnTo>
                    <a:lnTo>
                      <a:pt x="456" y="27"/>
                    </a:lnTo>
                    <a:lnTo>
                      <a:pt x="457" y="26"/>
                    </a:lnTo>
                    <a:lnTo>
                      <a:pt x="457" y="26"/>
                    </a:lnTo>
                    <a:lnTo>
                      <a:pt x="457" y="26"/>
                    </a:lnTo>
                    <a:lnTo>
                      <a:pt x="458" y="26"/>
                    </a:lnTo>
                    <a:lnTo>
                      <a:pt x="458" y="24"/>
                    </a:lnTo>
                    <a:lnTo>
                      <a:pt x="459" y="26"/>
                    </a:lnTo>
                    <a:lnTo>
                      <a:pt x="459" y="27"/>
                    </a:lnTo>
                    <a:lnTo>
                      <a:pt x="459" y="27"/>
                    </a:lnTo>
                    <a:lnTo>
                      <a:pt x="460" y="26"/>
                    </a:lnTo>
                    <a:lnTo>
                      <a:pt x="460" y="27"/>
                    </a:lnTo>
                    <a:lnTo>
                      <a:pt x="460" y="26"/>
                    </a:lnTo>
                    <a:lnTo>
                      <a:pt x="461" y="26"/>
                    </a:lnTo>
                    <a:lnTo>
                      <a:pt x="461" y="27"/>
                    </a:lnTo>
                    <a:lnTo>
                      <a:pt x="461" y="27"/>
                    </a:lnTo>
                    <a:lnTo>
                      <a:pt x="462" y="27"/>
                    </a:lnTo>
                    <a:lnTo>
                      <a:pt x="462" y="28"/>
                    </a:lnTo>
                    <a:lnTo>
                      <a:pt x="463" y="28"/>
                    </a:lnTo>
                    <a:lnTo>
                      <a:pt x="463" y="31"/>
                    </a:lnTo>
                    <a:lnTo>
                      <a:pt x="463" y="31"/>
                    </a:lnTo>
                    <a:lnTo>
                      <a:pt x="465" y="29"/>
                    </a:lnTo>
                    <a:lnTo>
                      <a:pt x="465" y="29"/>
                    </a:lnTo>
                    <a:lnTo>
                      <a:pt x="465" y="29"/>
                    </a:lnTo>
                    <a:lnTo>
                      <a:pt x="466" y="28"/>
                    </a:lnTo>
                    <a:lnTo>
                      <a:pt x="466" y="27"/>
                    </a:lnTo>
                    <a:lnTo>
                      <a:pt x="466" y="28"/>
                    </a:lnTo>
                    <a:lnTo>
                      <a:pt x="467" y="27"/>
                    </a:lnTo>
                    <a:lnTo>
                      <a:pt x="467" y="26"/>
                    </a:lnTo>
                    <a:lnTo>
                      <a:pt x="468" y="25"/>
                    </a:lnTo>
                    <a:lnTo>
                      <a:pt x="468" y="22"/>
                    </a:lnTo>
                    <a:lnTo>
                      <a:pt x="468" y="22"/>
                    </a:lnTo>
                    <a:lnTo>
                      <a:pt x="469" y="22"/>
                    </a:lnTo>
                    <a:lnTo>
                      <a:pt x="469" y="23"/>
                    </a:lnTo>
                    <a:lnTo>
                      <a:pt x="469" y="23"/>
                    </a:lnTo>
                    <a:lnTo>
                      <a:pt x="470" y="23"/>
                    </a:lnTo>
                    <a:lnTo>
                      <a:pt x="470" y="23"/>
                    </a:lnTo>
                    <a:lnTo>
                      <a:pt x="470" y="24"/>
                    </a:lnTo>
                    <a:lnTo>
                      <a:pt x="471" y="25"/>
                    </a:lnTo>
                    <a:lnTo>
                      <a:pt x="471" y="27"/>
                    </a:lnTo>
                    <a:lnTo>
                      <a:pt x="472" y="26"/>
                    </a:lnTo>
                    <a:lnTo>
                      <a:pt x="472" y="26"/>
                    </a:lnTo>
                    <a:lnTo>
                      <a:pt x="472" y="27"/>
                    </a:lnTo>
                    <a:lnTo>
                      <a:pt x="474" y="26"/>
                    </a:lnTo>
                    <a:lnTo>
                      <a:pt x="474" y="27"/>
                    </a:lnTo>
                    <a:lnTo>
                      <a:pt x="474" y="26"/>
                    </a:lnTo>
                    <a:lnTo>
                      <a:pt x="475" y="25"/>
                    </a:lnTo>
                    <a:lnTo>
                      <a:pt x="475" y="23"/>
                    </a:lnTo>
                    <a:lnTo>
                      <a:pt x="475" y="20"/>
                    </a:lnTo>
                    <a:lnTo>
                      <a:pt x="476" y="20"/>
                    </a:lnTo>
                    <a:lnTo>
                      <a:pt x="476" y="19"/>
                    </a:lnTo>
                    <a:lnTo>
                      <a:pt x="477" y="17"/>
                    </a:lnTo>
                    <a:lnTo>
                      <a:pt x="477" y="18"/>
                    </a:lnTo>
                    <a:lnTo>
                      <a:pt x="477" y="19"/>
                    </a:lnTo>
                    <a:lnTo>
                      <a:pt x="478" y="18"/>
                    </a:lnTo>
                    <a:lnTo>
                      <a:pt x="478" y="17"/>
                    </a:lnTo>
                    <a:lnTo>
                      <a:pt x="478" y="20"/>
                    </a:lnTo>
                    <a:lnTo>
                      <a:pt x="479" y="19"/>
                    </a:lnTo>
                    <a:lnTo>
                      <a:pt x="479" y="18"/>
                    </a:lnTo>
                    <a:lnTo>
                      <a:pt x="479" y="16"/>
                    </a:lnTo>
                    <a:lnTo>
                      <a:pt x="480" y="15"/>
                    </a:lnTo>
                    <a:lnTo>
                      <a:pt x="480" y="17"/>
                    </a:lnTo>
                    <a:lnTo>
                      <a:pt x="481" y="20"/>
                    </a:lnTo>
                    <a:lnTo>
                      <a:pt x="481" y="22"/>
                    </a:lnTo>
                    <a:lnTo>
                      <a:pt x="481" y="20"/>
                    </a:lnTo>
                    <a:lnTo>
                      <a:pt x="483" y="22"/>
                    </a:lnTo>
                    <a:lnTo>
                      <a:pt x="483" y="23"/>
                    </a:lnTo>
                    <a:lnTo>
                      <a:pt x="483" y="25"/>
                    </a:lnTo>
                    <a:lnTo>
                      <a:pt x="484" y="25"/>
                    </a:lnTo>
                    <a:lnTo>
                      <a:pt x="484" y="24"/>
                    </a:lnTo>
                    <a:lnTo>
                      <a:pt x="485" y="23"/>
                    </a:lnTo>
                    <a:lnTo>
                      <a:pt x="485" y="20"/>
                    </a:lnTo>
                    <a:lnTo>
                      <a:pt x="485" y="22"/>
                    </a:lnTo>
                    <a:lnTo>
                      <a:pt x="486" y="20"/>
                    </a:lnTo>
                    <a:lnTo>
                      <a:pt x="486" y="20"/>
                    </a:lnTo>
                    <a:lnTo>
                      <a:pt x="486" y="20"/>
                    </a:lnTo>
                    <a:lnTo>
                      <a:pt x="487" y="20"/>
                    </a:lnTo>
                    <a:lnTo>
                      <a:pt x="487" y="22"/>
                    </a:lnTo>
                    <a:lnTo>
                      <a:pt x="487" y="22"/>
                    </a:lnTo>
                    <a:lnTo>
                      <a:pt x="488" y="22"/>
                    </a:lnTo>
                    <a:lnTo>
                      <a:pt x="488" y="22"/>
                    </a:lnTo>
                    <a:lnTo>
                      <a:pt x="489" y="20"/>
                    </a:lnTo>
                    <a:lnTo>
                      <a:pt x="489" y="22"/>
                    </a:lnTo>
                    <a:lnTo>
                      <a:pt x="489" y="22"/>
                    </a:lnTo>
                    <a:lnTo>
                      <a:pt x="490" y="22"/>
                    </a:lnTo>
                    <a:lnTo>
                      <a:pt x="490" y="20"/>
                    </a:lnTo>
                    <a:lnTo>
                      <a:pt x="490" y="19"/>
                    </a:lnTo>
                    <a:lnTo>
                      <a:pt x="492" y="18"/>
                    </a:lnTo>
                    <a:lnTo>
                      <a:pt x="492" y="15"/>
                    </a:lnTo>
                    <a:lnTo>
                      <a:pt x="492" y="17"/>
                    </a:lnTo>
                    <a:lnTo>
                      <a:pt x="493" y="17"/>
                    </a:lnTo>
                    <a:lnTo>
                      <a:pt x="493" y="17"/>
                    </a:lnTo>
                    <a:lnTo>
                      <a:pt x="494" y="19"/>
                    </a:lnTo>
                    <a:lnTo>
                      <a:pt x="494" y="18"/>
                    </a:lnTo>
                    <a:lnTo>
                      <a:pt x="494" y="19"/>
                    </a:lnTo>
                    <a:lnTo>
                      <a:pt x="495" y="19"/>
                    </a:lnTo>
                    <a:lnTo>
                      <a:pt x="495" y="19"/>
                    </a:lnTo>
                    <a:lnTo>
                      <a:pt x="495" y="20"/>
                    </a:lnTo>
                    <a:lnTo>
                      <a:pt x="496" y="20"/>
                    </a:lnTo>
                    <a:lnTo>
                      <a:pt x="496" y="19"/>
                    </a:lnTo>
                    <a:lnTo>
                      <a:pt x="496" y="20"/>
                    </a:lnTo>
                    <a:lnTo>
                      <a:pt x="497" y="19"/>
                    </a:lnTo>
                    <a:lnTo>
                      <a:pt x="497" y="17"/>
                    </a:lnTo>
                    <a:lnTo>
                      <a:pt x="498" y="15"/>
                    </a:lnTo>
                    <a:lnTo>
                      <a:pt x="498" y="16"/>
                    </a:lnTo>
                    <a:lnTo>
                      <a:pt x="498" y="15"/>
                    </a:lnTo>
                    <a:lnTo>
                      <a:pt x="499" y="18"/>
                    </a:lnTo>
                    <a:lnTo>
                      <a:pt x="499" y="19"/>
                    </a:lnTo>
                    <a:lnTo>
                      <a:pt x="499" y="18"/>
                    </a:lnTo>
                    <a:lnTo>
                      <a:pt x="501" y="17"/>
                    </a:lnTo>
                    <a:lnTo>
                      <a:pt x="501" y="18"/>
                    </a:lnTo>
                    <a:lnTo>
                      <a:pt x="501" y="18"/>
                    </a:lnTo>
                    <a:lnTo>
                      <a:pt x="502" y="18"/>
                    </a:lnTo>
                    <a:lnTo>
                      <a:pt x="502" y="19"/>
                    </a:lnTo>
                    <a:lnTo>
                      <a:pt x="503" y="20"/>
                    </a:lnTo>
                    <a:lnTo>
                      <a:pt x="503" y="20"/>
                    </a:lnTo>
                    <a:lnTo>
                      <a:pt x="503" y="20"/>
                    </a:lnTo>
                    <a:lnTo>
                      <a:pt x="504" y="23"/>
                    </a:lnTo>
                    <a:lnTo>
                      <a:pt x="504" y="25"/>
                    </a:lnTo>
                    <a:lnTo>
                      <a:pt x="504" y="24"/>
                    </a:lnTo>
                    <a:lnTo>
                      <a:pt x="505" y="25"/>
                    </a:lnTo>
                    <a:lnTo>
                      <a:pt x="505" y="24"/>
                    </a:lnTo>
                    <a:lnTo>
                      <a:pt x="505" y="24"/>
                    </a:lnTo>
                    <a:lnTo>
                      <a:pt x="506" y="22"/>
                    </a:lnTo>
                    <a:lnTo>
                      <a:pt x="506" y="22"/>
                    </a:lnTo>
                    <a:lnTo>
                      <a:pt x="507" y="22"/>
                    </a:lnTo>
                    <a:lnTo>
                      <a:pt x="507" y="20"/>
                    </a:lnTo>
                    <a:lnTo>
                      <a:pt x="507" y="18"/>
                    </a:lnTo>
                    <a:lnTo>
                      <a:pt x="508" y="16"/>
                    </a:lnTo>
                    <a:lnTo>
                      <a:pt x="508" y="15"/>
                    </a:lnTo>
                    <a:lnTo>
                      <a:pt x="508" y="15"/>
                    </a:lnTo>
                    <a:lnTo>
                      <a:pt x="510" y="15"/>
                    </a:lnTo>
                    <a:lnTo>
                      <a:pt x="510" y="15"/>
                    </a:lnTo>
                    <a:lnTo>
                      <a:pt x="510" y="13"/>
                    </a:lnTo>
                    <a:lnTo>
                      <a:pt x="511" y="14"/>
                    </a:lnTo>
                    <a:lnTo>
                      <a:pt x="511" y="13"/>
                    </a:lnTo>
                    <a:lnTo>
                      <a:pt x="512" y="13"/>
                    </a:lnTo>
                    <a:lnTo>
                      <a:pt x="512" y="11"/>
                    </a:lnTo>
                    <a:lnTo>
                      <a:pt x="512" y="11"/>
                    </a:lnTo>
                    <a:lnTo>
                      <a:pt x="513" y="10"/>
                    </a:lnTo>
                    <a:lnTo>
                      <a:pt x="513" y="10"/>
                    </a:lnTo>
                    <a:lnTo>
                      <a:pt x="513" y="9"/>
                    </a:lnTo>
                    <a:lnTo>
                      <a:pt x="514" y="11"/>
                    </a:lnTo>
                    <a:lnTo>
                      <a:pt x="514" y="13"/>
                    </a:lnTo>
                    <a:lnTo>
                      <a:pt x="514" y="14"/>
                    </a:lnTo>
                    <a:lnTo>
                      <a:pt x="515" y="14"/>
                    </a:lnTo>
                    <a:lnTo>
                      <a:pt x="515" y="15"/>
                    </a:lnTo>
                    <a:lnTo>
                      <a:pt x="516" y="17"/>
                    </a:lnTo>
                    <a:lnTo>
                      <a:pt x="516" y="18"/>
                    </a:lnTo>
                    <a:lnTo>
                      <a:pt x="516" y="16"/>
                    </a:lnTo>
                    <a:lnTo>
                      <a:pt x="517" y="15"/>
                    </a:lnTo>
                    <a:lnTo>
                      <a:pt x="517" y="16"/>
                    </a:lnTo>
                    <a:lnTo>
                      <a:pt x="517" y="17"/>
                    </a:lnTo>
                    <a:lnTo>
                      <a:pt x="519" y="18"/>
                    </a:lnTo>
                    <a:lnTo>
                      <a:pt x="519" y="19"/>
                    </a:lnTo>
                    <a:lnTo>
                      <a:pt x="519" y="20"/>
                    </a:lnTo>
                    <a:lnTo>
                      <a:pt x="520" y="19"/>
                    </a:lnTo>
                    <a:lnTo>
                      <a:pt x="520" y="19"/>
                    </a:lnTo>
                    <a:lnTo>
                      <a:pt x="521" y="18"/>
                    </a:lnTo>
                    <a:lnTo>
                      <a:pt x="521" y="19"/>
                    </a:lnTo>
                    <a:lnTo>
                      <a:pt x="521" y="19"/>
                    </a:lnTo>
                    <a:lnTo>
                      <a:pt x="522" y="20"/>
                    </a:lnTo>
                    <a:lnTo>
                      <a:pt x="522" y="20"/>
                    </a:lnTo>
                    <a:lnTo>
                      <a:pt x="522" y="19"/>
                    </a:lnTo>
                    <a:lnTo>
                      <a:pt x="523" y="17"/>
                    </a:lnTo>
                    <a:lnTo>
                      <a:pt x="523" y="15"/>
                    </a:lnTo>
                    <a:lnTo>
                      <a:pt x="523" y="11"/>
                    </a:lnTo>
                    <a:lnTo>
                      <a:pt x="524" y="9"/>
                    </a:lnTo>
                    <a:lnTo>
                      <a:pt x="524" y="7"/>
                    </a:lnTo>
                    <a:lnTo>
                      <a:pt x="525" y="7"/>
                    </a:lnTo>
                    <a:lnTo>
                      <a:pt x="525" y="8"/>
                    </a:lnTo>
                    <a:lnTo>
                      <a:pt x="525" y="10"/>
                    </a:lnTo>
                    <a:lnTo>
                      <a:pt x="526" y="11"/>
                    </a:lnTo>
                    <a:lnTo>
                      <a:pt x="526" y="14"/>
                    </a:lnTo>
                    <a:lnTo>
                      <a:pt x="526" y="10"/>
                    </a:lnTo>
                    <a:lnTo>
                      <a:pt x="528" y="13"/>
                    </a:lnTo>
                    <a:lnTo>
                      <a:pt x="528" y="13"/>
                    </a:lnTo>
                    <a:lnTo>
                      <a:pt x="529" y="14"/>
                    </a:lnTo>
                    <a:lnTo>
                      <a:pt x="529" y="11"/>
                    </a:lnTo>
                    <a:lnTo>
                      <a:pt x="529" y="14"/>
                    </a:lnTo>
                    <a:lnTo>
                      <a:pt x="530" y="14"/>
                    </a:lnTo>
                    <a:lnTo>
                      <a:pt x="530" y="14"/>
                    </a:lnTo>
                    <a:lnTo>
                      <a:pt x="530" y="16"/>
                    </a:lnTo>
                    <a:lnTo>
                      <a:pt x="531" y="15"/>
                    </a:lnTo>
                    <a:lnTo>
                      <a:pt x="531" y="16"/>
                    </a:lnTo>
                    <a:lnTo>
                      <a:pt x="531" y="18"/>
                    </a:lnTo>
                    <a:lnTo>
                      <a:pt x="532" y="19"/>
                    </a:lnTo>
                    <a:lnTo>
                      <a:pt x="532" y="18"/>
                    </a:lnTo>
                    <a:lnTo>
                      <a:pt x="533" y="19"/>
                    </a:lnTo>
                    <a:lnTo>
                      <a:pt x="533" y="20"/>
                    </a:lnTo>
                    <a:lnTo>
                      <a:pt x="533" y="20"/>
                    </a:lnTo>
                    <a:lnTo>
                      <a:pt x="534" y="20"/>
                    </a:lnTo>
                    <a:lnTo>
                      <a:pt x="534" y="20"/>
                    </a:lnTo>
                    <a:lnTo>
                      <a:pt x="534" y="20"/>
                    </a:lnTo>
                    <a:lnTo>
                      <a:pt x="535" y="22"/>
                    </a:lnTo>
                    <a:lnTo>
                      <a:pt x="535" y="22"/>
                    </a:lnTo>
                    <a:lnTo>
                      <a:pt x="535" y="20"/>
                    </a:lnTo>
                    <a:lnTo>
                      <a:pt x="537" y="22"/>
                    </a:lnTo>
                    <a:lnTo>
                      <a:pt x="537" y="22"/>
                    </a:lnTo>
                    <a:lnTo>
                      <a:pt x="538" y="22"/>
                    </a:lnTo>
                    <a:lnTo>
                      <a:pt x="538" y="23"/>
                    </a:lnTo>
                    <a:lnTo>
                      <a:pt x="538" y="22"/>
                    </a:lnTo>
                    <a:lnTo>
                      <a:pt x="539" y="20"/>
                    </a:lnTo>
                    <a:lnTo>
                      <a:pt x="539" y="22"/>
                    </a:lnTo>
                    <a:lnTo>
                      <a:pt x="539" y="22"/>
                    </a:lnTo>
                    <a:lnTo>
                      <a:pt x="540" y="20"/>
                    </a:lnTo>
                    <a:lnTo>
                      <a:pt x="540" y="20"/>
                    </a:lnTo>
                    <a:lnTo>
                      <a:pt x="540" y="19"/>
                    </a:lnTo>
                    <a:lnTo>
                      <a:pt x="541" y="18"/>
                    </a:lnTo>
                    <a:lnTo>
                      <a:pt x="541" y="18"/>
                    </a:lnTo>
                    <a:lnTo>
                      <a:pt x="542" y="18"/>
                    </a:lnTo>
                    <a:lnTo>
                      <a:pt x="542" y="18"/>
                    </a:lnTo>
                    <a:lnTo>
                      <a:pt x="542" y="16"/>
                    </a:lnTo>
                    <a:lnTo>
                      <a:pt x="543" y="15"/>
                    </a:lnTo>
                    <a:lnTo>
                      <a:pt x="543" y="15"/>
                    </a:lnTo>
                    <a:lnTo>
                      <a:pt x="543" y="16"/>
                    </a:lnTo>
                    <a:lnTo>
                      <a:pt x="544" y="15"/>
                    </a:lnTo>
                    <a:lnTo>
                      <a:pt x="544" y="14"/>
                    </a:lnTo>
                    <a:lnTo>
                      <a:pt x="544" y="14"/>
                    </a:lnTo>
                    <a:lnTo>
                      <a:pt x="546" y="13"/>
                    </a:lnTo>
                    <a:lnTo>
                      <a:pt x="546" y="11"/>
                    </a:lnTo>
                    <a:lnTo>
                      <a:pt x="547" y="13"/>
                    </a:lnTo>
                    <a:lnTo>
                      <a:pt x="547" y="13"/>
                    </a:lnTo>
                    <a:lnTo>
                      <a:pt x="547" y="13"/>
                    </a:lnTo>
                    <a:lnTo>
                      <a:pt x="548" y="11"/>
                    </a:lnTo>
                    <a:lnTo>
                      <a:pt x="548" y="14"/>
                    </a:lnTo>
                    <a:lnTo>
                      <a:pt x="548" y="14"/>
                    </a:lnTo>
                    <a:lnTo>
                      <a:pt x="549" y="14"/>
                    </a:lnTo>
                    <a:lnTo>
                      <a:pt x="549" y="16"/>
                    </a:lnTo>
                    <a:lnTo>
                      <a:pt x="549" y="16"/>
                    </a:lnTo>
                    <a:lnTo>
                      <a:pt x="550" y="16"/>
                    </a:lnTo>
                    <a:lnTo>
                      <a:pt x="550" y="17"/>
                    </a:lnTo>
                    <a:lnTo>
                      <a:pt x="551" y="17"/>
                    </a:lnTo>
                    <a:lnTo>
                      <a:pt x="551" y="17"/>
                    </a:lnTo>
                    <a:lnTo>
                      <a:pt x="551" y="15"/>
                    </a:lnTo>
                    <a:lnTo>
                      <a:pt x="552" y="15"/>
                    </a:lnTo>
                    <a:lnTo>
                      <a:pt x="552" y="14"/>
                    </a:lnTo>
                    <a:lnTo>
                      <a:pt x="552" y="16"/>
                    </a:lnTo>
                    <a:lnTo>
                      <a:pt x="553" y="17"/>
                    </a:lnTo>
                    <a:lnTo>
                      <a:pt x="553" y="17"/>
                    </a:lnTo>
                    <a:lnTo>
                      <a:pt x="553" y="18"/>
                    </a:lnTo>
                    <a:lnTo>
                      <a:pt x="555" y="18"/>
                    </a:lnTo>
                    <a:lnTo>
                      <a:pt x="555" y="18"/>
                    </a:lnTo>
                    <a:lnTo>
                      <a:pt x="556" y="19"/>
                    </a:lnTo>
                    <a:lnTo>
                      <a:pt x="556" y="19"/>
                    </a:lnTo>
                    <a:lnTo>
                      <a:pt x="556" y="18"/>
                    </a:lnTo>
                    <a:lnTo>
                      <a:pt x="557" y="14"/>
                    </a:lnTo>
                    <a:lnTo>
                      <a:pt x="557" y="14"/>
                    </a:lnTo>
                    <a:lnTo>
                      <a:pt x="557" y="14"/>
                    </a:lnTo>
                    <a:lnTo>
                      <a:pt x="558" y="14"/>
                    </a:lnTo>
                    <a:lnTo>
                      <a:pt x="558" y="14"/>
                    </a:lnTo>
                    <a:lnTo>
                      <a:pt x="558" y="16"/>
                    </a:lnTo>
                    <a:lnTo>
                      <a:pt x="559" y="17"/>
                    </a:lnTo>
                    <a:lnTo>
                      <a:pt x="559" y="16"/>
                    </a:lnTo>
                    <a:lnTo>
                      <a:pt x="560" y="17"/>
                    </a:lnTo>
                    <a:lnTo>
                      <a:pt x="560" y="17"/>
                    </a:lnTo>
                    <a:lnTo>
                      <a:pt x="560" y="15"/>
                    </a:lnTo>
                    <a:lnTo>
                      <a:pt x="561" y="13"/>
                    </a:lnTo>
                    <a:lnTo>
                      <a:pt x="561" y="10"/>
                    </a:lnTo>
                    <a:lnTo>
                      <a:pt x="561" y="11"/>
                    </a:lnTo>
                    <a:lnTo>
                      <a:pt x="562" y="14"/>
                    </a:lnTo>
                    <a:lnTo>
                      <a:pt x="562" y="15"/>
                    </a:lnTo>
                    <a:lnTo>
                      <a:pt x="562" y="16"/>
                    </a:lnTo>
                    <a:lnTo>
                      <a:pt x="564" y="17"/>
                    </a:lnTo>
                    <a:lnTo>
                      <a:pt x="564" y="17"/>
                    </a:lnTo>
                    <a:lnTo>
                      <a:pt x="565" y="18"/>
                    </a:lnTo>
                    <a:lnTo>
                      <a:pt x="565" y="18"/>
                    </a:lnTo>
                    <a:lnTo>
                      <a:pt x="565" y="18"/>
                    </a:lnTo>
                    <a:lnTo>
                      <a:pt x="566" y="17"/>
                    </a:lnTo>
                    <a:lnTo>
                      <a:pt x="566" y="17"/>
                    </a:lnTo>
                    <a:lnTo>
                      <a:pt x="566" y="16"/>
                    </a:lnTo>
                    <a:lnTo>
                      <a:pt x="567" y="14"/>
                    </a:lnTo>
                    <a:lnTo>
                      <a:pt x="567" y="11"/>
                    </a:lnTo>
                    <a:lnTo>
                      <a:pt x="567" y="11"/>
                    </a:lnTo>
                    <a:lnTo>
                      <a:pt x="568" y="14"/>
                    </a:lnTo>
                    <a:lnTo>
                      <a:pt x="568" y="14"/>
                    </a:lnTo>
                    <a:lnTo>
                      <a:pt x="569" y="13"/>
                    </a:lnTo>
                    <a:lnTo>
                      <a:pt x="569" y="15"/>
                    </a:lnTo>
                    <a:lnTo>
                      <a:pt x="569" y="14"/>
                    </a:lnTo>
                    <a:lnTo>
                      <a:pt x="570" y="14"/>
                    </a:lnTo>
                    <a:lnTo>
                      <a:pt x="570" y="14"/>
                    </a:lnTo>
                    <a:lnTo>
                      <a:pt x="570" y="13"/>
                    </a:lnTo>
                    <a:lnTo>
                      <a:pt x="571" y="13"/>
                    </a:lnTo>
                    <a:lnTo>
                      <a:pt x="571" y="10"/>
                    </a:lnTo>
                    <a:lnTo>
                      <a:pt x="573" y="13"/>
                    </a:lnTo>
                    <a:lnTo>
                      <a:pt x="573" y="11"/>
                    </a:lnTo>
                    <a:lnTo>
                      <a:pt x="573" y="11"/>
                    </a:lnTo>
                    <a:lnTo>
                      <a:pt x="574" y="11"/>
                    </a:lnTo>
                    <a:lnTo>
                      <a:pt x="574" y="10"/>
                    </a:lnTo>
                    <a:lnTo>
                      <a:pt x="574" y="9"/>
                    </a:lnTo>
                    <a:lnTo>
                      <a:pt x="575" y="7"/>
                    </a:lnTo>
                    <a:lnTo>
                      <a:pt x="575" y="8"/>
                    </a:lnTo>
                    <a:lnTo>
                      <a:pt x="575" y="8"/>
                    </a:lnTo>
                    <a:lnTo>
                      <a:pt x="576" y="6"/>
                    </a:lnTo>
                    <a:lnTo>
                      <a:pt x="576" y="5"/>
                    </a:lnTo>
                    <a:lnTo>
                      <a:pt x="577" y="5"/>
                    </a:lnTo>
                    <a:lnTo>
                      <a:pt x="577" y="6"/>
                    </a:lnTo>
                    <a:lnTo>
                      <a:pt x="577" y="7"/>
                    </a:lnTo>
                    <a:lnTo>
                      <a:pt x="578" y="7"/>
                    </a:lnTo>
                    <a:lnTo>
                      <a:pt x="578" y="8"/>
                    </a:lnTo>
                    <a:lnTo>
                      <a:pt x="578" y="6"/>
                    </a:lnTo>
                    <a:lnTo>
                      <a:pt x="579" y="8"/>
                    </a:lnTo>
                    <a:lnTo>
                      <a:pt x="579" y="7"/>
                    </a:lnTo>
                    <a:lnTo>
                      <a:pt x="579" y="8"/>
                    </a:lnTo>
                    <a:lnTo>
                      <a:pt x="580" y="8"/>
                    </a:lnTo>
                    <a:lnTo>
                      <a:pt x="580" y="9"/>
                    </a:lnTo>
                    <a:lnTo>
                      <a:pt x="582" y="9"/>
                    </a:lnTo>
                    <a:lnTo>
                      <a:pt x="582" y="11"/>
                    </a:lnTo>
                    <a:lnTo>
                      <a:pt x="582" y="8"/>
                    </a:lnTo>
                    <a:lnTo>
                      <a:pt x="583" y="7"/>
                    </a:lnTo>
                    <a:lnTo>
                      <a:pt x="583" y="8"/>
                    </a:lnTo>
                    <a:lnTo>
                      <a:pt x="583" y="8"/>
                    </a:lnTo>
                    <a:lnTo>
                      <a:pt x="584" y="9"/>
                    </a:lnTo>
                    <a:lnTo>
                      <a:pt x="584" y="13"/>
                    </a:lnTo>
                    <a:lnTo>
                      <a:pt x="584" y="14"/>
                    </a:lnTo>
                    <a:lnTo>
                      <a:pt x="585" y="16"/>
                    </a:lnTo>
                    <a:lnTo>
                      <a:pt x="585" y="17"/>
                    </a:lnTo>
                    <a:lnTo>
                      <a:pt x="586" y="16"/>
                    </a:lnTo>
                    <a:lnTo>
                      <a:pt x="586" y="16"/>
                    </a:lnTo>
                    <a:lnTo>
                      <a:pt x="586" y="16"/>
                    </a:lnTo>
                    <a:lnTo>
                      <a:pt x="587" y="15"/>
                    </a:lnTo>
                    <a:lnTo>
                      <a:pt x="587" y="13"/>
                    </a:lnTo>
                    <a:lnTo>
                      <a:pt x="587" y="14"/>
                    </a:lnTo>
                    <a:lnTo>
                      <a:pt x="588" y="13"/>
                    </a:lnTo>
                    <a:lnTo>
                      <a:pt x="588" y="11"/>
                    </a:lnTo>
                    <a:lnTo>
                      <a:pt x="588" y="11"/>
                    </a:lnTo>
                    <a:lnTo>
                      <a:pt x="589" y="8"/>
                    </a:lnTo>
                    <a:lnTo>
                      <a:pt x="589" y="7"/>
                    </a:lnTo>
                    <a:lnTo>
                      <a:pt x="591" y="5"/>
                    </a:lnTo>
                    <a:lnTo>
                      <a:pt x="591" y="5"/>
                    </a:lnTo>
                    <a:lnTo>
                      <a:pt x="591" y="6"/>
                    </a:lnTo>
                    <a:lnTo>
                      <a:pt x="592" y="6"/>
                    </a:lnTo>
                    <a:lnTo>
                      <a:pt x="592" y="5"/>
                    </a:lnTo>
                    <a:lnTo>
                      <a:pt x="592" y="5"/>
                    </a:lnTo>
                    <a:lnTo>
                      <a:pt x="593" y="6"/>
                    </a:lnTo>
                    <a:lnTo>
                      <a:pt x="593" y="7"/>
                    </a:lnTo>
                    <a:lnTo>
                      <a:pt x="593" y="7"/>
                    </a:lnTo>
                    <a:lnTo>
                      <a:pt x="594" y="6"/>
                    </a:lnTo>
                    <a:lnTo>
                      <a:pt x="594" y="4"/>
                    </a:lnTo>
                    <a:lnTo>
                      <a:pt x="595" y="4"/>
                    </a:lnTo>
                    <a:lnTo>
                      <a:pt x="595" y="4"/>
                    </a:lnTo>
                    <a:lnTo>
                      <a:pt x="595" y="4"/>
                    </a:lnTo>
                    <a:lnTo>
                      <a:pt x="596" y="5"/>
                    </a:lnTo>
                    <a:lnTo>
                      <a:pt x="596" y="4"/>
                    </a:lnTo>
                    <a:lnTo>
                      <a:pt x="596" y="5"/>
                    </a:lnTo>
                    <a:lnTo>
                      <a:pt x="597" y="2"/>
                    </a:lnTo>
                    <a:lnTo>
                      <a:pt x="597" y="2"/>
                    </a:lnTo>
                    <a:lnTo>
                      <a:pt x="597" y="5"/>
                    </a:lnTo>
                    <a:lnTo>
                      <a:pt x="598" y="5"/>
                    </a:lnTo>
                    <a:lnTo>
                      <a:pt x="598" y="7"/>
                    </a:lnTo>
                    <a:lnTo>
                      <a:pt x="600" y="6"/>
                    </a:lnTo>
                    <a:lnTo>
                      <a:pt x="600" y="8"/>
                    </a:lnTo>
                    <a:lnTo>
                      <a:pt x="600" y="8"/>
                    </a:lnTo>
                    <a:lnTo>
                      <a:pt x="601" y="10"/>
                    </a:lnTo>
                    <a:lnTo>
                      <a:pt x="601" y="11"/>
                    </a:lnTo>
                    <a:lnTo>
                      <a:pt x="601" y="11"/>
                    </a:lnTo>
                    <a:lnTo>
                      <a:pt x="602" y="13"/>
                    </a:lnTo>
                    <a:lnTo>
                      <a:pt x="602" y="14"/>
                    </a:lnTo>
                    <a:lnTo>
                      <a:pt x="602" y="13"/>
                    </a:lnTo>
                    <a:lnTo>
                      <a:pt x="603" y="11"/>
                    </a:lnTo>
                    <a:lnTo>
                      <a:pt x="603" y="8"/>
                    </a:lnTo>
                    <a:lnTo>
                      <a:pt x="604" y="7"/>
                    </a:lnTo>
                    <a:lnTo>
                      <a:pt x="604" y="5"/>
                    </a:lnTo>
                    <a:lnTo>
                      <a:pt x="604" y="6"/>
                    </a:lnTo>
                    <a:lnTo>
                      <a:pt x="605" y="6"/>
                    </a:lnTo>
                    <a:lnTo>
                      <a:pt x="605" y="7"/>
                    </a:lnTo>
                    <a:lnTo>
                      <a:pt x="605" y="7"/>
                    </a:lnTo>
                    <a:lnTo>
                      <a:pt x="606" y="6"/>
                    </a:lnTo>
                    <a:lnTo>
                      <a:pt x="606" y="6"/>
                    </a:lnTo>
                    <a:lnTo>
                      <a:pt x="606" y="6"/>
                    </a:lnTo>
                    <a:lnTo>
                      <a:pt x="607" y="10"/>
                    </a:lnTo>
                    <a:lnTo>
                      <a:pt x="607" y="13"/>
                    </a:lnTo>
                    <a:lnTo>
                      <a:pt x="609" y="16"/>
                    </a:lnTo>
                    <a:lnTo>
                      <a:pt x="609" y="17"/>
                    </a:lnTo>
                    <a:lnTo>
                      <a:pt x="609" y="18"/>
                    </a:lnTo>
                    <a:lnTo>
                      <a:pt x="610" y="16"/>
                    </a:lnTo>
                    <a:lnTo>
                      <a:pt x="610" y="16"/>
                    </a:lnTo>
                    <a:lnTo>
                      <a:pt x="610" y="17"/>
                    </a:lnTo>
                    <a:lnTo>
                      <a:pt x="611" y="17"/>
                    </a:lnTo>
                    <a:lnTo>
                      <a:pt x="611" y="14"/>
                    </a:lnTo>
                    <a:lnTo>
                      <a:pt x="611" y="15"/>
                    </a:lnTo>
                    <a:lnTo>
                      <a:pt x="612" y="15"/>
                    </a:lnTo>
                    <a:lnTo>
                      <a:pt x="612" y="14"/>
                    </a:lnTo>
                    <a:lnTo>
                      <a:pt x="613" y="15"/>
                    </a:lnTo>
                    <a:lnTo>
                      <a:pt x="613" y="16"/>
                    </a:lnTo>
                    <a:lnTo>
                      <a:pt x="613" y="16"/>
                    </a:lnTo>
                    <a:lnTo>
                      <a:pt x="614" y="15"/>
                    </a:lnTo>
                    <a:lnTo>
                      <a:pt x="614" y="15"/>
                    </a:lnTo>
                    <a:lnTo>
                      <a:pt x="614" y="14"/>
                    </a:lnTo>
                    <a:lnTo>
                      <a:pt x="615" y="11"/>
                    </a:lnTo>
                    <a:lnTo>
                      <a:pt x="615" y="13"/>
                    </a:lnTo>
                    <a:lnTo>
                      <a:pt x="616" y="13"/>
                    </a:lnTo>
                    <a:lnTo>
                      <a:pt x="616" y="11"/>
                    </a:lnTo>
                    <a:lnTo>
                      <a:pt x="616" y="11"/>
                    </a:lnTo>
                    <a:lnTo>
                      <a:pt x="618" y="11"/>
                    </a:lnTo>
                    <a:lnTo>
                      <a:pt x="618" y="11"/>
                    </a:lnTo>
                    <a:lnTo>
                      <a:pt x="618" y="11"/>
                    </a:lnTo>
                    <a:lnTo>
                      <a:pt x="619" y="11"/>
                    </a:lnTo>
                    <a:lnTo>
                      <a:pt x="619" y="14"/>
                    </a:lnTo>
                    <a:lnTo>
                      <a:pt x="619" y="15"/>
                    </a:lnTo>
                    <a:lnTo>
                      <a:pt x="620" y="17"/>
                    </a:lnTo>
                    <a:lnTo>
                      <a:pt x="620" y="17"/>
                    </a:lnTo>
                    <a:lnTo>
                      <a:pt x="621" y="19"/>
                    </a:lnTo>
                    <a:lnTo>
                      <a:pt x="621" y="20"/>
                    </a:lnTo>
                    <a:lnTo>
                      <a:pt x="621" y="22"/>
                    </a:lnTo>
                    <a:lnTo>
                      <a:pt x="622" y="22"/>
                    </a:lnTo>
                    <a:lnTo>
                      <a:pt x="622" y="22"/>
                    </a:lnTo>
                    <a:lnTo>
                      <a:pt x="622" y="22"/>
                    </a:lnTo>
                    <a:lnTo>
                      <a:pt x="623" y="20"/>
                    </a:lnTo>
                    <a:lnTo>
                      <a:pt x="623" y="19"/>
                    </a:lnTo>
                    <a:lnTo>
                      <a:pt x="623" y="17"/>
                    </a:lnTo>
                    <a:lnTo>
                      <a:pt x="624" y="16"/>
                    </a:lnTo>
                    <a:lnTo>
                      <a:pt x="624" y="16"/>
                    </a:lnTo>
                    <a:lnTo>
                      <a:pt x="625" y="16"/>
                    </a:lnTo>
                    <a:lnTo>
                      <a:pt x="625" y="15"/>
                    </a:lnTo>
                    <a:lnTo>
                      <a:pt x="625" y="16"/>
                    </a:lnTo>
                    <a:lnTo>
                      <a:pt x="627" y="15"/>
                    </a:lnTo>
                    <a:lnTo>
                      <a:pt x="627" y="16"/>
                    </a:lnTo>
                    <a:lnTo>
                      <a:pt x="627" y="14"/>
                    </a:lnTo>
                    <a:lnTo>
                      <a:pt x="628" y="14"/>
                    </a:lnTo>
                    <a:lnTo>
                      <a:pt x="628" y="14"/>
                    </a:lnTo>
                    <a:lnTo>
                      <a:pt x="628" y="13"/>
                    </a:lnTo>
                    <a:lnTo>
                      <a:pt x="629" y="14"/>
                    </a:lnTo>
                    <a:lnTo>
                      <a:pt x="629" y="13"/>
                    </a:lnTo>
                    <a:lnTo>
                      <a:pt x="630" y="10"/>
                    </a:lnTo>
                    <a:lnTo>
                      <a:pt x="630" y="8"/>
                    </a:lnTo>
                    <a:lnTo>
                      <a:pt x="630" y="8"/>
                    </a:lnTo>
                    <a:lnTo>
                      <a:pt x="631" y="9"/>
                    </a:lnTo>
                    <a:lnTo>
                      <a:pt x="631" y="10"/>
                    </a:lnTo>
                    <a:lnTo>
                      <a:pt x="631" y="10"/>
                    </a:lnTo>
                    <a:lnTo>
                      <a:pt x="632" y="10"/>
                    </a:lnTo>
                    <a:lnTo>
                      <a:pt x="632" y="9"/>
                    </a:lnTo>
                    <a:lnTo>
                      <a:pt x="632" y="11"/>
                    </a:lnTo>
                    <a:lnTo>
                      <a:pt x="633" y="11"/>
                    </a:lnTo>
                    <a:lnTo>
                      <a:pt x="633" y="13"/>
                    </a:lnTo>
                    <a:lnTo>
                      <a:pt x="634" y="14"/>
                    </a:lnTo>
                    <a:lnTo>
                      <a:pt x="634" y="13"/>
                    </a:lnTo>
                    <a:lnTo>
                      <a:pt x="634" y="13"/>
                    </a:lnTo>
                    <a:lnTo>
                      <a:pt x="636" y="15"/>
                    </a:lnTo>
                    <a:lnTo>
                      <a:pt x="636" y="16"/>
                    </a:lnTo>
                    <a:lnTo>
                      <a:pt x="636" y="16"/>
                    </a:lnTo>
                    <a:lnTo>
                      <a:pt x="637" y="16"/>
                    </a:lnTo>
                    <a:lnTo>
                      <a:pt x="637" y="16"/>
                    </a:lnTo>
                    <a:lnTo>
                      <a:pt x="637" y="16"/>
                    </a:lnTo>
                    <a:lnTo>
                      <a:pt x="638" y="16"/>
                    </a:lnTo>
                    <a:lnTo>
                      <a:pt x="638" y="18"/>
                    </a:lnTo>
                    <a:lnTo>
                      <a:pt x="639" y="16"/>
                    </a:lnTo>
                    <a:lnTo>
                      <a:pt x="639" y="15"/>
                    </a:lnTo>
                    <a:lnTo>
                      <a:pt x="639" y="15"/>
                    </a:lnTo>
                    <a:lnTo>
                      <a:pt x="640" y="16"/>
                    </a:lnTo>
                    <a:lnTo>
                      <a:pt x="640" y="15"/>
                    </a:lnTo>
                    <a:lnTo>
                      <a:pt x="640" y="17"/>
                    </a:lnTo>
                    <a:lnTo>
                      <a:pt x="641" y="18"/>
                    </a:lnTo>
                    <a:lnTo>
                      <a:pt x="641" y="16"/>
                    </a:lnTo>
                    <a:lnTo>
                      <a:pt x="641" y="14"/>
                    </a:lnTo>
                    <a:lnTo>
                      <a:pt x="642" y="13"/>
                    </a:lnTo>
                    <a:lnTo>
                      <a:pt x="642" y="14"/>
                    </a:lnTo>
                    <a:lnTo>
                      <a:pt x="643" y="13"/>
                    </a:lnTo>
                    <a:lnTo>
                      <a:pt x="643" y="13"/>
                    </a:lnTo>
                    <a:lnTo>
                      <a:pt x="643" y="13"/>
                    </a:lnTo>
                    <a:lnTo>
                      <a:pt x="645" y="13"/>
                    </a:lnTo>
                    <a:lnTo>
                      <a:pt x="645" y="13"/>
                    </a:lnTo>
                    <a:lnTo>
                      <a:pt x="645" y="13"/>
                    </a:lnTo>
                    <a:lnTo>
                      <a:pt x="646" y="15"/>
                    </a:lnTo>
                    <a:lnTo>
                      <a:pt x="646" y="14"/>
                    </a:lnTo>
                    <a:lnTo>
                      <a:pt x="646" y="16"/>
                    </a:lnTo>
                    <a:lnTo>
                      <a:pt x="647" y="16"/>
                    </a:lnTo>
                    <a:lnTo>
                      <a:pt x="647" y="16"/>
                    </a:lnTo>
                    <a:lnTo>
                      <a:pt x="648" y="19"/>
                    </a:lnTo>
                    <a:lnTo>
                      <a:pt x="648" y="17"/>
                    </a:lnTo>
                    <a:lnTo>
                      <a:pt x="648" y="16"/>
                    </a:lnTo>
                    <a:lnTo>
                      <a:pt x="649" y="14"/>
                    </a:lnTo>
                    <a:lnTo>
                      <a:pt x="649" y="13"/>
                    </a:lnTo>
                    <a:lnTo>
                      <a:pt x="649" y="8"/>
                    </a:lnTo>
                    <a:lnTo>
                      <a:pt x="650" y="8"/>
                    </a:lnTo>
                    <a:lnTo>
                      <a:pt x="650" y="7"/>
                    </a:lnTo>
                    <a:lnTo>
                      <a:pt x="650" y="6"/>
                    </a:lnTo>
                    <a:lnTo>
                      <a:pt x="651" y="6"/>
                    </a:lnTo>
                    <a:lnTo>
                      <a:pt x="651" y="5"/>
                    </a:lnTo>
                    <a:lnTo>
                      <a:pt x="652" y="6"/>
                    </a:lnTo>
                    <a:lnTo>
                      <a:pt x="652" y="6"/>
                    </a:lnTo>
                    <a:lnTo>
                      <a:pt x="652" y="6"/>
                    </a:lnTo>
                    <a:lnTo>
                      <a:pt x="654" y="5"/>
                    </a:lnTo>
                    <a:lnTo>
                      <a:pt x="654" y="5"/>
                    </a:lnTo>
                    <a:lnTo>
                      <a:pt x="654" y="5"/>
                    </a:lnTo>
                    <a:lnTo>
                      <a:pt x="655" y="5"/>
                    </a:lnTo>
                    <a:lnTo>
                      <a:pt x="655" y="5"/>
                    </a:lnTo>
                    <a:lnTo>
                      <a:pt x="655" y="6"/>
                    </a:lnTo>
                    <a:lnTo>
                      <a:pt x="656" y="7"/>
                    </a:lnTo>
                    <a:lnTo>
                      <a:pt x="656" y="6"/>
                    </a:lnTo>
                    <a:lnTo>
                      <a:pt x="657" y="7"/>
                    </a:lnTo>
                    <a:lnTo>
                      <a:pt x="657" y="8"/>
                    </a:lnTo>
                    <a:lnTo>
                      <a:pt x="657" y="9"/>
                    </a:lnTo>
                    <a:lnTo>
                      <a:pt x="658" y="10"/>
                    </a:lnTo>
                    <a:lnTo>
                      <a:pt x="658" y="11"/>
                    </a:lnTo>
                    <a:lnTo>
                      <a:pt x="658" y="7"/>
                    </a:lnTo>
                    <a:lnTo>
                      <a:pt x="659" y="8"/>
                    </a:lnTo>
                    <a:lnTo>
                      <a:pt x="659" y="8"/>
                    </a:lnTo>
                    <a:lnTo>
                      <a:pt x="660" y="6"/>
                    </a:lnTo>
                    <a:lnTo>
                      <a:pt x="660" y="7"/>
                    </a:lnTo>
                    <a:lnTo>
                      <a:pt x="660" y="8"/>
                    </a:lnTo>
                    <a:lnTo>
                      <a:pt x="661" y="10"/>
                    </a:lnTo>
                    <a:lnTo>
                      <a:pt x="661" y="10"/>
                    </a:lnTo>
                    <a:lnTo>
                      <a:pt x="661" y="11"/>
                    </a:lnTo>
                    <a:lnTo>
                      <a:pt x="663" y="10"/>
                    </a:lnTo>
                    <a:lnTo>
                      <a:pt x="663" y="10"/>
                    </a:lnTo>
                    <a:lnTo>
                      <a:pt x="663" y="10"/>
                    </a:lnTo>
                    <a:lnTo>
                      <a:pt x="664" y="11"/>
                    </a:lnTo>
                    <a:lnTo>
                      <a:pt x="664" y="14"/>
                    </a:lnTo>
                    <a:lnTo>
                      <a:pt x="665" y="14"/>
                    </a:lnTo>
                    <a:lnTo>
                      <a:pt x="665" y="15"/>
                    </a:lnTo>
                    <a:lnTo>
                      <a:pt x="665" y="15"/>
                    </a:lnTo>
                    <a:lnTo>
                      <a:pt x="666" y="16"/>
                    </a:lnTo>
                    <a:lnTo>
                      <a:pt x="666" y="17"/>
                    </a:lnTo>
                    <a:lnTo>
                      <a:pt x="666" y="16"/>
                    </a:lnTo>
                    <a:lnTo>
                      <a:pt x="667" y="16"/>
                    </a:lnTo>
                    <a:lnTo>
                      <a:pt x="667" y="17"/>
                    </a:lnTo>
                    <a:lnTo>
                      <a:pt x="667" y="18"/>
                    </a:lnTo>
                    <a:lnTo>
                      <a:pt x="668" y="18"/>
                    </a:lnTo>
                    <a:lnTo>
                      <a:pt x="668" y="15"/>
                    </a:lnTo>
                    <a:lnTo>
                      <a:pt x="669" y="14"/>
                    </a:lnTo>
                    <a:lnTo>
                      <a:pt x="669" y="11"/>
                    </a:lnTo>
                    <a:lnTo>
                      <a:pt x="669" y="11"/>
                    </a:lnTo>
                    <a:lnTo>
                      <a:pt x="670" y="10"/>
                    </a:lnTo>
                    <a:lnTo>
                      <a:pt x="670" y="10"/>
                    </a:lnTo>
                    <a:lnTo>
                      <a:pt x="670" y="11"/>
                    </a:lnTo>
                    <a:lnTo>
                      <a:pt x="672" y="11"/>
                    </a:lnTo>
                    <a:lnTo>
                      <a:pt x="672" y="10"/>
                    </a:lnTo>
                    <a:lnTo>
                      <a:pt x="672" y="10"/>
                    </a:lnTo>
                    <a:lnTo>
                      <a:pt x="673" y="11"/>
                    </a:lnTo>
                    <a:lnTo>
                      <a:pt x="673" y="11"/>
                    </a:lnTo>
                    <a:lnTo>
                      <a:pt x="674" y="13"/>
                    </a:lnTo>
                    <a:lnTo>
                      <a:pt x="674" y="14"/>
                    </a:lnTo>
                    <a:lnTo>
                      <a:pt x="674" y="13"/>
                    </a:lnTo>
                    <a:lnTo>
                      <a:pt x="675" y="15"/>
                    </a:lnTo>
                    <a:lnTo>
                      <a:pt x="675" y="15"/>
                    </a:lnTo>
                    <a:lnTo>
                      <a:pt x="675" y="15"/>
                    </a:lnTo>
                    <a:lnTo>
                      <a:pt x="676" y="15"/>
                    </a:lnTo>
                    <a:lnTo>
                      <a:pt x="676" y="11"/>
                    </a:lnTo>
                    <a:lnTo>
                      <a:pt x="676" y="8"/>
                    </a:lnTo>
                    <a:lnTo>
                      <a:pt x="677" y="8"/>
                    </a:lnTo>
                    <a:lnTo>
                      <a:pt x="677" y="9"/>
                    </a:lnTo>
                    <a:lnTo>
                      <a:pt x="678" y="8"/>
                    </a:lnTo>
                    <a:lnTo>
                      <a:pt x="678" y="10"/>
                    </a:lnTo>
                    <a:lnTo>
                      <a:pt x="678" y="9"/>
                    </a:lnTo>
                    <a:lnTo>
                      <a:pt x="679" y="10"/>
                    </a:lnTo>
                    <a:lnTo>
                      <a:pt x="679" y="11"/>
                    </a:lnTo>
                    <a:lnTo>
                      <a:pt x="679" y="13"/>
                    </a:lnTo>
                    <a:lnTo>
                      <a:pt x="681" y="14"/>
                    </a:lnTo>
                    <a:lnTo>
                      <a:pt x="681" y="15"/>
                    </a:lnTo>
                    <a:lnTo>
                      <a:pt x="681" y="16"/>
                    </a:lnTo>
                    <a:lnTo>
                      <a:pt x="682" y="15"/>
                    </a:lnTo>
                    <a:lnTo>
                      <a:pt x="682" y="15"/>
                    </a:lnTo>
                    <a:lnTo>
                      <a:pt x="683" y="15"/>
                    </a:lnTo>
                    <a:lnTo>
                      <a:pt x="683" y="16"/>
                    </a:lnTo>
                    <a:lnTo>
                      <a:pt x="683" y="19"/>
                    </a:lnTo>
                    <a:lnTo>
                      <a:pt x="684" y="19"/>
                    </a:lnTo>
                    <a:lnTo>
                      <a:pt x="684" y="19"/>
                    </a:lnTo>
                    <a:lnTo>
                      <a:pt x="684" y="19"/>
                    </a:lnTo>
                    <a:lnTo>
                      <a:pt x="685" y="18"/>
                    </a:lnTo>
                    <a:lnTo>
                      <a:pt x="685" y="19"/>
                    </a:lnTo>
                    <a:lnTo>
                      <a:pt x="685" y="16"/>
                    </a:lnTo>
                    <a:lnTo>
                      <a:pt x="686" y="15"/>
                    </a:lnTo>
                    <a:lnTo>
                      <a:pt x="686" y="14"/>
                    </a:lnTo>
                    <a:lnTo>
                      <a:pt x="687" y="13"/>
                    </a:lnTo>
                    <a:lnTo>
                      <a:pt x="687" y="11"/>
                    </a:lnTo>
                    <a:lnTo>
                      <a:pt x="687" y="10"/>
                    </a:lnTo>
                    <a:lnTo>
                      <a:pt x="688" y="7"/>
                    </a:lnTo>
                    <a:lnTo>
                      <a:pt x="688" y="6"/>
                    </a:lnTo>
                    <a:lnTo>
                      <a:pt x="688" y="6"/>
                    </a:lnTo>
                    <a:lnTo>
                      <a:pt x="690" y="7"/>
                    </a:lnTo>
                    <a:lnTo>
                      <a:pt x="690" y="7"/>
                    </a:lnTo>
                    <a:lnTo>
                      <a:pt x="690" y="8"/>
                    </a:lnTo>
                    <a:lnTo>
                      <a:pt x="691" y="8"/>
                    </a:lnTo>
                    <a:lnTo>
                      <a:pt x="691" y="7"/>
                    </a:lnTo>
                    <a:lnTo>
                      <a:pt x="692" y="6"/>
                    </a:lnTo>
                    <a:lnTo>
                      <a:pt x="692" y="7"/>
                    </a:lnTo>
                    <a:lnTo>
                      <a:pt x="692" y="10"/>
                    </a:lnTo>
                    <a:lnTo>
                      <a:pt x="693" y="11"/>
                    </a:lnTo>
                    <a:lnTo>
                      <a:pt x="693" y="13"/>
                    </a:lnTo>
                    <a:lnTo>
                      <a:pt x="693" y="11"/>
                    </a:lnTo>
                    <a:lnTo>
                      <a:pt x="694" y="11"/>
                    </a:lnTo>
                    <a:lnTo>
                      <a:pt x="694" y="13"/>
                    </a:lnTo>
                    <a:lnTo>
                      <a:pt x="694" y="11"/>
                    </a:lnTo>
                    <a:lnTo>
                      <a:pt x="695" y="13"/>
                    </a:lnTo>
                    <a:lnTo>
                      <a:pt x="695" y="14"/>
                    </a:lnTo>
                    <a:lnTo>
                      <a:pt x="696" y="15"/>
                    </a:lnTo>
                    <a:lnTo>
                      <a:pt x="696" y="14"/>
                    </a:lnTo>
                    <a:lnTo>
                      <a:pt x="696" y="14"/>
                    </a:lnTo>
                    <a:lnTo>
                      <a:pt x="697" y="11"/>
                    </a:lnTo>
                    <a:lnTo>
                      <a:pt x="697" y="9"/>
                    </a:lnTo>
                    <a:lnTo>
                      <a:pt x="697" y="10"/>
                    </a:lnTo>
                    <a:lnTo>
                      <a:pt x="699" y="13"/>
                    </a:lnTo>
                    <a:lnTo>
                      <a:pt x="699" y="14"/>
                    </a:lnTo>
                    <a:lnTo>
                      <a:pt x="699" y="15"/>
                    </a:lnTo>
                    <a:lnTo>
                      <a:pt x="700" y="15"/>
                    </a:lnTo>
                    <a:lnTo>
                      <a:pt x="700" y="16"/>
                    </a:lnTo>
                    <a:lnTo>
                      <a:pt x="701" y="17"/>
                    </a:lnTo>
                    <a:lnTo>
                      <a:pt x="701" y="18"/>
                    </a:lnTo>
                    <a:lnTo>
                      <a:pt x="701" y="18"/>
                    </a:lnTo>
                    <a:lnTo>
                      <a:pt x="702" y="19"/>
                    </a:lnTo>
                    <a:lnTo>
                      <a:pt x="702" y="18"/>
                    </a:lnTo>
                    <a:lnTo>
                      <a:pt x="702" y="17"/>
                    </a:lnTo>
                    <a:lnTo>
                      <a:pt x="703" y="17"/>
                    </a:lnTo>
                    <a:lnTo>
                      <a:pt x="703" y="18"/>
                    </a:lnTo>
                    <a:lnTo>
                      <a:pt x="704" y="16"/>
                    </a:lnTo>
                    <a:lnTo>
                      <a:pt x="704" y="16"/>
                    </a:lnTo>
                    <a:lnTo>
                      <a:pt x="704" y="15"/>
                    </a:lnTo>
                    <a:lnTo>
                      <a:pt x="705" y="15"/>
                    </a:lnTo>
                    <a:lnTo>
                      <a:pt x="705" y="16"/>
                    </a:lnTo>
                    <a:lnTo>
                      <a:pt x="705" y="16"/>
                    </a:lnTo>
                    <a:lnTo>
                      <a:pt x="706" y="17"/>
                    </a:lnTo>
                    <a:lnTo>
                      <a:pt x="706" y="17"/>
                    </a:lnTo>
                    <a:lnTo>
                      <a:pt x="706" y="16"/>
                    </a:lnTo>
                    <a:lnTo>
                      <a:pt x="708" y="16"/>
                    </a:lnTo>
                    <a:lnTo>
                      <a:pt x="708" y="15"/>
                    </a:lnTo>
                    <a:lnTo>
                      <a:pt x="709" y="14"/>
                    </a:lnTo>
                    <a:lnTo>
                      <a:pt x="709" y="14"/>
                    </a:lnTo>
                    <a:lnTo>
                      <a:pt x="709" y="13"/>
                    </a:lnTo>
                    <a:lnTo>
                      <a:pt x="710" y="13"/>
                    </a:lnTo>
                    <a:lnTo>
                      <a:pt x="710" y="14"/>
                    </a:lnTo>
                    <a:lnTo>
                      <a:pt x="710" y="15"/>
                    </a:lnTo>
                    <a:lnTo>
                      <a:pt x="711" y="15"/>
                    </a:lnTo>
                    <a:lnTo>
                      <a:pt x="711" y="18"/>
                    </a:lnTo>
                    <a:lnTo>
                      <a:pt x="711" y="17"/>
                    </a:lnTo>
                    <a:lnTo>
                      <a:pt x="712" y="19"/>
                    </a:lnTo>
                    <a:lnTo>
                      <a:pt x="712" y="18"/>
                    </a:lnTo>
                    <a:lnTo>
                      <a:pt x="713" y="19"/>
                    </a:lnTo>
                    <a:lnTo>
                      <a:pt x="713" y="18"/>
                    </a:lnTo>
                    <a:lnTo>
                      <a:pt x="713" y="19"/>
                    </a:lnTo>
                    <a:lnTo>
                      <a:pt x="714" y="19"/>
                    </a:lnTo>
                    <a:lnTo>
                      <a:pt x="714" y="16"/>
                    </a:lnTo>
                    <a:lnTo>
                      <a:pt x="714" y="18"/>
                    </a:lnTo>
                    <a:lnTo>
                      <a:pt x="715" y="18"/>
                    </a:lnTo>
                    <a:lnTo>
                      <a:pt x="715" y="19"/>
                    </a:lnTo>
                    <a:lnTo>
                      <a:pt x="715" y="19"/>
                    </a:lnTo>
                    <a:lnTo>
                      <a:pt x="717" y="19"/>
                    </a:lnTo>
                    <a:lnTo>
                      <a:pt x="717" y="19"/>
                    </a:lnTo>
                    <a:lnTo>
                      <a:pt x="718" y="18"/>
                    </a:lnTo>
                    <a:lnTo>
                      <a:pt x="718" y="19"/>
                    </a:lnTo>
                    <a:lnTo>
                      <a:pt x="718" y="18"/>
                    </a:lnTo>
                    <a:lnTo>
                      <a:pt x="719" y="19"/>
                    </a:lnTo>
                    <a:lnTo>
                      <a:pt x="719" y="18"/>
                    </a:lnTo>
                    <a:lnTo>
                      <a:pt x="719" y="20"/>
                    </a:lnTo>
                    <a:lnTo>
                      <a:pt x="720" y="20"/>
                    </a:lnTo>
                    <a:lnTo>
                      <a:pt x="720" y="20"/>
                    </a:lnTo>
                    <a:lnTo>
                      <a:pt x="720" y="19"/>
                    </a:lnTo>
                    <a:lnTo>
                      <a:pt x="721" y="19"/>
                    </a:lnTo>
                    <a:lnTo>
                      <a:pt x="721" y="20"/>
                    </a:lnTo>
                    <a:lnTo>
                      <a:pt x="722" y="18"/>
                    </a:lnTo>
                    <a:lnTo>
                      <a:pt x="722" y="19"/>
                    </a:lnTo>
                    <a:lnTo>
                      <a:pt x="722" y="19"/>
                    </a:lnTo>
                    <a:lnTo>
                      <a:pt x="723" y="19"/>
                    </a:lnTo>
                    <a:lnTo>
                      <a:pt x="723" y="19"/>
                    </a:lnTo>
                    <a:lnTo>
                      <a:pt x="723" y="20"/>
                    </a:lnTo>
                    <a:lnTo>
                      <a:pt x="724" y="18"/>
                    </a:lnTo>
                    <a:lnTo>
                      <a:pt x="724" y="17"/>
                    </a:lnTo>
                    <a:lnTo>
                      <a:pt x="724" y="15"/>
                    </a:lnTo>
                    <a:lnTo>
                      <a:pt x="725" y="15"/>
                    </a:lnTo>
                    <a:lnTo>
                      <a:pt x="725" y="14"/>
                    </a:lnTo>
                    <a:lnTo>
                      <a:pt x="727" y="15"/>
                    </a:lnTo>
                    <a:lnTo>
                      <a:pt x="727" y="15"/>
                    </a:lnTo>
                    <a:lnTo>
                      <a:pt x="727" y="18"/>
                    </a:lnTo>
                    <a:lnTo>
                      <a:pt x="728" y="19"/>
                    </a:lnTo>
                    <a:lnTo>
                      <a:pt x="728" y="22"/>
                    </a:lnTo>
                    <a:lnTo>
                      <a:pt x="728" y="20"/>
                    </a:lnTo>
                    <a:lnTo>
                      <a:pt x="729" y="23"/>
                    </a:lnTo>
                    <a:lnTo>
                      <a:pt x="729" y="24"/>
                    </a:lnTo>
                    <a:lnTo>
                      <a:pt x="729" y="24"/>
                    </a:lnTo>
                    <a:lnTo>
                      <a:pt x="730" y="23"/>
                    </a:lnTo>
                    <a:lnTo>
                      <a:pt x="730" y="23"/>
                    </a:lnTo>
                    <a:lnTo>
                      <a:pt x="731" y="20"/>
                    </a:lnTo>
                    <a:lnTo>
                      <a:pt x="731" y="18"/>
                    </a:lnTo>
                    <a:lnTo>
                      <a:pt x="731" y="16"/>
                    </a:lnTo>
                    <a:lnTo>
                      <a:pt x="732" y="18"/>
                    </a:lnTo>
                    <a:lnTo>
                      <a:pt x="732" y="16"/>
                    </a:lnTo>
                    <a:lnTo>
                      <a:pt x="732" y="18"/>
                    </a:lnTo>
                    <a:lnTo>
                      <a:pt x="733" y="17"/>
                    </a:lnTo>
                    <a:lnTo>
                      <a:pt x="733" y="18"/>
                    </a:lnTo>
                    <a:lnTo>
                      <a:pt x="733" y="19"/>
                    </a:lnTo>
                    <a:lnTo>
                      <a:pt x="734" y="19"/>
                    </a:lnTo>
                    <a:lnTo>
                      <a:pt x="734" y="19"/>
                    </a:lnTo>
                    <a:lnTo>
                      <a:pt x="736" y="19"/>
                    </a:lnTo>
                    <a:lnTo>
                      <a:pt x="736" y="19"/>
                    </a:lnTo>
                    <a:lnTo>
                      <a:pt x="736" y="18"/>
                    </a:lnTo>
                    <a:lnTo>
                      <a:pt x="737" y="19"/>
                    </a:lnTo>
                    <a:lnTo>
                      <a:pt x="737" y="18"/>
                    </a:lnTo>
                    <a:lnTo>
                      <a:pt x="737" y="18"/>
                    </a:lnTo>
                    <a:lnTo>
                      <a:pt x="738" y="18"/>
                    </a:lnTo>
                    <a:lnTo>
                      <a:pt x="738" y="19"/>
                    </a:lnTo>
                    <a:lnTo>
                      <a:pt x="738" y="19"/>
                    </a:lnTo>
                    <a:lnTo>
                      <a:pt x="739" y="19"/>
                    </a:lnTo>
                    <a:lnTo>
                      <a:pt x="739" y="19"/>
                    </a:lnTo>
                    <a:lnTo>
                      <a:pt x="740" y="20"/>
                    </a:lnTo>
                    <a:lnTo>
                      <a:pt x="740" y="20"/>
                    </a:lnTo>
                    <a:lnTo>
                      <a:pt x="740" y="18"/>
                    </a:lnTo>
                    <a:lnTo>
                      <a:pt x="741" y="17"/>
                    </a:lnTo>
                    <a:lnTo>
                      <a:pt x="741" y="17"/>
                    </a:lnTo>
                    <a:lnTo>
                      <a:pt x="741" y="16"/>
                    </a:lnTo>
                    <a:lnTo>
                      <a:pt x="742" y="15"/>
                    </a:lnTo>
                    <a:lnTo>
                      <a:pt x="742" y="16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" name="Line 11"/>
              <p:cNvSpPr>
                <a:spLocks noChangeShapeType="1"/>
              </p:cNvSpPr>
              <p:nvPr/>
            </p:nvSpPr>
            <p:spPr bwMode="auto">
              <a:xfrm>
                <a:off x="8144338" y="3468688"/>
                <a:ext cx="1588" cy="0"/>
              </a:xfrm>
              <a:prstGeom prst="line">
                <a:avLst/>
              </a:pr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" name="Freeform 9"/>
              <p:cNvSpPr>
                <a:spLocks/>
              </p:cNvSpPr>
              <p:nvPr/>
            </p:nvSpPr>
            <p:spPr bwMode="auto">
              <a:xfrm>
                <a:off x="1640349" y="3392488"/>
                <a:ext cx="5326063" cy="1003300"/>
              </a:xfrm>
              <a:custGeom>
                <a:avLst/>
                <a:gdLst>
                  <a:gd name="T0" fmla="*/ 51 w 3355"/>
                  <a:gd name="T1" fmla="*/ 6 h 632"/>
                  <a:gd name="T2" fmla="*/ 103 w 3355"/>
                  <a:gd name="T3" fmla="*/ 12 h 632"/>
                  <a:gd name="T4" fmla="*/ 156 w 3355"/>
                  <a:gd name="T5" fmla="*/ 14 h 632"/>
                  <a:gd name="T6" fmla="*/ 209 w 3355"/>
                  <a:gd name="T7" fmla="*/ 22 h 632"/>
                  <a:gd name="T8" fmla="*/ 260 w 3355"/>
                  <a:gd name="T9" fmla="*/ 14 h 632"/>
                  <a:gd name="T10" fmla="*/ 313 w 3355"/>
                  <a:gd name="T11" fmla="*/ 16 h 632"/>
                  <a:gd name="T12" fmla="*/ 366 w 3355"/>
                  <a:gd name="T13" fmla="*/ 6 h 632"/>
                  <a:gd name="T14" fmla="*/ 418 w 3355"/>
                  <a:gd name="T15" fmla="*/ 14 h 632"/>
                  <a:gd name="T16" fmla="*/ 471 w 3355"/>
                  <a:gd name="T17" fmla="*/ 14 h 632"/>
                  <a:gd name="T18" fmla="*/ 524 w 3355"/>
                  <a:gd name="T19" fmla="*/ 18 h 632"/>
                  <a:gd name="T20" fmla="*/ 575 w 3355"/>
                  <a:gd name="T21" fmla="*/ 12 h 632"/>
                  <a:gd name="T22" fmla="*/ 628 w 3355"/>
                  <a:gd name="T23" fmla="*/ 19 h 632"/>
                  <a:gd name="T24" fmla="*/ 681 w 3355"/>
                  <a:gd name="T25" fmla="*/ 21 h 632"/>
                  <a:gd name="T26" fmla="*/ 733 w 3355"/>
                  <a:gd name="T27" fmla="*/ 21 h 632"/>
                  <a:gd name="T28" fmla="*/ 786 w 3355"/>
                  <a:gd name="T29" fmla="*/ 22 h 632"/>
                  <a:gd name="T30" fmla="*/ 838 w 3355"/>
                  <a:gd name="T31" fmla="*/ 80 h 632"/>
                  <a:gd name="T32" fmla="*/ 890 w 3355"/>
                  <a:gd name="T33" fmla="*/ 195 h 632"/>
                  <a:gd name="T34" fmla="*/ 943 w 3355"/>
                  <a:gd name="T35" fmla="*/ 262 h 632"/>
                  <a:gd name="T36" fmla="*/ 996 w 3355"/>
                  <a:gd name="T37" fmla="*/ 281 h 632"/>
                  <a:gd name="T38" fmla="*/ 1048 w 3355"/>
                  <a:gd name="T39" fmla="*/ 280 h 632"/>
                  <a:gd name="T40" fmla="*/ 1100 w 3355"/>
                  <a:gd name="T41" fmla="*/ 269 h 632"/>
                  <a:gd name="T42" fmla="*/ 1153 w 3355"/>
                  <a:gd name="T43" fmla="*/ 263 h 632"/>
                  <a:gd name="T44" fmla="*/ 1205 w 3355"/>
                  <a:gd name="T45" fmla="*/ 269 h 632"/>
                  <a:gd name="T46" fmla="*/ 1258 w 3355"/>
                  <a:gd name="T47" fmla="*/ 253 h 632"/>
                  <a:gd name="T48" fmla="*/ 1311 w 3355"/>
                  <a:gd name="T49" fmla="*/ 249 h 632"/>
                  <a:gd name="T50" fmla="*/ 1363 w 3355"/>
                  <a:gd name="T51" fmla="*/ 244 h 632"/>
                  <a:gd name="T52" fmla="*/ 1415 w 3355"/>
                  <a:gd name="T53" fmla="*/ 235 h 632"/>
                  <a:gd name="T54" fmla="*/ 1468 w 3355"/>
                  <a:gd name="T55" fmla="*/ 246 h 632"/>
                  <a:gd name="T56" fmla="*/ 1520 w 3355"/>
                  <a:gd name="T57" fmla="*/ 237 h 632"/>
                  <a:gd name="T58" fmla="*/ 1573 w 3355"/>
                  <a:gd name="T59" fmla="*/ 242 h 632"/>
                  <a:gd name="T60" fmla="*/ 1625 w 3355"/>
                  <a:gd name="T61" fmla="*/ 250 h 632"/>
                  <a:gd name="T62" fmla="*/ 1677 w 3355"/>
                  <a:gd name="T63" fmla="*/ 401 h 632"/>
                  <a:gd name="T64" fmla="*/ 1730 w 3355"/>
                  <a:gd name="T65" fmla="*/ 450 h 632"/>
                  <a:gd name="T66" fmla="*/ 1782 w 3355"/>
                  <a:gd name="T67" fmla="*/ 380 h 632"/>
                  <a:gd name="T68" fmla="*/ 1835 w 3355"/>
                  <a:gd name="T69" fmla="*/ 333 h 632"/>
                  <a:gd name="T70" fmla="*/ 1888 w 3355"/>
                  <a:gd name="T71" fmla="*/ 300 h 632"/>
                  <a:gd name="T72" fmla="*/ 1939 w 3355"/>
                  <a:gd name="T73" fmla="*/ 281 h 632"/>
                  <a:gd name="T74" fmla="*/ 1992 w 3355"/>
                  <a:gd name="T75" fmla="*/ 274 h 632"/>
                  <a:gd name="T76" fmla="*/ 2045 w 3355"/>
                  <a:gd name="T77" fmla="*/ 278 h 632"/>
                  <a:gd name="T78" fmla="*/ 2097 w 3355"/>
                  <a:gd name="T79" fmla="*/ 277 h 632"/>
                  <a:gd name="T80" fmla="*/ 2150 w 3355"/>
                  <a:gd name="T81" fmla="*/ 282 h 632"/>
                  <a:gd name="T82" fmla="*/ 2203 w 3355"/>
                  <a:gd name="T83" fmla="*/ 279 h 632"/>
                  <a:gd name="T84" fmla="*/ 2254 w 3355"/>
                  <a:gd name="T85" fmla="*/ 287 h 632"/>
                  <a:gd name="T86" fmla="*/ 2307 w 3355"/>
                  <a:gd name="T87" fmla="*/ 282 h 632"/>
                  <a:gd name="T88" fmla="*/ 2360 w 3355"/>
                  <a:gd name="T89" fmla="*/ 278 h 632"/>
                  <a:gd name="T90" fmla="*/ 2412 w 3355"/>
                  <a:gd name="T91" fmla="*/ 271 h 632"/>
                  <a:gd name="T92" fmla="*/ 2465 w 3355"/>
                  <a:gd name="T93" fmla="*/ 265 h 632"/>
                  <a:gd name="T94" fmla="*/ 2517 w 3355"/>
                  <a:gd name="T95" fmla="*/ 269 h 632"/>
                  <a:gd name="T96" fmla="*/ 2569 w 3355"/>
                  <a:gd name="T97" fmla="*/ 264 h 632"/>
                  <a:gd name="T98" fmla="*/ 2622 w 3355"/>
                  <a:gd name="T99" fmla="*/ 264 h 632"/>
                  <a:gd name="T100" fmla="*/ 2675 w 3355"/>
                  <a:gd name="T101" fmla="*/ 263 h 632"/>
                  <a:gd name="T102" fmla="*/ 2727 w 3355"/>
                  <a:gd name="T103" fmla="*/ 261 h 632"/>
                  <a:gd name="T104" fmla="*/ 2779 w 3355"/>
                  <a:gd name="T105" fmla="*/ 268 h 632"/>
                  <a:gd name="T106" fmla="*/ 2832 w 3355"/>
                  <a:gd name="T107" fmla="*/ 265 h 632"/>
                  <a:gd name="T108" fmla="*/ 2884 w 3355"/>
                  <a:gd name="T109" fmla="*/ 211 h 632"/>
                  <a:gd name="T110" fmla="*/ 2937 w 3355"/>
                  <a:gd name="T111" fmla="*/ 101 h 632"/>
                  <a:gd name="T112" fmla="*/ 2990 w 3355"/>
                  <a:gd name="T113" fmla="*/ 38 h 632"/>
                  <a:gd name="T114" fmla="*/ 3041 w 3355"/>
                  <a:gd name="T115" fmla="*/ 17 h 632"/>
                  <a:gd name="T116" fmla="*/ 3094 w 3355"/>
                  <a:gd name="T117" fmla="*/ 10 h 632"/>
                  <a:gd name="T118" fmla="*/ 3146 w 3355"/>
                  <a:gd name="T119" fmla="*/ 6 h 632"/>
                  <a:gd name="T120" fmla="*/ 3199 w 3355"/>
                  <a:gd name="T121" fmla="*/ 12 h 632"/>
                  <a:gd name="T122" fmla="*/ 3252 w 3355"/>
                  <a:gd name="T123" fmla="*/ 21 h 632"/>
                  <a:gd name="T124" fmla="*/ 3303 w 3355"/>
                  <a:gd name="T125" fmla="*/ 17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55" h="632">
                    <a:moveTo>
                      <a:pt x="0" y="15"/>
                    </a:moveTo>
                    <a:lnTo>
                      <a:pt x="0" y="17"/>
                    </a:lnTo>
                    <a:lnTo>
                      <a:pt x="0" y="17"/>
                    </a:lnTo>
                    <a:lnTo>
                      <a:pt x="1" y="17"/>
                    </a:lnTo>
                    <a:lnTo>
                      <a:pt x="1" y="15"/>
                    </a:lnTo>
                    <a:lnTo>
                      <a:pt x="1" y="17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7"/>
                    </a:lnTo>
                    <a:lnTo>
                      <a:pt x="3" y="17"/>
                    </a:lnTo>
                    <a:lnTo>
                      <a:pt x="3" y="18"/>
                    </a:lnTo>
                    <a:lnTo>
                      <a:pt x="4" y="19"/>
                    </a:lnTo>
                    <a:lnTo>
                      <a:pt x="4" y="18"/>
                    </a:lnTo>
                    <a:lnTo>
                      <a:pt x="4" y="19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6" y="19"/>
                    </a:lnTo>
                    <a:lnTo>
                      <a:pt x="6" y="19"/>
                    </a:lnTo>
                    <a:lnTo>
                      <a:pt x="6" y="19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9" y="17"/>
                    </a:lnTo>
                    <a:lnTo>
                      <a:pt x="9" y="15"/>
                    </a:lnTo>
                    <a:lnTo>
                      <a:pt x="9" y="15"/>
                    </a:lnTo>
                    <a:lnTo>
                      <a:pt x="10" y="15"/>
                    </a:lnTo>
                    <a:lnTo>
                      <a:pt x="10" y="16"/>
                    </a:lnTo>
                    <a:lnTo>
                      <a:pt x="10" y="19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1" y="17"/>
                    </a:lnTo>
                    <a:lnTo>
                      <a:pt x="12" y="17"/>
                    </a:lnTo>
                    <a:lnTo>
                      <a:pt x="12" y="19"/>
                    </a:lnTo>
                    <a:lnTo>
                      <a:pt x="13" y="17"/>
                    </a:lnTo>
                    <a:lnTo>
                      <a:pt x="13" y="15"/>
                    </a:lnTo>
                    <a:lnTo>
                      <a:pt x="13" y="16"/>
                    </a:lnTo>
                    <a:lnTo>
                      <a:pt x="14" y="12"/>
                    </a:lnTo>
                    <a:lnTo>
                      <a:pt x="14" y="9"/>
                    </a:lnTo>
                    <a:lnTo>
                      <a:pt x="14" y="9"/>
                    </a:lnTo>
                    <a:lnTo>
                      <a:pt x="15" y="9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6" y="10"/>
                    </a:lnTo>
                    <a:lnTo>
                      <a:pt x="16" y="14"/>
                    </a:lnTo>
                    <a:lnTo>
                      <a:pt x="18" y="14"/>
                    </a:lnTo>
                    <a:lnTo>
                      <a:pt x="18" y="16"/>
                    </a:lnTo>
                    <a:lnTo>
                      <a:pt x="18" y="17"/>
                    </a:lnTo>
                    <a:lnTo>
                      <a:pt x="19" y="17"/>
                    </a:lnTo>
                    <a:lnTo>
                      <a:pt x="19" y="19"/>
                    </a:lnTo>
                    <a:lnTo>
                      <a:pt x="19" y="21"/>
                    </a:lnTo>
                    <a:lnTo>
                      <a:pt x="20" y="23"/>
                    </a:lnTo>
                    <a:lnTo>
                      <a:pt x="20" y="19"/>
                    </a:lnTo>
                    <a:lnTo>
                      <a:pt x="20" y="18"/>
                    </a:lnTo>
                    <a:lnTo>
                      <a:pt x="21" y="18"/>
                    </a:lnTo>
                    <a:lnTo>
                      <a:pt x="21" y="16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3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14"/>
                    </a:lnTo>
                    <a:lnTo>
                      <a:pt x="24" y="15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5" y="15"/>
                    </a:lnTo>
                    <a:lnTo>
                      <a:pt x="25" y="15"/>
                    </a:lnTo>
                    <a:lnTo>
                      <a:pt x="27" y="15"/>
                    </a:lnTo>
                    <a:lnTo>
                      <a:pt x="27" y="15"/>
                    </a:lnTo>
                    <a:lnTo>
                      <a:pt x="27" y="17"/>
                    </a:lnTo>
                    <a:lnTo>
                      <a:pt x="28" y="15"/>
                    </a:lnTo>
                    <a:lnTo>
                      <a:pt x="28" y="15"/>
                    </a:lnTo>
                    <a:lnTo>
                      <a:pt x="28" y="15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7"/>
                    </a:lnTo>
                    <a:lnTo>
                      <a:pt x="30" y="17"/>
                    </a:lnTo>
                    <a:lnTo>
                      <a:pt x="30" y="17"/>
                    </a:lnTo>
                    <a:lnTo>
                      <a:pt x="31" y="18"/>
                    </a:lnTo>
                    <a:lnTo>
                      <a:pt x="31" y="18"/>
                    </a:lnTo>
                    <a:lnTo>
                      <a:pt x="31" y="18"/>
                    </a:lnTo>
                    <a:lnTo>
                      <a:pt x="32" y="18"/>
                    </a:lnTo>
                    <a:lnTo>
                      <a:pt x="32" y="18"/>
                    </a:lnTo>
                    <a:lnTo>
                      <a:pt x="32" y="15"/>
                    </a:lnTo>
                    <a:lnTo>
                      <a:pt x="33" y="15"/>
                    </a:lnTo>
                    <a:lnTo>
                      <a:pt x="33" y="15"/>
                    </a:lnTo>
                    <a:lnTo>
                      <a:pt x="33" y="15"/>
                    </a:lnTo>
                    <a:lnTo>
                      <a:pt x="34" y="15"/>
                    </a:lnTo>
                    <a:lnTo>
                      <a:pt x="34" y="14"/>
                    </a:lnTo>
                    <a:lnTo>
                      <a:pt x="36" y="17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7" y="17"/>
                    </a:lnTo>
                    <a:lnTo>
                      <a:pt x="37" y="16"/>
                    </a:lnTo>
                    <a:lnTo>
                      <a:pt x="37" y="16"/>
                    </a:lnTo>
                    <a:lnTo>
                      <a:pt x="38" y="16"/>
                    </a:lnTo>
                    <a:lnTo>
                      <a:pt x="38" y="16"/>
                    </a:lnTo>
                    <a:lnTo>
                      <a:pt x="38" y="15"/>
                    </a:lnTo>
                    <a:lnTo>
                      <a:pt x="39" y="16"/>
                    </a:lnTo>
                    <a:lnTo>
                      <a:pt x="39" y="19"/>
                    </a:lnTo>
                    <a:lnTo>
                      <a:pt x="40" y="18"/>
                    </a:lnTo>
                    <a:lnTo>
                      <a:pt x="40" y="18"/>
                    </a:lnTo>
                    <a:lnTo>
                      <a:pt x="40" y="21"/>
                    </a:lnTo>
                    <a:lnTo>
                      <a:pt x="41" y="21"/>
                    </a:lnTo>
                    <a:lnTo>
                      <a:pt x="41" y="21"/>
                    </a:lnTo>
                    <a:lnTo>
                      <a:pt x="41" y="19"/>
                    </a:lnTo>
                    <a:lnTo>
                      <a:pt x="42" y="17"/>
                    </a:lnTo>
                    <a:lnTo>
                      <a:pt x="42" y="17"/>
                    </a:lnTo>
                    <a:lnTo>
                      <a:pt x="43" y="14"/>
                    </a:lnTo>
                    <a:lnTo>
                      <a:pt x="43" y="15"/>
                    </a:lnTo>
                    <a:lnTo>
                      <a:pt x="43" y="14"/>
                    </a:lnTo>
                    <a:lnTo>
                      <a:pt x="45" y="14"/>
                    </a:lnTo>
                    <a:lnTo>
                      <a:pt x="45" y="14"/>
                    </a:lnTo>
                    <a:lnTo>
                      <a:pt x="45" y="15"/>
                    </a:lnTo>
                    <a:lnTo>
                      <a:pt x="46" y="13"/>
                    </a:lnTo>
                    <a:lnTo>
                      <a:pt x="46" y="13"/>
                    </a:lnTo>
                    <a:lnTo>
                      <a:pt x="46" y="14"/>
                    </a:lnTo>
                    <a:lnTo>
                      <a:pt x="47" y="15"/>
                    </a:lnTo>
                    <a:lnTo>
                      <a:pt x="47" y="16"/>
                    </a:lnTo>
                    <a:lnTo>
                      <a:pt x="48" y="17"/>
                    </a:lnTo>
                    <a:lnTo>
                      <a:pt x="48" y="12"/>
                    </a:lnTo>
                    <a:lnTo>
                      <a:pt x="48" y="10"/>
                    </a:lnTo>
                    <a:lnTo>
                      <a:pt x="49" y="7"/>
                    </a:lnTo>
                    <a:lnTo>
                      <a:pt x="49" y="5"/>
                    </a:lnTo>
                    <a:lnTo>
                      <a:pt x="49" y="7"/>
                    </a:lnTo>
                    <a:lnTo>
                      <a:pt x="50" y="5"/>
                    </a:lnTo>
                    <a:lnTo>
                      <a:pt x="50" y="6"/>
                    </a:lnTo>
                    <a:lnTo>
                      <a:pt x="50" y="7"/>
                    </a:lnTo>
                    <a:lnTo>
                      <a:pt x="51" y="6"/>
                    </a:lnTo>
                    <a:lnTo>
                      <a:pt x="51" y="9"/>
                    </a:lnTo>
                    <a:lnTo>
                      <a:pt x="52" y="12"/>
                    </a:lnTo>
                    <a:lnTo>
                      <a:pt x="52" y="10"/>
                    </a:lnTo>
                    <a:lnTo>
                      <a:pt x="52" y="13"/>
                    </a:lnTo>
                    <a:lnTo>
                      <a:pt x="54" y="13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5" y="13"/>
                    </a:lnTo>
                    <a:lnTo>
                      <a:pt x="55" y="13"/>
                    </a:lnTo>
                    <a:lnTo>
                      <a:pt x="55" y="16"/>
                    </a:lnTo>
                    <a:lnTo>
                      <a:pt x="56" y="17"/>
                    </a:lnTo>
                    <a:lnTo>
                      <a:pt x="56" y="19"/>
                    </a:lnTo>
                    <a:lnTo>
                      <a:pt x="57" y="19"/>
                    </a:lnTo>
                    <a:lnTo>
                      <a:pt x="57" y="23"/>
                    </a:lnTo>
                    <a:lnTo>
                      <a:pt x="57" y="24"/>
                    </a:lnTo>
                    <a:lnTo>
                      <a:pt x="58" y="23"/>
                    </a:lnTo>
                    <a:lnTo>
                      <a:pt x="58" y="22"/>
                    </a:lnTo>
                    <a:lnTo>
                      <a:pt x="58" y="19"/>
                    </a:lnTo>
                    <a:lnTo>
                      <a:pt x="59" y="18"/>
                    </a:lnTo>
                    <a:lnTo>
                      <a:pt x="59" y="18"/>
                    </a:lnTo>
                    <a:lnTo>
                      <a:pt x="59" y="16"/>
                    </a:lnTo>
                    <a:lnTo>
                      <a:pt x="60" y="15"/>
                    </a:lnTo>
                    <a:lnTo>
                      <a:pt x="60" y="16"/>
                    </a:lnTo>
                    <a:lnTo>
                      <a:pt x="61" y="18"/>
                    </a:lnTo>
                    <a:lnTo>
                      <a:pt x="61" y="21"/>
                    </a:lnTo>
                    <a:lnTo>
                      <a:pt x="61" y="22"/>
                    </a:lnTo>
                    <a:lnTo>
                      <a:pt x="63" y="23"/>
                    </a:lnTo>
                    <a:lnTo>
                      <a:pt x="63" y="19"/>
                    </a:lnTo>
                    <a:lnTo>
                      <a:pt x="63" y="18"/>
                    </a:lnTo>
                    <a:lnTo>
                      <a:pt x="64" y="18"/>
                    </a:lnTo>
                    <a:lnTo>
                      <a:pt x="64" y="17"/>
                    </a:lnTo>
                    <a:lnTo>
                      <a:pt x="64" y="17"/>
                    </a:lnTo>
                    <a:lnTo>
                      <a:pt x="65" y="18"/>
                    </a:lnTo>
                    <a:lnTo>
                      <a:pt x="65" y="18"/>
                    </a:lnTo>
                    <a:lnTo>
                      <a:pt x="66" y="19"/>
                    </a:lnTo>
                    <a:lnTo>
                      <a:pt x="66" y="19"/>
                    </a:lnTo>
                    <a:lnTo>
                      <a:pt x="66" y="19"/>
                    </a:lnTo>
                    <a:lnTo>
                      <a:pt x="67" y="18"/>
                    </a:lnTo>
                    <a:lnTo>
                      <a:pt x="67" y="18"/>
                    </a:lnTo>
                    <a:lnTo>
                      <a:pt x="67" y="17"/>
                    </a:lnTo>
                    <a:lnTo>
                      <a:pt x="68" y="18"/>
                    </a:lnTo>
                    <a:lnTo>
                      <a:pt x="68" y="16"/>
                    </a:lnTo>
                    <a:lnTo>
                      <a:pt x="68" y="16"/>
                    </a:lnTo>
                    <a:lnTo>
                      <a:pt x="69" y="17"/>
                    </a:lnTo>
                    <a:lnTo>
                      <a:pt x="69" y="16"/>
                    </a:lnTo>
                    <a:lnTo>
                      <a:pt x="70" y="15"/>
                    </a:lnTo>
                    <a:lnTo>
                      <a:pt x="70" y="17"/>
                    </a:lnTo>
                    <a:lnTo>
                      <a:pt x="70" y="18"/>
                    </a:lnTo>
                    <a:lnTo>
                      <a:pt x="72" y="22"/>
                    </a:lnTo>
                    <a:lnTo>
                      <a:pt x="72" y="22"/>
                    </a:lnTo>
                    <a:lnTo>
                      <a:pt x="72" y="22"/>
                    </a:lnTo>
                    <a:lnTo>
                      <a:pt x="73" y="22"/>
                    </a:lnTo>
                    <a:lnTo>
                      <a:pt x="73" y="22"/>
                    </a:lnTo>
                    <a:lnTo>
                      <a:pt x="73" y="22"/>
                    </a:lnTo>
                    <a:lnTo>
                      <a:pt x="74" y="21"/>
                    </a:lnTo>
                    <a:lnTo>
                      <a:pt x="74" y="19"/>
                    </a:lnTo>
                    <a:lnTo>
                      <a:pt x="75" y="19"/>
                    </a:lnTo>
                    <a:lnTo>
                      <a:pt x="75" y="21"/>
                    </a:lnTo>
                    <a:lnTo>
                      <a:pt x="75" y="22"/>
                    </a:lnTo>
                    <a:lnTo>
                      <a:pt x="76" y="21"/>
                    </a:lnTo>
                    <a:lnTo>
                      <a:pt x="76" y="19"/>
                    </a:lnTo>
                    <a:lnTo>
                      <a:pt x="76" y="19"/>
                    </a:lnTo>
                    <a:lnTo>
                      <a:pt x="77" y="22"/>
                    </a:lnTo>
                    <a:lnTo>
                      <a:pt x="77" y="23"/>
                    </a:lnTo>
                    <a:lnTo>
                      <a:pt x="77" y="22"/>
                    </a:lnTo>
                    <a:lnTo>
                      <a:pt x="78" y="22"/>
                    </a:lnTo>
                    <a:lnTo>
                      <a:pt x="78" y="19"/>
                    </a:lnTo>
                    <a:lnTo>
                      <a:pt x="79" y="21"/>
                    </a:lnTo>
                    <a:lnTo>
                      <a:pt x="79" y="18"/>
                    </a:lnTo>
                    <a:lnTo>
                      <a:pt x="79" y="18"/>
                    </a:lnTo>
                    <a:lnTo>
                      <a:pt x="81" y="15"/>
                    </a:lnTo>
                    <a:lnTo>
                      <a:pt x="81" y="14"/>
                    </a:lnTo>
                    <a:lnTo>
                      <a:pt x="81" y="14"/>
                    </a:lnTo>
                    <a:lnTo>
                      <a:pt x="82" y="13"/>
                    </a:lnTo>
                    <a:lnTo>
                      <a:pt x="82" y="14"/>
                    </a:lnTo>
                    <a:lnTo>
                      <a:pt x="82" y="15"/>
                    </a:lnTo>
                    <a:lnTo>
                      <a:pt x="83" y="16"/>
                    </a:lnTo>
                    <a:lnTo>
                      <a:pt x="83" y="15"/>
                    </a:lnTo>
                    <a:lnTo>
                      <a:pt x="84" y="15"/>
                    </a:lnTo>
                    <a:lnTo>
                      <a:pt x="84" y="13"/>
                    </a:lnTo>
                    <a:lnTo>
                      <a:pt x="84" y="14"/>
                    </a:lnTo>
                    <a:lnTo>
                      <a:pt x="85" y="14"/>
                    </a:lnTo>
                    <a:lnTo>
                      <a:pt x="85" y="14"/>
                    </a:lnTo>
                    <a:lnTo>
                      <a:pt x="85" y="15"/>
                    </a:lnTo>
                    <a:lnTo>
                      <a:pt x="86" y="14"/>
                    </a:lnTo>
                    <a:lnTo>
                      <a:pt x="86" y="15"/>
                    </a:lnTo>
                    <a:lnTo>
                      <a:pt x="87" y="16"/>
                    </a:lnTo>
                    <a:lnTo>
                      <a:pt x="87" y="15"/>
                    </a:lnTo>
                    <a:lnTo>
                      <a:pt x="87" y="16"/>
                    </a:lnTo>
                    <a:lnTo>
                      <a:pt x="88" y="17"/>
                    </a:lnTo>
                    <a:lnTo>
                      <a:pt x="88" y="17"/>
                    </a:lnTo>
                    <a:lnTo>
                      <a:pt x="88" y="17"/>
                    </a:lnTo>
                    <a:lnTo>
                      <a:pt x="90" y="17"/>
                    </a:lnTo>
                    <a:lnTo>
                      <a:pt x="90" y="15"/>
                    </a:lnTo>
                    <a:lnTo>
                      <a:pt x="90" y="15"/>
                    </a:lnTo>
                    <a:lnTo>
                      <a:pt x="91" y="14"/>
                    </a:lnTo>
                    <a:lnTo>
                      <a:pt x="91" y="15"/>
                    </a:lnTo>
                    <a:lnTo>
                      <a:pt x="92" y="15"/>
                    </a:lnTo>
                    <a:lnTo>
                      <a:pt x="92" y="15"/>
                    </a:lnTo>
                    <a:lnTo>
                      <a:pt x="92" y="15"/>
                    </a:lnTo>
                    <a:lnTo>
                      <a:pt x="93" y="15"/>
                    </a:lnTo>
                    <a:lnTo>
                      <a:pt x="93" y="14"/>
                    </a:lnTo>
                    <a:lnTo>
                      <a:pt x="93" y="15"/>
                    </a:lnTo>
                    <a:lnTo>
                      <a:pt x="94" y="14"/>
                    </a:lnTo>
                    <a:lnTo>
                      <a:pt x="94" y="14"/>
                    </a:lnTo>
                    <a:lnTo>
                      <a:pt x="94" y="15"/>
                    </a:lnTo>
                    <a:lnTo>
                      <a:pt x="95" y="15"/>
                    </a:lnTo>
                    <a:lnTo>
                      <a:pt x="95" y="13"/>
                    </a:lnTo>
                    <a:lnTo>
                      <a:pt x="96" y="12"/>
                    </a:lnTo>
                    <a:lnTo>
                      <a:pt x="96" y="13"/>
                    </a:lnTo>
                    <a:lnTo>
                      <a:pt x="96" y="9"/>
                    </a:lnTo>
                    <a:lnTo>
                      <a:pt x="97" y="10"/>
                    </a:lnTo>
                    <a:lnTo>
                      <a:pt x="97" y="12"/>
                    </a:lnTo>
                    <a:lnTo>
                      <a:pt x="97" y="12"/>
                    </a:lnTo>
                    <a:lnTo>
                      <a:pt x="99" y="12"/>
                    </a:lnTo>
                    <a:lnTo>
                      <a:pt x="99" y="13"/>
                    </a:lnTo>
                    <a:lnTo>
                      <a:pt x="99" y="13"/>
                    </a:lnTo>
                    <a:lnTo>
                      <a:pt x="100" y="14"/>
                    </a:lnTo>
                    <a:lnTo>
                      <a:pt x="100" y="16"/>
                    </a:lnTo>
                    <a:lnTo>
                      <a:pt x="101" y="18"/>
                    </a:lnTo>
                    <a:lnTo>
                      <a:pt x="101" y="19"/>
                    </a:lnTo>
                    <a:lnTo>
                      <a:pt x="101" y="21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102" y="17"/>
                    </a:lnTo>
                    <a:lnTo>
                      <a:pt x="103" y="16"/>
                    </a:lnTo>
                    <a:lnTo>
                      <a:pt x="103" y="12"/>
                    </a:lnTo>
                    <a:lnTo>
                      <a:pt x="103" y="12"/>
                    </a:lnTo>
                    <a:lnTo>
                      <a:pt x="104" y="10"/>
                    </a:lnTo>
                    <a:lnTo>
                      <a:pt x="104" y="9"/>
                    </a:lnTo>
                    <a:lnTo>
                      <a:pt x="105" y="7"/>
                    </a:lnTo>
                    <a:lnTo>
                      <a:pt x="105" y="10"/>
                    </a:lnTo>
                    <a:lnTo>
                      <a:pt x="105" y="12"/>
                    </a:lnTo>
                    <a:lnTo>
                      <a:pt x="106" y="12"/>
                    </a:lnTo>
                    <a:lnTo>
                      <a:pt x="106" y="12"/>
                    </a:lnTo>
                    <a:lnTo>
                      <a:pt x="106" y="13"/>
                    </a:lnTo>
                    <a:lnTo>
                      <a:pt x="108" y="13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9" y="10"/>
                    </a:lnTo>
                    <a:lnTo>
                      <a:pt x="109" y="12"/>
                    </a:lnTo>
                    <a:lnTo>
                      <a:pt x="110" y="13"/>
                    </a:lnTo>
                    <a:lnTo>
                      <a:pt x="110" y="14"/>
                    </a:lnTo>
                    <a:lnTo>
                      <a:pt x="110" y="14"/>
                    </a:lnTo>
                    <a:lnTo>
                      <a:pt x="111" y="13"/>
                    </a:lnTo>
                    <a:lnTo>
                      <a:pt x="111" y="15"/>
                    </a:lnTo>
                    <a:lnTo>
                      <a:pt x="111" y="13"/>
                    </a:lnTo>
                    <a:lnTo>
                      <a:pt x="112" y="14"/>
                    </a:lnTo>
                    <a:lnTo>
                      <a:pt x="112" y="14"/>
                    </a:lnTo>
                    <a:lnTo>
                      <a:pt x="112" y="15"/>
                    </a:lnTo>
                    <a:lnTo>
                      <a:pt x="113" y="15"/>
                    </a:lnTo>
                    <a:lnTo>
                      <a:pt x="113" y="15"/>
                    </a:lnTo>
                    <a:lnTo>
                      <a:pt x="114" y="15"/>
                    </a:lnTo>
                    <a:lnTo>
                      <a:pt x="114" y="15"/>
                    </a:lnTo>
                    <a:lnTo>
                      <a:pt x="114" y="16"/>
                    </a:lnTo>
                    <a:lnTo>
                      <a:pt x="115" y="17"/>
                    </a:lnTo>
                    <a:lnTo>
                      <a:pt x="115" y="16"/>
                    </a:lnTo>
                    <a:lnTo>
                      <a:pt x="115" y="14"/>
                    </a:lnTo>
                    <a:lnTo>
                      <a:pt x="117" y="15"/>
                    </a:lnTo>
                    <a:lnTo>
                      <a:pt x="117" y="17"/>
                    </a:lnTo>
                    <a:lnTo>
                      <a:pt x="117" y="18"/>
                    </a:lnTo>
                    <a:lnTo>
                      <a:pt x="118" y="18"/>
                    </a:lnTo>
                    <a:lnTo>
                      <a:pt x="118" y="18"/>
                    </a:lnTo>
                    <a:lnTo>
                      <a:pt x="119" y="17"/>
                    </a:lnTo>
                    <a:lnTo>
                      <a:pt x="119" y="17"/>
                    </a:lnTo>
                    <a:lnTo>
                      <a:pt x="119" y="16"/>
                    </a:lnTo>
                    <a:lnTo>
                      <a:pt x="120" y="16"/>
                    </a:lnTo>
                    <a:lnTo>
                      <a:pt x="120" y="15"/>
                    </a:lnTo>
                    <a:lnTo>
                      <a:pt x="120" y="14"/>
                    </a:lnTo>
                    <a:lnTo>
                      <a:pt x="121" y="13"/>
                    </a:lnTo>
                    <a:lnTo>
                      <a:pt x="121" y="13"/>
                    </a:lnTo>
                    <a:lnTo>
                      <a:pt x="121" y="14"/>
                    </a:lnTo>
                    <a:lnTo>
                      <a:pt x="122" y="15"/>
                    </a:lnTo>
                    <a:lnTo>
                      <a:pt x="122" y="16"/>
                    </a:lnTo>
                    <a:lnTo>
                      <a:pt x="123" y="14"/>
                    </a:lnTo>
                    <a:lnTo>
                      <a:pt x="123" y="15"/>
                    </a:lnTo>
                    <a:lnTo>
                      <a:pt x="123" y="15"/>
                    </a:lnTo>
                    <a:lnTo>
                      <a:pt x="124" y="14"/>
                    </a:lnTo>
                    <a:lnTo>
                      <a:pt x="124" y="15"/>
                    </a:lnTo>
                    <a:lnTo>
                      <a:pt x="124" y="15"/>
                    </a:lnTo>
                    <a:lnTo>
                      <a:pt x="126" y="16"/>
                    </a:lnTo>
                    <a:lnTo>
                      <a:pt x="126" y="15"/>
                    </a:lnTo>
                    <a:lnTo>
                      <a:pt x="126" y="14"/>
                    </a:lnTo>
                    <a:lnTo>
                      <a:pt x="127" y="15"/>
                    </a:lnTo>
                    <a:lnTo>
                      <a:pt x="127" y="14"/>
                    </a:lnTo>
                    <a:lnTo>
                      <a:pt x="128" y="13"/>
                    </a:lnTo>
                    <a:lnTo>
                      <a:pt x="128" y="15"/>
                    </a:lnTo>
                    <a:lnTo>
                      <a:pt x="128" y="13"/>
                    </a:lnTo>
                    <a:lnTo>
                      <a:pt x="129" y="13"/>
                    </a:lnTo>
                    <a:lnTo>
                      <a:pt x="129" y="13"/>
                    </a:lnTo>
                    <a:lnTo>
                      <a:pt x="129" y="14"/>
                    </a:lnTo>
                    <a:lnTo>
                      <a:pt x="130" y="14"/>
                    </a:lnTo>
                    <a:lnTo>
                      <a:pt x="130" y="13"/>
                    </a:lnTo>
                    <a:lnTo>
                      <a:pt x="131" y="12"/>
                    </a:lnTo>
                    <a:lnTo>
                      <a:pt x="131" y="12"/>
                    </a:lnTo>
                    <a:lnTo>
                      <a:pt x="131" y="10"/>
                    </a:lnTo>
                    <a:lnTo>
                      <a:pt x="132" y="10"/>
                    </a:lnTo>
                    <a:lnTo>
                      <a:pt x="132" y="8"/>
                    </a:lnTo>
                    <a:lnTo>
                      <a:pt x="132" y="9"/>
                    </a:lnTo>
                    <a:lnTo>
                      <a:pt x="133" y="9"/>
                    </a:lnTo>
                    <a:lnTo>
                      <a:pt x="133" y="9"/>
                    </a:lnTo>
                    <a:lnTo>
                      <a:pt x="133" y="9"/>
                    </a:lnTo>
                    <a:lnTo>
                      <a:pt x="135" y="9"/>
                    </a:lnTo>
                    <a:lnTo>
                      <a:pt x="135" y="10"/>
                    </a:lnTo>
                    <a:lnTo>
                      <a:pt x="136" y="9"/>
                    </a:lnTo>
                    <a:lnTo>
                      <a:pt x="136" y="10"/>
                    </a:lnTo>
                    <a:lnTo>
                      <a:pt x="136" y="9"/>
                    </a:lnTo>
                    <a:lnTo>
                      <a:pt x="137" y="10"/>
                    </a:lnTo>
                    <a:lnTo>
                      <a:pt x="137" y="12"/>
                    </a:lnTo>
                    <a:lnTo>
                      <a:pt x="137" y="13"/>
                    </a:lnTo>
                    <a:lnTo>
                      <a:pt x="138" y="15"/>
                    </a:lnTo>
                    <a:lnTo>
                      <a:pt x="138" y="14"/>
                    </a:lnTo>
                    <a:lnTo>
                      <a:pt x="138" y="17"/>
                    </a:lnTo>
                    <a:lnTo>
                      <a:pt x="139" y="17"/>
                    </a:lnTo>
                    <a:lnTo>
                      <a:pt x="139" y="18"/>
                    </a:lnTo>
                    <a:lnTo>
                      <a:pt x="140" y="18"/>
                    </a:lnTo>
                    <a:lnTo>
                      <a:pt x="140" y="18"/>
                    </a:lnTo>
                    <a:lnTo>
                      <a:pt x="140" y="15"/>
                    </a:lnTo>
                    <a:lnTo>
                      <a:pt x="141" y="14"/>
                    </a:lnTo>
                    <a:lnTo>
                      <a:pt x="141" y="12"/>
                    </a:lnTo>
                    <a:lnTo>
                      <a:pt x="141" y="8"/>
                    </a:lnTo>
                    <a:lnTo>
                      <a:pt x="142" y="6"/>
                    </a:lnTo>
                    <a:lnTo>
                      <a:pt x="142" y="7"/>
                    </a:lnTo>
                    <a:lnTo>
                      <a:pt x="142" y="10"/>
                    </a:lnTo>
                    <a:lnTo>
                      <a:pt x="144" y="14"/>
                    </a:lnTo>
                    <a:lnTo>
                      <a:pt x="144" y="16"/>
                    </a:lnTo>
                    <a:lnTo>
                      <a:pt x="145" y="18"/>
                    </a:lnTo>
                    <a:lnTo>
                      <a:pt x="145" y="18"/>
                    </a:lnTo>
                    <a:lnTo>
                      <a:pt x="145" y="17"/>
                    </a:lnTo>
                    <a:lnTo>
                      <a:pt x="146" y="17"/>
                    </a:lnTo>
                    <a:lnTo>
                      <a:pt x="146" y="17"/>
                    </a:lnTo>
                    <a:lnTo>
                      <a:pt x="146" y="16"/>
                    </a:lnTo>
                    <a:lnTo>
                      <a:pt x="147" y="15"/>
                    </a:lnTo>
                    <a:lnTo>
                      <a:pt x="147" y="15"/>
                    </a:lnTo>
                    <a:lnTo>
                      <a:pt x="147" y="17"/>
                    </a:lnTo>
                    <a:lnTo>
                      <a:pt x="148" y="15"/>
                    </a:lnTo>
                    <a:lnTo>
                      <a:pt x="148" y="15"/>
                    </a:lnTo>
                    <a:lnTo>
                      <a:pt x="149" y="14"/>
                    </a:lnTo>
                    <a:lnTo>
                      <a:pt x="149" y="15"/>
                    </a:lnTo>
                    <a:lnTo>
                      <a:pt x="149" y="14"/>
                    </a:lnTo>
                    <a:lnTo>
                      <a:pt x="150" y="14"/>
                    </a:lnTo>
                    <a:lnTo>
                      <a:pt x="150" y="13"/>
                    </a:lnTo>
                    <a:lnTo>
                      <a:pt x="150" y="14"/>
                    </a:lnTo>
                    <a:lnTo>
                      <a:pt x="151" y="17"/>
                    </a:lnTo>
                    <a:lnTo>
                      <a:pt x="151" y="16"/>
                    </a:lnTo>
                    <a:lnTo>
                      <a:pt x="151" y="17"/>
                    </a:lnTo>
                    <a:lnTo>
                      <a:pt x="153" y="17"/>
                    </a:lnTo>
                    <a:lnTo>
                      <a:pt x="153" y="16"/>
                    </a:lnTo>
                    <a:lnTo>
                      <a:pt x="154" y="15"/>
                    </a:lnTo>
                    <a:lnTo>
                      <a:pt x="154" y="13"/>
                    </a:lnTo>
                    <a:lnTo>
                      <a:pt x="154" y="14"/>
                    </a:lnTo>
                    <a:lnTo>
                      <a:pt x="155" y="14"/>
                    </a:lnTo>
                    <a:lnTo>
                      <a:pt x="155" y="13"/>
                    </a:lnTo>
                    <a:lnTo>
                      <a:pt x="155" y="14"/>
                    </a:lnTo>
                    <a:lnTo>
                      <a:pt x="156" y="13"/>
                    </a:lnTo>
                    <a:lnTo>
                      <a:pt x="156" y="14"/>
                    </a:lnTo>
                    <a:lnTo>
                      <a:pt x="156" y="14"/>
                    </a:lnTo>
                    <a:lnTo>
                      <a:pt x="157" y="15"/>
                    </a:lnTo>
                    <a:lnTo>
                      <a:pt x="157" y="15"/>
                    </a:lnTo>
                    <a:lnTo>
                      <a:pt x="158" y="16"/>
                    </a:lnTo>
                    <a:lnTo>
                      <a:pt x="158" y="14"/>
                    </a:lnTo>
                    <a:lnTo>
                      <a:pt x="158" y="14"/>
                    </a:lnTo>
                    <a:lnTo>
                      <a:pt x="159" y="15"/>
                    </a:lnTo>
                    <a:lnTo>
                      <a:pt x="159" y="14"/>
                    </a:lnTo>
                    <a:lnTo>
                      <a:pt x="159" y="15"/>
                    </a:lnTo>
                    <a:lnTo>
                      <a:pt x="160" y="15"/>
                    </a:lnTo>
                    <a:lnTo>
                      <a:pt x="160" y="14"/>
                    </a:lnTo>
                    <a:lnTo>
                      <a:pt x="160" y="14"/>
                    </a:lnTo>
                    <a:lnTo>
                      <a:pt x="162" y="14"/>
                    </a:lnTo>
                    <a:lnTo>
                      <a:pt x="162" y="13"/>
                    </a:lnTo>
                    <a:lnTo>
                      <a:pt x="163" y="10"/>
                    </a:lnTo>
                    <a:lnTo>
                      <a:pt x="163" y="6"/>
                    </a:lnTo>
                    <a:lnTo>
                      <a:pt x="163" y="6"/>
                    </a:lnTo>
                    <a:lnTo>
                      <a:pt x="164" y="6"/>
                    </a:lnTo>
                    <a:lnTo>
                      <a:pt x="164" y="6"/>
                    </a:lnTo>
                    <a:lnTo>
                      <a:pt x="164" y="9"/>
                    </a:lnTo>
                    <a:lnTo>
                      <a:pt x="165" y="10"/>
                    </a:lnTo>
                    <a:lnTo>
                      <a:pt x="165" y="14"/>
                    </a:lnTo>
                    <a:lnTo>
                      <a:pt x="165" y="15"/>
                    </a:lnTo>
                    <a:lnTo>
                      <a:pt x="166" y="17"/>
                    </a:lnTo>
                    <a:lnTo>
                      <a:pt x="166" y="17"/>
                    </a:lnTo>
                    <a:lnTo>
                      <a:pt x="167" y="19"/>
                    </a:lnTo>
                    <a:lnTo>
                      <a:pt x="167" y="18"/>
                    </a:lnTo>
                    <a:lnTo>
                      <a:pt x="167" y="18"/>
                    </a:lnTo>
                    <a:lnTo>
                      <a:pt x="168" y="21"/>
                    </a:lnTo>
                    <a:lnTo>
                      <a:pt x="168" y="17"/>
                    </a:lnTo>
                    <a:lnTo>
                      <a:pt x="168" y="18"/>
                    </a:lnTo>
                    <a:lnTo>
                      <a:pt x="169" y="19"/>
                    </a:lnTo>
                    <a:lnTo>
                      <a:pt x="169" y="15"/>
                    </a:lnTo>
                    <a:lnTo>
                      <a:pt x="169" y="15"/>
                    </a:lnTo>
                    <a:lnTo>
                      <a:pt x="171" y="16"/>
                    </a:lnTo>
                    <a:lnTo>
                      <a:pt x="171" y="15"/>
                    </a:lnTo>
                    <a:lnTo>
                      <a:pt x="172" y="17"/>
                    </a:lnTo>
                    <a:lnTo>
                      <a:pt x="172" y="18"/>
                    </a:lnTo>
                    <a:lnTo>
                      <a:pt x="172" y="18"/>
                    </a:lnTo>
                    <a:lnTo>
                      <a:pt x="173" y="19"/>
                    </a:lnTo>
                    <a:lnTo>
                      <a:pt x="173" y="19"/>
                    </a:lnTo>
                    <a:lnTo>
                      <a:pt x="173" y="18"/>
                    </a:lnTo>
                    <a:lnTo>
                      <a:pt x="174" y="18"/>
                    </a:lnTo>
                    <a:lnTo>
                      <a:pt x="174" y="18"/>
                    </a:lnTo>
                    <a:lnTo>
                      <a:pt x="175" y="17"/>
                    </a:lnTo>
                    <a:lnTo>
                      <a:pt x="175" y="17"/>
                    </a:lnTo>
                    <a:lnTo>
                      <a:pt x="175" y="19"/>
                    </a:lnTo>
                    <a:lnTo>
                      <a:pt x="176" y="18"/>
                    </a:lnTo>
                    <a:lnTo>
                      <a:pt x="176" y="19"/>
                    </a:lnTo>
                    <a:lnTo>
                      <a:pt x="176" y="18"/>
                    </a:lnTo>
                    <a:lnTo>
                      <a:pt x="177" y="17"/>
                    </a:lnTo>
                    <a:lnTo>
                      <a:pt x="177" y="18"/>
                    </a:lnTo>
                    <a:lnTo>
                      <a:pt x="177" y="17"/>
                    </a:lnTo>
                    <a:lnTo>
                      <a:pt x="178" y="14"/>
                    </a:lnTo>
                    <a:lnTo>
                      <a:pt x="178" y="13"/>
                    </a:lnTo>
                    <a:lnTo>
                      <a:pt x="180" y="14"/>
                    </a:lnTo>
                    <a:lnTo>
                      <a:pt x="180" y="14"/>
                    </a:lnTo>
                    <a:lnTo>
                      <a:pt x="180" y="14"/>
                    </a:lnTo>
                    <a:lnTo>
                      <a:pt x="181" y="16"/>
                    </a:lnTo>
                    <a:lnTo>
                      <a:pt x="181" y="19"/>
                    </a:lnTo>
                    <a:lnTo>
                      <a:pt x="181" y="21"/>
                    </a:lnTo>
                    <a:lnTo>
                      <a:pt x="182" y="24"/>
                    </a:lnTo>
                    <a:lnTo>
                      <a:pt x="182" y="26"/>
                    </a:lnTo>
                    <a:lnTo>
                      <a:pt x="182" y="28"/>
                    </a:lnTo>
                    <a:lnTo>
                      <a:pt x="183" y="27"/>
                    </a:lnTo>
                    <a:lnTo>
                      <a:pt x="183" y="27"/>
                    </a:lnTo>
                    <a:lnTo>
                      <a:pt x="184" y="28"/>
                    </a:lnTo>
                    <a:lnTo>
                      <a:pt x="184" y="27"/>
                    </a:lnTo>
                    <a:lnTo>
                      <a:pt x="184" y="26"/>
                    </a:lnTo>
                    <a:lnTo>
                      <a:pt x="185" y="24"/>
                    </a:lnTo>
                    <a:lnTo>
                      <a:pt x="185" y="21"/>
                    </a:lnTo>
                    <a:lnTo>
                      <a:pt x="185" y="21"/>
                    </a:lnTo>
                    <a:lnTo>
                      <a:pt x="186" y="19"/>
                    </a:lnTo>
                    <a:lnTo>
                      <a:pt x="186" y="18"/>
                    </a:lnTo>
                    <a:lnTo>
                      <a:pt x="186" y="18"/>
                    </a:lnTo>
                    <a:lnTo>
                      <a:pt x="187" y="15"/>
                    </a:lnTo>
                    <a:lnTo>
                      <a:pt x="187" y="15"/>
                    </a:lnTo>
                    <a:lnTo>
                      <a:pt x="189" y="15"/>
                    </a:lnTo>
                    <a:lnTo>
                      <a:pt x="189" y="14"/>
                    </a:lnTo>
                    <a:lnTo>
                      <a:pt x="189" y="14"/>
                    </a:lnTo>
                    <a:lnTo>
                      <a:pt x="190" y="17"/>
                    </a:lnTo>
                    <a:lnTo>
                      <a:pt x="190" y="18"/>
                    </a:lnTo>
                    <a:lnTo>
                      <a:pt x="190" y="18"/>
                    </a:lnTo>
                    <a:lnTo>
                      <a:pt x="191" y="19"/>
                    </a:lnTo>
                    <a:lnTo>
                      <a:pt x="191" y="18"/>
                    </a:lnTo>
                    <a:lnTo>
                      <a:pt x="191" y="21"/>
                    </a:lnTo>
                    <a:lnTo>
                      <a:pt x="192" y="19"/>
                    </a:lnTo>
                    <a:lnTo>
                      <a:pt x="192" y="17"/>
                    </a:lnTo>
                    <a:lnTo>
                      <a:pt x="193" y="17"/>
                    </a:lnTo>
                    <a:lnTo>
                      <a:pt x="193" y="17"/>
                    </a:lnTo>
                    <a:lnTo>
                      <a:pt x="193" y="18"/>
                    </a:lnTo>
                    <a:lnTo>
                      <a:pt x="194" y="19"/>
                    </a:lnTo>
                    <a:lnTo>
                      <a:pt x="194" y="21"/>
                    </a:lnTo>
                    <a:lnTo>
                      <a:pt x="194" y="19"/>
                    </a:lnTo>
                    <a:lnTo>
                      <a:pt x="195" y="21"/>
                    </a:lnTo>
                    <a:lnTo>
                      <a:pt x="195" y="22"/>
                    </a:lnTo>
                    <a:lnTo>
                      <a:pt x="195" y="22"/>
                    </a:lnTo>
                    <a:lnTo>
                      <a:pt x="196" y="22"/>
                    </a:lnTo>
                    <a:lnTo>
                      <a:pt x="196" y="19"/>
                    </a:lnTo>
                    <a:lnTo>
                      <a:pt x="198" y="21"/>
                    </a:lnTo>
                    <a:lnTo>
                      <a:pt x="198" y="21"/>
                    </a:lnTo>
                    <a:lnTo>
                      <a:pt x="198" y="21"/>
                    </a:lnTo>
                    <a:lnTo>
                      <a:pt x="199" y="23"/>
                    </a:lnTo>
                    <a:lnTo>
                      <a:pt x="199" y="22"/>
                    </a:lnTo>
                    <a:lnTo>
                      <a:pt x="199" y="21"/>
                    </a:lnTo>
                    <a:lnTo>
                      <a:pt x="200" y="22"/>
                    </a:lnTo>
                    <a:lnTo>
                      <a:pt x="200" y="22"/>
                    </a:lnTo>
                    <a:lnTo>
                      <a:pt x="200" y="21"/>
                    </a:lnTo>
                    <a:lnTo>
                      <a:pt x="201" y="21"/>
                    </a:lnTo>
                    <a:lnTo>
                      <a:pt x="201" y="22"/>
                    </a:lnTo>
                    <a:lnTo>
                      <a:pt x="202" y="21"/>
                    </a:lnTo>
                    <a:lnTo>
                      <a:pt x="202" y="23"/>
                    </a:lnTo>
                    <a:lnTo>
                      <a:pt x="202" y="23"/>
                    </a:lnTo>
                    <a:lnTo>
                      <a:pt x="203" y="24"/>
                    </a:lnTo>
                    <a:lnTo>
                      <a:pt x="203" y="23"/>
                    </a:lnTo>
                    <a:lnTo>
                      <a:pt x="203" y="23"/>
                    </a:lnTo>
                    <a:lnTo>
                      <a:pt x="204" y="25"/>
                    </a:lnTo>
                    <a:lnTo>
                      <a:pt x="204" y="26"/>
                    </a:lnTo>
                    <a:lnTo>
                      <a:pt x="204" y="26"/>
                    </a:lnTo>
                    <a:lnTo>
                      <a:pt x="205" y="26"/>
                    </a:lnTo>
                    <a:lnTo>
                      <a:pt x="205" y="25"/>
                    </a:lnTo>
                    <a:lnTo>
                      <a:pt x="206" y="26"/>
                    </a:lnTo>
                    <a:lnTo>
                      <a:pt x="206" y="26"/>
                    </a:lnTo>
                    <a:lnTo>
                      <a:pt x="206" y="25"/>
                    </a:lnTo>
                    <a:lnTo>
                      <a:pt x="208" y="26"/>
                    </a:lnTo>
                    <a:lnTo>
                      <a:pt x="208" y="24"/>
                    </a:lnTo>
                    <a:lnTo>
                      <a:pt x="208" y="22"/>
                    </a:lnTo>
                    <a:lnTo>
                      <a:pt x="209" y="22"/>
                    </a:lnTo>
                    <a:lnTo>
                      <a:pt x="209" y="23"/>
                    </a:lnTo>
                    <a:lnTo>
                      <a:pt x="209" y="24"/>
                    </a:lnTo>
                    <a:lnTo>
                      <a:pt x="210" y="23"/>
                    </a:lnTo>
                    <a:lnTo>
                      <a:pt x="210" y="22"/>
                    </a:lnTo>
                    <a:lnTo>
                      <a:pt x="211" y="22"/>
                    </a:lnTo>
                    <a:lnTo>
                      <a:pt x="211" y="22"/>
                    </a:lnTo>
                    <a:lnTo>
                      <a:pt x="211" y="21"/>
                    </a:lnTo>
                    <a:lnTo>
                      <a:pt x="212" y="23"/>
                    </a:lnTo>
                    <a:lnTo>
                      <a:pt x="212" y="23"/>
                    </a:lnTo>
                    <a:lnTo>
                      <a:pt x="212" y="22"/>
                    </a:lnTo>
                    <a:lnTo>
                      <a:pt x="213" y="22"/>
                    </a:lnTo>
                    <a:lnTo>
                      <a:pt x="213" y="23"/>
                    </a:lnTo>
                    <a:lnTo>
                      <a:pt x="213" y="22"/>
                    </a:lnTo>
                    <a:lnTo>
                      <a:pt x="214" y="23"/>
                    </a:lnTo>
                    <a:lnTo>
                      <a:pt x="214" y="22"/>
                    </a:lnTo>
                    <a:lnTo>
                      <a:pt x="215" y="23"/>
                    </a:lnTo>
                    <a:lnTo>
                      <a:pt x="215" y="23"/>
                    </a:lnTo>
                    <a:lnTo>
                      <a:pt x="215" y="25"/>
                    </a:lnTo>
                    <a:lnTo>
                      <a:pt x="217" y="25"/>
                    </a:lnTo>
                    <a:lnTo>
                      <a:pt x="217" y="25"/>
                    </a:lnTo>
                    <a:lnTo>
                      <a:pt x="217" y="26"/>
                    </a:lnTo>
                    <a:lnTo>
                      <a:pt x="218" y="26"/>
                    </a:lnTo>
                    <a:lnTo>
                      <a:pt x="218" y="26"/>
                    </a:lnTo>
                    <a:lnTo>
                      <a:pt x="219" y="27"/>
                    </a:lnTo>
                    <a:lnTo>
                      <a:pt x="219" y="30"/>
                    </a:lnTo>
                    <a:lnTo>
                      <a:pt x="219" y="33"/>
                    </a:lnTo>
                    <a:lnTo>
                      <a:pt x="220" y="33"/>
                    </a:lnTo>
                    <a:lnTo>
                      <a:pt x="220" y="34"/>
                    </a:lnTo>
                    <a:lnTo>
                      <a:pt x="220" y="33"/>
                    </a:lnTo>
                    <a:lnTo>
                      <a:pt x="221" y="32"/>
                    </a:lnTo>
                    <a:lnTo>
                      <a:pt x="221" y="30"/>
                    </a:lnTo>
                    <a:lnTo>
                      <a:pt x="221" y="31"/>
                    </a:lnTo>
                    <a:lnTo>
                      <a:pt x="222" y="30"/>
                    </a:lnTo>
                    <a:lnTo>
                      <a:pt x="222" y="30"/>
                    </a:lnTo>
                    <a:lnTo>
                      <a:pt x="223" y="27"/>
                    </a:lnTo>
                    <a:lnTo>
                      <a:pt x="223" y="26"/>
                    </a:lnTo>
                    <a:lnTo>
                      <a:pt x="223" y="25"/>
                    </a:lnTo>
                    <a:lnTo>
                      <a:pt x="224" y="25"/>
                    </a:lnTo>
                    <a:lnTo>
                      <a:pt x="224" y="25"/>
                    </a:lnTo>
                    <a:lnTo>
                      <a:pt x="224" y="25"/>
                    </a:lnTo>
                    <a:lnTo>
                      <a:pt x="226" y="27"/>
                    </a:lnTo>
                    <a:lnTo>
                      <a:pt x="226" y="27"/>
                    </a:lnTo>
                    <a:lnTo>
                      <a:pt x="226" y="26"/>
                    </a:lnTo>
                    <a:lnTo>
                      <a:pt x="227" y="27"/>
                    </a:lnTo>
                    <a:lnTo>
                      <a:pt x="227" y="26"/>
                    </a:lnTo>
                    <a:lnTo>
                      <a:pt x="228" y="26"/>
                    </a:lnTo>
                    <a:lnTo>
                      <a:pt x="228" y="26"/>
                    </a:lnTo>
                    <a:lnTo>
                      <a:pt x="228" y="27"/>
                    </a:lnTo>
                    <a:lnTo>
                      <a:pt x="229" y="28"/>
                    </a:lnTo>
                    <a:lnTo>
                      <a:pt x="229" y="28"/>
                    </a:lnTo>
                    <a:lnTo>
                      <a:pt x="229" y="28"/>
                    </a:lnTo>
                    <a:lnTo>
                      <a:pt x="230" y="30"/>
                    </a:lnTo>
                    <a:lnTo>
                      <a:pt x="230" y="28"/>
                    </a:lnTo>
                    <a:lnTo>
                      <a:pt x="230" y="31"/>
                    </a:lnTo>
                    <a:lnTo>
                      <a:pt x="231" y="32"/>
                    </a:lnTo>
                    <a:lnTo>
                      <a:pt x="231" y="31"/>
                    </a:lnTo>
                    <a:lnTo>
                      <a:pt x="232" y="30"/>
                    </a:lnTo>
                    <a:lnTo>
                      <a:pt x="232" y="30"/>
                    </a:lnTo>
                    <a:lnTo>
                      <a:pt x="232" y="27"/>
                    </a:lnTo>
                    <a:lnTo>
                      <a:pt x="233" y="27"/>
                    </a:lnTo>
                    <a:lnTo>
                      <a:pt x="233" y="27"/>
                    </a:lnTo>
                    <a:lnTo>
                      <a:pt x="233" y="26"/>
                    </a:lnTo>
                    <a:lnTo>
                      <a:pt x="235" y="25"/>
                    </a:lnTo>
                    <a:lnTo>
                      <a:pt x="235" y="25"/>
                    </a:lnTo>
                    <a:lnTo>
                      <a:pt x="235" y="26"/>
                    </a:lnTo>
                    <a:lnTo>
                      <a:pt x="236" y="26"/>
                    </a:lnTo>
                    <a:lnTo>
                      <a:pt x="236" y="27"/>
                    </a:lnTo>
                    <a:lnTo>
                      <a:pt x="237" y="27"/>
                    </a:lnTo>
                    <a:lnTo>
                      <a:pt x="237" y="27"/>
                    </a:lnTo>
                    <a:lnTo>
                      <a:pt x="237" y="27"/>
                    </a:lnTo>
                    <a:lnTo>
                      <a:pt x="238" y="26"/>
                    </a:lnTo>
                    <a:lnTo>
                      <a:pt x="238" y="24"/>
                    </a:lnTo>
                    <a:lnTo>
                      <a:pt x="238" y="23"/>
                    </a:lnTo>
                    <a:lnTo>
                      <a:pt x="239" y="23"/>
                    </a:lnTo>
                    <a:lnTo>
                      <a:pt x="239" y="23"/>
                    </a:lnTo>
                    <a:lnTo>
                      <a:pt x="239" y="23"/>
                    </a:lnTo>
                    <a:lnTo>
                      <a:pt x="240" y="25"/>
                    </a:lnTo>
                    <a:lnTo>
                      <a:pt x="240" y="25"/>
                    </a:lnTo>
                    <a:lnTo>
                      <a:pt x="241" y="27"/>
                    </a:lnTo>
                    <a:lnTo>
                      <a:pt x="241" y="27"/>
                    </a:lnTo>
                    <a:lnTo>
                      <a:pt x="241" y="27"/>
                    </a:lnTo>
                    <a:lnTo>
                      <a:pt x="242" y="27"/>
                    </a:lnTo>
                    <a:lnTo>
                      <a:pt x="242" y="26"/>
                    </a:lnTo>
                    <a:lnTo>
                      <a:pt x="242" y="24"/>
                    </a:lnTo>
                    <a:lnTo>
                      <a:pt x="244" y="24"/>
                    </a:lnTo>
                    <a:lnTo>
                      <a:pt x="244" y="23"/>
                    </a:lnTo>
                    <a:lnTo>
                      <a:pt x="244" y="22"/>
                    </a:lnTo>
                    <a:lnTo>
                      <a:pt x="245" y="18"/>
                    </a:lnTo>
                    <a:lnTo>
                      <a:pt x="245" y="16"/>
                    </a:lnTo>
                    <a:lnTo>
                      <a:pt x="246" y="15"/>
                    </a:lnTo>
                    <a:lnTo>
                      <a:pt x="246" y="14"/>
                    </a:lnTo>
                    <a:lnTo>
                      <a:pt x="246" y="14"/>
                    </a:lnTo>
                    <a:lnTo>
                      <a:pt x="247" y="15"/>
                    </a:lnTo>
                    <a:lnTo>
                      <a:pt x="247" y="17"/>
                    </a:lnTo>
                    <a:lnTo>
                      <a:pt x="247" y="17"/>
                    </a:lnTo>
                    <a:lnTo>
                      <a:pt x="248" y="17"/>
                    </a:lnTo>
                    <a:lnTo>
                      <a:pt x="248" y="17"/>
                    </a:lnTo>
                    <a:lnTo>
                      <a:pt x="248" y="17"/>
                    </a:lnTo>
                    <a:lnTo>
                      <a:pt x="249" y="18"/>
                    </a:lnTo>
                    <a:lnTo>
                      <a:pt x="249" y="18"/>
                    </a:lnTo>
                    <a:lnTo>
                      <a:pt x="250" y="18"/>
                    </a:lnTo>
                    <a:lnTo>
                      <a:pt x="250" y="19"/>
                    </a:lnTo>
                    <a:lnTo>
                      <a:pt x="250" y="21"/>
                    </a:lnTo>
                    <a:lnTo>
                      <a:pt x="251" y="22"/>
                    </a:lnTo>
                    <a:lnTo>
                      <a:pt x="251" y="23"/>
                    </a:lnTo>
                    <a:lnTo>
                      <a:pt x="251" y="23"/>
                    </a:lnTo>
                    <a:lnTo>
                      <a:pt x="253" y="23"/>
                    </a:lnTo>
                    <a:lnTo>
                      <a:pt x="253" y="23"/>
                    </a:lnTo>
                    <a:lnTo>
                      <a:pt x="253" y="23"/>
                    </a:lnTo>
                    <a:lnTo>
                      <a:pt x="254" y="23"/>
                    </a:lnTo>
                    <a:lnTo>
                      <a:pt x="254" y="23"/>
                    </a:lnTo>
                    <a:lnTo>
                      <a:pt x="255" y="22"/>
                    </a:lnTo>
                    <a:lnTo>
                      <a:pt x="255" y="24"/>
                    </a:lnTo>
                    <a:lnTo>
                      <a:pt x="255" y="23"/>
                    </a:lnTo>
                    <a:lnTo>
                      <a:pt x="256" y="19"/>
                    </a:lnTo>
                    <a:lnTo>
                      <a:pt x="256" y="18"/>
                    </a:lnTo>
                    <a:lnTo>
                      <a:pt x="256" y="17"/>
                    </a:lnTo>
                    <a:lnTo>
                      <a:pt x="257" y="16"/>
                    </a:lnTo>
                    <a:lnTo>
                      <a:pt x="257" y="15"/>
                    </a:lnTo>
                    <a:lnTo>
                      <a:pt x="257" y="18"/>
                    </a:lnTo>
                    <a:lnTo>
                      <a:pt x="258" y="18"/>
                    </a:lnTo>
                    <a:lnTo>
                      <a:pt x="258" y="17"/>
                    </a:lnTo>
                    <a:lnTo>
                      <a:pt x="259" y="18"/>
                    </a:lnTo>
                    <a:lnTo>
                      <a:pt x="259" y="17"/>
                    </a:lnTo>
                    <a:lnTo>
                      <a:pt x="259" y="15"/>
                    </a:lnTo>
                    <a:lnTo>
                      <a:pt x="260" y="15"/>
                    </a:lnTo>
                    <a:lnTo>
                      <a:pt x="260" y="14"/>
                    </a:lnTo>
                    <a:lnTo>
                      <a:pt x="260" y="14"/>
                    </a:lnTo>
                    <a:lnTo>
                      <a:pt x="262" y="15"/>
                    </a:lnTo>
                    <a:lnTo>
                      <a:pt x="262" y="15"/>
                    </a:lnTo>
                    <a:lnTo>
                      <a:pt x="263" y="16"/>
                    </a:lnTo>
                    <a:lnTo>
                      <a:pt x="263" y="17"/>
                    </a:lnTo>
                    <a:lnTo>
                      <a:pt x="263" y="21"/>
                    </a:lnTo>
                    <a:lnTo>
                      <a:pt x="264" y="21"/>
                    </a:lnTo>
                    <a:lnTo>
                      <a:pt x="264" y="19"/>
                    </a:lnTo>
                    <a:lnTo>
                      <a:pt x="264" y="19"/>
                    </a:lnTo>
                    <a:lnTo>
                      <a:pt x="265" y="21"/>
                    </a:lnTo>
                    <a:lnTo>
                      <a:pt x="265" y="22"/>
                    </a:lnTo>
                    <a:lnTo>
                      <a:pt x="265" y="26"/>
                    </a:lnTo>
                    <a:lnTo>
                      <a:pt x="266" y="25"/>
                    </a:lnTo>
                    <a:lnTo>
                      <a:pt x="266" y="25"/>
                    </a:lnTo>
                    <a:lnTo>
                      <a:pt x="267" y="25"/>
                    </a:lnTo>
                    <a:lnTo>
                      <a:pt x="267" y="23"/>
                    </a:lnTo>
                    <a:lnTo>
                      <a:pt x="267" y="23"/>
                    </a:lnTo>
                    <a:lnTo>
                      <a:pt x="268" y="23"/>
                    </a:lnTo>
                    <a:lnTo>
                      <a:pt x="268" y="24"/>
                    </a:lnTo>
                    <a:lnTo>
                      <a:pt x="268" y="22"/>
                    </a:lnTo>
                    <a:lnTo>
                      <a:pt x="269" y="19"/>
                    </a:lnTo>
                    <a:lnTo>
                      <a:pt x="269" y="19"/>
                    </a:lnTo>
                    <a:lnTo>
                      <a:pt x="269" y="19"/>
                    </a:lnTo>
                    <a:lnTo>
                      <a:pt x="271" y="18"/>
                    </a:lnTo>
                    <a:lnTo>
                      <a:pt x="271" y="18"/>
                    </a:lnTo>
                    <a:lnTo>
                      <a:pt x="272" y="19"/>
                    </a:lnTo>
                    <a:lnTo>
                      <a:pt x="272" y="21"/>
                    </a:lnTo>
                    <a:lnTo>
                      <a:pt x="272" y="21"/>
                    </a:lnTo>
                    <a:lnTo>
                      <a:pt x="273" y="22"/>
                    </a:lnTo>
                    <a:lnTo>
                      <a:pt x="273" y="21"/>
                    </a:lnTo>
                    <a:lnTo>
                      <a:pt x="273" y="22"/>
                    </a:lnTo>
                    <a:lnTo>
                      <a:pt x="274" y="21"/>
                    </a:lnTo>
                    <a:lnTo>
                      <a:pt x="274" y="21"/>
                    </a:lnTo>
                    <a:lnTo>
                      <a:pt x="274" y="19"/>
                    </a:lnTo>
                    <a:lnTo>
                      <a:pt x="275" y="18"/>
                    </a:lnTo>
                    <a:lnTo>
                      <a:pt x="275" y="18"/>
                    </a:lnTo>
                    <a:lnTo>
                      <a:pt x="276" y="17"/>
                    </a:lnTo>
                    <a:lnTo>
                      <a:pt x="276" y="18"/>
                    </a:lnTo>
                    <a:lnTo>
                      <a:pt x="276" y="19"/>
                    </a:lnTo>
                    <a:lnTo>
                      <a:pt x="277" y="19"/>
                    </a:lnTo>
                    <a:lnTo>
                      <a:pt x="277" y="19"/>
                    </a:lnTo>
                    <a:lnTo>
                      <a:pt x="277" y="17"/>
                    </a:lnTo>
                    <a:lnTo>
                      <a:pt x="278" y="18"/>
                    </a:lnTo>
                    <a:lnTo>
                      <a:pt x="278" y="17"/>
                    </a:lnTo>
                    <a:lnTo>
                      <a:pt x="278" y="19"/>
                    </a:lnTo>
                    <a:lnTo>
                      <a:pt x="280" y="17"/>
                    </a:lnTo>
                    <a:lnTo>
                      <a:pt x="280" y="17"/>
                    </a:lnTo>
                    <a:lnTo>
                      <a:pt x="281" y="17"/>
                    </a:lnTo>
                    <a:lnTo>
                      <a:pt x="281" y="18"/>
                    </a:lnTo>
                    <a:lnTo>
                      <a:pt x="281" y="18"/>
                    </a:lnTo>
                    <a:lnTo>
                      <a:pt x="282" y="19"/>
                    </a:lnTo>
                    <a:lnTo>
                      <a:pt x="282" y="18"/>
                    </a:lnTo>
                    <a:lnTo>
                      <a:pt x="282" y="16"/>
                    </a:lnTo>
                    <a:lnTo>
                      <a:pt x="283" y="14"/>
                    </a:lnTo>
                    <a:lnTo>
                      <a:pt x="283" y="16"/>
                    </a:lnTo>
                    <a:lnTo>
                      <a:pt x="283" y="15"/>
                    </a:lnTo>
                    <a:lnTo>
                      <a:pt x="284" y="16"/>
                    </a:lnTo>
                    <a:lnTo>
                      <a:pt x="284" y="17"/>
                    </a:lnTo>
                    <a:lnTo>
                      <a:pt x="285" y="18"/>
                    </a:lnTo>
                    <a:lnTo>
                      <a:pt x="285" y="18"/>
                    </a:lnTo>
                    <a:lnTo>
                      <a:pt x="285" y="21"/>
                    </a:lnTo>
                    <a:lnTo>
                      <a:pt x="286" y="21"/>
                    </a:lnTo>
                    <a:lnTo>
                      <a:pt x="286" y="21"/>
                    </a:lnTo>
                    <a:lnTo>
                      <a:pt x="286" y="21"/>
                    </a:lnTo>
                    <a:lnTo>
                      <a:pt x="287" y="19"/>
                    </a:lnTo>
                    <a:lnTo>
                      <a:pt x="287" y="18"/>
                    </a:lnTo>
                    <a:lnTo>
                      <a:pt x="287" y="21"/>
                    </a:lnTo>
                    <a:lnTo>
                      <a:pt x="289" y="19"/>
                    </a:lnTo>
                    <a:lnTo>
                      <a:pt x="289" y="19"/>
                    </a:lnTo>
                    <a:lnTo>
                      <a:pt x="290" y="18"/>
                    </a:lnTo>
                    <a:lnTo>
                      <a:pt x="290" y="19"/>
                    </a:lnTo>
                    <a:lnTo>
                      <a:pt x="290" y="18"/>
                    </a:lnTo>
                    <a:lnTo>
                      <a:pt x="291" y="21"/>
                    </a:lnTo>
                    <a:lnTo>
                      <a:pt x="291" y="21"/>
                    </a:lnTo>
                    <a:lnTo>
                      <a:pt x="291" y="18"/>
                    </a:lnTo>
                    <a:lnTo>
                      <a:pt x="292" y="18"/>
                    </a:lnTo>
                    <a:lnTo>
                      <a:pt x="292" y="18"/>
                    </a:lnTo>
                    <a:lnTo>
                      <a:pt x="292" y="18"/>
                    </a:lnTo>
                    <a:lnTo>
                      <a:pt x="293" y="18"/>
                    </a:lnTo>
                    <a:lnTo>
                      <a:pt x="293" y="15"/>
                    </a:lnTo>
                    <a:lnTo>
                      <a:pt x="294" y="13"/>
                    </a:lnTo>
                    <a:lnTo>
                      <a:pt x="294" y="14"/>
                    </a:lnTo>
                    <a:lnTo>
                      <a:pt x="294" y="14"/>
                    </a:lnTo>
                    <a:lnTo>
                      <a:pt x="295" y="15"/>
                    </a:lnTo>
                    <a:lnTo>
                      <a:pt x="295" y="16"/>
                    </a:lnTo>
                    <a:lnTo>
                      <a:pt x="295" y="14"/>
                    </a:lnTo>
                    <a:lnTo>
                      <a:pt x="296" y="16"/>
                    </a:lnTo>
                    <a:lnTo>
                      <a:pt x="296" y="14"/>
                    </a:lnTo>
                    <a:lnTo>
                      <a:pt x="296" y="14"/>
                    </a:lnTo>
                    <a:lnTo>
                      <a:pt x="298" y="12"/>
                    </a:lnTo>
                    <a:lnTo>
                      <a:pt x="298" y="14"/>
                    </a:lnTo>
                    <a:lnTo>
                      <a:pt x="299" y="15"/>
                    </a:lnTo>
                    <a:lnTo>
                      <a:pt x="299" y="15"/>
                    </a:lnTo>
                    <a:lnTo>
                      <a:pt x="299" y="15"/>
                    </a:lnTo>
                    <a:lnTo>
                      <a:pt x="300" y="16"/>
                    </a:lnTo>
                    <a:lnTo>
                      <a:pt x="300" y="17"/>
                    </a:lnTo>
                    <a:lnTo>
                      <a:pt x="300" y="16"/>
                    </a:lnTo>
                    <a:lnTo>
                      <a:pt x="301" y="15"/>
                    </a:lnTo>
                    <a:lnTo>
                      <a:pt x="301" y="16"/>
                    </a:lnTo>
                    <a:lnTo>
                      <a:pt x="302" y="18"/>
                    </a:lnTo>
                    <a:lnTo>
                      <a:pt x="302" y="18"/>
                    </a:lnTo>
                    <a:lnTo>
                      <a:pt x="302" y="21"/>
                    </a:lnTo>
                    <a:lnTo>
                      <a:pt x="303" y="23"/>
                    </a:lnTo>
                    <a:lnTo>
                      <a:pt x="303" y="22"/>
                    </a:lnTo>
                    <a:lnTo>
                      <a:pt x="303" y="22"/>
                    </a:lnTo>
                    <a:lnTo>
                      <a:pt x="304" y="21"/>
                    </a:lnTo>
                    <a:lnTo>
                      <a:pt x="304" y="19"/>
                    </a:lnTo>
                    <a:lnTo>
                      <a:pt x="304" y="17"/>
                    </a:lnTo>
                    <a:lnTo>
                      <a:pt x="305" y="14"/>
                    </a:lnTo>
                    <a:lnTo>
                      <a:pt x="305" y="12"/>
                    </a:lnTo>
                    <a:lnTo>
                      <a:pt x="307" y="10"/>
                    </a:lnTo>
                    <a:lnTo>
                      <a:pt x="307" y="10"/>
                    </a:lnTo>
                    <a:lnTo>
                      <a:pt x="307" y="12"/>
                    </a:lnTo>
                    <a:lnTo>
                      <a:pt x="308" y="14"/>
                    </a:lnTo>
                    <a:lnTo>
                      <a:pt x="308" y="15"/>
                    </a:lnTo>
                    <a:lnTo>
                      <a:pt x="308" y="16"/>
                    </a:lnTo>
                    <a:lnTo>
                      <a:pt x="309" y="16"/>
                    </a:lnTo>
                    <a:lnTo>
                      <a:pt x="309" y="16"/>
                    </a:lnTo>
                    <a:lnTo>
                      <a:pt x="309" y="14"/>
                    </a:lnTo>
                    <a:lnTo>
                      <a:pt x="310" y="16"/>
                    </a:lnTo>
                    <a:lnTo>
                      <a:pt x="310" y="15"/>
                    </a:lnTo>
                    <a:lnTo>
                      <a:pt x="311" y="15"/>
                    </a:lnTo>
                    <a:lnTo>
                      <a:pt x="311" y="15"/>
                    </a:lnTo>
                    <a:lnTo>
                      <a:pt x="311" y="15"/>
                    </a:lnTo>
                    <a:lnTo>
                      <a:pt x="312" y="16"/>
                    </a:lnTo>
                    <a:lnTo>
                      <a:pt x="312" y="16"/>
                    </a:lnTo>
                    <a:lnTo>
                      <a:pt x="312" y="17"/>
                    </a:lnTo>
                    <a:lnTo>
                      <a:pt x="313" y="17"/>
                    </a:lnTo>
                    <a:lnTo>
                      <a:pt x="313" y="16"/>
                    </a:lnTo>
                    <a:lnTo>
                      <a:pt x="313" y="14"/>
                    </a:lnTo>
                    <a:lnTo>
                      <a:pt x="314" y="15"/>
                    </a:lnTo>
                    <a:lnTo>
                      <a:pt x="314" y="14"/>
                    </a:lnTo>
                    <a:lnTo>
                      <a:pt x="316" y="13"/>
                    </a:lnTo>
                    <a:lnTo>
                      <a:pt x="316" y="12"/>
                    </a:lnTo>
                    <a:lnTo>
                      <a:pt x="316" y="12"/>
                    </a:lnTo>
                    <a:lnTo>
                      <a:pt x="317" y="12"/>
                    </a:lnTo>
                    <a:lnTo>
                      <a:pt x="317" y="10"/>
                    </a:lnTo>
                    <a:lnTo>
                      <a:pt x="317" y="12"/>
                    </a:lnTo>
                    <a:lnTo>
                      <a:pt x="318" y="14"/>
                    </a:lnTo>
                    <a:lnTo>
                      <a:pt x="318" y="14"/>
                    </a:lnTo>
                    <a:lnTo>
                      <a:pt x="318" y="14"/>
                    </a:lnTo>
                    <a:lnTo>
                      <a:pt x="319" y="14"/>
                    </a:lnTo>
                    <a:lnTo>
                      <a:pt x="319" y="15"/>
                    </a:lnTo>
                    <a:lnTo>
                      <a:pt x="320" y="13"/>
                    </a:lnTo>
                    <a:lnTo>
                      <a:pt x="320" y="10"/>
                    </a:lnTo>
                    <a:lnTo>
                      <a:pt x="320" y="13"/>
                    </a:lnTo>
                    <a:lnTo>
                      <a:pt x="321" y="14"/>
                    </a:lnTo>
                    <a:lnTo>
                      <a:pt x="321" y="14"/>
                    </a:lnTo>
                    <a:lnTo>
                      <a:pt x="321" y="15"/>
                    </a:lnTo>
                    <a:lnTo>
                      <a:pt x="322" y="14"/>
                    </a:lnTo>
                    <a:lnTo>
                      <a:pt x="322" y="14"/>
                    </a:lnTo>
                    <a:lnTo>
                      <a:pt x="322" y="12"/>
                    </a:lnTo>
                    <a:lnTo>
                      <a:pt x="323" y="13"/>
                    </a:lnTo>
                    <a:lnTo>
                      <a:pt x="323" y="12"/>
                    </a:lnTo>
                    <a:lnTo>
                      <a:pt x="325" y="12"/>
                    </a:lnTo>
                    <a:lnTo>
                      <a:pt x="325" y="13"/>
                    </a:lnTo>
                    <a:lnTo>
                      <a:pt x="325" y="12"/>
                    </a:lnTo>
                    <a:lnTo>
                      <a:pt x="326" y="10"/>
                    </a:lnTo>
                    <a:lnTo>
                      <a:pt x="326" y="8"/>
                    </a:lnTo>
                    <a:lnTo>
                      <a:pt x="326" y="7"/>
                    </a:lnTo>
                    <a:lnTo>
                      <a:pt x="327" y="5"/>
                    </a:lnTo>
                    <a:lnTo>
                      <a:pt x="327" y="6"/>
                    </a:lnTo>
                    <a:lnTo>
                      <a:pt x="327" y="5"/>
                    </a:lnTo>
                    <a:lnTo>
                      <a:pt x="328" y="4"/>
                    </a:lnTo>
                    <a:lnTo>
                      <a:pt x="328" y="3"/>
                    </a:lnTo>
                    <a:lnTo>
                      <a:pt x="329" y="3"/>
                    </a:lnTo>
                    <a:lnTo>
                      <a:pt x="329" y="3"/>
                    </a:lnTo>
                    <a:lnTo>
                      <a:pt x="329" y="4"/>
                    </a:lnTo>
                    <a:lnTo>
                      <a:pt x="330" y="3"/>
                    </a:lnTo>
                    <a:lnTo>
                      <a:pt x="330" y="5"/>
                    </a:lnTo>
                    <a:lnTo>
                      <a:pt x="330" y="6"/>
                    </a:lnTo>
                    <a:lnTo>
                      <a:pt x="331" y="6"/>
                    </a:lnTo>
                    <a:lnTo>
                      <a:pt x="331" y="5"/>
                    </a:lnTo>
                    <a:lnTo>
                      <a:pt x="331" y="6"/>
                    </a:lnTo>
                    <a:lnTo>
                      <a:pt x="332" y="9"/>
                    </a:lnTo>
                    <a:lnTo>
                      <a:pt x="332" y="10"/>
                    </a:lnTo>
                    <a:lnTo>
                      <a:pt x="334" y="13"/>
                    </a:lnTo>
                    <a:lnTo>
                      <a:pt x="334" y="14"/>
                    </a:lnTo>
                    <a:lnTo>
                      <a:pt x="334" y="13"/>
                    </a:lnTo>
                    <a:lnTo>
                      <a:pt x="335" y="14"/>
                    </a:lnTo>
                    <a:lnTo>
                      <a:pt x="335" y="14"/>
                    </a:lnTo>
                    <a:lnTo>
                      <a:pt x="335" y="17"/>
                    </a:lnTo>
                    <a:lnTo>
                      <a:pt x="336" y="15"/>
                    </a:lnTo>
                    <a:lnTo>
                      <a:pt x="336" y="14"/>
                    </a:lnTo>
                    <a:lnTo>
                      <a:pt x="336" y="14"/>
                    </a:lnTo>
                    <a:lnTo>
                      <a:pt x="337" y="14"/>
                    </a:lnTo>
                    <a:lnTo>
                      <a:pt x="337" y="13"/>
                    </a:lnTo>
                    <a:lnTo>
                      <a:pt x="338" y="13"/>
                    </a:lnTo>
                    <a:lnTo>
                      <a:pt x="338" y="12"/>
                    </a:lnTo>
                    <a:lnTo>
                      <a:pt x="338" y="12"/>
                    </a:lnTo>
                    <a:lnTo>
                      <a:pt x="339" y="13"/>
                    </a:lnTo>
                    <a:lnTo>
                      <a:pt x="339" y="12"/>
                    </a:lnTo>
                    <a:lnTo>
                      <a:pt x="339" y="10"/>
                    </a:lnTo>
                    <a:lnTo>
                      <a:pt x="340" y="8"/>
                    </a:lnTo>
                    <a:lnTo>
                      <a:pt x="340" y="10"/>
                    </a:lnTo>
                    <a:lnTo>
                      <a:pt x="340" y="8"/>
                    </a:lnTo>
                    <a:lnTo>
                      <a:pt x="341" y="7"/>
                    </a:lnTo>
                    <a:lnTo>
                      <a:pt x="341" y="5"/>
                    </a:lnTo>
                    <a:lnTo>
                      <a:pt x="343" y="4"/>
                    </a:lnTo>
                    <a:lnTo>
                      <a:pt x="343" y="5"/>
                    </a:lnTo>
                    <a:lnTo>
                      <a:pt x="343" y="5"/>
                    </a:lnTo>
                    <a:lnTo>
                      <a:pt x="344" y="6"/>
                    </a:lnTo>
                    <a:lnTo>
                      <a:pt x="344" y="5"/>
                    </a:lnTo>
                    <a:lnTo>
                      <a:pt x="344" y="5"/>
                    </a:lnTo>
                    <a:lnTo>
                      <a:pt x="345" y="5"/>
                    </a:lnTo>
                    <a:lnTo>
                      <a:pt x="345" y="6"/>
                    </a:lnTo>
                    <a:lnTo>
                      <a:pt x="346" y="7"/>
                    </a:lnTo>
                    <a:lnTo>
                      <a:pt x="346" y="9"/>
                    </a:lnTo>
                    <a:lnTo>
                      <a:pt x="346" y="10"/>
                    </a:lnTo>
                    <a:lnTo>
                      <a:pt x="347" y="12"/>
                    </a:lnTo>
                    <a:lnTo>
                      <a:pt x="347" y="9"/>
                    </a:lnTo>
                    <a:lnTo>
                      <a:pt x="347" y="9"/>
                    </a:lnTo>
                    <a:lnTo>
                      <a:pt x="348" y="9"/>
                    </a:lnTo>
                    <a:lnTo>
                      <a:pt x="348" y="7"/>
                    </a:lnTo>
                    <a:lnTo>
                      <a:pt x="348" y="6"/>
                    </a:lnTo>
                    <a:lnTo>
                      <a:pt x="349" y="6"/>
                    </a:lnTo>
                    <a:lnTo>
                      <a:pt x="349" y="5"/>
                    </a:lnTo>
                    <a:lnTo>
                      <a:pt x="350" y="5"/>
                    </a:lnTo>
                    <a:lnTo>
                      <a:pt x="350" y="4"/>
                    </a:lnTo>
                    <a:lnTo>
                      <a:pt x="350" y="5"/>
                    </a:lnTo>
                    <a:lnTo>
                      <a:pt x="352" y="5"/>
                    </a:lnTo>
                    <a:lnTo>
                      <a:pt x="352" y="6"/>
                    </a:lnTo>
                    <a:lnTo>
                      <a:pt x="352" y="6"/>
                    </a:lnTo>
                    <a:lnTo>
                      <a:pt x="353" y="6"/>
                    </a:lnTo>
                    <a:lnTo>
                      <a:pt x="353" y="5"/>
                    </a:lnTo>
                    <a:lnTo>
                      <a:pt x="353" y="5"/>
                    </a:lnTo>
                    <a:lnTo>
                      <a:pt x="354" y="4"/>
                    </a:lnTo>
                    <a:lnTo>
                      <a:pt x="354" y="6"/>
                    </a:lnTo>
                    <a:lnTo>
                      <a:pt x="355" y="5"/>
                    </a:lnTo>
                    <a:lnTo>
                      <a:pt x="355" y="4"/>
                    </a:lnTo>
                    <a:lnTo>
                      <a:pt x="355" y="3"/>
                    </a:lnTo>
                    <a:lnTo>
                      <a:pt x="356" y="0"/>
                    </a:lnTo>
                    <a:lnTo>
                      <a:pt x="356" y="1"/>
                    </a:lnTo>
                    <a:lnTo>
                      <a:pt x="356" y="1"/>
                    </a:lnTo>
                    <a:lnTo>
                      <a:pt x="357" y="3"/>
                    </a:lnTo>
                    <a:lnTo>
                      <a:pt x="357" y="4"/>
                    </a:lnTo>
                    <a:lnTo>
                      <a:pt x="357" y="4"/>
                    </a:lnTo>
                    <a:lnTo>
                      <a:pt x="358" y="4"/>
                    </a:lnTo>
                    <a:lnTo>
                      <a:pt x="358" y="5"/>
                    </a:lnTo>
                    <a:lnTo>
                      <a:pt x="359" y="5"/>
                    </a:lnTo>
                    <a:lnTo>
                      <a:pt x="359" y="5"/>
                    </a:lnTo>
                    <a:lnTo>
                      <a:pt x="359" y="5"/>
                    </a:lnTo>
                    <a:lnTo>
                      <a:pt x="361" y="3"/>
                    </a:lnTo>
                    <a:lnTo>
                      <a:pt x="361" y="4"/>
                    </a:lnTo>
                    <a:lnTo>
                      <a:pt x="361" y="6"/>
                    </a:lnTo>
                    <a:lnTo>
                      <a:pt x="362" y="5"/>
                    </a:lnTo>
                    <a:lnTo>
                      <a:pt x="362" y="5"/>
                    </a:lnTo>
                    <a:lnTo>
                      <a:pt x="362" y="3"/>
                    </a:lnTo>
                    <a:lnTo>
                      <a:pt x="363" y="3"/>
                    </a:lnTo>
                    <a:lnTo>
                      <a:pt x="363" y="1"/>
                    </a:lnTo>
                    <a:lnTo>
                      <a:pt x="364" y="4"/>
                    </a:lnTo>
                    <a:lnTo>
                      <a:pt x="364" y="5"/>
                    </a:lnTo>
                    <a:lnTo>
                      <a:pt x="364" y="6"/>
                    </a:lnTo>
                    <a:lnTo>
                      <a:pt x="365" y="8"/>
                    </a:lnTo>
                    <a:lnTo>
                      <a:pt x="365" y="8"/>
                    </a:lnTo>
                    <a:lnTo>
                      <a:pt x="365" y="9"/>
                    </a:lnTo>
                    <a:lnTo>
                      <a:pt x="366" y="6"/>
                    </a:lnTo>
                    <a:lnTo>
                      <a:pt x="366" y="7"/>
                    </a:lnTo>
                    <a:lnTo>
                      <a:pt x="366" y="7"/>
                    </a:lnTo>
                    <a:lnTo>
                      <a:pt x="367" y="6"/>
                    </a:lnTo>
                    <a:lnTo>
                      <a:pt x="367" y="6"/>
                    </a:lnTo>
                    <a:lnTo>
                      <a:pt x="368" y="8"/>
                    </a:lnTo>
                    <a:lnTo>
                      <a:pt x="368" y="7"/>
                    </a:lnTo>
                    <a:lnTo>
                      <a:pt x="368" y="7"/>
                    </a:lnTo>
                    <a:lnTo>
                      <a:pt x="370" y="8"/>
                    </a:lnTo>
                    <a:lnTo>
                      <a:pt x="370" y="7"/>
                    </a:lnTo>
                    <a:lnTo>
                      <a:pt x="370" y="9"/>
                    </a:lnTo>
                    <a:lnTo>
                      <a:pt x="371" y="8"/>
                    </a:lnTo>
                    <a:lnTo>
                      <a:pt x="371" y="9"/>
                    </a:lnTo>
                    <a:lnTo>
                      <a:pt x="371" y="9"/>
                    </a:lnTo>
                    <a:lnTo>
                      <a:pt x="372" y="7"/>
                    </a:lnTo>
                    <a:lnTo>
                      <a:pt x="372" y="7"/>
                    </a:lnTo>
                    <a:lnTo>
                      <a:pt x="373" y="8"/>
                    </a:lnTo>
                    <a:lnTo>
                      <a:pt x="373" y="7"/>
                    </a:lnTo>
                    <a:lnTo>
                      <a:pt x="373" y="9"/>
                    </a:lnTo>
                    <a:lnTo>
                      <a:pt x="374" y="9"/>
                    </a:lnTo>
                    <a:lnTo>
                      <a:pt x="374" y="8"/>
                    </a:lnTo>
                    <a:lnTo>
                      <a:pt x="374" y="8"/>
                    </a:lnTo>
                    <a:lnTo>
                      <a:pt x="375" y="7"/>
                    </a:lnTo>
                    <a:lnTo>
                      <a:pt x="375" y="7"/>
                    </a:lnTo>
                    <a:lnTo>
                      <a:pt x="375" y="6"/>
                    </a:lnTo>
                    <a:lnTo>
                      <a:pt x="376" y="4"/>
                    </a:lnTo>
                    <a:lnTo>
                      <a:pt x="376" y="4"/>
                    </a:lnTo>
                    <a:lnTo>
                      <a:pt x="377" y="4"/>
                    </a:lnTo>
                    <a:lnTo>
                      <a:pt x="377" y="1"/>
                    </a:lnTo>
                    <a:lnTo>
                      <a:pt x="377" y="3"/>
                    </a:lnTo>
                    <a:lnTo>
                      <a:pt x="379" y="1"/>
                    </a:lnTo>
                    <a:lnTo>
                      <a:pt x="379" y="1"/>
                    </a:lnTo>
                    <a:lnTo>
                      <a:pt x="379" y="1"/>
                    </a:lnTo>
                    <a:lnTo>
                      <a:pt x="380" y="1"/>
                    </a:lnTo>
                    <a:lnTo>
                      <a:pt x="380" y="4"/>
                    </a:lnTo>
                    <a:lnTo>
                      <a:pt x="380" y="4"/>
                    </a:lnTo>
                    <a:lnTo>
                      <a:pt x="381" y="6"/>
                    </a:lnTo>
                    <a:lnTo>
                      <a:pt x="381" y="5"/>
                    </a:lnTo>
                    <a:lnTo>
                      <a:pt x="382" y="7"/>
                    </a:lnTo>
                    <a:lnTo>
                      <a:pt x="382" y="7"/>
                    </a:lnTo>
                    <a:lnTo>
                      <a:pt x="382" y="9"/>
                    </a:lnTo>
                    <a:lnTo>
                      <a:pt x="383" y="10"/>
                    </a:lnTo>
                    <a:lnTo>
                      <a:pt x="383" y="12"/>
                    </a:lnTo>
                    <a:lnTo>
                      <a:pt x="383" y="13"/>
                    </a:lnTo>
                    <a:lnTo>
                      <a:pt x="384" y="14"/>
                    </a:lnTo>
                    <a:lnTo>
                      <a:pt x="384" y="14"/>
                    </a:lnTo>
                    <a:lnTo>
                      <a:pt x="384" y="13"/>
                    </a:lnTo>
                    <a:lnTo>
                      <a:pt x="385" y="12"/>
                    </a:lnTo>
                    <a:lnTo>
                      <a:pt x="385" y="13"/>
                    </a:lnTo>
                    <a:lnTo>
                      <a:pt x="386" y="9"/>
                    </a:lnTo>
                    <a:lnTo>
                      <a:pt x="386" y="8"/>
                    </a:lnTo>
                    <a:lnTo>
                      <a:pt x="386" y="8"/>
                    </a:lnTo>
                    <a:lnTo>
                      <a:pt x="388" y="6"/>
                    </a:lnTo>
                    <a:lnTo>
                      <a:pt x="388" y="6"/>
                    </a:lnTo>
                    <a:lnTo>
                      <a:pt x="388" y="6"/>
                    </a:lnTo>
                    <a:lnTo>
                      <a:pt x="389" y="3"/>
                    </a:lnTo>
                    <a:lnTo>
                      <a:pt x="389" y="3"/>
                    </a:lnTo>
                    <a:lnTo>
                      <a:pt x="390" y="5"/>
                    </a:lnTo>
                    <a:lnTo>
                      <a:pt x="390" y="6"/>
                    </a:lnTo>
                    <a:lnTo>
                      <a:pt x="390" y="8"/>
                    </a:lnTo>
                    <a:lnTo>
                      <a:pt x="391" y="10"/>
                    </a:lnTo>
                    <a:lnTo>
                      <a:pt x="391" y="10"/>
                    </a:lnTo>
                    <a:lnTo>
                      <a:pt x="391" y="10"/>
                    </a:lnTo>
                    <a:lnTo>
                      <a:pt x="392" y="10"/>
                    </a:lnTo>
                    <a:lnTo>
                      <a:pt x="392" y="10"/>
                    </a:lnTo>
                    <a:lnTo>
                      <a:pt x="392" y="12"/>
                    </a:lnTo>
                    <a:lnTo>
                      <a:pt x="393" y="7"/>
                    </a:lnTo>
                    <a:lnTo>
                      <a:pt x="393" y="7"/>
                    </a:lnTo>
                    <a:lnTo>
                      <a:pt x="394" y="6"/>
                    </a:lnTo>
                    <a:lnTo>
                      <a:pt x="394" y="6"/>
                    </a:lnTo>
                    <a:lnTo>
                      <a:pt x="394" y="8"/>
                    </a:lnTo>
                    <a:lnTo>
                      <a:pt x="395" y="8"/>
                    </a:lnTo>
                    <a:lnTo>
                      <a:pt x="395" y="9"/>
                    </a:lnTo>
                    <a:lnTo>
                      <a:pt x="395" y="10"/>
                    </a:lnTo>
                    <a:lnTo>
                      <a:pt x="397" y="12"/>
                    </a:lnTo>
                    <a:lnTo>
                      <a:pt x="397" y="10"/>
                    </a:lnTo>
                    <a:lnTo>
                      <a:pt x="397" y="9"/>
                    </a:lnTo>
                    <a:lnTo>
                      <a:pt x="398" y="10"/>
                    </a:lnTo>
                    <a:lnTo>
                      <a:pt x="398" y="10"/>
                    </a:lnTo>
                    <a:lnTo>
                      <a:pt x="399" y="9"/>
                    </a:lnTo>
                    <a:lnTo>
                      <a:pt x="399" y="8"/>
                    </a:lnTo>
                    <a:lnTo>
                      <a:pt x="399" y="10"/>
                    </a:lnTo>
                    <a:lnTo>
                      <a:pt x="400" y="9"/>
                    </a:lnTo>
                    <a:lnTo>
                      <a:pt x="400" y="8"/>
                    </a:lnTo>
                    <a:lnTo>
                      <a:pt x="400" y="8"/>
                    </a:lnTo>
                    <a:lnTo>
                      <a:pt x="401" y="10"/>
                    </a:lnTo>
                    <a:lnTo>
                      <a:pt x="401" y="9"/>
                    </a:lnTo>
                    <a:lnTo>
                      <a:pt x="401" y="7"/>
                    </a:lnTo>
                    <a:lnTo>
                      <a:pt x="402" y="5"/>
                    </a:lnTo>
                    <a:lnTo>
                      <a:pt x="402" y="6"/>
                    </a:lnTo>
                    <a:lnTo>
                      <a:pt x="403" y="7"/>
                    </a:lnTo>
                    <a:lnTo>
                      <a:pt x="403" y="10"/>
                    </a:lnTo>
                    <a:lnTo>
                      <a:pt x="403" y="10"/>
                    </a:lnTo>
                    <a:lnTo>
                      <a:pt x="404" y="13"/>
                    </a:lnTo>
                    <a:lnTo>
                      <a:pt x="404" y="12"/>
                    </a:lnTo>
                    <a:lnTo>
                      <a:pt x="404" y="12"/>
                    </a:lnTo>
                    <a:lnTo>
                      <a:pt x="406" y="13"/>
                    </a:lnTo>
                    <a:lnTo>
                      <a:pt x="406" y="13"/>
                    </a:lnTo>
                    <a:lnTo>
                      <a:pt x="406" y="10"/>
                    </a:lnTo>
                    <a:lnTo>
                      <a:pt x="407" y="10"/>
                    </a:lnTo>
                    <a:lnTo>
                      <a:pt x="407" y="9"/>
                    </a:lnTo>
                    <a:lnTo>
                      <a:pt x="408" y="9"/>
                    </a:lnTo>
                    <a:lnTo>
                      <a:pt x="408" y="9"/>
                    </a:lnTo>
                    <a:lnTo>
                      <a:pt x="408" y="9"/>
                    </a:lnTo>
                    <a:lnTo>
                      <a:pt x="409" y="7"/>
                    </a:lnTo>
                    <a:lnTo>
                      <a:pt x="409" y="6"/>
                    </a:lnTo>
                    <a:lnTo>
                      <a:pt x="409" y="5"/>
                    </a:lnTo>
                    <a:lnTo>
                      <a:pt x="410" y="3"/>
                    </a:lnTo>
                    <a:lnTo>
                      <a:pt x="410" y="3"/>
                    </a:lnTo>
                    <a:lnTo>
                      <a:pt x="410" y="4"/>
                    </a:lnTo>
                    <a:lnTo>
                      <a:pt x="411" y="5"/>
                    </a:lnTo>
                    <a:lnTo>
                      <a:pt x="411" y="7"/>
                    </a:lnTo>
                    <a:lnTo>
                      <a:pt x="412" y="6"/>
                    </a:lnTo>
                    <a:lnTo>
                      <a:pt x="412" y="4"/>
                    </a:lnTo>
                    <a:lnTo>
                      <a:pt x="412" y="6"/>
                    </a:lnTo>
                    <a:lnTo>
                      <a:pt x="413" y="6"/>
                    </a:lnTo>
                    <a:lnTo>
                      <a:pt x="413" y="7"/>
                    </a:lnTo>
                    <a:lnTo>
                      <a:pt x="413" y="7"/>
                    </a:lnTo>
                    <a:lnTo>
                      <a:pt x="415" y="6"/>
                    </a:lnTo>
                    <a:lnTo>
                      <a:pt x="415" y="7"/>
                    </a:lnTo>
                    <a:lnTo>
                      <a:pt x="415" y="6"/>
                    </a:lnTo>
                    <a:lnTo>
                      <a:pt x="416" y="6"/>
                    </a:lnTo>
                    <a:lnTo>
                      <a:pt x="416" y="7"/>
                    </a:lnTo>
                    <a:lnTo>
                      <a:pt x="417" y="10"/>
                    </a:lnTo>
                    <a:lnTo>
                      <a:pt x="417" y="12"/>
                    </a:lnTo>
                    <a:lnTo>
                      <a:pt x="417" y="14"/>
                    </a:lnTo>
                    <a:lnTo>
                      <a:pt x="418" y="15"/>
                    </a:lnTo>
                    <a:lnTo>
                      <a:pt x="418" y="14"/>
                    </a:lnTo>
                    <a:lnTo>
                      <a:pt x="418" y="14"/>
                    </a:lnTo>
                    <a:lnTo>
                      <a:pt x="419" y="14"/>
                    </a:lnTo>
                    <a:lnTo>
                      <a:pt x="419" y="15"/>
                    </a:lnTo>
                    <a:lnTo>
                      <a:pt x="419" y="14"/>
                    </a:lnTo>
                    <a:lnTo>
                      <a:pt x="420" y="15"/>
                    </a:lnTo>
                    <a:lnTo>
                      <a:pt x="420" y="15"/>
                    </a:lnTo>
                    <a:lnTo>
                      <a:pt x="421" y="14"/>
                    </a:lnTo>
                    <a:lnTo>
                      <a:pt x="421" y="13"/>
                    </a:lnTo>
                    <a:lnTo>
                      <a:pt x="421" y="13"/>
                    </a:lnTo>
                    <a:lnTo>
                      <a:pt x="422" y="13"/>
                    </a:lnTo>
                    <a:lnTo>
                      <a:pt x="422" y="13"/>
                    </a:lnTo>
                    <a:lnTo>
                      <a:pt x="422" y="8"/>
                    </a:lnTo>
                    <a:lnTo>
                      <a:pt x="424" y="7"/>
                    </a:lnTo>
                    <a:lnTo>
                      <a:pt x="424" y="6"/>
                    </a:lnTo>
                    <a:lnTo>
                      <a:pt x="424" y="4"/>
                    </a:lnTo>
                    <a:lnTo>
                      <a:pt x="425" y="3"/>
                    </a:lnTo>
                    <a:lnTo>
                      <a:pt x="425" y="1"/>
                    </a:lnTo>
                    <a:lnTo>
                      <a:pt x="426" y="3"/>
                    </a:lnTo>
                    <a:lnTo>
                      <a:pt x="426" y="4"/>
                    </a:lnTo>
                    <a:lnTo>
                      <a:pt x="426" y="5"/>
                    </a:lnTo>
                    <a:lnTo>
                      <a:pt x="427" y="5"/>
                    </a:lnTo>
                    <a:lnTo>
                      <a:pt x="427" y="6"/>
                    </a:lnTo>
                    <a:lnTo>
                      <a:pt x="427" y="7"/>
                    </a:lnTo>
                    <a:lnTo>
                      <a:pt x="428" y="6"/>
                    </a:lnTo>
                    <a:lnTo>
                      <a:pt x="428" y="7"/>
                    </a:lnTo>
                    <a:lnTo>
                      <a:pt x="428" y="8"/>
                    </a:lnTo>
                    <a:lnTo>
                      <a:pt x="429" y="9"/>
                    </a:lnTo>
                    <a:lnTo>
                      <a:pt x="429" y="9"/>
                    </a:lnTo>
                    <a:lnTo>
                      <a:pt x="430" y="10"/>
                    </a:lnTo>
                    <a:lnTo>
                      <a:pt x="430" y="9"/>
                    </a:lnTo>
                    <a:lnTo>
                      <a:pt x="430" y="9"/>
                    </a:lnTo>
                    <a:lnTo>
                      <a:pt x="431" y="9"/>
                    </a:lnTo>
                    <a:lnTo>
                      <a:pt x="431" y="7"/>
                    </a:lnTo>
                    <a:lnTo>
                      <a:pt x="431" y="8"/>
                    </a:lnTo>
                    <a:lnTo>
                      <a:pt x="433" y="7"/>
                    </a:lnTo>
                    <a:lnTo>
                      <a:pt x="433" y="9"/>
                    </a:lnTo>
                    <a:lnTo>
                      <a:pt x="434" y="10"/>
                    </a:lnTo>
                    <a:lnTo>
                      <a:pt x="434" y="10"/>
                    </a:lnTo>
                    <a:lnTo>
                      <a:pt x="434" y="10"/>
                    </a:lnTo>
                    <a:lnTo>
                      <a:pt x="435" y="10"/>
                    </a:lnTo>
                    <a:lnTo>
                      <a:pt x="435" y="9"/>
                    </a:lnTo>
                    <a:lnTo>
                      <a:pt x="435" y="7"/>
                    </a:lnTo>
                    <a:lnTo>
                      <a:pt x="436" y="7"/>
                    </a:lnTo>
                    <a:lnTo>
                      <a:pt x="436" y="6"/>
                    </a:lnTo>
                    <a:lnTo>
                      <a:pt x="436" y="6"/>
                    </a:lnTo>
                    <a:lnTo>
                      <a:pt x="437" y="6"/>
                    </a:lnTo>
                    <a:lnTo>
                      <a:pt x="437" y="6"/>
                    </a:lnTo>
                    <a:lnTo>
                      <a:pt x="438" y="7"/>
                    </a:lnTo>
                    <a:lnTo>
                      <a:pt x="438" y="9"/>
                    </a:lnTo>
                    <a:lnTo>
                      <a:pt x="438" y="10"/>
                    </a:lnTo>
                    <a:lnTo>
                      <a:pt x="439" y="13"/>
                    </a:lnTo>
                    <a:lnTo>
                      <a:pt x="439" y="12"/>
                    </a:lnTo>
                    <a:lnTo>
                      <a:pt x="439" y="10"/>
                    </a:lnTo>
                    <a:lnTo>
                      <a:pt x="440" y="7"/>
                    </a:lnTo>
                    <a:lnTo>
                      <a:pt x="440" y="6"/>
                    </a:lnTo>
                    <a:lnTo>
                      <a:pt x="440" y="6"/>
                    </a:lnTo>
                    <a:lnTo>
                      <a:pt x="442" y="5"/>
                    </a:lnTo>
                    <a:lnTo>
                      <a:pt x="442" y="5"/>
                    </a:lnTo>
                    <a:lnTo>
                      <a:pt x="443" y="3"/>
                    </a:lnTo>
                    <a:lnTo>
                      <a:pt x="443" y="4"/>
                    </a:lnTo>
                    <a:lnTo>
                      <a:pt x="443" y="5"/>
                    </a:lnTo>
                    <a:lnTo>
                      <a:pt x="444" y="6"/>
                    </a:lnTo>
                    <a:lnTo>
                      <a:pt x="444" y="5"/>
                    </a:lnTo>
                    <a:lnTo>
                      <a:pt x="444" y="4"/>
                    </a:lnTo>
                    <a:lnTo>
                      <a:pt x="445" y="5"/>
                    </a:lnTo>
                    <a:lnTo>
                      <a:pt x="445" y="6"/>
                    </a:lnTo>
                    <a:lnTo>
                      <a:pt x="445" y="5"/>
                    </a:lnTo>
                    <a:lnTo>
                      <a:pt x="446" y="6"/>
                    </a:lnTo>
                    <a:lnTo>
                      <a:pt x="446" y="6"/>
                    </a:lnTo>
                    <a:lnTo>
                      <a:pt x="447" y="5"/>
                    </a:lnTo>
                    <a:lnTo>
                      <a:pt x="447" y="6"/>
                    </a:lnTo>
                    <a:lnTo>
                      <a:pt x="447" y="7"/>
                    </a:lnTo>
                    <a:lnTo>
                      <a:pt x="448" y="6"/>
                    </a:lnTo>
                    <a:lnTo>
                      <a:pt x="448" y="6"/>
                    </a:lnTo>
                    <a:lnTo>
                      <a:pt x="448" y="5"/>
                    </a:lnTo>
                    <a:lnTo>
                      <a:pt x="449" y="6"/>
                    </a:lnTo>
                    <a:lnTo>
                      <a:pt x="449" y="7"/>
                    </a:lnTo>
                    <a:lnTo>
                      <a:pt x="449" y="10"/>
                    </a:lnTo>
                    <a:lnTo>
                      <a:pt x="451" y="10"/>
                    </a:lnTo>
                    <a:lnTo>
                      <a:pt x="451" y="10"/>
                    </a:lnTo>
                    <a:lnTo>
                      <a:pt x="452" y="9"/>
                    </a:lnTo>
                    <a:lnTo>
                      <a:pt x="452" y="9"/>
                    </a:lnTo>
                    <a:lnTo>
                      <a:pt x="452" y="10"/>
                    </a:lnTo>
                    <a:lnTo>
                      <a:pt x="453" y="9"/>
                    </a:lnTo>
                    <a:lnTo>
                      <a:pt x="453" y="8"/>
                    </a:lnTo>
                    <a:lnTo>
                      <a:pt x="453" y="9"/>
                    </a:lnTo>
                    <a:lnTo>
                      <a:pt x="454" y="12"/>
                    </a:lnTo>
                    <a:lnTo>
                      <a:pt x="454" y="10"/>
                    </a:lnTo>
                    <a:lnTo>
                      <a:pt x="454" y="10"/>
                    </a:lnTo>
                    <a:lnTo>
                      <a:pt x="455" y="12"/>
                    </a:lnTo>
                    <a:lnTo>
                      <a:pt x="455" y="12"/>
                    </a:lnTo>
                    <a:lnTo>
                      <a:pt x="456" y="12"/>
                    </a:lnTo>
                    <a:lnTo>
                      <a:pt x="456" y="9"/>
                    </a:lnTo>
                    <a:lnTo>
                      <a:pt x="456" y="8"/>
                    </a:lnTo>
                    <a:lnTo>
                      <a:pt x="457" y="7"/>
                    </a:lnTo>
                    <a:lnTo>
                      <a:pt x="457" y="7"/>
                    </a:lnTo>
                    <a:lnTo>
                      <a:pt x="457" y="5"/>
                    </a:lnTo>
                    <a:lnTo>
                      <a:pt x="458" y="4"/>
                    </a:lnTo>
                    <a:lnTo>
                      <a:pt x="458" y="3"/>
                    </a:lnTo>
                    <a:lnTo>
                      <a:pt x="458" y="5"/>
                    </a:lnTo>
                    <a:lnTo>
                      <a:pt x="460" y="5"/>
                    </a:lnTo>
                    <a:lnTo>
                      <a:pt x="460" y="6"/>
                    </a:lnTo>
                    <a:lnTo>
                      <a:pt x="461" y="7"/>
                    </a:lnTo>
                    <a:lnTo>
                      <a:pt x="461" y="7"/>
                    </a:lnTo>
                    <a:lnTo>
                      <a:pt x="461" y="7"/>
                    </a:lnTo>
                    <a:lnTo>
                      <a:pt x="462" y="6"/>
                    </a:lnTo>
                    <a:lnTo>
                      <a:pt x="462" y="7"/>
                    </a:lnTo>
                    <a:lnTo>
                      <a:pt x="462" y="9"/>
                    </a:lnTo>
                    <a:lnTo>
                      <a:pt x="463" y="9"/>
                    </a:lnTo>
                    <a:lnTo>
                      <a:pt x="463" y="9"/>
                    </a:lnTo>
                    <a:lnTo>
                      <a:pt x="463" y="9"/>
                    </a:lnTo>
                    <a:lnTo>
                      <a:pt x="464" y="12"/>
                    </a:lnTo>
                    <a:lnTo>
                      <a:pt x="464" y="13"/>
                    </a:lnTo>
                    <a:lnTo>
                      <a:pt x="465" y="14"/>
                    </a:lnTo>
                    <a:lnTo>
                      <a:pt x="465" y="15"/>
                    </a:lnTo>
                    <a:lnTo>
                      <a:pt x="465" y="17"/>
                    </a:lnTo>
                    <a:lnTo>
                      <a:pt x="466" y="16"/>
                    </a:lnTo>
                    <a:lnTo>
                      <a:pt x="466" y="17"/>
                    </a:lnTo>
                    <a:lnTo>
                      <a:pt x="466" y="16"/>
                    </a:lnTo>
                    <a:lnTo>
                      <a:pt x="467" y="15"/>
                    </a:lnTo>
                    <a:lnTo>
                      <a:pt x="467" y="16"/>
                    </a:lnTo>
                    <a:lnTo>
                      <a:pt x="467" y="15"/>
                    </a:lnTo>
                    <a:lnTo>
                      <a:pt x="469" y="15"/>
                    </a:lnTo>
                    <a:lnTo>
                      <a:pt x="469" y="15"/>
                    </a:lnTo>
                    <a:lnTo>
                      <a:pt x="470" y="13"/>
                    </a:lnTo>
                    <a:lnTo>
                      <a:pt x="470" y="13"/>
                    </a:lnTo>
                    <a:lnTo>
                      <a:pt x="470" y="12"/>
                    </a:lnTo>
                    <a:lnTo>
                      <a:pt x="471" y="10"/>
                    </a:lnTo>
                    <a:lnTo>
                      <a:pt x="471" y="14"/>
                    </a:lnTo>
                    <a:lnTo>
                      <a:pt x="471" y="14"/>
                    </a:lnTo>
                    <a:lnTo>
                      <a:pt x="472" y="16"/>
                    </a:lnTo>
                    <a:lnTo>
                      <a:pt x="472" y="16"/>
                    </a:lnTo>
                    <a:lnTo>
                      <a:pt x="472" y="15"/>
                    </a:lnTo>
                    <a:lnTo>
                      <a:pt x="473" y="15"/>
                    </a:lnTo>
                    <a:lnTo>
                      <a:pt x="473" y="14"/>
                    </a:lnTo>
                    <a:lnTo>
                      <a:pt x="474" y="14"/>
                    </a:lnTo>
                    <a:lnTo>
                      <a:pt x="474" y="17"/>
                    </a:lnTo>
                    <a:lnTo>
                      <a:pt x="474" y="15"/>
                    </a:lnTo>
                    <a:lnTo>
                      <a:pt x="475" y="16"/>
                    </a:lnTo>
                    <a:lnTo>
                      <a:pt x="475" y="17"/>
                    </a:lnTo>
                    <a:lnTo>
                      <a:pt x="475" y="17"/>
                    </a:lnTo>
                    <a:lnTo>
                      <a:pt x="476" y="16"/>
                    </a:lnTo>
                    <a:lnTo>
                      <a:pt x="476" y="14"/>
                    </a:lnTo>
                    <a:lnTo>
                      <a:pt x="478" y="15"/>
                    </a:lnTo>
                    <a:lnTo>
                      <a:pt x="478" y="15"/>
                    </a:lnTo>
                    <a:lnTo>
                      <a:pt x="478" y="15"/>
                    </a:lnTo>
                    <a:lnTo>
                      <a:pt x="479" y="14"/>
                    </a:lnTo>
                    <a:lnTo>
                      <a:pt x="479" y="15"/>
                    </a:lnTo>
                    <a:lnTo>
                      <a:pt x="479" y="15"/>
                    </a:lnTo>
                    <a:lnTo>
                      <a:pt x="480" y="15"/>
                    </a:lnTo>
                    <a:lnTo>
                      <a:pt x="480" y="15"/>
                    </a:lnTo>
                    <a:lnTo>
                      <a:pt x="480" y="17"/>
                    </a:lnTo>
                    <a:lnTo>
                      <a:pt x="481" y="17"/>
                    </a:lnTo>
                    <a:lnTo>
                      <a:pt x="481" y="15"/>
                    </a:lnTo>
                    <a:lnTo>
                      <a:pt x="482" y="15"/>
                    </a:lnTo>
                    <a:lnTo>
                      <a:pt x="482" y="15"/>
                    </a:lnTo>
                    <a:lnTo>
                      <a:pt x="482" y="16"/>
                    </a:lnTo>
                    <a:lnTo>
                      <a:pt x="483" y="16"/>
                    </a:lnTo>
                    <a:lnTo>
                      <a:pt x="483" y="17"/>
                    </a:lnTo>
                    <a:lnTo>
                      <a:pt x="483" y="17"/>
                    </a:lnTo>
                    <a:lnTo>
                      <a:pt x="484" y="17"/>
                    </a:lnTo>
                    <a:lnTo>
                      <a:pt x="484" y="15"/>
                    </a:lnTo>
                    <a:lnTo>
                      <a:pt x="484" y="17"/>
                    </a:lnTo>
                    <a:lnTo>
                      <a:pt x="485" y="17"/>
                    </a:lnTo>
                    <a:lnTo>
                      <a:pt x="485" y="18"/>
                    </a:lnTo>
                    <a:lnTo>
                      <a:pt x="487" y="18"/>
                    </a:lnTo>
                    <a:lnTo>
                      <a:pt x="487" y="15"/>
                    </a:lnTo>
                    <a:lnTo>
                      <a:pt x="487" y="17"/>
                    </a:lnTo>
                    <a:lnTo>
                      <a:pt x="488" y="17"/>
                    </a:lnTo>
                    <a:lnTo>
                      <a:pt x="488" y="16"/>
                    </a:lnTo>
                    <a:lnTo>
                      <a:pt x="488" y="15"/>
                    </a:lnTo>
                    <a:lnTo>
                      <a:pt x="489" y="15"/>
                    </a:lnTo>
                    <a:lnTo>
                      <a:pt x="489" y="15"/>
                    </a:lnTo>
                    <a:lnTo>
                      <a:pt x="489" y="14"/>
                    </a:lnTo>
                    <a:lnTo>
                      <a:pt x="490" y="15"/>
                    </a:lnTo>
                    <a:lnTo>
                      <a:pt x="490" y="15"/>
                    </a:lnTo>
                    <a:lnTo>
                      <a:pt x="491" y="12"/>
                    </a:lnTo>
                    <a:lnTo>
                      <a:pt x="491" y="10"/>
                    </a:lnTo>
                    <a:lnTo>
                      <a:pt x="491" y="12"/>
                    </a:lnTo>
                    <a:lnTo>
                      <a:pt x="492" y="12"/>
                    </a:lnTo>
                    <a:lnTo>
                      <a:pt x="492" y="13"/>
                    </a:lnTo>
                    <a:lnTo>
                      <a:pt x="492" y="13"/>
                    </a:lnTo>
                    <a:lnTo>
                      <a:pt x="493" y="14"/>
                    </a:lnTo>
                    <a:lnTo>
                      <a:pt x="493" y="15"/>
                    </a:lnTo>
                    <a:lnTo>
                      <a:pt x="493" y="17"/>
                    </a:lnTo>
                    <a:lnTo>
                      <a:pt x="494" y="18"/>
                    </a:lnTo>
                    <a:lnTo>
                      <a:pt x="494" y="17"/>
                    </a:lnTo>
                    <a:lnTo>
                      <a:pt x="496" y="17"/>
                    </a:lnTo>
                    <a:lnTo>
                      <a:pt x="496" y="18"/>
                    </a:lnTo>
                    <a:lnTo>
                      <a:pt x="496" y="17"/>
                    </a:lnTo>
                    <a:lnTo>
                      <a:pt x="497" y="17"/>
                    </a:lnTo>
                    <a:lnTo>
                      <a:pt x="497" y="17"/>
                    </a:lnTo>
                    <a:lnTo>
                      <a:pt x="497" y="15"/>
                    </a:lnTo>
                    <a:lnTo>
                      <a:pt x="498" y="16"/>
                    </a:lnTo>
                    <a:lnTo>
                      <a:pt x="498" y="16"/>
                    </a:lnTo>
                    <a:lnTo>
                      <a:pt x="498" y="15"/>
                    </a:lnTo>
                    <a:lnTo>
                      <a:pt x="499" y="18"/>
                    </a:lnTo>
                    <a:lnTo>
                      <a:pt x="499" y="19"/>
                    </a:lnTo>
                    <a:lnTo>
                      <a:pt x="500" y="21"/>
                    </a:lnTo>
                    <a:lnTo>
                      <a:pt x="500" y="23"/>
                    </a:lnTo>
                    <a:lnTo>
                      <a:pt x="500" y="25"/>
                    </a:lnTo>
                    <a:lnTo>
                      <a:pt x="501" y="25"/>
                    </a:lnTo>
                    <a:lnTo>
                      <a:pt x="501" y="25"/>
                    </a:lnTo>
                    <a:lnTo>
                      <a:pt x="501" y="25"/>
                    </a:lnTo>
                    <a:lnTo>
                      <a:pt x="502" y="23"/>
                    </a:lnTo>
                    <a:lnTo>
                      <a:pt x="502" y="21"/>
                    </a:lnTo>
                    <a:lnTo>
                      <a:pt x="502" y="17"/>
                    </a:lnTo>
                    <a:lnTo>
                      <a:pt x="503" y="15"/>
                    </a:lnTo>
                    <a:lnTo>
                      <a:pt x="503" y="14"/>
                    </a:lnTo>
                    <a:lnTo>
                      <a:pt x="504" y="13"/>
                    </a:lnTo>
                    <a:lnTo>
                      <a:pt x="504" y="12"/>
                    </a:lnTo>
                    <a:lnTo>
                      <a:pt x="504" y="14"/>
                    </a:lnTo>
                    <a:lnTo>
                      <a:pt x="506" y="14"/>
                    </a:lnTo>
                    <a:lnTo>
                      <a:pt x="506" y="13"/>
                    </a:lnTo>
                    <a:lnTo>
                      <a:pt x="506" y="12"/>
                    </a:lnTo>
                    <a:lnTo>
                      <a:pt x="507" y="13"/>
                    </a:lnTo>
                    <a:lnTo>
                      <a:pt x="507" y="14"/>
                    </a:lnTo>
                    <a:lnTo>
                      <a:pt x="507" y="13"/>
                    </a:lnTo>
                    <a:lnTo>
                      <a:pt x="508" y="14"/>
                    </a:lnTo>
                    <a:lnTo>
                      <a:pt x="508" y="10"/>
                    </a:lnTo>
                    <a:lnTo>
                      <a:pt x="509" y="12"/>
                    </a:lnTo>
                    <a:lnTo>
                      <a:pt x="509" y="13"/>
                    </a:lnTo>
                    <a:lnTo>
                      <a:pt x="509" y="14"/>
                    </a:lnTo>
                    <a:lnTo>
                      <a:pt x="510" y="14"/>
                    </a:lnTo>
                    <a:lnTo>
                      <a:pt x="510" y="15"/>
                    </a:lnTo>
                    <a:lnTo>
                      <a:pt x="510" y="17"/>
                    </a:lnTo>
                    <a:lnTo>
                      <a:pt x="511" y="18"/>
                    </a:lnTo>
                    <a:lnTo>
                      <a:pt x="511" y="19"/>
                    </a:lnTo>
                    <a:lnTo>
                      <a:pt x="511" y="16"/>
                    </a:lnTo>
                    <a:lnTo>
                      <a:pt x="512" y="14"/>
                    </a:lnTo>
                    <a:lnTo>
                      <a:pt x="512" y="12"/>
                    </a:lnTo>
                    <a:lnTo>
                      <a:pt x="513" y="12"/>
                    </a:lnTo>
                    <a:lnTo>
                      <a:pt x="513" y="12"/>
                    </a:lnTo>
                    <a:lnTo>
                      <a:pt x="513" y="12"/>
                    </a:lnTo>
                    <a:lnTo>
                      <a:pt x="515" y="12"/>
                    </a:lnTo>
                    <a:lnTo>
                      <a:pt x="515" y="12"/>
                    </a:lnTo>
                    <a:lnTo>
                      <a:pt x="515" y="12"/>
                    </a:lnTo>
                    <a:lnTo>
                      <a:pt x="516" y="13"/>
                    </a:lnTo>
                    <a:lnTo>
                      <a:pt x="516" y="12"/>
                    </a:lnTo>
                    <a:lnTo>
                      <a:pt x="516" y="13"/>
                    </a:lnTo>
                    <a:lnTo>
                      <a:pt x="517" y="13"/>
                    </a:lnTo>
                    <a:lnTo>
                      <a:pt x="517" y="14"/>
                    </a:lnTo>
                    <a:lnTo>
                      <a:pt x="518" y="13"/>
                    </a:lnTo>
                    <a:lnTo>
                      <a:pt x="518" y="14"/>
                    </a:lnTo>
                    <a:lnTo>
                      <a:pt x="518" y="13"/>
                    </a:lnTo>
                    <a:lnTo>
                      <a:pt x="519" y="12"/>
                    </a:lnTo>
                    <a:lnTo>
                      <a:pt x="519" y="12"/>
                    </a:lnTo>
                    <a:lnTo>
                      <a:pt x="519" y="10"/>
                    </a:lnTo>
                    <a:lnTo>
                      <a:pt x="520" y="12"/>
                    </a:lnTo>
                    <a:lnTo>
                      <a:pt x="520" y="13"/>
                    </a:lnTo>
                    <a:lnTo>
                      <a:pt x="521" y="14"/>
                    </a:lnTo>
                    <a:lnTo>
                      <a:pt x="521" y="13"/>
                    </a:lnTo>
                    <a:lnTo>
                      <a:pt x="521" y="15"/>
                    </a:lnTo>
                    <a:lnTo>
                      <a:pt x="522" y="16"/>
                    </a:lnTo>
                    <a:lnTo>
                      <a:pt x="522" y="17"/>
                    </a:lnTo>
                    <a:lnTo>
                      <a:pt x="522" y="17"/>
                    </a:lnTo>
                    <a:lnTo>
                      <a:pt x="524" y="18"/>
                    </a:lnTo>
                    <a:lnTo>
                      <a:pt x="524" y="17"/>
                    </a:lnTo>
                    <a:lnTo>
                      <a:pt x="524" y="16"/>
                    </a:lnTo>
                    <a:lnTo>
                      <a:pt x="525" y="17"/>
                    </a:lnTo>
                    <a:lnTo>
                      <a:pt x="525" y="17"/>
                    </a:lnTo>
                    <a:lnTo>
                      <a:pt x="526" y="17"/>
                    </a:lnTo>
                    <a:lnTo>
                      <a:pt x="526" y="16"/>
                    </a:lnTo>
                    <a:lnTo>
                      <a:pt x="526" y="15"/>
                    </a:lnTo>
                    <a:lnTo>
                      <a:pt x="527" y="17"/>
                    </a:lnTo>
                    <a:lnTo>
                      <a:pt x="527" y="18"/>
                    </a:lnTo>
                    <a:lnTo>
                      <a:pt x="527" y="18"/>
                    </a:lnTo>
                    <a:lnTo>
                      <a:pt x="528" y="17"/>
                    </a:lnTo>
                    <a:lnTo>
                      <a:pt x="528" y="19"/>
                    </a:lnTo>
                    <a:lnTo>
                      <a:pt x="528" y="18"/>
                    </a:lnTo>
                    <a:lnTo>
                      <a:pt x="529" y="17"/>
                    </a:lnTo>
                    <a:lnTo>
                      <a:pt x="529" y="17"/>
                    </a:lnTo>
                    <a:lnTo>
                      <a:pt x="530" y="15"/>
                    </a:lnTo>
                    <a:lnTo>
                      <a:pt x="530" y="15"/>
                    </a:lnTo>
                    <a:lnTo>
                      <a:pt x="530" y="15"/>
                    </a:lnTo>
                    <a:lnTo>
                      <a:pt x="531" y="16"/>
                    </a:lnTo>
                    <a:lnTo>
                      <a:pt x="531" y="16"/>
                    </a:lnTo>
                    <a:lnTo>
                      <a:pt x="531" y="18"/>
                    </a:lnTo>
                    <a:lnTo>
                      <a:pt x="533" y="19"/>
                    </a:lnTo>
                    <a:lnTo>
                      <a:pt x="533" y="22"/>
                    </a:lnTo>
                    <a:lnTo>
                      <a:pt x="533" y="23"/>
                    </a:lnTo>
                    <a:lnTo>
                      <a:pt x="534" y="22"/>
                    </a:lnTo>
                    <a:lnTo>
                      <a:pt x="534" y="19"/>
                    </a:lnTo>
                    <a:lnTo>
                      <a:pt x="535" y="19"/>
                    </a:lnTo>
                    <a:lnTo>
                      <a:pt x="535" y="17"/>
                    </a:lnTo>
                    <a:lnTo>
                      <a:pt x="535" y="15"/>
                    </a:lnTo>
                    <a:lnTo>
                      <a:pt x="536" y="14"/>
                    </a:lnTo>
                    <a:lnTo>
                      <a:pt x="536" y="15"/>
                    </a:lnTo>
                    <a:lnTo>
                      <a:pt x="536" y="15"/>
                    </a:lnTo>
                    <a:lnTo>
                      <a:pt x="537" y="15"/>
                    </a:lnTo>
                    <a:lnTo>
                      <a:pt x="537" y="15"/>
                    </a:lnTo>
                    <a:lnTo>
                      <a:pt x="537" y="14"/>
                    </a:lnTo>
                    <a:lnTo>
                      <a:pt x="538" y="12"/>
                    </a:lnTo>
                    <a:lnTo>
                      <a:pt x="538" y="13"/>
                    </a:lnTo>
                    <a:lnTo>
                      <a:pt x="539" y="13"/>
                    </a:lnTo>
                    <a:lnTo>
                      <a:pt x="539" y="14"/>
                    </a:lnTo>
                    <a:lnTo>
                      <a:pt x="539" y="10"/>
                    </a:lnTo>
                    <a:lnTo>
                      <a:pt x="540" y="9"/>
                    </a:lnTo>
                    <a:lnTo>
                      <a:pt x="540" y="8"/>
                    </a:lnTo>
                    <a:lnTo>
                      <a:pt x="540" y="8"/>
                    </a:lnTo>
                    <a:lnTo>
                      <a:pt x="542" y="7"/>
                    </a:lnTo>
                    <a:lnTo>
                      <a:pt x="542" y="8"/>
                    </a:lnTo>
                    <a:lnTo>
                      <a:pt x="542" y="10"/>
                    </a:lnTo>
                    <a:lnTo>
                      <a:pt x="543" y="12"/>
                    </a:lnTo>
                    <a:lnTo>
                      <a:pt x="543" y="14"/>
                    </a:lnTo>
                    <a:lnTo>
                      <a:pt x="544" y="14"/>
                    </a:lnTo>
                    <a:lnTo>
                      <a:pt x="544" y="14"/>
                    </a:lnTo>
                    <a:lnTo>
                      <a:pt x="544" y="17"/>
                    </a:lnTo>
                    <a:lnTo>
                      <a:pt x="545" y="16"/>
                    </a:lnTo>
                    <a:lnTo>
                      <a:pt x="545" y="18"/>
                    </a:lnTo>
                    <a:lnTo>
                      <a:pt x="545" y="18"/>
                    </a:lnTo>
                    <a:lnTo>
                      <a:pt x="546" y="19"/>
                    </a:lnTo>
                    <a:lnTo>
                      <a:pt x="546" y="22"/>
                    </a:lnTo>
                    <a:lnTo>
                      <a:pt x="546" y="22"/>
                    </a:lnTo>
                    <a:lnTo>
                      <a:pt x="547" y="24"/>
                    </a:lnTo>
                    <a:lnTo>
                      <a:pt x="547" y="23"/>
                    </a:lnTo>
                    <a:lnTo>
                      <a:pt x="548" y="25"/>
                    </a:lnTo>
                    <a:lnTo>
                      <a:pt x="548" y="25"/>
                    </a:lnTo>
                    <a:lnTo>
                      <a:pt x="548" y="25"/>
                    </a:lnTo>
                    <a:lnTo>
                      <a:pt x="549" y="25"/>
                    </a:lnTo>
                    <a:lnTo>
                      <a:pt x="549" y="25"/>
                    </a:lnTo>
                    <a:lnTo>
                      <a:pt x="549" y="26"/>
                    </a:lnTo>
                    <a:lnTo>
                      <a:pt x="551" y="27"/>
                    </a:lnTo>
                    <a:lnTo>
                      <a:pt x="551" y="26"/>
                    </a:lnTo>
                    <a:lnTo>
                      <a:pt x="551" y="25"/>
                    </a:lnTo>
                    <a:lnTo>
                      <a:pt x="552" y="22"/>
                    </a:lnTo>
                    <a:lnTo>
                      <a:pt x="552" y="21"/>
                    </a:lnTo>
                    <a:lnTo>
                      <a:pt x="553" y="19"/>
                    </a:lnTo>
                    <a:lnTo>
                      <a:pt x="553" y="19"/>
                    </a:lnTo>
                    <a:lnTo>
                      <a:pt x="553" y="21"/>
                    </a:lnTo>
                    <a:lnTo>
                      <a:pt x="554" y="21"/>
                    </a:lnTo>
                    <a:lnTo>
                      <a:pt x="554" y="22"/>
                    </a:lnTo>
                    <a:lnTo>
                      <a:pt x="554" y="22"/>
                    </a:lnTo>
                    <a:lnTo>
                      <a:pt x="555" y="22"/>
                    </a:lnTo>
                    <a:lnTo>
                      <a:pt x="555" y="22"/>
                    </a:lnTo>
                    <a:lnTo>
                      <a:pt x="555" y="19"/>
                    </a:lnTo>
                    <a:lnTo>
                      <a:pt x="556" y="18"/>
                    </a:lnTo>
                    <a:lnTo>
                      <a:pt x="556" y="18"/>
                    </a:lnTo>
                    <a:lnTo>
                      <a:pt x="557" y="17"/>
                    </a:lnTo>
                    <a:lnTo>
                      <a:pt x="557" y="17"/>
                    </a:lnTo>
                    <a:lnTo>
                      <a:pt x="557" y="17"/>
                    </a:lnTo>
                    <a:lnTo>
                      <a:pt x="558" y="18"/>
                    </a:lnTo>
                    <a:lnTo>
                      <a:pt x="558" y="19"/>
                    </a:lnTo>
                    <a:lnTo>
                      <a:pt x="558" y="19"/>
                    </a:lnTo>
                    <a:lnTo>
                      <a:pt x="560" y="18"/>
                    </a:lnTo>
                    <a:lnTo>
                      <a:pt x="560" y="19"/>
                    </a:lnTo>
                    <a:lnTo>
                      <a:pt x="561" y="18"/>
                    </a:lnTo>
                    <a:lnTo>
                      <a:pt x="561" y="18"/>
                    </a:lnTo>
                    <a:lnTo>
                      <a:pt x="561" y="17"/>
                    </a:lnTo>
                    <a:lnTo>
                      <a:pt x="562" y="19"/>
                    </a:lnTo>
                    <a:lnTo>
                      <a:pt x="562" y="21"/>
                    </a:lnTo>
                    <a:lnTo>
                      <a:pt x="562" y="22"/>
                    </a:lnTo>
                    <a:lnTo>
                      <a:pt x="563" y="21"/>
                    </a:lnTo>
                    <a:lnTo>
                      <a:pt x="563" y="21"/>
                    </a:lnTo>
                    <a:lnTo>
                      <a:pt x="563" y="19"/>
                    </a:lnTo>
                    <a:lnTo>
                      <a:pt x="564" y="19"/>
                    </a:lnTo>
                    <a:lnTo>
                      <a:pt x="564" y="16"/>
                    </a:lnTo>
                    <a:lnTo>
                      <a:pt x="565" y="15"/>
                    </a:lnTo>
                    <a:lnTo>
                      <a:pt x="565" y="14"/>
                    </a:lnTo>
                    <a:lnTo>
                      <a:pt x="565" y="14"/>
                    </a:lnTo>
                    <a:lnTo>
                      <a:pt x="566" y="14"/>
                    </a:lnTo>
                    <a:lnTo>
                      <a:pt x="566" y="14"/>
                    </a:lnTo>
                    <a:lnTo>
                      <a:pt x="566" y="15"/>
                    </a:lnTo>
                    <a:lnTo>
                      <a:pt x="567" y="16"/>
                    </a:lnTo>
                    <a:lnTo>
                      <a:pt x="567" y="16"/>
                    </a:lnTo>
                    <a:lnTo>
                      <a:pt x="567" y="16"/>
                    </a:lnTo>
                    <a:lnTo>
                      <a:pt x="569" y="18"/>
                    </a:lnTo>
                    <a:lnTo>
                      <a:pt x="569" y="18"/>
                    </a:lnTo>
                    <a:lnTo>
                      <a:pt x="570" y="22"/>
                    </a:lnTo>
                    <a:lnTo>
                      <a:pt x="570" y="21"/>
                    </a:lnTo>
                    <a:lnTo>
                      <a:pt x="570" y="22"/>
                    </a:lnTo>
                    <a:lnTo>
                      <a:pt x="571" y="19"/>
                    </a:lnTo>
                    <a:lnTo>
                      <a:pt x="571" y="18"/>
                    </a:lnTo>
                    <a:lnTo>
                      <a:pt x="571" y="21"/>
                    </a:lnTo>
                    <a:lnTo>
                      <a:pt x="572" y="18"/>
                    </a:lnTo>
                    <a:lnTo>
                      <a:pt x="572" y="15"/>
                    </a:lnTo>
                    <a:lnTo>
                      <a:pt x="572" y="13"/>
                    </a:lnTo>
                    <a:lnTo>
                      <a:pt x="573" y="13"/>
                    </a:lnTo>
                    <a:lnTo>
                      <a:pt x="573" y="13"/>
                    </a:lnTo>
                    <a:lnTo>
                      <a:pt x="574" y="12"/>
                    </a:lnTo>
                    <a:lnTo>
                      <a:pt x="574" y="10"/>
                    </a:lnTo>
                    <a:lnTo>
                      <a:pt x="574" y="10"/>
                    </a:lnTo>
                    <a:lnTo>
                      <a:pt x="575" y="12"/>
                    </a:lnTo>
                    <a:lnTo>
                      <a:pt x="575" y="13"/>
                    </a:lnTo>
                    <a:lnTo>
                      <a:pt x="575" y="12"/>
                    </a:lnTo>
                    <a:lnTo>
                      <a:pt x="576" y="14"/>
                    </a:lnTo>
                    <a:lnTo>
                      <a:pt x="576" y="14"/>
                    </a:lnTo>
                    <a:lnTo>
                      <a:pt x="576" y="15"/>
                    </a:lnTo>
                    <a:lnTo>
                      <a:pt x="578" y="16"/>
                    </a:lnTo>
                    <a:lnTo>
                      <a:pt x="578" y="16"/>
                    </a:lnTo>
                    <a:lnTo>
                      <a:pt x="579" y="17"/>
                    </a:lnTo>
                    <a:lnTo>
                      <a:pt x="579" y="19"/>
                    </a:lnTo>
                    <a:lnTo>
                      <a:pt x="579" y="21"/>
                    </a:lnTo>
                    <a:lnTo>
                      <a:pt x="580" y="21"/>
                    </a:lnTo>
                    <a:lnTo>
                      <a:pt x="580" y="19"/>
                    </a:lnTo>
                    <a:lnTo>
                      <a:pt x="580" y="17"/>
                    </a:lnTo>
                    <a:lnTo>
                      <a:pt x="581" y="19"/>
                    </a:lnTo>
                    <a:lnTo>
                      <a:pt x="581" y="21"/>
                    </a:lnTo>
                    <a:lnTo>
                      <a:pt x="581" y="22"/>
                    </a:lnTo>
                    <a:lnTo>
                      <a:pt x="582" y="18"/>
                    </a:lnTo>
                    <a:lnTo>
                      <a:pt x="582" y="21"/>
                    </a:lnTo>
                    <a:lnTo>
                      <a:pt x="583" y="21"/>
                    </a:lnTo>
                    <a:lnTo>
                      <a:pt x="583" y="21"/>
                    </a:lnTo>
                    <a:lnTo>
                      <a:pt x="583" y="21"/>
                    </a:lnTo>
                    <a:lnTo>
                      <a:pt x="584" y="19"/>
                    </a:lnTo>
                    <a:lnTo>
                      <a:pt x="584" y="19"/>
                    </a:lnTo>
                    <a:lnTo>
                      <a:pt x="584" y="18"/>
                    </a:lnTo>
                    <a:lnTo>
                      <a:pt x="585" y="18"/>
                    </a:lnTo>
                    <a:lnTo>
                      <a:pt x="585" y="17"/>
                    </a:lnTo>
                    <a:lnTo>
                      <a:pt x="585" y="17"/>
                    </a:lnTo>
                    <a:lnTo>
                      <a:pt x="587" y="15"/>
                    </a:lnTo>
                    <a:lnTo>
                      <a:pt x="587" y="15"/>
                    </a:lnTo>
                    <a:lnTo>
                      <a:pt x="588" y="15"/>
                    </a:lnTo>
                    <a:lnTo>
                      <a:pt x="588" y="15"/>
                    </a:lnTo>
                    <a:lnTo>
                      <a:pt x="588" y="13"/>
                    </a:lnTo>
                    <a:lnTo>
                      <a:pt x="589" y="13"/>
                    </a:lnTo>
                    <a:lnTo>
                      <a:pt x="589" y="13"/>
                    </a:lnTo>
                    <a:lnTo>
                      <a:pt x="589" y="13"/>
                    </a:lnTo>
                    <a:lnTo>
                      <a:pt x="590" y="14"/>
                    </a:lnTo>
                    <a:lnTo>
                      <a:pt x="590" y="13"/>
                    </a:lnTo>
                    <a:lnTo>
                      <a:pt x="590" y="13"/>
                    </a:lnTo>
                    <a:lnTo>
                      <a:pt x="591" y="15"/>
                    </a:lnTo>
                    <a:lnTo>
                      <a:pt x="591" y="15"/>
                    </a:lnTo>
                    <a:lnTo>
                      <a:pt x="592" y="15"/>
                    </a:lnTo>
                    <a:lnTo>
                      <a:pt x="592" y="17"/>
                    </a:lnTo>
                    <a:lnTo>
                      <a:pt x="592" y="18"/>
                    </a:lnTo>
                    <a:lnTo>
                      <a:pt x="593" y="19"/>
                    </a:lnTo>
                    <a:lnTo>
                      <a:pt x="593" y="19"/>
                    </a:lnTo>
                    <a:lnTo>
                      <a:pt x="593" y="18"/>
                    </a:lnTo>
                    <a:lnTo>
                      <a:pt x="594" y="18"/>
                    </a:lnTo>
                    <a:lnTo>
                      <a:pt x="594" y="15"/>
                    </a:lnTo>
                    <a:lnTo>
                      <a:pt x="594" y="16"/>
                    </a:lnTo>
                    <a:lnTo>
                      <a:pt x="596" y="15"/>
                    </a:lnTo>
                    <a:lnTo>
                      <a:pt x="596" y="14"/>
                    </a:lnTo>
                    <a:lnTo>
                      <a:pt x="597" y="12"/>
                    </a:lnTo>
                    <a:lnTo>
                      <a:pt x="597" y="12"/>
                    </a:lnTo>
                    <a:lnTo>
                      <a:pt x="597" y="10"/>
                    </a:lnTo>
                    <a:lnTo>
                      <a:pt x="598" y="10"/>
                    </a:lnTo>
                    <a:lnTo>
                      <a:pt x="598" y="14"/>
                    </a:lnTo>
                    <a:lnTo>
                      <a:pt x="598" y="15"/>
                    </a:lnTo>
                    <a:lnTo>
                      <a:pt x="599" y="16"/>
                    </a:lnTo>
                    <a:lnTo>
                      <a:pt x="599" y="17"/>
                    </a:lnTo>
                    <a:lnTo>
                      <a:pt x="599" y="15"/>
                    </a:lnTo>
                    <a:lnTo>
                      <a:pt x="600" y="16"/>
                    </a:lnTo>
                    <a:lnTo>
                      <a:pt x="600" y="17"/>
                    </a:lnTo>
                    <a:lnTo>
                      <a:pt x="601" y="15"/>
                    </a:lnTo>
                    <a:lnTo>
                      <a:pt x="601" y="14"/>
                    </a:lnTo>
                    <a:lnTo>
                      <a:pt x="601" y="13"/>
                    </a:lnTo>
                    <a:lnTo>
                      <a:pt x="602" y="13"/>
                    </a:lnTo>
                    <a:lnTo>
                      <a:pt x="602" y="12"/>
                    </a:lnTo>
                    <a:lnTo>
                      <a:pt x="602" y="12"/>
                    </a:lnTo>
                    <a:lnTo>
                      <a:pt x="603" y="10"/>
                    </a:lnTo>
                    <a:lnTo>
                      <a:pt x="603" y="13"/>
                    </a:lnTo>
                    <a:lnTo>
                      <a:pt x="605" y="12"/>
                    </a:lnTo>
                    <a:lnTo>
                      <a:pt x="605" y="13"/>
                    </a:lnTo>
                    <a:lnTo>
                      <a:pt x="605" y="14"/>
                    </a:lnTo>
                    <a:lnTo>
                      <a:pt x="606" y="17"/>
                    </a:lnTo>
                    <a:lnTo>
                      <a:pt x="606" y="18"/>
                    </a:lnTo>
                    <a:lnTo>
                      <a:pt x="606" y="16"/>
                    </a:lnTo>
                    <a:lnTo>
                      <a:pt x="607" y="17"/>
                    </a:lnTo>
                    <a:lnTo>
                      <a:pt x="607" y="17"/>
                    </a:lnTo>
                    <a:lnTo>
                      <a:pt x="607" y="17"/>
                    </a:lnTo>
                    <a:lnTo>
                      <a:pt x="608" y="15"/>
                    </a:lnTo>
                    <a:lnTo>
                      <a:pt x="608" y="16"/>
                    </a:lnTo>
                    <a:lnTo>
                      <a:pt x="609" y="15"/>
                    </a:lnTo>
                    <a:lnTo>
                      <a:pt x="609" y="17"/>
                    </a:lnTo>
                    <a:lnTo>
                      <a:pt x="609" y="15"/>
                    </a:lnTo>
                    <a:lnTo>
                      <a:pt x="610" y="14"/>
                    </a:lnTo>
                    <a:lnTo>
                      <a:pt x="610" y="12"/>
                    </a:lnTo>
                    <a:lnTo>
                      <a:pt x="610" y="12"/>
                    </a:lnTo>
                    <a:lnTo>
                      <a:pt x="611" y="10"/>
                    </a:lnTo>
                    <a:lnTo>
                      <a:pt x="611" y="10"/>
                    </a:lnTo>
                    <a:lnTo>
                      <a:pt x="611" y="12"/>
                    </a:lnTo>
                    <a:lnTo>
                      <a:pt x="612" y="10"/>
                    </a:lnTo>
                    <a:lnTo>
                      <a:pt x="612" y="12"/>
                    </a:lnTo>
                    <a:lnTo>
                      <a:pt x="614" y="10"/>
                    </a:lnTo>
                    <a:lnTo>
                      <a:pt x="614" y="12"/>
                    </a:lnTo>
                    <a:lnTo>
                      <a:pt x="614" y="14"/>
                    </a:lnTo>
                    <a:lnTo>
                      <a:pt x="615" y="15"/>
                    </a:lnTo>
                    <a:lnTo>
                      <a:pt x="615" y="15"/>
                    </a:lnTo>
                    <a:lnTo>
                      <a:pt x="615" y="18"/>
                    </a:lnTo>
                    <a:lnTo>
                      <a:pt x="616" y="17"/>
                    </a:lnTo>
                    <a:lnTo>
                      <a:pt x="616" y="17"/>
                    </a:lnTo>
                    <a:lnTo>
                      <a:pt x="616" y="18"/>
                    </a:lnTo>
                    <a:lnTo>
                      <a:pt x="617" y="15"/>
                    </a:lnTo>
                    <a:lnTo>
                      <a:pt x="617" y="15"/>
                    </a:lnTo>
                    <a:lnTo>
                      <a:pt x="618" y="14"/>
                    </a:lnTo>
                    <a:lnTo>
                      <a:pt x="618" y="13"/>
                    </a:lnTo>
                    <a:lnTo>
                      <a:pt x="618" y="12"/>
                    </a:lnTo>
                    <a:lnTo>
                      <a:pt x="619" y="14"/>
                    </a:lnTo>
                    <a:lnTo>
                      <a:pt x="619" y="13"/>
                    </a:lnTo>
                    <a:lnTo>
                      <a:pt x="619" y="14"/>
                    </a:lnTo>
                    <a:lnTo>
                      <a:pt x="620" y="13"/>
                    </a:lnTo>
                    <a:lnTo>
                      <a:pt x="620" y="12"/>
                    </a:lnTo>
                    <a:lnTo>
                      <a:pt x="620" y="12"/>
                    </a:lnTo>
                    <a:lnTo>
                      <a:pt x="621" y="12"/>
                    </a:lnTo>
                    <a:lnTo>
                      <a:pt x="621" y="7"/>
                    </a:lnTo>
                    <a:lnTo>
                      <a:pt x="623" y="5"/>
                    </a:lnTo>
                    <a:lnTo>
                      <a:pt x="623" y="3"/>
                    </a:lnTo>
                    <a:lnTo>
                      <a:pt x="623" y="4"/>
                    </a:lnTo>
                    <a:lnTo>
                      <a:pt x="624" y="4"/>
                    </a:lnTo>
                    <a:lnTo>
                      <a:pt x="624" y="6"/>
                    </a:lnTo>
                    <a:lnTo>
                      <a:pt x="624" y="10"/>
                    </a:lnTo>
                    <a:lnTo>
                      <a:pt x="625" y="10"/>
                    </a:lnTo>
                    <a:lnTo>
                      <a:pt x="625" y="12"/>
                    </a:lnTo>
                    <a:lnTo>
                      <a:pt x="625" y="13"/>
                    </a:lnTo>
                    <a:lnTo>
                      <a:pt x="626" y="14"/>
                    </a:lnTo>
                    <a:lnTo>
                      <a:pt x="626" y="18"/>
                    </a:lnTo>
                    <a:lnTo>
                      <a:pt x="627" y="17"/>
                    </a:lnTo>
                    <a:lnTo>
                      <a:pt x="627" y="18"/>
                    </a:lnTo>
                    <a:lnTo>
                      <a:pt x="627" y="18"/>
                    </a:lnTo>
                    <a:lnTo>
                      <a:pt x="628" y="18"/>
                    </a:lnTo>
                    <a:lnTo>
                      <a:pt x="628" y="19"/>
                    </a:lnTo>
                    <a:lnTo>
                      <a:pt x="628" y="21"/>
                    </a:lnTo>
                    <a:lnTo>
                      <a:pt x="629" y="24"/>
                    </a:lnTo>
                    <a:lnTo>
                      <a:pt x="629" y="25"/>
                    </a:lnTo>
                    <a:lnTo>
                      <a:pt x="629" y="25"/>
                    </a:lnTo>
                    <a:lnTo>
                      <a:pt x="630" y="26"/>
                    </a:lnTo>
                    <a:lnTo>
                      <a:pt x="630" y="26"/>
                    </a:lnTo>
                    <a:lnTo>
                      <a:pt x="632" y="26"/>
                    </a:lnTo>
                    <a:lnTo>
                      <a:pt x="632" y="25"/>
                    </a:lnTo>
                    <a:lnTo>
                      <a:pt x="632" y="24"/>
                    </a:lnTo>
                    <a:lnTo>
                      <a:pt x="633" y="24"/>
                    </a:lnTo>
                    <a:lnTo>
                      <a:pt x="633" y="23"/>
                    </a:lnTo>
                    <a:lnTo>
                      <a:pt x="633" y="25"/>
                    </a:lnTo>
                    <a:lnTo>
                      <a:pt x="634" y="23"/>
                    </a:lnTo>
                    <a:lnTo>
                      <a:pt x="634" y="22"/>
                    </a:lnTo>
                    <a:lnTo>
                      <a:pt x="634" y="22"/>
                    </a:lnTo>
                    <a:lnTo>
                      <a:pt x="635" y="19"/>
                    </a:lnTo>
                    <a:lnTo>
                      <a:pt x="635" y="22"/>
                    </a:lnTo>
                    <a:lnTo>
                      <a:pt x="636" y="23"/>
                    </a:lnTo>
                    <a:lnTo>
                      <a:pt x="636" y="24"/>
                    </a:lnTo>
                    <a:lnTo>
                      <a:pt x="636" y="27"/>
                    </a:lnTo>
                    <a:lnTo>
                      <a:pt x="637" y="27"/>
                    </a:lnTo>
                    <a:lnTo>
                      <a:pt x="637" y="26"/>
                    </a:lnTo>
                    <a:lnTo>
                      <a:pt x="637" y="26"/>
                    </a:lnTo>
                    <a:lnTo>
                      <a:pt x="638" y="26"/>
                    </a:lnTo>
                    <a:lnTo>
                      <a:pt x="638" y="24"/>
                    </a:lnTo>
                    <a:lnTo>
                      <a:pt x="638" y="22"/>
                    </a:lnTo>
                    <a:lnTo>
                      <a:pt x="639" y="23"/>
                    </a:lnTo>
                    <a:lnTo>
                      <a:pt x="639" y="24"/>
                    </a:lnTo>
                    <a:lnTo>
                      <a:pt x="641" y="23"/>
                    </a:lnTo>
                    <a:lnTo>
                      <a:pt x="641" y="19"/>
                    </a:lnTo>
                    <a:lnTo>
                      <a:pt x="641" y="22"/>
                    </a:lnTo>
                    <a:lnTo>
                      <a:pt x="642" y="23"/>
                    </a:lnTo>
                    <a:lnTo>
                      <a:pt x="642" y="22"/>
                    </a:lnTo>
                    <a:lnTo>
                      <a:pt x="642" y="23"/>
                    </a:lnTo>
                    <a:lnTo>
                      <a:pt x="643" y="22"/>
                    </a:lnTo>
                    <a:lnTo>
                      <a:pt x="643" y="22"/>
                    </a:lnTo>
                    <a:lnTo>
                      <a:pt x="643" y="22"/>
                    </a:lnTo>
                    <a:lnTo>
                      <a:pt x="644" y="21"/>
                    </a:lnTo>
                    <a:lnTo>
                      <a:pt x="644" y="23"/>
                    </a:lnTo>
                    <a:lnTo>
                      <a:pt x="645" y="23"/>
                    </a:lnTo>
                    <a:lnTo>
                      <a:pt x="645" y="23"/>
                    </a:lnTo>
                    <a:lnTo>
                      <a:pt x="645" y="23"/>
                    </a:lnTo>
                    <a:lnTo>
                      <a:pt x="646" y="25"/>
                    </a:lnTo>
                    <a:lnTo>
                      <a:pt x="646" y="23"/>
                    </a:lnTo>
                    <a:lnTo>
                      <a:pt x="646" y="23"/>
                    </a:lnTo>
                    <a:lnTo>
                      <a:pt x="647" y="24"/>
                    </a:lnTo>
                    <a:lnTo>
                      <a:pt x="647" y="24"/>
                    </a:lnTo>
                    <a:lnTo>
                      <a:pt x="648" y="23"/>
                    </a:lnTo>
                    <a:lnTo>
                      <a:pt x="648" y="21"/>
                    </a:lnTo>
                    <a:lnTo>
                      <a:pt x="648" y="21"/>
                    </a:lnTo>
                    <a:lnTo>
                      <a:pt x="650" y="19"/>
                    </a:lnTo>
                    <a:lnTo>
                      <a:pt x="650" y="18"/>
                    </a:lnTo>
                    <a:lnTo>
                      <a:pt x="650" y="18"/>
                    </a:lnTo>
                    <a:lnTo>
                      <a:pt x="651" y="18"/>
                    </a:lnTo>
                    <a:lnTo>
                      <a:pt x="651" y="21"/>
                    </a:lnTo>
                    <a:lnTo>
                      <a:pt x="651" y="22"/>
                    </a:lnTo>
                    <a:lnTo>
                      <a:pt x="652" y="23"/>
                    </a:lnTo>
                    <a:lnTo>
                      <a:pt x="652" y="25"/>
                    </a:lnTo>
                    <a:lnTo>
                      <a:pt x="653" y="22"/>
                    </a:lnTo>
                    <a:lnTo>
                      <a:pt x="653" y="22"/>
                    </a:lnTo>
                    <a:lnTo>
                      <a:pt x="653" y="22"/>
                    </a:lnTo>
                    <a:lnTo>
                      <a:pt x="654" y="21"/>
                    </a:lnTo>
                    <a:lnTo>
                      <a:pt x="654" y="22"/>
                    </a:lnTo>
                    <a:lnTo>
                      <a:pt x="654" y="21"/>
                    </a:lnTo>
                    <a:lnTo>
                      <a:pt x="655" y="19"/>
                    </a:lnTo>
                    <a:lnTo>
                      <a:pt x="655" y="18"/>
                    </a:lnTo>
                    <a:lnTo>
                      <a:pt x="655" y="17"/>
                    </a:lnTo>
                    <a:lnTo>
                      <a:pt x="656" y="16"/>
                    </a:lnTo>
                    <a:lnTo>
                      <a:pt x="656" y="16"/>
                    </a:lnTo>
                    <a:lnTo>
                      <a:pt x="657" y="15"/>
                    </a:lnTo>
                    <a:lnTo>
                      <a:pt x="657" y="17"/>
                    </a:lnTo>
                    <a:lnTo>
                      <a:pt x="657" y="18"/>
                    </a:lnTo>
                    <a:lnTo>
                      <a:pt x="659" y="18"/>
                    </a:lnTo>
                    <a:lnTo>
                      <a:pt x="659" y="19"/>
                    </a:lnTo>
                    <a:lnTo>
                      <a:pt x="659" y="19"/>
                    </a:lnTo>
                    <a:lnTo>
                      <a:pt x="660" y="19"/>
                    </a:lnTo>
                    <a:lnTo>
                      <a:pt x="660" y="21"/>
                    </a:lnTo>
                    <a:lnTo>
                      <a:pt x="660" y="22"/>
                    </a:lnTo>
                    <a:lnTo>
                      <a:pt x="661" y="23"/>
                    </a:lnTo>
                    <a:lnTo>
                      <a:pt x="661" y="22"/>
                    </a:lnTo>
                    <a:lnTo>
                      <a:pt x="662" y="22"/>
                    </a:lnTo>
                    <a:lnTo>
                      <a:pt x="662" y="22"/>
                    </a:lnTo>
                    <a:lnTo>
                      <a:pt x="662" y="21"/>
                    </a:lnTo>
                    <a:lnTo>
                      <a:pt x="663" y="19"/>
                    </a:lnTo>
                    <a:lnTo>
                      <a:pt x="663" y="19"/>
                    </a:lnTo>
                    <a:lnTo>
                      <a:pt x="663" y="19"/>
                    </a:lnTo>
                    <a:lnTo>
                      <a:pt x="664" y="19"/>
                    </a:lnTo>
                    <a:lnTo>
                      <a:pt x="664" y="19"/>
                    </a:lnTo>
                    <a:lnTo>
                      <a:pt x="664" y="22"/>
                    </a:lnTo>
                    <a:lnTo>
                      <a:pt x="665" y="21"/>
                    </a:lnTo>
                    <a:lnTo>
                      <a:pt x="665" y="23"/>
                    </a:lnTo>
                    <a:lnTo>
                      <a:pt x="666" y="25"/>
                    </a:lnTo>
                    <a:lnTo>
                      <a:pt x="666" y="26"/>
                    </a:lnTo>
                    <a:lnTo>
                      <a:pt x="666" y="26"/>
                    </a:lnTo>
                    <a:lnTo>
                      <a:pt x="668" y="26"/>
                    </a:lnTo>
                    <a:lnTo>
                      <a:pt x="668" y="26"/>
                    </a:lnTo>
                    <a:lnTo>
                      <a:pt x="668" y="25"/>
                    </a:lnTo>
                    <a:lnTo>
                      <a:pt x="669" y="25"/>
                    </a:lnTo>
                    <a:lnTo>
                      <a:pt x="669" y="25"/>
                    </a:lnTo>
                    <a:lnTo>
                      <a:pt x="669" y="23"/>
                    </a:lnTo>
                    <a:lnTo>
                      <a:pt x="670" y="24"/>
                    </a:lnTo>
                    <a:lnTo>
                      <a:pt x="670" y="22"/>
                    </a:lnTo>
                    <a:lnTo>
                      <a:pt x="671" y="21"/>
                    </a:lnTo>
                    <a:lnTo>
                      <a:pt x="671" y="19"/>
                    </a:lnTo>
                    <a:lnTo>
                      <a:pt x="671" y="21"/>
                    </a:lnTo>
                    <a:lnTo>
                      <a:pt x="672" y="19"/>
                    </a:lnTo>
                    <a:lnTo>
                      <a:pt x="672" y="19"/>
                    </a:lnTo>
                    <a:lnTo>
                      <a:pt x="672" y="18"/>
                    </a:lnTo>
                    <a:lnTo>
                      <a:pt x="673" y="19"/>
                    </a:lnTo>
                    <a:lnTo>
                      <a:pt x="673" y="21"/>
                    </a:lnTo>
                    <a:lnTo>
                      <a:pt x="673" y="22"/>
                    </a:lnTo>
                    <a:lnTo>
                      <a:pt x="674" y="22"/>
                    </a:lnTo>
                    <a:lnTo>
                      <a:pt x="674" y="25"/>
                    </a:lnTo>
                    <a:lnTo>
                      <a:pt x="675" y="26"/>
                    </a:lnTo>
                    <a:lnTo>
                      <a:pt x="675" y="27"/>
                    </a:lnTo>
                    <a:lnTo>
                      <a:pt x="675" y="28"/>
                    </a:lnTo>
                    <a:lnTo>
                      <a:pt x="677" y="27"/>
                    </a:lnTo>
                    <a:lnTo>
                      <a:pt x="677" y="25"/>
                    </a:lnTo>
                    <a:lnTo>
                      <a:pt x="677" y="24"/>
                    </a:lnTo>
                    <a:lnTo>
                      <a:pt x="678" y="24"/>
                    </a:lnTo>
                    <a:lnTo>
                      <a:pt x="678" y="22"/>
                    </a:lnTo>
                    <a:lnTo>
                      <a:pt x="678" y="22"/>
                    </a:lnTo>
                    <a:lnTo>
                      <a:pt x="679" y="22"/>
                    </a:lnTo>
                    <a:lnTo>
                      <a:pt x="679" y="22"/>
                    </a:lnTo>
                    <a:lnTo>
                      <a:pt x="680" y="22"/>
                    </a:lnTo>
                    <a:lnTo>
                      <a:pt x="680" y="21"/>
                    </a:lnTo>
                    <a:lnTo>
                      <a:pt x="680" y="21"/>
                    </a:lnTo>
                    <a:lnTo>
                      <a:pt x="681" y="21"/>
                    </a:lnTo>
                    <a:lnTo>
                      <a:pt x="681" y="23"/>
                    </a:lnTo>
                    <a:lnTo>
                      <a:pt x="681" y="23"/>
                    </a:lnTo>
                    <a:lnTo>
                      <a:pt x="682" y="24"/>
                    </a:lnTo>
                    <a:lnTo>
                      <a:pt x="682" y="26"/>
                    </a:lnTo>
                    <a:lnTo>
                      <a:pt x="682" y="25"/>
                    </a:lnTo>
                    <a:lnTo>
                      <a:pt x="683" y="24"/>
                    </a:lnTo>
                    <a:lnTo>
                      <a:pt x="683" y="22"/>
                    </a:lnTo>
                    <a:lnTo>
                      <a:pt x="684" y="21"/>
                    </a:lnTo>
                    <a:lnTo>
                      <a:pt x="684" y="21"/>
                    </a:lnTo>
                    <a:lnTo>
                      <a:pt x="684" y="22"/>
                    </a:lnTo>
                    <a:lnTo>
                      <a:pt x="686" y="21"/>
                    </a:lnTo>
                    <a:lnTo>
                      <a:pt x="686" y="21"/>
                    </a:lnTo>
                    <a:lnTo>
                      <a:pt x="686" y="19"/>
                    </a:lnTo>
                    <a:lnTo>
                      <a:pt x="687" y="19"/>
                    </a:lnTo>
                    <a:lnTo>
                      <a:pt x="687" y="17"/>
                    </a:lnTo>
                    <a:lnTo>
                      <a:pt x="687" y="17"/>
                    </a:lnTo>
                    <a:lnTo>
                      <a:pt x="688" y="17"/>
                    </a:lnTo>
                    <a:lnTo>
                      <a:pt x="688" y="18"/>
                    </a:lnTo>
                    <a:lnTo>
                      <a:pt x="689" y="18"/>
                    </a:lnTo>
                    <a:lnTo>
                      <a:pt x="689" y="19"/>
                    </a:lnTo>
                    <a:lnTo>
                      <a:pt x="689" y="22"/>
                    </a:lnTo>
                    <a:lnTo>
                      <a:pt x="690" y="22"/>
                    </a:lnTo>
                    <a:lnTo>
                      <a:pt x="690" y="24"/>
                    </a:lnTo>
                    <a:lnTo>
                      <a:pt x="690" y="24"/>
                    </a:lnTo>
                    <a:lnTo>
                      <a:pt x="691" y="25"/>
                    </a:lnTo>
                    <a:lnTo>
                      <a:pt x="691" y="25"/>
                    </a:lnTo>
                    <a:lnTo>
                      <a:pt x="692" y="23"/>
                    </a:lnTo>
                    <a:lnTo>
                      <a:pt x="692" y="22"/>
                    </a:lnTo>
                    <a:lnTo>
                      <a:pt x="692" y="22"/>
                    </a:lnTo>
                    <a:lnTo>
                      <a:pt x="693" y="23"/>
                    </a:lnTo>
                    <a:lnTo>
                      <a:pt x="693" y="23"/>
                    </a:lnTo>
                    <a:lnTo>
                      <a:pt x="693" y="24"/>
                    </a:lnTo>
                    <a:lnTo>
                      <a:pt x="695" y="23"/>
                    </a:lnTo>
                    <a:lnTo>
                      <a:pt x="695" y="23"/>
                    </a:lnTo>
                    <a:lnTo>
                      <a:pt x="695" y="24"/>
                    </a:lnTo>
                    <a:lnTo>
                      <a:pt x="696" y="23"/>
                    </a:lnTo>
                    <a:lnTo>
                      <a:pt x="696" y="25"/>
                    </a:lnTo>
                    <a:lnTo>
                      <a:pt x="697" y="26"/>
                    </a:lnTo>
                    <a:lnTo>
                      <a:pt x="697" y="25"/>
                    </a:lnTo>
                    <a:lnTo>
                      <a:pt x="697" y="24"/>
                    </a:lnTo>
                    <a:lnTo>
                      <a:pt x="698" y="23"/>
                    </a:lnTo>
                    <a:lnTo>
                      <a:pt x="698" y="24"/>
                    </a:lnTo>
                    <a:lnTo>
                      <a:pt x="698" y="25"/>
                    </a:lnTo>
                    <a:lnTo>
                      <a:pt x="699" y="25"/>
                    </a:lnTo>
                    <a:lnTo>
                      <a:pt x="699" y="26"/>
                    </a:lnTo>
                    <a:lnTo>
                      <a:pt x="699" y="26"/>
                    </a:lnTo>
                    <a:lnTo>
                      <a:pt x="700" y="26"/>
                    </a:lnTo>
                    <a:lnTo>
                      <a:pt x="700" y="23"/>
                    </a:lnTo>
                    <a:lnTo>
                      <a:pt x="701" y="24"/>
                    </a:lnTo>
                    <a:lnTo>
                      <a:pt x="701" y="24"/>
                    </a:lnTo>
                    <a:lnTo>
                      <a:pt x="701" y="24"/>
                    </a:lnTo>
                    <a:lnTo>
                      <a:pt x="702" y="25"/>
                    </a:lnTo>
                    <a:lnTo>
                      <a:pt x="702" y="25"/>
                    </a:lnTo>
                    <a:lnTo>
                      <a:pt x="702" y="25"/>
                    </a:lnTo>
                    <a:lnTo>
                      <a:pt x="704" y="25"/>
                    </a:lnTo>
                    <a:lnTo>
                      <a:pt x="704" y="25"/>
                    </a:lnTo>
                    <a:lnTo>
                      <a:pt x="704" y="23"/>
                    </a:lnTo>
                    <a:lnTo>
                      <a:pt x="705" y="23"/>
                    </a:lnTo>
                    <a:lnTo>
                      <a:pt x="705" y="23"/>
                    </a:lnTo>
                    <a:lnTo>
                      <a:pt x="706" y="21"/>
                    </a:lnTo>
                    <a:lnTo>
                      <a:pt x="706" y="22"/>
                    </a:lnTo>
                    <a:lnTo>
                      <a:pt x="706" y="22"/>
                    </a:lnTo>
                    <a:lnTo>
                      <a:pt x="707" y="22"/>
                    </a:lnTo>
                    <a:lnTo>
                      <a:pt x="707" y="21"/>
                    </a:lnTo>
                    <a:lnTo>
                      <a:pt x="707" y="21"/>
                    </a:lnTo>
                    <a:lnTo>
                      <a:pt x="708" y="21"/>
                    </a:lnTo>
                    <a:lnTo>
                      <a:pt x="708" y="21"/>
                    </a:lnTo>
                    <a:lnTo>
                      <a:pt x="708" y="21"/>
                    </a:lnTo>
                    <a:lnTo>
                      <a:pt x="709" y="21"/>
                    </a:lnTo>
                    <a:lnTo>
                      <a:pt x="709" y="21"/>
                    </a:lnTo>
                    <a:lnTo>
                      <a:pt x="710" y="19"/>
                    </a:lnTo>
                    <a:lnTo>
                      <a:pt x="710" y="22"/>
                    </a:lnTo>
                    <a:lnTo>
                      <a:pt x="710" y="26"/>
                    </a:lnTo>
                    <a:lnTo>
                      <a:pt x="711" y="26"/>
                    </a:lnTo>
                    <a:lnTo>
                      <a:pt x="711" y="28"/>
                    </a:lnTo>
                    <a:lnTo>
                      <a:pt x="711" y="28"/>
                    </a:lnTo>
                    <a:lnTo>
                      <a:pt x="713" y="27"/>
                    </a:lnTo>
                    <a:lnTo>
                      <a:pt x="713" y="28"/>
                    </a:lnTo>
                    <a:lnTo>
                      <a:pt x="713" y="30"/>
                    </a:lnTo>
                    <a:lnTo>
                      <a:pt x="714" y="28"/>
                    </a:lnTo>
                    <a:lnTo>
                      <a:pt x="714" y="27"/>
                    </a:lnTo>
                    <a:lnTo>
                      <a:pt x="715" y="25"/>
                    </a:lnTo>
                    <a:lnTo>
                      <a:pt x="715" y="23"/>
                    </a:lnTo>
                    <a:lnTo>
                      <a:pt x="715" y="21"/>
                    </a:lnTo>
                    <a:lnTo>
                      <a:pt x="716" y="21"/>
                    </a:lnTo>
                    <a:lnTo>
                      <a:pt x="716" y="19"/>
                    </a:lnTo>
                    <a:lnTo>
                      <a:pt x="716" y="18"/>
                    </a:lnTo>
                    <a:lnTo>
                      <a:pt x="717" y="18"/>
                    </a:lnTo>
                    <a:lnTo>
                      <a:pt x="717" y="18"/>
                    </a:lnTo>
                    <a:lnTo>
                      <a:pt x="717" y="21"/>
                    </a:lnTo>
                    <a:lnTo>
                      <a:pt x="718" y="21"/>
                    </a:lnTo>
                    <a:lnTo>
                      <a:pt x="718" y="22"/>
                    </a:lnTo>
                    <a:lnTo>
                      <a:pt x="719" y="22"/>
                    </a:lnTo>
                    <a:lnTo>
                      <a:pt x="719" y="22"/>
                    </a:lnTo>
                    <a:lnTo>
                      <a:pt x="719" y="19"/>
                    </a:lnTo>
                    <a:lnTo>
                      <a:pt x="720" y="19"/>
                    </a:lnTo>
                    <a:lnTo>
                      <a:pt x="720" y="18"/>
                    </a:lnTo>
                    <a:lnTo>
                      <a:pt x="720" y="21"/>
                    </a:lnTo>
                    <a:lnTo>
                      <a:pt x="722" y="18"/>
                    </a:lnTo>
                    <a:lnTo>
                      <a:pt x="722" y="18"/>
                    </a:lnTo>
                    <a:lnTo>
                      <a:pt x="722" y="21"/>
                    </a:lnTo>
                    <a:lnTo>
                      <a:pt x="723" y="21"/>
                    </a:lnTo>
                    <a:lnTo>
                      <a:pt x="723" y="23"/>
                    </a:lnTo>
                    <a:lnTo>
                      <a:pt x="724" y="23"/>
                    </a:lnTo>
                    <a:lnTo>
                      <a:pt x="724" y="25"/>
                    </a:lnTo>
                    <a:lnTo>
                      <a:pt x="724" y="25"/>
                    </a:lnTo>
                    <a:lnTo>
                      <a:pt x="725" y="23"/>
                    </a:lnTo>
                    <a:lnTo>
                      <a:pt x="725" y="24"/>
                    </a:lnTo>
                    <a:lnTo>
                      <a:pt x="725" y="23"/>
                    </a:lnTo>
                    <a:lnTo>
                      <a:pt x="726" y="22"/>
                    </a:lnTo>
                    <a:lnTo>
                      <a:pt x="726" y="24"/>
                    </a:lnTo>
                    <a:lnTo>
                      <a:pt x="726" y="22"/>
                    </a:lnTo>
                    <a:lnTo>
                      <a:pt x="727" y="23"/>
                    </a:lnTo>
                    <a:lnTo>
                      <a:pt x="727" y="23"/>
                    </a:lnTo>
                    <a:lnTo>
                      <a:pt x="728" y="24"/>
                    </a:lnTo>
                    <a:lnTo>
                      <a:pt x="728" y="23"/>
                    </a:lnTo>
                    <a:lnTo>
                      <a:pt x="728" y="25"/>
                    </a:lnTo>
                    <a:lnTo>
                      <a:pt x="729" y="25"/>
                    </a:lnTo>
                    <a:lnTo>
                      <a:pt x="729" y="25"/>
                    </a:lnTo>
                    <a:lnTo>
                      <a:pt x="729" y="25"/>
                    </a:lnTo>
                    <a:lnTo>
                      <a:pt x="731" y="23"/>
                    </a:lnTo>
                    <a:lnTo>
                      <a:pt x="731" y="22"/>
                    </a:lnTo>
                    <a:lnTo>
                      <a:pt x="731" y="23"/>
                    </a:lnTo>
                    <a:lnTo>
                      <a:pt x="732" y="22"/>
                    </a:lnTo>
                    <a:lnTo>
                      <a:pt x="732" y="21"/>
                    </a:lnTo>
                    <a:lnTo>
                      <a:pt x="733" y="18"/>
                    </a:lnTo>
                    <a:lnTo>
                      <a:pt x="733" y="18"/>
                    </a:lnTo>
                    <a:lnTo>
                      <a:pt x="733" y="21"/>
                    </a:lnTo>
                    <a:lnTo>
                      <a:pt x="734" y="22"/>
                    </a:lnTo>
                    <a:lnTo>
                      <a:pt x="734" y="23"/>
                    </a:lnTo>
                    <a:lnTo>
                      <a:pt x="734" y="23"/>
                    </a:lnTo>
                    <a:lnTo>
                      <a:pt x="735" y="22"/>
                    </a:lnTo>
                    <a:lnTo>
                      <a:pt x="735" y="23"/>
                    </a:lnTo>
                    <a:lnTo>
                      <a:pt x="736" y="24"/>
                    </a:lnTo>
                    <a:lnTo>
                      <a:pt x="736" y="22"/>
                    </a:lnTo>
                    <a:lnTo>
                      <a:pt x="736" y="22"/>
                    </a:lnTo>
                    <a:lnTo>
                      <a:pt x="737" y="22"/>
                    </a:lnTo>
                    <a:lnTo>
                      <a:pt x="737" y="19"/>
                    </a:lnTo>
                    <a:lnTo>
                      <a:pt x="737" y="21"/>
                    </a:lnTo>
                    <a:lnTo>
                      <a:pt x="738" y="18"/>
                    </a:lnTo>
                    <a:lnTo>
                      <a:pt x="738" y="17"/>
                    </a:lnTo>
                    <a:lnTo>
                      <a:pt x="738" y="17"/>
                    </a:lnTo>
                    <a:lnTo>
                      <a:pt x="740" y="16"/>
                    </a:lnTo>
                    <a:lnTo>
                      <a:pt x="740" y="18"/>
                    </a:lnTo>
                    <a:lnTo>
                      <a:pt x="741" y="17"/>
                    </a:lnTo>
                    <a:lnTo>
                      <a:pt x="741" y="17"/>
                    </a:lnTo>
                    <a:lnTo>
                      <a:pt x="741" y="19"/>
                    </a:lnTo>
                    <a:lnTo>
                      <a:pt x="742" y="19"/>
                    </a:lnTo>
                    <a:lnTo>
                      <a:pt x="742" y="18"/>
                    </a:lnTo>
                    <a:lnTo>
                      <a:pt x="742" y="19"/>
                    </a:lnTo>
                    <a:lnTo>
                      <a:pt x="743" y="21"/>
                    </a:lnTo>
                    <a:lnTo>
                      <a:pt x="743" y="22"/>
                    </a:lnTo>
                    <a:lnTo>
                      <a:pt x="743" y="23"/>
                    </a:lnTo>
                    <a:lnTo>
                      <a:pt x="744" y="22"/>
                    </a:lnTo>
                    <a:lnTo>
                      <a:pt x="744" y="21"/>
                    </a:lnTo>
                    <a:lnTo>
                      <a:pt x="745" y="23"/>
                    </a:lnTo>
                    <a:lnTo>
                      <a:pt x="745" y="25"/>
                    </a:lnTo>
                    <a:lnTo>
                      <a:pt x="745" y="27"/>
                    </a:lnTo>
                    <a:lnTo>
                      <a:pt x="746" y="28"/>
                    </a:lnTo>
                    <a:lnTo>
                      <a:pt x="746" y="28"/>
                    </a:lnTo>
                    <a:lnTo>
                      <a:pt x="746" y="28"/>
                    </a:lnTo>
                    <a:lnTo>
                      <a:pt x="747" y="27"/>
                    </a:lnTo>
                    <a:lnTo>
                      <a:pt x="747" y="26"/>
                    </a:lnTo>
                    <a:lnTo>
                      <a:pt x="747" y="26"/>
                    </a:lnTo>
                    <a:lnTo>
                      <a:pt x="749" y="26"/>
                    </a:lnTo>
                    <a:lnTo>
                      <a:pt x="749" y="26"/>
                    </a:lnTo>
                    <a:lnTo>
                      <a:pt x="750" y="26"/>
                    </a:lnTo>
                    <a:lnTo>
                      <a:pt x="750" y="26"/>
                    </a:lnTo>
                    <a:lnTo>
                      <a:pt x="750" y="25"/>
                    </a:lnTo>
                    <a:lnTo>
                      <a:pt x="751" y="25"/>
                    </a:lnTo>
                    <a:lnTo>
                      <a:pt x="751" y="23"/>
                    </a:lnTo>
                    <a:lnTo>
                      <a:pt x="751" y="23"/>
                    </a:lnTo>
                    <a:lnTo>
                      <a:pt x="752" y="24"/>
                    </a:lnTo>
                    <a:lnTo>
                      <a:pt x="752" y="22"/>
                    </a:lnTo>
                    <a:lnTo>
                      <a:pt x="752" y="22"/>
                    </a:lnTo>
                    <a:lnTo>
                      <a:pt x="753" y="22"/>
                    </a:lnTo>
                    <a:lnTo>
                      <a:pt x="753" y="22"/>
                    </a:lnTo>
                    <a:lnTo>
                      <a:pt x="754" y="23"/>
                    </a:lnTo>
                    <a:lnTo>
                      <a:pt x="754" y="23"/>
                    </a:lnTo>
                    <a:lnTo>
                      <a:pt x="754" y="23"/>
                    </a:lnTo>
                    <a:lnTo>
                      <a:pt x="755" y="24"/>
                    </a:lnTo>
                    <a:lnTo>
                      <a:pt x="755" y="24"/>
                    </a:lnTo>
                    <a:lnTo>
                      <a:pt x="755" y="25"/>
                    </a:lnTo>
                    <a:lnTo>
                      <a:pt x="756" y="25"/>
                    </a:lnTo>
                    <a:lnTo>
                      <a:pt x="756" y="26"/>
                    </a:lnTo>
                    <a:lnTo>
                      <a:pt x="756" y="28"/>
                    </a:lnTo>
                    <a:lnTo>
                      <a:pt x="758" y="31"/>
                    </a:lnTo>
                    <a:lnTo>
                      <a:pt x="758" y="31"/>
                    </a:lnTo>
                    <a:lnTo>
                      <a:pt x="759" y="31"/>
                    </a:lnTo>
                    <a:lnTo>
                      <a:pt x="759" y="28"/>
                    </a:lnTo>
                    <a:lnTo>
                      <a:pt x="759" y="27"/>
                    </a:lnTo>
                    <a:lnTo>
                      <a:pt x="760" y="27"/>
                    </a:lnTo>
                    <a:lnTo>
                      <a:pt x="760" y="26"/>
                    </a:lnTo>
                    <a:lnTo>
                      <a:pt x="760" y="24"/>
                    </a:lnTo>
                    <a:lnTo>
                      <a:pt x="761" y="24"/>
                    </a:lnTo>
                    <a:lnTo>
                      <a:pt x="761" y="23"/>
                    </a:lnTo>
                    <a:lnTo>
                      <a:pt x="761" y="23"/>
                    </a:lnTo>
                    <a:lnTo>
                      <a:pt x="762" y="22"/>
                    </a:lnTo>
                    <a:lnTo>
                      <a:pt x="762" y="23"/>
                    </a:lnTo>
                    <a:lnTo>
                      <a:pt x="763" y="23"/>
                    </a:lnTo>
                    <a:lnTo>
                      <a:pt x="763" y="24"/>
                    </a:lnTo>
                    <a:lnTo>
                      <a:pt x="763" y="24"/>
                    </a:lnTo>
                    <a:lnTo>
                      <a:pt x="764" y="23"/>
                    </a:lnTo>
                    <a:lnTo>
                      <a:pt x="764" y="22"/>
                    </a:lnTo>
                    <a:lnTo>
                      <a:pt x="764" y="23"/>
                    </a:lnTo>
                    <a:lnTo>
                      <a:pt x="765" y="23"/>
                    </a:lnTo>
                    <a:lnTo>
                      <a:pt x="765" y="22"/>
                    </a:lnTo>
                    <a:lnTo>
                      <a:pt x="765" y="21"/>
                    </a:lnTo>
                    <a:lnTo>
                      <a:pt x="767" y="19"/>
                    </a:lnTo>
                    <a:lnTo>
                      <a:pt x="767" y="21"/>
                    </a:lnTo>
                    <a:lnTo>
                      <a:pt x="768" y="22"/>
                    </a:lnTo>
                    <a:lnTo>
                      <a:pt x="768" y="21"/>
                    </a:lnTo>
                    <a:lnTo>
                      <a:pt x="768" y="22"/>
                    </a:lnTo>
                    <a:lnTo>
                      <a:pt x="769" y="19"/>
                    </a:lnTo>
                    <a:lnTo>
                      <a:pt x="769" y="21"/>
                    </a:lnTo>
                    <a:lnTo>
                      <a:pt x="769" y="21"/>
                    </a:lnTo>
                    <a:lnTo>
                      <a:pt x="770" y="23"/>
                    </a:lnTo>
                    <a:lnTo>
                      <a:pt x="770" y="24"/>
                    </a:lnTo>
                    <a:lnTo>
                      <a:pt x="770" y="26"/>
                    </a:lnTo>
                    <a:lnTo>
                      <a:pt x="771" y="27"/>
                    </a:lnTo>
                    <a:lnTo>
                      <a:pt x="771" y="27"/>
                    </a:lnTo>
                    <a:lnTo>
                      <a:pt x="772" y="28"/>
                    </a:lnTo>
                    <a:lnTo>
                      <a:pt x="772" y="26"/>
                    </a:lnTo>
                    <a:lnTo>
                      <a:pt x="772" y="25"/>
                    </a:lnTo>
                    <a:lnTo>
                      <a:pt x="773" y="25"/>
                    </a:lnTo>
                    <a:lnTo>
                      <a:pt x="773" y="23"/>
                    </a:lnTo>
                    <a:lnTo>
                      <a:pt x="773" y="22"/>
                    </a:lnTo>
                    <a:lnTo>
                      <a:pt x="774" y="19"/>
                    </a:lnTo>
                    <a:lnTo>
                      <a:pt x="774" y="19"/>
                    </a:lnTo>
                    <a:lnTo>
                      <a:pt x="774" y="19"/>
                    </a:lnTo>
                    <a:lnTo>
                      <a:pt x="776" y="16"/>
                    </a:lnTo>
                    <a:lnTo>
                      <a:pt x="776" y="18"/>
                    </a:lnTo>
                    <a:lnTo>
                      <a:pt x="777" y="18"/>
                    </a:lnTo>
                    <a:lnTo>
                      <a:pt x="777" y="19"/>
                    </a:lnTo>
                    <a:lnTo>
                      <a:pt x="777" y="21"/>
                    </a:lnTo>
                    <a:lnTo>
                      <a:pt x="778" y="23"/>
                    </a:lnTo>
                    <a:lnTo>
                      <a:pt x="778" y="25"/>
                    </a:lnTo>
                    <a:lnTo>
                      <a:pt x="778" y="25"/>
                    </a:lnTo>
                    <a:lnTo>
                      <a:pt x="779" y="24"/>
                    </a:lnTo>
                    <a:lnTo>
                      <a:pt x="779" y="23"/>
                    </a:lnTo>
                    <a:lnTo>
                      <a:pt x="780" y="24"/>
                    </a:lnTo>
                    <a:lnTo>
                      <a:pt x="780" y="24"/>
                    </a:lnTo>
                    <a:lnTo>
                      <a:pt x="780" y="22"/>
                    </a:lnTo>
                    <a:lnTo>
                      <a:pt x="781" y="23"/>
                    </a:lnTo>
                    <a:lnTo>
                      <a:pt x="781" y="22"/>
                    </a:lnTo>
                    <a:lnTo>
                      <a:pt x="781" y="23"/>
                    </a:lnTo>
                    <a:lnTo>
                      <a:pt x="782" y="23"/>
                    </a:lnTo>
                    <a:lnTo>
                      <a:pt x="782" y="25"/>
                    </a:lnTo>
                    <a:lnTo>
                      <a:pt x="782" y="24"/>
                    </a:lnTo>
                    <a:lnTo>
                      <a:pt x="783" y="24"/>
                    </a:lnTo>
                    <a:lnTo>
                      <a:pt x="783" y="24"/>
                    </a:lnTo>
                    <a:lnTo>
                      <a:pt x="785" y="23"/>
                    </a:lnTo>
                    <a:lnTo>
                      <a:pt x="785" y="23"/>
                    </a:lnTo>
                    <a:lnTo>
                      <a:pt x="785" y="22"/>
                    </a:lnTo>
                    <a:lnTo>
                      <a:pt x="786" y="23"/>
                    </a:lnTo>
                    <a:lnTo>
                      <a:pt x="786" y="22"/>
                    </a:lnTo>
                    <a:lnTo>
                      <a:pt x="786" y="22"/>
                    </a:lnTo>
                    <a:lnTo>
                      <a:pt x="787" y="22"/>
                    </a:lnTo>
                    <a:lnTo>
                      <a:pt x="787" y="22"/>
                    </a:lnTo>
                    <a:lnTo>
                      <a:pt x="787" y="18"/>
                    </a:lnTo>
                    <a:lnTo>
                      <a:pt x="788" y="17"/>
                    </a:lnTo>
                    <a:lnTo>
                      <a:pt x="788" y="16"/>
                    </a:lnTo>
                    <a:lnTo>
                      <a:pt x="789" y="15"/>
                    </a:lnTo>
                    <a:lnTo>
                      <a:pt x="789" y="16"/>
                    </a:lnTo>
                    <a:lnTo>
                      <a:pt x="789" y="17"/>
                    </a:lnTo>
                    <a:lnTo>
                      <a:pt x="790" y="19"/>
                    </a:lnTo>
                    <a:lnTo>
                      <a:pt x="790" y="23"/>
                    </a:lnTo>
                    <a:lnTo>
                      <a:pt x="790" y="25"/>
                    </a:lnTo>
                    <a:lnTo>
                      <a:pt x="791" y="27"/>
                    </a:lnTo>
                    <a:lnTo>
                      <a:pt x="791" y="30"/>
                    </a:lnTo>
                    <a:lnTo>
                      <a:pt x="791" y="27"/>
                    </a:lnTo>
                    <a:lnTo>
                      <a:pt x="792" y="30"/>
                    </a:lnTo>
                    <a:lnTo>
                      <a:pt x="792" y="31"/>
                    </a:lnTo>
                    <a:lnTo>
                      <a:pt x="794" y="33"/>
                    </a:lnTo>
                    <a:lnTo>
                      <a:pt x="794" y="33"/>
                    </a:lnTo>
                    <a:lnTo>
                      <a:pt x="794" y="33"/>
                    </a:lnTo>
                    <a:lnTo>
                      <a:pt x="795" y="32"/>
                    </a:lnTo>
                    <a:lnTo>
                      <a:pt x="795" y="30"/>
                    </a:lnTo>
                    <a:lnTo>
                      <a:pt x="795" y="31"/>
                    </a:lnTo>
                    <a:lnTo>
                      <a:pt x="796" y="31"/>
                    </a:lnTo>
                    <a:lnTo>
                      <a:pt x="796" y="28"/>
                    </a:lnTo>
                    <a:lnTo>
                      <a:pt x="796" y="27"/>
                    </a:lnTo>
                    <a:lnTo>
                      <a:pt x="797" y="27"/>
                    </a:lnTo>
                    <a:lnTo>
                      <a:pt x="797" y="26"/>
                    </a:lnTo>
                    <a:lnTo>
                      <a:pt x="798" y="26"/>
                    </a:lnTo>
                    <a:lnTo>
                      <a:pt x="798" y="23"/>
                    </a:lnTo>
                    <a:lnTo>
                      <a:pt x="798" y="23"/>
                    </a:lnTo>
                    <a:lnTo>
                      <a:pt x="799" y="22"/>
                    </a:lnTo>
                    <a:lnTo>
                      <a:pt x="799" y="24"/>
                    </a:lnTo>
                    <a:lnTo>
                      <a:pt x="799" y="25"/>
                    </a:lnTo>
                    <a:lnTo>
                      <a:pt x="800" y="26"/>
                    </a:lnTo>
                    <a:lnTo>
                      <a:pt x="800" y="26"/>
                    </a:lnTo>
                    <a:lnTo>
                      <a:pt x="800" y="28"/>
                    </a:lnTo>
                    <a:lnTo>
                      <a:pt x="801" y="30"/>
                    </a:lnTo>
                    <a:lnTo>
                      <a:pt x="801" y="28"/>
                    </a:lnTo>
                    <a:lnTo>
                      <a:pt x="802" y="28"/>
                    </a:lnTo>
                    <a:lnTo>
                      <a:pt x="802" y="27"/>
                    </a:lnTo>
                    <a:lnTo>
                      <a:pt x="802" y="25"/>
                    </a:lnTo>
                    <a:lnTo>
                      <a:pt x="804" y="25"/>
                    </a:lnTo>
                    <a:lnTo>
                      <a:pt x="804" y="26"/>
                    </a:lnTo>
                    <a:lnTo>
                      <a:pt x="804" y="26"/>
                    </a:lnTo>
                    <a:lnTo>
                      <a:pt x="805" y="27"/>
                    </a:lnTo>
                    <a:lnTo>
                      <a:pt x="805" y="25"/>
                    </a:lnTo>
                    <a:lnTo>
                      <a:pt x="805" y="26"/>
                    </a:lnTo>
                    <a:lnTo>
                      <a:pt x="806" y="26"/>
                    </a:lnTo>
                    <a:lnTo>
                      <a:pt x="806" y="26"/>
                    </a:lnTo>
                    <a:lnTo>
                      <a:pt x="807" y="25"/>
                    </a:lnTo>
                    <a:lnTo>
                      <a:pt x="807" y="26"/>
                    </a:lnTo>
                    <a:lnTo>
                      <a:pt x="807" y="26"/>
                    </a:lnTo>
                    <a:lnTo>
                      <a:pt x="808" y="26"/>
                    </a:lnTo>
                    <a:lnTo>
                      <a:pt x="808" y="26"/>
                    </a:lnTo>
                    <a:lnTo>
                      <a:pt x="808" y="26"/>
                    </a:lnTo>
                    <a:lnTo>
                      <a:pt x="809" y="25"/>
                    </a:lnTo>
                    <a:lnTo>
                      <a:pt x="809" y="25"/>
                    </a:lnTo>
                    <a:lnTo>
                      <a:pt x="809" y="22"/>
                    </a:lnTo>
                    <a:lnTo>
                      <a:pt x="810" y="21"/>
                    </a:lnTo>
                    <a:lnTo>
                      <a:pt x="810" y="22"/>
                    </a:lnTo>
                    <a:lnTo>
                      <a:pt x="811" y="22"/>
                    </a:lnTo>
                    <a:lnTo>
                      <a:pt x="811" y="23"/>
                    </a:lnTo>
                    <a:lnTo>
                      <a:pt x="811" y="22"/>
                    </a:lnTo>
                    <a:lnTo>
                      <a:pt x="813" y="21"/>
                    </a:lnTo>
                    <a:lnTo>
                      <a:pt x="813" y="21"/>
                    </a:lnTo>
                    <a:lnTo>
                      <a:pt x="813" y="21"/>
                    </a:lnTo>
                    <a:lnTo>
                      <a:pt x="814" y="21"/>
                    </a:lnTo>
                    <a:lnTo>
                      <a:pt x="814" y="21"/>
                    </a:lnTo>
                    <a:lnTo>
                      <a:pt x="814" y="22"/>
                    </a:lnTo>
                    <a:lnTo>
                      <a:pt x="815" y="22"/>
                    </a:lnTo>
                    <a:lnTo>
                      <a:pt x="815" y="22"/>
                    </a:lnTo>
                    <a:lnTo>
                      <a:pt x="816" y="21"/>
                    </a:lnTo>
                    <a:lnTo>
                      <a:pt x="816" y="22"/>
                    </a:lnTo>
                    <a:lnTo>
                      <a:pt x="816" y="21"/>
                    </a:lnTo>
                    <a:lnTo>
                      <a:pt x="817" y="22"/>
                    </a:lnTo>
                    <a:lnTo>
                      <a:pt x="817" y="22"/>
                    </a:lnTo>
                    <a:lnTo>
                      <a:pt x="817" y="21"/>
                    </a:lnTo>
                    <a:lnTo>
                      <a:pt x="818" y="21"/>
                    </a:lnTo>
                    <a:lnTo>
                      <a:pt x="818" y="19"/>
                    </a:lnTo>
                    <a:lnTo>
                      <a:pt x="818" y="19"/>
                    </a:lnTo>
                    <a:lnTo>
                      <a:pt x="819" y="19"/>
                    </a:lnTo>
                    <a:lnTo>
                      <a:pt x="819" y="18"/>
                    </a:lnTo>
                    <a:lnTo>
                      <a:pt x="820" y="18"/>
                    </a:lnTo>
                    <a:lnTo>
                      <a:pt x="820" y="18"/>
                    </a:lnTo>
                    <a:lnTo>
                      <a:pt x="820" y="19"/>
                    </a:lnTo>
                    <a:lnTo>
                      <a:pt x="822" y="22"/>
                    </a:lnTo>
                    <a:lnTo>
                      <a:pt x="822" y="23"/>
                    </a:lnTo>
                    <a:lnTo>
                      <a:pt x="822" y="33"/>
                    </a:lnTo>
                    <a:lnTo>
                      <a:pt x="823" y="55"/>
                    </a:lnTo>
                    <a:lnTo>
                      <a:pt x="823" y="70"/>
                    </a:lnTo>
                    <a:lnTo>
                      <a:pt x="824" y="70"/>
                    </a:lnTo>
                    <a:lnTo>
                      <a:pt x="824" y="63"/>
                    </a:lnTo>
                    <a:lnTo>
                      <a:pt x="824" y="53"/>
                    </a:lnTo>
                    <a:lnTo>
                      <a:pt x="825" y="45"/>
                    </a:lnTo>
                    <a:lnTo>
                      <a:pt x="825" y="40"/>
                    </a:lnTo>
                    <a:lnTo>
                      <a:pt x="825" y="36"/>
                    </a:lnTo>
                    <a:lnTo>
                      <a:pt x="826" y="36"/>
                    </a:lnTo>
                    <a:lnTo>
                      <a:pt x="826" y="35"/>
                    </a:lnTo>
                    <a:lnTo>
                      <a:pt x="826" y="35"/>
                    </a:lnTo>
                    <a:lnTo>
                      <a:pt x="827" y="35"/>
                    </a:lnTo>
                    <a:lnTo>
                      <a:pt x="827" y="37"/>
                    </a:lnTo>
                    <a:lnTo>
                      <a:pt x="828" y="40"/>
                    </a:lnTo>
                    <a:lnTo>
                      <a:pt x="828" y="41"/>
                    </a:lnTo>
                    <a:lnTo>
                      <a:pt x="828" y="42"/>
                    </a:lnTo>
                    <a:lnTo>
                      <a:pt x="829" y="45"/>
                    </a:lnTo>
                    <a:lnTo>
                      <a:pt x="829" y="45"/>
                    </a:lnTo>
                    <a:lnTo>
                      <a:pt x="829" y="49"/>
                    </a:lnTo>
                    <a:lnTo>
                      <a:pt x="831" y="50"/>
                    </a:lnTo>
                    <a:lnTo>
                      <a:pt x="831" y="52"/>
                    </a:lnTo>
                    <a:lnTo>
                      <a:pt x="831" y="53"/>
                    </a:lnTo>
                    <a:lnTo>
                      <a:pt x="832" y="54"/>
                    </a:lnTo>
                    <a:lnTo>
                      <a:pt x="832" y="56"/>
                    </a:lnTo>
                    <a:lnTo>
                      <a:pt x="833" y="58"/>
                    </a:lnTo>
                    <a:lnTo>
                      <a:pt x="833" y="59"/>
                    </a:lnTo>
                    <a:lnTo>
                      <a:pt x="833" y="60"/>
                    </a:lnTo>
                    <a:lnTo>
                      <a:pt x="834" y="62"/>
                    </a:lnTo>
                    <a:lnTo>
                      <a:pt x="834" y="64"/>
                    </a:lnTo>
                    <a:lnTo>
                      <a:pt x="834" y="65"/>
                    </a:lnTo>
                    <a:lnTo>
                      <a:pt x="835" y="67"/>
                    </a:lnTo>
                    <a:lnTo>
                      <a:pt x="835" y="67"/>
                    </a:lnTo>
                    <a:lnTo>
                      <a:pt x="835" y="68"/>
                    </a:lnTo>
                    <a:lnTo>
                      <a:pt x="836" y="69"/>
                    </a:lnTo>
                    <a:lnTo>
                      <a:pt x="836" y="71"/>
                    </a:lnTo>
                    <a:lnTo>
                      <a:pt x="837" y="74"/>
                    </a:lnTo>
                    <a:lnTo>
                      <a:pt x="837" y="77"/>
                    </a:lnTo>
                    <a:lnTo>
                      <a:pt x="837" y="79"/>
                    </a:lnTo>
                    <a:lnTo>
                      <a:pt x="838" y="80"/>
                    </a:lnTo>
                    <a:lnTo>
                      <a:pt x="838" y="82"/>
                    </a:lnTo>
                    <a:lnTo>
                      <a:pt x="838" y="86"/>
                    </a:lnTo>
                    <a:lnTo>
                      <a:pt x="840" y="89"/>
                    </a:lnTo>
                    <a:lnTo>
                      <a:pt x="840" y="90"/>
                    </a:lnTo>
                    <a:lnTo>
                      <a:pt x="840" y="89"/>
                    </a:lnTo>
                    <a:lnTo>
                      <a:pt x="841" y="89"/>
                    </a:lnTo>
                    <a:lnTo>
                      <a:pt x="841" y="90"/>
                    </a:lnTo>
                    <a:lnTo>
                      <a:pt x="842" y="94"/>
                    </a:lnTo>
                    <a:lnTo>
                      <a:pt x="842" y="94"/>
                    </a:lnTo>
                    <a:lnTo>
                      <a:pt x="842" y="94"/>
                    </a:lnTo>
                    <a:lnTo>
                      <a:pt x="843" y="97"/>
                    </a:lnTo>
                    <a:lnTo>
                      <a:pt x="843" y="97"/>
                    </a:lnTo>
                    <a:lnTo>
                      <a:pt x="843" y="96"/>
                    </a:lnTo>
                    <a:lnTo>
                      <a:pt x="844" y="97"/>
                    </a:lnTo>
                    <a:lnTo>
                      <a:pt x="844" y="96"/>
                    </a:lnTo>
                    <a:lnTo>
                      <a:pt x="844" y="98"/>
                    </a:lnTo>
                    <a:lnTo>
                      <a:pt x="845" y="99"/>
                    </a:lnTo>
                    <a:lnTo>
                      <a:pt x="845" y="100"/>
                    </a:lnTo>
                    <a:lnTo>
                      <a:pt x="846" y="103"/>
                    </a:lnTo>
                    <a:lnTo>
                      <a:pt x="846" y="101"/>
                    </a:lnTo>
                    <a:lnTo>
                      <a:pt x="846" y="104"/>
                    </a:lnTo>
                    <a:lnTo>
                      <a:pt x="847" y="105"/>
                    </a:lnTo>
                    <a:lnTo>
                      <a:pt x="847" y="106"/>
                    </a:lnTo>
                    <a:lnTo>
                      <a:pt x="847" y="108"/>
                    </a:lnTo>
                    <a:lnTo>
                      <a:pt x="849" y="110"/>
                    </a:lnTo>
                    <a:lnTo>
                      <a:pt x="849" y="112"/>
                    </a:lnTo>
                    <a:lnTo>
                      <a:pt x="849" y="113"/>
                    </a:lnTo>
                    <a:lnTo>
                      <a:pt x="850" y="114"/>
                    </a:lnTo>
                    <a:lnTo>
                      <a:pt x="850" y="114"/>
                    </a:lnTo>
                    <a:lnTo>
                      <a:pt x="851" y="114"/>
                    </a:lnTo>
                    <a:lnTo>
                      <a:pt x="851" y="112"/>
                    </a:lnTo>
                    <a:lnTo>
                      <a:pt x="851" y="114"/>
                    </a:lnTo>
                    <a:lnTo>
                      <a:pt x="852" y="117"/>
                    </a:lnTo>
                    <a:lnTo>
                      <a:pt x="852" y="117"/>
                    </a:lnTo>
                    <a:lnTo>
                      <a:pt x="852" y="119"/>
                    </a:lnTo>
                    <a:lnTo>
                      <a:pt x="853" y="119"/>
                    </a:lnTo>
                    <a:lnTo>
                      <a:pt x="853" y="121"/>
                    </a:lnTo>
                    <a:lnTo>
                      <a:pt x="853" y="121"/>
                    </a:lnTo>
                    <a:lnTo>
                      <a:pt x="854" y="121"/>
                    </a:lnTo>
                    <a:lnTo>
                      <a:pt x="854" y="124"/>
                    </a:lnTo>
                    <a:lnTo>
                      <a:pt x="855" y="125"/>
                    </a:lnTo>
                    <a:lnTo>
                      <a:pt x="855" y="127"/>
                    </a:lnTo>
                    <a:lnTo>
                      <a:pt x="855" y="128"/>
                    </a:lnTo>
                    <a:lnTo>
                      <a:pt x="856" y="131"/>
                    </a:lnTo>
                    <a:lnTo>
                      <a:pt x="856" y="129"/>
                    </a:lnTo>
                    <a:lnTo>
                      <a:pt x="856" y="132"/>
                    </a:lnTo>
                    <a:lnTo>
                      <a:pt x="858" y="132"/>
                    </a:lnTo>
                    <a:lnTo>
                      <a:pt x="858" y="133"/>
                    </a:lnTo>
                    <a:lnTo>
                      <a:pt x="858" y="135"/>
                    </a:lnTo>
                    <a:lnTo>
                      <a:pt x="859" y="136"/>
                    </a:lnTo>
                    <a:lnTo>
                      <a:pt x="859" y="136"/>
                    </a:lnTo>
                    <a:lnTo>
                      <a:pt x="860" y="138"/>
                    </a:lnTo>
                    <a:lnTo>
                      <a:pt x="860" y="142"/>
                    </a:lnTo>
                    <a:lnTo>
                      <a:pt x="860" y="143"/>
                    </a:lnTo>
                    <a:lnTo>
                      <a:pt x="861" y="145"/>
                    </a:lnTo>
                    <a:lnTo>
                      <a:pt x="861" y="146"/>
                    </a:lnTo>
                    <a:lnTo>
                      <a:pt x="861" y="146"/>
                    </a:lnTo>
                    <a:lnTo>
                      <a:pt x="862" y="146"/>
                    </a:lnTo>
                    <a:lnTo>
                      <a:pt x="862" y="147"/>
                    </a:lnTo>
                    <a:lnTo>
                      <a:pt x="863" y="151"/>
                    </a:lnTo>
                    <a:lnTo>
                      <a:pt x="863" y="150"/>
                    </a:lnTo>
                    <a:lnTo>
                      <a:pt x="863" y="150"/>
                    </a:lnTo>
                    <a:lnTo>
                      <a:pt x="864" y="149"/>
                    </a:lnTo>
                    <a:lnTo>
                      <a:pt x="864" y="149"/>
                    </a:lnTo>
                    <a:lnTo>
                      <a:pt x="864" y="149"/>
                    </a:lnTo>
                    <a:lnTo>
                      <a:pt x="865" y="146"/>
                    </a:lnTo>
                    <a:lnTo>
                      <a:pt x="865" y="147"/>
                    </a:lnTo>
                    <a:lnTo>
                      <a:pt x="865" y="147"/>
                    </a:lnTo>
                    <a:lnTo>
                      <a:pt x="867" y="150"/>
                    </a:lnTo>
                    <a:lnTo>
                      <a:pt x="867" y="151"/>
                    </a:lnTo>
                    <a:lnTo>
                      <a:pt x="868" y="153"/>
                    </a:lnTo>
                    <a:lnTo>
                      <a:pt x="868" y="153"/>
                    </a:lnTo>
                    <a:lnTo>
                      <a:pt x="868" y="153"/>
                    </a:lnTo>
                    <a:lnTo>
                      <a:pt x="869" y="152"/>
                    </a:lnTo>
                    <a:lnTo>
                      <a:pt x="869" y="152"/>
                    </a:lnTo>
                    <a:lnTo>
                      <a:pt x="869" y="155"/>
                    </a:lnTo>
                    <a:lnTo>
                      <a:pt x="870" y="156"/>
                    </a:lnTo>
                    <a:lnTo>
                      <a:pt x="870" y="160"/>
                    </a:lnTo>
                    <a:lnTo>
                      <a:pt x="870" y="161"/>
                    </a:lnTo>
                    <a:lnTo>
                      <a:pt x="871" y="163"/>
                    </a:lnTo>
                    <a:lnTo>
                      <a:pt x="871" y="165"/>
                    </a:lnTo>
                    <a:lnTo>
                      <a:pt x="872" y="168"/>
                    </a:lnTo>
                    <a:lnTo>
                      <a:pt x="872" y="169"/>
                    </a:lnTo>
                    <a:lnTo>
                      <a:pt x="872" y="169"/>
                    </a:lnTo>
                    <a:lnTo>
                      <a:pt x="873" y="170"/>
                    </a:lnTo>
                    <a:lnTo>
                      <a:pt x="873" y="172"/>
                    </a:lnTo>
                    <a:lnTo>
                      <a:pt x="873" y="174"/>
                    </a:lnTo>
                    <a:lnTo>
                      <a:pt x="874" y="172"/>
                    </a:lnTo>
                    <a:lnTo>
                      <a:pt x="874" y="174"/>
                    </a:lnTo>
                    <a:lnTo>
                      <a:pt x="874" y="174"/>
                    </a:lnTo>
                    <a:lnTo>
                      <a:pt x="876" y="176"/>
                    </a:lnTo>
                    <a:lnTo>
                      <a:pt x="876" y="177"/>
                    </a:lnTo>
                    <a:lnTo>
                      <a:pt x="877" y="174"/>
                    </a:lnTo>
                    <a:lnTo>
                      <a:pt x="877" y="177"/>
                    </a:lnTo>
                    <a:lnTo>
                      <a:pt x="877" y="177"/>
                    </a:lnTo>
                    <a:lnTo>
                      <a:pt x="878" y="178"/>
                    </a:lnTo>
                    <a:lnTo>
                      <a:pt x="878" y="178"/>
                    </a:lnTo>
                    <a:lnTo>
                      <a:pt x="878" y="178"/>
                    </a:lnTo>
                    <a:lnTo>
                      <a:pt x="879" y="176"/>
                    </a:lnTo>
                    <a:lnTo>
                      <a:pt x="879" y="178"/>
                    </a:lnTo>
                    <a:lnTo>
                      <a:pt x="879" y="178"/>
                    </a:lnTo>
                    <a:lnTo>
                      <a:pt x="880" y="177"/>
                    </a:lnTo>
                    <a:lnTo>
                      <a:pt x="880" y="176"/>
                    </a:lnTo>
                    <a:lnTo>
                      <a:pt x="881" y="177"/>
                    </a:lnTo>
                    <a:lnTo>
                      <a:pt x="881" y="178"/>
                    </a:lnTo>
                    <a:lnTo>
                      <a:pt x="881" y="181"/>
                    </a:lnTo>
                    <a:lnTo>
                      <a:pt x="882" y="183"/>
                    </a:lnTo>
                    <a:lnTo>
                      <a:pt x="882" y="187"/>
                    </a:lnTo>
                    <a:lnTo>
                      <a:pt x="882" y="190"/>
                    </a:lnTo>
                    <a:lnTo>
                      <a:pt x="883" y="192"/>
                    </a:lnTo>
                    <a:lnTo>
                      <a:pt x="883" y="194"/>
                    </a:lnTo>
                    <a:lnTo>
                      <a:pt x="883" y="192"/>
                    </a:lnTo>
                    <a:lnTo>
                      <a:pt x="885" y="191"/>
                    </a:lnTo>
                    <a:lnTo>
                      <a:pt x="885" y="190"/>
                    </a:lnTo>
                    <a:lnTo>
                      <a:pt x="886" y="188"/>
                    </a:lnTo>
                    <a:lnTo>
                      <a:pt x="886" y="187"/>
                    </a:lnTo>
                    <a:lnTo>
                      <a:pt x="886" y="186"/>
                    </a:lnTo>
                    <a:lnTo>
                      <a:pt x="887" y="186"/>
                    </a:lnTo>
                    <a:lnTo>
                      <a:pt x="887" y="186"/>
                    </a:lnTo>
                    <a:lnTo>
                      <a:pt x="887" y="188"/>
                    </a:lnTo>
                    <a:lnTo>
                      <a:pt x="888" y="190"/>
                    </a:lnTo>
                    <a:lnTo>
                      <a:pt x="888" y="191"/>
                    </a:lnTo>
                    <a:lnTo>
                      <a:pt x="888" y="192"/>
                    </a:lnTo>
                    <a:lnTo>
                      <a:pt x="889" y="191"/>
                    </a:lnTo>
                    <a:lnTo>
                      <a:pt x="889" y="192"/>
                    </a:lnTo>
                    <a:lnTo>
                      <a:pt x="890" y="192"/>
                    </a:lnTo>
                    <a:lnTo>
                      <a:pt x="890" y="194"/>
                    </a:lnTo>
                    <a:lnTo>
                      <a:pt x="890" y="195"/>
                    </a:lnTo>
                    <a:lnTo>
                      <a:pt x="891" y="196"/>
                    </a:lnTo>
                    <a:lnTo>
                      <a:pt x="891" y="196"/>
                    </a:lnTo>
                    <a:lnTo>
                      <a:pt x="891" y="197"/>
                    </a:lnTo>
                    <a:lnTo>
                      <a:pt x="892" y="197"/>
                    </a:lnTo>
                    <a:lnTo>
                      <a:pt x="892" y="196"/>
                    </a:lnTo>
                    <a:lnTo>
                      <a:pt x="892" y="199"/>
                    </a:lnTo>
                    <a:lnTo>
                      <a:pt x="894" y="200"/>
                    </a:lnTo>
                    <a:lnTo>
                      <a:pt x="894" y="200"/>
                    </a:lnTo>
                    <a:lnTo>
                      <a:pt x="895" y="200"/>
                    </a:lnTo>
                    <a:lnTo>
                      <a:pt x="895" y="201"/>
                    </a:lnTo>
                    <a:lnTo>
                      <a:pt x="895" y="204"/>
                    </a:lnTo>
                    <a:lnTo>
                      <a:pt x="896" y="203"/>
                    </a:lnTo>
                    <a:lnTo>
                      <a:pt x="896" y="205"/>
                    </a:lnTo>
                    <a:lnTo>
                      <a:pt x="896" y="205"/>
                    </a:lnTo>
                    <a:lnTo>
                      <a:pt x="897" y="206"/>
                    </a:lnTo>
                    <a:lnTo>
                      <a:pt x="897" y="208"/>
                    </a:lnTo>
                    <a:lnTo>
                      <a:pt x="897" y="208"/>
                    </a:lnTo>
                    <a:lnTo>
                      <a:pt x="898" y="208"/>
                    </a:lnTo>
                    <a:lnTo>
                      <a:pt x="898" y="208"/>
                    </a:lnTo>
                    <a:lnTo>
                      <a:pt x="899" y="207"/>
                    </a:lnTo>
                    <a:lnTo>
                      <a:pt x="899" y="206"/>
                    </a:lnTo>
                    <a:lnTo>
                      <a:pt x="899" y="208"/>
                    </a:lnTo>
                    <a:lnTo>
                      <a:pt x="900" y="207"/>
                    </a:lnTo>
                    <a:lnTo>
                      <a:pt x="900" y="207"/>
                    </a:lnTo>
                    <a:lnTo>
                      <a:pt x="900" y="207"/>
                    </a:lnTo>
                    <a:lnTo>
                      <a:pt x="901" y="208"/>
                    </a:lnTo>
                    <a:lnTo>
                      <a:pt x="901" y="211"/>
                    </a:lnTo>
                    <a:lnTo>
                      <a:pt x="901" y="211"/>
                    </a:lnTo>
                    <a:lnTo>
                      <a:pt x="903" y="213"/>
                    </a:lnTo>
                    <a:lnTo>
                      <a:pt x="903" y="210"/>
                    </a:lnTo>
                    <a:lnTo>
                      <a:pt x="904" y="210"/>
                    </a:lnTo>
                    <a:lnTo>
                      <a:pt x="904" y="210"/>
                    </a:lnTo>
                    <a:lnTo>
                      <a:pt x="904" y="210"/>
                    </a:lnTo>
                    <a:lnTo>
                      <a:pt x="905" y="213"/>
                    </a:lnTo>
                    <a:lnTo>
                      <a:pt x="905" y="215"/>
                    </a:lnTo>
                    <a:lnTo>
                      <a:pt x="905" y="216"/>
                    </a:lnTo>
                    <a:lnTo>
                      <a:pt x="906" y="215"/>
                    </a:lnTo>
                    <a:lnTo>
                      <a:pt x="906" y="216"/>
                    </a:lnTo>
                    <a:lnTo>
                      <a:pt x="907" y="217"/>
                    </a:lnTo>
                    <a:lnTo>
                      <a:pt x="907" y="218"/>
                    </a:lnTo>
                    <a:lnTo>
                      <a:pt x="907" y="218"/>
                    </a:lnTo>
                    <a:lnTo>
                      <a:pt x="908" y="219"/>
                    </a:lnTo>
                    <a:lnTo>
                      <a:pt x="908" y="219"/>
                    </a:lnTo>
                    <a:lnTo>
                      <a:pt x="908" y="220"/>
                    </a:lnTo>
                    <a:lnTo>
                      <a:pt x="909" y="224"/>
                    </a:lnTo>
                    <a:lnTo>
                      <a:pt x="909" y="225"/>
                    </a:lnTo>
                    <a:lnTo>
                      <a:pt x="909" y="227"/>
                    </a:lnTo>
                    <a:lnTo>
                      <a:pt x="910" y="231"/>
                    </a:lnTo>
                    <a:lnTo>
                      <a:pt x="910" y="231"/>
                    </a:lnTo>
                    <a:lnTo>
                      <a:pt x="912" y="232"/>
                    </a:lnTo>
                    <a:lnTo>
                      <a:pt x="912" y="233"/>
                    </a:lnTo>
                    <a:lnTo>
                      <a:pt x="912" y="234"/>
                    </a:lnTo>
                    <a:lnTo>
                      <a:pt x="913" y="233"/>
                    </a:lnTo>
                    <a:lnTo>
                      <a:pt x="913" y="233"/>
                    </a:lnTo>
                    <a:lnTo>
                      <a:pt x="913" y="231"/>
                    </a:lnTo>
                    <a:lnTo>
                      <a:pt x="914" y="231"/>
                    </a:lnTo>
                    <a:lnTo>
                      <a:pt x="914" y="231"/>
                    </a:lnTo>
                    <a:lnTo>
                      <a:pt x="914" y="231"/>
                    </a:lnTo>
                    <a:lnTo>
                      <a:pt x="915" y="233"/>
                    </a:lnTo>
                    <a:lnTo>
                      <a:pt x="915" y="232"/>
                    </a:lnTo>
                    <a:lnTo>
                      <a:pt x="916" y="233"/>
                    </a:lnTo>
                    <a:lnTo>
                      <a:pt x="916" y="232"/>
                    </a:lnTo>
                    <a:lnTo>
                      <a:pt x="916" y="232"/>
                    </a:lnTo>
                    <a:lnTo>
                      <a:pt x="917" y="231"/>
                    </a:lnTo>
                    <a:lnTo>
                      <a:pt x="917" y="231"/>
                    </a:lnTo>
                    <a:lnTo>
                      <a:pt x="917" y="231"/>
                    </a:lnTo>
                    <a:lnTo>
                      <a:pt x="918" y="228"/>
                    </a:lnTo>
                    <a:lnTo>
                      <a:pt x="918" y="231"/>
                    </a:lnTo>
                    <a:lnTo>
                      <a:pt x="918" y="229"/>
                    </a:lnTo>
                    <a:lnTo>
                      <a:pt x="919" y="231"/>
                    </a:lnTo>
                    <a:lnTo>
                      <a:pt x="919" y="233"/>
                    </a:lnTo>
                    <a:lnTo>
                      <a:pt x="921" y="233"/>
                    </a:lnTo>
                    <a:lnTo>
                      <a:pt x="921" y="237"/>
                    </a:lnTo>
                    <a:lnTo>
                      <a:pt x="921" y="238"/>
                    </a:lnTo>
                    <a:lnTo>
                      <a:pt x="922" y="240"/>
                    </a:lnTo>
                    <a:lnTo>
                      <a:pt x="922" y="240"/>
                    </a:lnTo>
                    <a:lnTo>
                      <a:pt x="922" y="238"/>
                    </a:lnTo>
                    <a:lnTo>
                      <a:pt x="923" y="237"/>
                    </a:lnTo>
                    <a:lnTo>
                      <a:pt x="923" y="234"/>
                    </a:lnTo>
                    <a:lnTo>
                      <a:pt x="923" y="234"/>
                    </a:lnTo>
                    <a:lnTo>
                      <a:pt x="924" y="235"/>
                    </a:lnTo>
                    <a:lnTo>
                      <a:pt x="924" y="236"/>
                    </a:lnTo>
                    <a:lnTo>
                      <a:pt x="925" y="238"/>
                    </a:lnTo>
                    <a:lnTo>
                      <a:pt x="925" y="237"/>
                    </a:lnTo>
                    <a:lnTo>
                      <a:pt x="925" y="237"/>
                    </a:lnTo>
                    <a:lnTo>
                      <a:pt x="926" y="236"/>
                    </a:lnTo>
                    <a:lnTo>
                      <a:pt x="926" y="235"/>
                    </a:lnTo>
                    <a:lnTo>
                      <a:pt x="926" y="236"/>
                    </a:lnTo>
                    <a:lnTo>
                      <a:pt x="927" y="238"/>
                    </a:lnTo>
                    <a:lnTo>
                      <a:pt x="927" y="238"/>
                    </a:lnTo>
                    <a:lnTo>
                      <a:pt x="927" y="241"/>
                    </a:lnTo>
                    <a:lnTo>
                      <a:pt x="928" y="241"/>
                    </a:lnTo>
                    <a:lnTo>
                      <a:pt x="928" y="242"/>
                    </a:lnTo>
                    <a:lnTo>
                      <a:pt x="930" y="243"/>
                    </a:lnTo>
                    <a:lnTo>
                      <a:pt x="930" y="243"/>
                    </a:lnTo>
                    <a:lnTo>
                      <a:pt x="930" y="243"/>
                    </a:lnTo>
                    <a:lnTo>
                      <a:pt x="931" y="244"/>
                    </a:lnTo>
                    <a:lnTo>
                      <a:pt x="931" y="243"/>
                    </a:lnTo>
                    <a:lnTo>
                      <a:pt x="931" y="242"/>
                    </a:lnTo>
                    <a:lnTo>
                      <a:pt x="932" y="243"/>
                    </a:lnTo>
                    <a:lnTo>
                      <a:pt x="932" y="242"/>
                    </a:lnTo>
                    <a:lnTo>
                      <a:pt x="932" y="242"/>
                    </a:lnTo>
                    <a:lnTo>
                      <a:pt x="933" y="243"/>
                    </a:lnTo>
                    <a:lnTo>
                      <a:pt x="933" y="243"/>
                    </a:lnTo>
                    <a:lnTo>
                      <a:pt x="934" y="244"/>
                    </a:lnTo>
                    <a:lnTo>
                      <a:pt x="934" y="244"/>
                    </a:lnTo>
                    <a:lnTo>
                      <a:pt x="934" y="245"/>
                    </a:lnTo>
                    <a:lnTo>
                      <a:pt x="935" y="246"/>
                    </a:lnTo>
                    <a:lnTo>
                      <a:pt x="935" y="246"/>
                    </a:lnTo>
                    <a:lnTo>
                      <a:pt x="935" y="246"/>
                    </a:lnTo>
                    <a:lnTo>
                      <a:pt x="936" y="244"/>
                    </a:lnTo>
                    <a:lnTo>
                      <a:pt x="936" y="246"/>
                    </a:lnTo>
                    <a:lnTo>
                      <a:pt x="936" y="246"/>
                    </a:lnTo>
                    <a:lnTo>
                      <a:pt x="937" y="245"/>
                    </a:lnTo>
                    <a:lnTo>
                      <a:pt x="937" y="245"/>
                    </a:lnTo>
                    <a:lnTo>
                      <a:pt x="939" y="245"/>
                    </a:lnTo>
                    <a:lnTo>
                      <a:pt x="939" y="244"/>
                    </a:lnTo>
                    <a:lnTo>
                      <a:pt x="939" y="246"/>
                    </a:lnTo>
                    <a:lnTo>
                      <a:pt x="940" y="247"/>
                    </a:lnTo>
                    <a:lnTo>
                      <a:pt x="940" y="249"/>
                    </a:lnTo>
                    <a:lnTo>
                      <a:pt x="940" y="249"/>
                    </a:lnTo>
                    <a:lnTo>
                      <a:pt x="941" y="250"/>
                    </a:lnTo>
                    <a:lnTo>
                      <a:pt x="941" y="251"/>
                    </a:lnTo>
                    <a:lnTo>
                      <a:pt x="941" y="253"/>
                    </a:lnTo>
                    <a:lnTo>
                      <a:pt x="942" y="256"/>
                    </a:lnTo>
                    <a:lnTo>
                      <a:pt x="942" y="258"/>
                    </a:lnTo>
                    <a:lnTo>
                      <a:pt x="943" y="260"/>
                    </a:lnTo>
                    <a:lnTo>
                      <a:pt x="943" y="262"/>
                    </a:lnTo>
                    <a:lnTo>
                      <a:pt x="943" y="262"/>
                    </a:lnTo>
                    <a:lnTo>
                      <a:pt x="944" y="264"/>
                    </a:lnTo>
                    <a:lnTo>
                      <a:pt x="944" y="264"/>
                    </a:lnTo>
                    <a:lnTo>
                      <a:pt x="944" y="264"/>
                    </a:lnTo>
                    <a:lnTo>
                      <a:pt x="945" y="264"/>
                    </a:lnTo>
                    <a:lnTo>
                      <a:pt x="945" y="264"/>
                    </a:lnTo>
                    <a:lnTo>
                      <a:pt x="945" y="263"/>
                    </a:lnTo>
                    <a:lnTo>
                      <a:pt x="946" y="264"/>
                    </a:lnTo>
                    <a:lnTo>
                      <a:pt x="946" y="264"/>
                    </a:lnTo>
                    <a:lnTo>
                      <a:pt x="948" y="263"/>
                    </a:lnTo>
                    <a:lnTo>
                      <a:pt x="948" y="262"/>
                    </a:lnTo>
                    <a:lnTo>
                      <a:pt x="948" y="259"/>
                    </a:lnTo>
                    <a:lnTo>
                      <a:pt x="949" y="261"/>
                    </a:lnTo>
                    <a:lnTo>
                      <a:pt x="949" y="261"/>
                    </a:lnTo>
                    <a:lnTo>
                      <a:pt x="949" y="262"/>
                    </a:lnTo>
                    <a:lnTo>
                      <a:pt x="950" y="262"/>
                    </a:lnTo>
                    <a:lnTo>
                      <a:pt x="950" y="261"/>
                    </a:lnTo>
                    <a:lnTo>
                      <a:pt x="951" y="262"/>
                    </a:lnTo>
                    <a:lnTo>
                      <a:pt x="951" y="261"/>
                    </a:lnTo>
                    <a:lnTo>
                      <a:pt x="951" y="261"/>
                    </a:lnTo>
                    <a:lnTo>
                      <a:pt x="952" y="260"/>
                    </a:lnTo>
                    <a:lnTo>
                      <a:pt x="952" y="260"/>
                    </a:lnTo>
                    <a:lnTo>
                      <a:pt x="952" y="261"/>
                    </a:lnTo>
                    <a:lnTo>
                      <a:pt x="953" y="262"/>
                    </a:lnTo>
                    <a:lnTo>
                      <a:pt x="953" y="262"/>
                    </a:lnTo>
                    <a:lnTo>
                      <a:pt x="953" y="265"/>
                    </a:lnTo>
                    <a:lnTo>
                      <a:pt x="954" y="265"/>
                    </a:lnTo>
                    <a:lnTo>
                      <a:pt x="954" y="268"/>
                    </a:lnTo>
                    <a:lnTo>
                      <a:pt x="955" y="269"/>
                    </a:lnTo>
                    <a:lnTo>
                      <a:pt x="955" y="271"/>
                    </a:lnTo>
                    <a:lnTo>
                      <a:pt x="955" y="272"/>
                    </a:lnTo>
                    <a:lnTo>
                      <a:pt x="957" y="272"/>
                    </a:lnTo>
                    <a:lnTo>
                      <a:pt x="957" y="272"/>
                    </a:lnTo>
                    <a:lnTo>
                      <a:pt x="957" y="273"/>
                    </a:lnTo>
                    <a:lnTo>
                      <a:pt x="958" y="276"/>
                    </a:lnTo>
                    <a:lnTo>
                      <a:pt x="958" y="276"/>
                    </a:lnTo>
                    <a:lnTo>
                      <a:pt x="958" y="276"/>
                    </a:lnTo>
                    <a:lnTo>
                      <a:pt x="959" y="277"/>
                    </a:lnTo>
                    <a:lnTo>
                      <a:pt x="959" y="276"/>
                    </a:lnTo>
                    <a:lnTo>
                      <a:pt x="960" y="277"/>
                    </a:lnTo>
                    <a:lnTo>
                      <a:pt x="960" y="276"/>
                    </a:lnTo>
                    <a:lnTo>
                      <a:pt x="960" y="276"/>
                    </a:lnTo>
                    <a:lnTo>
                      <a:pt x="961" y="274"/>
                    </a:lnTo>
                    <a:lnTo>
                      <a:pt x="961" y="274"/>
                    </a:lnTo>
                    <a:lnTo>
                      <a:pt x="961" y="272"/>
                    </a:lnTo>
                    <a:lnTo>
                      <a:pt x="962" y="271"/>
                    </a:lnTo>
                    <a:lnTo>
                      <a:pt x="962" y="270"/>
                    </a:lnTo>
                    <a:lnTo>
                      <a:pt x="962" y="271"/>
                    </a:lnTo>
                    <a:lnTo>
                      <a:pt x="963" y="274"/>
                    </a:lnTo>
                    <a:lnTo>
                      <a:pt x="963" y="274"/>
                    </a:lnTo>
                    <a:lnTo>
                      <a:pt x="964" y="274"/>
                    </a:lnTo>
                    <a:lnTo>
                      <a:pt x="964" y="276"/>
                    </a:lnTo>
                    <a:lnTo>
                      <a:pt x="964" y="272"/>
                    </a:lnTo>
                    <a:lnTo>
                      <a:pt x="966" y="272"/>
                    </a:lnTo>
                    <a:lnTo>
                      <a:pt x="966" y="273"/>
                    </a:lnTo>
                    <a:lnTo>
                      <a:pt x="966" y="276"/>
                    </a:lnTo>
                    <a:lnTo>
                      <a:pt x="967" y="278"/>
                    </a:lnTo>
                    <a:lnTo>
                      <a:pt x="967" y="278"/>
                    </a:lnTo>
                    <a:lnTo>
                      <a:pt x="967" y="279"/>
                    </a:lnTo>
                    <a:lnTo>
                      <a:pt x="968" y="279"/>
                    </a:lnTo>
                    <a:lnTo>
                      <a:pt x="968" y="278"/>
                    </a:lnTo>
                    <a:lnTo>
                      <a:pt x="969" y="277"/>
                    </a:lnTo>
                    <a:lnTo>
                      <a:pt x="969" y="279"/>
                    </a:lnTo>
                    <a:lnTo>
                      <a:pt x="969" y="281"/>
                    </a:lnTo>
                    <a:lnTo>
                      <a:pt x="970" y="283"/>
                    </a:lnTo>
                    <a:lnTo>
                      <a:pt x="970" y="285"/>
                    </a:lnTo>
                    <a:lnTo>
                      <a:pt x="970" y="285"/>
                    </a:lnTo>
                    <a:lnTo>
                      <a:pt x="971" y="283"/>
                    </a:lnTo>
                    <a:lnTo>
                      <a:pt x="971" y="283"/>
                    </a:lnTo>
                    <a:lnTo>
                      <a:pt x="971" y="282"/>
                    </a:lnTo>
                    <a:lnTo>
                      <a:pt x="972" y="282"/>
                    </a:lnTo>
                    <a:lnTo>
                      <a:pt x="972" y="281"/>
                    </a:lnTo>
                    <a:lnTo>
                      <a:pt x="973" y="282"/>
                    </a:lnTo>
                    <a:lnTo>
                      <a:pt x="973" y="282"/>
                    </a:lnTo>
                    <a:lnTo>
                      <a:pt x="973" y="282"/>
                    </a:lnTo>
                    <a:lnTo>
                      <a:pt x="975" y="281"/>
                    </a:lnTo>
                    <a:lnTo>
                      <a:pt x="975" y="283"/>
                    </a:lnTo>
                    <a:lnTo>
                      <a:pt x="975" y="285"/>
                    </a:lnTo>
                    <a:lnTo>
                      <a:pt x="976" y="287"/>
                    </a:lnTo>
                    <a:lnTo>
                      <a:pt x="976" y="288"/>
                    </a:lnTo>
                    <a:lnTo>
                      <a:pt x="976" y="286"/>
                    </a:lnTo>
                    <a:lnTo>
                      <a:pt x="977" y="283"/>
                    </a:lnTo>
                    <a:lnTo>
                      <a:pt x="977" y="285"/>
                    </a:lnTo>
                    <a:lnTo>
                      <a:pt x="978" y="283"/>
                    </a:lnTo>
                    <a:lnTo>
                      <a:pt x="978" y="281"/>
                    </a:lnTo>
                    <a:lnTo>
                      <a:pt x="978" y="281"/>
                    </a:lnTo>
                    <a:lnTo>
                      <a:pt x="979" y="282"/>
                    </a:lnTo>
                    <a:lnTo>
                      <a:pt x="979" y="283"/>
                    </a:lnTo>
                    <a:lnTo>
                      <a:pt x="979" y="282"/>
                    </a:lnTo>
                    <a:lnTo>
                      <a:pt x="980" y="283"/>
                    </a:lnTo>
                    <a:lnTo>
                      <a:pt x="980" y="281"/>
                    </a:lnTo>
                    <a:lnTo>
                      <a:pt x="980" y="281"/>
                    </a:lnTo>
                    <a:lnTo>
                      <a:pt x="981" y="282"/>
                    </a:lnTo>
                    <a:lnTo>
                      <a:pt x="981" y="281"/>
                    </a:lnTo>
                    <a:lnTo>
                      <a:pt x="982" y="280"/>
                    </a:lnTo>
                    <a:lnTo>
                      <a:pt x="982" y="280"/>
                    </a:lnTo>
                    <a:lnTo>
                      <a:pt x="982" y="280"/>
                    </a:lnTo>
                    <a:lnTo>
                      <a:pt x="984" y="280"/>
                    </a:lnTo>
                    <a:lnTo>
                      <a:pt x="984" y="282"/>
                    </a:lnTo>
                    <a:lnTo>
                      <a:pt x="984" y="281"/>
                    </a:lnTo>
                    <a:lnTo>
                      <a:pt x="985" y="281"/>
                    </a:lnTo>
                    <a:lnTo>
                      <a:pt x="985" y="283"/>
                    </a:lnTo>
                    <a:lnTo>
                      <a:pt x="985" y="283"/>
                    </a:lnTo>
                    <a:lnTo>
                      <a:pt x="986" y="281"/>
                    </a:lnTo>
                    <a:lnTo>
                      <a:pt x="986" y="282"/>
                    </a:lnTo>
                    <a:lnTo>
                      <a:pt x="987" y="285"/>
                    </a:lnTo>
                    <a:lnTo>
                      <a:pt x="987" y="285"/>
                    </a:lnTo>
                    <a:lnTo>
                      <a:pt x="987" y="286"/>
                    </a:lnTo>
                    <a:lnTo>
                      <a:pt x="988" y="283"/>
                    </a:lnTo>
                    <a:lnTo>
                      <a:pt x="988" y="283"/>
                    </a:lnTo>
                    <a:lnTo>
                      <a:pt x="988" y="281"/>
                    </a:lnTo>
                    <a:lnTo>
                      <a:pt x="989" y="282"/>
                    </a:lnTo>
                    <a:lnTo>
                      <a:pt x="989" y="285"/>
                    </a:lnTo>
                    <a:lnTo>
                      <a:pt x="989" y="286"/>
                    </a:lnTo>
                    <a:lnTo>
                      <a:pt x="990" y="287"/>
                    </a:lnTo>
                    <a:lnTo>
                      <a:pt x="990" y="288"/>
                    </a:lnTo>
                    <a:lnTo>
                      <a:pt x="991" y="289"/>
                    </a:lnTo>
                    <a:lnTo>
                      <a:pt x="991" y="291"/>
                    </a:lnTo>
                    <a:lnTo>
                      <a:pt x="991" y="289"/>
                    </a:lnTo>
                    <a:lnTo>
                      <a:pt x="993" y="288"/>
                    </a:lnTo>
                    <a:lnTo>
                      <a:pt x="993" y="289"/>
                    </a:lnTo>
                    <a:lnTo>
                      <a:pt x="993" y="289"/>
                    </a:lnTo>
                    <a:lnTo>
                      <a:pt x="994" y="288"/>
                    </a:lnTo>
                    <a:lnTo>
                      <a:pt x="994" y="286"/>
                    </a:lnTo>
                    <a:lnTo>
                      <a:pt x="995" y="285"/>
                    </a:lnTo>
                    <a:lnTo>
                      <a:pt x="995" y="285"/>
                    </a:lnTo>
                    <a:lnTo>
                      <a:pt x="995" y="283"/>
                    </a:lnTo>
                    <a:lnTo>
                      <a:pt x="996" y="281"/>
                    </a:lnTo>
                    <a:lnTo>
                      <a:pt x="996" y="282"/>
                    </a:lnTo>
                    <a:lnTo>
                      <a:pt x="996" y="283"/>
                    </a:lnTo>
                    <a:lnTo>
                      <a:pt x="997" y="281"/>
                    </a:lnTo>
                    <a:lnTo>
                      <a:pt x="997" y="281"/>
                    </a:lnTo>
                    <a:lnTo>
                      <a:pt x="997" y="279"/>
                    </a:lnTo>
                    <a:lnTo>
                      <a:pt x="998" y="279"/>
                    </a:lnTo>
                    <a:lnTo>
                      <a:pt x="998" y="280"/>
                    </a:lnTo>
                    <a:lnTo>
                      <a:pt x="999" y="279"/>
                    </a:lnTo>
                    <a:lnTo>
                      <a:pt x="999" y="281"/>
                    </a:lnTo>
                    <a:lnTo>
                      <a:pt x="999" y="283"/>
                    </a:lnTo>
                    <a:lnTo>
                      <a:pt x="1000" y="281"/>
                    </a:lnTo>
                    <a:lnTo>
                      <a:pt x="1000" y="280"/>
                    </a:lnTo>
                    <a:lnTo>
                      <a:pt x="1000" y="280"/>
                    </a:lnTo>
                    <a:lnTo>
                      <a:pt x="1002" y="281"/>
                    </a:lnTo>
                    <a:lnTo>
                      <a:pt x="1002" y="283"/>
                    </a:lnTo>
                    <a:lnTo>
                      <a:pt x="1002" y="281"/>
                    </a:lnTo>
                    <a:lnTo>
                      <a:pt x="1003" y="281"/>
                    </a:lnTo>
                    <a:lnTo>
                      <a:pt x="1003" y="282"/>
                    </a:lnTo>
                    <a:lnTo>
                      <a:pt x="1004" y="285"/>
                    </a:lnTo>
                    <a:lnTo>
                      <a:pt x="1004" y="287"/>
                    </a:lnTo>
                    <a:lnTo>
                      <a:pt x="1004" y="286"/>
                    </a:lnTo>
                    <a:lnTo>
                      <a:pt x="1005" y="283"/>
                    </a:lnTo>
                    <a:lnTo>
                      <a:pt x="1005" y="283"/>
                    </a:lnTo>
                    <a:lnTo>
                      <a:pt x="1005" y="282"/>
                    </a:lnTo>
                    <a:lnTo>
                      <a:pt x="1006" y="282"/>
                    </a:lnTo>
                    <a:lnTo>
                      <a:pt x="1006" y="280"/>
                    </a:lnTo>
                    <a:lnTo>
                      <a:pt x="1006" y="279"/>
                    </a:lnTo>
                    <a:lnTo>
                      <a:pt x="1007" y="280"/>
                    </a:lnTo>
                    <a:lnTo>
                      <a:pt x="1007" y="279"/>
                    </a:lnTo>
                    <a:lnTo>
                      <a:pt x="1008" y="279"/>
                    </a:lnTo>
                    <a:lnTo>
                      <a:pt x="1008" y="278"/>
                    </a:lnTo>
                    <a:lnTo>
                      <a:pt x="1008" y="278"/>
                    </a:lnTo>
                    <a:lnTo>
                      <a:pt x="1009" y="277"/>
                    </a:lnTo>
                    <a:lnTo>
                      <a:pt x="1009" y="278"/>
                    </a:lnTo>
                    <a:lnTo>
                      <a:pt x="1009" y="279"/>
                    </a:lnTo>
                    <a:lnTo>
                      <a:pt x="1011" y="280"/>
                    </a:lnTo>
                    <a:lnTo>
                      <a:pt x="1011" y="281"/>
                    </a:lnTo>
                    <a:lnTo>
                      <a:pt x="1011" y="281"/>
                    </a:lnTo>
                    <a:lnTo>
                      <a:pt x="1012" y="280"/>
                    </a:lnTo>
                    <a:lnTo>
                      <a:pt x="1012" y="279"/>
                    </a:lnTo>
                    <a:lnTo>
                      <a:pt x="1013" y="278"/>
                    </a:lnTo>
                    <a:lnTo>
                      <a:pt x="1013" y="277"/>
                    </a:lnTo>
                    <a:lnTo>
                      <a:pt x="1013" y="277"/>
                    </a:lnTo>
                    <a:lnTo>
                      <a:pt x="1014" y="278"/>
                    </a:lnTo>
                    <a:lnTo>
                      <a:pt x="1014" y="279"/>
                    </a:lnTo>
                    <a:lnTo>
                      <a:pt x="1014" y="279"/>
                    </a:lnTo>
                    <a:lnTo>
                      <a:pt x="1015" y="279"/>
                    </a:lnTo>
                    <a:lnTo>
                      <a:pt x="1015" y="280"/>
                    </a:lnTo>
                    <a:lnTo>
                      <a:pt x="1015" y="280"/>
                    </a:lnTo>
                    <a:lnTo>
                      <a:pt x="1016" y="278"/>
                    </a:lnTo>
                    <a:lnTo>
                      <a:pt x="1016" y="277"/>
                    </a:lnTo>
                    <a:lnTo>
                      <a:pt x="1017" y="276"/>
                    </a:lnTo>
                    <a:lnTo>
                      <a:pt x="1017" y="277"/>
                    </a:lnTo>
                    <a:lnTo>
                      <a:pt x="1017" y="276"/>
                    </a:lnTo>
                    <a:lnTo>
                      <a:pt x="1018" y="276"/>
                    </a:lnTo>
                    <a:lnTo>
                      <a:pt x="1018" y="277"/>
                    </a:lnTo>
                    <a:lnTo>
                      <a:pt x="1018" y="278"/>
                    </a:lnTo>
                    <a:lnTo>
                      <a:pt x="1020" y="280"/>
                    </a:lnTo>
                    <a:lnTo>
                      <a:pt x="1020" y="283"/>
                    </a:lnTo>
                    <a:lnTo>
                      <a:pt x="1020" y="282"/>
                    </a:lnTo>
                    <a:lnTo>
                      <a:pt x="1021" y="280"/>
                    </a:lnTo>
                    <a:lnTo>
                      <a:pt x="1021" y="279"/>
                    </a:lnTo>
                    <a:lnTo>
                      <a:pt x="1022" y="280"/>
                    </a:lnTo>
                    <a:lnTo>
                      <a:pt x="1022" y="280"/>
                    </a:lnTo>
                    <a:lnTo>
                      <a:pt x="1022" y="280"/>
                    </a:lnTo>
                    <a:lnTo>
                      <a:pt x="1023" y="279"/>
                    </a:lnTo>
                    <a:lnTo>
                      <a:pt x="1023" y="279"/>
                    </a:lnTo>
                    <a:lnTo>
                      <a:pt x="1023" y="280"/>
                    </a:lnTo>
                    <a:lnTo>
                      <a:pt x="1024" y="280"/>
                    </a:lnTo>
                    <a:lnTo>
                      <a:pt x="1024" y="279"/>
                    </a:lnTo>
                    <a:lnTo>
                      <a:pt x="1024" y="280"/>
                    </a:lnTo>
                    <a:lnTo>
                      <a:pt x="1025" y="281"/>
                    </a:lnTo>
                    <a:lnTo>
                      <a:pt x="1025" y="283"/>
                    </a:lnTo>
                    <a:lnTo>
                      <a:pt x="1026" y="281"/>
                    </a:lnTo>
                    <a:lnTo>
                      <a:pt x="1026" y="281"/>
                    </a:lnTo>
                    <a:lnTo>
                      <a:pt x="1026" y="283"/>
                    </a:lnTo>
                    <a:lnTo>
                      <a:pt x="1027" y="285"/>
                    </a:lnTo>
                    <a:lnTo>
                      <a:pt x="1027" y="283"/>
                    </a:lnTo>
                    <a:lnTo>
                      <a:pt x="1027" y="283"/>
                    </a:lnTo>
                    <a:lnTo>
                      <a:pt x="1029" y="282"/>
                    </a:lnTo>
                    <a:lnTo>
                      <a:pt x="1029" y="281"/>
                    </a:lnTo>
                    <a:lnTo>
                      <a:pt x="1029" y="279"/>
                    </a:lnTo>
                    <a:lnTo>
                      <a:pt x="1030" y="279"/>
                    </a:lnTo>
                    <a:lnTo>
                      <a:pt x="1030" y="278"/>
                    </a:lnTo>
                    <a:lnTo>
                      <a:pt x="1031" y="278"/>
                    </a:lnTo>
                    <a:lnTo>
                      <a:pt x="1031" y="279"/>
                    </a:lnTo>
                    <a:lnTo>
                      <a:pt x="1031" y="279"/>
                    </a:lnTo>
                    <a:lnTo>
                      <a:pt x="1032" y="280"/>
                    </a:lnTo>
                    <a:lnTo>
                      <a:pt x="1032" y="278"/>
                    </a:lnTo>
                    <a:lnTo>
                      <a:pt x="1032" y="278"/>
                    </a:lnTo>
                    <a:lnTo>
                      <a:pt x="1033" y="278"/>
                    </a:lnTo>
                    <a:lnTo>
                      <a:pt x="1033" y="278"/>
                    </a:lnTo>
                    <a:lnTo>
                      <a:pt x="1033" y="278"/>
                    </a:lnTo>
                    <a:lnTo>
                      <a:pt x="1034" y="276"/>
                    </a:lnTo>
                    <a:lnTo>
                      <a:pt x="1034" y="277"/>
                    </a:lnTo>
                    <a:lnTo>
                      <a:pt x="1035" y="277"/>
                    </a:lnTo>
                    <a:lnTo>
                      <a:pt x="1035" y="278"/>
                    </a:lnTo>
                    <a:lnTo>
                      <a:pt x="1035" y="280"/>
                    </a:lnTo>
                    <a:lnTo>
                      <a:pt x="1036" y="281"/>
                    </a:lnTo>
                    <a:lnTo>
                      <a:pt x="1036" y="281"/>
                    </a:lnTo>
                    <a:lnTo>
                      <a:pt x="1036" y="281"/>
                    </a:lnTo>
                    <a:lnTo>
                      <a:pt x="1038" y="280"/>
                    </a:lnTo>
                    <a:lnTo>
                      <a:pt x="1038" y="279"/>
                    </a:lnTo>
                    <a:lnTo>
                      <a:pt x="1039" y="280"/>
                    </a:lnTo>
                    <a:lnTo>
                      <a:pt x="1039" y="280"/>
                    </a:lnTo>
                    <a:lnTo>
                      <a:pt x="1039" y="283"/>
                    </a:lnTo>
                    <a:lnTo>
                      <a:pt x="1040" y="283"/>
                    </a:lnTo>
                    <a:lnTo>
                      <a:pt x="1040" y="282"/>
                    </a:lnTo>
                    <a:lnTo>
                      <a:pt x="1040" y="281"/>
                    </a:lnTo>
                    <a:lnTo>
                      <a:pt x="1041" y="283"/>
                    </a:lnTo>
                    <a:lnTo>
                      <a:pt x="1041" y="283"/>
                    </a:lnTo>
                    <a:lnTo>
                      <a:pt x="1041" y="283"/>
                    </a:lnTo>
                    <a:lnTo>
                      <a:pt x="1042" y="281"/>
                    </a:lnTo>
                    <a:lnTo>
                      <a:pt x="1042" y="283"/>
                    </a:lnTo>
                    <a:lnTo>
                      <a:pt x="1043" y="282"/>
                    </a:lnTo>
                    <a:lnTo>
                      <a:pt x="1043" y="281"/>
                    </a:lnTo>
                    <a:lnTo>
                      <a:pt x="1043" y="280"/>
                    </a:lnTo>
                    <a:lnTo>
                      <a:pt x="1044" y="279"/>
                    </a:lnTo>
                    <a:lnTo>
                      <a:pt x="1044" y="276"/>
                    </a:lnTo>
                    <a:lnTo>
                      <a:pt x="1044" y="276"/>
                    </a:lnTo>
                    <a:lnTo>
                      <a:pt x="1045" y="276"/>
                    </a:lnTo>
                    <a:lnTo>
                      <a:pt x="1045" y="278"/>
                    </a:lnTo>
                    <a:lnTo>
                      <a:pt x="1045" y="279"/>
                    </a:lnTo>
                    <a:lnTo>
                      <a:pt x="1047" y="278"/>
                    </a:lnTo>
                    <a:lnTo>
                      <a:pt x="1047" y="279"/>
                    </a:lnTo>
                    <a:lnTo>
                      <a:pt x="1048" y="279"/>
                    </a:lnTo>
                    <a:lnTo>
                      <a:pt x="1048" y="279"/>
                    </a:lnTo>
                    <a:lnTo>
                      <a:pt x="1048" y="280"/>
                    </a:lnTo>
                    <a:lnTo>
                      <a:pt x="1049" y="280"/>
                    </a:lnTo>
                    <a:lnTo>
                      <a:pt x="1049" y="279"/>
                    </a:lnTo>
                    <a:lnTo>
                      <a:pt x="1049" y="280"/>
                    </a:lnTo>
                    <a:lnTo>
                      <a:pt x="1050" y="281"/>
                    </a:lnTo>
                    <a:lnTo>
                      <a:pt x="1050" y="280"/>
                    </a:lnTo>
                    <a:lnTo>
                      <a:pt x="1050" y="280"/>
                    </a:lnTo>
                    <a:lnTo>
                      <a:pt x="1051" y="280"/>
                    </a:lnTo>
                    <a:lnTo>
                      <a:pt x="1051" y="280"/>
                    </a:lnTo>
                    <a:lnTo>
                      <a:pt x="1052" y="280"/>
                    </a:lnTo>
                    <a:lnTo>
                      <a:pt x="1052" y="281"/>
                    </a:lnTo>
                    <a:lnTo>
                      <a:pt x="1052" y="280"/>
                    </a:lnTo>
                    <a:lnTo>
                      <a:pt x="1053" y="279"/>
                    </a:lnTo>
                    <a:lnTo>
                      <a:pt x="1053" y="278"/>
                    </a:lnTo>
                    <a:lnTo>
                      <a:pt x="1053" y="278"/>
                    </a:lnTo>
                    <a:lnTo>
                      <a:pt x="1054" y="279"/>
                    </a:lnTo>
                    <a:lnTo>
                      <a:pt x="1054" y="277"/>
                    </a:lnTo>
                    <a:lnTo>
                      <a:pt x="1054" y="278"/>
                    </a:lnTo>
                    <a:lnTo>
                      <a:pt x="1056" y="280"/>
                    </a:lnTo>
                    <a:lnTo>
                      <a:pt x="1056" y="280"/>
                    </a:lnTo>
                    <a:lnTo>
                      <a:pt x="1057" y="281"/>
                    </a:lnTo>
                    <a:lnTo>
                      <a:pt x="1057" y="281"/>
                    </a:lnTo>
                    <a:lnTo>
                      <a:pt x="1057" y="281"/>
                    </a:lnTo>
                    <a:lnTo>
                      <a:pt x="1058" y="282"/>
                    </a:lnTo>
                    <a:lnTo>
                      <a:pt x="1058" y="281"/>
                    </a:lnTo>
                    <a:lnTo>
                      <a:pt x="1058" y="280"/>
                    </a:lnTo>
                    <a:lnTo>
                      <a:pt x="1059" y="279"/>
                    </a:lnTo>
                    <a:lnTo>
                      <a:pt x="1059" y="280"/>
                    </a:lnTo>
                    <a:lnTo>
                      <a:pt x="1059" y="280"/>
                    </a:lnTo>
                    <a:lnTo>
                      <a:pt x="1060" y="280"/>
                    </a:lnTo>
                    <a:lnTo>
                      <a:pt x="1060" y="280"/>
                    </a:lnTo>
                    <a:lnTo>
                      <a:pt x="1061" y="280"/>
                    </a:lnTo>
                    <a:lnTo>
                      <a:pt x="1061" y="280"/>
                    </a:lnTo>
                    <a:lnTo>
                      <a:pt x="1061" y="280"/>
                    </a:lnTo>
                    <a:lnTo>
                      <a:pt x="1062" y="278"/>
                    </a:lnTo>
                    <a:lnTo>
                      <a:pt x="1062" y="278"/>
                    </a:lnTo>
                    <a:lnTo>
                      <a:pt x="1062" y="279"/>
                    </a:lnTo>
                    <a:lnTo>
                      <a:pt x="1063" y="279"/>
                    </a:lnTo>
                    <a:lnTo>
                      <a:pt x="1063" y="278"/>
                    </a:lnTo>
                    <a:lnTo>
                      <a:pt x="1063" y="277"/>
                    </a:lnTo>
                    <a:lnTo>
                      <a:pt x="1065" y="276"/>
                    </a:lnTo>
                    <a:lnTo>
                      <a:pt x="1065" y="276"/>
                    </a:lnTo>
                    <a:lnTo>
                      <a:pt x="1066" y="274"/>
                    </a:lnTo>
                    <a:lnTo>
                      <a:pt x="1066" y="273"/>
                    </a:lnTo>
                    <a:lnTo>
                      <a:pt x="1066" y="274"/>
                    </a:lnTo>
                    <a:lnTo>
                      <a:pt x="1067" y="273"/>
                    </a:lnTo>
                    <a:lnTo>
                      <a:pt x="1067" y="272"/>
                    </a:lnTo>
                    <a:lnTo>
                      <a:pt x="1067" y="274"/>
                    </a:lnTo>
                    <a:lnTo>
                      <a:pt x="1068" y="274"/>
                    </a:lnTo>
                    <a:lnTo>
                      <a:pt x="1068" y="273"/>
                    </a:lnTo>
                    <a:lnTo>
                      <a:pt x="1068" y="273"/>
                    </a:lnTo>
                    <a:lnTo>
                      <a:pt x="1069" y="274"/>
                    </a:lnTo>
                    <a:lnTo>
                      <a:pt x="1069" y="274"/>
                    </a:lnTo>
                    <a:lnTo>
                      <a:pt x="1070" y="276"/>
                    </a:lnTo>
                    <a:lnTo>
                      <a:pt x="1070" y="274"/>
                    </a:lnTo>
                    <a:lnTo>
                      <a:pt x="1070" y="276"/>
                    </a:lnTo>
                    <a:lnTo>
                      <a:pt x="1071" y="276"/>
                    </a:lnTo>
                    <a:lnTo>
                      <a:pt x="1071" y="274"/>
                    </a:lnTo>
                    <a:lnTo>
                      <a:pt x="1071" y="273"/>
                    </a:lnTo>
                    <a:lnTo>
                      <a:pt x="1072" y="274"/>
                    </a:lnTo>
                    <a:lnTo>
                      <a:pt x="1072" y="276"/>
                    </a:lnTo>
                    <a:lnTo>
                      <a:pt x="1072" y="276"/>
                    </a:lnTo>
                    <a:lnTo>
                      <a:pt x="1074" y="278"/>
                    </a:lnTo>
                    <a:lnTo>
                      <a:pt x="1074" y="277"/>
                    </a:lnTo>
                    <a:lnTo>
                      <a:pt x="1075" y="276"/>
                    </a:lnTo>
                    <a:lnTo>
                      <a:pt x="1075" y="276"/>
                    </a:lnTo>
                    <a:lnTo>
                      <a:pt x="1075" y="276"/>
                    </a:lnTo>
                    <a:lnTo>
                      <a:pt x="1076" y="272"/>
                    </a:lnTo>
                    <a:lnTo>
                      <a:pt x="1076" y="272"/>
                    </a:lnTo>
                    <a:lnTo>
                      <a:pt x="1076" y="272"/>
                    </a:lnTo>
                    <a:lnTo>
                      <a:pt x="1077" y="271"/>
                    </a:lnTo>
                    <a:lnTo>
                      <a:pt x="1077" y="270"/>
                    </a:lnTo>
                    <a:lnTo>
                      <a:pt x="1077" y="270"/>
                    </a:lnTo>
                    <a:lnTo>
                      <a:pt x="1078" y="271"/>
                    </a:lnTo>
                    <a:lnTo>
                      <a:pt x="1078" y="271"/>
                    </a:lnTo>
                    <a:lnTo>
                      <a:pt x="1079" y="271"/>
                    </a:lnTo>
                    <a:lnTo>
                      <a:pt x="1079" y="271"/>
                    </a:lnTo>
                    <a:lnTo>
                      <a:pt x="1079" y="269"/>
                    </a:lnTo>
                    <a:lnTo>
                      <a:pt x="1080" y="267"/>
                    </a:lnTo>
                    <a:lnTo>
                      <a:pt x="1080" y="264"/>
                    </a:lnTo>
                    <a:lnTo>
                      <a:pt x="1080" y="263"/>
                    </a:lnTo>
                    <a:lnTo>
                      <a:pt x="1081" y="264"/>
                    </a:lnTo>
                    <a:lnTo>
                      <a:pt x="1081" y="264"/>
                    </a:lnTo>
                    <a:lnTo>
                      <a:pt x="1083" y="268"/>
                    </a:lnTo>
                    <a:lnTo>
                      <a:pt x="1083" y="268"/>
                    </a:lnTo>
                    <a:lnTo>
                      <a:pt x="1083" y="269"/>
                    </a:lnTo>
                    <a:lnTo>
                      <a:pt x="1084" y="270"/>
                    </a:lnTo>
                    <a:lnTo>
                      <a:pt x="1084" y="270"/>
                    </a:lnTo>
                    <a:lnTo>
                      <a:pt x="1084" y="270"/>
                    </a:lnTo>
                    <a:lnTo>
                      <a:pt x="1085" y="271"/>
                    </a:lnTo>
                    <a:lnTo>
                      <a:pt x="1085" y="272"/>
                    </a:lnTo>
                    <a:lnTo>
                      <a:pt x="1085" y="272"/>
                    </a:lnTo>
                    <a:lnTo>
                      <a:pt x="1086" y="272"/>
                    </a:lnTo>
                    <a:lnTo>
                      <a:pt x="1086" y="271"/>
                    </a:lnTo>
                    <a:lnTo>
                      <a:pt x="1087" y="270"/>
                    </a:lnTo>
                    <a:lnTo>
                      <a:pt x="1087" y="268"/>
                    </a:lnTo>
                    <a:lnTo>
                      <a:pt x="1087" y="264"/>
                    </a:lnTo>
                    <a:lnTo>
                      <a:pt x="1088" y="264"/>
                    </a:lnTo>
                    <a:lnTo>
                      <a:pt x="1088" y="262"/>
                    </a:lnTo>
                    <a:lnTo>
                      <a:pt x="1088" y="265"/>
                    </a:lnTo>
                    <a:lnTo>
                      <a:pt x="1089" y="264"/>
                    </a:lnTo>
                    <a:lnTo>
                      <a:pt x="1089" y="268"/>
                    </a:lnTo>
                    <a:lnTo>
                      <a:pt x="1089" y="268"/>
                    </a:lnTo>
                    <a:lnTo>
                      <a:pt x="1090" y="269"/>
                    </a:lnTo>
                    <a:lnTo>
                      <a:pt x="1090" y="269"/>
                    </a:lnTo>
                    <a:lnTo>
                      <a:pt x="1092" y="265"/>
                    </a:lnTo>
                    <a:lnTo>
                      <a:pt x="1092" y="265"/>
                    </a:lnTo>
                    <a:lnTo>
                      <a:pt x="1092" y="264"/>
                    </a:lnTo>
                    <a:lnTo>
                      <a:pt x="1093" y="264"/>
                    </a:lnTo>
                    <a:lnTo>
                      <a:pt x="1093" y="264"/>
                    </a:lnTo>
                    <a:lnTo>
                      <a:pt x="1093" y="263"/>
                    </a:lnTo>
                    <a:lnTo>
                      <a:pt x="1094" y="264"/>
                    </a:lnTo>
                    <a:lnTo>
                      <a:pt x="1094" y="265"/>
                    </a:lnTo>
                    <a:lnTo>
                      <a:pt x="1094" y="267"/>
                    </a:lnTo>
                    <a:lnTo>
                      <a:pt x="1095" y="267"/>
                    </a:lnTo>
                    <a:lnTo>
                      <a:pt x="1095" y="265"/>
                    </a:lnTo>
                    <a:lnTo>
                      <a:pt x="1096" y="264"/>
                    </a:lnTo>
                    <a:lnTo>
                      <a:pt x="1096" y="264"/>
                    </a:lnTo>
                    <a:lnTo>
                      <a:pt x="1096" y="264"/>
                    </a:lnTo>
                    <a:lnTo>
                      <a:pt x="1097" y="267"/>
                    </a:lnTo>
                    <a:lnTo>
                      <a:pt x="1097" y="270"/>
                    </a:lnTo>
                    <a:lnTo>
                      <a:pt x="1097" y="271"/>
                    </a:lnTo>
                    <a:lnTo>
                      <a:pt x="1098" y="270"/>
                    </a:lnTo>
                    <a:lnTo>
                      <a:pt x="1098" y="270"/>
                    </a:lnTo>
                    <a:lnTo>
                      <a:pt x="1098" y="269"/>
                    </a:lnTo>
                    <a:lnTo>
                      <a:pt x="1099" y="268"/>
                    </a:lnTo>
                    <a:lnTo>
                      <a:pt x="1099" y="268"/>
                    </a:lnTo>
                    <a:lnTo>
                      <a:pt x="1100" y="268"/>
                    </a:lnTo>
                    <a:lnTo>
                      <a:pt x="1100" y="269"/>
                    </a:lnTo>
                    <a:lnTo>
                      <a:pt x="1100" y="270"/>
                    </a:lnTo>
                    <a:lnTo>
                      <a:pt x="1102" y="270"/>
                    </a:lnTo>
                    <a:lnTo>
                      <a:pt x="1102" y="270"/>
                    </a:lnTo>
                    <a:lnTo>
                      <a:pt x="1102" y="270"/>
                    </a:lnTo>
                    <a:lnTo>
                      <a:pt x="1103" y="270"/>
                    </a:lnTo>
                    <a:lnTo>
                      <a:pt x="1103" y="271"/>
                    </a:lnTo>
                    <a:lnTo>
                      <a:pt x="1103" y="269"/>
                    </a:lnTo>
                    <a:lnTo>
                      <a:pt x="1104" y="269"/>
                    </a:lnTo>
                    <a:lnTo>
                      <a:pt x="1104" y="270"/>
                    </a:lnTo>
                    <a:lnTo>
                      <a:pt x="1105" y="269"/>
                    </a:lnTo>
                    <a:lnTo>
                      <a:pt x="1105" y="270"/>
                    </a:lnTo>
                    <a:lnTo>
                      <a:pt x="1105" y="271"/>
                    </a:lnTo>
                    <a:lnTo>
                      <a:pt x="1106" y="272"/>
                    </a:lnTo>
                    <a:lnTo>
                      <a:pt x="1106" y="272"/>
                    </a:lnTo>
                    <a:lnTo>
                      <a:pt x="1106" y="272"/>
                    </a:lnTo>
                    <a:lnTo>
                      <a:pt x="1107" y="273"/>
                    </a:lnTo>
                    <a:lnTo>
                      <a:pt x="1107" y="273"/>
                    </a:lnTo>
                    <a:lnTo>
                      <a:pt x="1107" y="272"/>
                    </a:lnTo>
                    <a:lnTo>
                      <a:pt x="1108" y="272"/>
                    </a:lnTo>
                    <a:lnTo>
                      <a:pt x="1108" y="271"/>
                    </a:lnTo>
                    <a:lnTo>
                      <a:pt x="1109" y="271"/>
                    </a:lnTo>
                    <a:lnTo>
                      <a:pt x="1109" y="269"/>
                    </a:lnTo>
                    <a:lnTo>
                      <a:pt x="1109" y="269"/>
                    </a:lnTo>
                    <a:lnTo>
                      <a:pt x="1111" y="270"/>
                    </a:lnTo>
                    <a:lnTo>
                      <a:pt x="1111" y="270"/>
                    </a:lnTo>
                    <a:lnTo>
                      <a:pt x="1111" y="268"/>
                    </a:lnTo>
                    <a:lnTo>
                      <a:pt x="1112" y="268"/>
                    </a:lnTo>
                    <a:lnTo>
                      <a:pt x="1112" y="268"/>
                    </a:lnTo>
                    <a:lnTo>
                      <a:pt x="1112" y="265"/>
                    </a:lnTo>
                    <a:lnTo>
                      <a:pt x="1113" y="268"/>
                    </a:lnTo>
                    <a:lnTo>
                      <a:pt x="1113" y="270"/>
                    </a:lnTo>
                    <a:lnTo>
                      <a:pt x="1114" y="269"/>
                    </a:lnTo>
                    <a:lnTo>
                      <a:pt x="1114" y="269"/>
                    </a:lnTo>
                    <a:lnTo>
                      <a:pt x="1114" y="265"/>
                    </a:lnTo>
                    <a:lnTo>
                      <a:pt x="1115" y="265"/>
                    </a:lnTo>
                    <a:lnTo>
                      <a:pt x="1115" y="267"/>
                    </a:lnTo>
                    <a:lnTo>
                      <a:pt x="1115" y="264"/>
                    </a:lnTo>
                    <a:lnTo>
                      <a:pt x="1116" y="263"/>
                    </a:lnTo>
                    <a:lnTo>
                      <a:pt x="1116" y="264"/>
                    </a:lnTo>
                    <a:lnTo>
                      <a:pt x="1116" y="264"/>
                    </a:lnTo>
                    <a:lnTo>
                      <a:pt x="1117" y="264"/>
                    </a:lnTo>
                    <a:lnTo>
                      <a:pt x="1117" y="265"/>
                    </a:lnTo>
                    <a:lnTo>
                      <a:pt x="1118" y="267"/>
                    </a:lnTo>
                    <a:lnTo>
                      <a:pt x="1118" y="268"/>
                    </a:lnTo>
                    <a:lnTo>
                      <a:pt x="1118" y="269"/>
                    </a:lnTo>
                    <a:lnTo>
                      <a:pt x="1120" y="271"/>
                    </a:lnTo>
                    <a:lnTo>
                      <a:pt x="1120" y="272"/>
                    </a:lnTo>
                    <a:lnTo>
                      <a:pt x="1120" y="273"/>
                    </a:lnTo>
                    <a:lnTo>
                      <a:pt x="1121" y="273"/>
                    </a:lnTo>
                    <a:lnTo>
                      <a:pt x="1121" y="273"/>
                    </a:lnTo>
                    <a:lnTo>
                      <a:pt x="1122" y="272"/>
                    </a:lnTo>
                    <a:lnTo>
                      <a:pt x="1122" y="272"/>
                    </a:lnTo>
                    <a:lnTo>
                      <a:pt x="1122" y="269"/>
                    </a:lnTo>
                    <a:lnTo>
                      <a:pt x="1123" y="269"/>
                    </a:lnTo>
                    <a:lnTo>
                      <a:pt x="1123" y="265"/>
                    </a:lnTo>
                    <a:lnTo>
                      <a:pt x="1123" y="265"/>
                    </a:lnTo>
                    <a:lnTo>
                      <a:pt x="1124" y="264"/>
                    </a:lnTo>
                    <a:lnTo>
                      <a:pt x="1124" y="265"/>
                    </a:lnTo>
                    <a:lnTo>
                      <a:pt x="1124" y="265"/>
                    </a:lnTo>
                    <a:lnTo>
                      <a:pt x="1125" y="265"/>
                    </a:lnTo>
                    <a:lnTo>
                      <a:pt x="1125" y="265"/>
                    </a:lnTo>
                    <a:lnTo>
                      <a:pt x="1126" y="264"/>
                    </a:lnTo>
                    <a:lnTo>
                      <a:pt x="1126" y="265"/>
                    </a:lnTo>
                    <a:lnTo>
                      <a:pt x="1126" y="269"/>
                    </a:lnTo>
                    <a:lnTo>
                      <a:pt x="1127" y="270"/>
                    </a:lnTo>
                    <a:lnTo>
                      <a:pt x="1127" y="271"/>
                    </a:lnTo>
                    <a:lnTo>
                      <a:pt x="1127" y="272"/>
                    </a:lnTo>
                    <a:lnTo>
                      <a:pt x="1129" y="273"/>
                    </a:lnTo>
                    <a:lnTo>
                      <a:pt x="1129" y="272"/>
                    </a:lnTo>
                    <a:lnTo>
                      <a:pt x="1129" y="272"/>
                    </a:lnTo>
                    <a:lnTo>
                      <a:pt x="1130" y="271"/>
                    </a:lnTo>
                    <a:lnTo>
                      <a:pt x="1130" y="271"/>
                    </a:lnTo>
                    <a:lnTo>
                      <a:pt x="1131" y="271"/>
                    </a:lnTo>
                    <a:lnTo>
                      <a:pt x="1131" y="273"/>
                    </a:lnTo>
                    <a:lnTo>
                      <a:pt x="1131" y="271"/>
                    </a:lnTo>
                    <a:lnTo>
                      <a:pt x="1132" y="271"/>
                    </a:lnTo>
                    <a:lnTo>
                      <a:pt x="1132" y="270"/>
                    </a:lnTo>
                    <a:lnTo>
                      <a:pt x="1132" y="270"/>
                    </a:lnTo>
                    <a:lnTo>
                      <a:pt x="1133" y="270"/>
                    </a:lnTo>
                    <a:lnTo>
                      <a:pt x="1133" y="271"/>
                    </a:lnTo>
                    <a:lnTo>
                      <a:pt x="1133" y="272"/>
                    </a:lnTo>
                    <a:lnTo>
                      <a:pt x="1134" y="271"/>
                    </a:lnTo>
                    <a:lnTo>
                      <a:pt x="1134" y="273"/>
                    </a:lnTo>
                    <a:lnTo>
                      <a:pt x="1135" y="272"/>
                    </a:lnTo>
                    <a:lnTo>
                      <a:pt x="1135" y="271"/>
                    </a:lnTo>
                    <a:lnTo>
                      <a:pt x="1135" y="270"/>
                    </a:lnTo>
                    <a:lnTo>
                      <a:pt x="1136" y="268"/>
                    </a:lnTo>
                    <a:lnTo>
                      <a:pt x="1136" y="268"/>
                    </a:lnTo>
                    <a:lnTo>
                      <a:pt x="1136" y="268"/>
                    </a:lnTo>
                    <a:lnTo>
                      <a:pt x="1138" y="268"/>
                    </a:lnTo>
                    <a:lnTo>
                      <a:pt x="1138" y="268"/>
                    </a:lnTo>
                    <a:lnTo>
                      <a:pt x="1138" y="265"/>
                    </a:lnTo>
                    <a:lnTo>
                      <a:pt x="1139" y="267"/>
                    </a:lnTo>
                    <a:lnTo>
                      <a:pt x="1139" y="267"/>
                    </a:lnTo>
                    <a:lnTo>
                      <a:pt x="1140" y="268"/>
                    </a:lnTo>
                    <a:lnTo>
                      <a:pt x="1140" y="268"/>
                    </a:lnTo>
                    <a:lnTo>
                      <a:pt x="1140" y="267"/>
                    </a:lnTo>
                    <a:lnTo>
                      <a:pt x="1141" y="267"/>
                    </a:lnTo>
                    <a:lnTo>
                      <a:pt x="1141" y="269"/>
                    </a:lnTo>
                    <a:lnTo>
                      <a:pt x="1141" y="269"/>
                    </a:lnTo>
                    <a:lnTo>
                      <a:pt x="1142" y="268"/>
                    </a:lnTo>
                    <a:lnTo>
                      <a:pt x="1142" y="265"/>
                    </a:lnTo>
                    <a:lnTo>
                      <a:pt x="1142" y="267"/>
                    </a:lnTo>
                    <a:lnTo>
                      <a:pt x="1143" y="265"/>
                    </a:lnTo>
                    <a:lnTo>
                      <a:pt x="1143" y="268"/>
                    </a:lnTo>
                    <a:lnTo>
                      <a:pt x="1144" y="267"/>
                    </a:lnTo>
                    <a:lnTo>
                      <a:pt x="1144" y="267"/>
                    </a:lnTo>
                    <a:lnTo>
                      <a:pt x="1144" y="265"/>
                    </a:lnTo>
                    <a:lnTo>
                      <a:pt x="1145" y="265"/>
                    </a:lnTo>
                    <a:lnTo>
                      <a:pt x="1145" y="264"/>
                    </a:lnTo>
                    <a:lnTo>
                      <a:pt x="1145" y="262"/>
                    </a:lnTo>
                    <a:lnTo>
                      <a:pt x="1147" y="261"/>
                    </a:lnTo>
                    <a:lnTo>
                      <a:pt x="1147" y="261"/>
                    </a:lnTo>
                    <a:lnTo>
                      <a:pt x="1147" y="260"/>
                    </a:lnTo>
                    <a:lnTo>
                      <a:pt x="1148" y="261"/>
                    </a:lnTo>
                    <a:lnTo>
                      <a:pt x="1148" y="260"/>
                    </a:lnTo>
                    <a:lnTo>
                      <a:pt x="1149" y="262"/>
                    </a:lnTo>
                    <a:lnTo>
                      <a:pt x="1149" y="262"/>
                    </a:lnTo>
                    <a:lnTo>
                      <a:pt x="1149" y="264"/>
                    </a:lnTo>
                    <a:lnTo>
                      <a:pt x="1150" y="264"/>
                    </a:lnTo>
                    <a:lnTo>
                      <a:pt x="1150" y="264"/>
                    </a:lnTo>
                    <a:lnTo>
                      <a:pt x="1150" y="263"/>
                    </a:lnTo>
                    <a:lnTo>
                      <a:pt x="1151" y="261"/>
                    </a:lnTo>
                    <a:lnTo>
                      <a:pt x="1151" y="262"/>
                    </a:lnTo>
                    <a:lnTo>
                      <a:pt x="1151" y="262"/>
                    </a:lnTo>
                    <a:lnTo>
                      <a:pt x="1152" y="261"/>
                    </a:lnTo>
                    <a:lnTo>
                      <a:pt x="1152" y="263"/>
                    </a:lnTo>
                    <a:lnTo>
                      <a:pt x="1153" y="263"/>
                    </a:lnTo>
                    <a:lnTo>
                      <a:pt x="1153" y="264"/>
                    </a:lnTo>
                    <a:lnTo>
                      <a:pt x="1153" y="263"/>
                    </a:lnTo>
                    <a:lnTo>
                      <a:pt x="1154" y="261"/>
                    </a:lnTo>
                    <a:lnTo>
                      <a:pt x="1154" y="261"/>
                    </a:lnTo>
                    <a:lnTo>
                      <a:pt x="1154" y="262"/>
                    </a:lnTo>
                    <a:lnTo>
                      <a:pt x="1156" y="262"/>
                    </a:lnTo>
                    <a:lnTo>
                      <a:pt x="1156" y="262"/>
                    </a:lnTo>
                    <a:lnTo>
                      <a:pt x="1156" y="262"/>
                    </a:lnTo>
                    <a:lnTo>
                      <a:pt x="1157" y="263"/>
                    </a:lnTo>
                    <a:lnTo>
                      <a:pt x="1157" y="263"/>
                    </a:lnTo>
                    <a:lnTo>
                      <a:pt x="1158" y="263"/>
                    </a:lnTo>
                    <a:lnTo>
                      <a:pt x="1158" y="263"/>
                    </a:lnTo>
                    <a:lnTo>
                      <a:pt x="1158" y="264"/>
                    </a:lnTo>
                    <a:lnTo>
                      <a:pt x="1159" y="263"/>
                    </a:lnTo>
                    <a:lnTo>
                      <a:pt x="1159" y="264"/>
                    </a:lnTo>
                    <a:lnTo>
                      <a:pt x="1159" y="265"/>
                    </a:lnTo>
                    <a:lnTo>
                      <a:pt x="1160" y="269"/>
                    </a:lnTo>
                    <a:lnTo>
                      <a:pt x="1160" y="265"/>
                    </a:lnTo>
                    <a:lnTo>
                      <a:pt x="1160" y="265"/>
                    </a:lnTo>
                    <a:lnTo>
                      <a:pt x="1161" y="265"/>
                    </a:lnTo>
                    <a:lnTo>
                      <a:pt x="1161" y="263"/>
                    </a:lnTo>
                    <a:lnTo>
                      <a:pt x="1162" y="262"/>
                    </a:lnTo>
                    <a:lnTo>
                      <a:pt x="1162" y="261"/>
                    </a:lnTo>
                    <a:lnTo>
                      <a:pt x="1162" y="262"/>
                    </a:lnTo>
                    <a:lnTo>
                      <a:pt x="1163" y="263"/>
                    </a:lnTo>
                    <a:lnTo>
                      <a:pt x="1163" y="263"/>
                    </a:lnTo>
                    <a:lnTo>
                      <a:pt x="1163" y="261"/>
                    </a:lnTo>
                    <a:lnTo>
                      <a:pt x="1165" y="262"/>
                    </a:lnTo>
                    <a:lnTo>
                      <a:pt x="1165" y="263"/>
                    </a:lnTo>
                    <a:lnTo>
                      <a:pt x="1166" y="264"/>
                    </a:lnTo>
                    <a:lnTo>
                      <a:pt x="1166" y="264"/>
                    </a:lnTo>
                    <a:lnTo>
                      <a:pt x="1166" y="265"/>
                    </a:lnTo>
                    <a:lnTo>
                      <a:pt x="1167" y="270"/>
                    </a:lnTo>
                    <a:lnTo>
                      <a:pt x="1167" y="271"/>
                    </a:lnTo>
                    <a:lnTo>
                      <a:pt x="1167" y="271"/>
                    </a:lnTo>
                    <a:lnTo>
                      <a:pt x="1168" y="271"/>
                    </a:lnTo>
                    <a:lnTo>
                      <a:pt x="1168" y="270"/>
                    </a:lnTo>
                    <a:lnTo>
                      <a:pt x="1168" y="269"/>
                    </a:lnTo>
                    <a:lnTo>
                      <a:pt x="1169" y="270"/>
                    </a:lnTo>
                    <a:lnTo>
                      <a:pt x="1169" y="269"/>
                    </a:lnTo>
                    <a:lnTo>
                      <a:pt x="1170" y="269"/>
                    </a:lnTo>
                    <a:lnTo>
                      <a:pt x="1170" y="270"/>
                    </a:lnTo>
                    <a:lnTo>
                      <a:pt x="1170" y="270"/>
                    </a:lnTo>
                    <a:lnTo>
                      <a:pt x="1171" y="269"/>
                    </a:lnTo>
                    <a:lnTo>
                      <a:pt x="1171" y="268"/>
                    </a:lnTo>
                    <a:lnTo>
                      <a:pt x="1171" y="268"/>
                    </a:lnTo>
                    <a:lnTo>
                      <a:pt x="1172" y="265"/>
                    </a:lnTo>
                    <a:lnTo>
                      <a:pt x="1172" y="264"/>
                    </a:lnTo>
                    <a:lnTo>
                      <a:pt x="1172" y="265"/>
                    </a:lnTo>
                    <a:lnTo>
                      <a:pt x="1174" y="267"/>
                    </a:lnTo>
                    <a:lnTo>
                      <a:pt x="1174" y="265"/>
                    </a:lnTo>
                    <a:lnTo>
                      <a:pt x="1175" y="265"/>
                    </a:lnTo>
                    <a:lnTo>
                      <a:pt x="1175" y="265"/>
                    </a:lnTo>
                    <a:lnTo>
                      <a:pt x="1175" y="262"/>
                    </a:lnTo>
                    <a:lnTo>
                      <a:pt x="1176" y="261"/>
                    </a:lnTo>
                    <a:lnTo>
                      <a:pt x="1176" y="260"/>
                    </a:lnTo>
                    <a:lnTo>
                      <a:pt x="1176" y="260"/>
                    </a:lnTo>
                    <a:lnTo>
                      <a:pt x="1177" y="256"/>
                    </a:lnTo>
                    <a:lnTo>
                      <a:pt x="1177" y="259"/>
                    </a:lnTo>
                    <a:lnTo>
                      <a:pt x="1177" y="260"/>
                    </a:lnTo>
                    <a:lnTo>
                      <a:pt x="1178" y="261"/>
                    </a:lnTo>
                    <a:lnTo>
                      <a:pt x="1178" y="261"/>
                    </a:lnTo>
                    <a:lnTo>
                      <a:pt x="1179" y="261"/>
                    </a:lnTo>
                    <a:lnTo>
                      <a:pt x="1179" y="262"/>
                    </a:lnTo>
                    <a:lnTo>
                      <a:pt x="1179" y="262"/>
                    </a:lnTo>
                    <a:lnTo>
                      <a:pt x="1180" y="261"/>
                    </a:lnTo>
                    <a:lnTo>
                      <a:pt x="1180" y="263"/>
                    </a:lnTo>
                    <a:lnTo>
                      <a:pt x="1180" y="263"/>
                    </a:lnTo>
                    <a:lnTo>
                      <a:pt x="1181" y="263"/>
                    </a:lnTo>
                    <a:lnTo>
                      <a:pt x="1181" y="262"/>
                    </a:lnTo>
                    <a:lnTo>
                      <a:pt x="1181" y="262"/>
                    </a:lnTo>
                    <a:lnTo>
                      <a:pt x="1183" y="262"/>
                    </a:lnTo>
                    <a:lnTo>
                      <a:pt x="1183" y="262"/>
                    </a:lnTo>
                    <a:lnTo>
                      <a:pt x="1184" y="265"/>
                    </a:lnTo>
                    <a:lnTo>
                      <a:pt x="1184" y="264"/>
                    </a:lnTo>
                    <a:lnTo>
                      <a:pt x="1184" y="265"/>
                    </a:lnTo>
                    <a:lnTo>
                      <a:pt x="1185" y="265"/>
                    </a:lnTo>
                    <a:lnTo>
                      <a:pt x="1185" y="267"/>
                    </a:lnTo>
                    <a:lnTo>
                      <a:pt x="1185" y="267"/>
                    </a:lnTo>
                    <a:lnTo>
                      <a:pt x="1186" y="268"/>
                    </a:lnTo>
                    <a:lnTo>
                      <a:pt x="1186" y="268"/>
                    </a:lnTo>
                    <a:lnTo>
                      <a:pt x="1186" y="268"/>
                    </a:lnTo>
                    <a:lnTo>
                      <a:pt x="1187" y="268"/>
                    </a:lnTo>
                    <a:lnTo>
                      <a:pt x="1187" y="269"/>
                    </a:lnTo>
                    <a:lnTo>
                      <a:pt x="1188" y="268"/>
                    </a:lnTo>
                    <a:lnTo>
                      <a:pt x="1188" y="269"/>
                    </a:lnTo>
                    <a:lnTo>
                      <a:pt x="1188" y="270"/>
                    </a:lnTo>
                    <a:lnTo>
                      <a:pt x="1189" y="269"/>
                    </a:lnTo>
                    <a:lnTo>
                      <a:pt x="1189" y="269"/>
                    </a:lnTo>
                    <a:lnTo>
                      <a:pt x="1189" y="270"/>
                    </a:lnTo>
                    <a:lnTo>
                      <a:pt x="1190" y="268"/>
                    </a:lnTo>
                    <a:lnTo>
                      <a:pt x="1190" y="269"/>
                    </a:lnTo>
                    <a:lnTo>
                      <a:pt x="1190" y="269"/>
                    </a:lnTo>
                    <a:lnTo>
                      <a:pt x="1192" y="269"/>
                    </a:lnTo>
                    <a:lnTo>
                      <a:pt x="1192" y="268"/>
                    </a:lnTo>
                    <a:lnTo>
                      <a:pt x="1193" y="269"/>
                    </a:lnTo>
                    <a:lnTo>
                      <a:pt x="1193" y="269"/>
                    </a:lnTo>
                    <a:lnTo>
                      <a:pt x="1193" y="270"/>
                    </a:lnTo>
                    <a:lnTo>
                      <a:pt x="1194" y="270"/>
                    </a:lnTo>
                    <a:lnTo>
                      <a:pt x="1194" y="270"/>
                    </a:lnTo>
                    <a:lnTo>
                      <a:pt x="1194" y="270"/>
                    </a:lnTo>
                    <a:lnTo>
                      <a:pt x="1195" y="270"/>
                    </a:lnTo>
                    <a:lnTo>
                      <a:pt x="1195" y="271"/>
                    </a:lnTo>
                    <a:lnTo>
                      <a:pt x="1195" y="270"/>
                    </a:lnTo>
                    <a:lnTo>
                      <a:pt x="1196" y="269"/>
                    </a:lnTo>
                    <a:lnTo>
                      <a:pt x="1196" y="268"/>
                    </a:lnTo>
                    <a:lnTo>
                      <a:pt x="1197" y="265"/>
                    </a:lnTo>
                    <a:lnTo>
                      <a:pt x="1197" y="264"/>
                    </a:lnTo>
                    <a:lnTo>
                      <a:pt x="1197" y="265"/>
                    </a:lnTo>
                    <a:lnTo>
                      <a:pt x="1198" y="262"/>
                    </a:lnTo>
                    <a:lnTo>
                      <a:pt x="1198" y="263"/>
                    </a:lnTo>
                    <a:lnTo>
                      <a:pt x="1198" y="263"/>
                    </a:lnTo>
                    <a:lnTo>
                      <a:pt x="1199" y="263"/>
                    </a:lnTo>
                    <a:lnTo>
                      <a:pt x="1199" y="263"/>
                    </a:lnTo>
                    <a:lnTo>
                      <a:pt x="1199" y="267"/>
                    </a:lnTo>
                    <a:lnTo>
                      <a:pt x="1201" y="269"/>
                    </a:lnTo>
                    <a:lnTo>
                      <a:pt x="1201" y="269"/>
                    </a:lnTo>
                    <a:lnTo>
                      <a:pt x="1202" y="269"/>
                    </a:lnTo>
                    <a:lnTo>
                      <a:pt x="1202" y="269"/>
                    </a:lnTo>
                    <a:lnTo>
                      <a:pt x="1202" y="269"/>
                    </a:lnTo>
                    <a:lnTo>
                      <a:pt x="1203" y="268"/>
                    </a:lnTo>
                    <a:lnTo>
                      <a:pt x="1203" y="270"/>
                    </a:lnTo>
                    <a:lnTo>
                      <a:pt x="1203" y="270"/>
                    </a:lnTo>
                    <a:lnTo>
                      <a:pt x="1204" y="271"/>
                    </a:lnTo>
                    <a:lnTo>
                      <a:pt x="1204" y="270"/>
                    </a:lnTo>
                    <a:lnTo>
                      <a:pt x="1204" y="268"/>
                    </a:lnTo>
                    <a:lnTo>
                      <a:pt x="1205" y="269"/>
                    </a:lnTo>
                    <a:lnTo>
                      <a:pt x="1205" y="269"/>
                    </a:lnTo>
                    <a:lnTo>
                      <a:pt x="1206" y="269"/>
                    </a:lnTo>
                    <a:lnTo>
                      <a:pt x="1206" y="269"/>
                    </a:lnTo>
                    <a:lnTo>
                      <a:pt x="1206" y="268"/>
                    </a:lnTo>
                    <a:lnTo>
                      <a:pt x="1207" y="265"/>
                    </a:lnTo>
                    <a:lnTo>
                      <a:pt x="1207" y="265"/>
                    </a:lnTo>
                    <a:lnTo>
                      <a:pt x="1207" y="264"/>
                    </a:lnTo>
                    <a:lnTo>
                      <a:pt x="1208" y="263"/>
                    </a:lnTo>
                    <a:lnTo>
                      <a:pt x="1208" y="264"/>
                    </a:lnTo>
                    <a:lnTo>
                      <a:pt x="1210" y="264"/>
                    </a:lnTo>
                    <a:lnTo>
                      <a:pt x="1210" y="264"/>
                    </a:lnTo>
                    <a:lnTo>
                      <a:pt x="1210" y="267"/>
                    </a:lnTo>
                    <a:lnTo>
                      <a:pt x="1211" y="268"/>
                    </a:lnTo>
                    <a:lnTo>
                      <a:pt x="1211" y="268"/>
                    </a:lnTo>
                    <a:lnTo>
                      <a:pt x="1211" y="268"/>
                    </a:lnTo>
                    <a:lnTo>
                      <a:pt x="1212" y="269"/>
                    </a:lnTo>
                    <a:lnTo>
                      <a:pt x="1212" y="269"/>
                    </a:lnTo>
                    <a:lnTo>
                      <a:pt x="1212" y="269"/>
                    </a:lnTo>
                    <a:lnTo>
                      <a:pt x="1213" y="267"/>
                    </a:lnTo>
                    <a:lnTo>
                      <a:pt x="1213" y="268"/>
                    </a:lnTo>
                    <a:lnTo>
                      <a:pt x="1214" y="264"/>
                    </a:lnTo>
                    <a:lnTo>
                      <a:pt x="1214" y="264"/>
                    </a:lnTo>
                    <a:lnTo>
                      <a:pt x="1214" y="262"/>
                    </a:lnTo>
                    <a:lnTo>
                      <a:pt x="1215" y="264"/>
                    </a:lnTo>
                    <a:lnTo>
                      <a:pt x="1215" y="263"/>
                    </a:lnTo>
                    <a:lnTo>
                      <a:pt x="1215" y="262"/>
                    </a:lnTo>
                    <a:lnTo>
                      <a:pt x="1216" y="263"/>
                    </a:lnTo>
                    <a:lnTo>
                      <a:pt x="1216" y="262"/>
                    </a:lnTo>
                    <a:lnTo>
                      <a:pt x="1216" y="263"/>
                    </a:lnTo>
                    <a:lnTo>
                      <a:pt x="1217" y="265"/>
                    </a:lnTo>
                    <a:lnTo>
                      <a:pt x="1217" y="267"/>
                    </a:lnTo>
                    <a:lnTo>
                      <a:pt x="1219" y="269"/>
                    </a:lnTo>
                    <a:lnTo>
                      <a:pt x="1219" y="270"/>
                    </a:lnTo>
                    <a:lnTo>
                      <a:pt x="1219" y="269"/>
                    </a:lnTo>
                    <a:lnTo>
                      <a:pt x="1220" y="268"/>
                    </a:lnTo>
                    <a:lnTo>
                      <a:pt x="1220" y="267"/>
                    </a:lnTo>
                    <a:lnTo>
                      <a:pt x="1220" y="267"/>
                    </a:lnTo>
                    <a:lnTo>
                      <a:pt x="1221" y="265"/>
                    </a:lnTo>
                    <a:lnTo>
                      <a:pt x="1221" y="267"/>
                    </a:lnTo>
                    <a:lnTo>
                      <a:pt x="1221" y="265"/>
                    </a:lnTo>
                    <a:lnTo>
                      <a:pt x="1222" y="265"/>
                    </a:lnTo>
                    <a:lnTo>
                      <a:pt x="1222" y="263"/>
                    </a:lnTo>
                    <a:lnTo>
                      <a:pt x="1223" y="262"/>
                    </a:lnTo>
                    <a:lnTo>
                      <a:pt x="1223" y="263"/>
                    </a:lnTo>
                    <a:lnTo>
                      <a:pt x="1223" y="263"/>
                    </a:lnTo>
                    <a:lnTo>
                      <a:pt x="1224" y="263"/>
                    </a:lnTo>
                    <a:lnTo>
                      <a:pt x="1224" y="264"/>
                    </a:lnTo>
                    <a:lnTo>
                      <a:pt x="1224" y="264"/>
                    </a:lnTo>
                    <a:lnTo>
                      <a:pt x="1225" y="264"/>
                    </a:lnTo>
                    <a:lnTo>
                      <a:pt x="1225" y="263"/>
                    </a:lnTo>
                    <a:lnTo>
                      <a:pt x="1225" y="262"/>
                    </a:lnTo>
                    <a:lnTo>
                      <a:pt x="1226" y="263"/>
                    </a:lnTo>
                    <a:lnTo>
                      <a:pt x="1226" y="264"/>
                    </a:lnTo>
                    <a:lnTo>
                      <a:pt x="1228" y="265"/>
                    </a:lnTo>
                    <a:lnTo>
                      <a:pt x="1228" y="265"/>
                    </a:lnTo>
                    <a:lnTo>
                      <a:pt x="1228" y="264"/>
                    </a:lnTo>
                    <a:lnTo>
                      <a:pt x="1229" y="260"/>
                    </a:lnTo>
                    <a:lnTo>
                      <a:pt x="1229" y="260"/>
                    </a:lnTo>
                    <a:lnTo>
                      <a:pt x="1229" y="258"/>
                    </a:lnTo>
                    <a:lnTo>
                      <a:pt x="1230" y="258"/>
                    </a:lnTo>
                    <a:lnTo>
                      <a:pt x="1230" y="258"/>
                    </a:lnTo>
                    <a:lnTo>
                      <a:pt x="1230" y="259"/>
                    </a:lnTo>
                    <a:lnTo>
                      <a:pt x="1231" y="260"/>
                    </a:lnTo>
                    <a:lnTo>
                      <a:pt x="1231" y="259"/>
                    </a:lnTo>
                    <a:lnTo>
                      <a:pt x="1232" y="260"/>
                    </a:lnTo>
                    <a:lnTo>
                      <a:pt x="1232" y="261"/>
                    </a:lnTo>
                    <a:lnTo>
                      <a:pt x="1232" y="262"/>
                    </a:lnTo>
                    <a:lnTo>
                      <a:pt x="1233" y="262"/>
                    </a:lnTo>
                    <a:lnTo>
                      <a:pt x="1233" y="261"/>
                    </a:lnTo>
                    <a:lnTo>
                      <a:pt x="1233" y="259"/>
                    </a:lnTo>
                    <a:lnTo>
                      <a:pt x="1234" y="258"/>
                    </a:lnTo>
                    <a:lnTo>
                      <a:pt x="1234" y="260"/>
                    </a:lnTo>
                    <a:lnTo>
                      <a:pt x="1234" y="261"/>
                    </a:lnTo>
                    <a:lnTo>
                      <a:pt x="1235" y="261"/>
                    </a:lnTo>
                    <a:lnTo>
                      <a:pt x="1235" y="261"/>
                    </a:lnTo>
                    <a:lnTo>
                      <a:pt x="1237" y="261"/>
                    </a:lnTo>
                    <a:lnTo>
                      <a:pt x="1237" y="261"/>
                    </a:lnTo>
                    <a:lnTo>
                      <a:pt x="1237" y="262"/>
                    </a:lnTo>
                    <a:lnTo>
                      <a:pt x="1238" y="261"/>
                    </a:lnTo>
                    <a:lnTo>
                      <a:pt x="1238" y="261"/>
                    </a:lnTo>
                    <a:lnTo>
                      <a:pt x="1238" y="260"/>
                    </a:lnTo>
                    <a:lnTo>
                      <a:pt x="1239" y="260"/>
                    </a:lnTo>
                    <a:lnTo>
                      <a:pt x="1239" y="261"/>
                    </a:lnTo>
                    <a:lnTo>
                      <a:pt x="1239" y="262"/>
                    </a:lnTo>
                    <a:lnTo>
                      <a:pt x="1240" y="262"/>
                    </a:lnTo>
                    <a:lnTo>
                      <a:pt x="1240" y="261"/>
                    </a:lnTo>
                    <a:lnTo>
                      <a:pt x="1241" y="260"/>
                    </a:lnTo>
                    <a:lnTo>
                      <a:pt x="1241" y="259"/>
                    </a:lnTo>
                    <a:lnTo>
                      <a:pt x="1241" y="258"/>
                    </a:lnTo>
                    <a:lnTo>
                      <a:pt x="1242" y="258"/>
                    </a:lnTo>
                    <a:lnTo>
                      <a:pt x="1242" y="258"/>
                    </a:lnTo>
                    <a:lnTo>
                      <a:pt x="1242" y="256"/>
                    </a:lnTo>
                    <a:lnTo>
                      <a:pt x="1243" y="255"/>
                    </a:lnTo>
                    <a:lnTo>
                      <a:pt x="1243" y="252"/>
                    </a:lnTo>
                    <a:lnTo>
                      <a:pt x="1243" y="251"/>
                    </a:lnTo>
                    <a:lnTo>
                      <a:pt x="1244" y="250"/>
                    </a:lnTo>
                    <a:lnTo>
                      <a:pt x="1244" y="251"/>
                    </a:lnTo>
                    <a:lnTo>
                      <a:pt x="1246" y="251"/>
                    </a:lnTo>
                    <a:lnTo>
                      <a:pt x="1246" y="252"/>
                    </a:lnTo>
                    <a:lnTo>
                      <a:pt x="1246" y="253"/>
                    </a:lnTo>
                    <a:lnTo>
                      <a:pt x="1247" y="253"/>
                    </a:lnTo>
                    <a:lnTo>
                      <a:pt x="1247" y="253"/>
                    </a:lnTo>
                    <a:lnTo>
                      <a:pt x="1247" y="254"/>
                    </a:lnTo>
                    <a:lnTo>
                      <a:pt x="1248" y="254"/>
                    </a:lnTo>
                    <a:lnTo>
                      <a:pt x="1248" y="255"/>
                    </a:lnTo>
                    <a:lnTo>
                      <a:pt x="1248" y="255"/>
                    </a:lnTo>
                    <a:lnTo>
                      <a:pt x="1249" y="256"/>
                    </a:lnTo>
                    <a:lnTo>
                      <a:pt x="1249" y="258"/>
                    </a:lnTo>
                    <a:lnTo>
                      <a:pt x="1250" y="256"/>
                    </a:lnTo>
                    <a:lnTo>
                      <a:pt x="1250" y="255"/>
                    </a:lnTo>
                    <a:lnTo>
                      <a:pt x="1250" y="255"/>
                    </a:lnTo>
                    <a:lnTo>
                      <a:pt x="1251" y="254"/>
                    </a:lnTo>
                    <a:lnTo>
                      <a:pt x="1251" y="253"/>
                    </a:lnTo>
                    <a:lnTo>
                      <a:pt x="1251" y="250"/>
                    </a:lnTo>
                    <a:lnTo>
                      <a:pt x="1252" y="250"/>
                    </a:lnTo>
                    <a:lnTo>
                      <a:pt x="1252" y="251"/>
                    </a:lnTo>
                    <a:lnTo>
                      <a:pt x="1253" y="250"/>
                    </a:lnTo>
                    <a:lnTo>
                      <a:pt x="1253" y="250"/>
                    </a:lnTo>
                    <a:lnTo>
                      <a:pt x="1253" y="252"/>
                    </a:lnTo>
                    <a:lnTo>
                      <a:pt x="1255" y="253"/>
                    </a:lnTo>
                    <a:lnTo>
                      <a:pt x="1255" y="253"/>
                    </a:lnTo>
                    <a:lnTo>
                      <a:pt x="1255" y="252"/>
                    </a:lnTo>
                    <a:lnTo>
                      <a:pt x="1256" y="254"/>
                    </a:lnTo>
                    <a:lnTo>
                      <a:pt x="1256" y="255"/>
                    </a:lnTo>
                    <a:lnTo>
                      <a:pt x="1256" y="253"/>
                    </a:lnTo>
                    <a:lnTo>
                      <a:pt x="1257" y="253"/>
                    </a:lnTo>
                    <a:lnTo>
                      <a:pt x="1257" y="252"/>
                    </a:lnTo>
                    <a:lnTo>
                      <a:pt x="1258" y="252"/>
                    </a:lnTo>
                    <a:lnTo>
                      <a:pt x="1258" y="253"/>
                    </a:lnTo>
                    <a:lnTo>
                      <a:pt x="1258" y="255"/>
                    </a:lnTo>
                    <a:lnTo>
                      <a:pt x="1259" y="259"/>
                    </a:lnTo>
                    <a:lnTo>
                      <a:pt x="1259" y="261"/>
                    </a:lnTo>
                    <a:lnTo>
                      <a:pt x="1259" y="261"/>
                    </a:lnTo>
                    <a:lnTo>
                      <a:pt x="1260" y="261"/>
                    </a:lnTo>
                    <a:lnTo>
                      <a:pt x="1260" y="258"/>
                    </a:lnTo>
                    <a:lnTo>
                      <a:pt x="1260" y="258"/>
                    </a:lnTo>
                    <a:lnTo>
                      <a:pt x="1261" y="254"/>
                    </a:lnTo>
                    <a:lnTo>
                      <a:pt x="1261" y="254"/>
                    </a:lnTo>
                    <a:lnTo>
                      <a:pt x="1262" y="253"/>
                    </a:lnTo>
                    <a:lnTo>
                      <a:pt x="1262" y="252"/>
                    </a:lnTo>
                    <a:lnTo>
                      <a:pt x="1262" y="251"/>
                    </a:lnTo>
                    <a:lnTo>
                      <a:pt x="1264" y="251"/>
                    </a:lnTo>
                    <a:lnTo>
                      <a:pt x="1264" y="251"/>
                    </a:lnTo>
                    <a:lnTo>
                      <a:pt x="1264" y="251"/>
                    </a:lnTo>
                    <a:lnTo>
                      <a:pt x="1265" y="251"/>
                    </a:lnTo>
                    <a:lnTo>
                      <a:pt x="1265" y="252"/>
                    </a:lnTo>
                    <a:lnTo>
                      <a:pt x="1265" y="254"/>
                    </a:lnTo>
                    <a:lnTo>
                      <a:pt x="1266" y="254"/>
                    </a:lnTo>
                    <a:lnTo>
                      <a:pt x="1266" y="254"/>
                    </a:lnTo>
                    <a:lnTo>
                      <a:pt x="1267" y="254"/>
                    </a:lnTo>
                    <a:lnTo>
                      <a:pt x="1267" y="254"/>
                    </a:lnTo>
                    <a:lnTo>
                      <a:pt x="1267" y="254"/>
                    </a:lnTo>
                    <a:lnTo>
                      <a:pt x="1268" y="255"/>
                    </a:lnTo>
                    <a:lnTo>
                      <a:pt x="1268" y="256"/>
                    </a:lnTo>
                    <a:lnTo>
                      <a:pt x="1268" y="255"/>
                    </a:lnTo>
                    <a:lnTo>
                      <a:pt x="1269" y="256"/>
                    </a:lnTo>
                    <a:lnTo>
                      <a:pt x="1269" y="254"/>
                    </a:lnTo>
                    <a:lnTo>
                      <a:pt x="1269" y="254"/>
                    </a:lnTo>
                    <a:lnTo>
                      <a:pt x="1270" y="252"/>
                    </a:lnTo>
                    <a:lnTo>
                      <a:pt x="1270" y="253"/>
                    </a:lnTo>
                    <a:lnTo>
                      <a:pt x="1271" y="251"/>
                    </a:lnTo>
                    <a:lnTo>
                      <a:pt x="1271" y="251"/>
                    </a:lnTo>
                    <a:lnTo>
                      <a:pt x="1271" y="250"/>
                    </a:lnTo>
                    <a:lnTo>
                      <a:pt x="1273" y="251"/>
                    </a:lnTo>
                    <a:lnTo>
                      <a:pt x="1273" y="250"/>
                    </a:lnTo>
                    <a:lnTo>
                      <a:pt x="1273" y="250"/>
                    </a:lnTo>
                    <a:lnTo>
                      <a:pt x="1274" y="249"/>
                    </a:lnTo>
                    <a:lnTo>
                      <a:pt x="1274" y="250"/>
                    </a:lnTo>
                    <a:lnTo>
                      <a:pt x="1274" y="249"/>
                    </a:lnTo>
                    <a:lnTo>
                      <a:pt x="1275" y="250"/>
                    </a:lnTo>
                    <a:lnTo>
                      <a:pt x="1275" y="250"/>
                    </a:lnTo>
                    <a:lnTo>
                      <a:pt x="1276" y="249"/>
                    </a:lnTo>
                    <a:lnTo>
                      <a:pt x="1276" y="249"/>
                    </a:lnTo>
                    <a:lnTo>
                      <a:pt x="1276" y="247"/>
                    </a:lnTo>
                    <a:lnTo>
                      <a:pt x="1277" y="249"/>
                    </a:lnTo>
                    <a:lnTo>
                      <a:pt x="1277" y="250"/>
                    </a:lnTo>
                    <a:lnTo>
                      <a:pt x="1277" y="249"/>
                    </a:lnTo>
                    <a:lnTo>
                      <a:pt x="1278" y="246"/>
                    </a:lnTo>
                    <a:lnTo>
                      <a:pt x="1278" y="245"/>
                    </a:lnTo>
                    <a:lnTo>
                      <a:pt x="1278" y="244"/>
                    </a:lnTo>
                    <a:lnTo>
                      <a:pt x="1279" y="243"/>
                    </a:lnTo>
                    <a:lnTo>
                      <a:pt x="1279" y="244"/>
                    </a:lnTo>
                    <a:lnTo>
                      <a:pt x="1280" y="245"/>
                    </a:lnTo>
                    <a:lnTo>
                      <a:pt x="1280" y="246"/>
                    </a:lnTo>
                    <a:lnTo>
                      <a:pt x="1280" y="249"/>
                    </a:lnTo>
                    <a:lnTo>
                      <a:pt x="1282" y="247"/>
                    </a:lnTo>
                    <a:lnTo>
                      <a:pt x="1282" y="247"/>
                    </a:lnTo>
                    <a:lnTo>
                      <a:pt x="1282" y="250"/>
                    </a:lnTo>
                    <a:lnTo>
                      <a:pt x="1283" y="249"/>
                    </a:lnTo>
                    <a:lnTo>
                      <a:pt x="1283" y="249"/>
                    </a:lnTo>
                    <a:lnTo>
                      <a:pt x="1283" y="249"/>
                    </a:lnTo>
                    <a:lnTo>
                      <a:pt x="1284" y="250"/>
                    </a:lnTo>
                    <a:lnTo>
                      <a:pt x="1284" y="251"/>
                    </a:lnTo>
                    <a:lnTo>
                      <a:pt x="1285" y="253"/>
                    </a:lnTo>
                    <a:lnTo>
                      <a:pt x="1285" y="255"/>
                    </a:lnTo>
                    <a:lnTo>
                      <a:pt x="1285" y="256"/>
                    </a:lnTo>
                    <a:lnTo>
                      <a:pt x="1286" y="258"/>
                    </a:lnTo>
                    <a:lnTo>
                      <a:pt x="1286" y="258"/>
                    </a:lnTo>
                    <a:lnTo>
                      <a:pt x="1286" y="258"/>
                    </a:lnTo>
                    <a:lnTo>
                      <a:pt x="1287" y="258"/>
                    </a:lnTo>
                    <a:lnTo>
                      <a:pt x="1287" y="256"/>
                    </a:lnTo>
                    <a:lnTo>
                      <a:pt x="1287" y="255"/>
                    </a:lnTo>
                    <a:lnTo>
                      <a:pt x="1288" y="254"/>
                    </a:lnTo>
                    <a:lnTo>
                      <a:pt x="1288" y="253"/>
                    </a:lnTo>
                    <a:lnTo>
                      <a:pt x="1289" y="251"/>
                    </a:lnTo>
                    <a:lnTo>
                      <a:pt x="1289" y="250"/>
                    </a:lnTo>
                    <a:lnTo>
                      <a:pt x="1289" y="249"/>
                    </a:lnTo>
                    <a:lnTo>
                      <a:pt x="1291" y="249"/>
                    </a:lnTo>
                    <a:lnTo>
                      <a:pt x="1291" y="250"/>
                    </a:lnTo>
                    <a:lnTo>
                      <a:pt x="1291" y="253"/>
                    </a:lnTo>
                    <a:lnTo>
                      <a:pt x="1292" y="255"/>
                    </a:lnTo>
                    <a:lnTo>
                      <a:pt x="1292" y="255"/>
                    </a:lnTo>
                    <a:lnTo>
                      <a:pt x="1292" y="254"/>
                    </a:lnTo>
                    <a:lnTo>
                      <a:pt x="1293" y="253"/>
                    </a:lnTo>
                    <a:lnTo>
                      <a:pt x="1293" y="253"/>
                    </a:lnTo>
                    <a:lnTo>
                      <a:pt x="1294" y="250"/>
                    </a:lnTo>
                    <a:lnTo>
                      <a:pt x="1294" y="252"/>
                    </a:lnTo>
                    <a:lnTo>
                      <a:pt x="1294" y="252"/>
                    </a:lnTo>
                    <a:lnTo>
                      <a:pt x="1295" y="253"/>
                    </a:lnTo>
                    <a:lnTo>
                      <a:pt x="1295" y="253"/>
                    </a:lnTo>
                    <a:lnTo>
                      <a:pt x="1295" y="254"/>
                    </a:lnTo>
                    <a:lnTo>
                      <a:pt x="1296" y="253"/>
                    </a:lnTo>
                    <a:lnTo>
                      <a:pt x="1296" y="254"/>
                    </a:lnTo>
                    <a:lnTo>
                      <a:pt x="1297" y="254"/>
                    </a:lnTo>
                    <a:lnTo>
                      <a:pt x="1297" y="256"/>
                    </a:lnTo>
                    <a:lnTo>
                      <a:pt x="1297" y="255"/>
                    </a:lnTo>
                    <a:lnTo>
                      <a:pt x="1298" y="256"/>
                    </a:lnTo>
                    <a:lnTo>
                      <a:pt x="1298" y="258"/>
                    </a:lnTo>
                    <a:lnTo>
                      <a:pt x="1298" y="256"/>
                    </a:lnTo>
                    <a:lnTo>
                      <a:pt x="1300" y="255"/>
                    </a:lnTo>
                    <a:lnTo>
                      <a:pt x="1300" y="253"/>
                    </a:lnTo>
                    <a:lnTo>
                      <a:pt x="1300" y="254"/>
                    </a:lnTo>
                    <a:lnTo>
                      <a:pt x="1301" y="253"/>
                    </a:lnTo>
                    <a:lnTo>
                      <a:pt x="1301" y="251"/>
                    </a:lnTo>
                    <a:lnTo>
                      <a:pt x="1302" y="251"/>
                    </a:lnTo>
                    <a:lnTo>
                      <a:pt x="1302" y="250"/>
                    </a:lnTo>
                    <a:lnTo>
                      <a:pt x="1302" y="250"/>
                    </a:lnTo>
                    <a:lnTo>
                      <a:pt x="1303" y="251"/>
                    </a:lnTo>
                    <a:lnTo>
                      <a:pt x="1303" y="251"/>
                    </a:lnTo>
                    <a:lnTo>
                      <a:pt x="1303" y="254"/>
                    </a:lnTo>
                    <a:lnTo>
                      <a:pt x="1304" y="255"/>
                    </a:lnTo>
                    <a:lnTo>
                      <a:pt x="1304" y="254"/>
                    </a:lnTo>
                    <a:lnTo>
                      <a:pt x="1304" y="254"/>
                    </a:lnTo>
                    <a:lnTo>
                      <a:pt x="1305" y="254"/>
                    </a:lnTo>
                    <a:lnTo>
                      <a:pt x="1305" y="255"/>
                    </a:lnTo>
                    <a:lnTo>
                      <a:pt x="1306" y="254"/>
                    </a:lnTo>
                    <a:lnTo>
                      <a:pt x="1306" y="253"/>
                    </a:lnTo>
                    <a:lnTo>
                      <a:pt x="1306" y="253"/>
                    </a:lnTo>
                    <a:lnTo>
                      <a:pt x="1307" y="250"/>
                    </a:lnTo>
                    <a:lnTo>
                      <a:pt x="1307" y="251"/>
                    </a:lnTo>
                    <a:lnTo>
                      <a:pt x="1307" y="250"/>
                    </a:lnTo>
                    <a:lnTo>
                      <a:pt x="1309" y="253"/>
                    </a:lnTo>
                    <a:lnTo>
                      <a:pt x="1309" y="251"/>
                    </a:lnTo>
                    <a:lnTo>
                      <a:pt x="1309" y="252"/>
                    </a:lnTo>
                    <a:lnTo>
                      <a:pt x="1310" y="252"/>
                    </a:lnTo>
                    <a:lnTo>
                      <a:pt x="1310" y="251"/>
                    </a:lnTo>
                    <a:lnTo>
                      <a:pt x="1311" y="249"/>
                    </a:lnTo>
                    <a:lnTo>
                      <a:pt x="1311" y="247"/>
                    </a:lnTo>
                    <a:lnTo>
                      <a:pt x="1311" y="247"/>
                    </a:lnTo>
                    <a:lnTo>
                      <a:pt x="1312" y="247"/>
                    </a:lnTo>
                    <a:lnTo>
                      <a:pt x="1312" y="249"/>
                    </a:lnTo>
                    <a:lnTo>
                      <a:pt x="1312" y="249"/>
                    </a:lnTo>
                    <a:lnTo>
                      <a:pt x="1313" y="250"/>
                    </a:lnTo>
                    <a:lnTo>
                      <a:pt x="1313" y="250"/>
                    </a:lnTo>
                    <a:lnTo>
                      <a:pt x="1313" y="249"/>
                    </a:lnTo>
                    <a:lnTo>
                      <a:pt x="1314" y="249"/>
                    </a:lnTo>
                    <a:lnTo>
                      <a:pt x="1314" y="249"/>
                    </a:lnTo>
                    <a:lnTo>
                      <a:pt x="1315" y="247"/>
                    </a:lnTo>
                    <a:lnTo>
                      <a:pt x="1315" y="247"/>
                    </a:lnTo>
                    <a:lnTo>
                      <a:pt x="1315" y="245"/>
                    </a:lnTo>
                    <a:lnTo>
                      <a:pt x="1316" y="243"/>
                    </a:lnTo>
                    <a:lnTo>
                      <a:pt x="1316" y="245"/>
                    </a:lnTo>
                    <a:lnTo>
                      <a:pt x="1316" y="243"/>
                    </a:lnTo>
                    <a:lnTo>
                      <a:pt x="1318" y="245"/>
                    </a:lnTo>
                    <a:lnTo>
                      <a:pt x="1318" y="245"/>
                    </a:lnTo>
                    <a:lnTo>
                      <a:pt x="1318" y="244"/>
                    </a:lnTo>
                    <a:lnTo>
                      <a:pt x="1319" y="243"/>
                    </a:lnTo>
                    <a:lnTo>
                      <a:pt x="1319" y="245"/>
                    </a:lnTo>
                    <a:lnTo>
                      <a:pt x="1320" y="247"/>
                    </a:lnTo>
                    <a:lnTo>
                      <a:pt x="1320" y="250"/>
                    </a:lnTo>
                    <a:lnTo>
                      <a:pt x="1320" y="251"/>
                    </a:lnTo>
                    <a:lnTo>
                      <a:pt x="1321" y="251"/>
                    </a:lnTo>
                    <a:lnTo>
                      <a:pt x="1321" y="251"/>
                    </a:lnTo>
                    <a:lnTo>
                      <a:pt x="1321" y="251"/>
                    </a:lnTo>
                    <a:lnTo>
                      <a:pt x="1322" y="250"/>
                    </a:lnTo>
                    <a:lnTo>
                      <a:pt x="1322" y="250"/>
                    </a:lnTo>
                    <a:lnTo>
                      <a:pt x="1322" y="247"/>
                    </a:lnTo>
                    <a:lnTo>
                      <a:pt x="1323" y="249"/>
                    </a:lnTo>
                    <a:lnTo>
                      <a:pt x="1323" y="249"/>
                    </a:lnTo>
                    <a:lnTo>
                      <a:pt x="1324" y="249"/>
                    </a:lnTo>
                    <a:lnTo>
                      <a:pt x="1324" y="249"/>
                    </a:lnTo>
                    <a:lnTo>
                      <a:pt x="1324" y="249"/>
                    </a:lnTo>
                    <a:lnTo>
                      <a:pt x="1325" y="247"/>
                    </a:lnTo>
                    <a:lnTo>
                      <a:pt x="1325" y="246"/>
                    </a:lnTo>
                    <a:lnTo>
                      <a:pt x="1325" y="246"/>
                    </a:lnTo>
                    <a:lnTo>
                      <a:pt x="1327" y="247"/>
                    </a:lnTo>
                    <a:lnTo>
                      <a:pt x="1327" y="246"/>
                    </a:lnTo>
                    <a:lnTo>
                      <a:pt x="1327" y="244"/>
                    </a:lnTo>
                    <a:lnTo>
                      <a:pt x="1328" y="243"/>
                    </a:lnTo>
                    <a:lnTo>
                      <a:pt x="1328" y="242"/>
                    </a:lnTo>
                    <a:lnTo>
                      <a:pt x="1329" y="240"/>
                    </a:lnTo>
                    <a:lnTo>
                      <a:pt x="1329" y="241"/>
                    </a:lnTo>
                    <a:lnTo>
                      <a:pt x="1329" y="244"/>
                    </a:lnTo>
                    <a:lnTo>
                      <a:pt x="1330" y="245"/>
                    </a:lnTo>
                    <a:lnTo>
                      <a:pt x="1330" y="245"/>
                    </a:lnTo>
                    <a:lnTo>
                      <a:pt x="1330" y="249"/>
                    </a:lnTo>
                    <a:lnTo>
                      <a:pt x="1331" y="251"/>
                    </a:lnTo>
                    <a:lnTo>
                      <a:pt x="1331" y="253"/>
                    </a:lnTo>
                    <a:lnTo>
                      <a:pt x="1331" y="254"/>
                    </a:lnTo>
                    <a:lnTo>
                      <a:pt x="1332" y="252"/>
                    </a:lnTo>
                    <a:lnTo>
                      <a:pt x="1332" y="250"/>
                    </a:lnTo>
                    <a:lnTo>
                      <a:pt x="1333" y="251"/>
                    </a:lnTo>
                    <a:lnTo>
                      <a:pt x="1333" y="250"/>
                    </a:lnTo>
                    <a:lnTo>
                      <a:pt x="1333" y="249"/>
                    </a:lnTo>
                    <a:lnTo>
                      <a:pt x="1334" y="245"/>
                    </a:lnTo>
                    <a:lnTo>
                      <a:pt x="1334" y="244"/>
                    </a:lnTo>
                    <a:lnTo>
                      <a:pt x="1334" y="243"/>
                    </a:lnTo>
                    <a:lnTo>
                      <a:pt x="1336" y="241"/>
                    </a:lnTo>
                    <a:lnTo>
                      <a:pt x="1336" y="241"/>
                    </a:lnTo>
                    <a:lnTo>
                      <a:pt x="1336" y="241"/>
                    </a:lnTo>
                    <a:lnTo>
                      <a:pt x="1337" y="242"/>
                    </a:lnTo>
                    <a:lnTo>
                      <a:pt x="1337" y="243"/>
                    </a:lnTo>
                    <a:lnTo>
                      <a:pt x="1338" y="244"/>
                    </a:lnTo>
                    <a:lnTo>
                      <a:pt x="1338" y="245"/>
                    </a:lnTo>
                    <a:lnTo>
                      <a:pt x="1338" y="246"/>
                    </a:lnTo>
                    <a:lnTo>
                      <a:pt x="1339" y="249"/>
                    </a:lnTo>
                    <a:lnTo>
                      <a:pt x="1339" y="249"/>
                    </a:lnTo>
                    <a:lnTo>
                      <a:pt x="1339" y="249"/>
                    </a:lnTo>
                    <a:lnTo>
                      <a:pt x="1340" y="249"/>
                    </a:lnTo>
                    <a:lnTo>
                      <a:pt x="1340" y="247"/>
                    </a:lnTo>
                    <a:lnTo>
                      <a:pt x="1341" y="249"/>
                    </a:lnTo>
                    <a:lnTo>
                      <a:pt x="1341" y="247"/>
                    </a:lnTo>
                    <a:lnTo>
                      <a:pt x="1341" y="246"/>
                    </a:lnTo>
                    <a:lnTo>
                      <a:pt x="1342" y="245"/>
                    </a:lnTo>
                    <a:lnTo>
                      <a:pt x="1342" y="246"/>
                    </a:lnTo>
                    <a:lnTo>
                      <a:pt x="1342" y="246"/>
                    </a:lnTo>
                    <a:lnTo>
                      <a:pt x="1343" y="246"/>
                    </a:lnTo>
                    <a:lnTo>
                      <a:pt x="1343" y="246"/>
                    </a:lnTo>
                    <a:lnTo>
                      <a:pt x="1343" y="246"/>
                    </a:lnTo>
                    <a:lnTo>
                      <a:pt x="1345" y="246"/>
                    </a:lnTo>
                    <a:lnTo>
                      <a:pt x="1345" y="245"/>
                    </a:lnTo>
                    <a:lnTo>
                      <a:pt x="1346" y="245"/>
                    </a:lnTo>
                    <a:lnTo>
                      <a:pt x="1346" y="244"/>
                    </a:lnTo>
                    <a:lnTo>
                      <a:pt x="1346" y="243"/>
                    </a:lnTo>
                    <a:lnTo>
                      <a:pt x="1347" y="241"/>
                    </a:lnTo>
                    <a:lnTo>
                      <a:pt x="1347" y="242"/>
                    </a:lnTo>
                    <a:lnTo>
                      <a:pt x="1347" y="242"/>
                    </a:lnTo>
                    <a:lnTo>
                      <a:pt x="1348" y="243"/>
                    </a:lnTo>
                    <a:lnTo>
                      <a:pt x="1348" y="242"/>
                    </a:lnTo>
                    <a:lnTo>
                      <a:pt x="1348" y="241"/>
                    </a:lnTo>
                    <a:lnTo>
                      <a:pt x="1349" y="241"/>
                    </a:lnTo>
                    <a:lnTo>
                      <a:pt x="1349" y="242"/>
                    </a:lnTo>
                    <a:lnTo>
                      <a:pt x="1350" y="242"/>
                    </a:lnTo>
                    <a:lnTo>
                      <a:pt x="1350" y="245"/>
                    </a:lnTo>
                    <a:lnTo>
                      <a:pt x="1350" y="247"/>
                    </a:lnTo>
                    <a:lnTo>
                      <a:pt x="1351" y="249"/>
                    </a:lnTo>
                    <a:lnTo>
                      <a:pt x="1351" y="249"/>
                    </a:lnTo>
                    <a:lnTo>
                      <a:pt x="1351" y="249"/>
                    </a:lnTo>
                    <a:lnTo>
                      <a:pt x="1352" y="247"/>
                    </a:lnTo>
                    <a:lnTo>
                      <a:pt x="1352" y="246"/>
                    </a:lnTo>
                    <a:lnTo>
                      <a:pt x="1352" y="246"/>
                    </a:lnTo>
                    <a:lnTo>
                      <a:pt x="1354" y="246"/>
                    </a:lnTo>
                    <a:lnTo>
                      <a:pt x="1354" y="246"/>
                    </a:lnTo>
                    <a:lnTo>
                      <a:pt x="1355" y="246"/>
                    </a:lnTo>
                    <a:lnTo>
                      <a:pt x="1355" y="247"/>
                    </a:lnTo>
                    <a:lnTo>
                      <a:pt x="1355" y="246"/>
                    </a:lnTo>
                    <a:lnTo>
                      <a:pt x="1356" y="247"/>
                    </a:lnTo>
                    <a:lnTo>
                      <a:pt x="1356" y="247"/>
                    </a:lnTo>
                    <a:lnTo>
                      <a:pt x="1356" y="247"/>
                    </a:lnTo>
                    <a:lnTo>
                      <a:pt x="1357" y="247"/>
                    </a:lnTo>
                    <a:lnTo>
                      <a:pt x="1357" y="246"/>
                    </a:lnTo>
                    <a:lnTo>
                      <a:pt x="1357" y="246"/>
                    </a:lnTo>
                    <a:lnTo>
                      <a:pt x="1358" y="245"/>
                    </a:lnTo>
                    <a:lnTo>
                      <a:pt x="1358" y="243"/>
                    </a:lnTo>
                    <a:lnTo>
                      <a:pt x="1359" y="243"/>
                    </a:lnTo>
                    <a:lnTo>
                      <a:pt x="1359" y="242"/>
                    </a:lnTo>
                    <a:lnTo>
                      <a:pt x="1359" y="243"/>
                    </a:lnTo>
                    <a:lnTo>
                      <a:pt x="1360" y="243"/>
                    </a:lnTo>
                    <a:lnTo>
                      <a:pt x="1360" y="245"/>
                    </a:lnTo>
                    <a:lnTo>
                      <a:pt x="1360" y="242"/>
                    </a:lnTo>
                    <a:lnTo>
                      <a:pt x="1361" y="242"/>
                    </a:lnTo>
                    <a:lnTo>
                      <a:pt x="1361" y="242"/>
                    </a:lnTo>
                    <a:lnTo>
                      <a:pt x="1361" y="243"/>
                    </a:lnTo>
                    <a:lnTo>
                      <a:pt x="1363" y="245"/>
                    </a:lnTo>
                    <a:lnTo>
                      <a:pt x="1363" y="244"/>
                    </a:lnTo>
                    <a:lnTo>
                      <a:pt x="1364" y="245"/>
                    </a:lnTo>
                    <a:lnTo>
                      <a:pt x="1364" y="245"/>
                    </a:lnTo>
                    <a:lnTo>
                      <a:pt x="1364" y="245"/>
                    </a:lnTo>
                    <a:lnTo>
                      <a:pt x="1365" y="246"/>
                    </a:lnTo>
                    <a:lnTo>
                      <a:pt x="1365" y="250"/>
                    </a:lnTo>
                    <a:lnTo>
                      <a:pt x="1365" y="247"/>
                    </a:lnTo>
                    <a:lnTo>
                      <a:pt x="1366" y="249"/>
                    </a:lnTo>
                    <a:lnTo>
                      <a:pt x="1366" y="250"/>
                    </a:lnTo>
                    <a:lnTo>
                      <a:pt x="1366" y="250"/>
                    </a:lnTo>
                    <a:lnTo>
                      <a:pt x="1367" y="250"/>
                    </a:lnTo>
                    <a:lnTo>
                      <a:pt x="1367" y="251"/>
                    </a:lnTo>
                    <a:lnTo>
                      <a:pt x="1368" y="251"/>
                    </a:lnTo>
                    <a:lnTo>
                      <a:pt x="1368" y="251"/>
                    </a:lnTo>
                    <a:lnTo>
                      <a:pt x="1368" y="250"/>
                    </a:lnTo>
                    <a:lnTo>
                      <a:pt x="1369" y="251"/>
                    </a:lnTo>
                    <a:lnTo>
                      <a:pt x="1369" y="250"/>
                    </a:lnTo>
                    <a:lnTo>
                      <a:pt x="1369" y="250"/>
                    </a:lnTo>
                    <a:lnTo>
                      <a:pt x="1370" y="251"/>
                    </a:lnTo>
                    <a:lnTo>
                      <a:pt x="1370" y="251"/>
                    </a:lnTo>
                    <a:lnTo>
                      <a:pt x="1370" y="249"/>
                    </a:lnTo>
                    <a:lnTo>
                      <a:pt x="1372" y="247"/>
                    </a:lnTo>
                    <a:lnTo>
                      <a:pt x="1372" y="246"/>
                    </a:lnTo>
                    <a:lnTo>
                      <a:pt x="1373" y="245"/>
                    </a:lnTo>
                    <a:lnTo>
                      <a:pt x="1373" y="242"/>
                    </a:lnTo>
                    <a:lnTo>
                      <a:pt x="1373" y="243"/>
                    </a:lnTo>
                    <a:lnTo>
                      <a:pt x="1374" y="243"/>
                    </a:lnTo>
                    <a:lnTo>
                      <a:pt x="1374" y="246"/>
                    </a:lnTo>
                    <a:lnTo>
                      <a:pt x="1374" y="247"/>
                    </a:lnTo>
                    <a:lnTo>
                      <a:pt x="1375" y="247"/>
                    </a:lnTo>
                    <a:lnTo>
                      <a:pt x="1375" y="250"/>
                    </a:lnTo>
                    <a:lnTo>
                      <a:pt x="1375" y="250"/>
                    </a:lnTo>
                    <a:lnTo>
                      <a:pt x="1376" y="249"/>
                    </a:lnTo>
                    <a:lnTo>
                      <a:pt x="1376" y="247"/>
                    </a:lnTo>
                    <a:lnTo>
                      <a:pt x="1377" y="246"/>
                    </a:lnTo>
                    <a:lnTo>
                      <a:pt x="1377" y="246"/>
                    </a:lnTo>
                    <a:lnTo>
                      <a:pt x="1377" y="246"/>
                    </a:lnTo>
                    <a:lnTo>
                      <a:pt x="1378" y="246"/>
                    </a:lnTo>
                    <a:lnTo>
                      <a:pt x="1378" y="246"/>
                    </a:lnTo>
                    <a:lnTo>
                      <a:pt x="1378" y="249"/>
                    </a:lnTo>
                    <a:lnTo>
                      <a:pt x="1379" y="247"/>
                    </a:lnTo>
                    <a:lnTo>
                      <a:pt x="1379" y="249"/>
                    </a:lnTo>
                    <a:lnTo>
                      <a:pt x="1381" y="250"/>
                    </a:lnTo>
                    <a:lnTo>
                      <a:pt x="1381" y="249"/>
                    </a:lnTo>
                    <a:lnTo>
                      <a:pt x="1381" y="249"/>
                    </a:lnTo>
                    <a:lnTo>
                      <a:pt x="1382" y="247"/>
                    </a:lnTo>
                    <a:lnTo>
                      <a:pt x="1382" y="246"/>
                    </a:lnTo>
                    <a:lnTo>
                      <a:pt x="1382" y="245"/>
                    </a:lnTo>
                    <a:lnTo>
                      <a:pt x="1383" y="245"/>
                    </a:lnTo>
                    <a:lnTo>
                      <a:pt x="1383" y="244"/>
                    </a:lnTo>
                    <a:lnTo>
                      <a:pt x="1383" y="246"/>
                    </a:lnTo>
                    <a:lnTo>
                      <a:pt x="1384" y="245"/>
                    </a:lnTo>
                    <a:lnTo>
                      <a:pt x="1384" y="246"/>
                    </a:lnTo>
                    <a:lnTo>
                      <a:pt x="1385" y="247"/>
                    </a:lnTo>
                    <a:lnTo>
                      <a:pt x="1385" y="247"/>
                    </a:lnTo>
                    <a:lnTo>
                      <a:pt x="1385" y="247"/>
                    </a:lnTo>
                    <a:lnTo>
                      <a:pt x="1386" y="246"/>
                    </a:lnTo>
                    <a:lnTo>
                      <a:pt x="1386" y="246"/>
                    </a:lnTo>
                    <a:lnTo>
                      <a:pt x="1386" y="245"/>
                    </a:lnTo>
                    <a:lnTo>
                      <a:pt x="1387" y="246"/>
                    </a:lnTo>
                    <a:lnTo>
                      <a:pt x="1387" y="247"/>
                    </a:lnTo>
                    <a:lnTo>
                      <a:pt x="1387" y="245"/>
                    </a:lnTo>
                    <a:lnTo>
                      <a:pt x="1388" y="245"/>
                    </a:lnTo>
                    <a:lnTo>
                      <a:pt x="1388" y="245"/>
                    </a:lnTo>
                    <a:lnTo>
                      <a:pt x="1390" y="245"/>
                    </a:lnTo>
                    <a:lnTo>
                      <a:pt x="1390" y="245"/>
                    </a:lnTo>
                    <a:lnTo>
                      <a:pt x="1390" y="244"/>
                    </a:lnTo>
                    <a:lnTo>
                      <a:pt x="1391" y="244"/>
                    </a:lnTo>
                    <a:lnTo>
                      <a:pt x="1391" y="243"/>
                    </a:lnTo>
                    <a:lnTo>
                      <a:pt x="1391" y="243"/>
                    </a:lnTo>
                    <a:lnTo>
                      <a:pt x="1392" y="241"/>
                    </a:lnTo>
                    <a:lnTo>
                      <a:pt x="1392" y="242"/>
                    </a:lnTo>
                    <a:lnTo>
                      <a:pt x="1392" y="241"/>
                    </a:lnTo>
                    <a:lnTo>
                      <a:pt x="1393" y="241"/>
                    </a:lnTo>
                    <a:lnTo>
                      <a:pt x="1393" y="242"/>
                    </a:lnTo>
                    <a:lnTo>
                      <a:pt x="1394" y="241"/>
                    </a:lnTo>
                    <a:lnTo>
                      <a:pt x="1394" y="241"/>
                    </a:lnTo>
                    <a:lnTo>
                      <a:pt x="1394" y="243"/>
                    </a:lnTo>
                    <a:lnTo>
                      <a:pt x="1395" y="245"/>
                    </a:lnTo>
                    <a:lnTo>
                      <a:pt x="1395" y="245"/>
                    </a:lnTo>
                    <a:lnTo>
                      <a:pt x="1395" y="244"/>
                    </a:lnTo>
                    <a:lnTo>
                      <a:pt x="1396" y="244"/>
                    </a:lnTo>
                    <a:lnTo>
                      <a:pt x="1396" y="245"/>
                    </a:lnTo>
                    <a:lnTo>
                      <a:pt x="1396" y="246"/>
                    </a:lnTo>
                    <a:lnTo>
                      <a:pt x="1397" y="247"/>
                    </a:lnTo>
                    <a:lnTo>
                      <a:pt x="1397" y="249"/>
                    </a:lnTo>
                    <a:lnTo>
                      <a:pt x="1398" y="247"/>
                    </a:lnTo>
                    <a:lnTo>
                      <a:pt x="1398" y="246"/>
                    </a:lnTo>
                    <a:lnTo>
                      <a:pt x="1398" y="246"/>
                    </a:lnTo>
                    <a:lnTo>
                      <a:pt x="1400" y="245"/>
                    </a:lnTo>
                    <a:lnTo>
                      <a:pt x="1400" y="245"/>
                    </a:lnTo>
                    <a:lnTo>
                      <a:pt x="1400" y="245"/>
                    </a:lnTo>
                    <a:lnTo>
                      <a:pt x="1401" y="246"/>
                    </a:lnTo>
                    <a:lnTo>
                      <a:pt x="1401" y="247"/>
                    </a:lnTo>
                    <a:lnTo>
                      <a:pt x="1401" y="247"/>
                    </a:lnTo>
                    <a:lnTo>
                      <a:pt x="1402" y="250"/>
                    </a:lnTo>
                    <a:lnTo>
                      <a:pt x="1402" y="250"/>
                    </a:lnTo>
                    <a:lnTo>
                      <a:pt x="1403" y="249"/>
                    </a:lnTo>
                    <a:lnTo>
                      <a:pt x="1403" y="246"/>
                    </a:lnTo>
                    <a:lnTo>
                      <a:pt x="1403" y="249"/>
                    </a:lnTo>
                    <a:lnTo>
                      <a:pt x="1404" y="246"/>
                    </a:lnTo>
                    <a:lnTo>
                      <a:pt x="1404" y="245"/>
                    </a:lnTo>
                    <a:lnTo>
                      <a:pt x="1404" y="245"/>
                    </a:lnTo>
                    <a:lnTo>
                      <a:pt x="1405" y="243"/>
                    </a:lnTo>
                    <a:lnTo>
                      <a:pt x="1405" y="240"/>
                    </a:lnTo>
                    <a:lnTo>
                      <a:pt x="1405" y="238"/>
                    </a:lnTo>
                    <a:lnTo>
                      <a:pt x="1406" y="240"/>
                    </a:lnTo>
                    <a:lnTo>
                      <a:pt x="1406" y="241"/>
                    </a:lnTo>
                    <a:lnTo>
                      <a:pt x="1407" y="240"/>
                    </a:lnTo>
                    <a:lnTo>
                      <a:pt x="1407" y="240"/>
                    </a:lnTo>
                    <a:lnTo>
                      <a:pt x="1407" y="238"/>
                    </a:lnTo>
                    <a:lnTo>
                      <a:pt x="1409" y="238"/>
                    </a:lnTo>
                    <a:lnTo>
                      <a:pt x="1409" y="237"/>
                    </a:lnTo>
                    <a:lnTo>
                      <a:pt x="1409" y="237"/>
                    </a:lnTo>
                    <a:lnTo>
                      <a:pt x="1410" y="237"/>
                    </a:lnTo>
                    <a:lnTo>
                      <a:pt x="1410" y="237"/>
                    </a:lnTo>
                    <a:lnTo>
                      <a:pt x="1410" y="235"/>
                    </a:lnTo>
                    <a:lnTo>
                      <a:pt x="1411" y="235"/>
                    </a:lnTo>
                    <a:lnTo>
                      <a:pt x="1411" y="237"/>
                    </a:lnTo>
                    <a:lnTo>
                      <a:pt x="1412" y="238"/>
                    </a:lnTo>
                    <a:lnTo>
                      <a:pt x="1412" y="240"/>
                    </a:lnTo>
                    <a:lnTo>
                      <a:pt x="1412" y="242"/>
                    </a:lnTo>
                    <a:lnTo>
                      <a:pt x="1413" y="244"/>
                    </a:lnTo>
                    <a:lnTo>
                      <a:pt x="1413" y="243"/>
                    </a:lnTo>
                    <a:lnTo>
                      <a:pt x="1413" y="242"/>
                    </a:lnTo>
                    <a:lnTo>
                      <a:pt x="1414" y="240"/>
                    </a:lnTo>
                    <a:lnTo>
                      <a:pt x="1414" y="238"/>
                    </a:lnTo>
                    <a:lnTo>
                      <a:pt x="1414" y="235"/>
                    </a:lnTo>
                    <a:lnTo>
                      <a:pt x="1415" y="235"/>
                    </a:lnTo>
                    <a:lnTo>
                      <a:pt x="1415" y="235"/>
                    </a:lnTo>
                    <a:lnTo>
                      <a:pt x="1416" y="236"/>
                    </a:lnTo>
                    <a:lnTo>
                      <a:pt x="1416" y="236"/>
                    </a:lnTo>
                    <a:lnTo>
                      <a:pt x="1416" y="237"/>
                    </a:lnTo>
                    <a:lnTo>
                      <a:pt x="1418" y="240"/>
                    </a:lnTo>
                    <a:lnTo>
                      <a:pt x="1418" y="242"/>
                    </a:lnTo>
                    <a:lnTo>
                      <a:pt x="1418" y="241"/>
                    </a:lnTo>
                    <a:lnTo>
                      <a:pt x="1419" y="241"/>
                    </a:lnTo>
                    <a:lnTo>
                      <a:pt x="1419" y="238"/>
                    </a:lnTo>
                    <a:lnTo>
                      <a:pt x="1419" y="241"/>
                    </a:lnTo>
                    <a:lnTo>
                      <a:pt x="1420" y="241"/>
                    </a:lnTo>
                    <a:lnTo>
                      <a:pt x="1420" y="240"/>
                    </a:lnTo>
                    <a:lnTo>
                      <a:pt x="1421" y="241"/>
                    </a:lnTo>
                    <a:lnTo>
                      <a:pt x="1421" y="241"/>
                    </a:lnTo>
                    <a:lnTo>
                      <a:pt x="1421" y="243"/>
                    </a:lnTo>
                    <a:lnTo>
                      <a:pt x="1422" y="243"/>
                    </a:lnTo>
                    <a:lnTo>
                      <a:pt x="1422" y="241"/>
                    </a:lnTo>
                    <a:lnTo>
                      <a:pt x="1422" y="241"/>
                    </a:lnTo>
                    <a:lnTo>
                      <a:pt x="1423" y="240"/>
                    </a:lnTo>
                    <a:lnTo>
                      <a:pt x="1423" y="240"/>
                    </a:lnTo>
                    <a:lnTo>
                      <a:pt x="1424" y="241"/>
                    </a:lnTo>
                    <a:lnTo>
                      <a:pt x="1424" y="241"/>
                    </a:lnTo>
                    <a:lnTo>
                      <a:pt x="1424" y="241"/>
                    </a:lnTo>
                    <a:lnTo>
                      <a:pt x="1425" y="240"/>
                    </a:lnTo>
                    <a:lnTo>
                      <a:pt x="1425" y="238"/>
                    </a:lnTo>
                    <a:lnTo>
                      <a:pt x="1425" y="237"/>
                    </a:lnTo>
                    <a:lnTo>
                      <a:pt x="1427" y="238"/>
                    </a:lnTo>
                    <a:lnTo>
                      <a:pt x="1427" y="238"/>
                    </a:lnTo>
                    <a:lnTo>
                      <a:pt x="1427" y="238"/>
                    </a:lnTo>
                    <a:lnTo>
                      <a:pt x="1428" y="238"/>
                    </a:lnTo>
                    <a:lnTo>
                      <a:pt x="1428" y="237"/>
                    </a:lnTo>
                    <a:lnTo>
                      <a:pt x="1429" y="238"/>
                    </a:lnTo>
                    <a:lnTo>
                      <a:pt x="1429" y="240"/>
                    </a:lnTo>
                    <a:lnTo>
                      <a:pt x="1429" y="242"/>
                    </a:lnTo>
                    <a:lnTo>
                      <a:pt x="1430" y="240"/>
                    </a:lnTo>
                    <a:lnTo>
                      <a:pt x="1430" y="240"/>
                    </a:lnTo>
                    <a:lnTo>
                      <a:pt x="1430" y="240"/>
                    </a:lnTo>
                    <a:lnTo>
                      <a:pt x="1431" y="240"/>
                    </a:lnTo>
                    <a:lnTo>
                      <a:pt x="1431" y="241"/>
                    </a:lnTo>
                    <a:lnTo>
                      <a:pt x="1431" y="242"/>
                    </a:lnTo>
                    <a:lnTo>
                      <a:pt x="1432" y="243"/>
                    </a:lnTo>
                    <a:lnTo>
                      <a:pt x="1432" y="243"/>
                    </a:lnTo>
                    <a:lnTo>
                      <a:pt x="1433" y="245"/>
                    </a:lnTo>
                    <a:lnTo>
                      <a:pt x="1433" y="245"/>
                    </a:lnTo>
                    <a:lnTo>
                      <a:pt x="1433" y="245"/>
                    </a:lnTo>
                    <a:lnTo>
                      <a:pt x="1434" y="243"/>
                    </a:lnTo>
                    <a:lnTo>
                      <a:pt x="1434" y="243"/>
                    </a:lnTo>
                    <a:lnTo>
                      <a:pt x="1434" y="242"/>
                    </a:lnTo>
                    <a:lnTo>
                      <a:pt x="1436" y="242"/>
                    </a:lnTo>
                    <a:lnTo>
                      <a:pt x="1436" y="243"/>
                    </a:lnTo>
                    <a:lnTo>
                      <a:pt x="1436" y="244"/>
                    </a:lnTo>
                    <a:lnTo>
                      <a:pt x="1437" y="242"/>
                    </a:lnTo>
                    <a:lnTo>
                      <a:pt x="1437" y="242"/>
                    </a:lnTo>
                    <a:lnTo>
                      <a:pt x="1438" y="241"/>
                    </a:lnTo>
                    <a:lnTo>
                      <a:pt x="1438" y="238"/>
                    </a:lnTo>
                    <a:lnTo>
                      <a:pt x="1438" y="237"/>
                    </a:lnTo>
                    <a:lnTo>
                      <a:pt x="1439" y="237"/>
                    </a:lnTo>
                    <a:lnTo>
                      <a:pt x="1439" y="238"/>
                    </a:lnTo>
                    <a:lnTo>
                      <a:pt x="1439" y="238"/>
                    </a:lnTo>
                    <a:lnTo>
                      <a:pt x="1440" y="240"/>
                    </a:lnTo>
                    <a:lnTo>
                      <a:pt x="1440" y="240"/>
                    </a:lnTo>
                    <a:lnTo>
                      <a:pt x="1440" y="241"/>
                    </a:lnTo>
                    <a:lnTo>
                      <a:pt x="1441" y="241"/>
                    </a:lnTo>
                    <a:lnTo>
                      <a:pt x="1441" y="241"/>
                    </a:lnTo>
                    <a:lnTo>
                      <a:pt x="1442" y="238"/>
                    </a:lnTo>
                    <a:lnTo>
                      <a:pt x="1442" y="240"/>
                    </a:lnTo>
                    <a:lnTo>
                      <a:pt x="1442" y="238"/>
                    </a:lnTo>
                    <a:lnTo>
                      <a:pt x="1443" y="238"/>
                    </a:lnTo>
                    <a:lnTo>
                      <a:pt x="1443" y="237"/>
                    </a:lnTo>
                    <a:lnTo>
                      <a:pt x="1443" y="238"/>
                    </a:lnTo>
                    <a:lnTo>
                      <a:pt x="1445" y="238"/>
                    </a:lnTo>
                    <a:lnTo>
                      <a:pt x="1445" y="240"/>
                    </a:lnTo>
                    <a:lnTo>
                      <a:pt x="1445" y="241"/>
                    </a:lnTo>
                    <a:lnTo>
                      <a:pt x="1446" y="240"/>
                    </a:lnTo>
                    <a:lnTo>
                      <a:pt x="1446" y="240"/>
                    </a:lnTo>
                    <a:lnTo>
                      <a:pt x="1447" y="242"/>
                    </a:lnTo>
                    <a:lnTo>
                      <a:pt x="1447" y="241"/>
                    </a:lnTo>
                    <a:lnTo>
                      <a:pt x="1447" y="242"/>
                    </a:lnTo>
                    <a:lnTo>
                      <a:pt x="1448" y="242"/>
                    </a:lnTo>
                    <a:lnTo>
                      <a:pt x="1448" y="242"/>
                    </a:lnTo>
                    <a:lnTo>
                      <a:pt x="1448" y="242"/>
                    </a:lnTo>
                    <a:lnTo>
                      <a:pt x="1449" y="243"/>
                    </a:lnTo>
                    <a:lnTo>
                      <a:pt x="1449" y="245"/>
                    </a:lnTo>
                    <a:lnTo>
                      <a:pt x="1449" y="245"/>
                    </a:lnTo>
                    <a:lnTo>
                      <a:pt x="1450" y="245"/>
                    </a:lnTo>
                    <a:lnTo>
                      <a:pt x="1450" y="245"/>
                    </a:lnTo>
                    <a:lnTo>
                      <a:pt x="1451" y="245"/>
                    </a:lnTo>
                    <a:lnTo>
                      <a:pt x="1451" y="245"/>
                    </a:lnTo>
                    <a:lnTo>
                      <a:pt x="1451" y="244"/>
                    </a:lnTo>
                    <a:lnTo>
                      <a:pt x="1452" y="243"/>
                    </a:lnTo>
                    <a:lnTo>
                      <a:pt x="1452" y="241"/>
                    </a:lnTo>
                    <a:lnTo>
                      <a:pt x="1452" y="240"/>
                    </a:lnTo>
                    <a:lnTo>
                      <a:pt x="1454" y="240"/>
                    </a:lnTo>
                    <a:lnTo>
                      <a:pt x="1454" y="240"/>
                    </a:lnTo>
                    <a:lnTo>
                      <a:pt x="1454" y="238"/>
                    </a:lnTo>
                    <a:lnTo>
                      <a:pt x="1455" y="240"/>
                    </a:lnTo>
                    <a:lnTo>
                      <a:pt x="1455" y="243"/>
                    </a:lnTo>
                    <a:lnTo>
                      <a:pt x="1456" y="243"/>
                    </a:lnTo>
                    <a:lnTo>
                      <a:pt x="1456" y="244"/>
                    </a:lnTo>
                    <a:lnTo>
                      <a:pt x="1456" y="245"/>
                    </a:lnTo>
                    <a:lnTo>
                      <a:pt x="1457" y="245"/>
                    </a:lnTo>
                    <a:lnTo>
                      <a:pt x="1457" y="246"/>
                    </a:lnTo>
                    <a:lnTo>
                      <a:pt x="1457" y="246"/>
                    </a:lnTo>
                    <a:lnTo>
                      <a:pt x="1458" y="247"/>
                    </a:lnTo>
                    <a:lnTo>
                      <a:pt x="1458" y="247"/>
                    </a:lnTo>
                    <a:lnTo>
                      <a:pt x="1458" y="246"/>
                    </a:lnTo>
                    <a:lnTo>
                      <a:pt x="1459" y="246"/>
                    </a:lnTo>
                    <a:lnTo>
                      <a:pt x="1459" y="246"/>
                    </a:lnTo>
                    <a:lnTo>
                      <a:pt x="1460" y="245"/>
                    </a:lnTo>
                    <a:lnTo>
                      <a:pt x="1460" y="244"/>
                    </a:lnTo>
                    <a:lnTo>
                      <a:pt x="1460" y="245"/>
                    </a:lnTo>
                    <a:lnTo>
                      <a:pt x="1461" y="243"/>
                    </a:lnTo>
                    <a:lnTo>
                      <a:pt x="1461" y="242"/>
                    </a:lnTo>
                    <a:lnTo>
                      <a:pt x="1461" y="243"/>
                    </a:lnTo>
                    <a:lnTo>
                      <a:pt x="1463" y="244"/>
                    </a:lnTo>
                    <a:lnTo>
                      <a:pt x="1463" y="245"/>
                    </a:lnTo>
                    <a:lnTo>
                      <a:pt x="1463" y="246"/>
                    </a:lnTo>
                    <a:lnTo>
                      <a:pt x="1464" y="245"/>
                    </a:lnTo>
                    <a:lnTo>
                      <a:pt x="1464" y="245"/>
                    </a:lnTo>
                    <a:lnTo>
                      <a:pt x="1465" y="245"/>
                    </a:lnTo>
                    <a:lnTo>
                      <a:pt x="1465" y="244"/>
                    </a:lnTo>
                    <a:lnTo>
                      <a:pt x="1465" y="244"/>
                    </a:lnTo>
                    <a:lnTo>
                      <a:pt x="1466" y="242"/>
                    </a:lnTo>
                    <a:lnTo>
                      <a:pt x="1466" y="242"/>
                    </a:lnTo>
                    <a:lnTo>
                      <a:pt x="1466" y="245"/>
                    </a:lnTo>
                    <a:lnTo>
                      <a:pt x="1467" y="245"/>
                    </a:lnTo>
                    <a:lnTo>
                      <a:pt x="1467" y="246"/>
                    </a:lnTo>
                    <a:lnTo>
                      <a:pt x="1468" y="246"/>
                    </a:lnTo>
                    <a:lnTo>
                      <a:pt x="1468" y="245"/>
                    </a:lnTo>
                    <a:lnTo>
                      <a:pt x="1468" y="244"/>
                    </a:lnTo>
                    <a:lnTo>
                      <a:pt x="1469" y="242"/>
                    </a:lnTo>
                    <a:lnTo>
                      <a:pt x="1469" y="242"/>
                    </a:lnTo>
                    <a:lnTo>
                      <a:pt x="1469" y="240"/>
                    </a:lnTo>
                    <a:lnTo>
                      <a:pt x="1470" y="238"/>
                    </a:lnTo>
                    <a:lnTo>
                      <a:pt x="1470" y="237"/>
                    </a:lnTo>
                    <a:lnTo>
                      <a:pt x="1470" y="238"/>
                    </a:lnTo>
                    <a:lnTo>
                      <a:pt x="1472" y="238"/>
                    </a:lnTo>
                    <a:lnTo>
                      <a:pt x="1472" y="238"/>
                    </a:lnTo>
                    <a:lnTo>
                      <a:pt x="1473" y="240"/>
                    </a:lnTo>
                    <a:lnTo>
                      <a:pt x="1473" y="240"/>
                    </a:lnTo>
                    <a:lnTo>
                      <a:pt x="1473" y="241"/>
                    </a:lnTo>
                    <a:lnTo>
                      <a:pt x="1474" y="242"/>
                    </a:lnTo>
                    <a:lnTo>
                      <a:pt x="1474" y="242"/>
                    </a:lnTo>
                    <a:lnTo>
                      <a:pt x="1474" y="244"/>
                    </a:lnTo>
                    <a:lnTo>
                      <a:pt x="1475" y="244"/>
                    </a:lnTo>
                    <a:lnTo>
                      <a:pt x="1475" y="244"/>
                    </a:lnTo>
                    <a:lnTo>
                      <a:pt x="1475" y="243"/>
                    </a:lnTo>
                    <a:lnTo>
                      <a:pt x="1476" y="242"/>
                    </a:lnTo>
                    <a:lnTo>
                      <a:pt x="1476" y="241"/>
                    </a:lnTo>
                    <a:lnTo>
                      <a:pt x="1477" y="238"/>
                    </a:lnTo>
                    <a:lnTo>
                      <a:pt x="1477" y="238"/>
                    </a:lnTo>
                    <a:lnTo>
                      <a:pt x="1477" y="240"/>
                    </a:lnTo>
                    <a:lnTo>
                      <a:pt x="1478" y="241"/>
                    </a:lnTo>
                    <a:lnTo>
                      <a:pt x="1478" y="240"/>
                    </a:lnTo>
                    <a:lnTo>
                      <a:pt x="1478" y="242"/>
                    </a:lnTo>
                    <a:lnTo>
                      <a:pt x="1479" y="243"/>
                    </a:lnTo>
                    <a:lnTo>
                      <a:pt x="1479" y="243"/>
                    </a:lnTo>
                    <a:lnTo>
                      <a:pt x="1479" y="242"/>
                    </a:lnTo>
                    <a:lnTo>
                      <a:pt x="1481" y="243"/>
                    </a:lnTo>
                    <a:lnTo>
                      <a:pt x="1481" y="243"/>
                    </a:lnTo>
                    <a:lnTo>
                      <a:pt x="1482" y="244"/>
                    </a:lnTo>
                    <a:lnTo>
                      <a:pt x="1482" y="245"/>
                    </a:lnTo>
                    <a:lnTo>
                      <a:pt x="1482" y="246"/>
                    </a:lnTo>
                    <a:lnTo>
                      <a:pt x="1483" y="246"/>
                    </a:lnTo>
                    <a:lnTo>
                      <a:pt x="1483" y="249"/>
                    </a:lnTo>
                    <a:lnTo>
                      <a:pt x="1483" y="250"/>
                    </a:lnTo>
                    <a:lnTo>
                      <a:pt x="1484" y="247"/>
                    </a:lnTo>
                    <a:lnTo>
                      <a:pt x="1484" y="249"/>
                    </a:lnTo>
                    <a:lnTo>
                      <a:pt x="1484" y="249"/>
                    </a:lnTo>
                    <a:lnTo>
                      <a:pt x="1485" y="247"/>
                    </a:lnTo>
                    <a:lnTo>
                      <a:pt x="1485" y="246"/>
                    </a:lnTo>
                    <a:lnTo>
                      <a:pt x="1486" y="245"/>
                    </a:lnTo>
                    <a:lnTo>
                      <a:pt x="1486" y="243"/>
                    </a:lnTo>
                    <a:lnTo>
                      <a:pt x="1486" y="245"/>
                    </a:lnTo>
                    <a:lnTo>
                      <a:pt x="1487" y="244"/>
                    </a:lnTo>
                    <a:lnTo>
                      <a:pt x="1487" y="245"/>
                    </a:lnTo>
                    <a:lnTo>
                      <a:pt x="1487" y="244"/>
                    </a:lnTo>
                    <a:lnTo>
                      <a:pt x="1488" y="243"/>
                    </a:lnTo>
                    <a:lnTo>
                      <a:pt x="1488" y="243"/>
                    </a:lnTo>
                    <a:lnTo>
                      <a:pt x="1488" y="243"/>
                    </a:lnTo>
                    <a:lnTo>
                      <a:pt x="1490" y="240"/>
                    </a:lnTo>
                    <a:lnTo>
                      <a:pt x="1490" y="238"/>
                    </a:lnTo>
                    <a:lnTo>
                      <a:pt x="1491" y="235"/>
                    </a:lnTo>
                    <a:lnTo>
                      <a:pt x="1491" y="234"/>
                    </a:lnTo>
                    <a:lnTo>
                      <a:pt x="1491" y="235"/>
                    </a:lnTo>
                    <a:lnTo>
                      <a:pt x="1492" y="236"/>
                    </a:lnTo>
                    <a:lnTo>
                      <a:pt x="1492" y="237"/>
                    </a:lnTo>
                    <a:lnTo>
                      <a:pt x="1492" y="241"/>
                    </a:lnTo>
                    <a:lnTo>
                      <a:pt x="1493" y="243"/>
                    </a:lnTo>
                    <a:lnTo>
                      <a:pt x="1493" y="245"/>
                    </a:lnTo>
                    <a:lnTo>
                      <a:pt x="1493" y="244"/>
                    </a:lnTo>
                    <a:lnTo>
                      <a:pt x="1494" y="245"/>
                    </a:lnTo>
                    <a:lnTo>
                      <a:pt x="1494" y="245"/>
                    </a:lnTo>
                    <a:lnTo>
                      <a:pt x="1495" y="247"/>
                    </a:lnTo>
                    <a:lnTo>
                      <a:pt x="1495" y="246"/>
                    </a:lnTo>
                    <a:lnTo>
                      <a:pt x="1495" y="247"/>
                    </a:lnTo>
                    <a:lnTo>
                      <a:pt x="1496" y="247"/>
                    </a:lnTo>
                    <a:lnTo>
                      <a:pt x="1496" y="245"/>
                    </a:lnTo>
                    <a:lnTo>
                      <a:pt x="1496" y="243"/>
                    </a:lnTo>
                    <a:lnTo>
                      <a:pt x="1497" y="243"/>
                    </a:lnTo>
                    <a:lnTo>
                      <a:pt x="1497" y="241"/>
                    </a:lnTo>
                    <a:lnTo>
                      <a:pt x="1497" y="241"/>
                    </a:lnTo>
                    <a:lnTo>
                      <a:pt x="1499" y="240"/>
                    </a:lnTo>
                    <a:lnTo>
                      <a:pt x="1499" y="236"/>
                    </a:lnTo>
                    <a:lnTo>
                      <a:pt x="1500" y="238"/>
                    </a:lnTo>
                    <a:lnTo>
                      <a:pt x="1500" y="237"/>
                    </a:lnTo>
                    <a:lnTo>
                      <a:pt x="1500" y="238"/>
                    </a:lnTo>
                    <a:lnTo>
                      <a:pt x="1501" y="240"/>
                    </a:lnTo>
                    <a:lnTo>
                      <a:pt x="1501" y="240"/>
                    </a:lnTo>
                    <a:lnTo>
                      <a:pt x="1501" y="238"/>
                    </a:lnTo>
                    <a:lnTo>
                      <a:pt x="1502" y="237"/>
                    </a:lnTo>
                    <a:lnTo>
                      <a:pt x="1502" y="236"/>
                    </a:lnTo>
                    <a:lnTo>
                      <a:pt x="1502" y="237"/>
                    </a:lnTo>
                    <a:lnTo>
                      <a:pt x="1503" y="237"/>
                    </a:lnTo>
                    <a:lnTo>
                      <a:pt x="1503" y="238"/>
                    </a:lnTo>
                    <a:lnTo>
                      <a:pt x="1504" y="237"/>
                    </a:lnTo>
                    <a:lnTo>
                      <a:pt x="1504" y="238"/>
                    </a:lnTo>
                    <a:lnTo>
                      <a:pt x="1504" y="240"/>
                    </a:lnTo>
                    <a:lnTo>
                      <a:pt x="1505" y="237"/>
                    </a:lnTo>
                    <a:lnTo>
                      <a:pt x="1505" y="238"/>
                    </a:lnTo>
                    <a:lnTo>
                      <a:pt x="1505" y="237"/>
                    </a:lnTo>
                    <a:lnTo>
                      <a:pt x="1506" y="238"/>
                    </a:lnTo>
                    <a:lnTo>
                      <a:pt x="1506" y="238"/>
                    </a:lnTo>
                    <a:lnTo>
                      <a:pt x="1506" y="241"/>
                    </a:lnTo>
                    <a:lnTo>
                      <a:pt x="1508" y="241"/>
                    </a:lnTo>
                    <a:lnTo>
                      <a:pt x="1508" y="240"/>
                    </a:lnTo>
                    <a:lnTo>
                      <a:pt x="1509" y="238"/>
                    </a:lnTo>
                    <a:lnTo>
                      <a:pt x="1509" y="238"/>
                    </a:lnTo>
                    <a:lnTo>
                      <a:pt x="1509" y="237"/>
                    </a:lnTo>
                    <a:lnTo>
                      <a:pt x="1510" y="240"/>
                    </a:lnTo>
                    <a:lnTo>
                      <a:pt x="1510" y="240"/>
                    </a:lnTo>
                    <a:lnTo>
                      <a:pt x="1510" y="238"/>
                    </a:lnTo>
                    <a:lnTo>
                      <a:pt x="1511" y="240"/>
                    </a:lnTo>
                    <a:lnTo>
                      <a:pt x="1511" y="240"/>
                    </a:lnTo>
                    <a:lnTo>
                      <a:pt x="1512" y="240"/>
                    </a:lnTo>
                    <a:lnTo>
                      <a:pt x="1512" y="240"/>
                    </a:lnTo>
                    <a:lnTo>
                      <a:pt x="1512" y="241"/>
                    </a:lnTo>
                    <a:lnTo>
                      <a:pt x="1513" y="242"/>
                    </a:lnTo>
                    <a:lnTo>
                      <a:pt x="1513" y="242"/>
                    </a:lnTo>
                    <a:lnTo>
                      <a:pt x="1513" y="242"/>
                    </a:lnTo>
                    <a:lnTo>
                      <a:pt x="1514" y="240"/>
                    </a:lnTo>
                    <a:lnTo>
                      <a:pt x="1514" y="238"/>
                    </a:lnTo>
                    <a:lnTo>
                      <a:pt x="1514" y="240"/>
                    </a:lnTo>
                    <a:lnTo>
                      <a:pt x="1515" y="238"/>
                    </a:lnTo>
                    <a:lnTo>
                      <a:pt x="1515" y="237"/>
                    </a:lnTo>
                    <a:lnTo>
                      <a:pt x="1517" y="240"/>
                    </a:lnTo>
                    <a:lnTo>
                      <a:pt x="1517" y="241"/>
                    </a:lnTo>
                    <a:lnTo>
                      <a:pt x="1517" y="240"/>
                    </a:lnTo>
                    <a:lnTo>
                      <a:pt x="1518" y="241"/>
                    </a:lnTo>
                    <a:lnTo>
                      <a:pt x="1518" y="241"/>
                    </a:lnTo>
                    <a:lnTo>
                      <a:pt x="1518" y="240"/>
                    </a:lnTo>
                    <a:lnTo>
                      <a:pt x="1519" y="240"/>
                    </a:lnTo>
                    <a:lnTo>
                      <a:pt x="1519" y="238"/>
                    </a:lnTo>
                    <a:lnTo>
                      <a:pt x="1519" y="237"/>
                    </a:lnTo>
                    <a:lnTo>
                      <a:pt x="1520" y="236"/>
                    </a:lnTo>
                    <a:lnTo>
                      <a:pt x="1520" y="237"/>
                    </a:lnTo>
                    <a:lnTo>
                      <a:pt x="1521" y="240"/>
                    </a:lnTo>
                    <a:lnTo>
                      <a:pt x="1521" y="240"/>
                    </a:lnTo>
                    <a:lnTo>
                      <a:pt x="1521" y="240"/>
                    </a:lnTo>
                    <a:lnTo>
                      <a:pt x="1522" y="238"/>
                    </a:lnTo>
                    <a:lnTo>
                      <a:pt x="1522" y="240"/>
                    </a:lnTo>
                    <a:lnTo>
                      <a:pt x="1522" y="238"/>
                    </a:lnTo>
                    <a:lnTo>
                      <a:pt x="1523" y="240"/>
                    </a:lnTo>
                    <a:lnTo>
                      <a:pt x="1523" y="240"/>
                    </a:lnTo>
                    <a:lnTo>
                      <a:pt x="1523" y="241"/>
                    </a:lnTo>
                    <a:lnTo>
                      <a:pt x="1524" y="240"/>
                    </a:lnTo>
                    <a:lnTo>
                      <a:pt x="1524" y="238"/>
                    </a:lnTo>
                    <a:lnTo>
                      <a:pt x="1526" y="238"/>
                    </a:lnTo>
                    <a:lnTo>
                      <a:pt x="1526" y="237"/>
                    </a:lnTo>
                    <a:lnTo>
                      <a:pt x="1526" y="237"/>
                    </a:lnTo>
                    <a:lnTo>
                      <a:pt x="1527" y="238"/>
                    </a:lnTo>
                    <a:lnTo>
                      <a:pt x="1527" y="238"/>
                    </a:lnTo>
                    <a:lnTo>
                      <a:pt x="1527" y="242"/>
                    </a:lnTo>
                    <a:lnTo>
                      <a:pt x="1528" y="242"/>
                    </a:lnTo>
                    <a:lnTo>
                      <a:pt x="1528" y="243"/>
                    </a:lnTo>
                    <a:lnTo>
                      <a:pt x="1528" y="244"/>
                    </a:lnTo>
                    <a:lnTo>
                      <a:pt x="1529" y="246"/>
                    </a:lnTo>
                    <a:lnTo>
                      <a:pt x="1529" y="245"/>
                    </a:lnTo>
                    <a:lnTo>
                      <a:pt x="1530" y="247"/>
                    </a:lnTo>
                    <a:lnTo>
                      <a:pt x="1530" y="247"/>
                    </a:lnTo>
                    <a:lnTo>
                      <a:pt x="1530" y="251"/>
                    </a:lnTo>
                    <a:lnTo>
                      <a:pt x="1531" y="251"/>
                    </a:lnTo>
                    <a:lnTo>
                      <a:pt x="1531" y="253"/>
                    </a:lnTo>
                    <a:lnTo>
                      <a:pt x="1531" y="254"/>
                    </a:lnTo>
                    <a:lnTo>
                      <a:pt x="1532" y="254"/>
                    </a:lnTo>
                    <a:lnTo>
                      <a:pt x="1532" y="254"/>
                    </a:lnTo>
                    <a:lnTo>
                      <a:pt x="1532" y="251"/>
                    </a:lnTo>
                    <a:lnTo>
                      <a:pt x="1533" y="250"/>
                    </a:lnTo>
                    <a:lnTo>
                      <a:pt x="1533" y="250"/>
                    </a:lnTo>
                    <a:lnTo>
                      <a:pt x="1535" y="249"/>
                    </a:lnTo>
                    <a:lnTo>
                      <a:pt x="1535" y="249"/>
                    </a:lnTo>
                    <a:lnTo>
                      <a:pt x="1535" y="249"/>
                    </a:lnTo>
                    <a:lnTo>
                      <a:pt x="1536" y="249"/>
                    </a:lnTo>
                    <a:lnTo>
                      <a:pt x="1536" y="246"/>
                    </a:lnTo>
                    <a:lnTo>
                      <a:pt x="1536" y="244"/>
                    </a:lnTo>
                    <a:lnTo>
                      <a:pt x="1537" y="243"/>
                    </a:lnTo>
                    <a:lnTo>
                      <a:pt x="1537" y="242"/>
                    </a:lnTo>
                    <a:lnTo>
                      <a:pt x="1537" y="244"/>
                    </a:lnTo>
                    <a:lnTo>
                      <a:pt x="1538" y="245"/>
                    </a:lnTo>
                    <a:lnTo>
                      <a:pt x="1538" y="246"/>
                    </a:lnTo>
                    <a:lnTo>
                      <a:pt x="1539" y="246"/>
                    </a:lnTo>
                    <a:lnTo>
                      <a:pt x="1539" y="246"/>
                    </a:lnTo>
                    <a:lnTo>
                      <a:pt x="1539" y="247"/>
                    </a:lnTo>
                    <a:lnTo>
                      <a:pt x="1540" y="247"/>
                    </a:lnTo>
                    <a:lnTo>
                      <a:pt x="1540" y="247"/>
                    </a:lnTo>
                    <a:lnTo>
                      <a:pt x="1540" y="246"/>
                    </a:lnTo>
                    <a:lnTo>
                      <a:pt x="1541" y="246"/>
                    </a:lnTo>
                    <a:lnTo>
                      <a:pt x="1541" y="245"/>
                    </a:lnTo>
                    <a:lnTo>
                      <a:pt x="1541" y="244"/>
                    </a:lnTo>
                    <a:lnTo>
                      <a:pt x="1542" y="245"/>
                    </a:lnTo>
                    <a:lnTo>
                      <a:pt x="1542" y="245"/>
                    </a:lnTo>
                    <a:lnTo>
                      <a:pt x="1544" y="246"/>
                    </a:lnTo>
                    <a:lnTo>
                      <a:pt x="1544" y="247"/>
                    </a:lnTo>
                    <a:lnTo>
                      <a:pt x="1544" y="250"/>
                    </a:lnTo>
                    <a:lnTo>
                      <a:pt x="1545" y="251"/>
                    </a:lnTo>
                    <a:lnTo>
                      <a:pt x="1545" y="253"/>
                    </a:lnTo>
                    <a:lnTo>
                      <a:pt x="1545" y="251"/>
                    </a:lnTo>
                    <a:lnTo>
                      <a:pt x="1546" y="252"/>
                    </a:lnTo>
                    <a:lnTo>
                      <a:pt x="1546" y="251"/>
                    </a:lnTo>
                    <a:lnTo>
                      <a:pt x="1546" y="251"/>
                    </a:lnTo>
                    <a:lnTo>
                      <a:pt x="1547" y="251"/>
                    </a:lnTo>
                    <a:lnTo>
                      <a:pt x="1547" y="250"/>
                    </a:lnTo>
                    <a:lnTo>
                      <a:pt x="1548" y="250"/>
                    </a:lnTo>
                    <a:lnTo>
                      <a:pt x="1548" y="251"/>
                    </a:lnTo>
                    <a:lnTo>
                      <a:pt x="1548" y="249"/>
                    </a:lnTo>
                    <a:lnTo>
                      <a:pt x="1549" y="251"/>
                    </a:lnTo>
                    <a:lnTo>
                      <a:pt x="1549" y="252"/>
                    </a:lnTo>
                    <a:lnTo>
                      <a:pt x="1549" y="250"/>
                    </a:lnTo>
                    <a:lnTo>
                      <a:pt x="1550" y="250"/>
                    </a:lnTo>
                    <a:lnTo>
                      <a:pt x="1550" y="250"/>
                    </a:lnTo>
                    <a:lnTo>
                      <a:pt x="1550" y="251"/>
                    </a:lnTo>
                    <a:lnTo>
                      <a:pt x="1551" y="251"/>
                    </a:lnTo>
                    <a:lnTo>
                      <a:pt x="1551" y="253"/>
                    </a:lnTo>
                    <a:lnTo>
                      <a:pt x="1553" y="251"/>
                    </a:lnTo>
                    <a:lnTo>
                      <a:pt x="1553" y="249"/>
                    </a:lnTo>
                    <a:lnTo>
                      <a:pt x="1553" y="247"/>
                    </a:lnTo>
                    <a:lnTo>
                      <a:pt x="1554" y="249"/>
                    </a:lnTo>
                    <a:lnTo>
                      <a:pt x="1554" y="249"/>
                    </a:lnTo>
                    <a:lnTo>
                      <a:pt x="1554" y="250"/>
                    </a:lnTo>
                    <a:lnTo>
                      <a:pt x="1555" y="250"/>
                    </a:lnTo>
                    <a:lnTo>
                      <a:pt x="1555" y="251"/>
                    </a:lnTo>
                    <a:lnTo>
                      <a:pt x="1556" y="249"/>
                    </a:lnTo>
                    <a:lnTo>
                      <a:pt x="1556" y="250"/>
                    </a:lnTo>
                    <a:lnTo>
                      <a:pt x="1556" y="250"/>
                    </a:lnTo>
                    <a:lnTo>
                      <a:pt x="1557" y="251"/>
                    </a:lnTo>
                    <a:lnTo>
                      <a:pt x="1557" y="250"/>
                    </a:lnTo>
                    <a:lnTo>
                      <a:pt x="1557" y="249"/>
                    </a:lnTo>
                    <a:lnTo>
                      <a:pt x="1558" y="246"/>
                    </a:lnTo>
                    <a:lnTo>
                      <a:pt x="1558" y="245"/>
                    </a:lnTo>
                    <a:lnTo>
                      <a:pt x="1558" y="245"/>
                    </a:lnTo>
                    <a:lnTo>
                      <a:pt x="1559" y="243"/>
                    </a:lnTo>
                    <a:lnTo>
                      <a:pt x="1559" y="245"/>
                    </a:lnTo>
                    <a:lnTo>
                      <a:pt x="1560" y="244"/>
                    </a:lnTo>
                    <a:lnTo>
                      <a:pt x="1560" y="243"/>
                    </a:lnTo>
                    <a:lnTo>
                      <a:pt x="1560" y="245"/>
                    </a:lnTo>
                    <a:lnTo>
                      <a:pt x="1562" y="244"/>
                    </a:lnTo>
                    <a:lnTo>
                      <a:pt x="1562" y="244"/>
                    </a:lnTo>
                    <a:lnTo>
                      <a:pt x="1562" y="242"/>
                    </a:lnTo>
                    <a:lnTo>
                      <a:pt x="1563" y="244"/>
                    </a:lnTo>
                    <a:lnTo>
                      <a:pt x="1563" y="245"/>
                    </a:lnTo>
                    <a:lnTo>
                      <a:pt x="1563" y="245"/>
                    </a:lnTo>
                    <a:lnTo>
                      <a:pt x="1564" y="246"/>
                    </a:lnTo>
                    <a:lnTo>
                      <a:pt x="1564" y="247"/>
                    </a:lnTo>
                    <a:lnTo>
                      <a:pt x="1565" y="246"/>
                    </a:lnTo>
                    <a:lnTo>
                      <a:pt x="1565" y="246"/>
                    </a:lnTo>
                    <a:lnTo>
                      <a:pt x="1565" y="246"/>
                    </a:lnTo>
                    <a:lnTo>
                      <a:pt x="1566" y="249"/>
                    </a:lnTo>
                    <a:lnTo>
                      <a:pt x="1566" y="247"/>
                    </a:lnTo>
                    <a:lnTo>
                      <a:pt x="1566" y="247"/>
                    </a:lnTo>
                    <a:lnTo>
                      <a:pt x="1567" y="246"/>
                    </a:lnTo>
                    <a:lnTo>
                      <a:pt x="1567" y="245"/>
                    </a:lnTo>
                    <a:lnTo>
                      <a:pt x="1567" y="246"/>
                    </a:lnTo>
                    <a:lnTo>
                      <a:pt x="1568" y="243"/>
                    </a:lnTo>
                    <a:lnTo>
                      <a:pt x="1568" y="243"/>
                    </a:lnTo>
                    <a:lnTo>
                      <a:pt x="1569" y="242"/>
                    </a:lnTo>
                    <a:lnTo>
                      <a:pt x="1569" y="242"/>
                    </a:lnTo>
                    <a:lnTo>
                      <a:pt x="1569" y="242"/>
                    </a:lnTo>
                    <a:lnTo>
                      <a:pt x="1571" y="243"/>
                    </a:lnTo>
                    <a:lnTo>
                      <a:pt x="1571" y="245"/>
                    </a:lnTo>
                    <a:lnTo>
                      <a:pt x="1571" y="244"/>
                    </a:lnTo>
                    <a:lnTo>
                      <a:pt x="1572" y="243"/>
                    </a:lnTo>
                    <a:lnTo>
                      <a:pt x="1572" y="244"/>
                    </a:lnTo>
                    <a:lnTo>
                      <a:pt x="1572" y="243"/>
                    </a:lnTo>
                    <a:lnTo>
                      <a:pt x="1573" y="242"/>
                    </a:lnTo>
                    <a:lnTo>
                      <a:pt x="1573" y="240"/>
                    </a:lnTo>
                    <a:lnTo>
                      <a:pt x="1574" y="237"/>
                    </a:lnTo>
                    <a:lnTo>
                      <a:pt x="1574" y="237"/>
                    </a:lnTo>
                    <a:lnTo>
                      <a:pt x="1574" y="236"/>
                    </a:lnTo>
                    <a:lnTo>
                      <a:pt x="1575" y="240"/>
                    </a:lnTo>
                    <a:lnTo>
                      <a:pt x="1575" y="240"/>
                    </a:lnTo>
                    <a:lnTo>
                      <a:pt x="1575" y="240"/>
                    </a:lnTo>
                    <a:lnTo>
                      <a:pt x="1576" y="242"/>
                    </a:lnTo>
                    <a:lnTo>
                      <a:pt x="1576" y="243"/>
                    </a:lnTo>
                    <a:lnTo>
                      <a:pt x="1576" y="245"/>
                    </a:lnTo>
                    <a:lnTo>
                      <a:pt x="1577" y="247"/>
                    </a:lnTo>
                    <a:lnTo>
                      <a:pt x="1577" y="249"/>
                    </a:lnTo>
                    <a:lnTo>
                      <a:pt x="1578" y="247"/>
                    </a:lnTo>
                    <a:lnTo>
                      <a:pt x="1578" y="246"/>
                    </a:lnTo>
                    <a:lnTo>
                      <a:pt x="1578" y="245"/>
                    </a:lnTo>
                    <a:lnTo>
                      <a:pt x="1580" y="243"/>
                    </a:lnTo>
                    <a:lnTo>
                      <a:pt x="1580" y="244"/>
                    </a:lnTo>
                    <a:lnTo>
                      <a:pt x="1580" y="245"/>
                    </a:lnTo>
                    <a:lnTo>
                      <a:pt x="1581" y="247"/>
                    </a:lnTo>
                    <a:lnTo>
                      <a:pt x="1581" y="247"/>
                    </a:lnTo>
                    <a:lnTo>
                      <a:pt x="1581" y="247"/>
                    </a:lnTo>
                    <a:lnTo>
                      <a:pt x="1582" y="246"/>
                    </a:lnTo>
                    <a:lnTo>
                      <a:pt x="1582" y="247"/>
                    </a:lnTo>
                    <a:lnTo>
                      <a:pt x="1583" y="247"/>
                    </a:lnTo>
                    <a:lnTo>
                      <a:pt x="1583" y="247"/>
                    </a:lnTo>
                    <a:lnTo>
                      <a:pt x="1583" y="246"/>
                    </a:lnTo>
                    <a:lnTo>
                      <a:pt x="1584" y="246"/>
                    </a:lnTo>
                    <a:lnTo>
                      <a:pt x="1584" y="246"/>
                    </a:lnTo>
                    <a:lnTo>
                      <a:pt x="1584" y="247"/>
                    </a:lnTo>
                    <a:lnTo>
                      <a:pt x="1585" y="247"/>
                    </a:lnTo>
                    <a:lnTo>
                      <a:pt x="1585" y="247"/>
                    </a:lnTo>
                    <a:lnTo>
                      <a:pt x="1585" y="245"/>
                    </a:lnTo>
                    <a:lnTo>
                      <a:pt x="1586" y="246"/>
                    </a:lnTo>
                    <a:lnTo>
                      <a:pt x="1586" y="245"/>
                    </a:lnTo>
                    <a:lnTo>
                      <a:pt x="1587" y="245"/>
                    </a:lnTo>
                    <a:lnTo>
                      <a:pt x="1587" y="245"/>
                    </a:lnTo>
                    <a:lnTo>
                      <a:pt x="1587" y="244"/>
                    </a:lnTo>
                    <a:lnTo>
                      <a:pt x="1589" y="244"/>
                    </a:lnTo>
                    <a:lnTo>
                      <a:pt x="1589" y="243"/>
                    </a:lnTo>
                    <a:lnTo>
                      <a:pt x="1589" y="246"/>
                    </a:lnTo>
                    <a:lnTo>
                      <a:pt x="1590" y="246"/>
                    </a:lnTo>
                    <a:lnTo>
                      <a:pt x="1590" y="246"/>
                    </a:lnTo>
                    <a:lnTo>
                      <a:pt x="1590" y="245"/>
                    </a:lnTo>
                    <a:lnTo>
                      <a:pt x="1591" y="245"/>
                    </a:lnTo>
                    <a:lnTo>
                      <a:pt x="1591" y="245"/>
                    </a:lnTo>
                    <a:lnTo>
                      <a:pt x="1592" y="247"/>
                    </a:lnTo>
                    <a:lnTo>
                      <a:pt x="1592" y="246"/>
                    </a:lnTo>
                    <a:lnTo>
                      <a:pt x="1592" y="245"/>
                    </a:lnTo>
                    <a:lnTo>
                      <a:pt x="1593" y="246"/>
                    </a:lnTo>
                    <a:lnTo>
                      <a:pt x="1593" y="249"/>
                    </a:lnTo>
                    <a:lnTo>
                      <a:pt x="1593" y="249"/>
                    </a:lnTo>
                    <a:lnTo>
                      <a:pt x="1594" y="246"/>
                    </a:lnTo>
                    <a:lnTo>
                      <a:pt x="1594" y="246"/>
                    </a:lnTo>
                    <a:lnTo>
                      <a:pt x="1594" y="245"/>
                    </a:lnTo>
                    <a:lnTo>
                      <a:pt x="1595" y="246"/>
                    </a:lnTo>
                    <a:lnTo>
                      <a:pt x="1595" y="247"/>
                    </a:lnTo>
                    <a:lnTo>
                      <a:pt x="1596" y="247"/>
                    </a:lnTo>
                    <a:lnTo>
                      <a:pt x="1596" y="250"/>
                    </a:lnTo>
                    <a:lnTo>
                      <a:pt x="1596" y="253"/>
                    </a:lnTo>
                    <a:lnTo>
                      <a:pt x="1598" y="254"/>
                    </a:lnTo>
                    <a:lnTo>
                      <a:pt x="1598" y="255"/>
                    </a:lnTo>
                    <a:lnTo>
                      <a:pt x="1598" y="254"/>
                    </a:lnTo>
                    <a:lnTo>
                      <a:pt x="1599" y="255"/>
                    </a:lnTo>
                    <a:lnTo>
                      <a:pt x="1599" y="254"/>
                    </a:lnTo>
                    <a:lnTo>
                      <a:pt x="1600" y="251"/>
                    </a:lnTo>
                    <a:lnTo>
                      <a:pt x="1600" y="250"/>
                    </a:lnTo>
                    <a:lnTo>
                      <a:pt x="1600" y="249"/>
                    </a:lnTo>
                    <a:lnTo>
                      <a:pt x="1601" y="246"/>
                    </a:lnTo>
                    <a:lnTo>
                      <a:pt x="1601" y="249"/>
                    </a:lnTo>
                    <a:lnTo>
                      <a:pt x="1601" y="247"/>
                    </a:lnTo>
                    <a:lnTo>
                      <a:pt x="1602" y="247"/>
                    </a:lnTo>
                    <a:lnTo>
                      <a:pt x="1602" y="249"/>
                    </a:lnTo>
                    <a:lnTo>
                      <a:pt x="1602" y="247"/>
                    </a:lnTo>
                    <a:lnTo>
                      <a:pt x="1603" y="246"/>
                    </a:lnTo>
                    <a:lnTo>
                      <a:pt x="1603" y="247"/>
                    </a:lnTo>
                    <a:lnTo>
                      <a:pt x="1604" y="247"/>
                    </a:lnTo>
                    <a:lnTo>
                      <a:pt x="1604" y="246"/>
                    </a:lnTo>
                    <a:lnTo>
                      <a:pt x="1604" y="249"/>
                    </a:lnTo>
                    <a:lnTo>
                      <a:pt x="1605" y="247"/>
                    </a:lnTo>
                    <a:lnTo>
                      <a:pt x="1605" y="247"/>
                    </a:lnTo>
                    <a:lnTo>
                      <a:pt x="1605" y="246"/>
                    </a:lnTo>
                    <a:lnTo>
                      <a:pt x="1607" y="246"/>
                    </a:lnTo>
                    <a:lnTo>
                      <a:pt x="1607" y="245"/>
                    </a:lnTo>
                    <a:lnTo>
                      <a:pt x="1607" y="246"/>
                    </a:lnTo>
                    <a:lnTo>
                      <a:pt x="1608" y="247"/>
                    </a:lnTo>
                    <a:lnTo>
                      <a:pt x="1608" y="249"/>
                    </a:lnTo>
                    <a:lnTo>
                      <a:pt x="1609" y="251"/>
                    </a:lnTo>
                    <a:lnTo>
                      <a:pt x="1609" y="251"/>
                    </a:lnTo>
                    <a:lnTo>
                      <a:pt x="1609" y="251"/>
                    </a:lnTo>
                    <a:lnTo>
                      <a:pt x="1610" y="253"/>
                    </a:lnTo>
                    <a:lnTo>
                      <a:pt x="1610" y="255"/>
                    </a:lnTo>
                    <a:lnTo>
                      <a:pt x="1610" y="255"/>
                    </a:lnTo>
                    <a:lnTo>
                      <a:pt x="1611" y="256"/>
                    </a:lnTo>
                    <a:lnTo>
                      <a:pt x="1611" y="256"/>
                    </a:lnTo>
                    <a:lnTo>
                      <a:pt x="1611" y="254"/>
                    </a:lnTo>
                    <a:lnTo>
                      <a:pt x="1612" y="253"/>
                    </a:lnTo>
                    <a:lnTo>
                      <a:pt x="1612" y="251"/>
                    </a:lnTo>
                    <a:lnTo>
                      <a:pt x="1613" y="252"/>
                    </a:lnTo>
                    <a:lnTo>
                      <a:pt x="1613" y="252"/>
                    </a:lnTo>
                    <a:lnTo>
                      <a:pt x="1613" y="254"/>
                    </a:lnTo>
                    <a:lnTo>
                      <a:pt x="1614" y="254"/>
                    </a:lnTo>
                    <a:lnTo>
                      <a:pt x="1614" y="254"/>
                    </a:lnTo>
                    <a:lnTo>
                      <a:pt x="1614" y="254"/>
                    </a:lnTo>
                    <a:lnTo>
                      <a:pt x="1616" y="252"/>
                    </a:lnTo>
                    <a:lnTo>
                      <a:pt x="1616" y="251"/>
                    </a:lnTo>
                    <a:lnTo>
                      <a:pt x="1616" y="249"/>
                    </a:lnTo>
                    <a:lnTo>
                      <a:pt x="1617" y="247"/>
                    </a:lnTo>
                    <a:lnTo>
                      <a:pt x="1617" y="247"/>
                    </a:lnTo>
                    <a:lnTo>
                      <a:pt x="1618" y="247"/>
                    </a:lnTo>
                    <a:lnTo>
                      <a:pt x="1618" y="249"/>
                    </a:lnTo>
                    <a:lnTo>
                      <a:pt x="1618" y="246"/>
                    </a:lnTo>
                    <a:lnTo>
                      <a:pt x="1619" y="244"/>
                    </a:lnTo>
                    <a:lnTo>
                      <a:pt x="1619" y="244"/>
                    </a:lnTo>
                    <a:lnTo>
                      <a:pt x="1619" y="245"/>
                    </a:lnTo>
                    <a:lnTo>
                      <a:pt x="1620" y="245"/>
                    </a:lnTo>
                    <a:lnTo>
                      <a:pt x="1620" y="247"/>
                    </a:lnTo>
                    <a:lnTo>
                      <a:pt x="1620" y="247"/>
                    </a:lnTo>
                    <a:lnTo>
                      <a:pt x="1621" y="246"/>
                    </a:lnTo>
                    <a:lnTo>
                      <a:pt x="1621" y="246"/>
                    </a:lnTo>
                    <a:lnTo>
                      <a:pt x="1622" y="246"/>
                    </a:lnTo>
                    <a:lnTo>
                      <a:pt x="1622" y="247"/>
                    </a:lnTo>
                    <a:lnTo>
                      <a:pt x="1622" y="249"/>
                    </a:lnTo>
                    <a:lnTo>
                      <a:pt x="1623" y="250"/>
                    </a:lnTo>
                    <a:lnTo>
                      <a:pt x="1623" y="249"/>
                    </a:lnTo>
                    <a:lnTo>
                      <a:pt x="1623" y="249"/>
                    </a:lnTo>
                    <a:lnTo>
                      <a:pt x="1625" y="249"/>
                    </a:lnTo>
                    <a:lnTo>
                      <a:pt x="1625" y="250"/>
                    </a:lnTo>
                    <a:lnTo>
                      <a:pt x="1625" y="250"/>
                    </a:lnTo>
                    <a:lnTo>
                      <a:pt x="1626" y="250"/>
                    </a:lnTo>
                    <a:lnTo>
                      <a:pt x="1626" y="253"/>
                    </a:lnTo>
                    <a:lnTo>
                      <a:pt x="1627" y="253"/>
                    </a:lnTo>
                    <a:lnTo>
                      <a:pt x="1627" y="254"/>
                    </a:lnTo>
                    <a:lnTo>
                      <a:pt x="1627" y="252"/>
                    </a:lnTo>
                    <a:lnTo>
                      <a:pt x="1628" y="253"/>
                    </a:lnTo>
                    <a:lnTo>
                      <a:pt x="1628" y="252"/>
                    </a:lnTo>
                    <a:lnTo>
                      <a:pt x="1628" y="250"/>
                    </a:lnTo>
                    <a:lnTo>
                      <a:pt x="1629" y="249"/>
                    </a:lnTo>
                    <a:lnTo>
                      <a:pt x="1629" y="250"/>
                    </a:lnTo>
                    <a:lnTo>
                      <a:pt x="1629" y="249"/>
                    </a:lnTo>
                    <a:lnTo>
                      <a:pt x="1630" y="247"/>
                    </a:lnTo>
                    <a:lnTo>
                      <a:pt x="1630" y="247"/>
                    </a:lnTo>
                    <a:lnTo>
                      <a:pt x="1631" y="249"/>
                    </a:lnTo>
                    <a:lnTo>
                      <a:pt x="1631" y="249"/>
                    </a:lnTo>
                    <a:lnTo>
                      <a:pt x="1631" y="251"/>
                    </a:lnTo>
                    <a:lnTo>
                      <a:pt x="1632" y="250"/>
                    </a:lnTo>
                    <a:lnTo>
                      <a:pt x="1632" y="250"/>
                    </a:lnTo>
                    <a:lnTo>
                      <a:pt x="1632" y="247"/>
                    </a:lnTo>
                    <a:lnTo>
                      <a:pt x="1634" y="249"/>
                    </a:lnTo>
                    <a:lnTo>
                      <a:pt x="1634" y="251"/>
                    </a:lnTo>
                    <a:lnTo>
                      <a:pt x="1634" y="250"/>
                    </a:lnTo>
                    <a:lnTo>
                      <a:pt x="1635" y="251"/>
                    </a:lnTo>
                    <a:lnTo>
                      <a:pt x="1635" y="253"/>
                    </a:lnTo>
                    <a:lnTo>
                      <a:pt x="1636" y="252"/>
                    </a:lnTo>
                    <a:lnTo>
                      <a:pt x="1636" y="254"/>
                    </a:lnTo>
                    <a:lnTo>
                      <a:pt x="1636" y="254"/>
                    </a:lnTo>
                    <a:lnTo>
                      <a:pt x="1637" y="251"/>
                    </a:lnTo>
                    <a:lnTo>
                      <a:pt x="1637" y="250"/>
                    </a:lnTo>
                    <a:lnTo>
                      <a:pt x="1637" y="250"/>
                    </a:lnTo>
                    <a:lnTo>
                      <a:pt x="1638" y="246"/>
                    </a:lnTo>
                    <a:lnTo>
                      <a:pt x="1638" y="244"/>
                    </a:lnTo>
                    <a:lnTo>
                      <a:pt x="1638" y="247"/>
                    </a:lnTo>
                    <a:lnTo>
                      <a:pt x="1639" y="404"/>
                    </a:lnTo>
                    <a:lnTo>
                      <a:pt x="1639" y="573"/>
                    </a:lnTo>
                    <a:lnTo>
                      <a:pt x="1640" y="632"/>
                    </a:lnTo>
                    <a:lnTo>
                      <a:pt x="1640" y="602"/>
                    </a:lnTo>
                    <a:lnTo>
                      <a:pt x="1640" y="532"/>
                    </a:lnTo>
                    <a:lnTo>
                      <a:pt x="1641" y="453"/>
                    </a:lnTo>
                    <a:lnTo>
                      <a:pt x="1641" y="381"/>
                    </a:lnTo>
                    <a:lnTo>
                      <a:pt x="1641" y="328"/>
                    </a:lnTo>
                    <a:lnTo>
                      <a:pt x="1643" y="289"/>
                    </a:lnTo>
                    <a:lnTo>
                      <a:pt x="1643" y="263"/>
                    </a:lnTo>
                    <a:lnTo>
                      <a:pt x="1644" y="245"/>
                    </a:lnTo>
                    <a:lnTo>
                      <a:pt x="1644" y="233"/>
                    </a:lnTo>
                    <a:lnTo>
                      <a:pt x="1644" y="224"/>
                    </a:lnTo>
                    <a:lnTo>
                      <a:pt x="1645" y="223"/>
                    </a:lnTo>
                    <a:lnTo>
                      <a:pt x="1645" y="223"/>
                    </a:lnTo>
                    <a:lnTo>
                      <a:pt x="1645" y="224"/>
                    </a:lnTo>
                    <a:lnTo>
                      <a:pt x="1646" y="226"/>
                    </a:lnTo>
                    <a:lnTo>
                      <a:pt x="1646" y="229"/>
                    </a:lnTo>
                    <a:lnTo>
                      <a:pt x="1646" y="233"/>
                    </a:lnTo>
                    <a:lnTo>
                      <a:pt x="1647" y="240"/>
                    </a:lnTo>
                    <a:lnTo>
                      <a:pt x="1647" y="242"/>
                    </a:lnTo>
                    <a:lnTo>
                      <a:pt x="1648" y="245"/>
                    </a:lnTo>
                    <a:lnTo>
                      <a:pt x="1648" y="245"/>
                    </a:lnTo>
                    <a:lnTo>
                      <a:pt x="1648" y="245"/>
                    </a:lnTo>
                    <a:lnTo>
                      <a:pt x="1649" y="244"/>
                    </a:lnTo>
                    <a:lnTo>
                      <a:pt x="1649" y="242"/>
                    </a:lnTo>
                    <a:lnTo>
                      <a:pt x="1649" y="241"/>
                    </a:lnTo>
                    <a:lnTo>
                      <a:pt x="1650" y="241"/>
                    </a:lnTo>
                    <a:lnTo>
                      <a:pt x="1650" y="241"/>
                    </a:lnTo>
                    <a:lnTo>
                      <a:pt x="1650" y="237"/>
                    </a:lnTo>
                    <a:lnTo>
                      <a:pt x="1652" y="234"/>
                    </a:lnTo>
                    <a:lnTo>
                      <a:pt x="1652" y="234"/>
                    </a:lnTo>
                    <a:lnTo>
                      <a:pt x="1653" y="233"/>
                    </a:lnTo>
                    <a:lnTo>
                      <a:pt x="1653" y="233"/>
                    </a:lnTo>
                    <a:lnTo>
                      <a:pt x="1653" y="232"/>
                    </a:lnTo>
                    <a:lnTo>
                      <a:pt x="1654" y="231"/>
                    </a:lnTo>
                    <a:lnTo>
                      <a:pt x="1654" y="226"/>
                    </a:lnTo>
                    <a:lnTo>
                      <a:pt x="1654" y="226"/>
                    </a:lnTo>
                    <a:lnTo>
                      <a:pt x="1655" y="223"/>
                    </a:lnTo>
                    <a:lnTo>
                      <a:pt x="1655" y="224"/>
                    </a:lnTo>
                    <a:lnTo>
                      <a:pt x="1655" y="225"/>
                    </a:lnTo>
                    <a:lnTo>
                      <a:pt x="1656" y="226"/>
                    </a:lnTo>
                    <a:lnTo>
                      <a:pt x="1656" y="231"/>
                    </a:lnTo>
                    <a:lnTo>
                      <a:pt x="1657" y="229"/>
                    </a:lnTo>
                    <a:lnTo>
                      <a:pt x="1657" y="233"/>
                    </a:lnTo>
                    <a:lnTo>
                      <a:pt x="1657" y="233"/>
                    </a:lnTo>
                    <a:lnTo>
                      <a:pt x="1658" y="237"/>
                    </a:lnTo>
                    <a:lnTo>
                      <a:pt x="1658" y="240"/>
                    </a:lnTo>
                    <a:lnTo>
                      <a:pt x="1658" y="245"/>
                    </a:lnTo>
                    <a:lnTo>
                      <a:pt x="1659" y="250"/>
                    </a:lnTo>
                    <a:lnTo>
                      <a:pt x="1659" y="251"/>
                    </a:lnTo>
                    <a:lnTo>
                      <a:pt x="1659" y="252"/>
                    </a:lnTo>
                    <a:lnTo>
                      <a:pt x="1661" y="254"/>
                    </a:lnTo>
                    <a:lnTo>
                      <a:pt x="1661" y="255"/>
                    </a:lnTo>
                    <a:lnTo>
                      <a:pt x="1662" y="259"/>
                    </a:lnTo>
                    <a:lnTo>
                      <a:pt x="1662" y="261"/>
                    </a:lnTo>
                    <a:lnTo>
                      <a:pt x="1662" y="263"/>
                    </a:lnTo>
                    <a:lnTo>
                      <a:pt x="1663" y="268"/>
                    </a:lnTo>
                    <a:lnTo>
                      <a:pt x="1663" y="272"/>
                    </a:lnTo>
                    <a:lnTo>
                      <a:pt x="1663" y="274"/>
                    </a:lnTo>
                    <a:lnTo>
                      <a:pt x="1664" y="278"/>
                    </a:lnTo>
                    <a:lnTo>
                      <a:pt x="1664" y="282"/>
                    </a:lnTo>
                    <a:lnTo>
                      <a:pt x="1664" y="287"/>
                    </a:lnTo>
                    <a:lnTo>
                      <a:pt x="1665" y="291"/>
                    </a:lnTo>
                    <a:lnTo>
                      <a:pt x="1665" y="294"/>
                    </a:lnTo>
                    <a:lnTo>
                      <a:pt x="1666" y="296"/>
                    </a:lnTo>
                    <a:lnTo>
                      <a:pt x="1666" y="300"/>
                    </a:lnTo>
                    <a:lnTo>
                      <a:pt x="1666" y="305"/>
                    </a:lnTo>
                    <a:lnTo>
                      <a:pt x="1667" y="310"/>
                    </a:lnTo>
                    <a:lnTo>
                      <a:pt x="1667" y="316"/>
                    </a:lnTo>
                    <a:lnTo>
                      <a:pt x="1667" y="320"/>
                    </a:lnTo>
                    <a:lnTo>
                      <a:pt x="1668" y="324"/>
                    </a:lnTo>
                    <a:lnTo>
                      <a:pt x="1668" y="327"/>
                    </a:lnTo>
                    <a:lnTo>
                      <a:pt x="1668" y="331"/>
                    </a:lnTo>
                    <a:lnTo>
                      <a:pt x="1670" y="335"/>
                    </a:lnTo>
                    <a:lnTo>
                      <a:pt x="1670" y="340"/>
                    </a:lnTo>
                    <a:lnTo>
                      <a:pt x="1671" y="342"/>
                    </a:lnTo>
                    <a:lnTo>
                      <a:pt x="1671" y="346"/>
                    </a:lnTo>
                    <a:lnTo>
                      <a:pt x="1671" y="350"/>
                    </a:lnTo>
                    <a:lnTo>
                      <a:pt x="1672" y="354"/>
                    </a:lnTo>
                    <a:lnTo>
                      <a:pt x="1672" y="358"/>
                    </a:lnTo>
                    <a:lnTo>
                      <a:pt x="1672" y="360"/>
                    </a:lnTo>
                    <a:lnTo>
                      <a:pt x="1673" y="364"/>
                    </a:lnTo>
                    <a:lnTo>
                      <a:pt x="1673" y="367"/>
                    </a:lnTo>
                    <a:lnTo>
                      <a:pt x="1673" y="370"/>
                    </a:lnTo>
                    <a:lnTo>
                      <a:pt x="1674" y="373"/>
                    </a:lnTo>
                    <a:lnTo>
                      <a:pt x="1674" y="377"/>
                    </a:lnTo>
                    <a:lnTo>
                      <a:pt x="1675" y="379"/>
                    </a:lnTo>
                    <a:lnTo>
                      <a:pt x="1675" y="380"/>
                    </a:lnTo>
                    <a:lnTo>
                      <a:pt x="1675" y="383"/>
                    </a:lnTo>
                    <a:lnTo>
                      <a:pt x="1676" y="386"/>
                    </a:lnTo>
                    <a:lnTo>
                      <a:pt x="1676" y="388"/>
                    </a:lnTo>
                    <a:lnTo>
                      <a:pt x="1676" y="391"/>
                    </a:lnTo>
                    <a:lnTo>
                      <a:pt x="1677" y="397"/>
                    </a:lnTo>
                    <a:lnTo>
                      <a:pt x="1677" y="401"/>
                    </a:lnTo>
                    <a:lnTo>
                      <a:pt x="1677" y="404"/>
                    </a:lnTo>
                    <a:lnTo>
                      <a:pt x="1679" y="406"/>
                    </a:lnTo>
                    <a:lnTo>
                      <a:pt x="1679" y="409"/>
                    </a:lnTo>
                    <a:lnTo>
                      <a:pt x="1680" y="411"/>
                    </a:lnTo>
                    <a:lnTo>
                      <a:pt x="1680" y="415"/>
                    </a:lnTo>
                    <a:lnTo>
                      <a:pt x="1680" y="418"/>
                    </a:lnTo>
                    <a:lnTo>
                      <a:pt x="1681" y="420"/>
                    </a:lnTo>
                    <a:lnTo>
                      <a:pt x="1681" y="424"/>
                    </a:lnTo>
                    <a:lnTo>
                      <a:pt x="1681" y="424"/>
                    </a:lnTo>
                    <a:lnTo>
                      <a:pt x="1682" y="423"/>
                    </a:lnTo>
                    <a:lnTo>
                      <a:pt x="1682" y="423"/>
                    </a:lnTo>
                    <a:lnTo>
                      <a:pt x="1683" y="422"/>
                    </a:lnTo>
                    <a:lnTo>
                      <a:pt x="1683" y="424"/>
                    </a:lnTo>
                    <a:lnTo>
                      <a:pt x="1683" y="425"/>
                    </a:lnTo>
                    <a:lnTo>
                      <a:pt x="1684" y="427"/>
                    </a:lnTo>
                    <a:lnTo>
                      <a:pt x="1684" y="427"/>
                    </a:lnTo>
                    <a:lnTo>
                      <a:pt x="1684" y="428"/>
                    </a:lnTo>
                    <a:lnTo>
                      <a:pt x="1685" y="433"/>
                    </a:lnTo>
                    <a:lnTo>
                      <a:pt x="1685" y="433"/>
                    </a:lnTo>
                    <a:lnTo>
                      <a:pt x="1685" y="434"/>
                    </a:lnTo>
                    <a:lnTo>
                      <a:pt x="1686" y="434"/>
                    </a:lnTo>
                    <a:lnTo>
                      <a:pt x="1686" y="436"/>
                    </a:lnTo>
                    <a:lnTo>
                      <a:pt x="1688" y="436"/>
                    </a:lnTo>
                    <a:lnTo>
                      <a:pt x="1688" y="437"/>
                    </a:lnTo>
                    <a:lnTo>
                      <a:pt x="1688" y="438"/>
                    </a:lnTo>
                    <a:lnTo>
                      <a:pt x="1689" y="438"/>
                    </a:lnTo>
                    <a:lnTo>
                      <a:pt x="1689" y="438"/>
                    </a:lnTo>
                    <a:lnTo>
                      <a:pt x="1689" y="441"/>
                    </a:lnTo>
                    <a:lnTo>
                      <a:pt x="1690" y="440"/>
                    </a:lnTo>
                    <a:lnTo>
                      <a:pt x="1690" y="441"/>
                    </a:lnTo>
                    <a:lnTo>
                      <a:pt x="1690" y="443"/>
                    </a:lnTo>
                    <a:lnTo>
                      <a:pt x="1691" y="444"/>
                    </a:lnTo>
                    <a:lnTo>
                      <a:pt x="1691" y="446"/>
                    </a:lnTo>
                    <a:lnTo>
                      <a:pt x="1692" y="449"/>
                    </a:lnTo>
                    <a:lnTo>
                      <a:pt x="1692" y="451"/>
                    </a:lnTo>
                    <a:lnTo>
                      <a:pt x="1692" y="452"/>
                    </a:lnTo>
                    <a:lnTo>
                      <a:pt x="1693" y="454"/>
                    </a:lnTo>
                    <a:lnTo>
                      <a:pt x="1693" y="453"/>
                    </a:lnTo>
                    <a:lnTo>
                      <a:pt x="1693" y="453"/>
                    </a:lnTo>
                    <a:lnTo>
                      <a:pt x="1694" y="454"/>
                    </a:lnTo>
                    <a:lnTo>
                      <a:pt x="1694" y="454"/>
                    </a:lnTo>
                    <a:lnTo>
                      <a:pt x="1694" y="458"/>
                    </a:lnTo>
                    <a:lnTo>
                      <a:pt x="1695" y="460"/>
                    </a:lnTo>
                    <a:lnTo>
                      <a:pt x="1695" y="462"/>
                    </a:lnTo>
                    <a:lnTo>
                      <a:pt x="1696" y="464"/>
                    </a:lnTo>
                    <a:lnTo>
                      <a:pt x="1696" y="468"/>
                    </a:lnTo>
                    <a:lnTo>
                      <a:pt x="1696" y="470"/>
                    </a:lnTo>
                    <a:lnTo>
                      <a:pt x="1698" y="470"/>
                    </a:lnTo>
                    <a:lnTo>
                      <a:pt x="1698" y="469"/>
                    </a:lnTo>
                    <a:lnTo>
                      <a:pt x="1698" y="468"/>
                    </a:lnTo>
                    <a:lnTo>
                      <a:pt x="1699" y="464"/>
                    </a:lnTo>
                    <a:lnTo>
                      <a:pt x="1699" y="461"/>
                    </a:lnTo>
                    <a:lnTo>
                      <a:pt x="1699" y="459"/>
                    </a:lnTo>
                    <a:lnTo>
                      <a:pt x="1700" y="454"/>
                    </a:lnTo>
                    <a:lnTo>
                      <a:pt x="1700" y="455"/>
                    </a:lnTo>
                    <a:lnTo>
                      <a:pt x="1701" y="453"/>
                    </a:lnTo>
                    <a:lnTo>
                      <a:pt x="1701" y="454"/>
                    </a:lnTo>
                    <a:lnTo>
                      <a:pt x="1701" y="454"/>
                    </a:lnTo>
                    <a:lnTo>
                      <a:pt x="1702" y="459"/>
                    </a:lnTo>
                    <a:lnTo>
                      <a:pt x="1702" y="460"/>
                    </a:lnTo>
                    <a:lnTo>
                      <a:pt x="1702" y="461"/>
                    </a:lnTo>
                    <a:lnTo>
                      <a:pt x="1703" y="462"/>
                    </a:lnTo>
                    <a:lnTo>
                      <a:pt x="1703" y="464"/>
                    </a:lnTo>
                    <a:lnTo>
                      <a:pt x="1703" y="465"/>
                    </a:lnTo>
                    <a:lnTo>
                      <a:pt x="1704" y="467"/>
                    </a:lnTo>
                    <a:lnTo>
                      <a:pt x="1704" y="468"/>
                    </a:lnTo>
                    <a:lnTo>
                      <a:pt x="1705" y="468"/>
                    </a:lnTo>
                    <a:lnTo>
                      <a:pt x="1705" y="469"/>
                    </a:lnTo>
                    <a:lnTo>
                      <a:pt x="1705" y="468"/>
                    </a:lnTo>
                    <a:lnTo>
                      <a:pt x="1707" y="468"/>
                    </a:lnTo>
                    <a:lnTo>
                      <a:pt x="1707" y="468"/>
                    </a:lnTo>
                    <a:lnTo>
                      <a:pt x="1707" y="467"/>
                    </a:lnTo>
                    <a:lnTo>
                      <a:pt x="1708" y="464"/>
                    </a:lnTo>
                    <a:lnTo>
                      <a:pt x="1708" y="464"/>
                    </a:lnTo>
                    <a:lnTo>
                      <a:pt x="1708" y="464"/>
                    </a:lnTo>
                    <a:lnTo>
                      <a:pt x="1709" y="462"/>
                    </a:lnTo>
                    <a:lnTo>
                      <a:pt x="1709" y="461"/>
                    </a:lnTo>
                    <a:lnTo>
                      <a:pt x="1710" y="462"/>
                    </a:lnTo>
                    <a:lnTo>
                      <a:pt x="1710" y="463"/>
                    </a:lnTo>
                    <a:lnTo>
                      <a:pt x="1710" y="464"/>
                    </a:lnTo>
                    <a:lnTo>
                      <a:pt x="1711" y="464"/>
                    </a:lnTo>
                    <a:lnTo>
                      <a:pt x="1711" y="464"/>
                    </a:lnTo>
                    <a:lnTo>
                      <a:pt x="1711" y="462"/>
                    </a:lnTo>
                    <a:lnTo>
                      <a:pt x="1712" y="462"/>
                    </a:lnTo>
                    <a:lnTo>
                      <a:pt x="1712" y="460"/>
                    </a:lnTo>
                    <a:lnTo>
                      <a:pt x="1712" y="461"/>
                    </a:lnTo>
                    <a:lnTo>
                      <a:pt x="1713" y="460"/>
                    </a:lnTo>
                    <a:lnTo>
                      <a:pt x="1713" y="459"/>
                    </a:lnTo>
                    <a:lnTo>
                      <a:pt x="1714" y="456"/>
                    </a:lnTo>
                    <a:lnTo>
                      <a:pt x="1714" y="454"/>
                    </a:lnTo>
                    <a:lnTo>
                      <a:pt x="1714" y="453"/>
                    </a:lnTo>
                    <a:lnTo>
                      <a:pt x="1716" y="454"/>
                    </a:lnTo>
                    <a:lnTo>
                      <a:pt x="1716" y="456"/>
                    </a:lnTo>
                    <a:lnTo>
                      <a:pt x="1716" y="458"/>
                    </a:lnTo>
                    <a:lnTo>
                      <a:pt x="1717" y="458"/>
                    </a:lnTo>
                    <a:lnTo>
                      <a:pt x="1717" y="458"/>
                    </a:lnTo>
                    <a:lnTo>
                      <a:pt x="1717" y="458"/>
                    </a:lnTo>
                    <a:lnTo>
                      <a:pt x="1718" y="458"/>
                    </a:lnTo>
                    <a:lnTo>
                      <a:pt x="1718" y="458"/>
                    </a:lnTo>
                    <a:lnTo>
                      <a:pt x="1719" y="455"/>
                    </a:lnTo>
                    <a:lnTo>
                      <a:pt x="1719" y="454"/>
                    </a:lnTo>
                    <a:lnTo>
                      <a:pt x="1719" y="453"/>
                    </a:lnTo>
                    <a:lnTo>
                      <a:pt x="1720" y="452"/>
                    </a:lnTo>
                    <a:lnTo>
                      <a:pt x="1720" y="453"/>
                    </a:lnTo>
                    <a:lnTo>
                      <a:pt x="1720" y="454"/>
                    </a:lnTo>
                    <a:lnTo>
                      <a:pt x="1721" y="454"/>
                    </a:lnTo>
                    <a:lnTo>
                      <a:pt x="1721" y="455"/>
                    </a:lnTo>
                    <a:lnTo>
                      <a:pt x="1721" y="453"/>
                    </a:lnTo>
                    <a:lnTo>
                      <a:pt x="1722" y="452"/>
                    </a:lnTo>
                    <a:lnTo>
                      <a:pt x="1722" y="451"/>
                    </a:lnTo>
                    <a:lnTo>
                      <a:pt x="1723" y="451"/>
                    </a:lnTo>
                    <a:lnTo>
                      <a:pt x="1723" y="451"/>
                    </a:lnTo>
                    <a:lnTo>
                      <a:pt x="1723" y="450"/>
                    </a:lnTo>
                    <a:lnTo>
                      <a:pt x="1725" y="449"/>
                    </a:lnTo>
                    <a:lnTo>
                      <a:pt x="1725" y="449"/>
                    </a:lnTo>
                    <a:lnTo>
                      <a:pt x="1725" y="450"/>
                    </a:lnTo>
                    <a:lnTo>
                      <a:pt x="1726" y="450"/>
                    </a:lnTo>
                    <a:lnTo>
                      <a:pt x="1726" y="450"/>
                    </a:lnTo>
                    <a:lnTo>
                      <a:pt x="1727" y="451"/>
                    </a:lnTo>
                    <a:lnTo>
                      <a:pt x="1727" y="450"/>
                    </a:lnTo>
                    <a:lnTo>
                      <a:pt x="1727" y="450"/>
                    </a:lnTo>
                    <a:lnTo>
                      <a:pt x="1728" y="449"/>
                    </a:lnTo>
                    <a:lnTo>
                      <a:pt x="1728" y="446"/>
                    </a:lnTo>
                    <a:lnTo>
                      <a:pt x="1728" y="444"/>
                    </a:lnTo>
                    <a:lnTo>
                      <a:pt x="1729" y="445"/>
                    </a:lnTo>
                    <a:lnTo>
                      <a:pt x="1729" y="447"/>
                    </a:lnTo>
                    <a:lnTo>
                      <a:pt x="1729" y="450"/>
                    </a:lnTo>
                    <a:lnTo>
                      <a:pt x="1730" y="450"/>
                    </a:lnTo>
                    <a:lnTo>
                      <a:pt x="1730" y="451"/>
                    </a:lnTo>
                    <a:lnTo>
                      <a:pt x="1731" y="450"/>
                    </a:lnTo>
                    <a:lnTo>
                      <a:pt x="1731" y="447"/>
                    </a:lnTo>
                    <a:lnTo>
                      <a:pt x="1731" y="445"/>
                    </a:lnTo>
                    <a:lnTo>
                      <a:pt x="1732" y="443"/>
                    </a:lnTo>
                    <a:lnTo>
                      <a:pt x="1732" y="442"/>
                    </a:lnTo>
                    <a:lnTo>
                      <a:pt x="1732" y="442"/>
                    </a:lnTo>
                    <a:lnTo>
                      <a:pt x="1734" y="441"/>
                    </a:lnTo>
                    <a:lnTo>
                      <a:pt x="1734" y="438"/>
                    </a:lnTo>
                    <a:lnTo>
                      <a:pt x="1734" y="437"/>
                    </a:lnTo>
                    <a:lnTo>
                      <a:pt x="1735" y="437"/>
                    </a:lnTo>
                    <a:lnTo>
                      <a:pt x="1735" y="436"/>
                    </a:lnTo>
                    <a:lnTo>
                      <a:pt x="1736" y="435"/>
                    </a:lnTo>
                    <a:lnTo>
                      <a:pt x="1736" y="435"/>
                    </a:lnTo>
                    <a:lnTo>
                      <a:pt x="1736" y="434"/>
                    </a:lnTo>
                    <a:lnTo>
                      <a:pt x="1737" y="435"/>
                    </a:lnTo>
                    <a:lnTo>
                      <a:pt x="1737" y="435"/>
                    </a:lnTo>
                    <a:lnTo>
                      <a:pt x="1737" y="435"/>
                    </a:lnTo>
                    <a:lnTo>
                      <a:pt x="1738" y="435"/>
                    </a:lnTo>
                    <a:lnTo>
                      <a:pt x="1738" y="432"/>
                    </a:lnTo>
                    <a:lnTo>
                      <a:pt x="1738" y="433"/>
                    </a:lnTo>
                    <a:lnTo>
                      <a:pt x="1739" y="433"/>
                    </a:lnTo>
                    <a:lnTo>
                      <a:pt x="1739" y="432"/>
                    </a:lnTo>
                    <a:lnTo>
                      <a:pt x="1740" y="434"/>
                    </a:lnTo>
                    <a:lnTo>
                      <a:pt x="1740" y="433"/>
                    </a:lnTo>
                    <a:lnTo>
                      <a:pt x="1740" y="435"/>
                    </a:lnTo>
                    <a:lnTo>
                      <a:pt x="1741" y="436"/>
                    </a:lnTo>
                    <a:lnTo>
                      <a:pt x="1741" y="435"/>
                    </a:lnTo>
                    <a:lnTo>
                      <a:pt x="1741" y="435"/>
                    </a:lnTo>
                    <a:lnTo>
                      <a:pt x="1743" y="434"/>
                    </a:lnTo>
                    <a:lnTo>
                      <a:pt x="1743" y="433"/>
                    </a:lnTo>
                    <a:lnTo>
                      <a:pt x="1743" y="431"/>
                    </a:lnTo>
                    <a:lnTo>
                      <a:pt x="1744" y="429"/>
                    </a:lnTo>
                    <a:lnTo>
                      <a:pt x="1744" y="429"/>
                    </a:lnTo>
                    <a:lnTo>
                      <a:pt x="1745" y="429"/>
                    </a:lnTo>
                    <a:lnTo>
                      <a:pt x="1745" y="429"/>
                    </a:lnTo>
                    <a:lnTo>
                      <a:pt x="1745" y="428"/>
                    </a:lnTo>
                    <a:lnTo>
                      <a:pt x="1746" y="428"/>
                    </a:lnTo>
                    <a:lnTo>
                      <a:pt x="1746" y="427"/>
                    </a:lnTo>
                    <a:lnTo>
                      <a:pt x="1746" y="427"/>
                    </a:lnTo>
                    <a:lnTo>
                      <a:pt x="1747" y="425"/>
                    </a:lnTo>
                    <a:lnTo>
                      <a:pt x="1747" y="423"/>
                    </a:lnTo>
                    <a:lnTo>
                      <a:pt x="1747" y="420"/>
                    </a:lnTo>
                    <a:lnTo>
                      <a:pt x="1748" y="420"/>
                    </a:lnTo>
                    <a:lnTo>
                      <a:pt x="1748" y="419"/>
                    </a:lnTo>
                    <a:lnTo>
                      <a:pt x="1749" y="418"/>
                    </a:lnTo>
                    <a:lnTo>
                      <a:pt x="1749" y="417"/>
                    </a:lnTo>
                    <a:lnTo>
                      <a:pt x="1749" y="416"/>
                    </a:lnTo>
                    <a:lnTo>
                      <a:pt x="1750" y="416"/>
                    </a:lnTo>
                    <a:lnTo>
                      <a:pt x="1750" y="417"/>
                    </a:lnTo>
                    <a:lnTo>
                      <a:pt x="1750" y="417"/>
                    </a:lnTo>
                    <a:lnTo>
                      <a:pt x="1752" y="416"/>
                    </a:lnTo>
                    <a:lnTo>
                      <a:pt x="1752" y="415"/>
                    </a:lnTo>
                    <a:lnTo>
                      <a:pt x="1752" y="416"/>
                    </a:lnTo>
                    <a:lnTo>
                      <a:pt x="1753" y="416"/>
                    </a:lnTo>
                    <a:lnTo>
                      <a:pt x="1753" y="418"/>
                    </a:lnTo>
                    <a:lnTo>
                      <a:pt x="1754" y="418"/>
                    </a:lnTo>
                    <a:lnTo>
                      <a:pt x="1754" y="417"/>
                    </a:lnTo>
                    <a:lnTo>
                      <a:pt x="1754" y="418"/>
                    </a:lnTo>
                    <a:lnTo>
                      <a:pt x="1755" y="417"/>
                    </a:lnTo>
                    <a:lnTo>
                      <a:pt x="1755" y="418"/>
                    </a:lnTo>
                    <a:lnTo>
                      <a:pt x="1755" y="418"/>
                    </a:lnTo>
                    <a:lnTo>
                      <a:pt x="1756" y="416"/>
                    </a:lnTo>
                    <a:lnTo>
                      <a:pt x="1756" y="415"/>
                    </a:lnTo>
                    <a:lnTo>
                      <a:pt x="1756" y="414"/>
                    </a:lnTo>
                    <a:lnTo>
                      <a:pt x="1757" y="414"/>
                    </a:lnTo>
                    <a:lnTo>
                      <a:pt x="1757" y="413"/>
                    </a:lnTo>
                    <a:lnTo>
                      <a:pt x="1758" y="411"/>
                    </a:lnTo>
                    <a:lnTo>
                      <a:pt x="1758" y="411"/>
                    </a:lnTo>
                    <a:lnTo>
                      <a:pt x="1758" y="410"/>
                    </a:lnTo>
                    <a:lnTo>
                      <a:pt x="1759" y="410"/>
                    </a:lnTo>
                    <a:lnTo>
                      <a:pt x="1759" y="410"/>
                    </a:lnTo>
                    <a:lnTo>
                      <a:pt x="1759" y="409"/>
                    </a:lnTo>
                    <a:lnTo>
                      <a:pt x="1761" y="410"/>
                    </a:lnTo>
                    <a:lnTo>
                      <a:pt x="1761" y="409"/>
                    </a:lnTo>
                    <a:lnTo>
                      <a:pt x="1761" y="410"/>
                    </a:lnTo>
                    <a:lnTo>
                      <a:pt x="1762" y="410"/>
                    </a:lnTo>
                    <a:lnTo>
                      <a:pt x="1762" y="413"/>
                    </a:lnTo>
                    <a:lnTo>
                      <a:pt x="1763" y="410"/>
                    </a:lnTo>
                    <a:lnTo>
                      <a:pt x="1763" y="410"/>
                    </a:lnTo>
                    <a:lnTo>
                      <a:pt x="1763" y="410"/>
                    </a:lnTo>
                    <a:lnTo>
                      <a:pt x="1764" y="409"/>
                    </a:lnTo>
                    <a:lnTo>
                      <a:pt x="1764" y="407"/>
                    </a:lnTo>
                    <a:lnTo>
                      <a:pt x="1764" y="406"/>
                    </a:lnTo>
                    <a:lnTo>
                      <a:pt x="1765" y="407"/>
                    </a:lnTo>
                    <a:lnTo>
                      <a:pt x="1765" y="407"/>
                    </a:lnTo>
                    <a:lnTo>
                      <a:pt x="1765" y="407"/>
                    </a:lnTo>
                    <a:lnTo>
                      <a:pt x="1766" y="407"/>
                    </a:lnTo>
                    <a:lnTo>
                      <a:pt x="1766" y="406"/>
                    </a:lnTo>
                    <a:lnTo>
                      <a:pt x="1767" y="404"/>
                    </a:lnTo>
                    <a:lnTo>
                      <a:pt x="1767" y="402"/>
                    </a:lnTo>
                    <a:lnTo>
                      <a:pt x="1767" y="401"/>
                    </a:lnTo>
                    <a:lnTo>
                      <a:pt x="1768" y="399"/>
                    </a:lnTo>
                    <a:lnTo>
                      <a:pt x="1768" y="399"/>
                    </a:lnTo>
                    <a:lnTo>
                      <a:pt x="1768" y="397"/>
                    </a:lnTo>
                    <a:lnTo>
                      <a:pt x="1770" y="397"/>
                    </a:lnTo>
                    <a:lnTo>
                      <a:pt x="1770" y="395"/>
                    </a:lnTo>
                    <a:lnTo>
                      <a:pt x="1771" y="392"/>
                    </a:lnTo>
                    <a:lnTo>
                      <a:pt x="1771" y="391"/>
                    </a:lnTo>
                    <a:lnTo>
                      <a:pt x="1771" y="390"/>
                    </a:lnTo>
                    <a:lnTo>
                      <a:pt x="1772" y="389"/>
                    </a:lnTo>
                    <a:lnTo>
                      <a:pt x="1772" y="390"/>
                    </a:lnTo>
                    <a:lnTo>
                      <a:pt x="1772" y="389"/>
                    </a:lnTo>
                    <a:lnTo>
                      <a:pt x="1773" y="390"/>
                    </a:lnTo>
                    <a:lnTo>
                      <a:pt x="1773" y="391"/>
                    </a:lnTo>
                    <a:lnTo>
                      <a:pt x="1773" y="390"/>
                    </a:lnTo>
                    <a:lnTo>
                      <a:pt x="1774" y="391"/>
                    </a:lnTo>
                    <a:lnTo>
                      <a:pt x="1774" y="390"/>
                    </a:lnTo>
                    <a:lnTo>
                      <a:pt x="1775" y="391"/>
                    </a:lnTo>
                    <a:lnTo>
                      <a:pt x="1775" y="393"/>
                    </a:lnTo>
                    <a:lnTo>
                      <a:pt x="1775" y="397"/>
                    </a:lnTo>
                    <a:lnTo>
                      <a:pt x="1776" y="397"/>
                    </a:lnTo>
                    <a:lnTo>
                      <a:pt x="1776" y="398"/>
                    </a:lnTo>
                    <a:lnTo>
                      <a:pt x="1776" y="398"/>
                    </a:lnTo>
                    <a:lnTo>
                      <a:pt x="1777" y="397"/>
                    </a:lnTo>
                    <a:lnTo>
                      <a:pt x="1777" y="397"/>
                    </a:lnTo>
                    <a:lnTo>
                      <a:pt x="1777" y="396"/>
                    </a:lnTo>
                    <a:lnTo>
                      <a:pt x="1779" y="395"/>
                    </a:lnTo>
                    <a:lnTo>
                      <a:pt x="1779" y="395"/>
                    </a:lnTo>
                    <a:lnTo>
                      <a:pt x="1780" y="395"/>
                    </a:lnTo>
                    <a:lnTo>
                      <a:pt x="1780" y="395"/>
                    </a:lnTo>
                    <a:lnTo>
                      <a:pt x="1780" y="395"/>
                    </a:lnTo>
                    <a:lnTo>
                      <a:pt x="1781" y="393"/>
                    </a:lnTo>
                    <a:lnTo>
                      <a:pt x="1781" y="390"/>
                    </a:lnTo>
                    <a:lnTo>
                      <a:pt x="1781" y="386"/>
                    </a:lnTo>
                    <a:lnTo>
                      <a:pt x="1782" y="382"/>
                    </a:lnTo>
                    <a:lnTo>
                      <a:pt x="1782" y="381"/>
                    </a:lnTo>
                    <a:lnTo>
                      <a:pt x="1782" y="380"/>
                    </a:lnTo>
                    <a:lnTo>
                      <a:pt x="1783" y="379"/>
                    </a:lnTo>
                    <a:lnTo>
                      <a:pt x="1783" y="379"/>
                    </a:lnTo>
                    <a:lnTo>
                      <a:pt x="1784" y="380"/>
                    </a:lnTo>
                    <a:lnTo>
                      <a:pt x="1784" y="380"/>
                    </a:lnTo>
                    <a:lnTo>
                      <a:pt x="1784" y="380"/>
                    </a:lnTo>
                    <a:lnTo>
                      <a:pt x="1785" y="380"/>
                    </a:lnTo>
                    <a:lnTo>
                      <a:pt x="1785" y="379"/>
                    </a:lnTo>
                    <a:lnTo>
                      <a:pt x="1785" y="380"/>
                    </a:lnTo>
                    <a:lnTo>
                      <a:pt x="1786" y="379"/>
                    </a:lnTo>
                    <a:lnTo>
                      <a:pt x="1786" y="380"/>
                    </a:lnTo>
                    <a:lnTo>
                      <a:pt x="1786" y="380"/>
                    </a:lnTo>
                    <a:lnTo>
                      <a:pt x="1788" y="380"/>
                    </a:lnTo>
                    <a:lnTo>
                      <a:pt x="1788" y="379"/>
                    </a:lnTo>
                    <a:lnTo>
                      <a:pt x="1789" y="380"/>
                    </a:lnTo>
                    <a:lnTo>
                      <a:pt x="1789" y="381"/>
                    </a:lnTo>
                    <a:lnTo>
                      <a:pt x="1789" y="381"/>
                    </a:lnTo>
                    <a:lnTo>
                      <a:pt x="1790" y="380"/>
                    </a:lnTo>
                    <a:lnTo>
                      <a:pt x="1790" y="381"/>
                    </a:lnTo>
                    <a:lnTo>
                      <a:pt x="1790" y="380"/>
                    </a:lnTo>
                    <a:lnTo>
                      <a:pt x="1791" y="380"/>
                    </a:lnTo>
                    <a:lnTo>
                      <a:pt x="1791" y="379"/>
                    </a:lnTo>
                    <a:lnTo>
                      <a:pt x="1791" y="376"/>
                    </a:lnTo>
                    <a:lnTo>
                      <a:pt x="1792" y="376"/>
                    </a:lnTo>
                    <a:lnTo>
                      <a:pt x="1792" y="378"/>
                    </a:lnTo>
                    <a:lnTo>
                      <a:pt x="1793" y="376"/>
                    </a:lnTo>
                    <a:lnTo>
                      <a:pt x="1793" y="377"/>
                    </a:lnTo>
                    <a:lnTo>
                      <a:pt x="1793" y="378"/>
                    </a:lnTo>
                    <a:lnTo>
                      <a:pt x="1794" y="377"/>
                    </a:lnTo>
                    <a:lnTo>
                      <a:pt x="1794" y="376"/>
                    </a:lnTo>
                    <a:lnTo>
                      <a:pt x="1794" y="376"/>
                    </a:lnTo>
                    <a:lnTo>
                      <a:pt x="1795" y="373"/>
                    </a:lnTo>
                    <a:lnTo>
                      <a:pt x="1795" y="372"/>
                    </a:lnTo>
                    <a:lnTo>
                      <a:pt x="1795" y="371"/>
                    </a:lnTo>
                    <a:lnTo>
                      <a:pt x="1797" y="370"/>
                    </a:lnTo>
                    <a:lnTo>
                      <a:pt x="1797" y="370"/>
                    </a:lnTo>
                    <a:lnTo>
                      <a:pt x="1798" y="369"/>
                    </a:lnTo>
                    <a:lnTo>
                      <a:pt x="1798" y="370"/>
                    </a:lnTo>
                    <a:lnTo>
                      <a:pt x="1798" y="369"/>
                    </a:lnTo>
                    <a:lnTo>
                      <a:pt x="1799" y="368"/>
                    </a:lnTo>
                    <a:lnTo>
                      <a:pt x="1799" y="368"/>
                    </a:lnTo>
                    <a:lnTo>
                      <a:pt x="1799" y="365"/>
                    </a:lnTo>
                    <a:lnTo>
                      <a:pt x="1800" y="365"/>
                    </a:lnTo>
                    <a:lnTo>
                      <a:pt x="1800" y="364"/>
                    </a:lnTo>
                    <a:lnTo>
                      <a:pt x="1800" y="363"/>
                    </a:lnTo>
                    <a:lnTo>
                      <a:pt x="1801" y="364"/>
                    </a:lnTo>
                    <a:lnTo>
                      <a:pt x="1801" y="364"/>
                    </a:lnTo>
                    <a:lnTo>
                      <a:pt x="1802" y="363"/>
                    </a:lnTo>
                    <a:lnTo>
                      <a:pt x="1802" y="361"/>
                    </a:lnTo>
                    <a:lnTo>
                      <a:pt x="1802" y="359"/>
                    </a:lnTo>
                    <a:lnTo>
                      <a:pt x="1803" y="358"/>
                    </a:lnTo>
                    <a:lnTo>
                      <a:pt x="1803" y="358"/>
                    </a:lnTo>
                    <a:lnTo>
                      <a:pt x="1803" y="360"/>
                    </a:lnTo>
                    <a:lnTo>
                      <a:pt x="1804" y="360"/>
                    </a:lnTo>
                    <a:lnTo>
                      <a:pt x="1804" y="360"/>
                    </a:lnTo>
                    <a:lnTo>
                      <a:pt x="1804" y="359"/>
                    </a:lnTo>
                    <a:lnTo>
                      <a:pt x="1806" y="359"/>
                    </a:lnTo>
                    <a:lnTo>
                      <a:pt x="1806" y="359"/>
                    </a:lnTo>
                    <a:lnTo>
                      <a:pt x="1807" y="359"/>
                    </a:lnTo>
                    <a:lnTo>
                      <a:pt x="1807" y="359"/>
                    </a:lnTo>
                    <a:lnTo>
                      <a:pt x="1807" y="358"/>
                    </a:lnTo>
                    <a:lnTo>
                      <a:pt x="1808" y="356"/>
                    </a:lnTo>
                    <a:lnTo>
                      <a:pt x="1808" y="355"/>
                    </a:lnTo>
                    <a:lnTo>
                      <a:pt x="1808" y="355"/>
                    </a:lnTo>
                    <a:lnTo>
                      <a:pt x="1809" y="354"/>
                    </a:lnTo>
                    <a:lnTo>
                      <a:pt x="1809" y="352"/>
                    </a:lnTo>
                    <a:lnTo>
                      <a:pt x="1809" y="353"/>
                    </a:lnTo>
                    <a:lnTo>
                      <a:pt x="1810" y="353"/>
                    </a:lnTo>
                    <a:lnTo>
                      <a:pt x="1810" y="354"/>
                    </a:lnTo>
                    <a:lnTo>
                      <a:pt x="1811" y="354"/>
                    </a:lnTo>
                    <a:lnTo>
                      <a:pt x="1811" y="355"/>
                    </a:lnTo>
                    <a:lnTo>
                      <a:pt x="1811" y="355"/>
                    </a:lnTo>
                    <a:lnTo>
                      <a:pt x="1812" y="355"/>
                    </a:lnTo>
                    <a:lnTo>
                      <a:pt x="1812" y="356"/>
                    </a:lnTo>
                    <a:lnTo>
                      <a:pt x="1812" y="356"/>
                    </a:lnTo>
                    <a:lnTo>
                      <a:pt x="1813" y="354"/>
                    </a:lnTo>
                    <a:lnTo>
                      <a:pt x="1813" y="354"/>
                    </a:lnTo>
                    <a:lnTo>
                      <a:pt x="1815" y="351"/>
                    </a:lnTo>
                    <a:lnTo>
                      <a:pt x="1815" y="350"/>
                    </a:lnTo>
                    <a:lnTo>
                      <a:pt x="1815" y="350"/>
                    </a:lnTo>
                    <a:lnTo>
                      <a:pt x="1816" y="349"/>
                    </a:lnTo>
                    <a:lnTo>
                      <a:pt x="1816" y="352"/>
                    </a:lnTo>
                    <a:lnTo>
                      <a:pt x="1816" y="352"/>
                    </a:lnTo>
                    <a:lnTo>
                      <a:pt x="1817" y="351"/>
                    </a:lnTo>
                    <a:lnTo>
                      <a:pt x="1817" y="351"/>
                    </a:lnTo>
                    <a:lnTo>
                      <a:pt x="1817" y="349"/>
                    </a:lnTo>
                    <a:lnTo>
                      <a:pt x="1818" y="345"/>
                    </a:lnTo>
                    <a:lnTo>
                      <a:pt x="1818" y="343"/>
                    </a:lnTo>
                    <a:lnTo>
                      <a:pt x="1819" y="343"/>
                    </a:lnTo>
                    <a:lnTo>
                      <a:pt x="1819" y="341"/>
                    </a:lnTo>
                    <a:lnTo>
                      <a:pt x="1819" y="341"/>
                    </a:lnTo>
                    <a:lnTo>
                      <a:pt x="1820" y="343"/>
                    </a:lnTo>
                    <a:lnTo>
                      <a:pt x="1820" y="346"/>
                    </a:lnTo>
                    <a:lnTo>
                      <a:pt x="1820" y="347"/>
                    </a:lnTo>
                    <a:lnTo>
                      <a:pt x="1821" y="347"/>
                    </a:lnTo>
                    <a:lnTo>
                      <a:pt x="1821" y="347"/>
                    </a:lnTo>
                    <a:lnTo>
                      <a:pt x="1821" y="347"/>
                    </a:lnTo>
                    <a:lnTo>
                      <a:pt x="1822" y="346"/>
                    </a:lnTo>
                    <a:lnTo>
                      <a:pt x="1822" y="346"/>
                    </a:lnTo>
                    <a:lnTo>
                      <a:pt x="1824" y="346"/>
                    </a:lnTo>
                    <a:lnTo>
                      <a:pt x="1824" y="346"/>
                    </a:lnTo>
                    <a:lnTo>
                      <a:pt x="1824" y="346"/>
                    </a:lnTo>
                    <a:lnTo>
                      <a:pt x="1825" y="343"/>
                    </a:lnTo>
                    <a:lnTo>
                      <a:pt x="1825" y="340"/>
                    </a:lnTo>
                    <a:lnTo>
                      <a:pt x="1825" y="338"/>
                    </a:lnTo>
                    <a:lnTo>
                      <a:pt x="1826" y="338"/>
                    </a:lnTo>
                    <a:lnTo>
                      <a:pt x="1826" y="338"/>
                    </a:lnTo>
                    <a:lnTo>
                      <a:pt x="1826" y="338"/>
                    </a:lnTo>
                    <a:lnTo>
                      <a:pt x="1827" y="336"/>
                    </a:lnTo>
                    <a:lnTo>
                      <a:pt x="1827" y="335"/>
                    </a:lnTo>
                    <a:lnTo>
                      <a:pt x="1828" y="336"/>
                    </a:lnTo>
                    <a:lnTo>
                      <a:pt x="1828" y="334"/>
                    </a:lnTo>
                    <a:lnTo>
                      <a:pt x="1828" y="335"/>
                    </a:lnTo>
                    <a:lnTo>
                      <a:pt x="1829" y="334"/>
                    </a:lnTo>
                    <a:lnTo>
                      <a:pt x="1829" y="335"/>
                    </a:lnTo>
                    <a:lnTo>
                      <a:pt x="1829" y="335"/>
                    </a:lnTo>
                    <a:lnTo>
                      <a:pt x="1830" y="335"/>
                    </a:lnTo>
                    <a:lnTo>
                      <a:pt x="1830" y="336"/>
                    </a:lnTo>
                    <a:lnTo>
                      <a:pt x="1830" y="338"/>
                    </a:lnTo>
                    <a:lnTo>
                      <a:pt x="1831" y="337"/>
                    </a:lnTo>
                    <a:lnTo>
                      <a:pt x="1831" y="338"/>
                    </a:lnTo>
                    <a:lnTo>
                      <a:pt x="1833" y="338"/>
                    </a:lnTo>
                    <a:lnTo>
                      <a:pt x="1833" y="337"/>
                    </a:lnTo>
                    <a:lnTo>
                      <a:pt x="1833" y="334"/>
                    </a:lnTo>
                    <a:lnTo>
                      <a:pt x="1834" y="332"/>
                    </a:lnTo>
                    <a:lnTo>
                      <a:pt x="1834" y="332"/>
                    </a:lnTo>
                    <a:lnTo>
                      <a:pt x="1834" y="331"/>
                    </a:lnTo>
                    <a:lnTo>
                      <a:pt x="1835" y="332"/>
                    </a:lnTo>
                    <a:lnTo>
                      <a:pt x="1835" y="333"/>
                    </a:lnTo>
                    <a:lnTo>
                      <a:pt x="1835" y="334"/>
                    </a:lnTo>
                    <a:lnTo>
                      <a:pt x="1836" y="333"/>
                    </a:lnTo>
                    <a:lnTo>
                      <a:pt x="1836" y="332"/>
                    </a:lnTo>
                    <a:lnTo>
                      <a:pt x="1837" y="331"/>
                    </a:lnTo>
                    <a:lnTo>
                      <a:pt x="1837" y="331"/>
                    </a:lnTo>
                    <a:lnTo>
                      <a:pt x="1837" y="328"/>
                    </a:lnTo>
                    <a:lnTo>
                      <a:pt x="1838" y="327"/>
                    </a:lnTo>
                    <a:lnTo>
                      <a:pt x="1838" y="327"/>
                    </a:lnTo>
                    <a:lnTo>
                      <a:pt x="1838" y="331"/>
                    </a:lnTo>
                    <a:lnTo>
                      <a:pt x="1839" y="331"/>
                    </a:lnTo>
                    <a:lnTo>
                      <a:pt x="1839" y="331"/>
                    </a:lnTo>
                    <a:lnTo>
                      <a:pt x="1839" y="328"/>
                    </a:lnTo>
                    <a:lnTo>
                      <a:pt x="1840" y="328"/>
                    </a:lnTo>
                    <a:lnTo>
                      <a:pt x="1840" y="326"/>
                    </a:lnTo>
                    <a:lnTo>
                      <a:pt x="1842" y="327"/>
                    </a:lnTo>
                    <a:lnTo>
                      <a:pt x="1842" y="328"/>
                    </a:lnTo>
                    <a:lnTo>
                      <a:pt x="1842" y="327"/>
                    </a:lnTo>
                    <a:lnTo>
                      <a:pt x="1843" y="327"/>
                    </a:lnTo>
                    <a:lnTo>
                      <a:pt x="1843" y="325"/>
                    </a:lnTo>
                    <a:lnTo>
                      <a:pt x="1843" y="325"/>
                    </a:lnTo>
                    <a:lnTo>
                      <a:pt x="1844" y="326"/>
                    </a:lnTo>
                    <a:lnTo>
                      <a:pt x="1844" y="326"/>
                    </a:lnTo>
                    <a:lnTo>
                      <a:pt x="1844" y="326"/>
                    </a:lnTo>
                    <a:lnTo>
                      <a:pt x="1845" y="326"/>
                    </a:lnTo>
                    <a:lnTo>
                      <a:pt x="1845" y="327"/>
                    </a:lnTo>
                    <a:lnTo>
                      <a:pt x="1846" y="326"/>
                    </a:lnTo>
                    <a:lnTo>
                      <a:pt x="1846" y="326"/>
                    </a:lnTo>
                    <a:lnTo>
                      <a:pt x="1846" y="327"/>
                    </a:lnTo>
                    <a:lnTo>
                      <a:pt x="1847" y="327"/>
                    </a:lnTo>
                    <a:lnTo>
                      <a:pt x="1847" y="327"/>
                    </a:lnTo>
                    <a:lnTo>
                      <a:pt x="1847" y="327"/>
                    </a:lnTo>
                    <a:lnTo>
                      <a:pt x="1848" y="327"/>
                    </a:lnTo>
                    <a:lnTo>
                      <a:pt x="1848" y="326"/>
                    </a:lnTo>
                    <a:lnTo>
                      <a:pt x="1848" y="325"/>
                    </a:lnTo>
                    <a:lnTo>
                      <a:pt x="1849" y="323"/>
                    </a:lnTo>
                    <a:lnTo>
                      <a:pt x="1849" y="322"/>
                    </a:lnTo>
                    <a:lnTo>
                      <a:pt x="1851" y="320"/>
                    </a:lnTo>
                    <a:lnTo>
                      <a:pt x="1851" y="318"/>
                    </a:lnTo>
                    <a:lnTo>
                      <a:pt x="1851" y="318"/>
                    </a:lnTo>
                    <a:lnTo>
                      <a:pt x="1852" y="318"/>
                    </a:lnTo>
                    <a:lnTo>
                      <a:pt x="1852" y="316"/>
                    </a:lnTo>
                    <a:lnTo>
                      <a:pt x="1852" y="317"/>
                    </a:lnTo>
                    <a:lnTo>
                      <a:pt x="1853" y="318"/>
                    </a:lnTo>
                    <a:lnTo>
                      <a:pt x="1853" y="318"/>
                    </a:lnTo>
                    <a:lnTo>
                      <a:pt x="1853" y="319"/>
                    </a:lnTo>
                    <a:lnTo>
                      <a:pt x="1854" y="320"/>
                    </a:lnTo>
                    <a:lnTo>
                      <a:pt x="1854" y="322"/>
                    </a:lnTo>
                    <a:lnTo>
                      <a:pt x="1855" y="319"/>
                    </a:lnTo>
                    <a:lnTo>
                      <a:pt x="1855" y="319"/>
                    </a:lnTo>
                    <a:lnTo>
                      <a:pt x="1855" y="320"/>
                    </a:lnTo>
                    <a:lnTo>
                      <a:pt x="1856" y="322"/>
                    </a:lnTo>
                    <a:lnTo>
                      <a:pt x="1856" y="323"/>
                    </a:lnTo>
                    <a:lnTo>
                      <a:pt x="1856" y="322"/>
                    </a:lnTo>
                    <a:lnTo>
                      <a:pt x="1857" y="320"/>
                    </a:lnTo>
                    <a:lnTo>
                      <a:pt x="1857" y="319"/>
                    </a:lnTo>
                    <a:lnTo>
                      <a:pt x="1858" y="319"/>
                    </a:lnTo>
                    <a:lnTo>
                      <a:pt x="1858" y="317"/>
                    </a:lnTo>
                    <a:lnTo>
                      <a:pt x="1858" y="318"/>
                    </a:lnTo>
                    <a:lnTo>
                      <a:pt x="1860" y="319"/>
                    </a:lnTo>
                    <a:lnTo>
                      <a:pt x="1860" y="320"/>
                    </a:lnTo>
                    <a:lnTo>
                      <a:pt x="1860" y="320"/>
                    </a:lnTo>
                    <a:lnTo>
                      <a:pt x="1861" y="318"/>
                    </a:lnTo>
                    <a:lnTo>
                      <a:pt x="1861" y="318"/>
                    </a:lnTo>
                    <a:lnTo>
                      <a:pt x="1861" y="318"/>
                    </a:lnTo>
                    <a:lnTo>
                      <a:pt x="1862" y="317"/>
                    </a:lnTo>
                    <a:lnTo>
                      <a:pt x="1862" y="316"/>
                    </a:lnTo>
                    <a:lnTo>
                      <a:pt x="1863" y="315"/>
                    </a:lnTo>
                    <a:lnTo>
                      <a:pt x="1863" y="315"/>
                    </a:lnTo>
                    <a:lnTo>
                      <a:pt x="1863" y="311"/>
                    </a:lnTo>
                    <a:lnTo>
                      <a:pt x="1864" y="310"/>
                    </a:lnTo>
                    <a:lnTo>
                      <a:pt x="1864" y="308"/>
                    </a:lnTo>
                    <a:lnTo>
                      <a:pt x="1864" y="308"/>
                    </a:lnTo>
                    <a:lnTo>
                      <a:pt x="1865" y="308"/>
                    </a:lnTo>
                    <a:lnTo>
                      <a:pt x="1865" y="311"/>
                    </a:lnTo>
                    <a:lnTo>
                      <a:pt x="1865" y="313"/>
                    </a:lnTo>
                    <a:lnTo>
                      <a:pt x="1866" y="315"/>
                    </a:lnTo>
                    <a:lnTo>
                      <a:pt x="1866" y="315"/>
                    </a:lnTo>
                    <a:lnTo>
                      <a:pt x="1867" y="315"/>
                    </a:lnTo>
                    <a:lnTo>
                      <a:pt x="1867" y="313"/>
                    </a:lnTo>
                    <a:lnTo>
                      <a:pt x="1867" y="315"/>
                    </a:lnTo>
                    <a:lnTo>
                      <a:pt x="1869" y="314"/>
                    </a:lnTo>
                    <a:lnTo>
                      <a:pt x="1869" y="316"/>
                    </a:lnTo>
                    <a:lnTo>
                      <a:pt x="1869" y="317"/>
                    </a:lnTo>
                    <a:lnTo>
                      <a:pt x="1870" y="317"/>
                    </a:lnTo>
                    <a:lnTo>
                      <a:pt x="1870" y="318"/>
                    </a:lnTo>
                    <a:lnTo>
                      <a:pt x="1870" y="319"/>
                    </a:lnTo>
                    <a:lnTo>
                      <a:pt x="1871" y="318"/>
                    </a:lnTo>
                    <a:lnTo>
                      <a:pt x="1871" y="317"/>
                    </a:lnTo>
                    <a:lnTo>
                      <a:pt x="1872" y="318"/>
                    </a:lnTo>
                    <a:lnTo>
                      <a:pt x="1872" y="315"/>
                    </a:lnTo>
                    <a:lnTo>
                      <a:pt x="1872" y="315"/>
                    </a:lnTo>
                    <a:lnTo>
                      <a:pt x="1873" y="313"/>
                    </a:lnTo>
                    <a:lnTo>
                      <a:pt x="1873" y="311"/>
                    </a:lnTo>
                    <a:lnTo>
                      <a:pt x="1873" y="310"/>
                    </a:lnTo>
                    <a:lnTo>
                      <a:pt x="1874" y="309"/>
                    </a:lnTo>
                    <a:lnTo>
                      <a:pt x="1874" y="308"/>
                    </a:lnTo>
                    <a:lnTo>
                      <a:pt x="1874" y="308"/>
                    </a:lnTo>
                    <a:lnTo>
                      <a:pt x="1875" y="308"/>
                    </a:lnTo>
                    <a:lnTo>
                      <a:pt x="1875" y="310"/>
                    </a:lnTo>
                    <a:lnTo>
                      <a:pt x="1876" y="311"/>
                    </a:lnTo>
                    <a:lnTo>
                      <a:pt x="1876" y="313"/>
                    </a:lnTo>
                    <a:lnTo>
                      <a:pt x="1876" y="311"/>
                    </a:lnTo>
                    <a:lnTo>
                      <a:pt x="1878" y="313"/>
                    </a:lnTo>
                    <a:lnTo>
                      <a:pt x="1878" y="311"/>
                    </a:lnTo>
                    <a:lnTo>
                      <a:pt x="1878" y="313"/>
                    </a:lnTo>
                    <a:lnTo>
                      <a:pt x="1879" y="313"/>
                    </a:lnTo>
                    <a:lnTo>
                      <a:pt x="1879" y="313"/>
                    </a:lnTo>
                    <a:lnTo>
                      <a:pt x="1879" y="313"/>
                    </a:lnTo>
                    <a:lnTo>
                      <a:pt x="1880" y="313"/>
                    </a:lnTo>
                    <a:lnTo>
                      <a:pt x="1880" y="310"/>
                    </a:lnTo>
                    <a:lnTo>
                      <a:pt x="1881" y="311"/>
                    </a:lnTo>
                    <a:lnTo>
                      <a:pt x="1881" y="311"/>
                    </a:lnTo>
                    <a:lnTo>
                      <a:pt x="1881" y="311"/>
                    </a:lnTo>
                    <a:lnTo>
                      <a:pt x="1882" y="311"/>
                    </a:lnTo>
                    <a:lnTo>
                      <a:pt x="1882" y="309"/>
                    </a:lnTo>
                    <a:lnTo>
                      <a:pt x="1882" y="309"/>
                    </a:lnTo>
                    <a:lnTo>
                      <a:pt x="1883" y="305"/>
                    </a:lnTo>
                    <a:lnTo>
                      <a:pt x="1883" y="306"/>
                    </a:lnTo>
                    <a:lnTo>
                      <a:pt x="1883" y="305"/>
                    </a:lnTo>
                    <a:lnTo>
                      <a:pt x="1884" y="304"/>
                    </a:lnTo>
                    <a:lnTo>
                      <a:pt x="1884" y="301"/>
                    </a:lnTo>
                    <a:lnTo>
                      <a:pt x="1885" y="302"/>
                    </a:lnTo>
                    <a:lnTo>
                      <a:pt x="1885" y="302"/>
                    </a:lnTo>
                    <a:lnTo>
                      <a:pt x="1885" y="300"/>
                    </a:lnTo>
                    <a:lnTo>
                      <a:pt x="1887" y="300"/>
                    </a:lnTo>
                    <a:lnTo>
                      <a:pt x="1887" y="300"/>
                    </a:lnTo>
                    <a:lnTo>
                      <a:pt x="1887" y="299"/>
                    </a:lnTo>
                    <a:lnTo>
                      <a:pt x="1888" y="300"/>
                    </a:lnTo>
                    <a:lnTo>
                      <a:pt x="1888" y="300"/>
                    </a:lnTo>
                    <a:lnTo>
                      <a:pt x="1888" y="301"/>
                    </a:lnTo>
                    <a:lnTo>
                      <a:pt x="1889" y="302"/>
                    </a:lnTo>
                    <a:lnTo>
                      <a:pt x="1889" y="304"/>
                    </a:lnTo>
                    <a:lnTo>
                      <a:pt x="1890" y="302"/>
                    </a:lnTo>
                    <a:lnTo>
                      <a:pt x="1890" y="301"/>
                    </a:lnTo>
                    <a:lnTo>
                      <a:pt x="1890" y="301"/>
                    </a:lnTo>
                    <a:lnTo>
                      <a:pt x="1891" y="301"/>
                    </a:lnTo>
                    <a:lnTo>
                      <a:pt x="1891" y="300"/>
                    </a:lnTo>
                    <a:lnTo>
                      <a:pt x="1891" y="299"/>
                    </a:lnTo>
                    <a:lnTo>
                      <a:pt x="1892" y="299"/>
                    </a:lnTo>
                    <a:lnTo>
                      <a:pt x="1892" y="299"/>
                    </a:lnTo>
                    <a:lnTo>
                      <a:pt x="1892" y="299"/>
                    </a:lnTo>
                    <a:lnTo>
                      <a:pt x="1893" y="300"/>
                    </a:lnTo>
                    <a:lnTo>
                      <a:pt x="1893" y="300"/>
                    </a:lnTo>
                    <a:lnTo>
                      <a:pt x="1894" y="299"/>
                    </a:lnTo>
                    <a:lnTo>
                      <a:pt x="1894" y="296"/>
                    </a:lnTo>
                    <a:lnTo>
                      <a:pt x="1894" y="297"/>
                    </a:lnTo>
                    <a:lnTo>
                      <a:pt x="1896" y="296"/>
                    </a:lnTo>
                    <a:lnTo>
                      <a:pt x="1896" y="296"/>
                    </a:lnTo>
                    <a:lnTo>
                      <a:pt x="1896" y="296"/>
                    </a:lnTo>
                    <a:lnTo>
                      <a:pt x="1897" y="297"/>
                    </a:lnTo>
                    <a:lnTo>
                      <a:pt x="1897" y="295"/>
                    </a:lnTo>
                    <a:lnTo>
                      <a:pt x="1897" y="296"/>
                    </a:lnTo>
                    <a:lnTo>
                      <a:pt x="1898" y="295"/>
                    </a:lnTo>
                    <a:lnTo>
                      <a:pt x="1898" y="295"/>
                    </a:lnTo>
                    <a:lnTo>
                      <a:pt x="1899" y="295"/>
                    </a:lnTo>
                    <a:lnTo>
                      <a:pt x="1899" y="295"/>
                    </a:lnTo>
                    <a:lnTo>
                      <a:pt x="1899" y="292"/>
                    </a:lnTo>
                    <a:lnTo>
                      <a:pt x="1900" y="294"/>
                    </a:lnTo>
                    <a:lnTo>
                      <a:pt x="1900" y="290"/>
                    </a:lnTo>
                    <a:lnTo>
                      <a:pt x="1900" y="288"/>
                    </a:lnTo>
                    <a:lnTo>
                      <a:pt x="1901" y="288"/>
                    </a:lnTo>
                    <a:lnTo>
                      <a:pt x="1901" y="289"/>
                    </a:lnTo>
                    <a:lnTo>
                      <a:pt x="1902" y="287"/>
                    </a:lnTo>
                    <a:lnTo>
                      <a:pt x="1902" y="289"/>
                    </a:lnTo>
                    <a:lnTo>
                      <a:pt x="1902" y="291"/>
                    </a:lnTo>
                    <a:lnTo>
                      <a:pt x="1903" y="292"/>
                    </a:lnTo>
                    <a:lnTo>
                      <a:pt x="1903" y="294"/>
                    </a:lnTo>
                    <a:lnTo>
                      <a:pt x="1903" y="295"/>
                    </a:lnTo>
                    <a:lnTo>
                      <a:pt x="1905" y="294"/>
                    </a:lnTo>
                    <a:lnTo>
                      <a:pt x="1905" y="296"/>
                    </a:lnTo>
                    <a:lnTo>
                      <a:pt x="1905" y="296"/>
                    </a:lnTo>
                    <a:lnTo>
                      <a:pt x="1906" y="296"/>
                    </a:lnTo>
                    <a:lnTo>
                      <a:pt x="1906" y="296"/>
                    </a:lnTo>
                    <a:lnTo>
                      <a:pt x="1907" y="294"/>
                    </a:lnTo>
                    <a:lnTo>
                      <a:pt x="1907" y="292"/>
                    </a:lnTo>
                    <a:lnTo>
                      <a:pt x="1907" y="292"/>
                    </a:lnTo>
                    <a:lnTo>
                      <a:pt x="1908" y="291"/>
                    </a:lnTo>
                    <a:lnTo>
                      <a:pt x="1908" y="291"/>
                    </a:lnTo>
                    <a:lnTo>
                      <a:pt x="1908" y="290"/>
                    </a:lnTo>
                    <a:lnTo>
                      <a:pt x="1909" y="289"/>
                    </a:lnTo>
                    <a:lnTo>
                      <a:pt x="1909" y="287"/>
                    </a:lnTo>
                    <a:lnTo>
                      <a:pt x="1909" y="286"/>
                    </a:lnTo>
                    <a:lnTo>
                      <a:pt x="1910" y="286"/>
                    </a:lnTo>
                    <a:lnTo>
                      <a:pt x="1910" y="286"/>
                    </a:lnTo>
                    <a:lnTo>
                      <a:pt x="1911" y="286"/>
                    </a:lnTo>
                    <a:lnTo>
                      <a:pt x="1911" y="286"/>
                    </a:lnTo>
                    <a:lnTo>
                      <a:pt x="1911" y="287"/>
                    </a:lnTo>
                    <a:lnTo>
                      <a:pt x="1912" y="285"/>
                    </a:lnTo>
                    <a:lnTo>
                      <a:pt x="1912" y="286"/>
                    </a:lnTo>
                    <a:lnTo>
                      <a:pt x="1912" y="285"/>
                    </a:lnTo>
                    <a:lnTo>
                      <a:pt x="1914" y="285"/>
                    </a:lnTo>
                    <a:lnTo>
                      <a:pt x="1914" y="283"/>
                    </a:lnTo>
                    <a:lnTo>
                      <a:pt x="1914" y="282"/>
                    </a:lnTo>
                    <a:lnTo>
                      <a:pt x="1915" y="282"/>
                    </a:lnTo>
                    <a:lnTo>
                      <a:pt x="1915" y="281"/>
                    </a:lnTo>
                    <a:lnTo>
                      <a:pt x="1916" y="280"/>
                    </a:lnTo>
                    <a:lnTo>
                      <a:pt x="1916" y="280"/>
                    </a:lnTo>
                    <a:lnTo>
                      <a:pt x="1916" y="282"/>
                    </a:lnTo>
                    <a:lnTo>
                      <a:pt x="1917" y="285"/>
                    </a:lnTo>
                    <a:lnTo>
                      <a:pt x="1917" y="286"/>
                    </a:lnTo>
                    <a:lnTo>
                      <a:pt x="1917" y="286"/>
                    </a:lnTo>
                    <a:lnTo>
                      <a:pt x="1918" y="286"/>
                    </a:lnTo>
                    <a:lnTo>
                      <a:pt x="1918" y="283"/>
                    </a:lnTo>
                    <a:lnTo>
                      <a:pt x="1918" y="283"/>
                    </a:lnTo>
                    <a:lnTo>
                      <a:pt x="1919" y="283"/>
                    </a:lnTo>
                    <a:lnTo>
                      <a:pt x="1919" y="281"/>
                    </a:lnTo>
                    <a:lnTo>
                      <a:pt x="1920" y="280"/>
                    </a:lnTo>
                    <a:lnTo>
                      <a:pt x="1920" y="279"/>
                    </a:lnTo>
                    <a:lnTo>
                      <a:pt x="1920" y="280"/>
                    </a:lnTo>
                    <a:lnTo>
                      <a:pt x="1921" y="282"/>
                    </a:lnTo>
                    <a:lnTo>
                      <a:pt x="1921" y="283"/>
                    </a:lnTo>
                    <a:lnTo>
                      <a:pt x="1921" y="285"/>
                    </a:lnTo>
                    <a:lnTo>
                      <a:pt x="1923" y="285"/>
                    </a:lnTo>
                    <a:lnTo>
                      <a:pt x="1923" y="286"/>
                    </a:lnTo>
                    <a:lnTo>
                      <a:pt x="1923" y="287"/>
                    </a:lnTo>
                    <a:lnTo>
                      <a:pt x="1924" y="286"/>
                    </a:lnTo>
                    <a:lnTo>
                      <a:pt x="1924" y="286"/>
                    </a:lnTo>
                    <a:lnTo>
                      <a:pt x="1925" y="285"/>
                    </a:lnTo>
                    <a:lnTo>
                      <a:pt x="1925" y="283"/>
                    </a:lnTo>
                    <a:lnTo>
                      <a:pt x="1925" y="286"/>
                    </a:lnTo>
                    <a:lnTo>
                      <a:pt x="1926" y="287"/>
                    </a:lnTo>
                    <a:lnTo>
                      <a:pt x="1926" y="286"/>
                    </a:lnTo>
                    <a:lnTo>
                      <a:pt x="1926" y="286"/>
                    </a:lnTo>
                    <a:lnTo>
                      <a:pt x="1927" y="286"/>
                    </a:lnTo>
                    <a:lnTo>
                      <a:pt x="1927" y="285"/>
                    </a:lnTo>
                    <a:lnTo>
                      <a:pt x="1927" y="283"/>
                    </a:lnTo>
                    <a:lnTo>
                      <a:pt x="1928" y="282"/>
                    </a:lnTo>
                    <a:lnTo>
                      <a:pt x="1928" y="283"/>
                    </a:lnTo>
                    <a:lnTo>
                      <a:pt x="1929" y="281"/>
                    </a:lnTo>
                    <a:lnTo>
                      <a:pt x="1929" y="279"/>
                    </a:lnTo>
                    <a:lnTo>
                      <a:pt x="1929" y="278"/>
                    </a:lnTo>
                    <a:lnTo>
                      <a:pt x="1930" y="277"/>
                    </a:lnTo>
                    <a:lnTo>
                      <a:pt x="1930" y="279"/>
                    </a:lnTo>
                    <a:lnTo>
                      <a:pt x="1930" y="278"/>
                    </a:lnTo>
                    <a:lnTo>
                      <a:pt x="1932" y="280"/>
                    </a:lnTo>
                    <a:lnTo>
                      <a:pt x="1932" y="279"/>
                    </a:lnTo>
                    <a:lnTo>
                      <a:pt x="1932" y="278"/>
                    </a:lnTo>
                    <a:lnTo>
                      <a:pt x="1933" y="279"/>
                    </a:lnTo>
                    <a:lnTo>
                      <a:pt x="1933" y="280"/>
                    </a:lnTo>
                    <a:lnTo>
                      <a:pt x="1934" y="280"/>
                    </a:lnTo>
                    <a:lnTo>
                      <a:pt x="1934" y="279"/>
                    </a:lnTo>
                    <a:lnTo>
                      <a:pt x="1934" y="278"/>
                    </a:lnTo>
                    <a:lnTo>
                      <a:pt x="1935" y="276"/>
                    </a:lnTo>
                    <a:lnTo>
                      <a:pt x="1935" y="276"/>
                    </a:lnTo>
                    <a:lnTo>
                      <a:pt x="1935" y="274"/>
                    </a:lnTo>
                    <a:lnTo>
                      <a:pt x="1936" y="276"/>
                    </a:lnTo>
                    <a:lnTo>
                      <a:pt x="1936" y="274"/>
                    </a:lnTo>
                    <a:lnTo>
                      <a:pt x="1936" y="274"/>
                    </a:lnTo>
                    <a:lnTo>
                      <a:pt x="1937" y="276"/>
                    </a:lnTo>
                    <a:lnTo>
                      <a:pt x="1937" y="277"/>
                    </a:lnTo>
                    <a:lnTo>
                      <a:pt x="1938" y="279"/>
                    </a:lnTo>
                    <a:lnTo>
                      <a:pt x="1938" y="280"/>
                    </a:lnTo>
                    <a:lnTo>
                      <a:pt x="1938" y="280"/>
                    </a:lnTo>
                    <a:lnTo>
                      <a:pt x="1939" y="280"/>
                    </a:lnTo>
                    <a:lnTo>
                      <a:pt x="1939" y="279"/>
                    </a:lnTo>
                    <a:lnTo>
                      <a:pt x="1939" y="281"/>
                    </a:lnTo>
                    <a:lnTo>
                      <a:pt x="1941" y="283"/>
                    </a:lnTo>
                    <a:lnTo>
                      <a:pt x="1941" y="286"/>
                    </a:lnTo>
                    <a:lnTo>
                      <a:pt x="1942" y="288"/>
                    </a:lnTo>
                    <a:lnTo>
                      <a:pt x="1942" y="288"/>
                    </a:lnTo>
                    <a:lnTo>
                      <a:pt x="1942" y="287"/>
                    </a:lnTo>
                    <a:lnTo>
                      <a:pt x="1943" y="286"/>
                    </a:lnTo>
                    <a:lnTo>
                      <a:pt x="1943" y="286"/>
                    </a:lnTo>
                    <a:lnTo>
                      <a:pt x="1943" y="287"/>
                    </a:lnTo>
                    <a:lnTo>
                      <a:pt x="1944" y="286"/>
                    </a:lnTo>
                    <a:lnTo>
                      <a:pt x="1944" y="288"/>
                    </a:lnTo>
                    <a:lnTo>
                      <a:pt x="1944" y="287"/>
                    </a:lnTo>
                    <a:lnTo>
                      <a:pt x="1945" y="285"/>
                    </a:lnTo>
                    <a:lnTo>
                      <a:pt x="1945" y="283"/>
                    </a:lnTo>
                    <a:lnTo>
                      <a:pt x="1946" y="281"/>
                    </a:lnTo>
                    <a:lnTo>
                      <a:pt x="1946" y="280"/>
                    </a:lnTo>
                    <a:lnTo>
                      <a:pt x="1946" y="278"/>
                    </a:lnTo>
                    <a:lnTo>
                      <a:pt x="1947" y="279"/>
                    </a:lnTo>
                    <a:lnTo>
                      <a:pt x="1947" y="279"/>
                    </a:lnTo>
                    <a:lnTo>
                      <a:pt x="1947" y="283"/>
                    </a:lnTo>
                    <a:lnTo>
                      <a:pt x="1948" y="286"/>
                    </a:lnTo>
                    <a:lnTo>
                      <a:pt x="1948" y="285"/>
                    </a:lnTo>
                    <a:lnTo>
                      <a:pt x="1948" y="286"/>
                    </a:lnTo>
                    <a:lnTo>
                      <a:pt x="1950" y="286"/>
                    </a:lnTo>
                    <a:lnTo>
                      <a:pt x="1950" y="285"/>
                    </a:lnTo>
                    <a:lnTo>
                      <a:pt x="1951" y="286"/>
                    </a:lnTo>
                    <a:lnTo>
                      <a:pt x="1951" y="286"/>
                    </a:lnTo>
                    <a:lnTo>
                      <a:pt x="1951" y="286"/>
                    </a:lnTo>
                    <a:lnTo>
                      <a:pt x="1952" y="287"/>
                    </a:lnTo>
                    <a:lnTo>
                      <a:pt x="1952" y="288"/>
                    </a:lnTo>
                    <a:lnTo>
                      <a:pt x="1952" y="288"/>
                    </a:lnTo>
                    <a:lnTo>
                      <a:pt x="1953" y="288"/>
                    </a:lnTo>
                    <a:lnTo>
                      <a:pt x="1953" y="288"/>
                    </a:lnTo>
                    <a:lnTo>
                      <a:pt x="1953" y="289"/>
                    </a:lnTo>
                    <a:lnTo>
                      <a:pt x="1954" y="287"/>
                    </a:lnTo>
                    <a:lnTo>
                      <a:pt x="1954" y="286"/>
                    </a:lnTo>
                    <a:lnTo>
                      <a:pt x="1955" y="285"/>
                    </a:lnTo>
                    <a:lnTo>
                      <a:pt x="1955" y="285"/>
                    </a:lnTo>
                    <a:lnTo>
                      <a:pt x="1955" y="282"/>
                    </a:lnTo>
                    <a:lnTo>
                      <a:pt x="1956" y="282"/>
                    </a:lnTo>
                    <a:lnTo>
                      <a:pt x="1956" y="281"/>
                    </a:lnTo>
                    <a:lnTo>
                      <a:pt x="1956" y="281"/>
                    </a:lnTo>
                    <a:lnTo>
                      <a:pt x="1957" y="279"/>
                    </a:lnTo>
                    <a:lnTo>
                      <a:pt x="1957" y="279"/>
                    </a:lnTo>
                    <a:lnTo>
                      <a:pt x="1957" y="279"/>
                    </a:lnTo>
                    <a:lnTo>
                      <a:pt x="1959" y="281"/>
                    </a:lnTo>
                    <a:lnTo>
                      <a:pt x="1959" y="283"/>
                    </a:lnTo>
                    <a:lnTo>
                      <a:pt x="1960" y="286"/>
                    </a:lnTo>
                    <a:lnTo>
                      <a:pt x="1960" y="285"/>
                    </a:lnTo>
                    <a:lnTo>
                      <a:pt x="1960" y="285"/>
                    </a:lnTo>
                    <a:lnTo>
                      <a:pt x="1961" y="283"/>
                    </a:lnTo>
                    <a:lnTo>
                      <a:pt x="1961" y="286"/>
                    </a:lnTo>
                    <a:lnTo>
                      <a:pt x="1961" y="283"/>
                    </a:lnTo>
                    <a:lnTo>
                      <a:pt x="1962" y="286"/>
                    </a:lnTo>
                    <a:lnTo>
                      <a:pt x="1962" y="285"/>
                    </a:lnTo>
                    <a:lnTo>
                      <a:pt x="1962" y="283"/>
                    </a:lnTo>
                    <a:lnTo>
                      <a:pt x="1963" y="285"/>
                    </a:lnTo>
                    <a:lnTo>
                      <a:pt x="1963" y="285"/>
                    </a:lnTo>
                    <a:lnTo>
                      <a:pt x="1964" y="285"/>
                    </a:lnTo>
                    <a:lnTo>
                      <a:pt x="1964" y="283"/>
                    </a:lnTo>
                    <a:lnTo>
                      <a:pt x="1964" y="282"/>
                    </a:lnTo>
                    <a:lnTo>
                      <a:pt x="1965" y="281"/>
                    </a:lnTo>
                    <a:lnTo>
                      <a:pt x="1965" y="281"/>
                    </a:lnTo>
                    <a:lnTo>
                      <a:pt x="1965" y="280"/>
                    </a:lnTo>
                    <a:lnTo>
                      <a:pt x="1966" y="279"/>
                    </a:lnTo>
                    <a:lnTo>
                      <a:pt x="1966" y="278"/>
                    </a:lnTo>
                    <a:lnTo>
                      <a:pt x="1966" y="279"/>
                    </a:lnTo>
                    <a:lnTo>
                      <a:pt x="1968" y="278"/>
                    </a:lnTo>
                    <a:lnTo>
                      <a:pt x="1968" y="280"/>
                    </a:lnTo>
                    <a:lnTo>
                      <a:pt x="1969" y="281"/>
                    </a:lnTo>
                    <a:lnTo>
                      <a:pt x="1969" y="280"/>
                    </a:lnTo>
                    <a:lnTo>
                      <a:pt x="1969" y="281"/>
                    </a:lnTo>
                    <a:lnTo>
                      <a:pt x="1970" y="282"/>
                    </a:lnTo>
                    <a:lnTo>
                      <a:pt x="1970" y="281"/>
                    </a:lnTo>
                    <a:lnTo>
                      <a:pt x="1970" y="281"/>
                    </a:lnTo>
                    <a:lnTo>
                      <a:pt x="1971" y="281"/>
                    </a:lnTo>
                    <a:lnTo>
                      <a:pt x="1971" y="282"/>
                    </a:lnTo>
                    <a:lnTo>
                      <a:pt x="1971" y="283"/>
                    </a:lnTo>
                    <a:lnTo>
                      <a:pt x="1972" y="282"/>
                    </a:lnTo>
                    <a:lnTo>
                      <a:pt x="1972" y="282"/>
                    </a:lnTo>
                    <a:lnTo>
                      <a:pt x="1973" y="285"/>
                    </a:lnTo>
                    <a:lnTo>
                      <a:pt x="1973" y="286"/>
                    </a:lnTo>
                    <a:lnTo>
                      <a:pt x="1973" y="285"/>
                    </a:lnTo>
                    <a:lnTo>
                      <a:pt x="1974" y="285"/>
                    </a:lnTo>
                    <a:lnTo>
                      <a:pt x="1974" y="283"/>
                    </a:lnTo>
                    <a:lnTo>
                      <a:pt x="1974" y="283"/>
                    </a:lnTo>
                    <a:lnTo>
                      <a:pt x="1975" y="285"/>
                    </a:lnTo>
                    <a:lnTo>
                      <a:pt x="1975" y="286"/>
                    </a:lnTo>
                    <a:lnTo>
                      <a:pt x="1975" y="287"/>
                    </a:lnTo>
                    <a:lnTo>
                      <a:pt x="1977" y="287"/>
                    </a:lnTo>
                    <a:lnTo>
                      <a:pt x="1977" y="287"/>
                    </a:lnTo>
                    <a:lnTo>
                      <a:pt x="1978" y="288"/>
                    </a:lnTo>
                    <a:lnTo>
                      <a:pt x="1978" y="287"/>
                    </a:lnTo>
                    <a:lnTo>
                      <a:pt x="1978" y="286"/>
                    </a:lnTo>
                    <a:lnTo>
                      <a:pt x="1979" y="283"/>
                    </a:lnTo>
                    <a:lnTo>
                      <a:pt x="1979" y="280"/>
                    </a:lnTo>
                    <a:lnTo>
                      <a:pt x="1979" y="279"/>
                    </a:lnTo>
                    <a:lnTo>
                      <a:pt x="1980" y="279"/>
                    </a:lnTo>
                    <a:lnTo>
                      <a:pt x="1980" y="277"/>
                    </a:lnTo>
                    <a:lnTo>
                      <a:pt x="1980" y="276"/>
                    </a:lnTo>
                    <a:lnTo>
                      <a:pt x="1981" y="273"/>
                    </a:lnTo>
                    <a:lnTo>
                      <a:pt x="1981" y="272"/>
                    </a:lnTo>
                    <a:lnTo>
                      <a:pt x="1982" y="271"/>
                    </a:lnTo>
                    <a:lnTo>
                      <a:pt x="1982" y="271"/>
                    </a:lnTo>
                    <a:lnTo>
                      <a:pt x="1982" y="272"/>
                    </a:lnTo>
                    <a:lnTo>
                      <a:pt x="1983" y="271"/>
                    </a:lnTo>
                    <a:lnTo>
                      <a:pt x="1983" y="272"/>
                    </a:lnTo>
                    <a:lnTo>
                      <a:pt x="1983" y="273"/>
                    </a:lnTo>
                    <a:lnTo>
                      <a:pt x="1984" y="273"/>
                    </a:lnTo>
                    <a:lnTo>
                      <a:pt x="1984" y="273"/>
                    </a:lnTo>
                    <a:lnTo>
                      <a:pt x="1986" y="273"/>
                    </a:lnTo>
                    <a:lnTo>
                      <a:pt x="1986" y="272"/>
                    </a:lnTo>
                    <a:lnTo>
                      <a:pt x="1986" y="271"/>
                    </a:lnTo>
                    <a:lnTo>
                      <a:pt x="1987" y="271"/>
                    </a:lnTo>
                    <a:lnTo>
                      <a:pt x="1987" y="271"/>
                    </a:lnTo>
                    <a:lnTo>
                      <a:pt x="1987" y="273"/>
                    </a:lnTo>
                    <a:lnTo>
                      <a:pt x="1988" y="272"/>
                    </a:lnTo>
                    <a:lnTo>
                      <a:pt x="1988" y="272"/>
                    </a:lnTo>
                    <a:lnTo>
                      <a:pt x="1988" y="271"/>
                    </a:lnTo>
                    <a:lnTo>
                      <a:pt x="1989" y="270"/>
                    </a:lnTo>
                    <a:lnTo>
                      <a:pt x="1989" y="269"/>
                    </a:lnTo>
                    <a:lnTo>
                      <a:pt x="1990" y="269"/>
                    </a:lnTo>
                    <a:lnTo>
                      <a:pt x="1990" y="270"/>
                    </a:lnTo>
                    <a:lnTo>
                      <a:pt x="1990" y="271"/>
                    </a:lnTo>
                    <a:lnTo>
                      <a:pt x="1991" y="271"/>
                    </a:lnTo>
                    <a:lnTo>
                      <a:pt x="1991" y="272"/>
                    </a:lnTo>
                    <a:lnTo>
                      <a:pt x="1991" y="272"/>
                    </a:lnTo>
                    <a:lnTo>
                      <a:pt x="1992" y="272"/>
                    </a:lnTo>
                    <a:lnTo>
                      <a:pt x="1992" y="274"/>
                    </a:lnTo>
                    <a:lnTo>
                      <a:pt x="1992" y="273"/>
                    </a:lnTo>
                    <a:lnTo>
                      <a:pt x="1993" y="276"/>
                    </a:lnTo>
                    <a:lnTo>
                      <a:pt x="1993" y="276"/>
                    </a:lnTo>
                    <a:lnTo>
                      <a:pt x="1994" y="273"/>
                    </a:lnTo>
                    <a:lnTo>
                      <a:pt x="1994" y="276"/>
                    </a:lnTo>
                    <a:lnTo>
                      <a:pt x="1994" y="277"/>
                    </a:lnTo>
                    <a:lnTo>
                      <a:pt x="1996" y="277"/>
                    </a:lnTo>
                    <a:lnTo>
                      <a:pt x="1996" y="277"/>
                    </a:lnTo>
                    <a:lnTo>
                      <a:pt x="1996" y="277"/>
                    </a:lnTo>
                    <a:lnTo>
                      <a:pt x="1997" y="277"/>
                    </a:lnTo>
                    <a:lnTo>
                      <a:pt x="1997" y="277"/>
                    </a:lnTo>
                    <a:lnTo>
                      <a:pt x="1997" y="274"/>
                    </a:lnTo>
                    <a:lnTo>
                      <a:pt x="1998" y="272"/>
                    </a:lnTo>
                    <a:lnTo>
                      <a:pt x="1998" y="272"/>
                    </a:lnTo>
                    <a:lnTo>
                      <a:pt x="1999" y="272"/>
                    </a:lnTo>
                    <a:lnTo>
                      <a:pt x="1999" y="272"/>
                    </a:lnTo>
                    <a:lnTo>
                      <a:pt x="1999" y="273"/>
                    </a:lnTo>
                    <a:lnTo>
                      <a:pt x="2000" y="273"/>
                    </a:lnTo>
                    <a:lnTo>
                      <a:pt x="2000" y="273"/>
                    </a:lnTo>
                    <a:lnTo>
                      <a:pt x="2000" y="274"/>
                    </a:lnTo>
                    <a:lnTo>
                      <a:pt x="2001" y="277"/>
                    </a:lnTo>
                    <a:lnTo>
                      <a:pt x="2001" y="277"/>
                    </a:lnTo>
                    <a:lnTo>
                      <a:pt x="2001" y="277"/>
                    </a:lnTo>
                    <a:lnTo>
                      <a:pt x="2002" y="277"/>
                    </a:lnTo>
                    <a:lnTo>
                      <a:pt x="2002" y="276"/>
                    </a:lnTo>
                    <a:lnTo>
                      <a:pt x="2003" y="273"/>
                    </a:lnTo>
                    <a:lnTo>
                      <a:pt x="2003" y="276"/>
                    </a:lnTo>
                    <a:lnTo>
                      <a:pt x="2003" y="274"/>
                    </a:lnTo>
                    <a:lnTo>
                      <a:pt x="2005" y="273"/>
                    </a:lnTo>
                    <a:lnTo>
                      <a:pt x="2005" y="274"/>
                    </a:lnTo>
                    <a:lnTo>
                      <a:pt x="2005" y="273"/>
                    </a:lnTo>
                    <a:lnTo>
                      <a:pt x="2006" y="273"/>
                    </a:lnTo>
                    <a:lnTo>
                      <a:pt x="2006" y="274"/>
                    </a:lnTo>
                    <a:lnTo>
                      <a:pt x="2006" y="276"/>
                    </a:lnTo>
                    <a:lnTo>
                      <a:pt x="2007" y="276"/>
                    </a:lnTo>
                    <a:lnTo>
                      <a:pt x="2007" y="278"/>
                    </a:lnTo>
                    <a:lnTo>
                      <a:pt x="2008" y="278"/>
                    </a:lnTo>
                    <a:lnTo>
                      <a:pt x="2008" y="280"/>
                    </a:lnTo>
                    <a:lnTo>
                      <a:pt x="2008" y="280"/>
                    </a:lnTo>
                    <a:lnTo>
                      <a:pt x="2009" y="280"/>
                    </a:lnTo>
                    <a:lnTo>
                      <a:pt x="2009" y="279"/>
                    </a:lnTo>
                    <a:lnTo>
                      <a:pt x="2009" y="278"/>
                    </a:lnTo>
                    <a:lnTo>
                      <a:pt x="2010" y="278"/>
                    </a:lnTo>
                    <a:lnTo>
                      <a:pt x="2010" y="277"/>
                    </a:lnTo>
                    <a:lnTo>
                      <a:pt x="2010" y="277"/>
                    </a:lnTo>
                    <a:lnTo>
                      <a:pt x="2011" y="277"/>
                    </a:lnTo>
                    <a:lnTo>
                      <a:pt x="2011" y="278"/>
                    </a:lnTo>
                    <a:lnTo>
                      <a:pt x="2012" y="277"/>
                    </a:lnTo>
                    <a:lnTo>
                      <a:pt x="2012" y="277"/>
                    </a:lnTo>
                    <a:lnTo>
                      <a:pt x="2012" y="276"/>
                    </a:lnTo>
                    <a:lnTo>
                      <a:pt x="2014" y="274"/>
                    </a:lnTo>
                    <a:lnTo>
                      <a:pt x="2014" y="272"/>
                    </a:lnTo>
                    <a:lnTo>
                      <a:pt x="2014" y="272"/>
                    </a:lnTo>
                    <a:lnTo>
                      <a:pt x="2015" y="273"/>
                    </a:lnTo>
                    <a:lnTo>
                      <a:pt x="2015" y="273"/>
                    </a:lnTo>
                    <a:lnTo>
                      <a:pt x="2015" y="273"/>
                    </a:lnTo>
                    <a:lnTo>
                      <a:pt x="2016" y="271"/>
                    </a:lnTo>
                    <a:lnTo>
                      <a:pt x="2016" y="270"/>
                    </a:lnTo>
                    <a:lnTo>
                      <a:pt x="2017" y="271"/>
                    </a:lnTo>
                    <a:lnTo>
                      <a:pt x="2017" y="270"/>
                    </a:lnTo>
                    <a:lnTo>
                      <a:pt x="2017" y="271"/>
                    </a:lnTo>
                    <a:lnTo>
                      <a:pt x="2018" y="271"/>
                    </a:lnTo>
                    <a:lnTo>
                      <a:pt x="2018" y="270"/>
                    </a:lnTo>
                    <a:lnTo>
                      <a:pt x="2018" y="271"/>
                    </a:lnTo>
                    <a:lnTo>
                      <a:pt x="2019" y="273"/>
                    </a:lnTo>
                    <a:lnTo>
                      <a:pt x="2019" y="272"/>
                    </a:lnTo>
                    <a:lnTo>
                      <a:pt x="2019" y="273"/>
                    </a:lnTo>
                    <a:lnTo>
                      <a:pt x="2020" y="277"/>
                    </a:lnTo>
                    <a:lnTo>
                      <a:pt x="2020" y="277"/>
                    </a:lnTo>
                    <a:lnTo>
                      <a:pt x="2021" y="276"/>
                    </a:lnTo>
                    <a:lnTo>
                      <a:pt x="2021" y="277"/>
                    </a:lnTo>
                    <a:lnTo>
                      <a:pt x="2021" y="277"/>
                    </a:lnTo>
                    <a:lnTo>
                      <a:pt x="2023" y="279"/>
                    </a:lnTo>
                    <a:lnTo>
                      <a:pt x="2023" y="279"/>
                    </a:lnTo>
                    <a:lnTo>
                      <a:pt x="2023" y="280"/>
                    </a:lnTo>
                    <a:lnTo>
                      <a:pt x="2024" y="281"/>
                    </a:lnTo>
                    <a:lnTo>
                      <a:pt x="2024" y="281"/>
                    </a:lnTo>
                    <a:lnTo>
                      <a:pt x="2024" y="280"/>
                    </a:lnTo>
                    <a:lnTo>
                      <a:pt x="2025" y="277"/>
                    </a:lnTo>
                    <a:lnTo>
                      <a:pt x="2025" y="277"/>
                    </a:lnTo>
                    <a:lnTo>
                      <a:pt x="2026" y="273"/>
                    </a:lnTo>
                    <a:lnTo>
                      <a:pt x="2026" y="274"/>
                    </a:lnTo>
                    <a:lnTo>
                      <a:pt x="2026" y="274"/>
                    </a:lnTo>
                    <a:lnTo>
                      <a:pt x="2027" y="276"/>
                    </a:lnTo>
                    <a:lnTo>
                      <a:pt x="2027" y="278"/>
                    </a:lnTo>
                    <a:lnTo>
                      <a:pt x="2027" y="278"/>
                    </a:lnTo>
                    <a:lnTo>
                      <a:pt x="2028" y="280"/>
                    </a:lnTo>
                    <a:lnTo>
                      <a:pt x="2028" y="281"/>
                    </a:lnTo>
                    <a:lnTo>
                      <a:pt x="2029" y="282"/>
                    </a:lnTo>
                    <a:lnTo>
                      <a:pt x="2029" y="283"/>
                    </a:lnTo>
                    <a:lnTo>
                      <a:pt x="2029" y="285"/>
                    </a:lnTo>
                    <a:lnTo>
                      <a:pt x="2030" y="283"/>
                    </a:lnTo>
                    <a:lnTo>
                      <a:pt x="2030" y="282"/>
                    </a:lnTo>
                    <a:lnTo>
                      <a:pt x="2030" y="281"/>
                    </a:lnTo>
                    <a:lnTo>
                      <a:pt x="2032" y="283"/>
                    </a:lnTo>
                    <a:lnTo>
                      <a:pt x="2032" y="281"/>
                    </a:lnTo>
                    <a:lnTo>
                      <a:pt x="2032" y="280"/>
                    </a:lnTo>
                    <a:lnTo>
                      <a:pt x="2033" y="279"/>
                    </a:lnTo>
                    <a:lnTo>
                      <a:pt x="2033" y="279"/>
                    </a:lnTo>
                    <a:lnTo>
                      <a:pt x="2034" y="280"/>
                    </a:lnTo>
                    <a:lnTo>
                      <a:pt x="2034" y="279"/>
                    </a:lnTo>
                    <a:lnTo>
                      <a:pt x="2034" y="280"/>
                    </a:lnTo>
                    <a:lnTo>
                      <a:pt x="2035" y="280"/>
                    </a:lnTo>
                    <a:lnTo>
                      <a:pt x="2035" y="281"/>
                    </a:lnTo>
                    <a:lnTo>
                      <a:pt x="2035" y="280"/>
                    </a:lnTo>
                    <a:lnTo>
                      <a:pt x="2036" y="280"/>
                    </a:lnTo>
                    <a:lnTo>
                      <a:pt x="2036" y="278"/>
                    </a:lnTo>
                    <a:lnTo>
                      <a:pt x="2036" y="276"/>
                    </a:lnTo>
                    <a:lnTo>
                      <a:pt x="2037" y="276"/>
                    </a:lnTo>
                    <a:lnTo>
                      <a:pt x="2037" y="277"/>
                    </a:lnTo>
                    <a:lnTo>
                      <a:pt x="2038" y="274"/>
                    </a:lnTo>
                    <a:lnTo>
                      <a:pt x="2038" y="276"/>
                    </a:lnTo>
                    <a:lnTo>
                      <a:pt x="2038" y="276"/>
                    </a:lnTo>
                    <a:lnTo>
                      <a:pt x="2039" y="276"/>
                    </a:lnTo>
                    <a:lnTo>
                      <a:pt x="2039" y="276"/>
                    </a:lnTo>
                    <a:lnTo>
                      <a:pt x="2039" y="277"/>
                    </a:lnTo>
                    <a:lnTo>
                      <a:pt x="2041" y="277"/>
                    </a:lnTo>
                    <a:lnTo>
                      <a:pt x="2041" y="281"/>
                    </a:lnTo>
                    <a:lnTo>
                      <a:pt x="2041" y="281"/>
                    </a:lnTo>
                    <a:lnTo>
                      <a:pt x="2042" y="280"/>
                    </a:lnTo>
                    <a:lnTo>
                      <a:pt x="2042" y="279"/>
                    </a:lnTo>
                    <a:lnTo>
                      <a:pt x="2043" y="277"/>
                    </a:lnTo>
                    <a:lnTo>
                      <a:pt x="2043" y="278"/>
                    </a:lnTo>
                    <a:lnTo>
                      <a:pt x="2043" y="277"/>
                    </a:lnTo>
                    <a:lnTo>
                      <a:pt x="2044" y="278"/>
                    </a:lnTo>
                    <a:lnTo>
                      <a:pt x="2044" y="279"/>
                    </a:lnTo>
                    <a:lnTo>
                      <a:pt x="2044" y="278"/>
                    </a:lnTo>
                    <a:lnTo>
                      <a:pt x="2045" y="278"/>
                    </a:lnTo>
                    <a:lnTo>
                      <a:pt x="2045" y="278"/>
                    </a:lnTo>
                    <a:lnTo>
                      <a:pt x="2045" y="279"/>
                    </a:lnTo>
                    <a:lnTo>
                      <a:pt x="2046" y="278"/>
                    </a:lnTo>
                    <a:lnTo>
                      <a:pt x="2046" y="277"/>
                    </a:lnTo>
                    <a:lnTo>
                      <a:pt x="2047" y="277"/>
                    </a:lnTo>
                    <a:lnTo>
                      <a:pt x="2047" y="274"/>
                    </a:lnTo>
                    <a:lnTo>
                      <a:pt x="2047" y="276"/>
                    </a:lnTo>
                    <a:lnTo>
                      <a:pt x="2048" y="273"/>
                    </a:lnTo>
                    <a:lnTo>
                      <a:pt x="2048" y="272"/>
                    </a:lnTo>
                    <a:lnTo>
                      <a:pt x="2048" y="273"/>
                    </a:lnTo>
                    <a:lnTo>
                      <a:pt x="2050" y="273"/>
                    </a:lnTo>
                    <a:lnTo>
                      <a:pt x="2050" y="276"/>
                    </a:lnTo>
                    <a:lnTo>
                      <a:pt x="2050" y="273"/>
                    </a:lnTo>
                    <a:lnTo>
                      <a:pt x="2051" y="273"/>
                    </a:lnTo>
                    <a:lnTo>
                      <a:pt x="2051" y="273"/>
                    </a:lnTo>
                    <a:lnTo>
                      <a:pt x="2052" y="272"/>
                    </a:lnTo>
                    <a:lnTo>
                      <a:pt x="2052" y="273"/>
                    </a:lnTo>
                    <a:lnTo>
                      <a:pt x="2052" y="271"/>
                    </a:lnTo>
                    <a:lnTo>
                      <a:pt x="2053" y="272"/>
                    </a:lnTo>
                    <a:lnTo>
                      <a:pt x="2053" y="271"/>
                    </a:lnTo>
                    <a:lnTo>
                      <a:pt x="2053" y="272"/>
                    </a:lnTo>
                    <a:lnTo>
                      <a:pt x="2054" y="271"/>
                    </a:lnTo>
                    <a:lnTo>
                      <a:pt x="2054" y="271"/>
                    </a:lnTo>
                    <a:lnTo>
                      <a:pt x="2054" y="271"/>
                    </a:lnTo>
                    <a:lnTo>
                      <a:pt x="2055" y="270"/>
                    </a:lnTo>
                    <a:lnTo>
                      <a:pt x="2055" y="272"/>
                    </a:lnTo>
                    <a:lnTo>
                      <a:pt x="2056" y="273"/>
                    </a:lnTo>
                    <a:lnTo>
                      <a:pt x="2056" y="276"/>
                    </a:lnTo>
                    <a:lnTo>
                      <a:pt x="2056" y="277"/>
                    </a:lnTo>
                    <a:lnTo>
                      <a:pt x="2057" y="278"/>
                    </a:lnTo>
                    <a:lnTo>
                      <a:pt x="2057" y="279"/>
                    </a:lnTo>
                    <a:lnTo>
                      <a:pt x="2057" y="277"/>
                    </a:lnTo>
                    <a:lnTo>
                      <a:pt x="2059" y="280"/>
                    </a:lnTo>
                    <a:lnTo>
                      <a:pt x="2059" y="280"/>
                    </a:lnTo>
                    <a:lnTo>
                      <a:pt x="2059" y="278"/>
                    </a:lnTo>
                    <a:lnTo>
                      <a:pt x="2060" y="279"/>
                    </a:lnTo>
                    <a:lnTo>
                      <a:pt x="2060" y="279"/>
                    </a:lnTo>
                    <a:lnTo>
                      <a:pt x="2061" y="279"/>
                    </a:lnTo>
                    <a:lnTo>
                      <a:pt x="2061" y="278"/>
                    </a:lnTo>
                    <a:lnTo>
                      <a:pt x="2061" y="278"/>
                    </a:lnTo>
                    <a:lnTo>
                      <a:pt x="2062" y="279"/>
                    </a:lnTo>
                    <a:lnTo>
                      <a:pt x="2062" y="279"/>
                    </a:lnTo>
                    <a:lnTo>
                      <a:pt x="2062" y="277"/>
                    </a:lnTo>
                    <a:lnTo>
                      <a:pt x="2063" y="277"/>
                    </a:lnTo>
                    <a:lnTo>
                      <a:pt x="2063" y="278"/>
                    </a:lnTo>
                    <a:lnTo>
                      <a:pt x="2063" y="277"/>
                    </a:lnTo>
                    <a:lnTo>
                      <a:pt x="2064" y="274"/>
                    </a:lnTo>
                    <a:lnTo>
                      <a:pt x="2064" y="276"/>
                    </a:lnTo>
                    <a:lnTo>
                      <a:pt x="2065" y="273"/>
                    </a:lnTo>
                    <a:lnTo>
                      <a:pt x="2065" y="273"/>
                    </a:lnTo>
                    <a:lnTo>
                      <a:pt x="2065" y="272"/>
                    </a:lnTo>
                    <a:lnTo>
                      <a:pt x="2066" y="273"/>
                    </a:lnTo>
                    <a:lnTo>
                      <a:pt x="2066" y="273"/>
                    </a:lnTo>
                    <a:lnTo>
                      <a:pt x="2066" y="273"/>
                    </a:lnTo>
                    <a:lnTo>
                      <a:pt x="2068" y="276"/>
                    </a:lnTo>
                    <a:lnTo>
                      <a:pt x="2068" y="276"/>
                    </a:lnTo>
                    <a:lnTo>
                      <a:pt x="2068" y="278"/>
                    </a:lnTo>
                    <a:lnTo>
                      <a:pt x="2069" y="283"/>
                    </a:lnTo>
                    <a:lnTo>
                      <a:pt x="2069" y="283"/>
                    </a:lnTo>
                    <a:lnTo>
                      <a:pt x="2070" y="285"/>
                    </a:lnTo>
                    <a:lnTo>
                      <a:pt x="2070" y="285"/>
                    </a:lnTo>
                    <a:lnTo>
                      <a:pt x="2070" y="285"/>
                    </a:lnTo>
                    <a:lnTo>
                      <a:pt x="2071" y="281"/>
                    </a:lnTo>
                    <a:lnTo>
                      <a:pt x="2071" y="278"/>
                    </a:lnTo>
                    <a:lnTo>
                      <a:pt x="2071" y="278"/>
                    </a:lnTo>
                    <a:lnTo>
                      <a:pt x="2072" y="277"/>
                    </a:lnTo>
                    <a:lnTo>
                      <a:pt x="2072" y="273"/>
                    </a:lnTo>
                    <a:lnTo>
                      <a:pt x="2073" y="277"/>
                    </a:lnTo>
                    <a:lnTo>
                      <a:pt x="2073" y="277"/>
                    </a:lnTo>
                    <a:lnTo>
                      <a:pt x="2073" y="276"/>
                    </a:lnTo>
                    <a:lnTo>
                      <a:pt x="2074" y="277"/>
                    </a:lnTo>
                    <a:lnTo>
                      <a:pt x="2074" y="278"/>
                    </a:lnTo>
                    <a:lnTo>
                      <a:pt x="2074" y="278"/>
                    </a:lnTo>
                    <a:lnTo>
                      <a:pt x="2075" y="277"/>
                    </a:lnTo>
                    <a:lnTo>
                      <a:pt x="2075" y="277"/>
                    </a:lnTo>
                    <a:lnTo>
                      <a:pt x="2075" y="274"/>
                    </a:lnTo>
                    <a:lnTo>
                      <a:pt x="2077" y="273"/>
                    </a:lnTo>
                    <a:lnTo>
                      <a:pt x="2077" y="274"/>
                    </a:lnTo>
                    <a:lnTo>
                      <a:pt x="2078" y="273"/>
                    </a:lnTo>
                    <a:lnTo>
                      <a:pt x="2078" y="273"/>
                    </a:lnTo>
                    <a:lnTo>
                      <a:pt x="2078" y="274"/>
                    </a:lnTo>
                    <a:lnTo>
                      <a:pt x="2079" y="273"/>
                    </a:lnTo>
                    <a:lnTo>
                      <a:pt x="2079" y="274"/>
                    </a:lnTo>
                    <a:lnTo>
                      <a:pt x="2079" y="273"/>
                    </a:lnTo>
                    <a:lnTo>
                      <a:pt x="2080" y="276"/>
                    </a:lnTo>
                    <a:lnTo>
                      <a:pt x="2080" y="274"/>
                    </a:lnTo>
                    <a:lnTo>
                      <a:pt x="2080" y="277"/>
                    </a:lnTo>
                    <a:lnTo>
                      <a:pt x="2081" y="277"/>
                    </a:lnTo>
                    <a:lnTo>
                      <a:pt x="2081" y="278"/>
                    </a:lnTo>
                    <a:lnTo>
                      <a:pt x="2082" y="278"/>
                    </a:lnTo>
                    <a:lnTo>
                      <a:pt x="2082" y="278"/>
                    </a:lnTo>
                    <a:lnTo>
                      <a:pt x="2082" y="277"/>
                    </a:lnTo>
                    <a:lnTo>
                      <a:pt x="2083" y="277"/>
                    </a:lnTo>
                    <a:lnTo>
                      <a:pt x="2083" y="276"/>
                    </a:lnTo>
                    <a:lnTo>
                      <a:pt x="2083" y="276"/>
                    </a:lnTo>
                    <a:lnTo>
                      <a:pt x="2084" y="274"/>
                    </a:lnTo>
                    <a:lnTo>
                      <a:pt x="2084" y="276"/>
                    </a:lnTo>
                    <a:lnTo>
                      <a:pt x="2084" y="277"/>
                    </a:lnTo>
                    <a:lnTo>
                      <a:pt x="2086" y="279"/>
                    </a:lnTo>
                    <a:lnTo>
                      <a:pt x="2086" y="279"/>
                    </a:lnTo>
                    <a:lnTo>
                      <a:pt x="2087" y="279"/>
                    </a:lnTo>
                    <a:lnTo>
                      <a:pt x="2087" y="278"/>
                    </a:lnTo>
                    <a:lnTo>
                      <a:pt x="2087" y="278"/>
                    </a:lnTo>
                    <a:lnTo>
                      <a:pt x="2088" y="277"/>
                    </a:lnTo>
                    <a:lnTo>
                      <a:pt x="2088" y="277"/>
                    </a:lnTo>
                    <a:lnTo>
                      <a:pt x="2088" y="276"/>
                    </a:lnTo>
                    <a:lnTo>
                      <a:pt x="2089" y="277"/>
                    </a:lnTo>
                    <a:lnTo>
                      <a:pt x="2089" y="278"/>
                    </a:lnTo>
                    <a:lnTo>
                      <a:pt x="2089" y="277"/>
                    </a:lnTo>
                    <a:lnTo>
                      <a:pt x="2090" y="278"/>
                    </a:lnTo>
                    <a:lnTo>
                      <a:pt x="2090" y="279"/>
                    </a:lnTo>
                    <a:lnTo>
                      <a:pt x="2091" y="281"/>
                    </a:lnTo>
                    <a:lnTo>
                      <a:pt x="2091" y="281"/>
                    </a:lnTo>
                    <a:lnTo>
                      <a:pt x="2091" y="282"/>
                    </a:lnTo>
                    <a:lnTo>
                      <a:pt x="2092" y="281"/>
                    </a:lnTo>
                    <a:lnTo>
                      <a:pt x="2092" y="280"/>
                    </a:lnTo>
                    <a:lnTo>
                      <a:pt x="2092" y="279"/>
                    </a:lnTo>
                    <a:lnTo>
                      <a:pt x="2093" y="280"/>
                    </a:lnTo>
                    <a:lnTo>
                      <a:pt x="2093" y="278"/>
                    </a:lnTo>
                    <a:lnTo>
                      <a:pt x="2093" y="278"/>
                    </a:lnTo>
                    <a:lnTo>
                      <a:pt x="2095" y="278"/>
                    </a:lnTo>
                    <a:lnTo>
                      <a:pt x="2095" y="279"/>
                    </a:lnTo>
                    <a:lnTo>
                      <a:pt x="2096" y="278"/>
                    </a:lnTo>
                    <a:lnTo>
                      <a:pt x="2096" y="278"/>
                    </a:lnTo>
                    <a:lnTo>
                      <a:pt x="2096" y="279"/>
                    </a:lnTo>
                    <a:lnTo>
                      <a:pt x="2097" y="279"/>
                    </a:lnTo>
                    <a:lnTo>
                      <a:pt x="2097" y="279"/>
                    </a:lnTo>
                    <a:lnTo>
                      <a:pt x="2097" y="277"/>
                    </a:lnTo>
                    <a:lnTo>
                      <a:pt x="2098" y="274"/>
                    </a:lnTo>
                    <a:lnTo>
                      <a:pt x="2098" y="272"/>
                    </a:lnTo>
                    <a:lnTo>
                      <a:pt x="2098" y="272"/>
                    </a:lnTo>
                    <a:lnTo>
                      <a:pt x="2099" y="274"/>
                    </a:lnTo>
                    <a:lnTo>
                      <a:pt x="2099" y="277"/>
                    </a:lnTo>
                    <a:lnTo>
                      <a:pt x="2100" y="277"/>
                    </a:lnTo>
                    <a:lnTo>
                      <a:pt x="2100" y="279"/>
                    </a:lnTo>
                    <a:lnTo>
                      <a:pt x="2100" y="279"/>
                    </a:lnTo>
                    <a:lnTo>
                      <a:pt x="2101" y="280"/>
                    </a:lnTo>
                    <a:lnTo>
                      <a:pt x="2101" y="281"/>
                    </a:lnTo>
                    <a:lnTo>
                      <a:pt x="2101" y="281"/>
                    </a:lnTo>
                    <a:lnTo>
                      <a:pt x="2102" y="281"/>
                    </a:lnTo>
                    <a:lnTo>
                      <a:pt x="2102" y="282"/>
                    </a:lnTo>
                    <a:lnTo>
                      <a:pt x="2102" y="283"/>
                    </a:lnTo>
                    <a:lnTo>
                      <a:pt x="2104" y="283"/>
                    </a:lnTo>
                    <a:lnTo>
                      <a:pt x="2104" y="285"/>
                    </a:lnTo>
                    <a:lnTo>
                      <a:pt x="2105" y="285"/>
                    </a:lnTo>
                    <a:lnTo>
                      <a:pt x="2105" y="287"/>
                    </a:lnTo>
                    <a:lnTo>
                      <a:pt x="2105" y="289"/>
                    </a:lnTo>
                    <a:lnTo>
                      <a:pt x="2106" y="288"/>
                    </a:lnTo>
                    <a:lnTo>
                      <a:pt x="2106" y="288"/>
                    </a:lnTo>
                    <a:lnTo>
                      <a:pt x="2106" y="288"/>
                    </a:lnTo>
                    <a:lnTo>
                      <a:pt x="2107" y="287"/>
                    </a:lnTo>
                    <a:lnTo>
                      <a:pt x="2107" y="285"/>
                    </a:lnTo>
                    <a:lnTo>
                      <a:pt x="2107" y="283"/>
                    </a:lnTo>
                    <a:lnTo>
                      <a:pt x="2108" y="283"/>
                    </a:lnTo>
                    <a:lnTo>
                      <a:pt x="2108" y="282"/>
                    </a:lnTo>
                    <a:lnTo>
                      <a:pt x="2109" y="281"/>
                    </a:lnTo>
                    <a:lnTo>
                      <a:pt x="2109" y="282"/>
                    </a:lnTo>
                    <a:lnTo>
                      <a:pt x="2109" y="280"/>
                    </a:lnTo>
                    <a:lnTo>
                      <a:pt x="2110" y="278"/>
                    </a:lnTo>
                    <a:lnTo>
                      <a:pt x="2110" y="278"/>
                    </a:lnTo>
                    <a:lnTo>
                      <a:pt x="2110" y="277"/>
                    </a:lnTo>
                    <a:lnTo>
                      <a:pt x="2111" y="281"/>
                    </a:lnTo>
                    <a:lnTo>
                      <a:pt x="2111" y="285"/>
                    </a:lnTo>
                    <a:lnTo>
                      <a:pt x="2111" y="286"/>
                    </a:lnTo>
                    <a:lnTo>
                      <a:pt x="2113" y="287"/>
                    </a:lnTo>
                    <a:lnTo>
                      <a:pt x="2113" y="288"/>
                    </a:lnTo>
                    <a:lnTo>
                      <a:pt x="2114" y="287"/>
                    </a:lnTo>
                    <a:lnTo>
                      <a:pt x="2114" y="286"/>
                    </a:lnTo>
                    <a:lnTo>
                      <a:pt x="2114" y="286"/>
                    </a:lnTo>
                    <a:lnTo>
                      <a:pt x="2115" y="287"/>
                    </a:lnTo>
                    <a:lnTo>
                      <a:pt x="2115" y="288"/>
                    </a:lnTo>
                    <a:lnTo>
                      <a:pt x="2115" y="287"/>
                    </a:lnTo>
                    <a:lnTo>
                      <a:pt x="2116" y="286"/>
                    </a:lnTo>
                    <a:lnTo>
                      <a:pt x="2116" y="287"/>
                    </a:lnTo>
                    <a:lnTo>
                      <a:pt x="2117" y="286"/>
                    </a:lnTo>
                    <a:lnTo>
                      <a:pt x="2117" y="286"/>
                    </a:lnTo>
                    <a:lnTo>
                      <a:pt x="2117" y="285"/>
                    </a:lnTo>
                    <a:lnTo>
                      <a:pt x="2118" y="285"/>
                    </a:lnTo>
                    <a:lnTo>
                      <a:pt x="2118" y="283"/>
                    </a:lnTo>
                    <a:lnTo>
                      <a:pt x="2118" y="285"/>
                    </a:lnTo>
                    <a:lnTo>
                      <a:pt x="2119" y="285"/>
                    </a:lnTo>
                    <a:lnTo>
                      <a:pt x="2119" y="286"/>
                    </a:lnTo>
                    <a:lnTo>
                      <a:pt x="2119" y="287"/>
                    </a:lnTo>
                    <a:lnTo>
                      <a:pt x="2120" y="287"/>
                    </a:lnTo>
                    <a:lnTo>
                      <a:pt x="2120" y="288"/>
                    </a:lnTo>
                    <a:lnTo>
                      <a:pt x="2122" y="287"/>
                    </a:lnTo>
                    <a:lnTo>
                      <a:pt x="2122" y="286"/>
                    </a:lnTo>
                    <a:lnTo>
                      <a:pt x="2122" y="285"/>
                    </a:lnTo>
                    <a:lnTo>
                      <a:pt x="2123" y="285"/>
                    </a:lnTo>
                    <a:lnTo>
                      <a:pt x="2123" y="285"/>
                    </a:lnTo>
                    <a:lnTo>
                      <a:pt x="2123" y="286"/>
                    </a:lnTo>
                    <a:lnTo>
                      <a:pt x="2124" y="287"/>
                    </a:lnTo>
                    <a:lnTo>
                      <a:pt x="2124" y="287"/>
                    </a:lnTo>
                    <a:lnTo>
                      <a:pt x="2124" y="287"/>
                    </a:lnTo>
                    <a:lnTo>
                      <a:pt x="2125" y="288"/>
                    </a:lnTo>
                    <a:lnTo>
                      <a:pt x="2125" y="289"/>
                    </a:lnTo>
                    <a:lnTo>
                      <a:pt x="2126" y="289"/>
                    </a:lnTo>
                    <a:lnTo>
                      <a:pt x="2126" y="288"/>
                    </a:lnTo>
                    <a:lnTo>
                      <a:pt x="2126" y="287"/>
                    </a:lnTo>
                    <a:lnTo>
                      <a:pt x="2127" y="287"/>
                    </a:lnTo>
                    <a:lnTo>
                      <a:pt x="2127" y="286"/>
                    </a:lnTo>
                    <a:lnTo>
                      <a:pt x="2127" y="287"/>
                    </a:lnTo>
                    <a:lnTo>
                      <a:pt x="2128" y="286"/>
                    </a:lnTo>
                    <a:lnTo>
                      <a:pt x="2128" y="286"/>
                    </a:lnTo>
                    <a:lnTo>
                      <a:pt x="2128" y="285"/>
                    </a:lnTo>
                    <a:lnTo>
                      <a:pt x="2129" y="282"/>
                    </a:lnTo>
                    <a:lnTo>
                      <a:pt x="2129" y="281"/>
                    </a:lnTo>
                    <a:lnTo>
                      <a:pt x="2131" y="280"/>
                    </a:lnTo>
                    <a:lnTo>
                      <a:pt x="2131" y="279"/>
                    </a:lnTo>
                    <a:lnTo>
                      <a:pt x="2131" y="278"/>
                    </a:lnTo>
                    <a:lnTo>
                      <a:pt x="2132" y="278"/>
                    </a:lnTo>
                    <a:lnTo>
                      <a:pt x="2132" y="280"/>
                    </a:lnTo>
                    <a:lnTo>
                      <a:pt x="2132" y="280"/>
                    </a:lnTo>
                    <a:lnTo>
                      <a:pt x="2133" y="280"/>
                    </a:lnTo>
                    <a:lnTo>
                      <a:pt x="2133" y="280"/>
                    </a:lnTo>
                    <a:lnTo>
                      <a:pt x="2133" y="280"/>
                    </a:lnTo>
                    <a:lnTo>
                      <a:pt x="2134" y="279"/>
                    </a:lnTo>
                    <a:lnTo>
                      <a:pt x="2134" y="279"/>
                    </a:lnTo>
                    <a:lnTo>
                      <a:pt x="2135" y="278"/>
                    </a:lnTo>
                    <a:lnTo>
                      <a:pt x="2135" y="279"/>
                    </a:lnTo>
                    <a:lnTo>
                      <a:pt x="2135" y="279"/>
                    </a:lnTo>
                    <a:lnTo>
                      <a:pt x="2136" y="280"/>
                    </a:lnTo>
                    <a:lnTo>
                      <a:pt x="2136" y="281"/>
                    </a:lnTo>
                    <a:lnTo>
                      <a:pt x="2136" y="281"/>
                    </a:lnTo>
                    <a:lnTo>
                      <a:pt x="2137" y="281"/>
                    </a:lnTo>
                    <a:lnTo>
                      <a:pt x="2137" y="281"/>
                    </a:lnTo>
                    <a:lnTo>
                      <a:pt x="2137" y="282"/>
                    </a:lnTo>
                    <a:lnTo>
                      <a:pt x="2138" y="282"/>
                    </a:lnTo>
                    <a:lnTo>
                      <a:pt x="2138" y="281"/>
                    </a:lnTo>
                    <a:lnTo>
                      <a:pt x="2140" y="281"/>
                    </a:lnTo>
                    <a:lnTo>
                      <a:pt x="2140" y="280"/>
                    </a:lnTo>
                    <a:lnTo>
                      <a:pt x="2140" y="282"/>
                    </a:lnTo>
                    <a:lnTo>
                      <a:pt x="2141" y="281"/>
                    </a:lnTo>
                    <a:lnTo>
                      <a:pt x="2141" y="282"/>
                    </a:lnTo>
                    <a:lnTo>
                      <a:pt x="2141" y="280"/>
                    </a:lnTo>
                    <a:lnTo>
                      <a:pt x="2142" y="283"/>
                    </a:lnTo>
                    <a:lnTo>
                      <a:pt x="2142" y="285"/>
                    </a:lnTo>
                    <a:lnTo>
                      <a:pt x="2142" y="286"/>
                    </a:lnTo>
                    <a:lnTo>
                      <a:pt x="2143" y="285"/>
                    </a:lnTo>
                    <a:lnTo>
                      <a:pt x="2143" y="286"/>
                    </a:lnTo>
                    <a:lnTo>
                      <a:pt x="2144" y="286"/>
                    </a:lnTo>
                    <a:lnTo>
                      <a:pt x="2144" y="286"/>
                    </a:lnTo>
                    <a:lnTo>
                      <a:pt x="2144" y="286"/>
                    </a:lnTo>
                    <a:lnTo>
                      <a:pt x="2145" y="283"/>
                    </a:lnTo>
                    <a:lnTo>
                      <a:pt x="2145" y="282"/>
                    </a:lnTo>
                    <a:lnTo>
                      <a:pt x="2145" y="283"/>
                    </a:lnTo>
                    <a:lnTo>
                      <a:pt x="2146" y="281"/>
                    </a:lnTo>
                    <a:lnTo>
                      <a:pt x="2146" y="280"/>
                    </a:lnTo>
                    <a:lnTo>
                      <a:pt x="2146" y="281"/>
                    </a:lnTo>
                    <a:lnTo>
                      <a:pt x="2147" y="278"/>
                    </a:lnTo>
                    <a:lnTo>
                      <a:pt x="2147" y="278"/>
                    </a:lnTo>
                    <a:lnTo>
                      <a:pt x="2149" y="277"/>
                    </a:lnTo>
                    <a:lnTo>
                      <a:pt x="2149" y="277"/>
                    </a:lnTo>
                    <a:lnTo>
                      <a:pt x="2149" y="279"/>
                    </a:lnTo>
                    <a:lnTo>
                      <a:pt x="2150" y="280"/>
                    </a:lnTo>
                    <a:lnTo>
                      <a:pt x="2150" y="282"/>
                    </a:lnTo>
                    <a:lnTo>
                      <a:pt x="2150" y="282"/>
                    </a:lnTo>
                    <a:lnTo>
                      <a:pt x="2151" y="283"/>
                    </a:lnTo>
                    <a:lnTo>
                      <a:pt x="2151" y="287"/>
                    </a:lnTo>
                    <a:lnTo>
                      <a:pt x="2151" y="288"/>
                    </a:lnTo>
                    <a:lnTo>
                      <a:pt x="2152" y="287"/>
                    </a:lnTo>
                    <a:lnTo>
                      <a:pt x="2152" y="287"/>
                    </a:lnTo>
                    <a:lnTo>
                      <a:pt x="2153" y="286"/>
                    </a:lnTo>
                    <a:lnTo>
                      <a:pt x="2153" y="285"/>
                    </a:lnTo>
                    <a:lnTo>
                      <a:pt x="2153" y="282"/>
                    </a:lnTo>
                    <a:lnTo>
                      <a:pt x="2154" y="283"/>
                    </a:lnTo>
                    <a:lnTo>
                      <a:pt x="2154" y="281"/>
                    </a:lnTo>
                    <a:lnTo>
                      <a:pt x="2154" y="282"/>
                    </a:lnTo>
                    <a:lnTo>
                      <a:pt x="2155" y="282"/>
                    </a:lnTo>
                    <a:lnTo>
                      <a:pt x="2155" y="282"/>
                    </a:lnTo>
                    <a:lnTo>
                      <a:pt x="2155" y="283"/>
                    </a:lnTo>
                    <a:lnTo>
                      <a:pt x="2156" y="283"/>
                    </a:lnTo>
                    <a:lnTo>
                      <a:pt x="2156" y="283"/>
                    </a:lnTo>
                    <a:lnTo>
                      <a:pt x="2158" y="281"/>
                    </a:lnTo>
                    <a:lnTo>
                      <a:pt x="2158" y="280"/>
                    </a:lnTo>
                    <a:lnTo>
                      <a:pt x="2158" y="280"/>
                    </a:lnTo>
                    <a:lnTo>
                      <a:pt x="2159" y="280"/>
                    </a:lnTo>
                    <a:lnTo>
                      <a:pt x="2159" y="280"/>
                    </a:lnTo>
                    <a:lnTo>
                      <a:pt x="2159" y="279"/>
                    </a:lnTo>
                    <a:lnTo>
                      <a:pt x="2160" y="281"/>
                    </a:lnTo>
                    <a:lnTo>
                      <a:pt x="2160" y="282"/>
                    </a:lnTo>
                    <a:lnTo>
                      <a:pt x="2161" y="282"/>
                    </a:lnTo>
                    <a:lnTo>
                      <a:pt x="2161" y="283"/>
                    </a:lnTo>
                    <a:lnTo>
                      <a:pt x="2161" y="283"/>
                    </a:lnTo>
                    <a:lnTo>
                      <a:pt x="2162" y="285"/>
                    </a:lnTo>
                    <a:lnTo>
                      <a:pt x="2162" y="282"/>
                    </a:lnTo>
                    <a:lnTo>
                      <a:pt x="2162" y="281"/>
                    </a:lnTo>
                    <a:lnTo>
                      <a:pt x="2163" y="280"/>
                    </a:lnTo>
                    <a:lnTo>
                      <a:pt x="2163" y="281"/>
                    </a:lnTo>
                    <a:lnTo>
                      <a:pt x="2163" y="279"/>
                    </a:lnTo>
                    <a:lnTo>
                      <a:pt x="2164" y="280"/>
                    </a:lnTo>
                    <a:lnTo>
                      <a:pt x="2164" y="281"/>
                    </a:lnTo>
                    <a:lnTo>
                      <a:pt x="2165" y="281"/>
                    </a:lnTo>
                    <a:lnTo>
                      <a:pt x="2165" y="281"/>
                    </a:lnTo>
                    <a:lnTo>
                      <a:pt x="2165" y="280"/>
                    </a:lnTo>
                    <a:lnTo>
                      <a:pt x="2167" y="278"/>
                    </a:lnTo>
                    <a:lnTo>
                      <a:pt x="2167" y="277"/>
                    </a:lnTo>
                    <a:lnTo>
                      <a:pt x="2167" y="278"/>
                    </a:lnTo>
                    <a:lnTo>
                      <a:pt x="2168" y="278"/>
                    </a:lnTo>
                    <a:lnTo>
                      <a:pt x="2168" y="278"/>
                    </a:lnTo>
                    <a:lnTo>
                      <a:pt x="2168" y="279"/>
                    </a:lnTo>
                    <a:lnTo>
                      <a:pt x="2169" y="280"/>
                    </a:lnTo>
                    <a:lnTo>
                      <a:pt x="2169" y="281"/>
                    </a:lnTo>
                    <a:lnTo>
                      <a:pt x="2170" y="283"/>
                    </a:lnTo>
                    <a:lnTo>
                      <a:pt x="2170" y="282"/>
                    </a:lnTo>
                    <a:lnTo>
                      <a:pt x="2170" y="283"/>
                    </a:lnTo>
                    <a:lnTo>
                      <a:pt x="2171" y="282"/>
                    </a:lnTo>
                    <a:lnTo>
                      <a:pt x="2171" y="283"/>
                    </a:lnTo>
                    <a:lnTo>
                      <a:pt x="2171" y="283"/>
                    </a:lnTo>
                    <a:lnTo>
                      <a:pt x="2172" y="281"/>
                    </a:lnTo>
                    <a:lnTo>
                      <a:pt x="2172" y="281"/>
                    </a:lnTo>
                    <a:lnTo>
                      <a:pt x="2172" y="282"/>
                    </a:lnTo>
                    <a:lnTo>
                      <a:pt x="2173" y="280"/>
                    </a:lnTo>
                    <a:lnTo>
                      <a:pt x="2173" y="281"/>
                    </a:lnTo>
                    <a:lnTo>
                      <a:pt x="2174" y="282"/>
                    </a:lnTo>
                    <a:lnTo>
                      <a:pt x="2174" y="281"/>
                    </a:lnTo>
                    <a:lnTo>
                      <a:pt x="2174" y="278"/>
                    </a:lnTo>
                    <a:lnTo>
                      <a:pt x="2176" y="278"/>
                    </a:lnTo>
                    <a:lnTo>
                      <a:pt x="2176" y="278"/>
                    </a:lnTo>
                    <a:lnTo>
                      <a:pt x="2176" y="278"/>
                    </a:lnTo>
                    <a:lnTo>
                      <a:pt x="2177" y="281"/>
                    </a:lnTo>
                    <a:lnTo>
                      <a:pt x="2177" y="280"/>
                    </a:lnTo>
                    <a:lnTo>
                      <a:pt x="2177" y="282"/>
                    </a:lnTo>
                    <a:lnTo>
                      <a:pt x="2178" y="283"/>
                    </a:lnTo>
                    <a:lnTo>
                      <a:pt x="2178" y="285"/>
                    </a:lnTo>
                    <a:lnTo>
                      <a:pt x="2179" y="286"/>
                    </a:lnTo>
                    <a:lnTo>
                      <a:pt x="2179" y="285"/>
                    </a:lnTo>
                    <a:lnTo>
                      <a:pt x="2179" y="283"/>
                    </a:lnTo>
                    <a:lnTo>
                      <a:pt x="2180" y="279"/>
                    </a:lnTo>
                    <a:lnTo>
                      <a:pt x="2180" y="278"/>
                    </a:lnTo>
                    <a:lnTo>
                      <a:pt x="2180" y="276"/>
                    </a:lnTo>
                    <a:lnTo>
                      <a:pt x="2181" y="277"/>
                    </a:lnTo>
                    <a:lnTo>
                      <a:pt x="2181" y="277"/>
                    </a:lnTo>
                    <a:lnTo>
                      <a:pt x="2181" y="278"/>
                    </a:lnTo>
                    <a:lnTo>
                      <a:pt x="2182" y="277"/>
                    </a:lnTo>
                    <a:lnTo>
                      <a:pt x="2182" y="274"/>
                    </a:lnTo>
                    <a:lnTo>
                      <a:pt x="2183" y="278"/>
                    </a:lnTo>
                    <a:lnTo>
                      <a:pt x="2183" y="278"/>
                    </a:lnTo>
                    <a:lnTo>
                      <a:pt x="2183" y="280"/>
                    </a:lnTo>
                    <a:lnTo>
                      <a:pt x="2185" y="283"/>
                    </a:lnTo>
                    <a:lnTo>
                      <a:pt x="2185" y="283"/>
                    </a:lnTo>
                    <a:lnTo>
                      <a:pt x="2185" y="285"/>
                    </a:lnTo>
                    <a:lnTo>
                      <a:pt x="2186" y="285"/>
                    </a:lnTo>
                    <a:lnTo>
                      <a:pt x="2186" y="285"/>
                    </a:lnTo>
                    <a:lnTo>
                      <a:pt x="2186" y="285"/>
                    </a:lnTo>
                    <a:lnTo>
                      <a:pt x="2187" y="286"/>
                    </a:lnTo>
                    <a:lnTo>
                      <a:pt x="2187" y="286"/>
                    </a:lnTo>
                    <a:lnTo>
                      <a:pt x="2188" y="286"/>
                    </a:lnTo>
                    <a:lnTo>
                      <a:pt x="2188" y="285"/>
                    </a:lnTo>
                    <a:lnTo>
                      <a:pt x="2188" y="286"/>
                    </a:lnTo>
                    <a:lnTo>
                      <a:pt x="2189" y="285"/>
                    </a:lnTo>
                    <a:lnTo>
                      <a:pt x="2189" y="285"/>
                    </a:lnTo>
                    <a:lnTo>
                      <a:pt x="2189" y="285"/>
                    </a:lnTo>
                    <a:lnTo>
                      <a:pt x="2190" y="282"/>
                    </a:lnTo>
                    <a:lnTo>
                      <a:pt x="2190" y="281"/>
                    </a:lnTo>
                    <a:lnTo>
                      <a:pt x="2190" y="281"/>
                    </a:lnTo>
                    <a:lnTo>
                      <a:pt x="2191" y="279"/>
                    </a:lnTo>
                    <a:lnTo>
                      <a:pt x="2191" y="279"/>
                    </a:lnTo>
                    <a:lnTo>
                      <a:pt x="2192" y="278"/>
                    </a:lnTo>
                    <a:lnTo>
                      <a:pt x="2192" y="277"/>
                    </a:lnTo>
                    <a:lnTo>
                      <a:pt x="2192" y="279"/>
                    </a:lnTo>
                    <a:lnTo>
                      <a:pt x="2194" y="281"/>
                    </a:lnTo>
                    <a:lnTo>
                      <a:pt x="2194" y="283"/>
                    </a:lnTo>
                    <a:lnTo>
                      <a:pt x="2194" y="285"/>
                    </a:lnTo>
                    <a:lnTo>
                      <a:pt x="2195" y="287"/>
                    </a:lnTo>
                    <a:lnTo>
                      <a:pt x="2195" y="287"/>
                    </a:lnTo>
                    <a:lnTo>
                      <a:pt x="2195" y="283"/>
                    </a:lnTo>
                    <a:lnTo>
                      <a:pt x="2196" y="285"/>
                    </a:lnTo>
                    <a:lnTo>
                      <a:pt x="2196" y="285"/>
                    </a:lnTo>
                    <a:lnTo>
                      <a:pt x="2197" y="283"/>
                    </a:lnTo>
                    <a:lnTo>
                      <a:pt x="2197" y="285"/>
                    </a:lnTo>
                    <a:lnTo>
                      <a:pt x="2197" y="286"/>
                    </a:lnTo>
                    <a:lnTo>
                      <a:pt x="2198" y="286"/>
                    </a:lnTo>
                    <a:lnTo>
                      <a:pt x="2198" y="285"/>
                    </a:lnTo>
                    <a:lnTo>
                      <a:pt x="2198" y="286"/>
                    </a:lnTo>
                    <a:lnTo>
                      <a:pt x="2199" y="287"/>
                    </a:lnTo>
                    <a:lnTo>
                      <a:pt x="2199" y="286"/>
                    </a:lnTo>
                    <a:lnTo>
                      <a:pt x="2200" y="285"/>
                    </a:lnTo>
                    <a:lnTo>
                      <a:pt x="2200" y="283"/>
                    </a:lnTo>
                    <a:lnTo>
                      <a:pt x="2200" y="281"/>
                    </a:lnTo>
                    <a:lnTo>
                      <a:pt x="2201" y="280"/>
                    </a:lnTo>
                    <a:lnTo>
                      <a:pt x="2201" y="279"/>
                    </a:lnTo>
                    <a:lnTo>
                      <a:pt x="2201" y="279"/>
                    </a:lnTo>
                    <a:lnTo>
                      <a:pt x="2203" y="279"/>
                    </a:lnTo>
                    <a:lnTo>
                      <a:pt x="2203" y="279"/>
                    </a:lnTo>
                    <a:lnTo>
                      <a:pt x="2203" y="281"/>
                    </a:lnTo>
                    <a:lnTo>
                      <a:pt x="2204" y="281"/>
                    </a:lnTo>
                    <a:lnTo>
                      <a:pt x="2204" y="279"/>
                    </a:lnTo>
                    <a:lnTo>
                      <a:pt x="2205" y="278"/>
                    </a:lnTo>
                    <a:lnTo>
                      <a:pt x="2205" y="281"/>
                    </a:lnTo>
                    <a:lnTo>
                      <a:pt x="2205" y="281"/>
                    </a:lnTo>
                    <a:lnTo>
                      <a:pt x="2206" y="282"/>
                    </a:lnTo>
                    <a:lnTo>
                      <a:pt x="2206" y="283"/>
                    </a:lnTo>
                    <a:lnTo>
                      <a:pt x="2206" y="285"/>
                    </a:lnTo>
                    <a:lnTo>
                      <a:pt x="2207" y="286"/>
                    </a:lnTo>
                    <a:lnTo>
                      <a:pt x="2207" y="285"/>
                    </a:lnTo>
                    <a:lnTo>
                      <a:pt x="2207" y="283"/>
                    </a:lnTo>
                    <a:lnTo>
                      <a:pt x="2208" y="283"/>
                    </a:lnTo>
                    <a:lnTo>
                      <a:pt x="2208" y="281"/>
                    </a:lnTo>
                    <a:lnTo>
                      <a:pt x="2209" y="281"/>
                    </a:lnTo>
                    <a:lnTo>
                      <a:pt x="2209" y="281"/>
                    </a:lnTo>
                    <a:lnTo>
                      <a:pt x="2209" y="281"/>
                    </a:lnTo>
                    <a:lnTo>
                      <a:pt x="2210" y="280"/>
                    </a:lnTo>
                    <a:lnTo>
                      <a:pt x="2210" y="281"/>
                    </a:lnTo>
                    <a:lnTo>
                      <a:pt x="2210" y="280"/>
                    </a:lnTo>
                    <a:lnTo>
                      <a:pt x="2212" y="279"/>
                    </a:lnTo>
                    <a:lnTo>
                      <a:pt x="2212" y="278"/>
                    </a:lnTo>
                    <a:lnTo>
                      <a:pt x="2212" y="276"/>
                    </a:lnTo>
                    <a:lnTo>
                      <a:pt x="2213" y="273"/>
                    </a:lnTo>
                    <a:lnTo>
                      <a:pt x="2213" y="274"/>
                    </a:lnTo>
                    <a:lnTo>
                      <a:pt x="2214" y="274"/>
                    </a:lnTo>
                    <a:lnTo>
                      <a:pt x="2214" y="274"/>
                    </a:lnTo>
                    <a:lnTo>
                      <a:pt x="2214" y="276"/>
                    </a:lnTo>
                    <a:lnTo>
                      <a:pt x="2215" y="277"/>
                    </a:lnTo>
                    <a:lnTo>
                      <a:pt x="2215" y="277"/>
                    </a:lnTo>
                    <a:lnTo>
                      <a:pt x="2215" y="276"/>
                    </a:lnTo>
                    <a:lnTo>
                      <a:pt x="2216" y="277"/>
                    </a:lnTo>
                    <a:lnTo>
                      <a:pt x="2216" y="278"/>
                    </a:lnTo>
                    <a:lnTo>
                      <a:pt x="2216" y="278"/>
                    </a:lnTo>
                    <a:lnTo>
                      <a:pt x="2217" y="279"/>
                    </a:lnTo>
                    <a:lnTo>
                      <a:pt x="2217" y="277"/>
                    </a:lnTo>
                    <a:lnTo>
                      <a:pt x="2218" y="277"/>
                    </a:lnTo>
                    <a:lnTo>
                      <a:pt x="2218" y="277"/>
                    </a:lnTo>
                    <a:lnTo>
                      <a:pt x="2218" y="277"/>
                    </a:lnTo>
                    <a:lnTo>
                      <a:pt x="2219" y="278"/>
                    </a:lnTo>
                    <a:lnTo>
                      <a:pt x="2219" y="278"/>
                    </a:lnTo>
                    <a:lnTo>
                      <a:pt x="2219" y="277"/>
                    </a:lnTo>
                    <a:lnTo>
                      <a:pt x="2221" y="278"/>
                    </a:lnTo>
                    <a:lnTo>
                      <a:pt x="2221" y="282"/>
                    </a:lnTo>
                    <a:lnTo>
                      <a:pt x="2221" y="281"/>
                    </a:lnTo>
                    <a:lnTo>
                      <a:pt x="2222" y="281"/>
                    </a:lnTo>
                    <a:lnTo>
                      <a:pt x="2222" y="281"/>
                    </a:lnTo>
                    <a:lnTo>
                      <a:pt x="2223" y="280"/>
                    </a:lnTo>
                    <a:lnTo>
                      <a:pt x="2223" y="279"/>
                    </a:lnTo>
                    <a:lnTo>
                      <a:pt x="2223" y="279"/>
                    </a:lnTo>
                    <a:lnTo>
                      <a:pt x="2224" y="278"/>
                    </a:lnTo>
                    <a:lnTo>
                      <a:pt x="2224" y="277"/>
                    </a:lnTo>
                    <a:lnTo>
                      <a:pt x="2224" y="277"/>
                    </a:lnTo>
                    <a:lnTo>
                      <a:pt x="2225" y="278"/>
                    </a:lnTo>
                    <a:lnTo>
                      <a:pt x="2225" y="277"/>
                    </a:lnTo>
                    <a:lnTo>
                      <a:pt x="2225" y="278"/>
                    </a:lnTo>
                    <a:lnTo>
                      <a:pt x="2226" y="278"/>
                    </a:lnTo>
                    <a:lnTo>
                      <a:pt x="2226" y="280"/>
                    </a:lnTo>
                    <a:lnTo>
                      <a:pt x="2227" y="280"/>
                    </a:lnTo>
                    <a:lnTo>
                      <a:pt x="2227" y="280"/>
                    </a:lnTo>
                    <a:lnTo>
                      <a:pt x="2227" y="279"/>
                    </a:lnTo>
                    <a:lnTo>
                      <a:pt x="2228" y="278"/>
                    </a:lnTo>
                    <a:lnTo>
                      <a:pt x="2228" y="277"/>
                    </a:lnTo>
                    <a:lnTo>
                      <a:pt x="2228" y="276"/>
                    </a:lnTo>
                    <a:lnTo>
                      <a:pt x="2230" y="276"/>
                    </a:lnTo>
                    <a:lnTo>
                      <a:pt x="2230" y="274"/>
                    </a:lnTo>
                    <a:lnTo>
                      <a:pt x="2230" y="276"/>
                    </a:lnTo>
                    <a:lnTo>
                      <a:pt x="2231" y="274"/>
                    </a:lnTo>
                    <a:lnTo>
                      <a:pt x="2231" y="276"/>
                    </a:lnTo>
                    <a:lnTo>
                      <a:pt x="2232" y="276"/>
                    </a:lnTo>
                    <a:lnTo>
                      <a:pt x="2232" y="276"/>
                    </a:lnTo>
                    <a:lnTo>
                      <a:pt x="2232" y="273"/>
                    </a:lnTo>
                    <a:lnTo>
                      <a:pt x="2233" y="273"/>
                    </a:lnTo>
                    <a:lnTo>
                      <a:pt x="2233" y="276"/>
                    </a:lnTo>
                    <a:lnTo>
                      <a:pt x="2233" y="276"/>
                    </a:lnTo>
                    <a:lnTo>
                      <a:pt x="2234" y="277"/>
                    </a:lnTo>
                    <a:lnTo>
                      <a:pt x="2234" y="277"/>
                    </a:lnTo>
                    <a:lnTo>
                      <a:pt x="2234" y="276"/>
                    </a:lnTo>
                    <a:lnTo>
                      <a:pt x="2235" y="276"/>
                    </a:lnTo>
                    <a:lnTo>
                      <a:pt x="2235" y="277"/>
                    </a:lnTo>
                    <a:lnTo>
                      <a:pt x="2236" y="278"/>
                    </a:lnTo>
                    <a:lnTo>
                      <a:pt x="2236" y="277"/>
                    </a:lnTo>
                    <a:lnTo>
                      <a:pt x="2236" y="277"/>
                    </a:lnTo>
                    <a:lnTo>
                      <a:pt x="2237" y="278"/>
                    </a:lnTo>
                    <a:lnTo>
                      <a:pt x="2237" y="278"/>
                    </a:lnTo>
                    <a:lnTo>
                      <a:pt x="2237" y="278"/>
                    </a:lnTo>
                    <a:lnTo>
                      <a:pt x="2239" y="277"/>
                    </a:lnTo>
                    <a:lnTo>
                      <a:pt x="2239" y="279"/>
                    </a:lnTo>
                    <a:lnTo>
                      <a:pt x="2239" y="277"/>
                    </a:lnTo>
                    <a:lnTo>
                      <a:pt x="2240" y="276"/>
                    </a:lnTo>
                    <a:lnTo>
                      <a:pt x="2240" y="277"/>
                    </a:lnTo>
                    <a:lnTo>
                      <a:pt x="2241" y="278"/>
                    </a:lnTo>
                    <a:lnTo>
                      <a:pt x="2241" y="277"/>
                    </a:lnTo>
                    <a:lnTo>
                      <a:pt x="2241" y="276"/>
                    </a:lnTo>
                    <a:lnTo>
                      <a:pt x="2242" y="276"/>
                    </a:lnTo>
                    <a:lnTo>
                      <a:pt x="2242" y="276"/>
                    </a:lnTo>
                    <a:lnTo>
                      <a:pt x="2242" y="277"/>
                    </a:lnTo>
                    <a:lnTo>
                      <a:pt x="2243" y="277"/>
                    </a:lnTo>
                    <a:lnTo>
                      <a:pt x="2243" y="277"/>
                    </a:lnTo>
                    <a:lnTo>
                      <a:pt x="2244" y="279"/>
                    </a:lnTo>
                    <a:lnTo>
                      <a:pt x="2244" y="279"/>
                    </a:lnTo>
                    <a:lnTo>
                      <a:pt x="2244" y="278"/>
                    </a:lnTo>
                    <a:lnTo>
                      <a:pt x="2245" y="278"/>
                    </a:lnTo>
                    <a:lnTo>
                      <a:pt x="2245" y="278"/>
                    </a:lnTo>
                    <a:lnTo>
                      <a:pt x="2245" y="277"/>
                    </a:lnTo>
                    <a:lnTo>
                      <a:pt x="2246" y="277"/>
                    </a:lnTo>
                    <a:lnTo>
                      <a:pt x="2246" y="278"/>
                    </a:lnTo>
                    <a:lnTo>
                      <a:pt x="2246" y="281"/>
                    </a:lnTo>
                    <a:lnTo>
                      <a:pt x="2248" y="281"/>
                    </a:lnTo>
                    <a:lnTo>
                      <a:pt x="2248" y="280"/>
                    </a:lnTo>
                    <a:lnTo>
                      <a:pt x="2249" y="280"/>
                    </a:lnTo>
                    <a:lnTo>
                      <a:pt x="2249" y="280"/>
                    </a:lnTo>
                    <a:lnTo>
                      <a:pt x="2249" y="279"/>
                    </a:lnTo>
                    <a:lnTo>
                      <a:pt x="2250" y="280"/>
                    </a:lnTo>
                    <a:lnTo>
                      <a:pt x="2250" y="279"/>
                    </a:lnTo>
                    <a:lnTo>
                      <a:pt x="2250" y="277"/>
                    </a:lnTo>
                    <a:lnTo>
                      <a:pt x="2251" y="277"/>
                    </a:lnTo>
                    <a:lnTo>
                      <a:pt x="2251" y="277"/>
                    </a:lnTo>
                    <a:lnTo>
                      <a:pt x="2251" y="278"/>
                    </a:lnTo>
                    <a:lnTo>
                      <a:pt x="2252" y="277"/>
                    </a:lnTo>
                    <a:lnTo>
                      <a:pt x="2252" y="279"/>
                    </a:lnTo>
                    <a:lnTo>
                      <a:pt x="2253" y="279"/>
                    </a:lnTo>
                    <a:lnTo>
                      <a:pt x="2253" y="281"/>
                    </a:lnTo>
                    <a:lnTo>
                      <a:pt x="2253" y="283"/>
                    </a:lnTo>
                    <a:lnTo>
                      <a:pt x="2254" y="286"/>
                    </a:lnTo>
                    <a:lnTo>
                      <a:pt x="2254" y="285"/>
                    </a:lnTo>
                    <a:lnTo>
                      <a:pt x="2254" y="287"/>
                    </a:lnTo>
                    <a:lnTo>
                      <a:pt x="2255" y="287"/>
                    </a:lnTo>
                    <a:lnTo>
                      <a:pt x="2255" y="285"/>
                    </a:lnTo>
                    <a:lnTo>
                      <a:pt x="2255" y="285"/>
                    </a:lnTo>
                    <a:lnTo>
                      <a:pt x="2257" y="282"/>
                    </a:lnTo>
                    <a:lnTo>
                      <a:pt x="2257" y="282"/>
                    </a:lnTo>
                    <a:lnTo>
                      <a:pt x="2258" y="281"/>
                    </a:lnTo>
                    <a:lnTo>
                      <a:pt x="2258" y="280"/>
                    </a:lnTo>
                    <a:lnTo>
                      <a:pt x="2258" y="279"/>
                    </a:lnTo>
                    <a:lnTo>
                      <a:pt x="2259" y="281"/>
                    </a:lnTo>
                    <a:lnTo>
                      <a:pt x="2259" y="282"/>
                    </a:lnTo>
                    <a:lnTo>
                      <a:pt x="2259" y="281"/>
                    </a:lnTo>
                    <a:lnTo>
                      <a:pt x="2260" y="280"/>
                    </a:lnTo>
                    <a:lnTo>
                      <a:pt x="2260" y="280"/>
                    </a:lnTo>
                    <a:lnTo>
                      <a:pt x="2260" y="281"/>
                    </a:lnTo>
                    <a:lnTo>
                      <a:pt x="2261" y="281"/>
                    </a:lnTo>
                    <a:lnTo>
                      <a:pt x="2261" y="281"/>
                    </a:lnTo>
                    <a:lnTo>
                      <a:pt x="2262" y="280"/>
                    </a:lnTo>
                    <a:lnTo>
                      <a:pt x="2262" y="280"/>
                    </a:lnTo>
                    <a:lnTo>
                      <a:pt x="2262" y="281"/>
                    </a:lnTo>
                    <a:lnTo>
                      <a:pt x="2263" y="279"/>
                    </a:lnTo>
                    <a:lnTo>
                      <a:pt x="2263" y="280"/>
                    </a:lnTo>
                    <a:lnTo>
                      <a:pt x="2263" y="280"/>
                    </a:lnTo>
                    <a:lnTo>
                      <a:pt x="2264" y="280"/>
                    </a:lnTo>
                    <a:lnTo>
                      <a:pt x="2264" y="280"/>
                    </a:lnTo>
                    <a:lnTo>
                      <a:pt x="2264" y="279"/>
                    </a:lnTo>
                    <a:lnTo>
                      <a:pt x="2266" y="278"/>
                    </a:lnTo>
                    <a:lnTo>
                      <a:pt x="2266" y="280"/>
                    </a:lnTo>
                    <a:lnTo>
                      <a:pt x="2267" y="279"/>
                    </a:lnTo>
                    <a:lnTo>
                      <a:pt x="2267" y="277"/>
                    </a:lnTo>
                    <a:lnTo>
                      <a:pt x="2267" y="277"/>
                    </a:lnTo>
                    <a:lnTo>
                      <a:pt x="2268" y="278"/>
                    </a:lnTo>
                    <a:lnTo>
                      <a:pt x="2268" y="280"/>
                    </a:lnTo>
                    <a:lnTo>
                      <a:pt x="2268" y="281"/>
                    </a:lnTo>
                    <a:lnTo>
                      <a:pt x="2269" y="282"/>
                    </a:lnTo>
                    <a:lnTo>
                      <a:pt x="2269" y="285"/>
                    </a:lnTo>
                    <a:lnTo>
                      <a:pt x="2269" y="287"/>
                    </a:lnTo>
                    <a:lnTo>
                      <a:pt x="2270" y="288"/>
                    </a:lnTo>
                    <a:lnTo>
                      <a:pt x="2270" y="289"/>
                    </a:lnTo>
                    <a:lnTo>
                      <a:pt x="2271" y="289"/>
                    </a:lnTo>
                    <a:lnTo>
                      <a:pt x="2271" y="288"/>
                    </a:lnTo>
                    <a:lnTo>
                      <a:pt x="2271" y="285"/>
                    </a:lnTo>
                    <a:lnTo>
                      <a:pt x="2272" y="285"/>
                    </a:lnTo>
                    <a:lnTo>
                      <a:pt x="2272" y="283"/>
                    </a:lnTo>
                    <a:lnTo>
                      <a:pt x="2272" y="283"/>
                    </a:lnTo>
                    <a:lnTo>
                      <a:pt x="2273" y="283"/>
                    </a:lnTo>
                    <a:lnTo>
                      <a:pt x="2273" y="282"/>
                    </a:lnTo>
                    <a:lnTo>
                      <a:pt x="2273" y="279"/>
                    </a:lnTo>
                    <a:lnTo>
                      <a:pt x="2275" y="279"/>
                    </a:lnTo>
                    <a:lnTo>
                      <a:pt x="2275" y="279"/>
                    </a:lnTo>
                    <a:lnTo>
                      <a:pt x="2276" y="279"/>
                    </a:lnTo>
                    <a:lnTo>
                      <a:pt x="2276" y="279"/>
                    </a:lnTo>
                    <a:lnTo>
                      <a:pt x="2276" y="279"/>
                    </a:lnTo>
                    <a:lnTo>
                      <a:pt x="2277" y="279"/>
                    </a:lnTo>
                    <a:lnTo>
                      <a:pt x="2277" y="279"/>
                    </a:lnTo>
                    <a:lnTo>
                      <a:pt x="2277" y="280"/>
                    </a:lnTo>
                    <a:lnTo>
                      <a:pt x="2278" y="280"/>
                    </a:lnTo>
                    <a:lnTo>
                      <a:pt x="2278" y="281"/>
                    </a:lnTo>
                    <a:lnTo>
                      <a:pt x="2278" y="282"/>
                    </a:lnTo>
                    <a:lnTo>
                      <a:pt x="2279" y="283"/>
                    </a:lnTo>
                    <a:lnTo>
                      <a:pt x="2279" y="281"/>
                    </a:lnTo>
                    <a:lnTo>
                      <a:pt x="2280" y="283"/>
                    </a:lnTo>
                    <a:lnTo>
                      <a:pt x="2280" y="283"/>
                    </a:lnTo>
                    <a:lnTo>
                      <a:pt x="2280" y="286"/>
                    </a:lnTo>
                    <a:lnTo>
                      <a:pt x="2281" y="286"/>
                    </a:lnTo>
                    <a:lnTo>
                      <a:pt x="2281" y="285"/>
                    </a:lnTo>
                    <a:lnTo>
                      <a:pt x="2281" y="286"/>
                    </a:lnTo>
                    <a:lnTo>
                      <a:pt x="2282" y="286"/>
                    </a:lnTo>
                    <a:lnTo>
                      <a:pt x="2282" y="286"/>
                    </a:lnTo>
                    <a:lnTo>
                      <a:pt x="2282" y="285"/>
                    </a:lnTo>
                    <a:lnTo>
                      <a:pt x="2284" y="283"/>
                    </a:lnTo>
                    <a:lnTo>
                      <a:pt x="2284" y="281"/>
                    </a:lnTo>
                    <a:lnTo>
                      <a:pt x="2285" y="280"/>
                    </a:lnTo>
                    <a:lnTo>
                      <a:pt x="2285" y="281"/>
                    </a:lnTo>
                    <a:lnTo>
                      <a:pt x="2285" y="283"/>
                    </a:lnTo>
                    <a:lnTo>
                      <a:pt x="2286" y="285"/>
                    </a:lnTo>
                    <a:lnTo>
                      <a:pt x="2286" y="285"/>
                    </a:lnTo>
                    <a:lnTo>
                      <a:pt x="2286" y="285"/>
                    </a:lnTo>
                    <a:lnTo>
                      <a:pt x="2287" y="285"/>
                    </a:lnTo>
                    <a:lnTo>
                      <a:pt x="2287" y="287"/>
                    </a:lnTo>
                    <a:lnTo>
                      <a:pt x="2288" y="287"/>
                    </a:lnTo>
                    <a:lnTo>
                      <a:pt x="2288" y="285"/>
                    </a:lnTo>
                    <a:lnTo>
                      <a:pt x="2288" y="283"/>
                    </a:lnTo>
                    <a:lnTo>
                      <a:pt x="2289" y="281"/>
                    </a:lnTo>
                    <a:lnTo>
                      <a:pt x="2289" y="281"/>
                    </a:lnTo>
                    <a:lnTo>
                      <a:pt x="2289" y="280"/>
                    </a:lnTo>
                    <a:lnTo>
                      <a:pt x="2290" y="280"/>
                    </a:lnTo>
                    <a:lnTo>
                      <a:pt x="2290" y="281"/>
                    </a:lnTo>
                    <a:lnTo>
                      <a:pt x="2290" y="280"/>
                    </a:lnTo>
                    <a:lnTo>
                      <a:pt x="2291" y="281"/>
                    </a:lnTo>
                    <a:lnTo>
                      <a:pt x="2291" y="281"/>
                    </a:lnTo>
                    <a:lnTo>
                      <a:pt x="2292" y="281"/>
                    </a:lnTo>
                    <a:lnTo>
                      <a:pt x="2292" y="282"/>
                    </a:lnTo>
                    <a:lnTo>
                      <a:pt x="2292" y="282"/>
                    </a:lnTo>
                    <a:lnTo>
                      <a:pt x="2294" y="282"/>
                    </a:lnTo>
                    <a:lnTo>
                      <a:pt x="2294" y="282"/>
                    </a:lnTo>
                    <a:lnTo>
                      <a:pt x="2294" y="282"/>
                    </a:lnTo>
                    <a:lnTo>
                      <a:pt x="2295" y="282"/>
                    </a:lnTo>
                    <a:lnTo>
                      <a:pt x="2295" y="282"/>
                    </a:lnTo>
                    <a:lnTo>
                      <a:pt x="2295" y="282"/>
                    </a:lnTo>
                    <a:lnTo>
                      <a:pt x="2296" y="281"/>
                    </a:lnTo>
                    <a:lnTo>
                      <a:pt x="2296" y="280"/>
                    </a:lnTo>
                    <a:lnTo>
                      <a:pt x="2297" y="280"/>
                    </a:lnTo>
                    <a:lnTo>
                      <a:pt x="2297" y="280"/>
                    </a:lnTo>
                    <a:lnTo>
                      <a:pt x="2297" y="280"/>
                    </a:lnTo>
                    <a:lnTo>
                      <a:pt x="2298" y="280"/>
                    </a:lnTo>
                    <a:lnTo>
                      <a:pt x="2298" y="282"/>
                    </a:lnTo>
                    <a:lnTo>
                      <a:pt x="2298" y="281"/>
                    </a:lnTo>
                    <a:lnTo>
                      <a:pt x="2299" y="283"/>
                    </a:lnTo>
                    <a:lnTo>
                      <a:pt x="2299" y="283"/>
                    </a:lnTo>
                    <a:lnTo>
                      <a:pt x="2299" y="282"/>
                    </a:lnTo>
                    <a:lnTo>
                      <a:pt x="2300" y="281"/>
                    </a:lnTo>
                    <a:lnTo>
                      <a:pt x="2300" y="280"/>
                    </a:lnTo>
                    <a:lnTo>
                      <a:pt x="2301" y="280"/>
                    </a:lnTo>
                    <a:lnTo>
                      <a:pt x="2301" y="280"/>
                    </a:lnTo>
                    <a:lnTo>
                      <a:pt x="2301" y="280"/>
                    </a:lnTo>
                    <a:lnTo>
                      <a:pt x="2303" y="280"/>
                    </a:lnTo>
                    <a:lnTo>
                      <a:pt x="2303" y="281"/>
                    </a:lnTo>
                    <a:lnTo>
                      <a:pt x="2303" y="285"/>
                    </a:lnTo>
                    <a:lnTo>
                      <a:pt x="2304" y="283"/>
                    </a:lnTo>
                    <a:lnTo>
                      <a:pt x="2304" y="282"/>
                    </a:lnTo>
                    <a:lnTo>
                      <a:pt x="2304" y="283"/>
                    </a:lnTo>
                    <a:lnTo>
                      <a:pt x="2305" y="285"/>
                    </a:lnTo>
                    <a:lnTo>
                      <a:pt x="2305" y="283"/>
                    </a:lnTo>
                    <a:lnTo>
                      <a:pt x="2306" y="285"/>
                    </a:lnTo>
                    <a:lnTo>
                      <a:pt x="2306" y="286"/>
                    </a:lnTo>
                    <a:lnTo>
                      <a:pt x="2306" y="286"/>
                    </a:lnTo>
                    <a:lnTo>
                      <a:pt x="2307" y="282"/>
                    </a:lnTo>
                    <a:lnTo>
                      <a:pt x="2307" y="282"/>
                    </a:lnTo>
                    <a:lnTo>
                      <a:pt x="2307" y="282"/>
                    </a:lnTo>
                    <a:lnTo>
                      <a:pt x="2308" y="280"/>
                    </a:lnTo>
                    <a:lnTo>
                      <a:pt x="2308" y="281"/>
                    </a:lnTo>
                    <a:lnTo>
                      <a:pt x="2308" y="280"/>
                    </a:lnTo>
                    <a:lnTo>
                      <a:pt x="2309" y="280"/>
                    </a:lnTo>
                    <a:lnTo>
                      <a:pt x="2309" y="279"/>
                    </a:lnTo>
                    <a:lnTo>
                      <a:pt x="2310" y="278"/>
                    </a:lnTo>
                    <a:lnTo>
                      <a:pt x="2310" y="277"/>
                    </a:lnTo>
                    <a:lnTo>
                      <a:pt x="2310" y="277"/>
                    </a:lnTo>
                    <a:lnTo>
                      <a:pt x="2312" y="277"/>
                    </a:lnTo>
                    <a:lnTo>
                      <a:pt x="2312" y="277"/>
                    </a:lnTo>
                    <a:lnTo>
                      <a:pt x="2312" y="279"/>
                    </a:lnTo>
                    <a:lnTo>
                      <a:pt x="2313" y="280"/>
                    </a:lnTo>
                    <a:lnTo>
                      <a:pt x="2313" y="280"/>
                    </a:lnTo>
                    <a:lnTo>
                      <a:pt x="2313" y="279"/>
                    </a:lnTo>
                    <a:lnTo>
                      <a:pt x="2314" y="278"/>
                    </a:lnTo>
                    <a:lnTo>
                      <a:pt x="2314" y="277"/>
                    </a:lnTo>
                    <a:lnTo>
                      <a:pt x="2315" y="278"/>
                    </a:lnTo>
                    <a:lnTo>
                      <a:pt x="2315" y="280"/>
                    </a:lnTo>
                    <a:lnTo>
                      <a:pt x="2315" y="282"/>
                    </a:lnTo>
                    <a:lnTo>
                      <a:pt x="2316" y="283"/>
                    </a:lnTo>
                    <a:lnTo>
                      <a:pt x="2316" y="281"/>
                    </a:lnTo>
                    <a:lnTo>
                      <a:pt x="2316" y="280"/>
                    </a:lnTo>
                    <a:lnTo>
                      <a:pt x="2317" y="279"/>
                    </a:lnTo>
                    <a:lnTo>
                      <a:pt x="2317" y="277"/>
                    </a:lnTo>
                    <a:lnTo>
                      <a:pt x="2317" y="278"/>
                    </a:lnTo>
                    <a:lnTo>
                      <a:pt x="2318" y="278"/>
                    </a:lnTo>
                    <a:lnTo>
                      <a:pt x="2318" y="277"/>
                    </a:lnTo>
                    <a:lnTo>
                      <a:pt x="2319" y="278"/>
                    </a:lnTo>
                    <a:lnTo>
                      <a:pt x="2319" y="278"/>
                    </a:lnTo>
                    <a:lnTo>
                      <a:pt x="2319" y="279"/>
                    </a:lnTo>
                    <a:lnTo>
                      <a:pt x="2321" y="278"/>
                    </a:lnTo>
                    <a:lnTo>
                      <a:pt x="2321" y="279"/>
                    </a:lnTo>
                    <a:lnTo>
                      <a:pt x="2321" y="278"/>
                    </a:lnTo>
                    <a:lnTo>
                      <a:pt x="2322" y="279"/>
                    </a:lnTo>
                    <a:lnTo>
                      <a:pt x="2322" y="278"/>
                    </a:lnTo>
                    <a:lnTo>
                      <a:pt x="2322" y="278"/>
                    </a:lnTo>
                    <a:lnTo>
                      <a:pt x="2323" y="279"/>
                    </a:lnTo>
                    <a:lnTo>
                      <a:pt x="2323" y="280"/>
                    </a:lnTo>
                    <a:lnTo>
                      <a:pt x="2324" y="281"/>
                    </a:lnTo>
                    <a:lnTo>
                      <a:pt x="2324" y="281"/>
                    </a:lnTo>
                    <a:lnTo>
                      <a:pt x="2324" y="281"/>
                    </a:lnTo>
                    <a:lnTo>
                      <a:pt x="2325" y="279"/>
                    </a:lnTo>
                    <a:lnTo>
                      <a:pt x="2325" y="277"/>
                    </a:lnTo>
                    <a:lnTo>
                      <a:pt x="2325" y="277"/>
                    </a:lnTo>
                    <a:lnTo>
                      <a:pt x="2326" y="276"/>
                    </a:lnTo>
                    <a:lnTo>
                      <a:pt x="2326" y="276"/>
                    </a:lnTo>
                    <a:lnTo>
                      <a:pt x="2326" y="278"/>
                    </a:lnTo>
                    <a:lnTo>
                      <a:pt x="2327" y="278"/>
                    </a:lnTo>
                    <a:lnTo>
                      <a:pt x="2327" y="277"/>
                    </a:lnTo>
                    <a:lnTo>
                      <a:pt x="2328" y="277"/>
                    </a:lnTo>
                    <a:lnTo>
                      <a:pt x="2328" y="276"/>
                    </a:lnTo>
                    <a:lnTo>
                      <a:pt x="2328" y="276"/>
                    </a:lnTo>
                    <a:lnTo>
                      <a:pt x="2330" y="277"/>
                    </a:lnTo>
                    <a:lnTo>
                      <a:pt x="2330" y="276"/>
                    </a:lnTo>
                    <a:lnTo>
                      <a:pt x="2330" y="277"/>
                    </a:lnTo>
                    <a:lnTo>
                      <a:pt x="2331" y="277"/>
                    </a:lnTo>
                    <a:lnTo>
                      <a:pt x="2331" y="278"/>
                    </a:lnTo>
                    <a:lnTo>
                      <a:pt x="2332" y="280"/>
                    </a:lnTo>
                    <a:lnTo>
                      <a:pt x="2332" y="281"/>
                    </a:lnTo>
                    <a:lnTo>
                      <a:pt x="2332" y="281"/>
                    </a:lnTo>
                    <a:lnTo>
                      <a:pt x="2333" y="280"/>
                    </a:lnTo>
                    <a:lnTo>
                      <a:pt x="2333" y="282"/>
                    </a:lnTo>
                    <a:lnTo>
                      <a:pt x="2333" y="283"/>
                    </a:lnTo>
                    <a:lnTo>
                      <a:pt x="2334" y="283"/>
                    </a:lnTo>
                    <a:lnTo>
                      <a:pt x="2334" y="283"/>
                    </a:lnTo>
                    <a:lnTo>
                      <a:pt x="2334" y="285"/>
                    </a:lnTo>
                    <a:lnTo>
                      <a:pt x="2335" y="285"/>
                    </a:lnTo>
                    <a:lnTo>
                      <a:pt x="2335" y="283"/>
                    </a:lnTo>
                    <a:lnTo>
                      <a:pt x="2336" y="285"/>
                    </a:lnTo>
                    <a:lnTo>
                      <a:pt x="2336" y="286"/>
                    </a:lnTo>
                    <a:lnTo>
                      <a:pt x="2336" y="283"/>
                    </a:lnTo>
                    <a:lnTo>
                      <a:pt x="2337" y="283"/>
                    </a:lnTo>
                    <a:lnTo>
                      <a:pt x="2337" y="283"/>
                    </a:lnTo>
                    <a:lnTo>
                      <a:pt x="2337" y="283"/>
                    </a:lnTo>
                    <a:lnTo>
                      <a:pt x="2339" y="283"/>
                    </a:lnTo>
                    <a:lnTo>
                      <a:pt x="2339" y="282"/>
                    </a:lnTo>
                    <a:lnTo>
                      <a:pt x="2339" y="282"/>
                    </a:lnTo>
                    <a:lnTo>
                      <a:pt x="2340" y="281"/>
                    </a:lnTo>
                    <a:lnTo>
                      <a:pt x="2340" y="279"/>
                    </a:lnTo>
                    <a:lnTo>
                      <a:pt x="2341" y="278"/>
                    </a:lnTo>
                    <a:lnTo>
                      <a:pt x="2341" y="278"/>
                    </a:lnTo>
                    <a:lnTo>
                      <a:pt x="2341" y="279"/>
                    </a:lnTo>
                    <a:lnTo>
                      <a:pt x="2342" y="278"/>
                    </a:lnTo>
                    <a:lnTo>
                      <a:pt x="2342" y="276"/>
                    </a:lnTo>
                    <a:lnTo>
                      <a:pt x="2342" y="276"/>
                    </a:lnTo>
                    <a:lnTo>
                      <a:pt x="2343" y="277"/>
                    </a:lnTo>
                    <a:lnTo>
                      <a:pt x="2343" y="274"/>
                    </a:lnTo>
                    <a:lnTo>
                      <a:pt x="2343" y="273"/>
                    </a:lnTo>
                    <a:lnTo>
                      <a:pt x="2344" y="272"/>
                    </a:lnTo>
                    <a:lnTo>
                      <a:pt x="2344" y="271"/>
                    </a:lnTo>
                    <a:lnTo>
                      <a:pt x="2345" y="271"/>
                    </a:lnTo>
                    <a:lnTo>
                      <a:pt x="2345" y="271"/>
                    </a:lnTo>
                    <a:lnTo>
                      <a:pt x="2345" y="270"/>
                    </a:lnTo>
                    <a:lnTo>
                      <a:pt x="2346" y="270"/>
                    </a:lnTo>
                    <a:lnTo>
                      <a:pt x="2346" y="272"/>
                    </a:lnTo>
                    <a:lnTo>
                      <a:pt x="2346" y="273"/>
                    </a:lnTo>
                    <a:lnTo>
                      <a:pt x="2348" y="273"/>
                    </a:lnTo>
                    <a:lnTo>
                      <a:pt x="2348" y="273"/>
                    </a:lnTo>
                    <a:lnTo>
                      <a:pt x="2348" y="276"/>
                    </a:lnTo>
                    <a:lnTo>
                      <a:pt x="2349" y="277"/>
                    </a:lnTo>
                    <a:lnTo>
                      <a:pt x="2349" y="277"/>
                    </a:lnTo>
                    <a:lnTo>
                      <a:pt x="2350" y="277"/>
                    </a:lnTo>
                    <a:lnTo>
                      <a:pt x="2350" y="276"/>
                    </a:lnTo>
                    <a:lnTo>
                      <a:pt x="2350" y="278"/>
                    </a:lnTo>
                    <a:lnTo>
                      <a:pt x="2351" y="279"/>
                    </a:lnTo>
                    <a:lnTo>
                      <a:pt x="2351" y="283"/>
                    </a:lnTo>
                    <a:lnTo>
                      <a:pt x="2351" y="286"/>
                    </a:lnTo>
                    <a:lnTo>
                      <a:pt x="2352" y="286"/>
                    </a:lnTo>
                    <a:lnTo>
                      <a:pt x="2352" y="285"/>
                    </a:lnTo>
                    <a:lnTo>
                      <a:pt x="2352" y="283"/>
                    </a:lnTo>
                    <a:lnTo>
                      <a:pt x="2353" y="282"/>
                    </a:lnTo>
                    <a:lnTo>
                      <a:pt x="2353" y="280"/>
                    </a:lnTo>
                    <a:lnTo>
                      <a:pt x="2354" y="279"/>
                    </a:lnTo>
                    <a:lnTo>
                      <a:pt x="2354" y="280"/>
                    </a:lnTo>
                    <a:lnTo>
                      <a:pt x="2354" y="278"/>
                    </a:lnTo>
                    <a:lnTo>
                      <a:pt x="2355" y="278"/>
                    </a:lnTo>
                    <a:lnTo>
                      <a:pt x="2355" y="279"/>
                    </a:lnTo>
                    <a:lnTo>
                      <a:pt x="2355" y="276"/>
                    </a:lnTo>
                    <a:lnTo>
                      <a:pt x="2357" y="273"/>
                    </a:lnTo>
                    <a:lnTo>
                      <a:pt x="2357" y="274"/>
                    </a:lnTo>
                    <a:lnTo>
                      <a:pt x="2357" y="277"/>
                    </a:lnTo>
                    <a:lnTo>
                      <a:pt x="2358" y="278"/>
                    </a:lnTo>
                    <a:lnTo>
                      <a:pt x="2358" y="278"/>
                    </a:lnTo>
                    <a:lnTo>
                      <a:pt x="2359" y="278"/>
                    </a:lnTo>
                    <a:lnTo>
                      <a:pt x="2359" y="279"/>
                    </a:lnTo>
                    <a:lnTo>
                      <a:pt x="2359" y="278"/>
                    </a:lnTo>
                    <a:lnTo>
                      <a:pt x="2360" y="278"/>
                    </a:lnTo>
                    <a:lnTo>
                      <a:pt x="2360" y="279"/>
                    </a:lnTo>
                    <a:lnTo>
                      <a:pt x="2360" y="278"/>
                    </a:lnTo>
                    <a:lnTo>
                      <a:pt x="2361" y="278"/>
                    </a:lnTo>
                    <a:lnTo>
                      <a:pt x="2361" y="279"/>
                    </a:lnTo>
                    <a:lnTo>
                      <a:pt x="2361" y="278"/>
                    </a:lnTo>
                    <a:lnTo>
                      <a:pt x="2362" y="280"/>
                    </a:lnTo>
                    <a:lnTo>
                      <a:pt x="2362" y="280"/>
                    </a:lnTo>
                    <a:lnTo>
                      <a:pt x="2363" y="281"/>
                    </a:lnTo>
                    <a:lnTo>
                      <a:pt x="2363" y="280"/>
                    </a:lnTo>
                    <a:lnTo>
                      <a:pt x="2363" y="280"/>
                    </a:lnTo>
                    <a:lnTo>
                      <a:pt x="2364" y="280"/>
                    </a:lnTo>
                    <a:lnTo>
                      <a:pt x="2364" y="281"/>
                    </a:lnTo>
                    <a:lnTo>
                      <a:pt x="2364" y="281"/>
                    </a:lnTo>
                    <a:lnTo>
                      <a:pt x="2366" y="283"/>
                    </a:lnTo>
                    <a:lnTo>
                      <a:pt x="2366" y="282"/>
                    </a:lnTo>
                    <a:lnTo>
                      <a:pt x="2366" y="283"/>
                    </a:lnTo>
                    <a:lnTo>
                      <a:pt x="2367" y="285"/>
                    </a:lnTo>
                    <a:lnTo>
                      <a:pt x="2367" y="281"/>
                    </a:lnTo>
                    <a:lnTo>
                      <a:pt x="2368" y="281"/>
                    </a:lnTo>
                    <a:lnTo>
                      <a:pt x="2368" y="279"/>
                    </a:lnTo>
                    <a:lnTo>
                      <a:pt x="2368" y="278"/>
                    </a:lnTo>
                    <a:lnTo>
                      <a:pt x="2369" y="278"/>
                    </a:lnTo>
                    <a:lnTo>
                      <a:pt x="2369" y="279"/>
                    </a:lnTo>
                    <a:lnTo>
                      <a:pt x="2369" y="277"/>
                    </a:lnTo>
                    <a:lnTo>
                      <a:pt x="2370" y="277"/>
                    </a:lnTo>
                    <a:lnTo>
                      <a:pt x="2370" y="277"/>
                    </a:lnTo>
                    <a:lnTo>
                      <a:pt x="2370" y="279"/>
                    </a:lnTo>
                    <a:lnTo>
                      <a:pt x="2371" y="278"/>
                    </a:lnTo>
                    <a:lnTo>
                      <a:pt x="2371" y="278"/>
                    </a:lnTo>
                    <a:lnTo>
                      <a:pt x="2372" y="277"/>
                    </a:lnTo>
                    <a:lnTo>
                      <a:pt x="2372" y="278"/>
                    </a:lnTo>
                    <a:lnTo>
                      <a:pt x="2372" y="277"/>
                    </a:lnTo>
                    <a:lnTo>
                      <a:pt x="2373" y="278"/>
                    </a:lnTo>
                    <a:lnTo>
                      <a:pt x="2373" y="278"/>
                    </a:lnTo>
                    <a:lnTo>
                      <a:pt x="2373" y="278"/>
                    </a:lnTo>
                    <a:lnTo>
                      <a:pt x="2375" y="278"/>
                    </a:lnTo>
                    <a:lnTo>
                      <a:pt x="2375" y="278"/>
                    </a:lnTo>
                    <a:lnTo>
                      <a:pt x="2376" y="278"/>
                    </a:lnTo>
                    <a:lnTo>
                      <a:pt x="2376" y="280"/>
                    </a:lnTo>
                    <a:lnTo>
                      <a:pt x="2376" y="280"/>
                    </a:lnTo>
                    <a:lnTo>
                      <a:pt x="2377" y="280"/>
                    </a:lnTo>
                    <a:lnTo>
                      <a:pt x="2377" y="278"/>
                    </a:lnTo>
                    <a:lnTo>
                      <a:pt x="2377" y="279"/>
                    </a:lnTo>
                    <a:lnTo>
                      <a:pt x="2378" y="280"/>
                    </a:lnTo>
                    <a:lnTo>
                      <a:pt x="2378" y="278"/>
                    </a:lnTo>
                    <a:lnTo>
                      <a:pt x="2378" y="277"/>
                    </a:lnTo>
                    <a:lnTo>
                      <a:pt x="2379" y="277"/>
                    </a:lnTo>
                    <a:lnTo>
                      <a:pt x="2379" y="276"/>
                    </a:lnTo>
                    <a:lnTo>
                      <a:pt x="2380" y="272"/>
                    </a:lnTo>
                    <a:lnTo>
                      <a:pt x="2380" y="272"/>
                    </a:lnTo>
                    <a:lnTo>
                      <a:pt x="2380" y="273"/>
                    </a:lnTo>
                    <a:lnTo>
                      <a:pt x="2381" y="272"/>
                    </a:lnTo>
                    <a:lnTo>
                      <a:pt x="2381" y="271"/>
                    </a:lnTo>
                    <a:lnTo>
                      <a:pt x="2381" y="272"/>
                    </a:lnTo>
                    <a:lnTo>
                      <a:pt x="2382" y="271"/>
                    </a:lnTo>
                    <a:lnTo>
                      <a:pt x="2382" y="271"/>
                    </a:lnTo>
                    <a:lnTo>
                      <a:pt x="2382" y="271"/>
                    </a:lnTo>
                    <a:lnTo>
                      <a:pt x="2384" y="271"/>
                    </a:lnTo>
                    <a:lnTo>
                      <a:pt x="2384" y="272"/>
                    </a:lnTo>
                    <a:lnTo>
                      <a:pt x="2385" y="276"/>
                    </a:lnTo>
                    <a:lnTo>
                      <a:pt x="2385" y="277"/>
                    </a:lnTo>
                    <a:lnTo>
                      <a:pt x="2385" y="277"/>
                    </a:lnTo>
                    <a:lnTo>
                      <a:pt x="2386" y="277"/>
                    </a:lnTo>
                    <a:lnTo>
                      <a:pt x="2386" y="278"/>
                    </a:lnTo>
                    <a:lnTo>
                      <a:pt x="2386" y="278"/>
                    </a:lnTo>
                    <a:lnTo>
                      <a:pt x="2387" y="277"/>
                    </a:lnTo>
                    <a:lnTo>
                      <a:pt x="2387" y="277"/>
                    </a:lnTo>
                    <a:lnTo>
                      <a:pt x="2387" y="278"/>
                    </a:lnTo>
                    <a:lnTo>
                      <a:pt x="2388" y="278"/>
                    </a:lnTo>
                    <a:lnTo>
                      <a:pt x="2388" y="278"/>
                    </a:lnTo>
                    <a:lnTo>
                      <a:pt x="2389" y="276"/>
                    </a:lnTo>
                    <a:lnTo>
                      <a:pt x="2389" y="277"/>
                    </a:lnTo>
                    <a:lnTo>
                      <a:pt x="2389" y="274"/>
                    </a:lnTo>
                    <a:lnTo>
                      <a:pt x="2390" y="274"/>
                    </a:lnTo>
                    <a:lnTo>
                      <a:pt x="2390" y="273"/>
                    </a:lnTo>
                    <a:lnTo>
                      <a:pt x="2390" y="272"/>
                    </a:lnTo>
                    <a:lnTo>
                      <a:pt x="2391" y="272"/>
                    </a:lnTo>
                    <a:lnTo>
                      <a:pt x="2391" y="271"/>
                    </a:lnTo>
                    <a:lnTo>
                      <a:pt x="2391" y="269"/>
                    </a:lnTo>
                    <a:lnTo>
                      <a:pt x="2393" y="268"/>
                    </a:lnTo>
                    <a:lnTo>
                      <a:pt x="2393" y="265"/>
                    </a:lnTo>
                    <a:lnTo>
                      <a:pt x="2394" y="264"/>
                    </a:lnTo>
                    <a:lnTo>
                      <a:pt x="2394" y="265"/>
                    </a:lnTo>
                    <a:lnTo>
                      <a:pt x="2394" y="268"/>
                    </a:lnTo>
                    <a:lnTo>
                      <a:pt x="2395" y="268"/>
                    </a:lnTo>
                    <a:lnTo>
                      <a:pt x="2395" y="268"/>
                    </a:lnTo>
                    <a:lnTo>
                      <a:pt x="2395" y="269"/>
                    </a:lnTo>
                    <a:lnTo>
                      <a:pt x="2396" y="271"/>
                    </a:lnTo>
                    <a:lnTo>
                      <a:pt x="2396" y="269"/>
                    </a:lnTo>
                    <a:lnTo>
                      <a:pt x="2396" y="272"/>
                    </a:lnTo>
                    <a:lnTo>
                      <a:pt x="2397" y="271"/>
                    </a:lnTo>
                    <a:lnTo>
                      <a:pt x="2397" y="272"/>
                    </a:lnTo>
                    <a:lnTo>
                      <a:pt x="2398" y="271"/>
                    </a:lnTo>
                    <a:lnTo>
                      <a:pt x="2398" y="270"/>
                    </a:lnTo>
                    <a:lnTo>
                      <a:pt x="2398" y="269"/>
                    </a:lnTo>
                    <a:lnTo>
                      <a:pt x="2399" y="268"/>
                    </a:lnTo>
                    <a:lnTo>
                      <a:pt x="2399" y="268"/>
                    </a:lnTo>
                    <a:lnTo>
                      <a:pt x="2399" y="265"/>
                    </a:lnTo>
                    <a:lnTo>
                      <a:pt x="2400" y="268"/>
                    </a:lnTo>
                    <a:lnTo>
                      <a:pt x="2400" y="268"/>
                    </a:lnTo>
                    <a:lnTo>
                      <a:pt x="2400" y="269"/>
                    </a:lnTo>
                    <a:lnTo>
                      <a:pt x="2402" y="271"/>
                    </a:lnTo>
                    <a:lnTo>
                      <a:pt x="2402" y="270"/>
                    </a:lnTo>
                    <a:lnTo>
                      <a:pt x="2403" y="272"/>
                    </a:lnTo>
                    <a:lnTo>
                      <a:pt x="2403" y="274"/>
                    </a:lnTo>
                    <a:lnTo>
                      <a:pt x="2403" y="276"/>
                    </a:lnTo>
                    <a:lnTo>
                      <a:pt x="2404" y="273"/>
                    </a:lnTo>
                    <a:lnTo>
                      <a:pt x="2404" y="273"/>
                    </a:lnTo>
                    <a:lnTo>
                      <a:pt x="2404" y="271"/>
                    </a:lnTo>
                    <a:lnTo>
                      <a:pt x="2405" y="272"/>
                    </a:lnTo>
                    <a:lnTo>
                      <a:pt x="2405" y="270"/>
                    </a:lnTo>
                    <a:lnTo>
                      <a:pt x="2405" y="271"/>
                    </a:lnTo>
                    <a:lnTo>
                      <a:pt x="2406" y="271"/>
                    </a:lnTo>
                    <a:lnTo>
                      <a:pt x="2406" y="271"/>
                    </a:lnTo>
                    <a:lnTo>
                      <a:pt x="2407" y="272"/>
                    </a:lnTo>
                    <a:lnTo>
                      <a:pt x="2407" y="271"/>
                    </a:lnTo>
                    <a:lnTo>
                      <a:pt x="2407" y="272"/>
                    </a:lnTo>
                    <a:lnTo>
                      <a:pt x="2408" y="271"/>
                    </a:lnTo>
                    <a:lnTo>
                      <a:pt x="2408" y="269"/>
                    </a:lnTo>
                    <a:lnTo>
                      <a:pt x="2408" y="270"/>
                    </a:lnTo>
                    <a:lnTo>
                      <a:pt x="2409" y="270"/>
                    </a:lnTo>
                    <a:lnTo>
                      <a:pt x="2409" y="271"/>
                    </a:lnTo>
                    <a:lnTo>
                      <a:pt x="2409" y="271"/>
                    </a:lnTo>
                    <a:lnTo>
                      <a:pt x="2411" y="271"/>
                    </a:lnTo>
                    <a:lnTo>
                      <a:pt x="2411" y="272"/>
                    </a:lnTo>
                    <a:lnTo>
                      <a:pt x="2412" y="272"/>
                    </a:lnTo>
                    <a:lnTo>
                      <a:pt x="2412" y="271"/>
                    </a:lnTo>
                    <a:lnTo>
                      <a:pt x="2412" y="271"/>
                    </a:lnTo>
                    <a:lnTo>
                      <a:pt x="2413" y="273"/>
                    </a:lnTo>
                    <a:lnTo>
                      <a:pt x="2413" y="274"/>
                    </a:lnTo>
                    <a:lnTo>
                      <a:pt x="2413" y="273"/>
                    </a:lnTo>
                    <a:lnTo>
                      <a:pt x="2414" y="272"/>
                    </a:lnTo>
                    <a:lnTo>
                      <a:pt x="2414" y="271"/>
                    </a:lnTo>
                    <a:lnTo>
                      <a:pt x="2414" y="272"/>
                    </a:lnTo>
                    <a:lnTo>
                      <a:pt x="2415" y="269"/>
                    </a:lnTo>
                    <a:lnTo>
                      <a:pt x="2415" y="269"/>
                    </a:lnTo>
                    <a:lnTo>
                      <a:pt x="2416" y="270"/>
                    </a:lnTo>
                    <a:lnTo>
                      <a:pt x="2416" y="272"/>
                    </a:lnTo>
                    <a:lnTo>
                      <a:pt x="2416" y="272"/>
                    </a:lnTo>
                    <a:lnTo>
                      <a:pt x="2417" y="271"/>
                    </a:lnTo>
                    <a:lnTo>
                      <a:pt x="2417" y="272"/>
                    </a:lnTo>
                    <a:lnTo>
                      <a:pt x="2417" y="272"/>
                    </a:lnTo>
                    <a:lnTo>
                      <a:pt x="2418" y="271"/>
                    </a:lnTo>
                    <a:lnTo>
                      <a:pt x="2418" y="272"/>
                    </a:lnTo>
                    <a:lnTo>
                      <a:pt x="2420" y="272"/>
                    </a:lnTo>
                    <a:lnTo>
                      <a:pt x="2420" y="271"/>
                    </a:lnTo>
                    <a:lnTo>
                      <a:pt x="2420" y="271"/>
                    </a:lnTo>
                    <a:lnTo>
                      <a:pt x="2421" y="270"/>
                    </a:lnTo>
                    <a:lnTo>
                      <a:pt x="2421" y="270"/>
                    </a:lnTo>
                    <a:lnTo>
                      <a:pt x="2421" y="270"/>
                    </a:lnTo>
                    <a:lnTo>
                      <a:pt x="2422" y="269"/>
                    </a:lnTo>
                    <a:lnTo>
                      <a:pt x="2422" y="270"/>
                    </a:lnTo>
                    <a:lnTo>
                      <a:pt x="2422" y="270"/>
                    </a:lnTo>
                    <a:lnTo>
                      <a:pt x="2423" y="271"/>
                    </a:lnTo>
                    <a:lnTo>
                      <a:pt x="2423" y="270"/>
                    </a:lnTo>
                    <a:lnTo>
                      <a:pt x="2424" y="271"/>
                    </a:lnTo>
                    <a:lnTo>
                      <a:pt x="2424" y="271"/>
                    </a:lnTo>
                    <a:lnTo>
                      <a:pt x="2424" y="271"/>
                    </a:lnTo>
                    <a:lnTo>
                      <a:pt x="2425" y="270"/>
                    </a:lnTo>
                    <a:lnTo>
                      <a:pt x="2425" y="270"/>
                    </a:lnTo>
                    <a:lnTo>
                      <a:pt x="2425" y="268"/>
                    </a:lnTo>
                    <a:lnTo>
                      <a:pt x="2426" y="267"/>
                    </a:lnTo>
                    <a:lnTo>
                      <a:pt x="2426" y="267"/>
                    </a:lnTo>
                    <a:lnTo>
                      <a:pt x="2426" y="267"/>
                    </a:lnTo>
                    <a:lnTo>
                      <a:pt x="2427" y="268"/>
                    </a:lnTo>
                    <a:lnTo>
                      <a:pt x="2427" y="269"/>
                    </a:lnTo>
                    <a:lnTo>
                      <a:pt x="2429" y="268"/>
                    </a:lnTo>
                    <a:lnTo>
                      <a:pt x="2429" y="270"/>
                    </a:lnTo>
                    <a:lnTo>
                      <a:pt x="2429" y="271"/>
                    </a:lnTo>
                    <a:lnTo>
                      <a:pt x="2430" y="272"/>
                    </a:lnTo>
                    <a:lnTo>
                      <a:pt x="2430" y="273"/>
                    </a:lnTo>
                    <a:lnTo>
                      <a:pt x="2430" y="276"/>
                    </a:lnTo>
                    <a:lnTo>
                      <a:pt x="2431" y="276"/>
                    </a:lnTo>
                    <a:lnTo>
                      <a:pt x="2431" y="276"/>
                    </a:lnTo>
                    <a:lnTo>
                      <a:pt x="2431" y="276"/>
                    </a:lnTo>
                    <a:lnTo>
                      <a:pt x="2432" y="274"/>
                    </a:lnTo>
                    <a:lnTo>
                      <a:pt x="2432" y="273"/>
                    </a:lnTo>
                    <a:lnTo>
                      <a:pt x="2433" y="274"/>
                    </a:lnTo>
                    <a:lnTo>
                      <a:pt x="2433" y="274"/>
                    </a:lnTo>
                    <a:lnTo>
                      <a:pt x="2433" y="276"/>
                    </a:lnTo>
                    <a:lnTo>
                      <a:pt x="2434" y="278"/>
                    </a:lnTo>
                    <a:lnTo>
                      <a:pt x="2434" y="278"/>
                    </a:lnTo>
                    <a:lnTo>
                      <a:pt x="2434" y="278"/>
                    </a:lnTo>
                    <a:lnTo>
                      <a:pt x="2435" y="278"/>
                    </a:lnTo>
                    <a:lnTo>
                      <a:pt x="2435" y="278"/>
                    </a:lnTo>
                    <a:lnTo>
                      <a:pt x="2435" y="276"/>
                    </a:lnTo>
                    <a:lnTo>
                      <a:pt x="2436" y="274"/>
                    </a:lnTo>
                    <a:lnTo>
                      <a:pt x="2436" y="272"/>
                    </a:lnTo>
                    <a:lnTo>
                      <a:pt x="2438" y="270"/>
                    </a:lnTo>
                    <a:lnTo>
                      <a:pt x="2438" y="269"/>
                    </a:lnTo>
                    <a:lnTo>
                      <a:pt x="2438" y="269"/>
                    </a:lnTo>
                    <a:lnTo>
                      <a:pt x="2439" y="268"/>
                    </a:lnTo>
                    <a:lnTo>
                      <a:pt x="2439" y="267"/>
                    </a:lnTo>
                    <a:lnTo>
                      <a:pt x="2439" y="268"/>
                    </a:lnTo>
                    <a:lnTo>
                      <a:pt x="2440" y="269"/>
                    </a:lnTo>
                    <a:lnTo>
                      <a:pt x="2440" y="271"/>
                    </a:lnTo>
                    <a:lnTo>
                      <a:pt x="2440" y="271"/>
                    </a:lnTo>
                    <a:lnTo>
                      <a:pt x="2441" y="272"/>
                    </a:lnTo>
                    <a:lnTo>
                      <a:pt x="2441" y="271"/>
                    </a:lnTo>
                    <a:lnTo>
                      <a:pt x="2442" y="273"/>
                    </a:lnTo>
                    <a:lnTo>
                      <a:pt x="2442" y="271"/>
                    </a:lnTo>
                    <a:lnTo>
                      <a:pt x="2442" y="270"/>
                    </a:lnTo>
                    <a:lnTo>
                      <a:pt x="2443" y="271"/>
                    </a:lnTo>
                    <a:lnTo>
                      <a:pt x="2443" y="272"/>
                    </a:lnTo>
                    <a:lnTo>
                      <a:pt x="2443" y="274"/>
                    </a:lnTo>
                    <a:lnTo>
                      <a:pt x="2444" y="274"/>
                    </a:lnTo>
                    <a:lnTo>
                      <a:pt x="2444" y="276"/>
                    </a:lnTo>
                    <a:lnTo>
                      <a:pt x="2444" y="276"/>
                    </a:lnTo>
                    <a:lnTo>
                      <a:pt x="2445" y="277"/>
                    </a:lnTo>
                    <a:lnTo>
                      <a:pt x="2445" y="276"/>
                    </a:lnTo>
                    <a:lnTo>
                      <a:pt x="2447" y="276"/>
                    </a:lnTo>
                    <a:lnTo>
                      <a:pt x="2447" y="274"/>
                    </a:lnTo>
                    <a:lnTo>
                      <a:pt x="2447" y="276"/>
                    </a:lnTo>
                    <a:lnTo>
                      <a:pt x="2448" y="276"/>
                    </a:lnTo>
                    <a:lnTo>
                      <a:pt x="2448" y="274"/>
                    </a:lnTo>
                    <a:lnTo>
                      <a:pt x="2448" y="273"/>
                    </a:lnTo>
                    <a:lnTo>
                      <a:pt x="2449" y="272"/>
                    </a:lnTo>
                    <a:lnTo>
                      <a:pt x="2449" y="271"/>
                    </a:lnTo>
                    <a:lnTo>
                      <a:pt x="2449" y="272"/>
                    </a:lnTo>
                    <a:lnTo>
                      <a:pt x="2450" y="270"/>
                    </a:lnTo>
                    <a:lnTo>
                      <a:pt x="2450" y="270"/>
                    </a:lnTo>
                    <a:lnTo>
                      <a:pt x="2451" y="270"/>
                    </a:lnTo>
                    <a:lnTo>
                      <a:pt x="2451" y="270"/>
                    </a:lnTo>
                    <a:lnTo>
                      <a:pt x="2451" y="270"/>
                    </a:lnTo>
                    <a:lnTo>
                      <a:pt x="2452" y="269"/>
                    </a:lnTo>
                    <a:lnTo>
                      <a:pt x="2452" y="270"/>
                    </a:lnTo>
                    <a:lnTo>
                      <a:pt x="2452" y="270"/>
                    </a:lnTo>
                    <a:lnTo>
                      <a:pt x="2453" y="270"/>
                    </a:lnTo>
                    <a:lnTo>
                      <a:pt x="2453" y="271"/>
                    </a:lnTo>
                    <a:lnTo>
                      <a:pt x="2453" y="271"/>
                    </a:lnTo>
                    <a:lnTo>
                      <a:pt x="2454" y="271"/>
                    </a:lnTo>
                    <a:lnTo>
                      <a:pt x="2454" y="270"/>
                    </a:lnTo>
                    <a:lnTo>
                      <a:pt x="2456" y="268"/>
                    </a:lnTo>
                    <a:lnTo>
                      <a:pt x="2456" y="267"/>
                    </a:lnTo>
                    <a:lnTo>
                      <a:pt x="2456" y="268"/>
                    </a:lnTo>
                    <a:lnTo>
                      <a:pt x="2457" y="267"/>
                    </a:lnTo>
                    <a:lnTo>
                      <a:pt x="2457" y="268"/>
                    </a:lnTo>
                    <a:lnTo>
                      <a:pt x="2457" y="268"/>
                    </a:lnTo>
                    <a:lnTo>
                      <a:pt x="2458" y="269"/>
                    </a:lnTo>
                    <a:lnTo>
                      <a:pt x="2458" y="268"/>
                    </a:lnTo>
                    <a:lnTo>
                      <a:pt x="2458" y="267"/>
                    </a:lnTo>
                    <a:lnTo>
                      <a:pt x="2459" y="265"/>
                    </a:lnTo>
                    <a:lnTo>
                      <a:pt x="2459" y="264"/>
                    </a:lnTo>
                    <a:lnTo>
                      <a:pt x="2460" y="264"/>
                    </a:lnTo>
                    <a:lnTo>
                      <a:pt x="2460" y="263"/>
                    </a:lnTo>
                    <a:lnTo>
                      <a:pt x="2460" y="265"/>
                    </a:lnTo>
                    <a:lnTo>
                      <a:pt x="2461" y="264"/>
                    </a:lnTo>
                    <a:lnTo>
                      <a:pt x="2461" y="265"/>
                    </a:lnTo>
                    <a:lnTo>
                      <a:pt x="2461" y="265"/>
                    </a:lnTo>
                    <a:lnTo>
                      <a:pt x="2462" y="265"/>
                    </a:lnTo>
                    <a:lnTo>
                      <a:pt x="2462" y="267"/>
                    </a:lnTo>
                    <a:lnTo>
                      <a:pt x="2463" y="267"/>
                    </a:lnTo>
                    <a:lnTo>
                      <a:pt x="2463" y="265"/>
                    </a:lnTo>
                    <a:lnTo>
                      <a:pt x="2463" y="265"/>
                    </a:lnTo>
                    <a:lnTo>
                      <a:pt x="2465" y="264"/>
                    </a:lnTo>
                    <a:lnTo>
                      <a:pt x="2465" y="265"/>
                    </a:lnTo>
                    <a:lnTo>
                      <a:pt x="2465" y="265"/>
                    </a:lnTo>
                    <a:lnTo>
                      <a:pt x="2466" y="265"/>
                    </a:lnTo>
                    <a:lnTo>
                      <a:pt x="2466" y="267"/>
                    </a:lnTo>
                    <a:lnTo>
                      <a:pt x="2466" y="268"/>
                    </a:lnTo>
                    <a:lnTo>
                      <a:pt x="2467" y="268"/>
                    </a:lnTo>
                    <a:lnTo>
                      <a:pt x="2467" y="269"/>
                    </a:lnTo>
                    <a:lnTo>
                      <a:pt x="2468" y="269"/>
                    </a:lnTo>
                    <a:lnTo>
                      <a:pt x="2468" y="270"/>
                    </a:lnTo>
                    <a:lnTo>
                      <a:pt x="2468" y="271"/>
                    </a:lnTo>
                    <a:lnTo>
                      <a:pt x="2469" y="270"/>
                    </a:lnTo>
                    <a:lnTo>
                      <a:pt x="2469" y="272"/>
                    </a:lnTo>
                    <a:lnTo>
                      <a:pt x="2469" y="270"/>
                    </a:lnTo>
                    <a:lnTo>
                      <a:pt x="2470" y="270"/>
                    </a:lnTo>
                    <a:lnTo>
                      <a:pt x="2470" y="269"/>
                    </a:lnTo>
                    <a:lnTo>
                      <a:pt x="2470" y="267"/>
                    </a:lnTo>
                    <a:lnTo>
                      <a:pt x="2471" y="265"/>
                    </a:lnTo>
                    <a:lnTo>
                      <a:pt x="2471" y="265"/>
                    </a:lnTo>
                    <a:lnTo>
                      <a:pt x="2472" y="264"/>
                    </a:lnTo>
                    <a:lnTo>
                      <a:pt x="2472" y="264"/>
                    </a:lnTo>
                    <a:lnTo>
                      <a:pt x="2472" y="263"/>
                    </a:lnTo>
                    <a:lnTo>
                      <a:pt x="2474" y="262"/>
                    </a:lnTo>
                    <a:lnTo>
                      <a:pt x="2474" y="262"/>
                    </a:lnTo>
                    <a:lnTo>
                      <a:pt x="2474" y="261"/>
                    </a:lnTo>
                    <a:lnTo>
                      <a:pt x="2475" y="262"/>
                    </a:lnTo>
                    <a:lnTo>
                      <a:pt x="2475" y="262"/>
                    </a:lnTo>
                    <a:lnTo>
                      <a:pt x="2475" y="263"/>
                    </a:lnTo>
                    <a:lnTo>
                      <a:pt x="2476" y="263"/>
                    </a:lnTo>
                    <a:lnTo>
                      <a:pt x="2476" y="263"/>
                    </a:lnTo>
                    <a:lnTo>
                      <a:pt x="2477" y="264"/>
                    </a:lnTo>
                    <a:lnTo>
                      <a:pt x="2477" y="262"/>
                    </a:lnTo>
                    <a:lnTo>
                      <a:pt x="2477" y="261"/>
                    </a:lnTo>
                    <a:lnTo>
                      <a:pt x="2478" y="262"/>
                    </a:lnTo>
                    <a:lnTo>
                      <a:pt x="2478" y="262"/>
                    </a:lnTo>
                    <a:lnTo>
                      <a:pt x="2478" y="264"/>
                    </a:lnTo>
                    <a:lnTo>
                      <a:pt x="2479" y="265"/>
                    </a:lnTo>
                    <a:lnTo>
                      <a:pt x="2479" y="268"/>
                    </a:lnTo>
                    <a:lnTo>
                      <a:pt x="2479" y="269"/>
                    </a:lnTo>
                    <a:lnTo>
                      <a:pt x="2480" y="268"/>
                    </a:lnTo>
                    <a:lnTo>
                      <a:pt x="2480" y="269"/>
                    </a:lnTo>
                    <a:lnTo>
                      <a:pt x="2481" y="268"/>
                    </a:lnTo>
                    <a:lnTo>
                      <a:pt x="2481" y="267"/>
                    </a:lnTo>
                    <a:lnTo>
                      <a:pt x="2481" y="268"/>
                    </a:lnTo>
                    <a:lnTo>
                      <a:pt x="2483" y="269"/>
                    </a:lnTo>
                    <a:lnTo>
                      <a:pt x="2483" y="269"/>
                    </a:lnTo>
                    <a:lnTo>
                      <a:pt x="2483" y="269"/>
                    </a:lnTo>
                    <a:lnTo>
                      <a:pt x="2484" y="267"/>
                    </a:lnTo>
                    <a:lnTo>
                      <a:pt x="2484" y="265"/>
                    </a:lnTo>
                    <a:lnTo>
                      <a:pt x="2484" y="265"/>
                    </a:lnTo>
                    <a:lnTo>
                      <a:pt x="2485" y="265"/>
                    </a:lnTo>
                    <a:lnTo>
                      <a:pt x="2485" y="268"/>
                    </a:lnTo>
                    <a:lnTo>
                      <a:pt x="2486" y="267"/>
                    </a:lnTo>
                    <a:lnTo>
                      <a:pt x="2486" y="268"/>
                    </a:lnTo>
                    <a:lnTo>
                      <a:pt x="2486" y="265"/>
                    </a:lnTo>
                    <a:lnTo>
                      <a:pt x="2487" y="265"/>
                    </a:lnTo>
                    <a:lnTo>
                      <a:pt x="2487" y="264"/>
                    </a:lnTo>
                    <a:lnTo>
                      <a:pt x="2487" y="265"/>
                    </a:lnTo>
                    <a:lnTo>
                      <a:pt x="2488" y="268"/>
                    </a:lnTo>
                    <a:lnTo>
                      <a:pt x="2488" y="268"/>
                    </a:lnTo>
                    <a:lnTo>
                      <a:pt x="2488" y="267"/>
                    </a:lnTo>
                    <a:lnTo>
                      <a:pt x="2489" y="265"/>
                    </a:lnTo>
                    <a:lnTo>
                      <a:pt x="2489" y="265"/>
                    </a:lnTo>
                    <a:lnTo>
                      <a:pt x="2490" y="265"/>
                    </a:lnTo>
                    <a:lnTo>
                      <a:pt x="2490" y="263"/>
                    </a:lnTo>
                    <a:lnTo>
                      <a:pt x="2490" y="263"/>
                    </a:lnTo>
                    <a:lnTo>
                      <a:pt x="2492" y="264"/>
                    </a:lnTo>
                    <a:lnTo>
                      <a:pt x="2492" y="264"/>
                    </a:lnTo>
                    <a:lnTo>
                      <a:pt x="2492" y="263"/>
                    </a:lnTo>
                    <a:lnTo>
                      <a:pt x="2493" y="264"/>
                    </a:lnTo>
                    <a:lnTo>
                      <a:pt x="2493" y="265"/>
                    </a:lnTo>
                    <a:lnTo>
                      <a:pt x="2493" y="264"/>
                    </a:lnTo>
                    <a:lnTo>
                      <a:pt x="2494" y="262"/>
                    </a:lnTo>
                    <a:lnTo>
                      <a:pt x="2494" y="263"/>
                    </a:lnTo>
                    <a:lnTo>
                      <a:pt x="2495" y="262"/>
                    </a:lnTo>
                    <a:lnTo>
                      <a:pt x="2495" y="263"/>
                    </a:lnTo>
                    <a:lnTo>
                      <a:pt x="2495" y="262"/>
                    </a:lnTo>
                    <a:lnTo>
                      <a:pt x="2496" y="262"/>
                    </a:lnTo>
                    <a:lnTo>
                      <a:pt x="2496" y="262"/>
                    </a:lnTo>
                    <a:lnTo>
                      <a:pt x="2496" y="263"/>
                    </a:lnTo>
                    <a:lnTo>
                      <a:pt x="2497" y="263"/>
                    </a:lnTo>
                    <a:lnTo>
                      <a:pt x="2497" y="264"/>
                    </a:lnTo>
                    <a:lnTo>
                      <a:pt x="2497" y="263"/>
                    </a:lnTo>
                    <a:lnTo>
                      <a:pt x="2498" y="265"/>
                    </a:lnTo>
                    <a:lnTo>
                      <a:pt x="2498" y="268"/>
                    </a:lnTo>
                    <a:lnTo>
                      <a:pt x="2499" y="269"/>
                    </a:lnTo>
                    <a:lnTo>
                      <a:pt x="2499" y="270"/>
                    </a:lnTo>
                    <a:lnTo>
                      <a:pt x="2499" y="272"/>
                    </a:lnTo>
                    <a:lnTo>
                      <a:pt x="2501" y="271"/>
                    </a:lnTo>
                    <a:lnTo>
                      <a:pt x="2501" y="271"/>
                    </a:lnTo>
                    <a:lnTo>
                      <a:pt x="2501" y="270"/>
                    </a:lnTo>
                    <a:lnTo>
                      <a:pt x="2502" y="270"/>
                    </a:lnTo>
                    <a:lnTo>
                      <a:pt x="2502" y="269"/>
                    </a:lnTo>
                    <a:lnTo>
                      <a:pt x="2503" y="268"/>
                    </a:lnTo>
                    <a:lnTo>
                      <a:pt x="2503" y="267"/>
                    </a:lnTo>
                    <a:lnTo>
                      <a:pt x="2503" y="268"/>
                    </a:lnTo>
                    <a:lnTo>
                      <a:pt x="2504" y="267"/>
                    </a:lnTo>
                    <a:lnTo>
                      <a:pt x="2504" y="267"/>
                    </a:lnTo>
                    <a:lnTo>
                      <a:pt x="2504" y="268"/>
                    </a:lnTo>
                    <a:lnTo>
                      <a:pt x="2505" y="269"/>
                    </a:lnTo>
                    <a:lnTo>
                      <a:pt x="2505" y="268"/>
                    </a:lnTo>
                    <a:lnTo>
                      <a:pt x="2505" y="269"/>
                    </a:lnTo>
                    <a:lnTo>
                      <a:pt x="2506" y="269"/>
                    </a:lnTo>
                    <a:lnTo>
                      <a:pt x="2506" y="268"/>
                    </a:lnTo>
                    <a:lnTo>
                      <a:pt x="2507" y="267"/>
                    </a:lnTo>
                    <a:lnTo>
                      <a:pt x="2507" y="264"/>
                    </a:lnTo>
                    <a:lnTo>
                      <a:pt x="2507" y="263"/>
                    </a:lnTo>
                    <a:lnTo>
                      <a:pt x="2508" y="263"/>
                    </a:lnTo>
                    <a:lnTo>
                      <a:pt x="2508" y="260"/>
                    </a:lnTo>
                    <a:lnTo>
                      <a:pt x="2508" y="260"/>
                    </a:lnTo>
                    <a:lnTo>
                      <a:pt x="2510" y="259"/>
                    </a:lnTo>
                    <a:lnTo>
                      <a:pt x="2510" y="260"/>
                    </a:lnTo>
                    <a:lnTo>
                      <a:pt x="2510" y="258"/>
                    </a:lnTo>
                    <a:lnTo>
                      <a:pt x="2511" y="260"/>
                    </a:lnTo>
                    <a:lnTo>
                      <a:pt x="2511" y="260"/>
                    </a:lnTo>
                    <a:lnTo>
                      <a:pt x="2512" y="262"/>
                    </a:lnTo>
                    <a:lnTo>
                      <a:pt x="2512" y="264"/>
                    </a:lnTo>
                    <a:lnTo>
                      <a:pt x="2512" y="265"/>
                    </a:lnTo>
                    <a:lnTo>
                      <a:pt x="2513" y="265"/>
                    </a:lnTo>
                    <a:lnTo>
                      <a:pt x="2513" y="265"/>
                    </a:lnTo>
                    <a:lnTo>
                      <a:pt x="2513" y="265"/>
                    </a:lnTo>
                    <a:lnTo>
                      <a:pt x="2514" y="265"/>
                    </a:lnTo>
                    <a:lnTo>
                      <a:pt x="2514" y="265"/>
                    </a:lnTo>
                    <a:lnTo>
                      <a:pt x="2514" y="267"/>
                    </a:lnTo>
                    <a:lnTo>
                      <a:pt x="2515" y="269"/>
                    </a:lnTo>
                    <a:lnTo>
                      <a:pt x="2515" y="270"/>
                    </a:lnTo>
                    <a:lnTo>
                      <a:pt x="2516" y="270"/>
                    </a:lnTo>
                    <a:lnTo>
                      <a:pt x="2516" y="270"/>
                    </a:lnTo>
                    <a:lnTo>
                      <a:pt x="2516" y="269"/>
                    </a:lnTo>
                    <a:lnTo>
                      <a:pt x="2517" y="269"/>
                    </a:lnTo>
                    <a:lnTo>
                      <a:pt x="2517" y="270"/>
                    </a:lnTo>
                    <a:lnTo>
                      <a:pt x="2517" y="271"/>
                    </a:lnTo>
                    <a:lnTo>
                      <a:pt x="2519" y="269"/>
                    </a:lnTo>
                    <a:lnTo>
                      <a:pt x="2519" y="269"/>
                    </a:lnTo>
                    <a:lnTo>
                      <a:pt x="2519" y="268"/>
                    </a:lnTo>
                    <a:lnTo>
                      <a:pt x="2520" y="269"/>
                    </a:lnTo>
                    <a:lnTo>
                      <a:pt x="2520" y="267"/>
                    </a:lnTo>
                    <a:lnTo>
                      <a:pt x="2521" y="269"/>
                    </a:lnTo>
                    <a:lnTo>
                      <a:pt x="2521" y="270"/>
                    </a:lnTo>
                    <a:lnTo>
                      <a:pt x="2521" y="270"/>
                    </a:lnTo>
                    <a:lnTo>
                      <a:pt x="2522" y="271"/>
                    </a:lnTo>
                    <a:lnTo>
                      <a:pt x="2522" y="271"/>
                    </a:lnTo>
                    <a:lnTo>
                      <a:pt x="2522" y="273"/>
                    </a:lnTo>
                    <a:lnTo>
                      <a:pt x="2523" y="273"/>
                    </a:lnTo>
                    <a:lnTo>
                      <a:pt x="2523" y="273"/>
                    </a:lnTo>
                    <a:lnTo>
                      <a:pt x="2523" y="276"/>
                    </a:lnTo>
                    <a:lnTo>
                      <a:pt x="2524" y="276"/>
                    </a:lnTo>
                    <a:lnTo>
                      <a:pt x="2524" y="273"/>
                    </a:lnTo>
                    <a:lnTo>
                      <a:pt x="2525" y="273"/>
                    </a:lnTo>
                    <a:lnTo>
                      <a:pt x="2525" y="272"/>
                    </a:lnTo>
                    <a:lnTo>
                      <a:pt x="2525" y="273"/>
                    </a:lnTo>
                    <a:lnTo>
                      <a:pt x="2526" y="272"/>
                    </a:lnTo>
                    <a:lnTo>
                      <a:pt x="2526" y="273"/>
                    </a:lnTo>
                    <a:lnTo>
                      <a:pt x="2526" y="273"/>
                    </a:lnTo>
                    <a:lnTo>
                      <a:pt x="2528" y="272"/>
                    </a:lnTo>
                    <a:lnTo>
                      <a:pt x="2528" y="271"/>
                    </a:lnTo>
                    <a:lnTo>
                      <a:pt x="2528" y="271"/>
                    </a:lnTo>
                    <a:lnTo>
                      <a:pt x="2529" y="271"/>
                    </a:lnTo>
                    <a:lnTo>
                      <a:pt x="2529" y="271"/>
                    </a:lnTo>
                    <a:lnTo>
                      <a:pt x="2530" y="271"/>
                    </a:lnTo>
                    <a:lnTo>
                      <a:pt x="2530" y="272"/>
                    </a:lnTo>
                    <a:lnTo>
                      <a:pt x="2530" y="271"/>
                    </a:lnTo>
                    <a:lnTo>
                      <a:pt x="2531" y="272"/>
                    </a:lnTo>
                    <a:lnTo>
                      <a:pt x="2531" y="272"/>
                    </a:lnTo>
                    <a:lnTo>
                      <a:pt x="2531" y="273"/>
                    </a:lnTo>
                    <a:lnTo>
                      <a:pt x="2532" y="272"/>
                    </a:lnTo>
                    <a:lnTo>
                      <a:pt x="2532" y="273"/>
                    </a:lnTo>
                    <a:lnTo>
                      <a:pt x="2532" y="274"/>
                    </a:lnTo>
                    <a:lnTo>
                      <a:pt x="2533" y="276"/>
                    </a:lnTo>
                    <a:lnTo>
                      <a:pt x="2533" y="273"/>
                    </a:lnTo>
                    <a:lnTo>
                      <a:pt x="2534" y="272"/>
                    </a:lnTo>
                    <a:lnTo>
                      <a:pt x="2534" y="271"/>
                    </a:lnTo>
                    <a:lnTo>
                      <a:pt x="2534" y="271"/>
                    </a:lnTo>
                    <a:lnTo>
                      <a:pt x="2535" y="272"/>
                    </a:lnTo>
                    <a:lnTo>
                      <a:pt x="2535" y="271"/>
                    </a:lnTo>
                    <a:lnTo>
                      <a:pt x="2535" y="270"/>
                    </a:lnTo>
                    <a:lnTo>
                      <a:pt x="2537" y="270"/>
                    </a:lnTo>
                    <a:lnTo>
                      <a:pt x="2537" y="270"/>
                    </a:lnTo>
                    <a:lnTo>
                      <a:pt x="2537" y="270"/>
                    </a:lnTo>
                    <a:lnTo>
                      <a:pt x="2538" y="270"/>
                    </a:lnTo>
                    <a:lnTo>
                      <a:pt x="2538" y="268"/>
                    </a:lnTo>
                    <a:lnTo>
                      <a:pt x="2539" y="265"/>
                    </a:lnTo>
                    <a:lnTo>
                      <a:pt x="2539" y="267"/>
                    </a:lnTo>
                    <a:lnTo>
                      <a:pt x="2539" y="265"/>
                    </a:lnTo>
                    <a:lnTo>
                      <a:pt x="2540" y="268"/>
                    </a:lnTo>
                    <a:lnTo>
                      <a:pt x="2540" y="267"/>
                    </a:lnTo>
                    <a:lnTo>
                      <a:pt x="2540" y="265"/>
                    </a:lnTo>
                    <a:lnTo>
                      <a:pt x="2541" y="263"/>
                    </a:lnTo>
                    <a:lnTo>
                      <a:pt x="2541" y="264"/>
                    </a:lnTo>
                    <a:lnTo>
                      <a:pt x="2541" y="265"/>
                    </a:lnTo>
                    <a:lnTo>
                      <a:pt x="2542" y="265"/>
                    </a:lnTo>
                    <a:lnTo>
                      <a:pt x="2542" y="267"/>
                    </a:lnTo>
                    <a:lnTo>
                      <a:pt x="2543" y="269"/>
                    </a:lnTo>
                    <a:lnTo>
                      <a:pt x="2543" y="271"/>
                    </a:lnTo>
                    <a:lnTo>
                      <a:pt x="2543" y="271"/>
                    </a:lnTo>
                    <a:lnTo>
                      <a:pt x="2544" y="271"/>
                    </a:lnTo>
                    <a:lnTo>
                      <a:pt x="2544" y="270"/>
                    </a:lnTo>
                    <a:lnTo>
                      <a:pt x="2544" y="269"/>
                    </a:lnTo>
                    <a:lnTo>
                      <a:pt x="2546" y="268"/>
                    </a:lnTo>
                    <a:lnTo>
                      <a:pt x="2546" y="267"/>
                    </a:lnTo>
                    <a:lnTo>
                      <a:pt x="2547" y="265"/>
                    </a:lnTo>
                    <a:lnTo>
                      <a:pt x="2547" y="267"/>
                    </a:lnTo>
                    <a:lnTo>
                      <a:pt x="2547" y="268"/>
                    </a:lnTo>
                    <a:lnTo>
                      <a:pt x="2548" y="265"/>
                    </a:lnTo>
                    <a:lnTo>
                      <a:pt x="2548" y="264"/>
                    </a:lnTo>
                    <a:lnTo>
                      <a:pt x="2548" y="264"/>
                    </a:lnTo>
                    <a:lnTo>
                      <a:pt x="2549" y="264"/>
                    </a:lnTo>
                    <a:lnTo>
                      <a:pt x="2549" y="264"/>
                    </a:lnTo>
                    <a:lnTo>
                      <a:pt x="2549" y="265"/>
                    </a:lnTo>
                    <a:lnTo>
                      <a:pt x="2550" y="265"/>
                    </a:lnTo>
                    <a:lnTo>
                      <a:pt x="2550" y="268"/>
                    </a:lnTo>
                    <a:lnTo>
                      <a:pt x="2551" y="269"/>
                    </a:lnTo>
                    <a:lnTo>
                      <a:pt x="2551" y="270"/>
                    </a:lnTo>
                    <a:lnTo>
                      <a:pt x="2551" y="270"/>
                    </a:lnTo>
                    <a:lnTo>
                      <a:pt x="2552" y="269"/>
                    </a:lnTo>
                    <a:lnTo>
                      <a:pt x="2552" y="268"/>
                    </a:lnTo>
                    <a:lnTo>
                      <a:pt x="2552" y="264"/>
                    </a:lnTo>
                    <a:lnTo>
                      <a:pt x="2553" y="265"/>
                    </a:lnTo>
                    <a:lnTo>
                      <a:pt x="2553" y="265"/>
                    </a:lnTo>
                    <a:lnTo>
                      <a:pt x="2553" y="265"/>
                    </a:lnTo>
                    <a:lnTo>
                      <a:pt x="2555" y="265"/>
                    </a:lnTo>
                    <a:lnTo>
                      <a:pt x="2555" y="268"/>
                    </a:lnTo>
                    <a:lnTo>
                      <a:pt x="2556" y="265"/>
                    </a:lnTo>
                    <a:lnTo>
                      <a:pt x="2556" y="264"/>
                    </a:lnTo>
                    <a:lnTo>
                      <a:pt x="2556" y="263"/>
                    </a:lnTo>
                    <a:lnTo>
                      <a:pt x="2557" y="263"/>
                    </a:lnTo>
                    <a:lnTo>
                      <a:pt x="2557" y="262"/>
                    </a:lnTo>
                    <a:lnTo>
                      <a:pt x="2557" y="263"/>
                    </a:lnTo>
                    <a:lnTo>
                      <a:pt x="2558" y="264"/>
                    </a:lnTo>
                    <a:lnTo>
                      <a:pt x="2558" y="267"/>
                    </a:lnTo>
                    <a:lnTo>
                      <a:pt x="2558" y="268"/>
                    </a:lnTo>
                    <a:lnTo>
                      <a:pt x="2559" y="268"/>
                    </a:lnTo>
                    <a:lnTo>
                      <a:pt x="2559" y="269"/>
                    </a:lnTo>
                    <a:lnTo>
                      <a:pt x="2560" y="269"/>
                    </a:lnTo>
                    <a:lnTo>
                      <a:pt x="2560" y="269"/>
                    </a:lnTo>
                    <a:lnTo>
                      <a:pt x="2560" y="269"/>
                    </a:lnTo>
                    <a:lnTo>
                      <a:pt x="2561" y="270"/>
                    </a:lnTo>
                    <a:lnTo>
                      <a:pt x="2561" y="269"/>
                    </a:lnTo>
                    <a:lnTo>
                      <a:pt x="2561" y="265"/>
                    </a:lnTo>
                    <a:lnTo>
                      <a:pt x="2562" y="263"/>
                    </a:lnTo>
                    <a:lnTo>
                      <a:pt x="2562" y="262"/>
                    </a:lnTo>
                    <a:lnTo>
                      <a:pt x="2562" y="261"/>
                    </a:lnTo>
                    <a:lnTo>
                      <a:pt x="2564" y="260"/>
                    </a:lnTo>
                    <a:lnTo>
                      <a:pt x="2564" y="261"/>
                    </a:lnTo>
                    <a:lnTo>
                      <a:pt x="2565" y="260"/>
                    </a:lnTo>
                    <a:lnTo>
                      <a:pt x="2565" y="262"/>
                    </a:lnTo>
                    <a:lnTo>
                      <a:pt x="2565" y="262"/>
                    </a:lnTo>
                    <a:lnTo>
                      <a:pt x="2566" y="264"/>
                    </a:lnTo>
                    <a:lnTo>
                      <a:pt x="2566" y="263"/>
                    </a:lnTo>
                    <a:lnTo>
                      <a:pt x="2566" y="264"/>
                    </a:lnTo>
                    <a:lnTo>
                      <a:pt x="2567" y="263"/>
                    </a:lnTo>
                    <a:lnTo>
                      <a:pt x="2567" y="263"/>
                    </a:lnTo>
                    <a:lnTo>
                      <a:pt x="2567" y="263"/>
                    </a:lnTo>
                    <a:lnTo>
                      <a:pt x="2568" y="262"/>
                    </a:lnTo>
                    <a:lnTo>
                      <a:pt x="2568" y="261"/>
                    </a:lnTo>
                    <a:lnTo>
                      <a:pt x="2569" y="263"/>
                    </a:lnTo>
                    <a:lnTo>
                      <a:pt x="2569" y="263"/>
                    </a:lnTo>
                    <a:lnTo>
                      <a:pt x="2569" y="264"/>
                    </a:lnTo>
                    <a:lnTo>
                      <a:pt x="2570" y="264"/>
                    </a:lnTo>
                    <a:lnTo>
                      <a:pt x="2570" y="264"/>
                    </a:lnTo>
                    <a:lnTo>
                      <a:pt x="2570" y="264"/>
                    </a:lnTo>
                    <a:lnTo>
                      <a:pt x="2571" y="265"/>
                    </a:lnTo>
                    <a:lnTo>
                      <a:pt x="2571" y="265"/>
                    </a:lnTo>
                    <a:lnTo>
                      <a:pt x="2571" y="264"/>
                    </a:lnTo>
                    <a:lnTo>
                      <a:pt x="2573" y="263"/>
                    </a:lnTo>
                    <a:lnTo>
                      <a:pt x="2573" y="263"/>
                    </a:lnTo>
                    <a:lnTo>
                      <a:pt x="2574" y="263"/>
                    </a:lnTo>
                    <a:lnTo>
                      <a:pt x="2574" y="262"/>
                    </a:lnTo>
                    <a:lnTo>
                      <a:pt x="2574" y="261"/>
                    </a:lnTo>
                    <a:lnTo>
                      <a:pt x="2575" y="260"/>
                    </a:lnTo>
                    <a:lnTo>
                      <a:pt x="2575" y="258"/>
                    </a:lnTo>
                    <a:lnTo>
                      <a:pt x="2575" y="258"/>
                    </a:lnTo>
                    <a:lnTo>
                      <a:pt x="2576" y="260"/>
                    </a:lnTo>
                    <a:lnTo>
                      <a:pt x="2576" y="261"/>
                    </a:lnTo>
                    <a:lnTo>
                      <a:pt x="2576" y="261"/>
                    </a:lnTo>
                    <a:lnTo>
                      <a:pt x="2577" y="262"/>
                    </a:lnTo>
                    <a:lnTo>
                      <a:pt x="2577" y="264"/>
                    </a:lnTo>
                    <a:lnTo>
                      <a:pt x="2578" y="263"/>
                    </a:lnTo>
                    <a:lnTo>
                      <a:pt x="2578" y="264"/>
                    </a:lnTo>
                    <a:lnTo>
                      <a:pt x="2578" y="263"/>
                    </a:lnTo>
                    <a:lnTo>
                      <a:pt x="2579" y="263"/>
                    </a:lnTo>
                    <a:lnTo>
                      <a:pt x="2579" y="264"/>
                    </a:lnTo>
                    <a:lnTo>
                      <a:pt x="2579" y="264"/>
                    </a:lnTo>
                    <a:lnTo>
                      <a:pt x="2580" y="264"/>
                    </a:lnTo>
                    <a:lnTo>
                      <a:pt x="2580" y="267"/>
                    </a:lnTo>
                    <a:lnTo>
                      <a:pt x="2580" y="268"/>
                    </a:lnTo>
                    <a:lnTo>
                      <a:pt x="2582" y="269"/>
                    </a:lnTo>
                    <a:lnTo>
                      <a:pt x="2582" y="270"/>
                    </a:lnTo>
                    <a:lnTo>
                      <a:pt x="2583" y="271"/>
                    </a:lnTo>
                    <a:lnTo>
                      <a:pt x="2583" y="270"/>
                    </a:lnTo>
                    <a:lnTo>
                      <a:pt x="2583" y="269"/>
                    </a:lnTo>
                    <a:lnTo>
                      <a:pt x="2584" y="269"/>
                    </a:lnTo>
                    <a:lnTo>
                      <a:pt x="2584" y="268"/>
                    </a:lnTo>
                    <a:lnTo>
                      <a:pt x="2584" y="269"/>
                    </a:lnTo>
                    <a:lnTo>
                      <a:pt x="2585" y="269"/>
                    </a:lnTo>
                    <a:lnTo>
                      <a:pt x="2585" y="269"/>
                    </a:lnTo>
                    <a:lnTo>
                      <a:pt x="2585" y="268"/>
                    </a:lnTo>
                    <a:lnTo>
                      <a:pt x="2586" y="267"/>
                    </a:lnTo>
                    <a:lnTo>
                      <a:pt x="2586" y="267"/>
                    </a:lnTo>
                    <a:lnTo>
                      <a:pt x="2587" y="263"/>
                    </a:lnTo>
                    <a:lnTo>
                      <a:pt x="2587" y="264"/>
                    </a:lnTo>
                    <a:lnTo>
                      <a:pt x="2587" y="262"/>
                    </a:lnTo>
                    <a:lnTo>
                      <a:pt x="2588" y="261"/>
                    </a:lnTo>
                    <a:lnTo>
                      <a:pt x="2588" y="260"/>
                    </a:lnTo>
                    <a:lnTo>
                      <a:pt x="2588" y="260"/>
                    </a:lnTo>
                    <a:lnTo>
                      <a:pt x="2589" y="260"/>
                    </a:lnTo>
                    <a:lnTo>
                      <a:pt x="2589" y="261"/>
                    </a:lnTo>
                    <a:lnTo>
                      <a:pt x="2590" y="263"/>
                    </a:lnTo>
                    <a:lnTo>
                      <a:pt x="2590" y="263"/>
                    </a:lnTo>
                    <a:lnTo>
                      <a:pt x="2590" y="263"/>
                    </a:lnTo>
                    <a:lnTo>
                      <a:pt x="2592" y="264"/>
                    </a:lnTo>
                    <a:lnTo>
                      <a:pt x="2592" y="264"/>
                    </a:lnTo>
                    <a:lnTo>
                      <a:pt x="2592" y="263"/>
                    </a:lnTo>
                    <a:lnTo>
                      <a:pt x="2593" y="263"/>
                    </a:lnTo>
                    <a:lnTo>
                      <a:pt x="2593" y="263"/>
                    </a:lnTo>
                    <a:lnTo>
                      <a:pt x="2593" y="263"/>
                    </a:lnTo>
                    <a:lnTo>
                      <a:pt x="2594" y="265"/>
                    </a:lnTo>
                    <a:lnTo>
                      <a:pt x="2594" y="265"/>
                    </a:lnTo>
                    <a:lnTo>
                      <a:pt x="2595" y="265"/>
                    </a:lnTo>
                    <a:lnTo>
                      <a:pt x="2595" y="264"/>
                    </a:lnTo>
                    <a:lnTo>
                      <a:pt x="2595" y="264"/>
                    </a:lnTo>
                    <a:lnTo>
                      <a:pt x="2596" y="264"/>
                    </a:lnTo>
                    <a:lnTo>
                      <a:pt x="2596" y="265"/>
                    </a:lnTo>
                    <a:lnTo>
                      <a:pt x="2596" y="265"/>
                    </a:lnTo>
                    <a:lnTo>
                      <a:pt x="2597" y="269"/>
                    </a:lnTo>
                    <a:lnTo>
                      <a:pt x="2597" y="270"/>
                    </a:lnTo>
                    <a:lnTo>
                      <a:pt x="2597" y="268"/>
                    </a:lnTo>
                    <a:lnTo>
                      <a:pt x="2598" y="269"/>
                    </a:lnTo>
                    <a:lnTo>
                      <a:pt x="2598" y="269"/>
                    </a:lnTo>
                    <a:lnTo>
                      <a:pt x="2599" y="268"/>
                    </a:lnTo>
                    <a:lnTo>
                      <a:pt x="2599" y="270"/>
                    </a:lnTo>
                    <a:lnTo>
                      <a:pt x="2599" y="269"/>
                    </a:lnTo>
                    <a:lnTo>
                      <a:pt x="2601" y="270"/>
                    </a:lnTo>
                    <a:lnTo>
                      <a:pt x="2601" y="269"/>
                    </a:lnTo>
                    <a:lnTo>
                      <a:pt x="2601" y="268"/>
                    </a:lnTo>
                    <a:lnTo>
                      <a:pt x="2602" y="268"/>
                    </a:lnTo>
                    <a:lnTo>
                      <a:pt x="2602" y="262"/>
                    </a:lnTo>
                    <a:lnTo>
                      <a:pt x="2602" y="262"/>
                    </a:lnTo>
                    <a:lnTo>
                      <a:pt x="2603" y="261"/>
                    </a:lnTo>
                    <a:lnTo>
                      <a:pt x="2603" y="261"/>
                    </a:lnTo>
                    <a:lnTo>
                      <a:pt x="2604" y="261"/>
                    </a:lnTo>
                    <a:lnTo>
                      <a:pt x="2604" y="262"/>
                    </a:lnTo>
                    <a:lnTo>
                      <a:pt x="2604" y="261"/>
                    </a:lnTo>
                    <a:lnTo>
                      <a:pt x="2605" y="264"/>
                    </a:lnTo>
                    <a:lnTo>
                      <a:pt x="2605" y="265"/>
                    </a:lnTo>
                    <a:lnTo>
                      <a:pt x="2605" y="267"/>
                    </a:lnTo>
                    <a:lnTo>
                      <a:pt x="2606" y="267"/>
                    </a:lnTo>
                    <a:lnTo>
                      <a:pt x="2606" y="268"/>
                    </a:lnTo>
                    <a:lnTo>
                      <a:pt x="2606" y="268"/>
                    </a:lnTo>
                    <a:lnTo>
                      <a:pt x="2607" y="267"/>
                    </a:lnTo>
                    <a:lnTo>
                      <a:pt x="2607" y="268"/>
                    </a:lnTo>
                    <a:lnTo>
                      <a:pt x="2608" y="268"/>
                    </a:lnTo>
                    <a:lnTo>
                      <a:pt x="2608" y="268"/>
                    </a:lnTo>
                    <a:lnTo>
                      <a:pt x="2608" y="268"/>
                    </a:lnTo>
                    <a:lnTo>
                      <a:pt x="2610" y="265"/>
                    </a:lnTo>
                    <a:lnTo>
                      <a:pt x="2610" y="264"/>
                    </a:lnTo>
                    <a:lnTo>
                      <a:pt x="2610" y="264"/>
                    </a:lnTo>
                    <a:lnTo>
                      <a:pt x="2611" y="264"/>
                    </a:lnTo>
                    <a:lnTo>
                      <a:pt x="2611" y="263"/>
                    </a:lnTo>
                    <a:lnTo>
                      <a:pt x="2611" y="263"/>
                    </a:lnTo>
                    <a:lnTo>
                      <a:pt x="2612" y="263"/>
                    </a:lnTo>
                    <a:lnTo>
                      <a:pt x="2612" y="262"/>
                    </a:lnTo>
                    <a:lnTo>
                      <a:pt x="2613" y="263"/>
                    </a:lnTo>
                    <a:lnTo>
                      <a:pt x="2613" y="264"/>
                    </a:lnTo>
                    <a:lnTo>
                      <a:pt x="2613" y="264"/>
                    </a:lnTo>
                    <a:lnTo>
                      <a:pt x="2614" y="267"/>
                    </a:lnTo>
                    <a:lnTo>
                      <a:pt x="2614" y="264"/>
                    </a:lnTo>
                    <a:lnTo>
                      <a:pt x="2614" y="268"/>
                    </a:lnTo>
                    <a:lnTo>
                      <a:pt x="2615" y="268"/>
                    </a:lnTo>
                    <a:lnTo>
                      <a:pt x="2615" y="265"/>
                    </a:lnTo>
                    <a:lnTo>
                      <a:pt x="2615" y="264"/>
                    </a:lnTo>
                    <a:lnTo>
                      <a:pt x="2616" y="263"/>
                    </a:lnTo>
                    <a:lnTo>
                      <a:pt x="2616" y="262"/>
                    </a:lnTo>
                    <a:lnTo>
                      <a:pt x="2617" y="264"/>
                    </a:lnTo>
                    <a:lnTo>
                      <a:pt x="2617" y="264"/>
                    </a:lnTo>
                    <a:lnTo>
                      <a:pt x="2617" y="264"/>
                    </a:lnTo>
                    <a:lnTo>
                      <a:pt x="2619" y="265"/>
                    </a:lnTo>
                    <a:lnTo>
                      <a:pt x="2619" y="265"/>
                    </a:lnTo>
                    <a:lnTo>
                      <a:pt x="2619" y="268"/>
                    </a:lnTo>
                    <a:lnTo>
                      <a:pt x="2620" y="268"/>
                    </a:lnTo>
                    <a:lnTo>
                      <a:pt x="2620" y="267"/>
                    </a:lnTo>
                    <a:lnTo>
                      <a:pt x="2620" y="268"/>
                    </a:lnTo>
                    <a:lnTo>
                      <a:pt x="2621" y="265"/>
                    </a:lnTo>
                    <a:lnTo>
                      <a:pt x="2621" y="265"/>
                    </a:lnTo>
                    <a:lnTo>
                      <a:pt x="2622" y="265"/>
                    </a:lnTo>
                    <a:lnTo>
                      <a:pt x="2622" y="264"/>
                    </a:lnTo>
                    <a:lnTo>
                      <a:pt x="2622" y="264"/>
                    </a:lnTo>
                    <a:lnTo>
                      <a:pt x="2623" y="263"/>
                    </a:lnTo>
                    <a:lnTo>
                      <a:pt x="2623" y="263"/>
                    </a:lnTo>
                    <a:lnTo>
                      <a:pt x="2623" y="261"/>
                    </a:lnTo>
                    <a:lnTo>
                      <a:pt x="2624" y="263"/>
                    </a:lnTo>
                    <a:lnTo>
                      <a:pt x="2624" y="263"/>
                    </a:lnTo>
                    <a:lnTo>
                      <a:pt x="2624" y="262"/>
                    </a:lnTo>
                    <a:lnTo>
                      <a:pt x="2625" y="261"/>
                    </a:lnTo>
                    <a:lnTo>
                      <a:pt x="2625" y="262"/>
                    </a:lnTo>
                    <a:lnTo>
                      <a:pt x="2626" y="263"/>
                    </a:lnTo>
                    <a:lnTo>
                      <a:pt x="2626" y="264"/>
                    </a:lnTo>
                    <a:lnTo>
                      <a:pt x="2626" y="264"/>
                    </a:lnTo>
                    <a:lnTo>
                      <a:pt x="2628" y="264"/>
                    </a:lnTo>
                    <a:lnTo>
                      <a:pt x="2628" y="264"/>
                    </a:lnTo>
                    <a:lnTo>
                      <a:pt x="2628" y="263"/>
                    </a:lnTo>
                    <a:lnTo>
                      <a:pt x="2629" y="263"/>
                    </a:lnTo>
                    <a:lnTo>
                      <a:pt x="2629" y="262"/>
                    </a:lnTo>
                    <a:lnTo>
                      <a:pt x="2629" y="263"/>
                    </a:lnTo>
                    <a:lnTo>
                      <a:pt x="2630" y="262"/>
                    </a:lnTo>
                    <a:lnTo>
                      <a:pt x="2630" y="262"/>
                    </a:lnTo>
                    <a:lnTo>
                      <a:pt x="2631" y="265"/>
                    </a:lnTo>
                    <a:lnTo>
                      <a:pt x="2631" y="265"/>
                    </a:lnTo>
                    <a:lnTo>
                      <a:pt x="2631" y="265"/>
                    </a:lnTo>
                    <a:lnTo>
                      <a:pt x="2632" y="268"/>
                    </a:lnTo>
                    <a:lnTo>
                      <a:pt x="2632" y="268"/>
                    </a:lnTo>
                    <a:lnTo>
                      <a:pt x="2632" y="269"/>
                    </a:lnTo>
                    <a:lnTo>
                      <a:pt x="2633" y="269"/>
                    </a:lnTo>
                    <a:lnTo>
                      <a:pt x="2633" y="269"/>
                    </a:lnTo>
                    <a:lnTo>
                      <a:pt x="2634" y="269"/>
                    </a:lnTo>
                    <a:lnTo>
                      <a:pt x="2634" y="270"/>
                    </a:lnTo>
                    <a:lnTo>
                      <a:pt x="2634" y="270"/>
                    </a:lnTo>
                    <a:lnTo>
                      <a:pt x="2635" y="268"/>
                    </a:lnTo>
                    <a:lnTo>
                      <a:pt x="2635" y="268"/>
                    </a:lnTo>
                    <a:lnTo>
                      <a:pt x="2635" y="267"/>
                    </a:lnTo>
                    <a:lnTo>
                      <a:pt x="2637" y="264"/>
                    </a:lnTo>
                    <a:lnTo>
                      <a:pt x="2637" y="262"/>
                    </a:lnTo>
                    <a:lnTo>
                      <a:pt x="2637" y="263"/>
                    </a:lnTo>
                    <a:lnTo>
                      <a:pt x="2638" y="262"/>
                    </a:lnTo>
                    <a:lnTo>
                      <a:pt x="2638" y="261"/>
                    </a:lnTo>
                    <a:lnTo>
                      <a:pt x="2639" y="261"/>
                    </a:lnTo>
                    <a:lnTo>
                      <a:pt x="2639" y="261"/>
                    </a:lnTo>
                    <a:lnTo>
                      <a:pt x="2639" y="260"/>
                    </a:lnTo>
                    <a:lnTo>
                      <a:pt x="2640" y="260"/>
                    </a:lnTo>
                    <a:lnTo>
                      <a:pt x="2640" y="261"/>
                    </a:lnTo>
                    <a:lnTo>
                      <a:pt x="2640" y="261"/>
                    </a:lnTo>
                    <a:lnTo>
                      <a:pt x="2641" y="263"/>
                    </a:lnTo>
                    <a:lnTo>
                      <a:pt x="2641" y="263"/>
                    </a:lnTo>
                    <a:lnTo>
                      <a:pt x="2641" y="265"/>
                    </a:lnTo>
                    <a:lnTo>
                      <a:pt x="2642" y="267"/>
                    </a:lnTo>
                    <a:lnTo>
                      <a:pt x="2642" y="265"/>
                    </a:lnTo>
                    <a:lnTo>
                      <a:pt x="2643" y="265"/>
                    </a:lnTo>
                    <a:lnTo>
                      <a:pt x="2643" y="265"/>
                    </a:lnTo>
                    <a:lnTo>
                      <a:pt x="2643" y="264"/>
                    </a:lnTo>
                    <a:lnTo>
                      <a:pt x="2644" y="263"/>
                    </a:lnTo>
                    <a:lnTo>
                      <a:pt x="2644" y="263"/>
                    </a:lnTo>
                    <a:lnTo>
                      <a:pt x="2644" y="262"/>
                    </a:lnTo>
                    <a:lnTo>
                      <a:pt x="2646" y="262"/>
                    </a:lnTo>
                    <a:lnTo>
                      <a:pt x="2646" y="263"/>
                    </a:lnTo>
                    <a:lnTo>
                      <a:pt x="2646" y="264"/>
                    </a:lnTo>
                    <a:lnTo>
                      <a:pt x="2647" y="265"/>
                    </a:lnTo>
                    <a:lnTo>
                      <a:pt x="2647" y="264"/>
                    </a:lnTo>
                    <a:lnTo>
                      <a:pt x="2648" y="264"/>
                    </a:lnTo>
                    <a:lnTo>
                      <a:pt x="2648" y="265"/>
                    </a:lnTo>
                    <a:lnTo>
                      <a:pt x="2648" y="263"/>
                    </a:lnTo>
                    <a:lnTo>
                      <a:pt x="2649" y="262"/>
                    </a:lnTo>
                    <a:lnTo>
                      <a:pt x="2649" y="263"/>
                    </a:lnTo>
                    <a:lnTo>
                      <a:pt x="2649" y="264"/>
                    </a:lnTo>
                    <a:lnTo>
                      <a:pt x="2650" y="265"/>
                    </a:lnTo>
                    <a:lnTo>
                      <a:pt x="2650" y="267"/>
                    </a:lnTo>
                    <a:lnTo>
                      <a:pt x="2650" y="268"/>
                    </a:lnTo>
                    <a:lnTo>
                      <a:pt x="2651" y="268"/>
                    </a:lnTo>
                    <a:lnTo>
                      <a:pt x="2651" y="269"/>
                    </a:lnTo>
                    <a:lnTo>
                      <a:pt x="2652" y="268"/>
                    </a:lnTo>
                    <a:lnTo>
                      <a:pt x="2652" y="267"/>
                    </a:lnTo>
                    <a:lnTo>
                      <a:pt x="2652" y="267"/>
                    </a:lnTo>
                    <a:lnTo>
                      <a:pt x="2653" y="264"/>
                    </a:lnTo>
                    <a:lnTo>
                      <a:pt x="2653" y="264"/>
                    </a:lnTo>
                    <a:lnTo>
                      <a:pt x="2653" y="262"/>
                    </a:lnTo>
                    <a:lnTo>
                      <a:pt x="2655" y="261"/>
                    </a:lnTo>
                    <a:lnTo>
                      <a:pt x="2655" y="261"/>
                    </a:lnTo>
                    <a:lnTo>
                      <a:pt x="2655" y="260"/>
                    </a:lnTo>
                    <a:lnTo>
                      <a:pt x="2656" y="258"/>
                    </a:lnTo>
                    <a:lnTo>
                      <a:pt x="2656" y="256"/>
                    </a:lnTo>
                    <a:lnTo>
                      <a:pt x="2657" y="258"/>
                    </a:lnTo>
                    <a:lnTo>
                      <a:pt x="2657" y="261"/>
                    </a:lnTo>
                    <a:lnTo>
                      <a:pt x="2657" y="263"/>
                    </a:lnTo>
                    <a:lnTo>
                      <a:pt x="2658" y="268"/>
                    </a:lnTo>
                    <a:lnTo>
                      <a:pt x="2658" y="265"/>
                    </a:lnTo>
                    <a:lnTo>
                      <a:pt x="2658" y="265"/>
                    </a:lnTo>
                    <a:lnTo>
                      <a:pt x="2659" y="265"/>
                    </a:lnTo>
                    <a:lnTo>
                      <a:pt x="2659" y="265"/>
                    </a:lnTo>
                    <a:lnTo>
                      <a:pt x="2659" y="265"/>
                    </a:lnTo>
                    <a:lnTo>
                      <a:pt x="2660" y="264"/>
                    </a:lnTo>
                    <a:lnTo>
                      <a:pt x="2660" y="264"/>
                    </a:lnTo>
                    <a:lnTo>
                      <a:pt x="2661" y="265"/>
                    </a:lnTo>
                    <a:lnTo>
                      <a:pt x="2661" y="268"/>
                    </a:lnTo>
                    <a:lnTo>
                      <a:pt x="2661" y="270"/>
                    </a:lnTo>
                    <a:lnTo>
                      <a:pt x="2662" y="270"/>
                    </a:lnTo>
                    <a:lnTo>
                      <a:pt x="2662" y="269"/>
                    </a:lnTo>
                    <a:lnTo>
                      <a:pt x="2662" y="269"/>
                    </a:lnTo>
                    <a:lnTo>
                      <a:pt x="2664" y="269"/>
                    </a:lnTo>
                    <a:lnTo>
                      <a:pt x="2664" y="269"/>
                    </a:lnTo>
                    <a:lnTo>
                      <a:pt x="2664" y="269"/>
                    </a:lnTo>
                    <a:lnTo>
                      <a:pt x="2665" y="270"/>
                    </a:lnTo>
                    <a:lnTo>
                      <a:pt x="2665" y="270"/>
                    </a:lnTo>
                    <a:lnTo>
                      <a:pt x="2666" y="269"/>
                    </a:lnTo>
                    <a:lnTo>
                      <a:pt x="2666" y="269"/>
                    </a:lnTo>
                    <a:lnTo>
                      <a:pt x="2666" y="269"/>
                    </a:lnTo>
                    <a:lnTo>
                      <a:pt x="2667" y="269"/>
                    </a:lnTo>
                    <a:lnTo>
                      <a:pt x="2667" y="270"/>
                    </a:lnTo>
                    <a:lnTo>
                      <a:pt x="2667" y="269"/>
                    </a:lnTo>
                    <a:lnTo>
                      <a:pt x="2668" y="269"/>
                    </a:lnTo>
                    <a:lnTo>
                      <a:pt x="2668" y="268"/>
                    </a:lnTo>
                    <a:lnTo>
                      <a:pt x="2668" y="269"/>
                    </a:lnTo>
                    <a:lnTo>
                      <a:pt x="2669" y="270"/>
                    </a:lnTo>
                    <a:lnTo>
                      <a:pt x="2669" y="270"/>
                    </a:lnTo>
                    <a:lnTo>
                      <a:pt x="2670" y="269"/>
                    </a:lnTo>
                    <a:lnTo>
                      <a:pt x="2670" y="268"/>
                    </a:lnTo>
                    <a:lnTo>
                      <a:pt x="2670" y="269"/>
                    </a:lnTo>
                    <a:lnTo>
                      <a:pt x="2671" y="269"/>
                    </a:lnTo>
                    <a:lnTo>
                      <a:pt x="2671" y="269"/>
                    </a:lnTo>
                    <a:lnTo>
                      <a:pt x="2671" y="269"/>
                    </a:lnTo>
                    <a:lnTo>
                      <a:pt x="2673" y="268"/>
                    </a:lnTo>
                    <a:lnTo>
                      <a:pt x="2673" y="265"/>
                    </a:lnTo>
                    <a:lnTo>
                      <a:pt x="2673" y="265"/>
                    </a:lnTo>
                    <a:lnTo>
                      <a:pt x="2674" y="263"/>
                    </a:lnTo>
                    <a:lnTo>
                      <a:pt x="2674" y="263"/>
                    </a:lnTo>
                    <a:lnTo>
                      <a:pt x="2675" y="263"/>
                    </a:lnTo>
                    <a:lnTo>
                      <a:pt x="2675" y="262"/>
                    </a:lnTo>
                    <a:lnTo>
                      <a:pt x="2675" y="263"/>
                    </a:lnTo>
                    <a:lnTo>
                      <a:pt x="2676" y="264"/>
                    </a:lnTo>
                    <a:lnTo>
                      <a:pt x="2676" y="265"/>
                    </a:lnTo>
                    <a:lnTo>
                      <a:pt x="2676" y="265"/>
                    </a:lnTo>
                    <a:lnTo>
                      <a:pt x="2677" y="267"/>
                    </a:lnTo>
                    <a:lnTo>
                      <a:pt x="2677" y="268"/>
                    </a:lnTo>
                    <a:lnTo>
                      <a:pt x="2678" y="268"/>
                    </a:lnTo>
                    <a:lnTo>
                      <a:pt x="2678" y="269"/>
                    </a:lnTo>
                    <a:lnTo>
                      <a:pt x="2678" y="270"/>
                    </a:lnTo>
                    <a:lnTo>
                      <a:pt x="2679" y="272"/>
                    </a:lnTo>
                    <a:lnTo>
                      <a:pt x="2679" y="277"/>
                    </a:lnTo>
                    <a:lnTo>
                      <a:pt x="2679" y="277"/>
                    </a:lnTo>
                    <a:lnTo>
                      <a:pt x="2680" y="277"/>
                    </a:lnTo>
                    <a:lnTo>
                      <a:pt x="2680" y="278"/>
                    </a:lnTo>
                    <a:lnTo>
                      <a:pt x="2680" y="277"/>
                    </a:lnTo>
                    <a:lnTo>
                      <a:pt x="2682" y="276"/>
                    </a:lnTo>
                    <a:lnTo>
                      <a:pt x="2682" y="274"/>
                    </a:lnTo>
                    <a:lnTo>
                      <a:pt x="2683" y="273"/>
                    </a:lnTo>
                    <a:lnTo>
                      <a:pt x="2683" y="272"/>
                    </a:lnTo>
                    <a:lnTo>
                      <a:pt x="2683" y="270"/>
                    </a:lnTo>
                    <a:lnTo>
                      <a:pt x="2684" y="267"/>
                    </a:lnTo>
                    <a:lnTo>
                      <a:pt x="2684" y="263"/>
                    </a:lnTo>
                    <a:lnTo>
                      <a:pt x="2684" y="262"/>
                    </a:lnTo>
                    <a:lnTo>
                      <a:pt x="2685" y="262"/>
                    </a:lnTo>
                    <a:lnTo>
                      <a:pt x="2685" y="265"/>
                    </a:lnTo>
                    <a:lnTo>
                      <a:pt x="2685" y="265"/>
                    </a:lnTo>
                    <a:lnTo>
                      <a:pt x="2686" y="268"/>
                    </a:lnTo>
                    <a:lnTo>
                      <a:pt x="2686" y="270"/>
                    </a:lnTo>
                    <a:lnTo>
                      <a:pt x="2687" y="270"/>
                    </a:lnTo>
                    <a:lnTo>
                      <a:pt x="2687" y="272"/>
                    </a:lnTo>
                    <a:lnTo>
                      <a:pt x="2687" y="271"/>
                    </a:lnTo>
                    <a:lnTo>
                      <a:pt x="2688" y="271"/>
                    </a:lnTo>
                    <a:lnTo>
                      <a:pt x="2688" y="270"/>
                    </a:lnTo>
                    <a:lnTo>
                      <a:pt x="2688" y="269"/>
                    </a:lnTo>
                    <a:lnTo>
                      <a:pt x="2689" y="268"/>
                    </a:lnTo>
                    <a:lnTo>
                      <a:pt x="2689" y="265"/>
                    </a:lnTo>
                    <a:lnTo>
                      <a:pt x="2689" y="268"/>
                    </a:lnTo>
                    <a:lnTo>
                      <a:pt x="2691" y="268"/>
                    </a:lnTo>
                    <a:lnTo>
                      <a:pt x="2691" y="270"/>
                    </a:lnTo>
                    <a:lnTo>
                      <a:pt x="2692" y="272"/>
                    </a:lnTo>
                    <a:lnTo>
                      <a:pt x="2692" y="273"/>
                    </a:lnTo>
                    <a:lnTo>
                      <a:pt x="2692" y="273"/>
                    </a:lnTo>
                    <a:lnTo>
                      <a:pt x="2693" y="272"/>
                    </a:lnTo>
                    <a:lnTo>
                      <a:pt x="2693" y="273"/>
                    </a:lnTo>
                    <a:lnTo>
                      <a:pt x="2693" y="273"/>
                    </a:lnTo>
                    <a:lnTo>
                      <a:pt x="2694" y="270"/>
                    </a:lnTo>
                    <a:lnTo>
                      <a:pt x="2694" y="271"/>
                    </a:lnTo>
                    <a:lnTo>
                      <a:pt x="2694" y="269"/>
                    </a:lnTo>
                    <a:lnTo>
                      <a:pt x="2695" y="268"/>
                    </a:lnTo>
                    <a:lnTo>
                      <a:pt x="2695" y="268"/>
                    </a:lnTo>
                    <a:lnTo>
                      <a:pt x="2696" y="265"/>
                    </a:lnTo>
                    <a:lnTo>
                      <a:pt x="2696" y="265"/>
                    </a:lnTo>
                    <a:lnTo>
                      <a:pt x="2696" y="267"/>
                    </a:lnTo>
                    <a:lnTo>
                      <a:pt x="2697" y="268"/>
                    </a:lnTo>
                    <a:lnTo>
                      <a:pt x="2697" y="268"/>
                    </a:lnTo>
                    <a:lnTo>
                      <a:pt x="2697" y="269"/>
                    </a:lnTo>
                    <a:lnTo>
                      <a:pt x="2698" y="267"/>
                    </a:lnTo>
                    <a:lnTo>
                      <a:pt x="2698" y="268"/>
                    </a:lnTo>
                    <a:lnTo>
                      <a:pt x="2698" y="268"/>
                    </a:lnTo>
                    <a:lnTo>
                      <a:pt x="2700" y="265"/>
                    </a:lnTo>
                    <a:lnTo>
                      <a:pt x="2700" y="264"/>
                    </a:lnTo>
                    <a:lnTo>
                      <a:pt x="2701" y="264"/>
                    </a:lnTo>
                    <a:lnTo>
                      <a:pt x="2701" y="264"/>
                    </a:lnTo>
                    <a:lnTo>
                      <a:pt x="2701" y="268"/>
                    </a:lnTo>
                    <a:lnTo>
                      <a:pt x="2702" y="269"/>
                    </a:lnTo>
                    <a:lnTo>
                      <a:pt x="2702" y="269"/>
                    </a:lnTo>
                    <a:lnTo>
                      <a:pt x="2702" y="267"/>
                    </a:lnTo>
                    <a:lnTo>
                      <a:pt x="2703" y="265"/>
                    </a:lnTo>
                    <a:lnTo>
                      <a:pt x="2703" y="268"/>
                    </a:lnTo>
                    <a:lnTo>
                      <a:pt x="2703" y="264"/>
                    </a:lnTo>
                    <a:lnTo>
                      <a:pt x="2704" y="265"/>
                    </a:lnTo>
                    <a:lnTo>
                      <a:pt x="2704" y="265"/>
                    </a:lnTo>
                    <a:lnTo>
                      <a:pt x="2705" y="264"/>
                    </a:lnTo>
                    <a:lnTo>
                      <a:pt x="2705" y="267"/>
                    </a:lnTo>
                    <a:lnTo>
                      <a:pt x="2705" y="263"/>
                    </a:lnTo>
                    <a:lnTo>
                      <a:pt x="2706" y="265"/>
                    </a:lnTo>
                    <a:lnTo>
                      <a:pt x="2706" y="264"/>
                    </a:lnTo>
                    <a:lnTo>
                      <a:pt x="2706" y="264"/>
                    </a:lnTo>
                    <a:lnTo>
                      <a:pt x="2707" y="264"/>
                    </a:lnTo>
                    <a:lnTo>
                      <a:pt x="2707" y="264"/>
                    </a:lnTo>
                    <a:lnTo>
                      <a:pt x="2707" y="265"/>
                    </a:lnTo>
                    <a:lnTo>
                      <a:pt x="2709" y="268"/>
                    </a:lnTo>
                    <a:lnTo>
                      <a:pt x="2709" y="265"/>
                    </a:lnTo>
                    <a:lnTo>
                      <a:pt x="2710" y="265"/>
                    </a:lnTo>
                    <a:lnTo>
                      <a:pt x="2710" y="265"/>
                    </a:lnTo>
                    <a:lnTo>
                      <a:pt x="2710" y="264"/>
                    </a:lnTo>
                    <a:lnTo>
                      <a:pt x="2711" y="264"/>
                    </a:lnTo>
                    <a:lnTo>
                      <a:pt x="2711" y="265"/>
                    </a:lnTo>
                    <a:lnTo>
                      <a:pt x="2711" y="264"/>
                    </a:lnTo>
                    <a:lnTo>
                      <a:pt x="2712" y="264"/>
                    </a:lnTo>
                    <a:lnTo>
                      <a:pt x="2712" y="264"/>
                    </a:lnTo>
                    <a:lnTo>
                      <a:pt x="2712" y="267"/>
                    </a:lnTo>
                    <a:lnTo>
                      <a:pt x="2713" y="268"/>
                    </a:lnTo>
                    <a:lnTo>
                      <a:pt x="2713" y="269"/>
                    </a:lnTo>
                    <a:lnTo>
                      <a:pt x="2714" y="270"/>
                    </a:lnTo>
                    <a:lnTo>
                      <a:pt x="2714" y="269"/>
                    </a:lnTo>
                    <a:lnTo>
                      <a:pt x="2714" y="270"/>
                    </a:lnTo>
                    <a:lnTo>
                      <a:pt x="2715" y="270"/>
                    </a:lnTo>
                    <a:lnTo>
                      <a:pt x="2715" y="268"/>
                    </a:lnTo>
                    <a:lnTo>
                      <a:pt x="2715" y="268"/>
                    </a:lnTo>
                    <a:lnTo>
                      <a:pt x="2716" y="268"/>
                    </a:lnTo>
                    <a:lnTo>
                      <a:pt x="2716" y="270"/>
                    </a:lnTo>
                    <a:lnTo>
                      <a:pt x="2716" y="270"/>
                    </a:lnTo>
                    <a:lnTo>
                      <a:pt x="2718" y="269"/>
                    </a:lnTo>
                    <a:lnTo>
                      <a:pt x="2718" y="268"/>
                    </a:lnTo>
                    <a:lnTo>
                      <a:pt x="2719" y="268"/>
                    </a:lnTo>
                    <a:lnTo>
                      <a:pt x="2719" y="265"/>
                    </a:lnTo>
                    <a:lnTo>
                      <a:pt x="2719" y="265"/>
                    </a:lnTo>
                    <a:lnTo>
                      <a:pt x="2720" y="262"/>
                    </a:lnTo>
                    <a:lnTo>
                      <a:pt x="2720" y="261"/>
                    </a:lnTo>
                    <a:lnTo>
                      <a:pt x="2720" y="260"/>
                    </a:lnTo>
                    <a:lnTo>
                      <a:pt x="2721" y="261"/>
                    </a:lnTo>
                    <a:lnTo>
                      <a:pt x="2721" y="260"/>
                    </a:lnTo>
                    <a:lnTo>
                      <a:pt x="2722" y="260"/>
                    </a:lnTo>
                    <a:lnTo>
                      <a:pt x="2722" y="259"/>
                    </a:lnTo>
                    <a:lnTo>
                      <a:pt x="2722" y="259"/>
                    </a:lnTo>
                    <a:lnTo>
                      <a:pt x="2723" y="260"/>
                    </a:lnTo>
                    <a:lnTo>
                      <a:pt x="2723" y="261"/>
                    </a:lnTo>
                    <a:lnTo>
                      <a:pt x="2723" y="261"/>
                    </a:lnTo>
                    <a:lnTo>
                      <a:pt x="2724" y="262"/>
                    </a:lnTo>
                    <a:lnTo>
                      <a:pt x="2724" y="264"/>
                    </a:lnTo>
                    <a:lnTo>
                      <a:pt x="2724" y="265"/>
                    </a:lnTo>
                    <a:lnTo>
                      <a:pt x="2725" y="268"/>
                    </a:lnTo>
                    <a:lnTo>
                      <a:pt x="2725" y="268"/>
                    </a:lnTo>
                    <a:lnTo>
                      <a:pt x="2727" y="265"/>
                    </a:lnTo>
                    <a:lnTo>
                      <a:pt x="2727" y="264"/>
                    </a:lnTo>
                    <a:lnTo>
                      <a:pt x="2727" y="261"/>
                    </a:lnTo>
                    <a:lnTo>
                      <a:pt x="2728" y="259"/>
                    </a:lnTo>
                    <a:lnTo>
                      <a:pt x="2728" y="259"/>
                    </a:lnTo>
                    <a:lnTo>
                      <a:pt x="2728" y="259"/>
                    </a:lnTo>
                    <a:lnTo>
                      <a:pt x="2729" y="259"/>
                    </a:lnTo>
                    <a:lnTo>
                      <a:pt x="2729" y="258"/>
                    </a:lnTo>
                    <a:lnTo>
                      <a:pt x="2729" y="260"/>
                    </a:lnTo>
                    <a:lnTo>
                      <a:pt x="2730" y="260"/>
                    </a:lnTo>
                    <a:lnTo>
                      <a:pt x="2730" y="261"/>
                    </a:lnTo>
                    <a:lnTo>
                      <a:pt x="2731" y="261"/>
                    </a:lnTo>
                    <a:lnTo>
                      <a:pt x="2731" y="262"/>
                    </a:lnTo>
                    <a:lnTo>
                      <a:pt x="2731" y="261"/>
                    </a:lnTo>
                    <a:lnTo>
                      <a:pt x="2732" y="260"/>
                    </a:lnTo>
                    <a:lnTo>
                      <a:pt x="2732" y="260"/>
                    </a:lnTo>
                    <a:lnTo>
                      <a:pt x="2732" y="260"/>
                    </a:lnTo>
                    <a:lnTo>
                      <a:pt x="2733" y="259"/>
                    </a:lnTo>
                    <a:lnTo>
                      <a:pt x="2733" y="261"/>
                    </a:lnTo>
                    <a:lnTo>
                      <a:pt x="2733" y="263"/>
                    </a:lnTo>
                    <a:lnTo>
                      <a:pt x="2734" y="263"/>
                    </a:lnTo>
                    <a:lnTo>
                      <a:pt x="2734" y="262"/>
                    </a:lnTo>
                    <a:lnTo>
                      <a:pt x="2736" y="261"/>
                    </a:lnTo>
                    <a:lnTo>
                      <a:pt x="2736" y="259"/>
                    </a:lnTo>
                    <a:lnTo>
                      <a:pt x="2736" y="260"/>
                    </a:lnTo>
                    <a:lnTo>
                      <a:pt x="2737" y="259"/>
                    </a:lnTo>
                    <a:lnTo>
                      <a:pt x="2737" y="259"/>
                    </a:lnTo>
                    <a:lnTo>
                      <a:pt x="2737" y="260"/>
                    </a:lnTo>
                    <a:lnTo>
                      <a:pt x="2738" y="260"/>
                    </a:lnTo>
                    <a:lnTo>
                      <a:pt x="2738" y="259"/>
                    </a:lnTo>
                    <a:lnTo>
                      <a:pt x="2738" y="258"/>
                    </a:lnTo>
                    <a:lnTo>
                      <a:pt x="2739" y="260"/>
                    </a:lnTo>
                    <a:lnTo>
                      <a:pt x="2739" y="258"/>
                    </a:lnTo>
                    <a:lnTo>
                      <a:pt x="2740" y="261"/>
                    </a:lnTo>
                    <a:lnTo>
                      <a:pt x="2740" y="260"/>
                    </a:lnTo>
                    <a:lnTo>
                      <a:pt x="2740" y="261"/>
                    </a:lnTo>
                    <a:lnTo>
                      <a:pt x="2741" y="260"/>
                    </a:lnTo>
                    <a:lnTo>
                      <a:pt x="2741" y="261"/>
                    </a:lnTo>
                    <a:lnTo>
                      <a:pt x="2741" y="261"/>
                    </a:lnTo>
                    <a:lnTo>
                      <a:pt x="2742" y="261"/>
                    </a:lnTo>
                    <a:lnTo>
                      <a:pt x="2742" y="260"/>
                    </a:lnTo>
                    <a:lnTo>
                      <a:pt x="2742" y="260"/>
                    </a:lnTo>
                    <a:lnTo>
                      <a:pt x="2743" y="260"/>
                    </a:lnTo>
                    <a:lnTo>
                      <a:pt x="2743" y="261"/>
                    </a:lnTo>
                    <a:lnTo>
                      <a:pt x="2745" y="262"/>
                    </a:lnTo>
                    <a:lnTo>
                      <a:pt x="2745" y="262"/>
                    </a:lnTo>
                    <a:lnTo>
                      <a:pt x="2745" y="262"/>
                    </a:lnTo>
                    <a:lnTo>
                      <a:pt x="2746" y="263"/>
                    </a:lnTo>
                    <a:lnTo>
                      <a:pt x="2746" y="267"/>
                    </a:lnTo>
                    <a:lnTo>
                      <a:pt x="2746" y="268"/>
                    </a:lnTo>
                    <a:lnTo>
                      <a:pt x="2747" y="265"/>
                    </a:lnTo>
                    <a:lnTo>
                      <a:pt x="2747" y="264"/>
                    </a:lnTo>
                    <a:lnTo>
                      <a:pt x="2747" y="264"/>
                    </a:lnTo>
                    <a:lnTo>
                      <a:pt x="2748" y="262"/>
                    </a:lnTo>
                    <a:lnTo>
                      <a:pt x="2748" y="263"/>
                    </a:lnTo>
                    <a:lnTo>
                      <a:pt x="2749" y="262"/>
                    </a:lnTo>
                    <a:lnTo>
                      <a:pt x="2749" y="263"/>
                    </a:lnTo>
                    <a:lnTo>
                      <a:pt x="2749" y="262"/>
                    </a:lnTo>
                    <a:lnTo>
                      <a:pt x="2750" y="262"/>
                    </a:lnTo>
                    <a:lnTo>
                      <a:pt x="2750" y="264"/>
                    </a:lnTo>
                    <a:lnTo>
                      <a:pt x="2750" y="264"/>
                    </a:lnTo>
                    <a:lnTo>
                      <a:pt x="2751" y="263"/>
                    </a:lnTo>
                    <a:lnTo>
                      <a:pt x="2751" y="262"/>
                    </a:lnTo>
                    <a:lnTo>
                      <a:pt x="2751" y="260"/>
                    </a:lnTo>
                    <a:lnTo>
                      <a:pt x="2752" y="259"/>
                    </a:lnTo>
                    <a:lnTo>
                      <a:pt x="2752" y="259"/>
                    </a:lnTo>
                    <a:lnTo>
                      <a:pt x="2754" y="258"/>
                    </a:lnTo>
                    <a:lnTo>
                      <a:pt x="2754" y="255"/>
                    </a:lnTo>
                    <a:lnTo>
                      <a:pt x="2754" y="254"/>
                    </a:lnTo>
                    <a:lnTo>
                      <a:pt x="2755" y="252"/>
                    </a:lnTo>
                    <a:lnTo>
                      <a:pt x="2755" y="254"/>
                    </a:lnTo>
                    <a:lnTo>
                      <a:pt x="2755" y="254"/>
                    </a:lnTo>
                    <a:lnTo>
                      <a:pt x="2756" y="254"/>
                    </a:lnTo>
                    <a:lnTo>
                      <a:pt x="2756" y="255"/>
                    </a:lnTo>
                    <a:lnTo>
                      <a:pt x="2756" y="255"/>
                    </a:lnTo>
                    <a:lnTo>
                      <a:pt x="2757" y="256"/>
                    </a:lnTo>
                    <a:lnTo>
                      <a:pt x="2757" y="258"/>
                    </a:lnTo>
                    <a:lnTo>
                      <a:pt x="2758" y="258"/>
                    </a:lnTo>
                    <a:lnTo>
                      <a:pt x="2758" y="260"/>
                    </a:lnTo>
                    <a:lnTo>
                      <a:pt x="2758" y="261"/>
                    </a:lnTo>
                    <a:lnTo>
                      <a:pt x="2759" y="262"/>
                    </a:lnTo>
                    <a:lnTo>
                      <a:pt x="2759" y="263"/>
                    </a:lnTo>
                    <a:lnTo>
                      <a:pt x="2759" y="264"/>
                    </a:lnTo>
                    <a:lnTo>
                      <a:pt x="2760" y="268"/>
                    </a:lnTo>
                    <a:lnTo>
                      <a:pt x="2760" y="267"/>
                    </a:lnTo>
                    <a:lnTo>
                      <a:pt x="2761" y="268"/>
                    </a:lnTo>
                    <a:lnTo>
                      <a:pt x="2761" y="265"/>
                    </a:lnTo>
                    <a:lnTo>
                      <a:pt x="2761" y="267"/>
                    </a:lnTo>
                    <a:lnTo>
                      <a:pt x="2763" y="265"/>
                    </a:lnTo>
                    <a:lnTo>
                      <a:pt x="2763" y="265"/>
                    </a:lnTo>
                    <a:lnTo>
                      <a:pt x="2763" y="267"/>
                    </a:lnTo>
                    <a:lnTo>
                      <a:pt x="2764" y="265"/>
                    </a:lnTo>
                    <a:lnTo>
                      <a:pt x="2764" y="265"/>
                    </a:lnTo>
                    <a:lnTo>
                      <a:pt x="2764" y="265"/>
                    </a:lnTo>
                    <a:lnTo>
                      <a:pt x="2765" y="263"/>
                    </a:lnTo>
                    <a:lnTo>
                      <a:pt x="2765" y="262"/>
                    </a:lnTo>
                    <a:lnTo>
                      <a:pt x="2766" y="261"/>
                    </a:lnTo>
                    <a:lnTo>
                      <a:pt x="2766" y="260"/>
                    </a:lnTo>
                    <a:lnTo>
                      <a:pt x="2766" y="259"/>
                    </a:lnTo>
                    <a:lnTo>
                      <a:pt x="2767" y="260"/>
                    </a:lnTo>
                    <a:lnTo>
                      <a:pt x="2767" y="261"/>
                    </a:lnTo>
                    <a:lnTo>
                      <a:pt x="2767" y="261"/>
                    </a:lnTo>
                    <a:lnTo>
                      <a:pt x="2768" y="263"/>
                    </a:lnTo>
                    <a:lnTo>
                      <a:pt x="2768" y="264"/>
                    </a:lnTo>
                    <a:lnTo>
                      <a:pt x="2768" y="265"/>
                    </a:lnTo>
                    <a:lnTo>
                      <a:pt x="2769" y="265"/>
                    </a:lnTo>
                    <a:lnTo>
                      <a:pt x="2769" y="268"/>
                    </a:lnTo>
                    <a:lnTo>
                      <a:pt x="2770" y="267"/>
                    </a:lnTo>
                    <a:lnTo>
                      <a:pt x="2770" y="268"/>
                    </a:lnTo>
                    <a:lnTo>
                      <a:pt x="2770" y="265"/>
                    </a:lnTo>
                    <a:lnTo>
                      <a:pt x="2772" y="265"/>
                    </a:lnTo>
                    <a:lnTo>
                      <a:pt x="2772" y="267"/>
                    </a:lnTo>
                    <a:lnTo>
                      <a:pt x="2772" y="268"/>
                    </a:lnTo>
                    <a:lnTo>
                      <a:pt x="2773" y="269"/>
                    </a:lnTo>
                    <a:lnTo>
                      <a:pt x="2773" y="267"/>
                    </a:lnTo>
                    <a:lnTo>
                      <a:pt x="2773" y="268"/>
                    </a:lnTo>
                    <a:lnTo>
                      <a:pt x="2774" y="268"/>
                    </a:lnTo>
                    <a:lnTo>
                      <a:pt x="2774" y="268"/>
                    </a:lnTo>
                    <a:lnTo>
                      <a:pt x="2775" y="270"/>
                    </a:lnTo>
                    <a:lnTo>
                      <a:pt x="2775" y="270"/>
                    </a:lnTo>
                    <a:lnTo>
                      <a:pt x="2775" y="270"/>
                    </a:lnTo>
                    <a:lnTo>
                      <a:pt x="2776" y="271"/>
                    </a:lnTo>
                    <a:lnTo>
                      <a:pt x="2776" y="269"/>
                    </a:lnTo>
                    <a:lnTo>
                      <a:pt x="2776" y="270"/>
                    </a:lnTo>
                    <a:lnTo>
                      <a:pt x="2777" y="270"/>
                    </a:lnTo>
                    <a:lnTo>
                      <a:pt x="2777" y="270"/>
                    </a:lnTo>
                    <a:lnTo>
                      <a:pt x="2777" y="268"/>
                    </a:lnTo>
                    <a:lnTo>
                      <a:pt x="2778" y="268"/>
                    </a:lnTo>
                    <a:lnTo>
                      <a:pt x="2778" y="267"/>
                    </a:lnTo>
                    <a:lnTo>
                      <a:pt x="2779" y="268"/>
                    </a:lnTo>
                    <a:lnTo>
                      <a:pt x="2779" y="268"/>
                    </a:lnTo>
                    <a:lnTo>
                      <a:pt x="2779" y="268"/>
                    </a:lnTo>
                    <a:lnTo>
                      <a:pt x="2781" y="265"/>
                    </a:lnTo>
                    <a:lnTo>
                      <a:pt x="2781" y="265"/>
                    </a:lnTo>
                    <a:lnTo>
                      <a:pt x="2781" y="265"/>
                    </a:lnTo>
                    <a:lnTo>
                      <a:pt x="2782" y="265"/>
                    </a:lnTo>
                    <a:lnTo>
                      <a:pt x="2782" y="264"/>
                    </a:lnTo>
                    <a:lnTo>
                      <a:pt x="2782" y="263"/>
                    </a:lnTo>
                    <a:lnTo>
                      <a:pt x="2783" y="263"/>
                    </a:lnTo>
                    <a:lnTo>
                      <a:pt x="2783" y="263"/>
                    </a:lnTo>
                    <a:lnTo>
                      <a:pt x="2784" y="264"/>
                    </a:lnTo>
                    <a:lnTo>
                      <a:pt x="2784" y="264"/>
                    </a:lnTo>
                    <a:lnTo>
                      <a:pt x="2784" y="264"/>
                    </a:lnTo>
                    <a:lnTo>
                      <a:pt x="2785" y="265"/>
                    </a:lnTo>
                    <a:lnTo>
                      <a:pt x="2785" y="267"/>
                    </a:lnTo>
                    <a:lnTo>
                      <a:pt x="2785" y="269"/>
                    </a:lnTo>
                    <a:lnTo>
                      <a:pt x="2786" y="270"/>
                    </a:lnTo>
                    <a:lnTo>
                      <a:pt x="2786" y="270"/>
                    </a:lnTo>
                    <a:lnTo>
                      <a:pt x="2786" y="269"/>
                    </a:lnTo>
                    <a:lnTo>
                      <a:pt x="2787" y="269"/>
                    </a:lnTo>
                    <a:lnTo>
                      <a:pt x="2787" y="269"/>
                    </a:lnTo>
                    <a:lnTo>
                      <a:pt x="2788" y="269"/>
                    </a:lnTo>
                    <a:lnTo>
                      <a:pt x="2788" y="269"/>
                    </a:lnTo>
                    <a:lnTo>
                      <a:pt x="2788" y="267"/>
                    </a:lnTo>
                    <a:lnTo>
                      <a:pt x="2790" y="268"/>
                    </a:lnTo>
                    <a:lnTo>
                      <a:pt x="2790" y="265"/>
                    </a:lnTo>
                    <a:lnTo>
                      <a:pt x="2790" y="263"/>
                    </a:lnTo>
                    <a:lnTo>
                      <a:pt x="2791" y="264"/>
                    </a:lnTo>
                    <a:lnTo>
                      <a:pt x="2791" y="264"/>
                    </a:lnTo>
                    <a:lnTo>
                      <a:pt x="2791" y="262"/>
                    </a:lnTo>
                    <a:lnTo>
                      <a:pt x="2792" y="262"/>
                    </a:lnTo>
                    <a:lnTo>
                      <a:pt x="2792" y="260"/>
                    </a:lnTo>
                    <a:lnTo>
                      <a:pt x="2793" y="262"/>
                    </a:lnTo>
                    <a:lnTo>
                      <a:pt x="2793" y="262"/>
                    </a:lnTo>
                    <a:lnTo>
                      <a:pt x="2793" y="263"/>
                    </a:lnTo>
                    <a:lnTo>
                      <a:pt x="2794" y="263"/>
                    </a:lnTo>
                    <a:lnTo>
                      <a:pt x="2794" y="263"/>
                    </a:lnTo>
                    <a:lnTo>
                      <a:pt x="2794" y="264"/>
                    </a:lnTo>
                    <a:lnTo>
                      <a:pt x="2795" y="265"/>
                    </a:lnTo>
                    <a:lnTo>
                      <a:pt x="2795" y="267"/>
                    </a:lnTo>
                    <a:lnTo>
                      <a:pt x="2795" y="268"/>
                    </a:lnTo>
                    <a:lnTo>
                      <a:pt x="2796" y="268"/>
                    </a:lnTo>
                    <a:lnTo>
                      <a:pt x="2796" y="270"/>
                    </a:lnTo>
                    <a:lnTo>
                      <a:pt x="2797" y="271"/>
                    </a:lnTo>
                    <a:lnTo>
                      <a:pt x="2797" y="270"/>
                    </a:lnTo>
                    <a:lnTo>
                      <a:pt x="2797" y="269"/>
                    </a:lnTo>
                    <a:lnTo>
                      <a:pt x="2799" y="268"/>
                    </a:lnTo>
                    <a:lnTo>
                      <a:pt x="2799" y="268"/>
                    </a:lnTo>
                    <a:lnTo>
                      <a:pt x="2799" y="267"/>
                    </a:lnTo>
                    <a:lnTo>
                      <a:pt x="2800" y="267"/>
                    </a:lnTo>
                    <a:lnTo>
                      <a:pt x="2800" y="267"/>
                    </a:lnTo>
                    <a:lnTo>
                      <a:pt x="2800" y="264"/>
                    </a:lnTo>
                    <a:lnTo>
                      <a:pt x="2801" y="265"/>
                    </a:lnTo>
                    <a:lnTo>
                      <a:pt x="2801" y="265"/>
                    </a:lnTo>
                    <a:lnTo>
                      <a:pt x="2802" y="264"/>
                    </a:lnTo>
                    <a:lnTo>
                      <a:pt x="2802" y="263"/>
                    </a:lnTo>
                    <a:lnTo>
                      <a:pt x="2802" y="263"/>
                    </a:lnTo>
                    <a:lnTo>
                      <a:pt x="2803" y="261"/>
                    </a:lnTo>
                    <a:lnTo>
                      <a:pt x="2803" y="263"/>
                    </a:lnTo>
                    <a:lnTo>
                      <a:pt x="2803" y="265"/>
                    </a:lnTo>
                    <a:lnTo>
                      <a:pt x="2804" y="265"/>
                    </a:lnTo>
                    <a:lnTo>
                      <a:pt x="2804" y="265"/>
                    </a:lnTo>
                    <a:lnTo>
                      <a:pt x="2805" y="265"/>
                    </a:lnTo>
                    <a:lnTo>
                      <a:pt x="2805" y="267"/>
                    </a:lnTo>
                    <a:lnTo>
                      <a:pt x="2805" y="268"/>
                    </a:lnTo>
                    <a:lnTo>
                      <a:pt x="2806" y="268"/>
                    </a:lnTo>
                    <a:lnTo>
                      <a:pt x="2806" y="268"/>
                    </a:lnTo>
                    <a:lnTo>
                      <a:pt x="2806" y="270"/>
                    </a:lnTo>
                    <a:lnTo>
                      <a:pt x="2808" y="270"/>
                    </a:lnTo>
                    <a:lnTo>
                      <a:pt x="2808" y="270"/>
                    </a:lnTo>
                    <a:lnTo>
                      <a:pt x="2808" y="268"/>
                    </a:lnTo>
                    <a:lnTo>
                      <a:pt x="2809" y="265"/>
                    </a:lnTo>
                    <a:lnTo>
                      <a:pt x="2809" y="265"/>
                    </a:lnTo>
                    <a:lnTo>
                      <a:pt x="2810" y="265"/>
                    </a:lnTo>
                    <a:lnTo>
                      <a:pt x="2810" y="265"/>
                    </a:lnTo>
                    <a:lnTo>
                      <a:pt x="2810" y="265"/>
                    </a:lnTo>
                    <a:lnTo>
                      <a:pt x="2811" y="268"/>
                    </a:lnTo>
                    <a:lnTo>
                      <a:pt x="2811" y="268"/>
                    </a:lnTo>
                    <a:lnTo>
                      <a:pt x="2811" y="267"/>
                    </a:lnTo>
                    <a:lnTo>
                      <a:pt x="2812" y="267"/>
                    </a:lnTo>
                    <a:lnTo>
                      <a:pt x="2812" y="265"/>
                    </a:lnTo>
                    <a:lnTo>
                      <a:pt x="2812" y="265"/>
                    </a:lnTo>
                    <a:lnTo>
                      <a:pt x="2813" y="265"/>
                    </a:lnTo>
                    <a:lnTo>
                      <a:pt x="2813" y="267"/>
                    </a:lnTo>
                    <a:lnTo>
                      <a:pt x="2814" y="268"/>
                    </a:lnTo>
                    <a:lnTo>
                      <a:pt x="2814" y="269"/>
                    </a:lnTo>
                    <a:lnTo>
                      <a:pt x="2814" y="269"/>
                    </a:lnTo>
                    <a:lnTo>
                      <a:pt x="2815" y="270"/>
                    </a:lnTo>
                    <a:lnTo>
                      <a:pt x="2815" y="271"/>
                    </a:lnTo>
                    <a:lnTo>
                      <a:pt x="2815" y="271"/>
                    </a:lnTo>
                    <a:lnTo>
                      <a:pt x="2817" y="268"/>
                    </a:lnTo>
                    <a:lnTo>
                      <a:pt x="2817" y="267"/>
                    </a:lnTo>
                    <a:lnTo>
                      <a:pt x="2817" y="268"/>
                    </a:lnTo>
                    <a:lnTo>
                      <a:pt x="2818" y="267"/>
                    </a:lnTo>
                    <a:lnTo>
                      <a:pt x="2818" y="265"/>
                    </a:lnTo>
                    <a:lnTo>
                      <a:pt x="2819" y="268"/>
                    </a:lnTo>
                    <a:lnTo>
                      <a:pt x="2819" y="265"/>
                    </a:lnTo>
                    <a:lnTo>
                      <a:pt x="2819" y="265"/>
                    </a:lnTo>
                    <a:lnTo>
                      <a:pt x="2820" y="264"/>
                    </a:lnTo>
                    <a:lnTo>
                      <a:pt x="2820" y="263"/>
                    </a:lnTo>
                    <a:lnTo>
                      <a:pt x="2820" y="263"/>
                    </a:lnTo>
                    <a:lnTo>
                      <a:pt x="2821" y="264"/>
                    </a:lnTo>
                    <a:lnTo>
                      <a:pt x="2821" y="263"/>
                    </a:lnTo>
                    <a:lnTo>
                      <a:pt x="2821" y="262"/>
                    </a:lnTo>
                    <a:lnTo>
                      <a:pt x="2822" y="262"/>
                    </a:lnTo>
                    <a:lnTo>
                      <a:pt x="2822" y="262"/>
                    </a:lnTo>
                    <a:lnTo>
                      <a:pt x="2823" y="262"/>
                    </a:lnTo>
                    <a:lnTo>
                      <a:pt x="2823" y="262"/>
                    </a:lnTo>
                    <a:lnTo>
                      <a:pt x="2823" y="262"/>
                    </a:lnTo>
                    <a:lnTo>
                      <a:pt x="2824" y="261"/>
                    </a:lnTo>
                    <a:lnTo>
                      <a:pt x="2824" y="261"/>
                    </a:lnTo>
                    <a:lnTo>
                      <a:pt x="2824" y="261"/>
                    </a:lnTo>
                    <a:lnTo>
                      <a:pt x="2826" y="262"/>
                    </a:lnTo>
                    <a:lnTo>
                      <a:pt x="2826" y="264"/>
                    </a:lnTo>
                    <a:lnTo>
                      <a:pt x="2826" y="267"/>
                    </a:lnTo>
                    <a:lnTo>
                      <a:pt x="2827" y="268"/>
                    </a:lnTo>
                    <a:lnTo>
                      <a:pt x="2827" y="268"/>
                    </a:lnTo>
                    <a:lnTo>
                      <a:pt x="2828" y="267"/>
                    </a:lnTo>
                    <a:lnTo>
                      <a:pt x="2828" y="265"/>
                    </a:lnTo>
                    <a:lnTo>
                      <a:pt x="2828" y="265"/>
                    </a:lnTo>
                    <a:lnTo>
                      <a:pt x="2829" y="264"/>
                    </a:lnTo>
                    <a:lnTo>
                      <a:pt x="2829" y="263"/>
                    </a:lnTo>
                    <a:lnTo>
                      <a:pt x="2829" y="264"/>
                    </a:lnTo>
                    <a:lnTo>
                      <a:pt x="2830" y="263"/>
                    </a:lnTo>
                    <a:lnTo>
                      <a:pt x="2830" y="263"/>
                    </a:lnTo>
                    <a:lnTo>
                      <a:pt x="2830" y="262"/>
                    </a:lnTo>
                    <a:lnTo>
                      <a:pt x="2831" y="262"/>
                    </a:lnTo>
                    <a:lnTo>
                      <a:pt x="2831" y="264"/>
                    </a:lnTo>
                    <a:lnTo>
                      <a:pt x="2832" y="265"/>
                    </a:lnTo>
                    <a:lnTo>
                      <a:pt x="2832" y="264"/>
                    </a:lnTo>
                    <a:lnTo>
                      <a:pt x="2832" y="267"/>
                    </a:lnTo>
                    <a:lnTo>
                      <a:pt x="2833" y="264"/>
                    </a:lnTo>
                    <a:lnTo>
                      <a:pt x="2833" y="263"/>
                    </a:lnTo>
                    <a:lnTo>
                      <a:pt x="2833" y="264"/>
                    </a:lnTo>
                    <a:lnTo>
                      <a:pt x="2835" y="264"/>
                    </a:lnTo>
                    <a:lnTo>
                      <a:pt x="2835" y="263"/>
                    </a:lnTo>
                    <a:lnTo>
                      <a:pt x="2835" y="263"/>
                    </a:lnTo>
                    <a:lnTo>
                      <a:pt x="2836" y="261"/>
                    </a:lnTo>
                    <a:lnTo>
                      <a:pt x="2836" y="260"/>
                    </a:lnTo>
                    <a:lnTo>
                      <a:pt x="2837" y="261"/>
                    </a:lnTo>
                    <a:lnTo>
                      <a:pt x="2837" y="262"/>
                    </a:lnTo>
                    <a:lnTo>
                      <a:pt x="2837" y="261"/>
                    </a:lnTo>
                    <a:lnTo>
                      <a:pt x="2838" y="261"/>
                    </a:lnTo>
                    <a:lnTo>
                      <a:pt x="2838" y="262"/>
                    </a:lnTo>
                    <a:lnTo>
                      <a:pt x="2838" y="262"/>
                    </a:lnTo>
                    <a:lnTo>
                      <a:pt x="2839" y="261"/>
                    </a:lnTo>
                    <a:lnTo>
                      <a:pt x="2839" y="262"/>
                    </a:lnTo>
                    <a:lnTo>
                      <a:pt x="2839" y="262"/>
                    </a:lnTo>
                    <a:lnTo>
                      <a:pt x="2840" y="262"/>
                    </a:lnTo>
                    <a:lnTo>
                      <a:pt x="2840" y="262"/>
                    </a:lnTo>
                    <a:lnTo>
                      <a:pt x="2841" y="264"/>
                    </a:lnTo>
                    <a:lnTo>
                      <a:pt x="2841" y="262"/>
                    </a:lnTo>
                    <a:lnTo>
                      <a:pt x="2841" y="264"/>
                    </a:lnTo>
                    <a:lnTo>
                      <a:pt x="2842" y="264"/>
                    </a:lnTo>
                    <a:lnTo>
                      <a:pt x="2842" y="265"/>
                    </a:lnTo>
                    <a:lnTo>
                      <a:pt x="2842" y="269"/>
                    </a:lnTo>
                    <a:lnTo>
                      <a:pt x="2844" y="268"/>
                    </a:lnTo>
                    <a:lnTo>
                      <a:pt x="2844" y="269"/>
                    </a:lnTo>
                    <a:lnTo>
                      <a:pt x="2844" y="268"/>
                    </a:lnTo>
                    <a:lnTo>
                      <a:pt x="2845" y="269"/>
                    </a:lnTo>
                    <a:lnTo>
                      <a:pt x="2845" y="270"/>
                    </a:lnTo>
                    <a:lnTo>
                      <a:pt x="2846" y="269"/>
                    </a:lnTo>
                    <a:lnTo>
                      <a:pt x="2846" y="267"/>
                    </a:lnTo>
                    <a:lnTo>
                      <a:pt x="2846" y="265"/>
                    </a:lnTo>
                    <a:lnTo>
                      <a:pt x="2847" y="263"/>
                    </a:lnTo>
                    <a:lnTo>
                      <a:pt x="2847" y="264"/>
                    </a:lnTo>
                    <a:lnTo>
                      <a:pt x="2847" y="263"/>
                    </a:lnTo>
                    <a:lnTo>
                      <a:pt x="2848" y="262"/>
                    </a:lnTo>
                    <a:lnTo>
                      <a:pt x="2848" y="260"/>
                    </a:lnTo>
                    <a:lnTo>
                      <a:pt x="2849" y="261"/>
                    </a:lnTo>
                    <a:lnTo>
                      <a:pt x="2849" y="262"/>
                    </a:lnTo>
                    <a:lnTo>
                      <a:pt x="2849" y="264"/>
                    </a:lnTo>
                    <a:lnTo>
                      <a:pt x="2850" y="267"/>
                    </a:lnTo>
                    <a:lnTo>
                      <a:pt x="2850" y="265"/>
                    </a:lnTo>
                    <a:lnTo>
                      <a:pt x="2850" y="267"/>
                    </a:lnTo>
                    <a:lnTo>
                      <a:pt x="2851" y="268"/>
                    </a:lnTo>
                    <a:lnTo>
                      <a:pt x="2851" y="270"/>
                    </a:lnTo>
                    <a:lnTo>
                      <a:pt x="2851" y="271"/>
                    </a:lnTo>
                    <a:lnTo>
                      <a:pt x="2853" y="272"/>
                    </a:lnTo>
                    <a:lnTo>
                      <a:pt x="2853" y="276"/>
                    </a:lnTo>
                    <a:lnTo>
                      <a:pt x="2854" y="273"/>
                    </a:lnTo>
                    <a:lnTo>
                      <a:pt x="2854" y="274"/>
                    </a:lnTo>
                    <a:lnTo>
                      <a:pt x="2854" y="271"/>
                    </a:lnTo>
                    <a:lnTo>
                      <a:pt x="2855" y="271"/>
                    </a:lnTo>
                    <a:lnTo>
                      <a:pt x="2855" y="269"/>
                    </a:lnTo>
                    <a:lnTo>
                      <a:pt x="2855" y="268"/>
                    </a:lnTo>
                    <a:lnTo>
                      <a:pt x="2856" y="265"/>
                    </a:lnTo>
                    <a:lnTo>
                      <a:pt x="2856" y="268"/>
                    </a:lnTo>
                    <a:lnTo>
                      <a:pt x="2856" y="264"/>
                    </a:lnTo>
                    <a:lnTo>
                      <a:pt x="2857" y="263"/>
                    </a:lnTo>
                    <a:lnTo>
                      <a:pt x="2857" y="264"/>
                    </a:lnTo>
                    <a:lnTo>
                      <a:pt x="2858" y="263"/>
                    </a:lnTo>
                    <a:lnTo>
                      <a:pt x="2858" y="264"/>
                    </a:lnTo>
                    <a:lnTo>
                      <a:pt x="2858" y="265"/>
                    </a:lnTo>
                    <a:lnTo>
                      <a:pt x="2859" y="268"/>
                    </a:lnTo>
                    <a:lnTo>
                      <a:pt x="2859" y="269"/>
                    </a:lnTo>
                    <a:lnTo>
                      <a:pt x="2859" y="270"/>
                    </a:lnTo>
                    <a:lnTo>
                      <a:pt x="2860" y="268"/>
                    </a:lnTo>
                    <a:lnTo>
                      <a:pt x="2860" y="269"/>
                    </a:lnTo>
                    <a:lnTo>
                      <a:pt x="2860" y="269"/>
                    </a:lnTo>
                    <a:lnTo>
                      <a:pt x="2862" y="269"/>
                    </a:lnTo>
                    <a:lnTo>
                      <a:pt x="2862" y="271"/>
                    </a:lnTo>
                    <a:lnTo>
                      <a:pt x="2863" y="270"/>
                    </a:lnTo>
                    <a:lnTo>
                      <a:pt x="2863" y="270"/>
                    </a:lnTo>
                    <a:lnTo>
                      <a:pt x="2863" y="270"/>
                    </a:lnTo>
                    <a:lnTo>
                      <a:pt x="2864" y="268"/>
                    </a:lnTo>
                    <a:lnTo>
                      <a:pt x="2864" y="264"/>
                    </a:lnTo>
                    <a:lnTo>
                      <a:pt x="2864" y="263"/>
                    </a:lnTo>
                    <a:lnTo>
                      <a:pt x="2865" y="263"/>
                    </a:lnTo>
                    <a:lnTo>
                      <a:pt x="2865" y="263"/>
                    </a:lnTo>
                    <a:lnTo>
                      <a:pt x="2865" y="263"/>
                    </a:lnTo>
                    <a:lnTo>
                      <a:pt x="2866" y="265"/>
                    </a:lnTo>
                    <a:lnTo>
                      <a:pt x="2866" y="262"/>
                    </a:lnTo>
                    <a:lnTo>
                      <a:pt x="2867" y="263"/>
                    </a:lnTo>
                    <a:lnTo>
                      <a:pt x="2867" y="262"/>
                    </a:lnTo>
                    <a:lnTo>
                      <a:pt x="2867" y="260"/>
                    </a:lnTo>
                    <a:lnTo>
                      <a:pt x="2868" y="260"/>
                    </a:lnTo>
                    <a:lnTo>
                      <a:pt x="2868" y="256"/>
                    </a:lnTo>
                    <a:lnTo>
                      <a:pt x="2868" y="255"/>
                    </a:lnTo>
                    <a:lnTo>
                      <a:pt x="2869" y="256"/>
                    </a:lnTo>
                    <a:lnTo>
                      <a:pt x="2869" y="256"/>
                    </a:lnTo>
                    <a:lnTo>
                      <a:pt x="2869" y="260"/>
                    </a:lnTo>
                    <a:lnTo>
                      <a:pt x="2871" y="262"/>
                    </a:lnTo>
                    <a:lnTo>
                      <a:pt x="2871" y="263"/>
                    </a:lnTo>
                    <a:lnTo>
                      <a:pt x="2872" y="262"/>
                    </a:lnTo>
                    <a:lnTo>
                      <a:pt x="2872" y="263"/>
                    </a:lnTo>
                    <a:lnTo>
                      <a:pt x="2872" y="263"/>
                    </a:lnTo>
                    <a:lnTo>
                      <a:pt x="2873" y="263"/>
                    </a:lnTo>
                    <a:lnTo>
                      <a:pt x="2873" y="250"/>
                    </a:lnTo>
                    <a:lnTo>
                      <a:pt x="2873" y="223"/>
                    </a:lnTo>
                    <a:lnTo>
                      <a:pt x="2874" y="207"/>
                    </a:lnTo>
                    <a:lnTo>
                      <a:pt x="2874" y="207"/>
                    </a:lnTo>
                    <a:lnTo>
                      <a:pt x="2874" y="215"/>
                    </a:lnTo>
                    <a:lnTo>
                      <a:pt x="2875" y="225"/>
                    </a:lnTo>
                    <a:lnTo>
                      <a:pt x="2875" y="232"/>
                    </a:lnTo>
                    <a:lnTo>
                      <a:pt x="2876" y="240"/>
                    </a:lnTo>
                    <a:lnTo>
                      <a:pt x="2876" y="245"/>
                    </a:lnTo>
                    <a:lnTo>
                      <a:pt x="2876" y="250"/>
                    </a:lnTo>
                    <a:lnTo>
                      <a:pt x="2877" y="249"/>
                    </a:lnTo>
                    <a:lnTo>
                      <a:pt x="2877" y="251"/>
                    </a:lnTo>
                    <a:lnTo>
                      <a:pt x="2877" y="249"/>
                    </a:lnTo>
                    <a:lnTo>
                      <a:pt x="2878" y="247"/>
                    </a:lnTo>
                    <a:lnTo>
                      <a:pt x="2878" y="243"/>
                    </a:lnTo>
                    <a:lnTo>
                      <a:pt x="2878" y="242"/>
                    </a:lnTo>
                    <a:lnTo>
                      <a:pt x="2880" y="240"/>
                    </a:lnTo>
                    <a:lnTo>
                      <a:pt x="2880" y="240"/>
                    </a:lnTo>
                    <a:lnTo>
                      <a:pt x="2881" y="235"/>
                    </a:lnTo>
                    <a:lnTo>
                      <a:pt x="2881" y="234"/>
                    </a:lnTo>
                    <a:lnTo>
                      <a:pt x="2881" y="231"/>
                    </a:lnTo>
                    <a:lnTo>
                      <a:pt x="2882" y="226"/>
                    </a:lnTo>
                    <a:lnTo>
                      <a:pt x="2882" y="225"/>
                    </a:lnTo>
                    <a:lnTo>
                      <a:pt x="2882" y="224"/>
                    </a:lnTo>
                    <a:lnTo>
                      <a:pt x="2883" y="223"/>
                    </a:lnTo>
                    <a:lnTo>
                      <a:pt x="2883" y="218"/>
                    </a:lnTo>
                    <a:lnTo>
                      <a:pt x="2883" y="216"/>
                    </a:lnTo>
                    <a:lnTo>
                      <a:pt x="2884" y="215"/>
                    </a:lnTo>
                    <a:lnTo>
                      <a:pt x="2884" y="211"/>
                    </a:lnTo>
                    <a:lnTo>
                      <a:pt x="2885" y="209"/>
                    </a:lnTo>
                    <a:lnTo>
                      <a:pt x="2885" y="208"/>
                    </a:lnTo>
                    <a:lnTo>
                      <a:pt x="2885" y="207"/>
                    </a:lnTo>
                    <a:lnTo>
                      <a:pt x="2886" y="206"/>
                    </a:lnTo>
                    <a:lnTo>
                      <a:pt x="2886" y="206"/>
                    </a:lnTo>
                    <a:lnTo>
                      <a:pt x="2886" y="208"/>
                    </a:lnTo>
                    <a:lnTo>
                      <a:pt x="2887" y="208"/>
                    </a:lnTo>
                    <a:lnTo>
                      <a:pt x="2887" y="207"/>
                    </a:lnTo>
                    <a:lnTo>
                      <a:pt x="2887" y="207"/>
                    </a:lnTo>
                    <a:lnTo>
                      <a:pt x="2888" y="206"/>
                    </a:lnTo>
                    <a:lnTo>
                      <a:pt x="2888" y="206"/>
                    </a:lnTo>
                    <a:lnTo>
                      <a:pt x="2890" y="207"/>
                    </a:lnTo>
                    <a:lnTo>
                      <a:pt x="2890" y="205"/>
                    </a:lnTo>
                    <a:lnTo>
                      <a:pt x="2890" y="203"/>
                    </a:lnTo>
                    <a:lnTo>
                      <a:pt x="2891" y="200"/>
                    </a:lnTo>
                    <a:lnTo>
                      <a:pt x="2891" y="198"/>
                    </a:lnTo>
                    <a:lnTo>
                      <a:pt x="2891" y="195"/>
                    </a:lnTo>
                    <a:lnTo>
                      <a:pt x="2892" y="195"/>
                    </a:lnTo>
                    <a:lnTo>
                      <a:pt x="2892" y="192"/>
                    </a:lnTo>
                    <a:lnTo>
                      <a:pt x="2893" y="190"/>
                    </a:lnTo>
                    <a:lnTo>
                      <a:pt x="2893" y="187"/>
                    </a:lnTo>
                    <a:lnTo>
                      <a:pt x="2893" y="186"/>
                    </a:lnTo>
                    <a:lnTo>
                      <a:pt x="2894" y="182"/>
                    </a:lnTo>
                    <a:lnTo>
                      <a:pt x="2894" y="182"/>
                    </a:lnTo>
                    <a:lnTo>
                      <a:pt x="2894" y="180"/>
                    </a:lnTo>
                    <a:lnTo>
                      <a:pt x="2895" y="180"/>
                    </a:lnTo>
                    <a:lnTo>
                      <a:pt x="2895" y="179"/>
                    </a:lnTo>
                    <a:lnTo>
                      <a:pt x="2895" y="178"/>
                    </a:lnTo>
                    <a:lnTo>
                      <a:pt x="2896" y="179"/>
                    </a:lnTo>
                    <a:lnTo>
                      <a:pt x="2896" y="178"/>
                    </a:lnTo>
                    <a:lnTo>
                      <a:pt x="2897" y="176"/>
                    </a:lnTo>
                    <a:lnTo>
                      <a:pt x="2897" y="176"/>
                    </a:lnTo>
                    <a:lnTo>
                      <a:pt x="2897" y="174"/>
                    </a:lnTo>
                    <a:lnTo>
                      <a:pt x="2899" y="173"/>
                    </a:lnTo>
                    <a:lnTo>
                      <a:pt x="2899" y="171"/>
                    </a:lnTo>
                    <a:lnTo>
                      <a:pt x="2899" y="172"/>
                    </a:lnTo>
                    <a:lnTo>
                      <a:pt x="2900" y="174"/>
                    </a:lnTo>
                    <a:lnTo>
                      <a:pt x="2900" y="172"/>
                    </a:lnTo>
                    <a:lnTo>
                      <a:pt x="2900" y="171"/>
                    </a:lnTo>
                    <a:lnTo>
                      <a:pt x="2901" y="169"/>
                    </a:lnTo>
                    <a:lnTo>
                      <a:pt x="2901" y="168"/>
                    </a:lnTo>
                    <a:lnTo>
                      <a:pt x="2902" y="168"/>
                    </a:lnTo>
                    <a:lnTo>
                      <a:pt x="2902" y="163"/>
                    </a:lnTo>
                    <a:lnTo>
                      <a:pt x="2902" y="161"/>
                    </a:lnTo>
                    <a:lnTo>
                      <a:pt x="2903" y="161"/>
                    </a:lnTo>
                    <a:lnTo>
                      <a:pt x="2903" y="160"/>
                    </a:lnTo>
                    <a:lnTo>
                      <a:pt x="2903" y="161"/>
                    </a:lnTo>
                    <a:lnTo>
                      <a:pt x="2904" y="159"/>
                    </a:lnTo>
                    <a:lnTo>
                      <a:pt x="2904" y="159"/>
                    </a:lnTo>
                    <a:lnTo>
                      <a:pt x="2904" y="158"/>
                    </a:lnTo>
                    <a:lnTo>
                      <a:pt x="2905" y="160"/>
                    </a:lnTo>
                    <a:lnTo>
                      <a:pt x="2905" y="160"/>
                    </a:lnTo>
                    <a:lnTo>
                      <a:pt x="2906" y="158"/>
                    </a:lnTo>
                    <a:lnTo>
                      <a:pt x="2906" y="156"/>
                    </a:lnTo>
                    <a:lnTo>
                      <a:pt x="2906" y="153"/>
                    </a:lnTo>
                    <a:lnTo>
                      <a:pt x="2908" y="152"/>
                    </a:lnTo>
                    <a:lnTo>
                      <a:pt x="2908" y="151"/>
                    </a:lnTo>
                    <a:lnTo>
                      <a:pt x="2908" y="149"/>
                    </a:lnTo>
                    <a:lnTo>
                      <a:pt x="2909" y="147"/>
                    </a:lnTo>
                    <a:lnTo>
                      <a:pt x="2909" y="147"/>
                    </a:lnTo>
                    <a:lnTo>
                      <a:pt x="2909" y="150"/>
                    </a:lnTo>
                    <a:lnTo>
                      <a:pt x="2910" y="151"/>
                    </a:lnTo>
                    <a:lnTo>
                      <a:pt x="2910" y="151"/>
                    </a:lnTo>
                    <a:lnTo>
                      <a:pt x="2911" y="151"/>
                    </a:lnTo>
                    <a:lnTo>
                      <a:pt x="2911" y="151"/>
                    </a:lnTo>
                    <a:lnTo>
                      <a:pt x="2911" y="149"/>
                    </a:lnTo>
                    <a:lnTo>
                      <a:pt x="2912" y="149"/>
                    </a:lnTo>
                    <a:lnTo>
                      <a:pt x="2912" y="144"/>
                    </a:lnTo>
                    <a:lnTo>
                      <a:pt x="2912" y="142"/>
                    </a:lnTo>
                    <a:lnTo>
                      <a:pt x="2913" y="141"/>
                    </a:lnTo>
                    <a:lnTo>
                      <a:pt x="2913" y="138"/>
                    </a:lnTo>
                    <a:lnTo>
                      <a:pt x="2913" y="138"/>
                    </a:lnTo>
                    <a:lnTo>
                      <a:pt x="2914" y="136"/>
                    </a:lnTo>
                    <a:lnTo>
                      <a:pt x="2914" y="136"/>
                    </a:lnTo>
                    <a:lnTo>
                      <a:pt x="2915" y="138"/>
                    </a:lnTo>
                    <a:lnTo>
                      <a:pt x="2915" y="137"/>
                    </a:lnTo>
                    <a:lnTo>
                      <a:pt x="2915" y="136"/>
                    </a:lnTo>
                    <a:lnTo>
                      <a:pt x="2917" y="136"/>
                    </a:lnTo>
                    <a:lnTo>
                      <a:pt x="2917" y="135"/>
                    </a:lnTo>
                    <a:lnTo>
                      <a:pt x="2917" y="134"/>
                    </a:lnTo>
                    <a:lnTo>
                      <a:pt x="2918" y="132"/>
                    </a:lnTo>
                    <a:lnTo>
                      <a:pt x="2918" y="129"/>
                    </a:lnTo>
                    <a:lnTo>
                      <a:pt x="2918" y="128"/>
                    </a:lnTo>
                    <a:lnTo>
                      <a:pt x="2919" y="128"/>
                    </a:lnTo>
                    <a:lnTo>
                      <a:pt x="2919" y="126"/>
                    </a:lnTo>
                    <a:lnTo>
                      <a:pt x="2920" y="124"/>
                    </a:lnTo>
                    <a:lnTo>
                      <a:pt x="2920" y="123"/>
                    </a:lnTo>
                    <a:lnTo>
                      <a:pt x="2920" y="122"/>
                    </a:lnTo>
                    <a:lnTo>
                      <a:pt x="2921" y="121"/>
                    </a:lnTo>
                    <a:lnTo>
                      <a:pt x="2921" y="122"/>
                    </a:lnTo>
                    <a:lnTo>
                      <a:pt x="2921" y="122"/>
                    </a:lnTo>
                    <a:lnTo>
                      <a:pt x="2922" y="125"/>
                    </a:lnTo>
                    <a:lnTo>
                      <a:pt x="2922" y="125"/>
                    </a:lnTo>
                    <a:lnTo>
                      <a:pt x="2922" y="125"/>
                    </a:lnTo>
                    <a:lnTo>
                      <a:pt x="2923" y="124"/>
                    </a:lnTo>
                    <a:lnTo>
                      <a:pt x="2923" y="122"/>
                    </a:lnTo>
                    <a:lnTo>
                      <a:pt x="2924" y="123"/>
                    </a:lnTo>
                    <a:lnTo>
                      <a:pt x="2924" y="123"/>
                    </a:lnTo>
                    <a:lnTo>
                      <a:pt x="2924" y="124"/>
                    </a:lnTo>
                    <a:lnTo>
                      <a:pt x="2926" y="124"/>
                    </a:lnTo>
                    <a:lnTo>
                      <a:pt x="2926" y="123"/>
                    </a:lnTo>
                    <a:lnTo>
                      <a:pt x="2926" y="121"/>
                    </a:lnTo>
                    <a:lnTo>
                      <a:pt x="2927" y="118"/>
                    </a:lnTo>
                    <a:lnTo>
                      <a:pt x="2927" y="117"/>
                    </a:lnTo>
                    <a:lnTo>
                      <a:pt x="2927" y="116"/>
                    </a:lnTo>
                    <a:lnTo>
                      <a:pt x="2928" y="114"/>
                    </a:lnTo>
                    <a:lnTo>
                      <a:pt x="2928" y="113"/>
                    </a:lnTo>
                    <a:lnTo>
                      <a:pt x="2929" y="112"/>
                    </a:lnTo>
                    <a:lnTo>
                      <a:pt x="2929" y="109"/>
                    </a:lnTo>
                    <a:lnTo>
                      <a:pt x="2929" y="107"/>
                    </a:lnTo>
                    <a:lnTo>
                      <a:pt x="2930" y="105"/>
                    </a:lnTo>
                    <a:lnTo>
                      <a:pt x="2930" y="104"/>
                    </a:lnTo>
                    <a:lnTo>
                      <a:pt x="2930" y="101"/>
                    </a:lnTo>
                    <a:lnTo>
                      <a:pt x="2931" y="103"/>
                    </a:lnTo>
                    <a:lnTo>
                      <a:pt x="2931" y="105"/>
                    </a:lnTo>
                    <a:lnTo>
                      <a:pt x="2931" y="106"/>
                    </a:lnTo>
                    <a:lnTo>
                      <a:pt x="2932" y="106"/>
                    </a:lnTo>
                    <a:lnTo>
                      <a:pt x="2932" y="105"/>
                    </a:lnTo>
                    <a:lnTo>
                      <a:pt x="2933" y="106"/>
                    </a:lnTo>
                    <a:lnTo>
                      <a:pt x="2933" y="105"/>
                    </a:lnTo>
                    <a:lnTo>
                      <a:pt x="2933" y="104"/>
                    </a:lnTo>
                    <a:lnTo>
                      <a:pt x="2935" y="105"/>
                    </a:lnTo>
                    <a:lnTo>
                      <a:pt x="2935" y="104"/>
                    </a:lnTo>
                    <a:lnTo>
                      <a:pt x="2935" y="103"/>
                    </a:lnTo>
                    <a:lnTo>
                      <a:pt x="2936" y="103"/>
                    </a:lnTo>
                    <a:lnTo>
                      <a:pt x="2936" y="101"/>
                    </a:lnTo>
                    <a:lnTo>
                      <a:pt x="2937" y="103"/>
                    </a:lnTo>
                    <a:lnTo>
                      <a:pt x="2937" y="101"/>
                    </a:lnTo>
                    <a:lnTo>
                      <a:pt x="2937" y="101"/>
                    </a:lnTo>
                    <a:lnTo>
                      <a:pt x="2938" y="101"/>
                    </a:lnTo>
                    <a:lnTo>
                      <a:pt x="2938" y="99"/>
                    </a:lnTo>
                    <a:lnTo>
                      <a:pt x="2938" y="97"/>
                    </a:lnTo>
                    <a:lnTo>
                      <a:pt x="2939" y="97"/>
                    </a:lnTo>
                    <a:lnTo>
                      <a:pt x="2939" y="97"/>
                    </a:lnTo>
                    <a:lnTo>
                      <a:pt x="2939" y="94"/>
                    </a:lnTo>
                    <a:lnTo>
                      <a:pt x="2940" y="92"/>
                    </a:lnTo>
                    <a:lnTo>
                      <a:pt x="2940" y="91"/>
                    </a:lnTo>
                    <a:lnTo>
                      <a:pt x="2941" y="89"/>
                    </a:lnTo>
                    <a:lnTo>
                      <a:pt x="2941" y="90"/>
                    </a:lnTo>
                    <a:lnTo>
                      <a:pt x="2941" y="89"/>
                    </a:lnTo>
                    <a:lnTo>
                      <a:pt x="2942" y="90"/>
                    </a:lnTo>
                    <a:lnTo>
                      <a:pt x="2942" y="91"/>
                    </a:lnTo>
                    <a:lnTo>
                      <a:pt x="2942" y="91"/>
                    </a:lnTo>
                    <a:lnTo>
                      <a:pt x="2944" y="90"/>
                    </a:lnTo>
                    <a:lnTo>
                      <a:pt x="2944" y="91"/>
                    </a:lnTo>
                    <a:lnTo>
                      <a:pt x="2944" y="91"/>
                    </a:lnTo>
                    <a:lnTo>
                      <a:pt x="2945" y="90"/>
                    </a:lnTo>
                    <a:lnTo>
                      <a:pt x="2945" y="90"/>
                    </a:lnTo>
                    <a:lnTo>
                      <a:pt x="2946" y="89"/>
                    </a:lnTo>
                    <a:lnTo>
                      <a:pt x="2946" y="87"/>
                    </a:lnTo>
                    <a:lnTo>
                      <a:pt x="2946" y="83"/>
                    </a:lnTo>
                    <a:lnTo>
                      <a:pt x="2947" y="85"/>
                    </a:lnTo>
                    <a:lnTo>
                      <a:pt x="2947" y="83"/>
                    </a:lnTo>
                    <a:lnTo>
                      <a:pt x="2947" y="85"/>
                    </a:lnTo>
                    <a:lnTo>
                      <a:pt x="2948" y="83"/>
                    </a:lnTo>
                    <a:lnTo>
                      <a:pt x="2948" y="80"/>
                    </a:lnTo>
                    <a:lnTo>
                      <a:pt x="2948" y="79"/>
                    </a:lnTo>
                    <a:lnTo>
                      <a:pt x="2949" y="77"/>
                    </a:lnTo>
                    <a:lnTo>
                      <a:pt x="2949" y="77"/>
                    </a:lnTo>
                    <a:lnTo>
                      <a:pt x="2950" y="74"/>
                    </a:lnTo>
                    <a:lnTo>
                      <a:pt x="2950" y="76"/>
                    </a:lnTo>
                    <a:lnTo>
                      <a:pt x="2950" y="76"/>
                    </a:lnTo>
                    <a:lnTo>
                      <a:pt x="2951" y="76"/>
                    </a:lnTo>
                    <a:lnTo>
                      <a:pt x="2951" y="76"/>
                    </a:lnTo>
                    <a:lnTo>
                      <a:pt x="2951" y="77"/>
                    </a:lnTo>
                    <a:lnTo>
                      <a:pt x="2953" y="76"/>
                    </a:lnTo>
                    <a:lnTo>
                      <a:pt x="2953" y="77"/>
                    </a:lnTo>
                    <a:lnTo>
                      <a:pt x="2953" y="74"/>
                    </a:lnTo>
                    <a:lnTo>
                      <a:pt x="2954" y="73"/>
                    </a:lnTo>
                    <a:lnTo>
                      <a:pt x="2954" y="72"/>
                    </a:lnTo>
                    <a:lnTo>
                      <a:pt x="2955" y="72"/>
                    </a:lnTo>
                    <a:lnTo>
                      <a:pt x="2955" y="72"/>
                    </a:lnTo>
                    <a:lnTo>
                      <a:pt x="2955" y="71"/>
                    </a:lnTo>
                    <a:lnTo>
                      <a:pt x="2956" y="70"/>
                    </a:lnTo>
                    <a:lnTo>
                      <a:pt x="2956" y="69"/>
                    </a:lnTo>
                    <a:lnTo>
                      <a:pt x="2956" y="65"/>
                    </a:lnTo>
                    <a:lnTo>
                      <a:pt x="2957" y="65"/>
                    </a:lnTo>
                    <a:lnTo>
                      <a:pt x="2957" y="65"/>
                    </a:lnTo>
                    <a:lnTo>
                      <a:pt x="2957" y="65"/>
                    </a:lnTo>
                    <a:lnTo>
                      <a:pt x="2958" y="65"/>
                    </a:lnTo>
                    <a:lnTo>
                      <a:pt x="2958" y="65"/>
                    </a:lnTo>
                    <a:lnTo>
                      <a:pt x="2959" y="65"/>
                    </a:lnTo>
                    <a:lnTo>
                      <a:pt x="2959" y="65"/>
                    </a:lnTo>
                    <a:lnTo>
                      <a:pt x="2959" y="65"/>
                    </a:lnTo>
                    <a:lnTo>
                      <a:pt x="2960" y="67"/>
                    </a:lnTo>
                    <a:lnTo>
                      <a:pt x="2960" y="67"/>
                    </a:lnTo>
                    <a:lnTo>
                      <a:pt x="2960" y="68"/>
                    </a:lnTo>
                    <a:lnTo>
                      <a:pt x="2962" y="65"/>
                    </a:lnTo>
                    <a:lnTo>
                      <a:pt x="2962" y="65"/>
                    </a:lnTo>
                    <a:lnTo>
                      <a:pt x="2962" y="67"/>
                    </a:lnTo>
                    <a:lnTo>
                      <a:pt x="2963" y="67"/>
                    </a:lnTo>
                    <a:lnTo>
                      <a:pt x="2963" y="64"/>
                    </a:lnTo>
                    <a:lnTo>
                      <a:pt x="2964" y="65"/>
                    </a:lnTo>
                    <a:lnTo>
                      <a:pt x="2964" y="63"/>
                    </a:lnTo>
                    <a:lnTo>
                      <a:pt x="2964" y="63"/>
                    </a:lnTo>
                    <a:lnTo>
                      <a:pt x="2965" y="64"/>
                    </a:lnTo>
                    <a:lnTo>
                      <a:pt x="2965" y="62"/>
                    </a:lnTo>
                    <a:lnTo>
                      <a:pt x="2965" y="60"/>
                    </a:lnTo>
                    <a:lnTo>
                      <a:pt x="2966" y="60"/>
                    </a:lnTo>
                    <a:lnTo>
                      <a:pt x="2966" y="59"/>
                    </a:lnTo>
                    <a:lnTo>
                      <a:pt x="2966" y="58"/>
                    </a:lnTo>
                    <a:lnTo>
                      <a:pt x="2967" y="59"/>
                    </a:lnTo>
                    <a:lnTo>
                      <a:pt x="2967" y="60"/>
                    </a:lnTo>
                    <a:lnTo>
                      <a:pt x="2968" y="59"/>
                    </a:lnTo>
                    <a:lnTo>
                      <a:pt x="2968" y="59"/>
                    </a:lnTo>
                    <a:lnTo>
                      <a:pt x="2968" y="59"/>
                    </a:lnTo>
                    <a:lnTo>
                      <a:pt x="2969" y="58"/>
                    </a:lnTo>
                    <a:lnTo>
                      <a:pt x="2969" y="58"/>
                    </a:lnTo>
                    <a:lnTo>
                      <a:pt x="2969" y="58"/>
                    </a:lnTo>
                    <a:lnTo>
                      <a:pt x="2971" y="59"/>
                    </a:lnTo>
                    <a:lnTo>
                      <a:pt x="2971" y="61"/>
                    </a:lnTo>
                    <a:lnTo>
                      <a:pt x="2971" y="60"/>
                    </a:lnTo>
                    <a:lnTo>
                      <a:pt x="2972" y="60"/>
                    </a:lnTo>
                    <a:lnTo>
                      <a:pt x="2972" y="60"/>
                    </a:lnTo>
                    <a:lnTo>
                      <a:pt x="2973" y="58"/>
                    </a:lnTo>
                    <a:lnTo>
                      <a:pt x="2973" y="56"/>
                    </a:lnTo>
                    <a:lnTo>
                      <a:pt x="2973" y="53"/>
                    </a:lnTo>
                    <a:lnTo>
                      <a:pt x="2974" y="54"/>
                    </a:lnTo>
                    <a:lnTo>
                      <a:pt x="2974" y="52"/>
                    </a:lnTo>
                    <a:lnTo>
                      <a:pt x="2974" y="51"/>
                    </a:lnTo>
                    <a:lnTo>
                      <a:pt x="2975" y="50"/>
                    </a:lnTo>
                    <a:lnTo>
                      <a:pt x="2975" y="47"/>
                    </a:lnTo>
                    <a:lnTo>
                      <a:pt x="2975" y="46"/>
                    </a:lnTo>
                    <a:lnTo>
                      <a:pt x="2976" y="44"/>
                    </a:lnTo>
                    <a:lnTo>
                      <a:pt x="2976" y="45"/>
                    </a:lnTo>
                    <a:lnTo>
                      <a:pt x="2977" y="46"/>
                    </a:lnTo>
                    <a:lnTo>
                      <a:pt x="2977" y="46"/>
                    </a:lnTo>
                    <a:lnTo>
                      <a:pt x="2977" y="46"/>
                    </a:lnTo>
                    <a:lnTo>
                      <a:pt x="2978" y="45"/>
                    </a:lnTo>
                    <a:lnTo>
                      <a:pt x="2978" y="44"/>
                    </a:lnTo>
                    <a:lnTo>
                      <a:pt x="2978" y="43"/>
                    </a:lnTo>
                    <a:lnTo>
                      <a:pt x="2980" y="41"/>
                    </a:lnTo>
                    <a:lnTo>
                      <a:pt x="2980" y="41"/>
                    </a:lnTo>
                    <a:lnTo>
                      <a:pt x="2981" y="40"/>
                    </a:lnTo>
                    <a:lnTo>
                      <a:pt x="2981" y="42"/>
                    </a:lnTo>
                    <a:lnTo>
                      <a:pt x="2981" y="41"/>
                    </a:lnTo>
                    <a:lnTo>
                      <a:pt x="2982" y="42"/>
                    </a:lnTo>
                    <a:lnTo>
                      <a:pt x="2982" y="42"/>
                    </a:lnTo>
                    <a:lnTo>
                      <a:pt x="2982" y="43"/>
                    </a:lnTo>
                    <a:lnTo>
                      <a:pt x="2983" y="43"/>
                    </a:lnTo>
                    <a:lnTo>
                      <a:pt x="2983" y="43"/>
                    </a:lnTo>
                    <a:lnTo>
                      <a:pt x="2983" y="41"/>
                    </a:lnTo>
                    <a:lnTo>
                      <a:pt x="2984" y="38"/>
                    </a:lnTo>
                    <a:lnTo>
                      <a:pt x="2984" y="38"/>
                    </a:lnTo>
                    <a:lnTo>
                      <a:pt x="2985" y="38"/>
                    </a:lnTo>
                    <a:lnTo>
                      <a:pt x="2985" y="37"/>
                    </a:lnTo>
                    <a:lnTo>
                      <a:pt x="2985" y="36"/>
                    </a:lnTo>
                    <a:lnTo>
                      <a:pt x="2986" y="37"/>
                    </a:lnTo>
                    <a:lnTo>
                      <a:pt x="2986" y="36"/>
                    </a:lnTo>
                    <a:lnTo>
                      <a:pt x="2986" y="37"/>
                    </a:lnTo>
                    <a:lnTo>
                      <a:pt x="2987" y="37"/>
                    </a:lnTo>
                    <a:lnTo>
                      <a:pt x="2987" y="38"/>
                    </a:lnTo>
                    <a:lnTo>
                      <a:pt x="2987" y="38"/>
                    </a:lnTo>
                    <a:lnTo>
                      <a:pt x="2989" y="38"/>
                    </a:lnTo>
                    <a:lnTo>
                      <a:pt x="2989" y="38"/>
                    </a:lnTo>
                    <a:lnTo>
                      <a:pt x="2990" y="38"/>
                    </a:lnTo>
                    <a:lnTo>
                      <a:pt x="2990" y="38"/>
                    </a:lnTo>
                    <a:lnTo>
                      <a:pt x="2990" y="37"/>
                    </a:lnTo>
                    <a:lnTo>
                      <a:pt x="2991" y="36"/>
                    </a:lnTo>
                    <a:lnTo>
                      <a:pt x="2991" y="40"/>
                    </a:lnTo>
                    <a:lnTo>
                      <a:pt x="2991" y="38"/>
                    </a:lnTo>
                    <a:lnTo>
                      <a:pt x="2992" y="41"/>
                    </a:lnTo>
                    <a:lnTo>
                      <a:pt x="2992" y="42"/>
                    </a:lnTo>
                    <a:lnTo>
                      <a:pt x="2992" y="42"/>
                    </a:lnTo>
                    <a:lnTo>
                      <a:pt x="2993" y="42"/>
                    </a:lnTo>
                    <a:lnTo>
                      <a:pt x="2993" y="42"/>
                    </a:lnTo>
                    <a:lnTo>
                      <a:pt x="2994" y="43"/>
                    </a:lnTo>
                    <a:lnTo>
                      <a:pt x="2994" y="41"/>
                    </a:lnTo>
                    <a:lnTo>
                      <a:pt x="2994" y="40"/>
                    </a:lnTo>
                    <a:lnTo>
                      <a:pt x="2995" y="38"/>
                    </a:lnTo>
                    <a:lnTo>
                      <a:pt x="2995" y="37"/>
                    </a:lnTo>
                    <a:lnTo>
                      <a:pt x="2995" y="36"/>
                    </a:lnTo>
                    <a:lnTo>
                      <a:pt x="2996" y="36"/>
                    </a:lnTo>
                    <a:lnTo>
                      <a:pt x="2996" y="35"/>
                    </a:lnTo>
                    <a:lnTo>
                      <a:pt x="2996" y="35"/>
                    </a:lnTo>
                    <a:lnTo>
                      <a:pt x="2998" y="33"/>
                    </a:lnTo>
                    <a:lnTo>
                      <a:pt x="2998" y="33"/>
                    </a:lnTo>
                    <a:lnTo>
                      <a:pt x="2999" y="31"/>
                    </a:lnTo>
                    <a:lnTo>
                      <a:pt x="2999" y="31"/>
                    </a:lnTo>
                    <a:lnTo>
                      <a:pt x="2999" y="30"/>
                    </a:lnTo>
                    <a:lnTo>
                      <a:pt x="3000" y="28"/>
                    </a:lnTo>
                    <a:lnTo>
                      <a:pt x="3000" y="27"/>
                    </a:lnTo>
                    <a:lnTo>
                      <a:pt x="3000" y="27"/>
                    </a:lnTo>
                    <a:lnTo>
                      <a:pt x="3001" y="27"/>
                    </a:lnTo>
                    <a:lnTo>
                      <a:pt x="3001" y="28"/>
                    </a:lnTo>
                    <a:lnTo>
                      <a:pt x="3001" y="28"/>
                    </a:lnTo>
                    <a:lnTo>
                      <a:pt x="3002" y="27"/>
                    </a:lnTo>
                    <a:lnTo>
                      <a:pt x="3002" y="27"/>
                    </a:lnTo>
                    <a:lnTo>
                      <a:pt x="3003" y="27"/>
                    </a:lnTo>
                    <a:lnTo>
                      <a:pt x="3003" y="26"/>
                    </a:lnTo>
                    <a:lnTo>
                      <a:pt x="3003" y="27"/>
                    </a:lnTo>
                    <a:lnTo>
                      <a:pt x="3004" y="26"/>
                    </a:lnTo>
                    <a:lnTo>
                      <a:pt x="3004" y="28"/>
                    </a:lnTo>
                    <a:lnTo>
                      <a:pt x="3004" y="28"/>
                    </a:lnTo>
                    <a:lnTo>
                      <a:pt x="3005" y="28"/>
                    </a:lnTo>
                    <a:lnTo>
                      <a:pt x="3005" y="28"/>
                    </a:lnTo>
                    <a:lnTo>
                      <a:pt x="3005" y="30"/>
                    </a:lnTo>
                    <a:lnTo>
                      <a:pt x="3007" y="31"/>
                    </a:lnTo>
                    <a:lnTo>
                      <a:pt x="3007" y="34"/>
                    </a:lnTo>
                    <a:lnTo>
                      <a:pt x="3008" y="34"/>
                    </a:lnTo>
                    <a:lnTo>
                      <a:pt x="3008" y="34"/>
                    </a:lnTo>
                    <a:lnTo>
                      <a:pt x="3008" y="34"/>
                    </a:lnTo>
                    <a:lnTo>
                      <a:pt x="3009" y="35"/>
                    </a:lnTo>
                    <a:lnTo>
                      <a:pt x="3009" y="35"/>
                    </a:lnTo>
                    <a:lnTo>
                      <a:pt x="3009" y="34"/>
                    </a:lnTo>
                    <a:lnTo>
                      <a:pt x="3010" y="32"/>
                    </a:lnTo>
                    <a:lnTo>
                      <a:pt x="3010" y="31"/>
                    </a:lnTo>
                    <a:lnTo>
                      <a:pt x="3010" y="31"/>
                    </a:lnTo>
                    <a:lnTo>
                      <a:pt x="3011" y="30"/>
                    </a:lnTo>
                    <a:lnTo>
                      <a:pt x="3011" y="30"/>
                    </a:lnTo>
                    <a:lnTo>
                      <a:pt x="3012" y="30"/>
                    </a:lnTo>
                    <a:lnTo>
                      <a:pt x="3012" y="27"/>
                    </a:lnTo>
                    <a:lnTo>
                      <a:pt x="3012" y="26"/>
                    </a:lnTo>
                    <a:lnTo>
                      <a:pt x="3013" y="27"/>
                    </a:lnTo>
                    <a:lnTo>
                      <a:pt x="3013" y="28"/>
                    </a:lnTo>
                    <a:lnTo>
                      <a:pt x="3013" y="28"/>
                    </a:lnTo>
                    <a:lnTo>
                      <a:pt x="3014" y="30"/>
                    </a:lnTo>
                    <a:lnTo>
                      <a:pt x="3014" y="31"/>
                    </a:lnTo>
                    <a:lnTo>
                      <a:pt x="3014" y="30"/>
                    </a:lnTo>
                    <a:lnTo>
                      <a:pt x="3016" y="30"/>
                    </a:lnTo>
                    <a:lnTo>
                      <a:pt x="3016" y="31"/>
                    </a:lnTo>
                    <a:lnTo>
                      <a:pt x="3017" y="32"/>
                    </a:lnTo>
                    <a:lnTo>
                      <a:pt x="3017" y="31"/>
                    </a:lnTo>
                    <a:lnTo>
                      <a:pt x="3017" y="32"/>
                    </a:lnTo>
                    <a:lnTo>
                      <a:pt x="3018" y="31"/>
                    </a:lnTo>
                    <a:lnTo>
                      <a:pt x="3018" y="32"/>
                    </a:lnTo>
                    <a:lnTo>
                      <a:pt x="3018" y="31"/>
                    </a:lnTo>
                    <a:lnTo>
                      <a:pt x="3019" y="27"/>
                    </a:lnTo>
                    <a:lnTo>
                      <a:pt x="3019" y="26"/>
                    </a:lnTo>
                    <a:lnTo>
                      <a:pt x="3020" y="25"/>
                    </a:lnTo>
                    <a:lnTo>
                      <a:pt x="3020" y="26"/>
                    </a:lnTo>
                    <a:lnTo>
                      <a:pt x="3020" y="25"/>
                    </a:lnTo>
                    <a:lnTo>
                      <a:pt x="3021" y="26"/>
                    </a:lnTo>
                    <a:lnTo>
                      <a:pt x="3021" y="26"/>
                    </a:lnTo>
                    <a:lnTo>
                      <a:pt x="3021" y="27"/>
                    </a:lnTo>
                    <a:lnTo>
                      <a:pt x="3022" y="28"/>
                    </a:lnTo>
                    <a:lnTo>
                      <a:pt x="3022" y="27"/>
                    </a:lnTo>
                    <a:lnTo>
                      <a:pt x="3022" y="28"/>
                    </a:lnTo>
                    <a:lnTo>
                      <a:pt x="3023" y="28"/>
                    </a:lnTo>
                    <a:lnTo>
                      <a:pt x="3023" y="28"/>
                    </a:lnTo>
                    <a:lnTo>
                      <a:pt x="3025" y="30"/>
                    </a:lnTo>
                    <a:lnTo>
                      <a:pt x="3025" y="28"/>
                    </a:lnTo>
                    <a:lnTo>
                      <a:pt x="3025" y="28"/>
                    </a:lnTo>
                    <a:lnTo>
                      <a:pt x="3026" y="30"/>
                    </a:lnTo>
                    <a:lnTo>
                      <a:pt x="3026" y="27"/>
                    </a:lnTo>
                    <a:lnTo>
                      <a:pt x="3026" y="27"/>
                    </a:lnTo>
                    <a:lnTo>
                      <a:pt x="3027" y="25"/>
                    </a:lnTo>
                    <a:lnTo>
                      <a:pt x="3027" y="26"/>
                    </a:lnTo>
                    <a:lnTo>
                      <a:pt x="3027" y="24"/>
                    </a:lnTo>
                    <a:lnTo>
                      <a:pt x="3028" y="22"/>
                    </a:lnTo>
                    <a:lnTo>
                      <a:pt x="3028" y="22"/>
                    </a:lnTo>
                    <a:lnTo>
                      <a:pt x="3029" y="21"/>
                    </a:lnTo>
                    <a:lnTo>
                      <a:pt x="3029" y="22"/>
                    </a:lnTo>
                    <a:lnTo>
                      <a:pt x="3029" y="23"/>
                    </a:lnTo>
                    <a:lnTo>
                      <a:pt x="3030" y="22"/>
                    </a:lnTo>
                    <a:lnTo>
                      <a:pt x="3030" y="22"/>
                    </a:lnTo>
                    <a:lnTo>
                      <a:pt x="3030" y="22"/>
                    </a:lnTo>
                    <a:lnTo>
                      <a:pt x="3031" y="22"/>
                    </a:lnTo>
                    <a:lnTo>
                      <a:pt x="3031" y="22"/>
                    </a:lnTo>
                    <a:lnTo>
                      <a:pt x="3031" y="21"/>
                    </a:lnTo>
                    <a:lnTo>
                      <a:pt x="3032" y="19"/>
                    </a:lnTo>
                    <a:lnTo>
                      <a:pt x="3032" y="17"/>
                    </a:lnTo>
                    <a:lnTo>
                      <a:pt x="3034" y="17"/>
                    </a:lnTo>
                    <a:lnTo>
                      <a:pt x="3034" y="16"/>
                    </a:lnTo>
                    <a:lnTo>
                      <a:pt x="3034" y="17"/>
                    </a:lnTo>
                    <a:lnTo>
                      <a:pt x="3035" y="17"/>
                    </a:lnTo>
                    <a:lnTo>
                      <a:pt x="3035" y="15"/>
                    </a:lnTo>
                    <a:lnTo>
                      <a:pt x="3035" y="16"/>
                    </a:lnTo>
                    <a:lnTo>
                      <a:pt x="3036" y="17"/>
                    </a:lnTo>
                    <a:lnTo>
                      <a:pt x="3036" y="15"/>
                    </a:lnTo>
                    <a:lnTo>
                      <a:pt x="3036" y="15"/>
                    </a:lnTo>
                    <a:lnTo>
                      <a:pt x="3037" y="15"/>
                    </a:lnTo>
                    <a:lnTo>
                      <a:pt x="3037" y="15"/>
                    </a:lnTo>
                    <a:lnTo>
                      <a:pt x="3038" y="15"/>
                    </a:lnTo>
                    <a:lnTo>
                      <a:pt x="3038" y="16"/>
                    </a:lnTo>
                    <a:lnTo>
                      <a:pt x="3038" y="13"/>
                    </a:lnTo>
                    <a:lnTo>
                      <a:pt x="3039" y="16"/>
                    </a:lnTo>
                    <a:lnTo>
                      <a:pt x="3039" y="15"/>
                    </a:lnTo>
                    <a:lnTo>
                      <a:pt x="3039" y="14"/>
                    </a:lnTo>
                    <a:lnTo>
                      <a:pt x="3040" y="15"/>
                    </a:lnTo>
                    <a:lnTo>
                      <a:pt x="3040" y="16"/>
                    </a:lnTo>
                    <a:lnTo>
                      <a:pt x="3040" y="18"/>
                    </a:lnTo>
                    <a:lnTo>
                      <a:pt x="3041" y="17"/>
                    </a:lnTo>
                    <a:lnTo>
                      <a:pt x="3041" y="17"/>
                    </a:lnTo>
                    <a:lnTo>
                      <a:pt x="3043" y="17"/>
                    </a:lnTo>
                    <a:lnTo>
                      <a:pt x="3043" y="19"/>
                    </a:lnTo>
                    <a:lnTo>
                      <a:pt x="3043" y="19"/>
                    </a:lnTo>
                    <a:lnTo>
                      <a:pt x="3044" y="18"/>
                    </a:lnTo>
                    <a:lnTo>
                      <a:pt x="3044" y="19"/>
                    </a:lnTo>
                    <a:lnTo>
                      <a:pt x="3044" y="19"/>
                    </a:lnTo>
                    <a:lnTo>
                      <a:pt x="3045" y="18"/>
                    </a:lnTo>
                    <a:lnTo>
                      <a:pt x="3045" y="17"/>
                    </a:lnTo>
                    <a:lnTo>
                      <a:pt x="3045" y="17"/>
                    </a:lnTo>
                    <a:lnTo>
                      <a:pt x="3046" y="15"/>
                    </a:lnTo>
                    <a:lnTo>
                      <a:pt x="3046" y="15"/>
                    </a:lnTo>
                    <a:lnTo>
                      <a:pt x="3047" y="15"/>
                    </a:lnTo>
                    <a:lnTo>
                      <a:pt x="3047" y="14"/>
                    </a:lnTo>
                    <a:lnTo>
                      <a:pt x="3047" y="13"/>
                    </a:lnTo>
                    <a:lnTo>
                      <a:pt x="3048" y="14"/>
                    </a:lnTo>
                    <a:lnTo>
                      <a:pt x="3048" y="14"/>
                    </a:lnTo>
                    <a:lnTo>
                      <a:pt x="3048" y="12"/>
                    </a:lnTo>
                    <a:lnTo>
                      <a:pt x="3049" y="10"/>
                    </a:lnTo>
                    <a:lnTo>
                      <a:pt x="3049" y="10"/>
                    </a:lnTo>
                    <a:lnTo>
                      <a:pt x="3049" y="10"/>
                    </a:lnTo>
                    <a:lnTo>
                      <a:pt x="3050" y="10"/>
                    </a:lnTo>
                    <a:lnTo>
                      <a:pt x="3050" y="13"/>
                    </a:lnTo>
                    <a:lnTo>
                      <a:pt x="3052" y="13"/>
                    </a:lnTo>
                    <a:lnTo>
                      <a:pt x="3052" y="14"/>
                    </a:lnTo>
                    <a:lnTo>
                      <a:pt x="3052" y="14"/>
                    </a:lnTo>
                    <a:lnTo>
                      <a:pt x="3053" y="15"/>
                    </a:lnTo>
                    <a:lnTo>
                      <a:pt x="3053" y="17"/>
                    </a:lnTo>
                    <a:lnTo>
                      <a:pt x="3053" y="19"/>
                    </a:lnTo>
                    <a:lnTo>
                      <a:pt x="3054" y="19"/>
                    </a:lnTo>
                    <a:lnTo>
                      <a:pt x="3054" y="18"/>
                    </a:lnTo>
                    <a:lnTo>
                      <a:pt x="3054" y="17"/>
                    </a:lnTo>
                    <a:lnTo>
                      <a:pt x="3055" y="16"/>
                    </a:lnTo>
                    <a:lnTo>
                      <a:pt x="3055" y="18"/>
                    </a:lnTo>
                    <a:lnTo>
                      <a:pt x="3056" y="17"/>
                    </a:lnTo>
                    <a:lnTo>
                      <a:pt x="3056" y="16"/>
                    </a:lnTo>
                    <a:lnTo>
                      <a:pt x="3056" y="14"/>
                    </a:lnTo>
                    <a:lnTo>
                      <a:pt x="3057" y="14"/>
                    </a:lnTo>
                    <a:lnTo>
                      <a:pt x="3057" y="10"/>
                    </a:lnTo>
                    <a:lnTo>
                      <a:pt x="3057" y="10"/>
                    </a:lnTo>
                    <a:lnTo>
                      <a:pt x="3058" y="10"/>
                    </a:lnTo>
                    <a:lnTo>
                      <a:pt x="3058" y="13"/>
                    </a:lnTo>
                    <a:lnTo>
                      <a:pt x="3058" y="13"/>
                    </a:lnTo>
                    <a:lnTo>
                      <a:pt x="3059" y="13"/>
                    </a:lnTo>
                    <a:lnTo>
                      <a:pt x="3059" y="15"/>
                    </a:lnTo>
                    <a:lnTo>
                      <a:pt x="3061" y="16"/>
                    </a:lnTo>
                    <a:lnTo>
                      <a:pt x="3061" y="18"/>
                    </a:lnTo>
                    <a:lnTo>
                      <a:pt x="3061" y="17"/>
                    </a:lnTo>
                    <a:lnTo>
                      <a:pt x="3062" y="17"/>
                    </a:lnTo>
                    <a:lnTo>
                      <a:pt x="3062" y="17"/>
                    </a:lnTo>
                    <a:lnTo>
                      <a:pt x="3062" y="16"/>
                    </a:lnTo>
                    <a:lnTo>
                      <a:pt x="3063" y="15"/>
                    </a:lnTo>
                    <a:lnTo>
                      <a:pt x="3063" y="15"/>
                    </a:lnTo>
                    <a:lnTo>
                      <a:pt x="3064" y="14"/>
                    </a:lnTo>
                    <a:lnTo>
                      <a:pt x="3064" y="13"/>
                    </a:lnTo>
                    <a:lnTo>
                      <a:pt x="3064" y="9"/>
                    </a:lnTo>
                    <a:lnTo>
                      <a:pt x="3065" y="9"/>
                    </a:lnTo>
                    <a:lnTo>
                      <a:pt x="3065" y="9"/>
                    </a:lnTo>
                    <a:lnTo>
                      <a:pt x="3065" y="9"/>
                    </a:lnTo>
                    <a:lnTo>
                      <a:pt x="3066" y="9"/>
                    </a:lnTo>
                    <a:lnTo>
                      <a:pt x="3066" y="10"/>
                    </a:lnTo>
                    <a:lnTo>
                      <a:pt x="3066" y="12"/>
                    </a:lnTo>
                    <a:lnTo>
                      <a:pt x="3067" y="13"/>
                    </a:lnTo>
                    <a:lnTo>
                      <a:pt x="3067" y="13"/>
                    </a:lnTo>
                    <a:lnTo>
                      <a:pt x="3068" y="13"/>
                    </a:lnTo>
                    <a:lnTo>
                      <a:pt x="3068" y="12"/>
                    </a:lnTo>
                    <a:lnTo>
                      <a:pt x="3068" y="13"/>
                    </a:lnTo>
                    <a:lnTo>
                      <a:pt x="3070" y="14"/>
                    </a:lnTo>
                    <a:lnTo>
                      <a:pt x="3070" y="14"/>
                    </a:lnTo>
                    <a:lnTo>
                      <a:pt x="3070" y="13"/>
                    </a:lnTo>
                    <a:lnTo>
                      <a:pt x="3071" y="13"/>
                    </a:lnTo>
                    <a:lnTo>
                      <a:pt x="3071" y="13"/>
                    </a:lnTo>
                    <a:lnTo>
                      <a:pt x="3071" y="13"/>
                    </a:lnTo>
                    <a:lnTo>
                      <a:pt x="3072" y="13"/>
                    </a:lnTo>
                    <a:lnTo>
                      <a:pt x="3072" y="14"/>
                    </a:lnTo>
                    <a:lnTo>
                      <a:pt x="3073" y="15"/>
                    </a:lnTo>
                    <a:lnTo>
                      <a:pt x="3073" y="15"/>
                    </a:lnTo>
                    <a:lnTo>
                      <a:pt x="3073" y="17"/>
                    </a:lnTo>
                    <a:lnTo>
                      <a:pt x="3074" y="18"/>
                    </a:lnTo>
                    <a:lnTo>
                      <a:pt x="3074" y="18"/>
                    </a:lnTo>
                    <a:lnTo>
                      <a:pt x="3074" y="18"/>
                    </a:lnTo>
                    <a:lnTo>
                      <a:pt x="3075" y="17"/>
                    </a:lnTo>
                    <a:lnTo>
                      <a:pt x="3075" y="17"/>
                    </a:lnTo>
                    <a:lnTo>
                      <a:pt x="3075" y="14"/>
                    </a:lnTo>
                    <a:lnTo>
                      <a:pt x="3076" y="13"/>
                    </a:lnTo>
                    <a:lnTo>
                      <a:pt x="3076" y="13"/>
                    </a:lnTo>
                    <a:lnTo>
                      <a:pt x="3077" y="12"/>
                    </a:lnTo>
                    <a:lnTo>
                      <a:pt x="3077" y="13"/>
                    </a:lnTo>
                    <a:lnTo>
                      <a:pt x="3077" y="12"/>
                    </a:lnTo>
                    <a:lnTo>
                      <a:pt x="3079" y="12"/>
                    </a:lnTo>
                    <a:lnTo>
                      <a:pt x="3079" y="10"/>
                    </a:lnTo>
                    <a:lnTo>
                      <a:pt x="3079" y="12"/>
                    </a:lnTo>
                    <a:lnTo>
                      <a:pt x="3080" y="12"/>
                    </a:lnTo>
                    <a:lnTo>
                      <a:pt x="3080" y="10"/>
                    </a:lnTo>
                    <a:lnTo>
                      <a:pt x="3080" y="10"/>
                    </a:lnTo>
                    <a:lnTo>
                      <a:pt x="3081" y="10"/>
                    </a:lnTo>
                    <a:lnTo>
                      <a:pt x="3081" y="12"/>
                    </a:lnTo>
                    <a:lnTo>
                      <a:pt x="3082" y="12"/>
                    </a:lnTo>
                    <a:lnTo>
                      <a:pt x="3082" y="12"/>
                    </a:lnTo>
                    <a:lnTo>
                      <a:pt x="3082" y="12"/>
                    </a:lnTo>
                    <a:lnTo>
                      <a:pt x="3083" y="9"/>
                    </a:lnTo>
                    <a:lnTo>
                      <a:pt x="3083" y="10"/>
                    </a:lnTo>
                    <a:lnTo>
                      <a:pt x="3083" y="10"/>
                    </a:lnTo>
                    <a:lnTo>
                      <a:pt x="3084" y="10"/>
                    </a:lnTo>
                    <a:lnTo>
                      <a:pt x="3084" y="10"/>
                    </a:lnTo>
                    <a:lnTo>
                      <a:pt x="3084" y="12"/>
                    </a:lnTo>
                    <a:lnTo>
                      <a:pt x="3085" y="13"/>
                    </a:lnTo>
                    <a:lnTo>
                      <a:pt x="3085" y="12"/>
                    </a:lnTo>
                    <a:lnTo>
                      <a:pt x="3086" y="13"/>
                    </a:lnTo>
                    <a:lnTo>
                      <a:pt x="3086" y="12"/>
                    </a:lnTo>
                    <a:lnTo>
                      <a:pt x="3086" y="13"/>
                    </a:lnTo>
                    <a:lnTo>
                      <a:pt x="3088" y="13"/>
                    </a:lnTo>
                    <a:lnTo>
                      <a:pt x="3088" y="13"/>
                    </a:lnTo>
                    <a:lnTo>
                      <a:pt x="3088" y="14"/>
                    </a:lnTo>
                    <a:lnTo>
                      <a:pt x="3089" y="15"/>
                    </a:lnTo>
                    <a:lnTo>
                      <a:pt x="3089" y="16"/>
                    </a:lnTo>
                    <a:lnTo>
                      <a:pt x="3089" y="15"/>
                    </a:lnTo>
                    <a:lnTo>
                      <a:pt x="3090" y="16"/>
                    </a:lnTo>
                    <a:lnTo>
                      <a:pt x="3090" y="15"/>
                    </a:lnTo>
                    <a:lnTo>
                      <a:pt x="3091" y="16"/>
                    </a:lnTo>
                    <a:lnTo>
                      <a:pt x="3091" y="15"/>
                    </a:lnTo>
                    <a:lnTo>
                      <a:pt x="3091" y="16"/>
                    </a:lnTo>
                    <a:lnTo>
                      <a:pt x="3092" y="15"/>
                    </a:lnTo>
                    <a:lnTo>
                      <a:pt x="3092" y="13"/>
                    </a:lnTo>
                    <a:lnTo>
                      <a:pt x="3092" y="13"/>
                    </a:lnTo>
                    <a:lnTo>
                      <a:pt x="3093" y="13"/>
                    </a:lnTo>
                    <a:lnTo>
                      <a:pt x="3093" y="12"/>
                    </a:lnTo>
                    <a:lnTo>
                      <a:pt x="3093" y="10"/>
                    </a:lnTo>
                    <a:lnTo>
                      <a:pt x="3094" y="10"/>
                    </a:lnTo>
                    <a:lnTo>
                      <a:pt x="3094" y="8"/>
                    </a:lnTo>
                    <a:lnTo>
                      <a:pt x="3095" y="10"/>
                    </a:lnTo>
                    <a:lnTo>
                      <a:pt x="3095" y="12"/>
                    </a:lnTo>
                    <a:lnTo>
                      <a:pt x="3095" y="13"/>
                    </a:lnTo>
                    <a:lnTo>
                      <a:pt x="3097" y="15"/>
                    </a:lnTo>
                    <a:lnTo>
                      <a:pt x="3097" y="15"/>
                    </a:lnTo>
                    <a:lnTo>
                      <a:pt x="3097" y="15"/>
                    </a:lnTo>
                    <a:lnTo>
                      <a:pt x="3098" y="16"/>
                    </a:lnTo>
                    <a:lnTo>
                      <a:pt x="3098" y="15"/>
                    </a:lnTo>
                    <a:lnTo>
                      <a:pt x="3098" y="16"/>
                    </a:lnTo>
                    <a:lnTo>
                      <a:pt x="3099" y="16"/>
                    </a:lnTo>
                    <a:lnTo>
                      <a:pt x="3099" y="15"/>
                    </a:lnTo>
                    <a:lnTo>
                      <a:pt x="3100" y="15"/>
                    </a:lnTo>
                    <a:lnTo>
                      <a:pt x="3100" y="15"/>
                    </a:lnTo>
                    <a:lnTo>
                      <a:pt x="3100" y="15"/>
                    </a:lnTo>
                    <a:lnTo>
                      <a:pt x="3101" y="15"/>
                    </a:lnTo>
                    <a:lnTo>
                      <a:pt x="3101" y="16"/>
                    </a:lnTo>
                    <a:lnTo>
                      <a:pt x="3101" y="15"/>
                    </a:lnTo>
                    <a:lnTo>
                      <a:pt x="3102" y="12"/>
                    </a:lnTo>
                    <a:lnTo>
                      <a:pt x="3102" y="13"/>
                    </a:lnTo>
                    <a:lnTo>
                      <a:pt x="3102" y="13"/>
                    </a:lnTo>
                    <a:lnTo>
                      <a:pt x="3103" y="15"/>
                    </a:lnTo>
                    <a:lnTo>
                      <a:pt x="3103" y="15"/>
                    </a:lnTo>
                    <a:lnTo>
                      <a:pt x="3104" y="15"/>
                    </a:lnTo>
                    <a:lnTo>
                      <a:pt x="3104" y="15"/>
                    </a:lnTo>
                    <a:lnTo>
                      <a:pt x="3104" y="15"/>
                    </a:lnTo>
                    <a:lnTo>
                      <a:pt x="3106" y="15"/>
                    </a:lnTo>
                    <a:lnTo>
                      <a:pt x="3106" y="15"/>
                    </a:lnTo>
                    <a:lnTo>
                      <a:pt x="3106" y="14"/>
                    </a:lnTo>
                    <a:lnTo>
                      <a:pt x="3107" y="14"/>
                    </a:lnTo>
                    <a:lnTo>
                      <a:pt x="3107" y="15"/>
                    </a:lnTo>
                    <a:lnTo>
                      <a:pt x="3108" y="14"/>
                    </a:lnTo>
                    <a:lnTo>
                      <a:pt x="3108" y="14"/>
                    </a:lnTo>
                    <a:lnTo>
                      <a:pt x="3108" y="16"/>
                    </a:lnTo>
                    <a:lnTo>
                      <a:pt x="3109" y="16"/>
                    </a:lnTo>
                    <a:lnTo>
                      <a:pt x="3109" y="17"/>
                    </a:lnTo>
                    <a:lnTo>
                      <a:pt x="3109" y="18"/>
                    </a:lnTo>
                    <a:lnTo>
                      <a:pt x="3110" y="17"/>
                    </a:lnTo>
                    <a:lnTo>
                      <a:pt x="3110" y="16"/>
                    </a:lnTo>
                    <a:lnTo>
                      <a:pt x="3110" y="15"/>
                    </a:lnTo>
                    <a:lnTo>
                      <a:pt x="3111" y="15"/>
                    </a:lnTo>
                    <a:lnTo>
                      <a:pt x="3111" y="15"/>
                    </a:lnTo>
                    <a:lnTo>
                      <a:pt x="3112" y="15"/>
                    </a:lnTo>
                    <a:lnTo>
                      <a:pt x="3112" y="14"/>
                    </a:lnTo>
                    <a:lnTo>
                      <a:pt x="3112" y="14"/>
                    </a:lnTo>
                    <a:lnTo>
                      <a:pt x="3113" y="15"/>
                    </a:lnTo>
                    <a:lnTo>
                      <a:pt x="3113" y="13"/>
                    </a:lnTo>
                    <a:lnTo>
                      <a:pt x="3113" y="12"/>
                    </a:lnTo>
                    <a:lnTo>
                      <a:pt x="3115" y="10"/>
                    </a:lnTo>
                    <a:lnTo>
                      <a:pt x="3115" y="9"/>
                    </a:lnTo>
                    <a:lnTo>
                      <a:pt x="3115" y="8"/>
                    </a:lnTo>
                    <a:lnTo>
                      <a:pt x="3116" y="10"/>
                    </a:lnTo>
                    <a:lnTo>
                      <a:pt x="3116" y="9"/>
                    </a:lnTo>
                    <a:lnTo>
                      <a:pt x="3117" y="10"/>
                    </a:lnTo>
                    <a:lnTo>
                      <a:pt x="3117" y="10"/>
                    </a:lnTo>
                    <a:lnTo>
                      <a:pt x="3117" y="10"/>
                    </a:lnTo>
                    <a:lnTo>
                      <a:pt x="3118" y="10"/>
                    </a:lnTo>
                    <a:lnTo>
                      <a:pt x="3118" y="12"/>
                    </a:lnTo>
                    <a:lnTo>
                      <a:pt x="3118" y="10"/>
                    </a:lnTo>
                    <a:lnTo>
                      <a:pt x="3119" y="13"/>
                    </a:lnTo>
                    <a:lnTo>
                      <a:pt x="3119" y="13"/>
                    </a:lnTo>
                    <a:lnTo>
                      <a:pt x="3119" y="14"/>
                    </a:lnTo>
                    <a:lnTo>
                      <a:pt x="3120" y="15"/>
                    </a:lnTo>
                    <a:lnTo>
                      <a:pt x="3120" y="14"/>
                    </a:lnTo>
                    <a:lnTo>
                      <a:pt x="3121" y="14"/>
                    </a:lnTo>
                    <a:lnTo>
                      <a:pt x="3121" y="13"/>
                    </a:lnTo>
                    <a:lnTo>
                      <a:pt x="3121" y="12"/>
                    </a:lnTo>
                    <a:lnTo>
                      <a:pt x="3122" y="13"/>
                    </a:lnTo>
                    <a:lnTo>
                      <a:pt x="3122" y="12"/>
                    </a:lnTo>
                    <a:lnTo>
                      <a:pt x="3122" y="13"/>
                    </a:lnTo>
                    <a:lnTo>
                      <a:pt x="3124" y="15"/>
                    </a:lnTo>
                    <a:lnTo>
                      <a:pt x="3124" y="17"/>
                    </a:lnTo>
                    <a:lnTo>
                      <a:pt x="3124" y="17"/>
                    </a:lnTo>
                    <a:lnTo>
                      <a:pt x="3125" y="18"/>
                    </a:lnTo>
                    <a:lnTo>
                      <a:pt x="3125" y="19"/>
                    </a:lnTo>
                    <a:lnTo>
                      <a:pt x="3126" y="19"/>
                    </a:lnTo>
                    <a:lnTo>
                      <a:pt x="3126" y="21"/>
                    </a:lnTo>
                    <a:lnTo>
                      <a:pt x="3126" y="17"/>
                    </a:lnTo>
                    <a:lnTo>
                      <a:pt x="3127" y="15"/>
                    </a:lnTo>
                    <a:lnTo>
                      <a:pt x="3127" y="12"/>
                    </a:lnTo>
                    <a:lnTo>
                      <a:pt x="3127" y="12"/>
                    </a:lnTo>
                    <a:lnTo>
                      <a:pt x="3128" y="12"/>
                    </a:lnTo>
                    <a:lnTo>
                      <a:pt x="3128" y="9"/>
                    </a:lnTo>
                    <a:lnTo>
                      <a:pt x="3128" y="10"/>
                    </a:lnTo>
                    <a:lnTo>
                      <a:pt x="3129" y="10"/>
                    </a:lnTo>
                    <a:lnTo>
                      <a:pt x="3129" y="8"/>
                    </a:lnTo>
                    <a:lnTo>
                      <a:pt x="3130" y="9"/>
                    </a:lnTo>
                    <a:lnTo>
                      <a:pt x="3130" y="10"/>
                    </a:lnTo>
                    <a:lnTo>
                      <a:pt x="3130" y="9"/>
                    </a:lnTo>
                    <a:lnTo>
                      <a:pt x="3131" y="7"/>
                    </a:lnTo>
                    <a:lnTo>
                      <a:pt x="3131" y="7"/>
                    </a:lnTo>
                    <a:lnTo>
                      <a:pt x="3131" y="7"/>
                    </a:lnTo>
                    <a:lnTo>
                      <a:pt x="3133" y="7"/>
                    </a:lnTo>
                    <a:lnTo>
                      <a:pt x="3133" y="9"/>
                    </a:lnTo>
                    <a:lnTo>
                      <a:pt x="3133" y="9"/>
                    </a:lnTo>
                    <a:lnTo>
                      <a:pt x="3134" y="10"/>
                    </a:lnTo>
                    <a:lnTo>
                      <a:pt x="3134" y="12"/>
                    </a:lnTo>
                    <a:lnTo>
                      <a:pt x="3135" y="14"/>
                    </a:lnTo>
                    <a:lnTo>
                      <a:pt x="3135" y="15"/>
                    </a:lnTo>
                    <a:lnTo>
                      <a:pt x="3135" y="15"/>
                    </a:lnTo>
                    <a:lnTo>
                      <a:pt x="3136" y="15"/>
                    </a:lnTo>
                    <a:lnTo>
                      <a:pt x="3136" y="16"/>
                    </a:lnTo>
                    <a:lnTo>
                      <a:pt x="3136" y="15"/>
                    </a:lnTo>
                    <a:lnTo>
                      <a:pt x="3137" y="14"/>
                    </a:lnTo>
                    <a:lnTo>
                      <a:pt x="3137" y="12"/>
                    </a:lnTo>
                    <a:lnTo>
                      <a:pt x="3137" y="13"/>
                    </a:lnTo>
                    <a:lnTo>
                      <a:pt x="3138" y="10"/>
                    </a:lnTo>
                    <a:lnTo>
                      <a:pt x="3138" y="10"/>
                    </a:lnTo>
                    <a:lnTo>
                      <a:pt x="3139" y="12"/>
                    </a:lnTo>
                    <a:lnTo>
                      <a:pt x="3139" y="12"/>
                    </a:lnTo>
                    <a:lnTo>
                      <a:pt x="3139" y="12"/>
                    </a:lnTo>
                    <a:lnTo>
                      <a:pt x="3140" y="12"/>
                    </a:lnTo>
                    <a:lnTo>
                      <a:pt x="3140" y="13"/>
                    </a:lnTo>
                    <a:lnTo>
                      <a:pt x="3140" y="13"/>
                    </a:lnTo>
                    <a:lnTo>
                      <a:pt x="3142" y="13"/>
                    </a:lnTo>
                    <a:lnTo>
                      <a:pt x="3142" y="12"/>
                    </a:lnTo>
                    <a:lnTo>
                      <a:pt x="3142" y="10"/>
                    </a:lnTo>
                    <a:lnTo>
                      <a:pt x="3143" y="9"/>
                    </a:lnTo>
                    <a:lnTo>
                      <a:pt x="3143" y="9"/>
                    </a:lnTo>
                    <a:lnTo>
                      <a:pt x="3144" y="8"/>
                    </a:lnTo>
                    <a:lnTo>
                      <a:pt x="3144" y="9"/>
                    </a:lnTo>
                    <a:lnTo>
                      <a:pt x="3144" y="8"/>
                    </a:lnTo>
                    <a:lnTo>
                      <a:pt x="3145" y="7"/>
                    </a:lnTo>
                    <a:lnTo>
                      <a:pt x="3145" y="6"/>
                    </a:lnTo>
                    <a:lnTo>
                      <a:pt x="3145" y="8"/>
                    </a:lnTo>
                    <a:lnTo>
                      <a:pt x="3146" y="7"/>
                    </a:lnTo>
                    <a:lnTo>
                      <a:pt x="3146" y="7"/>
                    </a:lnTo>
                    <a:lnTo>
                      <a:pt x="3146" y="6"/>
                    </a:lnTo>
                    <a:lnTo>
                      <a:pt x="3147" y="5"/>
                    </a:lnTo>
                    <a:lnTo>
                      <a:pt x="3147" y="5"/>
                    </a:lnTo>
                    <a:lnTo>
                      <a:pt x="3148" y="4"/>
                    </a:lnTo>
                    <a:lnTo>
                      <a:pt x="3148" y="4"/>
                    </a:lnTo>
                    <a:lnTo>
                      <a:pt x="3148" y="5"/>
                    </a:lnTo>
                    <a:lnTo>
                      <a:pt x="3149" y="7"/>
                    </a:lnTo>
                    <a:lnTo>
                      <a:pt x="3149" y="10"/>
                    </a:lnTo>
                    <a:lnTo>
                      <a:pt x="3149" y="9"/>
                    </a:lnTo>
                    <a:lnTo>
                      <a:pt x="3151" y="9"/>
                    </a:lnTo>
                    <a:lnTo>
                      <a:pt x="3151" y="10"/>
                    </a:lnTo>
                    <a:lnTo>
                      <a:pt x="3152" y="10"/>
                    </a:lnTo>
                    <a:lnTo>
                      <a:pt x="3152" y="10"/>
                    </a:lnTo>
                    <a:lnTo>
                      <a:pt x="3152" y="10"/>
                    </a:lnTo>
                    <a:lnTo>
                      <a:pt x="3153" y="12"/>
                    </a:lnTo>
                    <a:lnTo>
                      <a:pt x="3153" y="12"/>
                    </a:lnTo>
                    <a:lnTo>
                      <a:pt x="3153" y="13"/>
                    </a:lnTo>
                    <a:lnTo>
                      <a:pt x="3154" y="13"/>
                    </a:lnTo>
                    <a:lnTo>
                      <a:pt x="3154" y="14"/>
                    </a:lnTo>
                    <a:lnTo>
                      <a:pt x="3154" y="14"/>
                    </a:lnTo>
                    <a:lnTo>
                      <a:pt x="3155" y="15"/>
                    </a:lnTo>
                    <a:lnTo>
                      <a:pt x="3155" y="16"/>
                    </a:lnTo>
                    <a:lnTo>
                      <a:pt x="3156" y="15"/>
                    </a:lnTo>
                    <a:lnTo>
                      <a:pt x="3156" y="16"/>
                    </a:lnTo>
                    <a:lnTo>
                      <a:pt x="3156" y="17"/>
                    </a:lnTo>
                    <a:lnTo>
                      <a:pt x="3157" y="17"/>
                    </a:lnTo>
                    <a:lnTo>
                      <a:pt x="3157" y="17"/>
                    </a:lnTo>
                    <a:lnTo>
                      <a:pt x="3157" y="17"/>
                    </a:lnTo>
                    <a:lnTo>
                      <a:pt x="3158" y="17"/>
                    </a:lnTo>
                    <a:lnTo>
                      <a:pt x="3158" y="15"/>
                    </a:lnTo>
                    <a:lnTo>
                      <a:pt x="3158" y="14"/>
                    </a:lnTo>
                    <a:lnTo>
                      <a:pt x="3160" y="14"/>
                    </a:lnTo>
                    <a:lnTo>
                      <a:pt x="3160" y="14"/>
                    </a:lnTo>
                    <a:lnTo>
                      <a:pt x="3161" y="13"/>
                    </a:lnTo>
                    <a:lnTo>
                      <a:pt x="3161" y="14"/>
                    </a:lnTo>
                    <a:lnTo>
                      <a:pt x="3161" y="13"/>
                    </a:lnTo>
                    <a:lnTo>
                      <a:pt x="3162" y="12"/>
                    </a:lnTo>
                    <a:lnTo>
                      <a:pt x="3162" y="12"/>
                    </a:lnTo>
                    <a:lnTo>
                      <a:pt x="3162" y="10"/>
                    </a:lnTo>
                    <a:lnTo>
                      <a:pt x="3163" y="10"/>
                    </a:lnTo>
                    <a:lnTo>
                      <a:pt x="3163" y="10"/>
                    </a:lnTo>
                    <a:lnTo>
                      <a:pt x="3163" y="9"/>
                    </a:lnTo>
                    <a:lnTo>
                      <a:pt x="3164" y="10"/>
                    </a:lnTo>
                    <a:lnTo>
                      <a:pt x="3164" y="10"/>
                    </a:lnTo>
                    <a:lnTo>
                      <a:pt x="3165" y="10"/>
                    </a:lnTo>
                    <a:lnTo>
                      <a:pt x="3165" y="12"/>
                    </a:lnTo>
                    <a:lnTo>
                      <a:pt x="3165" y="12"/>
                    </a:lnTo>
                    <a:lnTo>
                      <a:pt x="3166" y="12"/>
                    </a:lnTo>
                    <a:lnTo>
                      <a:pt x="3166" y="13"/>
                    </a:lnTo>
                    <a:lnTo>
                      <a:pt x="3166" y="12"/>
                    </a:lnTo>
                    <a:lnTo>
                      <a:pt x="3167" y="12"/>
                    </a:lnTo>
                    <a:lnTo>
                      <a:pt x="3167" y="13"/>
                    </a:lnTo>
                    <a:lnTo>
                      <a:pt x="3167" y="13"/>
                    </a:lnTo>
                    <a:lnTo>
                      <a:pt x="3169" y="13"/>
                    </a:lnTo>
                    <a:lnTo>
                      <a:pt x="3169" y="14"/>
                    </a:lnTo>
                    <a:lnTo>
                      <a:pt x="3170" y="14"/>
                    </a:lnTo>
                    <a:lnTo>
                      <a:pt x="3170" y="14"/>
                    </a:lnTo>
                    <a:lnTo>
                      <a:pt x="3170" y="15"/>
                    </a:lnTo>
                    <a:lnTo>
                      <a:pt x="3171" y="18"/>
                    </a:lnTo>
                    <a:lnTo>
                      <a:pt x="3171" y="19"/>
                    </a:lnTo>
                    <a:lnTo>
                      <a:pt x="3171" y="19"/>
                    </a:lnTo>
                    <a:lnTo>
                      <a:pt x="3172" y="21"/>
                    </a:lnTo>
                    <a:lnTo>
                      <a:pt x="3172" y="22"/>
                    </a:lnTo>
                    <a:lnTo>
                      <a:pt x="3172" y="22"/>
                    </a:lnTo>
                    <a:lnTo>
                      <a:pt x="3173" y="22"/>
                    </a:lnTo>
                    <a:lnTo>
                      <a:pt x="3173" y="23"/>
                    </a:lnTo>
                    <a:lnTo>
                      <a:pt x="3174" y="24"/>
                    </a:lnTo>
                    <a:lnTo>
                      <a:pt x="3174" y="21"/>
                    </a:lnTo>
                    <a:lnTo>
                      <a:pt x="3174" y="21"/>
                    </a:lnTo>
                    <a:lnTo>
                      <a:pt x="3175" y="19"/>
                    </a:lnTo>
                    <a:lnTo>
                      <a:pt x="3175" y="18"/>
                    </a:lnTo>
                    <a:lnTo>
                      <a:pt x="3175" y="17"/>
                    </a:lnTo>
                    <a:lnTo>
                      <a:pt x="3176" y="16"/>
                    </a:lnTo>
                    <a:lnTo>
                      <a:pt x="3176" y="15"/>
                    </a:lnTo>
                    <a:lnTo>
                      <a:pt x="3176" y="17"/>
                    </a:lnTo>
                    <a:lnTo>
                      <a:pt x="3178" y="18"/>
                    </a:lnTo>
                    <a:lnTo>
                      <a:pt x="3178" y="21"/>
                    </a:lnTo>
                    <a:lnTo>
                      <a:pt x="3179" y="18"/>
                    </a:lnTo>
                    <a:lnTo>
                      <a:pt x="3179" y="18"/>
                    </a:lnTo>
                    <a:lnTo>
                      <a:pt x="3179" y="17"/>
                    </a:lnTo>
                    <a:lnTo>
                      <a:pt x="3180" y="18"/>
                    </a:lnTo>
                    <a:lnTo>
                      <a:pt x="3180" y="17"/>
                    </a:lnTo>
                    <a:lnTo>
                      <a:pt x="3180" y="17"/>
                    </a:lnTo>
                    <a:lnTo>
                      <a:pt x="3181" y="17"/>
                    </a:lnTo>
                    <a:lnTo>
                      <a:pt x="3181" y="17"/>
                    </a:lnTo>
                    <a:lnTo>
                      <a:pt x="3181" y="17"/>
                    </a:lnTo>
                    <a:lnTo>
                      <a:pt x="3182" y="17"/>
                    </a:lnTo>
                    <a:lnTo>
                      <a:pt x="3182" y="17"/>
                    </a:lnTo>
                    <a:lnTo>
                      <a:pt x="3183" y="18"/>
                    </a:lnTo>
                    <a:lnTo>
                      <a:pt x="3183" y="17"/>
                    </a:lnTo>
                    <a:lnTo>
                      <a:pt x="3183" y="17"/>
                    </a:lnTo>
                    <a:lnTo>
                      <a:pt x="3184" y="17"/>
                    </a:lnTo>
                    <a:lnTo>
                      <a:pt x="3184" y="15"/>
                    </a:lnTo>
                    <a:lnTo>
                      <a:pt x="3184" y="15"/>
                    </a:lnTo>
                    <a:lnTo>
                      <a:pt x="3185" y="14"/>
                    </a:lnTo>
                    <a:lnTo>
                      <a:pt x="3185" y="15"/>
                    </a:lnTo>
                    <a:lnTo>
                      <a:pt x="3185" y="17"/>
                    </a:lnTo>
                    <a:lnTo>
                      <a:pt x="3186" y="17"/>
                    </a:lnTo>
                    <a:lnTo>
                      <a:pt x="3186" y="18"/>
                    </a:lnTo>
                    <a:lnTo>
                      <a:pt x="3188" y="18"/>
                    </a:lnTo>
                    <a:lnTo>
                      <a:pt x="3188" y="18"/>
                    </a:lnTo>
                    <a:lnTo>
                      <a:pt x="3188" y="17"/>
                    </a:lnTo>
                    <a:lnTo>
                      <a:pt x="3189" y="16"/>
                    </a:lnTo>
                    <a:lnTo>
                      <a:pt x="3189" y="17"/>
                    </a:lnTo>
                    <a:lnTo>
                      <a:pt x="3189" y="17"/>
                    </a:lnTo>
                    <a:lnTo>
                      <a:pt x="3190" y="15"/>
                    </a:lnTo>
                    <a:lnTo>
                      <a:pt x="3190" y="14"/>
                    </a:lnTo>
                    <a:lnTo>
                      <a:pt x="3190" y="15"/>
                    </a:lnTo>
                    <a:lnTo>
                      <a:pt x="3191" y="16"/>
                    </a:lnTo>
                    <a:lnTo>
                      <a:pt x="3191" y="17"/>
                    </a:lnTo>
                    <a:lnTo>
                      <a:pt x="3192" y="17"/>
                    </a:lnTo>
                    <a:lnTo>
                      <a:pt x="3192" y="15"/>
                    </a:lnTo>
                    <a:lnTo>
                      <a:pt x="3192" y="15"/>
                    </a:lnTo>
                    <a:lnTo>
                      <a:pt x="3193" y="16"/>
                    </a:lnTo>
                    <a:lnTo>
                      <a:pt x="3193" y="17"/>
                    </a:lnTo>
                    <a:lnTo>
                      <a:pt x="3193" y="17"/>
                    </a:lnTo>
                    <a:lnTo>
                      <a:pt x="3194" y="17"/>
                    </a:lnTo>
                    <a:lnTo>
                      <a:pt x="3194" y="15"/>
                    </a:lnTo>
                    <a:lnTo>
                      <a:pt x="3195" y="15"/>
                    </a:lnTo>
                    <a:lnTo>
                      <a:pt x="3195" y="14"/>
                    </a:lnTo>
                    <a:lnTo>
                      <a:pt x="3195" y="12"/>
                    </a:lnTo>
                    <a:lnTo>
                      <a:pt x="3197" y="12"/>
                    </a:lnTo>
                    <a:lnTo>
                      <a:pt x="3197" y="12"/>
                    </a:lnTo>
                    <a:lnTo>
                      <a:pt x="3197" y="12"/>
                    </a:lnTo>
                    <a:lnTo>
                      <a:pt x="3198" y="12"/>
                    </a:lnTo>
                    <a:lnTo>
                      <a:pt x="3198" y="12"/>
                    </a:lnTo>
                    <a:lnTo>
                      <a:pt x="3198" y="12"/>
                    </a:lnTo>
                    <a:lnTo>
                      <a:pt x="3199" y="13"/>
                    </a:lnTo>
                    <a:lnTo>
                      <a:pt x="3199" y="12"/>
                    </a:lnTo>
                    <a:lnTo>
                      <a:pt x="3200" y="13"/>
                    </a:lnTo>
                    <a:lnTo>
                      <a:pt x="3200" y="12"/>
                    </a:lnTo>
                    <a:lnTo>
                      <a:pt x="3200" y="12"/>
                    </a:lnTo>
                    <a:lnTo>
                      <a:pt x="3201" y="13"/>
                    </a:lnTo>
                    <a:lnTo>
                      <a:pt x="3201" y="12"/>
                    </a:lnTo>
                    <a:lnTo>
                      <a:pt x="3201" y="13"/>
                    </a:lnTo>
                    <a:lnTo>
                      <a:pt x="3202" y="12"/>
                    </a:lnTo>
                    <a:lnTo>
                      <a:pt x="3202" y="13"/>
                    </a:lnTo>
                    <a:lnTo>
                      <a:pt x="3202" y="13"/>
                    </a:lnTo>
                    <a:lnTo>
                      <a:pt x="3203" y="12"/>
                    </a:lnTo>
                    <a:lnTo>
                      <a:pt x="3203" y="14"/>
                    </a:lnTo>
                    <a:lnTo>
                      <a:pt x="3204" y="14"/>
                    </a:lnTo>
                    <a:lnTo>
                      <a:pt x="3204" y="14"/>
                    </a:lnTo>
                    <a:lnTo>
                      <a:pt x="3204" y="13"/>
                    </a:lnTo>
                    <a:lnTo>
                      <a:pt x="3206" y="14"/>
                    </a:lnTo>
                    <a:lnTo>
                      <a:pt x="3206" y="16"/>
                    </a:lnTo>
                    <a:lnTo>
                      <a:pt x="3206" y="17"/>
                    </a:lnTo>
                    <a:lnTo>
                      <a:pt x="3207" y="18"/>
                    </a:lnTo>
                    <a:lnTo>
                      <a:pt x="3207" y="18"/>
                    </a:lnTo>
                    <a:lnTo>
                      <a:pt x="3207" y="18"/>
                    </a:lnTo>
                    <a:lnTo>
                      <a:pt x="3208" y="17"/>
                    </a:lnTo>
                    <a:lnTo>
                      <a:pt x="3208" y="17"/>
                    </a:lnTo>
                    <a:lnTo>
                      <a:pt x="3209" y="15"/>
                    </a:lnTo>
                    <a:lnTo>
                      <a:pt x="3209" y="14"/>
                    </a:lnTo>
                    <a:lnTo>
                      <a:pt x="3209" y="16"/>
                    </a:lnTo>
                    <a:lnTo>
                      <a:pt x="3210" y="14"/>
                    </a:lnTo>
                    <a:lnTo>
                      <a:pt x="3210" y="14"/>
                    </a:lnTo>
                    <a:lnTo>
                      <a:pt x="3210" y="13"/>
                    </a:lnTo>
                    <a:lnTo>
                      <a:pt x="3211" y="12"/>
                    </a:lnTo>
                    <a:lnTo>
                      <a:pt x="3211" y="9"/>
                    </a:lnTo>
                    <a:lnTo>
                      <a:pt x="3211" y="8"/>
                    </a:lnTo>
                    <a:lnTo>
                      <a:pt x="3212" y="6"/>
                    </a:lnTo>
                    <a:lnTo>
                      <a:pt x="3212" y="5"/>
                    </a:lnTo>
                    <a:lnTo>
                      <a:pt x="3213" y="4"/>
                    </a:lnTo>
                    <a:lnTo>
                      <a:pt x="3213" y="6"/>
                    </a:lnTo>
                    <a:lnTo>
                      <a:pt x="3213" y="7"/>
                    </a:lnTo>
                    <a:lnTo>
                      <a:pt x="3215" y="8"/>
                    </a:lnTo>
                    <a:lnTo>
                      <a:pt x="3215" y="12"/>
                    </a:lnTo>
                    <a:lnTo>
                      <a:pt x="3215" y="12"/>
                    </a:lnTo>
                    <a:lnTo>
                      <a:pt x="3216" y="12"/>
                    </a:lnTo>
                    <a:lnTo>
                      <a:pt x="3216" y="14"/>
                    </a:lnTo>
                    <a:lnTo>
                      <a:pt x="3216" y="14"/>
                    </a:lnTo>
                    <a:lnTo>
                      <a:pt x="3217" y="13"/>
                    </a:lnTo>
                    <a:lnTo>
                      <a:pt x="3217" y="14"/>
                    </a:lnTo>
                    <a:lnTo>
                      <a:pt x="3218" y="15"/>
                    </a:lnTo>
                    <a:lnTo>
                      <a:pt x="3218" y="17"/>
                    </a:lnTo>
                    <a:lnTo>
                      <a:pt x="3218" y="15"/>
                    </a:lnTo>
                    <a:lnTo>
                      <a:pt x="3219" y="14"/>
                    </a:lnTo>
                    <a:lnTo>
                      <a:pt x="3219" y="14"/>
                    </a:lnTo>
                    <a:lnTo>
                      <a:pt x="3219" y="13"/>
                    </a:lnTo>
                    <a:lnTo>
                      <a:pt x="3220" y="10"/>
                    </a:lnTo>
                    <a:lnTo>
                      <a:pt x="3220" y="12"/>
                    </a:lnTo>
                    <a:lnTo>
                      <a:pt x="3220" y="12"/>
                    </a:lnTo>
                    <a:lnTo>
                      <a:pt x="3221" y="12"/>
                    </a:lnTo>
                    <a:lnTo>
                      <a:pt x="3221" y="10"/>
                    </a:lnTo>
                    <a:lnTo>
                      <a:pt x="3222" y="10"/>
                    </a:lnTo>
                    <a:lnTo>
                      <a:pt x="3222" y="10"/>
                    </a:lnTo>
                    <a:lnTo>
                      <a:pt x="3222" y="12"/>
                    </a:lnTo>
                    <a:lnTo>
                      <a:pt x="3224" y="13"/>
                    </a:lnTo>
                    <a:lnTo>
                      <a:pt x="3224" y="10"/>
                    </a:lnTo>
                    <a:lnTo>
                      <a:pt x="3224" y="14"/>
                    </a:lnTo>
                    <a:lnTo>
                      <a:pt x="3225" y="14"/>
                    </a:lnTo>
                    <a:lnTo>
                      <a:pt x="3225" y="13"/>
                    </a:lnTo>
                    <a:lnTo>
                      <a:pt x="3225" y="13"/>
                    </a:lnTo>
                    <a:lnTo>
                      <a:pt x="3226" y="12"/>
                    </a:lnTo>
                    <a:lnTo>
                      <a:pt x="3226" y="12"/>
                    </a:lnTo>
                    <a:lnTo>
                      <a:pt x="3227" y="12"/>
                    </a:lnTo>
                    <a:lnTo>
                      <a:pt x="3227" y="9"/>
                    </a:lnTo>
                    <a:lnTo>
                      <a:pt x="3227" y="8"/>
                    </a:lnTo>
                    <a:lnTo>
                      <a:pt x="3228" y="8"/>
                    </a:lnTo>
                    <a:lnTo>
                      <a:pt x="3228" y="8"/>
                    </a:lnTo>
                    <a:lnTo>
                      <a:pt x="3228" y="13"/>
                    </a:lnTo>
                    <a:lnTo>
                      <a:pt x="3229" y="14"/>
                    </a:lnTo>
                    <a:lnTo>
                      <a:pt x="3229" y="14"/>
                    </a:lnTo>
                    <a:lnTo>
                      <a:pt x="3229" y="13"/>
                    </a:lnTo>
                    <a:lnTo>
                      <a:pt x="3230" y="12"/>
                    </a:lnTo>
                    <a:lnTo>
                      <a:pt x="3230" y="13"/>
                    </a:lnTo>
                    <a:lnTo>
                      <a:pt x="3231" y="14"/>
                    </a:lnTo>
                    <a:lnTo>
                      <a:pt x="3231" y="15"/>
                    </a:lnTo>
                    <a:lnTo>
                      <a:pt x="3231" y="14"/>
                    </a:lnTo>
                    <a:lnTo>
                      <a:pt x="3233" y="15"/>
                    </a:lnTo>
                    <a:lnTo>
                      <a:pt x="3233" y="14"/>
                    </a:lnTo>
                    <a:lnTo>
                      <a:pt x="3233" y="13"/>
                    </a:lnTo>
                    <a:lnTo>
                      <a:pt x="3234" y="12"/>
                    </a:lnTo>
                    <a:lnTo>
                      <a:pt x="3234" y="13"/>
                    </a:lnTo>
                    <a:lnTo>
                      <a:pt x="3234" y="12"/>
                    </a:lnTo>
                    <a:lnTo>
                      <a:pt x="3235" y="12"/>
                    </a:lnTo>
                    <a:lnTo>
                      <a:pt x="3235" y="12"/>
                    </a:lnTo>
                    <a:lnTo>
                      <a:pt x="3236" y="14"/>
                    </a:lnTo>
                    <a:lnTo>
                      <a:pt x="3236" y="15"/>
                    </a:lnTo>
                    <a:lnTo>
                      <a:pt x="3236" y="15"/>
                    </a:lnTo>
                    <a:lnTo>
                      <a:pt x="3237" y="17"/>
                    </a:lnTo>
                    <a:lnTo>
                      <a:pt x="3237" y="15"/>
                    </a:lnTo>
                    <a:lnTo>
                      <a:pt x="3237" y="15"/>
                    </a:lnTo>
                    <a:lnTo>
                      <a:pt x="3238" y="14"/>
                    </a:lnTo>
                    <a:lnTo>
                      <a:pt x="3238" y="15"/>
                    </a:lnTo>
                    <a:lnTo>
                      <a:pt x="3239" y="15"/>
                    </a:lnTo>
                    <a:lnTo>
                      <a:pt x="3239" y="17"/>
                    </a:lnTo>
                    <a:lnTo>
                      <a:pt x="3239" y="17"/>
                    </a:lnTo>
                    <a:lnTo>
                      <a:pt x="3240" y="17"/>
                    </a:lnTo>
                    <a:lnTo>
                      <a:pt x="3240" y="18"/>
                    </a:lnTo>
                    <a:lnTo>
                      <a:pt x="3240" y="19"/>
                    </a:lnTo>
                    <a:lnTo>
                      <a:pt x="3242" y="17"/>
                    </a:lnTo>
                    <a:lnTo>
                      <a:pt x="3242" y="17"/>
                    </a:lnTo>
                    <a:lnTo>
                      <a:pt x="3242" y="15"/>
                    </a:lnTo>
                    <a:lnTo>
                      <a:pt x="3243" y="16"/>
                    </a:lnTo>
                    <a:lnTo>
                      <a:pt x="3243" y="15"/>
                    </a:lnTo>
                    <a:lnTo>
                      <a:pt x="3244" y="14"/>
                    </a:lnTo>
                    <a:lnTo>
                      <a:pt x="3244" y="17"/>
                    </a:lnTo>
                    <a:lnTo>
                      <a:pt x="3244" y="15"/>
                    </a:lnTo>
                    <a:lnTo>
                      <a:pt x="3245" y="15"/>
                    </a:lnTo>
                    <a:lnTo>
                      <a:pt x="3245" y="15"/>
                    </a:lnTo>
                    <a:lnTo>
                      <a:pt x="3245" y="15"/>
                    </a:lnTo>
                    <a:lnTo>
                      <a:pt x="3246" y="15"/>
                    </a:lnTo>
                    <a:lnTo>
                      <a:pt x="3246" y="15"/>
                    </a:lnTo>
                    <a:lnTo>
                      <a:pt x="3246" y="13"/>
                    </a:lnTo>
                    <a:lnTo>
                      <a:pt x="3247" y="14"/>
                    </a:lnTo>
                    <a:lnTo>
                      <a:pt x="3247" y="15"/>
                    </a:lnTo>
                    <a:lnTo>
                      <a:pt x="3248" y="15"/>
                    </a:lnTo>
                    <a:lnTo>
                      <a:pt x="3248" y="18"/>
                    </a:lnTo>
                    <a:lnTo>
                      <a:pt x="3248" y="18"/>
                    </a:lnTo>
                    <a:lnTo>
                      <a:pt x="3249" y="18"/>
                    </a:lnTo>
                    <a:lnTo>
                      <a:pt x="3249" y="18"/>
                    </a:lnTo>
                    <a:lnTo>
                      <a:pt x="3249" y="21"/>
                    </a:lnTo>
                    <a:lnTo>
                      <a:pt x="3251" y="22"/>
                    </a:lnTo>
                    <a:lnTo>
                      <a:pt x="3251" y="22"/>
                    </a:lnTo>
                    <a:lnTo>
                      <a:pt x="3251" y="22"/>
                    </a:lnTo>
                    <a:lnTo>
                      <a:pt x="3252" y="21"/>
                    </a:lnTo>
                    <a:lnTo>
                      <a:pt x="3252" y="22"/>
                    </a:lnTo>
                    <a:lnTo>
                      <a:pt x="3253" y="23"/>
                    </a:lnTo>
                    <a:lnTo>
                      <a:pt x="3253" y="23"/>
                    </a:lnTo>
                    <a:lnTo>
                      <a:pt x="3253" y="23"/>
                    </a:lnTo>
                    <a:lnTo>
                      <a:pt x="3254" y="25"/>
                    </a:lnTo>
                    <a:lnTo>
                      <a:pt x="3254" y="25"/>
                    </a:lnTo>
                    <a:lnTo>
                      <a:pt x="3254" y="25"/>
                    </a:lnTo>
                    <a:lnTo>
                      <a:pt x="3255" y="23"/>
                    </a:lnTo>
                    <a:lnTo>
                      <a:pt x="3255" y="22"/>
                    </a:lnTo>
                    <a:lnTo>
                      <a:pt x="3255" y="23"/>
                    </a:lnTo>
                    <a:lnTo>
                      <a:pt x="3256" y="23"/>
                    </a:lnTo>
                    <a:lnTo>
                      <a:pt x="3256" y="25"/>
                    </a:lnTo>
                    <a:lnTo>
                      <a:pt x="3257" y="25"/>
                    </a:lnTo>
                    <a:lnTo>
                      <a:pt x="3257" y="21"/>
                    </a:lnTo>
                    <a:lnTo>
                      <a:pt x="3257" y="19"/>
                    </a:lnTo>
                    <a:lnTo>
                      <a:pt x="3258" y="17"/>
                    </a:lnTo>
                    <a:lnTo>
                      <a:pt x="3258" y="17"/>
                    </a:lnTo>
                    <a:lnTo>
                      <a:pt x="3258" y="19"/>
                    </a:lnTo>
                    <a:lnTo>
                      <a:pt x="3260" y="23"/>
                    </a:lnTo>
                    <a:lnTo>
                      <a:pt x="3260" y="25"/>
                    </a:lnTo>
                    <a:lnTo>
                      <a:pt x="3260" y="26"/>
                    </a:lnTo>
                    <a:lnTo>
                      <a:pt x="3261" y="25"/>
                    </a:lnTo>
                    <a:lnTo>
                      <a:pt x="3261" y="26"/>
                    </a:lnTo>
                    <a:lnTo>
                      <a:pt x="3262" y="26"/>
                    </a:lnTo>
                    <a:lnTo>
                      <a:pt x="3262" y="25"/>
                    </a:lnTo>
                    <a:lnTo>
                      <a:pt x="3262" y="23"/>
                    </a:lnTo>
                    <a:lnTo>
                      <a:pt x="3263" y="23"/>
                    </a:lnTo>
                    <a:lnTo>
                      <a:pt x="3263" y="22"/>
                    </a:lnTo>
                    <a:lnTo>
                      <a:pt x="3263" y="22"/>
                    </a:lnTo>
                    <a:lnTo>
                      <a:pt x="3264" y="21"/>
                    </a:lnTo>
                    <a:lnTo>
                      <a:pt x="3264" y="21"/>
                    </a:lnTo>
                    <a:lnTo>
                      <a:pt x="3264" y="21"/>
                    </a:lnTo>
                    <a:lnTo>
                      <a:pt x="3265" y="22"/>
                    </a:lnTo>
                    <a:lnTo>
                      <a:pt x="3265" y="21"/>
                    </a:lnTo>
                    <a:lnTo>
                      <a:pt x="3266" y="21"/>
                    </a:lnTo>
                    <a:lnTo>
                      <a:pt x="3266" y="19"/>
                    </a:lnTo>
                    <a:lnTo>
                      <a:pt x="3266" y="21"/>
                    </a:lnTo>
                    <a:lnTo>
                      <a:pt x="3267" y="21"/>
                    </a:lnTo>
                    <a:lnTo>
                      <a:pt x="3267" y="21"/>
                    </a:lnTo>
                    <a:lnTo>
                      <a:pt x="3267" y="19"/>
                    </a:lnTo>
                    <a:lnTo>
                      <a:pt x="3269" y="19"/>
                    </a:lnTo>
                    <a:lnTo>
                      <a:pt x="3269" y="18"/>
                    </a:lnTo>
                    <a:lnTo>
                      <a:pt x="3269" y="18"/>
                    </a:lnTo>
                    <a:lnTo>
                      <a:pt x="3270" y="18"/>
                    </a:lnTo>
                    <a:lnTo>
                      <a:pt x="3270" y="18"/>
                    </a:lnTo>
                    <a:lnTo>
                      <a:pt x="3271" y="19"/>
                    </a:lnTo>
                    <a:lnTo>
                      <a:pt x="3271" y="19"/>
                    </a:lnTo>
                    <a:lnTo>
                      <a:pt x="3271" y="21"/>
                    </a:lnTo>
                    <a:lnTo>
                      <a:pt x="3272" y="22"/>
                    </a:lnTo>
                    <a:lnTo>
                      <a:pt x="3272" y="21"/>
                    </a:lnTo>
                    <a:lnTo>
                      <a:pt x="3272" y="19"/>
                    </a:lnTo>
                    <a:lnTo>
                      <a:pt x="3273" y="19"/>
                    </a:lnTo>
                    <a:lnTo>
                      <a:pt x="3273" y="22"/>
                    </a:lnTo>
                    <a:lnTo>
                      <a:pt x="3273" y="21"/>
                    </a:lnTo>
                    <a:lnTo>
                      <a:pt x="3274" y="21"/>
                    </a:lnTo>
                    <a:lnTo>
                      <a:pt x="3274" y="21"/>
                    </a:lnTo>
                    <a:lnTo>
                      <a:pt x="3275" y="22"/>
                    </a:lnTo>
                    <a:lnTo>
                      <a:pt x="3275" y="23"/>
                    </a:lnTo>
                    <a:lnTo>
                      <a:pt x="3275" y="23"/>
                    </a:lnTo>
                    <a:lnTo>
                      <a:pt x="3276" y="23"/>
                    </a:lnTo>
                    <a:lnTo>
                      <a:pt x="3276" y="22"/>
                    </a:lnTo>
                    <a:lnTo>
                      <a:pt x="3276" y="21"/>
                    </a:lnTo>
                    <a:lnTo>
                      <a:pt x="3278" y="21"/>
                    </a:lnTo>
                    <a:lnTo>
                      <a:pt x="3278" y="18"/>
                    </a:lnTo>
                    <a:lnTo>
                      <a:pt x="3278" y="17"/>
                    </a:lnTo>
                    <a:lnTo>
                      <a:pt x="3279" y="16"/>
                    </a:lnTo>
                    <a:lnTo>
                      <a:pt x="3279" y="17"/>
                    </a:lnTo>
                    <a:lnTo>
                      <a:pt x="3280" y="17"/>
                    </a:lnTo>
                    <a:lnTo>
                      <a:pt x="3280" y="17"/>
                    </a:lnTo>
                    <a:lnTo>
                      <a:pt x="3280" y="17"/>
                    </a:lnTo>
                    <a:lnTo>
                      <a:pt x="3281" y="16"/>
                    </a:lnTo>
                    <a:lnTo>
                      <a:pt x="3281" y="17"/>
                    </a:lnTo>
                    <a:lnTo>
                      <a:pt x="3281" y="15"/>
                    </a:lnTo>
                    <a:lnTo>
                      <a:pt x="3282" y="16"/>
                    </a:lnTo>
                    <a:lnTo>
                      <a:pt x="3282" y="15"/>
                    </a:lnTo>
                    <a:lnTo>
                      <a:pt x="3283" y="17"/>
                    </a:lnTo>
                    <a:lnTo>
                      <a:pt x="3283" y="17"/>
                    </a:lnTo>
                    <a:lnTo>
                      <a:pt x="3283" y="18"/>
                    </a:lnTo>
                    <a:lnTo>
                      <a:pt x="3284" y="18"/>
                    </a:lnTo>
                    <a:lnTo>
                      <a:pt x="3284" y="19"/>
                    </a:lnTo>
                    <a:lnTo>
                      <a:pt x="3284" y="17"/>
                    </a:lnTo>
                    <a:lnTo>
                      <a:pt x="3285" y="15"/>
                    </a:lnTo>
                    <a:lnTo>
                      <a:pt x="3285" y="16"/>
                    </a:lnTo>
                    <a:lnTo>
                      <a:pt x="3285" y="17"/>
                    </a:lnTo>
                    <a:lnTo>
                      <a:pt x="3287" y="18"/>
                    </a:lnTo>
                    <a:lnTo>
                      <a:pt x="3287" y="21"/>
                    </a:lnTo>
                    <a:lnTo>
                      <a:pt x="3288" y="22"/>
                    </a:lnTo>
                    <a:lnTo>
                      <a:pt x="3288" y="22"/>
                    </a:lnTo>
                    <a:lnTo>
                      <a:pt x="3288" y="24"/>
                    </a:lnTo>
                    <a:lnTo>
                      <a:pt x="3289" y="23"/>
                    </a:lnTo>
                    <a:lnTo>
                      <a:pt x="3289" y="23"/>
                    </a:lnTo>
                    <a:lnTo>
                      <a:pt x="3289" y="23"/>
                    </a:lnTo>
                    <a:lnTo>
                      <a:pt x="3290" y="24"/>
                    </a:lnTo>
                    <a:lnTo>
                      <a:pt x="3290" y="22"/>
                    </a:lnTo>
                    <a:lnTo>
                      <a:pt x="3290" y="23"/>
                    </a:lnTo>
                    <a:lnTo>
                      <a:pt x="3291" y="22"/>
                    </a:lnTo>
                    <a:lnTo>
                      <a:pt x="3291" y="22"/>
                    </a:lnTo>
                    <a:lnTo>
                      <a:pt x="3292" y="19"/>
                    </a:lnTo>
                    <a:lnTo>
                      <a:pt x="3292" y="18"/>
                    </a:lnTo>
                    <a:lnTo>
                      <a:pt x="3292" y="18"/>
                    </a:lnTo>
                    <a:lnTo>
                      <a:pt x="3293" y="18"/>
                    </a:lnTo>
                    <a:lnTo>
                      <a:pt x="3293" y="18"/>
                    </a:lnTo>
                    <a:lnTo>
                      <a:pt x="3293" y="18"/>
                    </a:lnTo>
                    <a:lnTo>
                      <a:pt x="3294" y="16"/>
                    </a:lnTo>
                    <a:lnTo>
                      <a:pt x="3294" y="16"/>
                    </a:lnTo>
                    <a:lnTo>
                      <a:pt x="3294" y="19"/>
                    </a:lnTo>
                    <a:lnTo>
                      <a:pt x="3296" y="18"/>
                    </a:lnTo>
                    <a:lnTo>
                      <a:pt x="3296" y="18"/>
                    </a:lnTo>
                    <a:lnTo>
                      <a:pt x="3297" y="18"/>
                    </a:lnTo>
                    <a:lnTo>
                      <a:pt x="3297" y="19"/>
                    </a:lnTo>
                    <a:lnTo>
                      <a:pt x="3297" y="22"/>
                    </a:lnTo>
                    <a:lnTo>
                      <a:pt x="3298" y="23"/>
                    </a:lnTo>
                    <a:lnTo>
                      <a:pt x="3298" y="23"/>
                    </a:lnTo>
                    <a:lnTo>
                      <a:pt x="3298" y="24"/>
                    </a:lnTo>
                    <a:lnTo>
                      <a:pt x="3299" y="26"/>
                    </a:lnTo>
                    <a:lnTo>
                      <a:pt x="3299" y="25"/>
                    </a:lnTo>
                    <a:lnTo>
                      <a:pt x="3299" y="23"/>
                    </a:lnTo>
                    <a:lnTo>
                      <a:pt x="3300" y="22"/>
                    </a:lnTo>
                    <a:lnTo>
                      <a:pt x="3300" y="21"/>
                    </a:lnTo>
                    <a:lnTo>
                      <a:pt x="3301" y="18"/>
                    </a:lnTo>
                    <a:lnTo>
                      <a:pt x="3301" y="17"/>
                    </a:lnTo>
                    <a:lnTo>
                      <a:pt x="3301" y="15"/>
                    </a:lnTo>
                    <a:lnTo>
                      <a:pt x="3302" y="17"/>
                    </a:lnTo>
                    <a:lnTo>
                      <a:pt x="3302" y="17"/>
                    </a:lnTo>
                    <a:lnTo>
                      <a:pt x="3302" y="17"/>
                    </a:lnTo>
                    <a:lnTo>
                      <a:pt x="3303" y="16"/>
                    </a:lnTo>
                    <a:lnTo>
                      <a:pt x="3303" y="16"/>
                    </a:lnTo>
                    <a:lnTo>
                      <a:pt x="3303" y="17"/>
                    </a:lnTo>
                    <a:lnTo>
                      <a:pt x="3305" y="15"/>
                    </a:lnTo>
                    <a:lnTo>
                      <a:pt x="3305" y="17"/>
                    </a:lnTo>
                    <a:lnTo>
                      <a:pt x="3306" y="18"/>
                    </a:lnTo>
                    <a:lnTo>
                      <a:pt x="3306" y="21"/>
                    </a:lnTo>
                    <a:lnTo>
                      <a:pt x="3306" y="22"/>
                    </a:lnTo>
                    <a:lnTo>
                      <a:pt x="3307" y="19"/>
                    </a:lnTo>
                    <a:lnTo>
                      <a:pt x="3307" y="21"/>
                    </a:lnTo>
                    <a:lnTo>
                      <a:pt x="3307" y="18"/>
                    </a:lnTo>
                    <a:lnTo>
                      <a:pt x="3308" y="19"/>
                    </a:lnTo>
                    <a:lnTo>
                      <a:pt x="3308" y="19"/>
                    </a:lnTo>
                    <a:lnTo>
                      <a:pt x="3308" y="22"/>
                    </a:lnTo>
                    <a:lnTo>
                      <a:pt x="3309" y="23"/>
                    </a:lnTo>
                    <a:lnTo>
                      <a:pt x="3309" y="22"/>
                    </a:lnTo>
                    <a:lnTo>
                      <a:pt x="3310" y="22"/>
                    </a:lnTo>
                    <a:lnTo>
                      <a:pt x="3310" y="23"/>
                    </a:lnTo>
                    <a:lnTo>
                      <a:pt x="3310" y="24"/>
                    </a:lnTo>
                    <a:lnTo>
                      <a:pt x="3311" y="25"/>
                    </a:lnTo>
                    <a:lnTo>
                      <a:pt x="3311" y="26"/>
                    </a:lnTo>
                    <a:lnTo>
                      <a:pt x="3311" y="25"/>
                    </a:lnTo>
                    <a:lnTo>
                      <a:pt x="3312" y="23"/>
                    </a:lnTo>
                    <a:lnTo>
                      <a:pt x="3312" y="23"/>
                    </a:lnTo>
                    <a:lnTo>
                      <a:pt x="3312" y="22"/>
                    </a:lnTo>
                    <a:lnTo>
                      <a:pt x="3314" y="22"/>
                    </a:lnTo>
                    <a:lnTo>
                      <a:pt x="3314" y="22"/>
                    </a:lnTo>
                    <a:lnTo>
                      <a:pt x="3315" y="22"/>
                    </a:lnTo>
                    <a:lnTo>
                      <a:pt x="3315" y="21"/>
                    </a:lnTo>
                    <a:lnTo>
                      <a:pt x="3315" y="21"/>
                    </a:lnTo>
                    <a:lnTo>
                      <a:pt x="3316" y="21"/>
                    </a:lnTo>
                    <a:lnTo>
                      <a:pt x="3316" y="22"/>
                    </a:lnTo>
                    <a:lnTo>
                      <a:pt x="3316" y="19"/>
                    </a:lnTo>
                    <a:lnTo>
                      <a:pt x="3317" y="21"/>
                    </a:lnTo>
                    <a:lnTo>
                      <a:pt x="3317" y="21"/>
                    </a:lnTo>
                    <a:lnTo>
                      <a:pt x="3317" y="22"/>
                    </a:lnTo>
                    <a:lnTo>
                      <a:pt x="3318" y="21"/>
                    </a:lnTo>
                    <a:lnTo>
                      <a:pt x="3318" y="22"/>
                    </a:lnTo>
                    <a:lnTo>
                      <a:pt x="3319" y="24"/>
                    </a:lnTo>
                    <a:lnTo>
                      <a:pt x="3319" y="26"/>
                    </a:lnTo>
                    <a:lnTo>
                      <a:pt x="3319" y="27"/>
                    </a:lnTo>
                    <a:lnTo>
                      <a:pt x="3320" y="28"/>
                    </a:lnTo>
                    <a:lnTo>
                      <a:pt x="3320" y="31"/>
                    </a:lnTo>
                    <a:lnTo>
                      <a:pt x="3320" y="32"/>
                    </a:lnTo>
                    <a:lnTo>
                      <a:pt x="3321" y="31"/>
                    </a:lnTo>
                    <a:lnTo>
                      <a:pt x="3321" y="31"/>
                    </a:lnTo>
                    <a:lnTo>
                      <a:pt x="3323" y="30"/>
                    </a:lnTo>
                    <a:lnTo>
                      <a:pt x="3323" y="28"/>
                    </a:lnTo>
                    <a:lnTo>
                      <a:pt x="3323" y="27"/>
                    </a:lnTo>
                    <a:lnTo>
                      <a:pt x="3324" y="26"/>
                    </a:lnTo>
                    <a:lnTo>
                      <a:pt x="3324" y="26"/>
                    </a:lnTo>
                    <a:lnTo>
                      <a:pt x="3324" y="26"/>
                    </a:lnTo>
                    <a:lnTo>
                      <a:pt x="3325" y="27"/>
                    </a:lnTo>
                    <a:lnTo>
                      <a:pt x="3325" y="27"/>
                    </a:lnTo>
                    <a:lnTo>
                      <a:pt x="3325" y="27"/>
                    </a:lnTo>
                    <a:lnTo>
                      <a:pt x="3326" y="27"/>
                    </a:lnTo>
                    <a:lnTo>
                      <a:pt x="3326" y="26"/>
                    </a:lnTo>
                    <a:lnTo>
                      <a:pt x="3327" y="27"/>
                    </a:lnTo>
                    <a:lnTo>
                      <a:pt x="3327" y="28"/>
                    </a:lnTo>
                    <a:lnTo>
                      <a:pt x="3327" y="27"/>
                    </a:lnTo>
                    <a:lnTo>
                      <a:pt x="3328" y="27"/>
                    </a:lnTo>
                    <a:lnTo>
                      <a:pt x="3328" y="26"/>
                    </a:lnTo>
                    <a:lnTo>
                      <a:pt x="3328" y="26"/>
                    </a:lnTo>
                    <a:lnTo>
                      <a:pt x="3329" y="27"/>
                    </a:lnTo>
                    <a:lnTo>
                      <a:pt x="3329" y="27"/>
                    </a:lnTo>
                    <a:lnTo>
                      <a:pt x="3329" y="26"/>
                    </a:lnTo>
                    <a:lnTo>
                      <a:pt x="3330" y="25"/>
                    </a:lnTo>
                    <a:lnTo>
                      <a:pt x="3330" y="24"/>
                    </a:lnTo>
                    <a:lnTo>
                      <a:pt x="3332" y="25"/>
                    </a:lnTo>
                    <a:lnTo>
                      <a:pt x="3332" y="25"/>
                    </a:lnTo>
                    <a:lnTo>
                      <a:pt x="3332" y="28"/>
                    </a:lnTo>
                    <a:lnTo>
                      <a:pt x="3333" y="30"/>
                    </a:lnTo>
                    <a:lnTo>
                      <a:pt x="3333" y="33"/>
                    </a:lnTo>
                    <a:lnTo>
                      <a:pt x="3333" y="34"/>
                    </a:lnTo>
                    <a:lnTo>
                      <a:pt x="3334" y="34"/>
                    </a:lnTo>
                    <a:lnTo>
                      <a:pt x="3334" y="34"/>
                    </a:lnTo>
                    <a:lnTo>
                      <a:pt x="3334" y="35"/>
                    </a:lnTo>
                    <a:lnTo>
                      <a:pt x="3335" y="37"/>
                    </a:lnTo>
                    <a:lnTo>
                      <a:pt x="3335" y="38"/>
                    </a:lnTo>
                    <a:lnTo>
                      <a:pt x="3336" y="40"/>
                    </a:lnTo>
                    <a:lnTo>
                      <a:pt x="3336" y="38"/>
                    </a:lnTo>
                    <a:lnTo>
                      <a:pt x="3336" y="36"/>
                    </a:lnTo>
                    <a:lnTo>
                      <a:pt x="3337" y="35"/>
                    </a:lnTo>
                    <a:lnTo>
                      <a:pt x="3337" y="32"/>
                    </a:lnTo>
                    <a:lnTo>
                      <a:pt x="3337" y="32"/>
                    </a:lnTo>
                    <a:lnTo>
                      <a:pt x="3338" y="31"/>
                    </a:lnTo>
                    <a:lnTo>
                      <a:pt x="3338" y="30"/>
                    </a:lnTo>
                    <a:lnTo>
                      <a:pt x="3338" y="30"/>
                    </a:lnTo>
                    <a:lnTo>
                      <a:pt x="3339" y="30"/>
                    </a:lnTo>
                    <a:lnTo>
                      <a:pt x="3339" y="31"/>
                    </a:lnTo>
                    <a:lnTo>
                      <a:pt x="3341" y="31"/>
                    </a:lnTo>
                    <a:lnTo>
                      <a:pt x="3341" y="33"/>
                    </a:lnTo>
                    <a:lnTo>
                      <a:pt x="3341" y="35"/>
                    </a:lnTo>
                    <a:lnTo>
                      <a:pt x="3342" y="34"/>
                    </a:lnTo>
                    <a:lnTo>
                      <a:pt x="3342" y="35"/>
                    </a:lnTo>
                    <a:lnTo>
                      <a:pt x="3342" y="37"/>
                    </a:lnTo>
                    <a:lnTo>
                      <a:pt x="3343" y="37"/>
                    </a:lnTo>
                    <a:lnTo>
                      <a:pt x="3343" y="36"/>
                    </a:lnTo>
                    <a:lnTo>
                      <a:pt x="3343" y="37"/>
                    </a:lnTo>
                    <a:lnTo>
                      <a:pt x="3344" y="35"/>
                    </a:lnTo>
                    <a:lnTo>
                      <a:pt x="3344" y="34"/>
                    </a:lnTo>
                    <a:lnTo>
                      <a:pt x="3345" y="33"/>
                    </a:lnTo>
                    <a:lnTo>
                      <a:pt x="3345" y="33"/>
                    </a:lnTo>
                    <a:lnTo>
                      <a:pt x="3345" y="33"/>
                    </a:lnTo>
                    <a:lnTo>
                      <a:pt x="3346" y="34"/>
                    </a:lnTo>
                    <a:lnTo>
                      <a:pt x="3346" y="34"/>
                    </a:lnTo>
                    <a:lnTo>
                      <a:pt x="3346" y="34"/>
                    </a:lnTo>
                    <a:lnTo>
                      <a:pt x="3347" y="34"/>
                    </a:lnTo>
                    <a:lnTo>
                      <a:pt x="3347" y="36"/>
                    </a:lnTo>
                    <a:lnTo>
                      <a:pt x="3347" y="35"/>
                    </a:lnTo>
                    <a:lnTo>
                      <a:pt x="3348" y="36"/>
                    </a:lnTo>
                    <a:lnTo>
                      <a:pt x="3348" y="36"/>
                    </a:lnTo>
                    <a:lnTo>
                      <a:pt x="3350" y="38"/>
                    </a:lnTo>
                    <a:lnTo>
                      <a:pt x="3350" y="38"/>
                    </a:lnTo>
                    <a:lnTo>
                      <a:pt x="3350" y="38"/>
                    </a:lnTo>
                    <a:lnTo>
                      <a:pt x="3351" y="37"/>
                    </a:lnTo>
                    <a:lnTo>
                      <a:pt x="3351" y="36"/>
                    </a:lnTo>
                    <a:lnTo>
                      <a:pt x="3351" y="36"/>
                    </a:lnTo>
                    <a:lnTo>
                      <a:pt x="3352" y="36"/>
                    </a:lnTo>
                    <a:lnTo>
                      <a:pt x="3352" y="37"/>
                    </a:lnTo>
                    <a:lnTo>
                      <a:pt x="3352" y="37"/>
                    </a:lnTo>
                    <a:lnTo>
                      <a:pt x="3353" y="37"/>
                    </a:lnTo>
                    <a:lnTo>
                      <a:pt x="3353" y="38"/>
                    </a:lnTo>
                    <a:lnTo>
                      <a:pt x="3354" y="37"/>
                    </a:lnTo>
                    <a:lnTo>
                      <a:pt x="3354" y="36"/>
                    </a:lnTo>
                    <a:lnTo>
                      <a:pt x="3354" y="37"/>
                    </a:lnTo>
                    <a:lnTo>
                      <a:pt x="3355" y="37"/>
                    </a:lnTo>
                    <a:lnTo>
                      <a:pt x="3355" y="37"/>
                    </a:lnTo>
                    <a:lnTo>
                      <a:pt x="3355" y="36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" name="Freeform 10"/>
              <p:cNvSpPr>
                <a:spLocks/>
              </p:cNvSpPr>
              <p:nvPr/>
            </p:nvSpPr>
            <p:spPr bwMode="auto">
              <a:xfrm>
                <a:off x="6966412" y="3416301"/>
                <a:ext cx="1177925" cy="53975"/>
              </a:xfrm>
              <a:custGeom>
                <a:avLst/>
                <a:gdLst>
                  <a:gd name="T0" fmla="*/ 13 w 742"/>
                  <a:gd name="T1" fmla="*/ 18 h 34"/>
                  <a:gd name="T2" fmla="*/ 24 w 742"/>
                  <a:gd name="T3" fmla="*/ 19 h 34"/>
                  <a:gd name="T4" fmla="*/ 36 w 742"/>
                  <a:gd name="T5" fmla="*/ 20 h 34"/>
                  <a:gd name="T6" fmla="*/ 47 w 742"/>
                  <a:gd name="T7" fmla="*/ 21 h 34"/>
                  <a:gd name="T8" fmla="*/ 60 w 742"/>
                  <a:gd name="T9" fmla="*/ 23 h 34"/>
                  <a:gd name="T10" fmla="*/ 71 w 742"/>
                  <a:gd name="T11" fmla="*/ 21 h 34"/>
                  <a:gd name="T12" fmla="*/ 83 w 742"/>
                  <a:gd name="T13" fmla="*/ 18 h 34"/>
                  <a:gd name="T14" fmla="*/ 96 w 742"/>
                  <a:gd name="T15" fmla="*/ 18 h 34"/>
                  <a:gd name="T16" fmla="*/ 107 w 742"/>
                  <a:gd name="T17" fmla="*/ 12 h 34"/>
                  <a:gd name="T18" fmla="*/ 119 w 742"/>
                  <a:gd name="T19" fmla="*/ 11 h 34"/>
                  <a:gd name="T20" fmla="*/ 131 w 742"/>
                  <a:gd name="T21" fmla="*/ 12 h 34"/>
                  <a:gd name="T22" fmla="*/ 143 w 742"/>
                  <a:gd name="T23" fmla="*/ 19 h 34"/>
                  <a:gd name="T24" fmla="*/ 154 w 742"/>
                  <a:gd name="T25" fmla="*/ 20 h 34"/>
                  <a:gd name="T26" fmla="*/ 167 w 742"/>
                  <a:gd name="T27" fmla="*/ 22 h 34"/>
                  <a:gd name="T28" fmla="*/ 179 w 742"/>
                  <a:gd name="T29" fmla="*/ 22 h 34"/>
                  <a:gd name="T30" fmla="*/ 190 w 742"/>
                  <a:gd name="T31" fmla="*/ 23 h 34"/>
                  <a:gd name="T32" fmla="*/ 203 w 742"/>
                  <a:gd name="T33" fmla="*/ 19 h 34"/>
                  <a:gd name="T34" fmla="*/ 214 w 742"/>
                  <a:gd name="T35" fmla="*/ 22 h 34"/>
                  <a:gd name="T36" fmla="*/ 226 w 742"/>
                  <a:gd name="T37" fmla="*/ 22 h 34"/>
                  <a:gd name="T38" fmla="*/ 237 w 742"/>
                  <a:gd name="T39" fmla="*/ 20 h 34"/>
                  <a:gd name="T40" fmla="*/ 250 w 742"/>
                  <a:gd name="T41" fmla="*/ 21 h 34"/>
                  <a:gd name="T42" fmla="*/ 262 w 742"/>
                  <a:gd name="T43" fmla="*/ 21 h 34"/>
                  <a:gd name="T44" fmla="*/ 273 w 742"/>
                  <a:gd name="T45" fmla="*/ 19 h 34"/>
                  <a:gd name="T46" fmla="*/ 286 w 742"/>
                  <a:gd name="T47" fmla="*/ 15 h 34"/>
                  <a:gd name="T48" fmla="*/ 297 w 742"/>
                  <a:gd name="T49" fmla="*/ 23 h 34"/>
                  <a:gd name="T50" fmla="*/ 309 w 742"/>
                  <a:gd name="T51" fmla="*/ 26 h 34"/>
                  <a:gd name="T52" fmla="*/ 321 w 742"/>
                  <a:gd name="T53" fmla="*/ 23 h 34"/>
                  <a:gd name="T54" fmla="*/ 333 w 742"/>
                  <a:gd name="T55" fmla="*/ 18 h 34"/>
                  <a:gd name="T56" fmla="*/ 345 w 742"/>
                  <a:gd name="T57" fmla="*/ 18 h 34"/>
                  <a:gd name="T58" fmla="*/ 357 w 742"/>
                  <a:gd name="T59" fmla="*/ 12 h 34"/>
                  <a:gd name="T60" fmla="*/ 369 w 742"/>
                  <a:gd name="T61" fmla="*/ 12 h 34"/>
                  <a:gd name="T62" fmla="*/ 380 w 742"/>
                  <a:gd name="T63" fmla="*/ 20 h 34"/>
                  <a:gd name="T64" fmla="*/ 393 w 742"/>
                  <a:gd name="T65" fmla="*/ 21 h 34"/>
                  <a:gd name="T66" fmla="*/ 404 w 742"/>
                  <a:gd name="T67" fmla="*/ 20 h 34"/>
                  <a:gd name="T68" fmla="*/ 416 w 742"/>
                  <a:gd name="T69" fmla="*/ 16 h 34"/>
                  <a:gd name="T70" fmla="*/ 429 w 742"/>
                  <a:gd name="T71" fmla="*/ 12 h 34"/>
                  <a:gd name="T72" fmla="*/ 440 w 742"/>
                  <a:gd name="T73" fmla="*/ 11 h 34"/>
                  <a:gd name="T74" fmla="*/ 452 w 742"/>
                  <a:gd name="T75" fmla="*/ 16 h 34"/>
                  <a:gd name="T76" fmla="*/ 463 w 742"/>
                  <a:gd name="T77" fmla="*/ 10 h 34"/>
                  <a:gd name="T78" fmla="*/ 476 w 742"/>
                  <a:gd name="T79" fmla="*/ 13 h 34"/>
                  <a:gd name="T80" fmla="*/ 487 w 742"/>
                  <a:gd name="T81" fmla="*/ 16 h 34"/>
                  <a:gd name="T82" fmla="*/ 499 w 742"/>
                  <a:gd name="T83" fmla="*/ 11 h 34"/>
                  <a:gd name="T84" fmla="*/ 512 w 742"/>
                  <a:gd name="T85" fmla="*/ 4 h 34"/>
                  <a:gd name="T86" fmla="*/ 523 w 742"/>
                  <a:gd name="T87" fmla="*/ 4 h 34"/>
                  <a:gd name="T88" fmla="*/ 535 w 742"/>
                  <a:gd name="T89" fmla="*/ 10 h 34"/>
                  <a:gd name="T90" fmla="*/ 547 w 742"/>
                  <a:gd name="T91" fmla="*/ 4 h 34"/>
                  <a:gd name="T92" fmla="*/ 559 w 742"/>
                  <a:gd name="T93" fmla="*/ 9 h 34"/>
                  <a:gd name="T94" fmla="*/ 570 w 742"/>
                  <a:gd name="T95" fmla="*/ 16 h 34"/>
                  <a:gd name="T96" fmla="*/ 583 w 742"/>
                  <a:gd name="T97" fmla="*/ 15 h 34"/>
                  <a:gd name="T98" fmla="*/ 595 w 742"/>
                  <a:gd name="T99" fmla="*/ 12 h 34"/>
                  <a:gd name="T100" fmla="*/ 606 w 742"/>
                  <a:gd name="T101" fmla="*/ 16 h 34"/>
                  <a:gd name="T102" fmla="*/ 619 w 742"/>
                  <a:gd name="T103" fmla="*/ 15 h 34"/>
                  <a:gd name="T104" fmla="*/ 630 w 742"/>
                  <a:gd name="T105" fmla="*/ 8 h 34"/>
                  <a:gd name="T106" fmla="*/ 642 w 742"/>
                  <a:gd name="T107" fmla="*/ 17 h 34"/>
                  <a:gd name="T108" fmla="*/ 654 w 742"/>
                  <a:gd name="T109" fmla="*/ 12 h 34"/>
                  <a:gd name="T110" fmla="*/ 666 w 742"/>
                  <a:gd name="T111" fmla="*/ 13 h 34"/>
                  <a:gd name="T112" fmla="*/ 678 w 742"/>
                  <a:gd name="T113" fmla="*/ 12 h 34"/>
                  <a:gd name="T114" fmla="*/ 690 w 742"/>
                  <a:gd name="T115" fmla="*/ 22 h 34"/>
                  <a:gd name="T116" fmla="*/ 702 w 742"/>
                  <a:gd name="T117" fmla="*/ 20 h 34"/>
                  <a:gd name="T118" fmla="*/ 713 w 742"/>
                  <a:gd name="T119" fmla="*/ 19 h 34"/>
                  <a:gd name="T120" fmla="*/ 725 w 742"/>
                  <a:gd name="T121" fmla="*/ 28 h 34"/>
                  <a:gd name="T122" fmla="*/ 737 w 742"/>
                  <a:gd name="T123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2" h="34">
                    <a:moveTo>
                      <a:pt x="0" y="21"/>
                    </a:moveTo>
                    <a:lnTo>
                      <a:pt x="1" y="21"/>
                    </a:lnTo>
                    <a:lnTo>
                      <a:pt x="1" y="21"/>
                    </a:lnTo>
                    <a:lnTo>
                      <a:pt x="1" y="20"/>
                    </a:lnTo>
                    <a:lnTo>
                      <a:pt x="2" y="20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18"/>
                    </a:lnTo>
                    <a:lnTo>
                      <a:pt x="4" y="19"/>
                    </a:lnTo>
                    <a:lnTo>
                      <a:pt x="5" y="17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6" y="15"/>
                    </a:lnTo>
                    <a:lnTo>
                      <a:pt x="6" y="16"/>
                    </a:lnTo>
                    <a:lnTo>
                      <a:pt x="6" y="17"/>
                    </a:lnTo>
                    <a:lnTo>
                      <a:pt x="7" y="18"/>
                    </a:lnTo>
                    <a:lnTo>
                      <a:pt x="7" y="19"/>
                    </a:lnTo>
                    <a:lnTo>
                      <a:pt x="8" y="20"/>
                    </a:lnTo>
                    <a:lnTo>
                      <a:pt x="8" y="21"/>
                    </a:lnTo>
                    <a:lnTo>
                      <a:pt x="8" y="22"/>
                    </a:lnTo>
                    <a:lnTo>
                      <a:pt x="9" y="21"/>
                    </a:lnTo>
                    <a:lnTo>
                      <a:pt x="9" y="21"/>
                    </a:lnTo>
                    <a:lnTo>
                      <a:pt x="9" y="20"/>
                    </a:lnTo>
                    <a:lnTo>
                      <a:pt x="10" y="20"/>
                    </a:lnTo>
                    <a:lnTo>
                      <a:pt x="10" y="18"/>
                    </a:lnTo>
                    <a:lnTo>
                      <a:pt x="11" y="18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13" y="18"/>
                    </a:lnTo>
                    <a:lnTo>
                      <a:pt x="13" y="16"/>
                    </a:lnTo>
                    <a:lnTo>
                      <a:pt x="13" y="13"/>
                    </a:lnTo>
                    <a:lnTo>
                      <a:pt x="14" y="15"/>
                    </a:lnTo>
                    <a:lnTo>
                      <a:pt x="14" y="13"/>
                    </a:lnTo>
                    <a:lnTo>
                      <a:pt x="14" y="17"/>
                    </a:lnTo>
                    <a:lnTo>
                      <a:pt x="15" y="17"/>
                    </a:lnTo>
                    <a:lnTo>
                      <a:pt x="15" y="17"/>
                    </a:lnTo>
                    <a:lnTo>
                      <a:pt x="16" y="16"/>
                    </a:lnTo>
                    <a:lnTo>
                      <a:pt x="16" y="15"/>
                    </a:lnTo>
                    <a:lnTo>
                      <a:pt x="16" y="18"/>
                    </a:lnTo>
                    <a:lnTo>
                      <a:pt x="17" y="18"/>
                    </a:lnTo>
                    <a:lnTo>
                      <a:pt x="17" y="19"/>
                    </a:lnTo>
                    <a:lnTo>
                      <a:pt x="17" y="19"/>
                    </a:lnTo>
                    <a:lnTo>
                      <a:pt x="18" y="19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9" y="16"/>
                    </a:lnTo>
                    <a:lnTo>
                      <a:pt x="19" y="17"/>
                    </a:lnTo>
                    <a:lnTo>
                      <a:pt x="20" y="16"/>
                    </a:lnTo>
                    <a:lnTo>
                      <a:pt x="20" y="13"/>
                    </a:lnTo>
                    <a:lnTo>
                      <a:pt x="20" y="15"/>
                    </a:lnTo>
                    <a:lnTo>
                      <a:pt x="22" y="12"/>
                    </a:lnTo>
                    <a:lnTo>
                      <a:pt x="22" y="11"/>
                    </a:lnTo>
                    <a:lnTo>
                      <a:pt x="22" y="11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5"/>
                    </a:lnTo>
                    <a:lnTo>
                      <a:pt x="24" y="18"/>
                    </a:lnTo>
                    <a:lnTo>
                      <a:pt x="24" y="19"/>
                    </a:lnTo>
                    <a:lnTo>
                      <a:pt x="25" y="19"/>
                    </a:lnTo>
                    <a:lnTo>
                      <a:pt x="25" y="21"/>
                    </a:lnTo>
                    <a:lnTo>
                      <a:pt x="25" y="21"/>
                    </a:lnTo>
                    <a:lnTo>
                      <a:pt x="26" y="21"/>
                    </a:lnTo>
                    <a:lnTo>
                      <a:pt x="26" y="22"/>
                    </a:lnTo>
                    <a:lnTo>
                      <a:pt x="26" y="23"/>
                    </a:lnTo>
                    <a:lnTo>
                      <a:pt x="27" y="25"/>
                    </a:lnTo>
                    <a:lnTo>
                      <a:pt x="27" y="23"/>
                    </a:lnTo>
                    <a:lnTo>
                      <a:pt x="27" y="22"/>
                    </a:lnTo>
                    <a:lnTo>
                      <a:pt x="28" y="22"/>
                    </a:lnTo>
                    <a:lnTo>
                      <a:pt x="28" y="20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31" y="13"/>
                    </a:lnTo>
                    <a:lnTo>
                      <a:pt x="31" y="11"/>
                    </a:lnTo>
                    <a:lnTo>
                      <a:pt x="31" y="12"/>
                    </a:lnTo>
                    <a:lnTo>
                      <a:pt x="32" y="11"/>
                    </a:lnTo>
                    <a:lnTo>
                      <a:pt x="32" y="13"/>
                    </a:lnTo>
                    <a:lnTo>
                      <a:pt x="32" y="16"/>
                    </a:lnTo>
                    <a:lnTo>
                      <a:pt x="33" y="18"/>
                    </a:lnTo>
                    <a:lnTo>
                      <a:pt x="33" y="19"/>
                    </a:lnTo>
                    <a:lnTo>
                      <a:pt x="34" y="20"/>
                    </a:lnTo>
                    <a:lnTo>
                      <a:pt x="34" y="19"/>
                    </a:lnTo>
                    <a:lnTo>
                      <a:pt x="34" y="19"/>
                    </a:lnTo>
                    <a:lnTo>
                      <a:pt x="35" y="19"/>
                    </a:lnTo>
                    <a:lnTo>
                      <a:pt x="35" y="19"/>
                    </a:lnTo>
                    <a:lnTo>
                      <a:pt x="35" y="18"/>
                    </a:lnTo>
                    <a:lnTo>
                      <a:pt x="36" y="20"/>
                    </a:lnTo>
                    <a:lnTo>
                      <a:pt x="36" y="19"/>
                    </a:lnTo>
                    <a:lnTo>
                      <a:pt x="36" y="19"/>
                    </a:lnTo>
                    <a:lnTo>
                      <a:pt x="37" y="20"/>
                    </a:lnTo>
                    <a:lnTo>
                      <a:pt x="37" y="20"/>
                    </a:lnTo>
                    <a:lnTo>
                      <a:pt x="38" y="21"/>
                    </a:lnTo>
                    <a:lnTo>
                      <a:pt x="38" y="21"/>
                    </a:lnTo>
                    <a:lnTo>
                      <a:pt x="38" y="20"/>
                    </a:lnTo>
                    <a:lnTo>
                      <a:pt x="40" y="18"/>
                    </a:lnTo>
                    <a:lnTo>
                      <a:pt x="40" y="18"/>
                    </a:lnTo>
                    <a:lnTo>
                      <a:pt x="40" y="19"/>
                    </a:lnTo>
                    <a:lnTo>
                      <a:pt x="41" y="18"/>
                    </a:lnTo>
                    <a:lnTo>
                      <a:pt x="41" y="18"/>
                    </a:lnTo>
                    <a:lnTo>
                      <a:pt x="41" y="15"/>
                    </a:lnTo>
                    <a:lnTo>
                      <a:pt x="42" y="15"/>
                    </a:lnTo>
                    <a:lnTo>
                      <a:pt x="42" y="16"/>
                    </a:lnTo>
                    <a:lnTo>
                      <a:pt x="43" y="18"/>
                    </a:lnTo>
                    <a:lnTo>
                      <a:pt x="43" y="18"/>
                    </a:lnTo>
                    <a:lnTo>
                      <a:pt x="43" y="19"/>
                    </a:lnTo>
                    <a:lnTo>
                      <a:pt x="44" y="18"/>
                    </a:lnTo>
                    <a:lnTo>
                      <a:pt x="44" y="18"/>
                    </a:lnTo>
                    <a:lnTo>
                      <a:pt x="44" y="19"/>
                    </a:lnTo>
                    <a:lnTo>
                      <a:pt x="45" y="20"/>
                    </a:lnTo>
                    <a:lnTo>
                      <a:pt x="45" y="20"/>
                    </a:lnTo>
                    <a:lnTo>
                      <a:pt x="45" y="20"/>
                    </a:lnTo>
                    <a:lnTo>
                      <a:pt x="46" y="20"/>
                    </a:lnTo>
                    <a:lnTo>
                      <a:pt x="46" y="21"/>
                    </a:lnTo>
                    <a:lnTo>
                      <a:pt x="47" y="20"/>
                    </a:lnTo>
                    <a:lnTo>
                      <a:pt x="47" y="21"/>
                    </a:lnTo>
                    <a:lnTo>
                      <a:pt x="47" y="21"/>
                    </a:lnTo>
                    <a:lnTo>
                      <a:pt x="49" y="21"/>
                    </a:lnTo>
                    <a:lnTo>
                      <a:pt x="49" y="21"/>
                    </a:lnTo>
                    <a:lnTo>
                      <a:pt x="49" y="21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0" y="19"/>
                    </a:lnTo>
                    <a:lnTo>
                      <a:pt x="51" y="19"/>
                    </a:lnTo>
                    <a:lnTo>
                      <a:pt x="51" y="19"/>
                    </a:lnTo>
                    <a:lnTo>
                      <a:pt x="52" y="19"/>
                    </a:lnTo>
                    <a:lnTo>
                      <a:pt x="52" y="19"/>
                    </a:lnTo>
                    <a:lnTo>
                      <a:pt x="52" y="19"/>
                    </a:lnTo>
                    <a:lnTo>
                      <a:pt x="53" y="18"/>
                    </a:lnTo>
                    <a:lnTo>
                      <a:pt x="53" y="18"/>
                    </a:lnTo>
                    <a:lnTo>
                      <a:pt x="53" y="19"/>
                    </a:lnTo>
                    <a:lnTo>
                      <a:pt x="54" y="19"/>
                    </a:lnTo>
                    <a:lnTo>
                      <a:pt x="54" y="16"/>
                    </a:lnTo>
                    <a:lnTo>
                      <a:pt x="55" y="16"/>
                    </a:lnTo>
                    <a:lnTo>
                      <a:pt x="55" y="15"/>
                    </a:lnTo>
                    <a:lnTo>
                      <a:pt x="55" y="15"/>
                    </a:lnTo>
                    <a:lnTo>
                      <a:pt x="56" y="13"/>
                    </a:lnTo>
                    <a:lnTo>
                      <a:pt x="56" y="15"/>
                    </a:lnTo>
                    <a:lnTo>
                      <a:pt x="56" y="16"/>
                    </a:lnTo>
                    <a:lnTo>
                      <a:pt x="58" y="18"/>
                    </a:lnTo>
                    <a:lnTo>
                      <a:pt x="58" y="19"/>
                    </a:lnTo>
                    <a:lnTo>
                      <a:pt x="58" y="21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60" y="23"/>
                    </a:lnTo>
                    <a:lnTo>
                      <a:pt x="60" y="23"/>
                    </a:lnTo>
                    <a:lnTo>
                      <a:pt x="60" y="21"/>
                    </a:lnTo>
                    <a:lnTo>
                      <a:pt x="61" y="21"/>
                    </a:lnTo>
                    <a:lnTo>
                      <a:pt x="61" y="22"/>
                    </a:lnTo>
                    <a:lnTo>
                      <a:pt x="61" y="25"/>
                    </a:lnTo>
                    <a:lnTo>
                      <a:pt x="62" y="25"/>
                    </a:lnTo>
                    <a:lnTo>
                      <a:pt x="62" y="26"/>
                    </a:lnTo>
                    <a:lnTo>
                      <a:pt x="62" y="26"/>
                    </a:lnTo>
                    <a:lnTo>
                      <a:pt x="63" y="23"/>
                    </a:lnTo>
                    <a:lnTo>
                      <a:pt x="63" y="23"/>
                    </a:lnTo>
                    <a:lnTo>
                      <a:pt x="64" y="22"/>
                    </a:lnTo>
                    <a:lnTo>
                      <a:pt x="64" y="21"/>
                    </a:lnTo>
                    <a:lnTo>
                      <a:pt x="64" y="20"/>
                    </a:lnTo>
                    <a:lnTo>
                      <a:pt x="65" y="21"/>
                    </a:lnTo>
                    <a:lnTo>
                      <a:pt x="65" y="20"/>
                    </a:lnTo>
                    <a:lnTo>
                      <a:pt x="65" y="18"/>
                    </a:lnTo>
                    <a:lnTo>
                      <a:pt x="67" y="16"/>
                    </a:lnTo>
                    <a:lnTo>
                      <a:pt x="67" y="15"/>
                    </a:lnTo>
                    <a:lnTo>
                      <a:pt x="67" y="15"/>
                    </a:lnTo>
                    <a:lnTo>
                      <a:pt x="68" y="15"/>
                    </a:lnTo>
                    <a:lnTo>
                      <a:pt x="68" y="16"/>
                    </a:lnTo>
                    <a:lnTo>
                      <a:pt x="69" y="17"/>
                    </a:lnTo>
                    <a:lnTo>
                      <a:pt x="69" y="19"/>
                    </a:lnTo>
                    <a:lnTo>
                      <a:pt x="69" y="20"/>
                    </a:lnTo>
                    <a:lnTo>
                      <a:pt x="70" y="20"/>
                    </a:lnTo>
                    <a:lnTo>
                      <a:pt x="70" y="20"/>
                    </a:lnTo>
                    <a:lnTo>
                      <a:pt x="70" y="18"/>
                    </a:lnTo>
                    <a:lnTo>
                      <a:pt x="71" y="19"/>
                    </a:lnTo>
                    <a:lnTo>
                      <a:pt x="71" y="20"/>
                    </a:lnTo>
                    <a:lnTo>
                      <a:pt x="71" y="21"/>
                    </a:lnTo>
                    <a:lnTo>
                      <a:pt x="72" y="21"/>
                    </a:lnTo>
                    <a:lnTo>
                      <a:pt x="72" y="22"/>
                    </a:lnTo>
                    <a:lnTo>
                      <a:pt x="73" y="23"/>
                    </a:lnTo>
                    <a:lnTo>
                      <a:pt x="73" y="23"/>
                    </a:lnTo>
                    <a:lnTo>
                      <a:pt x="73" y="22"/>
                    </a:lnTo>
                    <a:lnTo>
                      <a:pt x="74" y="20"/>
                    </a:lnTo>
                    <a:lnTo>
                      <a:pt x="74" y="20"/>
                    </a:lnTo>
                    <a:lnTo>
                      <a:pt x="74" y="18"/>
                    </a:lnTo>
                    <a:lnTo>
                      <a:pt x="76" y="19"/>
                    </a:lnTo>
                    <a:lnTo>
                      <a:pt x="76" y="18"/>
                    </a:lnTo>
                    <a:lnTo>
                      <a:pt x="76" y="16"/>
                    </a:lnTo>
                    <a:lnTo>
                      <a:pt x="77" y="17"/>
                    </a:lnTo>
                    <a:lnTo>
                      <a:pt x="77" y="16"/>
                    </a:lnTo>
                    <a:lnTo>
                      <a:pt x="78" y="18"/>
                    </a:lnTo>
                    <a:lnTo>
                      <a:pt x="78" y="18"/>
                    </a:lnTo>
                    <a:lnTo>
                      <a:pt x="78" y="19"/>
                    </a:lnTo>
                    <a:lnTo>
                      <a:pt x="79" y="20"/>
                    </a:lnTo>
                    <a:lnTo>
                      <a:pt x="79" y="20"/>
                    </a:lnTo>
                    <a:lnTo>
                      <a:pt x="79" y="22"/>
                    </a:lnTo>
                    <a:lnTo>
                      <a:pt x="80" y="23"/>
                    </a:lnTo>
                    <a:lnTo>
                      <a:pt x="80" y="27"/>
                    </a:lnTo>
                    <a:lnTo>
                      <a:pt x="80" y="25"/>
                    </a:lnTo>
                    <a:lnTo>
                      <a:pt x="81" y="21"/>
                    </a:lnTo>
                    <a:lnTo>
                      <a:pt x="81" y="20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82" y="18"/>
                    </a:lnTo>
                    <a:lnTo>
                      <a:pt x="83" y="16"/>
                    </a:lnTo>
                    <a:lnTo>
                      <a:pt x="83" y="18"/>
                    </a:lnTo>
                    <a:lnTo>
                      <a:pt x="83" y="19"/>
                    </a:lnTo>
                    <a:lnTo>
                      <a:pt x="85" y="20"/>
                    </a:lnTo>
                    <a:lnTo>
                      <a:pt x="85" y="20"/>
                    </a:lnTo>
                    <a:lnTo>
                      <a:pt x="85" y="19"/>
                    </a:lnTo>
                    <a:lnTo>
                      <a:pt x="86" y="18"/>
                    </a:lnTo>
                    <a:lnTo>
                      <a:pt x="86" y="18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7" y="13"/>
                    </a:lnTo>
                    <a:lnTo>
                      <a:pt x="88" y="13"/>
                    </a:lnTo>
                    <a:lnTo>
                      <a:pt x="88" y="12"/>
                    </a:lnTo>
                    <a:lnTo>
                      <a:pt x="88" y="13"/>
                    </a:lnTo>
                    <a:lnTo>
                      <a:pt x="89" y="13"/>
                    </a:lnTo>
                    <a:lnTo>
                      <a:pt x="89" y="15"/>
                    </a:lnTo>
                    <a:lnTo>
                      <a:pt x="89" y="16"/>
                    </a:lnTo>
                    <a:lnTo>
                      <a:pt x="90" y="13"/>
                    </a:lnTo>
                    <a:lnTo>
                      <a:pt x="90" y="13"/>
                    </a:lnTo>
                    <a:lnTo>
                      <a:pt x="91" y="12"/>
                    </a:lnTo>
                    <a:lnTo>
                      <a:pt x="91" y="13"/>
                    </a:lnTo>
                    <a:lnTo>
                      <a:pt x="91" y="15"/>
                    </a:lnTo>
                    <a:lnTo>
                      <a:pt x="92" y="16"/>
                    </a:lnTo>
                    <a:lnTo>
                      <a:pt x="92" y="16"/>
                    </a:lnTo>
                    <a:lnTo>
                      <a:pt x="92" y="15"/>
                    </a:lnTo>
                    <a:lnTo>
                      <a:pt x="94" y="13"/>
                    </a:lnTo>
                    <a:lnTo>
                      <a:pt x="94" y="13"/>
                    </a:lnTo>
                    <a:lnTo>
                      <a:pt x="94" y="13"/>
                    </a:lnTo>
                    <a:lnTo>
                      <a:pt x="95" y="15"/>
                    </a:lnTo>
                    <a:lnTo>
                      <a:pt x="95" y="16"/>
                    </a:lnTo>
                    <a:lnTo>
                      <a:pt x="96" y="18"/>
                    </a:lnTo>
                    <a:lnTo>
                      <a:pt x="96" y="19"/>
                    </a:lnTo>
                    <a:lnTo>
                      <a:pt x="96" y="20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97" y="18"/>
                    </a:lnTo>
                    <a:lnTo>
                      <a:pt x="98" y="17"/>
                    </a:lnTo>
                    <a:lnTo>
                      <a:pt x="98" y="17"/>
                    </a:lnTo>
                    <a:lnTo>
                      <a:pt x="99" y="16"/>
                    </a:lnTo>
                    <a:lnTo>
                      <a:pt x="99" y="17"/>
                    </a:lnTo>
                    <a:lnTo>
                      <a:pt x="99" y="15"/>
                    </a:lnTo>
                    <a:lnTo>
                      <a:pt x="100" y="13"/>
                    </a:lnTo>
                    <a:lnTo>
                      <a:pt x="100" y="12"/>
                    </a:lnTo>
                    <a:lnTo>
                      <a:pt x="100" y="12"/>
                    </a:lnTo>
                    <a:lnTo>
                      <a:pt x="101" y="13"/>
                    </a:lnTo>
                    <a:lnTo>
                      <a:pt x="101" y="15"/>
                    </a:lnTo>
                    <a:lnTo>
                      <a:pt x="101" y="15"/>
                    </a:lnTo>
                    <a:lnTo>
                      <a:pt x="103" y="13"/>
                    </a:lnTo>
                    <a:lnTo>
                      <a:pt x="103" y="13"/>
                    </a:lnTo>
                    <a:lnTo>
                      <a:pt x="104" y="10"/>
                    </a:lnTo>
                    <a:lnTo>
                      <a:pt x="104" y="9"/>
                    </a:lnTo>
                    <a:lnTo>
                      <a:pt x="104" y="7"/>
                    </a:lnTo>
                    <a:lnTo>
                      <a:pt x="105" y="7"/>
                    </a:lnTo>
                    <a:lnTo>
                      <a:pt x="105" y="7"/>
                    </a:lnTo>
                    <a:lnTo>
                      <a:pt x="105" y="6"/>
                    </a:lnTo>
                    <a:lnTo>
                      <a:pt x="106" y="7"/>
                    </a:lnTo>
                    <a:lnTo>
                      <a:pt x="106" y="9"/>
                    </a:lnTo>
                    <a:lnTo>
                      <a:pt x="106" y="10"/>
                    </a:lnTo>
                    <a:lnTo>
                      <a:pt x="107" y="11"/>
                    </a:lnTo>
                    <a:lnTo>
                      <a:pt x="107" y="12"/>
                    </a:lnTo>
                    <a:lnTo>
                      <a:pt x="108" y="13"/>
                    </a:lnTo>
                    <a:lnTo>
                      <a:pt x="108" y="16"/>
                    </a:lnTo>
                    <a:lnTo>
                      <a:pt x="108" y="18"/>
                    </a:lnTo>
                    <a:lnTo>
                      <a:pt x="109" y="18"/>
                    </a:lnTo>
                    <a:lnTo>
                      <a:pt x="109" y="18"/>
                    </a:lnTo>
                    <a:lnTo>
                      <a:pt x="109" y="16"/>
                    </a:lnTo>
                    <a:lnTo>
                      <a:pt x="110" y="16"/>
                    </a:lnTo>
                    <a:lnTo>
                      <a:pt x="110" y="16"/>
                    </a:lnTo>
                    <a:lnTo>
                      <a:pt x="110" y="16"/>
                    </a:lnTo>
                    <a:lnTo>
                      <a:pt x="112" y="13"/>
                    </a:lnTo>
                    <a:lnTo>
                      <a:pt x="112" y="12"/>
                    </a:lnTo>
                    <a:lnTo>
                      <a:pt x="113" y="12"/>
                    </a:lnTo>
                    <a:lnTo>
                      <a:pt x="113" y="12"/>
                    </a:lnTo>
                    <a:lnTo>
                      <a:pt x="113" y="12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4" y="11"/>
                    </a:lnTo>
                    <a:lnTo>
                      <a:pt x="115" y="10"/>
                    </a:lnTo>
                    <a:lnTo>
                      <a:pt x="115" y="9"/>
                    </a:lnTo>
                    <a:lnTo>
                      <a:pt x="115" y="8"/>
                    </a:lnTo>
                    <a:lnTo>
                      <a:pt x="116" y="9"/>
                    </a:lnTo>
                    <a:lnTo>
                      <a:pt x="116" y="8"/>
                    </a:lnTo>
                    <a:lnTo>
                      <a:pt x="117" y="8"/>
                    </a:lnTo>
                    <a:lnTo>
                      <a:pt x="117" y="10"/>
                    </a:lnTo>
                    <a:lnTo>
                      <a:pt x="117" y="10"/>
                    </a:lnTo>
                    <a:lnTo>
                      <a:pt x="118" y="9"/>
                    </a:lnTo>
                    <a:lnTo>
                      <a:pt x="118" y="10"/>
                    </a:lnTo>
                    <a:lnTo>
                      <a:pt x="118" y="10"/>
                    </a:lnTo>
                    <a:lnTo>
                      <a:pt x="119" y="11"/>
                    </a:lnTo>
                    <a:lnTo>
                      <a:pt x="119" y="11"/>
                    </a:lnTo>
                    <a:lnTo>
                      <a:pt x="119" y="12"/>
                    </a:lnTo>
                    <a:lnTo>
                      <a:pt x="121" y="12"/>
                    </a:lnTo>
                    <a:lnTo>
                      <a:pt x="121" y="11"/>
                    </a:lnTo>
                    <a:lnTo>
                      <a:pt x="122" y="12"/>
                    </a:lnTo>
                    <a:lnTo>
                      <a:pt x="122" y="11"/>
                    </a:lnTo>
                    <a:lnTo>
                      <a:pt x="122" y="10"/>
                    </a:lnTo>
                    <a:lnTo>
                      <a:pt x="123" y="11"/>
                    </a:lnTo>
                    <a:lnTo>
                      <a:pt x="123" y="10"/>
                    </a:lnTo>
                    <a:lnTo>
                      <a:pt x="123" y="10"/>
                    </a:lnTo>
                    <a:lnTo>
                      <a:pt x="124" y="10"/>
                    </a:lnTo>
                    <a:lnTo>
                      <a:pt x="124" y="8"/>
                    </a:lnTo>
                    <a:lnTo>
                      <a:pt x="124" y="7"/>
                    </a:lnTo>
                    <a:lnTo>
                      <a:pt x="125" y="7"/>
                    </a:lnTo>
                    <a:lnTo>
                      <a:pt x="125" y="8"/>
                    </a:lnTo>
                    <a:lnTo>
                      <a:pt x="126" y="8"/>
                    </a:lnTo>
                    <a:lnTo>
                      <a:pt x="126" y="11"/>
                    </a:lnTo>
                    <a:lnTo>
                      <a:pt x="126" y="12"/>
                    </a:lnTo>
                    <a:lnTo>
                      <a:pt x="127" y="12"/>
                    </a:lnTo>
                    <a:lnTo>
                      <a:pt x="127" y="13"/>
                    </a:lnTo>
                    <a:lnTo>
                      <a:pt x="127" y="13"/>
                    </a:lnTo>
                    <a:lnTo>
                      <a:pt x="128" y="13"/>
                    </a:lnTo>
                    <a:lnTo>
                      <a:pt x="128" y="15"/>
                    </a:lnTo>
                    <a:lnTo>
                      <a:pt x="128" y="17"/>
                    </a:lnTo>
                    <a:lnTo>
                      <a:pt x="129" y="15"/>
                    </a:lnTo>
                    <a:lnTo>
                      <a:pt x="129" y="15"/>
                    </a:lnTo>
                    <a:lnTo>
                      <a:pt x="131" y="13"/>
                    </a:lnTo>
                    <a:lnTo>
                      <a:pt x="131" y="12"/>
                    </a:lnTo>
                    <a:lnTo>
                      <a:pt x="131" y="12"/>
                    </a:lnTo>
                    <a:lnTo>
                      <a:pt x="132" y="12"/>
                    </a:lnTo>
                    <a:lnTo>
                      <a:pt x="132" y="12"/>
                    </a:lnTo>
                    <a:lnTo>
                      <a:pt x="132" y="12"/>
                    </a:lnTo>
                    <a:lnTo>
                      <a:pt x="133" y="12"/>
                    </a:lnTo>
                    <a:lnTo>
                      <a:pt x="133" y="11"/>
                    </a:lnTo>
                    <a:lnTo>
                      <a:pt x="133" y="11"/>
                    </a:lnTo>
                    <a:lnTo>
                      <a:pt x="134" y="12"/>
                    </a:lnTo>
                    <a:lnTo>
                      <a:pt x="134" y="15"/>
                    </a:lnTo>
                    <a:lnTo>
                      <a:pt x="135" y="15"/>
                    </a:lnTo>
                    <a:lnTo>
                      <a:pt x="135" y="17"/>
                    </a:lnTo>
                    <a:lnTo>
                      <a:pt x="135" y="18"/>
                    </a:lnTo>
                    <a:lnTo>
                      <a:pt x="136" y="18"/>
                    </a:lnTo>
                    <a:lnTo>
                      <a:pt x="136" y="18"/>
                    </a:lnTo>
                    <a:lnTo>
                      <a:pt x="136" y="16"/>
                    </a:lnTo>
                    <a:lnTo>
                      <a:pt x="137" y="15"/>
                    </a:lnTo>
                    <a:lnTo>
                      <a:pt x="137" y="16"/>
                    </a:lnTo>
                    <a:lnTo>
                      <a:pt x="137" y="15"/>
                    </a:lnTo>
                    <a:lnTo>
                      <a:pt x="138" y="15"/>
                    </a:lnTo>
                    <a:lnTo>
                      <a:pt x="138" y="13"/>
                    </a:lnTo>
                    <a:lnTo>
                      <a:pt x="140" y="12"/>
                    </a:lnTo>
                    <a:lnTo>
                      <a:pt x="140" y="13"/>
                    </a:lnTo>
                    <a:lnTo>
                      <a:pt x="140" y="12"/>
                    </a:lnTo>
                    <a:lnTo>
                      <a:pt x="141" y="13"/>
                    </a:lnTo>
                    <a:lnTo>
                      <a:pt x="141" y="15"/>
                    </a:lnTo>
                    <a:lnTo>
                      <a:pt x="141" y="16"/>
                    </a:lnTo>
                    <a:lnTo>
                      <a:pt x="142" y="18"/>
                    </a:lnTo>
                    <a:lnTo>
                      <a:pt x="142" y="17"/>
                    </a:lnTo>
                    <a:lnTo>
                      <a:pt x="143" y="18"/>
                    </a:lnTo>
                    <a:lnTo>
                      <a:pt x="143" y="19"/>
                    </a:lnTo>
                    <a:lnTo>
                      <a:pt x="143" y="17"/>
                    </a:lnTo>
                    <a:lnTo>
                      <a:pt x="144" y="19"/>
                    </a:lnTo>
                    <a:lnTo>
                      <a:pt x="144" y="19"/>
                    </a:lnTo>
                    <a:lnTo>
                      <a:pt x="144" y="18"/>
                    </a:lnTo>
                    <a:lnTo>
                      <a:pt x="145" y="19"/>
                    </a:lnTo>
                    <a:lnTo>
                      <a:pt x="145" y="19"/>
                    </a:lnTo>
                    <a:lnTo>
                      <a:pt x="145" y="19"/>
                    </a:lnTo>
                    <a:lnTo>
                      <a:pt x="146" y="20"/>
                    </a:lnTo>
                    <a:lnTo>
                      <a:pt x="146" y="21"/>
                    </a:lnTo>
                    <a:lnTo>
                      <a:pt x="147" y="21"/>
                    </a:lnTo>
                    <a:lnTo>
                      <a:pt x="147" y="19"/>
                    </a:lnTo>
                    <a:lnTo>
                      <a:pt x="147" y="20"/>
                    </a:lnTo>
                    <a:lnTo>
                      <a:pt x="149" y="19"/>
                    </a:lnTo>
                    <a:lnTo>
                      <a:pt x="149" y="18"/>
                    </a:lnTo>
                    <a:lnTo>
                      <a:pt x="149" y="18"/>
                    </a:lnTo>
                    <a:lnTo>
                      <a:pt x="150" y="17"/>
                    </a:lnTo>
                    <a:lnTo>
                      <a:pt x="150" y="18"/>
                    </a:lnTo>
                    <a:lnTo>
                      <a:pt x="150" y="18"/>
                    </a:lnTo>
                    <a:lnTo>
                      <a:pt x="151" y="21"/>
                    </a:lnTo>
                    <a:lnTo>
                      <a:pt x="151" y="22"/>
                    </a:lnTo>
                    <a:lnTo>
                      <a:pt x="152" y="23"/>
                    </a:lnTo>
                    <a:lnTo>
                      <a:pt x="152" y="22"/>
                    </a:lnTo>
                    <a:lnTo>
                      <a:pt x="152" y="21"/>
                    </a:lnTo>
                    <a:lnTo>
                      <a:pt x="153" y="20"/>
                    </a:lnTo>
                    <a:lnTo>
                      <a:pt x="153" y="19"/>
                    </a:lnTo>
                    <a:lnTo>
                      <a:pt x="153" y="20"/>
                    </a:lnTo>
                    <a:lnTo>
                      <a:pt x="154" y="20"/>
                    </a:lnTo>
                    <a:lnTo>
                      <a:pt x="154" y="21"/>
                    </a:lnTo>
                    <a:lnTo>
                      <a:pt x="154" y="20"/>
                    </a:lnTo>
                    <a:lnTo>
                      <a:pt x="155" y="20"/>
                    </a:lnTo>
                    <a:lnTo>
                      <a:pt x="155" y="18"/>
                    </a:lnTo>
                    <a:lnTo>
                      <a:pt x="156" y="17"/>
                    </a:lnTo>
                    <a:lnTo>
                      <a:pt x="156" y="20"/>
                    </a:lnTo>
                    <a:lnTo>
                      <a:pt x="156" y="20"/>
                    </a:lnTo>
                    <a:lnTo>
                      <a:pt x="158" y="21"/>
                    </a:lnTo>
                    <a:lnTo>
                      <a:pt x="158" y="21"/>
                    </a:lnTo>
                    <a:lnTo>
                      <a:pt x="158" y="23"/>
                    </a:lnTo>
                    <a:lnTo>
                      <a:pt x="159" y="23"/>
                    </a:lnTo>
                    <a:lnTo>
                      <a:pt x="159" y="22"/>
                    </a:lnTo>
                    <a:lnTo>
                      <a:pt x="159" y="23"/>
                    </a:lnTo>
                    <a:lnTo>
                      <a:pt x="160" y="21"/>
                    </a:lnTo>
                    <a:lnTo>
                      <a:pt x="160" y="26"/>
                    </a:lnTo>
                    <a:lnTo>
                      <a:pt x="161" y="25"/>
                    </a:lnTo>
                    <a:lnTo>
                      <a:pt x="161" y="25"/>
                    </a:lnTo>
                    <a:lnTo>
                      <a:pt x="161" y="26"/>
                    </a:lnTo>
                    <a:lnTo>
                      <a:pt x="162" y="28"/>
                    </a:lnTo>
                    <a:lnTo>
                      <a:pt x="162" y="27"/>
                    </a:lnTo>
                    <a:lnTo>
                      <a:pt x="162" y="27"/>
                    </a:lnTo>
                    <a:lnTo>
                      <a:pt x="163" y="27"/>
                    </a:lnTo>
                    <a:lnTo>
                      <a:pt x="163" y="26"/>
                    </a:lnTo>
                    <a:lnTo>
                      <a:pt x="163" y="26"/>
                    </a:lnTo>
                    <a:lnTo>
                      <a:pt x="164" y="26"/>
                    </a:lnTo>
                    <a:lnTo>
                      <a:pt x="164" y="23"/>
                    </a:lnTo>
                    <a:lnTo>
                      <a:pt x="165" y="22"/>
                    </a:lnTo>
                    <a:lnTo>
                      <a:pt x="165" y="20"/>
                    </a:lnTo>
                    <a:lnTo>
                      <a:pt x="165" y="21"/>
                    </a:lnTo>
                    <a:lnTo>
                      <a:pt x="167" y="21"/>
                    </a:lnTo>
                    <a:lnTo>
                      <a:pt x="167" y="22"/>
                    </a:lnTo>
                    <a:lnTo>
                      <a:pt x="167" y="22"/>
                    </a:lnTo>
                    <a:lnTo>
                      <a:pt x="168" y="23"/>
                    </a:lnTo>
                    <a:lnTo>
                      <a:pt x="168" y="21"/>
                    </a:lnTo>
                    <a:lnTo>
                      <a:pt x="168" y="21"/>
                    </a:lnTo>
                    <a:lnTo>
                      <a:pt x="169" y="19"/>
                    </a:lnTo>
                    <a:lnTo>
                      <a:pt x="169" y="20"/>
                    </a:lnTo>
                    <a:lnTo>
                      <a:pt x="170" y="19"/>
                    </a:lnTo>
                    <a:lnTo>
                      <a:pt x="170" y="19"/>
                    </a:lnTo>
                    <a:lnTo>
                      <a:pt x="170" y="19"/>
                    </a:lnTo>
                    <a:lnTo>
                      <a:pt x="171" y="19"/>
                    </a:lnTo>
                    <a:lnTo>
                      <a:pt x="171" y="19"/>
                    </a:lnTo>
                    <a:lnTo>
                      <a:pt x="171" y="20"/>
                    </a:lnTo>
                    <a:lnTo>
                      <a:pt x="172" y="21"/>
                    </a:lnTo>
                    <a:lnTo>
                      <a:pt x="172" y="22"/>
                    </a:lnTo>
                    <a:lnTo>
                      <a:pt x="172" y="23"/>
                    </a:lnTo>
                    <a:lnTo>
                      <a:pt x="173" y="21"/>
                    </a:lnTo>
                    <a:lnTo>
                      <a:pt x="173" y="21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74" y="19"/>
                    </a:lnTo>
                    <a:lnTo>
                      <a:pt x="176" y="19"/>
                    </a:lnTo>
                    <a:lnTo>
                      <a:pt x="176" y="20"/>
                    </a:lnTo>
                    <a:lnTo>
                      <a:pt x="176" y="20"/>
                    </a:lnTo>
                    <a:lnTo>
                      <a:pt x="177" y="22"/>
                    </a:lnTo>
                    <a:lnTo>
                      <a:pt x="177" y="21"/>
                    </a:lnTo>
                    <a:lnTo>
                      <a:pt x="177" y="21"/>
                    </a:lnTo>
                    <a:lnTo>
                      <a:pt x="178" y="22"/>
                    </a:lnTo>
                    <a:lnTo>
                      <a:pt x="178" y="23"/>
                    </a:lnTo>
                    <a:lnTo>
                      <a:pt x="179" y="22"/>
                    </a:lnTo>
                    <a:lnTo>
                      <a:pt x="179" y="20"/>
                    </a:lnTo>
                    <a:lnTo>
                      <a:pt x="179" y="19"/>
                    </a:lnTo>
                    <a:lnTo>
                      <a:pt x="180" y="19"/>
                    </a:lnTo>
                    <a:lnTo>
                      <a:pt x="180" y="20"/>
                    </a:lnTo>
                    <a:lnTo>
                      <a:pt x="180" y="20"/>
                    </a:lnTo>
                    <a:lnTo>
                      <a:pt x="181" y="21"/>
                    </a:lnTo>
                    <a:lnTo>
                      <a:pt x="181" y="23"/>
                    </a:lnTo>
                    <a:lnTo>
                      <a:pt x="181" y="22"/>
                    </a:lnTo>
                    <a:lnTo>
                      <a:pt x="182" y="20"/>
                    </a:lnTo>
                    <a:lnTo>
                      <a:pt x="182" y="20"/>
                    </a:lnTo>
                    <a:lnTo>
                      <a:pt x="183" y="18"/>
                    </a:lnTo>
                    <a:lnTo>
                      <a:pt x="183" y="18"/>
                    </a:lnTo>
                    <a:lnTo>
                      <a:pt x="183" y="15"/>
                    </a:lnTo>
                    <a:lnTo>
                      <a:pt x="185" y="13"/>
                    </a:lnTo>
                    <a:lnTo>
                      <a:pt x="185" y="12"/>
                    </a:lnTo>
                    <a:lnTo>
                      <a:pt x="185" y="15"/>
                    </a:lnTo>
                    <a:lnTo>
                      <a:pt x="186" y="13"/>
                    </a:lnTo>
                    <a:lnTo>
                      <a:pt x="186" y="13"/>
                    </a:lnTo>
                    <a:lnTo>
                      <a:pt x="187" y="15"/>
                    </a:lnTo>
                    <a:lnTo>
                      <a:pt x="187" y="18"/>
                    </a:lnTo>
                    <a:lnTo>
                      <a:pt x="187" y="19"/>
                    </a:lnTo>
                    <a:lnTo>
                      <a:pt x="188" y="20"/>
                    </a:lnTo>
                    <a:lnTo>
                      <a:pt x="188" y="20"/>
                    </a:lnTo>
                    <a:lnTo>
                      <a:pt x="188" y="21"/>
                    </a:lnTo>
                    <a:lnTo>
                      <a:pt x="189" y="21"/>
                    </a:lnTo>
                    <a:lnTo>
                      <a:pt x="189" y="26"/>
                    </a:lnTo>
                    <a:lnTo>
                      <a:pt x="189" y="23"/>
                    </a:lnTo>
                    <a:lnTo>
                      <a:pt x="190" y="23"/>
                    </a:lnTo>
                    <a:lnTo>
                      <a:pt x="190" y="23"/>
                    </a:lnTo>
                    <a:lnTo>
                      <a:pt x="191" y="22"/>
                    </a:lnTo>
                    <a:lnTo>
                      <a:pt x="191" y="22"/>
                    </a:lnTo>
                    <a:lnTo>
                      <a:pt x="191" y="19"/>
                    </a:lnTo>
                    <a:lnTo>
                      <a:pt x="192" y="19"/>
                    </a:lnTo>
                    <a:lnTo>
                      <a:pt x="192" y="15"/>
                    </a:lnTo>
                    <a:lnTo>
                      <a:pt x="192" y="13"/>
                    </a:lnTo>
                    <a:lnTo>
                      <a:pt x="194" y="15"/>
                    </a:lnTo>
                    <a:lnTo>
                      <a:pt x="194" y="15"/>
                    </a:lnTo>
                    <a:lnTo>
                      <a:pt x="194" y="17"/>
                    </a:lnTo>
                    <a:lnTo>
                      <a:pt x="195" y="17"/>
                    </a:lnTo>
                    <a:lnTo>
                      <a:pt x="195" y="16"/>
                    </a:lnTo>
                    <a:lnTo>
                      <a:pt x="196" y="18"/>
                    </a:lnTo>
                    <a:lnTo>
                      <a:pt x="196" y="16"/>
                    </a:lnTo>
                    <a:lnTo>
                      <a:pt x="196" y="16"/>
                    </a:lnTo>
                    <a:lnTo>
                      <a:pt x="197" y="17"/>
                    </a:lnTo>
                    <a:lnTo>
                      <a:pt x="197" y="17"/>
                    </a:lnTo>
                    <a:lnTo>
                      <a:pt x="197" y="18"/>
                    </a:lnTo>
                    <a:lnTo>
                      <a:pt x="198" y="18"/>
                    </a:lnTo>
                    <a:lnTo>
                      <a:pt x="198" y="18"/>
                    </a:lnTo>
                    <a:lnTo>
                      <a:pt x="198" y="18"/>
                    </a:lnTo>
                    <a:lnTo>
                      <a:pt x="199" y="17"/>
                    </a:lnTo>
                    <a:lnTo>
                      <a:pt x="199" y="17"/>
                    </a:lnTo>
                    <a:lnTo>
                      <a:pt x="200" y="18"/>
                    </a:lnTo>
                    <a:lnTo>
                      <a:pt x="200" y="18"/>
                    </a:lnTo>
                    <a:lnTo>
                      <a:pt x="200" y="19"/>
                    </a:lnTo>
                    <a:lnTo>
                      <a:pt x="201" y="18"/>
                    </a:lnTo>
                    <a:lnTo>
                      <a:pt x="201" y="18"/>
                    </a:lnTo>
                    <a:lnTo>
                      <a:pt x="201" y="19"/>
                    </a:lnTo>
                    <a:lnTo>
                      <a:pt x="203" y="19"/>
                    </a:lnTo>
                    <a:lnTo>
                      <a:pt x="203" y="18"/>
                    </a:lnTo>
                    <a:lnTo>
                      <a:pt x="203" y="19"/>
                    </a:lnTo>
                    <a:lnTo>
                      <a:pt x="204" y="20"/>
                    </a:lnTo>
                    <a:lnTo>
                      <a:pt x="204" y="19"/>
                    </a:lnTo>
                    <a:lnTo>
                      <a:pt x="205" y="19"/>
                    </a:lnTo>
                    <a:lnTo>
                      <a:pt x="205" y="17"/>
                    </a:lnTo>
                    <a:lnTo>
                      <a:pt x="205" y="18"/>
                    </a:lnTo>
                    <a:lnTo>
                      <a:pt x="206" y="18"/>
                    </a:lnTo>
                    <a:lnTo>
                      <a:pt x="206" y="18"/>
                    </a:lnTo>
                    <a:lnTo>
                      <a:pt x="206" y="20"/>
                    </a:lnTo>
                    <a:lnTo>
                      <a:pt x="207" y="19"/>
                    </a:lnTo>
                    <a:lnTo>
                      <a:pt x="207" y="18"/>
                    </a:lnTo>
                    <a:lnTo>
                      <a:pt x="207" y="19"/>
                    </a:lnTo>
                    <a:lnTo>
                      <a:pt x="208" y="21"/>
                    </a:lnTo>
                    <a:lnTo>
                      <a:pt x="208" y="21"/>
                    </a:lnTo>
                    <a:lnTo>
                      <a:pt x="209" y="21"/>
                    </a:lnTo>
                    <a:lnTo>
                      <a:pt x="209" y="20"/>
                    </a:lnTo>
                    <a:lnTo>
                      <a:pt x="209" y="21"/>
                    </a:lnTo>
                    <a:lnTo>
                      <a:pt x="210" y="22"/>
                    </a:lnTo>
                    <a:lnTo>
                      <a:pt x="210" y="23"/>
                    </a:lnTo>
                    <a:lnTo>
                      <a:pt x="210" y="26"/>
                    </a:lnTo>
                    <a:lnTo>
                      <a:pt x="212" y="27"/>
                    </a:lnTo>
                    <a:lnTo>
                      <a:pt x="212" y="27"/>
                    </a:lnTo>
                    <a:lnTo>
                      <a:pt x="212" y="28"/>
                    </a:lnTo>
                    <a:lnTo>
                      <a:pt x="213" y="27"/>
                    </a:lnTo>
                    <a:lnTo>
                      <a:pt x="213" y="27"/>
                    </a:lnTo>
                    <a:lnTo>
                      <a:pt x="214" y="26"/>
                    </a:lnTo>
                    <a:lnTo>
                      <a:pt x="214" y="23"/>
                    </a:lnTo>
                    <a:lnTo>
                      <a:pt x="214" y="22"/>
                    </a:lnTo>
                    <a:lnTo>
                      <a:pt x="215" y="21"/>
                    </a:lnTo>
                    <a:lnTo>
                      <a:pt x="215" y="20"/>
                    </a:lnTo>
                    <a:lnTo>
                      <a:pt x="215" y="19"/>
                    </a:lnTo>
                    <a:lnTo>
                      <a:pt x="216" y="18"/>
                    </a:lnTo>
                    <a:lnTo>
                      <a:pt x="216" y="17"/>
                    </a:lnTo>
                    <a:lnTo>
                      <a:pt x="216" y="16"/>
                    </a:lnTo>
                    <a:lnTo>
                      <a:pt x="217" y="16"/>
                    </a:lnTo>
                    <a:lnTo>
                      <a:pt x="217" y="17"/>
                    </a:lnTo>
                    <a:lnTo>
                      <a:pt x="218" y="18"/>
                    </a:lnTo>
                    <a:lnTo>
                      <a:pt x="218" y="18"/>
                    </a:lnTo>
                    <a:lnTo>
                      <a:pt x="218" y="17"/>
                    </a:lnTo>
                    <a:lnTo>
                      <a:pt x="219" y="16"/>
                    </a:lnTo>
                    <a:lnTo>
                      <a:pt x="219" y="17"/>
                    </a:lnTo>
                    <a:lnTo>
                      <a:pt x="219" y="16"/>
                    </a:lnTo>
                    <a:lnTo>
                      <a:pt x="221" y="15"/>
                    </a:lnTo>
                    <a:lnTo>
                      <a:pt x="221" y="12"/>
                    </a:lnTo>
                    <a:lnTo>
                      <a:pt x="221" y="13"/>
                    </a:lnTo>
                    <a:lnTo>
                      <a:pt x="222" y="12"/>
                    </a:lnTo>
                    <a:lnTo>
                      <a:pt x="222" y="11"/>
                    </a:lnTo>
                    <a:lnTo>
                      <a:pt x="223" y="13"/>
                    </a:lnTo>
                    <a:lnTo>
                      <a:pt x="223" y="17"/>
                    </a:lnTo>
                    <a:lnTo>
                      <a:pt x="223" y="18"/>
                    </a:lnTo>
                    <a:lnTo>
                      <a:pt x="224" y="19"/>
                    </a:lnTo>
                    <a:lnTo>
                      <a:pt x="224" y="21"/>
                    </a:lnTo>
                    <a:lnTo>
                      <a:pt x="224" y="22"/>
                    </a:lnTo>
                    <a:lnTo>
                      <a:pt x="225" y="22"/>
                    </a:lnTo>
                    <a:lnTo>
                      <a:pt x="225" y="22"/>
                    </a:lnTo>
                    <a:lnTo>
                      <a:pt x="226" y="22"/>
                    </a:lnTo>
                    <a:lnTo>
                      <a:pt x="226" y="22"/>
                    </a:lnTo>
                    <a:lnTo>
                      <a:pt x="226" y="22"/>
                    </a:lnTo>
                    <a:lnTo>
                      <a:pt x="227" y="22"/>
                    </a:lnTo>
                    <a:lnTo>
                      <a:pt x="227" y="22"/>
                    </a:lnTo>
                    <a:lnTo>
                      <a:pt x="227" y="22"/>
                    </a:lnTo>
                    <a:lnTo>
                      <a:pt x="228" y="23"/>
                    </a:lnTo>
                    <a:lnTo>
                      <a:pt x="228" y="23"/>
                    </a:lnTo>
                    <a:lnTo>
                      <a:pt x="228" y="23"/>
                    </a:lnTo>
                    <a:lnTo>
                      <a:pt x="230" y="23"/>
                    </a:lnTo>
                    <a:lnTo>
                      <a:pt x="230" y="20"/>
                    </a:lnTo>
                    <a:lnTo>
                      <a:pt x="231" y="20"/>
                    </a:lnTo>
                    <a:lnTo>
                      <a:pt x="231" y="19"/>
                    </a:lnTo>
                    <a:lnTo>
                      <a:pt x="231" y="18"/>
                    </a:lnTo>
                    <a:lnTo>
                      <a:pt x="232" y="18"/>
                    </a:lnTo>
                    <a:lnTo>
                      <a:pt x="232" y="19"/>
                    </a:lnTo>
                    <a:lnTo>
                      <a:pt x="232" y="22"/>
                    </a:lnTo>
                    <a:lnTo>
                      <a:pt x="233" y="25"/>
                    </a:lnTo>
                    <a:lnTo>
                      <a:pt x="233" y="27"/>
                    </a:lnTo>
                    <a:lnTo>
                      <a:pt x="233" y="28"/>
                    </a:lnTo>
                    <a:lnTo>
                      <a:pt x="234" y="27"/>
                    </a:lnTo>
                    <a:lnTo>
                      <a:pt x="234" y="26"/>
                    </a:lnTo>
                    <a:lnTo>
                      <a:pt x="235" y="22"/>
                    </a:lnTo>
                    <a:lnTo>
                      <a:pt x="235" y="21"/>
                    </a:lnTo>
                    <a:lnTo>
                      <a:pt x="235" y="22"/>
                    </a:lnTo>
                    <a:lnTo>
                      <a:pt x="236" y="22"/>
                    </a:lnTo>
                    <a:lnTo>
                      <a:pt x="236" y="21"/>
                    </a:lnTo>
                    <a:lnTo>
                      <a:pt x="236" y="21"/>
                    </a:lnTo>
                    <a:lnTo>
                      <a:pt x="237" y="20"/>
                    </a:lnTo>
                    <a:lnTo>
                      <a:pt x="237" y="20"/>
                    </a:lnTo>
                    <a:lnTo>
                      <a:pt x="237" y="20"/>
                    </a:lnTo>
                    <a:lnTo>
                      <a:pt x="239" y="21"/>
                    </a:lnTo>
                    <a:lnTo>
                      <a:pt x="239" y="23"/>
                    </a:lnTo>
                    <a:lnTo>
                      <a:pt x="240" y="22"/>
                    </a:lnTo>
                    <a:lnTo>
                      <a:pt x="240" y="23"/>
                    </a:lnTo>
                    <a:lnTo>
                      <a:pt x="240" y="25"/>
                    </a:lnTo>
                    <a:lnTo>
                      <a:pt x="241" y="23"/>
                    </a:lnTo>
                    <a:lnTo>
                      <a:pt x="241" y="25"/>
                    </a:lnTo>
                    <a:lnTo>
                      <a:pt x="241" y="23"/>
                    </a:lnTo>
                    <a:lnTo>
                      <a:pt x="242" y="25"/>
                    </a:lnTo>
                    <a:lnTo>
                      <a:pt x="242" y="26"/>
                    </a:lnTo>
                    <a:lnTo>
                      <a:pt x="242" y="23"/>
                    </a:lnTo>
                    <a:lnTo>
                      <a:pt x="243" y="26"/>
                    </a:lnTo>
                    <a:lnTo>
                      <a:pt x="243" y="25"/>
                    </a:lnTo>
                    <a:lnTo>
                      <a:pt x="244" y="26"/>
                    </a:lnTo>
                    <a:lnTo>
                      <a:pt x="244" y="27"/>
                    </a:lnTo>
                    <a:lnTo>
                      <a:pt x="244" y="26"/>
                    </a:lnTo>
                    <a:lnTo>
                      <a:pt x="245" y="23"/>
                    </a:lnTo>
                    <a:lnTo>
                      <a:pt x="245" y="26"/>
                    </a:lnTo>
                    <a:lnTo>
                      <a:pt x="245" y="26"/>
                    </a:lnTo>
                    <a:lnTo>
                      <a:pt x="246" y="25"/>
                    </a:lnTo>
                    <a:lnTo>
                      <a:pt x="246" y="23"/>
                    </a:lnTo>
                    <a:lnTo>
                      <a:pt x="246" y="22"/>
                    </a:lnTo>
                    <a:lnTo>
                      <a:pt x="248" y="22"/>
                    </a:lnTo>
                    <a:lnTo>
                      <a:pt x="248" y="22"/>
                    </a:lnTo>
                    <a:lnTo>
                      <a:pt x="249" y="22"/>
                    </a:lnTo>
                    <a:lnTo>
                      <a:pt x="249" y="22"/>
                    </a:lnTo>
                    <a:lnTo>
                      <a:pt x="249" y="21"/>
                    </a:lnTo>
                    <a:lnTo>
                      <a:pt x="250" y="21"/>
                    </a:lnTo>
                    <a:lnTo>
                      <a:pt x="250" y="21"/>
                    </a:lnTo>
                    <a:lnTo>
                      <a:pt x="250" y="20"/>
                    </a:lnTo>
                    <a:lnTo>
                      <a:pt x="251" y="20"/>
                    </a:lnTo>
                    <a:lnTo>
                      <a:pt x="251" y="19"/>
                    </a:lnTo>
                    <a:lnTo>
                      <a:pt x="251" y="18"/>
                    </a:lnTo>
                    <a:lnTo>
                      <a:pt x="252" y="17"/>
                    </a:lnTo>
                    <a:lnTo>
                      <a:pt x="252" y="18"/>
                    </a:lnTo>
                    <a:lnTo>
                      <a:pt x="253" y="18"/>
                    </a:lnTo>
                    <a:lnTo>
                      <a:pt x="253" y="19"/>
                    </a:lnTo>
                    <a:lnTo>
                      <a:pt x="253" y="19"/>
                    </a:lnTo>
                    <a:lnTo>
                      <a:pt x="254" y="20"/>
                    </a:lnTo>
                    <a:lnTo>
                      <a:pt x="254" y="21"/>
                    </a:lnTo>
                    <a:lnTo>
                      <a:pt x="254" y="21"/>
                    </a:lnTo>
                    <a:lnTo>
                      <a:pt x="255" y="18"/>
                    </a:lnTo>
                    <a:lnTo>
                      <a:pt x="255" y="19"/>
                    </a:lnTo>
                    <a:lnTo>
                      <a:pt x="255" y="19"/>
                    </a:lnTo>
                    <a:lnTo>
                      <a:pt x="257" y="19"/>
                    </a:lnTo>
                    <a:lnTo>
                      <a:pt x="257" y="18"/>
                    </a:lnTo>
                    <a:lnTo>
                      <a:pt x="258" y="17"/>
                    </a:lnTo>
                    <a:lnTo>
                      <a:pt x="258" y="18"/>
                    </a:lnTo>
                    <a:lnTo>
                      <a:pt x="258" y="18"/>
                    </a:lnTo>
                    <a:lnTo>
                      <a:pt x="259" y="18"/>
                    </a:lnTo>
                    <a:lnTo>
                      <a:pt x="259" y="20"/>
                    </a:lnTo>
                    <a:lnTo>
                      <a:pt x="259" y="20"/>
                    </a:lnTo>
                    <a:lnTo>
                      <a:pt x="260" y="22"/>
                    </a:lnTo>
                    <a:lnTo>
                      <a:pt x="260" y="21"/>
                    </a:lnTo>
                    <a:lnTo>
                      <a:pt x="260" y="20"/>
                    </a:lnTo>
                    <a:lnTo>
                      <a:pt x="261" y="20"/>
                    </a:lnTo>
                    <a:lnTo>
                      <a:pt x="261" y="20"/>
                    </a:lnTo>
                    <a:lnTo>
                      <a:pt x="262" y="21"/>
                    </a:lnTo>
                    <a:lnTo>
                      <a:pt x="262" y="21"/>
                    </a:lnTo>
                    <a:lnTo>
                      <a:pt x="262" y="21"/>
                    </a:lnTo>
                    <a:lnTo>
                      <a:pt x="263" y="19"/>
                    </a:lnTo>
                    <a:lnTo>
                      <a:pt x="263" y="19"/>
                    </a:lnTo>
                    <a:lnTo>
                      <a:pt x="263" y="18"/>
                    </a:lnTo>
                    <a:lnTo>
                      <a:pt x="264" y="18"/>
                    </a:lnTo>
                    <a:lnTo>
                      <a:pt x="264" y="16"/>
                    </a:lnTo>
                    <a:lnTo>
                      <a:pt x="264" y="13"/>
                    </a:lnTo>
                    <a:lnTo>
                      <a:pt x="266" y="15"/>
                    </a:lnTo>
                    <a:lnTo>
                      <a:pt x="266" y="12"/>
                    </a:lnTo>
                    <a:lnTo>
                      <a:pt x="267" y="12"/>
                    </a:lnTo>
                    <a:lnTo>
                      <a:pt x="267" y="12"/>
                    </a:lnTo>
                    <a:lnTo>
                      <a:pt x="267" y="12"/>
                    </a:lnTo>
                    <a:lnTo>
                      <a:pt x="268" y="12"/>
                    </a:lnTo>
                    <a:lnTo>
                      <a:pt x="268" y="13"/>
                    </a:lnTo>
                    <a:lnTo>
                      <a:pt x="268" y="12"/>
                    </a:lnTo>
                    <a:lnTo>
                      <a:pt x="269" y="12"/>
                    </a:lnTo>
                    <a:lnTo>
                      <a:pt x="269" y="12"/>
                    </a:lnTo>
                    <a:lnTo>
                      <a:pt x="270" y="12"/>
                    </a:lnTo>
                    <a:lnTo>
                      <a:pt x="270" y="15"/>
                    </a:lnTo>
                    <a:lnTo>
                      <a:pt x="270" y="16"/>
                    </a:lnTo>
                    <a:lnTo>
                      <a:pt x="271" y="18"/>
                    </a:lnTo>
                    <a:lnTo>
                      <a:pt x="271" y="19"/>
                    </a:lnTo>
                    <a:lnTo>
                      <a:pt x="271" y="20"/>
                    </a:lnTo>
                    <a:lnTo>
                      <a:pt x="272" y="20"/>
                    </a:lnTo>
                    <a:lnTo>
                      <a:pt x="272" y="20"/>
                    </a:lnTo>
                    <a:lnTo>
                      <a:pt x="272" y="19"/>
                    </a:lnTo>
                    <a:lnTo>
                      <a:pt x="273" y="19"/>
                    </a:lnTo>
                    <a:lnTo>
                      <a:pt x="273" y="19"/>
                    </a:lnTo>
                    <a:lnTo>
                      <a:pt x="275" y="19"/>
                    </a:lnTo>
                    <a:lnTo>
                      <a:pt x="275" y="20"/>
                    </a:lnTo>
                    <a:lnTo>
                      <a:pt x="275" y="20"/>
                    </a:lnTo>
                    <a:lnTo>
                      <a:pt x="276" y="20"/>
                    </a:lnTo>
                    <a:lnTo>
                      <a:pt x="276" y="19"/>
                    </a:lnTo>
                    <a:lnTo>
                      <a:pt x="276" y="18"/>
                    </a:lnTo>
                    <a:lnTo>
                      <a:pt x="277" y="18"/>
                    </a:lnTo>
                    <a:lnTo>
                      <a:pt x="277" y="17"/>
                    </a:lnTo>
                    <a:lnTo>
                      <a:pt x="277" y="18"/>
                    </a:lnTo>
                    <a:lnTo>
                      <a:pt x="278" y="18"/>
                    </a:lnTo>
                    <a:lnTo>
                      <a:pt x="278" y="17"/>
                    </a:lnTo>
                    <a:lnTo>
                      <a:pt x="279" y="18"/>
                    </a:lnTo>
                    <a:lnTo>
                      <a:pt x="279" y="18"/>
                    </a:lnTo>
                    <a:lnTo>
                      <a:pt x="279" y="18"/>
                    </a:lnTo>
                    <a:lnTo>
                      <a:pt x="280" y="18"/>
                    </a:lnTo>
                    <a:lnTo>
                      <a:pt x="280" y="20"/>
                    </a:lnTo>
                    <a:lnTo>
                      <a:pt x="280" y="18"/>
                    </a:lnTo>
                    <a:lnTo>
                      <a:pt x="281" y="19"/>
                    </a:lnTo>
                    <a:lnTo>
                      <a:pt x="281" y="19"/>
                    </a:lnTo>
                    <a:lnTo>
                      <a:pt x="281" y="18"/>
                    </a:lnTo>
                    <a:lnTo>
                      <a:pt x="282" y="18"/>
                    </a:lnTo>
                    <a:lnTo>
                      <a:pt x="282" y="17"/>
                    </a:lnTo>
                    <a:lnTo>
                      <a:pt x="284" y="17"/>
                    </a:lnTo>
                    <a:lnTo>
                      <a:pt x="284" y="19"/>
                    </a:lnTo>
                    <a:lnTo>
                      <a:pt x="284" y="19"/>
                    </a:lnTo>
                    <a:lnTo>
                      <a:pt x="285" y="19"/>
                    </a:lnTo>
                    <a:lnTo>
                      <a:pt x="285" y="18"/>
                    </a:lnTo>
                    <a:lnTo>
                      <a:pt x="285" y="16"/>
                    </a:lnTo>
                    <a:lnTo>
                      <a:pt x="286" y="15"/>
                    </a:lnTo>
                    <a:lnTo>
                      <a:pt x="286" y="13"/>
                    </a:lnTo>
                    <a:lnTo>
                      <a:pt x="286" y="15"/>
                    </a:lnTo>
                    <a:lnTo>
                      <a:pt x="287" y="13"/>
                    </a:lnTo>
                    <a:lnTo>
                      <a:pt x="287" y="12"/>
                    </a:lnTo>
                    <a:lnTo>
                      <a:pt x="288" y="12"/>
                    </a:lnTo>
                    <a:lnTo>
                      <a:pt x="288" y="16"/>
                    </a:lnTo>
                    <a:lnTo>
                      <a:pt x="288" y="17"/>
                    </a:lnTo>
                    <a:lnTo>
                      <a:pt x="289" y="20"/>
                    </a:lnTo>
                    <a:lnTo>
                      <a:pt x="289" y="20"/>
                    </a:lnTo>
                    <a:lnTo>
                      <a:pt x="289" y="20"/>
                    </a:lnTo>
                    <a:lnTo>
                      <a:pt x="290" y="20"/>
                    </a:lnTo>
                    <a:lnTo>
                      <a:pt x="290" y="20"/>
                    </a:lnTo>
                    <a:lnTo>
                      <a:pt x="290" y="20"/>
                    </a:lnTo>
                    <a:lnTo>
                      <a:pt x="291" y="20"/>
                    </a:lnTo>
                    <a:lnTo>
                      <a:pt x="291" y="19"/>
                    </a:lnTo>
                    <a:lnTo>
                      <a:pt x="293" y="19"/>
                    </a:lnTo>
                    <a:lnTo>
                      <a:pt x="293" y="21"/>
                    </a:lnTo>
                    <a:lnTo>
                      <a:pt x="293" y="21"/>
                    </a:lnTo>
                    <a:lnTo>
                      <a:pt x="294" y="21"/>
                    </a:lnTo>
                    <a:lnTo>
                      <a:pt x="294" y="19"/>
                    </a:lnTo>
                    <a:lnTo>
                      <a:pt x="294" y="20"/>
                    </a:lnTo>
                    <a:lnTo>
                      <a:pt x="295" y="21"/>
                    </a:lnTo>
                    <a:lnTo>
                      <a:pt x="295" y="21"/>
                    </a:lnTo>
                    <a:lnTo>
                      <a:pt x="295" y="22"/>
                    </a:lnTo>
                    <a:lnTo>
                      <a:pt x="296" y="23"/>
                    </a:lnTo>
                    <a:lnTo>
                      <a:pt x="296" y="23"/>
                    </a:lnTo>
                    <a:lnTo>
                      <a:pt x="297" y="23"/>
                    </a:lnTo>
                    <a:lnTo>
                      <a:pt x="297" y="23"/>
                    </a:lnTo>
                    <a:lnTo>
                      <a:pt x="297" y="23"/>
                    </a:lnTo>
                    <a:lnTo>
                      <a:pt x="298" y="23"/>
                    </a:lnTo>
                    <a:lnTo>
                      <a:pt x="298" y="21"/>
                    </a:lnTo>
                    <a:lnTo>
                      <a:pt x="298" y="20"/>
                    </a:lnTo>
                    <a:lnTo>
                      <a:pt x="299" y="19"/>
                    </a:lnTo>
                    <a:lnTo>
                      <a:pt x="299" y="18"/>
                    </a:lnTo>
                    <a:lnTo>
                      <a:pt x="299" y="18"/>
                    </a:lnTo>
                    <a:lnTo>
                      <a:pt x="300" y="16"/>
                    </a:lnTo>
                    <a:lnTo>
                      <a:pt x="300" y="16"/>
                    </a:lnTo>
                    <a:lnTo>
                      <a:pt x="302" y="13"/>
                    </a:lnTo>
                    <a:lnTo>
                      <a:pt x="302" y="15"/>
                    </a:lnTo>
                    <a:lnTo>
                      <a:pt x="302" y="13"/>
                    </a:lnTo>
                    <a:lnTo>
                      <a:pt x="303" y="12"/>
                    </a:lnTo>
                    <a:lnTo>
                      <a:pt x="303" y="11"/>
                    </a:lnTo>
                    <a:lnTo>
                      <a:pt x="303" y="11"/>
                    </a:lnTo>
                    <a:lnTo>
                      <a:pt x="304" y="12"/>
                    </a:lnTo>
                    <a:lnTo>
                      <a:pt x="304" y="13"/>
                    </a:lnTo>
                    <a:lnTo>
                      <a:pt x="304" y="15"/>
                    </a:lnTo>
                    <a:lnTo>
                      <a:pt x="305" y="15"/>
                    </a:lnTo>
                    <a:lnTo>
                      <a:pt x="305" y="15"/>
                    </a:lnTo>
                    <a:lnTo>
                      <a:pt x="306" y="15"/>
                    </a:lnTo>
                    <a:lnTo>
                      <a:pt x="306" y="16"/>
                    </a:lnTo>
                    <a:lnTo>
                      <a:pt x="306" y="17"/>
                    </a:lnTo>
                    <a:lnTo>
                      <a:pt x="307" y="19"/>
                    </a:lnTo>
                    <a:lnTo>
                      <a:pt x="307" y="20"/>
                    </a:lnTo>
                    <a:lnTo>
                      <a:pt x="307" y="23"/>
                    </a:lnTo>
                    <a:lnTo>
                      <a:pt x="308" y="25"/>
                    </a:lnTo>
                    <a:lnTo>
                      <a:pt x="308" y="27"/>
                    </a:lnTo>
                    <a:lnTo>
                      <a:pt x="308" y="27"/>
                    </a:lnTo>
                    <a:lnTo>
                      <a:pt x="309" y="26"/>
                    </a:lnTo>
                    <a:lnTo>
                      <a:pt x="309" y="25"/>
                    </a:lnTo>
                    <a:lnTo>
                      <a:pt x="311" y="23"/>
                    </a:lnTo>
                    <a:lnTo>
                      <a:pt x="311" y="22"/>
                    </a:lnTo>
                    <a:lnTo>
                      <a:pt x="311" y="20"/>
                    </a:lnTo>
                    <a:lnTo>
                      <a:pt x="312" y="20"/>
                    </a:lnTo>
                    <a:lnTo>
                      <a:pt x="312" y="20"/>
                    </a:lnTo>
                    <a:lnTo>
                      <a:pt x="312" y="19"/>
                    </a:lnTo>
                    <a:lnTo>
                      <a:pt x="313" y="21"/>
                    </a:lnTo>
                    <a:lnTo>
                      <a:pt x="313" y="19"/>
                    </a:lnTo>
                    <a:lnTo>
                      <a:pt x="314" y="18"/>
                    </a:lnTo>
                    <a:lnTo>
                      <a:pt x="314" y="18"/>
                    </a:lnTo>
                    <a:lnTo>
                      <a:pt x="314" y="19"/>
                    </a:lnTo>
                    <a:lnTo>
                      <a:pt x="315" y="19"/>
                    </a:lnTo>
                    <a:lnTo>
                      <a:pt x="315" y="22"/>
                    </a:lnTo>
                    <a:lnTo>
                      <a:pt x="315" y="21"/>
                    </a:lnTo>
                    <a:lnTo>
                      <a:pt x="316" y="22"/>
                    </a:lnTo>
                    <a:lnTo>
                      <a:pt x="316" y="22"/>
                    </a:lnTo>
                    <a:lnTo>
                      <a:pt x="316" y="22"/>
                    </a:lnTo>
                    <a:lnTo>
                      <a:pt x="317" y="21"/>
                    </a:lnTo>
                    <a:lnTo>
                      <a:pt x="317" y="20"/>
                    </a:lnTo>
                    <a:lnTo>
                      <a:pt x="318" y="19"/>
                    </a:lnTo>
                    <a:lnTo>
                      <a:pt x="318" y="19"/>
                    </a:lnTo>
                    <a:lnTo>
                      <a:pt x="318" y="20"/>
                    </a:lnTo>
                    <a:lnTo>
                      <a:pt x="320" y="20"/>
                    </a:lnTo>
                    <a:lnTo>
                      <a:pt x="320" y="22"/>
                    </a:lnTo>
                    <a:lnTo>
                      <a:pt x="320" y="22"/>
                    </a:lnTo>
                    <a:lnTo>
                      <a:pt x="321" y="22"/>
                    </a:lnTo>
                    <a:lnTo>
                      <a:pt x="321" y="22"/>
                    </a:lnTo>
                    <a:lnTo>
                      <a:pt x="321" y="23"/>
                    </a:lnTo>
                    <a:lnTo>
                      <a:pt x="322" y="22"/>
                    </a:lnTo>
                    <a:lnTo>
                      <a:pt x="322" y="21"/>
                    </a:lnTo>
                    <a:lnTo>
                      <a:pt x="323" y="20"/>
                    </a:lnTo>
                    <a:lnTo>
                      <a:pt x="323" y="20"/>
                    </a:lnTo>
                    <a:lnTo>
                      <a:pt x="323" y="21"/>
                    </a:lnTo>
                    <a:lnTo>
                      <a:pt x="324" y="21"/>
                    </a:lnTo>
                    <a:lnTo>
                      <a:pt x="324" y="22"/>
                    </a:lnTo>
                    <a:lnTo>
                      <a:pt x="324" y="23"/>
                    </a:lnTo>
                    <a:lnTo>
                      <a:pt x="325" y="22"/>
                    </a:lnTo>
                    <a:lnTo>
                      <a:pt x="325" y="21"/>
                    </a:lnTo>
                    <a:lnTo>
                      <a:pt x="325" y="22"/>
                    </a:lnTo>
                    <a:lnTo>
                      <a:pt x="326" y="22"/>
                    </a:lnTo>
                    <a:lnTo>
                      <a:pt x="326" y="22"/>
                    </a:lnTo>
                    <a:lnTo>
                      <a:pt x="327" y="25"/>
                    </a:lnTo>
                    <a:lnTo>
                      <a:pt x="327" y="22"/>
                    </a:lnTo>
                    <a:lnTo>
                      <a:pt x="327" y="22"/>
                    </a:lnTo>
                    <a:lnTo>
                      <a:pt x="329" y="23"/>
                    </a:lnTo>
                    <a:lnTo>
                      <a:pt x="329" y="21"/>
                    </a:lnTo>
                    <a:lnTo>
                      <a:pt x="329" y="21"/>
                    </a:lnTo>
                    <a:lnTo>
                      <a:pt x="330" y="21"/>
                    </a:lnTo>
                    <a:lnTo>
                      <a:pt x="330" y="22"/>
                    </a:lnTo>
                    <a:lnTo>
                      <a:pt x="330" y="23"/>
                    </a:lnTo>
                    <a:lnTo>
                      <a:pt x="331" y="27"/>
                    </a:lnTo>
                    <a:lnTo>
                      <a:pt x="331" y="26"/>
                    </a:lnTo>
                    <a:lnTo>
                      <a:pt x="332" y="27"/>
                    </a:lnTo>
                    <a:lnTo>
                      <a:pt x="332" y="25"/>
                    </a:lnTo>
                    <a:lnTo>
                      <a:pt x="332" y="22"/>
                    </a:lnTo>
                    <a:lnTo>
                      <a:pt x="333" y="21"/>
                    </a:lnTo>
                    <a:lnTo>
                      <a:pt x="333" y="18"/>
                    </a:lnTo>
                    <a:lnTo>
                      <a:pt x="333" y="16"/>
                    </a:lnTo>
                    <a:lnTo>
                      <a:pt x="334" y="13"/>
                    </a:lnTo>
                    <a:lnTo>
                      <a:pt x="334" y="11"/>
                    </a:lnTo>
                    <a:lnTo>
                      <a:pt x="334" y="11"/>
                    </a:lnTo>
                    <a:lnTo>
                      <a:pt x="335" y="15"/>
                    </a:lnTo>
                    <a:lnTo>
                      <a:pt x="335" y="16"/>
                    </a:lnTo>
                    <a:lnTo>
                      <a:pt x="336" y="18"/>
                    </a:lnTo>
                    <a:lnTo>
                      <a:pt x="336" y="21"/>
                    </a:lnTo>
                    <a:lnTo>
                      <a:pt x="336" y="20"/>
                    </a:lnTo>
                    <a:lnTo>
                      <a:pt x="338" y="20"/>
                    </a:lnTo>
                    <a:lnTo>
                      <a:pt x="338" y="18"/>
                    </a:lnTo>
                    <a:lnTo>
                      <a:pt x="338" y="19"/>
                    </a:lnTo>
                    <a:lnTo>
                      <a:pt x="339" y="20"/>
                    </a:lnTo>
                    <a:lnTo>
                      <a:pt x="339" y="20"/>
                    </a:lnTo>
                    <a:lnTo>
                      <a:pt x="339" y="20"/>
                    </a:lnTo>
                    <a:lnTo>
                      <a:pt x="340" y="22"/>
                    </a:lnTo>
                    <a:lnTo>
                      <a:pt x="340" y="22"/>
                    </a:lnTo>
                    <a:lnTo>
                      <a:pt x="341" y="23"/>
                    </a:lnTo>
                    <a:lnTo>
                      <a:pt x="341" y="22"/>
                    </a:lnTo>
                    <a:lnTo>
                      <a:pt x="341" y="21"/>
                    </a:lnTo>
                    <a:lnTo>
                      <a:pt x="342" y="21"/>
                    </a:lnTo>
                    <a:lnTo>
                      <a:pt x="342" y="20"/>
                    </a:lnTo>
                    <a:lnTo>
                      <a:pt x="342" y="20"/>
                    </a:lnTo>
                    <a:lnTo>
                      <a:pt x="343" y="20"/>
                    </a:lnTo>
                    <a:lnTo>
                      <a:pt x="343" y="19"/>
                    </a:lnTo>
                    <a:lnTo>
                      <a:pt x="343" y="19"/>
                    </a:lnTo>
                    <a:lnTo>
                      <a:pt x="344" y="20"/>
                    </a:lnTo>
                    <a:lnTo>
                      <a:pt x="344" y="19"/>
                    </a:lnTo>
                    <a:lnTo>
                      <a:pt x="345" y="18"/>
                    </a:lnTo>
                    <a:lnTo>
                      <a:pt x="345" y="19"/>
                    </a:lnTo>
                    <a:lnTo>
                      <a:pt x="345" y="17"/>
                    </a:lnTo>
                    <a:lnTo>
                      <a:pt x="347" y="17"/>
                    </a:lnTo>
                    <a:lnTo>
                      <a:pt x="347" y="17"/>
                    </a:lnTo>
                    <a:lnTo>
                      <a:pt x="347" y="17"/>
                    </a:lnTo>
                    <a:lnTo>
                      <a:pt x="348" y="18"/>
                    </a:lnTo>
                    <a:lnTo>
                      <a:pt x="348" y="16"/>
                    </a:lnTo>
                    <a:lnTo>
                      <a:pt x="348" y="18"/>
                    </a:lnTo>
                    <a:lnTo>
                      <a:pt x="349" y="15"/>
                    </a:lnTo>
                    <a:lnTo>
                      <a:pt x="349" y="16"/>
                    </a:lnTo>
                    <a:lnTo>
                      <a:pt x="350" y="15"/>
                    </a:lnTo>
                    <a:lnTo>
                      <a:pt x="350" y="16"/>
                    </a:lnTo>
                    <a:lnTo>
                      <a:pt x="350" y="15"/>
                    </a:lnTo>
                    <a:lnTo>
                      <a:pt x="351" y="15"/>
                    </a:lnTo>
                    <a:lnTo>
                      <a:pt x="351" y="16"/>
                    </a:lnTo>
                    <a:lnTo>
                      <a:pt x="351" y="15"/>
                    </a:lnTo>
                    <a:lnTo>
                      <a:pt x="352" y="15"/>
                    </a:lnTo>
                    <a:lnTo>
                      <a:pt x="352" y="15"/>
                    </a:lnTo>
                    <a:lnTo>
                      <a:pt x="352" y="16"/>
                    </a:lnTo>
                    <a:lnTo>
                      <a:pt x="353" y="17"/>
                    </a:lnTo>
                    <a:lnTo>
                      <a:pt x="353" y="19"/>
                    </a:lnTo>
                    <a:lnTo>
                      <a:pt x="354" y="22"/>
                    </a:lnTo>
                    <a:lnTo>
                      <a:pt x="354" y="20"/>
                    </a:lnTo>
                    <a:lnTo>
                      <a:pt x="354" y="21"/>
                    </a:lnTo>
                    <a:lnTo>
                      <a:pt x="356" y="19"/>
                    </a:lnTo>
                    <a:lnTo>
                      <a:pt x="356" y="18"/>
                    </a:lnTo>
                    <a:lnTo>
                      <a:pt x="356" y="16"/>
                    </a:lnTo>
                    <a:lnTo>
                      <a:pt x="357" y="13"/>
                    </a:lnTo>
                    <a:lnTo>
                      <a:pt x="357" y="12"/>
                    </a:lnTo>
                    <a:lnTo>
                      <a:pt x="358" y="13"/>
                    </a:lnTo>
                    <a:lnTo>
                      <a:pt x="358" y="13"/>
                    </a:lnTo>
                    <a:lnTo>
                      <a:pt x="358" y="13"/>
                    </a:lnTo>
                    <a:lnTo>
                      <a:pt x="359" y="12"/>
                    </a:lnTo>
                    <a:lnTo>
                      <a:pt x="359" y="13"/>
                    </a:lnTo>
                    <a:lnTo>
                      <a:pt x="359" y="16"/>
                    </a:lnTo>
                    <a:lnTo>
                      <a:pt x="360" y="16"/>
                    </a:lnTo>
                    <a:lnTo>
                      <a:pt x="360" y="13"/>
                    </a:lnTo>
                    <a:lnTo>
                      <a:pt x="360" y="12"/>
                    </a:lnTo>
                    <a:lnTo>
                      <a:pt x="361" y="13"/>
                    </a:lnTo>
                    <a:lnTo>
                      <a:pt x="361" y="11"/>
                    </a:lnTo>
                    <a:lnTo>
                      <a:pt x="362" y="11"/>
                    </a:lnTo>
                    <a:lnTo>
                      <a:pt x="362" y="10"/>
                    </a:lnTo>
                    <a:lnTo>
                      <a:pt x="362" y="10"/>
                    </a:lnTo>
                    <a:lnTo>
                      <a:pt x="363" y="11"/>
                    </a:lnTo>
                    <a:lnTo>
                      <a:pt x="363" y="11"/>
                    </a:lnTo>
                    <a:lnTo>
                      <a:pt x="363" y="12"/>
                    </a:lnTo>
                    <a:lnTo>
                      <a:pt x="365" y="12"/>
                    </a:lnTo>
                    <a:lnTo>
                      <a:pt x="365" y="13"/>
                    </a:lnTo>
                    <a:lnTo>
                      <a:pt x="365" y="13"/>
                    </a:lnTo>
                    <a:lnTo>
                      <a:pt x="366" y="15"/>
                    </a:lnTo>
                    <a:lnTo>
                      <a:pt x="366" y="13"/>
                    </a:lnTo>
                    <a:lnTo>
                      <a:pt x="367" y="15"/>
                    </a:lnTo>
                    <a:lnTo>
                      <a:pt x="367" y="12"/>
                    </a:lnTo>
                    <a:lnTo>
                      <a:pt x="367" y="13"/>
                    </a:lnTo>
                    <a:lnTo>
                      <a:pt x="368" y="15"/>
                    </a:lnTo>
                    <a:lnTo>
                      <a:pt x="368" y="15"/>
                    </a:lnTo>
                    <a:lnTo>
                      <a:pt x="368" y="15"/>
                    </a:lnTo>
                    <a:lnTo>
                      <a:pt x="369" y="12"/>
                    </a:lnTo>
                    <a:lnTo>
                      <a:pt x="369" y="12"/>
                    </a:lnTo>
                    <a:lnTo>
                      <a:pt x="369" y="13"/>
                    </a:lnTo>
                    <a:lnTo>
                      <a:pt x="370" y="15"/>
                    </a:lnTo>
                    <a:lnTo>
                      <a:pt x="370" y="16"/>
                    </a:lnTo>
                    <a:lnTo>
                      <a:pt x="371" y="16"/>
                    </a:lnTo>
                    <a:lnTo>
                      <a:pt x="371" y="17"/>
                    </a:lnTo>
                    <a:lnTo>
                      <a:pt x="371" y="19"/>
                    </a:lnTo>
                    <a:lnTo>
                      <a:pt x="372" y="19"/>
                    </a:lnTo>
                    <a:lnTo>
                      <a:pt x="372" y="18"/>
                    </a:lnTo>
                    <a:lnTo>
                      <a:pt x="372" y="19"/>
                    </a:lnTo>
                    <a:lnTo>
                      <a:pt x="374" y="19"/>
                    </a:lnTo>
                    <a:lnTo>
                      <a:pt x="374" y="19"/>
                    </a:lnTo>
                    <a:lnTo>
                      <a:pt x="374" y="19"/>
                    </a:lnTo>
                    <a:lnTo>
                      <a:pt x="375" y="20"/>
                    </a:lnTo>
                    <a:lnTo>
                      <a:pt x="375" y="20"/>
                    </a:lnTo>
                    <a:lnTo>
                      <a:pt x="376" y="21"/>
                    </a:lnTo>
                    <a:lnTo>
                      <a:pt x="376" y="20"/>
                    </a:lnTo>
                    <a:lnTo>
                      <a:pt x="376" y="20"/>
                    </a:lnTo>
                    <a:lnTo>
                      <a:pt x="377" y="18"/>
                    </a:lnTo>
                    <a:lnTo>
                      <a:pt x="377" y="19"/>
                    </a:lnTo>
                    <a:lnTo>
                      <a:pt x="377" y="16"/>
                    </a:lnTo>
                    <a:lnTo>
                      <a:pt x="378" y="18"/>
                    </a:lnTo>
                    <a:lnTo>
                      <a:pt x="378" y="16"/>
                    </a:lnTo>
                    <a:lnTo>
                      <a:pt x="378" y="17"/>
                    </a:lnTo>
                    <a:lnTo>
                      <a:pt x="379" y="18"/>
                    </a:lnTo>
                    <a:lnTo>
                      <a:pt x="379" y="16"/>
                    </a:lnTo>
                    <a:lnTo>
                      <a:pt x="380" y="19"/>
                    </a:lnTo>
                    <a:lnTo>
                      <a:pt x="380" y="18"/>
                    </a:lnTo>
                    <a:lnTo>
                      <a:pt x="380" y="20"/>
                    </a:lnTo>
                    <a:lnTo>
                      <a:pt x="381" y="18"/>
                    </a:lnTo>
                    <a:lnTo>
                      <a:pt x="381" y="18"/>
                    </a:lnTo>
                    <a:lnTo>
                      <a:pt x="381" y="18"/>
                    </a:lnTo>
                    <a:lnTo>
                      <a:pt x="383" y="17"/>
                    </a:lnTo>
                    <a:lnTo>
                      <a:pt x="383" y="15"/>
                    </a:lnTo>
                    <a:lnTo>
                      <a:pt x="383" y="13"/>
                    </a:lnTo>
                    <a:lnTo>
                      <a:pt x="384" y="11"/>
                    </a:lnTo>
                    <a:lnTo>
                      <a:pt x="384" y="12"/>
                    </a:lnTo>
                    <a:lnTo>
                      <a:pt x="385" y="11"/>
                    </a:lnTo>
                    <a:lnTo>
                      <a:pt x="385" y="12"/>
                    </a:lnTo>
                    <a:lnTo>
                      <a:pt x="385" y="12"/>
                    </a:lnTo>
                    <a:lnTo>
                      <a:pt x="386" y="13"/>
                    </a:lnTo>
                    <a:lnTo>
                      <a:pt x="386" y="13"/>
                    </a:lnTo>
                    <a:lnTo>
                      <a:pt x="386" y="15"/>
                    </a:lnTo>
                    <a:lnTo>
                      <a:pt x="387" y="17"/>
                    </a:lnTo>
                    <a:lnTo>
                      <a:pt x="387" y="19"/>
                    </a:lnTo>
                    <a:lnTo>
                      <a:pt x="387" y="21"/>
                    </a:lnTo>
                    <a:lnTo>
                      <a:pt x="388" y="22"/>
                    </a:lnTo>
                    <a:lnTo>
                      <a:pt x="388" y="22"/>
                    </a:lnTo>
                    <a:lnTo>
                      <a:pt x="389" y="25"/>
                    </a:lnTo>
                    <a:lnTo>
                      <a:pt x="389" y="26"/>
                    </a:lnTo>
                    <a:lnTo>
                      <a:pt x="389" y="26"/>
                    </a:lnTo>
                    <a:lnTo>
                      <a:pt x="390" y="25"/>
                    </a:lnTo>
                    <a:lnTo>
                      <a:pt x="390" y="23"/>
                    </a:lnTo>
                    <a:lnTo>
                      <a:pt x="390" y="23"/>
                    </a:lnTo>
                    <a:lnTo>
                      <a:pt x="392" y="23"/>
                    </a:lnTo>
                    <a:lnTo>
                      <a:pt x="392" y="23"/>
                    </a:lnTo>
                    <a:lnTo>
                      <a:pt x="392" y="22"/>
                    </a:lnTo>
                    <a:lnTo>
                      <a:pt x="393" y="21"/>
                    </a:lnTo>
                    <a:lnTo>
                      <a:pt x="393" y="21"/>
                    </a:lnTo>
                    <a:lnTo>
                      <a:pt x="394" y="18"/>
                    </a:lnTo>
                    <a:lnTo>
                      <a:pt x="394" y="21"/>
                    </a:lnTo>
                    <a:lnTo>
                      <a:pt x="394" y="20"/>
                    </a:lnTo>
                    <a:lnTo>
                      <a:pt x="395" y="19"/>
                    </a:lnTo>
                    <a:lnTo>
                      <a:pt x="395" y="20"/>
                    </a:lnTo>
                    <a:lnTo>
                      <a:pt x="395" y="17"/>
                    </a:lnTo>
                    <a:lnTo>
                      <a:pt x="396" y="17"/>
                    </a:lnTo>
                    <a:lnTo>
                      <a:pt x="396" y="18"/>
                    </a:lnTo>
                    <a:lnTo>
                      <a:pt x="396" y="19"/>
                    </a:lnTo>
                    <a:lnTo>
                      <a:pt x="397" y="22"/>
                    </a:lnTo>
                    <a:lnTo>
                      <a:pt x="397" y="22"/>
                    </a:lnTo>
                    <a:lnTo>
                      <a:pt x="398" y="21"/>
                    </a:lnTo>
                    <a:lnTo>
                      <a:pt x="398" y="21"/>
                    </a:lnTo>
                    <a:lnTo>
                      <a:pt x="398" y="20"/>
                    </a:lnTo>
                    <a:lnTo>
                      <a:pt x="399" y="19"/>
                    </a:lnTo>
                    <a:lnTo>
                      <a:pt x="399" y="20"/>
                    </a:lnTo>
                    <a:lnTo>
                      <a:pt x="399" y="21"/>
                    </a:lnTo>
                    <a:lnTo>
                      <a:pt x="401" y="21"/>
                    </a:lnTo>
                    <a:lnTo>
                      <a:pt x="401" y="22"/>
                    </a:lnTo>
                    <a:lnTo>
                      <a:pt x="402" y="21"/>
                    </a:lnTo>
                    <a:lnTo>
                      <a:pt x="402" y="19"/>
                    </a:lnTo>
                    <a:lnTo>
                      <a:pt x="402" y="20"/>
                    </a:lnTo>
                    <a:lnTo>
                      <a:pt x="403" y="22"/>
                    </a:lnTo>
                    <a:lnTo>
                      <a:pt x="403" y="22"/>
                    </a:lnTo>
                    <a:lnTo>
                      <a:pt x="403" y="22"/>
                    </a:lnTo>
                    <a:lnTo>
                      <a:pt x="404" y="21"/>
                    </a:lnTo>
                    <a:lnTo>
                      <a:pt x="404" y="23"/>
                    </a:lnTo>
                    <a:lnTo>
                      <a:pt x="404" y="20"/>
                    </a:lnTo>
                    <a:lnTo>
                      <a:pt x="405" y="20"/>
                    </a:lnTo>
                    <a:lnTo>
                      <a:pt x="405" y="18"/>
                    </a:lnTo>
                    <a:lnTo>
                      <a:pt x="406" y="18"/>
                    </a:lnTo>
                    <a:lnTo>
                      <a:pt x="406" y="18"/>
                    </a:lnTo>
                    <a:lnTo>
                      <a:pt x="406" y="20"/>
                    </a:lnTo>
                    <a:lnTo>
                      <a:pt x="407" y="21"/>
                    </a:lnTo>
                    <a:lnTo>
                      <a:pt x="407" y="22"/>
                    </a:lnTo>
                    <a:lnTo>
                      <a:pt x="407" y="23"/>
                    </a:lnTo>
                    <a:lnTo>
                      <a:pt x="408" y="22"/>
                    </a:lnTo>
                    <a:lnTo>
                      <a:pt x="408" y="21"/>
                    </a:lnTo>
                    <a:lnTo>
                      <a:pt x="408" y="19"/>
                    </a:lnTo>
                    <a:lnTo>
                      <a:pt x="410" y="19"/>
                    </a:lnTo>
                    <a:lnTo>
                      <a:pt x="410" y="17"/>
                    </a:lnTo>
                    <a:lnTo>
                      <a:pt x="411" y="19"/>
                    </a:lnTo>
                    <a:lnTo>
                      <a:pt x="411" y="18"/>
                    </a:lnTo>
                    <a:lnTo>
                      <a:pt x="411" y="16"/>
                    </a:lnTo>
                    <a:lnTo>
                      <a:pt x="412" y="15"/>
                    </a:lnTo>
                    <a:lnTo>
                      <a:pt x="412" y="15"/>
                    </a:lnTo>
                    <a:lnTo>
                      <a:pt x="412" y="15"/>
                    </a:lnTo>
                    <a:lnTo>
                      <a:pt x="413" y="17"/>
                    </a:lnTo>
                    <a:lnTo>
                      <a:pt x="413" y="16"/>
                    </a:lnTo>
                    <a:lnTo>
                      <a:pt x="413" y="15"/>
                    </a:lnTo>
                    <a:lnTo>
                      <a:pt x="414" y="15"/>
                    </a:lnTo>
                    <a:lnTo>
                      <a:pt x="414" y="15"/>
                    </a:lnTo>
                    <a:lnTo>
                      <a:pt x="415" y="15"/>
                    </a:lnTo>
                    <a:lnTo>
                      <a:pt x="415" y="15"/>
                    </a:lnTo>
                    <a:lnTo>
                      <a:pt x="415" y="15"/>
                    </a:lnTo>
                    <a:lnTo>
                      <a:pt x="416" y="15"/>
                    </a:lnTo>
                    <a:lnTo>
                      <a:pt x="416" y="16"/>
                    </a:lnTo>
                    <a:lnTo>
                      <a:pt x="416" y="18"/>
                    </a:lnTo>
                    <a:lnTo>
                      <a:pt x="417" y="18"/>
                    </a:lnTo>
                    <a:lnTo>
                      <a:pt x="417" y="19"/>
                    </a:lnTo>
                    <a:lnTo>
                      <a:pt x="417" y="20"/>
                    </a:lnTo>
                    <a:lnTo>
                      <a:pt x="419" y="17"/>
                    </a:lnTo>
                    <a:lnTo>
                      <a:pt x="419" y="18"/>
                    </a:lnTo>
                    <a:lnTo>
                      <a:pt x="420" y="18"/>
                    </a:lnTo>
                    <a:lnTo>
                      <a:pt x="420" y="19"/>
                    </a:lnTo>
                    <a:lnTo>
                      <a:pt x="420" y="18"/>
                    </a:lnTo>
                    <a:lnTo>
                      <a:pt x="421" y="17"/>
                    </a:lnTo>
                    <a:lnTo>
                      <a:pt x="421" y="18"/>
                    </a:lnTo>
                    <a:lnTo>
                      <a:pt x="421" y="17"/>
                    </a:lnTo>
                    <a:lnTo>
                      <a:pt x="422" y="17"/>
                    </a:lnTo>
                    <a:lnTo>
                      <a:pt x="422" y="18"/>
                    </a:lnTo>
                    <a:lnTo>
                      <a:pt x="422" y="19"/>
                    </a:lnTo>
                    <a:lnTo>
                      <a:pt x="423" y="19"/>
                    </a:lnTo>
                    <a:lnTo>
                      <a:pt x="423" y="17"/>
                    </a:lnTo>
                    <a:lnTo>
                      <a:pt x="424" y="18"/>
                    </a:lnTo>
                    <a:lnTo>
                      <a:pt x="424" y="18"/>
                    </a:lnTo>
                    <a:lnTo>
                      <a:pt x="424" y="19"/>
                    </a:lnTo>
                    <a:lnTo>
                      <a:pt x="425" y="19"/>
                    </a:lnTo>
                    <a:lnTo>
                      <a:pt x="425" y="19"/>
                    </a:lnTo>
                    <a:lnTo>
                      <a:pt x="425" y="19"/>
                    </a:lnTo>
                    <a:lnTo>
                      <a:pt x="426" y="18"/>
                    </a:lnTo>
                    <a:lnTo>
                      <a:pt x="426" y="17"/>
                    </a:lnTo>
                    <a:lnTo>
                      <a:pt x="426" y="17"/>
                    </a:lnTo>
                    <a:lnTo>
                      <a:pt x="427" y="15"/>
                    </a:lnTo>
                    <a:lnTo>
                      <a:pt x="427" y="13"/>
                    </a:lnTo>
                    <a:lnTo>
                      <a:pt x="429" y="12"/>
                    </a:lnTo>
                    <a:lnTo>
                      <a:pt x="429" y="15"/>
                    </a:lnTo>
                    <a:lnTo>
                      <a:pt x="429" y="17"/>
                    </a:lnTo>
                    <a:lnTo>
                      <a:pt x="430" y="18"/>
                    </a:lnTo>
                    <a:lnTo>
                      <a:pt x="430" y="16"/>
                    </a:lnTo>
                    <a:lnTo>
                      <a:pt x="430" y="15"/>
                    </a:lnTo>
                    <a:lnTo>
                      <a:pt x="431" y="11"/>
                    </a:lnTo>
                    <a:lnTo>
                      <a:pt x="431" y="11"/>
                    </a:lnTo>
                    <a:lnTo>
                      <a:pt x="431" y="9"/>
                    </a:lnTo>
                    <a:lnTo>
                      <a:pt x="432" y="10"/>
                    </a:lnTo>
                    <a:lnTo>
                      <a:pt x="432" y="10"/>
                    </a:lnTo>
                    <a:lnTo>
                      <a:pt x="433" y="8"/>
                    </a:lnTo>
                    <a:lnTo>
                      <a:pt x="433" y="10"/>
                    </a:lnTo>
                    <a:lnTo>
                      <a:pt x="433" y="10"/>
                    </a:lnTo>
                    <a:lnTo>
                      <a:pt x="434" y="10"/>
                    </a:lnTo>
                    <a:lnTo>
                      <a:pt x="434" y="12"/>
                    </a:lnTo>
                    <a:lnTo>
                      <a:pt x="434" y="12"/>
                    </a:lnTo>
                    <a:lnTo>
                      <a:pt x="435" y="16"/>
                    </a:lnTo>
                    <a:lnTo>
                      <a:pt x="435" y="19"/>
                    </a:lnTo>
                    <a:lnTo>
                      <a:pt x="435" y="21"/>
                    </a:lnTo>
                    <a:lnTo>
                      <a:pt x="436" y="20"/>
                    </a:lnTo>
                    <a:lnTo>
                      <a:pt x="436" y="20"/>
                    </a:lnTo>
                    <a:lnTo>
                      <a:pt x="438" y="19"/>
                    </a:lnTo>
                    <a:lnTo>
                      <a:pt x="438" y="17"/>
                    </a:lnTo>
                    <a:lnTo>
                      <a:pt x="438" y="15"/>
                    </a:lnTo>
                    <a:lnTo>
                      <a:pt x="439" y="15"/>
                    </a:lnTo>
                    <a:lnTo>
                      <a:pt x="439" y="13"/>
                    </a:lnTo>
                    <a:lnTo>
                      <a:pt x="439" y="12"/>
                    </a:lnTo>
                    <a:lnTo>
                      <a:pt x="440" y="11"/>
                    </a:lnTo>
                    <a:lnTo>
                      <a:pt x="440" y="11"/>
                    </a:lnTo>
                    <a:lnTo>
                      <a:pt x="440" y="10"/>
                    </a:lnTo>
                    <a:lnTo>
                      <a:pt x="441" y="9"/>
                    </a:lnTo>
                    <a:lnTo>
                      <a:pt x="441" y="8"/>
                    </a:lnTo>
                    <a:lnTo>
                      <a:pt x="442" y="8"/>
                    </a:lnTo>
                    <a:lnTo>
                      <a:pt x="442" y="9"/>
                    </a:lnTo>
                    <a:lnTo>
                      <a:pt x="442" y="9"/>
                    </a:lnTo>
                    <a:lnTo>
                      <a:pt x="443" y="10"/>
                    </a:lnTo>
                    <a:lnTo>
                      <a:pt x="443" y="12"/>
                    </a:lnTo>
                    <a:lnTo>
                      <a:pt x="443" y="15"/>
                    </a:lnTo>
                    <a:lnTo>
                      <a:pt x="444" y="16"/>
                    </a:lnTo>
                    <a:lnTo>
                      <a:pt x="444" y="15"/>
                    </a:lnTo>
                    <a:lnTo>
                      <a:pt x="445" y="13"/>
                    </a:lnTo>
                    <a:lnTo>
                      <a:pt x="445" y="13"/>
                    </a:lnTo>
                    <a:lnTo>
                      <a:pt x="445" y="12"/>
                    </a:lnTo>
                    <a:lnTo>
                      <a:pt x="447" y="12"/>
                    </a:lnTo>
                    <a:lnTo>
                      <a:pt x="447" y="12"/>
                    </a:lnTo>
                    <a:lnTo>
                      <a:pt x="447" y="12"/>
                    </a:lnTo>
                    <a:lnTo>
                      <a:pt x="448" y="12"/>
                    </a:lnTo>
                    <a:lnTo>
                      <a:pt x="448" y="11"/>
                    </a:lnTo>
                    <a:lnTo>
                      <a:pt x="448" y="11"/>
                    </a:lnTo>
                    <a:lnTo>
                      <a:pt x="449" y="9"/>
                    </a:lnTo>
                    <a:lnTo>
                      <a:pt x="449" y="10"/>
                    </a:lnTo>
                    <a:lnTo>
                      <a:pt x="450" y="11"/>
                    </a:lnTo>
                    <a:lnTo>
                      <a:pt x="450" y="13"/>
                    </a:lnTo>
                    <a:lnTo>
                      <a:pt x="450" y="13"/>
                    </a:lnTo>
                    <a:lnTo>
                      <a:pt x="451" y="13"/>
                    </a:lnTo>
                    <a:lnTo>
                      <a:pt x="451" y="15"/>
                    </a:lnTo>
                    <a:lnTo>
                      <a:pt x="451" y="15"/>
                    </a:lnTo>
                    <a:lnTo>
                      <a:pt x="452" y="16"/>
                    </a:lnTo>
                    <a:lnTo>
                      <a:pt x="452" y="16"/>
                    </a:lnTo>
                    <a:lnTo>
                      <a:pt x="452" y="16"/>
                    </a:lnTo>
                    <a:lnTo>
                      <a:pt x="453" y="17"/>
                    </a:lnTo>
                    <a:lnTo>
                      <a:pt x="453" y="18"/>
                    </a:lnTo>
                    <a:lnTo>
                      <a:pt x="454" y="19"/>
                    </a:lnTo>
                    <a:lnTo>
                      <a:pt x="454" y="20"/>
                    </a:lnTo>
                    <a:lnTo>
                      <a:pt x="454" y="20"/>
                    </a:lnTo>
                    <a:lnTo>
                      <a:pt x="456" y="21"/>
                    </a:lnTo>
                    <a:lnTo>
                      <a:pt x="456" y="22"/>
                    </a:lnTo>
                    <a:lnTo>
                      <a:pt x="456" y="21"/>
                    </a:lnTo>
                    <a:lnTo>
                      <a:pt x="457" y="20"/>
                    </a:lnTo>
                    <a:lnTo>
                      <a:pt x="457" y="20"/>
                    </a:lnTo>
                    <a:lnTo>
                      <a:pt x="457" y="19"/>
                    </a:lnTo>
                    <a:lnTo>
                      <a:pt x="458" y="18"/>
                    </a:lnTo>
                    <a:lnTo>
                      <a:pt x="458" y="18"/>
                    </a:lnTo>
                    <a:lnTo>
                      <a:pt x="459" y="18"/>
                    </a:lnTo>
                    <a:lnTo>
                      <a:pt x="459" y="18"/>
                    </a:lnTo>
                    <a:lnTo>
                      <a:pt x="459" y="15"/>
                    </a:lnTo>
                    <a:lnTo>
                      <a:pt x="460" y="15"/>
                    </a:lnTo>
                    <a:lnTo>
                      <a:pt x="460" y="15"/>
                    </a:lnTo>
                    <a:lnTo>
                      <a:pt x="460" y="16"/>
                    </a:lnTo>
                    <a:lnTo>
                      <a:pt x="461" y="16"/>
                    </a:lnTo>
                    <a:lnTo>
                      <a:pt x="461" y="17"/>
                    </a:lnTo>
                    <a:lnTo>
                      <a:pt x="461" y="17"/>
                    </a:lnTo>
                    <a:lnTo>
                      <a:pt x="462" y="13"/>
                    </a:lnTo>
                    <a:lnTo>
                      <a:pt x="462" y="11"/>
                    </a:lnTo>
                    <a:lnTo>
                      <a:pt x="463" y="11"/>
                    </a:lnTo>
                    <a:lnTo>
                      <a:pt x="463" y="9"/>
                    </a:lnTo>
                    <a:lnTo>
                      <a:pt x="463" y="10"/>
                    </a:lnTo>
                    <a:lnTo>
                      <a:pt x="465" y="9"/>
                    </a:lnTo>
                    <a:lnTo>
                      <a:pt x="465" y="7"/>
                    </a:lnTo>
                    <a:lnTo>
                      <a:pt x="465" y="7"/>
                    </a:lnTo>
                    <a:lnTo>
                      <a:pt x="466" y="7"/>
                    </a:lnTo>
                    <a:lnTo>
                      <a:pt x="466" y="6"/>
                    </a:lnTo>
                    <a:lnTo>
                      <a:pt x="466" y="8"/>
                    </a:lnTo>
                    <a:lnTo>
                      <a:pt x="467" y="8"/>
                    </a:lnTo>
                    <a:lnTo>
                      <a:pt x="467" y="10"/>
                    </a:lnTo>
                    <a:lnTo>
                      <a:pt x="468" y="12"/>
                    </a:lnTo>
                    <a:lnTo>
                      <a:pt x="468" y="11"/>
                    </a:lnTo>
                    <a:lnTo>
                      <a:pt x="468" y="12"/>
                    </a:lnTo>
                    <a:lnTo>
                      <a:pt x="469" y="13"/>
                    </a:lnTo>
                    <a:lnTo>
                      <a:pt x="469" y="15"/>
                    </a:lnTo>
                    <a:lnTo>
                      <a:pt x="469" y="13"/>
                    </a:lnTo>
                    <a:lnTo>
                      <a:pt x="470" y="13"/>
                    </a:lnTo>
                    <a:lnTo>
                      <a:pt x="470" y="15"/>
                    </a:lnTo>
                    <a:lnTo>
                      <a:pt x="470" y="16"/>
                    </a:lnTo>
                    <a:lnTo>
                      <a:pt x="471" y="19"/>
                    </a:lnTo>
                    <a:lnTo>
                      <a:pt x="471" y="19"/>
                    </a:lnTo>
                    <a:lnTo>
                      <a:pt x="472" y="18"/>
                    </a:lnTo>
                    <a:lnTo>
                      <a:pt x="472" y="18"/>
                    </a:lnTo>
                    <a:lnTo>
                      <a:pt x="472" y="16"/>
                    </a:lnTo>
                    <a:lnTo>
                      <a:pt x="474" y="17"/>
                    </a:lnTo>
                    <a:lnTo>
                      <a:pt x="474" y="15"/>
                    </a:lnTo>
                    <a:lnTo>
                      <a:pt x="474" y="15"/>
                    </a:lnTo>
                    <a:lnTo>
                      <a:pt x="475" y="15"/>
                    </a:lnTo>
                    <a:lnTo>
                      <a:pt x="475" y="13"/>
                    </a:lnTo>
                    <a:lnTo>
                      <a:pt x="475" y="12"/>
                    </a:lnTo>
                    <a:lnTo>
                      <a:pt x="476" y="13"/>
                    </a:lnTo>
                    <a:lnTo>
                      <a:pt x="476" y="11"/>
                    </a:lnTo>
                    <a:lnTo>
                      <a:pt x="477" y="10"/>
                    </a:lnTo>
                    <a:lnTo>
                      <a:pt x="477" y="7"/>
                    </a:lnTo>
                    <a:lnTo>
                      <a:pt x="477" y="10"/>
                    </a:lnTo>
                    <a:lnTo>
                      <a:pt x="478" y="10"/>
                    </a:lnTo>
                    <a:lnTo>
                      <a:pt x="478" y="10"/>
                    </a:lnTo>
                    <a:lnTo>
                      <a:pt x="478" y="11"/>
                    </a:lnTo>
                    <a:lnTo>
                      <a:pt x="479" y="11"/>
                    </a:lnTo>
                    <a:lnTo>
                      <a:pt x="479" y="15"/>
                    </a:lnTo>
                    <a:lnTo>
                      <a:pt x="479" y="13"/>
                    </a:lnTo>
                    <a:lnTo>
                      <a:pt x="480" y="12"/>
                    </a:lnTo>
                    <a:lnTo>
                      <a:pt x="480" y="11"/>
                    </a:lnTo>
                    <a:lnTo>
                      <a:pt x="481" y="12"/>
                    </a:lnTo>
                    <a:lnTo>
                      <a:pt x="481" y="13"/>
                    </a:lnTo>
                    <a:lnTo>
                      <a:pt x="481" y="13"/>
                    </a:lnTo>
                    <a:lnTo>
                      <a:pt x="483" y="12"/>
                    </a:lnTo>
                    <a:lnTo>
                      <a:pt x="483" y="13"/>
                    </a:lnTo>
                    <a:lnTo>
                      <a:pt x="483" y="11"/>
                    </a:lnTo>
                    <a:lnTo>
                      <a:pt x="484" y="13"/>
                    </a:lnTo>
                    <a:lnTo>
                      <a:pt x="484" y="12"/>
                    </a:lnTo>
                    <a:lnTo>
                      <a:pt x="485" y="12"/>
                    </a:lnTo>
                    <a:lnTo>
                      <a:pt x="485" y="12"/>
                    </a:lnTo>
                    <a:lnTo>
                      <a:pt x="485" y="12"/>
                    </a:lnTo>
                    <a:lnTo>
                      <a:pt x="486" y="13"/>
                    </a:lnTo>
                    <a:lnTo>
                      <a:pt x="486" y="13"/>
                    </a:lnTo>
                    <a:lnTo>
                      <a:pt x="486" y="13"/>
                    </a:lnTo>
                    <a:lnTo>
                      <a:pt x="487" y="15"/>
                    </a:lnTo>
                    <a:lnTo>
                      <a:pt x="487" y="15"/>
                    </a:lnTo>
                    <a:lnTo>
                      <a:pt x="487" y="16"/>
                    </a:lnTo>
                    <a:lnTo>
                      <a:pt x="488" y="18"/>
                    </a:lnTo>
                    <a:lnTo>
                      <a:pt x="488" y="15"/>
                    </a:lnTo>
                    <a:lnTo>
                      <a:pt x="489" y="13"/>
                    </a:lnTo>
                    <a:lnTo>
                      <a:pt x="489" y="13"/>
                    </a:lnTo>
                    <a:lnTo>
                      <a:pt x="489" y="15"/>
                    </a:lnTo>
                    <a:lnTo>
                      <a:pt x="490" y="15"/>
                    </a:lnTo>
                    <a:lnTo>
                      <a:pt x="490" y="15"/>
                    </a:lnTo>
                    <a:lnTo>
                      <a:pt x="490" y="12"/>
                    </a:lnTo>
                    <a:lnTo>
                      <a:pt x="492" y="12"/>
                    </a:lnTo>
                    <a:lnTo>
                      <a:pt x="492" y="11"/>
                    </a:lnTo>
                    <a:lnTo>
                      <a:pt x="492" y="11"/>
                    </a:lnTo>
                    <a:lnTo>
                      <a:pt x="493" y="11"/>
                    </a:lnTo>
                    <a:lnTo>
                      <a:pt x="493" y="10"/>
                    </a:lnTo>
                    <a:lnTo>
                      <a:pt x="494" y="10"/>
                    </a:lnTo>
                    <a:lnTo>
                      <a:pt x="494" y="9"/>
                    </a:lnTo>
                    <a:lnTo>
                      <a:pt x="494" y="12"/>
                    </a:lnTo>
                    <a:lnTo>
                      <a:pt x="495" y="15"/>
                    </a:lnTo>
                    <a:lnTo>
                      <a:pt x="495" y="13"/>
                    </a:lnTo>
                    <a:lnTo>
                      <a:pt x="495" y="13"/>
                    </a:lnTo>
                    <a:lnTo>
                      <a:pt x="496" y="13"/>
                    </a:lnTo>
                    <a:lnTo>
                      <a:pt x="496" y="12"/>
                    </a:lnTo>
                    <a:lnTo>
                      <a:pt x="496" y="11"/>
                    </a:lnTo>
                    <a:lnTo>
                      <a:pt x="497" y="11"/>
                    </a:lnTo>
                    <a:lnTo>
                      <a:pt x="497" y="12"/>
                    </a:lnTo>
                    <a:lnTo>
                      <a:pt x="498" y="12"/>
                    </a:lnTo>
                    <a:lnTo>
                      <a:pt x="498" y="11"/>
                    </a:lnTo>
                    <a:lnTo>
                      <a:pt x="498" y="11"/>
                    </a:lnTo>
                    <a:lnTo>
                      <a:pt x="499" y="12"/>
                    </a:lnTo>
                    <a:lnTo>
                      <a:pt x="499" y="11"/>
                    </a:lnTo>
                    <a:lnTo>
                      <a:pt x="499" y="11"/>
                    </a:lnTo>
                    <a:lnTo>
                      <a:pt x="501" y="12"/>
                    </a:lnTo>
                    <a:lnTo>
                      <a:pt x="501" y="11"/>
                    </a:lnTo>
                    <a:lnTo>
                      <a:pt x="501" y="12"/>
                    </a:lnTo>
                    <a:lnTo>
                      <a:pt x="502" y="11"/>
                    </a:lnTo>
                    <a:lnTo>
                      <a:pt x="502" y="13"/>
                    </a:lnTo>
                    <a:lnTo>
                      <a:pt x="503" y="12"/>
                    </a:lnTo>
                    <a:lnTo>
                      <a:pt x="503" y="11"/>
                    </a:lnTo>
                    <a:lnTo>
                      <a:pt x="503" y="10"/>
                    </a:lnTo>
                    <a:lnTo>
                      <a:pt x="504" y="10"/>
                    </a:lnTo>
                    <a:lnTo>
                      <a:pt x="504" y="8"/>
                    </a:lnTo>
                    <a:lnTo>
                      <a:pt x="504" y="9"/>
                    </a:lnTo>
                    <a:lnTo>
                      <a:pt x="505" y="11"/>
                    </a:lnTo>
                    <a:lnTo>
                      <a:pt x="505" y="11"/>
                    </a:lnTo>
                    <a:lnTo>
                      <a:pt x="505" y="11"/>
                    </a:lnTo>
                    <a:lnTo>
                      <a:pt x="506" y="12"/>
                    </a:lnTo>
                    <a:lnTo>
                      <a:pt x="506" y="12"/>
                    </a:lnTo>
                    <a:lnTo>
                      <a:pt x="507" y="12"/>
                    </a:lnTo>
                    <a:lnTo>
                      <a:pt x="507" y="13"/>
                    </a:lnTo>
                    <a:lnTo>
                      <a:pt x="507" y="16"/>
                    </a:lnTo>
                    <a:lnTo>
                      <a:pt x="508" y="15"/>
                    </a:lnTo>
                    <a:lnTo>
                      <a:pt x="508" y="13"/>
                    </a:lnTo>
                    <a:lnTo>
                      <a:pt x="508" y="12"/>
                    </a:lnTo>
                    <a:lnTo>
                      <a:pt x="510" y="10"/>
                    </a:lnTo>
                    <a:lnTo>
                      <a:pt x="510" y="8"/>
                    </a:lnTo>
                    <a:lnTo>
                      <a:pt x="510" y="8"/>
                    </a:lnTo>
                    <a:lnTo>
                      <a:pt x="511" y="4"/>
                    </a:lnTo>
                    <a:lnTo>
                      <a:pt x="511" y="4"/>
                    </a:lnTo>
                    <a:lnTo>
                      <a:pt x="512" y="4"/>
                    </a:lnTo>
                    <a:lnTo>
                      <a:pt x="512" y="6"/>
                    </a:lnTo>
                    <a:lnTo>
                      <a:pt x="512" y="7"/>
                    </a:lnTo>
                    <a:lnTo>
                      <a:pt x="513" y="6"/>
                    </a:lnTo>
                    <a:lnTo>
                      <a:pt x="513" y="6"/>
                    </a:lnTo>
                    <a:lnTo>
                      <a:pt x="513" y="3"/>
                    </a:lnTo>
                    <a:lnTo>
                      <a:pt x="514" y="2"/>
                    </a:lnTo>
                    <a:lnTo>
                      <a:pt x="514" y="3"/>
                    </a:lnTo>
                    <a:lnTo>
                      <a:pt x="514" y="3"/>
                    </a:lnTo>
                    <a:lnTo>
                      <a:pt x="515" y="2"/>
                    </a:lnTo>
                    <a:lnTo>
                      <a:pt x="515" y="3"/>
                    </a:lnTo>
                    <a:lnTo>
                      <a:pt x="516" y="6"/>
                    </a:lnTo>
                    <a:lnTo>
                      <a:pt x="516" y="7"/>
                    </a:lnTo>
                    <a:lnTo>
                      <a:pt x="516" y="10"/>
                    </a:lnTo>
                    <a:lnTo>
                      <a:pt x="517" y="11"/>
                    </a:lnTo>
                    <a:lnTo>
                      <a:pt x="517" y="10"/>
                    </a:lnTo>
                    <a:lnTo>
                      <a:pt x="517" y="12"/>
                    </a:lnTo>
                    <a:lnTo>
                      <a:pt x="519" y="13"/>
                    </a:lnTo>
                    <a:lnTo>
                      <a:pt x="519" y="12"/>
                    </a:lnTo>
                    <a:lnTo>
                      <a:pt x="519" y="10"/>
                    </a:lnTo>
                    <a:lnTo>
                      <a:pt x="520" y="8"/>
                    </a:lnTo>
                    <a:lnTo>
                      <a:pt x="520" y="7"/>
                    </a:lnTo>
                    <a:lnTo>
                      <a:pt x="521" y="6"/>
                    </a:lnTo>
                    <a:lnTo>
                      <a:pt x="521" y="3"/>
                    </a:lnTo>
                    <a:lnTo>
                      <a:pt x="521" y="4"/>
                    </a:lnTo>
                    <a:lnTo>
                      <a:pt x="522" y="4"/>
                    </a:lnTo>
                    <a:lnTo>
                      <a:pt x="522" y="2"/>
                    </a:lnTo>
                    <a:lnTo>
                      <a:pt x="522" y="2"/>
                    </a:lnTo>
                    <a:lnTo>
                      <a:pt x="523" y="4"/>
                    </a:lnTo>
                    <a:lnTo>
                      <a:pt x="523" y="4"/>
                    </a:lnTo>
                    <a:lnTo>
                      <a:pt x="523" y="4"/>
                    </a:lnTo>
                    <a:lnTo>
                      <a:pt x="524" y="4"/>
                    </a:lnTo>
                    <a:lnTo>
                      <a:pt x="524" y="4"/>
                    </a:lnTo>
                    <a:lnTo>
                      <a:pt x="525" y="4"/>
                    </a:lnTo>
                    <a:lnTo>
                      <a:pt x="525" y="4"/>
                    </a:lnTo>
                    <a:lnTo>
                      <a:pt x="525" y="4"/>
                    </a:lnTo>
                    <a:lnTo>
                      <a:pt x="526" y="3"/>
                    </a:lnTo>
                    <a:lnTo>
                      <a:pt x="526" y="4"/>
                    </a:lnTo>
                    <a:lnTo>
                      <a:pt x="526" y="3"/>
                    </a:lnTo>
                    <a:lnTo>
                      <a:pt x="528" y="3"/>
                    </a:lnTo>
                    <a:lnTo>
                      <a:pt x="528" y="4"/>
                    </a:lnTo>
                    <a:lnTo>
                      <a:pt x="529" y="6"/>
                    </a:lnTo>
                    <a:lnTo>
                      <a:pt x="529" y="4"/>
                    </a:lnTo>
                    <a:lnTo>
                      <a:pt x="529" y="4"/>
                    </a:lnTo>
                    <a:lnTo>
                      <a:pt x="530" y="6"/>
                    </a:lnTo>
                    <a:lnTo>
                      <a:pt x="530" y="4"/>
                    </a:lnTo>
                    <a:lnTo>
                      <a:pt x="530" y="3"/>
                    </a:lnTo>
                    <a:lnTo>
                      <a:pt x="531" y="3"/>
                    </a:lnTo>
                    <a:lnTo>
                      <a:pt x="531" y="0"/>
                    </a:lnTo>
                    <a:lnTo>
                      <a:pt x="531" y="2"/>
                    </a:lnTo>
                    <a:lnTo>
                      <a:pt x="532" y="2"/>
                    </a:lnTo>
                    <a:lnTo>
                      <a:pt x="532" y="3"/>
                    </a:lnTo>
                    <a:lnTo>
                      <a:pt x="533" y="3"/>
                    </a:lnTo>
                    <a:lnTo>
                      <a:pt x="533" y="6"/>
                    </a:lnTo>
                    <a:lnTo>
                      <a:pt x="533" y="4"/>
                    </a:lnTo>
                    <a:lnTo>
                      <a:pt x="534" y="4"/>
                    </a:lnTo>
                    <a:lnTo>
                      <a:pt x="534" y="6"/>
                    </a:lnTo>
                    <a:lnTo>
                      <a:pt x="534" y="9"/>
                    </a:lnTo>
                    <a:lnTo>
                      <a:pt x="535" y="10"/>
                    </a:lnTo>
                    <a:lnTo>
                      <a:pt x="535" y="9"/>
                    </a:lnTo>
                    <a:lnTo>
                      <a:pt x="535" y="9"/>
                    </a:lnTo>
                    <a:lnTo>
                      <a:pt x="537" y="8"/>
                    </a:lnTo>
                    <a:lnTo>
                      <a:pt x="537" y="10"/>
                    </a:lnTo>
                    <a:lnTo>
                      <a:pt x="538" y="11"/>
                    </a:lnTo>
                    <a:lnTo>
                      <a:pt x="538" y="12"/>
                    </a:lnTo>
                    <a:lnTo>
                      <a:pt x="538" y="13"/>
                    </a:lnTo>
                    <a:lnTo>
                      <a:pt x="539" y="13"/>
                    </a:lnTo>
                    <a:lnTo>
                      <a:pt x="539" y="15"/>
                    </a:lnTo>
                    <a:lnTo>
                      <a:pt x="539" y="13"/>
                    </a:lnTo>
                    <a:lnTo>
                      <a:pt x="540" y="15"/>
                    </a:lnTo>
                    <a:lnTo>
                      <a:pt x="540" y="15"/>
                    </a:lnTo>
                    <a:lnTo>
                      <a:pt x="540" y="13"/>
                    </a:lnTo>
                    <a:lnTo>
                      <a:pt x="541" y="13"/>
                    </a:lnTo>
                    <a:lnTo>
                      <a:pt x="541" y="12"/>
                    </a:lnTo>
                    <a:lnTo>
                      <a:pt x="542" y="12"/>
                    </a:lnTo>
                    <a:lnTo>
                      <a:pt x="542" y="10"/>
                    </a:lnTo>
                    <a:lnTo>
                      <a:pt x="542" y="10"/>
                    </a:lnTo>
                    <a:lnTo>
                      <a:pt x="543" y="8"/>
                    </a:lnTo>
                    <a:lnTo>
                      <a:pt x="543" y="8"/>
                    </a:lnTo>
                    <a:lnTo>
                      <a:pt x="543" y="8"/>
                    </a:lnTo>
                    <a:lnTo>
                      <a:pt x="544" y="6"/>
                    </a:lnTo>
                    <a:lnTo>
                      <a:pt x="544" y="6"/>
                    </a:lnTo>
                    <a:lnTo>
                      <a:pt x="544" y="6"/>
                    </a:lnTo>
                    <a:lnTo>
                      <a:pt x="546" y="6"/>
                    </a:lnTo>
                    <a:lnTo>
                      <a:pt x="546" y="6"/>
                    </a:lnTo>
                    <a:lnTo>
                      <a:pt x="547" y="4"/>
                    </a:lnTo>
                    <a:lnTo>
                      <a:pt x="547" y="6"/>
                    </a:lnTo>
                    <a:lnTo>
                      <a:pt x="547" y="4"/>
                    </a:lnTo>
                    <a:lnTo>
                      <a:pt x="548" y="6"/>
                    </a:lnTo>
                    <a:lnTo>
                      <a:pt x="548" y="8"/>
                    </a:lnTo>
                    <a:lnTo>
                      <a:pt x="548" y="9"/>
                    </a:lnTo>
                    <a:lnTo>
                      <a:pt x="549" y="9"/>
                    </a:lnTo>
                    <a:lnTo>
                      <a:pt x="549" y="10"/>
                    </a:lnTo>
                    <a:lnTo>
                      <a:pt x="549" y="10"/>
                    </a:lnTo>
                    <a:lnTo>
                      <a:pt x="550" y="11"/>
                    </a:lnTo>
                    <a:lnTo>
                      <a:pt x="550" y="12"/>
                    </a:lnTo>
                    <a:lnTo>
                      <a:pt x="551" y="12"/>
                    </a:lnTo>
                    <a:lnTo>
                      <a:pt x="551" y="13"/>
                    </a:lnTo>
                    <a:lnTo>
                      <a:pt x="551" y="15"/>
                    </a:lnTo>
                    <a:lnTo>
                      <a:pt x="552" y="13"/>
                    </a:lnTo>
                    <a:lnTo>
                      <a:pt x="552" y="13"/>
                    </a:lnTo>
                    <a:lnTo>
                      <a:pt x="552" y="12"/>
                    </a:lnTo>
                    <a:lnTo>
                      <a:pt x="553" y="13"/>
                    </a:lnTo>
                    <a:lnTo>
                      <a:pt x="553" y="13"/>
                    </a:lnTo>
                    <a:lnTo>
                      <a:pt x="553" y="15"/>
                    </a:lnTo>
                    <a:lnTo>
                      <a:pt x="555" y="17"/>
                    </a:lnTo>
                    <a:lnTo>
                      <a:pt x="555" y="18"/>
                    </a:lnTo>
                    <a:lnTo>
                      <a:pt x="556" y="19"/>
                    </a:lnTo>
                    <a:lnTo>
                      <a:pt x="556" y="18"/>
                    </a:lnTo>
                    <a:lnTo>
                      <a:pt x="556" y="18"/>
                    </a:lnTo>
                    <a:lnTo>
                      <a:pt x="557" y="17"/>
                    </a:lnTo>
                    <a:lnTo>
                      <a:pt x="557" y="15"/>
                    </a:lnTo>
                    <a:lnTo>
                      <a:pt x="557" y="13"/>
                    </a:lnTo>
                    <a:lnTo>
                      <a:pt x="558" y="12"/>
                    </a:lnTo>
                    <a:lnTo>
                      <a:pt x="558" y="11"/>
                    </a:lnTo>
                    <a:lnTo>
                      <a:pt x="558" y="11"/>
                    </a:lnTo>
                    <a:lnTo>
                      <a:pt x="559" y="9"/>
                    </a:lnTo>
                    <a:lnTo>
                      <a:pt x="559" y="7"/>
                    </a:lnTo>
                    <a:lnTo>
                      <a:pt x="560" y="7"/>
                    </a:lnTo>
                    <a:lnTo>
                      <a:pt x="560" y="8"/>
                    </a:lnTo>
                    <a:lnTo>
                      <a:pt x="560" y="11"/>
                    </a:lnTo>
                    <a:lnTo>
                      <a:pt x="561" y="12"/>
                    </a:lnTo>
                    <a:lnTo>
                      <a:pt x="561" y="15"/>
                    </a:lnTo>
                    <a:lnTo>
                      <a:pt x="561" y="16"/>
                    </a:lnTo>
                    <a:lnTo>
                      <a:pt x="562" y="18"/>
                    </a:lnTo>
                    <a:lnTo>
                      <a:pt x="562" y="18"/>
                    </a:lnTo>
                    <a:lnTo>
                      <a:pt x="562" y="18"/>
                    </a:lnTo>
                    <a:lnTo>
                      <a:pt x="564" y="18"/>
                    </a:lnTo>
                    <a:lnTo>
                      <a:pt x="564" y="18"/>
                    </a:lnTo>
                    <a:lnTo>
                      <a:pt x="565" y="17"/>
                    </a:lnTo>
                    <a:lnTo>
                      <a:pt x="565" y="16"/>
                    </a:lnTo>
                    <a:lnTo>
                      <a:pt x="565" y="16"/>
                    </a:lnTo>
                    <a:lnTo>
                      <a:pt x="566" y="16"/>
                    </a:lnTo>
                    <a:lnTo>
                      <a:pt x="566" y="15"/>
                    </a:lnTo>
                    <a:lnTo>
                      <a:pt x="566" y="13"/>
                    </a:lnTo>
                    <a:lnTo>
                      <a:pt x="567" y="15"/>
                    </a:lnTo>
                    <a:lnTo>
                      <a:pt x="567" y="15"/>
                    </a:lnTo>
                    <a:lnTo>
                      <a:pt x="567" y="15"/>
                    </a:lnTo>
                    <a:lnTo>
                      <a:pt x="568" y="17"/>
                    </a:lnTo>
                    <a:lnTo>
                      <a:pt x="568" y="17"/>
                    </a:lnTo>
                    <a:lnTo>
                      <a:pt x="569" y="17"/>
                    </a:lnTo>
                    <a:lnTo>
                      <a:pt x="569" y="18"/>
                    </a:lnTo>
                    <a:lnTo>
                      <a:pt x="569" y="18"/>
                    </a:lnTo>
                    <a:lnTo>
                      <a:pt x="570" y="18"/>
                    </a:lnTo>
                    <a:lnTo>
                      <a:pt x="570" y="18"/>
                    </a:lnTo>
                    <a:lnTo>
                      <a:pt x="570" y="16"/>
                    </a:lnTo>
                    <a:lnTo>
                      <a:pt x="571" y="16"/>
                    </a:lnTo>
                    <a:lnTo>
                      <a:pt x="571" y="16"/>
                    </a:lnTo>
                    <a:lnTo>
                      <a:pt x="573" y="17"/>
                    </a:lnTo>
                    <a:lnTo>
                      <a:pt x="573" y="17"/>
                    </a:lnTo>
                    <a:lnTo>
                      <a:pt x="573" y="16"/>
                    </a:lnTo>
                    <a:lnTo>
                      <a:pt x="574" y="15"/>
                    </a:lnTo>
                    <a:lnTo>
                      <a:pt x="574" y="15"/>
                    </a:lnTo>
                    <a:lnTo>
                      <a:pt x="574" y="16"/>
                    </a:lnTo>
                    <a:lnTo>
                      <a:pt x="575" y="15"/>
                    </a:lnTo>
                    <a:lnTo>
                      <a:pt x="575" y="15"/>
                    </a:lnTo>
                    <a:lnTo>
                      <a:pt x="575" y="16"/>
                    </a:lnTo>
                    <a:lnTo>
                      <a:pt x="576" y="15"/>
                    </a:lnTo>
                    <a:lnTo>
                      <a:pt x="576" y="12"/>
                    </a:lnTo>
                    <a:lnTo>
                      <a:pt x="577" y="16"/>
                    </a:lnTo>
                    <a:lnTo>
                      <a:pt x="577" y="16"/>
                    </a:lnTo>
                    <a:lnTo>
                      <a:pt x="577" y="16"/>
                    </a:lnTo>
                    <a:lnTo>
                      <a:pt x="578" y="17"/>
                    </a:lnTo>
                    <a:lnTo>
                      <a:pt x="578" y="15"/>
                    </a:lnTo>
                    <a:lnTo>
                      <a:pt x="578" y="15"/>
                    </a:lnTo>
                    <a:lnTo>
                      <a:pt x="579" y="13"/>
                    </a:lnTo>
                    <a:lnTo>
                      <a:pt x="579" y="13"/>
                    </a:lnTo>
                    <a:lnTo>
                      <a:pt x="579" y="13"/>
                    </a:lnTo>
                    <a:lnTo>
                      <a:pt x="580" y="13"/>
                    </a:lnTo>
                    <a:lnTo>
                      <a:pt x="580" y="12"/>
                    </a:lnTo>
                    <a:lnTo>
                      <a:pt x="582" y="15"/>
                    </a:lnTo>
                    <a:lnTo>
                      <a:pt x="582" y="11"/>
                    </a:lnTo>
                    <a:lnTo>
                      <a:pt x="582" y="13"/>
                    </a:lnTo>
                    <a:lnTo>
                      <a:pt x="583" y="13"/>
                    </a:lnTo>
                    <a:lnTo>
                      <a:pt x="583" y="15"/>
                    </a:lnTo>
                    <a:lnTo>
                      <a:pt x="583" y="18"/>
                    </a:lnTo>
                    <a:lnTo>
                      <a:pt x="584" y="18"/>
                    </a:lnTo>
                    <a:lnTo>
                      <a:pt x="584" y="18"/>
                    </a:lnTo>
                    <a:lnTo>
                      <a:pt x="584" y="20"/>
                    </a:lnTo>
                    <a:lnTo>
                      <a:pt x="585" y="19"/>
                    </a:lnTo>
                    <a:lnTo>
                      <a:pt x="585" y="19"/>
                    </a:lnTo>
                    <a:lnTo>
                      <a:pt x="586" y="18"/>
                    </a:lnTo>
                    <a:lnTo>
                      <a:pt x="586" y="19"/>
                    </a:lnTo>
                    <a:lnTo>
                      <a:pt x="586" y="18"/>
                    </a:lnTo>
                    <a:lnTo>
                      <a:pt x="587" y="16"/>
                    </a:lnTo>
                    <a:lnTo>
                      <a:pt x="587" y="17"/>
                    </a:lnTo>
                    <a:lnTo>
                      <a:pt x="587" y="18"/>
                    </a:lnTo>
                    <a:lnTo>
                      <a:pt x="588" y="16"/>
                    </a:lnTo>
                    <a:lnTo>
                      <a:pt x="588" y="19"/>
                    </a:lnTo>
                    <a:lnTo>
                      <a:pt x="588" y="19"/>
                    </a:lnTo>
                    <a:lnTo>
                      <a:pt x="589" y="17"/>
                    </a:lnTo>
                    <a:lnTo>
                      <a:pt x="589" y="17"/>
                    </a:lnTo>
                    <a:lnTo>
                      <a:pt x="591" y="18"/>
                    </a:lnTo>
                    <a:lnTo>
                      <a:pt x="591" y="15"/>
                    </a:lnTo>
                    <a:lnTo>
                      <a:pt x="591" y="15"/>
                    </a:lnTo>
                    <a:lnTo>
                      <a:pt x="592" y="12"/>
                    </a:lnTo>
                    <a:lnTo>
                      <a:pt x="592" y="12"/>
                    </a:lnTo>
                    <a:lnTo>
                      <a:pt x="592" y="13"/>
                    </a:lnTo>
                    <a:lnTo>
                      <a:pt x="593" y="15"/>
                    </a:lnTo>
                    <a:lnTo>
                      <a:pt x="593" y="15"/>
                    </a:lnTo>
                    <a:lnTo>
                      <a:pt x="593" y="15"/>
                    </a:lnTo>
                    <a:lnTo>
                      <a:pt x="594" y="15"/>
                    </a:lnTo>
                    <a:lnTo>
                      <a:pt x="594" y="15"/>
                    </a:lnTo>
                    <a:lnTo>
                      <a:pt x="595" y="12"/>
                    </a:lnTo>
                    <a:lnTo>
                      <a:pt x="595" y="11"/>
                    </a:lnTo>
                    <a:lnTo>
                      <a:pt x="595" y="8"/>
                    </a:lnTo>
                    <a:lnTo>
                      <a:pt x="596" y="11"/>
                    </a:lnTo>
                    <a:lnTo>
                      <a:pt x="596" y="11"/>
                    </a:lnTo>
                    <a:lnTo>
                      <a:pt x="596" y="11"/>
                    </a:lnTo>
                    <a:lnTo>
                      <a:pt x="597" y="12"/>
                    </a:lnTo>
                    <a:lnTo>
                      <a:pt x="597" y="13"/>
                    </a:lnTo>
                    <a:lnTo>
                      <a:pt x="597" y="13"/>
                    </a:lnTo>
                    <a:lnTo>
                      <a:pt x="598" y="15"/>
                    </a:lnTo>
                    <a:lnTo>
                      <a:pt x="598" y="17"/>
                    </a:lnTo>
                    <a:lnTo>
                      <a:pt x="600" y="19"/>
                    </a:lnTo>
                    <a:lnTo>
                      <a:pt x="600" y="20"/>
                    </a:lnTo>
                    <a:lnTo>
                      <a:pt x="600" y="21"/>
                    </a:lnTo>
                    <a:lnTo>
                      <a:pt x="601" y="20"/>
                    </a:lnTo>
                    <a:lnTo>
                      <a:pt x="601" y="21"/>
                    </a:lnTo>
                    <a:lnTo>
                      <a:pt x="601" y="20"/>
                    </a:lnTo>
                    <a:lnTo>
                      <a:pt x="602" y="19"/>
                    </a:lnTo>
                    <a:lnTo>
                      <a:pt x="602" y="18"/>
                    </a:lnTo>
                    <a:lnTo>
                      <a:pt x="602" y="16"/>
                    </a:lnTo>
                    <a:lnTo>
                      <a:pt x="603" y="15"/>
                    </a:lnTo>
                    <a:lnTo>
                      <a:pt x="603" y="15"/>
                    </a:lnTo>
                    <a:lnTo>
                      <a:pt x="604" y="13"/>
                    </a:lnTo>
                    <a:lnTo>
                      <a:pt x="604" y="13"/>
                    </a:lnTo>
                    <a:lnTo>
                      <a:pt x="604" y="15"/>
                    </a:lnTo>
                    <a:lnTo>
                      <a:pt x="605" y="13"/>
                    </a:lnTo>
                    <a:lnTo>
                      <a:pt x="605" y="15"/>
                    </a:lnTo>
                    <a:lnTo>
                      <a:pt x="605" y="16"/>
                    </a:lnTo>
                    <a:lnTo>
                      <a:pt x="606" y="15"/>
                    </a:lnTo>
                    <a:lnTo>
                      <a:pt x="606" y="16"/>
                    </a:lnTo>
                    <a:lnTo>
                      <a:pt x="606" y="17"/>
                    </a:lnTo>
                    <a:lnTo>
                      <a:pt x="607" y="18"/>
                    </a:lnTo>
                    <a:lnTo>
                      <a:pt x="607" y="16"/>
                    </a:lnTo>
                    <a:lnTo>
                      <a:pt x="609" y="15"/>
                    </a:lnTo>
                    <a:lnTo>
                      <a:pt x="609" y="16"/>
                    </a:lnTo>
                    <a:lnTo>
                      <a:pt x="609" y="13"/>
                    </a:lnTo>
                    <a:lnTo>
                      <a:pt x="610" y="13"/>
                    </a:lnTo>
                    <a:lnTo>
                      <a:pt x="610" y="13"/>
                    </a:lnTo>
                    <a:lnTo>
                      <a:pt x="610" y="11"/>
                    </a:lnTo>
                    <a:lnTo>
                      <a:pt x="611" y="11"/>
                    </a:lnTo>
                    <a:lnTo>
                      <a:pt x="611" y="11"/>
                    </a:lnTo>
                    <a:lnTo>
                      <a:pt x="611" y="10"/>
                    </a:lnTo>
                    <a:lnTo>
                      <a:pt x="612" y="11"/>
                    </a:lnTo>
                    <a:lnTo>
                      <a:pt x="612" y="10"/>
                    </a:lnTo>
                    <a:lnTo>
                      <a:pt x="613" y="10"/>
                    </a:lnTo>
                    <a:lnTo>
                      <a:pt x="613" y="11"/>
                    </a:lnTo>
                    <a:lnTo>
                      <a:pt x="613" y="12"/>
                    </a:lnTo>
                    <a:lnTo>
                      <a:pt x="614" y="13"/>
                    </a:lnTo>
                    <a:lnTo>
                      <a:pt x="614" y="15"/>
                    </a:lnTo>
                    <a:lnTo>
                      <a:pt x="614" y="12"/>
                    </a:lnTo>
                    <a:lnTo>
                      <a:pt x="615" y="13"/>
                    </a:lnTo>
                    <a:lnTo>
                      <a:pt x="615" y="12"/>
                    </a:lnTo>
                    <a:lnTo>
                      <a:pt x="616" y="15"/>
                    </a:lnTo>
                    <a:lnTo>
                      <a:pt x="616" y="15"/>
                    </a:lnTo>
                    <a:lnTo>
                      <a:pt x="616" y="12"/>
                    </a:lnTo>
                    <a:lnTo>
                      <a:pt x="618" y="16"/>
                    </a:lnTo>
                    <a:lnTo>
                      <a:pt x="618" y="13"/>
                    </a:lnTo>
                    <a:lnTo>
                      <a:pt x="618" y="16"/>
                    </a:lnTo>
                    <a:lnTo>
                      <a:pt x="619" y="15"/>
                    </a:lnTo>
                    <a:lnTo>
                      <a:pt x="619" y="16"/>
                    </a:lnTo>
                    <a:lnTo>
                      <a:pt x="619" y="16"/>
                    </a:lnTo>
                    <a:lnTo>
                      <a:pt x="620" y="15"/>
                    </a:lnTo>
                    <a:lnTo>
                      <a:pt x="620" y="13"/>
                    </a:lnTo>
                    <a:lnTo>
                      <a:pt x="621" y="11"/>
                    </a:lnTo>
                    <a:lnTo>
                      <a:pt x="621" y="13"/>
                    </a:lnTo>
                    <a:lnTo>
                      <a:pt x="621" y="16"/>
                    </a:lnTo>
                    <a:lnTo>
                      <a:pt x="622" y="18"/>
                    </a:lnTo>
                    <a:lnTo>
                      <a:pt x="622" y="18"/>
                    </a:lnTo>
                    <a:lnTo>
                      <a:pt x="622" y="19"/>
                    </a:lnTo>
                    <a:lnTo>
                      <a:pt x="623" y="20"/>
                    </a:lnTo>
                    <a:lnTo>
                      <a:pt x="623" y="19"/>
                    </a:lnTo>
                    <a:lnTo>
                      <a:pt x="623" y="19"/>
                    </a:lnTo>
                    <a:lnTo>
                      <a:pt x="624" y="20"/>
                    </a:lnTo>
                    <a:lnTo>
                      <a:pt x="624" y="17"/>
                    </a:lnTo>
                    <a:lnTo>
                      <a:pt x="625" y="16"/>
                    </a:lnTo>
                    <a:lnTo>
                      <a:pt x="625" y="13"/>
                    </a:lnTo>
                    <a:lnTo>
                      <a:pt x="625" y="16"/>
                    </a:lnTo>
                    <a:lnTo>
                      <a:pt x="627" y="16"/>
                    </a:lnTo>
                    <a:lnTo>
                      <a:pt x="627" y="13"/>
                    </a:lnTo>
                    <a:lnTo>
                      <a:pt x="627" y="13"/>
                    </a:lnTo>
                    <a:lnTo>
                      <a:pt x="628" y="13"/>
                    </a:lnTo>
                    <a:lnTo>
                      <a:pt x="628" y="13"/>
                    </a:lnTo>
                    <a:lnTo>
                      <a:pt x="628" y="10"/>
                    </a:lnTo>
                    <a:lnTo>
                      <a:pt x="629" y="8"/>
                    </a:lnTo>
                    <a:lnTo>
                      <a:pt x="629" y="7"/>
                    </a:lnTo>
                    <a:lnTo>
                      <a:pt x="630" y="6"/>
                    </a:lnTo>
                    <a:lnTo>
                      <a:pt x="630" y="7"/>
                    </a:lnTo>
                    <a:lnTo>
                      <a:pt x="630" y="8"/>
                    </a:lnTo>
                    <a:lnTo>
                      <a:pt x="631" y="7"/>
                    </a:lnTo>
                    <a:lnTo>
                      <a:pt x="631" y="8"/>
                    </a:lnTo>
                    <a:lnTo>
                      <a:pt x="631" y="7"/>
                    </a:lnTo>
                    <a:lnTo>
                      <a:pt x="632" y="8"/>
                    </a:lnTo>
                    <a:lnTo>
                      <a:pt x="632" y="9"/>
                    </a:lnTo>
                    <a:lnTo>
                      <a:pt x="632" y="11"/>
                    </a:lnTo>
                    <a:lnTo>
                      <a:pt x="633" y="13"/>
                    </a:lnTo>
                    <a:lnTo>
                      <a:pt x="633" y="15"/>
                    </a:lnTo>
                    <a:lnTo>
                      <a:pt x="634" y="16"/>
                    </a:lnTo>
                    <a:lnTo>
                      <a:pt x="634" y="15"/>
                    </a:lnTo>
                    <a:lnTo>
                      <a:pt x="634" y="17"/>
                    </a:lnTo>
                    <a:lnTo>
                      <a:pt x="636" y="16"/>
                    </a:lnTo>
                    <a:lnTo>
                      <a:pt x="636" y="16"/>
                    </a:lnTo>
                    <a:lnTo>
                      <a:pt x="636" y="19"/>
                    </a:lnTo>
                    <a:lnTo>
                      <a:pt x="637" y="20"/>
                    </a:lnTo>
                    <a:lnTo>
                      <a:pt x="637" y="19"/>
                    </a:lnTo>
                    <a:lnTo>
                      <a:pt x="637" y="19"/>
                    </a:lnTo>
                    <a:lnTo>
                      <a:pt x="638" y="20"/>
                    </a:lnTo>
                    <a:lnTo>
                      <a:pt x="638" y="20"/>
                    </a:lnTo>
                    <a:lnTo>
                      <a:pt x="639" y="19"/>
                    </a:lnTo>
                    <a:lnTo>
                      <a:pt x="639" y="17"/>
                    </a:lnTo>
                    <a:lnTo>
                      <a:pt x="639" y="19"/>
                    </a:lnTo>
                    <a:lnTo>
                      <a:pt x="640" y="20"/>
                    </a:lnTo>
                    <a:lnTo>
                      <a:pt x="640" y="19"/>
                    </a:lnTo>
                    <a:lnTo>
                      <a:pt x="640" y="19"/>
                    </a:lnTo>
                    <a:lnTo>
                      <a:pt x="641" y="19"/>
                    </a:lnTo>
                    <a:lnTo>
                      <a:pt x="641" y="19"/>
                    </a:lnTo>
                    <a:lnTo>
                      <a:pt x="641" y="18"/>
                    </a:lnTo>
                    <a:lnTo>
                      <a:pt x="642" y="17"/>
                    </a:lnTo>
                    <a:lnTo>
                      <a:pt x="642" y="19"/>
                    </a:lnTo>
                    <a:lnTo>
                      <a:pt x="643" y="19"/>
                    </a:lnTo>
                    <a:lnTo>
                      <a:pt x="643" y="18"/>
                    </a:lnTo>
                    <a:lnTo>
                      <a:pt x="643" y="16"/>
                    </a:lnTo>
                    <a:lnTo>
                      <a:pt x="645" y="16"/>
                    </a:lnTo>
                    <a:lnTo>
                      <a:pt x="645" y="13"/>
                    </a:lnTo>
                    <a:lnTo>
                      <a:pt x="645" y="15"/>
                    </a:lnTo>
                    <a:lnTo>
                      <a:pt x="646" y="15"/>
                    </a:lnTo>
                    <a:lnTo>
                      <a:pt x="646" y="16"/>
                    </a:lnTo>
                    <a:lnTo>
                      <a:pt x="646" y="19"/>
                    </a:lnTo>
                    <a:lnTo>
                      <a:pt x="647" y="19"/>
                    </a:lnTo>
                    <a:lnTo>
                      <a:pt x="647" y="20"/>
                    </a:lnTo>
                    <a:lnTo>
                      <a:pt x="648" y="21"/>
                    </a:lnTo>
                    <a:lnTo>
                      <a:pt x="648" y="21"/>
                    </a:lnTo>
                    <a:lnTo>
                      <a:pt x="648" y="21"/>
                    </a:lnTo>
                    <a:lnTo>
                      <a:pt x="649" y="21"/>
                    </a:lnTo>
                    <a:lnTo>
                      <a:pt x="649" y="19"/>
                    </a:lnTo>
                    <a:lnTo>
                      <a:pt x="649" y="19"/>
                    </a:lnTo>
                    <a:lnTo>
                      <a:pt x="650" y="21"/>
                    </a:lnTo>
                    <a:lnTo>
                      <a:pt x="650" y="20"/>
                    </a:lnTo>
                    <a:lnTo>
                      <a:pt x="650" y="20"/>
                    </a:lnTo>
                    <a:lnTo>
                      <a:pt x="651" y="18"/>
                    </a:lnTo>
                    <a:lnTo>
                      <a:pt x="651" y="16"/>
                    </a:lnTo>
                    <a:lnTo>
                      <a:pt x="652" y="17"/>
                    </a:lnTo>
                    <a:lnTo>
                      <a:pt x="652" y="16"/>
                    </a:lnTo>
                    <a:lnTo>
                      <a:pt x="652" y="13"/>
                    </a:lnTo>
                    <a:lnTo>
                      <a:pt x="654" y="12"/>
                    </a:lnTo>
                    <a:lnTo>
                      <a:pt x="654" y="13"/>
                    </a:lnTo>
                    <a:lnTo>
                      <a:pt x="654" y="12"/>
                    </a:lnTo>
                    <a:lnTo>
                      <a:pt x="655" y="15"/>
                    </a:lnTo>
                    <a:lnTo>
                      <a:pt x="655" y="13"/>
                    </a:lnTo>
                    <a:lnTo>
                      <a:pt x="655" y="13"/>
                    </a:lnTo>
                    <a:lnTo>
                      <a:pt x="656" y="12"/>
                    </a:lnTo>
                    <a:lnTo>
                      <a:pt x="656" y="13"/>
                    </a:lnTo>
                    <a:lnTo>
                      <a:pt x="657" y="13"/>
                    </a:lnTo>
                    <a:lnTo>
                      <a:pt x="657" y="15"/>
                    </a:lnTo>
                    <a:lnTo>
                      <a:pt x="657" y="13"/>
                    </a:lnTo>
                    <a:lnTo>
                      <a:pt x="658" y="16"/>
                    </a:lnTo>
                    <a:lnTo>
                      <a:pt x="658" y="16"/>
                    </a:lnTo>
                    <a:lnTo>
                      <a:pt x="658" y="18"/>
                    </a:lnTo>
                    <a:lnTo>
                      <a:pt x="659" y="18"/>
                    </a:lnTo>
                    <a:lnTo>
                      <a:pt x="659" y="16"/>
                    </a:lnTo>
                    <a:lnTo>
                      <a:pt x="660" y="17"/>
                    </a:lnTo>
                    <a:lnTo>
                      <a:pt x="660" y="15"/>
                    </a:lnTo>
                    <a:lnTo>
                      <a:pt x="660" y="15"/>
                    </a:lnTo>
                    <a:lnTo>
                      <a:pt x="661" y="15"/>
                    </a:lnTo>
                    <a:lnTo>
                      <a:pt x="661" y="15"/>
                    </a:lnTo>
                    <a:lnTo>
                      <a:pt x="661" y="13"/>
                    </a:lnTo>
                    <a:lnTo>
                      <a:pt x="663" y="13"/>
                    </a:lnTo>
                    <a:lnTo>
                      <a:pt x="663" y="15"/>
                    </a:lnTo>
                    <a:lnTo>
                      <a:pt x="663" y="13"/>
                    </a:lnTo>
                    <a:lnTo>
                      <a:pt x="664" y="12"/>
                    </a:lnTo>
                    <a:lnTo>
                      <a:pt x="664" y="12"/>
                    </a:lnTo>
                    <a:lnTo>
                      <a:pt x="665" y="11"/>
                    </a:lnTo>
                    <a:lnTo>
                      <a:pt x="665" y="12"/>
                    </a:lnTo>
                    <a:lnTo>
                      <a:pt x="665" y="15"/>
                    </a:lnTo>
                    <a:lnTo>
                      <a:pt x="666" y="13"/>
                    </a:lnTo>
                    <a:lnTo>
                      <a:pt x="666" y="13"/>
                    </a:lnTo>
                    <a:lnTo>
                      <a:pt x="666" y="13"/>
                    </a:lnTo>
                    <a:lnTo>
                      <a:pt x="667" y="12"/>
                    </a:lnTo>
                    <a:lnTo>
                      <a:pt x="667" y="12"/>
                    </a:lnTo>
                    <a:lnTo>
                      <a:pt x="667" y="12"/>
                    </a:lnTo>
                    <a:lnTo>
                      <a:pt x="668" y="13"/>
                    </a:lnTo>
                    <a:lnTo>
                      <a:pt x="668" y="15"/>
                    </a:lnTo>
                    <a:lnTo>
                      <a:pt x="669" y="13"/>
                    </a:lnTo>
                    <a:lnTo>
                      <a:pt x="669" y="13"/>
                    </a:lnTo>
                    <a:lnTo>
                      <a:pt x="669" y="16"/>
                    </a:lnTo>
                    <a:lnTo>
                      <a:pt x="670" y="19"/>
                    </a:lnTo>
                    <a:lnTo>
                      <a:pt x="670" y="18"/>
                    </a:lnTo>
                    <a:lnTo>
                      <a:pt x="670" y="19"/>
                    </a:lnTo>
                    <a:lnTo>
                      <a:pt x="672" y="19"/>
                    </a:lnTo>
                    <a:lnTo>
                      <a:pt x="672" y="20"/>
                    </a:lnTo>
                    <a:lnTo>
                      <a:pt x="672" y="19"/>
                    </a:lnTo>
                    <a:lnTo>
                      <a:pt x="673" y="18"/>
                    </a:lnTo>
                    <a:lnTo>
                      <a:pt x="673" y="17"/>
                    </a:lnTo>
                    <a:lnTo>
                      <a:pt x="674" y="17"/>
                    </a:lnTo>
                    <a:lnTo>
                      <a:pt x="674" y="17"/>
                    </a:lnTo>
                    <a:lnTo>
                      <a:pt x="674" y="18"/>
                    </a:lnTo>
                    <a:lnTo>
                      <a:pt x="675" y="20"/>
                    </a:lnTo>
                    <a:lnTo>
                      <a:pt x="675" y="20"/>
                    </a:lnTo>
                    <a:lnTo>
                      <a:pt x="675" y="20"/>
                    </a:lnTo>
                    <a:lnTo>
                      <a:pt x="676" y="19"/>
                    </a:lnTo>
                    <a:lnTo>
                      <a:pt x="676" y="18"/>
                    </a:lnTo>
                    <a:lnTo>
                      <a:pt x="676" y="16"/>
                    </a:lnTo>
                    <a:lnTo>
                      <a:pt x="677" y="15"/>
                    </a:lnTo>
                    <a:lnTo>
                      <a:pt x="677" y="12"/>
                    </a:lnTo>
                    <a:lnTo>
                      <a:pt x="678" y="12"/>
                    </a:lnTo>
                    <a:lnTo>
                      <a:pt x="678" y="11"/>
                    </a:lnTo>
                    <a:lnTo>
                      <a:pt x="678" y="13"/>
                    </a:lnTo>
                    <a:lnTo>
                      <a:pt x="679" y="15"/>
                    </a:lnTo>
                    <a:lnTo>
                      <a:pt x="679" y="17"/>
                    </a:lnTo>
                    <a:lnTo>
                      <a:pt x="679" y="19"/>
                    </a:lnTo>
                    <a:lnTo>
                      <a:pt x="681" y="20"/>
                    </a:lnTo>
                    <a:lnTo>
                      <a:pt x="681" y="22"/>
                    </a:lnTo>
                    <a:lnTo>
                      <a:pt x="681" y="22"/>
                    </a:lnTo>
                    <a:lnTo>
                      <a:pt x="682" y="22"/>
                    </a:lnTo>
                    <a:lnTo>
                      <a:pt x="682" y="23"/>
                    </a:lnTo>
                    <a:lnTo>
                      <a:pt x="683" y="26"/>
                    </a:lnTo>
                    <a:lnTo>
                      <a:pt x="683" y="21"/>
                    </a:lnTo>
                    <a:lnTo>
                      <a:pt x="683" y="20"/>
                    </a:lnTo>
                    <a:lnTo>
                      <a:pt x="684" y="19"/>
                    </a:lnTo>
                    <a:lnTo>
                      <a:pt x="684" y="18"/>
                    </a:lnTo>
                    <a:lnTo>
                      <a:pt x="684" y="18"/>
                    </a:lnTo>
                    <a:lnTo>
                      <a:pt x="685" y="18"/>
                    </a:lnTo>
                    <a:lnTo>
                      <a:pt x="685" y="18"/>
                    </a:lnTo>
                    <a:lnTo>
                      <a:pt x="685" y="19"/>
                    </a:lnTo>
                    <a:lnTo>
                      <a:pt x="686" y="19"/>
                    </a:lnTo>
                    <a:lnTo>
                      <a:pt x="686" y="19"/>
                    </a:lnTo>
                    <a:lnTo>
                      <a:pt x="687" y="18"/>
                    </a:lnTo>
                    <a:lnTo>
                      <a:pt x="687" y="18"/>
                    </a:lnTo>
                    <a:lnTo>
                      <a:pt x="687" y="17"/>
                    </a:lnTo>
                    <a:lnTo>
                      <a:pt x="688" y="19"/>
                    </a:lnTo>
                    <a:lnTo>
                      <a:pt x="688" y="20"/>
                    </a:lnTo>
                    <a:lnTo>
                      <a:pt x="688" y="20"/>
                    </a:lnTo>
                    <a:lnTo>
                      <a:pt x="690" y="22"/>
                    </a:lnTo>
                    <a:lnTo>
                      <a:pt x="690" y="22"/>
                    </a:lnTo>
                    <a:lnTo>
                      <a:pt x="690" y="22"/>
                    </a:lnTo>
                    <a:lnTo>
                      <a:pt x="691" y="21"/>
                    </a:lnTo>
                    <a:lnTo>
                      <a:pt x="691" y="20"/>
                    </a:lnTo>
                    <a:lnTo>
                      <a:pt x="692" y="20"/>
                    </a:lnTo>
                    <a:lnTo>
                      <a:pt x="692" y="18"/>
                    </a:lnTo>
                    <a:lnTo>
                      <a:pt x="692" y="18"/>
                    </a:lnTo>
                    <a:lnTo>
                      <a:pt x="693" y="16"/>
                    </a:lnTo>
                    <a:lnTo>
                      <a:pt x="693" y="15"/>
                    </a:lnTo>
                    <a:lnTo>
                      <a:pt x="693" y="15"/>
                    </a:lnTo>
                    <a:lnTo>
                      <a:pt x="694" y="18"/>
                    </a:lnTo>
                    <a:lnTo>
                      <a:pt x="694" y="18"/>
                    </a:lnTo>
                    <a:lnTo>
                      <a:pt x="694" y="18"/>
                    </a:lnTo>
                    <a:lnTo>
                      <a:pt x="695" y="18"/>
                    </a:lnTo>
                    <a:lnTo>
                      <a:pt x="695" y="19"/>
                    </a:lnTo>
                    <a:lnTo>
                      <a:pt x="696" y="18"/>
                    </a:lnTo>
                    <a:lnTo>
                      <a:pt x="696" y="18"/>
                    </a:lnTo>
                    <a:lnTo>
                      <a:pt x="696" y="15"/>
                    </a:lnTo>
                    <a:lnTo>
                      <a:pt x="697" y="13"/>
                    </a:lnTo>
                    <a:lnTo>
                      <a:pt x="697" y="15"/>
                    </a:lnTo>
                    <a:lnTo>
                      <a:pt x="697" y="16"/>
                    </a:lnTo>
                    <a:lnTo>
                      <a:pt x="699" y="18"/>
                    </a:lnTo>
                    <a:lnTo>
                      <a:pt x="699" y="18"/>
                    </a:lnTo>
                    <a:lnTo>
                      <a:pt x="699" y="18"/>
                    </a:lnTo>
                    <a:lnTo>
                      <a:pt x="700" y="20"/>
                    </a:lnTo>
                    <a:lnTo>
                      <a:pt x="700" y="20"/>
                    </a:lnTo>
                    <a:lnTo>
                      <a:pt x="701" y="21"/>
                    </a:lnTo>
                    <a:lnTo>
                      <a:pt x="701" y="20"/>
                    </a:lnTo>
                    <a:lnTo>
                      <a:pt x="701" y="20"/>
                    </a:lnTo>
                    <a:lnTo>
                      <a:pt x="702" y="20"/>
                    </a:lnTo>
                    <a:lnTo>
                      <a:pt x="702" y="21"/>
                    </a:lnTo>
                    <a:lnTo>
                      <a:pt x="702" y="22"/>
                    </a:lnTo>
                    <a:lnTo>
                      <a:pt x="703" y="23"/>
                    </a:lnTo>
                    <a:lnTo>
                      <a:pt x="703" y="25"/>
                    </a:lnTo>
                    <a:lnTo>
                      <a:pt x="704" y="23"/>
                    </a:lnTo>
                    <a:lnTo>
                      <a:pt x="704" y="26"/>
                    </a:lnTo>
                    <a:lnTo>
                      <a:pt x="704" y="22"/>
                    </a:lnTo>
                    <a:lnTo>
                      <a:pt x="705" y="23"/>
                    </a:lnTo>
                    <a:lnTo>
                      <a:pt x="705" y="22"/>
                    </a:lnTo>
                    <a:lnTo>
                      <a:pt x="705" y="23"/>
                    </a:lnTo>
                    <a:lnTo>
                      <a:pt x="706" y="22"/>
                    </a:lnTo>
                    <a:lnTo>
                      <a:pt x="706" y="22"/>
                    </a:lnTo>
                    <a:lnTo>
                      <a:pt x="706" y="21"/>
                    </a:lnTo>
                    <a:lnTo>
                      <a:pt x="708" y="21"/>
                    </a:lnTo>
                    <a:lnTo>
                      <a:pt x="708" y="23"/>
                    </a:lnTo>
                    <a:lnTo>
                      <a:pt x="709" y="23"/>
                    </a:lnTo>
                    <a:lnTo>
                      <a:pt x="709" y="23"/>
                    </a:lnTo>
                    <a:lnTo>
                      <a:pt x="709" y="21"/>
                    </a:lnTo>
                    <a:lnTo>
                      <a:pt x="710" y="22"/>
                    </a:lnTo>
                    <a:lnTo>
                      <a:pt x="710" y="21"/>
                    </a:lnTo>
                    <a:lnTo>
                      <a:pt x="710" y="21"/>
                    </a:lnTo>
                    <a:lnTo>
                      <a:pt x="711" y="19"/>
                    </a:lnTo>
                    <a:lnTo>
                      <a:pt x="711" y="17"/>
                    </a:lnTo>
                    <a:lnTo>
                      <a:pt x="711" y="16"/>
                    </a:lnTo>
                    <a:lnTo>
                      <a:pt x="712" y="15"/>
                    </a:lnTo>
                    <a:lnTo>
                      <a:pt x="712" y="17"/>
                    </a:lnTo>
                    <a:lnTo>
                      <a:pt x="713" y="16"/>
                    </a:lnTo>
                    <a:lnTo>
                      <a:pt x="713" y="18"/>
                    </a:lnTo>
                    <a:lnTo>
                      <a:pt x="713" y="19"/>
                    </a:lnTo>
                    <a:lnTo>
                      <a:pt x="714" y="19"/>
                    </a:lnTo>
                    <a:lnTo>
                      <a:pt x="714" y="19"/>
                    </a:lnTo>
                    <a:lnTo>
                      <a:pt x="714" y="18"/>
                    </a:lnTo>
                    <a:lnTo>
                      <a:pt x="715" y="20"/>
                    </a:lnTo>
                    <a:lnTo>
                      <a:pt x="715" y="20"/>
                    </a:lnTo>
                    <a:lnTo>
                      <a:pt x="715" y="22"/>
                    </a:lnTo>
                    <a:lnTo>
                      <a:pt x="717" y="21"/>
                    </a:lnTo>
                    <a:lnTo>
                      <a:pt x="717" y="22"/>
                    </a:lnTo>
                    <a:lnTo>
                      <a:pt x="718" y="26"/>
                    </a:lnTo>
                    <a:lnTo>
                      <a:pt x="718" y="26"/>
                    </a:lnTo>
                    <a:lnTo>
                      <a:pt x="718" y="27"/>
                    </a:lnTo>
                    <a:lnTo>
                      <a:pt x="719" y="29"/>
                    </a:lnTo>
                    <a:lnTo>
                      <a:pt x="719" y="30"/>
                    </a:lnTo>
                    <a:lnTo>
                      <a:pt x="719" y="30"/>
                    </a:lnTo>
                    <a:lnTo>
                      <a:pt x="720" y="29"/>
                    </a:lnTo>
                    <a:lnTo>
                      <a:pt x="720" y="30"/>
                    </a:lnTo>
                    <a:lnTo>
                      <a:pt x="720" y="31"/>
                    </a:lnTo>
                    <a:lnTo>
                      <a:pt x="721" y="29"/>
                    </a:lnTo>
                    <a:lnTo>
                      <a:pt x="721" y="29"/>
                    </a:lnTo>
                    <a:lnTo>
                      <a:pt x="722" y="29"/>
                    </a:lnTo>
                    <a:lnTo>
                      <a:pt x="722" y="28"/>
                    </a:lnTo>
                    <a:lnTo>
                      <a:pt x="722" y="28"/>
                    </a:lnTo>
                    <a:lnTo>
                      <a:pt x="723" y="25"/>
                    </a:lnTo>
                    <a:lnTo>
                      <a:pt x="723" y="23"/>
                    </a:lnTo>
                    <a:lnTo>
                      <a:pt x="723" y="26"/>
                    </a:lnTo>
                    <a:lnTo>
                      <a:pt x="724" y="28"/>
                    </a:lnTo>
                    <a:lnTo>
                      <a:pt x="724" y="27"/>
                    </a:lnTo>
                    <a:lnTo>
                      <a:pt x="724" y="28"/>
                    </a:lnTo>
                    <a:lnTo>
                      <a:pt x="725" y="28"/>
                    </a:lnTo>
                    <a:lnTo>
                      <a:pt x="725" y="29"/>
                    </a:lnTo>
                    <a:lnTo>
                      <a:pt x="727" y="30"/>
                    </a:lnTo>
                    <a:lnTo>
                      <a:pt x="727" y="31"/>
                    </a:lnTo>
                    <a:lnTo>
                      <a:pt x="727" y="34"/>
                    </a:lnTo>
                    <a:lnTo>
                      <a:pt x="728" y="34"/>
                    </a:lnTo>
                    <a:lnTo>
                      <a:pt x="728" y="34"/>
                    </a:lnTo>
                    <a:lnTo>
                      <a:pt x="728" y="34"/>
                    </a:lnTo>
                    <a:lnTo>
                      <a:pt x="729" y="32"/>
                    </a:lnTo>
                    <a:lnTo>
                      <a:pt x="729" y="30"/>
                    </a:lnTo>
                    <a:lnTo>
                      <a:pt x="729" y="30"/>
                    </a:lnTo>
                    <a:lnTo>
                      <a:pt x="730" y="28"/>
                    </a:lnTo>
                    <a:lnTo>
                      <a:pt x="730" y="29"/>
                    </a:lnTo>
                    <a:lnTo>
                      <a:pt x="731" y="30"/>
                    </a:lnTo>
                    <a:lnTo>
                      <a:pt x="731" y="31"/>
                    </a:lnTo>
                    <a:lnTo>
                      <a:pt x="731" y="29"/>
                    </a:lnTo>
                    <a:lnTo>
                      <a:pt x="732" y="28"/>
                    </a:lnTo>
                    <a:lnTo>
                      <a:pt x="732" y="28"/>
                    </a:lnTo>
                    <a:lnTo>
                      <a:pt x="732" y="27"/>
                    </a:lnTo>
                    <a:lnTo>
                      <a:pt x="733" y="27"/>
                    </a:lnTo>
                    <a:lnTo>
                      <a:pt x="733" y="27"/>
                    </a:lnTo>
                    <a:lnTo>
                      <a:pt x="733" y="27"/>
                    </a:lnTo>
                    <a:lnTo>
                      <a:pt x="734" y="29"/>
                    </a:lnTo>
                    <a:lnTo>
                      <a:pt x="734" y="30"/>
                    </a:lnTo>
                    <a:lnTo>
                      <a:pt x="736" y="30"/>
                    </a:lnTo>
                    <a:lnTo>
                      <a:pt x="736" y="29"/>
                    </a:lnTo>
                    <a:lnTo>
                      <a:pt x="736" y="29"/>
                    </a:lnTo>
                    <a:lnTo>
                      <a:pt x="737" y="30"/>
                    </a:lnTo>
                    <a:lnTo>
                      <a:pt x="737" y="28"/>
                    </a:lnTo>
                    <a:lnTo>
                      <a:pt x="737" y="28"/>
                    </a:lnTo>
                    <a:lnTo>
                      <a:pt x="738" y="28"/>
                    </a:lnTo>
                    <a:lnTo>
                      <a:pt x="738" y="27"/>
                    </a:lnTo>
                    <a:lnTo>
                      <a:pt x="738" y="27"/>
                    </a:lnTo>
                    <a:lnTo>
                      <a:pt x="739" y="27"/>
                    </a:lnTo>
                    <a:lnTo>
                      <a:pt x="739" y="26"/>
                    </a:lnTo>
                    <a:lnTo>
                      <a:pt x="740" y="26"/>
                    </a:lnTo>
                    <a:lnTo>
                      <a:pt x="740" y="27"/>
                    </a:lnTo>
                    <a:lnTo>
                      <a:pt x="740" y="29"/>
                    </a:lnTo>
                    <a:lnTo>
                      <a:pt x="741" y="29"/>
                    </a:lnTo>
                    <a:lnTo>
                      <a:pt x="741" y="29"/>
                    </a:lnTo>
                    <a:lnTo>
                      <a:pt x="741" y="28"/>
                    </a:lnTo>
                    <a:lnTo>
                      <a:pt x="742" y="27"/>
                    </a:lnTo>
                    <a:lnTo>
                      <a:pt x="742" y="23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8144337" y="3452813"/>
                <a:ext cx="1588" cy="0"/>
              </a:xfrm>
              <a:prstGeom prst="line">
                <a:avLst/>
              </a:pr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auto">
              <a:xfrm>
                <a:off x="1616074" y="3413125"/>
                <a:ext cx="5326063" cy="890587"/>
              </a:xfrm>
              <a:custGeom>
                <a:avLst/>
                <a:gdLst>
                  <a:gd name="T0" fmla="*/ 51 w 3355"/>
                  <a:gd name="T1" fmla="*/ 11 h 561"/>
                  <a:gd name="T2" fmla="*/ 103 w 3355"/>
                  <a:gd name="T3" fmla="*/ 16 h 561"/>
                  <a:gd name="T4" fmla="*/ 156 w 3355"/>
                  <a:gd name="T5" fmla="*/ 17 h 561"/>
                  <a:gd name="T6" fmla="*/ 209 w 3355"/>
                  <a:gd name="T7" fmla="*/ 11 h 561"/>
                  <a:gd name="T8" fmla="*/ 260 w 3355"/>
                  <a:gd name="T9" fmla="*/ 9 h 561"/>
                  <a:gd name="T10" fmla="*/ 313 w 3355"/>
                  <a:gd name="T11" fmla="*/ 9 h 561"/>
                  <a:gd name="T12" fmla="*/ 366 w 3355"/>
                  <a:gd name="T13" fmla="*/ 12 h 561"/>
                  <a:gd name="T14" fmla="*/ 418 w 3355"/>
                  <a:gd name="T15" fmla="*/ 6 h 561"/>
                  <a:gd name="T16" fmla="*/ 471 w 3355"/>
                  <a:gd name="T17" fmla="*/ 23 h 561"/>
                  <a:gd name="T18" fmla="*/ 524 w 3355"/>
                  <a:gd name="T19" fmla="*/ 14 h 561"/>
                  <a:gd name="T20" fmla="*/ 575 w 3355"/>
                  <a:gd name="T21" fmla="*/ 15 h 561"/>
                  <a:gd name="T22" fmla="*/ 628 w 3355"/>
                  <a:gd name="T23" fmla="*/ 16 h 561"/>
                  <a:gd name="T24" fmla="*/ 681 w 3355"/>
                  <a:gd name="T25" fmla="*/ 11 h 561"/>
                  <a:gd name="T26" fmla="*/ 733 w 3355"/>
                  <a:gd name="T27" fmla="*/ 12 h 561"/>
                  <a:gd name="T28" fmla="*/ 786 w 3355"/>
                  <a:gd name="T29" fmla="*/ 12 h 561"/>
                  <a:gd name="T30" fmla="*/ 838 w 3355"/>
                  <a:gd name="T31" fmla="*/ 54 h 561"/>
                  <a:gd name="T32" fmla="*/ 890 w 3355"/>
                  <a:gd name="T33" fmla="*/ 147 h 561"/>
                  <a:gd name="T34" fmla="*/ 943 w 3355"/>
                  <a:gd name="T35" fmla="*/ 174 h 561"/>
                  <a:gd name="T36" fmla="*/ 996 w 3355"/>
                  <a:gd name="T37" fmla="*/ 188 h 561"/>
                  <a:gd name="T38" fmla="*/ 1048 w 3355"/>
                  <a:gd name="T39" fmla="*/ 191 h 561"/>
                  <a:gd name="T40" fmla="*/ 1100 w 3355"/>
                  <a:gd name="T41" fmla="*/ 192 h 561"/>
                  <a:gd name="T42" fmla="*/ 1153 w 3355"/>
                  <a:gd name="T43" fmla="*/ 192 h 561"/>
                  <a:gd name="T44" fmla="*/ 1205 w 3355"/>
                  <a:gd name="T45" fmla="*/ 188 h 561"/>
                  <a:gd name="T46" fmla="*/ 1258 w 3355"/>
                  <a:gd name="T47" fmla="*/ 179 h 561"/>
                  <a:gd name="T48" fmla="*/ 1311 w 3355"/>
                  <a:gd name="T49" fmla="*/ 183 h 561"/>
                  <a:gd name="T50" fmla="*/ 1363 w 3355"/>
                  <a:gd name="T51" fmla="*/ 183 h 561"/>
                  <a:gd name="T52" fmla="*/ 1415 w 3355"/>
                  <a:gd name="T53" fmla="*/ 179 h 561"/>
                  <a:gd name="T54" fmla="*/ 1468 w 3355"/>
                  <a:gd name="T55" fmla="*/ 179 h 561"/>
                  <a:gd name="T56" fmla="*/ 1520 w 3355"/>
                  <a:gd name="T57" fmla="*/ 171 h 561"/>
                  <a:gd name="T58" fmla="*/ 1573 w 3355"/>
                  <a:gd name="T59" fmla="*/ 174 h 561"/>
                  <a:gd name="T60" fmla="*/ 1625 w 3355"/>
                  <a:gd name="T61" fmla="*/ 163 h 561"/>
                  <a:gd name="T62" fmla="*/ 1677 w 3355"/>
                  <a:gd name="T63" fmla="*/ 369 h 561"/>
                  <a:gd name="T64" fmla="*/ 1730 w 3355"/>
                  <a:gd name="T65" fmla="*/ 410 h 561"/>
                  <a:gd name="T66" fmla="*/ 1782 w 3355"/>
                  <a:gd name="T67" fmla="*/ 348 h 561"/>
                  <a:gd name="T68" fmla="*/ 1835 w 3355"/>
                  <a:gd name="T69" fmla="*/ 275 h 561"/>
                  <a:gd name="T70" fmla="*/ 1888 w 3355"/>
                  <a:gd name="T71" fmla="*/ 242 h 561"/>
                  <a:gd name="T72" fmla="*/ 1939 w 3355"/>
                  <a:gd name="T73" fmla="*/ 237 h 561"/>
                  <a:gd name="T74" fmla="*/ 1992 w 3355"/>
                  <a:gd name="T75" fmla="*/ 212 h 561"/>
                  <a:gd name="T76" fmla="*/ 2045 w 3355"/>
                  <a:gd name="T77" fmla="*/ 211 h 561"/>
                  <a:gd name="T78" fmla="*/ 2097 w 3355"/>
                  <a:gd name="T79" fmla="*/ 205 h 561"/>
                  <a:gd name="T80" fmla="*/ 2150 w 3355"/>
                  <a:gd name="T81" fmla="*/ 209 h 561"/>
                  <a:gd name="T82" fmla="*/ 2203 w 3355"/>
                  <a:gd name="T83" fmla="*/ 211 h 561"/>
                  <a:gd name="T84" fmla="*/ 2254 w 3355"/>
                  <a:gd name="T85" fmla="*/ 212 h 561"/>
                  <a:gd name="T86" fmla="*/ 2307 w 3355"/>
                  <a:gd name="T87" fmla="*/ 208 h 561"/>
                  <a:gd name="T88" fmla="*/ 2360 w 3355"/>
                  <a:gd name="T89" fmla="*/ 207 h 561"/>
                  <a:gd name="T90" fmla="*/ 2412 w 3355"/>
                  <a:gd name="T91" fmla="*/ 210 h 561"/>
                  <a:gd name="T92" fmla="*/ 2465 w 3355"/>
                  <a:gd name="T93" fmla="*/ 209 h 561"/>
                  <a:gd name="T94" fmla="*/ 2517 w 3355"/>
                  <a:gd name="T95" fmla="*/ 207 h 561"/>
                  <a:gd name="T96" fmla="*/ 2569 w 3355"/>
                  <a:gd name="T97" fmla="*/ 201 h 561"/>
                  <a:gd name="T98" fmla="*/ 2622 w 3355"/>
                  <a:gd name="T99" fmla="*/ 209 h 561"/>
                  <a:gd name="T100" fmla="*/ 2675 w 3355"/>
                  <a:gd name="T101" fmla="*/ 210 h 561"/>
                  <a:gd name="T102" fmla="*/ 2727 w 3355"/>
                  <a:gd name="T103" fmla="*/ 206 h 561"/>
                  <a:gd name="T104" fmla="*/ 2779 w 3355"/>
                  <a:gd name="T105" fmla="*/ 216 h 561"/>
                  <a:gd name="T106" fmla="*/ 2832 w 3355"/>
                  <a:gd name="T107" fmla="*/ 201 h 561"/>
                  <a:gd name="T108" fmla="*/ 2884 w 3355"/>
                  <a:gd name="T109" fmla="*/ 178 h 561"/>
                  <a:gd name="T110" fmla="*/ 2937 w 3355"/>
                  <a:gd name="T111" fmla="*/ 91 h 561"/>
                  <a:gd name="T112" fmla="*/ 2990 w 3355"/>
                  <a:gd name="T113" fmla="*/ 49 h 561"/>
                  <a:gd name="T114" fmla="*/ 3041 w 3355"/>
                  <a:gd name="T115" fmla="*/ 28 h 561"/>
                  <a:gd name="T116" fmla="*/ 3094 w 3355"/>
                  <a:gd name="T117" fmla="*/ 33 h 561"/>
                  <a:gd name="T118" fmla="*/ 3146 w 3355"/>
                  <a:gd name="T119" fmla="*/ 27 h 561"/>
                  <a:gd name="T120" fmla="*/ 3199 w 3355"/>
                  <a:gd name="T121" fmla="*/ 27 h 561"/>
                  <a:gd name="T122" fmla="*/ 3252 w 3355"/>
                  <a:gd name="T123" fmla="*/ 38 h 561"/>
                  <a:gd name="T124" fmla="*/ 3303 w 3355"/>
                  <a:gd name="T125" fmla="*/ 4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55" h="561">
                    <a:moveTo>
                      <a:pt x="0" y="7"/>
                    </a:moveTo>
                    <a:lnTo>
                      <a:pt x="0" y="8"/>
                    </a:lnTo>
                    <a:lnTo>
                      <a:pt x="0" y="9"/>
                    </a:lnTo>
                    <a:lnTo>
                      <a:pt x="1" y="9"/>
                    </a:lnTo>
                    <a:lnTo>
                      <a:pt x="1" y="9"/>
                    </a:lnTo>
                    <a:lnTo>
                      <a:pt x="1" y="11"/>
                    </a:lnTo>
                    <a:lnTo>
                      <a:pt x="2" y="11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4" y="15"/>
                    </a:lnTo>
                    <a:lnTo>
                      <a:pt x="4" y="16"/>
                    </a:lnTo>
                    <a:lnTo>
                      <a:pt x="4" y="18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5" y="17"/>
                    </a:lnTo>
                    <a:lnTo>
                      <a:pt x="6" y="17"/>
                    </a:lnTo>
                    <a:lnTo>
                      <a:pt x="6" y="17"/>
                    </a:lnTo>
                    <a:lnTo>
                      <a:pt x="6" y="16"/>
                    </a:lnTo>
                    <a:lnTo>
                      <a:pt x="7" y="15"/>
                    </a:lnTo>
                    <a:lnTo>
                      <a:pt x="7" y="12"/>
                    </a:lnTo>
                    <a:lnTo>
                      <a:pt x="9" y="11"/>
                    </a:lnTo>
                    <a:lnTo>
                      <a:pt x="9" y="10"/>
                    </a:lnTo>
                    <a:lnTo>
                      <a:pt x="9" y="9"/>
                    </a:lnTo>
                    <a:lnTo>
                      <a:pt x="10" y="9"/>
                    </a:lnTo>
                    <a:lnTo>
                      <a:pt x="10" y="10"/>
                    </a:lnTo>
                    <a:lnTo>
                      <a:pt x="10" y="9"/>
                    </a:lnTo>
                    <a:lnTo>
                      <a:pt x="11" y="10"/>
                    </a:lnTo>
                    <a:lnTo>
                      <a:pt x="11" y="9"/>
                    </a:lnTo>
                    <a:lnTo>
                      <a:pt x="11" y="9"/>
                    </a:lnTo>
                    <a:lnTo>
                      <a:pt x="12" y="9"/>
                    </a:lnTo>
                    <a:lnTo>
                      <a:pt x="12" y="9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9"/>
                    </a:lnTo>
                    <a:lnTo>
                      <a:pt x="14" y="11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5" y="12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16" y="15"/>
                    </a:lnTo>
                    <a:lnTo>
                      <a:pt x="16" y="15"/>
                    </a:lnTo>
                    <a:lnTo>
                      <a:pt x="18" y="14"/>
                    </a:lnTo>
                    <a:lnTo>
                      <a:pt x="18" y="12"/>
                    </a:lnTo>
                    <a:lnTo>
                      <a:pt x="18" y="11"/>
                    </a:lnTo>
                    <a:lnTo>
                      <a:pt x="19" y="8"/>
                    </a:lnTo>
                    <a:lnTo>
                      <a:pt x="19" y="7"/>
                    </a:lnTo>
                    <a:lnTo>
                      <a:pt x="19" y="7"/>
                    </a:lnTo>
                    <a:lnTo>
                      <a:pt x="20" y="7"/>
                    </a:lnTo>
                    <a:lnTo>
                      <a:pt x="20" y="8"/>
                    </a:lnTo>
                    <a:lnTo>
                      <a:pt x="20" y="7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2" y="8"/>
                    </a:lnTo>
                    <a:lnTo>
                      <a:pt x="22" y="7"/>
                    </a:lnTo>
                    <a:lnTo>
                      <a:pt x="22" y="8"/>
                    </a:lnTo>
                    <a:lnTo>
                      <a:pt x="23" y="8"/>
                    </a:lnTo>
                    <a:lnTo>
                      <a:pt x="23" y="8"/>
                    </a:lnTo>
                    <a:lnTo>
                      <a:pt x="23" y="9"/>
                    </a:lnTo>
                    <a:lnTo>
                      <a:pt x="24" y="11"/>
                    </a:lnTo>
                    <a:lnTo>
                      <a:pt x="24" y="10"/>
                    </a:lnTo>
                    <a:lnTo>
                      <a:pt x="24" y="11"/>
                    </a:lnTo>
                    <a:lnTo>
                      <a:pt x="25" y="12"/>
                    </a:lnTo>
                    <a:lnTo>
                      <a:pt x="25" y="11"/>
                    </a:lnTo>
                    <a:lnTo>
                      <a:pt x="27" y="11"/>
                    </a:lnTo>
                    <a:lnTo>
                      <a:pt x="27" y="11"/>
                    </a:lnTo>
                    <a:lnTo>
                      <a:pt x="27" y="11"/>
                    </a:lnTo>
                    <a:lnTo>
                      <a:pt x="28" y="11"/>
                    </a:lnTo>
                    <a:lnTo>
                      <a:pt x="28" y="11"/>
                    </a:lnTo>
                    <a:lnTo>
                      <a:pt x="28" y="12"/>
                    </a:lnTo>
                    <a:lnTo>
                      <a:pt x="29" y="14"/>
                    </a:lnTo>
                    <a:lnTo>
                      <a:pt x="29" y="11"/>
                    </a:lnTo>
                    <a:lnTo>
                      <a:pt x="29" y="11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1" y="11"/>
                    </a:lnTo>
                    <a:lnTo>
                      <a:pt x="31" y="11"/>
                    </a:lnTo>
                    <a:lnTo>
                      <a:pt x="31" y="11"/>
                    </a:lnTo>
                    <a:lnTo>
                      <a:pt x="32" y="10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3" y="14"/>
                    </a:lnTo>
                    <a:lnTo>
                      <a:pt x="33" y="11"/>
                    </a:lnTo>
                    <a:lnTo>
                      <a:pt x="33" y="12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6" y="12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7" y="14"/>
                    </a:lnTo>
                    <a:lnTo>
                      <a:pt x="37" y="15"/>
                    </a:lnTo>
                    <a:lnTo>
                      <a:pt x="37" y="16"/>
                    </a:lnTo>
                    <a:lnTo>
                      <a:pt x="38" y="16"/>
                    </a:lnTo>
                    <a:lnTo>
                      <a:pt x="38" y="16"/>
                    </a:lnTo>
                    <a:lnTo>
                      <a:pt x="38" y="15"/>
                    </a:lnTo>
                    <a:lnTo>
                      <a:pt x="39" y="16"/>
                    </a:lnTo>
                    <a:lnTo>
                      <a:pt x="39" y="16"/>
                    </a:lnTo>
                    <a:lnTo>
                      <a:pt x="40" y="16"/>
                    </a:lnTo>
                    <a:lnTo>
                      <a:pt x="40" y="17"/>
                    </a:lnTo>
                    <a:lnTo>
                      <a:pt x="40" y="17"/>
                    </a:lnTo>
                    <a:lnTo>
                      <a:pt x="41" y="16"/>
                    </a:lnTo>
                    <a:lnTo>
                      <a:pt x="41" y="15"/>
                    </a:lnTo>
                    <a:lnTo>
                      <a:pt x="41" y="14"/>
                    </a:lnTo>
                    <a:lnTo>
                      <a:pt x="42" y="14"/>
                    </a:lnTo>
                    <a:lnTo>
                      <a:pt x="42" y="16"/>
                    </a:lnTo>
                    <a:lnTo>
                      <a:pt x="43" y="15"/>
                    </a:lnTo>
                    <a:lnTo>
                      <a:pt x="43" y="14"/>
                    </a:lnTo>
                    <a:lnTo>
                      <a:pt x="43" y="14"/>
                    </a:lnTo>
                    <a:lnTo>
                      <a:pt x="45" y="15"/>
                    </a:lnTo>
                    <a:lnTo>
                      <a:pt x="45" y="12"/>
                    </a:lnTo>
                    <a:lnTo>
                      <a:pt x="45" y="14"/>
                    </a:lnTo>
                    <a:lnTo>
                      <a:pt x="46" y="11"/>
                    </a:lnTo>
                    <a:lnTo>
                      <a:pt x="46" y="9"/>
                    </a:lnTo>
                    <a:lnTo>
                      <a:pt x="46" y="9"/>
                    </a:lnTo>
                    <a:lnTo>
                      <a:pt x="47" y="8"/>
                    </a:lnTo>
                    <a:lnTo>
                      <a:pt x="47" y="9"/>
                    </a:lnTo>
                    <a:lnTo>
                      <a:pt x="48" y="9"/>
                    </a:lnTo>
                    <a:lnTo>
                      <a:pt x="48" y="9"/>
                    </a:lnTo>
                    <a:lnTo>
                      <a:pt x="48" y="9"/>
                    </a:lnTo>
                    <a:lnTo>
                      <a:pt x="49" y="10"/>
                    </a:lnTo>
                    <a:lnTo>
                      <a:pt x="49" y="8"/>
                    </a:lnTo>
                    <a:lnTo>
                      <a:pt x="49" y="9"/>
                    </a:lnTo>
                    <a:lnTo>
                      <a:pt x="50" y="11"/>
                    </a:lnTo>
                    <a:lnTo>
                      <a:pt x="50" y="11"/>
                    </a:lnTo>
                    <a:lnTo>
                      <a:pt x="50" y="11"/>
                    </a:lnTo>
                    <a:lnTo>
                      <a:pt x="51" y="11"/>
                    </a:lnTo>
                    <a:lnTo>
                      <a:pt x="51" y="10"/>
                    </a:lnTo>
                    <a:lnTo>
                      <a:pt x="52" y="10"/>
                    </a:lnTo>
                    <a:lnTo>
                      <a:pt x="52" y="11"/>
                    </a:lnTo>
                    <a:lnTo>
                      <a:pt x="52" y="14"/>
                    </a:lnTo>
                    <a:lnTo>
                      <a:pt x="54" y="14"/>
                    </a:lnTo>
                    <a:lnTo>
                      <a:pt x="54" y="14"/>
                    </a:lnTo>
                    <a:lnTo>
                      <a:pt x="54" y="14"/>
                    </a:lnTo>
                    <a:lnTo>
                      <a:pt x="55" y="16"/>
                    </a:lnTo>
                    <a:lnTo>
                      <a:pt x="55" y="16"/>
                    </a:lnTo>
                    <a:lnTo>
                      <a:pt x="55" y="14"/>
                    </a:lnTo>
                    <a:lnTo>
                      <a:pt x="56" y="15"/>
                    </a:lnTo>
                    <a:lnTo>
                      <a:pt x="56" y="16"/>
                    </a:lnTo>
                    <a:lnTo>
                      <a:pt x="57" y="17"/>
                    </a:lnTo>
                    <a:lnTo>
                      <a:pt x="57" y="16"/>
                    </a:lnTo>
                    <a:lnTo>
                      <a:pt x="57" y="16"/>
                    </a:lnTo>
                    <a:lnTo>
                      <a:pt x="58" y="17"/>
                    </a:lnTo>
                    <a:lnTo>
                      <a:pt x="58" y="21"/>
                    </a:lnTo>
                    <a:lnTo>
                      <a:pt x="58" y="21"/>
                    </a:lnTo>
                    <a:lnTo>
                      <a:pt x="59" y="24"/>
                    </a:lnTo>
                    <a:lnTo>
                      <a:pt x="59" y="27"/>
                    </a:lnTo>
                    <a:lnTo>
                      <a:pt x="59" y="27"/>
                    </a:lnTo>
                    <a:lnTo>
                      <a:pt x="60" y="28"/>
                    </a:lnTo>
                    <a:lnTo>
                      <a:pt x="60" y="27"/>
                    </a:lnTo>
                    <a:lnTo>
                      <a:pt x="61" y="26"/>
                    </a:lnTo>
                    <a:lnTo>
                      <a:pt x="61" y="24"/>
                    </a:lnTo>
                    <a:lnTo>
                      <a:pt x="61" y="21"/>
                    </a:lnTo>
                    <a:lnTo>
                      <a:pt x="63" y="21"/>
                    </a:lnTo>
                    <a:lnTo>
                      <a:pt x="63" y="17"/>
                    </a:lnTo>
                    <a:lnTo>
                      <a:pt x="63" y="16"/>
                    </a:lnTo>
                    <a:lnTo>
                      <a:pt x="64" y="14"/>
                    </a:lnTo>
                    <a:lnTo>
                      <a:pt x="64" y="10"/>
                    </a:lnTo>
                    <a:lnTo>
                      <a:pt x="64" y="9"/>
                    </a:lnTo>
                    <a:lnTo>
                      <a:pt x="65" y="9"/>
                    </a:lnTo>
                    <a:lnTo>
                      <a:pt x="65" y="9"/>
                    </a:lnTo>
                    <a:lnTo>
                      <a:pt x="66" y="8"/>
                    </a:lnTo>
                    <a:lnTo>
                      <a:pt x="66" y="9"/>
                    </a:lnTo>
                    <a:lnTo>
                      <a:pt x="66" y="11"/>
                    </a:lnTo>
                    <a:lnTo>
                      <a:pt x="67" y="11"/>
                    </a:lnTo>
                    <a:lnTo>
                      <a:pt x="67" y="11"/>
                    </a:lnTo>
                    <a:lnTo>
                      <a:pt x="67" y="12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8" y="14"/>
                    </a:lnTo>
                    <a:lnTo>
                      <a:pt x="69" y="16"/>
                    </a:lnTo>
                    <a:lnTo>
                      <a:pt x="69" y="17"/>
                    </a:lnTo>
                    <a:lnTo>
                      <a:pt x="70" y="19"/>
                    </a:lnTo>
                    <a:lnTo>
                      <a:pt x="70" y="21"/>
                    </a:lnTo>
                    <a:lnTo>
                      <a:pt x="70" y="20"/>
                    </a:lnTo>
                    <a:lnTo>
                      <a:pt x="72" y="20"/>
                    </a:lnTo>
                    <a:lnTo>
                      <a:pt x="72" y="19"/>
                    </a:lnTo>
                    <a:lnTo>
                      <a:pt x="72" y="19"/>
                    </a:lnTo>
                    <a:lnTo>
                      <a:pt x="73" y="18"/>
                    </a:lnTo>
                    <a:lnTo>
                      <a:pt x="73" y="19"/>
                    </a:lnTo>
                    <a:lnTo>
                      <a:pt x="73" y="16"/>
                    </a:lnTo>
                    <a:lnTo>
                      <a:pt x="74" y="16"/>
                    </a:lnTo>
                    <a:lnTo>
                      <a:pt x="74" y="18"/>
                    </a:lnTo>
                    <a:lnTo>
                      <a:pt x="75" y="20"/>
                    </a:lnTo>
                    <a:lnTo>
                      <a:pt x="75" y="17"/>
                    </a:lnTo>
                    <a:lnTo>
                      <a:pt x="75" y="19"/>
                    </a:lnTo>
                    <a:lnTo>
                      <a:pt x="76" y="19"/>
                    </a:lnTo>
                    <a:lnTo>
                      <a:pt x="76" y="18"/>
                    </a:lnTo>
                    <a:lnTo>
                      <a:pt x="76" y="17"/>
                    </a:lnTo>
                    <a:lnTo>
                      <a:pt x="77" y="17"/>
                    </a:lnTo>
                    <a:lnTo>
                      <a:pt x="77" y="15"/>
                    </a:lnTo>
                    <a:lnTo>
                      <a:pt x="77" y="11"/>
                    </a:lnTo>
                    <a:lnTo>
                      <a:pt x="78" y="8"/>
                    </a:lnTo>
                    <a:lnTo>
                      <a:pt x="78" y="8"/>
                    </a:lnTo>
                    <a:lnTo>
                      <a:pt x="79" y="9"/>
                    </a:lnTo>
                    <a:lnTo>
                      <a:pt x="79" y="11"/>
                    </a:lnTo>
                    <a:lnTo>
                      <a:pt x="79" y="14"/>
                    </a:lnTo>
                    <a:lnTo>
                      <a:pt x="81" y="14"/>
                    </a:lnTo>
                    <a:lnTo>
                      <a:pt x="81" y="15"/>
                    </a:lnTo>
                    <a:lnTo>
                      <a:pt x="81" y="15"/>
                    </a:lnTo>
                    <a:lnTo>
                      <a:pt x="82" y="16"/>
                    </a:lnTo>
                    <a:lnTo>
                      <a:pt x="82" y="18"/>
                    </a:lnTo>
                    <a:lnTo>
                      <a:pt x="82" y="20"/>
                    </a:lnTo>
                    <a:lnTo>
                      <a:pt x="83" y="19"/>
                    </a:lnTo>
                    <a:lnTo>
                      <a:pt x="83" y="20"/>
                    </a:lnTo>
                    <a:lnTo>
                      <a:pt x="84" y="19"/>
                    </a:lnTo>
                    <a:lnTo>
                      <a:pt x="84" y="20"/>
                    </a:lnTo>
                    <a:lnTo>
                      <a:pt x="84" y="17"/>
                    </a:lnTo>
                    <a:lnTo>
                      <a:pt x="85" y="15"/>
                    </a:lnTo>
                    <a:lnTo>
                      <a:pt x="85" y="15"/>
                    </a:lnTo>
                    <a:lnTo>
                      <a:pt x="85" y="14"/>
                    </a:lnTo>
                    <a:lnTo>
                      <a:pt x="86" y="15"/>
                    </a:lnTo>
                    <a:lnTo>
                      <a:pt x="86" y="17"/>
                    </a:lnTo>
                    <a:lnTo>
                      <a:pt x="87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8" y="17"/>
                    </a:lnTo>
                    <a:lnTo>
                      <a:pt x="88" y="17"/>
                    </a:lnTo>
                    <a:lnTo>
                      <a:pt x="88" y="17"/>
                    </a:lnTo>
                    <a:lnTo>
                      <a:pt x="90" y="17"/>
                    </a:lnTo>
                    <a:lnTo>
                      <a:pt x="90" y="16"/>
                    </a:lnTo>
                    <a:lnTo>
                      <a:pt x="90" y="16"/>
                    </a:lnTo>
                    <a:lnTo>
                      <a:pt x="91" y="16"/>
                    </a:lnTo>
                    <a:lnTo>
                      <a:pt x="91" y="17"/>
                    </a:lnTo>
                    <a:lnTo>
                      <a:pt x="92" y="17"/>
                    </a:lnTo>
                    <a:lnTo>
                      <a:pt x="92" y="18"/>
                    </a:lnTo>
                    <a:lnTo>
                      <a:pt x="92" y="20"/>
                    </a:lnTo>
                    <a:lnTo>
                      <a:pt x="93" y="19"/>
                    </a:lnTo>
                    <a:lnTo>
                      <a:pt x="93" y="18"/>
                    </a:lnTo>
                    <a:lnTo>
                      <a:pt x="93" y="17"/>
                    </a:lnTo>
                    <a:lnTo>
                      <a:pt x="94" y="16"/>
                    </a:lnTo>
                    <a:lnTo>
                      <a:pt x="94" y="16"/>
                    </a:lnTo>
                    <a:lnTo>
                      <a:pt x="94" y="14"/>
                    </a:lnTo>
                    <a:lnTo>
                      <a:pt x="95" y="14"/>
                    </a:lnTo>
                    <a:lnTo>
                      <a:pt x="95" y="12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96" y="15"/>
                    </a:lnTo>
                    <a:lnTo>
                      <a:pt x="97" y="16"/>
                    </a:lnTo>
                    <a:lnTo>
                      <a:pt x="97" y="18"/>
                    </a:lnTo>
                    <a:lnTo>
                      <a:pt x="97" y="20"/>
                    </a:lnTo>
                    <a:lnTo>
                      <a:pt x="99" y="21"/>
                    </a:lnTo>
                    <a:lnTo>
                      <a:pt x="99" y="21"/>
                    </a:lnTo>
                    <a:lnTo>
                      <a:pt x="99" y="21"/>
                    </a:lnTo>
                    <a:lnTo>
                      <a:pt x="100" y="21"/>
                    </a:lnTo>
                    <a:lnTo>
                      <a:pt x="100" y="21"/>
                    </a:lnTo>
                    <a:lnTo>
                      <a:pt x="101" y="20"/>
                    </a:lnTo>
                    <a:lnTo>
                      <a:pt x="101" y="19"/>
                    </a:lnTo>
                    <a:lnTo>
                      <a:pt x="101" y="19"/>
                    </a:lnTo>
                    <a:lnTo>
                      <a:pt x="102" y="20"/>
                    </a:lnTo>
                    <a:lnTo>
                      <a:pt x="102" y="18"/>
                    </a:lnTo>
                    <a:lnTo>
                      <a:pt x="102" y="16"/>
                    </a:lnTo>
                    <a:lnTo>
                      <a:pt x="103" y="15"/>
                    </a:lnTo>
                    <a:lnTo>
                      <a:pt x="103" y="16"/>
                    </a:lnTo>
                    <a:lnTo>
                      <a:pt x="103" y="16"/>
                    </a:lnTo>
                    <a:lnTo>
                      <a:pt x="104" y="16"/>
                    </a:lnTo>
                    <a:lnTo>
                      <a:pt x="104" y="15"/>
                    </a:lnTo>
                    <a:lnTo>
                      <a:pt x="105" y="14"/>
                    </a:lnTo>
                    <a:lnTo>
                      <a:pt x="105" y="14"/>
                    </a:lnTo>
                    <a:lnTo>
                      <a:pt x="105" y="14"/>
                    </a:lnTo>
                    <a:lnTo>
                      <a:pt x="106" y="15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8" y="14"/>
                    </a:lnTo>
                    <a:lnTo>
                      <a:pt x="108" y="15"/>
                    </a:lnTo>
                    <a:lnTo>
                      <a:pt x="108" y="14"/>
                    </a:lnTo>
                    <a:lnTo>
                      <a:pt x="109" y="15"/>
                    </a:lnTo>
                    <a:lnTo>
                      <a:pt x="109" y="16"/>
                    </a:lnTo>
                    <a:lnTo>
                      <a:pt x="110" y="16"/>
                    </a:lnTo>
                    <a:lnTo>
                      <a:pt x="110" y="16"/>
                    </a:lnTo>
                    <a:lnTo>
                      <a:pt x="110" y="15"/>
                    </a:lnTo>
                    <a:lnTo>
                      <a:pt x="111" y="16"/>
                    </a:lnTo>
                    <a:lnTo>
                      <a:pt x="111" y="15"/>
                    </a:lnTo>
                    <a:lnTo>
                      <a:pt x="111" y="15"/>
                    </a:lnTo>
                    <a:lnTo>
                      <a:pt x="112" y="14"/>
                    </a:lnTo>
                    <a:lnTo>
                      <a:pt x="112" y="15"/>
                    </a:lnTo>
                    <a:lnTo>
                      <a:pt x="112" y="15"/>
                    </a:lnTo>
                    <a:lnTo>
                      <a:pt x="113" y="15"/>
                    </a:lnTo>
                    <a:lnTo>
                      <a:pt x="113" y="15"/>
                    </a:lnTo>
                    <a:lnTo>
                      <a:pt x="114" y="17"/>
                    </a:lnTo>
                    <a:lnTo>
                      <a:pt x="114" y="19"/>
                    </a:lnTo>
                    <a:lnTo>
                      <a:pt x="114" y="21"/>
                    </a:lnTo>
                    <a:lnTo>
                      <a:pt x="115" y="19"/>
                    </a:lnTo>
                    <a:lnTo>
                      <a:pt x="115" y="19"/>
                    </a:lnTo>
                    <a:lnTo>
                      <a:pt x="115" y="19"/>
                    </a:lnTo>
                    <a:lnTo>
                      <a:pt x="117" y="17"/>
                    </a:lnTo>
                    <a:lnTo>
                      <a:pt x="117" y="18"/>
                    </a:lnTo>
                    <a:lnTo>
                      <a:pt x="117" y="17"/>
                    </a:lnTo>
                    <a:lnTo>
                      <a:pt x="118" y="18"/>
                    </a:lnTo>
                    <a:lnTo>
                      <a:pt x="118" y="17"/>
                    </a:lnTo>
                    <a:lnTo>
                      <a:pt x="119" y="19"/>
                    </a:lnTo>
                    <a:lnTo>
                      <a:pt x="119" y="20"/>
                    </a:lnTo>
                    <a:lnTo>
                      <a:pt x="119" y="21"/>
                    </a:lnTo>
                    <a:lnTo>
                      <a:pt x="120" y="21"/>
                    </a:lnTo>
                    <a:lnTo>
                      <a:pt x="120" y="21"/>
                    </a:lnTo>
                    <a:lnTo>
                      <a:pt x="120" y="20"/>
                    </a:lnTo>
                    <a:lnTo>
                      <a:pt x="121" y="20"/>
                    </a:lnTo>
                    <a:lnTo>
                      <a:pt x="121" y="21"/>
                    </a:lnTo>
                    <a:lnTo>
                      <a:pt x="121" y="19"/>
                    </a:lnTo>
                    <a:lnTo>
                      <a:pt x="122" y="19"/>
                    </a:lnTo>
                    <a:lnTo>
                      <a:pt x="122" y="17"/>
                    </a:lnTo>
                    <a:lnTo>
                      <a:pt x="123" y="16"/>
                    </a:lnTo>
                    <a:lnTo>
                      <a:pt x="123" y="16"/>
                    </a:lnTo>
                    <a:lnTo>
                      <a:pt x="123" y="15"/>
                    </a:lnTo>
                    <a:lnTo>
                      <a:pt x="124" y="15"/>
                    </a:lnTo>
                    <a:lnTo>
                      <a:pt x="124" y="17"/>
                    </a:lnTo>
                    <a:lnTo>
                      <a:pt x="124" y="16"/>
                    </a:lnTo>
                    <a:lnTo>
                      <a:pt x="126" y="16"/>
                    </a:lnTo>
                    <a:lnTo>
                      <a:pt x="126" y="19"/>
                    </a:lnTo>
                    <a:lnTo>
                      <a:pt x="126" y="19"/>
                    </a:lnTo>
                    <a:lnTo>
                      <a:pt x="127" y="19"/>
                    </a:lnTo>
                    <a:lnTo>
                      <a:pt x="127" y="17"/>
                    </a:lnTo>
                    <a:lnTo>
                      <a:pt x="128" y="15"/>
                    </a:lnTo>
                    <a:lnTo>
                      <a:pt x="128" y="12"/>
                    </a:lnTo>
                    <a:lnTo>
                      <a:pt x="128" y="10"/>
                    </a:lnTo>
                    <a:lnTo>
                      <a:pt x="129" y="9"/>
                    </a:lnTo>
                    <a:lnTo>
                      <a:pt x="129" y="9"/>
                    </a:lnTo>
                    <a:lnTo>
                      <a:pt x="129" y="11"/>
                    </a:lnTo>
                    <a:lnTo>
                      <a:pt x="130" y="12"/>
                    </a:lnTo>
                    <a:lnTo>
                      <a:pt x="130" y="12"/>
                    </a:lnTo>
                    <a:lnTo>
                      <a:pt x="131" y="15"/>
                    </a:lnTo>
                    <a:lnTo>
                      <a:pt x="131" y="17"/>
                    </a:lnTo>
                    <a:lnTo>
                      <a:pt x="131" y="19"/>
                    </a:lnTo>
                    <a:lnTo>
                      <a:pt x="132" y="21"/>
                    </a:lnTo>
                    <a:lnTo>
                      <a:pt x="132" y="20"/>
                    </a:lnTo>
                    <a:lnTo>
                      <a:pt x="132" y="20"/>
                    </a:lnTo>
                    <a:lnTo>
                      <a:pt x="133" y="20"/>
                    </a:lnTo>
                    <a:lnTo>
                      <a:pt x="133" y="21"/>
                    </a:lnTo>
                    <a:lnTo>
                      <a:pt x="133" y="21"/>
                    </a:lnTo>
                    <a:lnTo>
                      <a:pt x="135" y="24"/>
                    </a:lnTo>
                    <a:lnTo>
                      <a:pt x="135" y="23"/>
                    </a:lnTo>
                    <a:lnTo>
                      <a:pt x="136" y="24"/>
                    </a:lnTo>
                    <a:lnTo>
                      <a:pt x="136" y="24"/>
                    </a:lnTo>
                    <a:lnTo>
                      <a:pt x="136" y="24"/>
                    </a:lnTo>
                    <a:lnTo>
                      <a:pt x="137" y="23"/>
                    </a:lnTo>
                    <a:lnTo>
                      <a:pt x="137" y="21"/>
                    </a:lnTo>
                    <a:lnTo>
                      <a:pt x="137" y="19"/>
                    </a:lnTo>
                    <a:lnTo>
                      <a:pt x="138" y="20"/>
                    </a:lnTo>
                    <a:lnTo>
                      <a:pt x="138" y="19"/>
                    </a:lnTo>
                    <a:lnTo>
                      <a:pt x="138" y="18"/>
                    </a:lnTo>
                    <a:lnTo>
                      <a:pt x="139" y="20"/>
                    </a:lnTo>
                    <a:lnTo>
                      <a:pt x="139" y="20"/>
                    </a:lnTo>
                    <a:lnTo>
                      <a:pt x="140" y="24"/>
                    </a:lnTo>
                    <a:lnTo>
                      <a:pt x="140" y="25"/>
                    </a:lnTo>
                    <a:lnTo>
                      <a:pt x="140" y="27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9"/>
                    </a:lnTo>
                    <a:lnTo>
                      <a:pt x="142" y="28"/>
                    </a:lnTo>
                    <a:lnTo>
                      <a:pt x="142" y="28"/>
                    </a:lnTo>
                    <a:lnTo>
                      <a:pt x="142" y="27"/>
                    </a:lnTo>
                    <a:lnTo>
                      <a:pt x="144" y="24"/>
                    </a:lnTo>
                    <a:lnTo>
                      <a:pt x="144" y="20"/>
                    </a:lnTo>
                    <a:lnTo>
                      <a:pt x="145" y="19"/>
                    </a:lnTo>
                    <a:lnTo>
                      <a:pt x="145" y="18"/>
                    </a:lnTo>
                    <a:lnTo>
                      <a:pt x="145" y="16"/>
                    </a:lnTo>
                    <a:lnTo>
                      <a:pt x="146" y="12"/>
                    </a:lnTo>
                    <a:lnTo>
                      <a:pt x="146" y="11"/>
                    </a:lnTo>
                    <a:lnTo>
                      <a:pt x="146" y="9"/>
                    </a:lnTo>
                    <a:lnTo>
                      <a:pt x="147" y="7"/>
                    </a:lnTo>
                    <a:lnTo>
                      <a:pt x="147" y="8"/>
                    </a:lnTo>
                    <a:lnTo>
                      <a:pt x="147" y="7"/>
                    </a:lnTo>
                    <a:lnTo>
                      <a:pt x="148" y="7"/>
                    </a:lnTo>
                    <a:lnTo>
                      <a:pt x="148" y="7"/>
                    </a:lnTo>
                    <a:lnTo>
                      <a:pt x="149" y="8"/>
                    </a:lnTo>
                    <a:lnTo>
                      <a:pt x="149" y="9"/>
                    </a:lnTo>
                    <a:lnTo>
                      <a:pt x="149" y="11"/>
                    </a:lnTo>
                    <a:lnTo>
                      <a:pt x="150" y="11"/>
                    </a:lnTo>
                    <a:lnTo>
                      <a:pt x="150" y="14"/>
                    </a:lnTo>
                    <a:lnTo>
                      <a:pt x="150" y="14"/>
                    </a:lnTo>
                    <a:lnTo>
                      <a:pt x="151" y="16"/>
                    </a:lnTo>
                    <a:lnTo>
                      <a:pt x="151" y="17"/>
                    </a:lnTo>
                    <a:lnTo>
                      <a:pt x="151" y="19"/>
                    </a:lnTo>
                    <a:lnTo>
                      <a:pt x="153" y="19"/>
                    </a:lnTo>
                    <a:lnTo>
                      <a:pt x="153" y="20"/>
                    </a:lnTo>
                    <a:lnTo>
                      <a:pt x="154" y="18"/>
                    </a:lnTo>
                    <a:lnTo>
                      <a:pt x="154" y="19"/>
                    </a:lnTo>
                    <a:lnTo>
                      <a:pt x="154" y="20"/>
                    </a:lnTo>
                    <a:lnTo>
                      <a:pt x="155" y="21"/>
                    </a:lnTo>
                    <a:lnTo>
                      <a:pt x="155" y="19"/>
                    </a:lnTo>
                    <a:lnTo>
                      <a:pt x="155" y="19"/>
                    </a:lnTo>
                    <a:lnTo>
                      <a:pt x="156" y="18"/>
                    </a:lnTo>
                    <a:lnTo>
                      <a:pt x="156" y="17"/>
                    </a:lnTo>
                    <a:lnTo>
                      <a:pt x="156" y="17"/>
                    </a:lnTo>
                    <a:lnTo>
                      <a:pt x="157" y="17"/>
                    </a:lnTo>
                    <a:lnTo>
                      <a:pt x="157" y="16"/>
                    </a:lnTo>
                    <a:lnTo>
                      <a:pt x="158" y="16"/>
                    </a:lnTo>
                    <a:lnTo>
                      <a:pt x="158" y="14"/>
                    </a:lnTo>
                    <a:lnTo>
                      <a:pt x="158" y="14"/>
                    </a:lnTo>
                    <a:lnTo>
                      <a:pt x="159" y="12"/>
                    </a:lnTo>
                    <a:lnTo>
                      <a:pt x="159" y="14"/>
                    </a:lnTo>
                    <a:lnTo>
                      <a:pt x="159" y="11"/>
                    </a:lnTo>
                    <a:lnTo>
                      <a:pt x="160" y="11"/>
                    </a:lnTo>
                    <a:lnTo>
                      <a:pt x="160" y="12"/>
                    </a:lnTo>
                    <a:lnTo>
                      <a:pt x="160" y="14"/>
                    </a:lnTo>
                    <a:lnTo>
                      <a:pt x="162" y="15"/>
                    </a:lnTo>
                    <a:lnTo>
                      <a:pt x="162" y="15"/>
                    </a:lnTo>
                    <a:lnTo>
                      <a:pt x="163" y="16"/>
                    </a:lnTo>
                    <a:lnTo>
                      <a:pt x="163" y="16"/>
                    </a:lnTo>
                    <a:lnTo>
                      <a:pt x="163" y="17"/>
                    </a:lnTo>
                    <a:lnTo>
                      <a:pt x="164" y="17"/>
                    </a:lnTo>
                    <a:lnTo>
                      <a:pt x="164" y="17"/>
                    </a:lnTo>
                    <a:lnTo>
                      <a:pt x="164" y="18"/>
                    </a:lnTo>
                    <a:lnTo>
                      <a:pt x="165" y="17"/>
                    </a:lnTo>
                    <a:lnTo>
                      <a:pt x="165" y="18"/>
                    </a:lnTo>
                    <a:lnTo>
                      <a:pt x="165" y="17"/>
                    </a:lnTo>
                    <a:lnTo>
                      <a:pt x="166" y="19"/>
                    </a:lnTo>
                    <a:lnTo>
                      <a:pt x="166" y="18"/>
                    </a:lnTo>
                    <a:lnTo>
                      <a:pt x="167" y="16"/>
                    </a:lnTo>
                    <a:lnTo>
                      <a:pt x="167" y="17"/>
                    </a:lnTo>
                    <a:lnTo>
                      <a:pt x="167" y="18"/>
                    </a:lnTo>
                    <a:lnTo>
                      <a:pt x="168" y="19"/>
                    </a:lnTo>
                    <a:lnTo>
                      <a:pt x="168" y="21"/>
                    </a:lnTo>
                    <a:lnTo>
                      <a:pt x="168" y="19"/>
                    </a:lnTo>
                    <a:lnTo>
                      <a:pt x="169" y="19"/>
                    </a:lnTo>
                    <a:lnTo>
                      <a:pt x="169" y="19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71" y="17"/>
                    </a:lnTo>
                    <a:lnTo>
                      <a:pt x="172" y="15"/>
                    </a:lnTo>
                    <a:lnTo>
                      <a:pt x="172" y="16"/>
                    </a:lnTo>
                    <a:lnTo>
                      <a:pt x="172" y="16"/>
                    </a:lnTo>
                    <a:lnTo>
                      <a:pt x="173" y="17"/>
                    </a:lnTo>
                    <a:lnTo>
                      <a:pt x="173" y="16"/>
                    </a:lnTo>
                    <a:lnTo>
                      <a:pt x="173" y="16"/>
                    </a:lnTo>
                    <a:lnTo>
                      <a:pt x="174" y="17"/>
                    </a:lnTo>
                    <a:lnTo>
                      <a:pt x="174" y="17"/>
                    </a:lnTo>
                    <a:lnTo>
                      <a:pt x="175" y="16"/>
                    </a:lnTo>
                    <a:lnTo>
                      <a:pt x="175" y="15"/>
                    </a:lnTo>
                    <a:lnTo>
                      <a:pt x="175" y="14"/>
                    </a:lnTo>
                    <a:lnTo>
                      <a:pt x="176" y="14"/>
                    </a:lnTo>
                    <a:lnTo>
                      <a:pt x="176" y="14"/>
                    </a:lnTo>
                    <a:lnTo>
                      <a:pt x="176" y="11"/>
                    </a:lnTo>
                    <a:lnTo>
                      <a:pt x="177" y="14"/>
                    </a:lnTo>
                    <a:lnTo>
                      <a:pt x="177" y="14"/>
                    </a:lnTo>
                    <a:lnTo>
                      <a:pt x="177" y="16"/>
                    </a:lnTo>
                    <a:lnTo>
                      <a:pt x="178" y="15"/>
                    </a:lnTo>
                    <a:lnTo>
                      <a:pt x="178" y="15"/>
                    </a:lnTo>
                    <a:lnTo>
                      <a:pt x="180" y="15"/>
                    </a:lnTo>
                    <a:lnTo>
                      <a:pt x="180" y="14"/>
                    </a:lnTo>
                    <a:lnTo>
                      <a:pt x="180" y="18"/>
                    </a:lnTo>
                    <a:lnTo>
                      <a:pt x="181" y="20"/>
                    </a:lnTo>
                    <a:lnTo>
                      <a:pt x="181" y="23"/>
                    </a:lnTo>
                    <a:lnTo>
                      <a:pt x="181" y="23"/>
                    </a:lnTo>
                    <a:lnTo>
                      <a:pt x="182" y="23"/>
                    </a:lnTo>
                    <a:lnTo>
                      <a:pt x="182" y="21"/>
                    </a:lnTo>
                    <a:lnTo>
                      <a:pt x="182" y="19"/>
                    </a:lnTo>
                    <a:lnTo>
                      <a:pt x="183" y="17"/>
                    </a:lnTo>
                    <a:lnTo>
                      <a:pt x="183" y="17"/>
                    </a:lnTo>
                    <a:lnTo>
                      <a:pt x="184" y="16"/>
                    </a:lnTo>
                    <a:lnTo>
                      <a:pt x="184" y="19"/>
                    </a:lnTo>
                    <a:lnTo>
                      <a:pt x="184" y="16"/>
                    </a:lnTo>
                    <a:lnTo>
                      <a:pt x="185" y="15"/>
                    </a:lnTo>
                    <a:lnTo>
                      <a:pt x="185" y="12"/>
                    </a:lnTo>
                    <a:lnTo>
                      <a:pt x="185" y="12"/>
                    </a:lnTo>
                    <a:lnTo>
                      <a:pt x="186" y="11"/>
                    </a:lnTo>
                    <a:lnTo>
                      <a:pt x="186" y="11"/>
                    </a:lnTo>
                    <a:lnTo>
                      <a:pt x="186" y="9"/>
                    </a:lnTo>
                    <a:lnTo>
                      <a:pt x="187" y="10"/>
                    </a:lnTo>
                    <a:lnTo>
                      <a:pt x="187" y="10"/>
                    </a:lnTo>
                    <a:lnTo>
                      <a:pt x="189" y="11"/>
                    </a:lnTo>
                    <a:lnTo>
                      <a:pt x="189" y="14"/>
                    </a:lnTo>
                    <a:lnTo>
                      <a:pt x="189" y="14"/>
                    </a:lnTo>
                    <a:lnTo>
                      <a:pt x="190" y="15"/>
                    </a:lnTo>
                    <a:lnTo>
                      <a:pt x="190" y="14"/>
                    </a:lnTo>
                    <a:lnTo>
                      <a:pt x="190" y="14"/>
                    </a:lnTo>
                    <a:lnTo>
                      <a:pt x="191" y="12"/>
                    </a:lnTo>
                    <a:lnTo>
                      <a:pt x="191" y="14"/>
                    </a:lnTo>
                    <a:lnTo>
                      <a:pt x="191" y="14"/>
                    </a:lnTo>
                    <a:lnTo>
                      <a:pt x="192" y="14"/>
                    </a:lnTo>
                    <a:lnTo>
                      <a:pt x="192" y="16"/>
                    </a:lnTo>
                    <a:lnTo>
                      <a:pt x="193" y="17"/>
                    </a:lnTo>
                    <a:lnTo>
                      <a:pt x="193" y="15"/>
                    </a:lnTo>
                    <a:lnTo>
                      <a:pt x="193" y="16"/>
                    </a:lnTo>
                    <a:lnTo>
                      <a:pt x="194" y="15"/>
                    </a:lnTo>
                    <a:lnTo>
                      <a:pt x="194" y="16"/>
                    </a:lnTo>
                    <a:lnTo>
                      <a:pt x="194" y="16"/>
                    </a:lnTo>
                    <a:lnTo>
                      <a:pt x="195" y="16"/>
                    </a:lnTo>
                    <a:lnTo>
                      <a:pt x="195" y="16"/>
                    </a:lnTo>
                    <a:lnTo>
                      <a:pt x="195" y="17"/>
                    </a:lnTo>
                    <a:lnTo>
                      <a:pt x="196" y="19"/>
                    </a:lnTo>
                    <a:lnTo>
                      <a:pt x="196" y="21"/>
                    </a:lnTo>
                    <a:lnTo>
                      <a:pt x="198" y="20"/>
                    </a:lnTo>
                    <a:lnTo>
                      <a:pt x="198" y="20"/>
                    </a:lnTo>
                    <a:lnTo>
                      <a:pt x="198" y="20"/>
                    </a:lnTo>
                    <a:lnTo>
                      <a:pt x="199" y="19"/>
                    </a:lnTo>
                    <a:lnTo>
                      <a:pt x="199" y="19"/>
                    </a:lnTo>
                    <a:lnTo>
                      <a:pt x="199" y="20"/>
                    </a:lnTo>
                    <a:lnTo>
                      <a:pt x="200" y="20"/>
                    </a:lnTo>
                    <a:lnTo>
                      <a:pt x="200" y="20"/>
                    </a:lnTo>
                    <a:lnTo>
                      <a:pt x="200" y="21"/>
                    </a:lnTo>
                    <a:lnTo>
                      <a:pt x="201" y="23"/>
                    </a:lnTo>
                    <a:lnTo>
                      <a:pt x="201" y="23"/>
                    </a:lnTo>
                    <a:lnTo>
                      <a:pt x="202" y="24"/>
                    </a:lnTo>
                    <a:lnTo>
                      <a:pt x="202" y="24"/>
                    </a:lnTo>
                    <a:lnTo>
                      <a:pt x="202" y="24"/>
                    </a:lnTo>
                    <a:lnTo>
                      <a:pt x="203" y="21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4" y="20"/>
                    </a:lnTo>
                    <a:lnTo>
                      <a:pt x="204" y="20"/>
                    </a:lnTo>
                    <a:lnTo>
                      <a:pt x="204" y="18"/>
                    </a:lnTo>
                    <a:lnTo>
                      <a:pt x="205" y="16"/>
                    </a:lnTo>
                    <a:lnTo>
                      <a:pt x="205" y="17"/>
                    </a:lnTo>
                    <a:lnTo>
                      <a:pt x="206" y="17"/>
                    </a:lnTo>
                    <a:lnTo>
                      <a:pt x="206" y="17"/>
                    </a:lnTo>
                    <a:lnTo>
                      <a:pt x="206" y="15"/>
                    </a:lnTo>
                    <a:lnTo>
                      <a:pt x="208" y="15"/>
                    </a:lnTo>
                    <a:lnTo>
                      <a:pt x="208" y="15"/>
                    </a:lnTo>
                    <a:lnTo>
                      <a:pt x="208" y="14"/>
                    </a:lnTo>
                    <a:lnTo>
                      <a:pt x="209" y="11"/>
                    </a:lnTo>
                    <a:lnTo>
                      <a:pt x="209" y="10"/>
                    </a:lnTo>
                    <a:lnTo>
                      <a:pt x="209" y="9"/>
                    </a:lnTo>
                    <a:lnTo>
                      <a:pt x="210" y="10"/>
                    </a:lnTo>
                    <a:lnTo>
                      <a:pt x="210" y="11"/>
                    </a:lnTo>
                    <a:lnTo>
                      <a:pt x="211" y="12"/>
                    </a:lnTo>
                    <a:lnTo>
                      <a:pt x="211" y="11"/>
                    </a:lnTo>
                    <a:lnTo>
                      <a:pt x="211" y="15"/>
                    </a:lnTo>
                    <a:lnTo>
                      <a:pt x="212" y="14"/>
                    </a:lnTo>
                    <a:lnTo>
                      <a:pt x="212" y="15"/>
                    </a:lnTo>
                    <a:lnTo>
                      <a:pt x="212" y="17"/>
                    </a:lnTo>
                    <a:lnTo>
                      <a:pt x="213" y="18"/>
                    </a:lnTo>
                    <a:lnTo>
                      <a:pt x="213" y="19"/>
                    </a:lnTo>
                    <a:lnTo>
                      <a:pt x="213" y="17"/>
                    </a:lnTo>
                    <a:lnTo>
                      <a:pt x="214" y="16"/>
                    </a:lnTo>
                    <a:lnTo>
                      <a:pt x="214" y="16"/>
                    </a:lnTo>
                    <a:lnTo>
                      <a:pt x="215" y="15"/>
                    </a:lnTo>
                    <a:lnTo>
                      <a:pt x="215" y="17"/>
                    </a:lnTo>
                    <a:lnTo>
                      <a:pt x="215" y="16"/>
                    </a:lnTo>
                    <a:lnTo>
                      <a:pt x="217" y="17"/>
                    </a:lnTo>
                    <a:lnTo>
                      <a:pt x="217" y="19"/>
                    </a:lnTo>
                    <a:lnTo>
                      <a:pt x="217" y="18"/>
                    </a:lnTo>
                    <a:lnTo>
                      <a:pt x="218" y="19"/>
                    </a:lnTo>
                    <a:lnTo>
                      <a:pt x="218" y="18"/>
                    </a:lnTo>
                    <a:lnTo>
                      <a:pt x="219" y="17"/>
                    </a:lnTo>
                    <a:lnTo>
                      <a:pt x="219" y="16"/>
                    </a:lnTo>
                    <a:lnTo>
                      <a:pt x="219" y="15"/>
                    </a:lnTo>
                    <a:lnTo>
                      <a:pt x="220" y="14"/>
                    </a:lnTo>
                    <a:lnTo>
                      <a:pt x="220" y="16"/>
                    </a:lnTo>
                    <a:lnTo>
                      <a:pt x="220" y="14"/>
                    </a:lnTo>
                    <a:lnTo>
                      <a:pt x="221" y="14"/>
                    </a:lnTo>
                    <a:lnTo>
                      <a:pt x="221" y="11"/>
                    </a:lnTo>
                    <a:lnTo>
                      <a:pt x="221" y="12"/>
                    </a:lnTo>
                    <a:lnTo>
                      <a:pt x="222" y="15"/>
                    </a:lnTo>
                    <a:lnTo>
                      <a:pt x="222" y="19"/>
                    </a:lnTo>
                    <a:lnTo>
                      <a:pt x="223" y="21"/>
                    </a:lnTo>
                    <a:lnTo>
                      <a:pt x="223" y="23"/>
                    </a:lnTo>
                    <a:lnTo>
                      <a:pt x="223" y="23"/>
                    </a:lnTo>
                    <a:lnTo>
                      <a:pt x="224" y="25"/>
                    </a:lnTo>
                    <a:lnTo>
                      <a:pt x="224" y="24"/>
                    </a:lnTo>
                    <a:lnTo>
                      <a:pt x="224" y="24"/>
                    </a:lnTo>
                    <a:lnTo>
                      <a:pt x="226" y="21"/>
                    </a:lnTo>
                    <a:lnTo>
                      <a:pt x="226" y="20"/>
                    </a:lnTo>
                    <a:lnTo>
                      <a:pt x="226" y="19"/>
                    </a:lnTo>
                    <a:lnTo>
                      <a:pt x="227" y="16"/>
                    </a:lnTo>
                    <a:lnTo>
                      <a:pt x="227" y="14"/>
                    </a:lnTo>
                    <a:lnTo>
                      <a:pt x="228" y="12"/>
                    </a:lnTo>
                    <a:lnTo>
                      <a:pt x="228" y="12"/>
                    </a:lnTo>
                    <a:lnTo>
                      <a:pt x="228" y="11"/>
                    </a:lnTo>
                    <a:lnTo>
                      <a:pt x="229" y="9"/>
                    </a:lnTo>
                    <a:lnTo>
                      <a:pt x="229" y="9"/>
                    </a:lnTo>
                    <a:lnTo>
                      <a:pt x="229" y="10"/>
                    </a:lnTo>
                    <a:lnTo>
                      <a:pt x="230" y="8"/>
                    </a:lnTo>
                    <a:lnTo>
                      <a:pt x="230" y="6"/>
                    </a:lnTo>
                    <a:lnTo>
                      <a:pt x="230" y="7"/>
                    </a:lnTo>
                    <a:lnTo>
                      <a:pt x="231" y="8"/>
                    </a:lnTo>
                    <a:lnTo>
                      <a:pt x="231" y="9"/>
                    </a:lnTo>
                    <a:lnTo>
                      <a:pt x="232" y="10"/>
                    </a:lnTo>
                    <a:lnTo>
                      <a:pt x="232" y="12"/>
                    </a:lnTo>
                    <a:lnTo>
                      <a:pt x="232" y="15"/>
                    </a:lnTo>
                    <a:lnTo>
                      <a:pt x="233" y="14"/>
                    </a:lnTo>
                    <a:lnTo>
                      <a:pt x="233" y="15"/>
                    </a:lnTo>
                    <a:lnTo>
                      <a:pt x="233" y="15"/>
                    </a:lnTo>
                    <a:lnTo>
                      <a:pt x="235" y="17"/>
                    </a:lnTo>
                    <a:lnTo>
                      <a:pt x="235" y="15"/>
                    </a:lnTo>
                    <a:lnTo>
                      <a:pt x="235" y="15"/>
                    </a:lnTo>
                    <a:lnTo>
                      <a:pt x="236" y="15"/>
                    </a:lnTo>
                    <a:lnTo>
                      <a:pt x="236" y="15"/>
                    </a:lnTo>
                    <a:lnTo>
                      <a:pt x="237" y="15"/>
                    </a:lnTo>
                    <a:lnTo>
                      <a:pt x="237" y="17"/>
                    </a:lnTo>
                    <a:lnTo>
                      <a:pt x="237" y="15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38" y="15"/>
                    </a:lnTo>
                    <a:lnTo>
                      <a:pt x="239" y="15"/>
                    </a:lnTo>
                    <a:lnTo>
                      <a:pt x="239" y="15"/>
                    </a:lnTo>
                    <a:lnTo>
                      <a:pt x="239" y="16"/>
                    </a:lnTo>
                    <a:lnTo>
                      <a:pt x="240" y="14"/>
                    </a:lnTo>
                    <a:lnTo>
                      <a:pt x="240" y="14"/>
                    </a:lnTo>
                    <a:lnTo>
                      <a:pt x="241" y="14"/>
                    </a:lnTo>
                    <a:lnTo>
                      <a:pt x="241" y="14"/>
                    </a:lnTo>
                    <a:lnTo>
                      <a:pt x="241" y="11"/>
                    </a:lnTo>
                    <a:lnTo>
                      <a:pt x="242" y="14"/>
                    </a:lnTo>
                    <a:lnTo>
                      <a:pt x="242" y="14"/>
                    </a:lnTo>
                    <a:lnTo>
                      <a:pt x="242" y="14"/>
                    </a:lnTo>
                    <a:lnTo>
                      <a:pt x="244" y="14"/>
                    </a:lnTo>
                    <a:lnTo>
                      <a:pt x="244" y="14"/>
                    </a:lnTo>
                    <a:lnTo>
                      <a:pt x="244" y="12"/>
                    </a:lnTo>
                    <a:lnTo>
                      <a:pt x="245" y="12"/>
                    </a:lnTo>
                    <a:lnTo>
                      <a:pt x="245" y="12"/>
                    </a:lnTo>
                    <a:lnTo>
                      <a:pt x="246" y="12"/>
                    </a:lnTo>
                    <a:lnTo>
                      <a:pt x="246" y="12"/>
                    </a:lnTo>
                    <a:lnTo>
                      <a:pt x="246" y="14"/>
                    </a:lnTo>
                    <a:lnTo>
                      <a:pt x="247" y="12"/>
                    </a:lnTo>
                    <a:lnTo>
                      <a:pt x="247" y="12"/>
                    </a:lnTo>
                    <a:lnTo>
                      <a:pt x="247" y="14"/>
                    </a:lnTo>
                    <a:lnTo>
                      <a:pt x="248" y="15"/>
                    </a:lnTo>
                    <a:lnTo>
                      <a:pt x="248" y="16"/>
                    </a:lnTo>
                    <a:lnTo>
                      <a:pt x="248" y="16"/>
                    </a:lnTo>
                    <a:lnTo>
                      <a:pt x="249" y="15"/>
                    </a:lnTo>
                    <a:lnTo>
                      <a:pt x="249" y="14"/>
                    </a:lnTo>
                    <a:lnTo>
                      <a:pt x="250" y="15"/>
                    </a:lnTo>
                    <a:lnTo>
                      <a:pt x="250" y="15"/>
                    </a:lnTo>
                    <a:lnTo>
                      <a:pt x="250" y="15"/>
                    </a:lnTo>
                    <a:lnTo>
                      <a:pt x="251" y="12"/>
                    </a:lnTo>
                    <a:lnTo>
                      <a:pt x="251" y="14"/>
                    </a:lnTo>
                    <a:lnTo>
                      <a:pt x="251" y="14"/>
                    </a:lnTo>
                    <a:lnTo>
                      <a:pt x="253" y="14"/>
                    </a:lnTo>
                    <a:lnTo>
                      <a:pt x="253" y="15"/>
                    </a:lnTo>
                    <a:lnTo>
                      <a:pt x="253" y="11"/>
                    </a:lnTo>
                    <a:lnTo>
                      <a:pt x="254" y="10"/>
                    </a:lnTo>
                    <a:lnTo>
                      <a:pt x="254" y="8"/>
                    </a:lnTo>
                    <a:lnTo>
                      <a:pt x="255" y="7"/>
                    </a:lnTo>
                    <a:lnTo>
                      <a:pt x="255" y="6"/>
                    </a:lnTo>
                    <a:lnTo>
                      <a:pt x="255" y="7"/>
                    </a:lnTo>
                    <a:lnTo>
                      <a:pt x="256" y="6"/>
                    </a:lnTo>
                    <a:lnTo>
                      <a:pt x="256" y="7"/>
                    </a:lnTo>
                    <a:lnTo>
                      <a:pt x="256" y="5"/>
                    </a:lnTo>
                    <a:lnTo>
                      <a:pt x="257" y="6"/>
                    </a:lnTo>
                    <a:lnTo>
                      <a:pt x="257" y="6"/>
                    </a:lnTo>
                    <a:lnTo>
                      <a:pt x="257" y="6"/>
                    </a:lnTo>
                    <a:lnTo>
                      <a:pt x="258" y="6"/>
                    </a:lnTo>
                    <a:lnTo>
                      <a:pt x="258" y="5"/>
                    </a:lnTo>
                    <a:lnTo>
                      <a:pt x="259" y="5"/>
                    </a:lnTo>
                    <a:lnTo>
                      <a:pt x="259" y="7"/>
                    </a:lnTo>
                    <a:lnTo>
                      <a:pt x="259" y="7"/>
                    </a:lnTo>
                    <a:lnTo>
                      <a:pt x="260" y="7"/>
                    </a:lnTo>
                    <a:lnTo>
                      <a:pt x="260" y="9"/>
                    </a:lnTo>
                    <a:lnTo>
                      <a:pt x="260" y="9"/>
                    </a:lnTo>
                    <a:lnTo>
                      <a:pt x="262" y="11"/>
                    </a:lnTo>
                    <a:lnTo>
                      <a:pt x="262" y="15"/>
                    </a:lnTo>
                    <a:lnTo>
                      <a:pt x="263" y="16"/>
                    </a:lnTo>
                    <a:lnTo>
                      <a:pt x="263" y="16"/>
                    </a:lnTo>
                    <a:lnTo>
                      <a:pt x="263" y="14"/>
                    </a:lnTo>
                    <a:lnTo>
                      <a:pt x="264" y="12"/>
                    </a:lnTo>
                    <a:lnTo>
                      <a:pt x="264" y="11"/>
                    </a:lnTo>
                    <a:lnTo>
                      <a:pt x="264" y="9"/>
                    </a:lnTo>
                    <a:lnTo>
                      <a:pt x="265" y="8"/>
                    </a:lnTo>
                    <a:lnTo>
                      <a:pt x="265" y="7"/>
                    </a:lnTo>
                    <a:lnTo>
                      <a:pt x="265" y="7"/>
                    </a:lnTo>
                    <a:lnTo>
                      <a:pt x="266" y="8"/>
                    </a:lnTo>
                    <a:lnTo>
                      <a:pt x="266" y="7"/>
                    </a:lnTo>
                    <a:lnTo>
                      <a:pt x="267" y="7"/>
                    </a:lnTo>
                    <a:lnTo>
                      <a:pt x="267" y="9"/>
                    </a:lnTo>
                    <a:lnTo>
                      <a:pt x="267" y="8"/>
                    </a:lnTo>
                    <a:lnTo>
                      <a:pt x="268" y="9"/>
                    </a:lnTo>
                    <a:lnTo>
                      <a:pt x="268" y="8"/>
                    </a:lnTo>
                    <a:lnTo>
                      <a:pt x="268" y="8"/>
                    </a:lnTo>
                    <a:lnTo>
                      <a:pt x="269" y="8"/>
                    </a:lnTo>
                    <a:lnTo>
                      <a:pt x="269" y="9"/>
                    </a:lnTo>
                    <a:lnTo>
                      <a:pt x="269" y="8"/>
                    </a:lnTo>
                    <a:lnTo>
                      <a:pt x="271" y="10"/>
                    </a:lnTo>
                    <a:lnTo>
                      <a:pt x="271" y="8"/>
                    </a:lnTo>
                    <a:lnTo>
                      <a:pt x="272" y="8"/>
                    </a:lnTo>
                    <a:lnTo>
                      <a:pt x="272" y="8"/>
                    </a:lnTo>
                    <a:lnTo>
                      <a:pt x="272" y="6"/>
                    </a:lnTo>
                    <a:lnTo>
                      <a:pt x="273" y="7"/>
                    </a:lnTo>
                    <a:lnTo>
                      <a:pt x="273" y="7"/>
                    </a:lnTo>
                    <a:lnTo>
                      <a:pt x="273" y="7"/>
                    </a:lnTo>
                    <a:lnTo>
                      <a:pt x="274" y="7"/>
                    </a:lnTo>
                    <a:lnTo>
                      <a:pt x="274" y="7"/>
                    </a:lnTo>
                    <a:lnTo>
                      <a:pt x="274" y="8"/>
                    </a:lnTo>
                    <a:lnTo>
                      <a:pt x="275" y="7"/>
                    </a:lnTo>
                    <a:lnTo>
                      <a:pt x="275" y="7"/>
                    </a:lnTo>
                    <a:lnTo>
                      <a:pt x="276" y="7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77" y="8"/>
                    </a:lnTo>
                    <a:lnTo>
                      <a:pt x="277" y="7"/>
                    </a:lnTo>
                    <a:lnTo>
                      <a:pt x="277" y="7"/>
                    </a:lnTo>
                    <a:lnTo>
                      <a:pt x="278" y="7"/>
                    </a:lnTo>
                    <a:lnTo>
                      <a:pt x="278" y="7"/>
                    </a:lnTo>
                    <a:lnTo>
                      <a:pt x="278" y="7"/>
                    </a:lnTo>
                    <a:lnTo>
                      <a:pt x="280" y="7"/>
                    </a:lnTo>
                    <a:lnTo>
                      <a:pt x="280" y="8"/>
                    </a:lnTo>
                    <a:lnTo>
                      <a:pt x="281" y="9"/>
                    </a:lnTo>
                    <a:lnTo>
                      <a:pt x="281" y="14"/>
                    </a:lnTo>
                    <a:lnTo>
                      <a:pt x="281" y="14"/>
                    </a:lnTo>
                    <a:lnTo>
                      <a:pt x="282" y="15"/>
                    </a:lnTo>
                    <a:lnTo>
                      <a:pt x="282" y="14"/>
                    </a:lnTo>
                    <a:lnTo>
                      <a:pt x="282" y="14"/>
                    </a:lnTo>
                    <a:lnTo>
                      <a:pt x="283" y="12"/>
                    </a:lnTo>
                    <a:lnTo>
                      <a:pt x="283" y="14"/>
                    </a:lnTo>
                    <a:lnTo>
                      <a:pt x="283" y="14"/>
                    </a:lnTo>
                    <a:lnTo>
                      <a:pt x="284" y="14"/>
                    </a:lnTo>
                    <a:lnTo>
                      <a:pt x="284" y="11"/>
                    </a:lnTo>
                    <a:lnTo>
                      <a:pt x="285" y="11"/>
                    </a:lnTo>
                    <a:lnTo>
                      <a:pt x="285" y="11"/>
                    </a:lnTo>
                    <a:lnTo>
                      <a:pt x="285" y="9"/>
                    </a:lnTo>
                    <a:lnTo>
                      <a:pt x="286" y="9"/>
                    </a:lnTo>
                    <a:lnTo>
                      <a:pt x="286" y="9"/>
                    </a:lnTo>
                    <a:lnTo>
                      <a:pt x="286" y="11"/>
                    </a:lnTo>
                    <a:lnTo>
                      <a:pt x="287" y="9"/>
                    </a:lnTo>
                    <a:lnTo>
                      <a:pt x="287" y="10"/>
                    </a:lnTo>
                    <a:lnTo>
                      <a:pt x="287" y="12"/>
                    </a:lnTo>
                    <a:lnTo>
                      <a:pt x="289" y="10"/>
                    </a:lnTo>
                    <a:lnTo>
                      <a:pt x="289" y="9"/>
                    </a:lnTo>
                    <a:lnTo>
                      <a:pt x="290" y="9"/>
                    </a:lnTo>
                    <a:lnTo>
                      <a:pt x="290" y="9"/>
                    </a:lnTo>
                    <a:lnTo>
                      <a:pt x="290" y="9"/>
                    </a:lnTo>
                    <a:lnTo>
                      <a:pt x="291" y="9"/>
                    </a:lnTo>
                    <a:lnTo>
                      <a:pt x="291" y="9"/>
                    </a:lnTo>
                    <a:lnTo>
                      <a:pt x="291" y="8"/>
                    </a:lnTo>
                    <a:lnTo>
                      <a:pt x="292" y="8"/>
                    </a:lnTo>
                    <a:lnTo>
                      <a:pt x="292" y="7"/>
                    </a:lnTo>
                    <a:lnTo>
                      <a:pt x="292" y="7"/>
                    </a:lnTo>
                    <a:lnTo>
                      <a:pt x="293" y="6"/>
                    </a:lnTo>
                    <a:lnTo>
                      <a:pt x="293" y="8"/>
                    </a:lnTo>
                    <a:lnTo>
                      <a:pt x="294" y="8"/>
                    </a:lnTo>
                    <a:lnTo>
                      <a:pt x="294" y="8"/>
                    </a:lnTo>
                    <a:lnTo>
                      <a:pt x="294" y="9"/>
                    </a:lnTo>
                    <a:lnTo>
                      <a:pt x="295" y="11"/>
                    </a:lnTo>
                    <a:lnTo>
                      <a:pt x="295" y="11"/>
                    </a:lnTo>
                    <a:lnTo>
                      <a:pt x="295" y="14"/>
                    </a:lnTo>
                    <a:lnTo>
                      <a:pt x="296" y="14"/>
                    </a:lnTo>
                    <a:lnTo>
                      <a:pt x="296" y="14"/>
                    </a:lnTo>
                    <a:lnTo>
                      <a:pt x="296" y="15"/>
                    </a:lnTo>
                    <a:lnTo>
                      <a:pt x="298" y="15"/>
                    </a:lnTo>
                    <a:lnTo>
                      <a:pt x="298" y="17"/>
                    </a:lnTo>
                    <a:lnTo>
                      <a:pt x="299" y="19"/>
                    </a:lnTo>
                    <a:lnTo>
                      <a:pt x="299" y="20"/>
                    </a:lnTo>
                    <a:lnTo>
                      <a:pt x="299" y="20"/>
                    </a:lnTo>
                    <a:lnTo>
                      <a:pt x="300" y="20"/>
                    </a:lnTo>
                    <a:lnTo>
                      <a:pt x="300" y="20"/>
                    </a:lnTo>
                    <a:lnTo>
                      <a:pt x="300" y="21"/>
                    </a:lnTo>
                    <a:lnTo>
                      <a:pt x="301" y="21"/>
                    </a:lnTo>
                    <a:lnTo>
                      <a:pt x="301" y="21"/>
                    </a:lnTo>
                    <a:lnTo>
                      <a:pt x="302" y="19"/>
                    </a:lnTo>
                    <a:lnTo>
                      <a:pt x="302" y="19"/>
                    </a:lnTo>
                    <a:lnTo>
                      <a:pt x="302" y="18"/>
                    </a:lnTo>
                    <a:lnTo>
                      <a:pt x="303" y="17"/>
                    </a:lnTo>
                    <a:lnTo>
                      <a:pt x="303" y="16"/>
                    </a:lnTo>
                    <a:lnTo>
                      <a:pt x="303" y="17"/>
                    </a:lnTo>
                    <a:lnTo>
                      <a:pt x="304" y="18"/>
                    </a:lnTo>
                    <a:lnTo>
                      <a:pt x="304" y="21"/>
                    </a:lnTo>
                    <a:lnTo>
                      <a:pt x="304" y="25"/>
                    </a:lnTo>
                    <a:lnTo>
                      <a:pt x="305" y="28"/>
                    </a:lnTo>
                    <a:lnTo>
                      <a:pt x="305" y="28"/>
                    </a:lnTo>
                    <a:lnTo>
                      <a:pt x="307" y="28"/>
                    </a:lnTo>
                    <a:lnTo>
                      <a:pt x="307" y="27"/>
                    </a:lnTo>
                    <a:lnTo>
                      <a:pt x="307" y="27"/>
                    </a:lnTo>
                    <a:lnTo>
                      <a:pt x="308" y="24"/>
                    </a:lnTo>
                    <a:lnTo>
                      <a:pt x="308" y="26"/>
                    </a:lnTo>
                    <a:lnTo>
                      <a:pt x="308" y="23"/>
                    </a:lnTo>
                    <a:lnTo>
                      <a:pt x="309" y="21"/>
                    </a:lnTo>
                    <a:lnTo>
                      <a:pt x="309" y="20"/>
                    </a:lnTo>
                    <a:lnTo>
                      <a:pt x="309" y="17"/>
                    </a:lnTo>
                    <a:lnTo>
                      <a:pt x="310" y="15"/>
                    </a:lnTo>
                    <a:lnTo>
                      <a:pt x="310" y="12"/>
                    </a:lnTo>
                    <a:lnTo>
                      <a:pt x="311" y="8"/>
                    </a:lnTo>
                    <a:lnTo>
                      <a:pt x="311" y="6"/>
                    </a:lnTo>
                    <a:lnTo>
                      <a:pt x="311" y="5"/>
                    </a:lnTo>
                    <a:lnTo>
                      <a:pt x="312" y="6"/>
                    </a:lnTo>
                    <a:lnTo>
                      <a:pt x="312" y="5"/>
                    </a:lnTo>
                    <a:lnTo>
                      <a:pt x="312" y="6"/>
                    </a:lnTo>
                    <a:lnTo>
                      <a:pt x="313" y="7"/>
                    </a:lnTo>
                    <a:lnTo>
                      <a:pt x="313" y="9"/>
                    </a:lnTo>
                    <a:lnTo>
                      <a:pt x="313" y="11"/>
                    </a:lnTo>
                    <a:lnTo>
                      <a:pt x="314" y="15"/>
                    </a:lnTo>
                    <a:lnTo>
                      <a:pt x="314" y="15"/>
                    </a:lnTo>
                    <a:lnTo>
                      <a:pt x="316" y="15"/>
                    </a:lnTo>
                    <a:lnTo>
                      <a:pt x="316" y="15"/>
                    </a:lnTo>
                    <a:lnTo>
                      <a:pt x="316" y="15"/>
                    </a:lnTo>
                    <a:lnTo>
                      <a:pt x="317" y="16"/>
                    </a:lnTo>
                    <a:lnTo>
                      <a:pt x="317" y="14"/>
                    </a:lnTo>
                    <a:lnTo>
                      <a:pt x="317" y="12"/>
                    </a:lnTo>
                    <a:lnTo>
                      <a:pt x="318" y="12"/>
                    </a:lnTo>
                    <a:lnTo>
                      <a:pt x="318" y="11"/>
                    </a:lnTo>
                    <a:lnTo>
                      <a:pt x="318" y="9"/>
                    </a:lnTo>
                    <a:lnTo>
                      <a:pt x="319" y="11"/>
                    </a:lnTo>
                    <a:lnTo>
                      <a:pt x="319" y="10"/>
                    </a:lnTo>
                    <a:lnTo>
                      <a:pt x="320" y="11"/>
                    </a:lnTo>
                    <a:lnTo>
                      <a:pt x="320" y="12"/>
                    </a:lnTo>
                    <a:lnTo>
                      <a:pt x="320" y="14"/>
                    </a:lnTo>
                    <a:lnTo>
                      <a:pt x="321" y="14"/>
                    </a:lnTo>
                    <a:lnTo>
                      <a:pt x="321" y="16"/>
                    </a:lnTo>
                    <a:lnTo>
                      <a:pt x="321" y="16"/>
                    </a:lnTo>
                    <a:lnTo>
                      <a:pt x="322" y="14"/>
                    </a:lnTo>
                    <a:lnTo>
                      <a:pt x="322" y="12"/>
                    </a:lnTo>
                    <a:lnTo>
                      <a:pt x="322" y="11"/>
                    </a:lnTo>
                    <a:lnTo>
                      <a:pt x="323" y="9"/>
                    </a:lnTo>
                    <a:lnTo>
                      <a:pt x="323" y="8"/>
                    </a:lnTo>
                    <a:lnTo>
                      <a:pt x="325" y="8"/>
                    </a:lnTo>
                    <a:lnTo>
                      <a:pt x="325" y="9"/>
                    </a:lnTo>
                    <a:lnTo>
                      <a:pt x="325" y="9"/>
                    </a:lnTo>
                    <a:lnTo>
                      <a:pt x="326" y="9"/>
                    </a:lnTo>
                    <a:lnTo>
                      <a:pt x="326" y="9"/>
                    </a:lnTo>
                    <a:lnTo>
                      <a:pt x="326" y="9"/>
                    </a:lnTo>
                    <a:lnTo>
                      <a:pt x="327" y="10"/>
                    </a:lnTo>
                    <a:lnTo>
                      <a:pt x="327" y="8"/>
                    </a:lnTo>
                    <a:lnTo>
                      <a:pt x="327" y="8"/>
                    </a:lnTo>
                    <a:lnTo>
                      <a:pt x="328" y="8"/>
                    </a:lnTo>
                    <a:lnTo>
                      <a:pt x="328" y="10"/>
                    </a:lnTo>
                    <a:lnTo>
                      <a:pt x="329" y="9"/>
                    </a:lnTo>
                    <a:lnTo>
                      <a:pt x="329" y="11"/>
                    </a:lnTo>
                    <a:lnTo>
                      <a:pt x="329" y="11"/>
                    </a:lnTo>
                    <a:lnTo>
                      <a:pt x="330" y="14"/>
                    </a:lnTo>
                    <a:lnTo>
                      <a:pt x="330" y="14"/>
                    </a:lnTo>
                    <a:lnTo>
                      <a:pt x="330" y="14"/>
                    </a:lnTo>
                    <a:lnTo>
                      <a:pt x="331" y="15"/>
                    </a:lnTo>
                    <a:lnTo>
                      <a:pt x="331" y="15"/>
                    </a:lnTo>
                    <a:lnTo>
                      <a:pt x="331" y="16"/>
                    </a:lnTo>
                    <a:lnTo>
                      <a:pt x="332" y="16"/>
                    </a:lnTo>
                    <a:lnTo>
                      <a:pt x="332" y="15"/>
                    </a:lnTo>
                    <a:lnTo>
                      <a:pt x="334" y="15"/>
                    </a:lnTo>
                    <a:lnTo>
                      <a:pt x="334" y="14"/>
                    </a:lnTo>
                    <a:lnTo>
                      <a:pt x="334" y="12"/>
                    </a:lnTo>
                    <a:lnTo>
                      <a:pt x="335" y="12"/>
                    </a:lnTo>
                    <a:lnTo>
                      <a:pt x="335" y="14"/>
                    </a:lnTo>
                    <a:lnTo>
                      <a:pt x="335" y="12"/>
                    </a:lnTo>
                    <a:lnTo>
                      <a:pt x="336" y="12"/>
                    </a:lnTo>
                    <a:lnTo>
                      <a:pt x="336" y="12"/>
                    </a:lnTo>
                    <a:lnTo>
                      <a:pt x="336" y="11"/>
                    </a:lnTo>
                    <a:lnTo>
                      <a:pt x="337" y="12"/>
                    </a:lnTo>
                    <a:lnTo>
                      <a:pt x="337" y="10"/>
                    </a:lnTo>
                    <a:lnTo>
                      <a:pt x="338" y="10"/>
                    </a:lnTo>
                    <a:lnTo>
                      <a:pt x="338" y="9"/>
                    </a:lnTo>
                    <a:lnTo>
                      <a:pt x="338" y="8"/>
                    </a:lnTo>
                    <a:lnTo>
                      <a:pt x="339" y="8"/>
                    </a:lnTo>
                    <a:lnTo>
                      <a:pt x="339" y="7"/>
                    </a:lnTo>
                    <a:lnTo>
                      <a:pt x="339" y="7"/>
                    </a:lnTo>
                    <a:lnTo>
                      <a:pt x="340" y="7"/>
                    </a:lnTo>
                    <a:lnTo>
                      <a:pt x="340" y="7"/>
                    </a:lnTo>
                    <a:lnTo>
                      <a:pt x="340" y="7"/>
                    </a:lnTo>
                    <a:lnTo>
                      <a:pt x="341" y="8"/>
                    </a:lnTo>
                    <a:lnTo>
                      <a:pt x="341" y="8"/>
                    </a:lnTo>
                    <a:lnTo>
                      <a:pt x="343" y="8"/>
                    </a:lnTo>
                    <a:lnTo>
                      <a:pt x="343" y="7"/>
                    </a:lnTo>
                    <a:lnTo>
                      <a:pt x="343" y="7"/>
                    </a:lnTo>
                    <a:lnTo>
                      <a:pt x="344" y="8"/>
                    </a:lnTo>
                    <a:lnTo>
                      <a:pt x="344" y="9"/>
                    </a:lnTo>
                    <a:lnTo>
                      <a:pt x="344" y="9"/>
                    </a:lnTo>
                    <a:lnTo>
                      <a:pt x="345" y="9"/>
                    </a:lnTo>
                    <a:lnTo>
                      <a:pt x="345" y="8"/>
                    </a:lnTo>
                    <a:lnTo>
                      <a:pt x="346" y="8"/>
                    </a:lnTo>
                    <a:lnTo>
                      <a:pt x="346" y="7"/>
                    </a:lnTo>
                    <a:lnTo>
                      <a:pt x="346" y="6"/>
                    </a:lnTo>
                    <a:lnTo>
                      <a:pt x="347" y="6"/>
                    </a:lnTo>
                    <a:lnTo>
                      <a:pt x="347" y="7"/>
                    </a:lnTo>
                    <a:lnTo>
                      <a:pt x="347" y="7"/>
                    </a:lnTo>
                    <a:lnTo>
                      <a:pt x="348" y="8"/>
                    </a:lnTo>
                    <a:lnTo>
                      <a:pt x="348" y="6"/>
                    </a:lnTo>
                    <a:lnTo>
                      <a:pt x="348" y="7"/>
                    </a:lnTo>
                    <a:lnTo>
                      <a:pt x="349" y="8"/>
                    </a:lnTo>
                    <a:lnTo>
                      <a:pt x="349" y="9"/>
                    </a:lnTo>
                    <a:lnTo>
                      <a:pt x="350" y="9"/>
                    </a:lnTo>
                    <a:lnTo>
                      <a:pt x="350" y="9"/>
                    </a:lnTo>
                    <a:lnTo>
                      <a:pt x="350" y="10"/>
                    </a:lnTo>
                    <a:lnTo>
                      <a:pt x="352" y="9"/>
                    </a:lnTo>
                    <a:lnTo>
                      <a:pt x="352" y="8"/>
                    </a:lnTo>
                    <a:lnTo>
                      <a:pt x="352" y="7"/>
                    </a:lnTo>
                    <a:lnTo>
                      <a:pt x="353" y="6"/>
                    </a:lnTo>
                    <a:lnTo>
                      <a:pt x="353" y="6"/>
                    </a:lnTo>
                    <a:lnTo>
                      <a:pt x="353" y="7"/>
                    </a:lnTo>
                    <a:lnTo>
                      <a:pt x="354" y="6"/>
                    </a:lnTo>
                    <a:lnTo>
                      <a:pt x="354" y="8"/>
                    </a:lnTo>
                    <a:lnTo>
                      <a:pt x="355" y="7"/>
                    </a:lnTo>
                    <a:lnTo>
                      <a:pt x="355" y="10"/>
                    </a:lnTo>
                    <a:lnTo>
                      <a:pt x="355" y="9"/>
                    </a:lnTo>
                    <a:lnTo>
                      <a:pt x="356" y="8"/>
                    </a:lnTo>
                    <a:lnTo>
                      <a:pt x="356" y="9"/>
                    </a:lnTo>
                    <a:lnTo>
                      <a:pt x="356" y="8"/>
                    </a:lnTo>
                    <a:lnTo>
                      <a:pt x="357" y="7"/>
                    </a:lnTo>
                    <a:lnTo>
                      <a:pt x="357" y="7"/>
                    </a:lnTo>
                    <a:lnTo>
                      <a:pt x="357" y="7"/>
                    </a:lnTo>
                    <a:lnTo>
                      <a:pt x="358" y="9"/>
                    </a:lnTo>
                    <a:lnTo>
                      <a:pt x="358" y="9"/>
                    </a:lnTo>
                    <a:lnTo>
                      <a:pt x="359" y="11"/>
                    </a:lnTo>
                    <a:lnTo>
                      <a:pt x="359" y="8"/>
                    </a:lnTo>
                    <a:lnTo>
                      <a:pt x="359" y="9"/>
                    </a:lnTo>
                    <a:lnTo>
                      <a:pt x="361" y="10"/>
                    </a:lnTo>
                    <a:lnTo>
                      <a:pt x="361" y="10"/>
                    </a:lnTo>
                    <a:lnTo>
                      <a:pt x="361" y="9"/>
                    </a:lnTo>
                    <a:lnTo>
                      <a:pt x="362" y="8"/>
                    </a:lnTo>
                    <a:lnTo>
                      <a:pt x="362" y="7"/>
                    </a:lnTo>
                    <a:lnTo>
                      <a:pt x="362" y="7"/>
                    </a:lnTo>
                    <a:lnTo>
                      <a:pt x="363" y="5"/>
                    </a:lnTo>
                    <a:lnTo>
                      <a:pt x="363" y="6"/>
                    </a:lnTo>
                    <a:lnTo>
                      <a:pt x="364" y="7"/>
                    </a:lnTo>
                    <a:lnTo>
                      <a:pt x="364" y="8"/>
                    </a:lnTo>
                    <a:lnTo>
                      <a:pt x="364" y="11"/>
                    </a:lnTo>
                    <a:lnTo>
                      <a:pt x="365" y="11"/>
                    </a:lnTo>
                    <a:lnTo>
                      <a:pt x="365" y="14"/>
                    </a:lnTo>
                    <a:lnTo>
                      <a:pt x="365" y="14"/>
                    </a:lnTo>
                    <a:lnTo>
                      <a:pt x="366" y="12"/>
                    </a:lnTo>
                    <a:lnTo>
                      <a:pt x="366" y="9"/>
                    </a:lnTo>
                    <a:lnTo>
                      <a:pt x="366" y="11"/>
                    </a:lnTo>
                    <a:lnTo>
                      <a:pt x="367" y="12"/>
                    </a:lnTo>
                    <a:lnTo>
                      <a:pt x="367" y="10"/>
                    </a:lnTo>
                    <a:lnTo>
                      <a:pt x="368" y="10"/>
                    </a:lnTo>
                    <a:lnTo>
                      <a:pt x="368" y="10"/>
                    </a:lnTo>
                    <a:lnTo>
                      <a:pt x="368" y="10"/>
                    </a:lnTo>
                    <a:lnTo>
                      <a:pt x="370" y="9"/>
                    </a:lnTo>
                    <a:lnTo>
                      <a:pt x="370" y="9"/>
                    </a:lnTo>
                    <a:lnTo>
                      <a:pt x="370" y="9"/>
                    </a:lnTo>
                    <a:lnTo>
                      <a:pt x="371" y="9"/>
                    </a:lnTo>
                    <a:lnTo>
                      <a:pt x="371" y="7"/>
                    </a:lnTo>
                    <a:lnTo>
                      <a:pt x="371" y="6"/>
                    </a:lnTo>
                    <a:lnTo>
                      <a:pt x="372" y="6"/>
                    </a:lnTo>
                    <a:lnTo>
                      <a:pt x="372" y="6"/>
                    </a:lnTo>
                    <a:lnTo>
                      <a:pt x="373" y="6"/>
                    </a:lnTo>
                    <a:lnTo>
                      <a:pt x="373" y="5"/>
                    </a:lnTo>
                    <a:lnTo>
                      <a:pt x="373" y="3"/>
                    </a:lnTo>
                    <a:lnTo>
                      <a:pt x="374" y="2"/>
                    </a:lnTo>
                    <a:lnTo>
                      <a:pt x="374" y="6"/>
                    </a:lnTo>
                    <a:lnTo>
                      <a:pt x="374" y="6"/>
                    </a:lnTo>
                    <a:lnTo>
                      <a:pt x="375" y="8"/>
                    </a:lnTo>
                    <a:lnTo>
                      <a:pt x="375" y="9"/>
                    </a:lnTo>
                    <a:lnTo>
                      <a:pt x="375" y="8"/>
                    </a:lnTo>
                    <a:lnTo>
                      <a:pt x="376" y="8"/>
                    </a:lnTo>
                    <a:lnTo>
                      <a:pt x="376" y="9"/>
                    </a:lnTo>
                    <a:lnTo>
                      <a:pt x="377" y="9"/>
                    </a:lnTo>
                    <a:lnTo>
                      <a:pt x="377" y="9"/>
                    </a:lnTo>
                    <a:lnTo>
                      <a:pt x="377" y="10"/>
                    </a:lnTo>
                    <a:lnTo>
                      <a:pt x="379" y="9"/>
                    </a:lnTo>
                    <a:lnTo>
                      <a:pt x="379" y="9"/>
                    </a:lnTo>
                    <a:lnTo>
                      <a:pt x="379" y="9"/>
                    </a:lnTo>
                    <a:lnTo>
                      <a:pt x="380" y="12"/>
                    </a:lnTo>
                    <a:lnTo>
                      <a:pt x="380" y="15"/>
                    </a:lnTo>
                    <a:lnTo>
                      <a:pt x="380" y="16"/>
                    </a:lnTo>
                    <a:lnTo>
                      <a:pt x="381" y="16"/>
                    </a:lnTo>
                    <a:lnTo>
                      <a:pt x="381" y="14"/>
                    </a:lnTo>
                    <a:lnTo>
                      <a:pt x="382" y="15"/>
                    </a:lnTo>
                    <a:lnTo>
                      <a:pt x="382" y="15"/>
                    </a:lnTo>
                    <a:lnTo>
                      <a:pt x="382" y="17"/>
                    </a:lnTo>
                    <a:lnTo>
                      <a:pt x="383" y="15"/>
                    </a:lnTo>
                    <a:lnTo>
                      <a:pt x="383" y="15"/>
                    </a:lnTo>
                    <a:lnTo>
                      <a:pt x="383" y="14"/>
                    </a:lnTo>
                    <a:lnTo>
                      <a:pt x="384" y="14"/>
                    </a:lnTo>
                    <a:lnTo>
                      <a:pt x="384" y="14"/>
                    </a:lnTo>
                    <a:lnTo>
                      <a:pt x="384" y="12"/>
                    </a:lnTo>
                    <a:lnTo>
                      <a:pt x="385" y="14"/>
                    </a:lnTo>
                    <a:lnTo>
                      <a:pt x="385" y="14"/>
                    </a:lnTo>
                    <a:lnTo>
                      <a:pt x="386" y="16"/>
                    </a:lnTo>
                    <a:lnTo>
                      <a:pt x="386" y="19"/>
                    </a:lnTo>
                    <a:lnTo>
                      <a:pt x="386" y="20"/>
                    </a:lnTo>
                    <a:lnTo>
                      <a:pt x="388" y="23"/>
                    </a:lnTo>
                    <a:lnTo>
                      <a:pt x="388" y="24"/>
                    </a:lnTo>
                    <a:lnTo>
                      <a:pt x="388" y="26"/>
                    </a:lnTo>
                    <a:lnTo>
                      <a:pt x="389" y="25"/>
                    </a:lnTo>
                    <a:lnTo>
                      <a:pt x="389" y="23"/>
                    </a:lnTo>
                    <a:lnTo>
                      <a:pt x="390" y="23"/>
                    </a:lnTo>
                    <a:lnTo>
                      <a:pt x="390" y="21"/>
                    </a:lnTo>
                    <a:lnTo>
                      <a:pt x="390" y="19"/>
                    </a:lnTo>
                    <a:lnTo>
                      <a:pt x="391" y="15"/>
                    </a:lnTo>
                    <a:lnTo>
                      <a:pt x="391" y="11"/>
                    </a:lnTo>
                    <a:lnTo>
                      <a:pt x="391" y="9"/>
                    </a:lnTo>
                    <a:lnTo>
                      <a:pt x="392" y="8"/>
                    </a:lnTo>
                    <a:lnTo>
                      <a:pt x="392" y="6"/>
                    </a:lnTo>
                    <a:lnTo>
                      <a:pt x="392" y="7"/>
                    </a:lnTo>
                    <a:lnTo>
                      <a:pt x="393" y="5"/>
                    </a:lnTo>
                    <a:lnTo>
                      <a:pt x="393" y="5"/>
                    </a:lnTo>
                    <a:lnTo>
                      <a:pt x="394" y="5"/>
                    </a:lnTo>
                    <a:lnTo>
                      <a:pt x="394" y="6"/>
                    </a:lnTo>
                    <a:lnTo>
                      <a:pt x="394" y="5"/>
                    </a:lnTo>
                    <a:lnTo>
                      <a:pt x="395" y="5"/>
                    </a:lnTo>
                    <a:lnTo>
                      <a:pt x="395" y="6"/>
                    </a:lnTo>
                    <a:lnTo>
                      <a:pt x="395" y="3"/>
                    </a:lnTo>
                    <a:lnTo>
                      <a:pt x="397" y="6"/>
                    </a:lnTo>
                    <a:lnTo>
                      <a:pt x="397" y="5"/>
                    </a:lnTo>
                    <a:lnTo>
                      <a:pt x="397" y="6"/>
                    </a:lnTo>
                    <a:lnTo>
                      <a:pt x="398" y="7"/>
                    </a:lnTo>
                    <a:lnTo>
                      <a:pt x="398" y="7"/>
                    </a:lnTo>
                    <a:lnTo>
                      <a:pt x="399" y="9"/>
                    </a:lnTo>
                    <a:lnTo>
                      <a:pt x="399" y="10"/>
                    </a:lnTo>
                    <a:lnTo>
                      <a:pt x="399" y="11"/>
                    </a:lnTo>
                    <a:lnTo>
                      <a:pt x="400" y="11"/>
                    </a:lnTo>
                    <a:lnTo>
                      <a:pt x="400" y="11"/>
                    </a:lnTo>
                    <a:lnTo>
                      <a:pt x="400" y="10"/>
                    </a:lnTo>
                    <a:lnTo>
                      <a:pt x="401" y="9"/>
                    </a:lnTo>
                    <a:lnTo>
                      <a:pt x="401" y="8"/>
                    </a:lnTo>
                    <a:lnTo>
                      <a:pt x="401" y="9"/>
                    </a:lnTo>
                    <a:lnTo>
                      <a:pt x="402" y="8"/>
                    </a:lnTo>
                    <a:lnTo>
                      <a:pt x="402" y="10"/>
                    </a:lnTo>
                    <a:lnTo>
                      <a:pt x="403" y="11"/>
                    </a:lnTo>
                    <a:lnTo>
                      <a:pt x="403" y="11"/>
                    </a:lnTo>
                    <a:lnTo>
                      <a:pt x="403" y="9"/>
                    </a:lnTo>
                    <a:lnTo>
                      <a:pt x="404" y="8"/>
                    </a:lnTo>
                    <a:lnTo>
                      <a:pt x="404" y="8"/>
                    </a:lnTo>
                    <a:lnTo>
                      <a:pt x="404" y="8"/>
                    </a:lnTo>
                    <a:lnTo>
                      <a:pt x="406" y="8"/>
                    </a:lnTo>
                    <a:lnTo>
                      <a:pt x="406" y="8"/>
                    </a:lnTo>
                    <a:lnTo>
                      <a:pt x="406" y="9"/>
                    </a:lnTo>
                    <a:lnTo>
                      <a:pt x="407" y="10"/>
                    </a:lnTo>
                    <a:lnTo>
                      <a:pt x="407" y="11"/>
                    </a:lnTo>
                    <a:lnTo>
                      <a:pt x="408" y="11"/>
                    </a:lnTo>
                    <a:lnTo>
                      <a:pt x="408" y="9"/>
                    </a:lnTo>
                    <a:lnTo>
                      <a:pt x="408" y="9"/>
                    </a:lnTo>
                    <a:lnTo>
                      <a:pt x="409" y="11"/>
                    </a:lnTo>
                    <a:lnTo>
                      <a:pt x="409" y="11"/>
                    </a:lnTo>
                    <a:lnTo>
                      <a:pt x="409" y="11"/>
                    </a:lnTo>
                    <a:lnTo>
                      <a:pt x="410" y="9"/>
                    </a:lnTo>
                    <a:lnTo>
                      <a:pt x="410" y="10"/>
                    </a:lnTo>
                    <a:lnTo>
                      <a:pt x="410" y="9"/>
                    </a:lnTo>
                    <a:lnTo>
                      <a:pt x="411" y="9"/>
                    </a:lnTo>
                    <a:lnTo>
                      <a:pt x="411" y="9"/>
                    </a:lnTo>
                    <a:lnTo>
                      <a:pt x="412" y="11"/>
                    </a:lnTo>
                    <a:lnTo>
                      <a:pt x="412" y="11"/>
                    </a:lnTo>
                    <a:lnTo>
                      <a:pt x="412" y="8"/>
                    </a:lnTo>
                    <a:lnTo>
                      <a:pt x="413" y="8"/>
                    </a:lnTo>
                    <a:lnTo>
                      <a:pt x="413" y="7"/>
                    </a:lnTo>
                    <a:lnTo>
                      <a:pt x="413" y="8"/>
                    </a:lnTo>
                    <a:lnTo>
                      <a:pt x="415" y="11"/>
                    </a:lnTo>
                    <a:lnTo>
                      <a:pt x="415" y="12"/>
                    </a:lnTo>
                    <a:lnTo>
                      <a:pt x="415" y="11"/>
                    </a:lnTo>
                    <a:lnTo>
                      <a:pt x="416" y="11"/>
                    </a:lnTo>
                    <a:lnTo>
                      <a:pt x="416" y="11"/>
                    </a:lnTo>
                    <a:lnTo>
                      <a:pt x="417" y="10"/>
                    </a:lnTo>
                    <a:lnTo>
                      <a:pt x="417" y="10"/>
                    </a:lnTo>
                    <a:lnTo>
                      <a:pt x="417" y="9"/>
                    </a:lnTo>
                    <a:lnTo>
                      <a:pt x="418" y="8"/>
                    </a:lnTo>
                    <a:lnTo>
                      <a:pt x="418" y="7"/>
                    </a:lnTo>
                    <a:lnTo>
                      <a:pt x="418" y="6"/>
                    </a:lnTo>
                    <a:lnTo>
                      <a:pt x="419" y="6"/>
                    </a:lnTo>
                    <a:lnTo>
                      <a:pt x="419" y="7"/>
                    </a:lnTo>
                    <a:lnTo>
                      <a:pt x="419" y="7"/>
                    </a:lnTo>
                    <a:lnTo>
                      <a:pt x="420" y="7"/>
                    </a:lnTo>
                    <a:lnTo>
                      <a:pt x="420" y="6"/>
                    </a:lnTo>
                    <a:lnTo>
                      <a:pt x="421" y="1"/>
                    </a:lnTo>
                    <a:lnTo>
                      <a:pt x="421" y="2"/>
                    </a:lnTo>
                    <a:lnTo>
                      <a:pt x="421" y="1"/>
                    </a:lnTo>
                    <a:lnTo>
                      <a:pt x="422" y="3"/>
                    </a:lnTo>
                    <a:lnTo>
                      <a:pt x="422" y="5"/>
                    </a:lnTo>
                    <a:lnTo>
                      <a:pt x="422" y="6"/>
                    </a:lnTo>
                    <a:lnTo>
                      <a:pt x="424" y="6"/>
                    </a:lnTo>
                    <a:lnTo>
                      <a:pt x="424" y="7"/>
                    </a:lnTo>
                    <a:lnTo>
                      <a:pt x="424" y="7"/>
                    </a:lnTo>
                    <a:lnTo>
                      <a:pt x="425" y="7"/>
                    </a:lnTo>
                    <a:lnTo>
                      <a:pt x="425" y="8"/>
                    </a:lnTo>
                    <a:lnTo>
                      <a:pt x="426" y="8"/>
                    </a:lnTo>
                    <a:lnTo>
                      <a:pt x="426" y="9"/>
                    </a:lnTo>
                    <a:lnTo>
                      <a:pt x="426" y="11"/>
                    </a:lnTo>
                    <a:lnTo>
                      <a:pt x="427" y="11"/>
                    </a:lnTo>
                    <a:lnTo>
                      <a:pt x="427" y="9"/>
                    </a:lnTo>
                    <a:lnTo>
                      <a:pt x="427" y="8"/>
                    </a:lnTo>
                    <a:lnTo>
                      <a:pt x="428" y="8"/>
                    </a:lnTo>
                    <a:lnTo>
                      <a:pt x="428" y="8"/>
                    </a:lnTo>
                    <a:lnTo>
                      <a:pt x="428" y="7"/>
                    </a:lnTo>
                    <a:lnTo>
                      <a:pt x="429" y="6"/>
                    </a:lnTo>
                    <a:lnTo>
                      <a:pt x="429" y="5"/>
                    </a:lnTo>
                    <a:lnTo>
                      <a:pt x="430" y="3"/>
                    </a:lnTo>
                    <a:lnTo>
                      <a:pt x="430" y="1"/>
                    </a:lnTo>
                    <a:lnTo>
                      <a:pt x="430" y="0"/>
                    </a:lnTo>
                    <a:lnTo>
                      <a:pt x="431" y="1"/>
                    </a:lnTo>
                    <a:lnTo>
                      <a:pt x="431" y="1"/>
                    </a:lnTo>
                    <a:lnTo>
                      <a:pt x="431" y="1"/>
                    </a:lnTo>
                    <a:lnTo>
                      <a:pt x="433" y="6"/>
                    </a:lnTo>
                    <a:lnTo>
                      <a:pt x="433" y="7"/>
                    </a:lnTo>
                    <a:lnTo>
                      <a:pt x="434" y="6"/>
                    </a:lnTo>
                    <a:lnTo>
                      <a:pt x="434" y="6"/>
                    </a:lnTo>
                    <a:lnTo>
                      <a:pt x="434" y="6"/>
                    </a:lnTo>
                    <a:lnTo>
                      <a:pt x="435" y="6"/>
                    </a:lnTo>
                    <a:lnTo>
                      <a:pt x="435" y="6"/>
                    </a:lnTo>
                    <a:lnTo>
                      <a:pt x="435" y="6"/>
                    </a:lnTo>
                    <a:lnTo>
                      <a:pt x="436" y="7"/>
                    </a:lnTo>
                    <a:lnTo>
                      <a:pt x="436" y="6"/>
                    </a:lnTo>
                    <a:lnTo>
                      <a:pt x="436" y="6"/>
                    </a:lnTo>
                    <a:lnTo>
                      <a:pt x="437" y="6"/>
                    </a:lnTo>
                    <a:lnTo>
                      <a:pt x="437" y="7"/>
                    </a:lnTo>
                    <a:lnTo>
                      <a:pt x="438" y="6"/>
                    </a:lnTo>
                    <a:lnTo>
                      <a:pt x="438" y="6"/>
                    </a:lnTo>
                    <a:lnTo>
                      <a:pt x="438" y="5"/>
                    </a:lnTo>
                    <a:lnTo>
                      <a:pt x="439" y="2"/>
                    </a:lnTo>
                    <a:lnTo>
                      <a:pt x="439" y="2"/>
                    </a:lnTo>
                    <a:lnTo>
                      <a:pt x="439" y="2"/>
                    </a:lnTo>
                    <a:lnTo>
                      <a:pt x="440" y="3"/>
                    </a:lnTo>
                    <a:lnTo>
                      <a:pt x="440" y="5"/>
                    </a:lnTo>
                    <a:lnTo>
                      <a:pt x="440" y="5"/>
                    </a:lnTo>
                    <a:lnTo>
                      <a:pt x="442" y="5"/>
                    </a:lnTo>
                    <a:lnTo>
                      <a:pt x="442" y="6"/>
                    </a:lnTo>
                    <a:lnTo>
                      <a:pt x="443" y="8"/>
                    </a:lnTo>
                    <a:lnTo>
                      <a:pt x="443" y="9"/>
                    </a:lnTo>
                    <a:lnTo>
                      <a:pt x="443" y="11"/>
                    </a:lnTo>
                    <a:lnTo>
                      <a:pt x="444" y="10"/>
                    </a:lnTo>
                    <a:lnTo>
                      <a:pt x="444" y="11"/>
                    </a:lnTo>
                    <a:lnTo>
                      <a:pt x="444" y="11"/>
                    </a:lnTo>
                    <a:lnTo>
                      <a:pt x="445" y="11"/>
                    </a:lnTo>
                    <a:lnTo>
                      <a:pt x="445" y="11"/>
                    </a:lnTo>
                    <a:lnTo>
                      <a:pt x="445" y="11"/>
                    </a:lnTo>
                    <a:lnTo>
                      <a:pt x="446" y="10"/>
                    </a:lnTo>
                    <a:lnTo>
                      <a:pt x="446" y="11"/>
                    </a:lnTo>
                    <a:lnTo>
                      <a:pt x="447" y="14"/>
                    </a:lnTo>
                    <a:lnTo>
                      <a:pt x="447" y="14"/>
                    </a:lnTo>
                    <a:lnTo>
                      <a:pt x="447" y="14"/>
                    </a:lnTo>
                    <a:lnTo>
                      <a:pt x="448" y="14"/>
                    </a:lnTo>
                    <a:lnTo>
                      <a:pt x="448" y="14"/>
                    </a:lnTo>
                    <a:lnTo>
                      <a:pt x="448" y="12"/>
                    </a:lnTo>
                    <a:lnTo>
                      <a:pt x="449" y="14"/>
                    </a:lnTo>
                    <a:lnTo>
                      <a:pt x="449" y="12"/>
                    </a:lnTo>
                    <a:lnTo>
                      <a:pt x="449" y="11"/>
                    </a:lnTo>
                    <a:lnTo>
                      <a:pt x="451" y="11"/>
                    </a:lnTo>
                    <a:lnTo>
                      <a:pt x="451" y="11"/>
                    </a:lnTo>
                    <a:lnTo>
                      <a:pt x="452" y="10"/>
                    </a:lnTo>
                    <a:lnTo>
                      <a:pt x="452" y="9"/>
                    </a:lnTo>
                    <a:lnTo>
                      <a:pt x="452" y="10"/>
                    </a:lnTo>
                    <a:lnTo>
                      <a:pt x="453" y="12"/>
                    </a:lnTo>
                    <a:lnTo>
                      <a:pt x="453" y="11"/>
                    </a:lnTo>
                    <a:lnTo>
                      <a:pt x="453" y="12"/>
                    </a:lnTo>
                    <a:lnTo>
                      <a:pt x="454" y="12"/>
                    </a:lnTo>
                    <a:lnTo>
                      <a:pt x="454" y="15"/>
                    </a:lnTo>
                    <a:lnTo>
                      <a:pt x="454" y="14"/>
                    </a:lnTo>
                    <a:lnTo>
                      <a:pt x="455" y="10"/>
                    </a:lnTo>
                    <a:lnTo>
                      <a:pt x="455" y="7"/>
                    </a:lnTo>
                    <a:lnTo>
                      <a:pt x="456" y="8"/>
                    </a:lnTo>
                    <a:lnTo>
                      <a:pt x="456" y="7"/>
                    </a:lnTo>
                    <a:lnTo>
                      <a:pt x="456" y="6"/>
                    </a:lnTo>
                    <a:lnTo>
                      <a:pt x="457" y="7"/>
                    </a:lnTo>
                    <a:lnTo>
                      <a:pt x="457" y="6"/>
                    </a:lnTo>
                    <a:lnTo>
                      <a:pt x="457" y="6"/>
                    </a:lnTo>
                    <a:lnTo>
                      <a:pt x="458" y="5"/>
                    </a:lnTo>
                    <a:lnTo>
                      <a:pt x="458" y="6"/>
                    </a:lnTo>
                    <a:lnTo>
                      <a:pt x="458" y="7"/>
                    </a:lnTo>
                    <a:lnTo>
                      <a:pt x="460" y="12"/>
                    </a:lnTo>
                    <a:lnTo>
                      <a:pt x="460" y="14"/>
                    </a:lnTo>
                    <a:lnTo>
                      <a:pt x="461" y="16"/>
                    </a:lnTo>
                    <a:lnTo>
                      <a:pt x="461" y="16"/>
                    </a:lnTo>
                    <a:lnTo>
                      <a:pt x="461" y="16"/>
                    </a:lnTo>
                    <a:lnTo>
                      <a:pt x="462" y="18"/>
                    </a:lnTo>
                    <a:lnTo>
                      <a:pt x="462" y="21"/>
                    </a:lnTo>
                    <a:lnTo>
                      <a:pt x="462" y="21"/>
                    </a:lnTo>
                    <a:lnTo>
                      <a:pt x="463" y="24"/>
                    </a:lnTo>
                    <a:lnTo>
                      <a:pt x="463" y="25"/>
                    </a:lnTo>
                    <a:lnTo>
                      <a:pt x="463" y="27"/>
                    </a:lnTo>
                    <a:lnTo>
                      <a:pt x="464" y="25"/>
                    </a:lnTo>
                    <a:lnTo>
                      <a:pt x="464" y="25"/>
                    </a:lnTo>
                    <a:lnTo>
                      <a:pt x="465" y="24"/>
                    </a:lnTo>
                    <a:lnTo>
                      <a:pt x="465" y="23"/>
                    </a:lnTo>
                    <a:lnTo>
                      <a:pt x="465" y="21"/>
                    </a:lnTo>
                    <a:lnTo>
                      <a:pt x="466" y="20"/>
                    </a:lnTo>
                    <a:lnTo>
                      <a:pt x="466" y="18"/>
                    </a:lnTo>
                    <a:lnTo>
                      <a:pt x="466" y="16"/>
                    </a:lnTo>
                    <a:lnTo>
                      <a:pt x="467" y="15"/>
                    </a:lnTo>
                    <a:lnTo>
                      <a:pt x="467" y="16"/>
                    </a:lnTo>
                    <a:lnTo>
                      <a:pt x="467" y="20"/>
                    </a:lnTo>
                    <a:lnTo>
                      <a:pt x="469" y="24"/>
                    </a:lnTo>
                    <a:lnTo>
                      <a:pt x="469" y="24"/>
                    </a:lnTo>
                    <a:lnTo>
                      <a:pt x="470" y="23"/>
                    </a:lnTo>
                    <a:lnTo>
                      <a:pt x="470" y="24"/>
                    </a:lnTo>
                    <a:lnTo>
                      <a:pt x="470" y="23"/>
                    </a:lnTo>
                    <a:lnTo>
                      <a:pt x="471" y="21"/>
                    </a:lnTo>
                    <a:lnTo>
                      <a:pt x="471" y="23"/>
                    </a:lnTo>
                    <a:lnTo>
                      <a:pt x="471" y="21"/>
                    </a:lnTo>
                    <a:lnTo>
                      <a:pt x="472" y="23"/>
                    </a:lnTo>
                    <a:lnTo>
                      <a:pt x="472" y="20"/>
                    </a:lnTo>
                    <a:lnTo>
                      <a:pt x="472" y="17"/>
                    </a:lnTo>
                    <a:lnTo>
                      <a:pt x="473" y="15"/>
                    </a:lnTo>
                    <a:lnTo>
                      <a:pt x="473" y="12"/>
                    </a:lnTo>
                    <a:lnTo>
                      <a:pt x="474" y="10"/>
                    </a:lnTo>
                    <a:lnTo>
                      <a:pt x="474" y="8"/>
                    </a:lnTo>
                    <a:lnTo>
                      <a:pt x="474" y="7"/>
                    </a:lnTo>
                    <a:lnTo>
                      <a:pt x="475" y="6"/>
                    </a:lnTo>
                    <a:lnTo>
                      <a:pt x="475" y="5"/>
                    </a:lnTo>
                    <a:lnTo>
                      <a:pt x="475" y="5"/>
                    </a:lnTo>
                    <a:lnTo>
                      <a:pt x="476" y="6"/>
                    </a:lnTo>
                    <a:lnTo>
                      <a:pt x="476" y="7"/>
                    </a:lnTo>
                    <a:lnTo>
                      <a:pt x="478" y="8"/>
                    </a:lnTo>
                    <a:lnTo>
                      <a:pt x="478" y="11"/>
                    </a:lnTo>
                    <a:lnTo>
                      <a:pt x="478" y="11"/>
                    </a:lnTo>
                    <a:lnTo>
                      <a:pt x="479" y="12"/>
                    </a:lnTo>
                    <a:lnTo>
                      <a:pt x="479" y="15"/>
                    </a:lnTo>
                    <a:lnTo>
                      <a:pt x="479" y="15"/>
                    </a:lnTo>
                    <a:lnTo>
                      <a:pt x="480" y="15"/>
                    </a:lnTo>
                    <a:lnTo>
                      <a:pt x="480" y="15"/>
                    </a:lnTo>
                    <a:lnTo>
                      <a:pt x="480" y="15"/>
                    </a:lnTo>
                    <a:lnTo>
                      <a:pt x="481" y="15"/>
                    </a:lnTo>
                    <a:lnTo>
                      <a:pt x="481" y="14"/>
                    </a:lnTo>
                    <a:lnTo>
                      <a:pt x="482" y="12"/>
                    </a:lnTo>
                    <a:lnTo>
                      <a:pt x="482" y="12"/>
                    </a:lnTo>
                    <a:lnTo>
                      <a:pt x="482" y="14"/>
                    </a:lnTo>
                    <a:lnTo>
                      <a:pt x="483" y="12"/>
                    </a:lnTo>
                    <a:lnTo>
                      <a:pt x="483" y="11"/>
                    </a:lnTo>
                    <a:lnTo>
                      <a:pt x="483" y="12"/>
                    </a:lnTo>
                    <a:lnTo>
                      <a:pt x="484" y="11"/>
                    </a:lnTo>
                    <a:lnTo>
                      <a:pt x="484" y="12"/>
                    </a:lnTo>
                    <a:lnTo>
                      <a:pt x="484" y="14"/>
                    </a:lnTo>
                    <a:lnTo>
                      <a:pt x="485" y="14"/>
                    </a:lnTo>
                    <a:lnTo>
                      <a:pt x="485" y="12"/>
                    </a:lnTo>
                    <a:lnTo>
                      <a:pt x="487" y="10"/>
                    </a:lnTo>
                    <a:lnTo>
                      <a:pt x="487" y="12"/>
                    </a:lnTo>
                    <a:lnTo>
                      <a:pt x="487" y="12"/>
                    </a:lnTo>
                    <a:lnTo>
                      <a:pt x="488" y="14"/>
                    </a:lnTo>
                    <a:lnTo>
                      <a:pt x="488" y="12"/>
                    </a:lnTo>
                    <a:lnTo>
                      <a:pt x="488" y="12"/>
                    </a:lnTo>
                    <a:lnTo>
                      <a:pt x="489" y="14"/>
                    </a:lnTo>
                    <a:lnTo>
                      <a:pt x="489" y="14"/>
                    </a:lnTo>
                    <a:lnTo>
                      <a:pt x="489" y="14"/>
                    </a:lnTo>
                    <a:lnTo>
                      <a:pt x="490" y="14"/>
                    </a:lnTo>
                    <a:lnTo>
                      <a:pt x="490" y="12"/>
                    </a:lnTo>
                    <a:lnTo>
                      <a:pt x="491" y="14"/>
                    </a:lnTo>
                    <a:lnTo>
                      <a:pt x="491" y="14"/>
                    </a:lnTo>
                    <a:lnTo>
                      <a:pt x="491" y="14"/>
                    </a:lnTo>
                    <a:lnTo>
                      <a:pt x="492" y="15"/>
                    </a:lnTo>
                    <a:lnTo>
                      <a:pt x="492" y="14"/>
                    </a:lnTo>
                    <a:lnTo>
                      <a:pt x="492" y="15"/>
                    </a:lnTo>
                    <a:lnTo>
                      <a:pt x="493" y="12"/>
                    </a:lnTo>
                    <a:lnTo>
                      <a:pt x="493" y="10"/>
                    </a:lnTo>
                    <a:lnTo>
                      <a:pt x="493" y="11"/>
                    </a:lnTo>
                    <a:lnTo>
                      <a:pt x="494" y="11"/>
                    </a:lnTo>
                    <a:lnTo>
                      <a:pt x="494" y="11"/>
                    </a:lnTo>
                    <a:lnTo>
                      <a:pt x="496" y="14"/>
                    </a:lnTo>
                    <a:lnTo>
                      <a:pt x="496" y="12"/>
                    </a:lnTo>
                    <a:lnTo>
                      <a:pt x="496" y="14"/>
                    </a:lnTo>
                    <a:lnTo>
                      <a:pt x="497" y="14"/>
                    </a:lnTo>
                    <a:lnTo>
                      <a:pt x="497" y="16"/>
                    </a:lnTo>
                    <a:lnTo>
                      <a:pt x="497" y="16"/>
                    </a:lnTo>
                    <a:lnTo>
                      <a:pt x="498" y="17"/>
                    </a:lnTo>
                    <a:lnTo>
                      <a:pt x="498" y="16"/>
                    </a:lnTo>
                    <a:lnTo>
                      <a:pt x="498" y="16"/>
                    </a:lnTo>
                    <a:lnTo>
                      <a:pt x="499" y="17"/>
                    </a:lnTo>
                    <a:lnTo>
                      <a:pt x="499" y="16"/>
                    </a:lnTo>
                    <a:lnTo>
                      <a:pt x="500" y="15"/>
                    </a:lnTo>
                    <a:lnTo>
                      <a:pt x="500" y="14"/>
                    </a:lnTo>
                    <a:lnTo>
                      <a:pt x="500" y="14"/>
                    </a:lnTo>
                    <a:lnTo>
                      <a:pt x="501" y="12"/>
                    </a:lnTo>
                    <a:lnTo>
                      <a:pt x="501" y="12"/>
                    </a:lnTo>
                    <a:lnTo>
                      <a:pt x="501" y="12"/>
                    </a:lnTo>
                    <a:lnTo>
                      <a:pt x="502" y="11"/>
                    </a:lnTo>
                    <a:lnTo>
                      <a:pt x="502" y="11"/>
                    </a:lnTo>
                    <a:lnTo>
                      <a:pt x="502" y="9"/>
                    </a:lnTo>
                    <a:lnTo>
                      <a:pt x="503" y="7"/>
                    </a:lnTo>
                    <a:lnTo>
                      <a:pt x="503" y="7"/>
                    </a:lnTo>
                    <a:lnTo>
                      <a:pt x="504" y="8"/>
                    </a:lnTo>
                    <a:lnTo>
                      <a:pt x="504" y="8"/>
                    </a:lnTo>
                    <a:lnTo>
                      <a:pt x="504" y="8"/>
                    </a:lnTo>
                    <a:lnTo>
                      <a:pt x="506" y="8"/>
                    </a:lnTo>
                    <a:lnTo>
                      <a:pt x="506" y="7"/>
                    </a:lnTo>
                    <a:lnTo>
                      <a:pt x="506" y="7"/>
                    </a:lnTo>
                    <a:lnTo>
                      <a:pt x="507" y="8"/>
                    </a:lnTo>
                    <a:lnTo>
                      <a:pt x="507" y="9"/>
                    </a:lnTo>
                    <a:lnTo>
                      <a:pt x="507" y="11"/>
                    </a:lnTo>
                    <a:lnTo>
                      <a:pt x="508" y="15"/>
                    </a:lnTo>
                    <a:lnTo>
                      <a:pt x="508" y="17"/>
                    </a:lnTo>
                    <a:lnTo>
                      <a:pt x="509" y="17"/>
                    </a:lnTo>
                    <a:lnTo>
                      <a:pt x="509" y="16"/>
                    </a:lnTo>
                    <a:lnTo>
                      <a:pt x="509" y="15"/>
                    </a:lnTo>
                    <a:lnTo>
                      <a:pt x="510" y="11"/>
                    </a:lnTo>
                    <a:lnTo>
                      <a:pt x="510" y="10"/>
                    </a:lnTo>
                    <a:lnTo>
                      <a:pt x="510" y="12"/>
                    </a:lnTo>
                    <a:lnTo>
                      <a:pt x="511" y="14"/>
                    </a:lnTo>
                    <a:lnTo>
                      <a:pt x="511" y="16"/>
                    </a:lnTo>
                    <a:lnTo>
                      <a:pt x="511" y="16"/>
                    </a:lnTo>
                    <a:lnTo>
                      <a:pt x="512" y="15"/>
                    </a:lnTo>
                    <a:lnTo>
                      <a:pt x="512" y="12"/>
                    </a:lnTo>
                    <a:lnTo>
                      <a:pt x="513" y="12"/>
                    </a:lnTo>
                    <a:lnTo>
                      <a:pt x="513" y="12"/>
                    </a:lnTo>
                    <a:lnTo>
                      <a:pt x="513" y="12"/>
                    </a:lnTo>
                    <a:lnTo>
                      <a:pt x="515" y="12"/>
                    </a:lnTo>
                    <a:lnTo>
                      <a:pt x="515" y="14"/>
                    </a:lnTo>
                    <a:lnTo>
                      <a:pt x="515" y="15"/>
                    </a:lnTo>
                    <a:lnTo>
                      <a:pt x="516" y="16"/>
                    </a:lnTo>
                    <a:lnTo>
                      <a:pt x="516" y="17"/>
                    </a:lnTo>
                    <a:lnTo>
                      <a:pt x="516" y="16"/>
                    </a:lnTo>
                    <a:lnTo>
                      <a:pt x="517" y="17"/>
                    </a:lnTo>
                    <a:lnTo>
                      <a:pt x="517" y="16"/>
                    </a:lnTo>
                    <a:lnTo>
                      <a:pt x="518" y="17"/>
                    </a:lnTo>
                    <a:lnTo>
                      <a:pt x="518" y="19"/>
                    </a:lnTo>
                    <a:lnTo>
                      <a:pt x="518" y="17"/>
                    </a:lnTo>
                    <a:lnTo>
                      <a:pt x="519" y="19"/>
                    </a:lnTo>
                    <a:lnTo>
                      <a:pt x="519" y="17"/>
                    </a:lnTo>
                    <a:lnTo>
                      <a:pt x="519" y="15"/>
                    </a:lnTo>
                    <a:lnTo>
                      <a:pt x="520" y="16"/>
                    </a:lnTo>
                    <a:lnTo>
                      <a:pt x="520" y="15"/>
                    </a:lnTo>
                    <a:lnTo>
                      <a:pt x="521" y="11"/>
                    </a:lnTo>
                    <a:lnTo>
                      <a:pt x="521" y="12"/>
                    </a:lnTo>
                    <a:lnTo>
                      <a:pt x="521" y="11"/>
                    </a:lnTo>
                    <a:lnTo>
                      <a:pt x="522" y="11"/>
                    </a:lnTo>
                    <a:lnTo>
                      <a:pt x="522" y="12"/>
                    </a:lnTo>
                    <a:lnTo>
                      <a:pt x="522" y="14"/>
                    </a:lnTo>
                    <a:lnTo>
                      <a:pt x="524" y="14"/>
                    </a:lnTo>
                    <a:lnTo>
                      <a:pt x="524" y="16"/>
                    </a:lnTo>
                    <a:lnTo>
                      <a:pt x="524" y="17"/>
                    </a:lnTo>
                    <a:lnTo>
                      <a:pt x="525" y="17"/>
                    </a:lnTo>
                    <a:lnTo>
                      <a:pt x="525" y="18"/>
                    </a:lnTo>
                    <a:lnTo>
                      <a:pt x="526" y="16"/>
                    </a:lnTo>
                    <a:lnTo>
                      <a:pt x="526" y="16"/>
                    </a:lnTo>
                    <a:lnTo>
                      <a:pt x="526" y="15"/>
                    </a:lnTo>
                    <a:lnTo>
                      <a:pt x="527" y="14"/>
                    </a:lnTo>
                    <a:lnTo>
                      <a:pt x="527" y="12"/>
                    </a:lnTo>
                    <a:lnTo>
                      <a:pt x="527" y="11"/>
                    </a:lnTo>
                    <a:lnTo>
                      <a:pt x="528" y="11"/>
                    </a:lnTo>
                    <a:lnTo>
                      <a:pt x="528" y="14"/>
                    </a:lnTo>
                    <a:lnTo>
                      <a:pt x="528" y="15"/>
                    </a:lnTo>
                    <a:lnTo>
                      <a:pt x="529" y="15"/>
                    </a:lnTo>
                    <a:lnTo>
                      <a:pt x="529" y="16"/>
                    </a:lnTo>
                    <a:lnTo>
                      <a:pt x="530" y="17"/>
                    </a:lnTo>
                    <a:lnTo>
                      <a:pt x="530" y="17"/>
                    </a:lnTo>
                    <a:lnTo>
                      <a:pt x="530" y="16"/>
                    </a:lnTo>
                    <a:lnTo>
                      <a:pt x="531" y="16"/>
                    </a:lnTo>
                    <a:lnTo>
                      <a:pt x="531" y="16"/>
                    </a:lnTo>
                    <a:lnTo>
                      <a:pt x="531" y="16"/>
                    </a:lnTo>
                    <a:lnTo>
                      <a:pt x="533" y="15"/>
                    </a:lnTo>
                    <a:lnTo>
                      <a:pt x="533" y="16"/>
                    </a:lnTo>
                    <a:lnTo>
                      <a:pt x="533" y="15"/>
                    </a:lnTo>
                    <a:lnTo>
                      <a:pt x="534" y="17"/>
                    </a:lnTo>
                    <a:lnTo>
                      <a:pt x="534" y="15"/>
                    </a:lnTo>
                    <a:lnTo>
                      <a:pt x="535" y="15"/>
                    </a:lnTo>
                    <a:lnTo>
                      <a:pt x="535" y="14"/>
                    </a:lnTo>
                    <a:lnTo>
                      <a:pt x="535" y="12"/>
                    </a:lnTo>
                    <a:lnTo>
                      <a:pt x="536" y="11"/>
                    </a:lnTo>
                    <a:lnTo>
                      <a:pt x="536" y="12"/>
                    </a:lnTo>
                    <a:lnTo>
                      <a:pt x="536" y="14"/>
                    </a:lnTo>
                    <a:lnTo>
                      <a:pt x="537" y="14"/>
                    </a:lnTo>
                    <a:lnTo>
                      <a:pt x="537" y="14"/>
                    </a:lnTo>
                    <a:lnTo>
                      <a:pt x="537" y="14"/>
                    </a:lnTo>
                    <a:lnTo>
                      <a:pt x="538" y="14"/>
                    </a:lnTo>
                    <a:lnTo>
                      <a:pt x="538" y="14"/>
                    </a:lnTo>
                    <a:lnTo>
                      <a:pt x="539" y="14"/>
                    </a:lnTo>
                    <a:lnTo>
                      <a:pt x="539" y="12"/>
                    </a:lnTo>
                    <a:lnTo>
                      <a:pt x="539" y="14"/>
                    </a:lnTo>
                    <a:lnTo>
                      <a:pt x="540" y="14"/>
                    </a:lnTo>
                    <a:lnTo>
                      <a:pt x="540" y="14"/>
                    </a:lnTo>
                    <a:lnTo>
                      <a:pt x="540" y="12"/>
                    </a:lnTo>
                    <a:lnTo>
                      <a:pt x="542" y="16"/>
                    </a:lnTo>
                    <a:lnTo>
                      <a:pt x="542" y="16"/>
                    </a:lnTo>
                    <a:lnTo>
                      <a:pt x="542" y="14"/>
                    </a:lnTo>
                    <a:lnTo>
                      <a:pt x="543" y="15"/>
                    </a:lnTo>
                    <a:lnTo>
                      <a:pt x="543" y="15"/>
                    </a:lnTo>
                    <a:lnTo>
                      <a:pt x="544" y="15"/>
                    </a:lnTo>
                    <a:lnTo>
                      <a:pt x="544" y="16"/>
                    </a:lnTo>
                    <a:lnTo>
                      <a:pt x="544" y="19"/>
                    </a:lnTo>
                    <a:lnTo>
                      <a:pt x="545" y="21"/>
                    </a:lnTo>
                    <a:lnTo>
                      <a:pt x="545" y="24"/>
                    </a:lnTo>
                    <a:lnTo>
                      <a:pt x="545" y="21"/>
                    </a:lnTo>
                    <a:lnTo>
                      <a:pt x="546" y="23"/>
                    </a:lnTo>
                    <a:lnTo>
                      <a:pt x="546" y="21"/>
                    </a:lnTo>
                    <a:lnTo>
                      <a:pt x="546" y="21"/>
                    </a:lnTo>
                    <a:lnTo>
                      <a:pt x="547" y="20"/>
                    </a:lnTo>
                    <a:lnTo>
                      <a:pt x="547" y="19"/>
                    </a:lnTo>
                    <a:lnTo>
                      <a:pt x="548" y="19"/>
                    </a:lnTo>
                    <a:lnTo>
                      <a:pt x="548" y="17"/>
                    </a:lnTo>
                    <a:lnTo>
                      <a:pt x="548" y="16"/>
                    </a:lnTo>
                    <a:lnTo>
                      <a:pt x="549" y="17"/>
                    </a:lnTo>
                    <a:lnTo>
                      <a:pt x="549" y="16"/>
                    </a:lnTo>
                    <a:lnTo>
                      <a:pt x="549" y="19"/>
                    </a:lnTo>
                    <a:lnTo>
                      <a:pt x="551" y="21"/>
                    </a:lnTo>
                    <a:lnTo>
                      <a:pt x="551" y="25"/>
                    </a:lnTo>
                    <a:lnTo>
                      <a:pt x="551" y="28"/>
                    </a:lnTo>
                    <a:lnTo>
                      <a:pt x="552" y="29"/>
                    </a:lnTo>
                    <a:lnTo>
                      <a:pt x="552" y="32"/>
                    </a:lnTo>
                    <a:lnTo>
                      <a:pt x="553" y="29"/>
                    </a:lnTo>
                    <a:lnTo>
                      <a:pt x="553" y="29"/>
                    </a:lnTo>
                    <a:lnTo>
                      <a:pt x="553" y="27"/>
                    </a:lnTo>
                    <a:lnTo>
                      <a:pt x="554" y="24"/>
                    </a:lnTo>
                    <a:lnTo>
                      <a:pt x="554" y="23"/>
                    </a:lnTo>
                    <a:lnTo>
                      <a:pt x="554" y="20"/>
                    </a:lnTo>
                    <a:lnTo>
                      <a:pt x="555" y="17"/>
                    </a:lnTo>
                    <a:lnTo>
                      <a:pt x="555" y="16"/>
                    </a:lnTo>
                    <a:lnTo>
                      <a:pt x="555" y="14"/>
                    </a:lnTo>
                    <a:lnTo>
                      <a:pt x="556" y="11"/>
                    </a:lnTo>
                    <a:lnTo>
                      <a:pt x="556" y="11"/>
                    </a:lnTo>
                    <a:lnTo>
                      <a:pt x="557" y="8"/>
                    </a:lnTo>
                    <a:lnTo>
                      <a:pt x="557" y="7"/>
                    </a:lnTo>
                    <a:lnTo>
                      <a:pt x="557" y="6"/>
                    </a:lnTo>
                    <a:lnTo>
                      <a:pt x="558" y="6"/>
                    </a:lnTo>
                    <a:lnTo>
                      <a:pt x="558" y="7"/>
                    </a:lnTo>
                    <a:lnTo>
                      <a:pt x="558" y="7"/>
                    </a:lnTo>
                    <a:lnTo>
                      <a:pt x="560" y="8"/>
                    </a:lnTo>
                    <a:lnTo>
                      <a:pt x="560" y="10"/>
                    </a:lnTo>
                    <a:lnTo>
                      <a:pt x="561" y="12"/>
                    </a:lnTo>
                    <a:lnTo>
                      <a:pt x="561" y="15"/>
                    </a:lnTo>
                    <a:lnTo>
                      <a:pt x="561" y="16"/>
                    </a:lnTo>
                    <a:lnTo>
                      <a:pt x="562" y="17"/>
                    </a:lnTo>
                    <a:lnTo>
                      <a:pt x="562" y="19"/>
                    </a:lnTo>
                    <a:lnTo>
                      <a:pt x="562" y="19"/>
                    </a:lnTo>
                    <a:lnTo>
                      <a:pt x="563" y="19"/>
                    </a:lnTo>
                    <a:lnTo>
                      <a:pt x="563" y="17"/>
                    </a:lnTo>
                    <a:lnTo>
                      <a:pt x="563" y="17"/>
                    </a:lnTo>
                    <a:lnTo>
                      <a:pt x="564" y="16"/>
                    </a:lnTo>
                    <a:lnTo>
                      <a:pt x="564" y="15"/>
                    </a:lnTo>
                    <a:lnTo>
                      <a:pt x="565" y="16"/>
                    </a:lnTo>
                    <a:lnTo>
                      <a:pt x="565" y="14"/>
                    </a:lnTo>
                    <a:lnTo>
                      <a:pt x="565" y="15"/>
                    </a:lnTo>
                    <a:lnTo>
                      <a:pt x="566" y="14"/>
                    </a:lnTo>
                    <a:lnTo>
                      <a:pt x="566" y="15"/>
                    </a:lnTo>
                    <a:lnTo>
                      <a:pt x="566" y="17"/>
                    </a:lnTo>
                    <a:lnTo>
                      <a:pt x="567" y="16"/>
                    </a:lnTo>
                    <a:lnTo>
                      <a:pt x="567" y="16"/>
                    </a:lnTo>
                    <a:lnTo>
                      <a:pt x="567" y="16"/>
                    </a:lnTo>
                    <a:lnTo>
                      <a:pt x="569" y="15"/>
                    </a:lnTo>
                    <a:lnTo>
                      <a:pt x="569" y="12"/>
                    </a:lnTo>
                    <a:lnTo>
                      <a:pt x="570" y="12"/>
                    </a:lnTo>
                    <a:lnTo>
                      <a:pt x="570" y="9"/>
                    </a:lnTo>
                    <a:lnTo>
                      <a:pt x="570" y="9"/>
                    </a:lnTo>
                    <a:lnTo>
                      <a:pt x="571" y="9"/>
                    </a:lnTo>
                    <a:lnTo>
                      <a:pt x="571" y="8"/>
                    </a:lnTo>
                    <a:lnTo>
                      <a:pt x="571" y="8"/>
                    </a:lnTo>
                    <a:lnTo>
                      <a:pt x="572" y="9"/>
                    </a:lnTo>
                    <a:lnTo>
                      <a:pt x="572" y="10"/>
                    </a:lnTo>
                    <a:lnTo>
                      <a:pt x="572" y="11"/>
                    </a:lnTo>
                    <a:lnTo>
                      <a:pt x="573" y="11"/>
                    </a:lnTo>
                    <a:lnTo>
                      <a:pt x="573" y="12"/>
                    </a:lnTo>
                    <a:lnTo>
                      <a:pt x="574" y="12"/>
                    </a:lnTo>
                    <a:lnTo>
                      <a:pt x="574" y="14"/>
                    </a:lnTo>
                    <a:lnTo>
                      <a:pt x="574" y="12"/>
                    </a:lnTo>
                    <a:lnTo>
                      <a:pt x="575" y="15"/>
                    </a:lnTo>
                    <a:lnTo>
                      <a:pt x="575" y="14"/>
                    </a:lnTo>
                    <a:lnTo>
                      <a:pt x="575" y="15"/>
                    </a:lnTo>
                    <a:lnTo>
                      <a:pt x="576" y="14"/>
                    </a:lnTo>
                    <a:lnTo>
                      <a:pt x="576" y="15"/>
                    </a:lnTo>
                    <a:lnTo>
                      <a:pt x="576" y="15"/>
                    </a:lnTo>
                    <a:lnTo>
                      <a:pt x="578" y="16"/>
                    </a:lnTo>
                    <a:lnTo>
                      <a:pt x="578" y="17"/>
                    </a:lnTo>
                    <a:lnTo>
                      <a:pt x="579" y="19"/>
                    </a:lnTo>
                    <a:lnTo>
                      <a:pt x="579" y="19"/>
                    </a:lnTo>
                    <a:lnTo>
                      <a:pt x="579" y="19"/>
                    </a:lnTo>
                    <a:lnTo>
                      <a:pt x="580" y="17"/>
                    </a:lnTo>
                    <a:lnTo>
                      <a:pt x="580" y="15"/>
                    </a:lnTo>
                    <a:lnTo>
                      <a:pt x="580" y="15"/>
                    </a:lnTo>
                    <a:lnTo>
                      <a:pt x="581" y="14"/>
                    </a:lnTo>
                    <a:lnTo>
                      <a:pt x="581" y="14"/>
                    </a:lnTo>
                    <a:lnTo>
                      <a:pt x="581" y="15"/>
                    </a:lnTo>
                    <a:lnTo>
                      <a:pt x="582" y="14"/>
                    </a:lnTo>
                    <a:lnTo>
                      <a:pt x="582" y="14"/>
                    </a:lnTo>
                    <a:lnTo>
                      <a:pt x="583" y="12"/>
                    </a:lnTo>
                    <a:lnTo>
                      <a:pt x="583" y="12"/>
                    </a:lnTo>
                    <a:lnTo>
                      <a:pt x="583" y="12"/>
                    </a:lnTo>
                    <a:lnTo>
                      <a:pt x="584" y="12"/>
                    </a:lnTo>
                    <a:lnTo>
                      <a:pt x="584" y="11"/>
                    </a:lnTo>
                    <a:lnTo>
                      <a:pt x="584" y="9"/>
                    </a:lnTo>
                    <a:lnTo>
                      <a:pt x="585" y="7"/>
                    </a:lnTo>
                    <a:lnTo>
                      <a:pt x="585" y="6"/>
                    </a:lnTo>
                    <a:lnTo>
                      <a:pt x="585" y="6"/>
                    </a:lnTo>
                    <a:lnTo>
                      <a:pt x="587" y="7"/>
                    </a:lnTo>
                    <a:lnTo>
                      <a:pt x="587" y="7"/>
                    </a:lnTo>
                    <a:lnTo>
                      <a:pt x="588" y="8"/>
                    </a:lnTo>
                    <a:lnTo>
                      <a:pt x="588" y="10"/>
                    </a:lnTo>
                    <a:lnTo>
                      <a:pt x="588" y="11"/>
                    </a:lnTo>
                    <a:lnTo>
                      <a:pt x="589" y="11"/>
                    </a:lnTo>
                    <a:lnTo>
                      <a:pt x="589" y="10"/>
                    </a:lnTo>
                    <a:lnTo>
                      <a:pt x="589" y="12"/>
                    </a:lnTo>
                    <a:lnTo>
                      <a:pt x="590" y="11"/>
                    </a:lnTo>
                    <a:lnTo>
                      <a:pt x="590" y="11"/>
                    </a:lnTo>
                    <a:lnTo>
                      <a:pt x="590" y="11"/>
                    </a:lnTo>
                    <a:lnTo>
                      <a:pt x="591" y="9"/>
                    </a:lnTo>
                    <a:lnTo>
                      <a:pt x="591" y="8"/>
                    </a:lnTo>
                    <a:lnTo>
                      <a:pt x="592" y="7"/>
                    </a:lnTo>
                    <a:lnTo>
                      <a:pt x="592" y="8"/>
                    </a:lnTo>
                    <a:lnTo>
                      <a:pt x="592" y="8"/>
                    </a:lnTo>
                    <a:lnTo>
                      <a:pt x="593" y="7"/>
                    </a:lnTo>
                    <a:lnTo>
                      <a:pt x="593" y="10"/>
                    </a:lnTo>
                    <a:lnTo>
                      <a:pt x="593" y="11"/>
                    </a:lnTo>
                    <a:lnTo>
                      <a:pt x="594" y="11"/>
                    </a:lnTo>
                    <a:lnTo>
                      <a:pt x="594" y="11"/>
                    </a:lnTo>
                    <a:lnTo>
                      <a:pt x="594" y="9"/>
                    </a:lnTo>
                    <a:lnTo>
                      <a:pt x="596" y="10"/>
                    </a:lnTo>
                    <a:lnTo>
                      <a:pt x="596" y="11"/>
                    </a:lnTo>
                    <a:lnTo>
                      <a:pt x="597" y="10"/>
                    </a:lnTo>
                    <a:lnTo>
                      <a:pt x="597" y="12"/>
                    </a:lnTo>
                    <a:lnTo>
                      <a:pt x="597" y="10"/>
                    </a:lnTo>
                    <a:lnTo>
                      <a:pt x="598" y="12"/>
                    </a:lnTo>
                    <a:lnTo>
                      <a:pt x="598" y="11"/>
                    </a:lnTo>
                    <a:lnTo>
                      <a:pt x="598" y="10"/>
                    </a:lnTo>
                    <a:lnTo>
                      <a:pt x="599" y="11"/>
                    </a:lnTo>
                    <a:lnTo>
                      <a:pt x="599" y="10"/>
                    </a:lnTo>
                    <a:lnTo>
                      <a:pt x="599" y="9"/>
                    </a:lnTo>
                    <a:lnTo>
                      <a:pt x="600" y="8"/>
                    </a:lnTo>
                    <a:lnTo>
                      <a:pt x="600" y="9"/>
                    </a:lnTo>
                    <a:lnTo>
                      <a:pt x="601" y="9"/>
                    </a:lnTo>
                    <a:lnTo>
                      <a:pt x="601" y="9"/>
                    </a:lnTo>
                    <a:lnTo>
                      <a:pt x="601" y="7"/>
                    </a:lnTo>
                    <a:lnTo>
                      <a:pt x="602" y="8"/>
                    </a:lnTo>
                    <a:lnTo>
                      <a:pt x="602" y="9"/>
                    </a:lnTo>
                    <a:lnTo>
                      <a:pt x="602" y="8"/>
                    </a:lnTo>
                    <a:lnTo>
                      <a:pt x="603" y="7"/>
                    </a:lnTo>
                    <a:lnTo>
                      <a:pt x="603" y="8"/>
                    </a:lnTo>
                    <a:lnTo>
                      <a:pt x="605" y="8"/>
                    </a:lnTo>
                    <a:lnTo>
                      <a:pt x="605" y="8"/>
                    </a:lnTo>
                    <a:lnTo>
                      <a:pt x="605" y="9"/>
                    </a:lnTo>
                    <a:lnTo>
                      <a:pt x="606" y="8"/>
                    </a:lnTo>
                    <a:lnTo>
                      <a:pt x="606" y="9"/>
                    </a:lnTo>
                    <a:lnTo>
                      <a:pt x="606" y="12"/>
                    </a:lnTo>
                    <a:lnTo>
                      <a:pt x="607" y="12"/>
                    </a:lnTo>
                    <a:lnTo>
                      <a:pt x="607" y="12"/>
                    </a:lnTo>
                    <a:lnTo>
                      <a:pt x="607" y="11"/>
                    </a:lnTo>
                    <a:lnTo>
                      <a:pt x="608" y="12"/>
                    </a:lnTo>
                    <a:lnTo>
                      <a:pt x="608" y="9"/>
                    </a:lnTo>
                    <a:lnTo>
                      <a:pt x="609" y="11"/>
                    </a:lnTo>
                    <a:lnTo>
                      <a:pt x="609" y="12"/>
                    </a:lnTo>
                    <a:lnTo>
                      <a:pt x="609" y="15"/>
                    </a:lnTo>
                    <a:lnTo>
                      <a:pt x="610" y="16"/>
                    </a:lnTo>
                    <a:lnTo>
                      <a:pt x="610" y="16"/>
                    </a:lnTo>
                    <a:lnTo>
                      <a:pt x="610" y="19"/>
                    </a:lnTo>
                    <a:lnTo>
                      <a:pt x="611" y="17"/>
                    </a:lnTo>
                    <a:lnTo>
                      <a:pt x="611" y="17"/>
                    </a:lnTo>
                    <a:lnTo>
                      <a:pt x="611" y="17"/>
                    </a:lnTo>
                    <a:lnTo>
                      <a:pt x="612" y="15"/>
                    </a:lnTo>
                    <a:lnTo>
                      <a:pt x="612" y="14"/>
                    </a:lnTo>
                    <a:lnTo>
                      <a:pt x="614" y="11"/>
                    </a:lnTo>
                    <a:lnTo>
                      <a:pt x="614" y="12"/>
                    </a:lnTo>
                    <a:lnTo>
                      <a:pt x="614" y="10"/>
                    </a:lnTo>
                    <a:lnTo>
                      <a:pt x="615" y="10"/>
                    </a:lnTo>
                    <a:lnTo>
                      <a:pt x="615" y="9"/>
                    </a:lnTo>
                    <a:lnTo>
                      <a:pt x="615" y="9"/>
                    </a:lnTo>
                    <a:lnTo>
                      <a:pt x="616" y="8"/>
                    </a:lnTo>
                    <a:lnTo>
                      <a:pt x="616" y="9"/>
                    </a:lnTo>
                    <a:lnTo>
                      <a:pt x="616" y="9"/>
                    </a:lnTo>
                    <a:lnTo>
                      <a:pt x="617" y="10"/>
                    </a:lnTo>
                    <a:lnTo>
                      <a:pt x="617" y="11"/>
                    </a:lnTo>
                    <a:lnTo>
                      <a:pt x="618" y="12"/>
                    </a:lnTo>
                    <a:lnTo>
                      <a:pt x="618" y="12"/>
                    </a:lnTo>
                    <a:lnTo>
                      <a:pt x="618" y="14"/>
                    </a:lnTo>
                    <a:lnTo>
                      <a:pt x="619" y="11"/>
                    </a:lnTo>
                    <a:lnTo>
                      <a:pt x="619" y="9"/>
                    </a:lnTo>
                    <a:lnTo>
                      <a:pt x="619" y="8"/>
                    </a:lnTo>
                    <a:lnTo>
                      <a:pt x="620" y="9"/>
                    </a:lnTo>
                    <a:lnTo>
                      <a:pt x="620" y="8"/>
                    </a:lnTo>
                    <a:lnTo>
                      <a:pt x="620" y="8"/>
                    </a:lnTo>
                    <a:lnTo>
                      <a:pt x="621" y="9"/>
                    </a:lnTo>
                    <a:lnTo>
                      <a:pt x="621" y="9"/>
                    </a:lnTo>
                    <a:lnTo>
                      <a:pt x="623" y="8"/>
                    </a:lnTo>
                    <a:lnTo>
                      <a:pt x="623" y="6"/>
                    </a:lnTo>
                    <a:lnTo>
                      <a:pt x="623" y="6"/>
                    </a:lnTo>
                    <a:lnTo>
                      <a:pt x="624" y="7"/>
                    </a:lnTo>
                    <a:lnTo>
                      <a:pt x="624" y="10"/>
                    </a:lnTo>
                    <a:lnTo>
                      <a:pt x="624" y="11"/>
                    </a:lnTo>
                    <a:lnTo>
                      <a:pt x="625" y="12"/>
                    </a:lnTo>
                    <a:lnTo>
                      <a:pt x="625" y="11"/>
                    </a:lnTo>
                    <a:lnTo>
                      <a:pt x="625" y="12"/>
                    </a:lnTo>
                    <a:lnTo>
                      <a:pt x="626" y="14"/>
                    </a:lnTo>
                    <a:lnTo>
                      <a:pt x="626" y="12"/>
                    </a:lnTo>
                    <a:lnTo>
                      <a:pt x="627" y="16"/>
                    </a:lnTo>
                    <a:lnTo>
                      <a:pt x="627" y="14"/>
                    </a:lnTo>
                    <a:lnTo>
                      <a:pt x="627" y="15"/>
                    </a:lnTo>
                    <a:lnTo>
                      <a:pt x="628" y="15"/>
                    </a:lnTo>
                    <a:lnTo>
                      <a:pt x="628" y="16"/>
                    </a:lnTo>
                    <a:lnTo>
                      <a:pt x="628" y="16"/>
                    </a:lnTo>
                    <a:lnTo>
                      <a:pt x="629" y="17"/>
                    </a:lnTo>
                    <a:lnTo>
                      <a:pt x="629" y="16"/>
                    </a:lnTo>
                    <a:lnTo>
                      <a:pt x="629" y="16"/>
                    </a:lnTo>
                    <a:lnTo>
                      <a:pt x="630" y="16"/>
                    </a:lnTo>
                    <a:lnTo>
                      <a:pt x="630" y="15"/>
                    </a:lnTo>
                    <a:lnTo>
                      <a:pt x="632" y="15"/>
                    </a:lnTo>
                    <a:lnTo>
                      <a:pt x="632" y="16"/>
                    </a:lnTo>
                    <a:lnTo>
                      <a:pt x="632" y="19"/>
                    </a:lnTo>
                    <a:lnTo>
                      <a:pt x="633" y="20"/>
                    </a:lnTo>
                    <a:lnTo>
                      <a:pt x="633" y="24"/>
                    </a:lnTo>
                    <a:lnTo>
                      <a:pt x="633" y="24"/>
                    </a:lnTo>
                    <a:lnTo>
                      <a:pt x="634" y="25"/>
                    </a:lnTo>
                    <a:lnTo>
                      <a:pt x="634" y="25"/>
                    </a:lnTo>
                    <a:lnTo>
                      <a:pt x="634" y="24"/>
                    </a:lnTo>
                    <a:lnTo>
                      <a:pt x="635" y="23"/>
                    </a:lnTo>
                    <a:lnTo>
                      <a:pt x="635" y="20"/>
                    </a:lnTo>
                    <a:lnTo>
                      <a:pt x="636" y="20"/>
                    </a:lnTo>
                    <a:lnTo>
                      <a:pt x="636" y="17"/>
                    </a:lnTo>
                    <a:lnTo>
                      <a:pt x="636" y="17"/>
                    </a:lnTo>
                    <a:lnTo>
                      <a:pt x="637" y="15"/>
                    </a:lnTo>
                    <a:lnTo>
                      <a:pt x="637" y="12"/>
                    </a:lnTo>
                    <a:lnTo>
                      <a:pt x="637" y="11"/>
                    </a:lnTo>
                    <a:lnTo>
                      <a:pt x="638" y="11"/>
                    </a:lnTo>
                    <a:lnTo>
                      <a:pt x="638" y="11"/>
                    </a:lnTo>
                    <a:lnTo>
                      <a:pt x="638" y="9"/>
                    </a:lnTo>
                    <a:lnTo>
                      <a:pt x="639" y="9"/>
                    </a:lnTo>
                    <a:lnTo>
                      <a:pt x="639" y="9"/>
                    </a:lnTo>
                    <a:lnTo>
                      <a:pt x="641" y="10"/>
                    </a:lnTo>
                    <a:lnTo>
                      <a:pt x="641" y="12"/>
                    </a:lnTo>
                    <a:lnTo>
                      <a:pt x="641" y="14"/>
                    </a:lnTo>
                    <a:lnTo>
                      <a:pt x="642" y="15"/>
                    </a:lnTo>
                    <a:lnTo>
                      <a:pt x="642" y="14"/>
                    </a:lnTo>
                    <a:lnTo>
                      <a:pt x="642" y="12"/>
                    </a:lnTo>
                    <a:lnTo>
                      <a:pt x="643" y="14"/>
                    </a:lnTo>
                    <a:lnTo>
                      <a:pt x="643" y="14"/>
                    </a:lnTo>
                    <a:lnTo>
                      <a:pt x="643" y="11"/>
                    </a:lnTo>
                    <a:lnTo>
                      <a:pt x="644" y="12"/>
                    </a:lnTo>
                    <a:lnTo>
                      <a:pt x="644" y="12"/>
                    </a:lnTo>
                    <a:lnTo>
                      <a:pt x="645" y="12"/>
                    </a:lnTo>
                    <a:lnTo>
                      <a:pt x="645" y="12"/>
                    </a:lnTo>
                    <a:lnTo>
                      <a:pt x="645" y="14"/>
                    </a:lnTo>
                    <a:lnTo>
                      <a:pt x="646" y="12"/>
                    </a:lnTo>
                    <a:lnTo>
                      <a:pt x="646" y="12"/>
                    </a:lnTo>
                    <a:lnTo>
                      <a:pt x="646" y="12"/>
                    </a:lnTo>
                    <a:lnTo>
                      <a:pt x="647" y="12"/>
                    </a:lnTo>
                    <a:lnTo>
                      <a:pt x="647" y="12"/>
                    </a:lnTo>
                    <a:lnTo>
                      <a:pt x="648" y="14"/>
                    </a:lnTo>
                    <a:lnTo>
                      <a:pt x="648" y="16"/>
                    </a:lnTo>
                    <a:lnTo>
                      <a:pt x="648" y="17"/>
                    </a:lnTo>
                    <a:lnTo>
                      <a:pt x="650" y="16"/>
                    </a:lnTo>
                    <a:lnTo>
                      <a:pt x="650" y="17"/>
                    </a:lnTo>
                    <a:lnTo>
                      <a:pt x="650" y="16"/>
                    </a:lnTo>
                    <a:lnTo>
                      <a:pt x="651" y="14"/>
                    </a:lnTo>
                    <a:lnTo>
                      <a:pt x="651" y="12"/>
                    </a:lnTo>
                    <a:lnTo>
                      <a:pt x="651" y="11"/>
                    </a:lnTo>
                    <a:lnTo>
                      <a:pt x="652" y="9"/>
                    </a:lnTo>
                    <a:lnTo>
                      <a:pt x="652" y="9"/>
                    </a:lnTo>
                    <a:lnTo>
                      <a:pt x="653" y="9"/>
                    </a:lnTo>
                    <a:lnTo>
                      <a:pt x="653" y="9"/>
                    </a:lnTo>
                    <a:lnTo>
                      <a:pt x="653" y="9"/>
                    </a:lnTo>
                    <a:lnTo>
                      <a:pt x="654" y="11"/>
                    </a:lnTo>
                    <a:lnTo>
                      <a:pt x="654" y="10"/>
                    </a:lnTo>
                    <a:lnTo>
                      <a:pt x="654" y="11"/>
                    </a:lnTo>
                    <a:lnTo>
                      <a:pt x="655" y="11"/>
                    </a:lnTo>
                    <a:lnTo>
                      <a:pt x="655" y="11"/>
                    </a:lnTo>
                    <a:lnTo>
                      <a:pt x="655" y="8"/>
                    </a:lnTo>
                    <a:lnTo>
                      <a:pt x="656" y="8"/>
                    </a:lnTo>
                    <a:lnTo>
                      <a:pt x="656" y="6"/>
                    </a:lnTo>
                    <a:lnTo>
                      <a:pt x="657" y="7"/>
                    </a:lnTo>
                    <a:lnTo>
                      <a:pt x="657" y="6"/>
                    </a:lnTo>
                    <a:lnTo>
                      <a:pt x="657" y="6"/>
                    </a:lnTo>
                    <a:lnTo>
                      <a:pt x="659" y="7"/>
                    </a:lnTo>
                    <a:lnTo>
                      <a:pt x="659" y="7"/>
                    </a:lnTo>
                    <a:lnTo>
                      <a:pt x="659" y="3"/>
                    </a:lnTo>
                    <a:lnTo>
                      <a:pt x="660" y="3"/>
                    </a:lnTo>
                    <a:lnTo>
                      <a:pt x="660" y="7"/>
                    </a:lnTo>
                    <a:lnTo>
                      <a:pt x="660" y="8"/>
                    </a:lnTo>
                    <a:lnTo>
                      <a:pt x="661" y="10"/>
                    </a:lnTo>
                    <a:lnTo>
                      <a:pt x="661" y="12"/>
                    </a:lnTo>
                    <a:lnTo>
                      <a:pt x="662" y="14"/>
                    </a:lnTo>
                    <a:lnTo>
                      <a:pt x="662" y="14"/>
                    </a:lnTo>
                    <a:lnTo>
                      <a:pt x="662" y="14"/>
                    </a:lnTo>
                    <a:lnTo>
                      <a:pt x="663" y="14"/>
                    </a:lnTo>
                    <a:lnTo>
                      <a:pt x="663" y="12"/>
                    </a:lnTo>
                    <a:lnTo>
                      <a:pt x="663" y="12"/>
                    </a:lnTo>
                    <a:lnTo>
                      <a:pt x="664" y="11"/>
                    </a:lnTo>
                    <a:lnTo>
                      <a:pt x="664" y="9"/>
                    </a:lnTo>
                    <a:lnTo>
                      <a:pt x="664" y="9"/>
                    </a:lnTo>
                    <a:lnTo>
                      <a:pt x="665" y="8"/>
                    </a:lnTo>
                    <a:lnTo>
                      <a:pt x="665" y="7"/>
                    </a:lnTo>
                    <a:lnTo>
                      <a:pt x="666" y="8"/>
                    </a:lnTo>
                    <a:lnTo>
                      <a:pt x="666" y="7"/>
                    </a:lnTo>
                    <a:lnTo>
                      <a:pt x="666" y="5"/>
                    </a:lnTo>
                    <a:lnTo>
                      <a:pt x="668" y="5"/>
                    </a:lnTo>
                    <a:lnTo>
                      <a:pt x="668" y="1"/>
                    </a:lnTo>
                    <a:lnTo>
                      <a:pt x="668" y="3"/>
                    </a:lnTo>
                    <a:lnTo>
                      <a:pt x="669" y="5"/>
                    </a:lnTo>
                    <a:lnTo>
                      <a:pt x="669" y="7"/>
                    </a:lnTo>
                    <a:lnTo>
                      <a:pt x="669" y="8"/>
                    </a:lnTo>
                    <a:lnTo>
                      <a:pt x="670" y="9"/>
                    </a:lnTo>
                    <a:lnTo>
                      <a:pt x="670" y="9"/>
                    </a:lnTo>
                    <a:lnTo>
                      <a:pt x="671" y="9"/>
                    </a:lnTo>
                    <a:lnTo>
                      <a:pt x="671" y="9"/>
                    </a:lnTo>
                    <a:lnTo>
                      <a:pt x="671" y="9"/>
                    </a:lnTo>
                    <a:lnTo>
                      <a:pt x="672" y="10"/>
                    </a:lnTo>
                    <a:lnTo>
                      <a:pt x="672" y="14"/>
                    </a:lnTo>
                    <a:lnTo>
                      <a:pt x="672" y="12"/>
                    </a:lnTo>
                    <a:lnTo>
                      <a:pt x="673" y="10"/>
                    </a:lnTo>
                    <a:lnTo>
                      <a:pt x="673" y="8"/>
                    </a:lnTo>
                    <a:lnTo>
                      <a:pt x="673" y="8"/>
                    </a:lnTo>
                    <a:lnTo>
                      <a:pt x="674" y="8"/>
                    </a:lnTo>
                    <a:lnTo>
                      <a:pt x="674" y="7"/>
                    </a:lnTo>
                    <a:lnTo>
                      <a:pt x="675" y="7"/>
                    </a:lnTo>
                    <a:lnTo>
                      <a:pt x="675" y="7"/>
                    </a:lnTo>
                    <a:lnTo>
                      <a:pt x="675" y="6"/>
                    </a:lnTo>
                    <a:lnTo>
                      <a:pt x="677" y="6"/>
                    </a:lnTo>
                    <a:lnTo>
                      <a:pt x="677" y="6"/>
                    </a:lnTo>
                    <a:lnTo>
                      <a:pt x="677" y="5"/>
                    </a:lnTo>
                    <a:lnTo>
                      <a:pt x="678" y="6"/>
                    </a:lnTo>
                    <a:lnTo>
                      <a:pt x="678" y="6"/>
                    </a:lnTo>
                    <a:lnTo>
                      <a:pt x="678" y="7"/>
                    </a:lnTo>
                    <a:lnTo>
                      <a:pt x="679" y="8"/>
                    </a:lnTo>
                    <a:lnTo>
                      <a:pt x="679" y="10"/>
                    </a:lnTo>
                    <a:lnTo>
                      <a:pt x="680" y="9"/>
                    </a:lnTo>
                    <a:lnTo>
                      <a:pt x="680" y="10"/>
                    </a:lnTo>
                    <a:lnTo>
                      <a:pt x="680" y="11"/>
                    </a:lnTo>
                    <a:lnTo>
                      <a:pt x="681" y="11"/>
                    </a:lnTo>
                    <a:lnTo>
                      <a:pt x="681" y="11"/>
                    </a:lnTo>
                    <a:lnTo>
                      <a:pt x="681" y="12"/>
                    </a:lnTo>
                    <a:lnTo>
                      <a:pt x="682" y="10"/>
                    </a:lnTo>
                    <a:lnTo>
                      <a:pt x="682" y="11"/>
                    </a:lnTo>
                    <a:lnTo>
                      <a:pt x="682" y="10"/>
                    </a:lnTo>
                    <a:lnTo>
                      <a:pt x="683" y="9"/>
                    </a:lnTo>
                    <a:lnTo>
                      <a:pt x="683" y="7"/>
                    </a:lnTo>
                    <a:lnTo>
                      <a:pt x="684" y="8"/>
                    </a:lnTo>
                    <a:lnTo>
                      <a:pt x="684" y="9"/>
                    </a:lnTo>
                    <a:lnTo>
                      <a:pt x="684" y="8"/>
                    </a:lnTo>
                    <a:lnTo>
                      <a:pt x="686" y="8"/>
                    </a:lnTo>
                    <a:lnTo>
                      <a:pt x="686" y="9"/>
                    </a:lnTo>
                    <a:lnTo>
                      <a:pt x="686" y="11"/>
                    </a:lnTo>
                    <a:lnTo>
                      <a:pt x="687" y="11"/>
                    </a:lnTo>
                    <a:lnTo>
                      <a:pt x="687" y="11"/>
                    </a:lnTo>
                    <a:lnTo>
                      <a:pt x="687" y="12"/>
                    </a:lnTo>
                    <a:lnTo>
                      <a:pt x="688" y="15"/>
                    </a:lnTo>
                    <a:lnTo>
                      <a:pt x="688" y="16"/>
                    </a:lnTo>
                    <a:lnTo>
                      <a:pt x="689" y="16"/>
                    </a:lnTo>
                    <a:lnTo>
                      <a:pt x="689" y="15"/>
                    </a:lnTo>
                    <a:lnTo>
                      <a:pt x="689" y="12"/>
                    </a:lnTo>
                    <a:lnTo>
                      <a:pt x="690" y="12"/>
                    </a:lnTo>
                    <a:lnTo>
                      <a:pt x="690" y="14"/>
                    </a:lnTo>
                    <a:lnTo>
                      <a:pt x="690" y="14"/>
                    </a:lnTo>
                    <a:lnTo>
                      <a:pt x="691" y="15"/>
                    </a:lnTo>
                    <a:lnTo>
                      <a:pt x="691" y="14"/>
                    </a:lnTo>
                    <a:lnTo>
                      <a:pt x="692" y="15"/>
                    </a:lnTo>
                    <a:lnTo>
                      <a:pt x="692" y="16"/>
                    </a:lnTo>
                    <a:lnTo>
                      <a:pt x="692" y="16"/>
                    </a:lnTo>
                    <a:lnTo>
                      <a:pt x="693" y="16"/>
                    </a:lnTo>
                    <a:lnTo>
                      <a:pt x="693" y="18"/>
                    </a:lnTo>
                    <a:lnTo>
                      <a:pt x="693" y="17"/>
                    </a:lnTo>
                    <a:lnTo>
                      <a:pt x="695" y="18"/>
                    </a:lnTo>
                    <a:lnTo>
                      <a:pt x="695" y="17"/>
                    </a:lnTo>
                    <a:lnTo>
                      <a:pt x="695" y="17"/>
                    </a:lnTo>
                    <a:lnTo>
                      <a:pt x="696" y="17"/>
                    </a:lnTo>
                    <a:lnTo>
                      <a:pt x="696" y="17"/>
                    </a:lnTo>
                    <a:lnTo>
                      <a:pt x="697" y="17"/>
                    </a:lnTo>
                    <a:lnTo>
                      <a:pt x="697" y="17"/>
                    </a:lnTo>
                    <a:lnTo>
                      <a:pt x="697" y="16"/>
                    </a:lnTo>
                    <a:lnTo>
                      <a:pt x="698" y="14"/>
                    </a:lnTo>
                    <a:lnTo>
                      <a:pt x="698" y="15"/>
                    </a:lnTo>
                    <a:lnTo>
                      <a:pt x="698" y="14"/>
                    </a:lnTo>
                    <a:lnTo>
                      <a:pt x="699" y="15"/>
                    </a:lnTo>
                    <a:lnTo>
                      <a:pt x="699" y="14"/>
                    </a:lnTo>
                    <a:lnTo>
                      <a:pt x="699" y="12"/>
                    </a:lnTo>
                    <a:lnTo>
                      <a:pt x="700" y="14"/>
                    </a:lnTo>
                    <a:lnTo>
                      <a:pt x="700" y="14"/>
                    </a:lnTo>
                    <a:lnTo>
                      <a:pt x="701" y="14"/>
                    </a:lnTo>
                    <a:lnTo>
                      <a:pt x="701" y="11"/>
                    </a:lnTo>
                    <a:lnTo>
                      <a:pt x="701" y="12"/>
                    </a:lnTo>
                    <a:lnTo>
                      <a:pt x="702" y="14"/>
                    </a:lnTo>
                    <a:lnTo>
                      <a:pt x="702" y="14"/>
                    </a:lnTo>
                    <a:lnTo>
                      <a:pt x="702" y="12"/>
                    </a:lnTo>
                    <a:lnTo>
                      <a:pt x="704" y="12"/>
                    </a:lnTo>
                    <a:lnTo>
                      <a:pt x="704" y="14"/>
                    </a:lnTo>
                    <a:lnTo>
                      <a:pt x="704" y="12"/>
                    </a:lnTo>
                    <a:lnTo>
                      <a:pt x="705" y="11"/>
                    </a:lnTo>
                    <a:lnTo>
                      <a:pt x="705" y="11"/>
                    </a:lnTo>
                    <a:lnTo>
                      <a:pt x="706" y="11"/>
                    </a:lnTo>
                    <a:lnTo>
                      <a:pt x="706" y="14"/>
                    </a:lnTo>
                    <a:lnTo>
                      <a:pt x="706" y="12"/>
                    </a:lnTo>
                    <a:lnTo>
                      <a:pt x="707" y="12"/>
                    </a:lnTo>
                    <a:lnTo>
                      <a:pt x="707" y="14"/>
                    </a:lnTo>
                    <a:lnTo>
                      <a:pt x="707" y="16"/>
                    </a:lnTo>
                    <a:lnTo>
                      <a:pt x="708" y="18"/>
                    </a:lnTo>
                    <a:lnTo>
                      <a:pt x="708" y="20"/>
                    </a:lnTo>
                    <a:lnTo>
                      <a:pt x="708" y="20"/>
                    </a:lnTo>
                    <a:lnTo>
                      <a:pt x="709" y="20"/>
                    </a:lnTo>
                    <a:lnTo>
                      <a:pt x="709" y="20"/>
                    </a:lnTo>
                    <a:lnTo>
                      <a:pt x="710" y="20"/>
                    </a:lnTo>
                    <a:lnTo>
                      <a:pt x="710" y="21"/>
                    </a:lnTo>
                    <a:lnTo>
                      <a:pt x="710" y="20"/>
                    </a:lnTo>
                    <a:lnTo>
                      <a:pt x="711" y="19"/>
                    </a:lnTo>
                    <a:lnTo>
                      <a:pt x="711" y="20"/>
                    </a:lnTo>
                    <a:lnTo>
                      <a:pt x="711" y="20"/>
                    </a:lnTo>
                    <a:lnTo>
                      <a:pt x="713" y="20"/>
                    </a:lnTo>
                    <a:lnTo>
                      <a:pt x="713" y="20"/>
                    </a:lnTo>
                    <a:lnTo>
                      <a:pt x="713" y="19"/>
                    </a:lnTo>
                    <a:lnTo>
                      <a:pt x="714" y="19"/>
                    </a:lnTo>
                    <a:lnTo>
                      <a:pt x="714" y="19"/>
                    </a:lnTo>
                    <a:lnTo>
                      <a:pt x="715" y="21"/>
                    </a:lnTo>
                    <a:lnTo>
                      <a:pt x="715" y="23"/>
                    </a:lnTo>
                    <a:lnTo>
                      <a:pt x="715" y="25"/>
                    </a:lnTo>
                    <a:lnTo>
                      <a:pt x="716" y="25"/>
                    </a:lnTo>
                    <a:lnTo>
                      <a:pt x="716" y="23"/>
                    </a:lnTo>
                    <a:lnTo>
                      <a:pt x="716" y="21"/>
                    </a:lnTo>
                    <a:lnTo>
                      <a:pt x="717" y="17"/>
                    </a:lnTo>
                    <a:lnTo>
                      <a:pt x="717" y="16"/>
                    </a:lnTo>
                    <a:lnTo>
                      <a:pt x="717" y="15"/>
                    </a:lnTo>
                    <a:lnTo>
                      <a:pt x="718" y="14"/>
                    </a:lnTo>
                    <a:lnTo>
                      <a:pt x="718" y="14"/>
                    </a:lnTo>
                    <a:lnTo>
                      <a:pt x="719" y="12"/>
                    </a:lnTo>
                    <a:lnTo>
                      <a:pt x="719" y="11"/>
                    </a:lnTo>
                    <a:lnTo>
                      <a:pt x="719" y="11"/>
                    </a:lnTo>
                    <a:lnTo>
                      <a:pt x="720" y="11"/>
                    </a:lnTo>
                    <a:lnTo>
                      <a:pt x="720" y="12"/>
                    </a:lnTo>
                    <a:lnTo>
                      <a:pt x="720" y="10"/>
                    </a:lnTo>
                    <a:lnTo>
                      <a:pt x="722" y="9"/>
                    </a:lnTo>
                    <a:lnTo>
                      <a:pt x="722" y="8"/>
                    </a:lnTo>
                    <a:lnTo>
                      <a:pt x="722" y="6"/>
                    </a:lnTo>
                    <a:lnTo>
                      <a:pt x="723" y="6"/>
                    </a:lnTo>
                    <a:lnTo>
                      <a:pt x="723" y="6"/>
                    </a:lnTo>
                    <a:lnTo>
                      <a:pt x="724" y="9"/>
                    </a:lnTo>
                    <a:lnTo>
                      <a:pt x="724" y="9"/>
                    </a:lnTo>
                    <a:lnTo>
                      <a:pt x="724" y="9"/>
                    </a:lnTo>
                    <a:lnTo>
                      <a:pt x="725" y="12"/>
                    </a:lnTo>
                    <a:lnTo>
                      <a:pt x="725" y="11"/>
                    </a:lnTo>
                    <a:lnTo>
                      <a:pt x="725" y="12"/>
                    </a:lnTo>
                    <a:lnTo>
                      <a:pt x="726" y="14"/>
                    </a:lnTo>
                    <a:lnTo>
                      <a:pt x="726" y="17"/>
                    </a:lnTo>
                    <a:lnTo>
                      <a:pt x="726" y="18"/>
                    </a:lnTo>
                    <a:lnTo>
                      <a:pt x="727" y="19"/>
                    </a:lnTo>
                    <a:lnTo>
                      <a:pt x="727" y="20"/>
                    </a:lnTo>
                    <a:lnTo>
                      <a:pt x="728" y="19"/>
                    </a:lnTo>
                    <a:lnTo>
                      <a:pt x="728" y="19"/>
                    </a:lnTo>
                    <a:lnTo>
                      <a:pt x="728" y="17"/>
                    </a:lnTo>
                    <a:lnTo>
                      <a:pt x="729" y="15"/>
                    </a:lnTo>
                    <a:lnTo>
                      <a:pt x="729" y="14"/>
                    </a:lnTo>
                    <a:lnTo>
                      <a:pt x="729" y="14"/>
                    </a:lnTo>
                    <a:lnTo>
                      <a:pt x="731" y="15"/>
                    </a:lnTo>
                    <a:lnTo>
                      <a:pt x="731" y="16"/>
                    </a:lnTo>
                    <a:lnTo>
                      <a:pt x="731" y="16"/>
                    </a:lnTo>
                    <a:lnTo>
                      <a:pt x="732" y="16"/>
                    </a:lnTo>
                    <a:lnTo>
                      <a:pt x="732" y="14"/>
                    </a:lnTo>
                    <a:lnTo>
                      <a:pt x="733" y="14"/>
                    </a:lnTo>
                    <a:lnTo>
                      <a:pt x="733" y="12"/>
                    </a:lnTo>
                    <a:lnTo>
                      <a:pt x="733" y="12"/>
                    </a:lnTo>
                    <a:lnTo>
                      <a:pt x="734" y="11"/>
                    </a:lnTo>
                    <a:lnTo>
                      <a:pt x="734" y="11"/>
                    </a:lnTo>
                    <a:lnTo>
                      <a:pt x="734" y="11"/>
                    </a:lnTo>
                    <a:lnTo>
                      <a:pt x="735" y="11"/>
                    </a:lnTo>
                    <a:lnTo>
                      <a:pt x="735" y="12"/>
                    </a:lnTo>
                    <a:lnTo>
                      <a:pt x="736" y="11"/>
                    </a:lnTo>
                    <a:lnTo>
                      <a:pt x="736" y="11"/>
                    </a:lnTo>
                    <a:lnTo>
                      <a:pt x="736" y="11"/>
                    </a:lnTo>
                    <a:lnTo>
                      <a:pt x="737" y="11"/>
                    </a:lnTo>
                    <a:lnTo>
                      <a:pt x="737" y="12"/>
                    </a:lnTo>
                    <a:lnTo>
                      <a:pt x="737" y="16"/>
                    </a:lnTo>
                    <a:lnTo>
                      <a:pt x="738" y="15"/>
                    </a:lnTo>
                    <a:lnTo>
                      <a:pt x="738" y="12"/>
                    </a:lnTo>
                    <a:lnTo>
                      <a:pt x="738" y="9"/>
                    </a:lnTo>
                    <a:lnTo>
                      <a:pt x="740" y="11"/>
                    </a:lnTo>
                    <a:lnTo>
                      <a:pt x="740" y="11"/>
                    </a:lnTo>
                    <a:lnTo>
                      <a:pt x="741" y="12"/>
                    </a:lnTo>
                    <a:lnTo>
                      <a:pt x="741" y="11"/>
                    </a:lnTo>
                    <a:lnTo>
                      <a:pt x="741" y="10"/>
                    </a:lnTo>
                    <a:lnTo>
                      <a:pt x="742" y="10"/>
                    </a:lnTo>
                    <a:lnTo>
                      <a:pt x="742" y="11"/>
                    </a:lnTo>
                    <a:lnTo>
                      <a:pt x="742" y="12"/>
                    </a:lnTo>
                    <a:lnTo>
                      <a:pt x="743" y="11"/>
                    </a:lnTo>
                    <a:lnTo>
                      <a:pt x="743" y="14"/>
                    </a:lnTo>
                    <a:lnTo>
                      <a:pt x="743" y="11"/>
                    </a:lnTo>
                    <a:lnTo>
                      <a:pt x="744" y="11"/>
                    </a:lnTo>
                    <a:lnTo>
                      <a:pt x="744" y="11"/>
                    </a:lnTo>
                    <a:lnTo>
                      <a:pt x="745" y="10"/>
                    </a:lnTo>
                    <a:lnTo>
                      <a:pt x="745" y="9"/>
                    </a:lnTo>
                    <a:lnTo>
                      <a:pt x="745" y="9"/>
                    </a:lnTo>
                    <a:lnTo>
                      <a:pt x="746" y="7"/>
                    </a:lnTo>
                    <a:lnTo>
                      <a:pt x="746" y="9"/>
                    </a:lnTo>
                    <a:lnTo>
                      <a:pt x="746" y="8"/>
                    </a:lnTo>
                    <a:lnTo>
                      <a:pt x="747" y="8"/>
                    </a:lnTo>
                    <a:lnTo>
                      <a:pt x="747" y="9"/>
                    </a:lnTo>
                    <a:lnTo>
                      <a:pt x="747" y="9"/>
                    </a:lnTo>
                    <a:lnTo>
                      <a:pt x="749" y="9"/>
                    </a:lnTo>
                    <a:lnTo>
                      <a:pt x="749" y="8"/>
                    </a:lnTo>
                    <a:lnTo>
                      <a:pt x="750" y="6"/>
                    </a:lnTo>
                    <a:lnTo>
                      <a:pt x="750" y="5"/>
                    </a:lnTo>
                    <a:lnTo>
                      <a:pt x="750" y="3"/>
                    </a:lnTo>
                    <a:lnTo>
                      <a:pt x="751" y="3"/>
                    </a:lnTo>
                    <a:lnTo>
                      <a:pt x="751" y="2"/>
                    </a:lnTo>
                    <a:lnTo>
                      <a:pt x="751" y="3"/>
                    </a:lnTo>
                    <a:lnTo>
                      <a:pt x="752" y="6"/>
                    </a:lnTo>
                    <a:lnTo>
                      <a:pt x="752" y="7"/>
                    </a:lnTo>
                    <a:lnTo>
                      <a:pt x="752" y="8"/>
                    </a:lnTo>
                    <a:lnTo>
                      <a:pt x="753" y="7"/>
                    </a:lnTo>
                    <a:lnTo>
                      <a:pt x="753" y="6"/>
                    </a:lnTo>
                    <a:lnTo>
                      <a:pt x="754" y="8"/>
                    </a:lnTo>
                    <a:lnTo>
                      <a:pt x="754" y="8"/>
                    </a:lnTo>
                    <a:lnTo>
                      <a:pt x="754" y="8"/>
                    </a:lnTo>
                    <a:lnTo>
                      <a:pt x="755" y="6"/>
                    </a:lnTo>
                    <a:lnTo>
                      <a:pt x="755" y="6"/>
                    </a:lnTo>
                    <a:lnTo>
                      <a:pt x="755" y="6"/>
                    </a:lnTo>
                    <a:lnTo>
                      <a:pt x="756" y="6"/>
                    </a:lnTo>
                    <a:lnTo>
                      <a:pt x="756" y="5"/>
                    </a:lnTo>
                    <a:lnTo>
                      <a:pt x="756" y="6"/>
                    </a:lnTo>
                    <a:lnTo>
                      <a:pt x="758" y="6"/>
                    </a:lnTo>
                    <a:lnTo>
                      <a:pt x="758" y="6"/>
                    </a:lnTo>
                    <a:lnTo>
                      <a:pt x="759" y="6"/>
                    </a:lnTo>
                    <a:lnTo>
                      <a:pt x="759" y="7"/>
                    </a:lnTo>
                    <a:lnTo>
                      <a:pt x="759" y="7"/>
                    </a:lnTo>
                    <a:lnTo>
                      <a:pt x="760" y="8"/>
                    </a:lnTo>
                    <a:lnTo>
                      <a:pt x="760" y="7"/>
                    </a:lnTo>
                    <a:lnTo>
                      <a:pt x="760" y="7"/>
                    </a:lnTo>
                    <a:lnTo>
                      <a:pt x="761" y="6"/>
                    </a:lnTo>
                    <a:lnTo>
                      <a:pt x="761" y="5"/>
                    </a:lnTo>
                    <a:lnTo>
                      <a:pt x="761" y="5"/>
                    </a:lnTo>
                    <a:lnTo>
                      <a:pt x="762" y="3"/>
                    </a:lnTo>
                    <a:lnTo>
                      <a:pt x="762" y="5"/>
                    </a:lnTo>
                    <a:lnTo>
                      <a:pt x="763" y="5"/>
                    </a:lnTo>
                    <a:lnTo>
                      <a:pt x="763" y="6"/>
                    </a:lnTo>
                    <a:lnTo>
                      <a:pt x="763" y="6"/>
                    </a:lnTo>
                    <a:lnTo>
                      <a:pt x="764" y="7"/>
                    </a:lnTo>
                    <a:lnTo>
                      <a:pt x="764" y="6"/>
                    </a:lnTo>
                    <a:lnTo>
                      <a:pt x="764" y="7"/>
                    </a:lnTo>
                    <a:lnTo>
                      <a:pt x="765" y="8"/>
                    </a:lnTo>
                    <a:lnTo>
                      <a:pt x="765" y="8"/>
                    </a:lnTo>
                    <a:lnTo>
                      <a:pt x="765" y="9"/>
                    </a:lnTo>
                    <a:lnTo>
                      <a:pt x="767" y="11"/>
                    </a:lnTo>
                    <a:lnTo>
                      <a:pt x="767" y="9"/>
                    </a:lnTo>
                    <a:lnTo>
                      <a:pt x="768" y="9"/>
                    </a:lnTo>
                    <a:lnTo>
                      <a:pt x="768" y="7"/>
                    </a:lnTo>
                    <a:lnTo>
                      <a:pt x="768" y="9"/>
                    </a:lnTo>
                    <a:lnTo>
                      <a:pt x="769" y="9"/>
                    </a:lnTo>
                    <a:lnTo>
                      <a:pt x="769" y="9"/>
                    </a:lnTo>
                    <a:lnTo>
                      <a:pt x="769" y="9"/>
                    </a:lnTo>
                    <a:lnTo>
                      <a:pt x="770" y="9"/>
                    </a:lnTo>
                    <a:lnTo>
                      <a:pt x="770" y="9"/>
                    </a:lnTo>
                    <a:lnTo>
                      <a:pt x="770" y="8"/>
                    </a:lnTo>
                    <a:lnTo>
                      <a:pt x="771" y="9"/>
                    </a:lnTo>
                    <a:lnTo>
                      <a:pt x="771" y="8"/>
                    </a:lnTo>
                    <a:lnTo>
                      <a:pt x="772" y="8"/>
                    </a:lnTo>
                    <a:lnTo>
                      <a:pt x="772" y="10"/>
                    </a:lnTo>
                    <a:lnTo>
                      <a:pt x="772" y="11"/>
                    </a:lnTo>
                    <a:lnTo>
                      <a:pt x="773" y="9"/>
                    </a:lnTo>
                    <a:lnTo>
                      <a:pt x="773" y="11"/>
                    </a:lnTo>
                    <a:lnTo>
                      <a:pt x="773" y="11"/>
                    </a:lnTo>
                    <a:lnTo>
                      <a:pt x="774" y="14"/>
                    </a:lnTo>
                    <a:lnTo>
                      <a:pt x="774" y="12"/>
                    </a:lnTo>
                    <a:lnTo>
                      <a:pt x="774" y="14"/>
                    </a:lnTo>
                    <a:lnTo>
                      <a:pt x="776" y="14"/>
                    </a:lnTo>
                    <a:lnTo>
                      <a:pt x="776" y="14"/>
                    </a:lnTo>
                    <a:lnTo>
                      <a:pt x="777" y="14"/>
                    </a:lnTo>
                    <a:lnTo>
                      <a:pt x="777" y="15"/>
                    </a:lnTo>
                    <a:lnTo>
                      <a:pt x="777" y="16"/>
                    </a:lnTo>
                    <a:lnTo>
                      <a:pt x="778" y="17"/>
                    </a:lnTo>
                    <a:lnTo>
                      <a:pt x="778" y="19"/>
                    </a:lnTo>
                    <a:lnTo>
                      <a:pt x="778" y="17"/>
                    </a:lnTo>
                    <a:lnTo>
                      <a:pt x="779" y="16"/>
                    </a:lnTo>
                    <a:lnTo>
                      <a:pt x="779" y="15"/>
                    </a:lnTo>
                    <a:lnTo>
                      <a:pt x="780" y="15"/>
                    </a:lnTo>
                    <a:lnTo>
                      <a:pt x="780" y="18"/>
                    </a:lnTo>
                    <a:lnTo>
                      <a:pt x="780" y="17"/>
                    </a:lnTo>
                    <a:lnTo>
                      <a:pt x="781" y="15"/>
                    </a:lnTo>
                    <a:lnTo>
                      <a:pt x="781" y="14"/>
                    </a:lnTo>
                    <a:lnTo>
                      <a:pt x="781" y="12"/>
                    </a:lnTo>
                    <a:lnTo>
                      <a:pt x="782" y="11"/>
                    </a:lnTo>
                    <a:lnTo>
                      <a:pt x="782" y="11"/>
                    </a:lnTo>
                    <a:lnTo>
                      <a:pt x="782" y="10"/>
                    </a:lnTo>
                    <a:lnTo>
                      <a:pt x="783" y="10"/>
                    </a:lnTo>
                    <a:lnTo>
                      <a:pt x="783" y="8"/>
                    </a:lnTo>
                    <a:lnTo>
                      <a:pt x="785" y="9"/>
                    </a:lnTo>
                    <a:lnTo>
                      <a:pt x="785" y="10"/>
                    </a:lnTo>
                    <a:lnTo>
                      <a:pt x="785" y="9"/>
                    </a:lnTo>
                    <a:lnTo>
                      <a:pt x="786" y="11"/>
                    </a:lnTo>
                    <a:lnTo>
                      <a:pt x="786" y="12"/>
                    </a:lnTo>
                    <a:lnTo>
                      <a:pt x="786" y="12"/>
                    </a:lnTo>
                    <a:lnTo>
                      <a:pt x="787" y="12"/>
                    </a:lnTo>
                    <a:lnTo>
                      <a:pt x="787" y="14"/>
                    </a:lnTo>
                    <a:lnTo>
                      <a:pt x="787" y="14"/>
                    </a:lnTo>
                    <a:lnTo>
                      <a:pt x="788" y="15"/>
                    </a:lnTo>
                    <a:lnTo>
                      <a:pt x="788" y="16"/>
                    </a:lnTo>
                    <a:lnTo>
                      <a:pt x="789" y="17"/>
                    </a:lnTo>
                    <a:lnTo>
                      <a:pt x="789" y="17"/>
                    </a:lnTo>
                    <a:lnTo>
                      <a:pt x="789" y="17"/>
                    </a:lnTo>
                    <a:lnTo>
                      <a:pt x="790" y="20"/>
                    </a:lnTo>
                    <a:lnTo>
                      <a:pt x="790" y="20"/>
                    </a:lnTo>
                    <a:lnTo>
                      <a:pt x="790" y="21"/>
                    </a:lnTo>
                    <a:lnTo>
                      <a:pt x="791" y="21"/>
                    </a:lnTo>
                    <a:lnTo>
                      <a:pt x="791" y="20"/>
                    </a:lnTo>
                    <a:lnTo>
                      <a:pt x="791" y="21"/>
                    </a:lnTo>
                    <a:lnTo>
                      <a:pt x="792" y="21"/>
                    </a:lnTo>
                    <a:lnTo>
                      <a:pt x="792" y="21"/>
                    </a:lnTo>
                    <a:lnTo>
                      <a:pt x="794" y="20"/>
                    </a:lnTo>
                    <a:lnTo>
                      <a:pt x="794" y="20"/>
                    </a:lnTo>
                    <a:lnTo>
                      <a:pt x="794" y="20"/>
                    </a:lnTo>
                    <a:lnTo>
                      <a:pt x="795" y="19"/>
                    </a:lnTo>
                    <a:lnTo>
                      <a:pt x="795" y="17"/>
                    </a:lnTo>
                    <a:lnTo>
                      <a:pt x="795" y="16"/>
                    </a:lnTo>
                    <a:lnTo>
                      <a:pt x="796" y="18"/>
                    </a:lnTo>
                    <a:lnTo>
                      <a:pt x="796" y="20"/>
                    </a:lnTo>
                    <a:lnTo>
                      <a:pt x="796" y="23"/>
                    </a:lnTo>
                    <a:lnTo>
                      <a:pt x="797" y="25"/>
                    </a:lnTo>
                    <a:lnTo>
                      <a:pt x="797" y="27"/>
                    </a:lnTo>
                    <a:lnTo>
                      <a:pt x="798" y="27"/>
                    </a:lnTo>
                    <a:lnTo>
                      <a:pt x="798" y="27"/>
                    </a:lnTo>
                    <a:lnTo>
                      <a:pt x="798" y="26"/>
                    </a:lnTo>
                    <a:lnTo>
                      <a:pt x="799" y="25"/>
                    </a:lnTo>
                    <a:lnTo>
                      <a:pt x="799" y="24"/>
                    </a:lnTo>
                    <a:lnTo>
                      <a:pt x="799" y="23"/>
                    </a:lnTo>
                    <a:lnTo>
                      <a:pt x="800" y="21"/>
                    </a:lnTo>
                    <a:lnTo>
                      <a:pt x="800" y="19"/>
                    </a:lnTo>
                    <a:lnTo>
                      <a:pt x="800" y="16"/>
                    </a:lnTo>
                    <a:lnTo>
                      <a:pt x="801" y="15"/>
                    </a:lnTo>
                    <a:lnTo>
                      <a:pt x="801" y="15"/>
                    </a:lnTo>
                    <a:lnTo>
                      <a:pt x="802" y="14"/>
                    </a:lnTo>
                    <a:lnTo>
                      <a:pt x="802" y="14"/>
                    </a:lnTo>
                    <a:lnTo>
                      <a:pt x="802" y="12"/>
                    </a:lnTo>
                    <a:lnTo>
                      <a:pt x="804" y="11"/>
                    </a:lnTo>
                    <a:lnTo>
                      <a:pt x="804" y="10"/>
                    </a:lnTo>
                    <a:lnTo>
                      <a:pt x="804" y="9"/>
                    </a:lnTo>
                    <a:lnTo>
                      <a:pt x="805" y="10"/>
                    </a:lnTo>
                    <a:lnTo>
                      <a:pt x="805" y="12"/>
                    </a:lnTo>
                    <a:lnTo>
                      <a:pt x="805" y="12"/>
                    </a:lnTo>
                    <a:lnTo>
                      <a:pt x="806" y="14"/>
                    </a:lnTo>
                    <a:lnTo>
                      <a:pt x="806" y="15"/>
                    </a:lnTo>
                    <a:lnTo>
                      <a:pt x="807" y="12"/>
                    </a:lnTo>
                    <a:lnTo>
                      <a:pt x="807" y="12"/>
                    </a:lnTo>
                    <a:lnTo>
                      <a:pt x="807" y="12"/>
                    </a:lnTo>
                    <a:lnTo>
                      <a:pt x="808" y="14"/>
                    </a:lnTo>
                    <a:lnTo>
                      <a:pt x="808" y="14"/>
                    </a:lnTo>
                    <a:lnTo>
                      <a:pt x="808" y="15"/>
                    </a:lnTo>
                    <a:lnTo>
                      <a:pt x="809" y="12"/>
                    </a:lnTo>
                    <a:lnTo>
                      <a:pt x="809" y="10"/>
                    </a:lnTo>
                    <a:lnTo>
                      <a:pt x="809" y="14"/>
                    </a:lnTo>
                    <a:lnTo>
                      <a:pt x="810" y="14"/>
                    </a:lnTo>
                    <a:lnTo>
                      <a:pt x="810" y="15"/>
                    </a:lnTo>
                    <a:lnTo>
                      <a:pt x="811" y="14"/>
                    </a:lnTo>
                    <a:lnTo>
                      <a:pt x="811" y="15"/>
                    </a:lnTo>
                    <a:lnTo>
                      <a:pt x="811" y="16"/>
                    </a:lnTo>
                    <a:lnTo>
                      <a:pt x="813" y="17"/>
                    </a:lnTo>
                    <a:lnTo>
                      <a:pt x="813" y="17"/>
                    </a:lnTo>
                    <a:lnTo>
                      <a:pt x="813" y="17"/>
                    </a:lnTo>
                    <a:lnTo>
                      <a:pt x="814" y="17"/>
                    </a:lnTo>
                    <a:lnTo>
                      <a:pt x="814" y="14"/>
                    </a:lnTo>
                    <a:lnTo>
                      <a:pt x="814" y="15"/>
                    </a:lnTo>
                    <a:lnTo>
                      <a:pt x="815" y="12"/>
                    </a:lnTo>
                    <a:lnTo>
                      <a:pt x="815" y="12"/>
                    </a:lnTo>
                    <a:lnTo>
                      <a:pt x="816" y="12"/>
                    </a:lnTo>
                    <a:lnTo>
                      <a:pt x="816" y="11"/>
                    </a:lnTo>
                    <a:lnTo>
                      <a:pt x="816" y="11"/>
                    </a:lnTo>
                    <a:lnTo>
                      <a:pt x="817" y="14"/>
                    </a:lnTo>
                    <a:lnTo>
                      <a:pt x="817" y="14"/>
                    </a:lnTo>
                    <a:lnTo>
                      <a:pt x="817" y="15"/>
                    </a:lnTo>
                    <a:lnTo>
                      <a:pt x="818" y="16"/>
                    </a:lnTo>
                    <a:lnTo>
                      <a:pt x="818" y="15"/>
                    </a:lnTo>
                    <a:lnTo>
                      <a:pt x="818" y="16"/>
                    </a:lnTo>
                    <a:lnTo>
                      <a:pt x="819" y="15"/>
                    </a:lnTo>
                    <a:lnTo>
                      <a:pt x="819" y="14"/>
                    </a:lnTo>
                    <a:lnTo>
                      <a:pt x="820" y="16"/>
                    </a:lnTo>
                    <a:lnTo>
                      <a:pt x="820" y="16"/>
                    </a:lnTo>
                    <a:lnTo>
                      <a:pt x="820" y="16"/>
                    </a:lnTo>
                    <a:lnTo>
                      <a:pt x="822" y="17"/>
                    </a:lnTo>
                    <a:lnTo>
                      <a:pt x="822" y="20"/>
                    </a:lnTo>
                    <a:lnTo>
                      <a:pt x="822" y="19"/>
                    </a:lnTo>
                    <a:lnTo>
                      <a:pt x="823" y="27"/>
                    </a:lnTo>
                    <a:lnTo>
                      <a:pt x="823" y="42"/>
                    </a:lnTo>
                    <a:lnTo>
                      <a:pt x="824" y="53"/>
                    </a:lnTo>
                    <a:lnTo>
                      <a:pt x="824" y="54"/>
                    </a:lnTo>
                    <a:lnTo>
                      <a:pt x="824" y="52"/>
                    </a:lnTo>
                    <a:lnTo>
                      <a:pt x="825" y="45"/>
                    </a:lnTo>
                    <a:lnTo>
                      <a:pt x="825" y="40"/>
                    </a:lnTo>
                    <a:lnTo>
                      <a:pt x="825" y="37"/>
                    </a:lnTo>
                    <a:lnTo>
                      <a:pt x="826" y="32"/>
                    </a:lnTo>
                    <a:lnTo>
                      <a:pt x="826" y="29"/>
                    </a:lnTo>
                    <a:lnTo>
                      <a:pt x="826" y="26"/>
                    </a:lnTo>
                    <a:lnTo>
                      <a:pt x="827" y="25"/>
                    </a:lnTo>
                    <a:lnTo>
                      <a:pt x="827" y="26"/>
                    </a:lnTo>
                    <a:lnTo>
                      <a:pt x="828" y="24"/>
                    </a:lnTo>
                    <a:lnTo>
                      <a:pt x="828" y="25"/>
                    </a:lnTo>
                    <a:lnTo>
                      <a:pt x="828" y="27"/>
                    </a:lnTo>
                    <a:lnTo>
                      <a:pt x="829" y="27"/>
                    </a:lnTo>
                    <a:lnTo>
                      <a:pt x="829" y="26"/>
                    </a:lnTo>
                    <a:lnTo>
                      <a:pt x="829" y="27"/>
                    </a:lnTo>
                    <a:lnTo>
                      <a:pt x="831" y="29"/>
                    </a:lnTo>
                    <a:lnTo>
                      <a:pt x="831" y="28"/>
                    </a:lnTo>
                    <a:lnTo>
                      <a:pt x="831" y="29"/>
                    </a:lnTo>
                    <a:lnTo>
                      <a:pt x="832" y="30"/>
                    </a:lnTo>
                    <a:lnTo>
                      <a:pt x="832" y="32"/>
                    </a:lnTo>
                    <a:lnTo>
                      <a:pt x="833" y="36"/>
                    </a:lnTo>
                    <a:lnTo>
                      <a:pt x="833" y="37"/>
                    </a:lnTo>
                    <a:lnTo>
                      <a:pt x="833" y="38"/>
                    </a:lnTo>
                    <a:lnTo>
                      <a:pt x="834" y="38"/>
                    </a:lnTo>
                    <a:lnTo>
                      <a:pt x="834" y="43"/>
                    </a:lnTo>
                    <a:lnTo>
                      <a:pt x="834" y="44"/>
                    </a:lnTo>
                    <a:lnTo>
                      <a:pt x="835" y="47"/>
                    </a:lnTo>
                    <a:lnTo>
                      <a:pt x="835" y="47"/>
                    </a:lnTo>
                    <a:lnTo>
                      <a:pt x="835" y="52"/>
                    </a:lnTo>
                    <a:lnTo>
                      <a:pt x="836" y="54"/>
                    </a:lnTo>
                    <a:lnTo>
                      <a:pt x="836" y="56"/>
                    </a:lnTo>
                    <a:lnTo>
                      <a:pt x="837" y="56"/>
                    </a:lnTo>
                    <a:lnTo>
                      <a:pt x="837" y="55"/>
                    </a:lnTo>
                    <a:lnTo>
                      <a:pt x="837" y="54"/>
                    </a:lnTo>
                    <a:lnTo>
                      <a:pt x="838" y="54"/>
                    </a:lnTo>
                    <a:lnTo>
                      <a:pt x="838" y="53"/>
                    </a:lnTo>
                    <a:lnTo>
                      <a:pt x="838" y="53"/>
                    </a:lnTo>
                    <a:lnTo>
                      <a:pt x="840" y="55"/>
                    </a:lnTo>
                    <a:lnTo>
                      <a:pt x="840" y="54"/>
                    </a:lnTo>
                    <a:lnTo>
                      <a:pt x="840" y="56"/>
                    </a:lnTo>
                    <a:lnTo>
                      <a:pt x="841" y="58"/>
                    </a:lnTo>
                    <a:lnTo>
                      <a:pt x="841" y="60"/>
                    </a:lnTo>
                    <a:lnTo>
                      <a:pt x="842" y="63"/>
                    </a:lnTo>
                    <a:lnTo>
                      <a:pt x="842" y="63"/>
                    </a:lnTo>
                    <a:lnTo>
                      <a:pt x="842" y="63"/>
                    </a:lnTo>
                    <a:lnTo>
                      <a:pt x="843" y="64"/>
                    </a:lnTo>
                    <a:lnTo>
                      <a:pt x="843" y="64"/>
                    </a:lnTo>
                    <a:lnTo>
                      <a:pt x="843" y="66"/>
                    </a:lnTo>
                    <a:lnTo>
                      <a:pt x="844" y="66"/>
                    </a:lnTo>
                    <a:lnTo>
                      <a:pt x="844" y="64"/>
                    </a:lnTo>
                    <a:lnTo>
                      <a:pt x="844" y="63"/>
                    </a:lnTo>
                    <a:lnTo>
                      <a:pt x="845" y="64"/>
                    </a:lnTo>
                    <a:lnTo>
                      <a:pt x="845" y="64"/>
                    </a:lnTo>
                    <a:lnTo>
                      <a:pt x="846" y="65"/>
                    </a:lnTo>
                    <a:lnTo>
                      <a:pt x="846" y="67"/>
                    </a:lnTo>
                    <a:lnTo>
                      <a:pt x="846" y="70"/>
                    </a:lnTo>
                    <a:lnTo>
                      <a:pt x="847" y="70"/>
                    </a:lnTo>
                    <a:lnTo>
                      <a:pt x="847" y="71"/>
                    </a:lnTo>
                    <a:lnTo>
                      <a:pt x="847" y="74"/>
                    </a:lnTo>
                    <a:lnTo>
                      <a:pt x="849" y="75"/>
                    </a:lnTo>
                    <a:lnTo>
                      <a:pt x="849" y="78"/>
                    </a:lnTo>
                    <a:lnTo>
                      <a:pt x="849" y="78"/>
                    </a:lnTo>
                    <a:lnTo>
                      <a:pt x="850" y="79"/>
                    </a:lnTo>
                    <a:lnTo>
                      <a:pt x="850" y="83"/>
                    </a:lnTo>
                    <a:lnTo>
                      <a:pt x="851" y="82"/>
                    </a:lnTo>
                    <a:lnTo>
                      <a:pt x="851" y="82"/>
                    </a:lnTo>
                    <a:lnTo>
                      <a:pt x="851" y="82"/>
                    </a:lnTo>
                    <a:lnTo>
                      <a:pt x="852" y="81"/>
                    </a:lnTo>
                    <a:lnTo>
                      <a:pt x="852" y="81"/>
                    </a:lnTo>
                    <a:lnTo>
                      <a:pt x="852" y="82"/>
                    </a:lnTo>
                    <a:lnTo>
                      <a:pt x="853" y="83"/>
                    </a:lnTo>
                    <a:lnTo>
                      <a:pt x="853" y="84"/>
                    </a:lnTo>
                    <a:lnTo>
                      <a:pt x="853" y="87"/>
                    </a:lnTo>
                    <a:lnTo>
                      <a:pt x="854" y="88"/>
                    </a:lnTo>
                    <a:lnTo>
                      <a:pt x="854" y="92"/>
                    </a:lnTo>
                    <a:lnTo>
                      <a:pt x="855" y="92"/>
                    </a:lnTo>
                    <a:lnTo>
                      <a:pt x="855" y="93"/>
                    </a:lnTo>
                    <a:lnTo>
                      <a:pt x="855" y="93"/>
                    </a:lnTo>
                    <a:lnTo>
                      <a:pt x="856" y="94"/>
                    </a:lnTo>
                    <a:lnTo>
                      <a:pt x="856" y="96"/>
                    </a:lnTo>
                    <a:lnTo>
                      <a:pt x="856" y="96"/>
                    </a:lnTo>
                    <a:lnTo>
                      <a:pt x="858" y="98"/>
                    </a:lnTo>
                    <a:lnTo>
                      <a:pt x="858" y="99"/>
                    </a:lnTo>
                    <a:lnTo>
                      <a:pt x="858" y="99"/>
                    </a:lnTo>
                    <a:lnTo>
                      <a:pt x="859" y="99"/>
                    </a:lnTo>
                    <a:lnTo>
                      <a:pt x="859" y="100"/>
                    </a:lnTo>
                    <a:lnTo>
                      <a:pt x="860" y="99"/>
                    </a:lnTo>
                    <a:lnTo>
                      <a:pt x="860" y="101"/>
                    </a:lnTo>
                    <a:lnTo>
                      <a:pt x="860" y="101"/>
                    </a:lnTo>
                    <a:lnTo>
                      <a:pt x="861" y="101"/>
                    </a:lnTo>
                    <a:lnTo>
                      <a:pt x="861" y="102"/>
                    </a:lnTo>
                    <a:lnTo>
                      <a:pt x="861" y="103"/>
                    </a:lnTo>
                    <a:lnTo>
                      <a:pt x="862" y="103"/>
                    </a:lnTo>
                    <a:lnTo>
                      <a:pt x="862" y="106"/>
                    </a:lnTo>
                    <a:lnTo>
                      <a:pt x="863" y="105"/>
                    </a:lnTo>
                    <a:lnTo>
                      <a:pt x="863" y="106"/>
                    </a:lnTo>
                    <a:lnTo>
                      <a:pt x="863" y="107"/>
                    </a:lnTo>
                    <a:lnTo>
                      <a:pt x="864" y="107"/>
                    </a:lnTo>
                    <a:lnTo>
                      <a:pt x="864" y="107"/>
                    </a:lnTo>
                    <a:lnTo>
                      <a:pt x="864" y="107"/>
                    </a:lnTo>
                    <a:lnTo>
                      <a:pt x="865" y="107"/>
                    </a:lnTo>
                    <a:lnTo>
                      <a:pt x="865" y="106"/>
                    </a:lnTo>
                    <a:lnTo>
                      <a:pt x="865" y="106"/>
                    </a:lnTo>
                    <a:lnTo>
                      <a:pt x="867" y="107"/>
                    </a:lnTo>
                    <a:lnTo>
                      <a:pt x="867" y="106"/>
                    </a:lnTo>
                    <a:lnTo>
                      <a:pt x="868" y="106"/>
                    </a:lnTo>
                    <a:lnTo>
                      <a:pt x="868" y="105"/>
                    </a:lnTo>
                    <a:lnTo>
                      <a:pt x="868" y="106"/>
                    </a:lnTo>
                    <a:lnTo>
                      <a:pt x="869" y="106"/>
                    </a:lnTo>
                    <a:lnTo>
                      <a:pt x="869" y="109"/>
                    </a:lnTo>
                    <a:lnTo>
                      <a:pt x="869" y="111"/>
                    </a:lnTo>
                    <a:lnTo>
                      <a:pt x="870" y="114"/>
                    </a:lnTo>
                    <a:lnTo>
                      <a:pt x="870" y="115"/>
                    </a:lnTo>
                    <a:lnTo>
                      <a:pt x="870" y="116"/>
                    </a:lnTo>
                    <a:lnTo>
                      <a:pt x="871" y="114"/>
                    </a:lnTo>
                    <a:lnTo>
                      <a:pt x="871" y="116"/>
                    </a:lnTo>
                    <a:lnTo>
                      <a:pt x="872" y="116"/>
                    </a:lnTo>
                    <a:lnTo>
                      <a:pt x="872" y="117"/>
                    </a:lnTo>
                    <a:lnTo>
                      <a:pt x="872" y="118"/>
                    </a:lnTo>
                    <a:lnTo>
                      <a:pt x="873" y="121"/>
                    </a:lnTo>
                    <a:lnTo>
                      <a:pt x="873" y="124"/>
                    </a:lnTo>
                    <a:lnTo>
                      <a:pt x="873" y="125"/>
                    </a:lnTo>
                    <a:lnTo>
                      <a:pt x="874" y="125"/>
                    </a:lnTo>
                    <a:lnTo>
                      <a:pt x="874" y="127"/>
                    </a:lnTo>
                    <a:lnTo>
                      <a:pt x="874" y="127"/>
                    </a:lnTo>
                    <a:lnTo>
                      <a:pt x="876" y="128"/>
                    </a:lnTo>
                    <a:lnTo>
                      <a:pt x="876" y="128"/>
                    </a:lnTo>
                    <a:lnTo>
                      <a:pt x="877" y="129"/>
                    </a:lnTo>
                    <a:lnTo>
                      <a:pt x="877" y="129"/>
                    </a:lnTo>
                    <a:lnTo>
                      <a:pt x="877" y="128"/>
                    </a:lnTo>
                    <a:lnTo>
                      <a:pt x="878" y="131"/>
                    </a:lnTo>
                    <a:lnTo>
                      <a:pt x="878" y="135"/>
                    </a:lnTo>
                    <a:lnTo>
                      <a:pt x="878" y="140"/>
                    </a:lnTo>
                    <a:lnTo>
                      <a:pt x="879" y="145"/>
                    </a:lnTo>
                    <a:lnTo>
                      <a:pt x="879" y="145"/>
                    </a:lnTo>
                    <a:lnTo>
                      <a:pt x="879" y="145"/>
                    </a:lnTo>
                    <a:lnTo>
                      <a:pt x="880" y="145"/>
                    </a:lnTo>
                    <a:lnTo>
                      <a:pt x="880" y="146"/>
                    </a:lnTo>
                    <a:lnTo>
                      <a:pt x="881" y="147"/>
                    </a:lnTo>
                    <a:lnTo>
                      <a:pt x="881" y="146"/>
                    </a:lnTo>
                    <a:lnTo>
                      <a:pt x="881" y="145"/>
                    </a:lnTo>
                    <a:lnTo>
                      <a:pt x="882" y="142"/>
                    </a:lnTo>
                    <a:lnTo>
                      <a:pt x="882" y="140"/>
                    </a:lnTo>
                    <a:lnTo>
                      <a:pt x="882" y="137"/>
                    </a:lnTo>
                    <a:lnTo>
                      <a:pt x="883" y="134"/>
                    </a:lnTo>
                    <a:lnTo>
                      <a:pt x="883" y="133"/>
                    </a:lnTo>
                    <a:lnTo>
                      <a:pt x="883" y="133"/>
                    </a:lnTo>
                    <a:lnTo>
                      <a:pt x="885" y="133"/>
                    </a:lnTo>
                    <a:lnTo>
                      <a:pt x="885" y="133"/>
                    </a:lnTo>
                    <a:lnTo>
                      <a:pt x="886" y="135"/>
                    </a:lnTo>
                    <a:lnTo>
                      <a:pt x="886" y="135"/>
                    </a:lnTo>
                    <a:lnTo>
                      <a:pt x="886" y="136"/>
                    </a:lnTo>
                    <a:lnTo>
                      <a:pt x="887" y="137"/>
                    </a:lnTo>
                    <a:lnTo>
                      <a:pt x="887" y="140"/>
                    </a:lnTo>
                    <a:lnTo>
                      <a:pt x="887" y="140"/>
                    </a:lnTo>
                    <a:lnTo>
                      <a:pt x="888" y="144"/>
                    </a:lnTo>
                    <a:lnTo>
                      <a:pt x="888" y="142"/>
                    </a:lnTo>
                    <a:lnTo>
                      <a:pt x="888" y="143"/>
                    </a:lnTo>
                    <a:lnTo>
                      <a:pt x="889" y="140"/>
                    </a:lnTo>
                    <a:lnTo>
                      <a:pt x="889" y="142"/>
                    </a:lnTo>
                    <a:lnTo>
                      <a:pt x="890" y="144"/>
                    </a:lnTo>
                    <a:lnTo>
                      <a:pt x="890" y="145"/>
                    </a:lnTo>
                    <a:lnTo>
                      <a:pt x="890" y="147"/>
                    </a:lnTo>
                    <a:lnTo>
                      <a:pt x="891" y="149"/>
                    </a:lnTo>
                    <a:lnTo>
                      <a:pt x="891" y="151"/>
                    </a:lnTo>
                    <a:lnTo>
                      <a:pt x="891" y="151"/>
                    </a:lnTo>
                    <a:lnTo>
                      <a:pt x="892" y="151"/>
                    </a:lnTo>
                    <a:lnTo>
                      <a:pt x="892" y="153"/>
                    </a:lnTo>
                    <a:lnTo>
                      <a:pt x="892" y="153"/>
                    </a:lnTo>
                    <a:lnTo>
                      <a:pt x="894" y="153"/>
                    </a:lnTo>
                    <a:lnTo>
                      <a:pt x="894" y="152"/>
                    </a:lnTo>
                    <a:lnTo>
                      <a:pt x="895" y="151"/>
                    </a:lnTo>
                    <a:lnTo>
                      <a:pt x="895" y="151"/>
                    </a:lnTo>
                    <a:lnTo>
                      <a:pt x="895" y="151"/>
                    </a:lnTo>
                    <a:lnTo>
                      <a:pt x="896" y="149"/>
                    </a:lnTo>
                    <a:lnTo>
                      <a:pt x="896" y="152"/>
                    </a:lnTo>
                    <a:lnTo>
                      <a:pt x="896" y="152"/>
                    </a:lnTo>
                    <a:lnTo>
                      <a:pt x="897" y="153"/>
                    </a:lnTo>
                    <a:lnTo>
                      <a:pt x="897" y="152"/>
                    </a:lnTo>
                    <a:lnTo>
                      <a:pt x="897" y="152"/>
                    </a:lnTo>
                    <a:lnTo>
                      <a:pt x="898" y="151"/>
                    </a:lnTo>
                    <a:lnTo>
                      <a:pt x="898" y="151"/>
                    </a:lnTo>
                    <a:lnTo>
                      <a:pt x="899" y="154"/>
                    </a:lnTo>
                    <a:lnTo>
                      <a:pt x="899" y="155"/>
                    </a:lnTo>
                    <a:lnTo>
                      <a:pt x="899" y="157"/>
                    </a:lnTo>
                    <a:lnTo>
                      <a:pt x="900" y="157"/>
                    </a:lnTo>
                    <a:lnTo>
                      <a:pt x="900" y="160"/>
                    </a:lnTo>
                    <a:lnTo>
                      <a:pt x="900" y="162"/>
                    </a:lnTo>
                    <a:lnTo>
                      <a:pt x="901" y="161"/>
                    </a:lnTo>
                    <a:lnTo>
                      <a:pt x="901" y="162"/>
                    </a:lnTo>
                    <a:lnTo>
                      <a:pt x="901" y="163"/>
                    </a:lnTo>
                    <a:lnTo>
                      <a:pt x="903" y="160"/>
                    </a:lnTo>
                    <a:lnTo>
                      <a:pt x="903" y="160"/>
                    </a:lnTo>
                    <a:lnTo>
                      <a:pt x="904" y="157"/>
                    </a:lnTo>
                    <a:lnTo>
                      <a:pt x="904" y="160"/>
                    </a:lnTo>
                    <a:lnTo>
                      <a:pt x="904" y="161"/>
                    </a:lnTo>
                    <a:lnTo>
                      <a:pt x="905" y="162"/>
                    </a:lnTo>
                    <a:lnTo>
                      <a:pt x="905" y="162"/>
                    </a:lnTo>
                    <a:lnTo>
                      <a:pt x="905" y="162"/>
                    </a:lnTo>
                    <a:lnTo>
                      <a:pt x="906" y="161"/>
                    </a:lnTo>
                    <a:lnTo>
                      <a:pt x="906" y="162"/>
                    </a:lnTo>
                    <a:lnTo>
                      <a:pt x="907" y="162"/>
                    </a:lnTo>
                    <a:lnTo>
                      <a:pt x="907" y="163"/>
                    </a:lnTo>
                    <a:lnTo>
                      <a:pt x="907" y="163"/>
                    </a:lnTo>
                    <a:lnTo>
                      <a:pt x="908" y="164"/>
                    </a:lnTo>
                    <a:lnTo>
                      <a:pt x="908" y="166"/>
                    </a:lnTo>
                    <a:lnTo>
                      <a:pt x="908" y="165"/>
                    </a:lnTo>
                    <a:lnTo>
                      <a:pt x="909" y="166"/>
                    </a:lnTo>
                    <a:lnTo>
                      <a:pt x="909" y="166"/>
                    </a:lnTo>
                    <a:lnTo>
                      <a:pt x="909" y="166"/>
                    </a:lnTo>
                    <a:lnTo>
                      <a:pt x="910" y="165"/>
                    </a:lnTo>
                    <a:lnTo>
                      <a:pt x="910" y="165"/>
                    </a:lnTo>
                    <a:lnTo>
                      <a:pt x="912" y="164"/>
                    </a:lnTo>
                    <a:lnTo>
                      <a:pt x="912" y="165"/>
                    </a:lnTo>
                    <a:lnTo>
                      <a:pt x="912" y="164"/>
                    </a:lnTo>
                    <a:lnTo>
                      <a:pt x="913" y="162"/>
                    </a:lnTo>
                    <a:lnTo>
                      <a:pt x="913" y="161"/>
                    </a:lnTo>
                    <a:lnTo>
                      <a:pt x="913" y="161"/>
                    </a:lnTo>
                    <a:lnTo>
                      <a:pt x="914" y="161"/>
                    </a:lnTo>
                    <a:lnTo>
                      <a:pt x="914" y="161"/>
                    </a:lnTo>
                    <a:lnTo>
                      <a:pt x="914" y="161"/>
                    </a:lnTo>
                    <a:lnTo>
                      <a:pt x="915" y="162"/>
                    </a:lnTo>
                    <a:lnTo>
                      <a:pt x="915" y="163"/>
                    </a:lnTo>
                    <a:lnTo>
                      <a:pt x="916" y="163"/>
                    </a:lnTo>
                    <a:lnTo>
                      <a:pt x="916" y="163"/>
                    </a:lnTo>
                    <a:lnTo>
                      <a:pt x="916" y="164"/>
                    </a:lnTo>
                    <a:lnTo>
                      <a:pt x="917" y="163"/>
                    </a:lnTo>
                    <a:lnTo>
                      <a:pt x="917" y="163"/>
                    </a:lnTo>
                    <a:lnTo>
                      <a:pt x="917" y="163"/>
                    </a:lnTo>
                    <a:lnTo>
                      <a:pt x="918" y="165"/>
                    </a:lnTo>
                    <a:lnTo>
                      <a:pt x="918" y="164"/>
                    </a:lnTo>
                    <a:lnTo>
                      <a:pt x="918" y="164"/>
                    </a:lnTo>
                    <a:lnTo>
                      <a:pt x="919" y="164"/>
                    </a:lnTo>
                    <a:lnTo>
                      <a:pt x="919" y="163"/>
                    </a:lnTo>
                    <a:lnTo>
                      <a:pt x="921" y="164"/>
                    </a:lnTo>
                    <a:lnTo>
                      <a:pt x="921" y="165"/>
                    </a:lnTo>
                    <a:lnTo>
                      <a:pt x="921" y="166"/>
                    </a:lnTo>
                    <a:lnTo>
                      <a:pt x="922" y="166"/>
                    </a:lnTo>
                    <a:lnTo>
                      <a:pt x="922" y="165"/>
                    </a:lnTo>
                    <a:lnTo>
                      <a:pt x="922" y="164"/>
                    </a:lnTo>
                    <a:lnTo>
                      <a:pt x="923" y="161"/>
                    </a:lnTo>
                    <a:lnTo>
                      <a:pt x="923" y="161"/>
                    </a:lnTo>
                    <a:lnTo>
                      <a:pt x="923" y="163"/>
                    </a:lnTo>
                    <a:lnTo>
                      <a:pt x="924" y="163"/>
                    </a:lnTo>
                    <a:lnTo>
                      <a:pt x="924" y="163"/>
                    </a:lnTo>
                    <a:lnTo>
                      <a:pt x="925" y="163"/>
                    </a:lnTo>
                    <a:lnTo>
                      <a:pt x="925" y="164"/>
                    </a:lnTo>
                    <a:lnTo>
                      <a:pt x="925" y="164"/>
                    </a:lnTo>
                    <a:lnTo>
                      <a:pt x="926" y="165"/>
                    </a:lnTo>
                    <a:lnTo>
                      <a:pt x="926" y="165"/>
                    </a:lnTo>
                    <a:lnTo>
                      <a:pt x="926" y="164"/>
                    </a:lnTo>
                    <a:lnTo>
                      <a:pt x="927" y="163"/>
                    </a:lnTo>
                    <a:lnTo>
                      <a:pt x="927" y="163"/>
                    </a:lnTo>
                    <a:lnTo>
                      <a:pt x="927" y="163"/>
                    </a:lnTo>
                    <a:lnTo>
                      <a:pt x="928" y="164"/>
                    </a:lnTo>
                    <a:lnTo>
                      <a:pt x="928" y="162"/>
                    </a:lnTo>
                    <a:lnTo>
                      <a:pt x="930" y="163"/>
                    </a:lnTo>
                    <a:lnTo>
                      <a:pt x="930" y="161"/>
                    </a:lnTo>
                    <a:lnTo>
                      <a:pt x="930" y="163"/>
                    </a:lnTo>
                    <a:lnTo>
                      <a:pt x="931" y="163"/>
                    </a:lnTo>
                    <a:lnTo>
                      <a:pt x="931" y="163"/>
                    </a:lnTo>
                    <a:lnTo>
                      <a:pt x="931" y="165"/>
                    </a:lnTo>
                    <a:lnTo>
                      <a:pt x="932" y="166"/>
                    </a:lnTo>
                    <a:lnTo>
                      <a:pt x="932" y="166"/>
                    </a:lnTo>
                    <a:lnTo>
                      <a:pt x="932" y="170"/>
                    </a:lnTo>
                    <a:lnTo>
                      <a:pt x="933" y="167"/>
                    </a:lnTo>
                    <a:lnTo>
                      <a:pt x="933" y="166"/>
                    </a:lnTo>
                    <a:lnTo>
                      <a:pt x="934" y="167"/>
                    </a:lnTo>
                    <a:lnTo>
                      <a:pt x="934" y="169"/>
                    </a:lnTo>
                    <a:lnTo>
                      <a:pt x="934" y="170"/>
                    </a:lnTo>
                    <a:lnTo>
                      <a:pt x="935" y="171"/>
                    </a:lnTo>
                    <a:lnTo>
                      <a:pt x="935" y="170"/>
                    </a:lnTo>
                    <a:lnTo>
                      <a:pt x="935" y="171"/>
                    </a:lnTo>
                    <a:lnTo>
                      <a:pt x="936" y="171"/>
                    </a:lnTo>
                    <a:lnTo>
                      <a:pt x="936" y="171"/>
                    </a:lnTo>
                    <a:lnTo>
                      <a:pt x="936" y="171"/>
                    </a:lnTo>
                    <a:lnTo>
                      <a:pt x="937" y="171"/>
                    </a:lnTo>
                    <a:lnTo>
                      <a:pt x="937" y="171"/>
                    </a:lnTo>
                    <a:lnTo>
                      <a:pt x="939" y="172"/>
                    </a:lnTo>
                    <a:lnTo>
                      <a:pt x="939" y="174"/>
                    </a:lnTo>
                    <a:lnTo>
                      <a:pt x="939" y="176"/>
                    </a:lnTo>
                    <a:lnTo>
                      <a:pt x="940" y="179"/>
                    </a:lnTo>
                    <a:lnTo>
                      <a:pt x="940" y="179"/>
                    </a:lnTo>
                    <a:lnTo>
                      <a:pt x="940" y="179"/>
                    </a:lnTo>
                    <a:lnTo>
                      <a:pt x="941" y="176"/>
                    </a:lnTo>
                    <a:lnTo>
                      <a:pt x="941" y="175"/>
                    </a:lnTo>
                    <a:lnTo>
                      <a:pt x="941" y="176"/>
                    </a:lnTo>
                    <a:lnTo>
                      <a:pt x="942" y="174"/>
                    </a:lnTo>
                    <a:lnTo>
                      <a:pt x="942" y="174"/>
                    </a:lnTo>
                    <a:lnTo>
                      <a:pt x="943" y="175"/>
                    </a:lnTo>
                    <a:lnTo>
                      <a:pt x="943" y="174"/>
                    </a:lnTo>
                    <a:lnTo>
                      <a:pt x="943" y="173"/>
                    </a:lnTo>
                    <a:lnTo>
                      <a:pt x="944" y="173"/>
                    </a:lnTo>
                    <a:lnTo>
                      <a:pt x="944" y="173"/>
                    </a:lnTo>
                    <a:lnTo>
                      <a:pt x="944" y="171"/>
                    </a:lnTo>
                    <a:lnTo>
                      <a:pt x="945" y="172"/>
                    </a:lnTo>
                    <a:lnTo>
                      <a:pt x="945" y="172"/>
                    </a:lnTo>
                    <a:lnTo>
                      <a:pt x="945" y="174"/>
                    </a:lnTo>
                    <a:lnTo>
                      <a:pt x="946" y="176"/>
                    </a:lnTo>
                    <a:lnTo>
                      <a:pt x="946" y="175"/>
                    </a:lnTo>
                    <a:lnTo>
                      <a:pt x="948" y="173"/>
                    </a:lnTo>
                    <a:lnTo>
                      <a:pt x="948" y="173"/>
                    </a:lnTo>
                    <a:lnTo>
                      <a:pt x="948" y="174"/>
                    </a:lnTo>
                    <a:lnTo>
                      <a:pt x="949" y="174"/>
                    </a:lnTo>
                    <a:lnTo>
                      <a:pt x="949" y="174"/>
                    </a:lnTo>
                    <a:lnTo>
                      <a:pt x="949" y="174"/>
                    </a:lnTo>
                    <a:lnTo>
                      <a:pt x="950" y="173"/>
                    </a:lnTo>
                    <a:lnTo>
                      <a:pt x="950" y="175"/>
                    </a:lnTo>
                    <a:lnTo>
                      <a:pt x="951" y="178"/>
                    </a:lnTo>
                    <a:lnTo>
                      <a:pt x="951" y="180"/>
                    </a:lnTo>
                    <a:lnTo>
                      <a:pt x="951" y="182"/>
                    </a:lnTo>
                    <a:lnTo>
                      <a:pt x="952" y="182"/>
                    </a:lnTo>
                    <a:lnTo>
                      <a:pt x="952" y="182"/>
                    </a:lnTo>
                    <a:lnTo>
                      <a:pt x="952" y="180"/>
                    </a:lnTo>
                    <a:lnTo>
                      <a:pt x="953" y="180"/>
                    </a:lnTo>
                    <a:lnTo>
                      <a:pt x="953" y="180"/>
                    </a:lnTo>
                    <a:lnTo>
                      <a:pt x="953" y="181"/>
                    </a:lnTo>
                    <a:lnTo>
                      <a:pt x="954" y="181"/>
                    </a:lnTo>
                    <a:lnTo>
                      <a:pt x="954" y="182"/>
                    </a:lnTo>
                    <a:lnTo>
                      <a:pt x="955" y="183"/>
                    </a:lnTo>
                    <a:lnTo>
                      <a:pt x="955" y="182"/>
                    </a:lnTo>
                    <a:lnTo>
                      <a:pt x="955" y="184"/>
                    </a:lnTo>
                    <a:lnTo>
                      <a:pt x="957" y="184"/>
                    </a:lnTo>
                    <a:lnTo>
                      <a:pt x="957" y="185"/>
                    </a:lnTo>
                    <a:lnTo>
                      <a:pt x="957" y="187"/>
                    </a:lnTo>
                    <a:lnTo>
                      <a:pt x="958" y="187"/>
                    </a:lnTo>
                    <a:lnTo>
                      <a:pt x="958" y="185"/>
                    </a:lnTo>
                    <a:lnTo>
                      <a:pt x="958" y="188"/>
                    </a:lnTo>
                    <a:lnTo>
                      <a:pt x="959" y="189"/>
                    </a:lnTo>
                    <a:lnTo>
                      <a:pt x="959" y="189"/>
                    </a:lnTo>
                    <a:lnTo>
                      <a:pt x="960" y="189"/>
                    </a:lnTo>
                    <a:lnTo>
                      <a:pt x="960" y="192"/>
                    </a:lnTo>
                    <a:lnTo>
                      <a:pt x="960" y="194"/>
                    </a:lnTo>
                    <a:lnTo>
                      <a:pt x="961" y="197"/>
                    </a:lnTo>
                    <a:lnTo>
                      <a:pt x="961" y="198"/>
                    </a:lnTo>
                    <a:lnTo>
                      <a:pt x="961" y="200"/>
                    </a:lnTo>
                    <a:lnTo>
                      <a:pt x="962" y="200"/>
                    </a:lnTo>
                    <a:lnTo>
                      <a:pt x="962" y="198"/>
                    </a:lnTo>
                    <a:lnTo>
                      <a:pt x="962" y="198"/>
                    </a:lnTo>
                    <a:lnTo>
                      <a:pt x="963" y="197"/>
                    </a:lnTo>
                    <a:lnTo>
                      <a:pt x="963" y="196"/>
                    </a:lnTo>
                    <a:lnTo>
                      <a:pt x="964" y="193"/>
                    </a:lnTo>
                    <a:lnTo>
                      <a:pt x="964" y="190"/>
                    </a:lnTo>
                    <a:lnTo>
                      <a:pt x="964" y="189"/>
                    </a:lnTo>
                    <a:lnTo>
                      <a:pt x="966" y="188"/>
                    </a:lnTo>
                    <a:lnTo>
                      <a:pt x="966" y="187"/>
                    </a:lnTo>
                    <a:lnTo>
                      <a:pt x="966" y="184"/>
                    </a:lnTo>
                    <a:lnTo>
                      <a:pt x="967" y="183"/>
                    </a:lnTo>
                    <a:lnTo>
                      <a:pt x="967" y="183"/>
                    </a:lnTo>
                    <a:lnTo>
                      <a:pt x="967" y="181"/>
                    </a:lnTo>
                    <a:lnTo>
                      <a:pt x="968" y="181"/>
                    </a:lnTo>
                    <a:lnTo>
                      <a:pt x="968" y="181"/>
                    </a:lnTo>
                    <a:lnTo>
                      <a:pt x="969" y="182"/>
                    </a:lnTo>
                    <a:lnTo>
                      <a:pt x="969" y="184"/>
                    </a:lnTo>
                    <a:lnTo>
                      <a:pt x="969" y="185"/>
                    </a:lnTo>
                    <a:lnTo>
                      <a:pt x="970" y="185"/>
                    </a:lnTo>
                    <a:lnTo>
                      <a:pt x="970" y="188"/>
                    </a:lnTo>
                    <a:lnTo>
                      <a:pt x="970" y="189"/>
                    </a:lnTo>
                    <a:lnTo>
                      <a:pt x="971" y="189"/>
                    </a:lnTo>
                    <a:lnTo>
                      <a:pt x="971" y="190"/>
                    </a:lnTo>
                    <a:lnTo>
                      <a:pt x="971" y="191"/>
                    </a:lnTo>
                    <a:lnTo>
                      <a:pt x="972" y="192"/>
                    </a:lnTo>
                    <a:lnTo>
                      <a:pt x="972" y="192"/>
                    </a:lnTo>
                    <a:lnTo>
                      <a:pt x="973" y="192"/>
                    </a:lnTo>
                    <a:lnTo>
                      <a:pt x="973" y="192"/>
                    </a:lnTo>
                    <a:lnTo>
                      <a:pt x="973" y="194"/>
                    </a:lnTo>
                    <a:lnTo>
                      <a:pt x="975" y="194"/>
                    </a:lnTo>
                    <a:lnTo>
                      <a:pt x="975" y="193"/>
                    </a:lnTo>
                    <a:lnTo>
                      <a:pt x="975" y="191"/>
                    </a:lnTo>
                    <a:lnTo>
                      <a:pt x="976" y="191"/>
                    </a:lnTo>
                    <a:lnTo>
                      <a:pt x="976" y="189"/>
                    </a:lnTo>
                    <a:lnTo>
                      <a:pt x="976" y="189"/>
                    </a:lnTo>
                    <a:lnTo>
                      <a:pt x="977" y="189"/>
                    </a:lnTo>
                    <a:lnTo>
                      <a:pt x="977" y="192"/>
                    </a:lnTo>
                    <a:lnTo>
                      <a:pt x="978" y="190"/>
                    </a:lnTo>
                    <a:lnTo>
                      <a:pt x="978" y="191"/>
                    </a:lnTo>
                    <a:lnTo>
                      <a:pt x="978" y="192"/>
                    </a:lnTo>
                    <a:lnTo>
                      <a:pt x="979" y="191"/>
                    </a:lnTo>
                    <a:lnTo>
                      <a:pt x="979" y="190"/>
                    </a:lnTo>
                    <a:lnTo>
                      <a:pt x="979" y="190"/>
                    </a:lnTo>
                    <a:lnTo>
                      <a:pt x="980" y="189"/>
                    </a:lnTo>
                    <a:lnTo>
                      <a:pt x="980" y="188"/>
                    </a:lnTo>
                    <a:lnTo>
                      <a:pt x="980" y="187"/>
                    </a:lnTo>
                    <a:lnTo>
                      <a:pt x="981" y="188"/>
                    </a:lnTo>
                    <a:lnTo>
                      <a:pt x="981" y="187"/>
                    </a:lnTo>
                    <a:lnTo>
                      <a:pt x="982" y="187"/>
                    </a:lnTo>
                    <a:lnTo>
                      <a:pt x="982" y="188"/>
                    </a:lnTo>
                    <a:lnTo>
                      <a:pt x="982" y="189"/>
                    </a:lnTo>
                    <a:lnTo>
                      <a:pt x="984" y="189"/>
                    </a:lnTo>
                    <a:lnTo>
                      <a:pt x="984" y="190"/>
                    </a:lnTo>
                    <a:lnTo>
                      <a:pt x="984" y="191"/>
                    </a:lnTo>
                    <a:lnTo>
                      <a:pt x="985" y="189"/>
                    </a:lnTo>
                    <a:lnTo>
                      <a:pt x="985" y="189"/>
                    </a:lnTo>
                    <a:lnTo>
                      <a:pt x="985" y="190"/>
                    </a:lnTo>
                    <a:lnTo>
                      <a:pt x="986" y="191"/>
                    </a:lnTo>
                    <a:lnTo>
                      <a:pt x="986" y="192"/>
                    </a:lnTo>
                    <a:lnTo>
                      <a:pt x="987" y="193"/>
                    </a:lnTo>
                    <a:lnTo>
                      <a:pt x="987" y="192"/>
                    </a:lnTo>
                    <a:lnTo>
                      <a:pt x="987" y="189"/>
                    </a:lnTo>
                    <a:lnTo>
                      <a:pt x="988" y="189"/>
                    </a:lnTo>
                    <a:lnTo>
                      <a:pt x="988" y="189"/>
                    </a:lnTo>
                    <a:lnTo>
                      <a:pt x="988" y="189"/>
                    </a:lnTo>
                    <a:lnTo>
                      <a:pt x="989" y="190"/>
                    </a:lnTo>
                    <a:lnTo>
                      <a:pt x="989" y="190"/>
                    </a:lnTo>
                    <a:lnTo>
                      <a:pt x="989" y="191"/>
                    </a:lnTo>
                    <a:lnTo>
                      <a:pt x="990" y="192"/>
                    </a:lnTo>
                    <a:lnTo>
                      <a:pt x="990" y="193"/>
                    </a:lnTo>
                    <a:lnTo>
                      <a:pt x="991" y="192"/>
                    </a:lnTo>
                    <a:lnTo>
                      <a:pt x="991" y="191"/>
                    </a:lnTo>
                    <a:lnTo>
                      <a:pt x="991" y="190"/>
                    </a:lnTo>
                    <a:lnTo>
                      <a:pt x="993" y="190"/>
                    </a:lnTo>
                    <a:lnTo>
                      <a:pt x="993" y="191"/>
                    </a:lnTo>
                    <a:lnTo>
                      <a:pt x="993" y="192"/>
                    </a:lnTo>
                    <a:lnTo>
                      <a:pt x="994" y="192"/>
                    </a:lnTo>
                    <a:lnTo>
                      <a:pt x="994" y="191"/>
                    </a:lnTo>
                    <a:lnTo>
                      <a:pt x="995" y="189"/>
                    </a:lnTo>
                    <a:lnTo>
                      <a:pt x="995" y="189"/>
                    </a:lnTo>
                    <a:lnTo>
                      <a:pt x="995" y="188"/>
                    </a:lnTo>
                    <a:lnTo>
                      <a:pt x="996" y="188"/>
                    </a:lnTo>
                    <a:lnTo>
                      <a:pt x="996" y="189"/>
                    </a:lnTo>
                    <a:lnTo>
                      <a:pt x="996" y="189"/>
                    </a:lnTo>
                    <a:lnTo>
                      <a:pt x="997" y="190"/>
                    </a:lnTo>
                    <a:lnTo>
                      <a:pt x="997" y="190"/>
                    </a:lnTo>
                    <a:lnTo>
                      <a:pt x="997" y="191"/>
                    </a:lnTo>
                    <a:lnTo>
                      <a:pt x="998" y="191"/>
                    </a:lnTo>
                    <a:lnTo>
                      <a:pt x="998" y="191"/>
                    </a:lnTo>
                    <a:lnTo>
                      <a:pt x="999" y="189"/>
                    </a:lnTo>
                    <a:lnTo>
                      <a:pt x="999" y="189"/>
                    </a:lnTo>
                    <a:lnTo>
                      <a:pt x="999" y="188"/>
                    </a:lnTo>
                    <a:lnTo>
                      <a:pt x="1000" y="189"/>
                    </a:lnTo>
                    <a:lnTo>
                      <a:pt x="1000" y="188"/>
                    </a:lnTo>
                    <a:lnTo>
                      <a:pt x="1000" y="188"/>
                    </a:lnTo>
                    <a:lnTo>
                      <a:pt x="1002" y="188"/>
                    </a:lnTo>
                    <a:lnTo>
                      <a:pt x="1002" y="188"/>
                    </a:lnTo>
                    <a:lnTo>
                      <a:pt x="1002" y="187"/>
                    </a:lnTo>
                    <a:lnTo>
                      <a:pt x="1003" y="188"/>
                    </a:lnTo>
                    <a:lnTo>
                      <a:pt x="1003" y="188"/>
                    </a:lnTo>
                    <a:lnTo>
                      <a:pt x="1004" y="188"/>
                    </a:lnTo>
                    <a:lnTo>
                      <a:pt x="1004" y="188"/>
                    </a:lnTo>
                    <a:lnTo>
                      <a:pt x="1004" y="189"/>
                    </a:lnTo>
                    <a:lnTo>
                      <a:pt x="1005" y="188"/>
                    </a:lnTo>
                    <a:lnTo>
                      <a:pt x="1005" y="188"/>
                    </a:lnTo>
                    <a:lnTo>
                      <a:pt x="1005" y="188"/>
                    </a:lnTo>
                    <a:lnTo>
                      <a:pt x="1006" y="187"/>
                    </a:lnTo>
                    <a:lnTo>
                      <a:pt x="1006" y="188"/>
                    </a:lnTo>
                    <a:lnTo>
                      <a:pt x="1006" y="188"/>
                    </a:lnTo>
                    <a:lnTo>
                      <a:pt x="1007" y="187"/>
                    </a:lnTo>
                    <a:lnTo>
                      <a:pt x="1007" y="187"/>
                    </a:lnTo>
                    <a:lnTo>
                      <a:pt x="1008" y="187"/>
                    </a:lnTo>
                    <a:lnTo>
                      <a:pt x="1008" y="188"/>
                    </a:lnTo>
                    <a:lnTo>
                      <a:pt x="1008" y="189"/>
                    </a:lnTo>
                    <a:lnTo>
                      <a:pt x="1009" y="189"/>
                    </a:lnTo>
                    <a:lnTo>
                      <a:pt x="1009" y="192"/>
                    </a:lnTo>
                    <a:lnTo>
                      <a:pt x="1009" y="193"/>
                    </a:lnTo>
                    <a:lnTo>
                      <a:pt x="1011" y="193"/>
                    </a:lnTo>
                    <a:lnTo>
                      <a:pt x="1011" y="193"/>
                    </a:lnTo>
                    <a:lnTo>
                      <a:pt x="1011" y="193"/>
                    </a:lnTo>
                    <a:lnTo>
                      <a:pt x="1012" y="192"/>
                    </a:lnTo>
                    <a:lnTo>
                      <a:pt x="1012" y="192"/>
                    </a:lnTo>
                    <a:lnTo>
                      <a:pt x="1013" y="192"/>
                    </a:lnTo>
                    <a:lnTo>
                      <a:pt x="1013" y="189"/>
                    </a:lnTo>
                    <a:lnTo>
                      <a:pt x="1013" y="188"/>
                    </a:lnTo>
                    <a:lnTo>
                      <a:pt x="1014" y="188"/>
                    </a:lnTo>
                    <a:lnTo>
                      <a:pt x="1014" y="188"/>
                    </a:lnTo>
                    <a:lnTo>
                      <a:pt x="1014" y="187"/>
                    </a:lnTo>
                    <a:lnTo>
                      <a:pt x="1015" y="185"/>
                    </a:lnTo>
                    <a:lnTo>
                      <a:pt x="1015" y="185"/>
                    </a:lnTo>
                    <a:lnTo>
                      <a:pt x="1015" y="187"/>
                    </a:lnTo>
                    <a:lnTo>
                      <a:pt x="1016" y="189"/>
                    </a:lnTo>
                    <a:lnTo>
                      <a:pt x="1016" y="190"/>
                    </a:lnTo>
                    <a:lnTo>
                      <a:pt x="1017" y="191"/>
                    </a:lnTo>
                    <a:lnTo>
                      <a:pt x="1017" y="189"/>
                    </a:lnTo>
                    <a:lnTo>
                      <a:pt x="1017" y="189"/>
                    </a:lnTo>
                    <a:lnTo>
                      <a:pt x="1018" y="190"/>
                    </a:lnTo>
                    <a:lnTo>
                      <a:pt x="1018" y="190"/>
                    </a:lnTo>
                    <a:lnTo>
                      <a:pt x="1018" y="193"/>
                    </a:lnTo>
                    <a:lnTo>
                      <a:pt x="1020" y="193"/>
                    </a:lnTo>
                    <a:lnTo>
                      <a:pt x="1020" y="193"/>
                    </a:lnTo>
                    <a:lnTo>
                      <a:pt x="1020" y="193"/>
                    </a:lnTo>
                    <a:lnTo>
                      <a:pt x="1021" y="194"/>
                    </a:lnTo>
                    <a:lnTo>
                      <a:pt x="1021" y="194"/>
                    </a:lnTo>
                    <a:lnTo>
                      <a:pt x="1022" y="196"/>
                    </a:lnTo>
                    <a:lnTo>
                      <a:pt x="1022" y="197"/>
                    </a:lnTo>
                    <a:lnTo>
                      <a:pt x="1022" y="198"/>
                    </a:lnTo>
                    <a:lnTo>
                      <a:pt x="1023" y="198"/>
                    </a:lnTo>
                    <a:lnTo>
                      <a:pt x="1023" y="197"/>
                    </a:lnTo>
                    <a:lnTo>
                      <a:pt x="1023" y="197"/>
                    </a:lnTo>
                    <a:lnTo>
                      <a:pt x="1024" y="197"/>
                    </a:lnTo>
                    <a:lnTo>
                      <a:pt x="1024" y="196"/>
                    </a:lnTo>
                    <a:lnTo>
                      <a:pt x="1024" y="193"/>
                    </a:lnTo>
                    <a:lnTo>
                      <a:pt x="1025" y="193"/>
                    </a:lnTo>
                    <a:lnTo>
                      <a:pt x="1025" y="194"/>
                    </a:lnTo>
                    <a:lnTo>
                      <a:pt x="1026" y="194"/>
                    </a:lnTo>
                    <a:lnTo>
                      <a:pt x="1026" y="193"/>
                    </a:lnTo>
                    <a:lnTo>
                      <a:pt x="1026" y="193"/>
                    </a:lnTo>
                    <a:lnTo>
                      <a:pt x="1027" y="194"/>
                    </a:lnTo>
                    <a:lnTo>
                      <a:pt x="1027" y="193"/>
                    </a:lnTo>
                    <a:lnTo>
                      <a:pt x="1027" y="196"/>
                    </a:lnTo>
                    <a:lnTo>
                      <a:pt x="1029" y="196"/>
                    </a:lnTo>
                    <a:lnTo>
                      <a:pt x="1029" y="194"/>
                    </a:lnTo>
                    <a:lnTo>
                      <a:pt x="1029" y="192"/>
                    </a:lnTo>
                    <a:lnTo>
                      <a:pt x="1030" y="192"/>
                    </a:lnTo>
                    <a:lnTo>
                      <a:pt x="1030" y="189"/>
                    </a:lnTo>
                    <a:lnTo>
                      <a:pt x="1031" y="189"/>
                    </a:lnTo>
                    <a:lnTo>
                      <a:pt x="1031" y="187"/>
                    </a:lnTo>
                    <a:lnTo>
                      <a:pt x="1031" y="185"/>
                    </a:lnTo>
                    <a:lnTo>
                      <a:pt x="1032" y="184"/>
                    </a:lnTo>
                    <a:lnTo>
                      <a:pt x="1032" y="185"/>
                    </a:lnTo>
                    <a:lnTo>
                      <a:pt x="1032" y="188"/>
                    </a:lnTo>
                    <a:lnTo>
                      <a:pt x="1033" y="190"/>
                    </a:lnTo>
                    <a:lnTo>
                      <a:pt x="1033" y="189"/>
                    </a:lnTo>
                    <a:lnTo>
                      <a:pt x="1033" y="190"/>
                    </a:lnTo>
                    <a:lnTo>
                      <a:pt x="1034" y="190"/>
                    </a:lnTo>
                    <a:lnTo>
                      <a:pt x="1034" y="188"/>
                    </a:lnTo>
                    <a:lnTo>
                      <a:pt x="1035" y="189"/>
                    </a:lnTo>
                    <a:lnTo>
                      <a:pt x="1035" y="190"/>
                    </a:lnTo>
                    <a:lnTo>
                      <a:pt x="1035" y="192"/>
                    </a:lnTo>
                    <a:lnTo>
                      <a:pt x="1036" y="193"/>
                    </a:lnTo>
                    <a:lnTo>
                      <a:pt x="1036" y="194"/>
                    </a:lnTo>
                    <a:lnTo>
                      <a:pt x="1036" y="194"/>
                    </a:lnTo>
                    <a:lnTo>
                      <a:pt x="1038" y="196"/>
                    </a:lnTo>
                    <a:lnTo>
                      <a:pt x="1038" y="196"/>
                    </a:lnTo>
                    <a:lnTo>
                      <a:pt x="1039" y="196"/>
                    </a:lnTo>
                    <a:lnTo>
                      <a:pt x="1039" y="197"/>
                    </a:lnTo>
                    <a:lnTo>
                      <a:pt x="1039" y="200"/>
                    </a:lnTo>
                    <a:lnTo>
                      <a:pt x="1040" y="199"/>
                    </a:lnTo>
                    <a:lnTo>
                      <a:pt x="1040" y="198"/>
                    </a:lnTo>
                    <a:lnTo>
                      <a:pt x="1040" y="199"/>
                    </a:lnTo>
                    <a:lnTo>
                      <a:pt x="1041" y="197"/>
                    </a:lnTo>
                    <a:lnTo>
                      <a:pt x="1041" y="198"/>
                    </a:lnTo>
                    <a:lnTo>
                      <a:pt x="1041" y="199"/>
                    </a:lnTo>
                    <a:lnTo>
                      <a:pt x="1042" y="201"/>
                    </a:lnTo>
                    <a:lnTo>
                      <a:pt x="1042" y="202"/>
                    </a:lnTo>
                    <a:lnTo>
                      <a:pt x="1043" y="203"/>
                    </a:lnTo>
                    <a:lnTo>
                      <a:pt x="1043" y="205"/>
                    </a:lnTo>
                    <a:lnTo>
                      <a:pt x="1043" y="205"/>
                    </a:lnTo>
                    <a:lnTo>
                      <a:pt x="1044" y="206"/>
                    </a:lnTo>
                    <a:lnTo>
                      <a:pt x="1044" y="203"/>
                    </a:lnTo>
                    <a:lnTo>
                      <a:pt x="1044" y="203"/>
                    </a:lnTo>
                    <a:lnTo>
                      <a:pt x="1045" y="201"/>
                    </a:lnTo>
                    <a:lnTo>
                      <a:pt x="1045" y="202"/>
                    </a:lnTo>
                    <a:lnTo>
                      <a:pt x="1045" y="201"/>
                    </a:lnTo>
                    <a:lnTo>
                      <a:pt x="1047" y="198"/>
                    </a:lnTo>
                    <a:lnTo>
                      <a:pt x="1047" y="196"/>
                    </a:lnTo>
                    <a:lnTo>
                      <a:pt x="1048" y="193"/>
                    </a:lnTo>
                    <a:lnTo>
                      <a:pt x="1048" y="194"/>
                    </a:lnTo>
                    <a:lnTo>
                      <a:pt x="1048" y="191"/>
                    </a:lnTo>
                    <a:lnTo>
                      <a:pt x="1049" y="189"/>
                    </a:lnTo>
                    <a:lnTo>
                      <a:pt x="1049" y="190"/>
                    </a:lnTo>
                    <a:lnTo>
                      <a:pt x="1049" y="189"/>
                    </a:lnTo>
                    <a:lnTo>
                      <a:pt x="1050" y="190"/>
                    </a:lnTo>
                    <a:lnTo>
                      <a:pt x="1050" y="189"/>
                    </a:lnTo>
                    <a:lnTo>
                      <a:pt x="1050" y="190"/>
                    </a:lnTo>
                    <a:lnTo>
                      <a:pt x="1051" y="189"/>
                    </a:lnTo>
                    <a:lnTo>
                      <a:pt x="1051" y="192"/>
                    </a:lnTo>
                    <a:lnTo>
                      <a:pt x="1052" y="192"/>
                    </a:lnTo>
                    <a:lnTo>
                      <a:pt x="1052" y="193"/>
                    </a:lnTo>
                    <a:lnTo>
                      <a:pt x="1052" y="192"/>
                    </a:lnTo>
                    <a:lnTo>
                      <a:pt x="1053" y="192"/>
                    </a:lnTo>
                    <a:lnTo>
                      <a:pt x="1053" y="193"/>
                    </a:lnTo>
                    <a:lnTo>
                      <a:pt x="1053" y="196"/>
                    </a:lnTo>
                    <a:lnTo>
                      <a:pt x="1054" y="194"/>
                    </a:lnTo>
                    <a:lnTo>
                      <a:pt x="1054" y="193"/>
                    </a:lnTo>
                    <a:lnTo>
                      <a:pt x="1054" y="193"/>
                    </a:lnTo>
                    <a:lnTo>
                      <a:pt x="1056" y="193"/>
                    </a:lnTo>
                    <a:lnTo>
                      <a:pt x="1056" y="194"/>
                    </a:lnTo>
                    <a:lnTo>
                      <a:pt x="1057" y="194"/>
                    </a:lnTo>
                    <a:lnTo>
                      <a:pt x="1057" y="193"/>
                    </a:lnTo>
                    <a:lnTo>
                      <a:pt x="1057" y="194"/>
                    </a:lnTo>
                    <a:lnTo>
                      <a:pt x="1058" y="193"/>
                    </a:lnTo>
                    <a:lnTo>
                      <a:pt x="1058" y="194"/>
                    </a:lnTo>
                    <a:lnTo>
                      <a:pt x="1058" y="194"/>
                    </a:lnTo>
                    <a:lnTo>
                      <a:pt x="1059" y="193"/>
                    </a:lnTo>
                    <a:lnTo>
                      <a:pt x="1059" y="193"/>
                    </a:lnTo>
                    <a:lnTo>
                      <a:pt x="1059" y="191"/>
                    </a:lnTo>
                    <a:lnTo>
                      <a:pt x="1060" y="190"/>
                    </a:lnTo>
                    <a:lnTo>
                      <a:pt x="1060" y="190"/>
                    </a:lnTo>
                    <a:lnTo>
                      <a:pt x="1061" y="191"/>
                    </a:lnTo>
                    <a:lnTo>
                      <a:pt x="1061" y="189"/>
                    </a:lnTo>
                    <a:lnTo>
                      <a:pt x="1061" y="189"/>
                    </a:lnTo>
                    <a:lnTo>
                      <a:pt x="1062" y="188"/>
                    </a:lnTo>
                    <a:lnTo>
                      <a:pt x="1062" y="188"/>
                    </a:lnTo>
                    <a:lnTo>
                      <a:pt x="1062" y="189"/>
                    </a:lnTo>
                    <a:lnTo>
                      <a:pt x="1063" y="188"/>
                    </a:lnTo>
                    <a:lnTo>
                      <a:pt x="1063" y="190"/>
                    </a:lnTo>
                    <a:lnTo>
                      <a:pt x="1063" y="191"/>
                    </a:lnTo>
                    <a:lnTo>
                      <a:pt x="1065" y="192"/>
                    </a:lnTo>
                    <a:lnTo>
                      <a:pt x="1065" y="192"/>
                    </a:lnTo>
                    <a:lnTo>
                      <a:pt x="1066" y="191"/>
                    </a:lnTo>
                    <a:lnTo>
                      <a:pt x="1066" y="190"/>
                    </a:lnTo>
                    <a:lnTo>
                      <a:pt x="1066" y="191"/>
                    </a:lnTo>
                    <a:lnTo>
                      <a:pt x="1067" y="193"/>
                    </a:lnTo>
                    <a:lnTo>
                      <a:pt x="1067" y="191"/>
                    </a:lnTo>
                    <a:lnTo>
                      <a:pt x="1067" y="191"/>
                    </a:lnTo>
                    <a:lnTo>
                      <a:pt x="1068" y="193"/>
                    </a:lnTo>
                    <a:lnTo>
                      <a:pt x="1068" y="194"/>
                    </a:lnTo>
                    <a:lnTo>
                      <a:pt x="1068" y="193"/>
                    </a:lnTo>
                    <a:lnTo>
                      <a:pt x="1069" y="192"/>
                    </a:lnTo>
                    <a:lnTo>
                      <a:pt x="1069" y="193"/>
                    </a:lnTo>
                    <a:lnTo>
                      <a:pt x="1070" y="193"/>
                    </a:lnTo>
                    <a:lnTo>
                      <a:pt x="1070" y="193"/>
                    </a:lnTo>
                    <a:lnTo>
                      <a:pt x="1070" y="196"/>
                    </a:lnTo>
                    <a:lnTo>
                      <a:pt x="1071" y="194"/>
                    </a:lnTo>
                    <a:lnTo>
                      <a:pt x="1071" y="196"/>
                    </a:lnTo>
                    <a:lnTo>
                      <a:pt x="1071" y="197"/>
                    </a:lnTo>
                    <a:lnTo>
                      <a:pt x="1072" y="198"/>
                    </a:lnTo>
                    <a:lnTo>
                      <a:pt x="1072" y="197"/>
                    </a:lnTo>
                    <a:lnTo>
                      <a:pt x="1072" y="196"/>
                    </a:lnTo>
                    <a:lnTo>
                      <a:pt x="1074" y="194"/>
                    </a:lnTo>
                    <a:lnTo>
                      <a:pt x="1074" y="194"/>
                    </a:lnTo>
                    <a:lnTo>
                      <a:pt x="1075" y="193"/>
                    </a:lnTo>
                    <a:lnTo>
                      <a:pt x="1075" y="193"/>
                    </a:lnTo>
                    <a:lnTo>
                      <a:pt x="1075" y="192"/>
                    </a:lnTo>
                    <a:lnTo>
                      <a:pt x="1076" y="192"/>
                    </a:lnTo>
                    <a:lnTo>
                      <a:pt x="1076" y="191"/>
                    </a:lnTo>
                    <a:lnTo>
                      <a:pt x="1076" y="190"/>
                    </a:lnTo>
                    <a:lnTo>
                      <a:pt x="1077" y="190"/>
                    </a:lnTo>
                    <a:lnTo>
                      <a:pt x="1077" y="189"/>
                    </a:lnTo>
                    <a:lnTo>
                      <a:pt x="1077" y="190"/>
                    </a:lnTo>
                    <a:lnTo>
                      <a:pt x="1078" y="189"/>
                    </a:lnTo>
                    <a:lnTo>
                      <a:pt x="1078" y="189"/>
                    </a:lnTo>
                    <a:lnTo>
                      <a:pt x="1079" y="189"/>
                    </a:lnTo>
                    <a:lnTo>
                      <a:pt x="1079" y="189"/>
                    </a:lnTo>
                    <a:lnTo>
                      <a:pt x="1079" y="189"/>
                    </a:lnTo>
                    <a:lnTo>
                      <a:pt x="1080" y="193"/>
                    </a:lnTo>
                    <a:lnTo>
                      <a:pt x="1080" y="193"/>
                    </a:lnTo>
                    <a:lnTo>
                      <a:pt x="1080" y="193"/>
                    </a:lnTo>
                    <a:lnTo>
                      <a:pt x="1081" y="196"/>
                    </a:lnTo>
                    <a:lnTo>
                      <a:pt x="1081" y="196"/>
                    </a:lnTo>
                    <a:lnTo>
                      <a:pt x="1083" y="197"/>
                    </a:lnTo>
                    <a:lnTo>
                      <a:pt x="1083" y="198"/>
                    </a:lnTo>
                    <a:lnTo>
                      <a:pt x="1083" y="197"/>
                    </a:lnTo>
                    <a:lnTo>
                      <a:pt x="1084" y="196"/>
                    </a:lnTo>
                    <a:lnTo>
                      <a:pt x="1084" y="193"/>
                    </a:lnTo>
                    <a:lnTo>
                      <a:pt x="1084" y="192"/>
                    </a:lnTo>
                    <a:lnTo>
                      <a:pt x="1085" y="190"/>
                    </a:lnTo>
                    <a:lnTo>
                      <a:pt x="1085" y="192"/>
                    </a:lnTo>
                    <a:lnTo>
                      <a:pt x="1085" y="194"/>
                    </a:lnTo>
                    <a:lnTo>
                      <a:pt x="1086" y="193"/>
                    </a:lnTo>
                    <a:lnTo>
                      <a:pt x="1086" y="193"/>
                    </a:lnTo>
                    <a:lnTo>
                      <a:pt x="1087" y="193"/>
                    </a:lnTo>
                    <a:lnTo>
                      <a:pt x="1087" y="192"/>
                    </a:lnTo>
                    <a:lnTo>
                      <a:pt x="1087" y="190"/>
                    </a:lnTo>
                    <a:lnTo>
                      <a:pt x="1088" y="190"/>
                    </a:lnTo>
                    <a:lnTo>
                      <a:pt x="1088" y="189"/>
                    </a:lnTo>
                    <a:lnTo>
                      <a:pt x="1088" y="191"/>
                    </a:lnTo>
                    <a:lnTo>
                      <a:pt x="1089" y="192"/>
                    </a:lnTo>
                    <a:lnTo>
                      <a:pt x="1089" y="190"/>
                    </a:lnTo>
                    <a:lnTo>
                      <a:pt x="1089" y="192"/>
                    </a:lnTo>
                    <a:lnTo>
                      <a:pt x="1090" y="193"/>
                    </a:lnTo>
                    <a:lnTo>
                      <a:pt x="1090" y="193"/>
                    </a:lnTo>
                    <a:lnTo>
                      <a:pt x="1092" y="191"/>
                    </a:lnTo>
                    <a:lnTo>
                      <a:pt x="1092" y="191"/>
                    </a:lnTo>
                    <a:lnTo>
                      <a:pt x="1092" y="189"/>
                    </a:lnTo>
                    <a:lnTo>
                      <a:pt x="1093" y="189"/>
                    </a:lnTo>
                    <a:lnTo>
                      <a:pt x="1093" y="188"/>
                    </a:lnTo>
                    <a:lnTo>
                      <a:pt x="1093" y="188"/>
                    </a:lnTo>
                    <a:lnTo>
                      <a:pt x="1094" y="187"/>
                    </a:lnTo>
                    <a:lnTo>
                      <a:pt x="1094" y="188"/>
                    </a:lnTo>
                    <a:lnTo>
                      <a:pt x="1094" y="190"/>
                    </a:lnTo>
                    <a:lnTo>
                      <a:pt x="1095" y="191"/>
                    </a:lnTo>
                    <a:lnTo>
                      <a:pt x="1095" y="190"/>
                    </a:lnTo>
                    <a:lnTo>
                      <a:pt x="1096" y="193"/>
                    </a:lnTo>
                    <a:lnTo>
                      <a:pt x="1096" y="197"/>
                    </a:lnTo>
                    <a:lnTo>
                      <a:pt x="1096" y="196"/>
                    </a:lnTo>
                    <a:lnTo>
                      <a:pt x="1097" y="197"/>
                    </a:lnTo>
                    <a:lnTo>
                      <a:pt x="1097" y="197"/>
                    </a:lnTo>
                    <a:lnTo>
                      <a:pt x="1097" y="196"/>
                    </a:lnTo>
                    <a:lnTo>
                      <a:pt x="1098" y="193"/>
                    </a:lnTo>
                    <a:lnTo>
                      <a:pt x="1098" y="193"/>
                    </a:lnTo>
                    <a:lnTo>
                      <a:pt x="1098" y="192"/>
                    </a:lnTo>
                    <a:lnTo>
                      <a:pt x="1099" y="189"/>
                    </a:lnTo>
                    <a:lnTo>
                      <a:pt x="1099" y="189"/>
                    </a:lnTo>
                    <a:lnTo>
                      <a:pt x="1100" y="191"/>
                    </a:lnTo>
                    <a:lnTo>
                      <a:pt x="1100" y="192"/>
                    </a:lnTo>
                    <a:lnTo>
                      <a:pt x="1100" y="192"/>
                    </a:lnTo>
                    <a:lnTo>
                      <a:pt x="1102" y="192"/>
                    </a:lnTo>
                    <a:lnTo>
                      <a:pt x="1102" y="193"/>
                    </a:lnTo>
                    <a:lnTo>
                      <a:pt x="1102" y="193"/>
                    </a:lnTo>
                    <a:lnTo>
                      <a:pt x="1103" y="194"/>
                    </a:lnTo>
                    <a:lnTo>
                      <a:pt x="1103" y="196"/>
                    </a:lnTo>
                    <a:lnTo>
                      <a:pt x="1103" y="196"/>
                    </a:lnTo>
                    <a:lnTo>
                      <a:pt x="1104" y="196"/>
                    </a:lnTo>
                    <a:lnTo>
                      <a:pt x="1104" y="197"/>
                    </a:lnTo>
                    <a:lnTo>
                      <a:pt x="1105" y="194"/>
                    </a:lnTo>
                    <a:lnTo>
                      <a:pt x="1105" y="193"/>
                    </a:lnTo>
                    <a:lnTo>
                      <a:pt x="1105" y="193"/>
                    </a:lnTo>
                    <a:lnTo>
                      <a:pt x="1106" y="194"/>
                    </a:lnTo>
                    <a:lnTo>
                      <a:pt x="1106" y="193"/>
                    </a:lnTo>
                    <a:lnTo>
                      <a:pt x="1106" y="193"/>
                    </a:lnTo>
                    <a:lnTo>
                      <a:pt x="1107" y="192"/>
                    </a:lnTo>
                    <a:lnTo>
                      <a:pt x="1107" y="194"/>
                    </a:lnTo>
                    <a:lnTo>
                      <a:pt x="1107" y="196"/>
                    </a:lnTo>
                    <a:lnTo>
                      <a:pt x="1108" y="194"/>
                    </a:lnTo>
                    <a:lnTo>
                      <a:pt x="1108" y="197"/>
                    </a:lnTo>
                    <a:lnTo>
                      <a:pt x="1109" y="196"/>
                    </a:lnTo>
                    <a:lnTo>
                      <a:pt x="1109" y="193"/>
                    </a:lnTo>
                    <a:lnTo>
                      <a:pt x="1109" y="190"/>
                    </a:lnTo>
                    <a:lnTo>
                      <a:pt x="1111" y="190"/>
                    </a:lnTo>
                    <a:lnTo>
                      <a:pt x="1111" y="187"/>
                    </a:lnTo>
                    <a:lnTo>
                      <a:pt x="1111" y="188"/>
                    </a:lnTo>
                    <a:lnTo>
                      <a:pt x="1112" y="188"/>
                    </a:lnTo>
                    <a:lnTo>
                      <a:pt x="1112" y="187"/>
                    </a:lnTo>
                    <a:lnTo>
                      <a:pt x="1112" y="187"/>
                    </a:lnTo>
                    <a:lnTo>
                      <a:pt x="1113" y="184"/>
                    </a:lnTo>
                    <a:lnTo>
                      <a:pt x="1113" y="187"/>
                    </a:lnTo>
                    <a:lnTo>
                      <a:pt x="1114" y="188"/>
                    </a:lnTo>
                    <a:lnTo>
                      <a:pt x="1114" y="188"/>
                    </a:lnTo>
                    <a:lnTo>
                      <a:pt x="1114" y="188"/>
                    </a:lnTo>
                    <a:lnTo>
                      <a:pt x="1115" y="190"/>
                    </a:lnTo>
                    <a:lnTo>
                      <a:pt x="1115" y="192"/>
                    </a:lnTo>
                    <a:lnTo>
                      <a:pt x="1115" y="192"/>
                    </a:lnTo>
                    <a:lnTo>
                      <a:pt x="1116" y="193"/>
                    </a:lnTo>
                    <a:lnTo>
                      <a:pt x="1116" y="191"/>
                    </a:lnTo>
                    <a:lnTo>
                      <a:pt x="1116" y="192"/>
                    </a:lnTo>
                    <a:lnTo>
                      <a:pt x="1117" y="192"/>
                    </a:lnTo>
                    <a:lnTo>
                      <a:pt x="1117" y="194"/>
                    </a:lnTo>
                    <a:lnTo>
                      <a:pt x="1118" y="193"/>
                    </a:lnTo>
                    <a:lnTo>
                      <a:pt x="1118" y="194"/>
                    </a:lnTo>
                    <a:lnTo>
                      <a:pt x="1118" y="197"/>
                    </a:lnTo>
                    <a:lnTo>
                      <a:pt x="1120" y="197"/>
                    </a:lnTo>
                    <a:lnTo>
                      <a:pt x="1120" y="198"/>
                    </a:lnTo>
                    <a:lnTo>
                      <a:pt x="1120" y="197"/>
                    </a:lnTo>
                    <a:lnTo>
                      <a:pt x="1121" y="196"/>
                    </a:lnTo>
                    <a:lnTo>
                      <a:pt x="1121" y="194"/>
                    </a:lnTo>
                    <a:lnTo>
                      <a:pt x="1122" y="194"/>
                    </a:lnTo>
                    <a:lnTo>
                      <a:pt x="1122" y="194"/>
                    </a:lnTo>
                    <a:lnTo>
                      <a:pt x="1122" y="196"/>
                    </a:lnTo>
                    <a:lnTo>
                      <a:pt x="1123" y="196"/>
                    </a:lnTo>
                    <a:lnTo>
                      <a:pt x="1123" y="194"/>
                    </a:lnTo>
                    <a:lnTo>
                      <a:pt x="1123" y="197"/>
                    </a:lnTo>
                    <a:lnTo>
                      <a:pt x="1124" y="199"/>
                    </a:lnTo>
                    <a:lnTo>
                      <a:pt x="1124" y="201"/>
                    </a:lnTo>
                    <a:lnTo>
                      <a:pt x="1124" y="205"/>
                    </a:lnTo>
                    <a:lnTo>
                      <a:pt x="1125" y="208"/>
                    </a:lnTo>
                    <a:lnTo>
                      <a:pt x="1125" y="210"/>
                    </a:lnTo>
                    <a:lnTo>
                      <a:pt x="1126" y="210"/>
                    </a:lnTo>
                    <a:lnTo>
                      <a:pt x="1126" y="207"/>
                    </a:lnTo>
                    <a:lnTo>
                      <a:pt x="1126" y="203"/>
                    </a:lnTo>
                    <a:lnTo>
                      <a:pt x="1127" y="201"/>
                    </a:lnTo>
                    <a:lnTo>
                      <a:pt x="1127" y="199"/>
                    </a:lnTo>
                    <a:lnTo>
                      <a:pt x="1127" y="197"/>
                    </a:lnTo>
                    <a:lnTo>
                      <a:pt x="1129" y="196"/>
                    </a:lnTo>
                    <a:lnTo>
                      <a:pt x="1129" y="193"/>
                    </a:lnTo>
                    <a:lnTo>
                      <a:pt x="1129" y="192"/>
                    </a:lnTo>
                    <a:lnTo>
                      <a:pt x="1130" y="190"/>
                    </a:lnTo>
                    <a:lnTo>
                      <a:pt x="1130" y="190"/>
                    </a:lnTo>
                    <a:lnTo>
                      <a:pt x="1131" y="188"/>
                    </a:lnTo>
                    <a:lnTo>
                      <a:pt x="1131" y="187"/>
                    </a:lnTo>
                    <a:lnTo>
                      <a:pt x="1131" y="188"/>
                    </a:lnTo>
                    <a:lnTo>
                      <a:pt x="1132" y="189"/>
                    </a:lnTo>
                    <a:lnTo>
                      <a:pt x="1132" y="189"/>
                    </a:lnTo>
                    <a:lnTo>
                      <a:pt x="1132" y="191"/>
                    </a:lnTo>
                    <a:lnTo>
                      <a:pt x="1133" y="192"/>
                    </a:lnTo>
                    <a:lnTo>
                      <a:pt x="1133" y="193"/>
                    </a:lnTo>
                    <a:lnTo>
                      <a:pt x="1133" y="193"/>
                    </a:lnTo>
                    <a:lnTo>
                      <a:pt x="1134" y="196"/>
                    </a:lnTo>
                    <a:lnTo>
                      <a:pt x="1134" y="196"/>
                    </a:lnTo>
                    <a:lnTo>
                      <a:pt x="1135" y="197"/>
                    </a:lnTo>
                    <a:lnTo>
                      <a:pt x="1135" y="196"/>
                    </a:lnTo>
                    <a:lnTo>
                      <a:pt x="1135" y="196"/>
                    </a:lnTo>
                    <a:lnTo>
                      <a:pt x="1136" y="197"/>
                    </a:lnTo>
                    <a:lnTo>
                      <a:pt x="1136" y="197"/>
                    </a:lnTo>
                    <a:lnTo>
                      <a:pt x="1136" y="198"/>
                    </a:lnTo>
                    <a:lnTo>
                      <a:pt x="1138" y="198"/>
                    </a:lnTo>
                    <a:lnTo>
                      <a:pt x="1138" y="200"/>
                    </a:lnTo>
                    <a:lnTo>
                      <a:pt x="1138" y="201"/>
                    </a:lnTo>
                    <a:lnTo>
                      <a:pt x="1139" y="200"/>
                    </a:lnTo>
                    <a:lnTo>
                      <a:pt x="1139" y="198"/>
                    </a:lnTo>
                    <a:lnTo>
                      <a:pt x="1140" y="197"/>
                    </a:lnTo>
                    <a:lnTo>
                      <a:pt x="1140" y="193"/>
                    </a:lnTo>
                    <a:lnTo>
                      <a:pt x="1140" y="193"/>
                    </a:lnTo>
                    <a:lnTo>
                      <a:pt x="1141" y="193"/>
                    </a:lnTo>
                    <a:lnTo>
                      <a:pt x="1141" y="193"/>
                    </a:lnTo>
                    <a:lnTo>
                      <a:pt x="1141" y="193"/>
                    </a:lnTo>
                    <a:lnTo>
                      <a:pt x="1142" y="193"/>
                    </a:lnTo>
                    <a:lnTo>
                      <a:pt x="1142" y="192"/>
                    </a:lnTo>
                    <a:lnTo>
                      <a:pt x="1142" y="192"/>
                    </a:lnTo>
                    <a:lnTo>
                      <a:pt x="1143" y="190"/>
                    </a:lnTo>
                    <a:lnTo>
                      <a:pt x="1143" y="189"/>
                    </a:lnTo>
                    <a:lnTo>
                      <a:pt x="1144" y="189"/>
                    </a:lnTo>
                    <a:lnTo>
                      <a:pt x="1144" y="188"/>
                    </a:lnTo>
                    <a:lnTo>
                      <a:pt x="1144" y="188"/>
                    </a:lnTo>
                    <a:lnTo>
                      <a:pt x="1145" y="188"/>
                    </a:lnTo>
                    <a:lnTo>
                      <a:pt x="1145" y="189"/>
                    </a:lnTo>
                    <a:lnTo>
                      <a:pt x="1145" y="189"/>
                    </a:lnTo>
                    <a:lnTo>
                      <a:pt x="1147" y="188"/>
                    </a:lnTo>
                    <a:lnTo>
                      <a:pt x="1147" y="188"/>
                    </a:lnTo>
                    <a:lnTo>
                      <a:pt x="1147" y="188"/>
                    </a:lnTo>
                    <a:lnTo>
                      <a:pt x="1148" y="188"/>
                    </a:lnTo>
                    <a:lnTo>
                      <a:pt x="1148" y="190"/>
                    </a:lnTo>
                    <a:lnTo>
                      <a:pt x="1149" y="190"/>
                    </a:lnTo>
                    <a:lnTo>
                      <a:pt x="1149" y="190"/>
                    </a:lnTo>
                    <a:lnTo>
                      <a:pt x="1149" y="189"/>
                    </a:lnTo>
                    <a:lnTo>
                      <a:pt x="1150" y="188"/>
                    </a:lnTo>
                    <a:lnTo>
                      <a:pt x="1150" y="187"/>
                    </a:lnTo>
                    <a:lnTo>
                      <a:pt x="1150" y="187"/>
                    </a:lnTo>
                    <a:lnTo>
                      <a:pt x="1151" y="187"/>
                    </a:lnTo>
                    <a:lnTo>
                      <a:pt x="1151" y="188"/>
                    </a:lnTo>
                    <a:lnTo>
                      <a:pt x="1151" y="189"/>
                    </a:lnTo>
                    <a:lnTo>
                      <a:pt x="1152" y="190"/>
                    </a:lnTo>
                    <a:lnTo>
                      <a:pt x="1152" y="190"/>
                    </a:lnTo>
                    <a:lnTo>
                      <a:pt x="1153" y="192"/>
                    </a:lnTo>
                    <a:lnTo>
                      <a:pt x="1153" y="193"/>
                    </a:lnTo>
                    <a:lnTo>
                      <a:pt x="1153" y="192"/>
                    </a:lnTo>
                    <a:lnTo>
                      <a:pt x="1154" y="192"/>
                    </a:lnTo>
                    <a:lnTo>
                      <a:pt x="1154" y="193"/>
                    </a:lnTo>
                    <a:lnTo>
                      <a:pt x="1154" y="193"/>
                    </a:lnTo>
                    <a:lnTo>
                      <a:pt x="1156" y="191"/>
                    </a:lnTo>
                    <a:lnTo>
                      <a:pt x="1156" y="189"/>
                    </a:lnTo>
                    <a:lnTo>
                      <a:pt x="1156" y="187"/>
                    </a:lnTo>
                    <a:lnTo>
                      <a:pt x="1157" y="187"/>
                    </a:lnTo>
                    <a:lnTo>
                      <a:pt x="1157" y="185"/>
                    </a:lnTo>
                    <a:lnTo>
                      <a:pt x="1158" y="185"/>
                    </a:lnTo>
                    <a:lnTo>
                      <a:pt x="1158" y="183"/>
                    </a:lnTo>
                    <a:lnTo>
                      <a:pt x="1158" y="184"/>
                    </a:lnTo>
                    <a:lnTo>
                      <a:pt x="1159" y="183"/>
                    </a:lnTo>
                    <a:lnTo>
                      <a:pt x="1159" y="182"/>
                    </a:lnTo>
                    <a:lnTo>
                      <a:pt x="1159" y="182"/>
                    </a:lnTo>
                    <a:lnTo>
                      <a:pt x="1160" y="181"/>
                    </a:lnTo>
                    <a:lnTo>
                      <a:pt x="1160" y="181"/>
                    </a:lnTo>
                    <a:lnTo>
                      <a:pt x="1160" y="184"/>
                    </a:lnTo>
                    <a:lnTo>
                      <a:pt x="1161" y="185"/>
                    </a:lnTo>
                    <a:lnTo>
                      <a:pt x="1161" y="185"/>
                    </a:lnTo>
                    <a:lnTo>
                      <a:pt x="1162" y="188"/>
                    </a:lnTo>
                    <a:lnTo>
                      <a:pt x="1162" y="189"/>
                    </a:lnTo>
                    <a:lnTo>
                      <a:pt x="1162" y="188"/>
                    </a:lnTo>
                    <a:lnTo>
                      <a:pt x="1163" y="189"/>
                    </a:lnTo>
                    <a:lnTo>
                      <a:pt x="1163" y="188"/>
                    </a:lnTo>
                    <a:lnTo>
                      <a:pt x="1163" y="190"/>
                    </a:lnTo>
                    <a:lnTo>
                      <a:pt x="1165" y="189"/>
                    </a:lnTo>
                    <a:lnTo>
                      <a:pt x="1165" y="192"/>
                    </a:lnTo>
                    <a:lnTo>
                      <a:pt x="1166" y="190"/>
                    </a:lnTo>
                    <a:lnTo>
                      <a:pt x="1166" y="190"/>
                    </a:lnTo>
                    <a:lnTo>
                      <a:pt x="1166" y="189"/>
                    </a:lnTo>
                    <a:lnTo>
                      <a:pt x="1167" y="189"/>
                    </a:lnTo>
                    <a:lnTo>
                      <a:pt x="1167" y="188"/>
                    </a:lnTo>
                    <a:lnTo>
                      <a:pt x="1167" y="188"/>
                    </a:lnTo>
                    <a:lnTo>
                      <a:pt x="1168" y="189"/>
                    </a:lnTo>
                    <a:lnTo>
                      <a:pt x="1168" y="189"/>
                    </a:lnTo>
                    <a:lnTo>
                      <a:pt x="1168" y="189"/>
                    </a:lnTo>
                    <a:lnTo>
                      <a:pt x="1169" y="188"/>
                    </a:lnTo>
                    <a:lnTo>
                      <a:pt x="1169" y="188"/>
                    </a:lnTo>
                    <a:lnTo>
                      <a:pt x="1170" y="188"/>
                    </a:lnTo>
                    <a:lnTo>
                      <a:pt x="1170" y="185"/>
                    </a:lnTo>
                    <a:lnTo>
                      <a:pt x="1170" y="185"/>
                    </a:lnTo>
                    <a:lnTo>
                      <a:pt x="1171" y="188"/>
                    </a:lnTo>
                    <a:lnTo>
                      <a:pt x="1171" y="188"/>
                    </a:lnTo>
                    <a:lnTo>
                      <a:pt x="1171" y="188"/>
                    </a:lnTo>
                    <a:lnTo>
                      <a:pt x="1172" y="189"/>
                    </a:lnTo>
                    <a:lnTo>
                      <a:pt x="1172" y="187"/>
                    </a:lnTo>
                    <a:lnTo>
                      <a:pt x="1172" y="185"/>
                    </a:lnTo>
                    <a:lnTo>
                      <a:pt x="1174" y="187"/>
                    </a:lnTo>
                    <a:lnTo>
                      <a:pt x="1174" y="187"/>
                    </a:lnTo>
                    <a:lnTo>
                      <a:pt x="1175" y="185"/>
                    </a:lnTo>
                    <a:lnTo>
                      <a:pt x="1175" y="187"/>
                    </a:lnTo>
                    <a:lnTo>
                      <a:pt x="1175" y="185"/>
                    </a:lnTo>
                    <a:lnTo>
                      <a:pt x="1176" y="184"/>
                    </a:lnTo>
                    <a:lnTo>
                      <a:pt x="1176" y="183"/>
                    </a:lnTo>
                    <a:lnTo>
                      <a:pt x="1176" y="181"/>
                    </a:lnTo>
                    <a:lnTo>
                      <a:pt x="1177" y="179"/>
                    </a:lnTo>
                    <a:lnTo>
                      <a:pt x="1177" y="178"/>
                    </a:lnTo>
                    <a:lnTo>
                      <a:pt x="1177" y="178"/>
                    </a:lnTo>
                    <a:lnTo>
                      <a:pt x="1178" y="181"/>
                    </a:lnTo>
                    <a:lnTo>
                      <a:pt x="1178" y="181"/>
                    </a:lnTo>
                    <a:lnTo>
                      <a:pt x="1179" y="182"/>
                    </a:lnTo>
                    <a:lnTo>
                      <a:pt x="1179" y="182"/>
                    </a:lnTo>
                    <a:lnTo>
                      <a:pt x="1179" y="182"/>
                    </a:lnTo>
                    <a:lnTo>
                      <a:pt x="1180" y="183"/>
                    </a:lnTo>
                    <a:lnTo>
                      <a:pt x="1180" y="183"/>
                    </a:lnTo>
                    <a:lnTo>
                      <a:pt x="1180" y="185"/>
                    </a:lnTo>
                    <a:lnTo>
                      <a:pt x="1181" y="184"/>
                    </a:lnTo>
                    <a:lnTo>
                      <a:pt x="1181" y="184"/>
                    </a:lnTo>
                    <a:lnTo>
                      <a:pt x="1181" y="184"/>
                    </a:lnTo>
                    <a:lnTo>
                      <a:pt x="1183" y="183"/>
                    </a:lnTo>
                    <a:lnTo>
                      <a:pt x="1183" y="183"/>
                    </a:lnTo>
                    <a:lnTo>
                      <a:pt x="1184" y="183"/>
                    </a:lnTo>
                    <a:lnTo>
                      <a:pt x="1184" y="182"/>
                    </a:lnTo>
                    <a:lnTo>
                      <a:pt x="1184" y="184"/>
                    </a:lnTo>
                    <a:lnTo>
                      <a:pt x="1185" y="185"/>
                    </a:lnTo>
                    <a:lnTo>
                      <a:pt x="1185" y="187"/>
                    </a:lnTo>
                    <a:lnTo>
                      <a:pt x="1185" y="188"/>
                    </a:lnTo>
                    <a:lnTo>
                      <a:pt x="1186" y="188"/>
                    </a:lnTo>
                    <a:lnTo>
                      <a:pt x="1186" y="188"/>
                    </a:lnTo>
                    <a:lnTo>
                      <a:pt x="1186" y="189"/>
                    </a:lnTo>
                    <a:lnTo>
                      <a:pt x="1187" y="189"/>
                    </a:lnTo>
                    <a:lnTo>
                      <a:pt x="1187" y="190"/>
                    </a:lnTo>
                    <a:lnTo>
                      <a:pt x="1188" y="190"/>
                    </a:lnTo>
                    <a:lnTo>
                      <a:pt x="1188" y="189"/>
                    </a:lnTo>
                    <a:lnTo>
                      <a:pt x="1188" y="191"/>
                    </a:lnTo>
                    <a:lnTo>
                      <a:pt x="1189" y="190"/>
                    </a:lnTo>
                    <a:lnTo>
                      <a:pt x="1189" y="190"/>
                    </a:lnTo>
                    <a:lnTo>
                      <a:pt x="1189" y="189"/>
                    </a:lnTo>
                    <a:lnTo>
                      <a:pt x="1190" y="189"/>
                    </a:lnTo>
                    <a:lnTo>
                      <a:pt x="1190" y="187"/>
                    </a:lnTo>
                    <a:lnTo>
                      <a:pt x="1190" y="187"/>
                    </a:lnTo>
                    <a:lnTo>
                      <a:pt x="1192" y="187"/>
                    </a:lnTo>
                    <a:lnTo>
                      <a:pt x="1192" y="188"/>
                    </a:lnTo>
                    <a:lnTo>
                      <a:pt x="1193" y="185"/>
                    </a:lnTo>
                    <a:lnTo>
                      <a:pt x="1193" y="185"/>
                    </a:lnTo>
                    <a:lnTo>
                      <a:pt x="1193" y="184"/>
                    </a:lnTo>
                    <a:lnTo>
                      <a:pt x="1194" y="182"/>
                    </a:lnTo>
                    <a:lnTo>
                      <a:pt x="1194" y="181"/>
                    </a:lnTo>
                    <a:lnTo>
                      <a:pt x="1194" y="180"/>
                    </a:lnTo>
                    <a:lnTo>
                      <a:pt x="1195" y="180"/>
                    </a:lnTo>
                    <a:lnTo>
                      <a:pt x="1195" y="180"/>
                    </a:lnTo>
                    <a:lnTo>
                      <a:pt x="1195" y="179"/>
                    </a:lnTo>
                    <a:lnTo>
                      <a:pt x="1196" y="181"/>
                    </a:lnTo>
                    <a:lnTo>
                      <a:pt x="1196" y="182"/>
                    </a:lnTo>
                    <a:lnTo>
                      <a:pt x="1197" y="182"/>
                    </a:lnTo>
                    <a:lnTo>
                      <a:pt x="1197" y="182"/>
                    </a:lnTo>
                    <a:lnTo>
                      <a:pt x="1197" y="182"/>
                    </a:lnTo>
                    <a:lnTo>
                      <a:pt x="1198" y="182"/>
                    </a:lnTo>
                    <a:lnTo>
                      <a:pt x="1198" y="184"/>
                    </a:lnTo>
                    <a:lnTo>
                      <a:pt x="1198" y="182"/>
                    </a:lnTo>
                    <a:lnTo>
                      <a:pt x="1199" y="185"/>
                    </a:lnTo>
                    <a:lnTo>
                      <a:pt x="1199" y="184"/>
                    </a:lnTo>
                    <a:lnTo>
                      <a:pt x="1199" y="187"/>
                    </a:lnTo>
                    <a:lnTo>
                      <a:pt x="1201" y="188"/>
                    </a:lnTo>
                    <a:lnTo>
                      <a:pt x="1201" y="189"/>
                    </a:lnTo>
                    <a:lnTo>
                      <a:pt x="1202" y="189"/>
                    </a:lnTo>
                    <a:lnTo>
                      <a:pt x="1202" y="188"/>
                    </a:lnTo>
                    <a:lnTo>
                      <a:pt x="1202" y="188"/>
                    </a:lnTo>
                    <a:lnTo>
                      <a:pt x="1203" y="189"/>
                    </a:lnTo>
                    <a:lnTo>
                      <a:pt x="1203" y="189"/>
                    </a:lnTo>
                    <a:lnTo>
                      <a:pt x="1203" y="189"/>
                    </a:lnTo>
                    <a:lnTo>
                      <a:pt x="1204" y="190"/>
                    </a:lnTo>
                    <a:lnTo>
                      <a:pt x="1204" y="188"/>
                    </a:lnTo>
                    <a:lnTo>
                      <a:pt x="1204" y="189"/>
                    </a:lnTo>
                    <a:lnTo>
                      <a:pt x="1205" y="188"/>
                    </a:lnTo>
                    <a:lnTo>
                      <a:pt x="1205" y="188"/>
                    </a:lnTo>
                    <a:lnTo>
                      <a:pt x="1206" y="190"/>
                    </a:lnTo>
                    <a:lnTo>
                      <a:pt x="1206" y="194"/>
                    </a:lnTo>
                    <a:lnTo>
                      <a:pt x="1206" y="194"/>
                    </a:lnTo>
                    <a:lnTo>
                      <a:pt x="1207" y="197"/>
                    </a:lnTo>
                    <a:lnTo>
                      <a:pt x="1207" y="198"/>
                    </a:lnTo>
                    <a:lnTo>
                      <a:pt x="1207" y="198"/>
                    </a:lnTo>
                    <a:lnTo>
                      <a:pt x="1208" y="198"/>
                    </a:lnTo>
                    <a:lnTo>
                      <a:pt x="1208" y="194"/>
                    </a:lnTo>
                    <a:lnTo>
                      <a:pt x="1210" y="194"/>
                    </a:lnTo>
                    <a:lnTo>
                      <a:pt x="1210" y="192"/>
                    </a:lnTo>
                    <a:lnTo>
                      <a:pt x="1210" y="192"/>
                    </a:lnTo>
                    <a:lnTo>
                      <a:pt x="1211" y="192"/>
                    </a:lnTo>
                    <a:lnTo>
                      <a:pt x="1211" y="190"/>
                    </a:lnTo>
                    <a:lnTo>
                      <a:pt x="1211" y="187"/>
                    </a:lnTo>
                    <a:lnTo>
                      <a:pt x="1212" y="185"/>
                    </a:lnTo>
                    <a:lnTo>
                      <a:pt x="1212" y="185"/>
                    </a:lnTo>
                    <a:lnTo>
                      <a:pt x="1212" y="182"/>
                    </a:lnTo>
                    <a:lnTo>
                      <a:pt x="1213" y="180"/>
                    </a:lnTo>
                    <a:lnTo>
                      <a:pt x="1213" y="180"/>
                    </a:lnTo>
                    <a:lnTo>
                      <a:pt x="1214" y="176"/>
                    </a:lnTo>
                    <a:lnTo>
                      <a:pt x="1214" y="179"/>
                    </a:lnTo>
                    <a:lnTo>
                      <a:pt x="1214" y="179"/>
                    </a:lnTo>
                    <a:lnTo>
                      <a:pt x="1215" y="181"/>
                    </a:lnTo>
                    <a:lnTo>
                      <a:pt x="1215" y="182"/>
                    </a:lnTo>
                    <a:lnTo>
                      <a:pt x="1215" y="183"/>
                    </a:lnTo>
                    <a:lnTo>
                      <a:pt x="1216" y="185"/>
                    </a:lnTo>
                    <a:lnTo>
                      <a:pt x="1216" y="187"/>
                    </a:lnTo>
                    <a:lnTo>
                      <a:pt x="1216" y="185"/>
                    </a:lnTo>
                    <a:lnTo>
                      <a:pt x="1217" y="187"/>
                    </a:lnTo>
                    <a:lnTo>
                      <a:pt x="1217" y="185"/>
                    </a:lnTo>
                    <a:lnTo>
                      <a:pt x="1219" y="188"/>
                    </a:lnTo>
                    <a:lnTo>
                      <a:pt x="1219" y="187"/>
                    </a:lnTo>
                    <a:lnTo>
                      <a:pt x="1219" y="185"/>
                    </a:lnTo>
                    <a:lnTo>
                      <a:pt x="1220" y="184"/>
                    </a:lnTo>
                    <a:lnTo>
                      <a:pt x="1220" y="185"/>
                    </a:lnTo>
                    <a:lnTo>
                      <a:pt x="1220" y="184"/>
                    </a:lnTo>
                    <a:lnTo>
                      <a:pt x="1221" y="184"/>
                    </a:lnTo>
                    <a:lnTo>
                      <a:pt x="1221" y="184"/>
                    </a:lnTo>
                    <a:lnTo>
                      <a:pt x="1221" y="185"/>
                    </a:lnTo>
                    <a:lnTo>
                      <a:pt x="1222" y="188"/>
                    </a:lnTo>
                    <a:lnTo>
                      <a:pt x="1222" y="189"/>
                    </a:lnTo>
                    <a:lnTo>
                      <a:pt x="1223" y="190"/>
                    </a:lnTo>
                    <a:lnTo>
                      <a:pt x="1223" y="189"/>
                    </a:lnTo>
                    <a:lnTo>
                      <a:pt x="1223" y="188"/>
                    </a:lnTo>
                    <a:lnTo>
                      <a:pt x="1224" y="185"/>
                    </a:lnTo>
                    <a:lnTo>
                      <a:pt x="1224" y="184"/>
                    </a:lnTo>
                    <a:lnTo>
                      <a:pt x="1224" y="184"/>
                    </a:lnTo>
                    <a:lnTo>
                      <a:pt x="1225" y="182"/>
                    </a:lnTo>
                    <a:lnTo>
                      <a:pt x="1225" y="179"/>
                    </a:lnTo>
                    <a:lnTo>
                      <a:pt x="1225" y="176"/>
                    </a:lnTo>
                    <a:lnTo>
                      <a:pt x="1226" y="176"/>
                    </a:lnTo>
                    <a:lnTo>
                      <a:pt x="1226" y="178"/>
                    </a:lnTo>
                    <a:lnTo>
                      <a:pt x="1228" y="178"/>
                    </a:lnTo>
                    <a:lnTo>
                      <a:pt x="1228" y="179"/>
                    </a:lnTo>
                    <a:lnTo>
                      <a:pt x="1228" y="178"/>
                    </a:lnTo>
                    <a:lnTo>
                      <a:pt x="1229" y="178"/>
                    </a:lnTo>
                    <a:lnTo>
                      <a:pt x="1229" y="179"/>
                    </a:lnTo>
                    <a:lnTo>
                      <a:pt x="1229" y="178"/>
                    </a:lnTo>
                    <a:lnTo>
                      <a:pt x="1230" y="178"/>
                    </a:lnTo>
                    <a:lnTo>
                      <a:pt x="1230" y="179"/>
                    </a:lnTo>
                    <a:lnTo>
                      <a:pt x="1230" y="181"/>
                    </a:lnTo>
                    <a:lnTo>
                      <a:pt x="1231" y="184"/>
                    </a:lnTo>
                    <a:lnTo>
                      <a:pt x="1231" y="184"/>
                    </a:lnTo>
                    <a:lnTo>
                      <a:pt x="1232" y="185"/>
                    </a:lnTo>
                    <a:lnTo>
                      <a:pt x="1232" y="185"/>
                    </a:lnTo>
                    <a:lnTo>
                      <a:pt x="1232" y="183"/>
                    </a:lnTo>
                    <a:lnTo>
                      <a:pt x="1233" y="183"/>
                    </a:lnTo>
                    <a:lnTo>
                      <a:pt x="1233" y="184"/>
                    </a:lnTo>
                    <a:lnTo>
                      <a:pt x="1233" y="187"/>
                    </a:lnTo>
                    <a:lnTo>
                      <a:pt x="1234" y="188"/>
                    </a:lnTo>
                    <a:lnTo>
                      <a:pt x="1234" y="189"/>
                    </a:lnTo>
                    <a:lnTo>
                      <a:pt x="1234" y="189"/>
                    </a:lnTo>
                    <a:lnTo>
                      <a:pt x="1235" y="188"/>
                    </a:lnTo>
                    <a:lnTo>
                      <a:pt x="1235" y="188"/>
                    </a:lnTo>
                    <a:lnTo>
                      <a:pt x="1237" y="185"/>
                    </a:lnTo>
                    <a:lnTo>
                      <a:pt x="1237" y="185"/>
                    </a:lnTo>
                    <a:lnTo>
                      <a:pt x="1237" y="183"/>
                    </a:lnTo>
                    <a:lnTo>
                      <a:pt x="1238" y="182"/>
                    </a:lnTo>
                    <a:lnTo>
                      <a:pt x="1238" y="183"/>
                    </a:lnTo>
                    <a:lnTo>
                      <a:pt x="1238" y="182"/>
                    </a:lnTo>
                    <a:lnTo>
                      <a:pt x="1239" y="182"/>
                    </a:lnTo>
                    <a:lnTo>
                      <a:pt x="1239" y="182"/>
                    </a:lnTo>
                    <a:lnTo>
                      <a:pt x="1239" y="182"/>
                    </a:lnTo>
                    <a:lnTo>
                      <a:pt x="1240" y="182"/>
                    </a:lnTo>
                    <a:lnTo>
                      <a:pt x="1240" y="182"/>
                    </a:lnTo>
                    <a:lnTo>
                      <a:pt x="1241" y="181"/>
                    </a:lnTo>
                    <a:lnTo>
                      <a:pt x="1241" y="180"/>
                    </a:lnTo>
                    <a:lnTo>
                      <a:pt x="1241" y="181"/>
                    </a:lnTo>
                    <a:lnTo>
                      <a:pt x="1242" y="180"/>
                    </a:lnTo>
                    <a:lnTo>
                      <a:pt x="1242" y="180"/>
                    </a:lnTo>
                    <a:lnTo>
                      <a:pt x="1242" y="180"/>
                    </a:lnTo>
                    <a:lnTo>
                      <a:pt x="1243" y="180"/>
                    </a:lnTo>
                    <a:lnTo>
                      <a:pt x="1243" y="180"/>
                    </a:lnTo>
                    <a:lnTo>
                      <a:pt x="1243" y="180"/>
                    </a:lnTo>
                    <a:lnTo>
                      <a:pt x="1244" y="180"/>
                    </a:lnTo>
                    <a:lnTo>
                      <a:pt x="1244" y="180"/>
                    </a:lnTo>
                    <a:lnTo>
                      <a:pt x="1246" y="181"/>
                    </a:lnTo>
                    <a:lnTo>
                      <a:pt x="1246" y="184"/>
                    </a:lnTo>
                    <a:lnTo>
                      <a:pt x="1246" y="188"/>
                    </a:lnTo>
                    <a:lnTo>
                      <a:pt x="1247" y="189"/>
                    </a:lnTo>
                    <a:lnTo>
                      <a:pt x="1247" y="189"/>
                    </a:lnTo>
                    <a:lnTo>
                      <a:pt x="1247" y="188"/>
                    </a:lnTo>
                    <a:lnTo>
                      <a:pt x="1248" y="185"/>
                    </a:lnTo>
                    <a:lnTo>
                      <a:pt x="1248" y="183"/>
                    </a:lnTo>
                    <a:lnTo>
                      <a:pt x="1248" y="182"/>
                    </a:lnTo>
                    <a:lnTo>
                      <a:pt x="1249" y="182"/>
                    </a:lnTo>
                    <a:lnTo>
                      <a:pt x="1249" y="181"/>
                    </a:lnTo>
                    <a:lnTo>
                      <a:pt x="1250" y="183"/>
                    </a:lnTo>
                    <a:lnTo>
                      <a:pt x="1250" y="183"/>
                    </a:lnTo>
                    <a:lnTo>
                      <a:pt x="1250" y="183"/>
                    </a:lnTo>
                    <a:lnTo>
                      <a:pt x="1251" y="185"/>
                    </a:lnTo>
                    <a:lnTo>
                      <a:pt x="1251" y="184"/>
                    </a:lnTo>
                    <a:lnTo>
                      <a:pt x="1251" y="187"/>
                    </a:lnTo>
                    <a:lnTo>
                      <a:pt x="1252" y="185"/>
                    </a:lnTo>
                    <a:lnTo>
                      <a:pt x="1252" y="187"/>
                    </a:lnTo>
                    <a:lnTo>
                      <a:pt x="1253" y="187"/>
                    </a:lnTo>
                    <a:lnTo>
                      <a:pt x="1253" y="188"/>
                    </a:lnTo>
                    <a:lnTo>
                      <a:pt x="1253" y="189"/>
                    </a:lnTo>
                    <a:lnTo>
                      <a:pt x="1255" y="188"/>
                    </a:lnTo>
                    <a:lnTo>
                      <a:pt x="1255" y="189"/>
                    </a:lnTo>
                    <a:lnTo>
                      <a:pt x="1255" y="189"/>
                    </a:lnTo>
                    <a:lnTo>
                      <a:pt x="1256" y="188"/>
                    </a:lnTo>
                    <a:lnTo>
                      <a:pt x="1256" y="185"/>
                    </a:lnTo>
                    <a:lnTo>
                      <a:pt x="1256" y="184"/>
                    </a:lnTo>
                    <a:lnTo>
                      <a:pt x="1257" y="182"/>
                    </a:lnTo>
                    <a:lnTo>
                      <a:pt x="1257" y="182"/>
                    </a:lnTo>
                    <a:lnTo>
                      <a:pt x="1258" y="180"/>
                    </a:lnTo>
                    <a:lnTo>
                      <a:pt x="1258" y="179"/>
                    </a:lnTo>
                    <a:lnTo>
                      <a:pt x="1258" y="179"/>
                    </a:lnTo>
                    <a:lnTo>
                      <a:pt x="1259" y="176"/>
                    </a:lnTo>
                    <a:lnTo>
                      <a:pt x="1259" y="176"/>
                    </a:lnTo>
                    <a:lnTo>
                      <a:pt x="1259" y="176"/>
                    </a:lnTo>
                    <a:lnTo>
                      <a:pt x="1260" y="179"/>
                    </a:lnTo>
                    <a:lnTo>
                      <a:pt x="1260" y="180"/>
                    </a:lnTo>
                    <a:lnTo>
                      <a:pt x="1260" y="180"/>
                    </a:lnTo>
                    <a:lnTo>
                      <a:pt x="1261" y="180"/>
                    </a:lnTo>
                    <a:lnTo>
                      <a:pt x="1261" y="181"/>
                    </a:lnTo>
                    <a:lnTo>
                      <a:pt x="1262" y="182"/>
                    </a:lnTo>
                    <a:lnTo>
                      <a:pt x="1262" y="181"/>
                    </a:lnTo>
                    <a:lnTo>
                      <a:pt x="1262" y="182"/>
                    </a:lnTo>
                    <a:lnTo>
                      <a:pt x="1264" y="182"/>
                    </a:lnTo>
                    <a:lnTo>
                      <a:pt x="1264" y="183"/>
                    </a:lnTo>
                    <a:lnTo>
                      <a:pt x="1264" y="184"/>
                    </a:lnTo>
                    <a:lnTo>
                      <a:pt x="1265" y="187"/>
                    </a:lnTo>
                    <a:lnTo>
                      <a:pt x="1265" y="185"/>
                    </a:lnTo>
                    <a:lnTo>
                      <a:pt x="1265" y="185"/>
                    </a:lnTo>
                    <a:lnTo>
                      <a:pt x="1266" y="183"/>
                    </a:lnTo>
                    <a:lnTo>
                      <a:pt x="1266" y="184"/>
                    </a:lnTo>
                    <a:lnTo>
                      <a:pt x="1267" y="184"/>
                    </a:lnTo>
                    <a:lnTo>
                      <a:pt x="1267" y="184"/>
                    </a:lnTo>
                    <a:lnTo>
                      <a:pt x="1267" y="184"/>
                    </a:lnTo>
                    <a:lnTo>
                      <a:pt x="1268" y="187"/>
                    </a:lnTo>
                    <a:lnTo>
                      <a:pt x="1268" y="188"/>
                    </a:lnTo>
                    <a:lnTo>
                      <a:pt x="1268" y="185"/>
                    </a:lnTo>
                    <a:lnTo>
                      <a:pt x="1269" y="184"/>
                    </a:lnTo>
                    <a:lnTo>
                      <a:pt x="1269" y="184"/>
                    </a:lnTo>
                    <a:lnTo>
                      <a:pt x="1269" y="185"/>
                    </a:lnTo>
                    <a:lnTo>
                      <a:pt x="1270" y="183"/>
                    </a:lnTo>
                    <a:lnTo>
                      <a:pt x="1270" y="184"/>
                    </a:lnTo>
                    <a:lnTo>
                      <a:pt x="1271" y="182"/>
                    </a:lnTo>
                    <a:lnTo>
                      <a:pt x="1271" y="184"/>
                    </a:lnTo>
                    <a:lnTo>
                      <a:pt x="1271" y="185"/>
                    </a:lnTo>
                    <a:lnTo>
                      <a:pt x="1273" y="185"/>
                    </a:lnTo>
                    <a:lnTo>
                      <a:pt x="1273" y="185"/>
                    </a:lnTo>
                    <a:lnTo>
                      <a:pt x="1273" y="184"/>
                    </a:lnTo>
                    <a:lnTo>
                      <a:pt x="1274" y="183"/>
                    </a:lnTo>
                    <a:lnTo>
                      <a:pt x="1274" y="184"/>
                    </a:lnTo>
                    <a:lnTo>
                      <a:pt x="1274" y="183"/>
                    </a:lnTo>
                    <a:lnTo>
                      <a:pt x="1275" y="180"/>
                    </a:lnTo>
                    <a:lnTo>
                      <a:pt x="1275" y="178"/>
                    </a:lnTo>
                    <a:lnTo>
                      <a:pt x="1276" y="178"/>
                    </a:lnTo>
                    <a:lnTo>
                      <a:pt x="1276" y="178"/>
                    </a:lnTo>
                    <a:lnTo>
                      <a:pt x="1276" y="178"/>
                    </a:lnTo>
                    <a:lnTo>
                      <a:pt x="1277" y="179"/>
                    </a:lnTo>
                    <a:lnTo>
                      <a:pt x="1277" y="179"/>
                    </a:lnTo>
                    <a:lnTo>
                      <a:pt x="1277" y="180"/>
                    </a:lnTo>
                    <a:lnTo>
                      <a:pt x="1278" y="182"/>
                    </a:lnTo>
                    <a:lnTo>
                      <a:pt x="1278" y="183"/>
                    </a:lnTo>
                    <a:lnTo>
                      <a:pt x="1278" y="185"/>
                    </a:lnTo>
                    <a:lnTo>
                      <a:pt x="1279" y="188"/>
                    </a:lnTo>
                    <a:lnTo>
                      <a:pt x="1279" y="188"/>
                    </a:lnTo>
                    <a:lnTo>
                      <a:pt x="1280" y="187"/>
                    </a:lnTo>
                    <a:lnTo>
                      <a:pt x="1280" y="185"/>
                    </a:lnTo>
                    <a:lnTo>
                      <a:pt x="1280" y="187"/>
                    </a:lnTo>
                    <a:lnTo>
                      <a:pt x="1282" y="188"/>
                    </a:lnTo>
                    <a:lnTo>
                      <a:pt x="1282" y="187"/>
                    </a:lnTo>
                    <a:lnTo>
                      <a:pt x="1282" y="188"/>
                    </a:lnTo>
                    <a:lnTo>
                      <a:pt x="1283" y="187"/>
                    </a:lnTo>
                    <a:lnTo>
                      <a:pt x="1283" y="188"/>
                    </a:lnTo>
                    <a:lnTo>
                      <a:pt x="1283" y="188"/>
                    </a:lnTo>
                    <a:lnTo>
                      <a:pt x="1284" y="189"/>
                    </a:lnTo>
                    <a:lnTo>
                      <a:pt x="1284" y="189"/>
                    </a:lnTo>
                    <a:lnTo>
                      <a:pt x="1285" y="189"/>
                    </a:lnTo>
                    <a:lnTo>
                      <a:pt x="1285" y="189"/>
                    </a:lnTo>
                    <a:lnTo>
                      <a:pt x="1285" y="190"/>
                    </a:lnTo>
                    <a:lnTo>
                      <a:pt x="1286" y="189"/>
                    </a:lnTo>
                    <a:lnTo>
                      <a:pt x="1286" y="190"/>
                    </a:lnTo>
                    <a:lnTo>
                      <a:pt x="1286" y="189"/>
                    </a:lnTo>
                    <a:lnTo>
                      <a:pt x="1287" y="189"/>
                    </a:lnTo>
                    <a:lnTo>
                      <a:pt x="1287" y="189"/>
                    </a:lnTo>
                    <a:lnTo>
                      <a:pt x="1287" y="192"/>
                    </a:lnTo>
                    <a:lnTo>
                      <a:pt x="1288" y="193"/>
                    </a:lnTo>
                    <a:lnTo>
                      <a:pt x="1288" y="194"/>
                    </a:lnTo>
                    <a:lnTo>
                      <a:pt x="1289" y="196"/>
                    </a:lnTo>
                    <a:lnTo>
                      <a:pt x="1289" y="197"/>
                    </a:lnTo>
                    <a:lnTo>
                      <a:pt x="1289" y="196"/>
                    </a:lnTo>
                    <a:lnTo>
                      <a:pt x="1291" y="194"/>
                    </a:lnTo>
                    <a:lnTo>
                      <a:pt x="1291" y="193"/>
                    </a:lnTo>
                    <a:lnTo>
                      <a:pt x="1291" y="190"/>
                    </a:lnTo>
                    <a:lnTo>
                      <a:pt x="1292" y="188"/>
                    </a:lnTo>
                    <a:lnTo>
                      <a:pt x="1292" y="187"/>
                    </a:lnTo>
                    <a:lnTo>
                      <a:pt x="1292" y="185"/>
                    </a:lnTo>
                    <a:lnTo>
                      <a:pt x="1293" y="184"/>
                    </a:lnTo>
                    <a:lnTo>
                      <a:pt x="1293" y="184"/>
                    </a:lnTo>
                    <a:lnTo>
                      <a:pt x="1294" y="182"/>
                    </a:lnTo>
                    <a:lnTo>
                      <a:pt x="1294" y="184"/>
                    </a:lnTo>
                    <a:lnTo>
                      <a:pt x="1294" y="183"/>
                    </a:lnTo>
                    <a:lnTo>
                      <a:pt x="1295" y="184"/>
                    </a:lnTo>
                    <a:lnTo>
                      <a:pt x="1295" y="183"/>
                    </a:lnTo>
                    <a:lnTo>
                      <a:pt x="1295" y="182"/>
                    </a:lnTo>
                    <a:lnTo>
                      <a:pt x="1296" y="181"/>
                    </a:lnTo>
                    <a:lnTo>
                      <a:pt x="1296" y="182"/>
                    </a:lnTo>
                    <a:lnTo>
                      <a:pt x="1297" y="180"/>
                    </a:lnTo>
                    <a:lnTo>
                      <a:pt x="1297" y="181"/>
                    </a:lnTo>
                    <a:lnTo>
                      <a:pt x="1297" y="181"/>
                    </a:lnTo>
                    <a:lnTo>
                      <a:pt x="1298" y="182"/>
                    </a:lnTo>
                    <a:lnTo>
                      <a:pt x="1298" y="184"/>
                    </a:lnTo>
                    <a:lnTo>
                      <a:pt x="1298" y="182"/>
                    </a:lnTo>
                    <a:lnTo>
                      <a:pt x="1300" y="184"/>
                    </a:lnTo>
                    <a:lnTo>
                      <a:pt x="1300" y="184"/>
                    </a:lnTo>
                    <a:lnTo>
                      <a:pt x="1300" y="184"/>
                    </a:lnTo>
                    <a:lnTo>
                      <a:pt x="1301" y="187"/>
                    </a:lnTo>
                    <a:lnTo>
                      <a:pt x="1301" y="185"/>
                    </a:lnTo>
                    <a:lnTo>
                      <a:pt x="1302" y="183"/>
                    </a:lnTo>
                    <a:lnTo>
                      <a:pt x="1302" y="184"/>
                    </a:lnTo>
                    <a:lnTo>
                      <a:pt x="1302" y="184"/>
                    </a:lnTo>
                    <a:lnTo>
                      <a:pt x="1303" y="188"/>
                    </a:lnTo>
                    <a:lnTo>
                      <a:pt x="1303" y="187"/>
                    </a:lnTo>
                    <a:lnTo>
                      <a:pt x="1303" y="188"/>
                    </a:lnTo>
                    <a:lnTo>
                      <a:pt x="1304" y="189"/>
                    </a:lnTo>
                    <a:lnTo>
                      <a:pt x="1304" y="189"/>
                    </a:lnTo>
                    <a:lnTo>
                      <a:pt x="1304" y="188"/>
                    </a:lnTo>
                    <a:lnTo>
                      <a:pt x="1305" y="187"/>
                    </a:lnTo>
                    <a:lnTo>
                      <a:pt x="1305" y="185"/>
                    </a:lnTo>
                    <a:lnTo>
                      <a:pt x="1306" y="187"/>
                    </a:lnTo>
                    <a:lnTo>
                      <a:pt x="1306" y="187"/>
                    </a:lnTo>
                    <a:lnTo>
                      <a:pt x="1306" y="185"/>
                    </a:lnTo>
                    <a:lnTo>
                      <a:pt x="1307" y="187"/>
                    </a:lnTo>
                    <a:lnTo>
                      <a:pt x="1307" y="184"/>
                    </a:lnTo>
                    <a:lnTo>
                      <a:pt x="1307" y="184"/>
                    </a:lnTo>
                    <a:lnTo>
                      <a:pt x="1309" y="182"/>
                    </a:lnTo>
                    <a:lnTo>
                      <a:pt x="1309" y="182"/>
                    </a:lnTo>
                    <a:lnTo>
                      <a:pt x="1309" y="181"/>
                    </a:lnTo>
                    <a:lnTo>
                      <a:pt x="1310" y="182"/>
                    </a:lnTo>
                    <a:lnTo>
                      <a:pt x="1310" y="182"/>
                    </a:lnTo>
                    <a:lnTo>
                      <a:pt x="1311" y="183"/>
                    </a:lnTo>
                    <a:lnTo>
                      <a:pt x="1311" y="182"/>
                    </a:lnTo>
                    <a:lnTo>
                      <a:pt x="1311" y="180"/>
                    </a:lnTo>
                    <a:lnTo>
                      <a:pt x="1312" y="180"/>
                    </a:lnTo>
                    <a:lnTo>
                      <a:pt x="1312" y="182"/>
                    </a:lnTo>
                    <a:lnTo>
                      <a:pt x="1312" y="180"/>
                    </a:lnTo>
                    <a:lnTo>
                      <a:pt x="1313" y="179"/>
                    </a:lnTo>
                    <a:lnTo>
                      <a:pt x="1313" y="180"/>
                    </a:lnTo>
                    <a:lnTo>
                      <a:pt x="1313" y="181"/>
                    </a:lnTo>
                    <a:lnTo>
                      <a:pt x="1314" y="181"/>
                    </a:lnTo>
                    <a:lnTo>
                      <a:pt x="1314" y="181"/>
                    </a:lnTo>
                    <a:lnTo>
                      <a:pt x="1315" y="179"/>
                    </a:lnTo>
                    <a:lnTo>
                      <a:pt x="1315" y="178"/>
                    </a:lnTo>
                    <a:lnTo>
                      <a:pt x="1315" y="176"/>
                    </a:lnTo>
                    <a:lnTo>
                      <a:pt x="1316" y="178"/>
                    </a:lnTo>
                    <a:lnTo>
                      <a:pt x="1316" y="179"/>
                    </a:lnTo>
                    <a:lnTo>
                      <a:pt x="1316" y="179"/>
                    </a:lnTo>
                    <a:lnTo>
                      <a:pt x="1318" y="179"/>
                    </a:lnTo>
                    <a:lnTo>
                      <a:pt x="1318" y="181"/>
                    </a:lnTo>
                    <a:lnTo>
                      <a:pt x="1318" y="181"/>
                    </a:lnTo>
                    <a:lnTo>
                      <a:pt x="1319" y="182"/>
                    </a:lnTo>
                    <a:lnTo>
                      <a:pt x="1319" y="183"/>
                    </a:lnTo>
                    <a:lnTo>
                      <a:pt x="1320" y="183"/>
                    </a:lnTo>
                    <a:lnTo>
                      <a:pt x="1320" y="183"/>
                    </a:lnTo>
                    <a:lnTo>
                      <a:pt x="1320" y="183"/>
                    </a:lnTo>
                    <a:lnTo>
                      <a:pt x="1321" y="184"/>
                    </a:lnTo>
                    <a:lnTo>
                      <a:pt x="1321" y="183"/>
                    </a:lnTo>
                    <a:lnTo>
                      <a:pt x="1321" y="185"/>
                    </a:lnTo>
                    <a:lnTo>
                      <a:pt x="1322" y="185"/>
                    </a:lnTo>
                    <a:lnTo>
                      <a:pt x="1322" y="183"/>
                    </a:lnTo>
                    <a:lnTo>
                      <a:pt x="1322" y="181"/>
                    </a:lnTo>
                    <a:lnTo>
                      <a:pt x="1323" y="180"/>
                    </a:lnTo>
                    <a:lnTo>
                      <a:pt x="1323" y="180"/>
                    </a:lnTo>
                    <a:lnTo>
                      <a:pt x="1324" y="179"/>
                    </a:lnTo>
                    <a:lnTo>
                      <a:pt x="1324" y="178"/>
                    </a:lnTo>
                    <a:lnTo>
                      <a:pt x="1324" y="178"/>
                    </a:lnTo>
                    <a:lnTo>
                      <a:pt x="1325" y="176"/>
                    </a:lnTo>
                    <a:lnTo>
                      <a:pt x="1325" y="174"/>
                    </a:lnTo>
                    <a:lnTo>
                      <a:pt x="1325" y="175"/>
                    </a:lnTo>
                    <a:lnTo>
                      <a:pt x="1327" y="179"/>
                    </a:lnTo>
                    <a:lnTo>
                      <a:pt x="1327" y="179"/>
                    </a:lnTo>
                    <a:lnTo>
                      <a:pt x="1327" y="181"/>
                    </a:lnTo>
                    <a:lnTo>
                      <a:pt x="1328" y="181"/>
                    </a:lnTo>
                    <a:lnTo>
                      <a:pt x="1328" y="182"/>
                    </a:lnTo>
                    <a:lnTo>
                      <a:pt x="1329" y="183"/>
                    </a:lnTo>
                    <a:lnTo>
                      <a:pt x="1329" y="184"/>
                    </a:lnTo>
                    <a:lnTo>
                      <a:pt x="1329" y="183"/>
                    </a:lnTo>
                    <a:lnTo>
                      <a:pt x="1330" y="182"/>
                    </a:lnTo>
                    <a:lnTo>
                      <a:pt x="1330" y="180"/>
                    </a:lnTo>
                    <a:lnTo>
                      <a:pt x="1330" y="179"/>
                    </a:lnTo>
                    <a:lnTo>
                      <a:pt x="1331" y="174"/>
                    </a:lnTo>
                    <a:lnTo>
                      <a:pt x="1331" y="174"/>
                    </a:lnTo>
                    <a:lnTo>
                      <a:pt x="1331" y="176"/>
                    </a:lnTo>
                    <a:lnTo>
                      <a:pt x="1332" y="176"/>
                    </a:lnTo>
                    <a:lnTo>
                      <a:pt x="1332" y="178"/>
                    </a:lnTo>
                    <a:lnTo>
                      <a:pt x="1333" y="179"/>
                    </a:lnTo>
                    <a:lnTo>
                      <a:pt x="1333" y="180"/>
                    </a:lnTo>
                    <a:lnTo>
                      <a:pt x="1333" y="179"/>
                    </a:lnTo>
                    <a:lnTo>
                      <a:pt x="1334" y="179"/>
                    </a:lnTo>
                    <a:lnTo>
                      <a:pt x="1334" y="175"/>
                    </a:lnTo>
                    <a:lnTo>
                      <a:pt x="1334" y="176"/>
                    </a:lnTo>
                    <a:lnTo>
                      <a:pt x="1336" y="178"/>
                    </a:lnTo>
                    <a:lnTo>
                      <a:pt x="1336" y="178"/>
                    </a:lnTo>
                    <a:lnTo>
                      <a:pt x="1336" y="180"/>
                    </a:lnTo>
                    <a:lnTo>
                      <a:pt x="1337" y="178"/>
                    </a:lnTo>
                    <a:lnTo>
                      <a:pt x="1337" y="178"/>
                    </a:lnTo>
                    <a:lnTo>
                      <a:pt x="1338" y="176"/>
                    </a:lnTo>
                    <a:lnTo>
                      <a:pt x="1338" y="176"/>
                    </a:lnTo>
                    <a:lnTo>
                      <a:pt x="1338" y="175"/>
                    </a:lnTo>
                    <a:lnTo>
                      <a:pt x="1339" y="176"/>
                    </a:lnTo>
                    <a:lnTo>
                      <a:pt x="1339" y="175"/>
                    </a:lnTo>
                    <a:lnTo>
                      <a:pt x="1339" y="174"/>
                    </a:lnTo>
                    <a:lnTo>
                      <a:pt x="1340" y="176"/>
                    </a:lnTo>
                    <a:lnTo>
                      <a:pt x="1340" y="178"/>
                    </a:lnTo>
                    <a:lnTo>
                      <a:pt x="1341" y="176"/>
                    </a:lnTo>
                    <a:lnTo>
                      <a:pt x="1341" y="179"/>
                    </a:lnTo>
                    <a:lnTo>
                      <a:pt x="1341" y="178"/>
                    </a:lnTo>
                    <a:lnTo>
                      <a:pt x="1342" y="178"/>
                    </a:lnTo>
                    <a:lnTo>
                      <a:pt x="1342" y="179"/>
                    </a:lnTo>
                    <a:lnTo>
                      <a:pt x="1342" y="176"/>
                    </a:lnTo>
                    <a:lnTo>
                      <a:pt x="1343" y="178"/>
                    </a:lnTo>
                    <a:lnTo>
                      <a:pt x="1343" y="178"/>
                    </a:lnTo>
                    <a:lnTo>
                      <a:pt x="1343" y="178"/>
                    </a:lnTo>
                    <a:lnTo>
                      <a:pt x="1345" y="180"/>
                    </a:lnTo>
                    <a:lnTo>
                      <a:pt x="1345" y="180"/>
                    </a:lnTo>
                    <a:lnTo>
                      <a:pt x="1346" y="179"/>
                    </a:lnTo>
                    <a:lnTo>
                      <a:pt x="1346" y="180"/>
                    </a:lnTo>
                    <a:lnTo>
                      <a:pt x="1346" y="180"/>
                    </a:lnTo>
                    <a:lnTo>
                      <a:pt x="1347" y="181"/>
                    </a:lnTo>
                    <a:lnTo>
                      <a:pt x="1347" y="181"/>
                    </a:lnTo>
                    <a:lnTo>
                      <a:pt x="1347" y="180"/>
                    </a:lnTo>
                    <a:lnTo>
                      <a:pt x="1348" y="181"/>
                    </a:lnTo>
                    <a:lnTo>
                      <a:pt x="1348" y="182"/>
                    </a:lnTo>
                    <a:lnTo>
                      <a:pt x="1348" y="181"/>
                    </a:lnTo>
                    <a:lnTo>
                      <a:pt x="1349" y="180"/>
                    </a:lnTo>
                    <a:lnTo>
                      <a:pt x="1349" y="180"/>
                    </a:lnTo>
                    <a:lnTo>
                      <a:pt x="1350" y="179"/>
                    </a:lnTo>
                    <a:lnTo>
                      <a:pt x="1350" y="179"/>
                    </a:lnTo>
                    <a:lnTo>
                      <a:pt x="1350" y="179"/>
                    </a:lnTo>
                    <a:lnTo>
                      <a:pt x="1351" y="178"/>
                    </a:lnTo>
                    <a:lnTo>
                      <a:pt x="1351" y="179"/>
                    </a:lnTo>
                    <a:lnTo>
                      <a:pt x="1351" y="179"/>
                    </a:lnTo>
                    <a:lnTo>
                      <a:pt x="1352" y="179"/>
                    </a:lnTo>
                    <a:lnTo>
                      <a:pt x="1352" y="178"/>
                    </a:lnTo>
                    <a:lnTo>
                      <a:pt x="1352" y="178"/>
                    </a:lnTo>
                    <a:lnTo>
                      <a:pt x="1354" y="178"/>
                    </a:lnTo>
                    <a:lnTo>
                      <a:pt x="1354" y="179"/>
                    </a:lnTo>
                    <a:lnTo>
                      <a:pt x="1355" y="178"/>
                    </a:lnTo>
                    <a:lnTo>
                      <a:pt x="1355" y="179"/>
                    </a:lnTo>
                    <a:lnTo>
                      <a:pt x="1355" y="180"/>
                    </a:lnTo>
                    <a:lnTo>
                      <a:pt x="1356" y="181"/>
                    </a:lnTo>
                    <a:lnTo>
                      <a:pt x="1356" y="181"/>
                    </a:lnTo>
                    <a:lnTo>
                      <a:pt x="1356" y="180"/>
                    </a:lnTo>
                    <a:lnTo>
                      <a:pt x="1357" y="180"/>
                    </a:lnTo>
                    <a:lnTo>
                      <a:pt x="1357" y="178"/>
                    </a:lnTo>
                    <a:lnTo>
                      <a:pt x="1357" y="176"/>
                    </a:lnTo>
                    <a:lnTo>
                      <a:pt x="1358" y="176"/>
                    </a:lnTo>
                    <a:lnTo>
                      <a:pt x="1358" y="176"/>
                    </a:lnTo>
                    <a:lnTo>
                      <a:pt x="1359" y="174"/>
                    </a:lnTo>
                    <a:lnTo>
                      <a:pt x="1359" y="174"/>
                    </a:lnTo>
                    <a:lnTo>
                      <a:pt x="1359" y="176"/>
                    </a:lnTo>
                    <a:lnTo>
                      <a:pt x="1360" y="179"/>
                    </a:lnTo>
                    <a:lnTo>
                      <a:pt x="1360" y="180"/>
                    </a:lnTo>
                    <a:lnTo>
                      <a:pt x="1360" y="181"/>
                    </a:lnTo>
                    <a:lnTo>
                      <a:pt x="1361" y="181"/>
                    </a:lnTo>
                    <a:lnTo>
                      <a:pt x="1361" y="181"/>
                    </a:lnTo>
                    <a:lnTo>
                      <a:pt x="1361" y="181"/>
                    </a:lnTo>
                    <a:lnTo>
                      <a:pt x="1363" y="182"/>
                    </a:lnTo>
                    <a:lnTo>
                      <a:pt x="1363" y="183"/>
                    </a:lnTo>
                    <a:lnTo>
                      <a:pt x="1364" y="182"/>
                    </a:lnTo>
                    <a:lnTo>
                      <a:pt x="1364" y="184"/>
                    </a:lnTo>
                    <a:lnTo>
                      <a:pt x="1364" y="185"/>
                    </a:lnTo>
                    <a:lnTo>
                      <a:pt x="1365" y="184"/>
                    </a:lnTo>
                    <a:lnTo>
                      <a:pt x="1365" y="185"/>
                    </a:lnTo>
                    <a:lnTo>
                      <a:pt x="1365" y="185"/>
                    </a:lnTo>
                    <a:lnTo>
                      <a:pt x="1366" y="187"/>
                    </a:lnTo>
                    <a:lnTo>
                      <a:pt x="1366" y="183"/>
                    </a:lnTo>
                    <a:lnTo>
                      <a:pt x="1366" y="185"/>
                    </a:lnTo>
                    <a:lnTo>
                      <a:pt x="1367" y="184"/>
                    </a:lnTo>
                    <a:lnTo>
                      <a:pt x="1367" y="184"/>
                    </a:lnTo>
                    <a:lnTo>
                      <a:pt x="1368" y="185"/>
                    </a:lnTo>
                    <a:lnTo>
                      <a:pt x="1368" y="183"/>
                    </a:lnTo>
                    <a:lnTo>
                      <a:pt x="1368" y="184"/>
                    </a:lnTo>
                    <a:lnTo>
                      <a:pt x="1369" y="183"/>
                    </a:lnTo>
                    <a:lnTo>
                      <a:pt x="1369" y="183"/>
                    </a:lnTo>
                    <a:lnTo>
                      <a:pt x="1369" y="184"/>
                    </a:lnTo>
                    <a:lnTo>
                      <a:pt x="1370" y="187"/>
                    </a:lnTo>
                    <a:lnTo>
                      <a:pt x="1370" y="189"/>
                    </a:lnTo>
                    <a:lnTo>
                      <a:pt x="1370" y="189"/>
                    </a:lnTo>
                    <a:lnTo>
                      <a:pt x="1372" y="187"/>
                    </a:lnTo>
                    <a:lnTo>
                      <a:pt x="1372" y="187"/>
                    </a:lnTo>
                    <a:lnTo>
                      <a:pt x="1373" y="187"/>
                    </a:lnTo>
                    <a:lnTo>
                      <a:pt x="1373" y="182"/>
                    </a:lnTo>
                    <a:lnTo>
                      <a:pt x="1373" y="181"/>
                    </a:lnTo>
                    <a:lnTo>
                      <a:pt x="1374" y="178"/>
                    </a:lnTo>
                    <a:lnTo>
                      <a:pt x="1374" y="178"/>
                    </a:lnTo>
                    <a:lnTo>
                      <a:pt x="1374" y="178"/>
                    </a:lnTo>
                    <a:lnTo>
                      <a:pt x="1375" y="176"/>
                    </a:lnTo>
                    <a:lnTo>
                      <a:pt x="1375" y="174"/>
                    </a:lnTo>
                    <a:lnTo>
                      <a:pt x="1375" y="174"/>
                    </a:lnTo>
                    <a:lnTo>
                      <a:pt x="1376" y="178"/>
                    </a:lnTo>
                    <a:lnTo>
                      <a:pt x="1376" y="179"/>
                    </a:lnTo>
                    <a:lnTo>
                      <a:pt x="1377" y="179"/>
                    </a:lnTo>
                    <a:lnTo>
                      <a:pt x="1377" y="179"/>
                    </a:lnTo>
                    <a:lnTo>
                      <a:pt x="1377" y="178"/>
                    </a:lnTo>
                    <a:lnTo>
                      <a:pt x="1378" y="175"/>
                    </a:lnTo>
                    <a:lnTo>
                      <a:pt x="1378" y="176"/>
                    </a:lnTo>
                    <a:lnTo>
                      <a:pt x="1378" y="176"/>
                    </a:lnTo>
                    <a:lnTo>
                      <a:pt x="1379" y="176"/>
                    </a:lnTo>
                    <a:lnTo>
                      <a:pt x="1379" y="176"/>
                    </a:lnTo>
                    <a:lnTo>
                      <a:pt x="1381" y="178"/>
                    </a:lnTo>
                    <a:lnTo>
                      <a:pt x="1381" y="181"/>
                    </a:lnTo>
                    <a:lnTo>
                      <a:pt x="1381" y="181"/>
                    </a:lnTo>
                    <a:lnTo>
                      <a:pt x="1382" y="182"/>
                    </a:lnTo>
                    <a:lnTo>
                      <a:pt x="1382" y="184"/>
                    </a:lnTo>
                    <a:lnTo>
                      <a:pt x="1382" y="187"/>
                    </a:lnTo>
                    <a:lnTo>
                      <a:pt x="1383" y="187"/>
                    </a:lnTo>
                    <a:lnTo>
                      <a:pt x="1383" y="187"/>
                    </a:lnTo>
                    <a:lnTo>
                      <a:pt x="1383" y="188"/>
                    </a:lnTo>
                    <a:lnTo>
                      <a:pt x="1384" y="187"/>
                    </a:lnTo>
                    <a:lnTo>
                      <a:pt x="1384" y="189"/>
                    </a:lnTo>
                    <a:lnTo>
                      <a:pt x="1385" y="189"/>
                    </a:lnTo>
                    <a:lnTo>
                      <a:pt x="1385" y="189"/>
                    </a:lnTo>
                    <a:lnTo>
                      <a:pt x="1385" y="188"/>
                    </a:lnTo>
                    <a:lnTo>
                      <a:pt x="1386" y="189"/>
                    </a:lnTo>
                    <a:lnTo>
                      <a:pt x="1386" y="189"/>
                    </a:lnTo>
                    <a:lnTo>
                      <a:pt x="1386" y="189"/>
                    </a:lnTo>
                    <a:lnTo>
                      <a:pt x="1387" y="187"/>
                    </a:lnTo>
                    <a:lnTo>
                      <a:pt x="1387" y="185"/>
                    </a:lnTo>
                    <a:lnTo>
                      <a:pt x="1387" y="184"/>
                    </a:lnTo>
                    <a:lnTo>
                      <a:pt x="1388" y="184"/>
                    </a:lnTo>
                    <a:lnTo>
                      <a:pt x="1388" y="184"/>
                    </a:lnTo>
                    <a:lnTo>
                      <a:pt x="1390" y="185"/>
                    </a:lnTo>
                    <a:lnTo>
                      <a:pt x="1390" y="187"/>
                    </a:lnTo>
                    <a:lnTo>
                      <a:pt x="1390" y="188"/>
                    </a:lnTo>
                    <a:lnTo>
                      <a:pt x="1391" y="187"/>
                    </a:lnTo>
                    <a:lnTo>
                      <a:pt x="1391" y="188"/>
                    </a:lnTo>
                    <a:lnTo>
                      <a:pt x="1391" y="188"/>
                    </a:lnTo>
                    <a:lnTo>
                      <a:pt x="1392" y="188"/>
                    </a:lnTo>
                    <a:lnTo>
                      <a:pt x="1392" y="188"/>
                    </a:lnTo>
                    <a:lnTo>
                      <a:pt x="1392" y="187"/>
                    </a:lnTo>
                    <a:lnTo>
                      <a:pt x="1393" y="188"/>
                    </a:lnTo>
                    <a:lnTo>
                      <a:pt x="1393" y="188"/>
                    </a:lnTo>
                    <a:lnTo>
                      <a:pt x="1394" y="188"/>
                    </a:lnTo>
                    <a:lnTo>
                      <a:pt x="1394" y="188"/>
                    </a:lnTo>
                    <a:lnTo>
                      <a:pt x="1394" y="184"/>
                    </a:lnTo>
                    <a:lnTo>
                      <a:pt x="1395" y="183"/>
                    </a:lnTo>
                    <a:lnTo>
                      <a:pt x="1395" y="182"/>
                    </a:lnTo>
                    <a:lnTo>
                      <a:pt x="1395" y="181"/>
                    </a:lnTo>
                    <a:lnTo>
                      <a:pt x="1396" y="181"/>
                    </a:lnTo>
                    <a:lnTo>
                      <a:pt x="1396" y="181"/>
                    </a:lnTo>
                    <a:lnTo>
                      <a:pt x="1396" y="182"/>
                    </a:lnTo>
                    <a:lnTo>
                      <a:pt x="1397" y="181"/>
                    </a:lnTo>
                    <a:lnTo>
                      <a:pt x="1397" y="182"/>
                    </a:lnTo>
                    <a:lnTo>
                      <a:pt x="1398" y="185"/>
                    </a:lnTo>
                    <a:lnTo>
                      <a:pt x="1398" y="187"/>
                    </a:lnTo>
                    <a:lnTo>
                      <a:pt x="1398" y="185"/>
                    </a:lnTo>
                    <a:lnTo>
                      <a:pt x="1400" y="187"/>
                    </a:lnTo>
                    <a:lnTo>
                      <a:pt x="1400" y="187"/>
                    </a:lnTo>
                    <a:lnTo>
                      <a:pt x="1400" y="188"/>
                    </a:lnTo>
                    <a:lnTo>
                      <a:pt x="1401" y="187"/>
                    </a:lnTo>
                    <a:lnTo>
                      <a:pt x="1401" y="187"/>
                    </a:lnTo>
                    <a:lnTo>
                      <a:pt x="1401" y="185"/>
                    </a:lnTo>
                    <a:lnTo>
                      <a:pt x="1402" y="187"/>
                    </a:lnTo>
                    <a:lnTo>
                      <a:pt x="1402" y="184"/>
                    </a:lnTo>
                    <a:lnTo>
                      <a:pt x="1403" y="184"/>
                    </a:lnTo>
                    <a:lnTo>
                      <a:pt x="1403" y="184"/>
                    </a:lnTo>
                    <a:lnTo>
                      <a:pt x="1403" y="185"/>
                    </a:lnTo>
                    <a:lnTo>
                      <a:pt x="1404" y="185"/>
                    </a:lnTo>
                    <a:lnTo>
                      <a:pt x="1404" y="187"/>
                    </a:lnTo>
                    <a:lnTo>
                      <a:pt x="1404" y="184"/>
                    </a:lnTo>
                    <a:lnTo>
                      <a:pt x="1405" y="185"/>
                    </a:lnTo>
                    <a:lnTo>
                      <a:pt x="1405" y="181"/>
                    </a:lnTo>
                    <a:lnTo>
                      <a:pt x="1405" y="181"/>
                    </a:lnTo>
                    <a:lnTo>
                      <a:pt x="1406" y="181"/>
                    </a:lnTo>
                    <a:lnTo>
                      <a:pt x="1406" y="180"/>
                    </a:lnTo>
                    <a:lnTo>
                      <a:pt x="1407" y="179"/>
                    </a:lnTo>
                    <a:lnTo>
                      <a:pt x="1407" y="179"/>
                    </a:lnTo>
                    <a:lnTo>
                      <a:pt x="1407" y="180"/>
                    </a:lnTo>
                    <a:lnTo>
                      <a:pt x="1409" y="182"/>
                    </a:lnTo>
                    <a:lnTo>
                      <a:pt x="1409" y="182"/>
                    </a:lnTo>
                    <a:lnTo>
                      <a:pt x="1409" y="183"/>
                    </a:lnTo>
                    <a:lnTo>
                      <a:pt x="1410" y="185"/>
                    </a:lnTo>
                    <a:lnTo>
                      <a:pt x="1410" y="187"/>
                    </a:lnTo>
                    <a:lnTo>
                      <a:pt x="1410" y="187"/>
                    </a:lnTo>
                    <a:lnTo>
                      <a:pt x="1411" y="188"/>
                    </a:lnTo>
                    <a:lnTo>
                      <a:pt x="1411" y="188"/>
                    </a:lnTo>
                    <a:lnTo>
                      <a:pt x="1412" y="187"/>
                    </a:lnTo>
                    <a:lnTo>
                      <a:pt x="1412" y="184"/>
                    </a:lnTo>
                    <a:lnTo>
                      <a:pt x="1412" y="184"/>
                    </a:lnTo>
                    <a:lnTo>
                      <a:pt x="1413" y="182"/>
                    </a:lnTo>
                    <a:lnTo>
                      <a:pt x="1413" y="182"/>
                    </a:lnTo>
                    <a:lnTo>
                      <a:pt x="1413" y="181"/>
                    </a:lnTo>
                    <a:lnTo>
                      <a:pt x="1414" y="181"/>
                    </a:lnTo>
                    <a:lnTo>
                      <a:pt x="1414" y="180"/>
                    </a:lnTo>
                    <a:lnTo>
                      <a:pt x="1414" y="179"/>
                    </a:lnTo>
                    <a:lnTo>
                      <a:pt x="1415" y="179"/>
                    </a:lnTo>
                    <a:lnTo>
                      <a:pt x="1415" y="179"/>
                    </a:lnTo>
                    <a:lnTo>
                      <a:pt x="1416" y="178"/>
                    </a:lnTo>
                    <a:lnTo>
                      <a:pt x="1416" y="178"/>
                    </a:lnTo>
                    <a:lnTo>
                      <a:pt x="1416" y="178"/>
                    </a:lnTo>
                    <a:lnTo>
                      <a:pt x="1418" y="178"/>
                    </a:lnTo>
                    <a:lnTo>
                      <a:pt x="1418" y="178"/>
                    </a:lnTo>
                    <a:lnTo>
                      <a:pt x="1418" y="176"/>
                    </a:lnTo>
                    <a:lnTo>
                      <a:pt x="1419" y="176"/>
                    </a:lnTo>
                    <a:lnTo>
                      <a:pt x="1419" y="176"/>
                    </a:lnTo>
                    <a:lnTo>
                      <a:pt x="1419" y="176"/>
                    </a:lnTo>
                    <a:lnTo>
                      <a:pt x="1420" y="178"/>
                    </a:lnTo>
                    <a:lnTo>
                      <a:pt x="1420" y="179"/>
                    </a:lnTo>
                    <a:lnTo>
                      <a:pt x="1421" y="180"/>
                    </a:lnTo>
                    <a:lnTo>
                      <a:pt x="1421" y="180"/>
                    </a:lnTo>
                    <a:lnTo>
                      <a:pt x="1421" y="181"/>
                    </a:lnTo>
                    <a:lnTo>
                      <a:pt x="1422" y="181"/>
                    </a:lnTo>
                    <a:lnTo>
                      <a:pt x="1422" y="181"/>
                    </a:lnTo>
                    <a:lnTo>
                      <a:pt x="1422" y="179"/>
                    </a:lnTo>
                    <a:lnTo>
                      <a:pt x="1423" y="179"/>
                    </a:lnTo>
                    <a:lnTo>
                      <a:pt x="1423" y="178"/>
                    </a:lnTo>
                    <a:lnTo>
                      <a:pt x="1424" y="180"/>
                    </a:lnTo>
                    <a:lnTo>
                      <a:pt x="1424" y="182"/>
                    </a:lnTo>
                    <a:lnTo>
                      <a:pt x="1424" y="184"/>
                    </a:lnTo>
                    <a:lnTo>
                      <a:pt x="1425" y="185"/>
                    </a:lnTo>
                    <a:lnTo>
                      <a:pt x="1425" y="185"/>
                    </a:lnTo>
                    <a:lnTo>
                      <a:pt x="1425" y="185"/>
                    </a:lnTo>
                    <a:lnTo>
                      <a:pt x="1427" y="185"/>
                    </a:lnTo>
                    <a:lnTo>
                      <a:pt x="1427" y="185"/>
                    </a:lnTo>
                    <a:lnTo>
                      <a:pt x="1427" y="182"/>
                    </a:lnTo>
                    <a:lnTo>
                      <a:pt x="1428" y="182"/>
                    </a:lnTo>
                    <a:lnTo>
                      <a:pt x="1428" y="182"/>
                    </a:lnTo>
                    <a:lnTo>
                      <a:pt x="1429" y="182"/>
                    </a:lnTo>
                    <a:lnTo>
                      <a:pt x="1429" y="182"/>
                    </a:lnTo>
                    <a:lnTo>
                      <a:pt x="1429" y="184"/>
                    </a:lnTo>
                    <a:lnTo>
                      <a:pt x="1430" y="184"/>
                    </a:lnTo>
                    <a:lnTo>
                      <a:pt x="1430" y="184"/>
                    </a:lnTo>
                    <a:lnTo>
                      <a:pt x="1430" y="184"/>
                    </a:lnTo>
                    <a:lnTo>
                      <a:pt x="1431" y="185"/>
                    </a:lnTo>
                    <a:lnTo>
                      <a:pt x="1431" y="185"/>
                    </a:lnTo>
                    <a:lnTo>
                      <a:pt x="1431" y="185"/>
                    </a:lnTo>
                    <a:lnTo>
                      <a:pt x="1432" y="187"/>
                    </a:lnTo>
                    <a:lnTo>
                      <a:pt x="1432" y="187"/>
                    </a:lnTo>
                    <a:lnTo>
                      <a:pt x="1433" y="185"/>
                    </a:lnTo>
                    <a:lnTo>
                      <a:pt x="1433" y="188"/>
                    </a:lnTo>
                    <a:lnTo>
                      <a:pt x="1433" y="187"/>
                    </a:lnTo>
                    <a:lnTo>
                      <a:pt x="1434" y="187"/>
                    </a:lnTo>
                    <a:lnTo>
                      <a:pt x="1434" y="185"/>
                    </a:lnTo>
                    <a:lnTo>
                      <a:pt x="1434" y="185"/>
                    </a:lnTo>
                    <a:lnTo>
                      <a:pt x="1436" y="185"/>
                    </a:lnTo>
                    <a:lnTo>
                      <a:pt x="1436" y="184"/>
                    </a:lnTo>
                    <a:lnTo>
                      <a:pt x="1436" y="183"/>
                    </a:lnTo>
                    <a:lnTo>
                      <a:pt x="1437" y="182"/>
                    </a:lnTo>
                    <a:lnTo>
                      <a:pt x="1437" y="182"/>
                    </a:lnTo>
                    <a:lnTo>
                      <a:pt x="1438" y="181"/>
                    </a:lnTo>
                    <a:lnTo>
                      <a:pt x="1438" y="180"/>
                    </a:lnTo>
                    <a:lnTo>
                      <a:pt x="1438" y="180"/>
                    </a:lnTo>
                    <a:lnTo>
                      <a:pt x="1439" y="180"/>
                    </a:lnTo>
                    <a:lnTo>
                      <a:pt x="1439" y="179"/>
                    </a:lnTo>
                    <a:lnTo>
                      <a:pt x="1439" y="176"/>
                    </a:lnTo>
                    <a:lnTo>
                      <a:pt x="1440" y="176"/>
                    </a:lnTo>
                    <a:lnTo>
                      <a:pt x="1440" y="178"/>
                    </a:lnTo>
                    <a:lnTo>
                      <a:pt x="1440" y="176"/>
                    </a:lnTo>
                    <a:lnTo>
                      <a:pt x="1441" y="175"/>
                    </a:lnTo>
                    <a:lnTo>
                      <a:pt x="1441" y="176"/>
                    </a:lnTo>
                    <a:lnTo>
                      <a:pt x="1442" y="178"/>
                    </a:lnTo>
                    <a:lnTo>
                      <a:pt x="1442" y="180"/>
                    </a:lnTo>
                    <a:lnTo>
                      <a:pt x="1442" y="182"/>
                    </a:lnTo>
                    <a:lnTo>
                      <a:pt x="1443" y="187"/>
                    </a:lnTo>
                    <a:lnTo>
                      <a:pt x="1443" y="187"/>
                    </a:lnTo>
                    <a:lnTo>
                      <a:pt x="1443" y="190"/>
                    </a:lnTo>
                    <a:lnTo>
                      <a:pt x="1445" y="189"/>
                    </a:lnTo>
                    <a:lnTo>
                      <a:pt x="1445" y="189"/>
                    </a:lnTo>
                    <a:lnTo>
                      <a:pt x="1445" y="189"/>
                    </a:lnTo>
                    <a:lnTo>
                      <a:pt x="1446" y="189"/>
                    </a:lnTo>
                    <a:lnTo>
                      <a:pt x="1446" y="190"/>
                    </a:lnTo>
                    <a:lnTo>
                      <a:pt x="1447" y="191"/>
                    </a:lnTo>
                    <a:lnTo>
                      <a:pt x="1447" y="192"/>
                    </a:lnTo>
                    <a:lnTo>
                      <a:pt x="1447" y="191"/>
                    </a:lnTo>
                    <a:lnTo>
                      <a:pt x="1448" y="189"/>
                    </a:lnTo>
                    <a:lnTo>
                      <a:pt x="1448" y="188"/>
                    </a:lnTo>
                    <a:lnTo>
                      <a:pt x="1448" y="188"/>
                    </a:lnTo>
                    <a:lnTo>
                      <a:pt x="1449" y="187"/>
                    </a:lnTo>
                    <a:lnTo>
                      <a:pt x="1449" y="187"/>
                    </a:lnTo>
                    <a:lnTo>
                      <a:pt x="1449" y="185"/>
                    </a:lnTo>
                    <a:lnTo>
                      <a:pt x="1450" y="183"/>
                    </a:lnTo>
                    <a:lnTo>
                      <a:pt x="1450" y="184"/>
                    </a:lnTo>
                    <a:lnTo>
                      <a:pt x="1451" y="183"/>
                    </a:lnTo>
                    <a:lnTo>
                      <a:pt x="1451" y="184"/>
                    </a:lnTo>
                    <a:lnTo>
                      <a:pt x="1451" y="185"/>
                    </a:lnTo>
                    <a:lnTo>
                      <a:pt x="1452" y="189"/>
                    </a:lnTo>
                    <a:lnTo>
                      <a:pt x="1452" y="190"/>
                    </a:lnTo>
                    <a:lnTo>
                      <a:pt x="1452" y="189"/>
                    </a:lnTo>
                    <a:lnTo>
                      <a:pt x="1454" y="188"/>
                    </a:lnTo>
                    <a:lnTo>
                      <a:pt x="1454" y="188"/>
                    </a:lnTo>
                    <a:lnTo>
                      <a:pt x="1454" y="187"/>
                    </a:lnTo>
                    <a:lnTo>
                      <a:pt x="1455" y="185"/>
                    </a:lnTo>
                    <a:lnTo>
                      <a:pt x="1455" y="187"/>
                    </a:lnTo>
                    <a:lnTo>
                      <a:pt x="1456" y="185"/>
                    </a:lnTo>
                    <a:lnTo>
                      <a:pt x="1456" y="184"/>
                    </a:lnTo>
                    <a:lnTo>
                      <a:pt x="1456" y="182"/>
                    </a:lnTo>
                    <a:lnTo>
                      <a:pt x="1457" y="181"/>
                    </a:lnTo>
                    <a:lnTo>
                      <a:pt x="1457" y="179"/>
                    </a:lnTo>
                    <a:lnTo>
                      <a:pt x="1457" y="174"/>
                    </a:lnTo>
                    <a:lnTo>
                      <a:pt x="1458" y="173"/>
                    </a:lnTo>
                    <a:lnTo>
                      <a:pt x="1458" y="172"/>
                    </a:lnTo>
                    <a:lnTo>
                      <a:pt x="1458" y="171"/>
                    </a:lnTo>
                    <a:lnTo>
                      <a:pt x="1459" y="170"/>
                    </a:lnTo>
                    <a:lnTo>
                      <a:pt x="1459" y="170"/>
                    </a:lnTo>
                    <a:lnTo>
                      <a:pt x="1460" y="169"/>
                    </a:lnTo>
                    <a:lnTo>
                      <a:pt x="1460" y="171"/>
                    </a:lnTo>
                    <a:lnTo>
                      <a:pt x="1460" y="170"/>
                    </a:lnTo>
                    <a:lnTo>
                      <a:pt x="1461" y="172"/>
                    </a:lnTo>
                    <a:lnTo>
                      <a:pt x="1461" y="175"/>
                    </a:lnTo>
                    <a:lnTo>
                      <a:pt x="1461" y="176"/>
                    </a:lnTo>
                    <a:lnTo>
                      <a:pt x="1463" y="178"/>
                    </a:lnTo>
                    <a:lnTo>
                      <a:pt x="1463" y="176"/>
                    </a:lnTo>
                    <a:lnTo>
                      <a:pt x="1463" y="178"/>
                    </a:lnTo>
                    <a:lnTo>
                      <a:pt x="1464" y="179"/>
                    </a:lnTo>
                    <a:lnTo>
                      <a:pt x="1464" y="178"/>
                    </a:lnTo>
                    <a:lnTo>
                      <a:pt x="1465" y="179"/>
                    </a:lnTo>
                    <a:lnTo>
                      <a:pt x="1465" y="176"/>
                    </a:lnTo>
                    <a:lnTo>
                      <a:pt x="1465" y="176"/>
                    </a:lnTo>
                    <a:lnTo>
                      <a:pt x="1466" y="176"/>
                    </a:lnTo>
                    <a:lnTo>
                      <a:pt x="1466" y="179"/>
                    </a:lnTo>
                    <a:lnTo>
                      <a:pt x="1466" y="181"/>
                    </a:lnTo>
                    <a:lnTo>
                      <a:pt x="1467" y="180"/>
                    </a:lnTo>
                    <a:lnTo>
                      <a:pt x="1467" y="180"/>
                    </a:lnTo>
                    <a:lnTo>
                      <a:pt x="1468" y="179"/>
                    </a:lnTo>
                    <a:lnTo>
                      <a:pt x="1468" y="179"/>
                    </a:lnTo>
                    <a:lnTo>
                      <a:pt x="1468" y="179"/>
                    </a:lnTo>
                    <a:lnTo>
                      <a:pt x="1469" y="176"/>
                    </a:lnTo>
                    <a:lnTo>
                      <a:pt x="1469" y="179"/>
                    </a:lnTo>
                    <a:lnTo>
                      <a:pt x="1469" y="178"/>
                    </a:lnTo>
                    <a:lnTo>
                      <a:pt x="1470" y="176"/>
                    </a:lnTo>
                    <a:lnTo>
                      <a:pt x="1470" y="178"/>
                    </a:lnTo>
                    <a:lnTo>
                      <a:pt x="1470" y="176"/>
                    </a:lnTo>
                    <a:lnTo>
                      <a:pt x="1472" y="175"/>
                    </a:lnTo>
                    <a:lnTo>
                      <a:pt x="1472" y="173"/>
                    </a:lnTo>
                    <a:lnTo>
                      <a:pt x="1473" y="172"/>
                    </a:lnTo>
                    <a:lnTo>
                      <a:pt x="1473" y="172"/>
                    </a:lnTo>
                    <a:lnTo>
                      <a:pt x="1473" y="172"/>
                    </a:lnTo>
                    <a:lnTo>
                      <a:pt x="1474" y="174"/>
                    </a:lnTo>
                    <a:lnTo>
                      <a:pt x="1474" y="174"/>
                    </a:lnTo>
                    <a:lnTo>
                      <a:pt x="1474" y="174"/>
                    </a:lnTo>
                    <a:lnTo>
                      <a:pt x="1475" y="175"/>
                    </a:lnTo>
                    <a:lnTo>
                      <a:pt x="1475" y="175"/>
                    </a:lnTo>
                    <a:lnTo>
                      <a:pt x="1475" y="173"/>
                    </a:lnTo>
                    <a:lnTo>
                      <a:pt x="1476" y="172"/>
                    </a:lnTo>
                    <a:lnTo>
                      <a:pt x="1476" y="171"/>
                    </a:lnTo>
                    <a:lnTo>
                      <a:pt x="1477" y="171"/>
                    </a:lnTo>
                    <a:lnTo>
                      <a:pt x="1477" y="172"/>
                    </a:lnTo>
                    <a:lnTo>
                      <a:pt x="1477" y="173"/>
                    </a:lnTo>
                    <a:lnTo>
                      <a:pt x="1478" y="173"/>
                    </a:lnTo>
                    <a:lnTo>
                      <a:pt x="1478" y="174"/>
                    </a:lnTo>
                    <a:lnTo>
                      <a:pt x="1478" y="175"/>
                    </a:lnTo>
                    <a:lnTo>
                      <a:pt x="1479" y="176"/>
                    </a:lnTo>
                    <a:lnTo>
                      <a:pt x="1479" y="178"/>
                    </a:lnTo>
                    <a:lnTo>
                      <a:pt x="1479" y="179"/>
                    </a:lnTo>
                    <a:lnTo>
                      <a:pt x="1481" y="180"/>
                    </a:lnTo>
                    <a:lnTo>
                      <a:pt x="1481" y="180"/>
                    </a:lnTo>
                    <a:lnTo>
                      <a:pt x="1482" y="181"/>
                    </a:lnTo>
                    <a:lnTo>
                      <a:pt x="1482" y="182"/>
                    </a:lnTo>
                    <a:lnTo>
                      <a:pt x="1482" y="181"/>
                    </a:lnTo>
                    <a:lnTo>
                      <a:pt x="1483" y="180"/>
                    </a:lnTo>
                    <a:lnTo>
                      <a:pt x="1483" y="179"/>
                    </a:lnTo>
                    <a:lnTo>
                      <a:pt x="1483" y="174"/>
                    </a:lnTo>
                    <a:lnTo>
                      <a:pt x="1484" y="174"/>
                    </a:lnTo>
                    <a:lnTo>
                      <a:pt x="1484" y="174"/>
                    </a:lnTo>
                    <a:lnTo>
                      <a:pt x="1484" y="174"/>
                    </a:lnTo>
                    <a:lnTo>
                      <a:pt x="1485" y="174"/>
                    </a:lnTo>
                    <a:lnTo>
                      <a:pt x="1485" y="176"/>
                    </a:lnTo>
                    <a:lnTo>
                      <a:pt x="1486" y="175"/>
                    </a:lnTo>
                    <a:lnTo>
                      <a:pt x="1486" y="173"/>
                    </a:lnTo>
                    <a:lnTo>
                      <a:pt x="1486" y="170"/>
                    </a:lnTo>
                    <a:lnTo>
                      <a:pt x="1487" y="169"/>
                    </a:lnTo>
                    <a:lnTo>
                      <a:pt x="1487" y="165"/>
                    </a:lnTo>
                    <a:lnTo>
                      <a:pt x="1487" y="166"/>
                    </a:lnTo>
                    <a:lnTo>
                      <a:pt x="1488" y="167"/>
                    </a:lnTo>
                    <a:lnTo>
                      <a:pt x="1488" y="170"/>
                    </a:lnTo>
                    <a:lnTo>
                      <a:pt x="1488" y="170"/>
                    </a:lnTo>
                    <a:lnTo>
                      <a:pt x="1490" y="170"/>
                    </a:lnTo>
                    <a:lnTo>
                      <a:pt x="1490" y="173"/>
                    </a:lnTo>
                    <a:lnTo>
                      <a:pt x="1491" y="173"/>
                    </a:lnTo>
                    <a:lnTo>
                      <a:pt x="1491" y="173"/>
                    </a:lnTo>
                    <a:lnTo>
                      <a:pt x="1491" y="174"/>
                    </a:lnTo>
                    <a:lnTo>
                      <a:pt x="1492" y="176"/>
                    </a:lnTo>
                    <a:lnTo>
                      <a:pt x="1492" y="179"/>
                    </a:lnTo>
                    <a:lnTo>
                      <a:pt x="1492" y="179"/>
                    </a:lnTo>
                    <a:lnTo>
                      <a:pt x="1493" y="179"/>
                    </a:lnTo>
                    <a:lnTo>
                      <a:pt x="1493" y="178"/>
                    </a:lnTo>
                    <a:lnTo>
                      <a:pt x="1493" y="176"/>
                    </a:lnTo>
                    <a:lnTo>
                      <a:pt x="1494" y="175"/>
                    </a:lnTo>
                    <a:lnTo>
                      <a:pt x="1494" y="174"/>
                    </a:lnTo>
                    <a:lnTo>
                      <a:pt x="1495" y="174"/>
                    </a:lnTo>
                    <a:lnTo>
                      <a:pt x="1495" y="173"/>
                    </a:lnTo>
                    <a:lnTo>
                      <a:pt x="1495" y="174"/>
                    </a:lnTo>
                    <a:lnTo>
                      <a:pt x="1496" y="173"/>
                    </a:lnTo>
                    <a:lnTo>
                      <a:pt x="1496" y="173"/>
                    </a:lnTo>
                    <a:lnTo>
                      <a:pt x="1496" y="174"/>
                    </a:lnTo>
                    <a:lnTo>
                      <a:pt x="1497" y="173"/>
                    </a:lnTo>
                    <a:lnTo>
                      <a:pt x="1497" y="173"/>
                    </a:lnTo>
                    <a:lnTo>
                      <a:pt x="1497" y="172"/>
                    </a:lnTo>
                    <a:lnTo>
                      <a:pt x="1499" y="172"/>
                    </a:lnTo>
                    <a:lnTo>
                      <a:pt x="1499" y="171"/>
                    </a:lnTo>
                    <a:lnTo>
                      <a:pt x="1500" y="169"/>
                    </a:lnTo>
                    <a:lnTo>
                      <a:pt x="1500" y="169"/>
                    </a:lnTo>
                    <a:lnTo>
                      <a:pt x="1500" y="169"/>
                    </a:lnTo>
                    <a:lnTo>
                      <a:pt x="1501" y="171"/>
                    </a:lnTo>
                    <a:lnTo>
                      <a:pt x="1501" y="171"/>
                    </a:lnTo>
                    <a:lnTo>
                      <a:pt x="1501" y="172"/>
                    </a:lnTo>
                    <a:lnTo>
                      <a:pt x="1502" y="172"/>
                    </a:lnTo>
                    <a:lnTo>
                      <a:pt x="1502" y="171"/>
                    </a:lnTo>
                    <a:lnTo>
                      <a:pt x="1502" y="172"/>
                    </a:lnTo>
                    <a:lnTo>
                      <a:pt x="1503" y="171"/>
                    </a:lnTo>
                    <a:lnTo>
                      <a:pt x="1503" y="172"/>
                    </a:lnTo>
                    <a:lnTo>
                      <a:pt x="1504" y="173"/>
                    </a:lnTo>
                    <a:lnTo>
                      <a:pt x="1504" y="173"/>
                    </a:lnTo>
                    <a:lnTo>
                      <a:pt x="1504" y="173"/>
                    </a:lnTo>
                    <a:lnTo>
                      <a:pt x="1505" y="172"/>
                    </a:lnTo>
                    <a:lnTo>
                      <a:pt x="1505" y="172"/>
                    </a:lnTo>
                    <a:lnTo>
                      <a:pt x="1505" y="172"/>
                    </a:lnTo>
                    <a:lnTo>
                      <a:pt x="1506" y="174"/>
                    </a:lnTo>
                    <a:lnTo>
                      <a:pt x="1506" y="173"/>
                    </a:lnTo>
                    <a:lnTo>
                      <a:pt x="1506" y="173"/>
                    </a:lnTo>
                    <a:lnTo>
                      <a:pt x="1508" y="173"/>
                    </a:lnTo>
                    <a:lnTo>
                      <a:pt x="1508" y="173"/>
                    </a:lnTo>
                    <a:lnTo>
                      <a:pt x="1509" y="174"/>
                    </a:lnTo>
                    <a:lnTo>
                      <a:pt x="1509" y="174"/>
                    </a:lnTo>
                    <a:lnTo>
                      <a:pt x="1509" y="173"/>
                    </a:lnTo>
                    <a:lnTo>
                      <a:pt x="1510" y="173"/>
                    </a:lnTo>
                    <a:lnTo>
                      <a:pt x="1510" y="173"/>
                    </a:lnTo>
                    <a:lnTo>
                      <a:pt x="1510" y="173"/>
                    </a:lnTo>
                    <a:lnTo>
                      <a:pt x="1511" y="173"/>
                    </a:lnTo>
                    <a:lnTo>
                      <a:pt x="1511" y="173"/>
                    </a:lnTo>
                    <a:lnTo>
                      <a:pt x="1512" y="174"/>
                    </a:lnTo>
                    <a:lnTo>
                      <a:pt x="1512" y="179"/>
                    </a:lnTo>
                    <a:lnTo>
                      <a:pt x="1512" y="178"/>
                    </a:lnTo>
                    <a:lnTo>
                      <a:pt x="1513" y="178"/>
                    </a:lnTo>
                    <a:lnTo>
                      <a:pt x="1513" y="178"/>
                    </a:lnTo>
                    <a:lnTo>
                      <a:pt x="1513" y="178"/>
                    </a:lnTo>
                    <a:lnTo>
                      <a:pt x="1514" y="175"/>
                    </a:lnTo>
                    <a:lnTo>
                      <a:pt x="1514" y="174"/>
                    </a:lnTo>
                    <a:lnTo>
                      <a:pt x="1514" y="173"/>
                    </a:lnTo>
                    <a:lnTo>
                      <a:pt x="1515" y="172"/>
                    </a:lnTo>
                    <a:lnTo>
                      <a:pt x="1515" y="172"/>
                    </a:lnTo>
                    <a:lnTo>
                      <a:pt x="1517" y="172"/>
                    </a:lnTo>
                    <a:lnTo>
                      <a:pt x="1517" y="170"/>
                    </a:lnTo>
                    <a:lnTo>
                      <a:pt x="1517" y="171"/>
                    </a:lnTo>
                    <a:lnTo>
                      <a:pt x="1518" y="171"/>
                    </a:lnTo>
                    <a:lnTo>
                      <a:pt x="1518" y="171"/>
                    </a:lnTo>
                    <a:lnTo>
                      <a:pt x="1518" y="172"/>
                    </a:lnTo>
                    <a:lnTo>
                      <a:pt x="1519" y="172"/>
                    </a:lnTo>
                    <a:lnTo>
                      <a:pt x="1519" y="170"/>
                    </a:lnTo>
                    <a:lnTo>
                      <a:pt x="1519" y="172"/>
                    </a:lnTo>
                    <a:lnTo>
                      <a:pt x="1520" y="170"/>
                    </a:lnTo>
                    <a:lnTo>
                      <a:pt x="1520" y="171"/>
                    </a:lnTo>
                    <a:lnTo>
                      <a:pt x="1521" y="169"/>
                    </a:lnTo>
                    <a:lnTo>
                      <a:pt x="1521" y="167"/>
                    </a:lnTo>
                    <a:lnTo>
                      <a:pt x="1521" y="165"/>
                    </a:lnTo>
                    <a:lnTo>
                      <a:pt x="1522" y="165"/>
                    </a:lnTo>
                    <a:lnTo>
                      <a:pt x="1522" y="166"/>
                    </a:lnTo>
                    <a:lnTo>
                      <a:pt x="1522" y="169"/>
                    </a:lnTo>
                    <a:lnTo>
                      <a:pt x="1523" y="169"/>
                    </a:lnTo>
                    <a:lnTo>
                      <a:pt x="1523" y="171"/>
                    </a:lnTo>
                    <a:lnTo>
                      <a:pt x="1523" y="173"/>
                    </a:lnTo>
                    <a:lnTo>
                      <a:pt x="1524" y="173"/>
                    </a:lnTo>
                    <a:lnTo>
                      <a:pt x="1524" y="173"/>
                    </a:lnTo>
                    <a:lnTo>
                      <a:pt x="1526" y="174"/>
                    </a:lnTo>
                    <a:lnTo>
                      <a:pt x="1526" y="172"/>
                    </a:lnTo>
                    <a:lnTo>
                      <a:pt x="1526" y="172"/>
                    </a:lnTo>
                    <a:lnTo>
                      <a:pt x="1527" y="171"/>
                    </a:lnTo>
                    <a:lnTo>
                      <a:pt x="1527" y="171"/>
                    </a:lnTo>
                    <a:lnTo>
                      <a:pt x="1527" y="171"/>
                    </a:lnTo>
                    <a:lnTo>
                      <a:pt x="1528" y="173"/>
                    </a:lnTo>
                    <a:lnTo>
                      <a:pt x="1528" y="173"/>
                    </a:lnTo>
                    <a:lnTo>
                      <a:pt x="1528" y="174"/>
                    </a:lnTo>
                    <a:lnTo>
                      <a:pt x="1529" y="174"/>
                    </a:lnTo>
                    <a:lnTo>
                      <a:pt x="1529" y="173"/>
                    </a:lnTo>
                    <a:lnTo>
                      <a:pt x="1530" y="174"/>
                    </a:lnTo>
                    <a:lnTo>
                      <a:pt x="1530" y="172"/>
                    </a:lnTo>
                    <a:lnTo>
                      <a:pt x="1530" y="172"/>
                    </a:lnTo>
                    <a:lnTo>
                      <a:pt x="1531" y="171"/>
                    </a:lnTo>
                    <a:lnTo>
                      <a:pt x="1531" y="171"/>
                    </a:lnTo>
                    <a:lnTo>
                      <a:pt x="1531" y="170"/>
                    </a:lnTo>
                    <a:lnTo>
                      <a:pt x="1532" y="169"/>
                    </a:lnTo>
                    <a:lnTo>
                      <a:pt x="1532" y="169"/>
                    </a:lnTo>
                    <a:lnTo>
                      <a:pt x="1532" y="169"/>
                    </a:lnTo>
                    <a:lnTo>
                      <a:pt x="1533" y="171"/>
                    </a:lnTo>
                    <a:lnTo>
                      <a:pt x="1533" y="172"/>
                    </a:lnTo>
                    <a:lnTo>
                      <a:pt x="1535" y="176"/>
                    </a:lnTo>
                    <a:lnTo>
                      <a:pt x="1535" y="179"/>
                    </a:lnTo>
                    <a:lnTo>
                      <a:pt x="1535" y="183"/>
                    </a:lnTo>
                    <a:lnTo>
                      <a:pt x="1536" y="183"/>
                    </a:lnTo>
                    <a:lnTo>
                      <a:pt x="1536" y="181"/>
                    </a:lnTo>
                    <a:lnTo>
                      <a:pt x="1536" y="181"/>
                    </a:lnTo>
                    <a:lnTo>
                      <a:pt x="1537" y="180"/>
                    </a:lnTo>
                    <a:lnTo>
                      <a:pt x="1537" y="179"/>
                    </a:lnTo>
                    <a:lnTo>
                      <a:pt x="1537" y="178"/>
                    </a:lnTo>
                    <a:lnTo>
                      <a:pt x="1538" y="178"/>
                    </a:lnTo>
                    <a:lnTo>
                      <a:pt x="1538" y="174"/>
                    </a:lnTo>
                    <a:lnTo>
                      <a:pt x="1539" y="172"/>
                    </a:lnTo>
                    <a:lnTo>
                      <a:pt x="1539" y="169"/>
                    </a:lnTo>
                    <a:lnTo>
                      <a:pt x="1539" y="166"/>
                    </a:lnTo>
                    <a:lnTo>
                      <a:pt x="1540" y="164"/>
                    </a:lnTo>
                    <a:lnTo>
                      <a:pt x="1540" y="162"/>
                    </a:lnTo>
                    <a:lnTo>
                      <a:pt x="1540" y="161"/>
                    </a:lnTo>
                    <a:lnTo>
                      <a:pt x="1541" y="162"/>
                    </a:lnTo>
                    <a:lnTo>
                      <a:pt x="1541" y="163"/>
                    </a:lnTo>
                    <a:lnTo>
                      <a:pt x="1541" y="166"/>
                    </a:lnTo>
                    <a:lnTo>
                      <a:pt x="1542" y="171"/>
                    </a:lnTo>
                    <a:lnTo>
                      <a:pt x="1542" y="172"/>
                    </a:lnTo>
                    <a:lnTo>
                      <a:pt x="1544" y="172"/>
                    </a:lnTo>
                    <a:lnTo>
                      <a:pt x="1544" y="173"/>
                    </a:lnTo>
                    <a:lnTo>
                      <a:pt x="1544" y="173"/>
                    </a:lnTo>
                    <a:lnTo>
                      <a:pt x="1545" y="174"/>
                    </a:lnTo>
                    <a:lnTo>
                      <a:pt x="1545" y="173"/>
                    </a:lnTo>
                    <a:lnTo>
                      <a:pt x="1545" y="173"/>
                    </a:lnTo>
                    <a:lnTo>
                      <a:pt x="1546" y="173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47" y="173"/>
                    </a:lnTo>
                    <a:lnTo>
                      <a:pt x="1547" y="173"/>
                    </a:lnTo>
                    <a:lnTo>
                      <a:pt x="1548" y="175"/>
                    </a:lnTo>
                    <a:lnTo>
                      <a:pt x="1548" y="175"/>
                    </a:lnTo>
                    <a:lnTo>
                      <a:pt x="1548" y="175"/>
                    </a:lnTo>
                    <a:lnTo>
                      <a:pt x="1549" y="174"/>
                    </a:lnTo>
                    <a:lnTo>
                      <a:pt x="1549" y="173"/>
                    </a:lnTo>
                    <a:lnTo>
                      <a:pt x="1549" y="173"/>
                    </a:lnTo>
                    <a:lnTo>
                      <a:pt x="1550" y="173"/>
                    </a:lnTo>
                    <a:lnTo>
                      <a:pt x="1550" y="173"/>
                    </a:lnTo>
                    <a:lnTo>
                      <a:pt x="1550" y="175"/>
                    </a:lnTo>
                    <a:lnTo>
                      <a:pt x="1551" y="175"/>
                    </a:lnTo>
                    <a:lnTo>
                      <a:pt x="1551" y="178"/>
                    </a:lnTo>
                    <a:lnTo>
                      <a:pt x="1553" y="178"/>
                    </a:lnTo>
                    <a:lnTo>
                      <a:pt x="1553" y="179"/>
                    </a:lnTo>
                    <a:lnTo>
                      <a:pt x="1553" y="175"/>
                    </a:lnTo>
                    <a:lnTo>
                      <a:pt x="1554" y="175"/>
                    </a:lnTo>
                    <a:lnTo>
                      <a:pt x="1554" y="173"/>
                    </a:lnTo>
                    <a:lnTo>
                      <a:pt x="1554" y="173"/>
                    </a:lnTo>
                    <a:lnTo>
                      <a:pt x="1555" y="172"/>
                    </a:lnTo>
                    <a:lnTo>
                      <a:pt x="1555" y="173"/>
                    </a:lnTo>
                    <a:lnTo>
                      <a:pt x="1556" y="173"/>
                    </a:lnTo>
                    <a:lnTo>
                      <a:pt x="1556" y="172"/>
                    </a:lnTo>
                    <a:lnTo>
                      <a:pt x="1556" y="173"/>
                    </a:lnTo>
                    <a:lnTo>
                      <a:pt x="1557" y="173"/>
                    </a:lnTo>
                    <a:lnTo>
                      <a:pt x="1557" y="173"/>
                    </a:lnTo>
                    <a:lnTo>
                      <a:pt x="1557" y="173"/>
                    </a:lnTo>
                    <a:lnTo>
                      <a:pt x="1558" y="172"/>
                    </a:lnTo>
                    <a:lnTo>
                      <a:pt x="1558" y="172"/>
                    </a:lnTo>
                    <a:lnTo>
                      <a:pt x="1558" y="173"/>
                    </a:lnTo>
                    <a:lnTo>
                      <a:pt x="1559" y="174"/>
                    </a:lnTo>
                    <a:lnTo>
                      <a:pt x="1559" y="174"/>
                    </a:lnTo>
                    <a:lnTo>
                      <a:pt x="1560" y="175"/>
                    </a:lnTo>
                    <a:lnTo>
                      <a:pt x="1560" y="174"/>
                    </a:lnTo>
                    <a:lnTo>
                      <a:pt x="1560" y="176"/>
                    </a:lnTo>
                    <a:lnTo>
                      <a:pt x="1562" y="176"/>
                    </a:lnTo>
                    <a:lnTo>
                      <a:pt x="1562" y="180"/>
                    </a:lnTo>
                    <a:lnTo>
                      <a:pt x="1562" y="179"/>
                    </a:lnTo>
                    <a:lnTo>
                      <a:pt x="1563" y="179"/>
                    </a:lnTo>
                    <a:lnTo>
                      <a:pt x="1563" y="179"/>
                    </a:lnTo>
                    <a:lnTo>
                      <a:pt x="1563" y="180"/>
                    </a:lnTo>
                    <a:lnTo>
                      <a:pt x="1564" y="181"/>
                    </a:lnTo>
                    <a:lnTo>
                      <a:pt x="1564" y="181"/>
                    </a:lnTo>
                    <a:lnTo>
                      <a:pt x="1565" y="180"/>
                    </a:lnTo>
                    <a:lnTo>
                      <a:pt x="1565" y="179"/>
                    </a:lnTo>
                    <a:lnTo>
                      <a:pt x="1565" y="178"/>
                    </a:lnTo>
                    <a:lnTo>
                      <a:pt x="1566" y="178"/>
                    </a:lnTo>
                    <a:lnTo>
                      <a:pt x="1566" y="174"/>
                    </a:lnTo>
                    <a:lnTo>
                      <a:pt x="1566" y="175"/>
                    </a:lnTo>
                    <a:lnTo>
                      <a:pt x="1567" y="174"/>
                    </a:lnTo>
                    <a:lnTo>
                      <a:pt x="1567" y="173"/>
                    </a:lnTo>
                    <a:lnTo>
                      <a:pt x="1567" y="173"/>
                    </a:lnTo>
                    <a:lnTo>
                      <a:pt x="1568" y="173"/>
                    </a:lnTo>
                    <a:lnTo>
                      <a:pt x="1568" y="172"/>
                    </a:lnTo>
                    <a:lnTo>
                      <a:pt x="1569" y="170"/>
                    </a:lnTo>
                    <a:lnTo>
                      <a:pt x="1569" y="170"/>
                    </a:lnTo>
                    <a:lnTo>
                      <a:pt x="1569" y="171"/>
                    </a:lnTo>
                    <a:lnTo>
                      <a:pt x="1571" y="172"/>
                    </a:lnTo>
                    <a:lnTo>
                      <a:pt x="1571" y="170"/>
                    </a:lnTo>
                    <a:lnTo>
                      <a:pt x="1571" y="170"/>
                    </a:lnTo>
                    <a:lnTo>
                      <a:pt x="1572" y="170"/>
                    </a:lnTo>
                    <a:lnTo>
                      <a:pt x="1572" y="172"/>
                    </a:lnTo>
                    <a:lnTo>
                      <a:pt x="1572" y="173"/>
                    </a:lnTo>
                    <a:lnTo>
                      <a:pt x="1573" y="174"/>
                    </a:lnTo>
                    <a:lnTo>
                      <a:pt x="1573" y="174"/>
                    </a:lnTo>
                    <a:lnTo>
                      <a:pt x="1574" y="176"/>
                    </a:lnTo>
                    <a:lnTo>
                      <a:pt x="1574" y="178"/>
                    </a:lnTo>
                    <a:lnTo>
                      <a:pt x="1574" y="175"/>
                    </a:lnTo>
                    <a:lnTo>
                      <a:pt x="1575" y="174"/>
                    </a:lnTo>
                    <a:lnTo>
                      <a:pt x="1575" y="173"/>
                    </a:lnTo>
                    <a:lnTo>
                      <a:pt x="1575" y="171"/>
                    </a:lnTo>
                    <a:lnTo>
                      <a:pt x="1576" y="171"/>
                    </a:lnTo>
                    <a:lnTo>
                      <a:pt x="1576" y="169"/>
                    </a:lnTo>
                    <a:lnTo>
                      <a:pt x="1576" y="170"/>
                    </a:lnTo>
                    <a:lnTo>
                      <a:pt x="1577" y="170"/>
                    </a:lnTo>
                    <a:lnTo>
                      <a:pt x="1577" y="170"/>
                    </a:lnTo>
                    <a:lnTo>
                      <a:pt x="1578" y="171"/>
                    </a:lnTo>
                    <a:lnTo>
                      <a:pt x="1578" y="171"/>
                    </a:lnTo>
                    <a:lnTo>
                      <a:pt x="1578" y="171"/>
                    </a:lnTo>
                    <a:lnTo>
                      <a:pt x="1580" y="171"/>
                    </a:lnTo>
                    <a:lnTo>
                      <a:pt x="1580" y="172"/>
                    </a:lnTo>
                    <a:lnTo>
                      <a:pt x="1580" y="171"/>
                    </a:lnTo>
                    <a:lnTo>
                      <a:pt x="1581" y="171"/>
                    </a:lnTo>
                    <a:lnTo>
                      <a:pt x="1581" y="172"/>
                    </a:lnTo>
                    <a:lnTo>
                      <a:pt x="1581" y="173"/>
                    </a:lnTo>
                    <a:lnTo>
                      <a:pt x="1582" y="172"/>
                    </a:lnTo>
                    <a:lnTo>
                      <a:pt x="1582" y="171"/>
                    </a:lnTo>
                    <a:lnTo>
                      <a:pt x="1583" y="170"/>
                    </a:lnTo>
                    <a:lnTo>
                      <a:pt x="1583" y="172"/>
                    </a:lnTo>
                    <a:lnTo>
                      <a:pt x="1583" y="171"/>
                    </a:lnTo>
                    <a:lnTo>
                      <a:pt x="1584" y="171"/>
                    </a:lnTo>
                    <a:lnTo>
                      <a:pt x="1584" y="173"/>
                    </a:lnTo>
                    <a:lnTo>
                      <a:pt x="1584" y="174"/>
                    </a:lnTo>
                    <a:lnTo>
                      <a:pt x="1585" y="172"/>
                    </a:lnTo>
                    <a:lnTo>
                      <a:pt x="1585" y="172"/>
                    </a:lnTo>
                    <a:lnTo>
                      <a:pt x="1585" y="171"/>
                    </a:lnTo>
                    <a:lnTo>
                      <a:pt x="1586" y="171"/>
                    </a:lnTo>
                    <a:lnTo>
                      <a:pt x="1586" y="171"/>
                    </a:lnTo>
                    <a:lnTo>
                      <a:pt x="1587" y="171"/>
                    </a:lnTo>
                    <a:lnTo>
                      <a:pt x="1587" y="172"/>
                    </a:lnTo>
                    <a:lnTo>
                      <a:pt x="1587" y="171"/>
                    </a:lnTo>
                    <a:lnTo>
                      <a:pt x="1589" y="172"/>
                    </a:lnTo>
                    <a:lnTo>
                      <a:pt x="1589" y="171"/>
                    </a:lnTo>
                    <a:lnTo>
                      <a:pt x="1589" y="171"/>
                    </a:lnTo>
                    <a:lnTo>
                      <a:pt x="1590" y="171"/>
                    </a:lnTo>
                    <a:lnTo>
                      <a:pt x="1590" y="172"/>
                    </a:lnTo>
                    <a:lnTo>
                      <a:pt x="1590" y="171"/>
                    </a:lnTo>
                    <a:lnTo>
                      <a:pt x="1591" y="169"/>
                    </a:lnTo>
                    <a:lnTo>
                      <a:pt x="1591" y="169"/>
                    </a:lnTo>
                    <a:lnTo>
                      <a:pt x="1592" y="166"/>
                    </a:lnTo>
                    <a:lnTo>
                      <a:pt x="1592" y="170"/>
                    </a:lnTo>
                    <a:lnTo>
                      <a:pt x="1592" y="170"/>
                    </a:lnTo>
                    <a:lnTo>
                      <a:pt x="1593" y="170"/>
                    </a:lnTo>
                    <a:lnTo>
                      <a:pt x="1593" y="172"/>
                    </a:lnTo>
                    <a:lnTo>
                      <a:pt x="1593" y="172"/>
                    </a:lnTo>
                    <a:lnTo>
                      <a:pt x="1594" y="172"/>
                    </a:lnTo>
                    <a:lnTo>
                      <a:pt x="1594" y="172"/>
                    </a:lnTo>
                    <a:lnTo>
                      <a:pt x="1594" y="173"/>
                    </a:lnTo>
                    <a:lnTo>
                      <a:pt x="1595" y="173"/>
                    </a:lnTo>
                    <a:lnTo>
                      <a:pt x="1595" y="172"/>
                    </a:lnTo>
                    <a:lnTo>
                      <a:pt x="1596" y="173"/>
                    </a:lnTo>
                    <a:lnTo>
                      <a:pt x="1596" y="174"/>
                    </a:lnTo>
                    <a:lnTo>
                      <a:pt x="1596" y="173"/>
                    </a:lnTo>
                    <a:lnTo>
                      <a:pt x="1598" y="173"/>
                    </a:lnTo>
                    <a:lnTo>
                      <a:pt x="1598" y="174"/>
                    </a:lnTo>
                    <a:lnTo>
                      <a:pt x="1598" y="178"/>
                    </a:lnTo>
                    <a:lnTo>
                      <a:pt x="1599" y="176"/>
                    </a:lnTo>
                    <a:lnTo>
                      <a:pt x="1599" y="174"/>
                    </a:lnTo>
                    <a:lnTo>
                      <a:pt x="1600" y="173"/>
                    </a:lnTo>
                    <a:lnTo>
                      <a:pt x="1600" y="172"/>
                    </a:lnTo>
                    <a:lnTo>
                      <a:pt x="1600" y="171"/>
                    </a:lnTo>
                    <a:lnTo>
                      <a:pt x="1601" y="170"/>
                    </a:lnTo>
                    <a:lnTo>
                      <a:pt x="1601" y="169"/>
                    </a:lnTo>
                    <a:lnTo>
                      <a:pt x="1601" y="167"/>
                    </a:lnTo>
                    <a:lnTo>
                      <a:pt x="1602" y="169"/>
                    </a:lnTo>
                    <a:lnTo>
                      <a:pt x="1602" y="169"/>
                    </a:lnTo>
                    <a:lnTo>
                      <a:pt x="1602" y="166"/>
                    </a:lnTo>
                    <a:lnTo>
                      <a:pt x="1603" y="166"/>
                    </a:lnTo>
                    <a:lnTo>
                      <a:pt x="1603" y="164"/>
                    </a:lnTo>
                    <a:lnTo>
                      <a:pt x="1604" y="164"/>
                    </a:lnTo>
                    <a:lnTo>
                      <a:pt x="1604" y="165"/>
                    </a:lnTo>
                    <a:lnTo>
                      <a:pt x="1604" y="164"/>
                    </a:lnTo>
                    <a:lnTo>
                      <a:pt x="1605" y="165"/>
                    </a:lnTo>
                    <a:lnTo>
                      <a:pt x="1605" y="163"/>
                    </a:lnTo>
                    <a:lnTo>
                      <a:pt x="1605" y="164"/>
                    </a:lnTo>
                    <a:lnTo>
                      <a:pt x="1607" y="164"/>
                    </a:lnTo>
                    <a:lnTo>
                      <a:pt x="1607" y="166"/>
                    </a:lnTo>
                    <a:lnTo>
                      <a:pt x="1607" y="169"/>
                    </a:lnTo>
                    <a:lnTo>
                      <a:pt x="1608" y="171"/>
                    </a:lnTo>
                    <a:lnTo>
                      <a:pt x="1608" y="171"/>
                    </a:lnTo>
                    <a:lnTo>
                      <a:pt x="1609" y="172"/>
                    </a:lnTo>
                    <a:lnTo>
                      <a:pt x="1609" y="172"/>
                    </a:lnTo>
                    <a:lnTo>
                      <a:pt x="1609" y="173"/>
                    </a:lnTo>
                    <a:lnTo>
                      <a:pt x="1610" y="173"/>
                    </a:lnTo>
                    <a:lnTo>
                      <a:pt x="1610" y="174"/>
                    </a:lnTo>
                    <a:lnTo>
                      <a:pt x="1610" y="174"/>
                    </a:lnTo>
                    <a:lnTo>
                      <a:pt x="1611" y="175"/>
                    </a:lnTo>
                    <a:lnTo>
                      <a:pt x="1611" y="178"/>
                    </a:lnTo>
                    <a:lnTo>
                      <a:pt x="1611" y="180"/>
                    </a:lnTo>
                    <a:lnTo>
                      <a:pt x="1612" y="180"/>
                    </a:lnTo>
                    <a:lnTo>
                      <a:pt x="1612" y="180"/>
                    </a:lnTo>
                    <a:lnTo>
                      <a:pt x="1613" y="179"/>
                    </a:lnTo>
                    <a:lnTo>
                      <a:pt x="1613" y="179"/>
                    </a:lnTo>
                    <a:lnTo>
                      <a:pt x="1613" y="178"/>
                    </a:lnTo>
                    <a:lnTo>
                      <a:pt x="1614" y="175"/>
                    </a:lnTo>
                    <a:lnTo>
                      <a:pt x="1614" y="173"/>
                    </a:lnTo>
                    <a:lnTo>
                      <a:pt x="1614" y="173"/>
                    </a:lnTo>
                    <a:lnTo>
                      <a:pt x="1616" y="174"/>
                    </a:lnTo>
                    <a:lnTo>
                      <a:pt x="1616" y="174"/>
                    </a:lnTo>
                    <a:lnTo>
                      <a:pt x="1616" y="179"/>
                    </a:lnTo>
                    <a:lnTo>
                      <a:pt x="1617" y="181"/>
                    </a:lnTo>
                    <a:lnTo>
                      <a:pt x="1617" y="182"/>
                    </a:lnTo>
                    <a:lnTo>
                      <a:pt x="1618" y="182"/>
                    </a:lnTo>
                    <a:lnTo>
                      <a:pt x="1618" y="183"/>
                    </a:lnTo>
                    <a:lnTo>
                      <a:pt x="1618" y="182"/>
                    </a:lnTo>
                    <a:lnTo>
                      <a:pt x="1619" y="181"/>
                    </a:lnTo>
                    <a:lnTo>
                      <a:pt x="1619" y="181"/>
                    </a:lnTo>
                    <a:lnTo>
                      <a:pt x="1619" y="180"/>
                    </a:lnTo>
                    <a:lnTo>
                      <a:pt x="1620" y="179"/>
                    </a:lnTo>
                    <a:lnTo>
                      <a:pt x="1620" y="175"/>
                    </a:lnTo>
                    <a:lnTo>
                      <a:pt x="1620" y="172"/>
                    </a:lnTo>
                    <a:lnTo>
                      <a:pt x="1621" y="170"/>
                    </a:lnTo>
                    <a:lnTo>
                      <a:pt x="1621" y="167"/>
                    </a:lnTo>
                    <a:lnTo>
                      <a:pt x="1622" y="164"/>
                    </a:lnTo>
                    <a:lnTo>
                      <a:pt x="1622" y="164"/>
                    </a:lnTo>
                    <a:lnTo>
                      <a:pt x="1622" y="163"/>
                    </a:lnTo>
                    <a:lnTo>
                      <a:pt x="1623" y="164"/>
                    </a:lnTo>
                    <a:lnTo>
                      <a:pt x="1623" y="161"/>
                    </a:lnTo>
                    <a:lnTo>
                      <a:pt x="1623" y="163"/>
                    </a:lnTo>
                    <a:lnTo>
                      <a:pt x="1625" y="163"/>
                    </a:lnTo>
                    <a:lnTo>
                      <a:pt x="1625" y="162"/>
                    </a:lnTo>
                    <a:lnTo>
                      <a:pt x="1625" y="163"/>
                    </a:lnTo>
                    <a:lnTo>
                      <a:pt x="1626" y="166"/>
                    </a:lnTo>
                    <a:lnTo>
                      <a:pt x="1626" y="170"/>
                    </a:lnTo>
                    <a:lnTo>
                      <a:pt x="1627" y="172"/>
                    </a:lnTo>
                    <a:lnTo>
                      <a:pt x="1627" y="172"/>
                    </a:lnTo>
                    <a:lnTo>
                      <a:pt x="1627" y="171"/>
                    </a:lnTo>
                    <a:lnTo>
                      <a:pt x="1628" y="172"/>
                    </a:lnTo>
                    <a:lnTo>
                      <a:pt x="1628" y="171"/>
                    </a:lnTo>
                    <a:lnTo>
                      <a:pt x="1628" y="171"/>
                    </a:lnTo>
                    <a:lnTo>
                      <a:pt x="1629" y="171"/>
                    </a:lnTo>
                    <a:lnTo>
                      <a:pt x="1629" y="171"/>
                    </a:lnTo>
                    <a:lnTo>
                      <a:pt x="1629" y="173"/>
                    </a:lnTo>
                    <a:lnTo>
                      <a:pt x="1630" y="173"/>
                    </a:lnTo>
                    <a:lnTo>
                      <a:pt x="1630" y="173"/>
                    </a:lnTo>
                    <a:lnTo>
                      <a:pt x="1631" y="173"/>
                    </a:lnTo>
                    <a:lnTo>
                      <a:pt x="1631" y="171"/>
                    </a:lnTo>
                    <a:lnTo>
                      <a:pt x="1631" y="172"/>
                    </a:lnTo>
                    <a:lnTo>
                      <a:pt x="1632" y="174"/>
                    </a:lnTo>
                    <a:lnTo>
                      <a:pt x="1632" y="174"/>
                    </a:lnTo>
                    <a:lnTo>
                      <a:pt x="1632" y="173"/>
                    </a:lnTo>
                    <a:lnTo>
                      <a:pt x="1634" y="172"/>
                    </a:lnTo>
                    <a:lnTo>
                      <a:pt x="1634" y="171"/>
                    </a:lnTo>
                    <a:lnTo>
                      <a:pt x="1634" y="172"/>
                    </a:lnTo>
                    <a:lnTo>
                      <a:pt x="1635" y="172"/>
                    </a:lnTo>
                    <a:lnTo>
                      <a:pt x="1635" y="172"/>
                    </a:lnTo>
                    <a:lnTo>
                      <a:pt x="1636" y="171"/>
                    </a:lnTo>
                    <a:lnTo>
                      <a:pt x="1636" y="170"/>
                    </a:lnTo>
                    <a:lnTo>
                      <a:pt x="1636" y="170"/>
                    </a:lnTo>
                    <a:lnTo>
                      <a:pt x="1637" y="166"/>
                    </a:lnTo>
                    <a:lnTo>
                      <a:pt x="1637" y="167"/>
                    </a:lnTo>
                    <a:lnTo>
                      <a:pt x="1637" y="164"/>
                    </a:lnTo>
                    <a:lnTo>
                      <a:pt x="1638" y="163"/>
                    </a:lnTo>
                    <a:lnTo>
                      <a:pt x="1638" y="164"/>
                    </a:lnTo>
                    <a:lnTo>
                      <a:pt x="1638" y="165"/>
                    </a:lnTo>
                    <a:lnTo>
                      <a:pt x="1639" y="182"/>
                    </a:lnTo>
                    <a:lnTo>
                      <a:pt x="1639" y="361"/>
                    </a:lnTo>
                    <a:lnTo>
                      <a:pt x="1640" y="518"/>
                    </a:lnTo>
                    <a:lnTo>
                      <a:pt x="1640" y="561"/>
                    </a:lnTo>
                    <a:lnTo>
                      <a:pt x="1640" y="521"/>
                    </a:lnTo>
                    <a:lnTo>
                      <a:pt x="1641" y="446"/>
                    </a:lnTo>
                    <a:lnTo>
                      <a:pt x="1641" y="369"/>
                    </a:lnTo>
                    <a:lnTo>
                      <a:pt x="1641" y="301"/>
                    </a:lnTo>
                    <a:lnTo>
                      <a:pt x="1643" y="245"/>
                    </a:lnTo>
                    <a:lnTo>
                      <a:pt x="1643" y="208"/>
                    </a:lnTo>
                    <a:lnTo>
                      <a:pt x="1644" y="181"/>
                    </a:lnTo>
                    <a:lnTo>
                      <a:pt x="1644" y="164"/>
                    </a:lnTo>
                    <a:lnTo>
                      <a:pt x="1644" y="156"/>
                    </a:lnTo>
                    <a:lnTo>
                      <a:pt x="1645" y="153"/>
                    </a:lnTo>
                    <a:lnTo>
                      <a:pt x="1645" y="149"/>
                    </a:lnTo>
                    <a:lnTo>
                      <a:pt x="1645" y="152"/>
                    </a:lnTo>
                    <a:lnTo>
                      <a:pt x="1646" y="154"/>
                    </a:lnTo>
                    <a:lnTo>
                      <a:pt x="1646" y="157"/>
                    </a:lnTo>
                    <a:lnTo>
                      <a:pt x="1646" y="160"/>
                    </a:lnTo>
                    <a:lnTo>
                      <a:pt x="1647" y="163"/>
                    </a:lnTo>
                    <a:lnTo>
                      <a:pt x="1647" y="166"/>
                    </a:lnTo>
                    <a:lnTo>
                      <a:pt x="1648" y="167"/>
                    </a:lnTo>
                    <a:lnTo>
                      <a:pt x="1648" y="169"/>
                    </a:lnTo>
                    <a:lnTo>
                      <a:pt x="1648" y="170"/>
                    </a:lnTo>
                    <a:lnTo>
                      <a:pt x="1649" y="170"/>
                    </a:lnTo>
                    <a:lnTo>
                      <a:pt x="1649" y="169"/>
                    </a:lnTo>
                    <a:lnTo>
                      <a:pt x="1649" y="167"/>
                    </a:lnTo>
                    <a:lnTo>
                      <a:pt x="1650" y="165"/>
                    </a:lnTo>
                    <a:lnTo>
                      <a:pt x="1650" y="163"/>
                    </a:lnTo>
                    <a:lnTo>
                      <a:pt x="1650" y="161"/>
                    </a:lnTo>
                    <a:lnTo>
                      <a:pt x="1652" y="160"/>
                    </a:lnTo>
                    <a:lnTo>
                      <a:pt x="1652" y="158"/>
                    </a:lnTo>
                    <a:lnTo>
                      <a:pt x="1653" y="161"/>
                    </a:lnTo>
                    <a:lnTo>
                      <a:pt x="1653" y="162"/>
                    </a:lnTo>
                    <a:lnTo>
                      <a:pt x="1653" y="162"/>
                    </a:lnTo>
                    <a:lnTo>
                      <a:pt x="1654" y="164"/>
                    </a:lnTo>
                    <a:lnTo>
                      <a:pt x="1654" y="166"/>
                    </a:lnTo>
                    <a:lnTo>
                      <a:pt x="1654" y="170"/>
                    </a:lnTo>
                    <a:lnTo>
                      <a:pt x="1655" y="169"/>
                    </a:lnTo>
                    <a:lnTo>
                      <a:pt x="1655" y="169"/>
                    </a:lnTo>
                    <a:lnTo>
                      <a:pt x="1655" y="166"/>
                    </a:lnTo>
                    <a:lnTo>
                      <a:pt x="1656" y="166"/>
                    </a:lnTo>
                    <a:lnTo>
                      <a:pt x="1656" y="166"/>
                    </a:lnTo>
                    <a:lnTo>
                      <a:pt x="1657" y="170"/>
                    </a:lnTo>
                    <a:lnTo>
                      <a:pt x="1657" y="170"/>
                    </a:lnTo>
                    <a:lnTo>
                      <a:pt x="1657" y="172"/>
                    </a:lnTo>
                    <a:lnTo>
                      <a:pt x="1658" y="173"/>
                    </a:lnTo>
                    <a:lnTo>
                      <a:pt x="1658" y="176"/>
                    </a:lnTo>
                    <a:lnTo>
                      <a:pt x="1658" y="180"/>
                    </a:lnTo>
                    <a:lnTo>
                      <a:pt x="1659" y="182"/>
                    </a:lnTo>
                    <a:lnTo>
                      <a:pt x="1659" y="187"/>
                    </a:lnTo>
                    <a:lnTo>
                      <a:pt x="1659" y="189"/>
                    </a:lnTo>
                    <a:lnTo>
                      <a:pt x="1661" y="193"/>
                    </a:lnTo>
                    <a:lnTo>
                      <a:pt x="1661" y="198"/>
                    </a:lnTo>
                    <a:lnTo>
                      <a:pt x="1662" y="201"/>
                    </a:lnTo>
                    <a:lnTo>
                      <a:pt x="1662" y="203"/>
                    </a:lnTo>
                    <a:lnTo>
                      <a:pt x="1662" y="208"/>
                    </a:lnTo>
                    <a:lnTo>
                      <a:pt x="1663" y="212"/>
                    </a:lnTo>
                    <a:lnTo>
                      <a:pt x="1663" y="218"/>
                    </a:lnTo>
                    <a:lnTo>
                      <a:pt x="1663" y="222"/>
                    </a:lnTo>
                    <a:lnTo>
                      <a:pt x="1664" y="226"/>
                    </a:lnTo>
                    <a:lnTo>
                      <a:pt x="1664" y="231"/>
                    </a:lnTo>
                    <a:lnTo>
                      <a:pt x="1664" y="236"/>
                    </a:lnTo>
                    <a:lnTo>
                      <a:pt x="1665" y="242"/>
                    </a:lnTo>
                    <a:lnTo>
                      <a:pt x="1665" y="248"/>
                    </a:lnTo>
                    <a:lnTo>
                      <a:pt x="1666" y="251"/>
                    </a:lnTo>
                    <a:lnTo>
                      <a:pt x="1666" y="255"/>
                    </a:lnTo>
                    <a:lnTo>
                      <a:pt x="1666" y="260"/>
                    </a:lnTo>
                    <a:lnTo>
                      <a:pt x="1667" y="263"/>
                    </a:lnTo>
                    <a:lnTo>
                      <a:pt x="1667" y="267"/>
                    </a:lnTo>
                    <a:lnTo>
                      <a:pt x="1667" y="274"/>
                    </a:lnTo>
                    <a:lnTo>
                      <a:pt x="1668" y="280"/>
                    </a:lnTo>
                    <a:lnTo>
                      <a:pt x="1668" y="284"/>
                    </a:lnTo>
                    <a:lnTo>
                      <a:pt x="1668" y="288"/>
                    </a:lnTo>
                    <a:lnTo>
                      <a:pt x="1670" y="294"/>
                    </a:lnTo>
                    <a:lnTo>
                      <a:pt x="1670" y="298"/>
                    </a:lnTo>
                    <a:lnTo>
                      <a:pt x="1671" y="302"/>
                    </a:lnTo>
                    <a:lnTo>
                      <a:pt x="1671" y="306"/>
                    </a:lnTo>
                    <a:lnTo>
                      <a:pt x="1671" y="309"/>
                    </a:lnTo>
                    <a:lnTo>
                      <a:pt x="1672" y="316"/>
                    </a:lnTo>
                    <a:lnTo>
                      <a:pt x="1672" y="321"/>
                    </a:lnTo>
                    <a:lnTo>
                      <a:pt x="1672" y="325"/>
                    </a:lnTo>
                    <a:lnTo>
                      <a:pt x="1673" y="328"/>
                    </a:lnTo>
                    <a:lnTo>
                      <a:pt x="1673" y="329"/>
                    </a:lnTo>
                    <a:lnTo>
                      <a:pt x="1673" y="331"/>
                    </a:lnTo>
                    <a:lnTo>
                      <a:pt x="1674" y="337"/>
                    </a:lnTo>
                    <a:lnTo>
                      <a:pt x="1674" y="342"/>
                    </a:lnTo>
                    <a:lnTo>
                      <a:pt x="1675" y="343"/>
                    </a:lnTo>
                    <a:lnTo>
                      <a:pt x="1675" y="346"/>
                    </a:lnTo>
                    <a:lnTo>
                      <a:pt x="1675" y="351"/>
                    </a:lnTo>
                    <a:lnTo>
                      <a:pt x="1676" y="355"/>
                    </a:lnTo>
                    <a:lnTo>
                      <a:pt x="1676" y="358"/>
                    </a:lnTo>
                    <a:lnTo>
                      <a:pt x="1676" y="361"/>
                    </a:lnTo>
                    <a:lnTo>
                      <a:pt x="1677" y="365"/>
                    </a:lnTo>
                    <a:lnTo>
                      <a:pt x="1677" y="369"/>
                    </a:lnTo>
                    <a:lnTo>
                      <a:pt x="1677" y="372"/>
                    </a:lnTo>
                    <a:lnTo>
                      <a:pt x="1679" y="373"/>
                    </a:lnTo>
                    <a:lnTo>
                      <a:pt x="1679" y="375"/>
                    </a:lnTo>
                    <a:lnTo>
                      <a:pt x="1680" y="378"/>
                    </a:lnTo>
                    <a:lnTo>
                      <a:pt x="1680" y="381"/>
                    </a:lnTo>
                    <a:lnTo>
                      <a:pt x="1680" y="383"/>
                    </a:lnTo>
                    <a:lnTo>
                      <a:pt x="1681" y="384"/>
                    </a:lnTo>
                    <a:lnTo>
                      <a:pt x="1681" y="385"/>
                    </a:lnTo>
                    <a:lnTo>
                      <a:pt x="1681" y="387"/>
                    </a:lnTo>
                    <a:lnTo>
                      <a:pt x="1682" y="388"/>
                    </a:lnTo>
                    <a:lnTo>
                      <a:pt x="1682" y="390"/>
                    </a:lnTo>
                    <a:lnTo>
                      <a:pt x="1683" y="390"/>
                    </a:lnTo>
                    <a:lnTo>
                      <a:pt x="1683" y="391"/>
                    </a:lnTo>
                    <a:lnTo>
                      <a:pt x="1683" y="394"/>
                    </a:lnTo>
                    <a:lnTo>
                      <a:pt x="1684" y="394"/>
                    </a:lnTo>
                    <a:lnTo>
                      <a:pt x="1684" y="397"/>
                    </a:lnTo>
                    <a:lnTo>
                      <a:pt x="1684" y="397"/>
                    </a:lnTo>
                    <a:lnTo>
                      <a:pt x="1685" y="395"/>
                    </a:lnTo>
                    <a:lnTo>
                      <a:pt x="1685" y="395"/>
                    </a:lnTo>
                    <a:lnTo>
                      <a:pt x="1685" y="397"/>
                    </a:lnTo>
                    <a:lnTo>
                      <a:pt x="1686" y="398"/>
                    </a:lnTo>
                    <a:lnTo>
                      <a:pt x="1686" y="398"/>
                    </a:lnTo>
                    <a:lnTo>
                      <a:pt x="1688" y="400"/>
                    </a:lnTo>
                    <a:lnTo>
                      <a:pt x="1688" y="401"/>
                    </a:lnTo>
                    <a:lnTo>
                      <a:pt x="1688" y="401"/>
                    </a:lnTo>
                    <a:lnTo>
                      <a:pt x="1689" y="406"/>
                    </a:lnTo>
                    <a:lnTo>
                      <a:pt x="1689" y="408"/>
                    </a:lnTo>
                    <a:lnTo>
                      <a:pt x="1689" y="409"/>
                    </a:lnTo>
                    <a:lnTo>
                      <a:pt x="1690" y="411"/>
                    </a:lnTo>
                    <a:lnTo>
                      <a:pt x="1690" y="412"/>
                    </a:lnTo>
                    <a:lnTo>
                      <a:pt x="1690" y="413"/>
                    </a:lnTo>
                    <a:lnTo>
                      <a:pt x="1691" y="415"/>
                    </a:lnTo>
                    <a:lnTo>
                      <a:pt x="1691" y="417"/>
                    </a:lnTo>
                    <a:lnTo>
                      <a:pt x="1692" y="420"/>
                    </a:lnTo>
                    <a:lnTo>
                      <a:pt x="1692" y="421"/>
                    </a:lnTo>
                    <a:lnTo>
                      <a:pt x="1692" y="422"/>
                    </a:lnTo>
                    <a:lnTo>
                      <a:pt x="1693" y="424"/>
                    </a:lnTo>
                    <a:lnTo>
                      <a:pt x="1693" y="425"/>
                    </a:lnTo>
                    <a:lnTo>
                      <a:pt x="1693" y="428"/>
                    </a:lnTo>
                    <a:lnTo>
                      <a:pt x="1694" y="427"/>
                    </a:lnTo>
                    <a:lnTo>
                      <a:pt x="1694" y="428"/>
                    </a:lnTo>
                    <a:lnTo>
                      <a:pt x="1694" y="427"/>
                    </a:lnTo>
                    <a:lnTo>
                      <a:pt x="1695" y="427"/>
                    </a:lnTo>
                    <a:lnTo>
                      <a:pt x="1695" y="428"/>
                    </a:lnTo>
                    <a:lnTo>
                      <a:pt x="1696" y="427"/>
                    </a:lnTo>
                    <a:lnTo>
                      <a:pt x="1696" y="425"/>
                    </a:lnTo>
                    <a:lnTo>
                      <a:pt x="1696" y="427"/>
                    </a:lnTo>
                    <a:lnTo>
                      <a:pt x="1698" y="428"/>
                    </a:lnTo>
                    <a:lnTo>
                      <a:pt x="1698" y="430"/>
                    </a:lnTo>
                    <a:lnTo>
                      <a:pt x="1698" y="433"/>
                    </a:lnTo>
                    <a:lnTo>
                      <a:pt x="1699" y="435"/>
                    </a:lnTo>
                    <a:lnTo>
                      <a:pt x="1699" y="439"/>
                    </a:lnTo>
                    <a:lnTo>
                      <a:pt x="1699" y="439"/>
                    </a:lnTo>
                    <a:lnTo>
                      <a:pt x="1700" y="440"/>
                    </a:lnTo>
                    <a:lnTo>
                      <a:pt x="1700" y="439"/>
                    </a:lnTo>
                    <a:lnTo>
                      <a:pt x="1701" y="438"/>
                    </a:lnTo>
                    <a:lnTo>
                      <a:pt x="1701" y="437"/>
                    </a:lnTo>
                    <a:lnTo>
                      <a:pt x="1701" y="435"/>
                    </a:lnTo>
                    <a:lnTo>
                      <a:pt x="1702" y="433"/>
                    </a:lnTo>
                    <a:lnTo>
                      <a:pt x="1702" y="429"/>
                    </a:lnTo>
                    <a:lnTo>
                      <a:pt x="1702" y="429"/>
                    </a:lnTo>
                    <a:lnTo>
                      <a:pt x="1703" y="428"/>
                    </a:lnTo>
                    <a:lnTo>
                      <a:pt x="1703" y="427"/>
                    </a:lnTo>
                    <a:lnTo>
                      <a:pt x="1703" y="425"/>
                    </a:lnTo>
                    <a:lnTo>
                      <a:pt x="1704" y="424"/>
                    </a:lnTo>
                    <a:lnTo>
                      <a:pt x="1704" y="422"/>
                    </a:lnTo>
                    <a:lnTo>
                      <a:pt x="1705" y="424"/>
                    </a:lnTo>
                    <a:lnTo>
                      <a:pt x="1705" y="424"/>
                    </a:lnTo>
                    <a:lnTo>
                      <a:pt x="1705" y="422"/>
                    </a:lnTo>
                    <a:lnTo>
                      <a:pt x="1707" y="421"/>
                    </a:lnTo>
                    <a:lnTo>
                      <a:pt x="1707" y="422"/>
                    </a:lnTo>
                    <a:lnTo>
                      <a:pt x="1707" y="425"/>
                    </a:lnTo>
                    <a:lnTo>
                      <a:pt x="1708" y="425"/>
                    </a:lnTo>
                    <a:lnTo>
                      <a:pt x="1708" y="427"/>
                    </a:lnTo>
                    <a:lnTo>
                      <a:pt x="1708" y="426"/>
                    </a:lnTo>
                    <a:lnTo>
                      <a:pt x="1709" y="427"/>
                    </a:lnTo>
                    <a:lnTo>
                      <a:pt x="1709" y="424"/>
                    </a:lnTo>
                    <a:lnTo>
                      <a:pt x="1710" y="425"/>
                    </a:lnTo>
                    <a:lnTo>
                      <a:pt x="1710" y="426"/>
                    </a:lnTo>
                    <a:lnTo>
                      <a:pt x="1710" y="425"/>
                    </a:lnTo>
                    <a:lnTo>
                      <a:pt x="1711" y="426"/>
                    </a:lnTo>
                    <a:lnTo>
                      <a:pt x="1711" y="426"/>
                    </a:lnTo>
                    <a:lnTo>
                      <a:pt x="1711" y="426"/>
                    </a:lnTo>
                    <a:lnTo>
                      <a:pt x="1712" y="425"/>
                    </a:lnTo>
                    <a:lnTo>
                      <a:pt x="1712" y="424"/>
                    </a:lnTo>
                    <a:lnTo>
                      <a:pt x="1712" y="424"/>
                    </a:lnTo>
                    <a:lnTo>
                      <a:pt x="1713" y="424"/>
                    </a:lnTo>
                    <a:lnTo>
                      <a:pt x="1713" y="425"/>
                    </a:lnTo>
                    <a:lnTo>
                      <a:pt x="1714" y="425"/>
                    </a:lnTo>
                    <a:lnTo>
                      <a:pt x="1714" y="425"/>
                    </a:lnTo>
                    <a:lnTo>
                      <a:pt x="1714" y="424"/>
                    </a:lnTo>
                    <a:lnTo>
                      <a:pt x="1716" y="422"/>
                    </a:lnTo>
                    <a:lnTo>
                      <a:pt x="1716" y="424"/>
                    </a:lnTo>
                    <a:lnTo>
                      <a:pt x="1716" y="425"/>
                    </a:lnTo>
                    <a:lnTo>
                      <a:pt x="1717" y="424"/>
                    </a:lnTo>
                    <a:lnTo>
                      <a:pt x="1717" y="422"/>
                    </a:lnTo>
                    <a:lnTo>
                      <a:pt x="1717" y="421"/>
                    </a:lnTo>
                    <a:lnTo>
                      <a:pt x="1718" y="420"/>
                    </a:lnTo>
                    <a:lnTo>
                      <a:pt x="1718" y="417"/>
                    </a:lnTo>
                    <a:lnTo>
                      <a:pt x="1719" y="417"/>
                    </a:lnTo>
                    <a:lnTo>
                      <a:pt x="1719" y="416"/>
                    </a:lnTo>
                    <a:lnTo>
                      <a:pt x="1719" y="416"/>
                    </a:lnTo>
                    <a:lnTo>
                      <a:pt x="1720" y="415"/>
                    </a:lnTo>
                    <a:lnTo>
                      <a:pt x="1720" y="416"/>
                    </a:lnTo>
                    <a:lnTo>
                      <a:pt x="1720" y="415"/>
                    </a:lnTo>
                    <a:lnTo>
                      <a:pt x="1721" y="415"/>
                    </a:lnTo>
                    <a:lnTo>
                      <a:pt x="1721" y="413"/>
                    </a:lnTo>
                    <a:lnTo>
                      <a:pt x="1721" y="416"/>
                    </a:lnTo>
                    <a:lnTo>
                      <a:pt x="1722" y="415"/>
                    </a:lnTo>
                    <a:lnTo>
                      <a:pt x="1722" y="416"/>
                    </a:lnTo>
                    <a:lnTo>
                      <a:pt x="1723" y="416"/>
                    </a:lnTo>
                    <a:lnTo>
                      <a:pt x="1723" y="416"/>
                    </a:lnTo>
                    <a:lnTo>
                      <a:pt x="1723" y="416"/>
                    </a:lnTo>
                    <a:lnTo>
                      <a:pt x="1725" y="416"/>
                    </a:lnTo>
                    <a:lnTo>
                      <a:pt x="1725" y="416"/>
                    </a:lnTo>
                    <a:lnTo>
                      <a:pt x="1725" y="417"/>
                    </a:lnTo>
                    <a:lnTo>
                      <a:pt x="1726" y="418"/>
                    </a:lnTo>
                    <a:lnTo>
                      <a:pt x="1726" y="417"/>
                    </a:lnTo>
                    <a:lnTo>
                      <a:pt x="1727" y="415"/>
                    </a:lnTo>
                    <a:lnTo>
                      <a:pt x="1727" y="416"/>
                    </a:lnTo>
                    <a:lnTo>
                      <a:pt x="1727" y="415"/>
                    </a:lnTo>
                    <a:lnTo>
                      <a:pt x="1728" y="416"/>
                    </a:lnTo>
                    <a:lnTo>
                      <a:pt x="1728" y="416"/>
                    </a:lnTo>
                    <a:lnTo>
                      <a:pt x="1728" y="417"/>
                    </a:lnTo>
                    <a:lnTo>
                      <a:pt x="1729" y="416"/>
                    </a:lnTo>
                    <a:lnTo>
                      <a:pt x="1729" y="415"/>
                    </a:lnTo>
                    <a:lnTo>
                      <a:pt x="1729" y="415"/>
                    </a:lnTo>
                    <a:lnTo>
                      <a:pt x="1730" y="410"/>
                    </a:lnTo>
                    <a:lnTo>
                      <a:pt x="1730" y="408"/>
                    </a:lnTo>
                    <a:lnTo>
                      <a:pt x="1731" y="407"/>
                    </a:lnTo>
                    <a:lnTo>
                      <a:pt x="1731" y="403"/>
                    </a:lnTo>
                    <a:lnTo>
                      <a:pt x="1731" y="403"/>
                    </a:lnTo>
                    <a:lnTo>
                      <a:pt x="1732" y="401"/>
                    </a:lnTo>
                    <a:lnTo>
                      <a:pt x="1732" y="400"/>
                    </a:lnTo>
                    <a:lnTo>
                      <a:pt x="1732" y="398"/>
                    </a:lnTo>
                    <a:lnTo>
                      <a:pt x="1734" y="398"/>
                    </a:lnTo>
                    <a:lnTo>
                      <a:pt x="1734" y="398"/>
                    </a:lnTo>
                    <a:lnTo>
                      <a:pt x="1734" y="397"/>
                    </a:lnTo>
                    <a:lnTo>
                      <a:pt x="1735" y="398"/>
                    </a:lnTo>
                    <a:lnTo>
                      <a:pt x="1735" y="397"/>
                    </a:lnTo>
                    <a:lnTo>
                      <a:pt x="1736" y="398"/>
                    </a:lnTo>
                    <a:lnTo>
                      <a:pt x="1736" y="399"/>
                    </a:lnTo>
                    <a:lnTo>
                      <a:pt x="1736" y="399"/>
                    </a:lnTo>
                    <a:lnTo>
                      <a:pt x="1737" y="399"/>
                    </a:lnTo>
                    <a:lnTo>
                      <a:pt x="1737" y="401"/>
                    </a:lnTo>
                    <a:lnTo>
                      <a:pt x="1737" y="404"/>
                    </a:lnTo>
                    <a:lnTo>
                      <a:pt x="1738" y="406"/>
                    </a:lnTo>
                    <a:lnTo>
                      <a:pt x="1738" y="406"/>
                    </a:lnTo>
                    <a:lnTo>
                      <a:pt x="1738" y="402"/>
                    </a:lnTo>
                    <a:lnTo>
                      <a:pt x="1739" y="400"/>
                    </a:lnTo>
                    <a:lnTo>
                      <a:pt x="1739" y="397"/>
                    </a:lnTo>
                    <a:lnTo>
                      <a:pt x="1740" y="394"/>
                    </a:lnTo>
                    <a:lnTo>
                      <a:pt x="1740" y="392"/>
                    </a:lnTo>
                    <a:lnTo>
                      <a:pt x="1740" y="390"/>
                    </a:lnTo>
                    <a:lnTo>
                      <a:pt x="1741" y="390"/>
                    </a:lnTo>
                    <a:lnTo>
                      <a:pt x="1741" y="391"/>
                    </a:lnTo>
                    <a:lnTo>
                      <a:pt x="1741" y="391"/>
                    </a:lnTo>
                    <a:lnTo>
                      <a:pt x="1743" y="390"/>
                    </a:lnTo>
                    <a:lnTo>
                      <a:pt x="1743" y="391"/>
                    </a:lnTo>
                    <a:lnTo>
                      <a:pt x="1743" y="388"/>
                    </a:lnTo>
                    <a:lnTo>
                      <a:pt x="1744" y="388"/>
                    </a:lnTo>
                    <a:lnTo>
                      <a:pt x="1744" y="384"/>
                    </a:lnTo>
                    <a:lnTo>
                      <a:pt x="1745" y="384"/>
                    </a:lnTo>
                    <a:lnTo>
                      <a:pt x="1745" y="383"/>
                    </a:lnTo>
                    <a:lnTo>
                      <a:pt x="1745" y="382"/>
                    </a:lnTo>
                    <a:lnTo>
                      <a:pt x="1746" y="381"/>
                    </a:lnTo>
                    <a:lnTo>
                      <a:pt x="1746" y="381"/>
                    </a:lnTo>
                    <a:lnTo>
                      <a:pt x="1746" y="380"/>
                    </a:lnTo>
                    <a:lnTo>
                      <a:pt x="1747" y="380"/>
                    </a:lnTo>
                    <a:lnTo>
                      <a:pt x="1747" y="381"/>
                    </a:lnTo>
                    <a:lnTo>
                      <a:pt x="1747" y="380"/>
                    </a:lnTo>
                    <a:lnTo>
                      <a:pt x="1748" y="381"/>
                    </a:lnTo>
                    <a:lnTo>
                      <a:pt x="1748" y="382"/>
                    </a:lnTo>
                    <a:lnTo>
                      <a:pt x="1749" y="380"/>
                    </a:lnTo>
                    <a:lnTo>
                      <a:pt x="1749" y="379"/>
                    </a:lnTo>
                    <a:lnTo>
                      <a:pt x="1749" y="380"/>
                    </a:lnTo>
                    <a:lnTo>
                      <a:pt x="1750" y="378"/>
                    </a:lnTo>
                    <a:lnTo>
                      <a:pt x="1750" y="376"/>
                    </a:lnTo>
                    <a:lnTo>
                      <a:pt x="1750" y="374"/>
                    </a:lnTo>
                    <a:lnTo>
                      <a:pt x="1752" y="373"/>
                    </a:lnTo>
                    <a:lnTo>
                      <a:pt x="1752" y="374"/>
                    </a:lnTo>
                    <a:lnTo>
                      <a:pt x="1752" y="373"/>
                    </a:lnTo>
                    <a:lnTo>
                      <a:pt x="1753" y="374"/>
                    </a:lnTo>
                    <a:lnTo>
                      <a:pt x="1753" y="373"/>
                    </a:lnTo>
                    <a:lnTo>
                      <a:pt x="1754" y="374"/>
                    </a:lnTo>
                    <a:lnTo>
                      <a:pt x="1754" y="374"/>
                    </a:lnTo>
                    <a:lnTo>
                      <a:pt x="1754" y="373"/>
                    </a:lnTo>
                    <a:lnTo>
                      <a:pt x="1755" y="372"/>
                    </a:lnTo>
                    <a:lnTo>
                      <a:pt x="1755" y="371"/>
                    </a:lnTo>
                    <a:lnTo>
                      <a:pt x="1755" y="373"/>
                    </a:lnTo>
                    <a:lnTo>
                      <a:pt x="1756" y="372"/>
                    </a:lnTo>
                    <a:lnTo>
                      <a:pt x="1756" y="373"/>
                    </a:lnTo>
                    <a:lnTo>
                      <a:pt x="1756" y="370"/>
                    </a:lnTo>
                    <a:lnTo>
                      <a:pt x="1757" y="371"/>
                    </a:lnTo>
                    <a:lnTo>
                      <a:pt x="1757" y="370"/>
                    </a:lnTo>
                    <a:lnTo>
                      <a:pt x="1758" y="370"/>
                    </a:lnTo>
                    <a:lnTo>
                      <a:pt x="1758" y="367"/>
                    </a:lnTo>
                    <a:lnTo>
                      <a:pt x="1758" y="367"/>
                    </a:lnTo>
                    <a:lnTo>
                      <a:pt x="1759" y="367"/>
                    </a:lnTo>
                    <a:lnTo>
                      <a:pt x="1759" y="366"/>
                    </a:lnTo>
                    <a:lnTo>
                      <a:pt x="1759" y="366"/>
                    </a:lnTo>
                    <a:lnTo>
                      <a:pt x="1761" y="365"/>
                    </a:lnTo>
                    <a:lnTo>
                      <a:pt x="1761" y="365"/>
                    </a:lnTo>
                    <a:lnTo>
                      <a:pt x="1761" y="365"/>
                    </a:lnTo>
                    <a:lnTo>
                      <a:pt x="1762" y="365"/>
                    </a:lnTo>
                    <a:lnTo>
                      <a:pt x="1762" y="364"/>
                    </a:lnTo>
                    <a:lnTo>
                      <a:pt x="1763" y="364"/>
                    </a:lnTo>
                    <a:lnTo>
                      <a:pt x="1763" y="361"/>
                    </a:lnTo>
                    <a:lnTo>
                      <a:pt x="1763" y="358"/>
                    </a:lnTo>
                    <a:lnTo>
                      <a:pt x="1764" y="360"/>
                    </a:lnTo>
                    <a:lnTo>
                      <a:pt x="1764" y="358"/>
                    </a:lnTo>
                    <a:lnTo>
                      <a:pt x="1764" y="360"/>
                    </a:lnTo>
                    <a:lnTo>
                      <a:pt x="1765" y="357"/>
                    </a:lnTo>
                    <a:lnTo>
                      <a:pt x="1765" y="358"/>
                    </a:lnTo>
                    <a:lnTo>
                      <a:pt x="1765" y="358"/>
                    </a:lnTo>
                    <a:lnTo>
                      <a:pt x="1766" y="356"/>
                    </a:lnTo>
                    <a:lnTo>
                      <a:pt x="1766" y="356"/>
                    </a:lnTo>
                    <a:lnTo>
                      <a:pt x="1767" y="356"/>
                    </a:lnTo>
                    <a:lnTo>
                      <a:pt x="1767" y="354"/>
                    </a:lnTo>
                    <a:lnTo>
                      <a:pt x="1767" y="352"/>
                    </a:lnTo>
                    <a:lnTo>
                      <a:pt x="1768" y="352"/>
                    </a:lnTo>
                    <a:lnTo>
                      <a:pt x="1768" y="351"/>
                    </a:lnTo>
                    <a:lnTo>
                      <a:pt x="1768" y="349"/>
                    </a:lnTo>
                    <a:lnTo>
                      <a:pt x="1770" y="349"/>
                    </a:lnTo>
                    <a:lnTo>
                      <a:pt x="1770" y="349"/>
                    </a:lnTo>
                    <a:lnTo>
                      <a:pt x="1771" y="348"/>
                    </a:lnTo>
                    <a:lnTo>
                      <a:pt x="1771" y="352"/>
                    </a:lnTo>
                    <a:lnTo>
                      <a:pt x="1771" y="351"/>
                    </a:lnTo>
                    <a:lnTo>
                      <a:pt x="1772" y="352"/>
                    </a:lnTo>
                    <a:lnTo>
                      <a:pt x="1772" y="351"/>
                    </a:lnTo>
                    <a:lnTo>
                      <a:pt x="1772" y="349"/>
                    </a:lnTo>
                    <a:lnTo>
                      <a:pt x="1773" y="348"/>
                    </a:lnTo>
                    <a:lnTo>
                      <a:pt x="1773" y="346"/>
                    </a:lnTo>
                    <a:lnTo>
                      <a:pt x="1773" y="347"/>
                    </a:lnTo>
                    <a:lnTo>
                      <a:pt x="1774" y="348"/>
                    </a:lnTo>
                    <a:lnTo>
                      <a:pt x="1774" y="349"/>
                    </a:lnTo>
                    <a:lnTo>
                      <a:pt x="1775" y="351"/>
                    </a:lnTo>
                    <a:lnTo>
                      <a:pt x="1775" y="351"/>
                    </a:lnTo>
                    <a:lnTo>
                      <a:pt x="1775" y="352"/>
                    </a:lnTo>
                    <a:lnTo>
                      <a:pt x="1776" y="352"/>
                    </a:lnTo>
                    <a:lnTo>
                      <a:pt x="1776" y="351"/>
                    </a:lnTo>
                    <a:lnTo>
                      <a:pt x="1776" y="347"/>
                    </a:lnTo>
                    <a:lnTo>
                      <a:pt x="1777" y="347"/>
                    </a:lnTo>
                    <a:lnTo>
                      <a:pt x="1777" y="345"/>
                    </a:lnTo>
                    <a:lnTo>
                      <a:pt x="1777" y="344"/>
                    </a:lnTo>
                    <a:lnTo>
                      <a:pt x="1779" y="344"/>
                    </a:lnTo>
                    <a:lnTo>
                      <a:pt x="1779" y="342"/>
                    </a:lnTo>
                    <a:lnTo>
                      <a:pt x="1780" y="340"/>
                    </a:lnTo>
                    <a:lnTo>
                      <a:pt x="1780" y="342"/>
                    </a:lnTo>
                    <a:lnTo>
                      <a:pt x="1780" y="344"/>
                    </a:lnTo>
                    <a:lnTo>
                      <a:pt x="1781" y="347"/>
                    </a:lnTo>
                    <a:lnTo>
                      <a:pt x="1781" y="351"/>
                    </a:lnTo>
                    <a:lnTo>
                      <a:pt x="1781" y="353"/>
                    </a:lnTo>
                    <a:lnTo>
                      <a:pt x="1782" y="353"/>
                    </a:lnTo>
                    <a:lnTo>
                      <a:pt x="1782" y="349"/>
                    </a:lnTo>
                    <a:lnTo>
                      <a:pt x="1782" y="348"/>
                    </a:lnTo>
                    <a:lnTo>
                      <a:pt x="1783" y="348"/>
                    </a:lnTo>
                    <a:lnTo>
                      <a:pt x="1783" y="346"/>
                    </a:lnTo>
                    <a:lnTo>
                      <a:pt x="1784" y="345"/>
                    </a:lnTo>
                    <a:lnTo>
                      <a:pt x="1784" y="342"/>
                    </a:lnTo>
                    <a:lnTo>
                      <a:pt x="1784" y="339"/>
                    </a:lnTo>
                    <a:lnTo>
                      <a:pt x="1785" y="337"/>
                    </a:lnTo>
                    <a:lnTo>
                      <a:pt x="1785" y="334"/>
                    </a:lnTo>
                    <a:lnTo>
                      <a:pt x="1785" y="334"/>
                    </a:lnTo>
                    <a:lnTo>
                      <a:pt x="1786" y="330"/>
                    </a:lnTo>
                    <a:lnTo>
                      <a:pt x="1786" y="329"/>
                    </a:lnTo>
                    <a:lnTo>
                      <a:pt x="1786" y="330"/>
                    </a:lnTo>
                    <a:lnTo>
                      <a:pt x="1788" y="328"/>
                    </a:lnTo>
                    <a:lnTo>
                      <a:pt x="1788" y="327"/>
                    </a:lnTo>
                    <a:lnTo>
                      <a:pt x="1789" y="326"/>
                    </a:lnTo>
                    <a:lnTo>
                      <a:pt x="1789" y="326"/>
                    </a:lnTo>
                    <a:lnTo>
                      <a:pt x="1789" y="327"/>
                    </a:lnTo>
                    <a:lnTo>
                      <a:pt x="1790" y="328"/>
                    </a:lnTo>
                    <a:lnTo>
                      <a:pt x="1790" y="328"/>
                    </a:lnTo>
                    <a:lnTo>
                      <a:pt x="1790" y="330"/>
                    </a:lnTo>
                    <a:lnTo>
                      <a:pt x="1791" y="330"/>
                    </a:lnTo>
                    <a:lnTo>
                      <a:pt x="1791" y="329"/>
                    </a:lnTo>
                    <a:lnTo>
                      <a:pt x="1791" y="330"/>
                    </a:lnTo>
                    <a:lnTo>
                      <a:pt x="1792" y="329"/>
                    </a:lnTo>
                    <a:lnTo>
                      <a:pt x="1792" y="329"/>
                    </a:lnTo>
                    <a:lnTo>
                      <a:pt x="1793" y="330"/>
                    </a:lnTo>
                    <a:lnTo>
                      <a:pt x="1793" y="328"/>
                    </a:lnTo>
                    <a:lnTo>
                      <a:pt x="1793" y="329"/>
                    </a:lnTo>
                    <a:lnTo>
                      <a:pt x="1794" y="328"/>
                    </a:lnTo>
                    <a:lnTo>
                      <a:pt x="1794" y="328"/>
                    </a:lnTo>
                    <a:lnTo>
                      <a:pt x="1794" y="327"/>
                    </a:lnTo>
                    <a:lnTo>
                      <a:pt x="1795" y="326"/>
                    </a:lnTo>
                    <a:lnTo>
                      <a:pt x="1795" y="326"/>
                    </a:lnTo>
                    <a:lnTo>
                      <a:pt x="1795" y="325"/>
                    </a:lnTo>
                    <a:lnTo>
                      <a:pt x="1797" y="322"/>
                    </a:lnTo>
                    <a:lnTo>
                      <a:pt x="1797" y="321"/>
                    </a:lnTo>
                    <a:lnTo>
                      <a:pt x="1798" y="321"/>
                    </a:lnTo>
                    <a:lnTo>
                      <a:pt x="1798" y="319"/>
                    </a:lnTo>
                    <a:lnTo>
                      <a:pt x="1798" y="318"/>
                    </a:lnTo>
                    <a:lnTo>
                      <a:pt x="1799" y="316"/>
                    </a:lnTo>
                    <a:lnTo>
                      <a:pt x="1799" y="317"/>
                    </a:lnTo>
                    <a:lnTo>
                      <a:pt x="1799" y="317"/>
                    </a:lnTo>
                    <a:lnTo>
                      <a:pt x="1800" y="315"/>
                    </a:lnTo>
                    <a:lnTo>
                      <a:pt x="1800" y="315"/>
                    </a:lnTo>
                    <a:lnTo>
                      <a:pt x="1800" y="313"/>
                    </a:lnTo>
                    <a:lnTo>
                      <a:pt x="1801" y="313"/>
                    </a:lnTo>
                    <a:lnTo>
                      <a:pt x="1801" y="313"/>
                    </a:lnTo>
                    <a:lnTo>
                      <a:pt x="1802" y="311"/>
                    </a:lnTo>
                    <a:lnTo>
                      <a:pt x="1802" y="313"/>
                    </a:lnTo>
                    <a:lnTo>
                      <a:pt x="1802" y="315"/>
                    </a:lnTo>
                    <a:lnTo>
                      <a:pt x="1803" y="315"/>
                    </a:lnTo>
                    <a:lnTo>
                      <a:pt x="1803" y="313"/>
                    </a:lnTo>
                    <a:lnTo>
                      <a:pt x="1803" y="311"/>
                    </a:lnTo>
                    <a:lnTo>
                      <a:pt x="1804" y="312"/>
                    </a:lnTo>
                    <a:lnTo>
                      <a:pt x="1804" y="312"/>
                    </a:lnTo>
                    <a:lnTo>
                      <a:pt x="1804" y="313"/>
                    </a:lnTo>
                    <a:lnTo>
                      <a:pt x="1806" y="316"/>
                    </a:lnTo>
                    <a:lnTo>
                      <a:pt x="1806" y="315"/>
                    </a:lnTo>
                    <a:lnTo>
                      <a:pt x="1807" y="318"/>
                    </a:lnTo>
                    <a:lnTo>
                      <a:pt x="1807" y="316"/>
                    </a:lnTo>
                    <a:lnTo>
                      <a:pt x="1807" y="317"/>
                    </a:lnTo>
                    <a:lnTo>
                      <a:pt x="1808" y="319"/>
                    </a:lnTo>
                    <a:lnTo>
                      <a:pt x="1808" y="320"/>
                    </a:lnTo>
                    <a:lnTo>
                      <a:pt x="1808" y="319"/>
                    </a:lnTo>
                    <a:lnTo>
                      <a:pt x="1809" y="317"/>
                    </a:lnTo>
                    <a:lnTo>
                      <a:pt x="1809" y="316"/>
                    </a:lnTo>
                    <a:lnTo>
                      <a:pt x="1809" y="313"/>
                    </a:lnTo>
                    <a:lnTo>
                      <a:pt x="1810" y="313"/>
                    </a:lnTo>
                    <a:lnTo>
                      <a:pt x="1810" y="312"/>
                    </a:lnTo>
                    <a:lnTo>
                      <a:pt x="1811" y="313"/>
                    </a:lnTo>
                    <a:lnTo>
                      <a:pt x="1811" y="312"/>
                    </a:lnTo>
                    <a:lnTo>
                      <a:pt x="1811" y="311"/>
                    </a:lnTo>
                    <a:lnTo>
                      <a:pt x="1812" y="307"/>
                    </a:lnTo>
                    <a:lnTo>
                      <a:pt x="1812" y="304"/>
                    </a:lnTo>
                    <a:lnTo>
                      <a:pt x="1812" y="302"/>
                    </a:lnTo>
                    <a:lnTo>
                      <a:pt x="1813" y="302"/>
                    </a:lnTo>
                    <a:lnTo>
                      <a:pt x="1813" y="300"/>
                    </a:lnTo>
                    <a:lnTo>
                      <a:pt x="1815" y="299"/>
                    </a:lnTo>
                    <a:lnTo>
                      <a:pt x="1815" y="299"/>
                    </a:lnTo>
                    <a:lnTo>
                      <a:pt x="1815" y="298"/>
                    </a:lnTo>
                    <a:lnTo>
                      <a:pt x="1816" y="297"/>
                    </a:lnTo>
                    <a:lnTo>
                      <a:pt x="1816" y="299"/>
                    </a:lnTo>
                    <a:lnTo>
                      <a:pt x="1816" y="300"/>
                    </a:lnTo>
                    <a:lnTo>
                      <a:pt x="1817" y="300"/>
                    </a:lnTo>
                    <a:lnTo>
                      <a:pt x="1817" y="299"/>
                    </a:lnTo>
                    <a:lnTo>
                      <a:pt x="1817" y="299"/>
                    </a:lnTo>
                    <a:lnTo>
                      <a:pt x="1818" y="299"/>
                    </a:lnTo>
                    <a:lnTo>
                      <a:pt x="1818" y="299"/>
                    </a:lnTo>
                    <a:lnTo>
                      <a:pt x="1819" y="298"/>
                    </a:lnTo>
                    <a:lnTo>
                      <a:pt x="1819" y="299"/>
                    </a:lnTo>
                    <a:lnTo>
                      <a:pt x="1819" y="300"/>
                    </a:lnTo>
                    <a:lnTo>
                      <a:pt x="1820" y="302"/>
                    </a:lnTo>
                    <a:lnTo>
                      <a:pt x="1820" y="302"/>
                    </a:lnTo>
                    <a:lnTo>
                      <a:pt x="1820" y="301"/>
                    </a:lnTo>
                    <a:lnTo>
                      <a:pt x="1821" y="299"/>
                    </a:lnTo>
                    <a:lnTo>
                      <a:pt x="1821" y="298"/>
                    </a:lnTo>
                    <a:lnTo>
                      <a:pt x="1821" y="296"/>
                    </a:lnTo>
                    <a:lnTo>
                      <a:pt x="1822" y="291"/>
                    </a:lnTo>
                    <a:lnTo>
                      <a:pt x="1822" y="291"/>
                    </a:lnTo>
                    <a:lnTo>
                      <a:pt x="1824" y="290"/>
                    </a:lnTo>
                    <a:lnTo>
                      <a:pt x="1824" y="289"/>
                    </a:lnTo>
                    <a:lnTo>
                      <a:pt x="1824" y="289"/>
                    </a:lnTo>
                    <a:lnTo>
                      <a:pt x="1825" y="290"/>
                    </a:lnTo>
                    <a:lnTo>
                      <a:pt x="1825" y="290"/>
                    </a:lnTo>
                    <a:lnTo>
                      <a:pt x="1825" y="291"/>
                    </a:lnTo>
                    <a:lnTo>
                      <a:pt x="1826" y="289"/>
                    </a:lnTo>
                    <a:lnTo>
                      <a:pt x="1826" y="290"/>
                    </a:lnTo>
                    <a:lnTo>
                      <a:pt x="1826" y="289"/>
                    </a:lnTo>
                    <a:lnTo>
                      <a:pt x="1827" y="289"/>
                    </a:lnTo>
                    <a:lnTo>
                      <a:pt x="1827" y="289"/>
                    </a:lnTo>
                    <a:lnTo>
                      <a:pt x="1828" y="287"/>
                    </a:lnTo>
                    <a:lnTo>
                      <a:pt x="1828" y="285"/>
                    </a:lnTo>
                    <a:lnTo>
                      <a:pt x="1828" y="287"/>
                    </a:lnTo>
                    <a:lnTo>
                      <a:pt x="1829" y="285"/>
                    </a:lnTo>
                    <a:lnTo>
                      <a:pt x="1829" y="285"/>
                    </a:lnTo>
                    <a:lnTo>
                      <a:pt x="1829" y="283"/>
                    </a:lnTo>
                    <a:lnTo>
                      <a:pt x="1830" y="285"/>
                    </a:lnTo>
                    <a:lnTo>
                      <a:pt x="1830" y="285"/>
                    </a:lnTo>
                    <a:lnTo>
                      <a:pt x="1830" y="283"/>
                    </a:lnTo>
                    <a:lnTo>
                      <a:pt x="1831" y="281"/>
                    </a:lnTo>
                    <a:lnTo>
                      <a:pt x="1831" y="280"/>
                    </a:lnTo>
                    <a:lnTo>
                      <a:pt x="1833" y="281"/>
                    </a:lnTo>
                    <a:lnTo>
                      <a:pt x="1833" y="279"/>
                    </a:lnTo>
                    <a:lnTo>
                      <a:pt x="1833" y="278"/>
                    </a:lnTo>
                    <a:lnTo>
                      <a:pt x="1834" y="276"/>
                    </a:lnTo>
                    <a:lnTo>
                      <a:pt x="1834" y="275"/>
                    </a:lnTo>
                    <a:lnTo>
                      <a:pt x="1834" y="275"/>
                    </a:lnTo>
                    <a:lnTo>
                      <a:pt x="1835" y="275"/>
                    </a:lnTo>
                    <a:lnTo>
                      <a:pt x="1835" y="275"/>
                    </a:lnTo>
                    <a:lnTo>
                      <a:pt x="1835" y="275"/>
                    </a:lnTo>
                    <a:lnTo>
                      <a:pt x="1836" y="278"/>
                    </a:lnTo>
                    <a:lnTo>
                      <a:pt x="1836" y="280"/>
                    </a:lnTo>
                    <a:lnTo>
                      <a:pt x="1837" y="282"/>
                    </a:lnTo>
                    <a:lnTo>
                      <a:pt x="1837" y="283"/>
                    </a:lnTo>
                    <a:lnTo>
                      <a:pt x="1837" y="282"/>
                    </a:lnTo>
                    <a:lnTo>
                      <a:pt x="1838" y="281"/>
                    </a:lnTo>
                    <a:lnTo>
                      <a:pt x="1838" y="283"/>
                    </a:lnTo>
                    <a:lnTo>
                      <a:pt x="1838" y="283"/>
                    </a:lnTo>
                    <a:lnTo>
                      <a:pt x="1839" y="284"/>
                    </a:lnTo>
                    <a:lnTo>
                      <a:pt x="1839" y="284"/>
                    </a:lnTo>
                    <a:lnTo>
                      <a:pt x="1839" y="284"/>
                    </a:lnTo>
                    <a:lnTo>
                      <a:pt x="1840" y="283"/>
                    </a:lnTo>
                    <a:lnTo>
                      <a:pt x="1840" y="281"/>
                    </a:lnTo>
                    <a:lnTo>
                      <a:pt x="1842" y="280"/>
                    </a:lnTo>
                    <a:lnTo>
                      <a:pt x="1842" y="279"/>
                    </a:lnTo>
                    <a:lnTo>
                      <a:pt x="1842" y="278"/>
                    </a:lnTo>
                    <a:lnTo>
                      <a:pt x="1843" y="278"/>
                    </a:lnTo>
                    <a:lnTo>
                      <a:pt x="1843" y="276"/>
                    </a:lnTo>
                    <a:lnTo>
                      <a:pt x="1843" y="275"/>
                    </a:lnTo>
                    <a:lnTo>
                      <a:pt x="1844" y="276"/>
                    </a:lnTo>
                    <a:lnTo>
                      <a:pt x="1844" y="275"/>
                    </a:lnTo>
                    <a:lnTo>
                      <a:pt x="1844" y="276"/>
                    </a:lnTo>
                    <a:lnTo>
                      <a:pt x="1845" y="275"/>
                    </a:lnTo>
                    <a:lnTo>
                      <a:pt x="1845" y="274"/>
                    </a:lnTo>
                    <a:lnTo>
                      <a:pt x="1846" y="274"/>
                    </a:lnTo>
                    <a:lnTo>
                      <a:pt x="1846" y="275"/>
                    </a:lnTo>
                    <a:lnTo>
                      <a:pt x="1846" y="273"/>
                    </a:lnTo>
                    <a:lnTo>
                      <a:pt x="1847" y="272"/>
                    </a:lnTo>
                    <a:lnTo>
                      <a:pt x="1847" y="271"/>
                    </a:lnTo>
                    <a:lnTo>
                      <a:pt x="1847" y="269"/>
                    </a:lnTo>
                    <a:lnTo>
                      <a:pt x="1848" y="267"/>
                    </a:lnTo>
                    <a:lnTo>
                      <a:pt x="1848" y="267"/>
                    </a:lnTo>
                    <a:lnTo>
                      <a:pt x="1848" y="265"/>
                    </a:lnTo>
                    <a:lnTo>
                      <a:pt x="1849" y="265"/>
                    </a:lnTo>
                    <a:lnTo>
                      <a:pt x="1849" y="265"/>
                    </a:lnTo>
                    <a:lnTo>
                      <a:pt x="1851" y="266"/>
                    </a:lnTo>
                    <a:lnTo>
                      <a:pt x="1851" y="265"/>
                    </a:lnTo>
                    <a:lnTo>
                      <a:pt x="1851" y="264"/>
                    </a:lnTo>
                    <a:lnTo>
                      <a:pt x="1852" y="265"/>
                    </a:lnTo>
                    <a:lnTo>
                      <a:pt x="1852" y="264"/>
                    </a:lnTo>
                    <a:lnTo>
                      <a:pt x="1852" y="264"/>
                    </a:lnTo>
                    <a:lnTo>
                      <a:pt x="1853" y="264"/>
                    </a:lnTo>
                    <a:lnTo>
                      <a:pt x="1853" y="265"/>
                    </a:lnTo>
                    <a:lnTo>
                      <a:pt x="1853" y="265"/>
                    </a:lnTo>
                    <a:lnTo>
                      <a:pt x="1854" y="266"/>
                    </a:lnTo>
                    <a:lnTo>
                      <a:pt x="1854" y="267"/>
                    </a:lnTo>
                    <a:lnTo>
                      <a:pt x="1855" y="267"/>
                    </a:lnTo>
                    <a:lnTo>
                      <a:pt x="1855" y="270"/>
                    </a:lnTo>
                    <a:lnTo>
                      <a:pt x="1855" y="272"/>
                    </a:lnTo>
                    <a:lnTo>
                      <a:pt x="1856" y="273"/>
                    </a:lnTo>
                    <a:lnTo>
                      <a:pt x="1856" y="275"/>
                    </a:lnTo>
                    <a:lnTo>
                      <a:pt x="1856" y="275"/>
                    </a:lnTo>
                    <a:lnTo>
                      <a:pt x="1857" y="274"/>
                    </a:lnTo>
                    <a:lnTo>
                      <a:pt x="1857" y="272"/>
                    </a:lnTo>
                    <a:lnTo>
                      <a:pt x="1858" y="270"/>
                    </a:lnTo>
                    <a:lnTo>
                      <a:pt x="1858" y="267"/>
                    </a:lnTo>
                    <a:lnTo>
                      <a:pt x="1858" y="266"/>
                    </a:lnTo>
                    <a:lnTo>
                      <a:pt x="1860" y="265"/>
                    </a:lnTo>
                    <a:lnTo>
                      <a:pt x="1860" y="264"/>
                    </a:lnTo>
                    <a:lnTo>
                      <a:pt x="1860" y="264"/>
                    </a:lnTo>
                    <a:lnTo>
                      <a:pt x="1861" y="265"/>
                    </a:lnTo>
                    <a:lnTo>
                      <a:pt x="1861" y="263"/>
                    </a:lnTo>
                    <a:lnTo>
                      <a:pt x="1861" y="263"/>
                    </a:lnTo>
                    <a:lnTo>
                      <a:pt x="1862" y="264"/>
                    </a:lnTo>
                    <a:lnTo>
                      <a:pt x="1862" y="265"/>
                    </a:lnTo>
                    <a:lnTo>
                      <a:pt x="1863" y="267"/>
                    </a:lnTo>
                    <a:lnTo>
                      <a:pt x="1863" y="270"/>
                    </a:lnTo>
                    <a:lnTo>
                      <a:pt x="1863" y="270"/>
                    </a:lnTo>
                    <a:lnTo>
                      <a:pt x="1864" y="270"/>
                    </a:lnTo>
                    <a:lnTo>
                      <a:pt x="1864" y="266"/>
                    </a:lnTo>
                    <a:lnTo>
                      <a:pt x="1864" y="266"/>
                    </a:lnTo>
                    <a:lnTo>
                      <a:pt x="1865" y="265"/>
                    </a:lnTo>
                    <a:lnTo>
                      <a:pt x="1865" y="265"/>
                    </a:lnTo>
                    <a:lnTo>
                      <a:pt x="1865" y="264"/>
                    </a:lnTo>
                    <a:lnTo>
                      <a:pt x="1866" y="263"/>
                    </a:lnTo>
                    <a:lnTo>
                      <a:pt x="1866" y="260"/>
                    </a:lnTo>
                    <a:lnTo>
                      <a:pt x="1867" y="257"/>
                    </a:lnTo>
                    <a:lnTo>
                      <a:pt x="1867" y="253"/>
                    </a:lnTo>
                    <a:lnTo>
                      <a:pt x="1867" y="252"/>
                    </a:lnTo>
                    <a:lnTo>
                      <a:pt x="1869" y="249"/>
                    </a:lnTo>
                    <a:lnTo>
                      <a:pt x="1869" y="248"/>
                    </a:lnTo>
                    <a:lnTo>
                      <a:pt x="1869" y="247"/>
                    </a:lnTo>
                    <a:lnTo>
                      <a:pt x="1870" y="247"/>
                    </a:lnTo>
                    <a:lnTo>
                      <a:pt x="1870" y="247"/>
                    </a:lnTo>
                    <a:lnTo>
                      <a:pt x="1870" y="251"/>
                    </a:lnTo>
                    <a:lnTo>
                      <a:pt x="1871" y="252"/>
                    </a:lnTo>
                    <a:lnTo>
                      <a:pt x="1871" y="253"/>
                    </a:lnTo>
                    <a:lnTo>
                      <a:pt x="1872" y="252"/>
                    </a:lnTo>
                    <a:lnTo>
                      <a:pt x="1872" y="253"/>
                    </a:lnTo>
                    <a:lnTo>
                      <a:pt x="1872" y="254"/>
                    </a:lnTo>
                    <a:lnTo>
                      <a:pt x="1873" y="255"/>
                    </a:lnTo>
                    <a:lnTo>
                      <a:pt x="1873" y="256"/>
                    </a:lnTo>
                    <a:lnTo>
                      <a:pt x="1873" y="257"/>
                    </a:lnTo>
                    <a:lnTo>
                      <a:pt x="1874" y="255"/>
                    </a:lnTo>
                    <a:lnTo>
                      <a:pt x="1874" y="256"/>
                    </a:lnTo>
                    <a:lnTo>
                      <a:pt x="1874" y="253"/>
                    </a:lnTo>
                    <a:lnTo>
                      <a:pt x="1875" y="255"/>
                    </a:lnTo>
                    <a:lnTo>
                      <a:pt x="1875" y="256"/>
                    </a:lnTo>
                    <a:lnTo>
                      <a:pt x="1876" y="253"/>
                    </a:lnTo>
                    <a:lnTo>
                      <a:pt x="1876" y="253"/>
                    </a:lnTo>
                    <a:lnTo>
                      <a:pt x="1876" y="251"/>
                    </a:lnTo>
                    <a:lnTo>
                      <a:pt x="1878" y="249"/>
                    </a:lnTo>
                    <a:lnTo>
                      <a:pt x="1878" y="251"/>
                    </a:lnTo>
                    <a:lnTo>
                      <a:pt x="1878" y="251"/>
                    </a:lnTo>
                    <a:lnTo>
                      <a:pt x="1879" y="249"/>
                    </a:lnTo>
                    <a:lnTo>
                      <a:pt x="1879" y="247"/>
                    </a:lnTo>
                    <a:lnTo>
                      <a:pt x="1879" y="248"/>
                    </a:lnTo>
                    <a:lnTo>
                      <a:pt x="1880" y="247"/>
                    </a:lnTo>
                    <a:lnTo>
                      <a:pt x="1880" y="248"/>
                    </a:lnTo>
                    <a:lnTo>
                      <a:pt x="1881" y="248"/>
                    </a:lnTo>
                    <a:lnTo>
                      <a:pt x="1881" y="247"/>
                    </a:lnTo>
                    <a:lnTo>
                      <a:pt x="1881" y="246"/>
                    </a:lnTo>
                    <a:lnTo>
                      <a:pt x="1882" y="244"/>
                    </a:lnTo>
                    <a:lnTo>
                      <a:pt x="1882" y="244"/>
                    </a:lnTo>
                    <a:lnTo>
                      <a:pt x="1882" y="242"/>
                    </a:lnTo>
                    <a:lnTo>
                      <a:pt x="1883" y="242"/>
                    </a:lnTo>
                    <a:lnTo>
                      <a:pt x="1883" y="242"/>
                    </a:lnTo>
                    <a:lnTo>
                      <a:pt x="1883" y="244"/>
                    </a:lnTo>
                    <a:lnTo>
                      <a:pt x="1884" y="244"/>
                    </a:lnTo>
                    <a:lnTo>
                      <a:pt x="1884" y="245"/>
                    </a:lnTo>
                    <a:lnTo>
                      <a:pt x="1885" y="247"/>
                    </a:lnTo>
                    <a:lnTo>
                      <a:pt x="1885" y="247"/>
                    </a:lnTo>
                    <a:lnTo>
                      <a:pt x="1885" y="248"/>
                    </a:lnTo>
                    <a:lnTo>
                      <a:pt x="1887" y="247"/>
                    </a:lnTo>
                    <a:lnTo>
                      <a:pt x="1887" y="244"/>
                    </a:lnTo>
                    <a:lnTo>
                      <a:pt x="1887" y="243"/>
                    </a:lnTo>
                    <a:lnTo>
                      <a:pt x="1888" y="242"/>
                    </a:lnTo>
                    <a:lnTo>
                      <a:pt x="1888" y="243"/>
                    </a:lnTo>
                    <a:lnTo>
                      <a:pt x="1888" y="243"/>
                    </a:lnTo>
                    <a:lnTo>
                      <a:pt x="1889" y="242"/>
                    </a:lnTo>
                    <a:lnTo>
                      <a:pt x="1889" y="243"/>
                    </a:lnTo>
                    <a:lnTo>
                      <a:pt x="1890" y="243"/>
                    </a:lnTo>
                    <a:lnTo>
                      <a:pt x="1890" y="244"/>
                    </a:lnTo>
                    <a:lnTo>
                      <a:pt x="1890" y="245"/>
                    </a:lnTo>
                    <a:lnTo>
                      <a:pt x="1891" y="246"/>
                    </a:lnTo>
                    <a:lnTo>
                      <a:pt x="1891" y="247"/>
                    </a:lnTo>
                    <a:lnTo>
                      <a:pt x="1891" y="244"/>
                    </a:lnTo>
                    <a:lnTo>
                      <a:pt x="1892" y="245"/>
                    </a:lnTo>
                    <a:lnTo>
                      <a:pt x="1892" y="243"/>
                    </a:lnTo>
                    <a:lnTo>
                      <a:pt x="1892" y="243"/>
                    </a:lnTo>
                    <a:lnTo>
                      <a:pt x="1893" y="242"/>
                    </a:lnTo>
                    <a:lnTo>
                      <a:pt x="1893" y="239"/>
                    </a:lnTo>
                    <a:lnTo>
                      <a:pt x="1894" y="238"/>
                    </a:lnTo>
                    <a:lnTo>
                      <a:pt x="1894" y="236"/>
                    </a:lnTo>
                    <a:lnTo>
                      <a:pt x="1894" y="236"/>
                    </a:lnTo>
                    <a:lnTo>
                      <a:pt x="1896" y="236"/>
                    </a:lnTo>
                    <a:lnTo>
                      <a:pt x="1896" y="236"/>
                    </a:lnTo>
                    <a:lnTo>
                      <a:pt x="1896" y="236"/>
                    </a:lnTo>
                    <a:lnTo>
                      <a:pt x="1897" y="236"/>
                    </a:lnTo>
                    <a:lnTo>
                      <a:pt x="1897" y="234"/>
                    </a:lnTo>
                    <a:lnTo>
                      <a:pt x="1897" y="231"/>
                    </a:lnTo>
                    <a:lnTo>
                      <a:pt x="1898" y="231"/>
                    </a:lnTo>
                    <a:lnTo>
                      <a:pt x="1898" y="231"/>
                    </a:lnTo>
                    <a:lnTo>
                      <a:pt x="1899" y="230"/>
                    </a:lnTo>
                    <a:lnTo>
                      <a:pt x="1899" y="231"/>
                    </a:lnTo>
                    <a:lnTo>
                      <a:pt x="1899" y="231"/>
                    </a:lnTo>
                    <a:lnTo>
                      <a:pt x="1900" y="231"/>
                    </a:lnTo>
                    <a:lnTo>
                      <a:pt x="1900" y="233"/>
                    </a:lnTo>
                    <a:lnTo>
                      <a:pt x="1900" y="236"/>
                    </a:lnTo>
                    <a:lnTo>
                      <a:pt x="1901" y="236"/>
                    </a:lnTo>
                    <a:lnTo>
                      <a:pt x="1901" y="238"/>
                    </a:lnTo>
                    <a:lnTo>
                      <a:pt x="1902" y="240"/>
                    </a:lnTo>
                    <a:lnTo>
                      <a:pt x="1902" y="243"/>
                    </a:lnTo>
                    <a:lnTo>
                      <a:pt x="1902" y="242"/>
                    </a:lnTo>
                    <a:lnTo>
                      <a:pt x="1903" y="243"/>
                    </a:lnTo>
                    <a:lnTo>
                      <a:pt x="1903" y="242"/>
                    </a:lnTo>
                    <a:lnTo>
                      <a:pt x="1903" y="238"/>
                    </a:lnTo>
                    <a:lnTo>
                      <a:pt x="1905" y="237"/>
                    </a:lnTo>
                    <a:lnTo>
                      <a:pt x="1905" y="237"/>
                    </a:lnTo>
                    <a:lnTo>
                      <a:pt x="1905" y="237"/>
                    </a:lnTo>
                    <a:lnTo>
                      <a:pt x="1906" y="237"/>
                    </a:lnTo>
                    <a:lnTo>
                      <a:pt x="1906" y="237"/>
                    </a:lnTo>
                    <a:lnTo>
                      <a:pt x="1907" y="236"/>
                    </a:lnTo>
                    <a:lnTo>
                      <a:pt x="1907" y="236"/>
                    </a:lnTo>
                    <a:lnTo>
                      <a:pt x="1907" y="237"/>
                    </a:lnTo>
                    <a:lnTo>
                      <a:pt x="1908" y="234"/>
                    </a:lnTo>
                    <a:lnTo>
                      <a:pt x="1908" y="233"/>
                    </a:lnTo>
                    <a:lnTo>
                      <a:pt x="1908" y="231"/>
                    </a:lnTo>
                    <a:lnTo>
                      <a:pt x="1909" y="234"/>
                    </a:lnTo>
                    <a:lnTo>
                      <a:pt x="1909" y="234"/>
                    </a:lnTo>
                    <a:lnTo>
                      <a:pt x="1909" y="234"/>
                    </a:lnTo>
                    <a:lnTo>
                      <a:pt x="1910" y="236"/>
                    </a:lnTo>
                    <a:lnTo>
                      <a:pt x="1910" y="238"/>
                    </a:lnTo>
                    <a:lnTo>
                      <a:pt x="1911" y="238"/>
                    </a:lnTo>
                    <a:lnTo>
                      <a:pt x="1911" y="237"/>
                    </a:lnTo>
                    <a:lnTo>
                      <a:pt x="1911" y="238"/>
                    </a:lnTo>
                    <a:lnTo>
                      <a:pt x="1912" y="237"/>
                    </a:lnTo>
                    <a:lnTo>
                      <a:pt x="1912" y="237"/>
                    </a:lnTo>
                    <a:lnTo>
                      <a:pt x="1912" y="236"/>
                    </a:lnTo>
                    <a:lnTo>
                      <a:pt x="1914" y="233"/>
                    </a:lnTo>
                    <a:lnTo>
                      <a:pt x="1914" y="233"/>
                    </a:lnTo>
                    <a:lnTo>
                      <a:pt x="1914" y="231"/>
                    </a:lnTo>
                    <a:lnTo>
                      <a:pt x="1915" y="231"/>
                    </a:lnTo>
                    <a:lnTo>
                      <a:pt x="1915" y="230"/>
                    </a:lnTo>
                    <a:lnTo>
                      <a:pt x="1916" y="230"/>
                    </a:lnTo>
                    <a:lnTo>
                      <a:pt x="1916" y="233"/>
                    </a:lnTo>
                    <a:lnTo>
                      <a:pt x="1916" y="235"/>
                    </a:lnTo>
                    <a:lnTo>
                      <a:pt x="1917" y="236"/>
                    </a:lnTo>
                    <a:lnTo>
                      <a:pt x="1917" y="235"/>
                    </a:lnTo>
                    <a:lnTo>
                      <a:pt x="1917" y="238"/>
                    </a:lnTo>
                    <a:lnTo>
                      <a:pt x="1918" y="237"/>
                    </a:lnTo>
                    <a:lnTo>
                      <a:pt x="1918" y="238"/>
                    </a:lnTo>
                    <a:lnTo>
                      <a:pt x="1918" y="238"/>
                    </a:lnTo>
                    <a:lnTo>
                      <a:pt x="1919" y="239"/>
                    </a:lnTo>
                    <a:lnTo>
                      <a:pt x="1919" y="239"/>
                    </a:lnTo>
                    <a:lnTo>
                      <a:pt x="1920" y="240"/>
                    </a:lnTo>
                    <a:lnTo>
                      <a:pt x="1920" y="240"/>
                    </a:lnTo>
                    <a:lnTo>
                      <a:pt x="1920" y="239"/>
                    </a:lnTo>
                    <a:lnTo>
                      <a:pt x="1921" y="238"/>
                    </a:lnTo>
                    <a:lnTo>
                      <a:pt x="1921" y="238"/>
                    </a:lnTo>
                    <a:lnTo>
                      <a:pt x="1921" y="239"/>
                    </a:lnTo>
                    <a:lnTo>
                      <a:pt x="1923" y="237"/>
                    </a:lnTo>
                    <a:lnTo>
                      <a:pt x="1923" y="238"/>
                    </a:lnTo>
                    <a:lnTo>
                      <a:pt x="1923" y="237"/>
                    </a:lnTo>
                    <a:lnTo>
                      <a:pt x="1924" y="236"/>
                    </a:lnTo>
                    <a:lnTo>
                      <a:pt x="1924" y="237"/>
                    </a:lnTo>
                    <a:lnTo>
                      <a:pt x="1925" y="236"/>
                    </a:lnTo>
                    <a:lnTo>
                      <a:pt x="1925" y="236"/>
                    </a:lnTo>
                    <a:lnTo>
                      <a:pt x="1925" y="236"/>
                    </a:lnTo>
                    <a:lnTo>
                      <a:pt x="1926" y="235"/>
                    </a:lnTo>
                    <a:lnTo>
                      <a:pt x="1926" y="235"/>
                    </a:lnTo>
                    <a:lnTo>
                      <a:pt x="1926" y="236"/>
                    </a:lnTo>
                    <a:lnTo>
                      <a:pt x="1927" y="235"/>
                    </a:lnTo>
                    <a:lnTo>
                      <a:pt x="1927" y="234"/>
                    </a:lnTo>
                    <a:lnTo>
                      <a:pt x="1927" y="234"/>
                    </a:lnTo>
                    <a:lnTo>
                      <a:pt x="1928" y="233"/>
                    </a:lnTo>
                    <a:lnTo>
                      <a:pt x="1928" y="230"/>
                    </a:lnTo>
                    <a:lnTo>
                      <a:pt x="1929" y="229"/>
                    </a:lnTo>
                    <a:lnTo>
                      <a:pt x="1929" y="230"/>
                    </a:lnTo>
                    <a:lnTo>
                      <a:pt x="1929" y="229"/>
                    </a:lnTo>
                    <a:lnTo>
                      <a:pt x="1930" y="230"/>
                    </a:lnTo>
                    <a:lnTo>
                      <a:pt x="1930" y="229"/>
                    </a:lnTo>
                    <a:lnTo>
                      <a:pt x="1930" y="227"/>
                    </a:lnTo>
                    <a:lnTo>
                      <a:pt x="1932" y="227"/>
                    </a:lnTo>
                    <a:lnTo>
                      <a:pt x="1932" y="228"/>
                    </a:lnTo>
                    <a:lnTo>
                      <a:pt x="1932" y="227"/>
                    </a:lnTo>
                    <a:lnTo>
                      <a:pt x="1933" y="227"/>
                    </a:lnTo>
                    <a:lnTo>
                      <a:pt x="1933" y="227"/>
                    </a:lnTo>
                    <a:lnTo>
                      <a:pt x="1934" y="230"/>
                    </a:lnTo>
                    <a:lnTo>
                      <a:pt x="1934" y="231"/>
                    </a:lnTo>
                    <a:lnTo>
                      <a:pt x="1934" y="233"/>
                    </a:lnTo>
                    <a:lnTo>
                      <a:pt x="1935" y="234"/>
                    </a:lnTo>
                    <a:lnTo>
                      <a:pt x="1935" y="234"/>
                    </a:lnTo>
                    <a:lnTo>
                      <a:pt x="1935" y="236"/>
                    </a:lnTo>
                    <a:lnTo>
                      <a:pt x="1936" y="235"/>
                    </a:lnTo>
                    <a:lnTo>
                      <a:pt x="1936" y="236"/>
                    </a:lnTo>
                    <a:lnTo>
                      <a:pt x="1936" y="236"/>
                    </a:lnTo>
                    <a:lnTo>
                      <a:pt x="1937" y="239"/>
                    </a:lnTo>
                    <a:lnTo>
                      <a:pt x="1937" y="239"/>
                    </a:lnTo>
                    <a:lnTo>
                      <a:pt x="1938" y="238"/>
                    </a:lnTo>
                    <a:lnTo>
                      <a:pt x="1938" y="239"/>
                    </a:lnTo>
                    <a:lnTo>
                      <a:pt x="1938" y="237"/>
                    </a:lnTo>
                    <a:lnTo>
                      <a:pt x="1939" y="237"/>
                    </a:lnTo>
                    <a:lnTo>
                      <a:pt x="1939" y="237"/>
                    </a:lnTo>
                    <a:lnTo>
                      <a:pt x="1939" y="237"/>
                    </a:lnTo>
                    <a:lnTo>
                      <a:pt x="1941" y="239"/>
                    </a:lnTo>
                    <a:lnTo>
                      <a:pt x="1941" y="237"/>
                    </a:lnTo>
                    <a:lnTo>
                      <a:pt x="1942" y="236"/>
                    </a:lnTo>
                    <a:lnTo>
                      <a:pt x="1942" y="234"/>
                    </a:lnTo>
                    <a:lnTo>
                      <a:pt x="1942" y="234"/>
                    </a:lnTo>
                    <a:lnTo>
                      <a:pt x="1943" y="234"/>
                    </a:lnTo>
                    <a:lnTo>
                      <a:pt x="1943" y="235"/>
                    </a:lnTo>
                    <a:lnTo>
                      <a:pt x="1943" y="235"/>
                    </a:lnTo>
                    <a:lnTo>
                      <a:pt x="1944" y="236"/>
                    </a:lnTo>
                    <a:lnTo>
                      <a:pt x="1944" y="236"/>
                    </a:lnTo>
                    <a:lnTo>
                      <a:pt x="1944" y="237"/>
                    </a:lnTo>
                    <a:lnTo>
                      <a:pt x="1945" y="238"/>
                    </a:lnTo>
                    <a:lnTo>
                      <a:pt x="1945" y="239"/>
                    </a:lnTo>
                    <a:lnTo>
                      <a:pt x="1946" y="239"/>
                    </a:lnTo>
                    <a:lnTo>
                      <a:pt x="1946" y="238"/>
                    </a:lnTo>
                    <a:lnTo>
                      <a:pt x="1946" y="236"/>
                    </a:lnTo>
                    <a:lnTo>
                      <a:pt x="1947" y="234"/>
                    </a:lnTo>
                    <a:lnTo>
                      <a:pt x="1947" y="233"/>
                    </a:lnTo>
                    <a:lnTo>
                      <a:pt x="1947" y="229"/>
                    </a:lnTo>
                    <a:lnTo>
                      <a:pt x="1948" y="228"/>
                    </a:lnTo>
                    <a:lnTo>
                      <a:pt x="1948" y="227"/>
                    </a:lnTo>
                    <a:lnTo>
                      <a:pt x="1948" y="225"/>
                    </a:lnTo>
                    <a:lnTo>
                      <a:pt x="1950" y="226"/>
                    </a:lnTo>
                    <a:lnTo>
                      <a:pt x="1950" y="225"/>
                    </a:lnTo>
                    <a:lnTo>
                      <a:pt x="1951" y="224"/>
                    </a:lnTo>
                    <a:lnTo>
                      <a:pt x="1951" y="220"/>
                    </a:lnTo>
                    <a:lnTo>
                      <a:pt x="1951" y="218"/>
                    </a:lnTo>
                    <a:lnTo>
                      <a:pt x="1952" y="217"/>
                    </a:lnTo>
                    <a:lnTo>
                      <a:pt x="1952" y="219"/>
                    </a:lnTo>
                    <a:lnTo>
                      <a:pt x="1952" y="220"/>
                    </a:lnTo>
                    <a:lnTo>
                      <a:pt x="1953" y="221"/>
                    </a:lnTo>
                    <a:lnTo>
                      <a:pt x="1953" y="221"/>
                    </a:lnTo>
                    <a:lnTo>
                      <a:pt x="1953" y="222"/>
                    </a:lnTo>
                    <a:lnTo>
                      <a:pt x="1954" y="225"/>
                    </a:lnTo>
                    <a:lnTo>
                      <a:pt x="1954" y="225"/>
                    </a:lnTo>
                    <a:lnTo>
                      <a:pt x="1955" y="225"/>
                    </a:lnTo>
                    <a:lnTo>
                      <a:pt x="1955" y="226"/>
                    </a:lnTo>
                    <a:lnTo>
                      <a:pt x="1955" y="227"/>
                    </a:lnTo>
                    <a:lnTo>
                      <a:pt x="1956" y="228"/>
                    </a:lnTo>
                    <a:lnTo>
                      <a:pt x="1956" y="228"/>
                    </a:lnTo>
                    <a:lnTo>
                      <a:pt x="1956" y="227"/>
                    </a:lnTo>
                    <a:lnTo>
                      <a:pt x="1957" y="226"/>
                    </a:lnTo>
                    <a:lnTo>
                      <a:pt x="1957" y="226"/>
                    </a:lnTo>
                    <a:lnTo>
                      <a:pt x="1957" y="225"/>
                    </a:lnTo>
                    <a:lnTo>
                      <a:pt x="1959" y="224"/>
                    </a:lnTo>
                    <a:lnTo>
                      <a:pt x="1959" y="222"/>
                    </a:lnTo>
                    <a:lnTo>
                      <a:pt x="1960" y="221"/>
                    </a:lnTo>
                    <a:lnTo>
                      <a:pt x="1960" y="219"/>
                    </a:lnTo>
                    <a:lnTo>
                      <a:pt x="1960" y="220"/>
                    </a:lnTo>
                    <a:lnTo>
                      <a:pt x="1961" y="219"/>
                    </a:lnTo>
                    <a:lnTo>
                      <a:pt x="1961" y="219"/>
                    </a:lnTo>
                    <a:lnTo>
                      <a:pt x="1961" y="219"/>
                    </a:lnTo>
                    <a:lnTo>
                      <a:pt x="1962" y="220"/>
                    </a:lnTo>
                    <a:lnTo>
                      <a:pt x="1962" y="220"/>
                    </a:lnTo>
                    <a:lnTo>
                      <a:pt x="1962" y="220"/>
                    </a:lnTo>
                    <a:lnTo>
                      <a:pt x="1963" y="220"/>
                    </a:lnTo>
                    <a:lnTo>
                      <a:pt x="1963" y="221"/>
                    </a:lnTo>
                    <a:lnTo>
                      <a:pt x="1964" y="221"/>
                    </a:lnTo>
                    <a:lnTo>
                      <a:pt x="1964" y="224"/>
                    </a:lnTo>
                    <a:lnTo>
                      <a:pt x="1964" y="225"/>
                    </a:lnTo>
                    <a:lnTo>
                      <a:pt x="1965" y="224"/>
                    </a:lnTo>
                    <a:lnTo>
                      <a:pt x="1965" y="222"/>
                    </a:lnTo>
                    <a:lnTo>
                      <a:pt x="1965" y="221"/>
                    </a:lnTo>
                    <a:lnTo>
                      <a:pt x="1966" y="220"/>
                    </a:lnTo>
                    <a:lnTo>
                      <a:pt x="1966" y="220"/>
                    </a:lnTo>
                    <a:lnTo>
                      <a:pt x="1966" y="218"/>
                    </a:lnTo>
                    <a:lnTo>
                      <a:pt x="1968" y="219"/>
                    </a:lnTo>
                    <a:lnTo>
                      <a:pt x="1968" y="219"/>
                    </a:lnTo>
                    <a:lnTo>
                      <a:pt x="1969" y="220"/>
                    </a:lnTo>
                    <a:lnTo>
                      <a:pt x="1969" y="222"/>
                    </a:lnTo>
                    <a:lnTo>
                      <a:pt x="1969" y="224"/>
                    </a:lnTo>
                    <a:lnTo>
                      <a:pt x="1970" y="225"/>
                    </a:lnTo>
                    <a:lnTo>
                      <a:pt x="1970" y="224"/>
                    </a:lnTo>
                    <a:lnTo>
                      <a:pt x="1970" y="225"/>
                    </a:lnTo>
                    <a:lnTo>
                      <a:pt x="1971" y="222"/>
                    </a:lnTo>
                    <a:lnTo>
                      <a:pt x="1971" y="220"/>
                    </a:lnTo>
                    <a:lnTo>
                      <a:pt x="1971" y="220"/>
                    </a:lnTo>
                    <a:lnTo>
                      <a:pt x="1972" y="221"/>
                    </a:lnTo>
                    <a:lnTo>
                      <a:pt x="1972" y="222"/>
                    </a:lnTo>
                    <a:lnTo>
                      <a:pt x="1973" y="220"/>
                    </a:lnTo>
                    <a:lnTo>
                      <a:pt x="1973" y="220"/>
                    </a:lnTo>
                    <a:lnTo>
                      <a:pt x="1973" y="221"/>
                    </a:lnTo>
                    <a:lnTo>
                      <a:pt x="1974" y="221"/>
                    </a:lnTo>
                    <a:lnTo>
                      <a:pt x="1974" y="222"/>
                    </a:lnTo>
                    <a:lnTo>
                      <a:pt x="1974" y="220"/>
                    </a:lnTo>
                    <a:lnTo>
                      <a:pt x="1975" y="220"/>
                    </a:lnTo>
                    <a:lnTo>
                      <a:pt x="1975" y="218"/>
                    </a:lnTo>
                    <a:lnTo>
                      <a:pt x="1975" y="218"/>
                    </a:lnTo>
                    <a:lnTo>
                      <a:pt x="1977" y="218"/>
                    </a:lnTo>
                    <a:lnTo>
                      <a:pt x="1977" y="218"/>
                    </a:lnTo>
                    <a:lnTo>
                      <a:pt x="1978" y="217"/>
                    </a:lnTo>
                    <a:lnTo>
                      <a:pt x="1978" y="218"/>
                    </a:lnTo>
                    <a:lnTo>
                      <a:pt x="1978" y="219"/>
                    </a:lnTo>
                    <a:lnTo>
                      <a:pt x="1979" y="218"/>
                    </a:lnTo>
                    <a:lnTo>
                      <a:pt x="1979" y="218"/>
                    </a:lnTo>
                    <a:lnTo>
                      <a:pt x="1979" y="218"/>
                    </a:lnTo>
                    <a:lnTo>
                      <a:pt x="1980" y="218"/>
                    </a:lnTo>
                    <a:lnTo>
                      <a:pt x="1980" y="217"/>
                    </a:lnTo>
                    <a:lnTo>
                      <a:pt x="1980" y="217"/>
                    </a:lnTo>
                    <a:lnTo>
                      <a:pt x="1981" y="217"/>
                    </a:lnTo>
                    <a:lnTo>
                      <a:pt x="1981" y="217"/>
                    </a:lnTo>
                    <a:lnTo>
                      <a:pt x="1982" y="218"/>
                    </a:lnTo>
                    <a:lnTo>
                      <a:pt x="1982" y="218"/>
                    </a:lnTo>
                    <a:lnTo>
                      <a:pt x="1982" y="216"/>
                    </a:lnTo>
                    <a:lnTo>
                      <a:pt x="1983" y="216"/>
                    </a:lnTo>
                    <a:lnTo>
                      <a:pt x="1983" y="215"/>
                    </a:lnTo>
                    <a:lnTo>
                      <a:pt x="1983" y="216"/>
                    </a:lnTo>
                    <a:lnTo>
                      <a:pt x="1984" y="217"/>
                    </a:lnTo>
                    <a:lnTo>
                      <a:pt x="1984" y="217"/>
                    </a:lnTo>
                    <a:lnTo>
                      <a:pt x="1986" y="217"/>
                    </a:lnTo>
                    <a:lnTo>
                      <a:pt x="1986" y="217"/>
                    </a:lnTo>
                    <a:lnTo>
                      <a:pt x="1986" y="216"/>
                    </a:lnTo>
                    <a:lnTo>
                      <a:pt x="1987" y="217"/>
                    </a:lnTo>
                    <a:lnTo>
                      <a:pt x="1987" y="217"/>
                    </a:lnTo>
                    <a:lnTo>
                      <a:pt x="1987" y="217"/>
                    </a:lnTo>
                    <a:lnTo>
                      <a:pt x="1988" y="216"/>
                    </a:lnTo>
                    <a:lnTo>
                      <a:pt x="1988" y="215"/>
                    </a:lnTo>
                    <a:lnTo>
                      <a:pt x="1988" y="216"/>
                    </a:lnTo>
                    <a:lnTo>
                      <a:pt x="1989" y="218"/>
                    </a:lnTo>
                    <a:lnTo>
                      <a:pt x="1989" y="220"/>
                    </a:lnTo>
                    <a:lnTo>
                      <a:pt x="1990" y="220"/>
                    </a:lnTo>
                    <a:lnTo>
                      <a:pt x="1990" y="219"/>
                    </a:lnTo>
                    <a:lnTo>
                      <a:pt x="1990" y="219"/>
                    </a:lnTo>
                    <a:lnTo>
                      <a:pt x="1991" y="218"/>
                    </a:lnTo>
                    <a:lnTo>
                      <a:pt x="1991" y="217"/>
                    </a:lnTo>
                    <a:lnTo>
                      <a:pt x="1991" y="212"/>
                    </a:lnTo>
                    <a:lnTo>
                      <a:pt x="1992" y="213"/>
                    </a:lnTo>
                    <a:lnTo>
                      <a:pt x="1992" y="212"/>
                    </a:lnTo>
                    <a:lnTo>
                      <a:pt x="1992" y="213"/>
                    </a:lnTo>
                    <a:lnTo>
                      <a:pt x="1993" y="213"/>
                    </a:lnTo>
                    <a:lnTo>
                      <a:pt x="1993" y="211"/>
                    </a:lnTo>
                    <a:lnTo>
                      <a:pt x="1994" y="210"/>
                    </a:lnTo>
                    <a:lnTo>
                      <a:pt x="1994" y="211"/>
                    </a:lnTo>
                    <a:lnTo>
                      <a:pt x="1994" y="210"/>
                    </a:lnTo>
                    <a:lnTo>
                      <a:pt x="1996" y="209"/>
                    </a:lnTo>
                    <a:lnTo>
                      <a:pt x="1996" y="209"/>
                    </a:lnTo>
                    <a:lnTo>
                      <a:pt x="1996" y="210"/>
                    </a:lnTo>
                    <a:lnTo>
                      <a:pt x="1997" y="209"/>
                    </a:lnTo>
                    <a:lnTo>
                      <a:pt x="1997" y="208"/>
                    </a:lnTo>
                    <a:lnTo>
                      <a:pt x="1997" y="209"/>
                    </a:lnTo>
                    <a:lnTo>
                      <a:pt x="1998" y="209"/>
                    </a:lnTo>
                    <a:lnTo>
                      <a:pt x="1998" y="210"/>
                    </a:lnTo>
                    <a:lnTo>
                      <a:pt x="1999" y="209"/>
                    </a:lnTo>
                    <a:lnTo>
                      <a:pt x="1999" y="209"/>
                    </a:lnTo>
                    <a:lnTo>
                      <a:pt x="1999" y="210"/>
                    </a:lnTo>
                    <a:lnTo>
                      <a:pt x="2000" y="211"/>
                    </a:lnTo>
                    <a:lnTo>
                      <a:pt x="2000" y="209"/>
                    </a:lnTo>
                    <a:lnTo>
                      <a:pt x="2000" y="209"/>
                    </a:lnTo>
                    <a:lnTo>
                      <a:pt x="2001" y="209"/>
                    </a:lnTo>
                    <a:lnTo>
                      <a:pt x="2001" y="209"/>
                    </a:lnTo>
                    <a:lnTo>
                      <a:pt x="2001" y="211"/>
                    </a:lnTo>
                    <a:lnTo>
                      <a:pt x="2002" y="211"/>
                    </a:lnTo>
                    <a:lnTo>
                      <a:pt x="2002" y="212"/>
                    </a:lnTo>
                    <a:lnTo>
                      <a:pt x="2003" y="212"/>
                    </a:lnTo>
                    <a:lnTo>
                      <a:pt x="2003" y="213"/>
                    </a:lnTo>
                    <a:lnTo>
                      <a:pt x="2003" y="216"/>
                    </a:lnTo>
                    <a:lnTo>
                      <a:pt x="2005" y="213"/>
                    </a:lnTo>
                    <a:lnTo>
                      <a:pt x="2005" y="212"/>
                    </a:lnTo>
                    <a:lnTo>
                      <a:pt x="2005" y="211"/>
                    </a:lnTo>
                    <a:lnTo>
                      <a:pt x="2006" y="211"/>
                    </a:lnTo>
                    <a:lnTo>
                      <a:pt x="2006" y="209"/>
                    </a:lnTo>
                    <a:lnTo>
                      <a:pt x="2006" y="209"/>
                    </a:lnTo>
                    <a:lnTo>
                      <a:pt x="2007" y="209"/>
                    </a:lnTo>
                    <a:lnTo>
                      <a:pt x="2007" y="209"/>
                    </a:lnTo>
                    <a:lnTo>
                      <a:pt x="2008" y="211"/>
                    </a:lnTo>
                    <a:lnTo>
                      <a:pt x="2008" y="211"/>
                    </a:lnTo>
                    <a:lnTo>
                      <a:pt x="2008" y="211"/>
                    </a:lnTo>
                    <a:lnTo>
                      <a:pt x="2009" y="209"/>
                    </a:lnTo>
                    <a:lnTo>
                      <a:pt x="2009" y="209"/>
                    </a:lnTo>
                    <a:lnTo>
                      <a:pt x="2009" y="209"/>
                    </a:lnTo>
                    <a:lnTo>
                      <a:pt x="2010" y="210"/>
                    </a:lnTo>
                    <a:lnTo>
                      <a:pt x="2010" y="209"/>
                    </a:lnTo>
                    <a:lnTo>
                      <a:pt x="2010" y="209"/>
                    </a:lnTo>
                    <a:lnTo>
                      <a:pt x="2011" y="209"/>
                    </a:lnTo>
                    <a:lnTo>
                      <a:pt x="2011" y="210"/>
                    </a:lnTo>
                    <a:lnTo>
                      <a:pt x="2012" y="211"/>
                    </a:lnTo>
                    <a:lnTo>
                      <a:pt x="2012" y="210"/>
                    </a:lnTo>
                    <a:lnTo>
                      <a:pt x="2012" y="209"/>
                    </a:lnTo>
                    <a:lnTo>
                      <a:pt x="2014" y="208"/>
                    </a:lnTo>
                    <a:lnTo>
                      <a:pt x="2014" y="208"/>
                    </a:lnTo>
                    <a:lnTo>
                      <a:pt x="2014" y="207"/>
                    </a:lnTo>
                    <a:lnTo>
                      <a:pt x="2015" y="203"/>
                    </a:lnTo>
                    <a:lnTo>
                      <a:pt x="2015" y="205"/>
                    </a:lnTo>
                    <a:lnTo>
                      <a:pt x="2015" y="205"/>
                    </a:lnTo>
                    <a:lnTo>
                      <a:pt x="2016" y="206"/>
                    </a:lnTo>
                    <a:lnTo>
                      <a:pt x="2016" y="208"/>
                    </a:lnTo>
                    <a:lnTo>
                      <a:pt x="2017" y="208"/>
                    </a:lnTo>
                    <a:lnTo>
                      <a:pt x="2017" y="209"/>
                    </a:lnTo>
                    <a:lnTo>
                      <a:pt x="2017" y="210"/>
                    </a:lnTo>
                    <a:lnTo>
                      <a:pt x="2018" y="210"/>
                    </a:lnTo>
                    <a:lnTo>
                      <a:pt x="2018" y="208"/>
                    </a:lnTo>
                    <a:lnTo>
                      <a:pt x="2018" y="209"/>
                    </a:lnTo>
                    <a:lnTo>
                      <a:pt x="2019" y="210"/>
                    </a:lnTo>
                    <a:lnTo>
                      <a:pt x="2019" y="211"/>
                    </a:lnTo>
                    <a:lnTo>
                      <a:pt x="2019" y="211"/>
                    </a:lnTo>
                    <a:lnTo>
                      <a:pt x="2020" y="213"/>
                    </a:lnTo>
                    <a:lnTo>
                      <a:pt x="2020" y="213"/>
                    </a:lnTo>
                    <a:lnTo>
                      <a:pt x="2021" y="212"/>
                    </a:lnTo>
                    <a:lnTo>
                      <a:pt x="2021" y="213"/>
                    </a:lnTo>
                    <a:lnTo>
                      <a:pt x="2021" y="215"/>
                    </a:lnTo>
                    <a:lnTo>
                      <a:pt x="2023" y="216"/>
                    </a:lnTo>
                    <a:lnTo>
                      <a:pt x="2023" y="216"/>
                    </a:lnTo>
                    <a:lnTo>
                      <a:pt x="2023" y="216"/>
                    </a:lnTo>
                    <a:lnTo>
                      <a:pt x="2024" y="213"/>
                    </a:lnTo>
                    <a:lnTo>
                      <a:pt x="2024" y="215"/>
                    </a:lnTo>
                    <a:lnTo>
                      <a:pt x="2024" y="212"/>
                    </a:lnTo>
                    <a:lnTo>
                      <a:pt x="2025" y="210"/>
                    </a:lnTo>
                    <a:lnTo>
                      <a:pt x="2025" y="210"/>
                    </a:lnTo>
                    <a:lnTo>
                      <a:pt x="2026" y="211"/>
                    </a:lnTo>
                    <a:lnTo>
                      <a:pt x="2026" y="216"/>
                    </a:lnTo>
                    <a:lnTo>
                      <a:pt x="2026" y="219"/>
                    </a:lnTo>
                    <a:lnTo>
                      <a:pt x="2027" y="220"/>
                    </a:lnTo>
                    <a:lnTo>
                      <a:pt x="2027" y="222"/>
                    </a:lnTo>
                    <a:lnTo>
                      <a:pt x="2027" y="221"/>
                    </a:lnTo>
                    <a:lnTo>
                      <a:pt x="2028" y="220"/>
                    </a:lnTo>
                    <a:lnTo>
                      <a:pt x="2028" y="219"/>
                    </a:lnTo>
                    <a:lnTo>
                      <a:pt x="2029" y="218"/>
                    </a:lnTo>
                    <a:lnTo>
                      <a:pt x="2029" y="216"/>
                    </a:lnTo>
                    <a:lnTo>
                      <a:pt x="2029" y="213"/>
                    </a:lnTo>
                    <a:lnTo>
                      <a:pt x="2030" y="210"/>
                    </a:lnTo>
                    <a:lnTo>
                      <a:pt x="2030" y="207"/>
                    </a:lnTo>
                    <a:lnTo>
                      <a:pt x="2030" y="203"/>
                    </a:lnTo>
                    <a:lnTo>
                      <a:pt x="2032" y="202"/>
                    </a:lnTo>
                    <a:lnTo>
                      <a:pt x="2032" y="205"/>
                    </a:lnTo>
                    <a:lnTo>
                      <a:pt x="2032" y="203"/>
                    </a:lnTo>
                    <a:lnTo>
                      <a:pt x="2033" y="203"/>
                    </a:lnTo>
                    <a:lnTo>
                      <a:pt x="2033" y="203"/>
                    </a:lnTo>
                    <a:lnTo>
                      <a:pt x="2034" y="208"/>
                    </a:lnTo>
                    <a:lnTo>
                      <a:pt x="2034" y="209"/>
                    </a:lnTo>
                    <a:lnTo>
                      <a:pt x="2034" y="210"/>
                    </a:lnTo>
                    <a:lnTo>
                      <a:pt x="2035" y="211"/>
                    </a:lnTo>
                    <a:lnTo>
                      <a:pt x="2035" y="211"/>
                    </a:lnTo>
                    <a:lnTo>
                      <a:pt x="2035" y="211"/>
                    </a:lnTo>
                    <a:lnTo>
                      <a:pt x="2036" y="208"/>
                    </a:lnTo>
                    <a:lnTo>
                      <a:pt x="2036" y="210"/>
                    </a:lnTo>
                    <a:lnTo>
                      <a:pt x="2036" y="209"/>
                    </a:lnTo>
                    <a:lnTo>
                      <a:pt x="2037" y="209"/>
                    </a:lnTo>
                    <a:lnTo>
                      <a:pt x="2037" y="209"/>
                    </a:lnTo>
                    <a:lnTo>
                      <a:pt x="2038" y="210"/>
                    </a:lnTo>
                    <a:lnTo>
                      <a:pt x="2038" y="211"/>
                    </a:lnTo>
                    <a:lnTo>
                      <a:pt x="2038" y="210"/>
                    </a:lnTo>
                    <a:lnTo>
                      <a:pt x="2039" y="212"/>
                    </a:lnTo>
                    <a:lnTo>
                      <a:pt x="2039" y="212"/>
                    </a:lnTo>
                    <a:lnTo>
                      <a:pt x="2039" y="211"/>
                    </a:lnTo>
                    <a:lnTo>
                      <a:pt x="2041" y="212"/>
                    </a:lnTo>
                    <a:lnTo>
                      <a:pt x="2041" y="211"/>
                    </a:lnTo>
                    <a:lnTo>
                      <a:pt x="2041" y="211"/>
                    </a:lnTo>
                    <a:lnTo>
                      <a:pt x="2042" y="212"/>
                    </a:lnTo>
                    <a:lnTo>
                      <a:pt x="2042" y="211"/>
                    </a:lnTo>
                    <a:lnTo>
                      <a:pt x="2043" y="212"/>
                    </a:lnTo>
                    <a:lnTo>
                      <a:pt x="2043" y="212"/>
                    </a:lnTo>
                    <a:lnTo>
                      <a:pt x="2043" y="212"/>
                    </a:lnTo>
                    <a:lnTo>
                      <a:pt x="2044" y="212"/>
                    </a:lnTo>
                    <a:lnTo>
                      <a:pt x="2044" y="213"/>
                    </a:lnTo>
                    <a:lnTo>
                      <a:pt x="2044" y="212"/>
                    </a:lnTo>
                    <a:lnTo>
                      <a:pt x="2045" y="211"/>
                    </a:lnTo>
                    <a:lnTo>
                      <a:pt x="2045" y="209"/>
                    </a:lnTo>
                    <a:lnTo>
                      <a:pt x="2045" y="209"/>
                    </a:lnTo>
                    <a:lnTo>
                      <a:pt x="2046" y="208"/>
                    </a:lnTo>
                    <a:lnTo>
                      <a:pt x="2046" y="208"/>
                    </a:lnTo>
                    <a:lnTo>
                      <a:pt x="2047" y="206"/>
                    </a:lnTo>
                    <a:lnTo>
                      <a:pt x="2047" y="206"/>
                    </a:lnTo>
                    <a:lnTo>
                      <a:pt x="2047" y="207"/>
                    </a:lnTo>
                    <a:lnTo>
                      <a:pt x="2048" y="208"/>
                    </a:lnTo>
                    <a:lnTo>
                      <a:pt x="2048" y="207"/>
                    </a:lnTo>
                    <a:lnTo>
                      <a:pt x="2048" y="206"/>
                    </a:lnTo>
                    <a:lnTo>
                      <a:pt x="2050" y="206"/>
                    </a:lnTo>
                    <a:lnTo>
                      <a:pt x="2050" y="206"/>
                    </a:lnTo>
                    <a:lnTo>
                      <a:pt x="2050" y="208"/>
                    </a:lnTo>
                    <a:lnTo>
                      <a:pt x="2051" y="205"/>
                    </a:lnTo>
                    <a:lnTo>
                      <a:pt x="2051" y="205"/>
                    </a:lnTo>
                    <a:lnTo>
                      <a:pt x="2052" y="207"/>
                    </a:lnTo>
                    <a:lnTo>
                      <a:pt x="2052" y="208"/>
                    </a:lnTo>
                    <a:lnTo>
                      <a:pt x="2052" y="208"/>
                    </a:lnTo>
                    <a:lnTo>
                      <a:pt x="2053" y="209"/>
                    </a:lnTo>
                    <a:lnTo>
                      <a:pt x="2053" y="208"/>
                    </a:lnTo>
                    <a:lnTo>
                      <a:pt x="2053" y="209"/>
                    </a:lnTo>
                    <a:lnTo>
                      <a:pt x="2054" y="209"/>
                    </a:lnTo>
                    <a:lnTo>
                      <a:pt x="2054" y="210"/>
                    </a:lnTo>
                    <a:lnTo>
                      <a:pt x="2054" y="209"/>
                    </a:lnTo>
                    <a:lnTo>
                      <a:pt x="2055" y="209"/>
                    </a:lnTo>
                    <a:lnTo>
                      <a:pt x="2055" y="211"/>
                    </a:lnTo>
                    <a:lnTo>
                      <a:pt x="2056" y="211"/>
                    </a:lnTo>
                    <a:lnTo>
                      <a:pt x="2056" y="211"/>
                    </a:lnTo>
                    <a:lnTo>
                      <a:pt x="2056" y="209"/>
                    </a:lnTo>
                    <a:lnTo>
                      <a:pt x="2057" y="210"/>
                    </a:lnTo>
                    <a:lnTo>
                      <a:pt x="2057" y="210"/>
                    </a:lnTo>
                    <a:lnTo>
                      <a:pt x="2057" y="210"/>
                    </a:lnTo>
                    <a:lnTo>
                      <a:pt x="2059" y="211"/>
                    </a:lnTo>
                    <a:lnTo>
                      <a:pt x="2059" y="210"/>
                    </a:lnTo>
                    <a:lnTo>
                      <a:pt x="2059" y="211"/>
                    </a:lnTo>
                    <a:lnTo>
                      <a:pt x="2060" y="211"/>
                    </a:lnTo>
                    <a:lnTo>
                      <a:pt x="2060" y="209"/>
                    </a:lnTo>
                    <a:lnTo>
                      <a:pt x="2061" y="206"/>
                    </a:lnTo>
                    <a:lnTo>
                      <a:pt x="2061" y="203"/>
                    </a:lnTo>
                    <a:lnTo>
                      <a:pt x="2061" y="203"/>
                    </a:lnTo>
                    <a:lnTo>
                      <a:pt x="2062" y="203"/>
                    </a:lnTo>
                    <a:lnTo>
                      <a:pt x="2062" y="205"/>
                    </a:lnTo>
                    <a:lnTo>
                      <a:pt x="2062" y="203"/>
                    </a:lnTo>
                    <a:lnTo>
                      <a:pt x="2063" y="206"/>
                    </a:lnTo>
                    <a:lnTo>
                      <a:pt x="2063" y="205"/>
                    </a:lnTo>
                    <a:lnTo>
                      <a:pt x="2063" y="205"/>
                    </a:lnTo>
                    <a:lnTo>
                      <a:pt x="2064" y="207"/>
                    </a:lnTo>
                    <a:lnTo>
                      <a:pt x="2064" y="207"/>
                    </a:lnTo>
                    <a:lnTo>
                      <a:pt x="2065" y="209"/>
                    </a:lnTo>
                    <a:lnTo>
                      <a:pt x="2065" y="210"/>
                    </a:lnTo>
                    <a:lnTo>
                      <a:pt x="2065" y="210"/>
                    </a:lnTo>
                    <a:lnTo>
                      <a:pt x="2066" y="209"/>
                    </a:lnTo>
                    <a:lnTo>
                      <a:pt x="2066" y="208"/>
                    </a:lnTo>
                    <a:lnTo>
                      <a:pt x="2066" y="208"/>
                    </a:lnTo>
                    <a:lnTo>
                      <a:pt x="2068" y="206"/>
                    </a:lnTo>
                    <a:lnTo>
                      <a:pt x="2068" y="205"/>
                    </a:lnTo>
                    <a:lnTo>
                      <a:pt x="2068" y="203"/>
                    </a:lnTo>
                    <a:lnTo>
                      <a:pt x="2069" y="205"/>
                    </a:lnTo>
                    <a:lnTo>
                      <a:pt x="2069" y="205"/>
                    </a:lnTo>
                    <a:lnTo>
                      <a:pt x="2070" y="203"/>
                    </a:lnTo>
                    <a:lnTo>
                      <a:pt x="2070" y="205"/>
                    </a:lnTo>
                    <a:lnTo>
                      <a:pt x="2070" y="202"/>
                    </a:lnTo>
                    <a:lnTo>
                      <a:pt x="2071" y="203"/>
                    </a:lnTo>
                    <a:lnTo>
                      <a:pt x="2071" y="201"/>
                    </a:lnTo>
                    <a:lnTo>
                      <a:pt x="2071" y="201"/>
                    </a:lnTo>
                    <a:lnTo>
                      <a:pt x="2072" y="201"/>
                    </a:lnTo>
                    <a:lnTo>
                      <a:pt x="2072" y="201"/>
                    </a:lnTo>
                    <a:lnTo>
                      <a:pt x="2073" y="202"/>
                    </a:lnTo>
                    <a:lnTo>
                      <a:pt x="2073" y="205"/>
                    </a:lnTo>
                    <a:lnTo>
                      <a:pt x="2073" y="205"/>
                    </a:lnTo>
                    <a:lnTo>
                      <a:pt x="2074" y="203"/>
                    </a:lnTo>
                    <a:lnTo>
                      <a:pt x="2074" y="205"/>
                    </a:lnTo>
                    <a:lnTo>
                      <a:pt x="2074" y="205"/>
                    </a:lnTo>
                    <a:lnTo>
                      <a:pt x="2075" y="202"/>
                    </a:lnTo>
                    <a:lnTo>
                      <a:pt x="2075" y="201"/>
                    </a:lnTo>
                    <a:lnTo>
                      <a:pt x="2075" y="203"/>
                    </a:lnTo>
                    <a:lnTo>
                      <a:pt x="2077" y="203"/>
                    </a:lnTo>
                    <a:lnTo>
                      <a:pt x="2077" y="205"/>
                    </a:lnTo>
                    <a:lnTo>
                      <a:pt x="2078" y="208"/>
                    </a:lnTo>
                    <a:lnTo>
                      <a:pt x="2078" y="210"/>
                    </a:lnTo>
                    <a:lnTo>
                      <a:pt x="2078" y="211"/>
                    </a:lnTo>
                    <a:lnTo>
                      <a:pt x="2079" y="211"/>
                    </a:lnTo>
                    <a:lnTo>
                      <a:pt x="2079" y="208"/>
                    </a:lnTo>
                    <a:lnTo>
                      <a:pt x="2079" y="208"/>
                    </a:lnTo>
                    <a:lnTo>
                      <a:pt x="2080" y="207"/>
                    </a:lnTo>
                    <a:lnTo>
                      <a:pt x="2080" y="206"/>
                    </a:lnTo>
                    <a:lnTo>
                      <a:pt x="2080" y="205"/>
                    </a:lnTo>
                    <a:lnTo>
                      <a:pt x="2081" y="202"/>
                    </a:lnTo>
                    <a:lnTo>
                      <a:pt x="2081" y="203"/>
                    </a:lnTo>
                    <a:lnTo>
                      <a:pt x="2082" y="207"/>
                    </a:lnTo>
                    <a:lnTo>
                      <a:pt x="2082" y="210"/>
                    </a:lnTo>
                    <a:lnTo>
                      <a:pt x="2082" y="210"/>
                    </a:lnTo>
                    <a:lnTo>
                      <a:pt x="2083" y="210"/>
                    </a:lnTo>
                    <a:lnTo>
                      <a:pt x="2083" y="210"/>
                    </a:lnTo>
                    <a:lnTo>
                      <a:pt x="2083" y="209"/>
                    </a:lnTo>
                    <a:lnTo>
                      <a:pt x="2084" y="209"/>
                    </a:lnTo>
                    <a:lnTo>
                      <a:pt x="2084" y="211"/>
                    </a:lnTo>
                    <a:lnTo>
                      <a:pt x="2084" y="210"/>
                    </a:lnTo>
                    <a:lnTo>
                      <a:pt x="2086" y="210"/>
                    </a:lnTo>
                    <a:lnTo>
                      <a:pt x="2086" y="211"/>
                    </a:lnTo>
                    <a:lnTo>
                      <a:pt x="2087" y="211"/>
                    </a:lnTo>
                    <a:lnTo>
                      <a:pt x="2087" y="215"/>
                    </a:lnTo>
                    <a:lnTo>
                      <a:pt x="2087" y="217"/>
                    </a:lnTo>
                    <a:lnTo>
                      <a:pt x="2088" y="216"/>
                    </a:lnTo>
                    <a:lnTo>
                      <a:pt x="2088" y="217"/>
                    </a:lnTo>
                    <a:lnTo>
                      <a:pt x="2088" y="216"/>
                    </a:lnTo>
                    <a:lnTo>
                      <a:pt x="2089" y="216"/>
                    </a:lnTo>
                    <a:lnTo>
                      <a:pt x="2089" y="213"/>
                    </a:lnTo>
                    <a:lnTo>
                      <a:pt x="2089" y="213"/>
                    </a:lnTo>
                    <a:lnTo>
                      <a:pt x="2090" y="213"/>
                    </a:lnTo>
                    <a:lnTo>
                      <a:pt x="2090" y="211"/>
                    </a:lnTo>
                    <a:lnTo>
                      <a:pt x="2091" y="210"/>
                    </a:lnTo>
                    <a:lnTo>
                      <a:pt x="2091" y="210"/>
                    </a:lnTo>
                    <a:lnTo>
                      <a:pt x="2091" y="209"/>
                    </a:lnTo>
                    <a:lnTo>
                      <a:pt x="2092" y="208"/>
                    </a:lnTo>
                    <a:lnTo>
                      <a:pt x="2092" y="208"/>
                    </a:lnTo>
                    <a:lnTo>
                      <a:pt x="2092" y="209"/>
                    </a:lnTo>
                    <a:lnTo>
                      <a:pt x="2093" y="209"/>
                    </a:lnTo>
                    <a:lnTo>
                      <a:pt x="2093" y="211"/>
                    </a:lnTo>
                    <a:lnTo>
                      <a:pt x="2093" y="210"/>
                    </a:lnTo>
                    <a:lnTo>
                      <a:pt x="2095" y="210"/>
                    </a:lnTo>
                    <a:lnTo>
                      <a:pt x="2095" y="207"/>
                    </a:lnTo>
                    <a:lnTo>
                      <a:pt x="2096" y="203"/>
                    </a:lnTo>
                    <a:lnTo>
                      <a:pt x="2096" y="203"/>
                    </a:lnTo>
                    <a:lnTo>
                      <a:pt x="2096" y="203"/>
                    </a:lnTo>
                    <a:lnTo>
                      <a:pt x="2097" y="202"/>
                    </a:lnTo>
                    <a:lnTo>
                      <a:pt x="2097" y="201"/>
                    </a:lnTo>
                    <a:lnTo>
                      <a:pt x="2097" y="205"/>
                    </a:lnTo>
                    <a:lnTo>
                      <a:pt x="2098" y="206"/>
                    </a:lnTo>
                    <a:lnTo>
                      <a:pt x="2098" y="208"/>
                    </a:lnTo>
                    <a:lnTo>
                      <a:pt x="2098" y="209"/>
                    </a:lnTo>
                    <a:lnTo>
                      <a:pt x="2099" y="210"/>
                    </a:lnTo>
                    <a:lnTo>
                      <a:pt x="2099" y="212"/>
                    </a:lnTo>
                    <a:lnTo>
                      <a:pt x="2100" y="211"/>
                    </a:lnTo>
                    <a:lnTo>
                      <a:pt x="2100" y="210"/>
                    </a:lnTo>
                    <a:lnTo>
                      <a:pt x="2100" y="212"/>
                    </a:lnTo>
                    <a:lnTo>
                      <a:pt x="2101" y="213"/>
                    </a:lnTo>
                    <a:lnTo>
                      <a:pt x="2101" y="216"/>
                    </a:lnTo>
                    <a:lnTo>
                      <a:pt x="2101" y="217"/>
                    </a:lnTo>
                    <a:lnTo>
                      <a:pt x="2102" y="216"/>
                    </a:lnTo>
                    <a:lnTo>
                      <a:pt x="2102" y="215"/>
                    </a:lnTo>
                    <a:lnTo>
                      <a:pt x="2102" y="213"/>
                    </a:lnTo>
                    <a:lnTo>
                      <a:pt x="2104" y="215"/>
                    </a:lnTo>
                    <a:lnTo>
                      <a:pt x="2104" y="213"/>
                    </a:lnTo>
                    <a:lnTo>
                      <a:pt x="2105" y="215"/>
                    </a:lnTo>
                    <a:lnTo>
                      <a:pt x="2105" y="213"/>
                    </a:lnTo>
                    <a:lnTo>
                      <a:pt x="2105" y="211"/>
                    </a:lnTo>
                    <a:lnTo>
                      <a:pt x="2106" y="212"/>
                    </a:lnTo>
                    <a:lnTo>
                      <a:pt x="2106" y="211"/>
                    </a:lnTo>
                    <a:lnTo>
                      <a:pt x="2106" y="212"/>
                    </a:lnTo>
                    <a:lnTo>
                      <a:pt x="2107" y="213"/>
                    </a:lnTo>
                    <a:lnTo>
                      <a:pt x="2107" y="216"/>
                    </a:lnTo>
                    <a:lnTo>
                      <a:pt x="2107" y="218"/>
                    </a:lnTo>
                    <a:lnTo>
                      <a:pt x="2108" y="221"/>
                    </a:lnTo>
                    <a:lnTo>
                      <a:pt x="2108" y="225"/>
                    </a:lnTo>
                    <a:lnTo>
                      <a:pt x="2109" y="226"/>
                    </a:lnTo>
                    <a:lnTo>
                      <a:pt x="2109" y="225"/>
                    </a:lnTo>
                    <a:lnTo>
                      <a:pt x="2109" y="225"/>
                    </a:lnTo>
                    <a:lnTo>
                      <a:pt x="2110" y="221"/>
                    </a:lnTo>
                    <a:lnTo>
                      <a:pt x="2110" y="220"/>
                    </a:lnTo>
                    <a:lnTo>
                      <a:pt x="2110" y="219"/>
                    </a:lnTo>
                    <a:lnTo>
                      <a:pt x="2111" y="217"/>
                    </a:lnTo>
                    <a:lnTo>
                      <a:pt x="2111" y="213"/>
                    </a:lnTo>
                    <a:lnTo>
                      <a:pt x="2111" y="212"/>
                    </a:lnTo>
                    <a:lnTo>
                      <a:pt x="2113" y="210"/>
                    </a:lnTo>
                    <a:lnTo>
                      <a:pt x="2113" y="209"/>
                    </a:lnTo>
                    <a:lnTo>
                      <a:pt x="2114" y="207"/>
                    </a:lnTo>
                    <a:lnTo>
                      <a:pt x="2114" y="209"/>
                    </a:lnTo>
                    <a:lnTo>
                      <a:pt x="2114" y="206"/>
                    </a:lnTo>
                    <a:lnTo>
                      <a:pt x="2115" y="206"/>
                    </a:lnTo>
                    <a:lnTo>
                      <a:pt x="2115" y="203"/>
                    </a:lnTo>
                    <a:lnTo>
                      <a:pt x="2115" y="205"/>
                    </a:lnTo>
                    <a:lnTo>
                      <a:pt x="2116" y="205"/>
                    </a:lnTo>
                    <a:lnTo>
                      <a:pt x="2116" y="208"/>
                    </a:lnTo>
                    <a:lnTo>
                      <a:pt x="2117" y="209"/>
                    </a:lnTo>
                    <a:lnTo>
                      <a:pt x="2117" y="209"/>
                    </a:lnTo>
                    <a:lnTo>
                      <a:pt x="2117" y="211"/>
                    </a:lnTo>
                    <a:lnTo>
                      <a:pt x="2118" y="212"/>
                    </a:lnTo>
                    <a:lnTo>
                      <a:pt x="2118" y="212"/>
                    </a:lnTo>
                    <a:lnTo>
                      <a:pt x="2118" y="210"/>
                    </a:lnTo>
                    <a:lnTo>
                      <a:pt x="2119" y="212"/>
                    </a:lnTo>
                    <a:lnTo>
                      <a:pt x="2119" y="211"/>
                    </a:lnTo>
                    <a:lnTo>
                      <a:pt x="2119" y="212"/>
                    </a:lnTo>
                    <a:lnTo>
                      <a:pt x="2120" y="212"/>
                    </a:lnTo>
                    <a:lnTo>
                      <a:pt x="2120" y="210"/>
                    </a:lnTo>
                    <a:lnTo>
                      <a:pt x="2122" y="210"/>
                    </a:lnTo>
                    <a:lnTo>
                      <a:pt x="2122" y="211"/>
                    </a:lnTo>
                    <a:lnTo>
                      <a:pt x="2122" y="212"/>
                    </a:lnTo>
                    <a:lnTo>
                      <a:pt x="2123" y="212"/>
                    </a:lnTo>
                    <a:lnTo>
                      <a:pt x="2123" y="213"/>
                    </a:lnTo>
                    <a:lnTo>
                      <a:pt x="2123" y="212"/>
                    </a:lnTo>
                    <a:lnTo>
                      <a:pt x="2124" y="211"/>
                    </a:lnTo>
                    <a:lnTo>
                      <a:pt x="2124" y="212"/>
                    </a:lnTo>
                    <a:lnTo>
                      <a:pt x="2124" y="211"/>
                    </a:lnTo>
                    <a:lnTo>
                      <a:pt x="2125" y="211"/>
                    </a:lnTo>
                    <a:lnTo>
                      <a:pt x="2125" y="210"/>
                    </a:lnTo>
                    <a:lnTo>
                      <a:pt x="2126" y="210"/>
                    </a:lnTo>
                    <a:lnTo>
                      <a:pt x="2126" y="209"/>
                    </a:lnTo>
                    <a:lnTo>
                      <a:pt x="2126" y="211"/>
                    </a:lnTo>
                    <a:lnTo>
                      <a:pt x="2127" y="210"/>
                    </a:lnTo>
                    <a:lnTo>
                      <a:pt x="2127" y="209"/>
                    </a:lnTo>
                    <a:lnTo>
                      <a:pt x="2127" y="210"/>
                    </a:lnTo>
                    <a:lnTo>
                      <a:pt x="2128" y="209"/>
                    </a:lnTo>
                    <a:lnTo>
                      <a:pt x="2128" y="209"/>
                    </a:lnTo>
                    <a:lnTo>
                      <a:pt x="2128" y="208"/>
                    </a:lnTo>
                    <a:lnTo>
                      <a:pt x="2129" y="210"/>
                    </a:lnTo>
                    <a:lnTo>
                      <a:pt x="2129" y="210"/>
                    </a:lnTo>
                    <a:lnTo>
                      <a:pt x="2131" y="211"/>
                    </a:lnTo>
                    <a:lnTo>
                      <a:pt x="2131" y="213"/>
                    </a:lnTo>
                    <a:lnTo>
                      <a:pt x="2131" y="212"/>
                    </a:lnTo>
                    <a:lnTo>
                      <a:pt x="2132" y="212"/>
                    </a:lnTo>
                    <a:lnTo>
                      <a:pt x="2132" y="213"/>
                    </a:lnTo>
                    <a:lnTo>
                      <a:pt x="2132" y="216"/>
                    </a:lnTo>
                    <a:lnTo>
                      <a:pt x="2133" y="215"/>
                    </a:lnTo>
                    <a:lnTo>
                      <a:pt x="2133" y="213"/>
                    </a:lnTo>
                    <a:lnTo>
                      <a:pt x="2133" y="212"/>
                    </a:lnTo>
                    <a:lnTo>
                      <a:pt x="2134" y="212"/>
                    </a:lnTo>
                    <a:lnTo>
                      <a:pt x="2134" y="211"/>
                    </a:lnTo>
                    <a:lnTo>
                      <a:pt x="2135" y="211"/>
                    </a:lnTo>
                    <a:lnTo>
                      <a:pt x="2135" y="209"/>
                    </a:lnTo>
                    <a:lnTo>
                      <a:pt x="2135" y="211"/>
                    </a:lnTo>
                    <a:lnTo>
                      <a:pt x="2136" y="212"/>
                    </a:lnTo>
                    <a:lnTo>
                      <a:pt x="2136" y="213"/>
                    </a:lnTo>
                    <a:lnTo>
                      <a:pt x="2136" y="213"/>
                    </a:lnTo>
                    <a:lnTo>
                      <a:pt x="2137" y="213"/>
                    </a:lnTo>
                    <a:lnTo>
                      <a:pt x="2137" y="215"/>
                    </a:lnTo>
                    <a:lnTo>
                      <a:pt x="2137" y="213"/>
                    </a:lnTo>
                    <a:lnTo>
                      <a:pt x="2138" y="213"/>
                    </a:lnTo>
                    <a:lnTo>
                      <a:pt x="2138" y="213"/>
                    </a:lnTo>
                    <a:lnTo>
                      <a:pt x="2140" y="213"/>
                    </a:lnTo>
                    <a:lnTo>
                      <a:pt x="2140" y="212"/>
                    </a:lnTo>
                    <a:lnTo>
                      <a:pt x="2140" y="212"/>
                    </a:lnTo>
                    <a:lnTo>
                      <a:pt x="2141" y="212"/>
                    </a:lnTo>
                    <a:lnTo>
                      <a:pt x="2141" y="212"/>
                    </a:lnTo>
                    <a:lnTo>
                      <a:pt x="2141" y="212"/>
                    </a:lnTo>
                    <a:lnTo>
                      <a:pt x="2142" y="211"/>
                    </a:lnTo>
                    <a:lnTo>
                      <a:pt x="2142" y="211"/>
                    </a:lnTo>
                    <a:lnTo>
                      <a:pt x="2142" y="211"/>
                    </a:lnTo>
                    <a:lnTo>
                      <a:pt x="2143" y="209"/>
                    </a:lnTo>
                    <a:lnTo>
                      <a:pt x="2143" y="209"/>
                    </a:lnTo>
                    <a:lnTo>
                      <a:pt x="2144" y="209"/>
                    </a:lnTo>
                    <a:lnTo>
                      <a:pt x="2144" y="211"/>
                    </a:lnTo>
                    <a:lnTo>
                      <a:pt x="2144" y="210"/>
                    </a:lnTo>
                    <a:lnTo>
                      <a:pt x="2145" y="211"/>
                    </a:lnTo>
                    <a:lnTo>
                      <a:pt x="2145" y="210"/>
                    </a:lnTo>
                    <a:lnTo>
                      <a:pt x="2145" y="211"/>
                    </a:lnTo>
                    <a:lnTo>
                      <a:pt x="2146" y="213"/>
                    </a:lnTo>
                    <a:lnTo>
                      <a:pt x="2146" y="216"/>
                    </a:lnTo>
                    <a:lnTo>
                      <a:pt x="2146" y="215"/>
                    </a:lnTo>
                    <a:lnTo>
                      <a:pt x="2147" y="217"/>
                    </a:lnTo>
                    <a:lnTo>
                      <a:pt x="2147" y="217"/>
                    </a:lnTo>
                    <a:lnTo>
                      <a:pt x="2149" y="218"/>
                    </a:lnTo>
                    <a:lnTo>
                      <a:pt x="2149" y="215"/>
                    </a:lnTo>
                    <a:lnTo>
                      <a:pt x="2149" y="213"/>
                    </a:lnTo>
                    <a:lnTo>
                      <a:pt x="2150" y="211"/>
                    </a:lnTo>
                    <a:lnTo>
                      <a:pt x="2150" y="209"/>
                    </a:lnTo>
                    <a:lnTo>
                      <a:pt x="2150" y="209"/>
                    </a:lnTo>
                    <a:lnTo>
                      <a:pt x="2151" y="206"/>
                    </a:lnTo>
                    <a:lnTo>
                      <a:pt x="2151" y="208"/>
                    </a:lnTo>
                    <a:lnTo>
                      <a:pt x="2151" y="208"/>
                    </a:lnTo>
                    <a:lnTo>
                      <a:pt x="2152" y="208"/>
                    </a:lnTo>
                    <a:lnTo>
                      <a:pt x="2152" y="208"/>
                    </a:lnTo>
                    <a:lnTo>
                      <a:pt x="2153" y="209"/>
                    </a:lnTo>
                    <a:lnTo>
                      <a:pt x="2153" y="209"/>
                    </a:lnTo>
                    <a:lnTo>
                      <a:pt x="2153" y="210"/>
                    </a:lnTo>
                    <a:lnTo>
                      <a:pt x="2154" y="211"/>
                    </a:lnTo>
                    <a:lnTo>
                      <a:pt x="2154" y="211"/>
                    </a:lnTo>
                    <a:lnTo>
                      <a:pt x="2154" y="211"/>
                    </a:lnTo>
                    <a:lnTo>
                      <a:pt x="2155" y="212"/>
                    </a:lnTo>
                    <a:lnTo>
                      <a:pt x="2155" y="213"/>
                    </a:lnTo>
                    <a:lnTo>
                      <a:pt x="2155" y="211"/>
                    </a:lnTo>
                    <a:lnTo>
                      <a:pt x="2156" y="212"/>
                    </a:lnTo>
                    <a:lnTo>
                      <a:pt x="2156" y="211"/>
                    </a:lnTo>
                    <a:lnTo>
                      <a:pt x="2158" y="210"/>
                    </a:lnTo>
                    <a:lnTo>
                      <a:pt x="2158" y="212"/>
                    </a:lnTo>
                    <a:lnTo>
                      <a:pt x="2158" y="212"/>
                    </a:lnTo>
                    <a:lnTo>
                      <a:pt x="2159" y="212"/>
                    </a:lnTo>
                    <a:lnTo>
                      <a:pt x="2159" y="212"/>
                    </a:lnTo>
                    <a:lnTo>
                      <a:pt x="2159" y="211"/>
                    </a:lnTo>
                    <a:lnTo>
                      <a:pt x="2160" y="210"/>
                    </a:lnTo>
                    <a:lnTo>
                      <a:pt x="2160" y="211"/>
                    </a:lnTo>
                    <a:lnTo>
                      <a:pt x="2161" y="211"/>
                    </a:lnTo>
                    <a:lnTo>
                      <a:pt x="2161" y="209"/>
                    </a:lnTo>
                    <a:lnTo>
                      <a:pt x="2161" y="210"/>
                    </a:lnTo>
                    <a:lnTo>
                      <a:pt x="2162" y="211"/>
                    </a:lnTo>
                    <a:lnTo>
                      <a:pt x="2162" y="211"/>
                    </a:lnTo>
                    <a:lnTo>
                      <a:pt x="2162" y="212"/>
                    </a:lnTo>
                    <a:lnTo>
                      <a:pt x="2163" y="210"/>
                    </a:lnTo>
                    <a:lnTo>
                      <a:pt x="2163" y="209"/>
                    </a:lnTo>
                    <a:lnTo>
                      <a:pt x="2163" y="209"/>
                    </a:lnTo>
                    <a:lnTo>
                      <a:pt x="2164" y="210"/>
                    </a:lnTo>
                    <a:lnTo>
                      <a:pt x="2164" y="210"/>
                    </a:lnTo>
                    <a:lnTo>
                      <a:pt x="2165" y="211"/>
                    </a:lnTo>
                    <a:lnTo>
                      <a:pt x="2165" y="210"/>
                    </a:lnTo>
                    <a:lnTo>
                      <a:pt x="2165" y="211"/>
                    </a:lnTo>
                    <a:lnTo>
                      <a:pt x="2167" y="210"/>
                    </a:lnTo>
                    <a:lnTo>
                      <a:pt x="2167" y="212"/>
                    </a:lnTo>
                    <a:lnTo>
                      <a:pt x="2167" y="210"/>
                    </a:lnTo>
                    <a:lnTo>
                      <a:pt x="2168" y="210"/>
                    </a:lnTo>
                    <a:lnTo>
                      <a:pt x="2168" y="210"/>
                    </a:lnTo>
                    <a:lnTo>
                      <a:pt x="2168" y="210"/>
                    </a:lnTo>
                    <a:lnTo>
                      <a:pt x="2169" y="211"/>
                    </a:lnTo>
                    <a:lnTo>
                      <a:pt x="2169" y="212"/>
                    </a:lnTo>
                    <a:lnTo>
                      <a:pt x="2170" y="212"/>
                    </a:lnTo>
                    <a:lnTo>
                      <a:pt x="2170" y="211"/>
                    </a:lnTo>
                    <a:lnTo>
                      <a:pt x="2170" y="211"/>
                    </a:lnTo>
                    <a:lnTo>
                      <a:pt x="2171" y="212"/>
                    </a:lnTo>
                    <a:lnTo>
                      <a:pt x="2171" y="211"/>
                    </a:lnTo>
                    <a:lnTo>
                      <a:pt x="2171" y="212"/>
                    </a:lnTo>
                    <a:lnTo>
                      <a:pt x="2172" y="212"/>
                    </a:lnTo>
                    <a:lnTo>
                      <a:pt x="2172" y="211"/>
                    </a:lnTo>
                    <a:lnTo>
                      <a:pt x="2172" y="209"/>
                    </a:lnTo>
                    <a:lnTo>
                      <a:pt x="2173" y="209"/>
                    </a:lnTo>
                    <a:lnTo>
                      <a:pt x="2173" y="209"/>
                    </a:lnTo>
                    <a:lnTo>
                      <a:pt x="2174" y="209"/>
                    </a:lnTo>
                    <a:lnTo>
                      <a:pt x="2174" y="210"/>
                    </a:lnTo>
                    <a:lnTo>
                      <a:pt x="2174" y="210"/>
                    </a:lnTo>
                    <a:lnTo>
                      <a:pt x="2176" y="210"/>
                    </a:lnTo>
                    <a:lnTo>
                      <a:pt x="2176" y="211"/>
                    </a:lnTo>
                    <a:lnTo>
                      <a:pt x="2176" y="211"/>
                    </a:lnTo>
                    <a:lnTo>
                      <a:pt x="2177" y="209"/>
                    </a:lnTo>
                    <a:lnTo>
                      <a:pt x="2177" y="209"/>
                    </a:lnTo>
                    <a:lnTo>
                      <a:pt x="2177" y="207"/>
                    </a:lnTo>
                    <a:lnTo>
                      <a:pt x="2178" y="209"/>
                    </a:lnTo>
                    <a:lnTo>
                      <a:pt x="2178" y="210"/>
                    </a:lnTo>
                    <a:lnTo>
                      <a:pt x="2179" y="210"/>
                    </a:lnTo>
                    <a:lnTo>
                      <a:pt x="2179" y="210"/>
                    </a:lnTo>
                    <a:lnTo>
                      <a:pt x="2179" y="212"/>
                    </a:lnTo>
                    <a:lnTo>
                      <a:pt x="2180" y="213"/>
                    </a:lnTo>
                    <a:lnTo>
                      <a:pt x="2180" y="215"/>
                    </a:lnTo>
                    <a:lnTo>
                      <a:pt x="2180" y="216"/>
                    </a:lnTo>
                    <a:lnTo>
                      <a:pt x="2181" y="218"/>
                    </a:lnTo>
                    <a:lnTo>
                      <a:pt x="2181" y="218"/>
                    </a:lnTo>
                    <a:lnTo>
                      <a:pt x="2181" y="218"/>
                    </a:lnTo>
                    <a:lnTo>
                      <a:pt x="2182" y="219"/>
                    </a:lnTo>
                    <a:lnTo>
                      <a:pt x="2182" y="219"/>
                    </a:lnTo>
                    <a:lnTo>
                      <a:pt x="2183" y="220"/>
                    </a:lnTo>
                    <a:lnTo>
                      <a:pt x="2183" y="220"/>
                    </a:lnTo>
                    <a:lnTo>
                      <a:pt x="2183" y="221"/>
                    </a:lnTo>
                    <a:lnTo>
                      <a:pt x="2185" y="219"/>
                    </a:lnTo>
                    <a:lnTo>
                      <a:pt x="2185" y="220"/>
                    </a:lnTo>
                    <a:lnTo>
                      <a:pt x="2185" y="219"/>
                    </a:lnTo>
                    <a:lnTo>
                      <a:pt x="2186" y="218"/>
                    </a:lnTo>
                    <a:lnTo>
                      <a:pt x="2186" y="217"/>
                    </a:lnTo>
                    <a:lnTo>
                      <a:pt x="2186" y="217"/>
                    </a:lnTo>
                    <a:lnTo>
                      <a:pt x="2187" y="218"/>
                    </a:lnTo>
                    <a:lnTo>
                      <a:pt x="2187" y="217"/>
                    </a:lnTo>
                    <a:lnTo>
                      <a:pt x="2188" y="216"/>
                    </a:lnTo>
                    <a:lnTo>
                      <a:pt x="2188" y="215"/>
                    </a:lnTo>
                    <a:lnTo>
                      <a:pt x="2188" y="213"/>
                    </a:lnTo>
                    <a:lnTo>
                      <a:pt x="2189" y="213"/>
                    </a:lnTo>
                    <a:lnTo>
                      <a:pt x="2189" y="212"/>
                    </a:lnTo>
                    <a:lnTo>
                      <a:pt x="2189" y="213"/>
                    </a:lnTo>
                    <a:lnTo>
                      <a:pt x="2190" y="217"/>
                    </a:lnTo>
                    <a:lnTo>
                      <a:pt x="2190" y="219"/>
                    </a:lnTo>
                    <a:lnTo>
                      <a:pt x="2190" y="221"/>
                    </a:lnTo>
                    <a:lnTo>
                      <a:pt x="2191" y="222"/>
                    </a:lnTo>
                    <a:lnTo>
                      <a:pt x="2191" y="224"/>
                    </a:lnTo>
                    <a:lnTo>
                      <a:pt x="2192" y="222"/>
                    </a:lnTo>
                    <a:lnTo>
                      <a:pt x="2192" y="224"/>
                    </a:lnTo>
                    <a:lnTo>
                      <a:pt x="2192" y="221"/>
                    </a:lnTo>
                    <a:lnTo>
                      <a:pt x="2194" y="219"/>
                    </a:lnTo>
                    <a:lnTo>
                      <a:pt x="2194" y="218"/>
                    </a:lnTo>
                    <a:lnTo>
                      <a:pt x="2194" y="217"/>
                    </a:lnTo>
                    <a:lnTo>
                      <a:pt x="2195" y="213"/>
                    </a:lnTo>
                    <a:lnTo>
                      <a:pt x="2195" y="209"/>
                    </a:lnTo>
                    <a:lnTo>
                      <a:pt x="2195" y="206"/>
                    </a:lnTo>
                    <a:lnTo>
                      <a:pt x="2196" y="203"/>
                    </a:lnTo>
                    <a:lnTo>
                      <a:pt x="2196" y="203"/>
                    </a:lnTo>
                    <a:lnTo>
                      <a:pt x="2197" y="203"/>
                    </a:lnTo>
                    <a:lnTo>
                      <a:pt x="2197" y="203"/>
                    </a:lnTo>
                    <a:lnTo>
                      <a:pt x="2197" y="203"/>
                    </a:lnTo>
                    <a:lnTo>
                      <a:pt x="2198" y="202"/>
                    </a:lnTo>
                    <a:lnTo>
                      <a:pt x="2198" y="205"/>
                    </a:lnTo>
                    <a:lnTo>
                      <a:pt x="2198" y="205"/>
                    </a:lnTo>
                    <a:lnTo>
                      <a:pt x="2199" y="206"/>
                    </a:lnTo>
                    <a:lnTo>
                      <a:pt x="2199" y="208"/>
                    </a:lnTo>
                    <a:lnTo>
                      <a:pt x="2200" y="208"/>
                    </a:lnTo>
                    <a:lnTo>
                      <a:pt x="2200" y="208"/>
                    </a:lnTo>
                    <a:lnTo>
                      <a:pt x="2200" y="209"/>
                    </a:lnTo>
                    <a:lnTo>
                      <a:pt x="2201" y="209"/>
                    </a:lnTo>
                    <a:lnTo>
                      <a:pt x="2201" y="210"/>
                    </a:lnTo>
                    <a:lnTo>
                      <a:pt x="2201" y="211"/>
                    </a:lnTo>
                    <a:lnTo>
                      <a:pt x="2203" y="211"/>
                    </a:lnTo>
                    <a:lnTo>
                      <a:pt x="2203" y="210"/>
                    </a:lnTo>
                    <a:lnTo>
                      <a:pt x="2203" y="211"/>
                    </a:lnTo>
                    <a:lnTo>
                      <a:pt x="2204" y="213"/>
                    </a:lnTo>
                    <a:lnTo>
                      <a:pt x="2204" y="213"/>
                    </a:lnTo>
                    <a:lnTo>
                      <a:pt x="2205" y="212"/>
                    </a:lnTo>
                    <a:lnTo>
                      <a:pt x="2205" y="211"/>
                    </a:lnTo>
                    <a:lnTo>
                      <a:pt x="2205" y="211"/>
                    </a:lnTo>
                    <a:lnTo>
                      <a:pt x="2206" y="211"/>
                    </a:lnTo>
                    <a:lnTo>
                      <a:pt x="2206" y="209"/>
                    </a:lnTo>
                    <a:lnTo>
                      <a:pt x="2206" y="211"/>
                    </a:lnTo>
                    <a:lnTo>
                      <a:pt x="2207" y="212"/>
                    </a:lnTo>
                    <a:lnTo>
                      <a:pt x="2207" y="212"/>
                    </a:lnTo>
                    <a:lnTo>
                      <a:pt x="2207" y="213"/>
                    </a:lnTo>
                    <a:lnTo>
                      <a:pt x="2208" y="213"/>
                    </a:lnTo>
                    <a:lnTo>
                      <a:pt x="2208" y="215"/>
                    </a:lnTo>
                    <a:lnTo>
                      <a:pt x="2209" y="216"/>
                    </a:lnTo>
                    <a:lnTo>
                      <a:pt x="2209" y="213"/>
                    </a:lnTo>
                    <a:lnTo>
                      <a:pt x="2209" y="212"/>
                    </a:lnTo>
                    <a:lnTo>
                      <a:pt x="2210" y="210"/>
                    </a:lnTo>
                    <a:lnTo>
                      <a:pt x="2210" y="210"/>
                    </a:lnTo>
                    <a:lnTo>
                      <a:pt x="2210" y="210"/>
                    </a:lnTo>
                    <a:lnTo>
                      <a:pt x="2212" y="209"/>
                    </a:lnTo>
                    <a:lnTo>
                      <a:pt x="2212" y="209"/>
                    </a:lnTo>
                    <a:lnTo>
                      <a:pt x="2212" y="209"/>
                    </a:lnTo>
                    <a:lnTo>
                      <a:pt x="2213" y="208"/>
                    </a:lnTo>
                    <a:lnTo>
                      <a:pt x="2213" y="209"/>
                    </a:lnTo>
                    <a:lnTo>
                      <a:pt x="2214" y="209"/>
                    </a:lnTo>
                    <a:lnTo>
                      <a:pt x="2214" y="210"/>
                    </a:lnTo>
                    <a:lnTo>
                      <a:pt x="2214" y="210"/>
                    </a:lnTo>
                    <a:lnTo>
                      <a:pt x="2215" y="211"/>
                    </a:lnTo>
                    <a:lnTo>
                      <a:pt x="2215" y="212"/>
                    </a:lnTo>
                    <a:lnTo>
                      <a:pt x="2215" y="212"/>
                    </a:lnTo>
                    <a:lnTo>
                      <a:pt x="2216" y="213"/>
                    </a:lnTo>
                    <a:lnTo>
                      <a:pt x="2216" y="212"/>
                    </a:lnTo>
                    <a:lnTo>
                      <a:pt x="2216" y="211"/>
                    </a:lnTo>
                    <a:lnTo>
                      <a:pt x="2217" y="212"/>
                    </a:lnTo>
                    <a:lnTo>
                      <a:pt x="2217" y="211"/>
                    </a:lnTo>
                    <a:lnTo>
                      <a:pt x="2218" y="213"/>
                    </a:lnTo>
                    <a:lnTo>
                      <a:pt x="2218" y="213"/>
                    </a:lnTo>
                    <a:lnTo>
                      <a:pt x="2218" y="216"/>
                    </a:lnTo>
                    <a:lnTo>
                      <a:pt x="2219" y="218"/>
                    </a:lnTo>
                    <a:lnTo>
                      <a:pt x="2219" y="220"/>
                    </a:lnTo>
                    <a:lnTo>
                      <a:pt x="2219" y="219"/>
                    </a:lnTo>
                    <a:lnTo>
                      <a:pt x="2221" y="219"/>
                    </a:lnTo>
                    <a:lnTo>
                      <a:pt x="2221" y="219"/>
                    </a:lnTo>
                    <a:lnTo>
                      <a:pt x="2221" y="218"/>
                    </a:lnTo>
                    <a:lnTo>
                      <a:pt x="2222" y="218"/>
                    </a:lnTo>
                    <a:lnTo>
                      <a:pt x="2222" y="216"/>
                    </a:lnTo>
                    <a:lnTo>
                      <a:pt x="2223" y="216"/>
                    </a:lnTo>
                    <a:lnTo>
                      <a:pt x="2223" y="215"/>
                    </a:lnTo>
                    <a:lnTo>
                      <a:pt x="2223" y="215"/>
                    </a:lnTo>
                    <a:lnTo>
                      <a:pt x="2224" y="217"/>
                    </a:lnTo>
                    <a:lnTo>
                      <a:pt x="2224" y="216"/>
                    </a:lnTo>
                    <a:lnTo>
                      <a:pt x="2224" y="213"/>
                    </a:lnTo>
                    <a:lnTo>
                      <a:pt x="2225" y="212"/>
                    </a:lnTo>
                    <a:lnTo>
                      <a:pt x="2225" y="213"/>
                    </a:lnTo>
                    <a:lnTo>
                      <a:pt x="2225" y="213"/>
                    </a:lnTo>
                    <a:lnTo>
                      <a:pt x="2226" y="213"/>
                    </a:lnTo>
                    <a:lnTo>
                      <a:pt x="2226" y="212"/>
                    </a:lnTo>
                    <a:lnTo>
                      <a:pt x="2227" y="211"/>
                    </a:lnTo>
                    <a:lnTo>
                      <a:pt x="2227" y="210"/>
                    </a:lnTo>
                    <a:lnTo>
                      <a:pt x="2227" y="211"/>
                    </a:lnTo>
                    <a:lnTo>
                      <a:pt x="2228" y="209"/>
                    </a:lnTo>
                    <a:lnTo>
                      <a:pt x="2228" y="211"/>
                    </a:lnTo>
                    <a:lnTo>
                      <a:pt x="2228" y="211"/>
                    </a:lnTo>
                    <a:lnTo>
                      <a:pt x="2230" y="213"/>
                    </a:lnTo>
                    <a:lnTo>
                      <a:pt x="2230" y="215"/>
                    </a:lnTo>
                    <a:lnTo>
                      <a:pt x="2230" y="216"/>
                    </a:lnTo>
                    <a:lnTo>
                      <a:pt x="2231" y="213"/>
                    </a:lnTo>
                    <a:lnTo>
                      <a:pt x="2231" y="212"/>
                    </a:lnTo>
                    <a:lnTo>
                      <a:pt x="2232" y="211"/>
                    </a:lnTo>
                    <a:lnTo>
                      <a:pt x="2232" y="210"/>
                    </a:lnTo>
                    <a:lnTo>
                      <a:pt x="2232" y="210"/>
                    </a:lnTo>
                    <a:lnTo>
                      <a:pt x="2233" y="209"/>
                    </a:lnTo>
                    <a:lnTo>
                      <a:pt x="2233" y="210"/>
                    </a:lnTo>
                    <a:lnTo>
                      <a:pt x="2233" y="211"/>
                    </a:lnTo>
                    <a:lnTo>
                      <a:pt x="2234" y="211"/>
                    </a:lnTo>
                    <a:lnTo>
                      <a:pt x="2234" y="210"/>
                    </a:lnTo>
                    <a:lnTo>
                      <a:pt x="2234" y="209"/>
                    </a:lnTo>
                    <a:lnTo>
                      <a:pt x="2235" y="210"/>
                    </a:lnTo>
                    <a:lnTo>
                      <a:pt x="2235" y="210"/>
                    </a:lnTo>
                    <a:lnTo>
                      <a:pt x="2236" y="209"/>
                    </a:lnTo>
                    <a:lnTo>
                      <a:pt x="2236" y="209"/>
                    </a:lnTo>
                    <a:lnTo>
                      <a:pt x="2236" y="210"/>
                    </a:lnTo>
                    <a:lnTo>
                      <a:pt x="2237" y="210"/>
                    </a:lnTo>
                    <a:lnTo>
                      <a:pt x="2237" y="211"/>
                    </a:lnTo>
                    <a:lnTo>
                      <a:pt x="2237" y="211"/>
                    </a:lnTo>
                    <a:lnTo>
                      <a:pt x="2239" y="211"/>
                    </a:lnTo>
                    <a:lnTo>
                      <a:pt x="2239" y="211"/>
                    </a:lnTo>
                    <a:lnTo>
                      <a:pt x="2239" y="211"/>
                    </a:lnTo>
                    <a:lnTo>
                      <a:pt x="2240" y="211"/>
                    </a:lnTo>
                    <a:lnTo>
                      <a:pt x="2240" y="211"/>
                    </a:lnTo>
                    <a:lnTo>
                      <a:pt x="2241" y="212"/>
                    </a:lnTo>
                    <a:lnTo>
                      <a:pt x="2241" y="213"/>
                    </a:lnTo>
                    <a:lnTo>
                      <a:pt x="2241" y="212"/>
                    </a:lnTo>
                    <a:lnTo>
                      <a:pt x="2242" y="212"/>
                    </a:lnTo>
                    <a:lnTo>
                      <a:pt x="2242" y="212"/>
                    </a:lnTo>
                    <a:lnTo>
                      <a:pt x="2242" y="212"/>
                    </a:lnTo>
                    <a:lnTo>
                      <a:pt x="2243" y="212"/>
                    </a:lnTo>
                    <a:lnTo>
                      <a:pt x="2243" y="212"/>
                    </a:lnTo>
                    <a:lnTo>
                      <a:pt x="2244" y="213"/>
                    </a:lnTo>
                    <a:lnTo>
                      <a:pt x="2244" y="213"/>
                    </a:lnTo>
                    <a:lnTo>
                      <a:pt x="2244" y="213"/>
                    </a:lnTo>
                    <a:lnTo>
                      <a:pt x="2245" y="212"/>
                    </a:lnTo>
                    <a:lnTo>
                      <a:pt x="2245" y="213"/>
                    </a:lnTo>
                    <a:lnTo>
                      <a:pt x="2245" y="211"/>
                    </a:lnTo>
                    <a:lnTo>
                      <a:pt x="2246" y="212"/>
                    </a:lnTo>
                    <a:lnTo>
                      <a:pt x="2246" y="211"/>
                    </a:lnTo>
                    <a:lnTo>
                      <a:pt x="2246" y="211"/>
                    </a:lnTo>
                    <a:lnTo>
                      <a:pt x="2248" y="211"/>
                    </a:lnTo>
                    <a:lnTo>
                      <a:pt x="2248" y="212"/>
                    </a:lnTo>
                    <a:lnTo>
                      <a:pt x="2249" y="213"/>
                    </a:lnTo>
                    <a:lnTo>
                      <a:pt x="2249" y="212"/>
                    </a:lnTo>
                    <a:lnTo>
                      <a:pt x="2249" y="211"/>
                    </a:lnTo>
                    <a:lnTo>
                      <a:pt x="2250" y="211"/>
                    </a:lnTo>
                    <a:lnTo>
                      <a:pt x="2250" y="211"/>
                    </a:lnTo>
                    <a:lnTo>
                      <a:pt x="2250" y="212"/>
                    </a:lnTo>
                    <a:lnTo>
                      <a:pt x="2251" y="211"/>
                    </a:lnTo>
                    <a:lnTo>
                      <a:pt x="2251" y="212"/>
                    </a:lnTo>
                    <a:lnTo>
                      <a:pt x="2251" y="211"/>
                    </a:lnTo>
                    <a:lnTo>
                      <a:pt x="2252" y="211"/>
                    </a:lnTo>
                    <a:lnTo>
                      <a:pt x="2252" y="213"/>
                    </a:lnTo>
                    <a:lnTo>
                      <a:pt x="2253" y="212"/>
                    </a:lnTo>
                    <a:lnTo>
                      <a:pt x="2253" y="212"/>
                    </a:lnTo>
                    <a:lnTo>
                      <a:pt x="2253" y="211"/>
                    </a:lnTo>
                    <a:lnTo>
                      <a:pt x="2254" y="212"/>
                    </a:lnTo>
                    <a:lnTo>
                      <a:pt x="2254" y="211"/>
                    </a:lnTo>
                    <a:lnTo>
                      <a:pt x="2254" y="212"/>
                    </a:lnTo>
                    <a:lnTo>
                      <a:pt x="2255" y="212"/>
                    </a:lnTo>
                    <a:lnTo>
                      <a:pt x="2255" y="211"/>
                    </a:lnTo>
                    <a:lnTo>
                      <a:pt x="2255" y="211"/>
                    </a:lnTo>
                    <a:lnTo>
                      <a:pt x="2257" y="210"/>
                    </a:lnTo>
                    <a:lnTo>
                      <a:pt x="2257" y="209"/>
                    </a:lnTo>
                    <a:lnTo>
                      <a:pt x="2258" y="209"/>
                    </a:lnTo>
                    <a:lnTo>
                      <a:pt x="2258" y="209"/>
                    </a:lnTo>
                    <a:lnTo>
                      <a:pt x="2258" y="208"/>
                    </a:lnTo>
                    <a:lnTo>
                      <a:pt x="2259" y="206"/>
                    </a:lnTo>
                    <a:lnTo>
                      <a:pt x="2259" y="203"/>
                    </a:lnTo>
                    <a:lnTo>
                      <a:pt x="2259" y="202"/>
                    </a:lnTo>
                    <a:lnTo>
                      <a:pt x="2260" y="203"/>
                    </a:lnTo>
                    <a:lnTo>
                      <a:pt x="2260" y="205"/>
                    </a:lnTo>
                    <a:lnTo>
                      <a:pt x="2260" y="208"/>
                    </a:lnTo>
                    <a:lnTo>
                      <a:pt x="2261" y="207"/>
                    </a:lnTo>
                    <a:lnTo>
                      <a:pt x="2261" y="208"/>
                    </a:lnTo>
                    <a:lnTo>
                      <a:pt x="2262" y="209"/>
                    </a:lnTo>
                    <a:lnTo>
                      <a:pt x="2262" y="211"/>
                    </a:lnTo>
                    <a:lnTo>
                      <a:pt x="2262" y="213"/>
                    </a:lnTo>
                    <a:lnTo>
                      <a:pt x="2263" y="216"/>
                    </a:lnTo>
                    <a:lnTo>
                      <a:pt x="2263" y="213"/>
                    </a:lnTo>
                    <a:lnTo>
                      <a:pt x="2263" y="212"/>
                    </a:lnTo>
                    <a:lnTo>
                      <a:pt x="2264" y="213"/>
                    </a:lnTo>
                    <a:lnTo>
                      <a:pt x="2264" y="212"/>
                    </a:lnTo>
                    <a:lnTo>
                      <a:pt x="2264" y="212"/>
                    </a:lnTo>
                    <a:lnTo>
                      <a:pt x="2266" y="213"/>
                    </a:lnTo>
                    <a:lnTo>
                      <a:pt x="2266" y="216"/>
                    </a:lnTo>
                    <a:lnTo>
                      <a:pt x="2267" y="217"/>
                    </a:lnTo>
                    <a:lnTo>
                      <a:pt x="2267" y="218"/>
                    </a:lnTo>
                    <a:lnTo>
                      <a:pt x="2267" y="218"/>
                    </a:lnTo>
                    <a:lnTo>
                      <a:pt x="2268" y="219"/>
                    </a:lnTo>
                    <a:lnTo>
                      <a:pt x="2268" y="219"/>
                    </a:lnTo>
                    <a:lnTo>
                      <a:pt x="2268" y="219"/>
                    </a:lnTo>
                    <a:lnTo>
                      <a:pt x="2269" y="219"/>
                    </a:lnTo>
                    <a:lnTo>
                      <a:pt x="2269" y="219"/>
                    </a:lnTo>
                    <a:lnTo>
                      <a:pt x="2269" y="220"/>
                    </a:lnTo>
                    <a:lnTo>
                      <a:pt x="2270" y="219"/>
                    </a:lnTo>
                    <a:lnTo>
                      <a:pt x="2270" y="219"/>
                    </a:lnTo>
                    <a:lnTo>
                      <a:pt x="2271" y="218"/>
                    </a:lnTo>
                    <a:lnTo>
                      <a:pt x="2271" y="218"/>
                    </a:lnTo>
                    <a:lnTo>
                      <a:pt x="2271" y="222"/>
                    </a:lnTo>
                    <a:lnTo>
                      <a:pt x="2272" y="225"/>
                    </a:lnTo>
                    <a:lnTo>
                      <a:pt x="2272" y="229"/>
                    </a:lnTo>
                    <a:lnTo>
                      <a:pt x="2272" y="233"/>
                    </a:lnTo>
                    <a:lnTo>
                      <a:pt x="2273" y="235"/>
                    </a:lnTo>
                    <a:lnTo>
                      <a:pt x="2273" y="235"/>
                    </a:lnTo>
                    <a:lnTo>
                      <a:pt x="2273" y="231"/>
                    </a:lnTo>
                    <a:lnTo>
                      <a:pt x="2275" y="230"/>
                    </a:lnTo>
                    <a:lnTo>
                      <a:pt x="2275" y="229"/>
                    </a:lnTo>
                    <a:lnTo>
                      <a:pt x="2276" y="227"/>
                    </a:lnTo>
                    <a:lnTo>
                      <a:pt x="2276" y="225"/>
                    </a:lnTo>
                    <a:lnTo>
                      <a:pt x="2276" y="221"/>
                    </a:lnTo>
                    <a:lnTo>
                      <a:pt x="2277" y="218"/>
                    </a:lnTo>
                    <a:lnTo>
                      <a:pt x="2277" y="215"/>
                    </a:lnTo>
                    <a:lnTo>
                      <a:pt x="2277" y="211"/>
                    </a:lnTo>
                    <a:lnTo>
                      <a:pt x="2278" y="211"/>
                    </a:lnTo>
                    <a:lnTo>
                      <a:pt x="2278" y="210"/>
                    </a:lnTo>
                    <a:lnTo>
                      <a:pt x="2278" y="209"/>
                    </a:lnTo>
                    <a:lnTo>
                      <a:pt x="2279" y="208"/>
                    </a:lnTo>
                    <a:lnTo>
                      <a:pt x="2279" y="207"/>
                    </a:lnTo>
                    <a:lnTo>
                      <a:pt x="2280" y="208"/>
                    </a:lnTo>
                    <a:lnTo>
                      <a:pt x="2280" y="210"/>
                    </a:lnTo>
                    <a:lnTo>
                      <a:pt x="2280" y="210"/>
                    </a:lnTo>
                    <a:lnTo>
                      <a:pt x="2281" y="212"/>
                    </a:lnTo>
                    <a:lnTo>
                      <a:pt x="2281" y="210"/>
                    </a:lnTo>
                    <a:lnTo>
                      <a:pt x="2281" y="212"/>
                    </a:lnTo>
                    <a:lnTo>
                      <a:pt x="2282" y="211"/>
                    </a:lnTo>
                    <a:lnTo>
                      <a:pt x="2282" y="211"/>
                    </a:lnTo>
                    <a:lnTo>
                      <a:pt x="2282" y="212"/>
                    </a:lnTo>
                    <a:lnTo>
                      <a:pt x="2284" y="216"/>
                    </a:lnTo>
                    <a:lnTo>
                      <a:pt x="2284" y="216"/>
                    </a:lnTo>
                    <a:lnTo>
                      <a:pt x="2285" y="216"/>
                    </a:lnTo>
                    <a:lnTo>
                      <a:pt x="2285" y="217"/>
                    </a:lnTo>
                    <a:lnTo>
                      <a:pt x="2285" y="218"/>
                    </a:lnTo>
                    <a:lnTo>
                      <a:pt x="2286" y="219"/>
                    </a:lnTo>
                    <a:lnTo>
                      <a:pt x="2286" y="220"/>
                    </a:lnTo>
                    <a:lnTo>
                      <a:pt x="2286" y="219"/>
                    </a:lnTo>
                    <a:lnTo>
                      <a:pt x="2287" y="220"/>
                    </a:lnTo>
                    <a:lnTo>
                      <a:pt x="2287" y="219"/>
                    </a:lnTo>
                    <a:lnTo>
                      <a:pt x="2288" y="218"/>
                    </a:lnTo>
                    <a:lnTo>
                      <a:pt x="2288" y="217"/>
                    </a:lnTo>
                    <a:lnTo>
                      <a:pt x="2288" y="218"/>
                    </a:lnTo>
                    <a:lnTo>
                      <a:pt x="2289" y="217"/>
                    </a:lnTo>
                    <a:lnTo>
                      <a:pt x="2289" y="218"/>
                    </a:lnTo>
                    <a:lnTo>
                      <a:pt x="2289" y="217"/>
                    </a:lnTo>
                    <a:lnTo>
                      <a:pt x="2290" y="216"/>
                    </a:lnTo>
                    <a:lnTo>
                      <a:pt x="2290" y="216"/>
                    </a:lnTo>
                    <a:lnTo>
                      <a:pt x="2290" y="212"/>
                    </a:lnTo>
                    <a:lnTo>
                      <a:pt x="2291" y="209"/>
                    </a:lnTo>
                    <a:lnTo>
                      <a:pt x="2291" y="208"/>
                    </a:lnTo>
                    <a:lnTo>
                      <a:pt x="2292" y="206"/>
                    </a:lnTo>
                    <a:lnTo>
                      <a:pt x="2292" y="207"/>
                    </a:lnTo>
                    <a:lnTo>
                      <a:pt x="2292" y="208"/>
                    </a:lnTo>
                    <a:lnTo>
                      <a:pt x="2294" y="207"/>
                    </a:lnTo>
                    <a:lnTo>
                      <a:pt x="2294" y="209"/>
                    </a:lnTo>
                    <a:lnTo>
                      <a:pt x="2294" y="208"/>
                    </a:lnTo>
                    <a:lnTo>
                      <a:pt x="2295" y="207"/>
                    </a:lnTo>
                    <a:lnTo>
                      <a:pt x="2295" y="208"/>
                    </a:lnTo>
                    <a:lnTo>
                      <a:pt x="2295" y="208"/>
                    </a:lnTo>
                    <a:lnTo>
                      <a:pt x="2296" y="209"/>
                    </a:lnTo>
                    <a:lnTo>
                      <a:pt x="2296" y="210"/>
                    </a:lnTo>
                    <a:lnTo>
                      <a:pt x="2297" y="211"/>
                    </a:lnTo>
                    <a:lnTo>
                      <a:pt x="2297" y="210"/>
                    </a:lnTo>
                    <a:lnTo>
                      <a:pt x="2297" y="212"/>
                    </a:lnTo>
                    <a:lnTo>
                      <a:pt x="2298" y="212"/>
                    </a:lnTo>
                    <a:lnTo>
                      <a:pt x="2298" y="210"/>
                    </a:lnTo>
                    <a:lnTo>
                      <a:pt x="2298" y="210"/>
                    </a:lnTo>
                    <a:lnTo>
                      <a:pt x="2299" y="210"/>
                    </a:lnTo>
                    <a:lnTo>
                      <a:pt x="2299" y="210"/>
                    </a:lnTo>
                    <a:lnTo>
                      <a:pt x="2299" y="212"/>
                    </a:lnTo>
                    <a:lnTo>
                      <a:pt x="2300" y="212"/>
                    </a:lnTo>
                    <a:lnTo>
                      <a:pt x="2300" y="211"/>
                    </a:lnTo>
                    <a:lnTo>
                      <a:pt x="2301" y="212"/>
                    </a:lnTo>
                    <a:lnTo>
                      <a:pt x="2301" y="211"/>
                    </a:lnTo>
                    <a:lnTo>
                      <a:pt x="2301" y="212"/>
                    </a:lnTo>
                    <a:lnTo>
                      <a:pt x="2303" y="213"/>
                    </a:lnTo>
                    <a:lnTo>
                      <a:pt x="2303" y="213"/>
                    </a:lnTo>
                    <a:lnTo>
                      <a:pt x="2303" y="213"/>
                    </a:lnTo>
                    <a:lnTo>
                      <a:pt x="2304" y="211"/>
                    </a:lnTo>
                    <a:lnTo>
                      <a:pt x="2304" y="212"/>
                    </a:lnTo>
                    <a:lnTo>
                      <a:pt x="2304" y="210"/>
                    </a:lnTo>
                    <a:lnTo>
                      <a:pt x="2305" y="211"/>
                    </a:lnTo>
                    <a:lnTo>
                      <a:pt x="2305" y="210"/>
                    </a:lnTo>
                    <a:lnTo>
                      <a:pt x="2306" y="211"/>
                    </a:lnTo>
                    <a:lnTo>
                      <a:pt x="2306" y="211"/>
                    </a:lnTo>
                    <a:lnTo>
                      <a:pt x="2306" y="209"/>
                    </a:lnTo>
                    <a:lnTo>
                      <a:pt x="2307" y="210"/>
                    </a:lnTo>
                    <a:lnTo>
                      <a:pt x="2307" y="208"/>
                    </a:lnTo>
                    <a:lnTo>
                      <a:pt x="2307" y="209"/>
                    </a:lnTo>
                    <a:lnTo>
                      <a:pt x="2308" y="210"/>
                    </a:lnTo>
                    <a:lnTo>
                      <a:pt x="2308" y="211"/>
                    </a:lnTo>
                    <a:lnTo>
                      <a:pt x="2308" y="212"/>
                    </a:lnTo>
                    <a:lnTo>
                      <a:pt x="2309" y="211"/>
                    </a:lnTo>
                    <a:lnTo>
                      <a:pt x="2309" y="210"/>
                    </a:lnTo>
                    <a:lnTo>
                      <a:pt x="2310" y="211"/>
                    </a:lnTo>
                    <a:lnTo>
                      <a:pt x="2310" y="211"/>
                    </a:lnTo>
                    <a:lnTo>
                      <a:pt x="2310" y="210"/>
                    </a:lnTo>
                    <a:lnTo>
                      <a:pt x="2312" y="211"/>
                    </a:lnTo>
                    <a:lnTo>
                      <a:pt x="2312" y="211"/>
                    </a:lnTo>
                    <a:lnTo>
                      <a:pt x="2312" y="210"/>
                    </a:lnTo>
                    <a:lnTo>
                      <a:pt x="2313" y="208"/>
                    </a:lnTo>
                    <a:lnTo>
                      <a:pt x="2313" y="208"/>
                    </a:lnTo>
                    <a:lnTo>
                      <a:pt x="2313" y="205"/>
                    </a:lnTo>
                    <a:lnTo>
                      <a:pt x="2314" y="205"/>
                    </a:lnTo>
                    <a:lnTo>
                      <a:pt x="2314" y="206"/>
                    </a:lnTo>
                    <a:lnTo>
                      <a:pt x="2315" y="208"/>
                    </a:lnTo>
                    <a:lnTo>
                      <a:pt x="2315" y="210"/>
                    </a:lnTo>
                    <a:lnTo>
                      <a:pt x="2315" y="211"/>
                    </a:lnTo>
                    <a:lnTo>
                      <a:pt x="2316" y="211"/>
                    </a:lnTo>
                    <a:lnTo>
                      <a:pt x="2316" y="212"/>
                    </a:lnTo>
                    <a:lnTo>
                      <a:pt x="2316" y="211"/>
                    </a:lnTo>
                    <a:lnTo>
                      <a:pt x="2317" y="211"/>
                    </a:lnTo>
                    <a:lnTo>
                      <a:pt x="2317" y="210"/>
                    </a:lnTo>
                    <a:lnTo>
                      <a:pt x="2317" y="208"/>
                    </a:lnTo>
                    <a:lnTo>
                      <a:pt x="2318" y="208"/>
                    </a:lnTo>
                    <a:lnTo>
                      <a:pt x="2318" y="209"/>
                    </a:lnTo>
                    <a:lnTo>
                      <a:pt x="2319" y="210"/>
                    </a:lnTo>
                    <a:lnTo>
                      <a:pt x="2319" y="209"/>
                    </a:lnTo>
                    <a:lnTo>
                      <a:pt x="2319" y="208"/>
                    </a:lnTo>
                    <a:lnTo>
                      <a:pt x="2321" y="208"/>
                    </a:lnTo>
                    <a:lnTo>
                      <a:pt x="2321" y="209"/>
                    </a:lnTo>
                    <a:lnTo>
                      <a:pt x="2321" y="211"/>
                    </a:lnTo>
                    <a:lnTo>
                      <a:pt x="2322" y="209"/>
                    </a:lnTo>
                    <a:lnTo>
                      <a:pt x="2322" y="209"/>
                    </a:lnTo>
                    <a:lnTo>
                      <a:pt x="2322" y="210"/>
                    </a:lnTo>
                    <a:lnTo>
                      <a:pt x="2323" y="210"/>
                    </a:lnTo>
                    <a:lnTo>
                      <a:pt x="2323" y="209"/>
                    </a:lnTo>
                    <a:lnTo>
                      <a:pt x="2324" y="209"/>
                    </a:lnTo>
                    <a:lnTo>
                      <a:pt x="2324" y="211"/>
                    </a:lnTo>
                    <a:lnTo>
                      <a:pt x="2324" y="209"/>
                    </a:lnTo>
                    <a:lnTo>
                      <a:pt x="2325" y="207"/>
                    </a:lnTo>
                    <a:lnTo>
                      <a:pt x="2325" y="207"/>
                    </a:lnTo>
                    <a:lnTo>
                      <a:pt x="2325" y="208"/>
                    </a:lnTo>
                    <a:lnTo>
                      <a:pt x="2326" y="208"/>
                    </a:lnTo>
                    <a:lnTo>
                      <a:pt x="2326" y="208"/>
                    </a:lnTo>
                    <a:lnTo>
                      <a:pt x="2326" y="208"/>
                    </a:lnTo>
                    <a:lnTo>
                      <a:pt x="2327" y="209"/>
                    </a:lnTo>
                    <a:lnTo>
                      <a:pt x="2327" y="209"/>
                    </a:lnTo>
                    <a:lnTo>
                      <a:pt x="2328" y="210"/>
                    </a:lnTo>
                    <a:lnTo>
                      <a:pt x="2328" y="210"/>
                    </a:lnTo>
                    <a:lnTo>
                      <a:pt x="2328" y="209"/>
                    </a:lnTo>
                    <a:lnTo>
                      <a:pt x="2330" y="210"/>
                    </a:lnTo>
                    <a:lnTo>
                      <a:pt x="2330" y="211"/>
                    </a:lnTo>
                    <a:lnTo>
                      <a:pt x="2330" y="211"/>
                    </a:lnTo>
                    <a:lnTo>
                      <a:pt x="2331" y="213"/>
                    </a:lnTo>
                    <a:lnTo>
                      <a:pt x="2331" y="211"/>
                    </a:lnTo>
                    <a:lnTo>
                      <a:pt x="2332" y="211"/>
                    </a:lnTo>
                    <a:lnTo>
                      <a:pt x="2332" y="213"/>
                    </a:lnTo>
                    <a:lnTo>
                      <a:pt x="2332" y="212"/>
                    </a:lnTo>
                    <a:lnTo>
                      <a:pt x="2333" y="211"/>
                    </a:lnTo>
                    <a:lnTo>
                      <a:pt x="2333" y="212"/>
                    </a:lnTo>
                    <a:lnTo>
                      <a:pt x="2333" y="212"/>
                    </a:lnTo>
                    <a:lnTo>
                      <a:pt x="2334" y="212"/>
                    </a:lnTo>
                    <a:lnTo>
                      <a:pt x="2334" y="213"/>
                    </a:lnTo>
                    <a:lnTo>
                      <a:pt x="2334" y="213"/>
                    </a:lnTo>
                    <a:lnTo>
                      <a:pt x="2335" y="213"/>
                    </a:lnTo>
                    <a:lnTo>
                      <a:pt x="2335" y="212"/>
                    </a:lnTo>
                    <a:lnTo>
                      <a:pt x="2336" y="213"/>
                    </a:lnTo>
                    <a:lnTo>
                      <a:pt x="2336" y="212"/>
                    </a:lnTo>
                    <a:lnTo>
                      <a:pt x="2336" y="210"/>
                    </a:lnTo>
                    <a:lnTo>
                      <a:pt x="2337" y="210"/>
                    </a:lnTo>
                    <a:lnTo>
                      <a:pt x="2337" y="209"/>
                    </a:lnTo>
                    <a:lnTo>
                      <a:pt x="2337" y="209"/>
                    </a:lnTo>
                    <a:lnTo>
                      <a:pt x="2339" y="206"/>
                    </a:lnTo>
                    <a:lnTo>
                      <a:pt x="2339" y="207"/>
                    </a:lnTo>
                    <a:lnTo>
                      <a:pt x="2339" y="208"/>
                    </a:lnTo>
                    <a:lnTo>
                      <a:pt x="2340" y="207"/>
                    </a:lnTo>
                    <a:lnTo>
                      <a:pt x="2340" y="207"/>
                    </a:lnTo>
                    <a:lnTo>
                      <a:pt x="2341" y="205"/>
                    </a:lnTo>
                    <a:lnTo>
                      <a:pt x="2341" y="203"/>
                    </a:lnTo>
                    <a:lnTo>
                      <a:pt x="2341" y="203"/>
                    </a:lnTo>
                    <a:lnTo>
                      <a:pt x="2342" y="203"/>
                    </a:lnTo>
                    <a:lnTo>
                      <a:pt x="2342" y="205"/>
                    </a:lnTo>
                    <a:lnTo>
                      <a:pt x="2342" y="206"/>
                    </a:lnTo>
                    <a:lnTo>
                      <a:pt x="2343" y="208"/>
                    </a:lnTo>
                    <a:lnTo>
                      <a:pt x="2343" y="209"/>
                    </a:lnTo>
                    <a:lnTo>
                      <a:pt x="2343" y="208"/>
                    </a:lnTo>
                    <a:lnTo>
                      <a:pt x="2344" y="209"/>
                    </a:lnTo>
                    <a:lnTo>
                      <a:pt x="2344" y="208"/>
                    </a:lnTo>
                    <a:lnTo>
                      <a:pt x="2345" y="209"/>
                    </a:lnTo>
                    <a:lnTo>
                      <a:pt x="2345" y="209"/>
                    </a:lnTo>
                    <a:lnTo>
                      <a:pt x="2345" y="208"/>
                    </a:lnTo>
                    <a:lnTo>
                      <a:pt x="2346" y="210"/>
                    </a:lnTo>
                    <a:lnTo>
                      <a:pt x="2346" y="210"/>
                    </a:lnTo>
                    <a:lnTo>
                      <a:pt x="2346" y="212"/>
                    </a:lnTo>
                    <a:lnTo>
                      <a:pt x="2348" y="213"/>
                    </a:lnTo>
                    <a:lnTo>
                      <a:pt x="2348" y="215"/>
                    </a:lnTo>
                    <a:lnTo>
                      <a:pt x="2348" y="213"/>
                    </a:lnTo>
                    <a:lnTo>
                      <a:pt x="2349" y="213"/>
                    </a:lnTo>
                    <a:lnTo>
                      <a:pt x="2349" y="213"/>
                    </a:lnTo>
                    <a:lnTo>
                      <a:pt x="2350" y="213"/>
                    </a:lnTo>
                    <a:lnTo>
                      <a:pt x="2350" y="213"/>
                    </a:lnTo>
                    <a:lnTo>
                      <a:pt x="2350" y="215"/>
                    </a:lnTo>
                    <a:lnTo>
                      <a:pt x="2351" y="216"/>
                    </a:lnTo>
                    <a:lnTo>
                      <a:pt x="2351" y="216"/>
                    </a:lnTo>
                    <a:lnTo>
                      <a:pt x="2351" y="218"/>
                    </a:lnTo>
                    <a:lnTo>
                      <a:pt x="2352" y="218"/>
                    </a:lnTo>
                    <a:lnTo>
                      <a:pt x="2352" y="218"/>
                    </a:lnTo>
                    <a:lnTo>
                      <a:pt x="2352" y="216"/>
                    </a:lnTo>
                    <a:lnTo>
                      <a:pt x="2353" y="216"/>
                    </a:lnTo>
                    <a:lnTo>
                      <a:pt x="2353" y="218"/>
                    </a:lnTo>
                    <a:lnTo>
                      <a:pt x="2354" y="219"/>
                    </a:lnTo>
                    <a:lnTo>
                      <a:pt x="2354" y="224"/>
                    </a:lnTo>
                    <a:lnTo>
                      <a:pt x="2354" y="224"/>
                    </a:lnTo>
                    <a:lnTo>
                      <a:pt x="2355" y="224"/>
                    </a:lnTo>
                    <a:lnTo>
                      <a:pt x="2355" y="224"/>
                    </a:lnTo>
                    <a:lnTo>
                      <a:pt x="2355" y="221"/>
                    </a:lnTo>
                    <a:lnTo>
                      <a:pt x="2357" y="219"/>
                    </a:lnTo>
                    <a:lnTo>
                      <a:pt x="2357" y="218"/>
                    </a:lnTo>
                    <a:lnTo>
                      <a:pt x="2357" y="217"/>
                    </a:lnTo>
                    <a:lnTo>
                      <a:pt x="2358" y="216"/>
                    </a:lnTo>
                    <a:lnTo>
                      <a:pt x="2358" y="213"/>
                    </a:lnTo>
                    <a:lnTo>
                      <a:pt x="2359" y="210"/>
                    </a:lnTo>
                    <a:lnTo>
                      <a:pt x="2359" y="208"/>
                    </a:lnTo>
                    <a:lnTo>
                      <a:pt x="2359" y="208"/>
                    </a:lnTo>
                    <a:lnTo>
                      <a:pt x="2360" y="207"/>
                    </a:lnTo>
                    <a:lnTo>
                      <a:pt x="2360" y="206"/>
                    </a:lnTo>
                    <a:lnTo>
                      <a:pt x="2360" y="206"/>
                    </a:lnTo>
                    <a:lnTo>
                      <a:pt x="2361" y="207"/>
                    </a:lnTo>
                    <a:lnTo>
                      <a:pt x="2361" y="207"/>
                    </a:lnTo>
                    <a:lnTo>
                      <a:pt x="2361" y="206"/>
                    </a:lnTo>
                    <a:lnTo>
                      <a:pt x="2362" y="206"/>
                    </a:lnTo>
                    <a:lnTo>
                      <a:pt x="2362" y="206"/>
                    </a:lnTo>
                    <a:lnTo>
                      <a:pt x="2363" y="206"/>
                    </a:lnTo>
                    <a:lnTo>
                      <a:pt x="2363" y="209"/>
                    </a:lnTo>
                    <a:lnTo>
                      <a:pt x="2363" y="208"/>
                    </a:lnTo>
                    <a:lnTo>
                      <a:pt x="2364" y="209"/>
                    </a:lnTo>
                    <a:lnTo>
                      <a:pt x="2364" y="208"/>
                    </a:lnTo>
                    <a:lnTo>
                      <a:pt x="2364" y="208"/>
                    </a:lnTo>
                    <a:lnTo>
                      <a:pt x="2366" y="209"/>
                    </a:lnTo>
                    <a:lnTo>
                      <a:pt x="2366" y="210"/>
                    </a:lnTo>
                    <a:lnTo>
                      <a:pt x="2366" y="213"/>
                    </a:lnTo>
                    <a:lnTo>
                      <a:pt x="2367" y="212"/>
                    </a:lnTo>
                    <a:lnTo>
                      <a:pt x="2367" y="211"/>
                    </a:lnTo>
                    <a:lnTo>
                      <a:pt x="2368" y="213"/>
                    </a:lnTo>
                    <a:lnTo>
                      <a:pt x="2368" y="213"/>
                    </a:lnTo>
                    <a:lnTo>
                      <a:pt x="2368" y="213"/>
                    </a:lnTo>
                    <a:lnTo>
                      <a:pt x="2369" y="211"/>
                    </a:lnTo>
                    <a:lnTo>
                      <a:pt x="2369" y="211"/>
                    </a:lnTo>
                    <a:lnTo>
                      <a:pt x="2369" y="211"/>
                    </a:lnTo>
                    <a:lnTo>
                      <a:pt x="2370" y="212"/>
                    </a:lnTo>
                    <a:lnTo>
                      <a:pt x="2370" y="213"/>
                    </a:lnTo>
                    <a:lnTo>
                      <a:pt x="2370" y="211"/>
                    </a:lnTo>
                    <a:lnTo>
                      <a:pt x="2371" y="211"/>
                    </a:lnTo>
                    <a:lnTo>
                      <a:pt x="2371" y="210"/>
                    </a:lnTo>
                    <a:lnTo>
                      <a:pt x="2372" y="209"/>
                    </a:lnTo>
                    <a:lnTo>
                      <a:pt x="2372" y="210"/>
                    </a:lnTo>
                    <a:lnTo>
                      <a:pt x="2372" y="210"/>
                    </a:lnTo>
                    <a:lnTo>
                      <a:pt x="2373" y="210"/>
                    </a:lnTo>
                    <a:lnTo>
                      <a:pt x="2373" y="209"/>
                    </a:lnTo>
                    <a:lnTo>
                      <a:pt x="2373" y="207"/>
                    </a:lnTo>
                    <a:lnTo>
                      <a:pt x="2375" y="207"/>
                    </a:lnTo>
                    <a:lnTo>
                      <a:pt x="2375" y="207"/>
                    </a:lnTo>
                    <a:lnTo>
                      <a:pt x="2376" y="209"/>
                    </a:lnTo>
                    <a:lnTo>
                      <a:pt x="2376" y="210"/>
                    </a:lnTo>
                    <a:lnTo>
                      <a:pt x="2376" y="213"/>
                    </a:lnTo>
                    <a:lnTo>
                      <a:pt x="2377" y="213"/>
                    </a:lnTo>
                    <a:lnTo>
                      <a:pt x="2377" y="215"/>
                    </a:lnTo>
                    <a:lnTo>
                      <a:pt x="2377" y="216"/>
                    </a:lnTo>
                    <a:lnTo>
                      <a:pt x="2378" y="215"/>
                    </a:lnTo>
                    <a:lnTo>
                      <a:pt x="2378" y="213"/>
                    </a:lnTo>
                    <a:lnTo>
                      <a:pt x="2378" y="212"/>
                    </a:lnTo>
                    <a:lnTo>
                      <a:pt x="2379" y="212"/>
                    </a:lnTo>
                    <a:lnTo>
                      <a:pt x="2379" y="213"/>
                    </a:lnTo>
                    <a:lnTo>
                      <a:pt x="2380" y="213"/>
                    </a:lnTo>
                    <a:lnTo>
                      <a:pt x="2380" y="212"/>
                    </a:lnTo>
                    <a:lnTo>
                      <a:pt x="2380" y="210"/>
                    </a:lnTo>
                    <a:lnTo>
                      <a:pt x="2381" y="210"/>
                    </a:lnTo>
                    <a:lnTo>
                      <a:pt x="2381" y="211"/>
                    </a:lnTo>
                    <a:lnTo>
                      <a:pt x="2381" y="212"/>
                    </a:lnTo>
                    <a:lnTo>
                      <a:pt x="2382" y="211"/>
                    </a:lnTo>
                    <a:lnTo>
                      <a:pt x="2382" y="211"/>
                    </a:lnTo>
                    <a:lnTo>
                      <a:pt x="2382" y="211"/>
                    </a:lnTo>
                    <a:lnTo>
                      <a:pt x="2384" y="211"/>
                    </a:lnTo>
                    <a:lnTo>
                      <a:pt x="2384" y="211"/>
                    </a:lnTo>
                    <a:lnTo>
                      <a:pt x="2385" y="210"/>
                    </a:lnTo>
                    <a:lnTo>
                      <a:pt x="2385" y="210"/>
                    </a:lnTo>
                    <a:lnTo>
                      <a:pt x="2385" y="208"/>
                    </a:lnTo>
                    <a:lnTo>
                      <a:pt x="2386" y="207"/>
                    </a:lnTo>
                    <a:lnTo>
                      <a:pt x="2386" y="203"/>
                    </a:lnTo>
                    <a:lnTo>
                      <a:pt x="2386" y="203"/>
                    </a:lnTo>
                    <a:lnTo>
                      <a:pt x="2387" y="205"/>
                    </a:lnTo>
                    <a:lnTo>
                      <a:pt x="2387" y="203"/>
                    </a:lnTo>
                    <a:lnTo>
                      <a:pt x="2387" y="203"/>
                    </a:lnTo>
                    <a:lnTo>
                      <a:pt x="2388" y="202"/>
                    </a:lnTo>
                    <a:lnTo>
                      <a:pt x="2388" y="202"/>
                    </a:lnTo>
                    <a:lnTo>
                      <a:pt x="2389" y="203"/>
                    </a:lnTo>
                    <a:lnTo>
                      <a:pt x="2389" y="203"/>
                    </a:lnTo>
                    <a:lnTo>
                      <a:pt x="2389" y="206"/>
                    </a:lnTo>
                    <a:lnTo>
                      <a:pt x="2390" y="205"/>
                    </a:lnTo>
                    <a:lnTo>
                      <a:pt x="2390" y="205"/>
                    </a:lnTo>
                    <a:lnTo>
                      <a:pt x="2390" y="205"/>
                    </a:lnTo>
                    <a:lnTo>
                      <a:pt x="2391" y="205"/>
                    </a:lnTo>
                    <a:lnTo>
                      <a:pt x="2391" y="208"/>
                    </a:lnTo>
                    <a:lnTo>
                      <a:pt x="2391" y="208"/>
                    </a:lnTo>
                    <a:lnTo>
                      <a:pt x="2393" y="208"/>
                    </a:lnTo>
                    <a:lnTo>
                      <a:pt x="2393" y="211"/>
                    </a:lnTo>
                    <a:lnTo>
                      <a:pt x="2394" y="213"/>
                    </a:lnTo>
                    <a:lnTo>
                      <a:pt x="2394" y="216"/>
                    </a:lnTo>
                    <a:lnTo>
                      <a:pt x="2394" y="217"/>
                    </a:lnTo>
                    <a:lnTo>
                      <a:pt x="2395" y="217"/>
                    </a:lnTo>
                    <a:lnTo>
                      <a:pt x="2395" y="216"/>
                    </a:lnTo>
                    <a:lnTo>
                      <a:pt x="2395" y="212"/>
                    </a:lnTo>
                    <a:lnTo>
                      <a:pt x="2396" y="211"/>
                    </a:lnTo>
                    <a:lnTo>
                      <a:pt x="2396" y="208"/>
                    </a:lnTo>
                    <a:lnTo>
                      <a:pt x="2396" y="208"/>
                    </a:lnTo>
                    <a:lnTo>
                      <a:pt x="2397" y="208"/>
                    </a:lnTo>
                    <a:lnTo>
                      <a:pt x="2397" y="207"/>
                    </a:lnTo>
                    <a:lnTo>
                      <a:pt x="2398" y="206"/>
                    </a:lnTo>
                    <a:lnTo>
                      <a:pt x="2398" y="206"/>
                    </a:lnTo>
                    <a:lnTo>
                      <a:pt x="2398" y="206"/>
                    </a:lnTo>
                    <a:lnTo>
                      <a:pt x="2399" y="205"/>
                    </a:lnTo>
                    <a:lnTo>
                      <a:pt x="2399" y="206"/>
                    </a:lnTo>
                    <a:lnTo>
                      <a:pt x="2399" y="205"/>
                    </a:lnTo>
                    <a:lnTo>
                      <a:pt x="2400" y="205"/>
                    </a:lnTo>
                    <a:lnTo>
                      <a:pt x="2400" y="206"/>
                    </a:lnTo>
                    <a:lnTo>
                      <a:pt x="2400" y="206"/>
                    </a:lnTo>
                    <a:lnTo>
                      <a:pt x="2402" y="205"/>
                    </a:lnTo>
                    <a:lnTo>
                      <a:pt x="2402" y="205"/>
                    </a:lnTo>
                    <a:lnTo>
                      <a:pt x="2403" y="205"/>
                    </a:lnTo>
                    <a:lnTo>
                      <a:pt x="2403" y="203"/>
                    </a:lnTo>
                    <a:lnTo>
                      <a:pt x="2403" y="203"/>
                    </a:lnTo>
                    <a:lnTo>
                      <a:pt x="2404" y="205"/>
                    </a:lnTo>
                    <a:lnTo>
                      <a:pt x="2404" y="206"/>
                    </a:lnTo>
                    <a:lnTo>
                      <a:pt x="2404" y="205"/>
                    </a:lnTo>
                    <a:lnTo>
                      <a:pt x="2405" y="205"/>
                    </a:lnTo>
                    <a:lnTo>
                      <a:pt x="2405" y="206"/>
                    </a:lnTo>
                    <a:lnTo>
                      <a:pt x="2405" y="207"/>
                    </a:lnTo>
                    <a:lnTo>
                      <a:pt x="2406" y="208"/>
                    </a:lnTo>
                    <a:lnTo>
                      <a:pt x="2406" y="208"/>
                    </a:lnTo>
                    <a:lnTo>
                      <a:pt x="2407" y="205"/>
                    </a:lnTo>
                    <a:lnTo>
                      <a:pt x="2407" y="206"/>
                    </a:lnTo>
                    <a:lnTo>
                      <a:pt x="2407" y="208"/>
                    </a:lnTo>
                    <a:lnTo>
                      <a:pt x="2408" y="209"/>
                    </a:lnTo>
                    <a:lnTo>
                      <a:pt x="2408" y="210"/>
                    </a:lnTo>
                    <a:lnTo>
                      <a:pt x="2408" y="210"/>
                    </a:lnTo>
                    <a:lnTo>
                      <a:pt x="2409" y="209"/>
                    </a:lnTo>
                    <a:lnTo>
                      <a:pt x="2409" y="210"/>
                    </a:lnTo>
                    <a:lnTo>
                      <a:pt x="2409" y="210"/>
                    </a:lnTo>
                    <a:lnTo>
                      <a:pt x="2411" y="209"/>
                    </a:lnTo>
                    <a:lnTo>
                      <a:pt x="2411" y="208"/>
                    </a:lnTo>
                    <a:lnTo>
                      <a:pt x="2412" y="209"/>
                    </a:lnTo>
                    <a:lnTo>
                      <a:pt x="2412" y="210"/>
                    </a:lnTo>
                    <a:lnTo>
                      <a:pt x="2412" y="210"/>
                    </a:lnTo>
                    <a:lnTo>
                      <a:pt x="2413" y="210"/>
                    </a:lnTo>
                    <a:lnTo>
                      <a:pt x="2413" y="209"/>
                    </a:lnTo>
                    <a:lnTo>
                      <a:pt x="2413" y="210"/>
                    </a:lnTo>
                    <a:lnTo>
                      <a:pt x="2414" y="209"/>
                    </a:lnTo>
                    <a:lnTo>
                      <a:pt x="2414" y="209"/>
                    </a:lnTo>
                    <a:lnTo>
                      <a:pt x="2414" y="210"/>
                    </a:lnTo>
                    <a:lnTo>
                      <a:pt x="2415" y="210"/>
                    </a:lnTo>
                    <a:lnTo>
                      <a:pt x="2415" y="210"/>
                    </a:lnTo>
                    <a:lnTo>
                      <a:pt x="2416" y="211"/>
                    </a:lnTo>
                    <a:lnTo>
                      <a:pt x="2416" y="210"/>
                    </a:lnTo>
                    <a:lnTo>
                      <a:pt x="2416" y="211"/>
                    </a:lnTo>
                    <a:lnTo>
                      <a:pt x="2417" y="209"/>
                    </a:lnTo>
                    <a:lnTo>
                      <a:pt x="2417" y="210"/>
                    </a:lnTo>
                    <a:lnTo>
                      <a:pt x="2417" y="209"/>
                    </a:lnTo>
                    <a:lnTo>
                      <a:pt x="2418" y="209"/>
                    </a:lnTo>
                    <a:lnTo>
                      <a:pt x="2418" y="209"/>
                    </a:lnTo>
                    <a:lnTo>
                      <a:pt x="2420" y="209"/>
                    </a:lnTo>
                    <a:lnTo>
                      <a:pt x="2420" y="208"/>
                    </a:lnTo>
                    <a:lnTo>
                      <a:pt x="2420" y="208"/>
                    </a:lnTo>
                    <a:lnTo>
                      <a:pt x="2421" y="206"/>
                    </a:lnTo>
                    <a:lnTo>
                      <a:pt x="2421" y="207"/>
                    </a:lnTo>
                    <a:lnTo>
                      <a:pt x="2421" y="208"/>
                    </a:lnTo>
                    <a:lnTo>
                      <a:pt x="2422" y="207"/>
                    </a:lnTo>
                    <a:lnTo>
                      <a:pt x="2422" y="207"/>
                    </a:lnTo>
                    <a:lnTo>
                      <a:pt x="2422" y="207"/>
                    </a:lnTo>
                    <a:lnTo>
                      <a:pt x="2423" y="203"/>
                    </a:lnTo>
                    <a:lnTo>
                      <a:pt x="2423" y="201"/>
                    </a:lnTo>
                    <a:lnTo>
                      <a:pt x="2424" y="200"/>
                    </a:lnTo>
                    <a:lnTo>
                      <a:pt x="2424" y="199"/>
                    </a:lnTo>
                    <a:lnTo>
                      <a:pt x="2424" y="199"/>
                    </a:lnTo>
                    <a:lnTo>
                      <a:pt x="2425" y="197"/>
                    </a:lnTo>
                    <a:lnTo>
                      <a:pt x="2425" y="199"/>
                    </a:lnTo>
                    <a:lnTo>
                      <a:pt x="2425" y="200"/>
                    </a:lnTo>
                    <a:lnTo>
                      <a:pt x="2426" y="205"/>
                    </a:lnTo>
                    <a:lnTo>
                      <a:pt x="2426" y="205"/>
                    </a:lnTo>
                    <a:lnTo>
                      <a:pt x="2426" y="208"/>
                    </a:lnTo>
                    <a:lnTo>
                      <a:pt x="2427" y="208"/>
                    </a:lnTo>
                    <a:lnTo>
                      <a:pt x="2427" y="210"/>
                    </a:lnTo>
                    <a:lnTo>
                      <a:pt x="2429" y="209"/>
                    </a:lnTo>
                    <a:lnTo>
                      <a:pt x="2429" y="208"/>
                    </a:lnTo>
                    <a:lnTo>
                      <a:pt x="2429" y="209"/>
                    </a:lnTo>
                    <a:lnTo>
                      <a:pt x="2430" y="212"/>
                    </a:lnTo>
                    <a:lnTo>
                      <a:pt x="2430" y="212"/>
                    </a:lnTo>
                    <a:lnTo>
                      <a:pt x="2430" y="210"/>
                    </a:lnTo>
                    <a:lnTo>
                      <a:pt x="2431" y="211"/>
                    </a:lnTo>
                    <a:lnTo>
                      <a:pt x="2431" y="211"/>
                    </a:lnTo>
                    <a:lnTo>
                      <a:pt x="2431" y="212"/>
                    </a:lnTo>
                    <a:lnTo>
                      <a:pt x="2432" y="211"/>
                    </a:lnTo>
                    <a:lnTo>
                      <a:pt x="2432" y="210"/>
                    </a:lnTo>
                    <a:lnTo>
                      <a:pt x="2433" y="211"/>
                    </a:lnTo>
                    <a:lnTo>
                      <a:pt x="2433" y="210"/>
                    </a:lnTo>
                    <a:lnTo>
                      <a:pt x="2433" y="209"/>
                    </a:lnTo>
                    <a:lnTo>
                      <a:pt x="2434" y="209"/>
                    </a:lnTo>
                    <a:lnTo>
                      <a:pt x="2434" y="211"/>
                    </a:lnTo>
                    <a:lnTo>
                      <a:pt x="2434" y="210"/>
                    </a:lnTo>
                    <a:lnTo>
                      <a:pt x="2435" y="212"/>
                    </a:lnTo>
                    <a:lnTo>
                      <a:pt x="2435" y="213"/>
                    </a:lnTo>
                    <a:lnTo>
                      <a:pt x="2435" y="218"/>
                    </a:lnTo>
                    <a:lnTo>
                      <a:pt x="2436" y="218"/>
                    </a:lnTo>
                    <a:lnTo>
                      <a:pt x="2436" y="221"/>
                    </a:lnTo>
                    <a:lnTo>
                      <a:pt x="2438" y="224"/>
                    </a:lnTo>
                    <a:lnTo>
                      <a:pt x="2438" y="221"/>
                    </a:lnTo>
                    <a:lnTo>
                      <a:pt x="2438" y="222"/>
                    </a:lnTo>
                    <a:lnTo>
                      <a:pt x="2439" y="220"/>
                    </a:lnTo>
                    <a:lnTo>
                      <a:pt x="2439" y="220"/>
                    </a:lnTo>
                    <a:lnTo>
                      <a:pt x="2439" y="219"/>
                    </a:lnTo>
                    <a:lnTo>
                      <a:pt x="2440" y="218"/>
                    </a:lnTo>
                    <a:lnTo>
                      <a:pt x="2440" y="217"/>
                    </a:lnTo>
                    <a:lnTo>
                      <a:pt x="2440" y="213"/>
                    </a:lnTo>
                    <a:lnTo>
                      <a:pt x="2441" y="211"/>
                    </a:lnTo>
                    <a:lnTo>
                      <a:pt x="2441" y="209"/>
                    </a:lnTo>
                    <a:lnTo>
                      <a:pt x="2442" y="206"/>
                    </a:lnTo>
                    <a:lnTo>
                      <a:pt x="2442" y="203"/>
                    </a:lnTo>
                    <a:lnTo>
                      <a:pt x="2442" y="202"/>
                    </a:lnTo>
                    <a:lnTo>
                      <a:pt x="2443" y="200"/>
                    </a:lnTo>
                    <a:lnTo>
                      <a:pt x="2443" y="201"/>
                    </a:lnTo>
                    <a:lnTo>
                      <a:pt x="2443" y="199"/>
                    </a:lnTo>
                    <a:lnTo>
                      <a:pt x="2444" y="200"/>
                    </a:lnTo>
                    <a:lnTo>
                      <a:pt x="2444" y="201"/>
                    </a:lnTo>
                    <a:lnTo>
                      <a:pt x="2444" y="201"/>
                    </a:lnTo>
                    <a:lnTo>
                      <a:pt x="2445" y="203"/>
                    </a:lnTo>
                    <a:lnTo>
                      <a:pt x="2445" y="203"/>
                    </a:lnTo>
                    <a:lnTo>
                      <a:pt x="2447" y="202"/>
                    </a:lnTo>
                    <a:lnTo>
                      <a:pt x="2447" y="203"/>
                    </a:lnTo>
                    <a:lnTo>
                      <a:pt x="2447" y="202"/>
                    </a:lnTo>
                    <a:lnTo>
                      <a:pt x="2448" y="205"/>
                    </a:lnTo>
                    <a:lnTo>
                      <a:pt x="2448" y="203"/>
                    </a:lnTo>
                    <a:lnTo>
                      <a:pt x="2448" y="205"/>
                    </a:lnTo>
                    <a:lnTo>
                      <a:pt x="2449" y="205"/>
                    </a:lnTo>
                    <a:lnTo>
                      <a:pt x="2449" y="206"/>
                    </a:lnTo>
                    <a:lnTo>
                      <a:pt x="2449" y="206"/>
                    </a:lnTo>
                    <a:lnTo>
                      <a:pt x="2450" y="208"/>
                    </a:lnTo>
                    <a:lnTo>
                      <a:pt x="2450" y="209"/>
                    </a:lnTo>
                    <a:lnTo>
                      <a:pt x="2451" y="209"/>
                    </a:lnTo>
                    <a:lnTo>
                      <a:pt x="2451" y="209"/>
                    </a:lnTo>
                    <a:lnTo>
                      <a:pt x="2451" y="209"/>
                    </a:lnTo>
                    <a:lnTo>
                      <a:pt x="2452" y="210"/>
                    </a:lnTo>
                    <a:lnTo>
                      <a:pt x="2452" y="211"/>
                    </a:lnTo>
                    <a:lnTo>
                      <a:pt x="2452" y="211"/>
                    </a:lnTo>
                    <a:lnTo>
                      <a:pt x="2453" y="210"/>
                    </a:lnTo>
                    <a:lnTo>
                      <a:pt x="2453" y="210"/>
                    </a:lnTo>
                    <a:lnTo>
                      <a:pt x="2453" y="207"/>
                    </a:lnTo>
                    <a:lnTo>
                      <a:pt x="2454" y="206"/>
                    </a:lnTo>
                    <a:lnTo>
                      <a:pt x="2454" y="203"/>
                    </a:lnTo>
                    <a:lnTo>
                      <a:pt x="2456" y="202"/>
                    </a:lnTo>
                    <a:lnTo>
                      <a:pt x="2456" y="200"/>
                    </a:lnTo>
                    <a:lnTo>
                      <a:pt x="2456" y="200"/>
                    </a:lnTo>
                    <a:lnTo>
                      <a:pt x="2457" y="200"/>
                    </a:lnTo>
                    <a:lnTo>
                      <a:pt x="2457" y="200"/>
                    </a:lnTo>
                    <a:lnTo>
                      <a:pt x="2457" y="203"/>
                    </a:lnTo>
                    <a:lnTo>
                      <a:pt x="2458" y="206"/>
                    </a:lnTo>
                    <a:lnTo>
                      <a:pt x="2458" y="206"/>
                    </a:lnTo>
                    <a:lnTo>
                      <a:pt x="2458" y="205"/>
                    </a:lnTo>
                    <a:lnTo>
                      <a:pt x="2459" y="206"/>
                    </a:lnTo>
                    <a:lnTo>
                      <a:pt x="2459" y="206"/>
                    </a:lnTo>
                    <a:lnTo>
                      <a:pt x="2460" y="206"/>
                    </a:lnTo>
                    <a:lnTo>
                      <a:pt x="2460" y="206"/>
                    </a:lnTo>
                    <a:lnTo>
                      <a:pt x="2460" y="206"/>
                    </a:lnTo>
                    <a:lnTo>
                      <a:pt x="2461" y="207"/>
                    </a:lnTo>
                    <a:lnTo>
                      <a:pt x="2461" y="206"/>
                    </a:lnTo>
                    <a:lnTo>
                      <a:pt x="2461" y="208"/>
                    </a:lnTo>
                    <a:lnTo>
                      <a:pt x="2462" y="207"/>
                    </a:lnTo>
                    <a:lnTo>
                      <a:pt x="2462" y="207"/>
                    </a:lnTo>
                    <a:lnTo>
                      <a:pt x="2463" y="207"/>
                    </a:lnTo>
                    <a:lnTo>
                      <a:pt x="2463" y="208"/>
                    </a:lnTo>
                    <a:lnTo>
                      <a:pt x="2463" y="210"/>
                    </a:lnTo>
                    <a:lnTo>
                      <a:pt x="2465" y="210"/>
                    </a:lnTo>
                    <a:lnTo>
                      <a:pt x="2465" y="209"/>
                    </a:lnTo>
                    <a:lnTo>
                      <a:pt x="2465" y="210"/>
                    </a:lnTo>
                    <a:lnTo>
                      <a:pt x="2466" y="211"/>
                    </a:lnTo>
                    <a:lnTo>
                      <a:pt x="2466" y="211"/>
                    </a:lnTo>
                    <a:lnTo>
                      <a:pt x="2466" y="210"/>
                    </a:lnTo>
                    <a:lnTo>
                      <a:pt x="2467" y="208"/>
                    </a:lnTo>
                    <a:lnTo>
                      <a:pt x="2467" y="206"/>
                    </a:lnTo>
                    <a:lnTo>
                      <a:pt x="2468" y="203"/>
                    </a:lnTo>
                    <a:lnTo>
                      <a:pt x="2468" y="202"/>
                    </a:lnTo>
                    <a:lnTo>
                      <a:pt x="2468" y="201"/>
                    </a:lnTo>
                    <a:lnTo>
                      <a:pt x="2469" y="203"/>
                    </a:lnTo>
                    <a:lnTo>
                      <a:pt x="2469" y="205"/>
                    </a:lnTo>
                    <a:lnTo>
                      <a:pt x="2469" y="205"/>
                    </a:lnTo>
                    <a:lnTo>
                      <a:pt x="2470" y="203"/>
                    </a:lnTo>
                    <a:lnTo>
                      <a:pt x="2470" y="202"/>
                    </a:lnTo>
                    <a:lnTo>
                      <a:pt x="2470" y="200"/>
                    </a:lnTo>
                    <a:lnTo>
                      <a:pt x="2471" y="200"/>
                    </a:lnTo>
                    <a:lnTo>
                      <a:pt x="2471" y="200"/>
                    </a:lnTo>
                    <a:lnTo>
                      <a:pt x="2472" y="200"/>
                    </a:lnTo>
                    <a:lnTo>
                      <a:pt x="2472" y="198"/>
                    </a:lnTo>
                    <a:lnTo>
                      <a:pt x="2472" y="200"/>
                    </a:lnTo>
                    <a:lnTo>
                      <a:pt x="2474" y="201"/>
                    </a:lnTo>
                    <a:lnTo>
                      <a:pt x="2474" y="201"/>
                    </a:lnTo>
                    <a:lnTo>
                      <a:pt x="2474" y="203"/>
                    </a:lnTo>
                    <a:lnTo>
                      <a:pt x="2475" y="205"/>
                    </a:lnTo>
                    <a:lnTo>
                      <a:pt x="2475" y="208"/>
                    </a:lnTo>
                    <a:lnTo>
                      <a:pt x="2475" y="209"/>
                    </a:lnTo>
                    <a:lnTo>
                      <a:pt x="2476" y="211"/>
                    </a:lnTo>
                    <a:lnTo>
                      <a:pt x="2476" y="210"/>
                    </a:lnTo>
                    <a:lnTo>
                      <a:pt x="2477" y="210"/>
                    </a:lnTo>
                    <a:lnTo>
                      <a:pt x="2477" y="210"/>
                    </a:lnTo>
                    <a:lnTo>
                      <a:pt x="2477" y="210"/>
                    </a:lnTo>
                    <a:lnTo>
                      <a:pt x="2478" y="209"/>
                    </a:lnTo>
                    <a:lnTo>
                      <a:pt x="2478" y="208"/>
                    </a:lnTo>
                    <a:lnTo>
                      <a:pt x="2478" y="208"/>
                    </a:lnTo>
                    <a:lnTo>
                      <a:pt x="2479" y="208"/>
                    </a:lnTo>
                    <a:lnTo>
                      <a:pt x="2479" y="208"/>
                    </a:lnTo>
                    <a:lnTo>
                      <a:pt x="2479" y="208"/>
                    </a:lnTo>
                    <a:lnTo>
                      <a:pt x="2480" y="209"/>
                    </a:lnTo>
                    <a:lnTo>
                      <a:pt x="2480" y="207"/>
                    </a:lnTo>
                    <a:lnTo>
                      <a:pt x="2481" y="208"/>
                    </a:lnTo>
                    <a:lnTo>
                      <a:pt x="2481" y="208"/>
                    </a:lnTo>
                    <a:lnTo>
                      <a:pt x="2481" y="209"/>
                    </a:lnTo>
                    <a:lnTo>
                      <a:pt x="2483" y="211"/>
                    </a:lnTo>
                    <a:lnTo>
                      <a:pt x="2483" y="212"/>
                    </a:lnTo>
                    <a:lnTo>
                      <a:pt x="2483" y="212"/>
                    </a:lnTo>
                    <a:lnTo>
                      <a:pt x="2484" y="209"/>
                    </a:lnTo>
                    <a:lnTo>
                      <a:pt x="2484" y="209"/>
                    </a:lnTo>
                    <a:lnTo>
                      <a:pt x="2484" y="208"/>
                    </a:lnTo>
                    <a:lnTo>
                      <a:pt x="2485" y="205"/>
                    </a:lnTo>
                    <a:lnTo>
                      <a:pt x="2485" y="203"/>
                    </a:lnTo>
                    <a:lnTo>
                      <a:pt x="2486" y="202"/>
                    </a:lnTo>
                    <a:lnTo>
                      <a:pt x="2486" y="203"/>
                    </a:lnTo>
                    <a:lnTo>
                      <a:pt x="2486" y="203"/>
                    </a:lnTo>
                    <a:lnTo>
                      <a:pt x="2487" y="203"/>
                    </a:lnTo>
                    <a:lnTo>
                      <a:pt x="2487" y="205"/>
                    </a:lnTo>
                    <a:lnTo>
                      <a:pt x="2487" y="205"/>
                    </a:lnTo>
                    <a:lnTo>
                      <a:pt x="2488" y="207"/>
                    </a:lnTo>
                    <a:lnTo>
                      <a:pt x="2488" y="205"/>
                    </a:lnTo>
                    <a:lnTo>
                      <a:pt x="2488" y="203"/>
                    </a:lnTo>
                    <a:lnTo>
                      <a:pt x="2489" y="201"/>
                    </a:lnTo>
                    <a:lnTo>
                      <a:pt x="2489" y="201"/>
                    </a:lnTo>
                    <a:lnTo>
                      <a:pt x="2490" y="199"/>
                    </a:lnTo>
                    <a:lnTo>
                      <a:pt x="2490" y="199"/>
                    </a:lnTo>
                    <a:lnTo>
                      <a:pt x="2490" y="203"/>
                    </a:lnTo>
                    <a:lnTo>
                      <a:pt x="2492" y="202"/>
                    </a:lnTo>
                    <a:lnTo>
                      <a:pt x="2492" y="202"/>
                    </a:lnTo>
                    <a:lnTo>
                      <a:pt x="2492" y="205"/>
                    </a:lnTo>
                    <a:lnTo>
                      <a:pt x="2493" y="207"/>
                    </a:lnTo>
                    <a:lnTo>
                      <a:pt x="2493" y="208"/>
                    </a:lnTo>
                    <a:lnTo>
                      <a:pt x="2493" y="208"/>
                    </a:lnTo>
                    <a:lnTo>
                      <a:pt x="2494" y="206"/>
                    </a:lnTo>
                    <a:lnTo>
                      <a:pt x="2494" y="208"/>
                    </a:lnTo>
                    <a:lnTo>
                      <a:pt x="2495" y="206"/>
                    </a:lnTo>
                    <a:lnTo>
                      <a:pt x="2495" y="207"/>
                    </a:lnTo>
                    <a:lnTo>
                      <a:pt x="2495" y="208"/>
                    </a:lnTo>
                    <a:lnTo>
                      <a:pt x="2496" y="206"/>
                    </a:lnTo>
                    <a:lnTo>
                      <a:pt x="2496" y="208"/>
                    </a:lnTo>
                    <a:lnTo>
                      <a:pt x="2496" y="206"/>
                    </a:lnTo>
                    <a:lnTo>
                      <a:pt x="2497" y="207"/>
                    </a:lnTo>
                    <a:lnTo>
                      <a:pt x="2497" y="205"/>
                    </a:lnTo>
                    <a:lnTo>
                      <a:pt x="2497" y="206"/>
                    </a:lnTo>
                    <a:lnTo>
                      <a:pt x="2498" y="207"/>
                    </a:lnTo>
                    <a:lnTo>
                      <a:pt x="2498" y="205"/>
                    </a:lnTo>
                    <a:lnTo>
                      <a:pt x="2499" y="206"/>
                    </a:lnTo>
                    <a:lnTo>
                      <a:pt x="2499" y="202"/>
                    </a:lnTo>
                    <a:lnTo>
                      <a:pt x="2499" y="202"/>
                    </a:lnTo>
                    <a:lnTo>
                      <a:pt x="2501" y="201"/>
                    </a:lnTo>
                    <a:lnTo>
                      <a:pt x="2501" y="201"/>
                    </a:lnTo>
                    <a:lnTo>
                      <a:pt x="2501" y="203"/>
                    </a:lnTo>
                    <a:lnTo>
                      <a:pt x="2502" y="203"/>
                    </a:lnTo>
                    <a:lnTo>
                      <a:pt x="2502" y="202"/>
                    </a:lnTo>
                    <a:lnTo>
                      <a:pt x="2503" y="200"/>
                    </a:lnTo>
                    <a:lnTo>
                      <a:pt x="2503" y="200"/>
                    </a:lnTo>
                    <a:lnTo>
                      <a:pt x="2503" y="199"/>
                    </a:lnTo>
                    <a:lnTo>
                      <a:pt x="2504" y="198"/>
                    </a:lnTo>
                    <a:lnTo>
                      <a:pt x="2504" y="197"/>
                    </a:lnTo>
                    <a:lnTo>
                      <a:pt x="2504" y="196"/>
                    </a:lnTo>
                    <a:lnTo>
                      <a:pt x="2505" y="196"/>
                    </a:lnTo>
                    <a:lnTo>
                      <a:pt x="2505" y="194"/>
                    </a:lnTo>
                    <a:lnTo>
                      <a:pt x="2505" y="194"/>
                    </a:lnTo>
                    <a:lnTo>
                      <a:pt x="2506" y="194"/>
                    </a:lnTo>
                    <a:lnTo>
                      <a:pt x="2506" y="196"/>
                    </a:lnTo>
                    <a:lnTo>
                      <a:pt x="2507" y="197"/>
                    </a:lnTo>
                    <a:lnTo>
                      <a:pt x="2507" y="199"/>
                    </a:lnTo>
                    <a:lnTo>
                      <a:pt x="2507" y="202"/>
                    </a:lnTo>
                    <a:lnTo>
                      <a:pt x="2508" y="205"/>
                    </a:lnTo>
                    <a:lnTo>
                      <a:pt x="2508" y="205"/>
                    </a:lnTo>
                    <a:lnTo>
                      <a:pt x="2508" y="205"/>
                    </a:lnTo>
                    <a:lnTo>
                      <a:pt x="2510" y="205"/>
                    </a:lnTo>
                    <a:lnTo>
                      <a:pt x="2510" y="206"/>
                    </a:lnTo>
                    <a:lnTo>
                      <a:pt x="2510" y="205"/>
                    </a:lnTo>
                    <a:lnTo>
                      <a:pt x="2511" y="203"/>
                    </a:lnTo>
                    <a:lnTo>
                      <a:pt x="2511" y="203"/>
                    </a:lnTo>
                    <a:lnTo>
                      <a:pt x="2512" y="206"/>
                    </a:lnTo>
                    <a:lnTo>
                      <a:pt x="2512" y="209"/>
                    </a:lnTo>
                    <a:lnTo>
                      <a:pt x="2512" y="206"/>
                    </a:lnTo>
                    <a:lnTo>
                      <a:pt x="2513" y="208"/>
                    </a:lnTo>
                    <a:lnTo>
                      <a:pt x="2513" y="208"/>
                    </a:lnTo>
                    <a:lnTo>
                      <a:pt x="2513" y="208"/>
                    </a:lnTo>
                    <a:lnTo>
                      <a:pt x="2514" y="208"/>
                    </a:lnTo>
                    <a:lnTo>
                      <a:pt x="2514" y="208"/>
                    </a:lnTo>
                    <a:lnTo>
                      <a:pt x="2514" y="208"/>
                    </a:lnTo>
                    <a:lnTo>
                      <a:pt x="2515" y="206"/>
                    </a:lnTo>
                    <a:lnTo>
                      <a:pt x="2515" y="208"/>
                    </a:lnTo>
                    <a:lnTo>
                      <a:pt x="2516" y="208"/>
                    </a:lnTo>
                    <a:lnTo>
                      <a:pt x="2516" y="208"/>
                    </a:lnTo>
                    <a:lnTo>
                      <a:pt x="2516" y="206"/>
                    </a:lnTo>
                    <a:lnTo>
                      <a:pt x="2517" y="207"/>
                    </a:lnTo>
                    <a:lnTo>
                      <a:pt x="2517" y="208"/>
                    </a:lnTo>
                    <a:lnTo>
                      <a:pt x="2517" y="210"/>
                    </a:lnTo>
                    <a:lnTo>
                      <a:pt x="2519" y="213"/>
                    </a:lnTo>
                    <a:lnTo>
                      <a:pt x="2519" y="213"/>
                    </a:lnTo>
                    <a:lnTo>
                      <a:pt x="2519" y="216"/>
                    </a:lnTo>
                    <a:lnTo>
                      <a:pt x="2520" y="216"/>
                    </a:lnTo>
                    <a:lnTo>
                      <a:pt x="2520" y="213"/>
                    </a:lnTo>
                    <a:lnTo>
                      <a:pt x="2521" y="213"/>
                    </a:lnTo>
                    <a:lnTo>
                      <a:pt x="2521" y="213"/>
                    </a:lnTo>
                    <a:lnTo>
                      <a:pt x="2521" y="212"/>
                    </a:lnTo>
                    <a:lnTo>
                      <a:pt x="2522" y="212"/>
                    </a:lnTo>
                    <a:lnTo>
                      <a:pt x="2522" y="211"/>
                    </a:lnTo>
                    <a:lnTo>
                      <a:pt x="2522" y="210"/>
                    </a:lnTo>
                    <a:lnTo>
                      <a:pt x="2523" y="208"/>
                    </a:lnTo>
                    <a:lnTo>
                      <a:pt x="2523" y="206"/>
                    </a:lnTo>
                    <a:lnTo>
                      <a:pt x="2523" y="205"/>
                    </a:lnTo>
                    <a:lnTo>
                      <a:pt x="2524" y="202"/>
                    </a:lnTo>
                    <a:lnTo>
                      <a:pt x="2524" y="202"/>
                    </a:lnTo>
                    <a:lnTo>
                      <a:pt x="2525" y="202"/>
                    </a:lnTo>
                    <a:lnTo>
                      <a:pt x="2525" y="202"/>
                    </a:lnTo>
                    <a:lnTo>
                      <a:pt x="2525" y="203"/>
                    </a:lnTo>
                    <a:lnTo>
                      <a:pt x="2526" y="203"/>
                    </a:lnTo>
                    <a:lnTo>
                      <a:pt x="2526" y="202"/>
                    </a:lnTo>
                    <a:lnTo>
                      <a:pt x="2526" y="201"/>
                    </a:lnTo>
                    <a:lnTo>
                      <a:pt x="2528" y="203"/>
                    </a:lnTo>
                    <a:lnTo>
                      <a:pt x="2528" y="202"/>
                    </a:lnTo>
                    <a:lnTo>
                      <a:pt x="2528" y="203"/>
                    </a:lnTo>
                    <a:lnTo>
                      <a:pt x="2529" y="206"/>
                    </a:lnTo>
                    <a:lnTo>
                      <a:pt x="2529" y="208"/>
                    </a:lnTo>
                    <a:lnTo>
                      <a:pt x="2530" y="209"/>
                    </a:lnTo>
                    <a:lnTo>
                      <a:pt x="2530" y="210"/>
                    </a:lnTo>
                    <a:lnTo>
                      <a:pt x="2530" y="211"/>
                    </a:lnTo>
                    <a:lnTo>
                      <a:pt x="2531" y="211"/>
                    </a:lnTo>
                    <a:lnTo>
                      <a:pt x="2531" y="211"/>
                    </a:lnTo>
                    <a:lnTo>
                      <a:pt x="2531" y="211"/>
                    </a:lnTo>
                    <a:lnTo>
                      <a:pt x="2532" y="211"/>
                    </a:lnTo>
                    <a:lnTo>
                      <a:pt x="2532" y="209"/>
                    </a:lnTo>
                    <a:lnTo>
                      <a:pt x="2532" y="208"/>
                    </a:lnTo>
                    <a:lnTo>
                      <a:pt x="2533" y="208"/>
                    </a:lnTo>
                    <a:lnTo>
                      <a:pt x="2533" y="209"/>
                    </a:lnTo>
                    <a:lnTo>
                      <a:pt x="2534" y="210"/>
                    </a:lnTo>
                    <a:lnTo>
                      <a:pt x="2534" y="206"/>
                    </a:lnTo>
                    <a:lnTo>
                      <a:pt x="2534" y="207"/>
                    </a:lnTo>
                    <a:lnTo>
                      <a:pt x="2535" y="205"/>
                    </a:lnTo>
                    <a:lnTo>
                      <a:pt x="2535" y="205"/>
                    </a:lnTo>
                    <a:lnTo>
                      <a:pt x="2535" y="205"/>
                    </a:lnTo>
                    <a:lnTo>
                      <a:pt x="2537" y="203"/>
                    </a:lnTo>
                    <a:lnTo>
                      <a:pt x="2537" y="201"/>
                    </a:lnTo>
                    <a:lnTo>
                      <a:pt x="2537" y="201"/>
                    </a:lnTo>
                    <a:lnTo>
                      <a:pt x="2538" y="200"/>
                    </a:lnTo>
                    <a:lnTo>
                      <a:pt x="2538" y="200"/>
                    </a:lnTo>
                    <a:lnTo>
                      <a:pt x="2539" y="202"/>
                    </a:lnTo>
                    <a:lnTo>
                      <a:pt x="2539" y="203"/>
                    </a:lnTo>
                    <a:lnTo>
                      <a:pt x="2539" y="205"/>
                    </a:lnTo>
                    <a:lnTo>
                      <a:pt x="2540" y="203"/>
                    </a:lnTo>
                    <a:lnTo>
                      <a:pt x="2540" y="203"/>
                    </a:lnTo>
                    <a:lnTo>
                      <a:pt x="2540" y="206"/>
                    </a:lnTo>
                    <a:lnTo>
                      <a:pt x="2541" y="205"/>
                    </a:lnTo>
                    <a:lnTo>
                      <a:pt x="2541" y="205"/>
                    </a:lnTo>
                    <a:lnTo>
                      <a:pt x="2541" y="205"/>
                    </a:lnTo>
                    <a:lnTo>
                      <a:pt x="2542" y="205"/>
                    </a:lnTo>
                    <a:lnTo>
                      <a:pt x="2542" y="203"/>
                    </a:lnTo>
                    <a:lnTo>
                      <a:pt x="2543" y="205"/>
                    </a:lnTo>
                    <a:lnTo>
                      <a:pt x="2543" y="206"/>
                    </a:lnTo>
                    <a:lnTo>
                      <a:pt x="2543" y="205"/>
                    </a:lnTo>
                    <a:lnTo>
                      <a:pt x="2544" y="206"/>
                    </a:lnTo>
                    <a:lnTo>
                      <a:pt x="2544" y="206"/>
                    </a:lnTo>
                    <a:lnTo>
                      <a:pt x="2544" y="206"/>
                    </a:lnTo>
                    <a:lnTo>
                      <a:pt x="2546" y="206"/>
                    </a:lnTo>
                    <a:lnTo>
                      <a:pt x="2546" y="205"/>
                    </a:lnTo>
                    <a:lnTo>
                      <a:pt x="2547" y="206"/>
                    </a:lnTo>
                    <a:lnTo>
                      <a:pt x="2547" y="208"/>
                    </a:lnTo>
                    <a:lnTo>
                      <a:pt x="2547" y="207"/>
                    </a:lnTo>
                    <a:lnTo>
                      <a:pt x="2548" y="208"/>
                    </a:lnTo>
                    <a:lnTo>
                      <a:pt x="2548" y="206"/>
                    </a:lnTo>
                    <a:lnTo>
                      <a:pt x="2548" y="205"/>
                    </a:lnTo>
                    <a:lnTo>
                      <a:pt x="2549" y="203"/>
                    </a:lnTo>
                    <a:lnTo>
                      <a:pt x="2549" y="201"/>
                    </a:lnTo>
                    <a:lnTo>
                      <a:pt x="2549" y="201"/>
                    </a:lnTo>
                    <a:lnTo>
                      <a:pt x="2550" y="201"/>
                    </a:lnTo>
                    <a:lnTo>
                      <a:pt x="2550" y="200"/>
                    </a:lnTo>
                    <a:lnTo>
                      <a:pt x="2551" y="201"/>
                    </a:lnTo>
                    <a:lnTo>
                      <a:pt x="2551" y="201"/>
                    </a:lnTo>
                    <a:lnTo>
                      <a:pt x="2551" y="201"/>
                    </a:lnTo>
                    <a:lnTo>
                      <a:pt x="2552" y="200"/>
                    </a:lnTo>
                    <a:lnTo>
                      <a:pt x="2552" y="197"/>
                    </a:lnTo>
                    <a:lnTo>
                      <a:pt x="2552" y="197"/>
                    </a:lnTo>
                    <a:lnTo>
                      <a:pt x="2553" y="198"/>
                    </a:lnTo>
                    <a:lnTo>
                      <a:pt x="2553" y="198"/>
                    </a:lnTo>
                    <a:lnTo>
                      <a:pt x="2553" y="200"/>
                    </a:lnTo>
                    <a:lnTo>
                      <a:pt x="2555" y="202"/>
                    </a:lnTo>
                    <a:lnTo>
                      <a:pt x="2555" y="201"/>
                    </a:lnTo>
                    <a:lnTo>
                      <a:pt x="2556" y="201"/>
                    </a:lnTo>
                    <a:lnTo>
                      <a:pt x="2556" y="201"/>
                    </a:lnTo>
                    <a:lnTo>
                      <a:pt x="2556" y="201"/>
                    </a:lnTo>
                    <a:lnTo>
                      <a:pt x="2557" y="200"/>
                    </a:lnTo>
                    <a:lnTo>
                      <a:pt x="2557" y="201"/>
                    </a:lnTo>
                    <a:lnTo>
                      <a:pt x="2557" y="202"/>
                    </a:lnTo>
                    <a:lnTo>
                      <a:pt x="2558" y="203"/>
                    </a:lnTo>
                    <a:lnTo>
                      <a:pt x="2558" y="205"/>
                    </a:lnTo>
                    <a:lnTo>
                      <a:pt x="2558" y="205"/>
                    </a:lnTo>
                    <a:lnTo>
                      <a:pt x="2559" y="205"/>
                    </a:lnTo>
                    <a:lnTo>
                      <a:pt x="2559" y="205"/>
                    </a:lnTo>
                    <a:lnTo>
                      <a:pt x="2560" y="203"/>
                    </a:lnTo>
                    <a:lnTo>
                      <a:pt x="2560" y="202"/>
                    </a:lnTo>
                    <a:lnTo>
                      <a:pt x="2560" y="200"/>
                    </a:lnTo>
                    <a:lnTo>
                      <a:pt x="2561" y="201"/>
                    </a:lnTo>
                    <a:lnTo>
                      <a:pt x="2561" y="201"/>
                    </a:lnTo>
                    <a:lnTo>
                      <a:pt x="2561" y="199"/>
                    </a:lnTo>
                    <a:lnTo>
                      <a:pt x="2562" y="198"/>
                    </a:lnTo>
                    <a:lnTo>
                      <a:pt x="2562" y="199"/>
                    </a:lnTo>
                    <a:lnTo>
                      <a:pt x="2562" y="201"/>
                    </a:lnTo>
                    <a:lnTo>
                      <a:pt x="2564" y="202"/>
                    </a:lnTo>
                    <a:lnTo>
                      <a:pt x="2564" y="202"/>
                    </a:lnTo>
                    <a:lnTo>
                      <a:pt x="2565" y="202"/>
                    </a:lnTo>
                    <a:lnTo>
                      <a:pt x="2565" y="203"/>
                    </a:lnTo>
                    <a:lnTo>
                      <a:pt x="2565" y="203"/>
                    </a:lnTo>
                    <a:lnTo>
                      <a:pt x="2566" y="205"/>
                    </a:lnTo>
                    <a:lnTo>
                      <a:pt x="2566" y="203"/>
                    </a:lnTo>
                    <a:lnTo>
                      <a:pt x="2566" y="206"/>
                    </a:lnTo>
                    <a:lnTo>
                      <a:pt x="2567" y="206"/>
                    </a:lnTo>
                    <a:lnTo>
                      <a:pt x="2567" y="206"/>
                    </a:lnTo>
                    <a:lnTo>
                      <a:pt x="2567" y="206"/>
                    </a:lnTo>
                    <a:lnTo>
                      <a:pt x="2568" y="205"/>
                    </a:lnTo>
                    <a:lnTo>
                      <a:pt x="2568" y="203"/>
                    </a:lnTo>
                    <a:lnTo>
                      <a:pt x="2569" y="202"/>
                    </a:lnTo>
                    <a:lnTo>
                      <a:pt x="2569" y="201"/>
                    </a:lnTo>
                    <a:lnTo>
                      <a:pt x="2569" y="201"/>
                    </a:lnTo>
                    <a:lnTo>
                      <a:pt x="2570" y="201"/>
                    </a:lnTo>
                    <a:lnTo>
                      <a:pt x="2570" y="202"/>
                    </a:lnTo>
                    <a:lnTo>
                      <a:pt x="2570" y="202"/>
                    </a:lnTo>
                    <a:lnTo>
                      <a:pt x="2571" y="203"/>
                    </a:lnTo>
                    <a:lnTo>
                      <a:pt x="2571" y="203"/>
                    </a:lnTo>
                    <a:lnTo>
                      <a:pt x="2571" y="203"/>
                    </a:lnTo>
                    <a:lnTo>
                      <a:pt x="2573" y="203"/>
                    </a:lnTo>
                    <a:lnTo>
                      <a:pt x="2573" y="205"/>
                    </a:lnTo>
                    <a:lnTo>
                      <a:pt x="2574" y="205"/>
                    </a:lnTo>
                    <a:lnTo>
                      <a:pt x="2574" y="206"/>
                    </a:lnTo>
                    <a:lnTo>
                      <a:pt x="2574" y="206"/>
                    </a:lnTo>
                    <a:lnTo>
                      <a:pt x="2575" y="206"/>
                    </a:lnTo>
                    <a:lnTo>
                      <a:pt x="2575" y="206"/>
                    </a:lnTo>
                    <a:lnTo>
                      <a:pt x="2575" y="205"/>
                    </a:lnTo>
                    <a:lnTo>
                      <a:pt x="2576" y="205"/>
                    </a:lnTo>
                    <a:lnTo>
                      <a:pt x="2576" y="205"/>
                    </a:lnTo>
                    <a:lnTo>
                      <a:pt x="2576" y="207"/>
                    </a:lnTo>
                    <a:lnTo>
                      <a:pt x="2577" y="206"/>
                    </a:lnTo>
                    <a:lnTo>
                      <a:pt x="2577" y="207"/>
                    </a:lnTo>
                    <a:lnTo>
                      <a:pt x="2578" y="208"/>
                    </a:lnTo>
                    <a:lnTo>
                      <a:pt x="2578" y="208"/>
                    </a:lnTo>
                    <a:lnTo>
                      <a:pt x="2578" y="208"/>
                    </a:lnTo>
                    <a:lnTo>
                      <a:pt x="2579" y="206"/>
                    </a:lnTo>
                    <a:lnTo>
                      <a:pt x="2579" y="205"/>
                    </a:lnTo>
                    <a:lnTo>
                      <a:pt x="2579" y="202"/>
                    </a:lnTo>
                    <a:lnTo>
                      <a:pt x="2580" y="203"/>
                    </a:lnTo>
                    <a:lnTo>
                      <a:pt x="2580" y="202"/>
                    </a:lnTo>
                    <a:lnTo>
                      <a:pt x="2580" y="203"/>
                    </a:lnTo>
                    <a:lnTo>
                      <a:pt x="2582" y="205"/>
                    </a:lnTo>
                    <a:lnTo>
                      <a:pt x="2582" y="205"/>
                    </a:lnTo>
                    <a:lnTo>
                      <a:pt x="2583" y="205"/>
                    </a:lnTo>
                    <a:lnTo>
                      <a:pt x="2583" y="203"/>
                    </a:lnTo>
                    <a:lnTo>
                      <a:pt x="2583" y="202"/>
                    </a:lnTo>
                    <a:lnTo>
                      <a:pt x="2584" y="203"/>
                    </a:lnTo>
                    <a:lnTo>
                      <a:pt x="2584" y="202"/>
                    </a:lnTo>
                    <a:lnTo>
                      <a:pt x="2584" y="200"/>
                    </a:lnTo>
                    <a:lnTo>
                      <a:pt x="2585" y="198"/>
                    </a:lnTo>
                    <a:lnTo>
                      <a:pt x="2585" y="200"/>
                    </a:lnTo>
                    <a:lnTo>
                      <a:pt x="2585" y="200"/>
                    </a:lnTo>
                    <a:lnTo>
                      <a:pt x="2586" y="200"/>
                    </a:lnTo>
                    <a:lnTo>
                      <a:pt x="2586" y="201"/>
                    </a:lnTo>
                    <a:lnTo>
                      <a:pt x="2587" y="200"/>
                    </a:lnTo>
                    <a:lnTo>
                      <a:pt x="2587" y="202"/>
                    </a:lnTo>
                    <a:lnTo>
                      <a:pt x="2587" y="202"/>
                    </a:lnTo>
                    <a:lnTo>
                      <a:pt x="2588" y="201"/>
                    </a:lnTo>
                    <a:lnTo>
                      <a:pt x="2588" y="202"/>
                    </a:lnTo>
                    <a:lnTo>
                      <a:pt x="2588" y="201"/>
                    </a:lnTo>
                    <a:lnTo>
                      <a:pt x="2589" y="201"/>
                    </a:lnTo>
                    <a:lnTo>
                      <a:pt x="2589" y="202"/>
                    </a:lnTo>
                    <a:lnTo>
                      <a:pt x="2590" y="203"/>
                    </a:lnTo>
                    <a:lnTo>
                      <a:pt x="2590" y="203"/>
                    </a:lnTo>
                    <a:lnTo>
                      <a:pt x="2590" y="206"/>
                    </a:lnTo>
                    <a:lnTo>
                      <a:pt x="2592" y="206"/>
                    </a:lnTo>
                    <a:lnTo>
                      <a:pt x="2592" y="206"/>
                    </a:lnTo>
                    <a:lnTo>
                      <a:pt x="2592" y="206"/>
                    </a:lnTo>
                    <a:lnTo>
                      <a:pt x="2593" y="205"/>
                    </a:lnTo>
                    <a:lnTo>
                      <a:pt x="2593" y="206"/>
                    </a:lnTo>
                    <a:lnTo>
                      <a:pt x="2593" y="206"/>
                    </a:lnTo>
                    <a:lnTo>
                      <a:pt x="2594" y="208"/>
                    </a:lnTo>
                    <a:lnTo>
                      <a:pt x="2594" y="209"/>
                    </a:lnTo>
                    <a:lnTo>
                      <a:pt x="2595" y="210"/>
                    </a:lnTo>
                    <a:lnTo>
                      <a:pt x="2595" y="211"/>
                    </a:lnTo>
                    <a:lnTo>
                      <a:pt x="2595" y="211"/>
                    </a:lnTo>
                    <a:lnTo>
                      <a:pt x="2596" y="213"/>
                    </a:lnTo>
                    <a:lnTo>
                      <a:pt x="2596" y="213"/>
                    </a:lnTo>
                    <a:lnTo>
                      <a:pt x="2596" y="213"/>
                    </a:lnTo>
                    <a:lnTo>
                      <a:pt x="2597" y="213"/>
                    </a:lnTo>
                    <a:lnTo>
                      <a:pt x="2597" y="212"/>
                    </a:lnTo>
                    <a:lnTo>
                      <a:pt x="2597" y="211"/>
                    </a:lnTo>
                    <a:lnTo>
                      <a:pt x="2598" y="211"/>
                    </a:lnTo>
                    <a:lnTo>
                      <a:pt x="2598" y="210"/>
                    </a:lnTo>
                    <a:lnTo>
                      <a:pt x="2599" y="210"/>
                    </a:lnTo>
                    <a:lnTo>
                      <a:pt x="2599" y="212"/>
                    </a:lnTo>
                    <a:lnTo>
                      <a:pt x="2599" y="216"/>
                    </a:lnTo>
                    <a:lnTo>
                      <a:pt x="2601" y="217"/>
                    </a:lnTo>
                    <a:lnTo>
                      <a:pt x="2601" y="219"/>
                    </a:lnTo>
                    <a:lnTo>
                      <a:pt x="2601" y="219"/>
                    </a:lnTo>
                    <a:lnTo>
                      <a:pt x="2602" y="218"/>
                    </a:lnTo>
                    <a:lnTo>
                      <a:pt x="2602" y="218"/>
                    </a:lnTo>
                    <a:lnTo>
                      <a:pt x="2602" y="217"/>
                    </a:lnTo>
                    <a:lnTo>
                      <a:pt x="2603" y="216"/>
                    </a:lnTo>
                    <a:lnTo>
                      <a:pt x="2603" y="215"/>
                    </a:lnTo>
                    <a:lnTo>
                      <a:pt x="2604" y="213"/>
                    </a:lnTo>
                    <a:lnTo>
                      <a:pt x="2604" y="211"/>
                    </a:lnTo>
                    <a:lnTo>
                      <a:pt x="2604" y="209"/>
                    </a:lnTo>
                    <a:lnTo>
                      <a:pt x="2605" y="208"/>
                    </a:lnTo>
                    <a:lnTo>
                      <a:pt x="2605" y="205"/>
                    </a:lnTo>
                    <a:lnTo>
                      <a:pt x="2605" y="203"/>
                    </a:lnTo>
                    <a:lnTo>
                      <a:pt x="2606" y="202"/>
                    </a:lnTo>
                    <a:lnTo>
                      <a:pt x="2606" y="202"/>
                    </a:lnTo>
                    <a:lnTo>
                      <a:pt x="2606" y="201"/>
                    </a:lnTo>
                    <a:lnTo>
                      <a:pt x="2607" y="200"/>
                    </a:lnTo>
                    <a:lnTo>
                      <a:pt x="2607" y="200"/>
                    </a:lnTo>
                    <a:lnTo>
                      <a:pt x="2608" y="201"/>
                    </a:lnTo>
                    <a:lnTo>
                      <a:pt x="2608" y="202"/>
                    </a:lnTo>
                    <a:lnTo>
                      <a:pt x="2608" y="203"/>
                    </a:lnTo>
                    <a:lnTo>
                      <a:pt x="2610" y="203"/>
                    </a:lnTo>
                    <a:lnTo>
                      <a:pt x="2610" y="206"/>
                    </a:lnTo>
                    <a:lnTo>
                      <a:pt x="2610" y="208"/>
                    </a:lnTo>
                    <a:lnTo>
                      <a:pt x="2611" y="208"/>
                    </a:lnTo>
                    <a:lnTo>
                      <a:pt x="2611" y="208"/>
                    </a:lnTo>
                    <a:lnTo>
                      <a:pt x="2611" y="209"/>
                    </a:lnTo>
                    <a:lnTo>
                      <a:pt x="2612" y="210"/>
                    </a:lnTo>
                    <a:lnTo>
                      <a:pt x="2612" y="210"/>
                    </a:lnTo>
                    <a:lnTo>
                      <a:pt x="2613" y="210"/>
                    </a:lnTo>
                    <a:lnTo>
                      <a:pt x="2613" y="209"/>
                    </a:lnTo>
                    <a:lnTo>
                      <a:pt x="2613" y="210"/>
                    </a:lnTo>
                    <a:lnTo>
                      <a:pt x="2614" y="209"/>
                    </a:lnTo>
                    <a:lnTo>
                      <a:pt x="2614" y="210"/>
                    </a:lnTo>
                    <a:lnTo>
                      <a:pt x="2614" y="211"/>
                    </a:lnTo>
                    <a:lnTo>
                      <a:pt x="2615" y="211"/>
                    </a:lnTo>
                    <a:lnTo>
                      <a:pt x="2615" y="211"/>
                    </a:lnTo>
                    <a:lnTo>
                      <a:pt x="2615" y="211"/>
                    </a:lnTo>
                    <a:lnTo>
                      <a:pt x="2616" y="210"/>
                    </a:lnTo>
                    <a:lnTo>
                      <a:pt x="2616" y="209"/>
                    </a:lnTo>
                    <a:lnTo>
                      <a:pt x="2617" y="207"/>
                    </a:lnTo>
                    <a:lnTo>
                      <a:pt x="2617" y="205"/>
                    </a:lnTo>
                    <a:lnTo>
                      <a:pt x="2617" y="206"/>
                    </a:lnTo>
                    <a:lnTo>
                      <a:pt x="2619" y="206"/>
                    </a:lnTo>
                    <a:lnTo>
                      <a:pt x="2619" y="205"/>
                    </a:lnTo>
                    <a:lnTo>
                      <a:pt x="2619" y="206"/>
                    </a:lnTo>
                    <a:lnTo>
                      <a:pt x="2620" y="206"/>
                    </a:lnTo>
                    <a:lnTo>
                      <a:pt x="2620" y="208"/>
                    </a:lnTo>
                    <a:lnTo>
                      <a:pt x="2620" y="209"/>
                    </a:lnTo>
                    <a:lnTo>
                      <a:pt x="2621" y="210"/>
                    </a:lnTo>
                    <a:lnTo>
                      <a:pt x="2621" y="211"/>
                    </a:lnTo>
                    <a:lnTo>
                      <a:pt x="2622" y="209"/>
                    </a:lnTo>
                    <a:lnTo>
                      <a:pt x="2622" y="209"/>
                    </a:lnTo>
                    <a:lnTo>
                      <a:pt x="2622" y="208"/>
                    </a:lnTo>
                    <a:lnTo>
                      <a:pt x="2623" y="207"/>
                    </a:lnTo>
                    <a:lnTo>
                      <a:pt x="2623" y="206"/>
                    </a:lnTo>
                    <a:lnTo>
                      <a:pt x="2623" y="206"/>
                    </a:lnTo>
                    <a:lnTo>
                      <a:pt x="2624" y="206"/>
                    </a:lnTo>
                    <a:lnTo>
                      <a:pt x="2624" y="205"/>
                    </a:lnTo>
                    <a:lnTo>
                      <a:pt x="2624" y="206"/>
                    </a:lnTo>
                    <a:lnTo>
                      <a:pt x="2625" y="208"/>
                    </a:lnTo>
                    <a:lnTo>
                      <a:pt x="2625" y="208"/>
                    </a:lnTo>
                    <a:lnTo>
                      <a:pt x="2626" y="208"/>
                    </a:lnTo>
                    <a:lnTo>
                      <a:pt x="2626" y="206"/>
                    </a:lnTo>
                    <a:lnTo>
                      <a:pt x="2626" y="205"/>
                    </a:lnTo>
                    <a:lnTo>
                      <a:pt x="2628" y="206"/>
                    </a:lnTo>
                    <a:lnTo>
                      <a:pt x="2628" y="206"/>
                    </a:lnTo>
                    <a:lnTo>
                      <a:pt x="2628" y="206"/>
                    </a:lnTo>
                    <a:lnTo>
                      <a:pt x="2629" y="205"/>
                    </a:lnTo>
                    <a:lnTo>
                      <a:pt x="2629" y="205"/>
                    </a:lnTo>
                    <a:lnTo>
                      <a:pt x="2629" y="205"/>
                    </a:lnTo>
                    <a:lnTo>
                      <a:pt x="2630" y="206"/>
                    </a:lnTo>
                    <a:lnTo>
                      <a:pt x="2630" y="205"/>
                    </a:lnTo>
                    <a:lnTo>
                      <a:pt x="2631" y="203"/>
                    </a:lnTo>
                    <a:lnTo>
                      <a:pt x="2631" y="203"/>
                    </a:lnTo>
                    <a:lnTo>
                      <a:pt x="2631" y="203"/>
                    </a:lnTo>
                    <a:lnTo>
                      <a:pt x="2632" y="202"/>
                    </a:lnTo>
                    <a:lnTo>
                      <a:pt x="2632" y="202"/>
                    </a:lnTo>
                    <a:lnTo>
                      <a:pt x="2632" y="205"/>
                    </a:lnTo>
                    <a:lnTo>
                      <a:pt x="2633" y="209"/>
                    </a:lnTo>
                    <a:lnTo>
                      <a:pt x="2633" y="209"/>
                    </a:lnTo>
                    <a:lnTo>
                      <a:pt x="2634" y="208"/>
                    </a:lnTo>
                    <a:lnTo>
                      <a:pt x="2634" y="205"/>
                    </a:lnTo>
                    <a:lnTo>
                      <a:pt x="2634" y="203"/>
                    </a:lnTo>
                    <a:lnTo>
                      <a:pt x="2635" y="202"/>
                    </a:lnTo>
                    <a:lnTo>
                      <a:pt x="2635" y="201"/>
                    </a:lnTo>
                    <a:lnTo>
                      <a:pt x="2635" y="201"/>
                    </a:lnTo>
                    <a:lnTo>
                      <a:pt x="2637" y="202"/>
                    </a:lnTo>
                    <a:lnTo>
                      <a:pt x="2637" y="203"/>
                    </a:lnTo>
                    <a:lnTo>
                      <a:pt x="2637" y="203"/>
                    </a:lnTo>
                    <a:lnTo>
                      <a:pt x="2638" y="203"/>
                    </a:lnTo>
                    <a:lnTo>
                      <a:pt x="2638" y="205"/>
                    </a:lnTo>
                    <a:lnTo>
                      <a:pt x="2639" y="203"/>
                    </a:lnTo>
                    <a:lnTo>
                      <a:pt x="2639" y="201"/>
                    </a:lnTo>
                    <a:lnTo>
                      <a:pt x="2639" y="205"/>
                    </a:lnTo>
                    <a:lnTo>
                      <a:pt x="2640" y="206"/>
                    </a:lnTo>
                    <a:lnTo>
                      <a:pt x="2640" y="208"/>
                    </a:lnTo>
                    <a:lnTo>
                      <a:pt x="2640" y="206"/>
                    </a:lnTo>
                    <a:lnTo>
                      <a:pt x="2641" y="206"/>
                    </a:lnTo>
                    <a:lnTo>
                      <a:pt x="2641" y="206"/>
                    </a:lnTo>
                    <a:lnTo>
                      <a:pt x="2641" y="205"/>
                    </a:lnTo>
                    <a:lnTo>
                      <a:pt x="2642" y="203"/>
                    </a:lnTo>
                    <a:lnTo>
                      <a:pt x="2642" y="201"/>
                    </a:lnTo>
                    <a:lnTo>
                      <a:pt x="2643" y="201"/>
                    </a:lnTo>
                    <a:lnTo>
                      <a:pt x="2643" y="198"/>
                    </a:lnTo>
                    <a:lnTo>
                      <a:pt x="2643" y="198"/>
                    </a:lnTo>
                    <a:lnTo>
                      <a:pt x="2644" y="198"/>
                    </a:lnTo>
                    <a:lnTo>
                      <a:pt x="2644" y="200"/>
                    </a:lnTo>
                    <a:lnTo>
                      <a:pt x="2644" y="200"/>
                    </a:lnTo>
                    <a:lnTo>
                      <a:pt x="2646" y="199"/>
                    </a:lnTo>
                    <a:lnTo>
                      <a:pt x="2646" y="199"/>
                    </a:lnTo>
                    <a:lnTo>
                      <a:pt x="2646" y="198"/>
                    </a:lnTo>
                    <a:lnTo>
                      <a:pt x="2647" y="200"/>
                    </a:lnTo>
                    <a:lnTo>
                      <a:pt x="2647" y="201"/>
                    </a:lnTo>
                    <a:lnTo>
                      <a:pt x="2648" y="201"/>
                    </a:lnTo>
                    <a:lnTo>
                      <a:pt x="2648" y="201"/>
                    </a:lnTo>
                    <a:lnTo>
                      <a:pt x="2648" y="202"/>
                    </a:lnTo>
                    <a:lnTo>
                      <a:pt x="2649" y="202"/>
                    </a:lnTo>
                    <a:lnTo>
                      <a:pt x="2649" y="200"/>
                    </a:lnTo>
                    <a:lnTo>
                      <a:pt x="2649" y="200"/>
                    </a:lnTo>
                    <a:lnTo>
                      <a:pt x="2650" y="199"/>
                    </a:lnTo>
                    <a:lnTo>
                      <a:pt x="2650" y="198"/>
                    </a:lnTo>
                    <a:lnTo>
                      <a:pt x="2650" y="199"/>
                    </a:lnTo>
                    <a:lnTo>
                      <a:pt x="2651" y="198"/>
                    </a:lnTo>
                    <a:lnTo>
                      <a:pt x="2651" y="199"/>
                    </a:lnTo>
                    <a:lnTo>
                      <a:pt x="2652" y="201"/>
                    </a:lnTo>
                    <a:lnTo>
                      <a:pt x="2652" y="201"/>
                    </a:lnTo>
                    <a:lnTo>
                      <a:pt x="2652" y="200"/>
                    </a:lnTo>
                    <a:lnTo>
                      <a:pt x="2653" y="201"/>
                    </a:lnTo>
                    <a:lnTo>
                      <a:pt x="2653" y="201"/>
                    </a:lnTo>
                    <a:lnTo>
                      <a:pt x="2653" y="202"/>
                    </a:lnTo>
                    <a:lnTo>
                      <a:pt x="2655" y="202"/>
                    </a:lnTo>
                    <a:lnTo>
                      <a:pt x="2655" y="203"/>
                    </a:lnTo>
                    <a:lnTo>
                      <a:pt x="2655" y="202"/>
                    </a:lnTo>
                    <a:lnTo>
                      <a:pt x="2656" y="203"/>
                    </a:lnTo>
                    <a:lnTo>
                      <a:pt x="2656" y="205"/>
                    </a:lnTo>
                    <a:lnTo>
                      <a:pt x="2657" y="205"/>
                    </a:lnTo>
                    <a:lnTo>
                      <a:pt x="2657" y="203"/>
                    </a:lnTo>
                    <a:lnTo>
                      <a:pt x="2657" y="202"/>
                    </a:lnTo>
                    <a:lnTo>
                      <a:pt x="2658" y="203"/>
                    </a:lnTo>
                    <a:lnTo>
                      <a:pt x="2658" y="203"/>
                    </a:lnTo>
                    <a:lnTo>
                      <a:pt x="2658" y="203"/>
                    </a:lnTo>
                    <a:lnTo>
                      <a:pt x="2659" y="205"/>
                    </a:lnTo>
                    <a:lnTo>
                      <a:pt x="2659" y="203"/>
                    </a:lnTo>
                    <a:lnTo>
                      <a:pt x="2659" y="206"/>
                    </a:lnTo>
                    <a:lnTo>
                      <a:pt x="2660" y="206"/>
                    </a:lnTo>
                    <a:lnTo>
                      <a:pt x="2660" y="208"/>
                    </a:lnTo>
                    <a:lnTo>
                      <a:pt x="2661" y="208"/>
                    </a:lnTo>
                    <a:lnTo>
                      <a:pt x="2661" y="209"/>
                    </a:lnTo>
                    <a:lnTo>
                      <a:pt x="2661" y="209"/>
                    </a:lnTo>
                    <a:lnTo>
                      <a:pt x="2662" y="209"/>
                    </a:lnTo>
                    <a:lnTo>
                      <a:pt x="2662" y="209"/>
                    </a:lnTo>
                    <a:lnTo>
                      <a:pt x="2662" y="206"/>
                    </a:lnTo>
                    <a:lnTo>
                      <a:pt x="2664" y="207"/>
                    </a:lnTo>
                    <a:lnTo>
                      <a:pt x="2664" y="206"/>
                    </a:lnTo>
                    <a:lnTo>
                      <a:pt x="2664" y="206"/>
                    </a:lnTo>
                    <a:lnTo>
                      <a:pt x="2665" y="205"/>
                    </a:lnTo>
                    <a:lnTo>
                      <a:pt x="2665" y="208"/>
                    </a:lnTo>
                    <a:lnTo>
                      <a:pt x="2666" y="205"/>
                    </a:lnTo>
                    <a:lnTo>
                      <a:pt x="2666" y="208"/>
                    </a:lnTo>
                    <a:lnTo>
                      <a:pt x="2666" y="206"/>
                    </a:lnTo>
                    <a:lnTo>
                      <a:pt x="2667" y="206"/>
                    </a:lnTo>
                    <a:lnTo>
                      <a:pt x="2667" y="207"/>
                    </a:lnTo>
                    <a:lnTo>
                      <a:pt x="2667" y="206"/>
                    </a:lnTo>
                    <a:lnTo>
                      <a:pt x="2668" y="206"/>
                    </a:lnTo>
                    <a:lnTo>
                      <a:pt x="2668" y="206"/>
                    </a:lnTo>
                    <a:lnTo>
                      <a:pt x="2668" y="203"/>
                    </a:lnTo>
                    <a:lnTo>
                      <a:pt x="2669" y="205"/>
                    </a:lnTo>
                    <a:lnTo>
                      <a:pt x="2669" y="203"/>
                    </a:lnTo>
                    <a:lnTo>
                      <a:pt x="2670" y="201"/>
                    </a:lnTo>
                    <a:lnTo>
                      <a:pt x="2670" y="200"/>
                    </a:lnTo>
                    <a:lnTo>
                      <a:pt x="2670" y="201"/>
                    </a:lnTo>
                    <a:lnTo>
                      <a:pt x="2671" y="201"/>
                    </a:lnTo>
                    <a:lnTo>
                      <a:pt x="2671" y="201"/>
                    </a:lnTo>
                    <a:lnTo>
                      <a:pt x="2671" y="202"/>
                    </a:lnTo>
                    <a:lnTo>
                      <a:pt x="2673" y="203"/>
                    </a:lnTo>
                    <a:lnTo>
                      <a:pt x="2673" y="205"/>
                    </a:lnTo>
                    <a:lnTo>
                      <a:pt x="2673" y="205"/>
                    </a:lnTo>
                    <a:lnTo>
                      <a:pt x="2674" y="207"/>
                    </a:lnTo>
                    <a:lnTo>
                      <a:pt x="2674" y="210"/>
                    </a:lnTo>
                    <a:lnTo>
                      <a:pt x="2675" y="210"/>
                    </a:lnTo>
                    <a:lnTo>
                      <a:pt x="2675" y="210"/>
                    </a:lnTo>
                    <a:lnTo>
                      <a:pt x="2675" y="209"/>
                    </a:lnTo>
                    <a:lnTo>
                      <a:pt x="2676" y="209"/>
                    </a:lnTo>
                    <a:lnTo>
                      <a:pt x="2676" y="208"/>
                    </a:lnTo>
                    <a:lnTo>
                      <a:pt x="2676" y="209"/>
                    </a:lnTo>
                    <a:lnTo>
                      <a:pt x="2677" y="207"/>
                    </a:lnTo>
                    <a:lnTo>
                      <a:pt x="2677" y="209"/>
                    </a:lnTo>
                    <a:lnTo>
                      <a:pt x="2678" y="206"/>
                    </a:lnTo>
                    <a:lnTo>
                      <a:pt x="2678" y="205"/>
                    </a:lnTo>
                    <a:lnTo>
                      <a:pt x="2678" y="205"/>
                    </a:lnTo>
                    <a:lnTo>
                      <a:pt x="2679" y="203"/>
                    </a:lnTo>
                    <a:lnTo>
                      <a:pt x="2679" y="202"/>
                    </a:lnTo>
                    <a:lnTo>
                      <a:pt x="2679" y="203"/>
                    </a:lnTo>
                    <a:lnTo>
                      <a:pt x="2680" y="203"/>
                    </a:lnTo>
                    <a:lnTo>
                      <a:pt x="2680" y="203"/>
                    </a:lnTo>
                    <a:lnTo>
                      <a:pt x="2680" y="203"/>
                    </a:lnTo>
                    <a:lnTo>
                      <a:pt x="2682" y="208"/>
                    </a:lnTo>
                    <a:lnTo>
                      <a:pt x="2682" y="210"/>
                    </a:lnTo>
                    <a:lnTo>
                      <a:pt x="2683" y="215"/>
                    </a:lnTo>
                    <a:lnTo>
                      <a:pt x="2683" y="216"/>
                    </a:lnTo>
                    <a:lnTo>
                      <a:pt x="2683" y="218"/>
                    </a:lnTo>
                    <a:lnTo>
                      <a:pt x="2684" y="219"/>
                    </a:lnTo>
                    <a:lnTo>
                      <a:pt x="2684" y="218"/>
                    </a:lnTo>
                    <a:lnTo>
                      <a:pt x="2684" y="216"/>
                    </a:lnTo>
                    <a:lnTo>
                      <a:pt x="2685" y="211"/>
                    </a:lnTo>
                    <a:lnTo>
                      <a:pt x="2685" y="211"/>
                    </a:lnTo>
                    <a:lnTo>
                      <a:pt x="2685" y="208"/>
                    </a:lnTo>
                    <a:lnTo>
                      <a:pt x="2686" y="206"/>
                    </a:lnTo>
                    <a:lnTo>
                      <a:pt x="2686" y="205"/>
                    </a:lnTo>
                    <a:lnTo>
                      <a:pt x="2687" y="203"/>
                    </a:lnTo>
                    <a:lnTo>
                      <a:pt x="2687" y="202"/>
                    </a:lnTo>
                    <a:lnTo>
                      <a:pt x="2687" y="201"/>
                    </a:lnTo>
                    <a:lnTo>
                      <a:pt x="2688" y="201"/>
                    </a:lnTo>
                    <a:lnTo>
                      <a:pt x="2688" y="200"/>
                    </a:lnTo>
                    <a:lnTo>
                      <a:pt x="2688" y="198"/>
                    </a:lnTo>
                    <a:lnTo>
                      <a:pt x="2689" y="197"/>
                    </a:lnTo>
                    <a:lnTo>
                      <a:pt x="2689" y="197"/>
                    </a:lnTo>
                    <a:lnTo>
                      <a:pt x="2689" y="197"/>
                    </a:lnTo>
                    <a:lnTo>
                      <a:pt x="2691" y="198"/>
                    </a:lnTo>
                    <a:lnTo>
                      <a:pt x="2691" y="200"/>
                    </a:lnTo>
                    <a:lnTo>
                      <a:pt x="2692" y="201"/>
                    </a:lnTo>
                    <a:lnTo>
                      <a:pt x="2692" y="202"/>
                    </a:lnTo>
                    <a:lnTo>
                      <a:pt x="2692" y="202"/>
                    </a:lnTo>
                    <a:lnTo>
                      <a:pt x="2693" y="203"/>
                    </a:lnTo>
                    <a:lnTo>
                      <a:pt x="2693" y="205"/>
                    </a:lnTo>
                    <a:lnTo>
                      <a:pt x="2693" y="208"/>
                    </a:lnTo>
                    <a:lnTo>
                      <a:pt x="2694" y="209"/>
                    </a:lnTo>
                    <a:lnTo>
                      <a:pt x="2694" y="209"/>
                    </a:lnTo>
                    <a:lnTo>
                      <a:pt x="2694" y="209"/>
                    </a:lnTo>
                    <a:lnTo>
                      <a:pt x="2695" y="209"/>
                    </a:lnTo>
                    <a:lnTo>
                      <a:pt x="2695" y="206"/>
                    </a:lnTo>
                    <a:lnTo>
                      <a:pt x="2696" y="207"/>
                    </a:lnTo>
                    <a:lnTo>
                      <a:pt x="2696" y="208"/>
                    </a:lnTo>
                    <a:lnTo>
                      <a:pt x="2696" y="206"/>
                    </a:lnTo>
                    <a:lnTo>
                      <a:pt x="2697" y="208"/>
                    </a:lnTo>
                    <a:lnTo>
                      <a:pt x="2697" y="209"/>
                    </a:lnTo>
                    <a:lnTo>
                      <a:pt x="2697" y="208"/>
                    </a:lnTo>
                    <a:lnTo>
                      <a:pt x="2698" y="209"/>
                    </a:lnTo>
                    <a:lnTo>
                      <a:pt x="2698" y="209"/>
                    </a:lnTo>
                    <a:lnTo>
                      <a:pt x="2698" y="209"/>
                    </a:lnTo>
                    <a:lnTo>
                      <a:pt x="2700" y="206"/>
                    </a:lnTo>
                    <a:lnTo>
                      <a:pt x="2700" y="206"/>
                    </a:lnTo>
                    <a:lnTo>
                      <a:pt x="2701" y="206"/>
                    </a:lnTo>
                    <a:lnTo>
                      <a:pt x="2701" y="203"/>
                    </a:lnTo>
                    <a:lnTo>
                      <a:pt x="2701" y="202"/>
                    </a:lnTo>
                    <a:lnTo>
                      <a:pt x="2702" y="201"/>
                    </a:lnTo>
                    <a:lnTo>
                      <a:pt x="2702" y="202"/>
                    </a:lnTo>
                    <a:lnTo>
                      <a:pt x="2702" y="201"/>
                    </a:lnTo>
                    <a:lnTo>
                      <a:pt x="2703" y="201"/>
                    </a:lnTo>
                    <a:lnTo>
                      <a:pt x="2703" y="203"/>
                    </a:lnTo>
                    <a:lnTo>
                      <a:pt x="2703" y="201"/>
                    </a:lnTo>
                    <a:lnTo>
                      <a:pt x="2704" y="205"/>
                    </a:lnTo>
                    <a:lnTo>
                      <a:pt x="2704" y="205"/>
                    </a:lnTo>
                    <a:lnTo>
                      <a:pt x="2705" y="205"/>
                    </a:lnTo>
                    <a:lnTo>
                      <a:pt x="2705" y="206"/>
                    </a:lnTo>
                    <a:lnTo>
                      <a:pt x="2705" y="208"/>
                    </a:lnTo>
                    <a:lnTo>
                      <a:pt x="2706" y="207"/>
                    </a:lnTo>
                    <a:lnTo>
                      <a:pt x="2706" y="207"/>
                    </a:lnTo>
                    <a:lnTo>
                      <a:pt x="2706" y="207"/>
                    </a:lnTo>
                    <a:lnTo>
                      <a:pt x="2707" y="208"/>
                    </a:lnTo>
                    <a:lnTo>
                      <a:pt x="2707" y="207"/>
                    </a:lnTo>
                    <a:lnTo>
                      <a:pt x="2707" y="209"/>
                    </a:lnTo>
                    <a:lnTo>
                      <a:pt x="2709" y="209"/>
                    </a:lnTo>
                    <a:lnTo>
                      <a:pt x="2709" y="209"/>
                    </a:lnTo>
                    <a:lnTo>
                      <a:pt x="2710" y="210"/>
                    </a:lnTo>
                    <a:lnTo>
                      <a:pt x="2710" y="212"/>
                    </a:lnTo>
                    <a:lnTo>
                      <a:pt x="2710" y="213"/>
                    </a:lnTo>
                    <a:lnTo>
                      <a:pt x="2711" y="213"/>
                    </a:lnTo>
                    <a:lnTo>
                      <a:pt x="2711" y="213"/>
                    </a:lnTo>
                    <a:lnTo>
                      <a:pt x="2711" y="213"/>
                    </a:lnTo>
                    <a:lnTo>
                      <a:pt x="2712" y="212"/>
                    </a:lnTo>
                    <a:lnTo>
                      <a:pt x="2712" y="212"/>
                    </a:lnTo>
                    <a:lnTo>
                      <a:pt x="2712" y="211"/>
                    </a:lnTo>
                    <a:lnTo>
                      <a:pt x="2713" y="210"/>
                    </a:lnTo>
                    <a:lnTo>
                      <a:pt x="2713" y="208"/>
                    </a:lnTo>
                    <a:lnTo>
                      <a:pt x="2714" y="209"/>
                    </a:lnTo>
                    <a:lnTo>
                      <a:pt x="2714" y="208"/>
                    </a:lnTo>
                    <a:lnTo>
                      <a:pt x="2714" y="208"/>
                    </a:lnTo>
                    <a:lnTo>
                      <a:pt x="2715" y="209"/>
                    </a:lnTo>
                    <a:lnTo>
                      <a:pt x="2715" y="211"/>
                    </a:lnTo>
                    <a:lnTo>
                      <a:pt x="2715" y="210"/>
                    </a:lnTo>
                    <a:lnTo>
                      <a:pt x="2716" y="210"/>
                    </a:lnTo>
                    <a:lnTo>
                      <a:pt x="2716" y="210"/>
                    </a:lnTo>
                    <a:lnTo>
                      <a:pt x="2716" y="209"/>
                    </a:lnTo>
                    <a:lnTo>
                      <a:pt x="2718" y="207"/>
                    </a:lnTo>
                    <a:lnTo>
                      <a:pt x="2718" y="206"/>
                    </a:lnTo>
                    <a:lnTo>
                      <a:pt x="2719" y="205"/>
                    </a:lnTo>
                    <a:lnTo>
                      <a:pt x="2719" y="203"/>
                    </a:lnTo>
                    <a:lnTo>
                      <a:pt x="2719" y="203"/>
                    </a:lnTo>
                    <a:lnTo>
                      <a:pt x="2720" y="206"/>
                    </a:lnTo>
                    <a:lnTo>
                      <a:pt x="2720" y="208"/>
                    </a:lnTo>
                    <a:lnTo>
                      <a:pt x="2720" y="212"/>
                    </a:lnTo>
                    <a:lnTo>
                      <a:pt x="2721" y="213"/>
                    </a:lnTo>
                    <a:lnTo>
                      <a:pt x="2721" y="213"/>
                    </a:lnTo>
                    <a:lnTo>
                      <a:pt x="2722" y="216"/>
                    </a:lnTo>
                    <a:lnTo>
                      <a:pt x="2722" y="216"/>
                    </a:lnTo>
                    <a:lnTo>
                      <a:pt x="2722" y="216"/>
                    </a:lnTo>
                    <a:lnTo>
                      <a:pt x="2723" y="212"/>
                    </a:lnTo>
                    <a:lnTo>
                      <a:pt x="2723" y="211"/>
                    </a:lnTo>
                    <a:lnTo>
                      <a:pt x="2723" y="209"/>
                    </a:lnTo>
                    <a:lnTo>
                      <a:pt x="2724" y="209"/>
                    </a:lnTo>
                    <a:lnTo>
                      <a:pt x="2724" y="207"/>
                    </a:lnTo>
                    <a:lnTo>
                      <a:pt x="2724" y="208"/>
                    </a:lnTo>
                    <a:lnTo>
                      <a:pt x="2725" y="206"/>
                    </a:lnTo>
                    <a:lnTo>
                      <a:pt x="2725" y="206"/>
                    </a:lnTo>
                    <a:lnTo>
                      <a:pt x="2727" y="207"/>
                    </a:lnTo>
                    <a:lnTo>
                      <a:pt x="2727" y="207"/>
                    </a:lnTo>
                    <a:lnTo>
                      <a:pt x="2727" y="206"/>
                    </a:lnTo>
                    <a:lnTo>
                      <a:pt x="2728" y="206"/>
                    </a:lnTo>
                    <a:lnTo>
                      <a:pt x="2728" y="206"/>
                    </a:lnTo>
                    <a:lnTo>
                      <a:pt x="2728" y="206"/>
                    </a:lnTo>
                    <a:lnTo>
                      <a:pt x="2729" y="206"/>
                    </a:lnTo>
                    <a:lnTo>
                      <a:pt x="2729" y="207"/>
                    </a:lnTo>
                    <a:lnTo>
                      <a:pt x="2729" y="207"/>
                    </a:lnTo>
                    <a:lnTo>
                      <a:pt x="2730" y="208"/>
                    </a:lnTo>
                    <a:lnTo>
                      <a:pt x="2730" y="207"/>
                    </a:lnTo>
                    <a:lnTo>
                      <a:pt x="2731" y="206"/>
                    </a:lnTo>
                    <a:lnTo>
                      <a:pt x="2731" y="206"/>
                    </a:lnTo>
                    <a:lnTo>
                      <a:pt x="2731" y="207"/>
                    </a:lnTo>
                    <a:lnTo>
                      <a:pt x="2732" y="208"/>
                    </a:lnTo>
                    <a:lnTo>
                      <a:pt x="2732" y="203"/>
                    </a:lnTo>
                    <a:lnTo>
                      <a:pt x="2732" y="205"/>
                    </a:lnTo>
                    <a:lnTo>
                      <a:pt x="2733" y="205"/>
                    </a:lnTo>
                    <a:lnTo>
                      <a:pt x="2733" y="206"/>
                    </a:lnTo>
                    <a:lnTo>
                      <a:pt x="2733" y="206"/>
                    </a:lnTo>
                    <a:lnTo>
                      <a:pt x="2734" y="207"/>
                    </a:lnTo>
                    <a:lnTo>
                      <a:pt x="2734" y="206"/>
                    </a:lnTo>
                    <a:lnTo>
                      <a:pt x="2736" y="208"/>
                    </a:lnTo>
                    <a:lnTo>
                      <a:pt x="2736" y="208"/>
                    </a:lnTo>
                    <a:lnTo>
                      <a:pt x="2736" y="209"/>
                    </a:lnTo>
                    <a:lnTo>
                      <a:pt x="2737" y="210"/>
                    </a:lnTo>
                    <a:lnTo>
                      <a:pt x="2737" y="209"/>
                    </a:lnTo>
                    <a:lnTo>
                      <a:pt x="2737" y="209"/>
                    </a:lnTo>
                    <a:lnTo>
                      <a:pt x="2738" y="210"/>
                    </a:lnTo>
                    <a:lnTo>
                      <a:pt x="2738" y="211"/>
                    </a:lnTo>
                    <a:lnTo>
                      <a:pt x="2738" y="211"/>
                    </a:lnTo>
                    <a:lnTo>
                      <a:pt x="2739" y="212"/>
                    </a:lnTo>
                    <a:lnTo>
                      <a:pt x="2739" y="212"/>
                    </a:lnTo>
                    <a:lnTo>
                      <a:pt x="2740" y="213"/>
                    </a:lnTo>
                    <a:lnTo>
                      <a:pt x="2740" y="215"/>
                    </a:lnTo>
                    <a:lnTo>
                      <a:pt x="2740" y="216"/>
                    </a:lnTo>
                    <a:lnTo>
                      <a:pt x="2741" y="216"/>
                    </a:lnTo>
                    <a:lnTo>
                      <a:pt x="2741" y="216"/>
                    </a:lnTo>
                    <a:lnTo>
                      <a:pt x="2741" y="215"/>
                    </a:lnTo>
                    <a:lnTo>
                      <a:pt x="2742" y="213"/>
                    </a:lnTo>
                    <a:lnTo>
                      <a:pt x="2742" y="213"/>
                    </a:lnTo>
                    <a:lnTo>
                      <a:pt x="2742" y="212"/>
                    </a:lnTo>
                    <a:lnTo>
                      <a:pt x="2743" y="213"/>
                    </a:lnTo>
                    <a:lnTo>
                      <a:pt x="2743" y="211"/>
                    </a:lnTo>
                    <a:lnTo>
                      <a:pt x="2745" y="212"/>
                    </a:lnTo>
                    <a:lnTo>
                      <a:pt x="2745" y="210"/>
                    </a:lnTo>
                    <a:lnTo>
                      <a:pt x="2745" y="211"/>
                    </a:lnTo>
                    <a:lnTo>
                      <a:pt x="2746" y="211"/>
                    </a:lnTo>
                    <a:lnTo>
                      <a:pt x="2746" y="210"/>
                    </a:lnTo>
                    <a:lnTo>
                      <a:pt x="2746" y="209"/>
                    </a:lnTo>
                    <a:lnTo>
                      <a:pt x="2747" y="208"/>
                    </a:lnTo>
                    <a:lnTo>
                      <a:pt x="2747" y="209"/>
                    </a:lnTo>
                    <a:lnTo>
                      <a:pt x="2747" y="210"/>
                    </a:lnTo>
                    <a:lnTo>
                      <a:pt x="2748" y="210"/>
                    </a:lnTo>
                    <a:lnTo>
                      <a:pt x="2748" y="211"/>
                    </a:lnTo>
                    <a:lnTo>
                      <a:pt x="2749" y="213"/>
                    </a:lnTo>
                    <a:lnTo>
                      <a:pt x="2749" y="213"/>
                    </a:lnTo>
                    <a:lnTo>
                      <a:pt x="2749" y="216"/>
                    </a:lnTo>
                    <a:lnTo>
                      <a:pt x="2750" y="215"/>
                    </a:lnTo>
                    <a:lnTo>
                      <a:pt x="2750" y="213"/>
                    </a:lnTo>
                    <a:lnTo>
                      <a:pt x="2750" y="213"/>
                    </a:lnTo>
                    <a:lnTo>
                      <a:pt x="2751" y="211"/>
                    </a:lnTo>
                    <a:lnTo>
                      <a:pt x="2751" y="209"/>
                    </a:lnTo>
                    <a:lnTo>
                      <a:pt x="2751" y="207"/>
                    </a:lnTo>
                    <a:lnTo>
                      <a:pt x="2752" y="207"/>
                    </a:lnTo>
                    <a:lnTo>
                      <a:pt x="2752" y="208"/>
                    </a:lnTo>
                    <a:lnTo>
                      <a:pt x="2754" y="208"/>
                    </a:lnTo>
                    <a:lnTo>
                      <a:pt x="2754" y="208"/>
                    </a:lnTo>
                    <a:lnTo>
                      <a:pt x="2754" y="209"/>
                    </a:lnTo>
                    <a:lnTo>
                      <a:pt x="2755" y="210"/>
                    </a:lnTo>
                    <a:lnTo>
                      <a:pt x="2755" y="210"/>
                    </a:lnTo>
                    <a:lnTo>
                      <a:pt x="2755" y="212"/>
                    </a:lnTo>
                    <a:lnTo>
                      <a:pt x="2756" y="212"/>
                    </a:lnTo>
                    <a:lnTo>
                      <a:pt x="2756" y="213"/>
                    </a:lnTo>
                    <a:lnTo>
                      <a:pt x="2756" y="213"/>
                    </a:lnTo>
                    <a:lnTo>
                      <a:pt x="2757" y="213"/>
                    </a:lnTo>
                    <a:lnTo>
                      <a:pt x="2757" y="217"/>
                    </a:lnTo>
                    <a:lnTo>
                      <a:pt x="2758" y="219"/>
                    </a:lnTo>
                    <a:lnTo>
                      <a:pt x="2758" y="220"/>
                    </a:lnTo>
                    <a:lnTo>
                      <a:pt x="2758" y="221"/>
                    </a:lnTo>
                    <a:lnTo>
                      <a:pt x="2759" y="224"/>
                    </a:lnTo>
                    <a:lnTo>
                      <a:pt x="2759" y="222"/>
                    </a:lnTo>
                    <a:lnTo>
                      <a:pt x="2759" y="224"/>
                    </a:lnTo>
                    <a:lnTo>
                      <a:pt x="2760" y="220"/>
                    </a:lnTo>
                    <a:lnTo>
                      <a:pt x="2760" y="219"/>
                    </a:lnTo>
                    <a:lnTo>
                      <a:pt x="2761" y="218"/>
                    </a:lnTo>
                    <a:lnTo>
                      <a:pt x="2761" y="217"/>
                    </a:lnTo>
                    <a:lnTo>
                      <a:pt x="2761" y="215"/>
                    </a:lnTo>
                    <a:lnTo>
                      <a:pt x="2763" y="213"/>
                    </a:lnTo>
                    <a:lnTo>
                      <a:pt x="2763" y="215"/>
                    </a:lnTo>
                    <a:lnTo>
                      <a:pt x="2763" y="213"/>
                    </a:lnTo>
                    <a:lnTo>
                      <a:pt x="2764" y="217"/>
                    </a:lnTo>
                    <a:lnTo>
                      <a:pt x="2764" y="218"/>
                    </a:lnTo>
                    <a:lnTo>
                      <a:pt x="2764" y="220"/>
                    </a:lnTo>
                    <a:lnTo>
                      <a:pt x="2765" y="221"/>
                    </a:lnTo>
                    <a:lnTo>
                      <a:pt x="2765" y="224"/>
                    </a:lnTo>
                    <a:lnTo>
                      <a:pt x="2766" y="222"/>
                    </a:lnTo>
                    <a:lnTo>
                      <a:pt x="2766" y="221"/>
                    </a:lnTo>
                    <a:lnTo>
                      <a:pt x="2766" y="221"/>
                    </a:lnTo>
                    <a:lnTo>
                      <a:pt x="2767" y="220"/>
                    </a:lnTo>
                    <a:lnTo>
                      <a:pt x="2767" y="218"/>
                    </a:lnTo>
                    <a:lnTo>
                      <a:pt x="2767" y="218"/>
                    </a:lnTo>
                    <a:lnTo>
                      <a:pt x="2768" y="217"/>
                    </a:lnTo>
                    <a:lnTo>
                      <a:pt x="2768" y="217"/>
                    </a:lnTo>
                    <a:lnTo>
                      <a:pt x="2768" y="215"/>
                    </a:lnTo>
                    <a:lnTo>
                      <a:pt x="2769" y="213"/>
                    </a:lnTo>
                    <a:lnTo>
                      <a:pt x="2769" y="211"/>
                    </a:lnTo>
                    <a:lnTo>
                      <a:pt x="2770" y="210"/>
                    </a:lnTo>
                    <a:lnTo>
                      <a:pt x="2770" y="209"/>
                    </a:lnTo>
                    <a:lnTo>
                      <a:pt x="2770" y="209"/>
                    </a:lnTo>
                    <a:lnTo>
                      <a:pt x="2772" y="207"/>
                    </a:lnTo>
                    <a:lnTo>
                      <a:pt x="2772" y="209"/>
                    </a:lnTo>
                    <a:lnTo>
                      <a:pt x="2772" y="209"/>
                    </a:lnTo>
                    <a:lnTo>
                      <a:pt x="2773" y="211"/>
                    </a:lnTo>
                    <a:lnTo>
                      <a:pt x="2773" y="211"/>
                    </a:lnTo>
                    <a:lnTo>
                      <a:pt x="2773" y="211"/>
                    </a:lnTo>
                    <a:lnTo>
                      <a:pt x="2774" y="212"/>
                    </a:lnTo>
                    <a:lnTo>
                      <a:pt x="2774" y="211"/>
                    </a:lnTo>
                    <a:lnTo>
                      <a:pt x="2775" y="210"/>
                    </a:lnTo>
                    <a:lnTo>
                      <a:pt x="2775" y="210"/>
                    </a:lnTo>
                    <a:lnTo>
                      <a:pt x="2775" y="212"/>
                    </a:lnTo>
                    <a:lnTo>
                      <a:pt x="2776" y="215"/>
                    </a:lnTo>
                    <a:lnTo>
                      <a:pt x="2776" y="217"/>
                    </a:lnTo>
                    <a:lnTo>
                      <a:pt x="2776" y="218"/>
                    </a:lnTo>
                    <a:lnTo>
                      <a:pt x="2777" y="215"/>
                    </a:lnTo>
                    <a:lnTo>
                      <a:pt x="2777" y="217"/>
                    </a:lnTo>
                    <a:lnTo>
                      <a:pt x="2777" y="216"/>
                    </a:lnTo>
                    <a:lnTo>
                      <a:pt x="2778" y="215"/>
                    </a:lnTo>
                    <a:lnTo>
                      <a:pt x="2778" y="216"/>
                    </a:lnTo>
                    <a:lnTo>
                      <a:pt x="2779" y="213"/>
                    </a:lnTo>
                    <a:lnTo>
                      <a:pt x="2779" y="216"/>
                    </a:lnTo>
                    <a:lnTo>
                      <a:pt x="2779" y="212"/>
                    </a:lnTo>
                    <a:lnTo>
                      <a:pt x="2781" y="213"/>
                    </a:lnTo>
                    <a:lnTo>
                      <a:pt x="2781" y="211"/>
                    </a:lnTo>
                    <a:lnTo>
                      <a:pt x="2781" y="211"/>
                    </a:lnTo>
                    <a:lnTo>
                      <a:pt x="2782" y="208"/>
                    </a:lnTo>
                    <a:lnTo>
                      <a:pt x="2782" y="209"/>
                    </a:lnTo>
                    <a:lnTo>
                      <a:pt x="2782" y="210"/>
                    </a:lnTo>
                    <a:lnTo>
                      <a:pt x="2783" y="208"/>
                    </a:lnTo>
                    <a:lnTo>
                      <a:pt x="2783" y="208"/>
                    </a:lnTo>
                    <a:lnTo>
                      <a:pt x="2784" y="207"/>
                    </a:lnTo>
                    <a:lnTo>
                      <a:pt x="2784" y="205"/>
                    </a:lnTo>
                    <a:lnTo>
                      <a:pt x="2784" y="207"/>
                    </a:lnTo>
                    <a:lnTo>
                      <a:pt x="2785" y="206"/>
                    </a:lnTo>
                    <a:lnTo>
                      <a:pt x="2785" y="208"/>
                    </a:lnTo>
                    <a:lnTo>
                      <a:pt x="2785" y="207"/>
                    </a:lnTo>
                    <a:lnTo>
                      <a:pt x="2786" y="207"/>
                    </a:lnTo>
                    <a:lnTo>
                      <a:pt x="2786" y="208"/>
                    </a:lnTo>
                    <a:lnTo>
                      <a:pt x="2786" y="206"/>
                    </a:lnTo>
                    <a:lnTo>
                      <a:pt x="2787" y="207"/>
                    </a:lnTo>
                    <a:lnTo>
                      <a:pt x="2787" y="207"/>
                    </a:lnTo>
                    <a:lnTo>
                      <a:pt x="2788" y="209"/>
                    </a:lnTo>
                    <a:lnTo>
                      <a:pt x="2788" y="208"/>
                    </a:lnTo>
                    <a:lnTo>
                      <a:pt x="2788" y="208"/>
                    </a:lnTo>
                    <a:lnTo>
                      <a:pt x="2790" y="208"/>
                    </a:lnTo>
                    <a:lnTo>
                      <a:pt x="2790" y="208"/>
                    </a:lnTo>
                    <a:lnTo>
                      <a:pt x="2790" y="208"/>
                    </a:lnTo>
                    <a:lnTo>
                      <a:pt x="2791" y="209"/>
                    </a:lnTo>
                    <a:lnTo>
                      <a:pt x="2791" y="209"/>
                    </a:lnTo>
                    <a:lnTo>
                      <a:pt x="2791" y="209"/>
                    </a:lnTo>
                    <a:lnTo>
                      <a:pt x="2792" y="208"/>
                    </a:lnTo>
                    <a:lnTo>
                      <a:pt x="2792" y="211"/>
                    </a:lnTo>
                    <a:lnTo>
                      <a:pt x="2793" y="212"/>
                    </a:lnTo>
                    <a:lnTo>
                      <a:pt x="2793" y="212"/>
                    </a:lnTo>
                    <a:lnTo>
                      <a:pt x="2793" y="212"/>
                    </a:lnTo>
                    <a:lnTo>
                      <a:pt x="2794" y="212"/>
                    </a:lnTo>
                    <a:lnTo>
                      <a:pt x="2794" y="211"/>
                    </a:lnTo>
                    <a:lnTo>
                      <a:pt x="2794" y="210"/>
                    </a:lnTo>
                    <a:lnTo>
                      <a:pt x="2795" y="209"/>
                    </a:lnTo>
                    <a:lnTo>
                      <a:pt x="2795" y="208"/>
                    </a:lnTo>
                    <a:lnTo>
                      <a:pt x="2795" y="206"/>
                    </a:lnTo>
                    <a:lnTo>
                      <a:pt x="2796" y="205"/>
                    </a:lnTo>
                    <a:lnTo>
                      <a:pt x="2796" y="203"/>
                    </a:lnTo>
                    <a:lnTo>
                      <a:pt x="2797" y="201"/>
                    </a:lnTo>
                    <a:lnTo>
                      <a:pt x="2797" y="201"/>
                    </a:lnTo>
                    <a:lnTo>
                      <a:pt x="2797" y="202"/>
                    </a:lnTo>
                    <a:lnTo>
                      <a:pt x="2799" y="202"/>
                    </a:lnTo>
                    <a:lnTo>
                      <a:pt x="2799" y="203"/>
                    </a:lnTo>
                    <a:lnTo>
                      <a:pt x="2799" y="202"/>
                    </a:lnTo>
                    <a:lnTo>
                      <a:pt x="2800" y="203"/>
                    </a:lnTo>
                    <a:lnTo>
                      <a:pt x="2800" y="205"/>
                    </a:lnTo>
                    <a:lnTo>
                      <a:pt x="2800" y="206"/>
                    </a:lnTo>
                    <a:lnTo>
                      <a:pt x="2801" y="205"/>
                    </a:lnTo>
                    <a:lnTo>
                      <a:pt x="2801" y="203"/>
                    </a:lnTo>
                    <a:lnTo>
                      <a:pt x="2802" y="203"/>
                    </a:lnTo>
                    <a:lnTo>
                      <a:pt x="2802" y="205"/>
                    </a:lnTo>
                    <a:lnTo>
                      <a:pt x="2802" y="205"/>
                    </a:lnTo>
                    <a:lnTo>
                      <a:pt x="2803" y="208"/>
                    </a:lnTo>
                    <a:lnTo>
                      <a:pt x="2803" y="209"/>
                    </a:lnTo>
                    <a:lnTo>
                      <a:pt x="2803" y="210"/>
                    </a:lnTo>
                    <a:lnTo>
                      <a:pt x="2804" y="211"/>
                    </a:lnTo>
                    <a:lnTo>
                      <a:pt x="2804" y="210"/>
                    </a:lnTo>
                    <a:lnTo>
                      <a:pt x="2805" y="209"/>
                    </a:lnTo>
                    <a:lnTo>
                      <a:pt x="2805" y="208"/>
                    </a:lnTo>
                    <a:lnTo>
                      <a:pt x="2805" y="205"/>
                    </a:lnTo>
                    <a:lnTo>
                      <a:pt x="2806" y="205"/>
                    </a:lnTo>
                    <a:lnTo>
                      <a:pt x="2806" y="206"/>
                    </a:lnTo>
                    <a:lnTo>
                      <a:pt x="2806" y="206"/>
                    </a:lnTo>
                    <a:lnTo>
                      <a:pt x="2808" y="206"/>
                    </a:lnTo>
                    <a:lnTo>
                      <a:pt x="2808" y="206"/>
                    </a:lnTo>
                    <a:lnTo>
                      <a:pt x="2808" y="206"/>
                    </a:lnTo>
                    <a:lnTo>
                      <a:pt x="2809" y="206"/>
                    </a:lnTo>
                    <a:lnTo>
                      <a:pt x="2809" y="205"/>
                    </a:lnTo>
                    <a:lnTo>
                      <a:pt x="2810" y="203"/>
                    </a:lnTo>
                    <a:lnTo>
                      <a:pt x="2810" y="203"/>
                    </a:lnTo>
                    <a:lnTo>
                      <a:pt x="2810" y="201"/>
                    </a:lnTo>
                    <a:lnTo>
                      <a:pt x="2811" y="202"/>
                    </a:lnTo>
                    <a:lnTo>
                      <a:pt x="2811" y="203"/>
                    </a:lnTo>
                    <a:lnTo>
                      <a:pt x="2811" y="203"/>
                    </a:lnTo>
                    <a:lnTo>
                      <a:pt x="2812" y="203"/>
                    </a:lnTo>
                    <a:lnTo>
                      <a:pt x="2812" y="202"/>
                    </a:lnTo>
                    <a:lnTo>
                      <a:pt x="2812" y="201"/>
                    </a:lnTo>
                    <a:lnTo>
                      <a:pt x="2813" y="203"/>
                    </a:lnTo>
                    <a:lnTo>
                      <a:pt x="2813" y="205"/>
                    </a:lnTo>
                    <a:lnTo>
                      <a:pt x="2814" y="206"/>
                    </a:lnTo>
                    <a:lnTo>
                      <a:pt x="2814" y="203"/>
                    </a:lnTo>
                    <a:lnTo>
                      <a:pt x="2814" y="202"/>
                    </a:lnTo>
                    <a:lnTo>
                      <a:pt x="2815" y="201"/>
                    </a:lnTo>
                    <a:lnTo>
                      <a:pt x="2815" y="200"/>
                    </a:lnTo>
                    <a:lnTo>
                      <a:pt x="2815" y="202"/>
                    </a:lnTo>
                    <a:lnTo>
                      <a:pt x="2817" y="201"/>
                    </a:lnTo>
                    <a:lnTo>
                      <a:pt x="2817" y="200"/>
                    </a:lnTo>
                    <a:lnTo>
                      <a:pt x="2817" y="200"/>
                    </a:lnTo>
                    <a:lnTo>
                      <a:pt x="2818" y="201"/>
                    </a:lnTo>
                    <a:lnTo>
                      <a:pt x="2818" y="200"/>
                    </a:lnTo>
                    <a:lnTo>
                      <a:pt x="2819" y="201"/>
                    </a:lnTo>
                    <a:lnTo>
                      <a:pt x="2819" y="201"/>
                    </a:lnTo>
                    <a:lnTo>
                      <a:pt x="2819" y="202"/>
                    </a:lnTo>
                    <a:lnTo>
                      <a:pt x="2820" y="201"/>
                    </a:lnTo>
                    <a:lnTo>
                      <a:pt x="2820" y="199"/>
                    </a:lnTo>
                    <a:lnTo>
                      <a:pt x="2820" y="198"/>
                    </a:lnTo>
                    <a:lnTo>
                      <a:pt x="2821" y="198"/>
                    </a:lnTo>
                    <a:lnTo>
                      <a:pt x="2821" y="199"/>
                    </a:lnTo>
                    <a:lnTo>
                      <a:pt x="2821" y="198"/>
                    </a:lnTo>
                    <a:lnTo>
                      <a:pt x="2822" y="198"/>
                    </a:lnTo>
                    <a:lnTo>
                      <a:pt x="2822" y="198"/>
                    </a:lnTo>
                    <a:lnTo>
                      <a:pt x="2823" y="200"/>
                    </a:lnTo>
                    <a:lnTo>
                      <a:pt x="2823" y="200"/>
                    </a:lnTo>
                    <a:lnTo>
                      <a:pt x="2823" y="200"/>
                    </a:lnTo>
                    <a:lnTo>
                      <a:pt x="2824" y="201"/>
                    </a:lnTo>
                    <a:lnTo>
                      <a:pt x="2824" y="201"/>
                    </a:lnTo>
                    <a:lnTo>
                      <a:pt x="2824" y="205"/>
                    </a:lnTo>
                    <a:lnTo>
                      <a:pt x="2826" y="205"/>
                    </a:lnTo>
                    <a:lnTo>
                      <a:pt x="2826" y="206"/>
                    </a:lnTo>
                    <a:lnTo>
                      <a:pt x="2826" y="206"/>
                    </a:lnTo>
                    <a:lnTo>
                      <a:pt x="2827" y="205"/>
                    </a:lnTo>
                    <a:lnTo>
                      <a:pt x="2827" y="203"/>
                    </a:lnTo>
                    <a:lnTo>
                      <a:pt x="2828" y="203"/>
                    </a:lnTo>
                    <a:lnTo>
                      <a:pt x="2828" y="201"/>
                    </a:lnTo>
                    <a:lnTo>
                      <a:pt x="2828" y="201"/>
                    </a:lnTo>
                    <a:lnTo>
                      <a:pt x="2829" y="200"/>
                    </a:lnTo>
                    <a:lnTo>
                      <a:pt x="2829" y="200"/>
                    </a:lnTo>
                    <a:lnTo>
                      <a:pt x="2829" y="200"/>
                    </a:lnTo>
                    <a:lnTo>
                      <a:pt x="2830" y="201"/>
                    </a:lnTo>
                    <a:lnTo>
                      <a:pt x="2830" y="200"/>
                    </a:lnTo>
                    <a:lnTo>
                      <a:pt x="2830" y="201"/>
                    </a:lnTo>
                    <a:lnTo>
                      <a:pt x="2831" y="202"/>
                    </a:lnTo>
                    <a:lnTo>
                      <a:pt x="2831" y="202"/>
                    </a:lnTo>
                    <a:lnTo>
                      <a:pt x="2832" y="201"/>
                    </a:lnTo>
                    <a:lnTo>
                      <a:pt x="2832" y="200"/>
                    </a:lnTo>
                    <a:lnTo>
                      <a:pt x="2832" y="200"/>
                    </a:lnTo>
                    <a:lnTo>
                      <a:pt x="2833" y="198"/>
                    </a:lnTo>
                    <a:lnTo>
                      <a:pt x="2833" y="199"/>
                    </a:lnTo>
                    <a:lnTo>
                      <a:pt x="2833" y="199"/>
                    </a:lnTo>
                    <a:lnTo>
                      <a:pt x="2835" y="200"/>
                    </a:lnTo>
                    <a:lnTo>
                      <a:pt x="2835" y="200"/>
                    </a:lnTo>
                    <a:lnTo>
                      <a:pt x="2835" y="201"/>
                    </a:lnTo>
                    <a:lnTo>
                      <a:pt x="2836" y="201"/>
                    </a:lnTo>
                    <a:lnTo>
                      <a:pt x="2836" y="202"/>
                    </a:lnTo>
                    <a:lnTo>
                      <a:pt x="2837" y="202"/>
                    </a:lnTo>
                    <a:lnTo>
                      <a:pt x="2837" y="202"/>
                    </a:lnTo>
                    <a:lnTo>
                      <a:pt x="2837" y="203"/>
                    </a:lnTo>
                    <a:lnTo>
                      <a:pt x="2838" y="206"/>
                    </a:lnTo>
                    <a:lnTo>
                      <a:pt x="2838" y="207"/>
                    </a:lnTo>
                    <a:lnTo>
                      <a:pt x="2838" y="207"/>
                    </a:lnTo>
                    <a:lnTo>
                      <a:pt x="2839" y="208"/>
                    </a:lnTo>
                    <a:lnTo>
                      <a:pt x="2839" y="211"/>
                    </a:lnTo>
                    <a:lnTo>
                      <a:pt x="2839" y="212"/>
                    </a:lnTo>
                    <a:lnTo>
                      <a:pt x="2840" y="213"/>
                    </a:lnTo>
                    <a:lnTo>
                      <a:pt x="2840" y="215"/>
                    </a:lnTo>
                    <a:lnTo>
                      <a:pt x="2841" y="212"/>
                    </a:lnTo>
                    <a:lnTo>
                      <a:pt x="2841" y="213"/>
                    </a:lnTo>
                    <a:lnTo>
                      <a:pt x="2841" y="211"/>
                    </a:lnTo>
                    <a:lnTo>
                      <a:pt x="2842" y="211"/>
                    </a:lnTo>
                    <a:lnTo>
                      <a:pt x="2842" y="212"/>
                    </a:lnTo>
                    <a:lnTo>
                      <a:pt x="2842" y="211"/>
                    </a:lnTo>
                    <a:lnTo>
                      <a:pt x="2844" y="212"/>
                    </a:lnTo>
                    <a:lnTo>
                      <a:pt x="2844" y="213"/>
                    </a:lnTo>
                    <a:lnTo>
                      <a:pt x="2844" y="211"/>
                    </a:lnTo>
                    <a:lnTo>
                      <a:pt x="2845" y="211"/>
                    </a:lnTo>
                    <a:lnTo>
                      <a:pt x="2845" y="212"/>
                    </a:lnTo>
                    <a:lnTo>
                      <a:pt x="2846" y="216"/>
                    </a:lnTo>
                    <a:lnTo>
                      <a:pt x="2846" y="218"/>
                    </a:lnTo>
                    <a:lnTo>
                      <a:pt x="2846" y="220"/>
                    </a:lnTo>
                    <a:lnTo>
                      <a:pt x="2847" y="224"/>
                    </a:lnTo>
                    <a:lnTo>
                      <a:pt x="2847" y="225"/>
                    </a:lnTo>
                    <a:lnTo>
                      <a:pt x="2847" y="224"/>
                    </a:lnTo>
                    <a:lnTo>
                      <a:pt x="2848" y="222"/>
                    </a:lnTo>
                    <a:lnTo>
                      <a:pt x="2848" y="224"/>
                    </a:lnTo>
                    <a:lnTo>
                      <a:pt x="2849" y="222"/>
                    </a:lnTo>
                    <a:lnTo>
                      <a:pt x="2849" y="220"/>
                    </a:lnTo>
                    <a:lnTo>
                      <a:pt x="2849" y="219"/>
                    </a:lnTo>
                    <a:lnTo>
                      <a:pt x="2850" y="216"/>
                    </a:lnTo>
                    <a:lnTo>
                      <a:pt x="2850" y="213"/>
                    </a:lnTo>
                    <a:lnTo>
                      <a:pt x="2850" y="209"/>
                    </a:lnTo>
                    <a:lnTo>
                      <a:pt x="2851" y="207"/>
                    </a:lnTo>
                    <a:lnTo>
                      <a:pt x="2851" y="207"/>
                    </a:lnTo>
                    <a:lnTo>
                      <a:pt x="2851" y="205"/>
                    </a:lnTo>
                    <a:lnTo>
                      <a:pt x="2853" y="206"/>
                    </a:lnTo>
                    <a:lnTo>
                      <a:pt x="2853" y="203"/>
                    </a:lnTo>
                    <a:lnTo>
                      <a:pt x="2854" y="203"/>
                    </a:lnTo>
                    <a:lnTo>
                      <a:pt x="2854" y="203"/>
                    </a:lnTo>
                    <a:lnTo>
                      <a:pt x="2854" y="203"/>
                    </a:lnTo>
                    <a:lnTo>
                      <a:pt x="2855" y="203"/>
                    </a:lnTo>
                    <a:lnTo>
                      <a:pt x="2855" y="205"/>
                    </a:lnTo>
                    <a:lnTo>
                      <a:pt x="2855" y="207"/>
                    </a:lnTo>
                    <a:lnTo>
                      <a:pt x="2856" y="208"/>
                    </a:lnTo>
                    <a:lnTo>
                      <a:pt x="2856" y="210"/>
                    </a:lnTo>
                    <a:lnTo>
                      <a:pt x="2856" y="211"/>
                    </a:lnTo>
                    <a:lnTo>
                      <a:pt x="2857" y="211"/>
                    </a:lnTo>
                    <a:lnTo>
                      <a:pt x="2857" y="209"/>
                    </a:lnTo>
                    <a:lnTo>
                      <a:pt x="2858" y="209"/>
                    </a:lnTo>
                    <a:lnTo>
                      <a:pt x="2858" y="209"/>
                    </a:lnTo>
                    <a:lnTo>
                      <a:pt x="2858" y="207"/>
                    </a:lnTo>
                    <a:lnTo>
                      <a:pt x="2859" y="206"/>
                    </a:lnTo>
                    <a:lnTo>
                      <a:pt x="2859" y="208"/>
                    </a:lnTo>
                    <a:lnTo>
                      <a:pt x="2859" y="208"/>
                    </a:lnTo>
                    <a:lnTo>
                      <a:pt x="2860" y="209"/>
                    </a:lnTo>
                    <a:lnTo>
                      <a:pt x="2860" y="211"/>
                    </a:lnTo>
                    <a:lnTo>
                      <a:pt x="2860" y="209"/>
                    </a:lnTo>
                    <a:lnTo>
                      <a:pt x="2862" y="209"/>
                    </a:lnTo>
                    <a:lnTo>
                      <a:pt x="2862" y="208"/>
                    </a:lnTo>
                    <a:lnTo>
                      <a:pt x="2863" y="205"/>
                    </a:lnTo>
                    <a:lnTo>
                      <a:pt x="2863" y="205"/>
                    </a:lnTo>
                    <a:lnTo>
                      <a:pt x="2863" y="205"/>
                    </a:lnTo>
                    <a:lnTo>
                      <a:pt x="2864" y="206"/>
                    </a:lnTo>
                    <a:lnTo>
                      <a:pt x="2864" y="207"/>
                    </a:lnTo>
                    <a:lnTo>
                      <a:pt x="2864" y="206"/>
                    </a:lnTo>
                    <a:lnTo>
                      <a:pt x="2865" y="206"/>
                    </a:lnTo>
                    <a:lnTo>
                      <a:pt x="2865" y="205"/>
                    </a:lnTo>
                    <a:lnTo>
                      <a:pt x="2865" y="203"/>
                    </a:lnTo>
                    <a:lnTo>
                      <a:pt x="2866" y="202"/>
                    </a:lnTo>
                    <a:lnTo>
                      <a:pt x="2866" y="200"/>
                    </a:lnTo>
                    <a:lnTo>
                      <a:pt x="2867" y="201"/>
                    </a:lnTo>
                    <a:lnTo>
                      <a:pt x="2867" y="202"/>
                    </a:lnTo>
                    <a:lnTo>
                      <a:pt x="2867" y="203"/>
                    </a:lnTo>
                    <a:lnTo>
                      <a:pt x="2868" y="203"/>
                    </a:lnTo>
                    <a:lnTo>
                      <a:pt x="2868" y="202"/>
                    </a:lnTo>
                    <a:lnTo>
                      <a:pt x="2868" y="203"/>
                    </a:lnTo>
                    <a:lnTo>
                      <a:pt x="2869" y="203"/>
                    </a:lnTo>
                    <a:lnTo>
                      <a:pt x="2869" y="206"/>
                    </a:lnTo>
                    <a:lnTo>
                      <a:pt x="2869" y="205"/>
                    </a:lnTo>
                    <a:lnTo>
                      <a:pt x="2871" y="206"/>
                    </a:lnTo>
                    <a:lnTo>
                      <a:pt x="2871" y="205"/>
                    </a:lnTo>
                    <a:lnTo>
                      <a:pt x="2872" y="206"/>
                    </a:lnTo>
                    <a:lnTo>
                      <a:pt x="2872" y="206"/>
                    </a:lnTo>
                    <a:lnTo>
                      <a:pt x="2872" y="207"/>
                    </a:lnTo>
                    <a:lnTo>
                      <a:pt x="2873" y="208"/>
                    </a:lnTo>
                    <a:lnTo>
                      <a:pt x="2873" y="207"/>
                    </a:lnTo>
                    <a:lnTo>
                      <a:pt x="2873" y="201"/>
                    </a:lnTo>
                    <a:lnTo>
                      <a:pt x="2874" y="185"/>
                    </a:lnTo>
                    <a:lnTo>
                      <a:pt x="2874" y="176"/>
                    </a:lnTo>
                    <a:lnTo>
                      <a:pt x="2874" y="172"/>
                    </a:lnTo>
                    <a:lnTo>
                      <a:pt x="2875" y="175"/>
                    </a:lnTo>
                    <a:lnTo>
                      <a:pt x="2875" y="181"/>
                    </a:lnTo>
                    <a:lnTo>
                      <a:pt x="2876" y="187"/>
                    </a:lnTo>
                    <a:lnTo>
                      <a:pt x="2876" y="190"/>
                    </a:lnTo>
                    <a:lnTo>
                      <a:pt x="2876" y="193"/>
                    </a:lnTo>
                    <a:lnTo>
                      <a:pt x="2877" y="193"/>
                    </a:lnTo>
                    <a:lnTo>
                      <a:pt x="2877" y="193"/>
                    </a:lnTo>
                    <a:lnTo>
                      <a:pt x="2877" y="193"/>
                    </a:lnTo>
                    <a:lnTo>
                      <a:pt x="2878" y="193"/>
                    </a:lnTo>
                    <a:lnTo>
                      <a:pt x="2878" y="193"/>
                    </a:lnTo>
                    <a:lnTo>
                      <a:pt x="2878" y="192"/>
                    </a:lnTo>
                    <a:lnTo>
                      <a:pt x="2880" y="191"/>
                    </a:lnTo>
                    <a:lnTo>
                      <a:pt x="2880" y="189"/>
                    </a:lnTo>
                    <a:lnTo>
                      <a:pt x="2881" y="187"/>
                    </a:lnTo>
                    <a:lnTo>
                      <a:pt x="2881" y="184"/>
                    </a:lnTo>
                    <a:lnTo>
                      <a:pt x="2881" y="183"/>
                    </a:lnTo>
                    <a:lnTo>
                      <a:pt x="2882" y="183"/>
                    </a:lnTo>
                    <a:lnTo>
                      <a:pt x="2882" y="181"/>
                    </a:lnTo>
                    <a:lnTo>
                      <a:pt x="2882" y="180"/>
                    </a:lnTo>
                    <a:lnTo>
                      <a:pt x="2883" y="180"/>
                    </a:lnTo>
                    <a:lnTo>
                      <a:pt x="2883" y="179"/>
                    </a:lnTo>
                    <a:lnTo>
                      <a:pt x="2883" y="179"/>
                    </a:lnTo>
                    <a:lnTo>
                      <a:pt x="2884" y="180"/>
                    </a:lnTo>
                    <a:lnTo>
                      <a:pt x="2884" y="178"/>
                    </a:lnTo>
                    <a:lnTo>
                      <a:pt x="2885" y="176"/>
                    </a:lnTo>
                    <a:lnTo>
                      <a:pt x="2885" y="176"/>
                    </a:lnTo>
                    <a:lnTo>
                      <a:pt x="2885" y="174"/>
                    </a:lnTo>
                    <a:lnTo>
                      <a:pt x="2886" y="173"/>
                    </a:lnTo>
                    <a:lnTo>
                      <a:pt x="2886" y="172"/>
                    </a:lnTo>
                    <a:lnTo>
                      <a:pt x="2886" y="171"/>
                    </a:lnTo>
                    <a:lnTo>
                      <a:pt x="2887" y="169"/>
                    </a:lnTo>
                    <a:lnTo>
                      <a:pt x="2887" y="167"/>
                    </a:lnTo>
                    <a:lnTo>
                      <a:pt x="2887" y="166"/>
                    </a:lnTo>
                    <a:lnTo>
                      <a:pt x="2888" y="167"/>
                    </a:lnTo>
                    <a:lnTo>
                      <a:pt x="2888" y="166"/>
                    </a:lnTo>
                    <a:lnTo>
                      <a:pt x="2890" y="164"/>
                    </a:lnTo>
                    <a:lnTo>
                      <a:pt x="2890" y="164"/>
                    </a:lnTo>
                    <a:lnTo>
                      <a:pt x="2890" y="163"/>
                    </a:lnTo>
                    <a:lnTo>
                      <a:pt x="2891" y="161"/>
                    </a:lnTo>
                    <a:lnTo>
                      <a:pt x="2891" y="161"/>
                    </a:lnTo>
                    <a:lnTo>
                      <a:pt x="2891" y="158"/>
                    </a:lnTo>
                    <a:lnTo>
                      <a:pt x="2892" y="157"/>
                    </a:lnTo>
                    <a:lnTo>
                      <a:pt x="2892" y="157"/>
                    </a:lnTo>
                    <a:lnTo>
                      <a:pt x="2893" y="157"/>
                    </a:lnTo>
                    <a:lnTo>
                      <a:pt x="2893" y="155"/>
                    </a:lnTo>
                    <a:lnTo>
                      <a:pt x="2893" y="155"/>
                    </a:lnTo>
                    <a:lnTo>
                      <a:pt x="2894" y="154"/>
                    </a:lnTo>
                    <a:lnTo>
                      <a:pt x="2894" y="151"/>
                    </a:lnTo>
                    <a:lnTo>
                      <a:pt x="2894" y="151"/>
                    </a:lnTo>
                    <a:lnTo>
                      <a:pt x="2895" y="147"/>
                    </a:lnTo>
                    <a:lnTo>
                      <a:pt x="2895" y="146"/>
                    </a:lnTo>
                    <a:lnTo>
                      <a:pt x="2895" y="144"/>
                    </a:lnTo>
                    <a:lnTo>
                      <a:pt x="2896" y="143"/>
                    </a:lnTo>
                    <a:lnTo>
                      <a:pt x="2896" y="143"/>
                    </a:lnTo>
                    <a:lnTo>
                      <a:pt x="2897" y="145"/>
                    </a:lnTo>
                    <a:lnTo>
                      <a:pt x="2897" y="146"/>
                    </a:lnTo>
                    <a:lnTo>
                      <a:pt x="2897" y="145"/>
                    </a:lnTo>
                    <a:lnTo>
                      <a:pt x="2899" y="143"/>
                    </a:lnTo>
                    <a:lnTo>
                      <a:pt x="2899" y="142"/>
                    </a:lnTo>
                    <a:lnTo>
                      <a:pt x="2899" y="140"/>
                    </a:lnTo>
                    <a:lnTo>
                      <a:pt x="2900" y="140"/>
                    </a:lnTo>
                    <a:lnTo>
                      <a:pt x="2900" y="140"/>
                    </a:lnTo>
                    <a:lnTo>
                      <a:pt x="2900" y="138"/>
                    </a:lnTo>
                    <a:lnTo>
                      <a:pt x="2901" y="138"/>
                    </a:lnTo>
                    <a:lnTo>
                      <a:pt x="2901" y="136"/>
                    </a:lnTo>
                    <a:lnTo>
                      <a:pt x="2902" y="138"/>
                    </a:lnTo>
                    <a:lnTo>
                      <a:pt x="2902" y="139"/>
                    </a:lnTo>
                    <a:lnTo>
                      <a:pt x="2902" y="137"/>
                    </a:lnTo>
                    <a:lnTo>
                      <a:pt x="2903" y="139"/>
                    </a:lnTo>
                    <a:lnTo>
                      <a:pt x="2903" y="140"/>
                    </a:lnTo>
                    <a:lnTo>
                      <a:pt x="2903" y="140"/>
                    </a:lnTo>
                    <a:lnTo>
                      <a:pt x="2904" y="140"/>
                    </a:lnTo>
                    <a:lnTo>
                      <a:pt x="2904" y="143"/>
                    </a:lnTo>
                    <a:lnTo>
                      <a:pt x="2904" y="142"/>
                    </a:lnTo>
                    <a:lnTo>
                      <a:pt x="2905" y="142"/>
                    </a:lnTo>
                    <a:lnTo>
                      <a:pt x="2905" y="143"/>
                    </a:lnTo>
                    <a:lnTo>
                      <a:pt x="2906" y="142"/>
                    </a:lnTo>
                    <a:lnTo>
                      <a:pt x="2906" y="140"/>
                    </a:lnTo>
                    <a:lnTo>
                      <a:pt x="2906" y="138"/>
                    </a:lnTo>
                    <a:lnTo>
                      <a:pt x="2908" y="136"/>
                    </a:lnTo>
                    <a:lnTo>
                      <a:pt x="2908" y="134"/>
                    </a:lnTo>
                    <a:lnTo>
                      <a:pt x="2908" y="133"/>
                    </a:lnTo>
                    <a:lnTo>
                      <a:pt x="2909" y="133"/>
                    </a:lnTo>
                    <a:lnTo>
                      <a:pt x="2909" y="133"/>
                    </a:lnTo>
                    <a:lnTo>
                      <a:pt x="2909" y="133"/>
                    </a:lnTo>
                    <a:lnTo>
                      <a:pt x="2910" y="133"/>
                    </a:lnTo>
                    <a:lnTo>
                      <a:pt x="2910" y="130"/>
                    </a:lnTo>
                    <a:lnTo>
                      <a:pt x="2911" y="128"/>
                    </a:lnTo>
                    <a:lnTo>
                      <a:pt x="2911" y="127"/>
                    </a:lnTo>
                    <a:lnTo>
                      <a:pt x="2911" y="126"/>
                    </a:lnTo>
                    <a:lnTo>
                      <a:pt x="2912" y="129"/>
                    </a:lnTo>
                    <a:lnTo>
                      <a:pt x="2912" y="126"/>
                    </a:lnTo>
                    <a:lnTo>
                      <a:pt x="2912" y="127"/>
                    </a:lnTo>
                    <a:lnTo>
                      <a:pt x="2913" y="126"/>
                    </a:lnTo>
                    <a:lnTo>
                      <a:pt x="2913" y="126"/>
                    </a:lnTo>
                    <a:lnTo>
                      <a:pt x="2913" y="126"/>
                    </a:lnTo>
                    <a:lnTo>
                      <a:pt x="2914" y="121"/>
                    </a:lnTo>
                    <a:lnTo>
                      <a:pt x="2914" y="119"/>
                    </a:lnTo>
                    <a:lnTo>
                      <a:pt x="2915" y="118"/>
                    </a:lnTo>
                    <a:lnTo>
                      <a:pt x="2915" y="118"/>
                    </a:lnTo>
                    <a:lnTo>
                      <a:pt x="2915" y="118"/>
                    </a:lnTo>
                    <a:lnTo>
                      <a:pt x="2917" y="118"/>
                    </a:lnTo>
                    <a:lnTo>
                      <a:pt x="2917" y="117"/>
                    </a:lnTo>
                    <a:lnTo>
                      <a:pt x="2917" y="118"/>
                    </a:lnTo>
                    <a:lnTo>
                      <a:pt x="2918" y="119"/>
                    </a:lnTo>
                    <a:lnTo>
                      <a:pt x="2918" y="119"/>
                    </a:lnTo>
                    <a:lnTo>
                      <a:pt x="2918" y="120"/>
                    </a:lnTo>
                    <a:lnTo>
                      <a:pt x="2919" y="119"/>
                    </a:lnTo>
                    <a:lnTo>
                      <a:pt x="2919" y="119"/>
                    </a:lnTo>
                    <a:lnTo>
                      <a:pt x="2920" y="119"/>
                    </a:lnTo>
                    <a:lnTo>
                      <a:pt x="2920" y="117"/>
                    </a:lnTo>
                    <a:lnTo>
                      <a:pt x="2920" y="117"/>
                    </a:lnTo>
                    <a:lnTo>
                      <a:pt x="2921" y="115"/>
                    </a:lnTo>
                    <a:lnTo>
                      <a:pt x="2921" y="117"/>
                    </a:lnTo>
                    <a:lnTo>
                      <a:pt x="2921" y="118"/>
                    </a:lnTo>
                    <a:lnTo>
                      <a:pt x="2922" y="118"/>
                    </a:lnTo>
                    <a:lnTo>
                      <a:pt x="2922" y="116"/>
                    </a:lnTo>
                    <a:lnTo>
                      <a:pt x="2922" y="114"/>
                    </a:lnTo>
                    <a:lnTo>
                      <a:pt x="2923" y="111"/>
                    </a:lnTo>
                    <a:lnTo>
                      <a:pt x="2923" y="111"/>
                    </a:lnTo>
                    <a:lnTo>
                      <a:pt x="2924" y="110"/>
                    </a:lnTo>
                    <a:lnTo>
                      <a:pt x="2924" y="109"/>
                    </a:lnTo>
                    <a:lnTo>
                      <a:pt x="2924" y="109"/>
                    </a:lnTo>
                    <a:lnTo>
                      <a:pt x="2926" y="108"/>
                    </a:lnTo>
                    <a:lnTo>
                      <a:pt x="2926" y="107"/>
                    </a:lnTo>
                    <a:lnTo>
                      <a:pt x="2926" y="108"/>
                    </a:lnTo>
                    <a:lnTo>
                      <a:pt x="2927" y="106"/>
                    </a:lnTo>
                    <a:lnTo>
                      <a:pt x="2927" y="107"/>
                    </a:lnTo>
                    <a:lnTo>
                      <a:pt x="2927" y="110"/>
                    </a:lnTo>
                    <a:lnTo>
                      <a:pt x="2928" y="114"/>
                    </a:lnTo>
                    <a:lnTo>
                      <a:pt x="2928" y="117"/>
                    </a:lnTo>
                    <a:lnTo>
                      <a:pt x="2929" y="118"/>
                    </a:lnTo>
                    <a:lnTo>
                      <a:pt x="2929" y="117"/>
                    </a:lnTo>
                    <a:lnTo>
                      <a:pt x="2929" y="116"/>
                    </a:lnTo>
                    <a:lnTo>
                      <a:pt x="2930" y="116"/>
                    </a:lnTo>
                    <a:lnTo>
                      <a:pt x="2930" y="111"/>
                    </a:lnTo>
                    <a:lnTo>
                      <a:pt x="2930" y="109"/>
                    </a:lnTo>
                    <a:lnTo>
                      <a:pt x="2931" y="107"/>
                    </a:lnTo>
                    <a:lnTo>
                      <a:pt x="2931" y="106"/>
                    </a:lnTo>
                    <a:lnTo>
                      <a:pt x="2931" y="101"/>
                    </a:lnTo>
                    <a:lnTo>
                      <a:pt x="2932" y="99"/>
                    </a:lnTo>
                    <a:lnTo>
                      <a:pt x="2932" y="96"/>
                    </a:lnTo>
                    <a:lnTo>
                      <a:pt x="2933" y="94"/>
                    </a:lnTo>
                    <a:lnTo>
                      <a:pt x="2933" y="94"/>
                    </a:lnTo>
                    <a:lnTo>
                      <a:pt x="2933" y="93"/>
                    </a:lnTo>
                    <a:lnTo>
                      <a:pt x="2935" y="92"/>
                    </a:lnTo>
                    <a:lnTo>
                      <a:pt x="2935" y="91"/>
                    </a:lnTo>
                    <a:lnTo>
                      <a:pt x="2935" y="91"/>
                    </a:lnTo>
                    <a:lnTo>
                      <a:pt x="2936" y="89"/>
                    </a:lnTo>
                    <a:lnTo>
                      <a:pt x="2936" y="90"/>
                    </a:lnTo>
                    <a:lnTo>
                      <a:pt x="2937" y="90"/>
                    </a:lnTo>
                    <a:lnTo>
                      <a:pt x="2937" y="91"/>
                    </a:lnTo>
                    <a:lnTo>
                      <a:pt x="2937" y="91"/>
                    </a:lnTo>
                    <a:lnTo>
                      <a:pt x="2938" y="91"/>
                    </a:lnTo>
                    <a:lnTo>
                      <a:pt x="2938" y="91"/>
                    </a:lnTo>
                    <a:lnTo>
                      <a:pt x="2938" y="89"/>
                    </a:lnTo>
                    <a:lnTo>
                      <a:pt x="2939" y="89"/>
                    </a:lnTo>
                    <a:lnTo>
                      <a:pt x="2939" y="88"/>
                    </a:lnTo>
                    <a:lnTo>
                      <a:pt x="2939" y="90"/>
                    </a:lnTo>
                    <a:lnTo>
                      <a:pt x="2940" y="88"/>
                    </a:lnTo>
                    <a:lnTo>
                      <a:pt x="2940" y="88"/>
                    </a:lnTo>
                    <a:lnTo>
                      <a:pt x="2941" y="90"/>
                    </a:lnTo>
                    <a:lnTo>
                      <a:pt x="2941" y="91"/>
                    </a:lnTo>
                    <a:lnTo>
                      <a:pt x="2941" y="91"/>
                    </a:lnTo>
                    <a:lnTo>
                      <a:pt x="2942" y="91"/>
                    </a:lnTo>
                    <a:lnTo>
                      <a:pt x="2942" y="91"/>
                    </a:lnTo>
                    <a:lnTo>
                      <a:pt x="2942" y="90"/>
                    </a:lnTo>
                    <a:lnTo>
                      <a:pt x="2944" y="90"/>
                    </a:lnTo>
                    <a:lnTo>
                      <a:pt x="2944" y="90"/>
                    </a:lnTo>
                    <a:lnTo>
                      <a:pt x="2944" y="87"/>
                    </a:lnTo>
                    <a:lnTo>
                      <a:pt x="2945" y="85"/>
                    </a:lnTo>
                    <a:lnTo>
                      <a:pt x="2945" y="84"/>
                    </a:lnTo>
                    <a:lnTo>
                      <a:pt x="2946" y="83"/>
                    </a:lnTo>
                    <a:lnTo>
                      <a:pt x="2946" y="82"/>
                    </a:lnTo>
                    <a:lnTo>
                      <a:pt x="2946" y="82"/>
                    </a:lnTo>
                    <a:lnTo>
                      <a:pt x="2947" y="82"/>
                    </a:lnTo>
                    <a:lnTo>
                      <a:pt x="2947" y="82"/>
                    </a:lnTo>
                    <a:lnTo>
                      <a:pt x="2947" y="80"/>
                    </a:lnTo>
                    <a:lnTo>
                      <a:pt x="2948" y="79"/>
                    </a:lnTo>
                    <a:lnTo>
                      <a:pt x="2948" y="78"/>
                    </a:lnTo>
                    <a:lnTo>
                      <a:pt x="2948" y="78"/>
                    </a:lnTo>
                    <a:lnTo>
                      <a:pt x="2949" y="78"/>
                    </a:lnTo>
                    <a:lnTo>
                      <a:pt x="2949" y="79"/>
                    </a:lnTo>
                    <a:lnTo>
                      <a:pt x="2950" y="79"/>
                    </a:lnTo>
                    <a:lnTo>
                      <a:pt x="2950" y="80"/>
                    </a:lnTo>
                    <a:lnTo>
                      <a:pt x="2950" y="80"/>
                    </a:lnTo>
                    <a:lnTo>
                      <a:pt x="2951" y="80"/>
                    </a:lnTo>
                    <a:lnTo>
                      <a:pt x="2951" y="79"/>
                    </a:lnTo>
                    <a:lnTo>
                      <a:pt x="2951" y="79"/>
                    </a:lnTo>
                    <a:lnTo>
                      <a:pt x="2953" y="79"/>
                    </a:lnTo>
                    <a:lnTo>
                      <a:pt x="2953" y="76"/>
                    </a:lnTo>
                    <a:lnTo>
                      <a:pt x="2953" y="79"/>
                    </a:lnTo>
                    <a:lnTo>
                      <a:pt x="2954" y="79"/>
                    </a:lnTo>
                    <a:lnTo>
                      <a:pt x="2954" y="80"/>
                    </a:lnTo>
                    <a:lnTo>
                      <a:pt x="2955" y="82"/>
                    </a:lnTo>
                    <a:lnTo>
                      <a:pt x="2955" y="80"/>
                    </a:lnTo>
                    <a:lnTo>
                      <a:pt x="2955" y="81"/>
                    </a:lnTo>
                    <a:lnTo>
                      <a:pt x="2956" y="80"/>
                    </a:lnTo>
                    <a:lnTo>
                      <a:pt x="2956" y="79"/>
                    </a:lnTo>
                    <a:lnTo>
                      <a:pt x="2956" y="78"/>
                    </a:lnTo>
                    <a:lnTo>
                      <a:pt x="2957" y="76"/>
                    </a:lnTo>
                    <a:lnTo>
                      <a:pt x="2957" y="76"/>
                    </a:lnTo>
                    <a:lnTo>
                      <a:pt x="2957" y="76"/>
                    </a:lnTo>
                    <a:lnTo>
                      <a:pt x="2958" y="75"/>
                    </a:lnTo>
                    <a:lnTo>
                      <a:pt x="2958" y="76"/>
                    </a:lnTo>
                    <a:lnTo>
                      <a:pt x="2959" y="76"/>
                    </a:lnTo>
                    <a:lnTo>
                      <a:pt x="2959" y="76"/>
                    </a:lnTo>
                    <a:lnTo>
                      <a:pt x="2959" y="76"/>
                    </a:lnTo>
                    <a:lnTo>
                      <a:pt x="2960" y="75"/>
                    </a:lnTo>
                    <a:lnTo>
                      <a:pt x="2960" y="74"/>
                    </a:lnTo>
                    <a:lnTo>
                      <a:pt x="2960" y="72"/>
                    </a:lnTo>
                    <a:lnTo>
                      <a:pt x="2962" y="71"/>
                    </a:lnTo>
                    <a:lnTo>
                      <a:pt x="2962" y="71"/>
                    </a:lnTo>
                    <a:lnTo>
                      <a:pt x="2962" y="66"/>
                    </a:lnTo>
                    <a:lnTo>
                      <a:pt x="2963" y="67"/>
                    </a:lnTo>
                    <a:lnTo>
                      <a:pt x="2963" y="64"/>
                    </a:lnTo>
                    <a:lnTo>
                      <a:pt x="2964" y="63"/>
                    </a:lnTo>
                    <a:lnTo>
                      <a:pt x="2964" y="64"/>
                    </a:lnTo>
                    <a:lnTo>
                      <a:pt x="2964" y="64"/>
                    </a:lnTo>
                    <a:lnTo>
                      <a:pt x="2965" y="63"/>
                    </a:lnTo>
                    <a:lnTo>
                      <a:pt x="2965" y="63"/>
                    </a:lnTo>
                    <a:lnTo>
                      <a:pt x="2965" y="63"/>
                    </a:lnTo>
                    <a:lnTo>
                      <a:pt x="2966" y="65"/>
                    </a:lnTo>
                    <a:lnTo>
                      <a:pt x="2966" y="67"/>
                    </a:lnTo>
                    <a:lnTo>
                      <a:pt x="2966" y="67"/>
                    </a:lnTo>
                    <a:lnTo>
                      <a:pt x="2967" y="70"/>
                    </a:lnTo>
                    <a:lnTo>
                      <a:pt x="2967" y="71"/>
                    </a:lnTo>
                    <a:lnTo>
                      <a:pt x="2968" y="72"/>
                    </a:lnTo>
                    <a:lnTo>
                      <a:pt x="2968" y="71"/>
                    </a:lnTo>
                    <a:lnTo>
                      <a:pt x="2968" y="70"/>
                    </a:lnTo>
                    <a:lnTo>
                      <a:pt x="2969" y="69"/>
                    </a:lnTo>
                    <a:lnTo>
                      <a:pt x="2969" y="66"/>
                    </a:lnTo>
                    <a:lnTo>
                      <a:pt x="2969" y="66"/>
                    </a:lnTo>
                    <a:lnTo>
                      <a:pt x="2971" y="66"/>
                    </a:lnTo>
                    <a:lnTo>
                      <a:pt x="2971" y="65"/>
                    </a:lnTo>
                    <a:lnTo>
                      <a:pt x="2971" y="63"/>
                    </a:lnTo>
                    <a:lnTo>
                      <a:pt x="2972" y="62"/>
                    </a:lnTo>
                    <a:lnTo>
                      <a:pt x="2972" y="60"/>
                    </a:lnTo>
                    <a:lnTo>
                      <a:pt x="2973" y="58"/>
                    </a:lnTo>
                    <a:lnTo>
                      <a:pt x="2973" y="56"/>
                    </a:lnTo>
                    <a:lnTo>
                      <a:pt x="2973" y="58"/>
                    </a:lnTo>
                    <a:lnTo>
                      <a:pt x="2974" y="58"/>
                    </a:lnTo>
                    <a:lnTo>
                      <a:pt x="2974" y="58"/>
                    </a:lnTo>
                    <a:lnTo>
                      <a:pt x="2974" y="60"/>
                    </a:lnTo>
                    <a:lnTo>
                      <a:pt x="2975" y="63"/>
                    </a:lnTo>
                    <a:lnTo>
                      <a:pt x="2975" y="62"/>
                    </a:lnTo>
                    <a:lnTo>
                      <a:pt x="2975" y="62"/>
                    </a:lnTo>
                    <a:lnTo>
                      <a:pt x="2976" y="62"/>
                    </a:lnTo>
                    <a:lnTo>
                      <a:pt x="2976" y="63"/>
                    </a:lnTo>
                    <a:lnTo>
                      <a:pt x="2977" y="61"/>
                    </a:lnTo>
                    <a:lnTo>
                      <a:pt x="2977" y="60"/>
                    </a:lnTo>
                    <a:lnTo>
                      <a:pt x="2977" y="58"/>
                    </a:lnTo>
                    <a:lnTo>
                      <a:pt x="2978" y="60"/>
                    </a:lnTo>
                    <a:lnTo>
                      <a:pt x="2978" y="58"/>
                    </a:lnTo>
                    <a:lnTo>
                      <a:pt x="2978" y="57"/>
                    </a:lnTo>
                    <a:lnTo>
                      <a:pt x="2980" y="56"/>
                    </a:lnTo>
                    <a:lnTo>
                      <a:pt x="2980" y="55"/>
                    </a:lnTo>
                    <a:lnTo>
                      <a:pt x="2981" y="54"/>
                    </a:lnTo>
                    <a:lnTo>
                      <a:pt x="2981" y="54"/>
                    </a:lnTo>
                    <a:lnTo>
                      <a:pt x="2981" y="54"/>
                    </a:lnTo>
                    <a:lnTo>
                      <a:pt x="2982" y="53"/>
                    </a:lnTo>
                    <a:lnTo>
                      <a:pt x="2982" y="52"/>
                    </a:lnTo>
                    <a:lnTo>
                      <a:pt x="2982" y="52"/>
                    </a:lnTo>
                    <a:lnTo>
                      <a:pt x="2983" y="51"/>
                    </a:lnTo>
                    <a:lnTo>
                      <a:pt x="2983" y="51"/>
                    </a:lnTo>
                    <a:lnTo>
                      <a:pt x="2983" y="52"/>
                    </a:lnTo>
                    <a:lnTo>
                      <a:pt x="2984" y="52"/>
                    </a:lnTo>
                    <a:lnTo>
                      <a:pt x="2984" y="52"/>
                    </a:lnTo>
                    <a:lnTo>
                      <a:pt x="2985" y="51"/>
                    </a:lnTo>
                    <a:lnTo>
                      <a:pt x="2985" y="51"/>
                    </a:lnTo>
                    <a:lnTo>
                      <a:pt x="2985" y="53"/>
                    </a:lnTo>
                    <a:lnTo>
                      <a:pt x="2986" y="53"/>
                    </a:lnTo>
                    <a:lnTo>
                      <a:pt x="2986" y="55"/>
                    </a:lnTo>
                    <a:lnTo>
                      <a:pt x="2986" y="54"/>
                    </a:lnTo>
                    <a:lnTo>
                      <a:pt x="2987" y="53"/>
                    </a:lnTo>
                    <a:lnTo>
                      <a:pt x="2987" y="54"/>
                    </a:lnTo>
                    <a:lnTo>
                      <a:pt x="2987" y="53"/>
                    </a:lnTo>
                    <a:lnTo>
                      <a:pt x="2989" y="52"/>
                    </a:lnTo>
                    <a:lnTo>
                      <a:pt x="2989" y="51"/>
                    </a:lnTo>
                    <a:lnTo>
                      <a:pt x="2990" y="49"/>
                    </a:lnTo>
                    <a:lnTo>
                      <a:pt x="2990" y="48"/>
                    </a:lnTo>
                    <a:lnTo>
                      <a:pt x="2990" y="51"/>
                    </a:lnTo>
                    <a:lnTo>
                      <a:pt x="2991" y="47"/>
                    </a:lnTo>
                    <a:lnTo>
                      <a:pt x="2991" y="46"/>
                    </a:lnTo>
                    <a:lnTo>
                      <a:pt x="2991" y="45"/>
                    </a:lnTo>
                    <a:lnTo>
                      <a:pt x="2992" y="44"/>
                    </a:lnTo>
                    <a:lnTo>
                      <a:pt x="2992" y="43"/>
                    </a:lnTo>
                    <a:lnTo>
                      <a:pt x="2992" y="40"/>
                    </a:lnTo>
                    <a:lnTo>
                      <a:pt x="2993" y="40"/>
                    </a:lnTo>
                    <a:lnTo>
                      <a:pt x="2993" y="38"/>
                    </a:lnTo>
                    <a:lnTo>
                      <a:pt x="2994" y="37"/>
                    </a:lnTo>
                    <a:lnTo>
                      <a:pt x="2994" y="37"/>
                    </a:lnTo>
                    <a:lnTo>
                      <a:pt x="2994" y="38"/>
                    </a:lnTo>
                    <a:lnTo>
                      <a:pt x="2995" y="40"/>
                    </a:lnTo>
                    <a:lnTo>
                      <a:pt x="2995" y="43"/>
                    </a:lnTo>
                    <a:lnTo>
                      <a:pt x="2995" y="43"/>
                    </a:lnTo>
                    <a:lnTo>
                      <a:pt x="2996" y="43"/>
                    </a:lnTo>
                    <a:lnTo>
                      <a:pt x="2996" y="44"/>
                    </a:lnTo>
                    <a:lnTo>
                      <a:pt x="2996" y="42"/>
                    </a:lnTo>
                    <a:lnTo>
                      <a:pt x="2998" y="38"/>
                    </a:lnTo>
                    <a:lnTo>
                      <a:pt x="2998" y="40"/>
                    </a:lnTo>
                    <a:lnTo>
                      <a:pt x="2999" y="40"/>
                    </a:lnTo>
                    <a:lnTo>
                      <a:pt x="2999" y="40"/>
                    </a:lnTo>
                    <a:lnTo>
                      <a:pt x="2999" y="40"/>
                    </a:lnTo>
                    <a:lnTo>
                      <a:pt x="3000" y="42"/>
                    </a:lnTo>
                    <a:lnTo>
                      <a:pt x="3000" y="43"/>
                    </a:lnTo>
                    <a:lnTo>
                      <a:pt x="3000" y="43"/>
                    </a:lnTo>
                    <a:lnTo>
                      <a:pt x="3001" y="45"/>
                    </a:lnTo>
                    <a:lnTo>
                      <a:pt x="3001" y="44"/>
                    </a:lnTo>
                    <a:lnTo>
                      <a:pt x="3001" y="44"/>
                    </a:lnTo>
                    <a:lnTo>
                      <a:pt x="3002" y="43"/>
                    </a:lnTo>
                    <a:lnTo>
                      <a:pt x="3002" y="44"/>
                    </a:lnTo>
                    <a:lnTo>
                      <a:pt x="3003" y="43"/>
                    </a:lnTo>
                    <a:lnTo>
                      <a:pt x="3003" y="44"/>
                    </a:lnTo>
                    <a:lnTo>
                      <a:pt x="3003" y="44"/>
                    </a:lnTo>
                    <a:lnTo>
                      <a:pt x="3004" y="44"/>
                    </a:lnTo>
                    <a:lnTo>
                      <a:pt x="3004" y="45"/>
                    </a:lnTo>
                    <a:lnTo>
                      <a:pt x="3004" y="44"/>
                    </a:lnTo>
                    <a:lnTo>
                      <a:pt x="3005" y="46"/>
                    </a:lnTo>
                    <a:lnTo>
                      <a:pt x="3005" y="44"/>
                    </a:lnTo>
                    <a:lnTo>
                      <a:pt x="3005" y="44"/>
                    </a:lnTo>
                    <a:lnTo>
                      <a:pt x="3007" y="45"/>
                    </a:lnTo>
                    <a:lnTo>
                      <a:pt x="3007" y="44"/>
                    </a:lnTo>
                    <a:lnTo>
                      <a:pt x="3008" y="44"/>
                    </a:lnTo>
                    <a:lnTo>
                      <a:pt x="3008" y="40"/>
                    </a:lnTo>
                    <a:lnTo>
                      <a:pt x="3008" y="43"/>
                    </a:lnTo>
                    <a:lnTo>
                      <a:pt x="3009" y="43"/>
                    </a:lnTo>
                    <a:lnTo>
                      <a:pt x="3009" y="43"/>
                    </a:lnTo>
                    <a:lnTo>
                      <a:pt x="3009" y="43"/>
                    </a:lnTo>
                    <a:lnTo>
                      <a:pt x="3010" y="43"/>
                    </a:lnTo>
                    <a:lnTo>
                      <a:pt x="3010" y="45"/>
                    </a:lnTo>
                    <a:lnTo>
                      <a:pt x="3010" y="48"/>
                    </a:lnTo>
                    <a:lnTo>
                      <a:pt x="3011" y="49"/>
                    </a:lnTo>
                    <a:lnTo>
                      <a:pt x="3011" y="51"/>
                    </a:lnTo>
                    <a:lnTo>
                      <a:pt x="3012" y="51"/>
                    </a:lnTo>
                    <a:lnTo>
                      <a:pt x="3012" y="48"/>
                    </a:lnTo>
                    <a:lnTo>
                      <a:pt x="3012" y="47"/>
                    </a:lnTo>
                    <a:lnTo>
                      <a:pt x="3013" y="46"/>
                    </a:lnTo>
                    <a:lnTo>
                      <a:pt x="3013" y="44"/>
                    </a:lnTo>
                    <a:lnTo>
                      <a:pt x="3013" y="44"/>
                    </a:lnTo>
                    <a:lnTo>
                      <a:pt x="3014" y="40"/>
                    </a:lnTo>
                    <a:lnTo>
                      <a:pt x="3014" y="38"/>
                    </a:lnTo>
                    <a:lnTo>
                      <a:pt x="3014" y="36"/>
                    </a:lnTo>
                    <a:lnTo>
                      <a:pt x="3016" y="33"/>
                    </a:lnTo>
                    <a:lnTo>
                      <a:pt x="3016" y="29"/>
                    </a:lnTo>
                    <a:lnTo>
                      <a:pt x="3017" y="29"/>
                    </a:lnTo>
                    <a:lnTo>
                      <a:pt x="3017" y="30"/>
                    </a:lnTo>
                    <a:lnTo>
                      <a:pt x="3017" y="29"/>
                    </a:lnTo>
                    <a:lnTo>
                      <a:pt x="3018" y="32"/>
                    </a:lnTo>
                    <a:lnTo>
                      <a:pt x="3018" y="32"/>
                    </a:lnTo>
                    <a:lnTo>
                      <a:pt x="3018" y="33"/>
                    </a:lnTo>
                    <a:lnTo>
                      <a:pt x="3019" y="32"/>
                    </a:lnTo>
                    <a:lnTo>
                      <a:pt x="3019" y="32"/>
                    </a:lnTo>
                    <a:lnTo>
                      <a:pt x="3020" y="34"/>
                    </a:lnTo>
                    <a:lnTo>
                      <a:pt x="3020" y="35"/>
                    </a:lnTo>
                    <a:lnTo>
                      <a:pt x="3020" y="34"/>
                    </a:lnTo>
                    <a:lnTo>
                      <a:pt x="3021" y="35"/>
                    </a:lnTo>
                    <a:lnTo>
                      <a:pt x="3021" y="36"/>
                    </a:lnTo>
                    <a:lnTo>
                      <a:pt x="3021" y="37"/>
                    </a:lnTo>
                    <a:lnTo>
                      <a:pt x="3022" y="39"/>
                    </a:lnTo>
                    <a:lnTo>
                      <a:pt x="3022" y="40"/>
                    </a:lnTo>
                    <a:lnTo>
                      <a:pt x="3022" y="40"/>
                    </a:lnTo>
                    <a:lnTo>
                      <a:pt x="3023" y="40"/>
                    </a:lnTo>
                    <a:lnTo>
                      <a:pt x="3023" y="42"/>
                    </a:lnTo>
                    <a:lnTo>
                      <a:pt x="3025" y="42"/>
                    </a:lnTo>
                    <a:lnTo>
                      <a:pt x="3025" y="40"/>
                    </a:lnTo>
                    <a:lnTo>
                      <a:pt x="3025" y="38"/>
                    </a:lnTo>
                    <a:lnTo>
                      <a:pt x="3026" y="38"/>
                    </a:lnTo>
                    <a:lnTo>
                      <a:pt x="3026" y="37"/>
                    </a:lnTo>
                    <a:lnTo>
                      <a:pt x="3026" y="37"/>
                    </a:lnTo>
                    <a:lnTo>
                      <a:pt x="3027" y="36"/>
                    </a:lnTo>
                    <a:lnTo>
                      <a:pt x="3027" y="36"/>
                    </a:lnTo>
                    <a:lnTo>
                      <a:pt x="3027" y="35"/>
                    </a:lnTo>
                    <a:lnTo>
                      <a:pt x="3028" y="35"/>
                    </a:lnTo>
                    <a:lnTo>
                      <a:pt x="3028" y="35"/>
                    </a:lnTo>
                    <a:lnTo>
                      <a:pt x="3029" y="33"/>
                    </a:lnTo>
                    <a:lnTo>
                      <a:pt x="3029" y="34"/>
                    </a:lnTo>
                    <a:lnTo>
                      <a:pt x="3029" y="34"/>
                    </a:lnTo>
                    <a:lnTo>
                      <a:pt x="3030" y="33"/>
                    </a:lnTo>
                    <a:lnTo>
                      <a:pt x="3030" y="35"/>
                    </a:lnTo>
                    <a:lnTo>
                      <a:pt x="3030" y="35"/>
                    </a:lnTo>
                    <a:lnTo>
                      <a:pt x="3031" y="34"/>
                    </a:lnTo>
                    <a:lnTo>
                      <a:pt x="3031" y="34"/>
                    </a:lnTo>
                    <a:lnTo>
                      <a:pt x="3031" y="33"/>
                    </a:lnTo>
                    <a:lnTo>
                      <a:pt x="3032" y="34"/>
                    </a:lnTo>
                    <a:lnTo>
                      <a:pt x="3032" y="35"/>
                    </a:lnTo>
                    <a:lnTo>
                      <a:pt x="3034" y="34"/>
                    </a:lnTo>
                    <a:lnTo>
                      <a:pt x="3034" y="33"/>
                    </a:lnTo>
                    <a:lnTo>
                      <a:pt x="3034" y="32"/>
                    </a:lnTo>
                    <a:lnTo>
                      <a:pt x="3035" y="33"/>
                    </a:lnTo>
                    <a:lnTo>
                      <a:pt x="3035" y="33"/>
                    </a:lnTo>
                    <a:lnTo>
                      <a:pt x="3035" y="30"/>
                    </a:lnTo>
                    <a:lnTo>
                      <a:pt x="3036" y="29"/>
                    </a:lnTo>
                    <a:lnTo>
                      <a:pt x="3036" y="27"/>
                    </a:lnTo>
                    <a:lnTo>
                      <a:pt x="3036" y="25"/>
                    </a:lnTo>
                    <a:lnTo>
                      <a:pt x="3037" y="24"/>
                    </a:lnTo>
                    <a:lnTo>
                      <a:pt x="3037" y="24"/>
                    </a:lnTo>
                    <a:lnTo>
                      <a:pt x="3038" y="28"/>
                    </a:lnTo>
                    <a:lnTo>
                      <a:pt x="3038" y="30"/>
                    </a:lnTo>
                    <a:lnTo>
                      <a:pt x="3038" y="32"/>
                    </a:lnTo>
                    <a:lnTo>
                      <a:pt x="3039" y="29"/>
                    </a:lnTo>
                    <a:lnTo>
                      <a:pt x="3039" y="28"/>
                    </a:lnTo>
                    <a:lnTo>
                      <a:pt x="3039" y="27"/>
                    </a:lnTo>
                    <a:lnTo>
                      <a:pt x="3040" y="29"/>
                    </a:lnTo>
                    <a:lnTo>
                      <a:pt x="3040" y="27"/>
                    </a:lnTo>
                    <a:lnTo>
                      <a:pt x="3040" y="26"/>
                    </a:lnTo>
                    <a:lnTo>
                      <a:pt x="3041" y="28"/>
                    </a:lnTo>
                    <a:lnTo>
                      <a:pt x="3041" y="28"/>
                    </a:lnTo>
                    <a:lnTo>
                      <a:pt x="3043" y="27"/>
                    </a:lnTo>
                    <a:lnTo>
                      <a:pt x="3043" y="26"/>
                    </a:lnTo>
                    <a:lnTo>
                      <a:pt x="3043" y="25"/>
                    </a:lnTo>
                    <a:lnTo>
                      <a:pt x="3044" y="23"/>
                    </a:lnTo>
                    <a:lnTo>
                      <a:pt x="3044" y="23"/>
                    </a:lnTo>
                    <a:lnTo>
                      <a:pt x="3044" y="23"/>
                    </a:lnTo>
                    <a:lnTo>
                      <a:pt x="3045" y="21"/>
                    </a:lnTo>
                    <a:lnTo>
                      <a:pt x="3045" y="23"/>
                    </a:lnTo>
                    <a:lnTo>
                      <a:pt x="3045" y="24"/>
                    </a:lnTo>
                    <a:lnTo>
                      <a:pt x="3046" y="24"/>
                    </a:lnTo>
                    <a:lnTo>
                      <a:pt x="3046" y="25"/>
                    </a:lnTo>
                    <a:lnTo>
                      <a:pt x="3047" y="23"/>
                    </a:lnTo>
                    <a:lnTo>
                      <a:pt x="3047" y="23"/>
                    </a:lnTo>
                    <a:lnTo>
                      <a:pt x="3047" y="21"/>
                    </a:lnTo>
                    <a:lnTo>
                      <a:pt x="3048" y="21"/>
                    </a:lnTo>
                    <a:lnTo>
                      <a:pt x="3048" y="21"/>
                    </a:lnTo>
                    <a:lnTo>
                      <a:pt x="3048" y="21"/>
                    </a:lnTo>
                    <a:lnTo>
                      <a:pt x="3049" y="24"/>
                    </a:lnTo>
                    <a:lnTo>
                      <a:pt x="3049" y="26"/>
                    </a:lnTo>
                    <a:lnTo>
                      <a:pt x="3049" y="26"/>
                    </a:lnTo>
                    <a:lnTo>
                      <a:pt x="3050" y="26"/>
                    </a:lnTo>
                    <a:lnTo>
                      <a:pt x="3050" y="23"/>
                    </a:lnTo>
                    <a:lnTo>
                      <a:pt x="3052" y="20"/>
                    </a:lnTo>
                    <a:lnTo>
                      <a:pt x="3052" y="21"/>
                    </a:lnTo>
                    <a:lnTo>
                      <a:pt x="3052" y="20"/>
                    </a:lnTo>
                    <a:lnTo>
                      <a:pt x="3053" y="20"/>
                    </a:lnTo>
                    <a:lnTo>
                      <a:pt x="3053" y="21"/>
                    </a:lnTo>
                    <a:lnTo>
                      <a:pt x="3053" y="20"/>
                    </a:lnTo>
                    <a:lnTo>
                      <a:pt x="3054" y="19"/>
                    </a:lnTo>
                    <a:lnTo>
                      <a:pt x="3054" y="19"/>
                    </a:lnTo>
                    <a:lnTo>
                      <a:pt x="3054" y="19"/>
                    </a:lnTo>
                    <a:lnTo>
                      <a:pt x="3055" y="20"/>
                    </a:lnTo>
                    <a:lnTo>
                      <a:pt x="3055" y="21"/>
                    </a:lnTo>
                    <a:lnTo>
                      <a:pt x="3056" y="20"/>
                    </a:lnTo>
                    <a:lnTo>
                      <a:pt x="3056" y="20"/>
                    </a:lnTo>
                    <a:lnTo>
                      <a:pt x="3056" y="20"/>
                    </a:lnTo>
                    <a:lnTo>
                      <a:pt x="3057" y="20"/>
                    </a:lnTo>
                    <a:lnTo>
                      <a:pt x="3057" y="17"/>
                    </a:lnTo>
                    <a:lnTo>
                      <a:pt x="3057" y="16"/>
                    </a:lnTo>
                    <a:lnTo>
                      <a:pt x="3058" y="17"/>
                    </a:lnTo>
                    <a:lnTo>
                      <a:pt x="3058" y="15"/>
                    </a:lnTo>
                    <a:lnTo>
                      <a:pt x="3058" y="16"/>
                    </a:lnTo>
                    <a:lnTo>
                      <a:pt x="3059" y="18"/>
                    </a:lnTo>
                    <a:lnTo>
                      <a:pt x="3059" y="19"/>
                    </a:lnTo>
                    <a:lnTo>
                      <a:pt x="3061" y="18"/>
                    </a:lnTo>
                    <a:lnTo>
                      <a:pt x="3061" y="17"/>
                    </a:lnTo>
                    <a:lnTo>
                      <a:pt x="3061" y="17"/>
                    </a:lnTo>
                    <a:lnTo>
                      <a:pt x="3062" y="19"/>
                    </a:lnTo>
                    <a:lnTo>
                      <a:pt x="3062" y="19"/>
                    </a:lnTo>
                    <a:lnTo>
                      <a:pt x="3062" y="19"/>
                    </a:lnTo>
                    <a:lnTo>
                      <a:pt x="3063" y="17"/>
                    </a:lnTo>
                    <a:lnTo>
                      <a:pt x="3063" y="15"/>
                    </a:lnTo>
                    <a:lnTo>
                      <a:pt x="3064" y="15"/>
                    </a:lnTo>
                    <a:lnTo>
                      <a:pt x="3064" y="15"/>
                    </a:lnTo>
                    <a:lnTo>
                      <a:pt x="3064" y="15"/>
                    </a:lnTo>
                    <a:lnTo>
                      <a:pt x="3065" y="15"/>
                    </a:lnTo>
                    <a:lnTo>
                      <a:pt x="3065" y="15"/>
                    </a:lnTo>
                    <a:lnTo>
                      <a:pt x="3065" y="14"/>
                    </a:lnTo>
                    <a:lnTo>
                      <a:pt x="3066" y="15"/>
                    </a:lnTo>
                    <a:lnTo>
                      <a:pt x="3066" y="14"/>
                    </a:lnTo>
                    <a:lnTo>
                      <a:pt x="3066" y="14"/>
                    </a:lnTo>
                    <a:lnTo>
                      <a:pt x="3067" y="14"/>
                    </a:lnTo>
                    <a:lnTo>
                      <a:pt x="3067" y="15"/>
                    </a:lnTo>
                    <a:lnTo>
                      <a:pt x="3068" y="18"/>
                    </a:lnTo>
                    <a:lnTo>
                      <a:pt x="3068" y="17"/>
                    </a:lnTo>
                    <a:lnTo>
                      <a:pt x="3068" y="21"/>
                    </a:lnTo>
                    <a:lnTo>
                      <a:pt x="3070" y="19"/>
                    </a:lnTo>
                    <a:lnTo>
                      <a:pt x="3070" y="20"/>
                    </a:lnTo>
                    <a:lnTo>
                      <a:pt x="3070" y="19"/>
                    </a:lnTo>
                    <a:lnTo>
                      <a:pt x="3071" y="19"/>
                    </a:lnTo>
                    <a:lnTo>
                      <a:pt x="3071" y="19"/>
                    </a:lnTo>
                    <a:lnTo>
                      <a:pt x="3071" y="20"/>
                    </a:lnTo>
                    <a:lnTo>
                      <a:pt x="3072" y="21"/>
                    </a:lnTo>
                    <a:lnTo>
                      <a:pt x="3072" y="23"/>
                    </a:lnTo>
                    <a:lnTo>
                      <a:pt x="3073" y="24"/>
                    </a:lnTo>
                    <a:lnTo>
                      <a:pt x="3073" y="25"/>
                    </a:lnTo>
                    <a:lnTo>
                      <a:pt x="3073" y="24"/>
                    </a:lnTo>
                    <a:lnTo>
                      <a:pt x="3074" y="24"/>
                    </a:lnTo>
                    <a:lnTo>
                      <a:pt x="3074" y="23"/>
                    </a:lnTo>
                    <a:lnTo>
                      <a:pt x="3074" y="20"/>
                    </a:lnTo>
                    <a:lnTo>
                      <a:pt x="3075" y="19"/>
                    </a:lnTo>
                    <a:lnTo>
                      <a:pt x="3075" y="17"/>
                    </a:lnTo>
                    <a:lnTo>
                      <a:pt x="3075" y="16"/>
                    </a:lnTo>
                    <a:lnTo>
                      <a:pt x="3076" y="15"/>
                    </a:lnTo>
                    <a:lnTo>
                      <a:pt x="3076" y="14"/>
                    </a:lnTo>
                    <a:lnTo>
                      <a:pt x="3077" y="11"/>
                    </a:lnTo>
                    <a:lnTo>
                      <a:pt x="3077" y="11"/>
                    </a:lnTo>
                    <a:lnTo>
                      <a:pt x="3077" y="10"/>
                    </a:lnTo>
                    <a:lnTo>
                      <a:pt x="3079" y="10"/>
                    </a:lnTo>
                    <a:lnTo>
                      <a:pt x="3079" y="9"/>
                    </a:lnTo>
                    <a:lnTo>
                      <a:pt x="3079" y="8"/>
                    </a:lnTo>
                    <a:lnTo>
                      <a:pt x="3080" y="8"/>
                    </a:lnTo>
                    <a:lnTo>
                      <a:pt x="3080" y="8"/>
                    </a:lnTo>
                    <a:lnTo>
                      <a:pt x="3080" y="9"/>
                    </a:lnTo>
                    <a:lnTo>
                      <a:pt x="3081" y="9"/>
                    </a:lnTo>
                    <a:lnTo>
                      <a:pt x="3081" y="12"/>
                    </a:lnTo>
                    <a:lnTo>
                      <a:pt x="3082" y="14"/>
                    </a:lnTo>
                    <a:lnTo>
                      <a:pt x="3082" y="16"/>
                    </a:lnTo>
                    <a:lnTo>
                      <a:pt x="3082" y="17"/>
                    </a:lnTo>
                    <a:lnTo>
                      <a:pt x="3083" y="21"/>
                    </a:lnTo>
                    <a:lnTo>
                      <a:pt x="3083" y="25"/>
                    </a:lnTo>
                    <a:lnTo>
                      <a:pt x="3083" y="26"/>
                    </a:lnTo>
                    <a:lnTo>
                      <a:pt x="3084" y="27"/>
                    </a:lnTo>
                    <a:lnTo>
                      <a:pt x="3084" y="26"/>
                    </a:lnTo>
                    <a:lnTo>
                      <a:pt x="3084" y="28"/>
                    </a:lnTo>
                    <a:lnTo>
                      <a:pt x="3085" y="27"/>
                    </a:lnTo>
                    <a:lnTo>
                      <a:pt x="3085" y="26"/>
                    </a:lnTo>
                    <a:lnTo>
                      <a:pt x="3086" y="25"/>
                    </a:lnTo>
                    <a:lnTo>
                      <a:pt x="3086" y="27"/>
                    </a:lnTo>
                    <a:lnTo>
                      <a:pt x="3086" y="27"/>
                    </a:lnTo>
                    <a:lnTo>
                      <a:pt x="3088" y="27"/>
                    </a:lnTo>
                    <a:lnTo>
                      <a:pt x="3088" y="27"/>
                    </a:lnTo>
                    <a:lnTo>
                      <a:pt x="3088" y="25"/>
                    </a:lnTo>
                    <a:lnTo>
                      <a:pt x="3089" y="24"/>
                    </a:lnTo>
                    <a:lnTo>
                      <a:pt x="3089" y="27"/>
                    </a:lnTo>
                    <a:lnTo>
                      <a:pt x="3089" y="26"/>
                    </a:lnTo>
                    <a:lnTo>
                      <a:pt x="3090" y="27"/>
                    </a:lnTo>
                    <a:lnTo>
                      <a:pt x="3090" y="27"/>
                    </a:lnTo>
                    <a:lnTo>
                      <a:pt x="3091" y="25"/>
                    </a:lnTo>
                    <a:lnTo>
                      <a:pt x="3091" y="25"/>
                    </a:lnTo>
                    <a:lnTo>
                      <a:pt x="3091" y="27"/>
                    </a:lnTo>
                    <a:lnTo>
                      <a:pt x="3092" y="28"/>
                    </a:lnTo>
                    <a:lnTo>
                      <a:pt x="3092" y="28"/>
                    </a:lnTo>
                    <a:lnTo>
                      <a:pt x="3092" y="32"/>
                    </a:lnTo>
                    <a:lnTo>
                      <a:pt x="3093" y="34"/>
                    </a:lnTo>
                    <a:lnTo>
                      <a:pt x="3093" y="34"/>
                    </a:lnTo>
                    <a:lnTo>
                      <a:pt x="3093" y="34"/>
                    </a:lnTo>
                    <a:lnTo>
                      <a:pt x="3094" y="33"/>
                    </a:lnTo>
                    <a:lnTo>
                      <a:pt x="3094" y="30"/>
                    </a:lnTo>
                    <a:lnTo>
                      <a:pt x="3095" y="30"/>
                    </a:lnTo>
                    <a:lnTo>
                      <a:pt x="3095" y="28"/>
                    </a:lnTo>
                    <a:lnTo>
                      <a:pt x="3095" y="26"/>
                    </a:lnTo>
                    <a:lnTo>
                      <a:pt x="3097" y="25"/>
                    </a:lnTo>
                    <a:lnTo>
                      <a:pt x="3097" y="24"/>
                    </a:lnTo>
                    <a:lnTo>
                      <a:pt x="3097" y="21"/>
                    </a:lnTo>
                    <a:lnTo>
                      <a:pt x="3098" y="20"/>
                    </a:lnTo>
                    <a:lnTo>
                      <a:pt x="3098" y="17"/>
                    </a:lnTo>
                    <a:lnTo>
                      <a:pt x="3098" y="16"/>
                    </a:lnTo>
                    <a:lnTo>
                      <a:pt x="3099" y="14"/>
                    </a:lnTo>
                    <a:lnTo>
                      <a:pt x="3099" y="15"/>
                    </a:lnTo>
                    <a:lnTo>
                      <a:pt x="3100" y="16"/>
                    </a:lnTo>
                    <a:lnTo>
                      <a:pt x="3100" y="18"/>
                    </a:lnTo>
                    <a:lnTo>
                      <a:pt x="3100" y="20"/>
                    </a:lnTo>
                    <a:lnTo>
                      <a:pt x="3101" y="23"/>
                    </a:lnTo>
                    <a:lnTo>
                      <a:pt x="3101" y="25"/>
                    </a:lnTo>
                    <a:lnTo>
                      <a:pt x="3101" y="26"/>
                    </a:lnTo>
                    <a:lnTo>
                      <a:pt x="3102" y="28"/>
                    </a:lnTo>
                    <a:lnTo>
                      <a:pt x="3102" y="29"/>
                    </a:lnTo>
                    <a:lnTo>
                      <a:pt x="3102" y="29"/>
                    </a:lnTo>
                    <a:lnTo>
                      <a:pt x="3103" y="32"/>
                    </a:lnTo>
                    <a:lnTo>
                      <a:pt x="3103" y="33"/>
                    </a:lnTo>
                    <a:lnTo>
                      <a:pt x="3104" y="35"/>
                    </a:lnTo>
                    <a:lnTo>
                      <a:pt x="3104" y="33"/>
                    </a:lnTo>
                    <a:lnTo>
                      <a:pt x="3104" y="33"/>
                    </a:lnTo>
                    <a:lnTo>
                      <a:pt x="3106" y="33"/>
                    </a:lnTo>
                    <a:lnTo>
                      <a:pt x="3106" y="33"/>
                    </a:lnTo>
                    <a:lnTo>
                      <a:pt x="3106" y="33"/>
                    </a:lnTo>
                    <a:lnTo>
                      <a:pt x="3107" y="33"/>
                    </a:lnTo>
                    <a:lnTo>
                      <a:pt x="3107" y="33"/>
                    </a:lnTo>
                    <a:lnTo>
                      <a:pt x="3108" y="33"/>
                    </a:lnTo>
                    <a:lnTo>
                      <a:pt x="3108" y="33"/>
                    </a:lnTo>
                    <a:lnTo>
                      <a:pt x="3108" y="30"/>
                    </a:lnTo>
                    <a:lnTo>
                      <a:pt x="3109" y="29"/>
                    </a:lnTo>
                    <a:lnTo>
                      <a:pt x="3109" y="30"/>
                    </a:lnTo>
                    <a:lnTo>
                      <a:pt x="3109" y="30"/>
                    </a:lnTo>
                    <a:lnTo>
                      <a:pt x="3110" y="33"/>
                    </a:lnTo>
                    <a:lnTo>
                      <a:pt x="3110" y="32"/>
                    </a:lnTo>
                    <a:lnTo>
                      <a:pt x="3110" y="32"/>
                    </a:lnTo>
                    <a:lnTo>
                      <a:pt x="3111" y="30"/>
                    </a:lnTo>
                    <a:lnTo>
                      <a:pt x="3111" y="30"/>
                    </a:lnTo>
                    <a:lnTo>
                      <a:pt x="3112" y="32"/>
                    </a:lnTo>
                    <a:lnTo>
                      <a:pt x="3112" y="30"/>
                    </a:lnTo>
                    <a:lnTo>
                      <a:pt x="3112" y="32"/>
                    </a:lnTo>
                    <a:lnTo>
                      <a:pt x="3113" y="29"/>
                    </a:lnTo>
                    <a:lnTo>
                      <a:pt x="3113" y="29"/>
                    </a:lnTo>
                    <a:lnTo>
                      <a:pt x="3113" y="29"/>
                    </a:lnTo>
                    <a:lnTo>
                      <a:pt x="3115" y="27"/>
                    </a:lnTo>
                    <a:lnTo>
                      <a:pt x="3115" y="28"/>
                    </a:lnTo>
                    <a:lnTo>
                      <a:pt x="3115" y="29"/>
                    </a:lnTo>
                    <a:lnTo>
                      <a:pt x="3116" y="33"/>
                    </a:lnTo>
                    <a:lnTo>
                      <a:pt x="3116" y="32"/>
                    </a:lnTo>
                    <a:lnTo>
                      <a:pt x="3117" y="32"/>
                    </a:lnTo>
                    <a:lnTo>
                      <a:pt x="3117" y="30"/>
                    </a:lnTo>
                    <a:lnTo>
                      <a:pt x="3117" y="30"/>
                    </a:lnTo>
                    <a:lnTo>
                      <a:pt x="3118" y="32"/>
                    </a:lnTo>
                    <a:lnTo>
                      <a:pt x="3118" y="29"/>
                    </a:lnTo>
                    <a:lnTo>
                      <a:pt x="3118" y="30"/>
                    </a:lnTo>
                    <a:lnTo>
                      <a:pt x="3119" y="32"/>
                    </a:lnTo>
                    <a:lnTo>
                      <a:pt x="3119" y="33"/>
                    </a:lnTo>
                    <a:lnTo>
                      <a:pt x="3119" y="32"/>
                    </a:lnTo>
                    <a:lnTo>
                      <a:pt x="3120" y="32"/>
                    </a:lnTo>
                    <a:lnTo>
                      <a:pt x="3120" y="35"/>
                    </a:lnTo>
                    <a:lnTo>
                      <a:pt x="3121" y="35"/>
                    </a:lnTo>
                    <a:lnTo>
                      <a:pt x="3121" y="36"/>
                    </a:lnTo>
                    <a:lnTo>
                      <a:pt x="3121" y="36"/>
                    </a:lnTo>
                    <a:lnTo>
                      <a:pt x="3122" y="36"/>
                    </a:lnTo>
                    <a:lnTo>
                      <a:pt x="3122" y="34"/>
                    </a:lnTo>
                    <a:lnTo>
                      <a:pt x="3122" y="33"/>
                    </a:lnTo>
                    <a:lnTo>
                      <a:pt x="3124" y="33"/>
                    </a:lnTo>
                    <a:lnTo>
                      <a:pt x="3124" y="34"/>
                    </a:lnTo>
                    <a:lnTo>
                      <a:pt x="3124" y="35"/>
                    </a:lnTo>
                    <a:lnTo>
                      <a:pt x="3125" y="32"/>
                    </a:lnTo>
                    <a:lnTo>
                      <a:pt x="3125" y="30"/>
                    </a:lnTo>
                    <a:lnTo>
                      <a:pt x="3126" y="28"/>
                    </a:lnTo>
                    <a:lnTo>
                      <a:pt x="3126" y="28"/>
                    </a:lnTo>
                    <a:lnTo>
                      <a:pt x="3126" y="27"/>
                    </a:lnTo>
                    <a:lnTo>
                      <a:pt x="3127" y="27"/>
                    </a:lnTo>
                    <a:lnTo>
                      <a:pt x="3127" y="25"/>
                    </a:lnTo>
                    <a:lnTo>
                      <a:pt x="3127" y="25"/>
                    </a:lnTo>
                    <a:lnTo>
                      <a:pt x="3128" y="25"/>
                    </a:lnTo>
                    <a:lnTo>
                      <a:pt x="3128" y="25"/>
                    </a:lnTo>
                    <a:lnTo>
                      <a:pt x="3128" y="24"/>
                    </a:lnTo>
                    <a:lnTo>
                      <a:pt x="3129" y="23"/>
                    </a:lnTo>
                    <a:lnTo>
                      <a:pt x="3129" y="24"/>
                    </a:lnTo>
                    <a:lnTo>
                      <a:pt x="3130" y="24"/>
                    </a:lnTo>
                    <a:lnTo>
                      <a:pt x="3130" y="28"/>
                    </a:lnTo>
                    <a:lnTo>
                      <a:pt x="3130" y="28"/>
                    </a:lnTo>
                    <a:lnTo>
                      <a:pt x="3131" y="29"/>
                    </a:lnTo>
                    <a:lnTo>
                      <a:pt x="3131" y="32"/>
                    </a:lnTo>
                    <a:lnTo>
                      <a:pt x="3131" y="32"/>
                    </a:lnTo>
                    <a:lnTo>
                      <a:pt x="3133" y="29"/>
                    </a:lnTo>
                    <a:lnTo>
                      <a:pt x="3133" y="29"/>
                    </a:lnTo>
                    <a:lnTo>
                      <a:pt x="3133" y="27"/>
                    </a:lnTo>
                    <a:lnTo>
                      <a:pt x="3134" y="24"/>
                    </a:lnTo>
                    <a:lnTo>
                      <a:pt x="3134" y="23"/>
                    </a:lnTo>
                    <a:lnTo>
                      <a:pt x="3135" y="24"/>
                    </a:lnTo>
                    <a:lnTo>
                      <a:pt x="3135" y="25"/>
                    </a:lnTo>
                    <a:lnTo>
                      <a:pt x="3135" y="25"/>
                    </a:lnTo>
                    <a:lnTo>
                      <a:pt x="3136" y="25"/>
                    </a:lnTo>
                    <a:lnTo>
                      <a:pt x="3136" y="25"/>
                    </a:lnTo>
                    <a:lnTo>
                      <a:pt x="3136" y="25"/>
                    </a:lnTo>
                    <a:lnTo>
                      <a:pt x="3137" y="28"/>
                    </a:lnTo>
                    <a:lnTo>
                      <a:pt x="3137" y="27"/>
                    </a:lnTo>
                    <a:lnTo>
                      <a:pt x="3137" y="27"/>
                    </a:lnTo>
                    <a:lnTo>
                      <a:pt x="3138" y="26"/>
                    </a:lnTo>
                    <a:lnTo>
                      <a:pt x="3138" y="24"/>
                    </a:lnTo>
                    <a:lnTo>
                      <a:pt x="3139" y="25"/>
                    </a:lnTo>
                    <a:lnTo>
                      <a:pt x="3139" y="27"/>
                    </a:lnTo>
                    <a:lnTo>
                      <a:pt x="3139" y="27"/>
                    </a:lnTo>
                    <a:lnTo>
                      <a:pt x="3140" y="27"/>
                    </a:lnTo>
                    <a:lnTo>
                      <a:pt x="3140" y="24"/>
                    </a:lnTo>
                    <a:lnTo>
                      <a:pt x="3140" y="25"/>
                    </a:lnTo>
                    <a:lnTo>
                      <a:pt x="3142" y="24"/>
                    </a:lnTo>
                    <a:lnTo>
                      <a:pt x="3142" y="26"/>
                    </a:lnTo>
                    <a:lnTo>
                      <a:pt x="3142" y="26"/>
                    </a:lnTo>
                    <a:lnTo>
                      <a:pt x="3143" y="27"/>
                    </a:lnTo>
                    <a:lnTo>
                      <a:pt x="3143" y="26"/>
                    </a:lnTo>
                    <a:lnTo>
                      <a:pt x="3144" y="28"/>
                    </a:lnTo>
                    <a:lnTo>
                      <a:pt x="3144" y="26"/>
                    </a:lnTo>
                    <a:lnTo>
                      <a:pt x="3144" y="28"/>
                    </a:lnTo>
                    <a:lnTo>
                      <a:pt x="3145" y="27"/>
                    </a:lnTo>
                    <a:lnTo>
                      <a:pt x="3145" y="25"/>
                    </a:lnTo>
                    <a:lnTo>
                      <a:pt x="3145" y="27"/>
                    </a:lnTo>
                    <a:lnTo>
                      <a:pt x="3146" y="25"/>
                    </a:lnTo>
                    <a:lnTo>
                      <a:pt x="3146" y="28"/>
                    </a:lnTo>
                    <a:lnTo>
                      <a:pt x="3146" y="27"/>
                    </a:lnTo>
                    <a:lnTo>
                      <a:pt x="3147" y="27"/>
                    </a:lnTo>
                    <a:lnTo>
                      <a:pt x="3147" y="28"/>
                    </a:lnTo>
                    <a:lnTo>
                      <a:pt x="3148" y="29"/>
                    </a:lnTo>
                    <a:lnTo>
                      <a:pt x="3148" y="28"/>
                    </a:lnTo>
                    <a:lnTo>
                      <a:pt x="3148" y="27"/>
                    </a:lnTo>
                    <a:lnTo>
                      <a:pt x="3149" y="28"/>
                    </a:lnTo>
                    <a:lnTo>
                      <a:pt x="3149" y="25"/>
                    </a:lnTo>
                    <a:lnTo>
                      <a:pt x="3149" y="26"/>
                    </a:lnTo>
                    <a:lnTo>
                      <a:pt x="3151" y="24"/>
                    </a:lnTo>
                    <a:lnTo>
                      <a:pt x="3151" y="23"/>
                    </a:lnTo>
                    <a:lnTo>
                      <a:pt x="3152" y="25"/>
                    </a:lnTo>
                    <a:lnTo>
                      <a:pt x="3152" y="27"/>
                    </a:lnTo>
                    <a:lnTo>
                      <a:pt x="3152" y="29"/>
                    </a:lnTo>
                    <a:lnTo>
                      <a:pt x="3153" y="30"/>
                    </a:lnTo>
                    <a:lnTo>
                      <a:pt x="3153" y="30"/>
                    </a:lnTo>
                    <a:lnTo>
                      <a:pt x="3153" y="32"/>
                    </a:lnTo>
                    <a:lnTo>
                      <a:pt x="3154" y="30"/>
                    </a:lnTo>
                    <a:lnTo>
                      <a:pt x="3154" y="32"/>
                    </a:lnTo>
                    <a:lnTo>
                      <a:pt x="3154" y="30"/>
                    </a:lnTo>
                    <a:lnTo>
                      <a:pt x="3155" y="30"/>
                    </a:lnTo>
                    <a:lnTo>
                      <a:pt x="3155" y="32"/>
                    </a:lnTo>
                    <a:lnTo>
                      <a:pt x="3156" y="29"/>
                    </a:lnTo>
                    <a:lnTo>
                      <a:pt x="3156" y="29"/>
                    </a:lnTo>
                    <a:lnTo>
                      <a:pt x="3156" y="30"/>
                    </a:lnTo>
                    <a:lnTo>
                      <a:pt x="3157" y="32"/>
                    </a:lnTo>
                    <a:lnTo>
                      <a:pt x="3157" y="32"/>
                    </a:lnTo>
                    <a:lnTo>
                      <a:pt x="3157" y="29"/>
                    </a:lnTo>
                    <a:lnTo>
                      <a:pt x="3158" y="30"/>
                    </a:lnTo>
                    <a:lnTo>
                      <a:pt x="3158" y="29"/>
                    </a:lnTo>
                    <a:lnTo>
                      <a:pt x="3158" y="27"/>
                    </a:lnTo>
                    <a:lnTo>
                      <a:pt x="3160" y="27"/>
                    </a:lnTo>
                    <a:lnTo>
                      <a:pt x="3160" y="26"/>
                    </a:lnTo>
                    <a:lnTo>
                      <a:pt x="3161" y="25"/>
                    </a:lnTo>
                    <a:lnTo>
                      <a:pt x="3161" y="23"/>
                    </a:lnTo>
                    <a:lnTo>
                      <a:pt x="3161" y="21"/>
                    </a:lnTo>
                    <a:lnTo>
                      <a:pt x="3162" y="20"/>
                    </a:lnTo>
                    <a:lnTo>
                      <a:pt x="3162" y="23"/>
                    </a:lnTo>
                    <a:lnTo>
                      <a:pt x="3162" y="23"/>
                    </a:lnTo>
                    <a:lnTo>
                      <a:pt x="3163" y="21"/>
                    </a:lnTo>
                    <a:lnTo>
                      <a:pt x="3163" y="24"/>
                    </a:lnTo>
                    <a:lnTo>
                      <a:pt x="3163" y="24"/>
                    </a:lnTo>
                    <a:lnTo>
                      <a:pt x="3164" y="23"/>
                    </a:lnTo>
                    <a:lnTo>
                      <a:pt x="3164" y="24"/>
                    </a:lnTo>
                    <a:lnTo>
                      <a:pt x="3165" y="25"/>
                    </a:lnTo>
                    <a:lnTo>
                      <a:pt x="3165" y="27"/>
                    </a:lnTo>
                    <a:lnTo>
                      <a:pt x="3165" y="29"/>
                    </a:lnTo>
                    <a:lnTo>
                      <a:pt x="3166" y="29"/>
                    </a:lnTo>
                    <a:lnTo>
                      <a:pt x="3166" y="32"/>
                    </a:lnTo>
                    <a:lnTo>
                      <a:pt x="3166" y="32"/>
                    </a:lnTo>
                    <a:lnTo>
                      <a:pt x="3167" y="32"/>
                    </a:lnTo>
                    <a:lnTo>
                      <a:pt x="3167" y="33"/>
                    </a:lnTo>
                    <a:lnTo>
                      <a:pt x="3167" y="32"/>
                    </a:lnTo>
                    <a:lnTo>
                      <a:pt x="3169" y="32"/>
                    </a:lnTo>
                    <a:lnTo>
                      <a:pt x="3169" y="32"/>
                    </a:lnTo>
                    <a:lnTo>
                      <a:pt x="3170" y="32"/>
                    </a:lnTo>
                    <a:lnTo>
                      <a:pt x="3170" y="32"/>
                    </a:lnTo>
                    <a:lnTo>
                      <a:pt x="3170" y="32"/>
                    </a:lnTo>
                    <a:lnTo>
                      <a:pt x="3171" y="32"/>
                    </a:lnTo>
                    <a:lnTo>
                      <a:pt x="3171" y="33"/>
                    </a:lnTo>
                    <a:lnTo>
                      <a:pt x="3171" y="30"/>
                    </a:lnTo>
                    <a:lnTo>
                      <a:pt x="3172" y="32"/>
                    </a:lnTo>
                    <a:lnTo>
                      <a:pt x="3172" y="30"/>
                    </a:lnTo>
                    <a:lnTo>
                      <a:pt x="3172" y="30"/>
                    </a:lnTo>
                    <a:lnTo>
                      <a:pt x="3173" y="32"/>
                    </a:lnTo>
                    <a:lnTo>
                      <a:pt x="3173" y="34"/>
                    </a:lnTo>
                    <a:lnTo>
                      <a:pt x="3174" y="37"/>
                    </a:lnTo>
                    <a:lnTo>
                      <a:pt x="3174" y="40"/>
                    </a:lnTo>
                    <a:lnTo>
                      <a:pt x="3174" y="40"/>
                    </a:lnTo>
                    <a:lnTo>
                      <a:pt x="3175" y="40"/>
                    </a:lnTo>
                    <a:lnTo>
                      <a:pt x="3175" y="40"/>
                    </a:lnTo>
                    <a:lnTo>
                      <a:pt x="3175" y="38"/>
                    </a:lnTo>
                    <a:lnTo>
                      <a:pt x="3176" y="36"/>
                    </a:lnTo>
                    <a:lnTo>
                      <a:pt x="3176" y="32"/>
                    </a:lnTo>
                    <a:lnTo>
                      <a:pt x="3176" y="30"/>
                    </a:lnTo>
                    <a:lnTo>
                      <a:pt x="3178" y="28"/>
                    </a:lnTo>
                    <a:lnTo>
                      <a:pt x="3178" y="27"/>
                    </a:lnTo>
                    <a:lnTo>
                      <a:pt x="3179" y="25"/>
                    </a:lnTo>
                    <a:lnTo>
                      <a:pt x="3179" y="23"/>
                    </a:lnTo>
                    <a:lnTo>
                      <a:pt x="3179" y="20"/>
                    </a:lnTo>
                    <a:lnTo>
                      <a:pt x="3180" y="20"/>
                    </a:lnTo>
                    <a:lnTo>
                      <a:pt x="3180" y="17"/>
                    </a:lnTo>
                    <a:lnTo>
                      <a:pt x="3180" y="18"/>
                    </a:lnTo>
                    <a:lnTo>
                      <a:pt x="3181" y="18"/>
                    </a:lnTo>
                    <a:lnTo>
                      <a:pt x="3181" y="19"/>
                    </a:lnTo>
                    <a:lnTo>
                      <a:pt x="3181" y="20"/>
                    </a:lnTo>
                    <a:lnTo>
                      <a:pt x="3182" y="20"/>
                    </a:lnTo>
                    <a:lnTo>
                      <a:pt x="3182" y="20"/>
                    </a:lnTo>
                    <a:lnTo>
                      <a:pt x="3183" y="21"/>
                    </a:lnTo>
                    <a:lnTo>
                      <a:pt x="3183" y="25"/>
                    </a:lnTo>
                    <a:lnTo>
                      <a:pt x="3183" y="26"/>
                    </a:lnTo>
                    <a:lnTo>
                      <a:pt x="3184" y="27"/>
                    </a:lnTo>
                    <a:lnTo>
                      <a:pt x="3184" y="27"/>
                    </a:lnTo>
                    <a:lnTo>
                      <a:pt x="3184" y="25"/>
                    </a:lnTo>
                    <a:lnTo>
                      <a:pt x="3185" y="26"/>
                    </a:lnTo>
                    <a:lnTo>
                      <a:pt x="3185" y="28"/>
                    </a:lnTo>
                    <a:lnTo>
                      <a:pt x="3185" y="28"/>
                    </a:lnTo>
                    <a:lnTo>
                      <a:pt x="3186" y="28"/>
                    </a:lnTo>
                    <a:lnTo>
                      <a:pt x="3186" y="30"/>
                    </a:lnTo>
                    <a:lnTo>
                      <a:pt x="3188" y="33"/>
                    </a:lnTo>
                    <a:lnTo>
                      <a:pt x="3188" y="30"/>
                    </a:lnTo>
                    <a:lnTo>
                      <a:pt x="3188" y="29"/>
                    </a:lnTo>
                    <a:lnTo>
                      <a:pt x="3189" y="28"/>
                    </a:lnTo>
                    <a:lnTo>
                      <a:pt x="3189" y="26"/>
                    </a:lnTo>
                    <a:lnTo>
                      <a:pt x="3189" y="27"/>
                    </a:lnTo>
                    <a:lnTo>
                      <a:pt x="3190" y="28"/>
                    </a:lnTo>
                    <a:lnTo>
                      <a:pt x="3190" y="27"/>
                    </a:lnTo>
                    <a:lnTo>
                      <a:pt x="3190" y="27"/>
                    </a:lnTo>
                    <a:lnTo>
                      <a:pt x="3191" y="28"/>
                    </a:lnTo>
                    <a:lnTo>
                      <a:pt x="3191" y="27"/>
                    </a:lnTo>
                    <a:lnTo>
                      <a:pt x="3192" y="27"/>
                    </a:lnTo>
                    <a:lnTo>
                      <a:pt x="3192" y="26"/>
                    </a:lnTo>
                    <a:lnTo>
                      <a:pt x="3192" y="25"/>
                    </a:lnTo>
                    <a:lnTo>
                      <a:pt x="3193" y="25"/>
                    </a:lnTo>
                    <a:lnTo>
                      <a:pt x="3193" y="24"/>
                    </a:lnTo>
                    <a:lnTo>
                      <a:pt x="3193" y="25"/>
                    </a:lnTo>
                    <a:lnTo>
                      <a:pt x="3194" y="25"/>
                    </a:lnTo>
                    <a:lnTo>
                      <a:pt x="3194" y="23"/>
                    </a:lnTo>
                    <a:lnTo>
                      <a:pt x="3195" y="23"/>
                    </a:lnTo>
                    <a:lnTo>
                      <a:pt x="3195" y="23"/>
                    </a:lnTo>
                    <a:lnTo>
                      <a:pt x="3195" y="24"/>
                    </a:lnTo>
                    <a:lnTo>
                      <a:pt x="3197" y="25"/>
                    </a:lnTo>
                    <a:lnTo>
                      <a:pt x="3197" y="27"/>
                    </a:lnTo>
                    <a:lnTo>
                      <a:pt x="3197" y="27"/>
                    </a:lnTo>
                    <a:lnTo>
                      <a:pt x="3198" y="27"/>
                    </a:lnTo>
                    <a:lnTo>
                      <a:pt x="3198" y="28"/>
                    </a:lnTo>
                    <a:lnTo>
                      <a:pt x="3198" y="28"/>
                    </a:lnTo>
                    <a:lnTo>
                      <a:pt x="3199" y="28"/>
                    </a:lnTo>
                    <a:lnTo>
                      <a:pt x="3199" y="27"/>
                    </a:lnTo>
                    <a:lnTo>
                      <a:pt x="3200" y="25"/>
                    </a:lnTo>
                    <a:lnTo>
                      <a:pt x="3200" y="27"/>
                    </a:lnTo>
                    <a:lnTo>
                      <a:pt x="3200" y="28"/>
                    </a:lnTo>
                    <a:lnTo>
                      <a:pt x="3201" y="28"/>
                    </a:lnTo>
                    <a:lnTo>
                      <a:pt x="3201" y="29"/>
                    </a:lnTo>
                    <a:lnTo>
                      <a:pt x="3201" y="32"/>
                    </a:lnTo>
                    <a:lnTo>
                      <a:pt x="3202" y="35"/>
                    </a:lnTo>
                    <a:lnTo>
                      <a:pt x="3202" y="35"/>
                    </a:lnTo>
                    <a:lnTo>
                      <a:pt x="3202" y="36"/>
                    </a:lnTo>
                    <a:lnTo>
                      <a:pt x="3203" y="35"/>
                    </a:lnTo>
                    <a:lnTo>
                      <a:pt x="3203" y="33"/>
                    </a:lnTo>
                    <a:lnTo>
                      <a:pt x="3204" y="30"/>
                    </a:lnTo>
                    <a:lnTo>
                      <a:pt x="3204" y="28"/>
                    </a:lnTo>
                    <a:lnTo>
                      <a:pt x="3204" y="28"/>
                    </a:lnTo>
                    <a:lnTo>
                      <a:pt x="3206" y="27"/>
                    </a:lnTo>
                    <a:lnTo>
                      <a:pt x="3206" y="24"/>
                    </a:lnTo>
                    <a:lnTo>
                      <a:pt x="3206" y="23"/>
                    </a:lnTo>
                    <a:lnTo>
                      <a:pt x="3207" y="21"/>
                    </a:lnTo>
                    <a:lnTo>
                      <a:pt x="3207" y="21"/>
                    </a:lnTo>
                    <a:lnTo>
                      <a:pt x="3207" y="20"/>
                    </a:lnTo>
                    <a:lnTo>
                      <a:pt x="3208" y="20"/>
                    </a:lnTo>
                    <a:lnTo>
                      <a:pt x="3208" y="20"/>
                    </a:lnTo>
                    <a:lnTo>
                      <a:pt x="3209" y="21"/>
                    </a:lnTo>
                    <a:lnTo>
                      <a:pt x="3209" y="19"/>
                    </a:lnTo>
                    <a:lnTo>
                      <a:pt x="3209" y="21"/>
                    </a:lnTo>
                    <a:lnTo>
                      <a:pt x="3210" y="20"/>
                    </a:lnTo>
                    <a:lnTo>
                      <a:pt x="3210" y="21"/>
                    </a:lnTo>
                    <a:lnTo>
                      <a:pt x="3210" y="23"/>
                    </a:lnTo>
                    <a:lnTo>
                      <a:pt x="3211" y="23"/>
                    </a:lnTo>
                    <a:lnTo>
                      <a:pt x="3211" y="24"/>
                    </a:lnTo>
                    <a:lnTo>
                      <a:pt x="3211" y="23"/>
                    </a:lnTo>
                    <a:lnTo>
                      <a:pt x="3212" y="26"/>
                    </a:lnTo>
                    <a:lnTo>
                      <a:pt x="3212" y="28"/>
                    </a:lnTo>
                    <a:lnTo>
                      <a:pt x="3213" y="28"/>
                    </a:lnTo>
                    <a:lnTo>
                      <a:pt x="3213" y="32"/>
                    </a:lnTo>
                    <a:lnTo>
                      <a:pt x="3213" y="30"/>
                    </a:lnTo>
                    <a:lnTo>
                      <a:pt x="3215" y="30"/>
                    </a:lnTo>
                    <a:lnTo>
                      <a:pt x="3215" y="30"/>
                    </a:lnTo>
                    <a:lnTo>
                      <a:pt x="3215" y="28"/>
                    </a:lnTo>
                    <a:lnTo>
                      <a:pt x="3216" y="28"/>
                    </a:lnTo>
                    <a:lnTo>
                      <a:pt x="3216" y="27"/>
                    </a:lnTo>
                    <a:lnTo>
                      <a:pt x="3216" y="28"/>
                    </a:lnTo>
                    <a:lnTo>
                      <a:pt x="3217" y="30"/>
                    </a:lnTo>
                    <a:lnTo>
                      <a:pt x="3217" y="28"/>
                    </a:lnTo>
                    <a:lnTo>
                      <a:pt x="3218" y="30"/>
                    </a:lnTo>
                    <a:lnTo>
                      <a:pt x="3218" y="30"/>
                    </a:lnTo>
                    <a:lnTo>
                      <a:pt x="3218" y="29"/>
                    </a:lnTo>
                    <a:lnTo>
                      <a:pt x="3219" y="30"/>
                    </a:lnTo>
                    <a:lnTo>
                      <a:pt x="3219" y="29"/>
                    </a:lnTo>
                    <a:lnTo>
                      <a:pt x="3219" y="29"/>
                    </a:lnTo>
                    <a:lnTo>
                      <a:pt x="3220" y="28"/>
                    </a:lnTo>
                    <a:lnTo>
                      <a:pt x="3220" y="29"/>
                    </a:lnTo>
                    <a:lnTo>
                      <a:pt x="3220" y="29"/>
                    </a:lnTo>
                    <a:lnTo>
                      <a:pt x="3221" y="29"/>
                    </a:lnTo>
                    <a:lnTo>
                      <a:pt x="3221" y="29"/>
                    </a:lnTo>
                    <a:lnTo>
                      <a:pt x="3222" y="29"/>
                    </a:lnTo>
                    <a:lnTo>
                      <a:pt x="3222" y="28"/>
                    </a:lnTo>
                    <a:lnTo>
                      <a:pt x="3222" y="27"/>
                    </a:lnTo>
                    <a:lnTo>
                      <a:pt x="3224" y="28"/>
                    </a:lnTo>
                    <a:lnTo>
                      <a:pt x="3224" y="27"/>
                    </a:lnTo>
                    <a:lnTo>
                      <a:pt x="3224" y="26"/>
                    </a:lnTo>
                    <a:lnTo>
                      <a:pt x="3225" y="26"/>
                    </a:lnTo>
                    <a:lnTo>
                      <a:pt x="3225" y="24"/>
                    </a:lnTo>
                    <a:lnTo>
                      <a:pt x="3225" y="24"/>
                    </a:lnTo>
                    <a:lnTo>
                      <a:pt x="3226" y="25"/>
                    </a:lnTo>
                    <a:lnTo>
                      <a:pt x="3226" y="24"/>
                    </a:lnTo>
                    <a:lnTo>
                      <a:pt x="3227" y="24"/>
                    </a:lnTo>
                    <a:lnTo>
                      <a:pt x="3227" y="24"/>
                    </a:lnTo>
                    <a:lnTo>
                      <a:pt x="3227" y="25"/>
                    </a:lnTo>
                    <a:lnTo>
                      <a:pt x="3228" y="27"/>
                    </a:lnTo>
                    <a:lnTo>
                      <a:pt x="3228" y="27"/>
                    </a:lnTo>
                    <a:lnTo>
                      <a:pt x="3228" y="27"/>
                    </a:lnTo>
                    <a:lnTo>
                      <a:pt x="3229" y="28"/>
                    </a:lnTo>
                    <a:lnTo>
                      <a:pt x="3229" y="30"/>
                    </a:lnTo>
                    <a:lnTo>
                      <a:pt x="3229" y="32"/>
                    </a:lnTo>
                    <a:lnTo>
                      <a:pt x="3230" y="32"/>
                    </a:lnTo>
                    <a:lnTo>
                      <a:pt x="3230" y="30"/>
                    </a:lnTo>
                    <a:lnTo>
                      <a:pt x="3231" y="32"/>
                    </a:lnTo>
                    <a:lnTo>
                      <a:pt x="3231" y="32"/>
                    </a:lnTo>
                    <a:lnTo>
                      <a:pt x="3231" y="30"/>
                    </a:lnTo>
                    <a:lnTo>
                      <a:pt x="3233" y="28"/>
                    </a:lnTo>
                    <a:lnTo>
                      <a:pt x="3233" y="27"/>
                    </a:lnTo>
                    <a:lnTo>
                      <a:pt x="3233" y="27"/>
                    </a:lnTo>
                    <a:lnTo>
                      <a:pt x="3234" y="28"/>
                    </a:lnTo>
                    <a:lnTo>
                      <a:pt x="3234" y="30"/>
                    </a:lnTo>
                    <a:lnTo>
                      <a:pt x="3234" y="29"/>
                    </a:lnTo>
                    <a:lnTo>
                      <a:pt x="3235" y="29"/>
                    </a:lnTo>
                    <a:lnTo>
                      <a:pt x="3235" y="29"/>
                    </a:lnTo>
                    <a:lnTo>
                      <a:pt x="3236" y="28"/>
                    </a:lnTo>
                    <a:lnTo>
                      <a:pt x="3236" y="30"/>
                    </a:lnTo>
                    <a:lnTo>
                      <a:pt x="3236" y="32"/>
                    </a:lnTo>
                    <a:lnTo>
                      <a:pt x="3237" y="30"/>
                    </a:lnTo>
                    <a:lnTo>
                      <a:pt x="3237" y="33"/>
                    </a:lnTo>
                    <a:lnTo>
                      <a:pt x="3237" y="33"/>
                    </a:lnTo>
                    <a:lnTo>
                      <a:pt x="3238" y="33"/>
                    </a:lnTo>
                    <a:lnTo>
                      <a:pt x="3238" y="32"/>
                    </a:lnTo>
                    <a:lnTo>
                      <a:pt x="3239" y="28"/>
                    </a:lnTo>
                    <a:lnTo>
                      <a:pt x="3239" y="28"/>
                    </a:lnTo>
                    <a:lnTo>
                      <a:pt x="3239" y="28"/>
                    </a:lnTo>
                    <a:lnTo>
                      <a:pt x="3240" y="28"/>
                    </a:lnTo>
                    <a:lnTo>
                      <a:pt x="3240" y="26"/>
                    </a:lnTo>
                    <a:lnTo>
                      <a:pt x="3240" y="25"/>
                    </a:lnTo>
                    <a:lnTo>
                      <a:pt x="3242" y="25"/>
                    </a:lnTo>
                    <a:lnTo>
                      <a:pt x="3242" y="24"/>
                    </a:lnTo>
                    <a:lnTo>
                      <a:pt x="3242" y="21"/>
                    </a:lnTo>
                    <a:lnTo>
                      <a:pt x="3243" y="20"/>
                    </a:lnTo>
                    <a:lnTo>
                      <a:pt x="3243" y="19"/>
                    </a:lnTo>
                    <a:lnTo>
                      <a:pt x="3244" y="19"/>
                    </a:lnTo>
                    <a:lnTo>
                      <a:pt x="3244" y="20"/>
                    </a:lnTo>
                    <a:lnTo>
                      <a:pt x="3244" y="20"/>
                    </a:lnTo>
                    <a:lnTo>
                      <a:pt x="3245" y="20"/>
                    </a:lnTo>
                    <a:lnTo>
                      <a:pt x="3245" y="21"/>
                    </a:lnTo>
                    <a:lnTo>
                      <a:pt x="3245" y="23"/>
                    </a:lnTo>
                    <a:lnTo>
                      <a:pt x="3246" y="25"/>
                    </a:lnTo>
                    <a:lnTo>
                      <a:pt x="3246" y="27"/>
                    </a:lnTo>
                    <a:lnTo>
                      <a:pt x="3246" y="27"/>
                    </a:lnTo>
                    <a:lnTo>
                      <a:pt x="3247" y="29"/>
                    </a:lnTo>
                    <a:lnTo>
                      <a:pt x="3247" y="30"/>
                    </a:lnTo>
                    <a:lnTo>
                      <a:pt x="3248" y="29"/>
                    </a:lnTo>
                    <a:lnTo>
                      <a:pt x="3248" y="28"/>
                    </a:lnTo>
                    <a:lnTo>
                      <a:pt x="3248" y="29"/>
                    </a:lnTo>
                    <a:lnTo>
                      <a:pt x="3249" y="30"/>
                    </a:lnTo>
                    <a:lnTo>
                      <a:pt x="3249" y="30"/>
                    </a:lnTo>
                    <a:lnTo>
                      <a:pt x="3249" y="33"/>
                    </a:lnTo>
                    <a:lnTo>
                      <a:pt x="3251" y="34"/>
                    </a:lnTo>
                    <a:lnTo>
                      <a:pt x="3251" y="35"/>
                    </a:lnTo>
                    <a:lnTo>
                      <a:pt x="3251" y="37"/>
                    </a:lnTo>
                    <a:lnTo>
                      <a:pt x="3252" y="38"/>
                    </a:lnTo>
                    <a:lnTo>
                      <a:pt x="3252" y="37"/>
                    </a:lnTo>
                    <a:lnTo>
                      <a:pt x="3253" y="33"/>
                    </a:lnTo>
                    <a:lnTo>
                      <a:pt x="3253" y="32"/>
                    </a:lnTo>
                    <a:lnTo>
                      <a:pt x="3253" y="29"/>
                    </a:lnTo>
                    <a:lnTo>
                      <a:pt x="3254" y="29"/>
                    </a:lnTo>
                    <a:lnTo>
                      <a:pt x="3254" y="29"/>
                    </a:lnTo>
                    <a:lnTo>
                      <a:pt x="3254" y="29"/>
                    </a:lnTo>
                    <a:lnTo>
                      <a:pt x="3255" y="32"/>
                    </a:lnTo>
                    <a:lnTo>
                      <a:pt x="3255" y="35"/>
                    </a:lnTo>
                    <a:lnTo>
                      <a:pt x="3255" y="38"/>
                    </a:lnTo>
                    <a:lnTo>
                      <a:pt x="3256" y="40"/>
                    </a:lnTo>
                    <a:lnTo>
                      <a:pt x="3256" y="43"/>
                    </a:lnTo>
                    <a:lnTo>
                      <a:pt x="3257" y="42"/>
                    </a:lnTo>
                    <a:lnTo>
                      <a:pt x="3257" y="40"/>
                    </a:lnTo>
                    <a:lnTo>
                      <a:pt x="3257" y="38"/>
                    </a:lnTo>
                    <a:lnTo>
                      <a:pt x="3258" y="37"/>
                    </a:lnTo>
                    <a:lnTo>
                      <a:pt x="3258" y="37"/>
                    </a:lnTo>
                    <a:lnTo>
                      <a:pt x="3258" y="37"/>
                    </a:lnTo>
                    <a:lnTo>
                      <a:pt x="3260" y="36"/>
                    </a:lnTo>
                    <a:lnTo>
                      <a:pt x="3260" y="33"/>
                    </a:lnTo>
                    <a:lnTo>
                      <a:pt x="3260" y="30"/>
                    </a:lnTo>
                    <a:lnTo>
                      <a:pt x="3261" y="27"/>
                    </a:lnTo>
                    <a:lnTo>
                      <a:pt x="3261" y="25"/>
                    </a:lnTo>
                    <a:lnTo>
                      <a:pt x="3262" y="24"/>
                    </a:lnTo>
                    <a:lnTo>
                      <a:pt x="3262" y="24"/>
                    </a:lnTo>
                    <a:lnTo>
                      <a:pt x="3262" y="25"/>
                    </a:lnTo>
                    <a:lnTo>
                      <a:pt x="3263" y="24"/>
                    </a:lnTo>
                    <a:lnTo>
                      <a:pt x="3263" y="23"/>
                    </a:lnTo>
                    <a:lnTo>
                      <a:pt x="3263" y="23"/>
                    </a:lnTo>
                    <a:lnTo>
                      <a:pt x="3264" y="23"/>
                    </a:lnTo>
                    <a:lnTo>
                      <a:pt x="3264" y="23"/>
                    </a:lnTo>
                    <a:lnTo>
                      <a:pt x="3264" y="20"/>
                    </a:lnTo>
                    <a:lnTo>
                      <a:pt x="3265" y="24"/>
                    </a:lnTo>
                    <a:lnTo>
                      <a:pt x="3265" y="24"/>
                    </a:lnTo>
                    <a:lnTo>
                      <a:pt x="3266" y="27"/>
                    </a:lnTo>
                    <a:lnTo>
                      <a:pt x="3266" y="28"/>
                    </a:lnTo>
                    <a:lnTo>
                      <a:pt x="3266" y="29"/>
                    </a:lnTo>
                    <a:lnTo>
                      <a:pt x="3267" y="30"/>
                    </a:lnTo>
                    <a:lnTo>
                      <a:pt x="3267" y="32"/>
                    </a:lnTo>
                    <a:lnTo>
                      <a:pt x="3267" y="30"/>
                    </a:lnTo>
                    <a:lnTo>
                      <a:pt x="3269" y="30"/>
                    </a:lnTo>
                    <a:lnTo>
                      <a:pt x="3269" y="30"/>
                    </a:lnTo>
                    <a:lnTo>
                      <a:pt x="3269" y="32"/>
                    </a:lnTo>
                    <a:lnTo>
                      <a:pt x="3270" y="30"/>
                    </a:lnTo>
                    <a:lnTo>
                      <a:pt x="3270" y="32"/>
                    </a:lnTo>
                    <a:lnTo>
                      <a:pt x="3271" y="30"/>
                    </a:lnTo>
                    <a:lnTo>
                      <a:pt x="3271" y="29"/>
                    </a:lnTo>
                    <a:lnTo>
                      <a:pt x="3271" y="30"/>
                    </a:lnTo>
                    <a:lnTo>
                      <a:pt x="3272" y="30"/>
                    </a:lnTo>
                    <a:lnTo>
                      <a:pt x="3272" y="32"/>
                    </a:lnTo>
                    <a:lnTo>
                      <a:pt x="3272" y="32"/>
                    </a:lnTo>
                    <a:lnTo>
                      <a:pt x="3273" y="32"/>
                    </a:lnTo>
                    <a:lnTo>
                      <a:pt x="3273" y="33"/>
                    </a:lnTo>
                    <a:lnTo>
                      <a:pt x="3273" y="35"/>
                    </a:lnTo>
                    <a:lnTo>
                      <a:pt x="3274" y="35"/>
                    </a:lnTo>
                    <a:lnTo>
                      <a:pt x="3274" y="35"/>
                    </a:lnTo>
                    <a:lnTo>
                      <a:pt x="3275" y="32"/>
                    </a:lnTo>
                    <a:lnTo>
                      <a:pt x="3275" y="30"/>
                    </a:lnTo>
                    <a:lnTo>
                      <a:pt x="3275" y="30"/>
                    </a:lnTo>
                    <a:lnTo>
                      <a:pt x="3276" y="30"/>
                    </a:lnTo>
                    <a:lnTo>
                      <a:pt x="3276" y="29"/>
                    </a:lnTo>
                    <a:lnTo>
                      <a:pt x="3276" y="30"/>
                    </a:lnTo>
                    <a:lnTo>
                      <a:pt x="3278" y="32"/>
                    </a:lnTo>
                    <a:lnTo>
                      <a:pt x="3278" y="32"/>
                    </a:lnTo>
                    <a:lnTo>
                      <a:pt x="3278" y="32"/>
                    </a:lnTo>
                    <a:lnTo>
                      <a:pt x="3279" y="29"/>
                    </a:lnTo>
                    <a:lnTo>
                      <a:pt x="3279" y="29"/>
                    </a:lnTo>
                    <a:lnTo>
                      <a:pt x="3280" y="29"/>
                    </a:lnTo>
                    <a:lnTo>
                      <a:pt x="3280" y="30"/>
                    </a:lnTo>
                    <a:lnTo>
                      <a:pt x="3280" y="30"/>
                    </a:lnTo>
                    <a:lnTo>
                      <a:pt x="3281" y="30"/>
                    </a:lnTo>
                    <a:lnTo>
                      <a:pt x="3281" y="34"/>
                    </a:lnTo>
                    <a:lnTo>
                      <a:pt x="3281" y="35"/>
                    </a:lnTo>
                    <a:lnTo>
                      <a:pt x="3282" y="36"/>
                    </a:lnTo>
                    <a:lnTo>
                      <a:pt x="3282" y="34"/>
                    </a:lnTo>
                    <a:lnTo>
                      <a:pt x="3283" y="35"/>
                    </a:lnTo>
                    <a:lnTo>
                      <a:pt x="3283" y="36"/>
                    </a:lnTo>
                    <a:lnTo>
                      <a:pt x="3283" y="37"/>
                    </a:lnTo>
                    <a:lnTo>
                      <a:pt x="3284" y="38"/>
                    </a:lnTo>
                    <a:lnTo>
                      <a:pt x="3284" y="39"/>
                    </a:lnTo>
                    <a:lnTo>
                      <a:pt x="3284" y="39"/>
                    </a:lnTo>
                    <a:lnTo>
                      <a:pt x="3285" y="39"/>
                    </a:lnTo>
                    <a:lnTo>
                      <a:pt x="3285" y="39"/>
                    </a:lnTo>
                    <a:lnTo>
                      <a:pt x="3285" y="40"/>
                    </a:lnTo>
                    <a:lnTo>
                      <a:pt x="3287" y="39"/>
                    </a:lnTo>
                    <a:lnTo>
                      <a:pt x="3287" y="39"/>
                    </a:lnTo>
                    <a:lnTo>
                      <a:pt x="3288" y="39"/>
                    </a:lnTo>
                    <a:lnTo>
                      <a:pt x="3288" y="38"/>
                    </a:lnTo>
                    <a:lnTo>
                      <a:pt x="3288" y="38"/>
                    </a:lnTo>
                    <a:lnTo>
                      <a:pt x="3289" y="35"/>
                    </a:lnTo>
                    <a:lnTo>
                      <a:pt x="3289" y="35"/>
                    </a:lnTo>
                    <a:lnTo>
                      <a:pt x="3289" y="34"/>
                    </a:lnTo>
                    <a:lnTo>
                      <a:pt x="3290" y="33"/>
                    </a:lnTo>
                    <a:lnTo>
                      <a:pt x="3290" y="30"/>
                    </a:lnTo>
                    <a:lnTo>
                      <a:pt x="3290" y="30"/>
                    </a:lnTo>
                    <a:lnTo>
                      <a:pt x="3291" y="29"/>
                    </a:lnTo>
                    <a:lnTo>
                      <a:pt x="3291" y="33"/>
                    </a:lnTo>
                    <a:lnTo>
                      <a:pt x="3292" y="32"/>
                    </a:lnTo>
                    <a:lnTo>
                      <a:pt x="3292" y="30"/>
                    </a:lnTo>
                    <a:lnTo>
                      <a:pt x="3292" y="32"/>
                    </a:lnTo>
                    <a:lnTo>
                      <a:pt x="3293" y="32"/>
                    </a:lnTo>
                    <a:lnTo>
                      <a:pt x="3293" y="33"/>
                    </a:lnTo>
                    <a:lnTo>
                      <a:pt x="3293" y="35"/>
                    </a:lnTo>
                    <a:lnTo>
                      <a:pt x="3294" y="35"/>
                    </a:lnTo>
                    <a:lnTo>
                      <a:pt x="3294" y="35"/>
                    </a:lnTo>
                    <a:lnTo>
                      <a:pt x="3294" y="35"/>
                    </a:lnTo>
                    <a:lnTo>
                      <a:pt x="3296" y="34"/>
                    </a:lnTo>
                    <a:lnTo>
                      <a:pt x="3296" y="35"/>
                    </a:lnTo>
                    <a:lnTo>
                      <a:pt x="3297" y="35"/>
                    </a:lnTo>
                    <a:lnTo>
                      <a:pt x="3297" y="33"/>
                    </a:lnTo>
                    <a:lnTo>
                      <a:pt x="3297" y="32"/>
                    </a:lnTo>
                    <a:lnTo>
                      <a:pt x="3298" y="32"/>
                    </a:lnTo>
                    <a:lnTo>
                      <a:pt x="3298" y="30"/>
                    </a:lnTo>
                    <a:lnTo>
                      <a:pt x="3298" y="32"/>
                    </a:lnTo>
                    <a:lnTo>
                      <a:pt x="3299" y="29"/>
                    </a:lnTo>
                    <a:lnTo>
                      <a:pt x="3299" y="32"/>
                    </a:lnTo>
                    <a:lnTo>
                      <a:pt x="3299" y="32"/>
                    </a:lnTo>
                    <a:lnTo>
                      <a:pt x="3300" y="33"/>
                    </a:lnTo>
                    <a:lnTo>
                      <a:pt x="3300" y="36"/>
                    </a:lnTo>
                    <a:lnTo>
                      <a:pt x="3301" y="38"/>
                    </a:lnTo>
                    <a:lnTo>
                      <a:pt x="3301" y="38"/>
                    </a:lnTo>
                    <a:lnTo>
                      <a:pt x="3301" y="38"/>
                    </a:lnTo>
                    <a:lnTo>
                      <a:pt x="3302" y="39"/>
                    </a:lnTo>
                    <a:lnTo>
                      <a:pt x="3302" y="39"/>
                    </a:lnTo>
                    <a:lnTo>
                      <a:pt x="3302" y="38"/>
                    </a:lnTo>
                    <a:lnTo>
                      <a:pt x="3303" y="39"/>
                    </a:lnTo>
                    <a:lnTo>
                      <a:pt x="3303" y="38"/>
                    </a:lnTo>
                    <a:lnTo>
                      <a:pt x="3303" y="40"/>
                    </a:lnTo>
                    <a:lnTo>
                      <a:pt x="3305" y="40"/>
                    </a:lnTo>
                    <a:lnTo>
                      <a:pt x="3305" y="40"/>
                    </a:lnTo>
                    <a:lnTo>
                      <a:pt x="3306" y="37"/>
                    </a:lnTo>
                    <a:lnTo>
                      <a:pt x="3306" y="37"/>
                    </a:lnTo>
                    <a:lnTo>
                      <a:pt x="3306" y="37"/>
                    </a:lnTo>
                    <a:lnTo>
                      <a:pt x="3307" y="35"/>
                    </a:lnTo>
                    <a:lnTo>
                      <a:pt x="3307" y="34"/>
                    </a:lnTo>
                    <a:lnTo>
                      <a:pt x="3307" y="35"/>
                    </a:lnTo>
                    <a:lnTo>
                      <a:pt x="3308" y="34"/>
                    </a:lnTo>
                    <a:lnTo>
                      <a:pt x="3308" y="35"/>
                    </a:lnTo>
                    <a:lnTo>
                      <a:pt x="3308" y="36"/>
                    </a:lnTo>
                    <a:lnTo>
                      <a:pt x="3309" y="36"/>
                    </a:lnTo>
                    <a:lnTo>
                      <a:pt x="3309" y="37"/>
                    </a:lnTo>
                    <a:lnTo>
                      <a:pt x="3310" y="36"/>
                    </a:lnTo>
                    <a:lnTo>
                      <a:pt x="3310" y="36"/>
                    </a:lnTo>
                    <a:lnTo>
                      <a:pt x="3310" y="34"/>
                    </a:lnTo>
                    <a:lnTo>
                      <a:pt x="3311" y="35"/>
                    </a:lnTo>
                    <a:lnTo>
                      <a:pt x="3311" y="35"/>
                    </a:lnTo>
                    <a:lnTo>
                      <a:pt x="3311" y="36"/>
                    </a:lnTo>
                    <a:lnTo>
                      <a:pt x="3312" y="36"/>
                    </a:lnTo>
                    <a:lnTo>
                      <a:pt x="3312" y="35"/>
                    </a:lnTo>
                    <a:lnTo>
                      <a:pt x="3312" y="35"/>
                    </a:lnTo>
                    <a:lnTo>
                      <a:pt x="3314" y="36"/>
                    </a:lnTo>
                    <a:lnTo>
                      <a:pt x="3314" y="37"/>
                    </a:lnTo>
                    <a:lnTo>
                      <a:pt x="3315" y="37"/>
                    </a:lnTo>
                    <a:lnTo>
                      <a:pt x="3315" y="36"/>
                    </a:lnTo>
                    <a:lnTo>
                      <a:pt x="3315" y="36"/>
                    </a:lnTo>
                    <a:lnTo>
                      <a:pt x="3316" y="35"/>
                    </a:lnTo>
                    <a:lnTo>
                      <a:pt x="3316" y="36"/>
                    </a:lnTo>
                    <a:lnTo>
                      <a:pt x="3316" y="37"/>
                    </a:lnTo>
                    <a:lnTo>
                      <a:pt x="3317" y="38"/>
                    </a:lnTo>
                    <a:lnTo>
                      <a:pt x="3317" y="39"/>
                    </a:lnTo>
                    <a:lnTo>
                      <a:pt x="3317" y="40"/>
                    </a:lnTo>
                    <a:lnTo>
                      <a:pt x="3318" y="40"/>
                    </a:lnTo>
                    <a:lnTo>
                      <a:pt x="3318" y="39"/>
                    </a:lnTo>
                    <a:lnTo>
                      <a:pt x="3319" y="37"/>
                    </a:lnTo>
                    <a:lnTo>
                      <a:pt x="3319" y="37"/>
                    </a:lnTo>
                    <a:lnTo>
                      <a:pt x="3319" y="37"/>
                    </a:lnTo>
                    <a:lnTo>
                      <a:pt x="3320" y="34"/>
                    </a:lnTo>
                    <a:lnTo>
                      <a:pt x="3320" y="35"/>
                    </a:lnTo>
                    <a:lnTo>
                      <a:pt x="3320" y="36"/>
                    </a:lnTo>
                    <a:lnTo>
                      <a:pt x="3321" y="37"/>
                    </a:lnTo>
                    <a:lnTo>
                      <a:pt x="3321" y="37"/>
                    </a:lnTo>
                    <a:lnTo>
                      <a:pt x="3323" y="38"/>
                    </a:lnTo>
                    <a:lnTo>
                      <a:pt x="3323" y="36"/>
                    </a:lnTo>
                    <a:lnTo>
                      <a:pt x="3323" y="36"/>
                    </a:lnTo>
                    <a:lnTo>
                      <a:pt x="3324" y="36"/>
                    </a:lnTo>
                    <a:lnTo>
                      <a:pt x="3324" y="36"/>
                    </a:lnTo>
                    <a:lnTo>
                      <a:pt x="3324" y="35"/>
                    </a:lnTo>
                    <a:lnTo>
                      <a:pt x="3325" y="33"/>
                    </a:lnTo>
                    <a:lnTo>
                      <a:pt x="3325" y="30"/>
                    </a:lnTo>
                    <a:lnTo>
                      <a:pt x="3325" y="30"/>
                    </a:lnTo>
                    <a:lnTo>
                      <a:pt x="3326" y="32"/>
                    </a:lnTo>
                    <a:lnTo>
                      <a:pt x="3326" y="33"/>
                    </a:lnTo>
                    <a:lnTo>
                      <a:pt x="3327" y="34"/>
                    </a:lnTo>
                    <a:lnTo>
                      <a:pt x="3327" y="33"/>
                    </a:lnTo>
                    <a:lnTo>
                      <a:pt x="3327" y="34"/>
                    </a:lnTo>
                    <a:lnTo>
                      <a:pt x="3328" y="35"/>
                    </a:lnTo>
                    <a:lnTo>
                      <a:pt x="3328" y="35"/>
                    </a:lnTo>
                    <a:lnTo>
                      <a:pt x="3328" y="36"/>
                    </a:lnTo>
                    <a:lnTo>
                      <a:pt x="3329" y="36"/>
                    </a:lnTo>
                    <a:lnTo>
                      <a:pt x="3329" y="36"/>
                    </a:lnTo>
                    <a:lnTo>
                      <a:pt x="3329" y="36"/>
                    </a:lnTo>
                    <a:lnTo>
                      <a:pt x="3330" y="37"/>
                    </a:lnTo>
                    <a:lnTo>
                      <a:pt x="3330" y="39"/>
                    </a:lnTo>
                    <a:lnTo>
                      <a:pt x="3332" y="42"/>
                    </a:lnTo>
                    <a:lnTo>
                      <a:pt x="3332" y="44"/>
                    </a:lnTo>
                    <a:lnTo>
                      <a:pt x="3332" y="44"/>
                    </a:lnTo>
                    <a:lnTo>
                      <a:pt x="3333" y="44"/>
                    </a:lnTo>
                    <a:lnTo>
                      <a:pt x="3333" y="45"/>
                    </a:lnTo>
                    <a:lnTo>
                      <a:pt x="3333" y="46"/>
                    </a:lnTo>
                    <a:lnTo>
                      <a:pt x="3334" y="44"/>
                    </a:lnTo>
                    <a:lnTo>
                      <a:pt x="3334" y="42"/>
                    </a:lnTo>
                    <a:lnTo>
                      <a:pt x="3334" y="44"/>
                    </a:lnTo>
                    <a:lnTo>
                      <a:pt x="3335" y="43"/>
                    </a:lnTo>
                    <a:lnTo>
                      <a:pt x="3335" y="40"/>
                    </a:lnTo>
                    <a:lnTo>
                      <a:pt x="3336" y="42"/>
                    </a:lnTo>
                    <a:lnTo>
                      <a:pt x="3336" y="38"/>
                    </a:lnTo>
                    <a:lnTo>
                      <a:pt x="3336" y="39"/>
                    </a:lnTo>
                    <a:lnTo>
                      <a:pt x="3337" y="42"/>
                    </a:lnTo>
                    <a:lnTo>
                      <a:pt x="3337" y="43"/>
                    </a:lnTo>
                    <a:lnTo>
                      <a:pt x="3337" y="47"/>
                    </a:lnTo>
                    <a:lnTo>
                      <a:pt x="3338" y="51"/>
                    </a:lnTo>
                    <a:lnTo>
                      <a:pt x="3338" y="54"/>
                    </a:lnTo>
                    <a:lnTo>
                      <a:pt x="3338" y="54"/>
                    </a:lnTo>
                    <a:lnTo>
                      <a:pt x="3339" y="54"/>
                    </a:lnTo>
                    <a:lnTo>
                      <a:pt x="3339" y="53"/>
                    </a:lnTo>
                    <a:lnTo>
                      <a:pt x="3341" y="47"/>
                    </a:lnTo>
                    <a:lnTo>
                      <a:pt x="3341" y="46"/>
                    </a:lnTo>
                    <a:lnTo>
                      <a:pt x="3341" y="43"/>
                    </a:lnTo>
                    <a:lnTo>
                      <a:pt x="3342" y="39"/>
                    </a:lnTo>
                    <a:lnTo>
                      <a:pt x="3342" y="37"/>
                    </a:lnTo>
                    <a:lnTo>
                      <a:pt x="3342" y="36"/>
                    </a:lnTo>
                    <a:lnTo>
                      <a:pt x="3343" y="33"/>
                    </a:lnTo>
                    <a:lnTo>
                      <a:pt x="3343" y="33"/>
                    </a:lnTo>
                    <a:lnTo>
                      <a:pt x="3343" y="32"/>
                    </a:lnTo>
                    <a:lnTo>
                      <a:pt x="3344" y="32"/>
                    </a:lnTo>
                    <a:lnTo>
                      <a:pt x="3344" y="29"/>
                    </a:lnTo>
                    <a:lnTo>
                      <a:pt x="3345" y="27"/>
                    </a:lnTo>
                    <a:lnTo>
                      <a:pt x="3345" y="26"/>
                    </a:lnTo>
                    <a:lnTo>
                      <a:pt x="3345" y="26"/>
                    </a:lnTo>
                    <a:lnTo>
                      <a:pt x="3346" y="27"/>
                    </a:lnTo>
                    <a:lnTo>
                      <a:pt x="3346" y="27"/>
                    </a:lnTo>
                    <a:lnTo>
                      <a:pt x="3346" y="27"/>
                    </a:lnTo>
                    <a:lnTo>
                      <a:pt x="3347" y="29"/>
                    </a:lnTo>
                    <a:lnTo>
                      <a:pt x="3347" y="29"/>
                    </a:lnTo>
                    <a:lnTo>
                      <a:pt x="3347" y="30"/>
                    </a:lnTo>
                    <a:lnTo>
                      <a:pt x="3348" y="30"/>
                    </a:lnTo>
                    <a:lnTo>
                      <a:pt x="3348" y="32"/>
                    </a:lnTo>
                    <a:lnTo>
                      <a:pt x="3350" y="35"/>
                    </a:lnTo>
                    <a:lnTo>
                      <a:pt x="3350" y="36"/>
                    </a:lnTo>
                    <a:lnTo>
                      <a:pt x="3350" y="38"/>
                    </a:lnTo>
                    <a:lnTo>
                      <a:pt x="3351" y="38"/>
                    </a:lnTo>
                    <a:lnTo>
                      <a:pt x="3351" y="39"/>
                    </a:lnTo>
                    <a:lnTo>
                      <a:pt x="3351" y="40"/>
                    </a:lnTo>
                    <a:lnTo>
                      <a:pt x="3352" y="38"/>
                    </a:lnTo>
                    <a:lnTo>
                      <a:pt x="3352" y="37"/>
                    </a:lnTo>
                    <a:lnTo>
                      <a:pt x="3352" y="36"/>
                    </a:lnTo>
                    <a:lnTo>
                      <a:pt x="3353" y="36"/>
                    </a:lnTo>
                    <a:lnTo>
                      <a:pt x="3353" y="36"/>
                    </a:lnTo>
                    <a:lnTo>
                      <a:pt x="3354" y="37"/>
                    </a:lnTo>
                    <a:lnTo>
                      <a:pt x="3354" y="36"/>
                    </a:lnTo>
                    <a:lnTo>
                      <a:pt x="3354" y="35"/>
                    </a:lnTo>
                    <a:lnTo>
                      <a:pt x="3355" y="35"/>
                    </a:lnTo>
                    <a:lnTo>
                      <a:pt x="3355" y="34"/>
                    </a:lnTo>
                    <a:lnTo>
                      <a:pt x="3355" y="34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auto">
              <a:xfrm>
                <a:off x="6942137" y="3432175"/>
                <a:ext cx="1177925" cy="84137"/>
              </a:xfrm>
              <a:custGeom>
                <a:avLst/>
                <a:gdLst>
                  <a:gd name="T0" fmla="*/ 13 w 742"/>
                  <a:gd name="T1" fmla="*/ 20 h 53"/>
                  <a:gd name="T2" fmla="*/ 24 w 742"/>
                  <a:gd name="T3" fmla="*/ 23 h 53"/>
                  <a:gd name="T4" fmla="*/ 36 w 742"/>
                  <a:gd name="T5" fmla="*/ 21 h 53"/>
                  <a:gd name="T6" fmla="*/ 47 w 742"/>
                  <a:gd name="T7" fmla="*/ 23 h 53"/>
                  <a:gd name="T8" fmla="*/ 60 w 742"/>
                  <a:gd name="T9" fmla="*/ 27 h 53"/>
                  <a:gd name="T10" fmla="*/ 71 w 742"/>
                  <a:gd name="T11" fmla="*/ 16 h 53"/>
                  <a:gd name="T12" fmla="*/ 83 w 742"/>
                  <a:gd name="T13" fmla="*/ 23 h 53"/>
                  <a:gd name="T14" fmla="*/ 96 w 742"/>
                  <a:gd name="T15" fmla="*/ 28 h 53"/>
                  <a:gd name="T16" fmla="*/ 107 w 742"/>
                  <a:gd name="T17" fmla="*/ 22 h 53"/>
                  <a:gd name="T18" fmla="*/ 119 w 742"/>
                  <a:gd name="T19" fmla="*/ 21 h 53"/>
                  <a:gd name="T20" fmla="*/ 131 w 742"/>
                  <a:gd name="T21" fmla="*/ 26 h 53"/>
                  <a:gd name="T22" fmla="*/ 143 w 742"/>
                  <a:gd name="T23" fmla="*/ 33 h 53"/>
                  <a:gd name="T24" fmla="*/ 154 w 742"/>
                  <a:gd name="T25" fmla="*/ 26 h 53"/>
                  <a:gd name="T26" fmla="*/ 167 w 742"/>
                  <a:gd name="T27" fmla="*/ 34 h 53"/>
                  <a:gd name="T28" fmla="*/ 179 w 742"/>
                  <a:gd name="T29" fmla="*/ 34 h 53"/>
                  <a:gd name="T30" fmla="*/ 190 w 742"/>
                  <a:gd name="T31" fmla="*/ 31 h 53"/>
                  <a:gd name="T32" fmla="*/ 203 w 742"/>
                  <a:gd name="T33" fmla="*/ 33 h 53"/>
                  <a:gd name="T34" fmla="*/ 214 w 742"/>
                  <a:gd name="T35" fmla="*/ 24 h 53"/>
                  <a:gd name="T36" fmla="*/ 226 w 742"/>
                  <a:gd name="T37" fmla="*/ 28 h 53"/>
                  <a:gd name="T38" fmla="*/ 237 w 742"/>
                  <a:gd name="T39" fmla="*/ 20 h 53"/>
                  <a:gd name="T40" fmla="*/ 250 w 742"/>
                  <a:gd name="T41" fmla="*/ 25 h 53"/>
                  <a:gd name="T42" fmla="*/ 262 w 742"/>
                  <a:gd name="T43" fmla="*/ 27 h 53"/>
                  <a:gd name="T44" fmla="*/ 273 w 742"/>
                  <a:gd name="T45" fmla="*/ 32 h 53"/>
                  <a:gd name="T46" fmla="*/ 286 w 742"/>
                  <a:gd name="T47" fmla="*/ 40 h 53"/>
                  <a:gd name="T48" fmla="*/ 297 w 742"/>
                  <a:gd name="T49" fmla="*/ 36 h 53"/>
                  <a:gd name="T50" fmla="*/ 309 w 742"/>
                  <a:gd name="T51" fmla="*/ 48 h 53"/>
                  <a:gd name="T52" fmla="*/ 321 w 742"/>
                  <a:gd name="T53" fmla="*/ 37 h 53"/>
                  <a:gd name="T54" fmla="*/ 333 w 742"/>
                  <a:gd name="T55" fmla="*/ 36 h 53"/>
                  <a:gd name="T56" fmla="*/ 345 w 742"/>
                  <a:gd name="T57" fmla="*/ 34 h 53"/>
                  <a:gd name="T58" fmla="*/ 357 w 742"/>
                  <a:gd name="T59" fmla="*/ 30 h 53"/>
                  <a:gd name="T60" fmla="*/ 369 w 742"/>
                  <a:gd name="T61" fmla="*/ 31 h 53"/>
                  <a:gd name="T62" fmla="*/ 380 w 742"/>
                  <a:gd name="T63" fmla="*/ 26 h 53"/>
                  <a:gd name="T64" fmla="*/ 393 w 742"/>
                  <a:gd name="T65" fmla="*/ 40 h 53"/>
                  <a:gd name="T66" fmla="*/ 404 w 742"/>
                  <a:gd name="T67" fmla="*/ 27 h 53"/>
                  <a:gd name="T68" fmla="*/ 416 w 742"/>
                  <a:gd name="T69" fmla="*/ 17 h 53"/>
                  <a:gd name="T70" fmla="*/ 429 w 742"/>
                  <a:gd name="T71" fmla="*/ 16 h 53"/>
                  <a:gd name="T72" fmla="*/ 440 w 742"/>
                  <a:gd name="T73" fmla="*/ 21 h 53"/>
                  <a:gd name="T74" fmla="*/ 452 w 742"/>
                  <a:gd name="T75" fmla="*/ 16 h 53"/>
                  <a:gd name="T76" fmla="*/ 463 w 742"/>
                  <a:gd name="T77" fmla="*/ 12 h 53"/>
                  <a:gd name="T78" fmla="*/ 476 w 742"/>
                  <a:gd name="T79" fmla="*/ 31 h 53"/>
                  <a:gd name="T80" fmla="*/ 487 w 742"/>
                  <a:gd name="T81" fmla="*/ 26 h 53"/>
                  <a:gd name="T82" fmla="*/ 499 w 742"/>
                  <a:gd name="T83" fmla="*/ 18 h 53"/>
                  <a:gd name="T84" fmla="*/ 512 w 742"/>
                  <a:gd name="T85" fmla="*/ 17 h 53"/>
                  <a:gd name="T86" fmla="*/ 523 w 742"/>
                  <a:gd name="T87" fmla="*/ 21 h 53"/>
                  <a:gd name="T88" fmla="*/ 535 w 742"/>
                  <a:gd name="T89" fmla="*/ 22 h 53"/>
                  <a:gd name="T90" fmla="*/ 547 w 742"/>
                  <a:gd name="T91" fmla="*/ 25 h 53"/>
                  <a:gd name="T92" fmla="*/ 559 w 742"/>
                  <a:gd name="T93" fmla="*/ 31 h 53"/>
                  <a:gd name="T94" fmla="*/ 570 w 742"/>
                  <a:gd name="T95" fmla="*/ 21 h 53"/>
                  <a:gd name="T96" fmla="*/ 583 w 742"/>
                  <a:gd name="T97" fmla="*/ 25 h 53"/>
                  <a:gd name="T98" fmla="*/ 595 w 742"/>
                  <a:gd name="T99" fmla="*/ 20 h 53"/>
                  <a:gd name="T100" fmla="*/ 606 w 742"/>
                  <a:gd name="T101" fmla="*/ 16 h 53"/>
                  <a:gd name="T102" fmla="*/ 619 w 742"/>
                  <a:gd name="T103" fmla="*/ 15 h 53"/>
                  <a:gd name="T104" fmla="*/ 630 w 742"/>
                  <a:gd name="T105" fmla="*/ 15 h 53"/>
                  <a:gd name="T106" fmla="*/ 642 w 742"/>
                  <a:gd name="T107" fmla="*/ 20 h 53"/>
                  <a:gd name="T108" fmla="*/ 654 w 742"/>
                  <a:gd name="T109" fmla="*/ 11 h 53"/>
                  <a:gd name="T110" fmla="*/ 666 w 742"/>
                  <a:gd name="T111" fmla="*/ 9 h 53"/>
                  <a:gd name="T112" fmla="*/ 678 w 742"/>
                  <a:gd name="T113" fmla="*/ 11 h 53"/>
                  <a:gd name="T114" fmla="*/ 690 w 742"/>
                  <a:gd name="T115" fmla="*/ 2 h 53"/>
                  <a:gd name="T116" fmla="*/ 702 w 742"/>
                  <a:gd name="T117" fmla="*/ 16 h 53"/>
                  <a:gd name="T118" fmla="*/ 713 w 742"/>
                  <a:gd name="T119" fmla="*/ 26 h 53"/>
                  <a:gd name="T120" fmla="*/ 725 w 742"/>
                  <a:gd name="T121" fmla="*/ 23 h 53"/>
                  <a:gd name="T122" fmla="*/ 737 w 742"/>
                  <a:gd name="T123" fmla="*/ 2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2" h="53">
                    <a:moveTo>
                      <a:pt x="0" y="22"/>
                    </a:moveTo>
                    <a:lnTo>
                      <a:pt x="1" y="21"/>
                    </a:lnTo>
                    <a:lnTo>
                      <a:pt x="1" y="23"/>
                    </a:lnTo>
                    <a:lnTo>
                      <a:pt x="1" y="21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4" y="22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5" y="21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7" y="21"/>
                    </a:lnTo>
                    <a:lnTo>
                      <a:pt x="7" y="20"/>
                    </a:lnTo>
                    <a:lnTo>
                      <a:pt x="8" y="20"/>
                    </a:lnTo>
                    <a:lnTo>
                      <a:pt x="8" y="18"/>
                    </a:lnTo>
                    <a:lnTo>
                      <a:pt x="8" y="20"/>
                    </a:lnTo>
                    <a:lnTo>
                      <a:pt x="9" y="18"/>
                    </a:lnTo>
                    <a:lnTo>
                      <a:pt x="9" y="20"/>
                    </a:lnTo>
                    <a:lnTo>
                      <a:pt x="9" y="21"/>
                    </a:lnTo>
                    <a:lnTo>
                      <a:pt x="10" y="18"/>
                    </a:lnTo>
                    <a:lnTo>
                      <a:pt x="10" y="21"/>
                    </a:lnTo>
                    <a:lnTo>
                      <a:pt x="11" y="20"/>
                    </a:lnTo>
                    <a:lnTo>
                      <a:pt x="11" y="20"/>
                    </a:lnTo>
                    <a:lnTo>
                      <a:pt x="11" y="18"/>
                    </a:lnTo>
                    <a:lnTo>
                      <a:pt x="13" y="20"/>
                    </a:lnTo>
                    <a:lnTo>
                      <a:pt x="13" y="21"/>
                    </a:lnTo>
                    <a:lnTo>
                      <a:pt x="13" y="23"/>
                    </a:lnTo>
                    <a:lnTo>
                      <a:pt x="14" y="22"/>
                    </a:lnTo>
                    <a:lnTo>
                      <a:pt x="14" y="20"/>
                    </a:lnTo>
                    <a:lnTo>
                      <a:pt x="14" y="18"/>
                    </a:lnTo>
                    <a:lnTo>
                      <a:pt x="15" y="17"/>
                    </a:lnTo>
                    <a:lnTo>
                      <a:pt x="15" y="17"/>
                    </a:lnTo>
                    <a:lnTo>
                      <a:pt x="16" y="14"/>
                    </a:lnTo>
                    <a:lnTo>
                      <a:pt x="16" y="15"/>
                    </a:lnTo>
                    <a:lnTo>
                      <a:pt x="16" y="16"/>
                    </a:lnTo>
                    <a:lnTo>
                      <a:pt x="17" y="16"/>
                    </a:lnTo>
                    <a:lnTo>
                      <a:pt x="17" y="15"/>
                    </a:lnTo>
                    <a:lnTo>
                      <a:pt x="17" y="15"/>
                    </a:lnTo>
                    <a:lnTo>
                      <a:pt x="18" y="15"/>
                    </a:lnTo>
                    <a:lnTo>
                      <a:pt x="18" y="14"/>
                    </a:lnTo>
                    <a:lnTo>
                      <a:pt x="18" y="15"/>
                    </a:lnTo>
                    <a:lnTo>
                      <a:pt x="19" y="15"/>
                    </a:lnTo>
                    <a:lnTo>
                      <a:pt x="19" y="1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7"/>
                    </a:lnTo>
                    <a:lnTo>
                      <a:pt x="22" y="16"/>
                    </a:lnTo>
                    <a:lnTo>
                      <a:pt x="22" y="18"/>
                    </a:lnTo>
                    <a:lnTo>
                      <a:pt x="22" y="20"/>
                    </a:lnTo>
                    <a:lnTo>
                      <a:pt x="23" y="21"/>
                    </a:lnTo>
                    <a:lnTo>
                      <a:pt x="23" y="24"/>
                    </a:lnTo>
                    <a:lnTo>
                      <a:pt x="23" y="24"/>
                    </a:lnTo>
                    <a:lnTo>
                      <a:pt x="24" y="23"/>
                    </a:lnTo>
                    <a:lnTo>
                      <a:pt x="24" y="23"/>
                    </a:lnTo>
                    <a:lnTo>
                      <a:pt x="25" y="25"/>
                    </a:lnTo>
                    <a:lnTo>
                      <a:pt x="25" y="25"/>
                    </a:lnTo>
                    <a:lnTo>
                      <a:pt x="25" y="25"/>
                    </a:lnTo>
                    <a:lnTo>
                      <a:pt x="26" y="24"/>
                    </a:lnTo>
                    <a:lnTo>
                      <a:pt x="26" y="21"/>
                    </a:lnTo>
                    <a:lnTo>
                      <a:pt x="26" y="20"/>
                    </a:lnTo>
                    <a:lnTo>
                      <a:pt x="27" y="18"/>
                    </a:lnTo>
                    <a:lnTo>
                      <a:pt x="27" y="17"/>
                    </a:lnTo>
                    <a:lnTo>
                      <a:pt x="27" y="20"/>
                    </a:lnTo>
                    <a:lnTo>
                      <a:pt x="28" y="17"/>
                    </a:lnTo>
                    <a:lnTo>
                      <a:pt x="28" y="18"/>
                    </a:lnTo>
                    <a:lnTo>
                      <a:pt x="29" y="20"/>
                    </a:lnTo>
                    <a:lnTo>
                      <a:pt x="29" y="18"/>
                    </a:lnTo>
                    <a:lnTo>
                      <a:pt x="29" y="18"/>
                    </a:lnTo>
                    <a:lnTo>
                      <a:pt x="31" y="17"/>
                    </a:lnTo>
                    <a:lnTo>
                      <a:pt x="31" y="17"/>
                    </a:lnTo>
                    <a:lnTo>
                      <a:pt x="31" y="17"/>
                    </a:lnTo>
                    <a:lnTo>
                      <a:pt x="32" y="18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33" y="23"/>
                    </a:lnTo>
                    <a:lnTo>
                      <a:pt x="33" y="23"/>
                    </a:lnTo>
                    <a:lnTo>
                      <a:pt x="34" y="24"/>
                    </a:lnTo>
                    <a:lnTo>
                      <a:pt x="34" y="23"/>
                    </a:lnTo>
                    <a:lnTo>
                      <a:pt x="34" y="23"/>
                    </a:lnTo>
                    <a:lnTo>
                      <a:pt x="35" y="23"/>
                    </a:lnTo>
                    <a:lnTo>
                      <a:pt x="35" y="24"/>
                    </a:lnTo>
                    <a:lnTo>
                      <a:pt x="35" y="21"/>
                    </a:lnTo>
                    <a:lnTo>
                      <a:pt x="36" y="21"/>
                    </a:lnTo>
                    <a:lnTo>
                      <a:pt x="36" y="21"/>
                    </a:lnTo>
                    <a:lnTo>
                      <a:pt x="36" y="21"/>
                    </a:lnTo>
                    <a:lnTo>
                      <a:pt x="37" y="21"/>
                    </a:lnTo>
                    <a:lnTo>
                      <a:pt x="37" y="22"/>
                    </a:lnTo>
                    <a:lnTo>
                      <a:pt x="38" y="23"/>
                    </a:lnTo>
                    <a:lnTo>
                      <a:pt x="38" y="23"/>
                    </a:lnTo>
                    <a:lnTo>
                      <a:pt x="38" y="23"/>
                    </a:lnTo>
                    <a:lnTo>
                      <a:pt x="40" y="23"/>
                    </a:lnTo>
                    <a:lnTo>
                      <a:pt x="40" y="22"/>
                    </a:lnTo>
                    <a:lnTo>
                      <a:pt x="40" y="18"/>
                    </a:lnTo>
                    <a:lnTo>
                      <a:pt x="41" y="17"/>
                    </a:lnTo>
                    <a:lnTo>
                      <a:pt x="41" y="18"/>
                    </a:lnTo>
                    <a:lnTo>
                      <a:pt x="41" y="21"/>
                    </a:lnTo>
                    <a:lnTo>
                      <a:pt x="42" y="21"/>
                    </a:lnTo>
                    <a:lnTo>
                      <a:pt x="42" y="23"/>
                    </a:lnTo>
                    <a:lnTo>
                      <a:pt x="43" y="24"/>
                    </a:lnTo>
                    <a:lnTo>
                      <a:pt x="43" y="23"/>
                    </a:lnTo>
                    <a:lnTo>
                      <a:pt x="43" y="23"/>
                    </a:lnTo>
                    <a:lnTo>
                      <a:pt x="44" y="24"/>
                    </a:lnTo>
                    <a:lnTo>
                      <a:pt x="44" y="24"/>
                    </a:lnTo>
                    <a:lnTo>
                      <a:pt x="44" y="24"/>
                    </a:lnTo>
                    <a:lnTo>
                      <a:pt x="45" y="23"/>
                    </a:lnTo>
                    <a:lnTo>
                      <a:pt x="45" y="23"/>
                    </a:lnTo>
                    <a:lnTo>
                      <a:pt x="45" y="23"/>
                    </a:lnTo>
                    <a:lnTo>
                      <a:pt x="46" y="23"/>
                    </a:lnTo>
                    <a:lnTo>
                      <a:pt x="46" y="21"/>
                    </a:lnTo>
                    <a:lnTo>
                      <a:pt x="47" y="22"/>
                    </a:lnTo>
                    <a:lnTo>
                      <a:pt x="47" y="22"/>
                    </a:lnTo>
                    <a:lnTo>
                      <a:pt x="47" y="23"/>
                    </a:lnTo>
                    <a:lnTo>
                      <a:pt x="49" y="24"/>
                    </a:lnTo>
                    <a:lnTo>
                      <a:pt x="49" y="23"/>
                    </a:lnTo>
                    <a:lnTo>
                      <a:pt x="49" y="23"/>
                    </a:lnTo>
                    <a:lnTo>
                      <a:pt x="50" y="22"/>
                    </a:lnTo>
                    <a:lnTo>
                      <a:pt x="50" y="21"/>
                    </a:lnTo>
                    <a:lnTo>
                      <a:pt x="50" y="23"/>
                    </a:lnTo>
                    <a:lnTo>
                      <a:pt x="51" y="23"/>
                    </a:lnTo>
                    <a:lnTo>
                      <a:pt x="51" y="23"/>
                    </a:lnTo>
                    <a:lnTo>
                      <a:pt x="52" y="21"/>
                    </a:lnTo>
                    <a:lnTo>
                      <a:pt x="52" y="22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3" y="22"/>
                    </a:lnTo>
                    <a:lnTo>
                      <a:pt x="53" y="20"/>
                    </a:lnTo>
                    <a:lnTo>
                      <a:pt x="54" y="18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5" y="17"/>
                    </a:lnTo>
                    <a:lnTo>
                      <a:pt x="55" y="18"/>
                    </a:lnTo>
                    <a:lnTo>
                      <a:pt x="56" y="21"/>
                    </a:lnTo>
                    <a:lnTo>
                      <a:pt x="56" y="21"/>
                    </a:lnTo>
                    <a:lnTo>
                      <a:pt x="56" y="22"/>
                    </a:lnTo>
                    <a:lnTo>
                      <a:pt x="58" y="23"/>
                    </a:lnTo>
                    <a:lnTo>
                      <a:pt x="58" y="24"/>
                    </a:lnTo>
                    <a:lnTo>
                      <a:pt x="58" y="25"/>
                    </a:lnTo>
                    <a:lnTo>
                      <a:pt x="59" y="25"/>
                    </a:lnTo>
                    <a:lnTo>
                      <a:pt x="59" y="26"/>
                    </a:lnTo>
                    <a:lnTo>
                      <a:pt x="60" y="25"/>
                    </a:lnTo>
                    <a:lnTo>
                      <a:pt x="60" y="27"/>
                    </a:lnTo>
                    <a:lnTo>
                      <a:pt x="60" y="27"/>
                    </a:lnTo>
                    <a:lnTo>
                      <a:pt x="61" y="26"/>
                    </a:lnTo>
                    <a:lnTo>
                      <a:pt x="61" y="25"/>
                    </a:lnTo>
                    <a:lnTo>
                      <a:pt x="61" y="25"/>
                    </a:lnTo>
                    <a:lnTo>
                      <a:pt x="62" y="25"/>
                    </a:lnTo>
                    <a:lnTo>
                      <a:pt x="62" y="26"/>
                    </a:lnTo>
                    <a:lnTo>
                      <a:pt x="62" y="27"/>
                    </a:lnTo>
                    <a:lnTo>
                      <a:pt x="63" y="27"/>
                    </a:lnTo>
                    <a:lnTo>
                      <a:pt x="63" y="30"/>
                    </a:lnTo>
                    <a:lnTo>
                      <a:pt x="64" y="28"/>
                    </a:lnTo>
                    <a:lnTo>
                      <a:pt x="64" y="31"/>
                    </a:lnTo>
                    <a:lnTo>
                      <a:pt x="64" y="34"/>
                    </a:lnTo>
                    <a:lnTo>
                      <a:pt x="65" y="36"/>
                    </a:lnTo>
                    <a:lnTo>
                      <a:pt x="65" y="39"/>
                    </a:lnTo>
                    <a:lnTo>
                      <a:pt x="65" y="39"/>
                    </a:lnTo>
                    <a:lnTo>
                      <a:pt x="67" y="39"/>
                    </a:lnTo>
                    <a:lnTo>
                      <a:pt x="67" y="37"/>
                    </a:lnTo>
                    <a:lnTo>
                      <a:pt x="67" y="36"/>
                    </a:lnTo>
                    <a:lnTo>
                      <a:pt x="68" y="34"/>
                    </a:lnTo>
                    <a:lnTo>
                      <a:pt x="68" y="35"/>
                    </a:lnTo>
                    <a:lnTo>
                      <a:pt x="69" y="33"/>
                    </a:lnTo>
                    <a:lnTo>
                      <a:pt x="69" y="31"/>
                    </a:lnTo>
                    <a:lnTo>
                      <a:pt x="69" y="27"/>
                    </a:lnTo>
                    <a:lnTo>
                      <a:pt x="70" y="24"/>
                    </a:lnTo>
                    <a:lnTo>
                      <a:pt x="70" y="18"/>
                    </a:lnTo>
                    <a:lnTo>
                      <a:pt x="70" y="16"/>
                    </a:lnTo>
                    <a:lnTo>
                      <a:pt x="71" y="16"/>
                    </a:lnTo>
                    <a:lnTo>
                      <a:pt x="71" y="15"/>
                    </a:lnTo>
                    <a:lnTo>
                      <a:pt x="71" y="16"/>
                    </a:lnTo>
                    <a:lnTo>
                      <a:pt x="72" y="17"/>
                    </a:lnTo>
                    <a:lnTo>
                      <a:pt x="72" y="17"/>
                    </a:lnTo>
                    <a:lnTo>
                      <a:pt x="73" y="20"/>
                    </a:lnTo>
                    <a:lnTo>
                      <a:pt x="73" y="22"/>
                    </a:lnTo>
                    <a:lnTo>
                      <a:pt x="73" y="23"/>
                    </a:lnTo>
                    <a:lnTo>
                      <a:pt x="74" y="24"/>
                    </a:lnTo>
                    <a:lnTo>
                      <a:pt x="74" y="25"/>
                    </a:lnTo>
                    <a:lnTo>
                      <a:pt x="74" y="23"/>
                    </a:lnTo>
                    <a:lnTo>
                      <a:pt x="76" y="24"/>
                    </a:lnTo>
                    <a:lnTo>
                      <a:pt x="76" y="23"/>
                    </a:lnTo>
                    <a:lnTo>
                      <a:pt x="76" y="24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8" y="21"/>
                    </a:lnTo>
                    <a:lnTo>
                      <a:pt x="78" y="21"/>
                    </a:lnTo>
                    <a:lnTo>
                      <a:pt x="78" y="23"/>
                    </a:lnTo>
                    <a:lnTo>
                      <a:pt x="79" y="25"/>
                    </a:lnTo>
                    <a:lnTo>
                      <a:pt x="79" y="24"/>
                    </a:lnTo>
                    <a:lnTo>
                      <a:pt x="79" y="24"/>
                    </a:lnTo>
                    <a:lnTo>
                      <a:pt x="80" y="24"/>
                    </a:lnTo>
                    <a:lnTo>
                      <a:pt x="80" y="24"/>
                    </a:lnTo>
                    <a:lnTo>
                      <a:pt x="80" y="26"/>
                    </a:lnTo>
                    <a:lnTo>
                      <a:pt x="81" y="30"/>
                    </a:lnTo>
                    <a:lnTo>
                      <a:pt x="81" y="30"/>
                    </a:lnTo>
                    <a:lnTo>
                      <a:pt x="82" y="28"/>
                    </a:lnTo>
                    <a:lnTo>
                      <a:pt x="82" y="27"/>
                    </a:lnTo>
                    <a:lnTo>
                      <a:pt x="82" y="26"/>
                    </a:lnTo>
                    <a:lnTo>
                      <a:pt x="83" y="24"/>
                    </a:lnTo>
                    <a:lnTo>
                      <a:pt x="83" y="23"/>
                    </a:lnTo>
                    <a:lnTo>
                      <a:pt x="83" y="20"/>
                    </a:lnTo>
                    <a:lnTo>
                      <a:pt x="85" y="18"/>
                    </a:lnTo>
                    <a:lnTo>
                      <a:pt x="85" y="16"/>
                    </a:lnTo>
                    <a:lnTo>
                      <a:pt x="85" y="15"/>
                    </a:lnTo>
                    <a:lnTo>
                      <a:pt x="86" y="16"/>
                    </a:lnTo>
                    <a:lnTo>
                      <a:pt x="86" y="16"/>
                    </a:lnTo>
                    <a:lnTo>
                      <a:pt x="87" y="20"/>
                    </a:lnTo>
                    <a:lnTo>
                      <a:pt x="87" y="18"/>
                    </a:lnTo>
                    <a:lnTo>
                      <a:pt x="87" y="21"/>
                    </a:lnTo>
                    <a:lnTo>
                      <a:pt x="88" y="21"/>
                    </a:lnTo>
                    <a:lnTo>
                      <a:pt x="88" y="21"/>
                    </a:lnTo>
                    <a:lnTo>
                      <a:pt x="88" y="22"/>
                    </a:lnTo>
                    <a:lnTo>
                      <a:pt x="89" y="23"/>
                    </a:lnTo>
                    <a:lnTo>
                      <a:pt x="89" y="23"/>
                    </a:lnTo>
                    <a:lnTo>
                      <a:pt x="89" y="23"/>
                    </a:lnTo>
                    <a:lnTo>
                      <a:pt x="90" y="22"/>
                    </a:lnTo>
                    <a:lnTo>
                      <a:pt x="90" y="20"/>
                    </a:lnTo>
                    <a:lnTo>
                      <a:pt x="91" y="20"/>
                    </a:lnTo>
                    <a:lnTo>
                      <a:pt x="91" y="21"/>
                    </a:lnTo>
                    <a:lnTo>
                      <a:pt x="91" y="24"/>
                    </a:lnTo>
                    <a:lnTo>
                      <a:pt x="92" y="26"/>
                    </a:lnTo>
                    <a:lnTo>
                      <a:pt x="92" y="27"/>
                    </a:lnTo>
                    <a:lnTo>
                      <a:pt x="92" y="28"/>
                    </a:lnTo>
                    <a:lnTo>
                      <a:pt x="94" y="31"/>
                    </a:lnTo>
                    <a:lnTo>
                      <a:pt x="94" y="30"/>
                    </a:lnTo>
                    <a:lnTo>
                      <a:pt x="94" y="28"/>
                    </a:lnTo>
                    <a:lnTo>
                      <a:pt x="95" y="28"/>
                    </a:lnTo>
                    <a:lnTo>
                      <a:pt x="95" y="28"/>
                    </a:lnTo>
                    <a:lnTo>
                      <a:pt x="96" y="28"/>
                    </a:lnTo>
                    <a:lnTo>
                      <a:pt x="96" y="31"/>
                    </a:lnTo>
                    <a:lnTo>
                      <a:pt x="96" y="31"/>
                    </a:lnTo>
                    <a:lnTo>
                      <a:pt x="97" y="30"/>
                    </a:lnTo>
                    <a:lnTo>
                      <a:pt x="97" y="27"/>
                    </a:lnTo>
                    <a:lnTo>
                      <a:pt x="97" y="25"/>
                    </a:lnTo>
                    <a:lnTo>
                      <a:pt x="98" y="25"/>
                    </a:lnTo>
                    <a:lnTo>
                      <a:pt x="98" y="24"/>
                    </a:lnTo>
                    <a:lnTo>
                      <a:pt x="99" y="23"/>
                    </a:lnTo>
                    <a:lnTo>
                      <a:pt x="99" y="18"/>
                    </a:lnTo>
                    <a:lnTo>
                      <a:pt x="99" y="17"/>
                    </a:lnTo>
                    <a:lnTo>
                      <a:pt x="100" y="17"/>
                    </a:lnTo>
                    <a:lnTo>
                      <a:pt x="100" y="16"/>
                    </a:lnTo>
                    <a:lnTo>
                      <a:pt x="100" y="17"/>
                    </a:lnTo>
                    <a:lnTo>
                      <a:pt x="101" y="16"/>
                    </a:lnTo>
                    <a:lnTo>
                      <a:pt x="101" y="16"/>
                    </a:lnTo>
                    <a:lnTo>
                      <a:pt x="101" y="18"/>
                    </a:lnTo>
                    <a:lnTo>
                      <a:pt x="103" y="21"/>
                    </a:lnTo>
                    <a:lnTo>
                      <a:pt x="103" y="22"/>
                    </a:lnTo>
                    <a:lnTo>
                      <a:pt x="104" y="24"/>
                    </a:lnTo>
                    <a:lnTo>
                      <a:pt x="104" y="28"/>
                    </a:lnTo>
                    <a:lnTo>
                      <a:pt x="104" y="31"/>
                    </a:lnTo>
                    <a:lnTo>
                      <a:pt x="105" y="33"/>
                    </a:lnTo>
                    <a:lnTo>
                      <a:pt x="105" y="31"/>
                    </a:lnTo>
                    <a:lnTo>
                      <a:pt x="105" y="27"/>
                    </a:lnTo>
                    <a:lnTo>
                      <a:pt x="106" y="27"/>
                    </a:lnTo>
                    <a:lnTo>
                      <a:pt x="106" y="24"/>
                    </a:lnTo>
                    <a:lnTo>
                      <a:pt x="106" y="23"/>
                    </a:lnTo>
                    <a:lnTo>
                      <a:pt x="107" y="22"/>
                    </a:lnTo>
                    <a:lnTo>
                      <a:pt x="107" y="22"/>
                    </a:lnTo>
                    <a:lnTo>
                      <a:pt x="108" y="20"/>
                    </a:lnTo>
                    <a:lnTo>
                      <a:pt x="108" y="20"/>
                    </a:lnTo>
                    <a:lnTo>
                      <a:pt x="108" y="18"/>
                    </a:lnTo>
                    <a:lnTo>
                      <a:pt x="109" y="20"/>
                    </a:lnTo>
                    <a:lnTo>
                      <a:pt x="109" y="20"/>
                    </a:lnTo>
                    <a:lnTo>
                      <a:pt x="109" y="18"/>
                    </a:lnTo>
                    <a:lnTo>
                      <a:pt x="110" y="21"/>
                    </a:lnTo>
                    <a:lnTo>
                      <a:pt x="110" y="21"/>
                    </a:lnTo>
                    <a:lnTo>
                      <a:pt x="110" y="20"/>
                    </a:lnTo>
                    <a:lnTo>
                      <a:pt x="112" y="20"/>
                    </a:lnTo>
                    <a:lnTo>
                      <a:pt x="112" y="22"/>
                    </a:lnTo>
                    <a:lnTo>
                      <a:pt x="113" y="23"/>
                    </a:lnTo>
                    <a:lnTo>
                      <a:pt x="113" y="22"/>
                    </a:lnTo>
                    <a:lnTo>
                      <a:pt x="113" y="18"/>
                    </a:lnTo>
                    <a:lnTo>
                      <a:pt x="114" y="20"/>
                    </a:lnTo>
                    <a:lnTo>
                      <a:pt x="114" y="20"/>
                    </a:lnTo>
                    <a:lnTo>
                      <a:pt x="114" y="23"/>
                    </a:lnTo>
                    <a:lnTo>
                      <a:pt x="115" y="24"/>
                    </a:lnTo>
                    <a:lnTo>
                      <a:pt x="115" y="24"/>
                    </a:lnTo>
                    <a:lnTo>
                      <a:pt x="115" y="24"/>
                    </a:lnTo>
                    <a:lnTo>
                      <a:pt x="116" y="22"/>
                    </a:lnTo>
                    <a:lnTo>
                      <a:pt x="116" y="23"/>
                    </a:lnTo>
                    <a:lnTo>
                      <a:pt x="117" y="21"/>
                    </a:lnTo>
                    <a:lnTo>
                      <a:pt x="117" y="20"/>
                    </a:lnTo>
                    <a:lnTo>
                      <a:pt x="117" y="20"/>
                    </a:lnTo>
                    <a:lnTo>
                      <a:pt x="118" y="20"/>
                    </a:lnTo>
                    <a:lnTo>
                      <a:pt x="118" y="21"/>
                    </a:lnTo>
                    <a:lnTo>
                      <a:pt x="118" y="20"/>
                    </a:lnTo>
                    <a:lnTo>
                      <a:pt x="119" y="21"/>
                    </a:lnTo>
                    <a:lnTo>
                      <a:pt x="119" y="21"/>
                    </a:lnTo>
                    <a:lnTo>
                      <a:pt x="119" y="21"/>
                    </a:lnTo>
                    <a:lnTo>
                      <a:pt x="121" y="20"/>
                    </a:lnTo>
                    <a:lnTo>
                      <a:pt x="121" y="22"/>
                    </a:lnTo>
                    <a:lnTo>
                      <a:pt x="122" y="21"/>
                    </a:lnTo>
                    <a:lnTo>
                      <a:pt x="122" y="23"/>
                    </a:lnTo>
                    <a:lnTo>
                      <a:pt x="122" y="24"/>
                    </a:lnTo>
                    <a:lnTo>
                      <a:pt x="123" y="25"/>
                    </a:lnTo>
                    <a:lnTo>
                      <a:pt x="123" y="27"/>
                    </a:lnTo>
                    <a:lnTo>
                      <a:pt x="123" y="28"/>
                    </a:lnTo>
                    <a:lnTo>
                      <a:pt x="124" y="28"/>
                    </a:lnTo>
                    <a:lnTo>
                      <a:pt x="124" y="31"/>
                    </a:lnTo>
                    <a:lnTo>
                      <a:pt x="124" y="31"/>
                    </a:lnTo>
                    <a:lnTo>
                      <a:pt x="125" y="32"/>
                    </a:lnTo>
                    <a:lnTo>
                      <a:pt x="125" y="35"/>
                    </a:lnTo>
                    <a:lnTo>
                      <a:pt x="126" y="35"/>
                    </a:lnTo>
                    <a:lnTo>
                      <a:pt x="126" y="34"/>
                    </a:lnTo>
                    <a:lnTo>
                      <a:pt x="126" y="32"/>
                    </a:lnTo>
                    <a:lnTo>
                      <a:pt x="127" y="32"/>
                    </a:lnTo>
                    <a:lnTo>
                      <a:pt x="127" y="31"/>
                    </a:lnTo>
                    <a:lnTo>
                      <a:pt x="127" y="30"/>
                    </a:lnTo>
                    <a:lnTo>
                      <a:pt x="128" y="27"/>
                    </a:lnTo>
                    <a:lnTo>
                      <a:pt x="128" y="27"/>
                    </a:lnTo>
                    <a:lnTo>
                      <a:pt x="128" y="26"/>
                    </a:lnTo>
                    <a:lnTo>
                      <a:pt x="129" y="26"/>
                    </a:lnTo>
                    <a:lnTo>
                      <a:pt x="129" y="25"/>
                    </a:lnTo>
                    <a:lnTo>
                      <a:pt x="131" y="25"/>
                    </a:lnTo>
                    <a:lnTo>
                      <a:pt x="131" y="27"/>
                    </a:lnTo>
                    <a:lnTo>
                      <a:pt x="131" y="26"/>
                    </a:lnTo>
                    <a:lnTo>
                      <a:pt x="132" y="27"/>
                    </a:lnTo>
                    <a:lnTo>
                      <a:pt x="132" y="27"/>
                    </a:lnTo>
                    <a:lnTo>
                      <a:pt x="132" y="25"/>
                    </a:lnTo>
                    <a:lnTo>
                      <a:pt x="133" y="25"/>
                    </a:lnTo>
                    <a:lnTo>
                      <a:pt x="133" y="23"/>
                    </a:lnTo>
                    <a:lnTo>
                      <a:pt x="133" y="23"/>
                    </a:lnTo>
                    <a:lnTo>
                      <a:pt x="134" y="23"/>
                    </a:lnTo>
                    <a:lnTo>
                      <a:pt x="134" y="24"/>
                    </a:lnTo>
                    <a:lnTo>
                      <a:pt x="135" y="25"/>
                    </a:lnTo>
                    <a:lnTo>
                      <a:pt x="135" y="25"/>
                    </a:lnTo>
                    <a:lnTo>
                      <a:pt x="135" y="26"/>
                    </a:lnTo>
                    <a:lnTo>
                      <a:pt x="136" y="26"/>
                    </a:lnTo>
                    <a:lnTo>
                      <a:pt x="136" y="26"/>
                    </a:lnTo>
                    <a:lnTo>
                      <a:pt x="136" y="25"/>
                    </a:lnTo>
                    <a:lnTo>
                      <a:pt x="137" y="28"/>
                    </a:lnTo>
                    <a:lnTo>
                      <a:pt x="137" y="28"/>
                    </a:lnTo>
                    <a:lnTo>
                      <a:pt x="137" y="27"/>
                    </a:lnTo>
                    <a:lnTo>
                      <a:pt x="138" y="27"/>
                    </a:lnTo>
                    <a:lnTo>
                      <a:pt x="138" y="27"/>
                    </a:lnTo>
                    <a:lnTo>
                      <a:pt x="140" y="27"/>
                    </a:lnTo>
                    <a:lnTo>
                      <a:pt x="140" y="27"/>
                    </a:lnTo>
                    <a:lnTo>
                      <a:pt x="140" y="28"/>
                    </a:lnTo>
                    <a:lnTo>
                      <a:pt x="141" y="32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2" y="30"/>
                    </a:lnTo>
                    <a:lnTo>
                      <a:pt x="142" y="33"/>
                    </a:lnTo>
                    <a:lnTo>
                      <a:pt x="143" y="33"/>
                    </a:lnTo>
                    <a:lnTo>
                      <a:pt x="143" y="33"/>
                    </a:lnTo>
                    <a:lnTo>
                      <a:pt x="143" y="33"/>
                    </a:lnTo>
                    <a:lnTo>
                      <a:pt x="144" y="32"/>
                    </a:lnTo>
                    <a:lnTo>
                      <a:pt x="144" y="32"/>
                    </a:lnTo>
                    <a:lnTo>
                      <a:pt x="144" y="28"/>
                    </a:lnTo>
                    <a:lnTo>
                      <a:pt x="145" y="27"/>
                    </a:lnTo>
                    <a:lnTo>
                      <a:pt x="145" y="26"/>
                    </a:lnTo>
                    <a:lnTo>
                      <a:pt x="145" y="26"/>
                    </a:lnTo>
                    <a:lnTo>
                      <a:pt x="146" y="27"/>
                    </a:lnTo>
                    <a:lnTo>
                      <a:pt x="146" y="31"/>
                    </a:lnTo>
                    <a:lnTo>
                      <a:pt x="147" y="31"/>
                    </a:lnTo>
                    <a:lnTo>
                      <a:pt x="147" y="33"/>
                    </a:lnTo>
                    <a:lnTo>
                      <a:pt x="147" y="33"/>
                    </a:lnTo>
                    <a:lnTo>
                      <a:pt x="149" y="32"/>
                    </a:lnTo>
                    <a:lnTo>
                      <a:pt x="149" y="33"/>
                    </a:lnTo>
                    <a:lnTo>
                      <a:pt x="149" y="32"/>
                    </a:lnTo>
                    <a:lnTo>
                      <a:pt x="150" y="33"/>
                    </a:lnTo>
                    <a:lnTo>
                      <a:pt x="150" y="31"/>
                    </a:lnTo>
                    <a:lnTo>
                      <a:pt x="150" y="31"/>
                    </a:lnTo>
                    <a:lnTo>
                      <a:pt x="151" y="30"/>
                    </a:lnTo>
                    <a:lnTo>
                      <a:pt x="151" y="28"/>
                    </a:lnTo>
                    <a:lnTo>
                      <a:pt x="152" y="28"/>
                    </a:lnTo>
                    <a:lnTo>
                      <a:pt x="152" y="25"/>
                    </a:lnTo>
                    <a:lnTo>
                      <a:pt x="152" y="25"/>
                    </a:lnTo>
                    <a:lnTo>
                      <a:pt x="153" y="25"/>
                    </a:lnTo>
                    <a:lnTo>
                      <a:pt x="153" y="26"/>
                    </a:lnTo>
                    <a:lnTo>
                      <a:pt x="153" y="25"/>
                    </a:lnTo>
                    <a:lnTo>
                      <a:pt x="154" y="25"/>
                    </a:lnTo>
                    <a:lnTo>
                      <a:pt x="154" y="24"/>
                    </a:lnTo>
                    <a:lnTo>
                      <a:pt x="154" y="26"/>
                    </a:lnTo>
                    <a:lnTo>
                      <a:pt x="155" y="28"/>
                    </a:lnTo>
                    <a:lnTo>
                      <a:pt x="155" y="28"/>
                    </a:lnTo>
                    <a:lnTo>
                      <a:pt x="156" y="28"/>
                    </a:lnTo>
                    <a:lnTo>
                      <a:pt x="156" y="27"/>
                    </a:lnTo>
                    <a:lnTo>
                      <a:pt x="156" y="28"/>
                    </a:lnTo>
                    <a:lnTo>
                      <a:pt x="158" y="30"/>
                    </a:lnTo>
                    <a:lnTo>
                      <a:pt x="158" y="31"/>
                    </a:lnTo>
                    <a:lnTo>
                      <a:pt x="158" y="32"/>
                    </a:lnTo>
                    <a:lnTo>
                      <a:pt x="159" y="32"/>
                    </a:lnTo>
                    <a:lnTo>
                      <a:pt x="159" y="32"/>
                    </a:lnTo>
                    <a:lnTo>
                      <a:pt x="159" y="31"/>
                    </a:lnTo>
                    <a:lnTo>
                      <a:pt x="160" y="32"/>
                    </a:lnTo>
                    <a:lnTo>
                      <a:pt x="160" y="31"/>
                    </a:lnTo>
                    <a:lnTo>
                      <a:pt x="161" y="32"/>
                    </a:lnTo>
                    <a:lnTo>
                      <a:pt x="161" y="31"/>
                    </a:lnTo>
                    <a:lnTo>
                      <a:pt x="161" y="31"/>
                    </a:lnTo>
                    <a:lnTo>
                      <a:pt x="162" y="31"/>
                    </a:lnTo>
                    <a:lnTo>
                      <a:pt x="162" y="31"/>
                    </a:lnTo>
                    <a:lnTo>
                      <a:pt x="162" y="33"/>
                    </a:lnTo>
                    <a:lnTo>
                      <a:pt x="163" y="34"/>
                    </a:lnTo>
                    <a:lnTo>
                      <a:pt x="163" y="34"/>
                    </a:lnTo>
                    <a:lnTo>
                      <a:pt x="163" y="34"/>
                    </a:lnTo>
                    <a:lnTo>
                      <a:pt x="164" y="36"/>
                    </a:lnTo>
                    <a:lnTo>
                      <a:pt x="164" y="35"/>
                    </a:lnTo>
                    <a:lnTo>
                      <a:pt x="165" y="34"/>
                    </a:lnTo>
                    <a:lnTo>
                      <a:pt x="165" y="34"/>
                    </a:lnTo>
                    <a:lnTo>
                      <a:pt x="165" y="34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68" y="33"/>
                    </a:lnTo>
                    <a:lnTo>
                      <a:pt x="168" y="33"/>
                    </a:lnTo>
                    <a:lnTo>
                      <a:pt x="168" y="33"/>
                    </a:lnTo>
                    <a:lnTo>
                      <a:pt x="169" y="32"/>
                    </a:lnTo>
                    <a:lnTo>
                      <a:pt x="169" y="34"/>
                    </a:lnTo>
                    <a:lnTo>
                      <a:pt x="170" y="33"/>
                    </a:lnTo>
                    <a:lnTo>
                      <a:pt x="170" y="31"/>
                    </a:lnTo>
                    <a:lnTo>
                      <a:pt x="170" y="32"/>
                    </a:lnTo>
                    <a:lnTo>
                      <a:pt x="171" y="33"/>
                    </a:lnTo>
                    <a:lnTo>
                      <a:pt x="171" y="33"/>
                    </a:lnTo>
                    <a:lnTo>
                      <a:pt x="171" y="34"/>
                    </a:lnTo>
                    <a:lnTo>
                      <a:pt x="172" y="34"/>
                    </a:lnTo>
                    <a:lnTo>
                      <a:pt x="172" y="34"/>
                    </a:lnTo>
                    <a:lnTo>
                      <a:pt x="172" y="35"/>
                    </a:lnTo>
                    <a:lnTo>
                      <a:pt x="173" y="37"/>
                    </a:lnTo>
                    <a:lnTo>
                      <a:pt x="173" y="36"/>
                    </a:lnTo>
                    <a:lnTo>
                      <a:pt x="174" y="37"/>
                    </a:lnTo>
                    <a:lnTo>
                      <a:pt x="174" y="40"/>
                    </a:lnTo>
                    <a:lnTo>
                      <a:pt x="174" y="41"/>
                    </a:lnTo>
                    <a:lnTo>
                      <a:pt x="176" y="40"/>
                    </a:lnTo>
                    <a:lnTo>
                      <a:pt x="176" y="39"/>
                    </a:lnTo>
                    <a:lnTo>
                      <a:pt x="176" y="37"/>
                    </a:lnTo>
                    <a:lnTo>
                      <a:pt x="177" y="40"/>
                    </a:lnTo>
                    <a:lnTo>
                      <a:pt x="177" y="36"/>
                    </a:lnTo>
                    <a:lnTo>
                      <a:pt x="177" y="36"/>
                    </a:lnTo>
                    <a:lnTo>
                      <a:pt x="178" y="35"/>
                    </a:lnTo>
                    <a:lnTo>
                      <a:pt x="178" y="35"/>
                    </a:lnTo>
                    <a:lnTo>
                      <a:pt x="179" y="34"/>
                    </a:lnTo>
                    <a:lnTo>
                      <a:pt x="179" y="34"/>
                    </a:lnTo>
                    <a:lnTo>
                      <a:pt x="179" y="34"/>
                    </a:lnTo>
                    <a:lnTo>
                      <a:pt x="180" y="35"/>
                    </a:lnTo>
                    <a:lnTo>
                      <a:pt x="180" y="36"/>
                    </a:lnTo>
                    <a:lnTo>
                      <a:pt x="180" y="37"/>
                    </a:lnTo>
                    <a:lnTo>
                      <a:pt x="181" y="36"/>
                    </a:lnTo>
                    <a:lnTo>
                      <a:pt x="181" y="39"/>
                    </a:lnTo>
                    <a:lnTo>
                      <a:pt x="181" y="37"/>
                    </a:lnTo>
                    <a:lnTo>
                      <a:pt x="182" y="36"/>
                    </a:lnTo>
                    <a:lnTo>
                      <a:pt x="182" y="34"/>
                    </a:lnTo>
                    <a:lnTo>
                      <a:pt x="183" y="34"/>
                    </a:lnTo>
                    <a:lnTo>
                      <a:pt x="183" y="33"/>
                    </a:lnTo>
                    <a:lnTo>
                      <a:pt x="183" y="32"/>
                    </a:lnTo>
                    <a:lnTo>
                      <a:pt x="185" y="32"/>
                    </a:lnTo>
                    <a:lnTo>
                      <a:pt x="185" y="31"/>
                    </a:lnTo>
                    <a:lnTo>
                      <a:pt x="185" y="31"/>
                    </a:lnTo>
                    <a:lnTo>
                      <a:pt x="186" y="33"/>
                    </a:lnTo>
                    <a:lnTo>
                      <a:pt x="186" y="34"/>
                    </a:lnTo>
                    <a:lnTo>
                      <a:pt x="187" y="39"/>
                    </a:lnTo>
                    <a:lnTo>
                      <a:pt x="187" y="40"/>
                    </a:lnTo>
                    <a:lnTo>
                      <a:pt x="187" y="42"/>
                    </a:lnTo>
                    <a:lnTo>
                      <a:pt x="188" y="41"/>
                    </a:lnTo>
                    <a:lnTo>
                      <a:pt x="188" y="39"/>
                    </a:lnTo>
                    <a:lnTo>
                      <a:pt x="188" y="37"/>
                    </a:lnTo>
                    <a:lnTo>
                      <a:pt x="189" y="33"/>
                    </a:lnTo>
                    <a:lnTo>
                      <a:pt x="189" y="33"/>
                    </a:lnTo>
                    <a:lnTo>
                      <a:pt x="189" y="33"/>
                    </a:lnTo>
                    <a:lnTo>
                      <a:pt x="190" y="31"/>
                    </a:lnTo>
                    <a:lnTo>
                      <a:pt x="190" y="31"/>
                    </a:lnTo>
                    <a:lnTo>
                      <a:pt x="191" y="32"/>
                    </a:lnTo>
                    <a:lnTo>
                      <a:pt x="191" y="28"/>
                    </a:lnTo>
                    <a:lnTo>
                      <a:pt x="191" y="28"/>
                    </a:lnTo>
                    <a:lnTo>
                      <a:pt x="192" y="31"/>
                    </a:lnTo>
                    <a:lnTo>
                      <a:pt x="192" y="31"/>
                    </a:lnTo>
                    <a:lnTo>
                      <a:pt x="192" y="33"/>
                    </a:lnTo>
                    <a:lnTo>
                      <a:pt x="194" y="32"/>
                    </a:lnTo>
                    <a:lnTo>
                      <a:pt x="194" y="31"/>
                    </a:lnTo>
                    <a:lnTo>
                      <a:pt x="194" y="33"/>
                    </a:lnTo>
                    <a:lnTo>
                      <a:pt x="195" y="32"/>
                    </a:lnTo>
                    <a:lnTo>
                      <a:pt x="195" y="32"/>
                    </a:lnTo>
                    <a:lnTo>
                      <a:pt x="196" y="32"/>
                    </a:lnTo>
                    <a:lnTo>
                      <a:pt x="196" y="32"/>
                    </a:lnTo>
                    <a:lnTo>
                      <a:pt x="196" y="32"/>
                    </a:lnTo>
                    <a:lnTo>
                      <a:pt x="197" y="33"/>
                    </a:lnTo>
                    <a:lnTo>
                      <a:pt x="197" y="32"/>
                    </a:lnTo>
                    <a:lnTo>
                      <a:pt x="197" y="31"/>
                    </a:lnTo>
                    <a:lnTo>
                      <a:pt x="198" y="33"/>
                    </a:lnTo>
                    <a:lnTo>
                      <a:pt x="198" y="33"/>
                    </a:lnTo>
                    <a:lnTo>
                      <a:pt x="198" y="32"/>
                    </a:lnTo>
                    <a:lnTo>
                      <a:pt x="199" y="30"/>
                    </a:lnTo>
                    <a:lnTo>
                      <a:pt x="199" y="27"/>
                    </a:lnTo>
                    <a:lnTo>
                      <a:pt x="200" y="27"/>
                    </a:lnTo>
                    <a:lnTo>
                      <a:pt x="200" y="27"/>
                    </a:lnTo>
                    <a:lnTo>
                      <a:pt x="200" y="31"/>
                    </a:lnTo>
                    <a:lnTo>
                      <a:pt x="201" y="31"/>
                    </a:lnTo>
                    <a:lnTo>
                      <a:pt x="201" y="31"/>
                    </a:lnTo>
                    <a:lnTo>
                      <a:pt x="201" y="32"/>
                    </a:lnTo>
                    <a:lnTo>
                      <a:pt x="203" y="33"/>
                    </a:lnTo>
                    <a:lnTo>
                      <a:pt x="203" y="32"/>
                    </a:lnTo>
                    <a:lnTo>
                      <a:pt x="203" y="32"/>
                    </a:lnTo>
                    <a:lnTo>
                      <a:pt x="204" y="33"/>
                    </a:lnTo>
                    <a:lnTo>
                      <a:pt x="204" y="33"/>
                    </a:lnTo>
                    <a:lnTo>
                      <a:pt x="205" y="34"/>
                    </a:lnTo>
                    <a:lnTo>
                      <a:pt x="205" y="33"/>
                    </a:lnTo>
                    <a:lnTo>
                      <a:pt x="205" y="33"/>
                    </a:lnTo>
                    <a:lnTo>
                      <a:pt x="206" y="33"/>
                    </a:lnTo>
                    <a:lnTo>
                      <a:pt x="206" y="33"/>
                    </a:lnTo>
                    <a:lnTo>
                      <a:pt x="206" y="33"/>
                    </a:lnTo>
                    <a:lnTo>
                      <a:pt x="207" y="34"/>
                    </a:lnTo>
                    <a:lnTo>
                      <a:pt x="207" y="34"/>
                    </a:lnTo>
                    <a:lnTo>
                      <a:pt x="207" y="33"/>
                    </a:lnTo>
                    <a:lnTo>
                      <a:pt x="208" y="33"/>
                    </a:lnTo>
                    <a:lnTo>
                      <a:pt x="208" y="34"/>
                    </a:lnTo>
                    <a:lnTo>
                      <a:pt x="209" y="34"/>
                    </a:lnTo>
                    <a:lnTo>
                      <a:pt x="209" y="35"/>
                    </a:lnTo>
                    <a:lnTo>
                      <a:pt x="209" y="34"/>
                    </a:lnTo>
                    <a:lnTo>
                      <a:pt x="210" y="34"/>
                    </a:lnTo>
                    <a:lnTo>
                      <a:pt x="210" y="34"/>
                    </a:lnTo>
                    <a:lnTo>
                      <a:pt x="210" y="33"/>
                    </a:lnTo>
                    <a:lnTo>
                      <a:pt x="212" y="33"/>
                    </a:lnTo>
                    <a:lnTo>
                      <a:pt x="212" y="31"/>
                    </a:lnTo>
                    <a:lnTo>
                      <a:pt x="212" y="31"/>
                    </a:lnTo>
                    <a:lnTo>
                      <a:pt x="213" y="30"/>
                    </a:lnTo>
                    <a:lnTo>
                      <a:pt x="213" y="28"/>
                    </a:lnTo>
                    <a:lnTo>
                      <a:pt x="214" y="26"/>
                    </a:lnTo>
                    <a:lnTo>
                      <a:pt x="214" y="26"/>
                    </a:lnTo>
                    <a:lnTo>
                      <a:pt x="214" y="24"/>
                    </a:lnTo>
                    <a:lnTo>
                      <a:pt x="215" y="24"/>
                    </a:lnTo>
                    <a:lnTo>
                      <a:pt x="215" y="22"/>
                    </a:lnTo>
                    <a:lnTo>
                      <a:pt x="215" y="23"/>
                    </a:lnTo>
                    <a:lnTo>
                      <a:pt x="216" y="21"/>
                    </a:lnTo>
                    <a:lnTo>
                      <a:pt x="216" y="21"/>
                    </a:lnTo>
                    <a:lnTo>
                      <a:pt x="216" y="22"/>
                    </a:lnTo>
                    <a:lnTo>
                      <a:pt x="217" y="23"/>
                    </a:lnTo>
                    <a:lnTo>
                      <a:pt x="217" y="23"/>
                    </a:lnTo>
                    <a:lnTo>
                      <a:pt x="218" y="25"/>
                    </a:lnTo>
                    <a:lnTo>
                      <a:pt x="218" y="25"/>
                    </a:lnTo>
                    <a:lnTo>
                      <a:pt x="218" y="27"/>
                    </a:lnTo>
                    <a:lnTo>
                      <a:pt x="219" y="27"/>
                    </a:lnTo>
                    <a:lnTo>
                      <a:pt x="219" y="26"/>
                    </a:lnTo>
                    <a:lnTo>
                      <a:pt x="219" y="26"/>
                    </a:lnTo>
                    <a:lnTo>
                      <a:pt x="221" y="25"/>
                    </a:lnTo>
                    <a:lnTo>
                      <a:pt x="221" y="25"/>
                    </a:lnTo>
                    <a:lnTo>
                      <a:pt x="221" y="26"/>
                    </a:lnTo>
                    <a:lnTo>
                      <a:pt x="222" y="25"/>
                    </a:lnTo>
                    <a:lnTo>
                      <a:pt x="222" y="26"/>
                    </a:lnTo>
                    <a:lnTo>
                      <a:pt x="223" y="28"/>
                    </a:lnTo>
                    <a:lnTo>
                      <a:pt x="223" y="30"/>
                    </a:lnTo>
                    <a:lnTo>
                      <a:pt x="223" y="30"/>
                    </a:lnTo>
                    <a:lnTo>
                      <a:pt x="224" y="32"/>
                    </a:lnTo>
                    <a:lnTo>
                      <a:pt x="224" y="33"/>
                    </a:lnTo>
                    <a:lnTo>
                      <a:pt x="224" y="33"/>
                    </a:lnTo>
                    <a:lnTo>
                      <a:pt x="225" y="33"/>
                    </a:lnTo>
                    <a:lnTo>
                      <a:pt x="225" y="31"/>
                    </a:lnTo>
                    <a:lnTo>
                      <a:pt x="226" y="28"/>
                    </a:lnTo>
                    <a:lnTo>
                      <a:pt x="226" y="28"/>
                    </a:lnTo>
                    <a:lnTo>
                      <a:pt x="226" y="26"/>
                    </a:lnTo>
                    <a:lnTo>
                      <a:pt x="227" y="28"/>
                    </a:lnTo>
                    <a:lnTo>
                      <a:pt x="227" y="26"/>
                    </a:lnTo>
                    <a:lnTo>
                      <a:pt x="227" y="27"/>
                    </a:lnTo>
                    <a:lnTo>
                      <a:pt x="228" y="31"/>
                    </a:lnTo>
                    <a:lnTo>
                      <a:pt x="228" y="32"/>
                    </a:lnTo>
                    <a:lnTo>
                      <a:pt x="228" y="34"/>
                    </a:lnTo>
                    <a:lnTo>
                      <a:pt x="230" y="35"/>
                    </a:lnTo>
                    <a:lnTo>
                      <a:pt x="230" y="39"/>
                    </a:lnTo>
                    <a:lnTo>
                      <a:pt x="231" y="39"/>
                    </a:lnTo>
                    <a:lnTo>
                      <a:pt x="231" y="37"/>
                    </a:lnTo>
                    <a:lnTo>
                      <a:pt x="231" y="34"/>
                    </a:lnTo>
                    <a:lnTo>
                      <a:pt x="232" y="33"/>
                    </a:lnTo>
                    <a:lnTo>
                      <a:pt x="232" y="33"/>
                    </a:lnTo>
                    <a:lnTo>
                      <a:pt x="232" y="32"/>
                    </a:lnTo>
                    <a:lnTo>
                      <a:pt x="233" y="32"/>
                    </a:lnTo>
                    <a:lnTo>
                      <a:pt x="233" y="31"/>
                    </a:lnTo>
                    <a:lnTo>
                      <a:pt x="233" y="28"/>
                    </a:lnTo>
                    <a:lnTo>
                      <a:pt x="234" y="26"/>
                    </a:lnTo>
                    <a:lnTo>
                      <a:pt x="234" y="24"/>
                    </a:lnTo>
                    <a:lnTo>
                      <a:pt x="235" y="22"/>
                    </a:lnTo>
                    <a:lnTo>
                      <a:pt x="235" y="20"/>
                    </a:lnTo>
                    <a:lnTo>
                      <a:pt x="235" y="20"/>
                    </a:lnTo>
                    <a:lnTo>
                      <a:pt x="236" y="20"/>
                    </a:lnTo>
                    <a:lnTo>
                      <a:pt x="236" y="20"/>
                    </a:lnTo>
                    <a:lnTo>
                      <a:pt x="236" y="20"/>
                    </a:lnTo>
                    <a:lnTo>
                      <a:pt x="237" y="18"/>
                    </a:lnTo>
                    <a:lnTo>
                      <a:pt x="237" y="21"/>
                    </a:lnTo>
                    <a:lnTo>
                      <a:pt x="237" y="20"/>
                    </a:lnTo>
                    <a:lnTo>
                      <a:pt x="239" y="23"/>
                    </a:lnTo>
                    <a:lnTo>
                      <a:pt x="239" y="24"/>
                    </a:lnTo>
                    <a:lnTo>
                      <a:pt x="240" y="25"/>
                    </a:lnTo>
                    <a:lnTo>
                      <a:pt x="240" y="25"/>
                    </a:lnTo>
                    <a:lnTo>
                      <a:pt x="240" y="27"/>
                    </a:lnTo>
                    <a:lnTo>
                      <a:pt x="241" y="27"/>
                    </a:lnTo>
                    <a:lnTo>
                      <a:pt x="241" y="30"/>
                    </a:lnTo>
                    <a:lnTo>
                      <a:pt x="241" y="27"/>
                    </a:lnTo>
                    <a:lnTo>
                      <a:pt x="242" y="27"/>
                    </a:lnTo>
                    <a:lnTo>
                      <a:pt x="242" y="26"/>
                    </a:lnTo>
                    <a:lnTo>
                      <a:pt x="242" y="27"/>
                    </a:lnTo>
                    <a:lnTo>
                      <a:pt x="243" y="25"/>
                    </a:lnTo>
                    <a:lnTo>
                      <a:pt x="243" y="24"/>
                    </a:lnTo>
                    <a:lnTo>
                      <a:pt x="244" y="24"/>
                    </a:lnTo>
                    <a:lnTo>
                      <a:pt x="244" y="27"/>
                    </a:lnTo>
                    <a:lnTo>
                      <a:pt x="244" y="30"/>
                    </a:lnTo>
                    <a:lnTo>
                      <a:pt x="245" y="28"/>
                    </a:lnTo>
                    <a:lnTo>
                      <a:pt x="245" y="28"/>
                    </a:lnTo>
                    <a:lnTo>
                      <a:pt x="245" y="25"/>
                    </a:lnTo>
                    <a:lnTo>
                      <a:pt x="246" y="25"/>
                    </a:lnTo>
                    <a:lnTo>
                      <a:pt x="246" y="23"/>
                    </a:lnTo>
                    <a:lnTo>
                      <a:pt x="246" y="23"/>
                    </a:lnTo>
                    <a:lnTo>
                      <a:pt x="248" y="20"/>
                    </a:lnTo>
                    <a:lnTo>
                      <a:pt x="248" y="20"/>
                    </a:lnTo>
                    <a:lnTo>
                      <a:pt x="249" y="21"/>
                    </a:lnTo>
                    <a:lnTo>
                      <a:pt x="249" y="22"/>
                    </a:lnTo>
                    <a:lnTo>
                      <a:pt x="249" y="23"/>
                    </a:lnTo>
                    <a:lnTo>
                      <a:pt x="250" y="23"/>
                    </a:lnTo>
                    <a:lnTo>
                      <a:pt x="250" y="25"/>
                    </a:lnTo>
                    <a:lnTo>
                      <a:pt x="250" y="25"/>
                    </a:lnTo>
                    <a:lnTo>
                      <a:pt x="251" y="25"/>
                    </a:lnTo>
                    <a:lnTo>
                      <a:pt x="251" y="26"/>
                    </a:lnTo>
                    <a:lnTo>
                      <a:pt x="251" y="26"/>
                    </a:lnTo>
                    <a:lnTo>
                      <a:pt x="252" y="26"/>
                    </a:lnTo>
                    <a:lnTo>
                      <a:pt x="252" y="27"/>
                    </a:lnTo>
                    <a:lnTo>
                      <a:pt x="253" y="27"/>
                    </a:lnTo>
                    <a:lnTo>
                      <a:pt x="253" y="26"/>
                    </a:lnTo>
                    <a:lnTo>
                      <a:pt x="253" y="25"/>
                    </a:lnTo>
                    <a:lnTo>
                      <a:pt x="254" y="25"/>
                    </a:lnTo>
                    <a:lnTo>
                      <a:pt x="254" y="25"/>
                    </a:lnTo>
                    <a:lnTo>
                      <a:pt x="254" y="26"/>
                    </a:lnTo>
                    <a:lnTo>
                      <a:pt x="255" y="26"/>
                    </a:lnTo>
                    <a:lnTo>
                      <a:pt x="255" y="26"/>
                    </a:lnTo>
                    <a:lnTo>
                      <a:pt x="255" y="30"/>
                    </a:lnTo>
                    <a:lnTo>
                      <a:pt x="257" y="32"/>
                    </a:lnTo>
                    <a:lnTo>
                      <a:pt x="257" y="32"/>
                    </a:lnTo>
                    <a:lnTo>
                      <a:pt x="258" y="33"/>
                    </a:lnTo>
                    <a:lnTo>
                      <a:pt x="258" y="33"/>
                    </a:lnTo>
                    <a:lnTo>
                      <a:pt x="258" y="33"/>
                    </a:lnTo>
                    <a:lnTo>
                      <a:pt x="259" y="33"/>
                    </a:lnTo>
                    <a:lnTo>
                      <a:pt x="259" y="31"/>
                    </a:lnTo>
                    <a:lnTo>
                      <a:pt x="259" y="27"/>
                    </a:lnTo>
                    <a:lnTo>
                      <a:pt x="260" y="25"/>
                    </a:lnTo>
                    <a:lnTo>
                      <a:pt x="260" y="26"/>
                    </a:lnTo>
                    <a:lnTo>
                      <a:pt x="260" y="24"/>
                    </a:lnTo>
                    <a:lnTo>
                      <a:pt x="261" y="24"/>
                    </a:lnTo>
                    <a:lnTo>
                      <a:pt x="261" y="26"/>
                    </a:lnTo>
                    <a:lnTo>
                      <a:pt x="262" y="27"/>
                    </a:lnTo>
                    <a:lnTo>
                      <a:pt x="262" y="26"/>
                    </a:lnTo>
                    <a:lnTo>
                      <a:pt x="262" y="25"/>
                    </a:lnTo>
                    <a:lnTo>
                      <a:pt x="263" y="26"/>
                    </a:lnTo>
                    <a:lnTo>
                      <a:pt x="263" y="23"/>
                    </a:lnTo>
                    <a:lnTo>
                      <a:pt x="263" y="24"/>
                    </a:lnTo>
                    <a:lnTo>
                      <a:pt x="264" y="23"/>
                    </a:lnTo>
                    <a:lnTo>
                      <a:pt x="264" y="23"/>
                    </a:lnTo>
                    <a:lnTo>
                      <a:pt x="264" y="24"/>
                    </a:lnTo>
                    <a:lnTo>
                      <a:pt x="266" y="23"/>
                    </a:lnTo>
                    <a:lnTo>
                      <a:pt x="266" y="21"/>
                    </a:lnTo>
                    <a:lnTo>
                      <a:pt x="267" y="22"/>
                    </a:lnTo>
                    <a:lnTo>
                      <a:pt x="267" y="23"/>
                    </a:lnTo>
                    <a:lnTo>
                      <a:pt x="267" y="23"/>
                    </a:lnTo>
                    <a:lnTo>
                      <a:pt x="268" y="24"/>
                    </a:lnTo>
                    <a:lnTo>
                      <a:pt x="268" y="26"/>
                    </a:lnTo>
                    <a:lnTo>
                      <a:pt x="268" y="28"/>
                    </a:lnTo>
                    <a:lnTo>
                      <a:pt x="269" y="30"/>
                    </a:lnTo>
                    <a:lnTo>
                      <a:pt x="269" y="32"/>
                    </a:lnTo>
                    <a:lnTo>
                      <a:pt x="270" y="33"/>
                    </a:lnTo>
                    <a:lnTo>
                      <a:pt x="270" y="33"/>
                    </a:lnTo>
                    <a:lnTo>
                      <a:pt x="270" y="34"/>
                    </a:lnTo>
                    <a:lnTo>
                      <a:pt x="271" y="34"/>
                    </a:lnTo>
                    <a:lnTo>
                      <a:pt x="271" y="35"/>
                    </a:lnTo>
                    <a:lnTo>
                      <a:pt x="271" y="35"/>
                    </a:lnTo>
                    <a:lnTo>
                      <a:pt x="272" y="35"/>
                    </a:lnTo>
                    <a:lnTo>
                      <a:pt x="272" y="34"/>
                    </a:lnTo>
                    <a:lnTo>
                      <a:pt x="272" y="35"/>
                    </a:lnTo>
                    <a:lnTo>
                      <a:pt x="273" y="34"/>
                    </a:lnTo>
                    <a:lnTo>
                      <a:pt x="273" y="32"/>
                    </a:lnTo>
                    <a:lnTo>
                      <a:pt x="275" y="33"/>
                    </a:lnTo>
                    <a:lnTo>
                      <a:pt x="275" y="32"/>
                    </a:lnTo>
                    <a:lnTo>
                      <a:pt x="275" y="33"/>
                    </a:lnTo>
                    <a:lnTo>
                      <a:pt x="276" y="33"/>
                    </a:lnTo>
                    <a:lnTo>
                      <a:pt x="276" y="34"/>
                    </a:lnTo>
                    <a:lnTo>
                      <a:pt x="276" y="35"/>
                    </a:lnTo>
                    <a:lnTo>
                      <a:pt x="277" y="33"/>
                    </a:lnTo>
                    <a:lnTo>
                      <a:pt x="277" y="33"/>
                    </a:lnTo>
                    <a:lnTo>
                      <a:pt x="277" y="35"/>
                    </a:lnTo>
                    <a:lnTo>
                      <a:pt x="278" y="35"/>
                    </a:lnTo>
                    <a:lnTo>
                      <a:pt x="278" y="37"/>
                    </a:lnTo>
                    <a:lnTo>
                      <a:pt x="279" y="36"/>
                    </a:lnTo>
                    <a:lnTo>
                      <a:pt x="279" y="37"/>
                    </a:lnTo>
                    <a:lnTo>
                      <a:pt x="279" y="37"/>
                    </a:lnTo>
                    <a:lnTo>
                      <a:pt x="280" y="39"/>
                    </a:lnTo>
                    <a:lnTo>
                      <a:pt x="280" y="37"/>
                    </a:lnTo>
                    <a:lnTo>
                      <a:pt x="280" y="41"/>
                    </a:lnTo>
                    <a:lnTo>
                      <a:pt x="281" y="40"/>
                    </a:lnTo>
                    <a:lnTo>
                      <a:pt x="281" y="40"/>
                    </a:lnTo>
                    <a:lnTo>
                      <a:pt x="281" y="40"/>
                    </a:lnTo>
                    <a:lnTo>
                      <a:pt x="282" y="41"/>
                    </a:lnTo>
                    <a:lnTo>
                      <a:pt x="282" y="42"/>
                    </a:lnTo>
                    <a:lnTo>
                      <a:pt x="284" y="43"/>
                    </a:lnTo>
                    <a:lnTo>
                      <a:pt x="284" y="43"/>
                    </a:lnTo>
                    <a:lnTo>
                      <a:pt x="284" y="43"/>
                    </a:lnTo>
                    <a:lnTo>
                      <a:pt x="285" y="43"/>
                    </a:lnTo>
                    <a:lnTo>
                      <a:pt x="285" y="43"/>
                    </a:lnTo>
                    <a:lnTo>
                      <a:pt x="285" y="42"/>
                    </a:lnTo>
                    <a:lnTo>
                      <a:pt x="286" y="40"/>
                    </a:lnTo>
                    <a:lnTo>
                      <a:pt x="286" y="40"/>
                    </a:lnTo>
                    <a:lnTo>
                      <a:pt x="286" y="39"/>
                    </a:lnTo>
                    <a:lnTo>
                      <a:pt x="287" y="40"/>
                    </a:lnTo>
                    <a:lnTo>
                      <a:pt x="287" y="40"/>
                    </a:lnTo>
                    <a:lnTo>
                      <a:pt x="288" y="41"/>
                    </a:lnTo>
                    <a:lnTo>
                      <a:pt x="288" y="43"/>
                    </a:lnTo>
                    <a:lnTo>
                      <a:pt x="288" y="44"/>
                    </a:lnTo>
                    <a:lnTo>
                      <a:pt x="289" y="44"/>
                    </a:lnTo>
                    <a:lnTo>
                      <a:pt x="289" y="46"/>
                    </a:lnTo>
                    <a:lnTo>
                      <a:pt x="289" y="46"/>
                    </a:lnTo>
                    <a:lnTo>
                      <a:pt x="290" y="46"/>
                    </a:lnTo>
                    <a:lnTo>
                      <a:pt x="290" y="44"/>
                    </a:lnTo>
                    <a:lnTo>
                      <a:pt x="290" y="46"/>
                    </a:lnTo>
                    <a:lnTo>
                      <a:pt x="291" y="45"/>
                    </a:lnTo>
                    <a:lnTo>
                      <a:pt x="291" y="44"/>
                    </a:lnTo>
                    <a:lnTo>
                      <a:pt x="293" y="46"/>
                    </a:lnTo>
                    <a:lnTo>
                      <a:pt x="293" y="46"/>
                    </a:lnTo>
                    <a:lnTo>
                      <a:pt x="293" y="48"/>
                    </a:lnTo>
                    <a:lnTo>
                      <a:pt x="294" y="45"/>
                    </a:lnTo>
                    <a:lnTo>
                      <a:pt x="294" y="46"/>
                    </a:lnTo>
                    <a:lnTo>
                      <a:pt x="294" y="45"/>
                    </a:lnTo>
                    <a:lnTo>
                      <a:pt x="295" y="44"/>
                    </a:lnTo>
                    <a:lnTo>
                      <a:pt x="295" y="43"/>
                    </a:lnTo>
                    <a:lnTo>
                      <a:pt x="295" y="41"/>
                    </a:lnTo>
                    <a:lnTo>
                      <a:pt x="296" y="41"/>
                    </a:lnTo>
                    <a:lnTo>
                      <a:pt x="296" y="40"/>
                    </a:lnTo>
                    <a:lnTo>
                      <a:pt x="297" y="40"/>
                    </a:lnTo>
                    <a:lnTo>
                      <a:pt x="297" y="39"/>
                    </a:lnTo>
                    <a:lnTo>
                      <a:pt x="297" y="36"/>
                    </a:lnTo>
                    <a:lnTo>
                      <a:pt x="298" y="35"/>
                    </a:lnTo>
                    <a:lnTo>
                      <a:pt x="298" y="35"/>
                    </a:lnTo>
                    <a:lnTo>
                      <a:pt x="298" y="37"/>
                    </a:lnTo>
                    <a:lnTo>
                      <a:pt x="299" y="37"/>
                    </a:lnTo>
                    <a:lnTo>
                      <a:pt x="299" y="37"/>
                    </a:lnTo>
                    <a:lnTo>
                      <a:pt x="299" y="39"/>
                    </a:lnTo>
                    <a:lnTo>
                      <a:pt x="300" y="39"/>
                    </a:lnTo>
                    <a:lnTo>
                      <a:pt x="300" y="41"/>
                    </a:lnTo>
                    <a:lnTo>
                      <a:pt x="302" y="41"/>
                    </a:lnTo>
                    <a:lnTo>
                      <a:pt x="302" y="42"/>
                    </a:lnTo>
                    <a:lnTo>
                      <a:pt x="302" y="43"/>
                    </a:lnTo>
                    <a:lnTo>
                      <a:pt x="303" y="43"/>
                    </a:lnTo>
                    <a:lnTo>
                      <a:pt x="303" y="44"/>
                    </a:lnTo>
                    <a:lnTo>
                      <a:pt x="303" y="43"/>
                    </a:lnTo>
                    <a:lnTo>
                      <a:pt x="304" y="45"/>
                    </a:lnTo>
                    <a:lnTo>
                      <a:pt x="304" y="45"/>
                    </a:lnTo>
                    <a:lnTo>
                      <a:pt x="304" y="48"/>
                    </a:lnTo>
                    <a:lnTo>
                      <a:pt x="305" y="46"/>
                    </a:lnTo>
                    <a:lnTo>
                      <a:pt x="305" y="48"/>
                    </a:lnTo>
                    <a:lnTo>
                      <a:pt x="306" y="46"/>
                    </a:lnTo>
                    <a:lnTo>
                      <a:pt x="306" y="46"/>
                    </a:lnTo>
                    <a:lnTo>
                      <a:pt x="306" y="45"/>
                    </a:lnTo>
                    <a:lnTo>
                      <a:pt x="307" y="45"/>
                    </a:lnTo>
                    <a:lnTo>
                      <a:pt x="307" y="46"/>
                    </a:lnTo>
                    <a:lnTo>
                      <a:pt x="307" y="48"/>
                    </a:lnTo>
                    <a:lnTo>
                      <a:pt x="308" y="46"/>
                    </a:lnTo>
                    <a:lnTo>
                      <a:pt x="308" y="46"/>
                    </a:lnTo>
                    <a:lnTo>
                      <a:pt x="308" y="49"/>
                    </a:lnTo>
                    <a:lnTo>
                      <a:pt x="309" y="48"/>
                    </a:lnTo>
                    <a:lnTo>
                      <a:pt x="309" y="50"/>
                    </a:lnTo>
                    <a:lnTo>
                      <a:pt x="311" y="50"/>
                    </a:lnTo>
                    <a:lnTo>
                      <a:pt x="311" y="51"/>
                    </a:lnTo>
                    <a:lnTo>
                      <a:pt x="311" y="52"/>
                    </a:lnTo>
                    <a:lnTo>
                      <a:pt x="312" y="53"/>
                    </a:lnTo>
                    <a:lnTo>
                      <a:pt x="312" y="52"/>
                    </a:lnTo>
                    <a:lnTo>
                      <a:pt x="312" y="52"/>
                    </a:lnTo>
                    <a:lnTo>
                      <a:pt x="313" y="51"/>
                    </a:lnTo>
                    <a:lnTo>
                      <a:pt x="313" y="49"/>
                    </a:lnTo>
                    <a:lnTo>
                      <a:pt x="314" y="46"/>
                    </a:lnTo>
                    <a:lnTo>
                      <a:pt x="314" y="43"/>
                    </a:lnTo>
                    <a:lnTo>
                      <a:pt x="314" y="42"/>
                    </a:lnTo>
                    <a:lnTo>
                      <a:pt x="315" y="40"/>
                    </a:lnTo>
                    <a:lnTo>
                      <a:pt x="315" y="39"/>
                    </a:lnTo>
                    <a:lnTo>
                      <a:pt x="315" y="37"/>
                    </a:lnTo>
                    <a:lnTo>
                      <a:pt x="316" y="35"/>
                    </a:lnTo>
                    <a:lnTo>
                      <a:pt x="316" y="35"/>
                    </a:lnTo>
                    <a:lnTo>
                      <a:pt x="316" y="35"/>
                    </a:lnTo>
                    <a:lnTo>
                      <a:pt x="317" y="33"/>
                    </a:lnTo>
                    <a:lnTo>
                      <a:pt x="317" y="34"/>
                    </a:lnTo>
                    <a:lnTo>
                      <a:pt x="318" y="34"/>
                    </a:lnTo>
                    <a:lnTo>
                      <a:pt x="318" y="33"/>
                    </a:lnTo>
                    <a:lnTo>
                      <a:pt x="318" y="35"/>
                    </a:lnTo>
                    <a:lnTo>
                      <a:pt x="320" y="34"/>
                    </a:lnTo>
                    <a:lnTo>
                      <a:pt x="320" y="35"/>
                    </a:lnTo>
                    <a:lnTo>
                      <a:pt x="320" y="35"/>
                    </a:lnTo>
                    <a:lnTo>
                      <a:pt x="321" y="35"/>
                    </a:lnTo>
                    <a:lnTo>
                      <a:pt x="321" y="37"/>
                    </a:lnTo>
                    <a:lnTo>
                      <a:pt x="321" y="37"/>
                    </a:lnTo>
                    <a:lnTo>
                      <a:pt x="322" y="37"/>
                    </a:lnTo>
                    <a:lnTo>
                      <a:pt x="322" y="37"/>
                    </a:lnTo>
                    <a:lnTo>
                      <a:pt x="323" y="41"/>
                    </a:lnTo>
                    <a:lnTo>
                      <a:pt x="323" y="41"/>
                    </a:lnTo>
                    <a:lnTo>
                      <a:pt x="323" y="40"/>
                    </a:lnTo>
                    <a:lnTo>
                      <a:pt x="324" y="40"/>
                    </a:lnTo>
                    <a:lnTo>
                      <a:pt x="324" y="41"/>
                    </a:lnTo>
                    <a:lnTo>
                      <a:pt x="324" y="42"/>
                    </a:lnTo>
                    <a:lnTo>
                      <a:pt x="325" y="40"/>
                    </a:lnTo>
                    <a:lnTo>
                      <a:pt x="325" y="40"/>
                    </a:lnTo>
                    <a:lnTo>
                      <a:pt x="325" y="40"/>
                    </a:lnTo>
                    <a:lnTo>
                      <a:pt x="326" y="39"/>
                    </a:lnTo>
                    <a:lnTo>
                      <a:pt x="326" y="37"/>
                    </a:lnTo>
                    <a:lnTo>
                      <a:pt x="327" y="36"/>
                    </a:lnTo>
                    <a:lnTo>
                      <a:pt x="327" y="36"/>
                    </a:lnTo>
                    <a:lnTo>
                      <a:pt x="327" y="34"/>
                    </a:lnTo>
                    <a:lnTo>
                      <a:pt x="329" y="35"/>
                    </a:lnTo>
                    <a:lnTo>
                      <a:pt x="329" y="37"/>
                    </a:lnTo>
                    <a:lnTo>
                      <a:pt x="329" y="36"/>
                    </a:lnTo>
                    <a:lnTo>
                      <a:pt x="330" y="34"/>
                    </a:lnTo>
                    <a:lnTo>
                      <a:pt x="330" y="35"/>
                    </a:lnTo>
                    <a:lnTo>
                      <a:pt x="330" y="36"/>
                    </a:lnTo>
                    <a:lnTo>
                      <a:pt x="331" y="35"/>
                    </a:lnTo>
                    <a:lnTo>
                      <a:pt x="331" y="36"/>
                    </a:lnTo>
                    <a:lnTo>
                      <a:pt x="332" y="35"/>
                    </a:lnTo>
                    <a:lnTo>
                      <a:pt x="332" y="36"/>
                    </a:lnTo>
                    <a:lnTo>
                      <a:pt x="332" y="34"/>
                    </a:lnTo>
                    <a:lnTo>
                      <a:pt x="333" y="36"/>
                    </a:lnTo>
                    <a:lnTo>
                      <a:pt x="333" y="36"/>
                    </a:lnTo>
                    <a:lnTo>
                      <a:pt x="333" y="35"/>
                    </a:lnTo>
                    <a:lnTo>
                      <a:pt x="334" y="39"/>
                    </a:lnTo>
                    <a:lnTo>
                      <a:pt x="334" y="37"/>
                    </a:lnTo>
                    <a:lnTo>
                      <a:pt x="334" y="36"/>
                    </a:lnTo>
                    <a:lnTo>
                      <a:pt x="335" y="35"/>
                    </a:lnTo>
                    <a:lnTo>
                      <a:pt x="335" y="36"/>
                    </a:lnTo>
                    <a:lnTo>
                      <a:pt x="336" y="35"/>
                    </a:lnTo>
                    <a:lnTo>
                      <a:pt x="336" y="35"/>
                    </a:lnTo>
                    <a:lnTo>
                      <a:pt x="336" y="35"/>
                    </a:lnTo>
                    <a:lnTo>
                      <a:pt x="338" y="35"/>
                    </a:lnTo>
                    <a:lnTo>
                      <a:pt x="338" y="36"/>
                    </a:lnTo>
                    <a:lnTo>
                      <a:pt x="338" y="39"/>
                    </a:lnTo>
                    <a:lnTo>
                      <a:pt x="339" y="40"/>
                    </a:lnTo>
                    <a:lnTo>
                      <a:pt x="339" y="42"/>
                    </a:lnTo>
                    <a:lnTo>
                      <a:pt x="339" y="41"/>
                    </a:lnTo>
                    <a:lnTo>
                      <a:pt x="340" y="42"/>
                    </a:lnTo>
                    <a:lnTo>
                      <a:pt x="340" y="42"/>
                    </a:lnTo>
                    <a:lnTo>
                      <a:pt x="341" y="43"/>
                    </a:lnTo>
                    <a:lnTo>
                      <a:pt x="341" y="42"/>
                    </a:lnTo>
                    <a:lnTo>
                      <a:pt x="341" y="39"/>
                    </a:lnTo>
                    <a:lnTo>
                      <a:pt x="342" y="36"/>
                    </a:lnTo>
                    <a:lnTo>
                      <a:pt x="342" y="33"/>
                    </a:lnTo>
                    <a:lnTo>
                      <a:pt x="342" y="35"/>
                    </a:lnTo>
                    <a:lnTo>
                      <a:pt x="343" y="34"/>
                    </a:lnTo>
                    <a:lnTo>
                      <a:pt x="343" y="33"/>
                    </a:lnTo>
                    <a:lnTo>
                      <a:pt x="343" y="35"/>
                    </a:lnTo>
                    <a:lnTo>
                      <a:pt x="344" y="37"/>
                    </a:lnTo>
                    <a:lnTo>
                      <a:pt x="344" y="36"/>
                    </a:lnTo>
                    <a:lnTo>
                      <a:pt x="345" y="34"/>
                    </a:lnTo>
                    <a:lnTo>
                      <a:pt x="345" y="33"/>
                    </a:lnTo>
                    <a:lnTo>
                      <a:pt x="345" y="32"/>
                    </a:lnTo>
                    <a:lnTo>
                      <a:pt x="347" y="32"/>
                    </a:lnTo>
                    <a:lnTo>
                      <a:pt x="347" y="32"/>
                    </a:lnTo>
                    <a:lnTo>
                      <a:pt x="347" y="34"/>
                    </a:lnTo>
                    <a:lnTo>
                      <a:pt x="348" y="33"/>
                    </a:lnTo>
                    <a:lnTo>
                      <a:pt x="348" y="35"/>
                    </a:lnTo>
                    <a:lnTo>
                      <a:pt x="348" y="36"/>
                    </a:lnTo>
                    <a:lnTo>
                      <a:pt x="349" y="39"/>
                    </a:lnTo>
                    <a:lnTo>
                      <a:pt x="349" y="40"/>
                    </a:lnTo>
                    <a:lnTo>
                      <a:pt x="350" y="41"/>
                    </a:lnTo>
                    <a:lnTo>
                      <a:pt x="350" y="42"/>
                    </a:lnTo>
                    <a:lnTo>
                      <a:pt x="350" y="45"/>
                    </a:lnTo>
                    <a:lnTo>
                      <a:pt x="351" y="44"/>
                    </a:lnTo>
                    <a:lnTo>
                      <a:pt x="351" y="43"/>
                    </a:lnTo>
                    <a:lnTo>
                      <a:pt x="351" y="42"/>
                    </a:lnTo>
                    <a:lnTo>
                      <a:pt x="352" y="40"/>
                    </a:lnTo>
                    <a:lnTo>
                      <a:pt x="352" y="36"/>
                    </a:lnTo>
                    <a:lnTo>
                      <a:pt x="352" y="36"/>
                    </a:lnTo>
                    <a:lnTo>
                      <a:pt x="353" y="34"/>
                    </a:lnTo>
                    <a:lnTo>
                      <a:pt x="353" y="33"/>
                    </a:lnTo>
                    <a:lnTo>
                      <a:pt x="354" y="34"/>
                    </a:lnTo>
                    <a:lnTo>
                      <a:pt x="354" y="32"/>
                    </a:lnTo>
                    <a:lnTo>
                      <a:pt x="354" y="31"/>
                    </a:lnTo>
                    <a:lnTo>
                      <a:pt x="356" y="33"/>
                    </a:lnTo>
                    <a:lnTo>
                      <a:pt x="356" y="31"/>
                    </a:lnTo>
                    <a:lnTo>
                      <a:pt x="356" y="28"/>
                    </a:lnTo>
                    <a:lnTo>
                      <a:pt x="357" y="28"/>
                    </a:lnTo>
                    <a:lnTo>
                      <a:pt x="357" y="30"/>
                    </a:lnTo>
                    <a:lnTo>
                      <a:pt x="358" y="31"/>
                    </a:lnTo>
                    <a:lnTo>
                      <a:pt x="358" y="31"/>
                    </a:lnTo>
                    <a:lnTo>
                      <a:pt x="358" y="31"/>
                    </a:lnTo>
                    <a:lnTo>
                      <a:pt x="359" y="32"/>
                    </a:lnTo>
                    <a:lnTo>
                      <a:pt x="359" y="32"/>
                    </a:lnTo>
                    <a:lnTo>
                      <a:pt x="359" y="33"/>
                    </a:lnTo>
                    <a:lnTo>
                      <a:pt x="360" y="33"/>
                    </a:lnTo>
                    <a:lnTo>
                      <a:pt x="360" y="32"/>
                    </a:lnTo>
                    <a:lnTo>
                      <a:pt x="360" y="33"/>
                    </a:lnTo>
                    <a:lnTo>
                      <a:pt x="361" y="32"/>
                    </a:lnTo>
                    <a:lnTo>
                      <a:pt x="361" y="31"/>
                    </a:lnTo>
                    <a:lnTo>
                      <a:pt x="362" y="31"/>
                    </a:lnTo>
                    <a:lnTo>
                      <a:pt x="362" y="30"/>
                    </a:lnTo>
                    <a:lnTo>
                      <a:pt x="362" y="30"/>
                    </a:lnTo>
                    <a:lnTo>
                      <a:pt x="363" y="28"/>
                    </a:lnTo>
                    <a:lnTo>
                      <a:pt x="363" y="28"/>
                    </a:lnTo>
                    <a:lnTo>
                      <a:pt x="363" y="31"/>
                    </a:lnTo>
                    <a:lnTo>
                      <a:pt x="365" y="31"/>
                    </a:lnTo>
                    <a:lnTo>
                      <a:pt x="365" y="32"/>
                    </a:lnTo>
                    <a:lnTo>
                      <a:pt x="365" y="32"/>
                    </a:lnTo>
                    <a:lnTo>
                      <a:pt x="366" y="32"/>
                    </a:lnTo>
                    <a:lnTo>
                      <a:pt x="366" y="33"/>
                    </a:lnTo>
                    <a:lnTo>
                      <a:pt x="367" y="34"/>
                    </a:lnTo>
                    <a:lnTo>
                      <a:pt x="367" y="34"/>
                    </a:lnTo>
                    <a:lnTo>
                      <a:pt x="367" y="33"/>
                    </a:lnTo>
                    <a:lnTo>
                      <a:pt x="368" y="31"/>
                    </a:lnTo>
                    <a:lnTo>
                      <a:pt x="368" y="28"/>
                    </a:lnTo>
                    <a:lnTo>
                      <a:pt x="368" y="31"/>
                    </a:lnTo>
                    <a:lnTo>
                      <a:pt x="369" y="31"/>
                    </a:lnTo>
                    <a:lnTo>
                      <a:pt x="369" y="33"/>
                    </a:lnTo>
                    <a:lnTo>
                      <a:pt x="369" y="34"/>
                    </a:lnTo>
                    <a:lnTo>
                      <a:pt x="370" y="34"/>
                    </a:lnTo>
                    <a:lnTo>
                      <a:pt x="370" y="36"/>
                    </a:lnTo>
                    <a:lnTo>
                      <a:pt x="371" y="39"/>
                    </a:lnTo>
                    <a:lnTo>
                      <a:pt x="371" y="40"/>
                    </a:lnTo>
                    <a:lnTo>
                      <a:pt x="371" y="39"/>
                    </a:lnTo>
                    <a:lnTo>
                      <a:pt x="372" y="40"/>
                    </a:lnTo>
                    <a:lnTo>
                      <a:pt x="372" y="39"/>
                    </a:lnTo>
                    <a:lnTo>
                      <a:pt x="372" y="34"/>
                    </a:lnTo>
                    <a:lnTo>
                      <a:pt x="374" y="34"/>
                    </a:lnTo>
                    <a:lnTo>
                      <a:pt x="374" y="33"/>
                    </a:lnTo>
                    <a:lnTo>
                      <a:pt x="374" y="34"/>
                    </a:lnTo>
                    <a:lnTo>
                      <a:pt x="375" y="31"/>
                    </a:lnTo>
                    <a:lnTo>
                      <a:pt x="375" y="32"/>
                    </a:lnTo>
                    <a:lnTo>
                      <a:pt x="376" y="30"/>
                    </a:lnTo>
                    <a:lnTo>
                      <a:pt x="376" y="32"/>
                    </a:lnTo>
                    <a:lnTo>
                      <a:pt x="376" y="32"/>
                    </a:lnTo>
                    <a:lnTo>
                      <a:pt x="377" y="33"/>
                    </a:lnTo>
                    <a:lnTo>
                      <a:pt x="377" y="33"/>
                    </a:lnTo>
                    <a:lnTo>
                      <a:pt x="377" y="32"/>
                    </a:lnTo>
                    <a:lnTo>
                      <a:pt x="378" y="33"/>
                    </a:lnTo>
                    <a:lnTo>
                      <a:pt x="378" y="33"/>
                    </a:lnTo>
                    <a:lnTo>
                      <a:pt x="378" y="33"/>
                    </a:lnTo>
                    <a:lnTo>
                      <a:pt x="379" y="33"/>
                    </a:lnTo>
                    <a:lnTo>
                      <a:pt x="379" y="28"/>
                    </a:lnTo>
                    <a:lnTo>
                      <a:pt x="380" y="27"/>
                    </a:lnTo>
                    <a:lnTo>
                      <a:pt x="380" y="26"/>
                    </a:lnTo>
                    <a:lnTo>
                      <a:pt x="380" y="26"/>
                    </a:lnTo>
                    <a:lnTo>
                      <a:pt x="381" y="25"/>
                    </a:lnTo>
                    <a:lnTo>
                      <a:pt x="381" y="26"/>
                    </a:lnTo>
                    <a:lnTo>
                      <a:pt x="381" y="28"/>
                    </a:lnTo>
                    <a:lnTo>
                      <a:pt x="383" y="30"/>
                    </a:lnTo>
                    <a:lnTo>
                      <a:pt x="383" y="28"/>
                    </a:lnTo>
                    <a:lnTo>
                      <a:pt x="383" y="28"/>
                    </a:lnTo>
                    <a:lnTo>
                      <a:pt x="384" y="28"/>
                    </a:lnTo>
                    <a:lnTo>
                      <a:pt x="384" y="27"/>
                    </a:lnTo>
                    <a:lnTo>
                      <a:pt x="385" y="26"/>
                    </a:lnTo>
                    <a:lnTo>
                      <a:pt x="385" y="27"/>
                    </a:lnTo>
                    <a:lnTo>
                      <a:pt x="385" y="28"/>
                    </a:lnTo>
                    <a:lnTo>
                      <a:pt x="386" y="31"/>
                    </a:lnTo>
                    <a:lnTo>
                      <a:pt x="386" y="33"/>
                    </a:lnTo>
                    <a:lnTo>
                      <a:pt x="386" y="35"/>
                    </a:lnTo>
                    <a:lnTo>
                      <a:pt x="387" y="36"/>
                    </a:lnTo>
                    <a:lnTo>
                      <a:pt x="387" y="36"/>
                    </a:lnTo>
                    <a:lnTo>
                      <a:pt x="387" y="35"/>
                    </a:lnTo>
                    <a:lnTo>
                      <a:pt x="388" y="37"/>
                    </a:lnTo>
                    <a:lnTo>
                      <a:pt x="388" y="36"/>
                    </a:lnTo>
                    <a:lnTo>
                      <a:pt x="389" y="36"/>
                    </a:lnTo>
                    <a:lnTo>
                      <a:pt x="389" y="33"/>
                    </a:lnTo>
                    <a:lnTo>
                      <a:pt x="389" y="33"/>
                    </a:lnTo>
                    <a:lnTo>
                      <a:pt x="390" y="32"/>
                    </a:lnTo>
                    <a:lnTo>
                      <a:pt x="390" y="32"/>
                    </a:lnTo>
                    <a:lnTo>
                      <a:pt x="390" y="32"/>
                    </a:lnTo>
                    <a:lnTo>
                      <a:pt x="392" y="33"/>
                    </a:lnTo>
                    <a:lnTo>
                      <a:pt x="392" y="35"/>
                    </a:lnTo>
                    <a:lnTo>
                      <a:pt x="392" y="39"/>
                    </a:lnTo>
                    <a:lnTo>
                      <a:pt x="393" y="40"/>
                    </a:lnTo>
                    <a:lnTo>
                      <a:pt x="393" y="42"/>
                    </a:lnTo>
                    <a:lnTo>
                      <a:pt x="394" y="43"/>
                    </a:lnTo>
                    <a:lnTo>
                      <a:pt x="394" y="45"/>
                    </a:lnTo>
                    <a:lnTo>
                      <a:pt x="394" y="43"/>
                    </a:lnTo>
                    <a:lnTo>
                      <a:pt x="395" y="41"/>
                    </a:lnTo>
                    <a:lnTo>
                      <a:pt x="395" y="40"/>
                    </a:lnTo>
                    <a:lnTo>
                      <a:pt x="395" y="37"/>
                    </a:lnTo>
                    <a:lnTo>
                      <a:pt x="396" y="37"/>
                    </a:lnTo>
                    <a:lnTo>
                      <a:pt x="396" y="35"/>
                    </a:lnTo>
                    <a:lnTo>
                      <a:pt x="396" y="34"/>
                    </a:lnTo>
                    <a:lnTo>
                      <a:pt x="397" y="31"/>
                    </a:lnTo>
                    <a:lnTo>
                      <a:pt x="397" y="28"/>
                    </a:lnTo>
                    <a:lnTo>
                      <a:pt x="398" y="27"/>
                    </a:lnTo>
                    <a:lnTo>
                      <a:pt x="398" y="26"/>
                    </a:lnTo>
                    <a:lnTo>
                      <a:pt x="398" y="26"/>
                    </a:lnTo>
                    <a:lnTo>
                      <a:pt x="399" y="26"/>
                    </a:lnTo>
                    <a:lnTo>
                      <a:pt x="399" y="24"/>
                    </a:lnTo>
                    <a:lnTo>
                      <a:pt x="399" y="24"/>
                    </a:lnTo>
                    <a:lnTo>
                      <a:pt x="401" y="23"/>
                    </a:lnTo>
                    <a:lnTo>
                      <a:pt x="401" y="22"/>
                    </a:lnTo>
                    <a:lnTo>
                      <a:pt x="402" y="23"/>
                    </a:lnTo>
                    <a:lnTo>
                      <a:pt x="402" y="23"/>
                    </a:lnTo>
                    <a:lnTo>
                      <a:pt x="402" y="24"/>
                    </a:lnTo>
                    <a:lnTo>
                      <a:pt x="403" y="25"/>
                    </a:lnTo>
                    <a:lnTo>
                      <a:pt x="403" y="25"/>
                    </a:lnTo>
                    <a:lnTo>
                      <a:pt x="403" y="26"/>
                    </a:lnTo>
                    <a:lnTo>
                      <a:pt x="404" y="27"/>
                    </a:lnTo>
                    <a:lnTo>
                      <a:pt x="404" y="27"/>
                    </a:lnTo>
                    <a:lnTo>
                      <a:pt x="404" y="27"/>
                    </a:lnTo>
                    <a:lnTo>
                      <a:pt x="405" y="30"/>
                    </a:lnTo>
                    <a:lnTo>
                      <a:pt x="405" y="27"/>
                    </a:lnTo>
                    <a:lnTo>
                      <a:pt x="406" y="26"/>
                    </a:lnTo>
                    <a:lnTo>
                      <a:pt x="406" y="26"/>
                    </a:lnTo>
                    <a:lnTo>
                      <a:pt x="406" y="26"/>
                    </a:lnTo>
                    <a:lnTo>
                      <a:pt x="407" y="26"/>
                    </a:lnTo>
                    <a:lnTo>
                      <a:pt x="407" y="26"/>
                    </a:lnTo>
                    <a:lnTo>
                      <a:pt x="407" y="26"/>
                    </a:lnTo>
                    <a:lnTo>
                      <a:pt x="408" y="28"/>
                    </a:lnTo>
                    <a:lnTo>
                      <a:pt x="408" y="30"/>
                    </a:lnTo>
                    <a:lnTo>
                      <a:pt x="408" y="31"/>
                    </a:lnTo>
                    <a:lnTo>
                      <a:pt x="410" y="28"/>
                    </a:lnTo>
                    <a:lnTo>
                      <a:pt x="410" y="26"/>
                    </a:lnTo>
                    <a:lnTo>
                      <a:pt x="411" y="24"/>
                    </a:lnTo>
                    <a:lnTo>
                      <a:pt x="411" y="24"/>
                    </a:lnTo>
                    <a:lnTo>
                      <a:pt x="411" y="23"/>
                    </a:lnTo>
                    <a:lnTo>
                      <a:pt x="412" y="23"/>
                    </a:lnTo>
                    <a:lnTo>
                      <a:pt x="412" y="25"/>
                    </a:lnTo>
                    <a:lnTo>
                      <a:pt x="412" y="24"/>
                    </a:lnTo>
                    <a:lnTo>
                      <a:pt x="413" y="24"/>
                    </a:lnTo>
                    <a:lnTo>
                      <a:pt x="413" y="24"/>
                    </a:lnTo>
                    <a:lnTo>
                      <a:pt x="413" y="24"/>
                    </a:lnTo>
                    <a:lnTo>
                      <a:pt x="414" y="23"/>
                    </a:lnTo>
                    <a:lnTo>
                      <a:pt x="414" y="23"/>
                    </a:lnTo>
                    <a:lnTo>
                      <a:pt x="415" y="21"/>
                    </a:lnTo>
                    <a:lnTo>
                      <a:pt x="415" y="20"/>
                    </a:lnTo>
                    <a:lnTo>
                      <a:pt x="415" y="18"/>
                    </a:lnTo>
                    <a:lnTo>
                      <a:pt x="416" y="17"/>
                    </a:lnTo>
                    <a:lnTo>
                      <a:pt x="416" y="17"/>
                    </a:lnTo>
                    <a:lnTo>
                      <a:pt x="416" y="17"/>
                    </a:lnTo>
                    <a:lnTo>
                      <a:pt x="417" y="17"/>
                    </a:lnTo>
                    <a:lnTo>
                      <a:pt x="417" y="18"/>
                    </a:lnTo>
                    <a:lnTo>
                      <a:pt x="417" y="18"/>
                    </a:lnTo>
                    <a:lnTo>
                      <a:pt x="419" y="20"/>
                    </a:lnTo>
                    <a:lnTo>
                      <a:pt x="419" y="18"/>
                    </a:lnTo>
                    <a:lnTo>
                      <a:pt x="420" y="17"/>
                    </a:lnTo>
                    <a:lnTo>
                      <a:pt x="420" y="16"/>
                    </a:lnTo>
                    <a:lnTo>
                      <a:pt x="420" y="18"/>
                    </a:lnTo>
                    <a:lnTo>
                      <a:pt x="421" y="20"/>
                    </a:lnTo>
                    <a:lnTo>
                      <a:pt x="421" y="21"/>
                    </a:lnTo>
                    <a:lnTo>
                      <a:pt x="421" y="21"/>
                    </a:lnTo>
                    <a:lnTo>
                      <a:pt x="422" y="21"/>
                    </a:lnTo>
                    <a:lnTo>
                      <a:pt x="422" y="21"/>
                    </a:lnTo>
                    <a:lnTo>
                      <a:pt x="422" y="23"/>
                    </a:lnTo>
                    <a:lnTo>
                      <a:pt x="423" y="23"/>
                    </a:lnTo>
                    <a:lnTo>
                      <a:pt x="423" y="23"/>
                    </a:lnTo>
                    <a:lnTo>
                      <a:pt x="424" y="25"/>
                    </a:lnTo>
                    <a:lnTo>
                      <a:pt x="424" y="26"/>
                    </a:lnTo>
                    <a:lnTo>
                      <a:pt x="424" y="26"/>
                    </a:lnTo>
                    <a:lnTo>
                      <a:pt x="425" y="25"/>
                    </a:lnTo>
                    <a:lnTo>
                      <a:pt x="425" y="24"/>
                    </a:lnTo>
                    <a:lnTo>
                      <a:pt x="425" y="21"/>
                    </a:lnTo>
                    <a:lnTo>
                      <a:pt x="426" y="20"/>
                    </a:lnTo>
                    <a:lnTo>
                      <a:pt x="426" y="20"/>
                    </a:lnTo>
                    <a:lnTo>
                      <a:pt x="426" y="20"/>
                    </a:lnTo>
                    <a:lnTo>
                      <a:pt x="427" y="18"/>
                    </a:lnTo>
                    <a:lnTo>
                      <a:pt x="427" y="15"/>
                    </a:lnTo>
                    <a:lnTo>
                      <a:pt x="429" y="16"/>
                    </a:lnTo>
                    <a:lnTo>
                      <a:pt x="429" y="14"/>
                    </a:lnTo>
                    <a:lnTo>
                      <a:pt x="429" y="14"/>
                    </a:lnTo>
                    <a:lnTo>
                      <a:pt x="430" y="16"/>
                    </a:lnTo>
                    <a:lnTo>
                      <a:pt x="430" y="15"/>
                    </a:lnTo>
                    <a:lnTo>
                      <a:pt x="430" y="17"/>
                    </a:lnTo>
                    <a:lnTo>
                      <a:pt x="431" y="20"/>
                    </a:lnTo>
                    <a:lnTo>
                      <a:pt x="431" y="21"/>
                    </a:lnTo>
                    <a:lnTo>
                      <a:pt x="431" y="21"/>
                    </a:lnTo>
                    <a:lnTo>
                      <a:pt x="432" y="23"/>
                    </a:lnTo>
                    <a:lnTo>
                      <a:pt x="432" y="25"/>
                    </a:lnTo>
                    <a:lnTo>
                      <a:pt x="433" y="26"/>
                    </a:lnTo>
                    <a:lnTo>
                      <a:pt x="433" y="26"/>
                    </a:lnTo>
                    <a:lnTo>
                      <a:pt x="433" y="25"/>
                    </a:lnTo>
                    <a:lnTo>
                      <a:pt x="434" y="23"/>
                    </a:lnTo>
                    <a:lnTo>
                      <a:pt x="434" y="21"/>
                    </a:lnTo>
                    <a:lnTo>
                      <a:pt x="434" y="21"/>
                    </a:lnTo>
                    <a:lnTo>
                      <a:pt x="435" y="22"/>
                    </a:lnTo>
                    <a:lnTo>
                      <a:pt x="435" y="22"/>
                    </a:lnTo>
                    <a:lnTo>
                      <a:pt x="435" y="23"/>
                    </a:lnTo>
                    <a:lnTo>
                      <a:pt x="436" y="22"/>
                    </a:lnTo>
                    <a:lnTo>
                      <a:pt x="436" y="18"/>
                    </a:lnTo>
                    <a:lnTo>
                      <a:pt x="438" y="20"/>
                    </a:lnTo>
                    <a:lnTo>
                      <a:pt x="438" y="20"/>
                    </a:lnTo>
                    <a:lnTo>
                      <a:pt x="438" y="18"/>
                    </a:lnTo>
                    <a:lnTo>
                      <a:pt x="439" y="20"/>
                    </a:lnTo>
                    <a:lnTo>
                      <a:pt x="439" y="21"/>
                    </a:lnTo>
                    <a:lnTo>
                      <a:pt x="439" y="21"/>
                    </a:lnTo>
                    <a:lnTo>
                      <a:pt x="440" y="22"/>
                    </a:lnTo>
                    <a:lnTo>
                      <a:pt x="440" y="21"/>
                    </a:lnTo>
                    <a:lnTo>
                      <a:pt x="440" y="20"/>
                    </a:lnTo>
                    <a:lnTo>
                      <a:pt x="441" y="18"/>
                    </a:lnTo>
                    <a:lnTo>
                      <a:pt x="441" y="17"/>
                    </a:lnTo>
                    <a:lnTo>
                      <a:pt x="442" y="17"/>
                    </a:lnTo>
                    <a:lnTo>
                      <a:pt x="442" y="15"/>
                    </a:lnTo>
                    <a:lnTo>
                      <a:pt x="442" y="14"/>
                    </a:lnTo>
                    <a:lnTo>
                      <a:pt x="443" y="14"/>
                    </a:lnTo>
                    <a:lnTo>
                      <a:pt x="443" y="14"/>
                    </a:lnTo>
                    <a:lnTo>
                      <a:pt x="443" y="15"/>
                    </a:lnTo>
                    <a:lnTo>
                      <a:pt x="444" y="15"/>
                    </a:lnTo>
                    <a:lnTo>
                      <a:pt x="444" y="16"/>
                    </a:lnTo>
                    <a:lnTo>
                      <a:pt x="445" y="15"/>
                    </a:lnTo>
                    <a:lnTo>
                      <a:pt x="445" y="15"/>
                    </a:lnTo>
                    <a:lnTo>
                      <a:pt x="445" y="14"/>
                    </a:lnTo>
                    <a:lnTo>
                      <a:pt x="447" y="15"/>
                    </a:lnTo>
                    <a:lnTo>
                      <a:pt x="447" y="14"/>
                    </a:lnTo>
                    <a:lnTo>
                      <a:pt x="447" y="16"/>
                    </a:lnTo>
                    <a:lnTo>
                      <a:pt x="448" y="15"/>
                    </a:lnTo>
                    <a:lnTo>
                      <a:pt x="448" y="14"/>
                    </a:lnTo>
                    <a:lnTo>
                      <a:pt x="448" y="13"/>
                    </a:lnTo>
                    <a:lnTo>
                      <a:pt x="449" y="13"/>
                    </a:lnTo>
                    <a:lnTo>
                      <a:pt x="449" y="13"/>
                    </a:lnTo>
                    <a:lnTo>
                      <a:pt x="450" y="16"/>
                    </a:lnTo>
                    <a:lnTo>
                      <a:pt x="450" y="16"/>
                    </a:lnTo>
                    <a:lnTo>
                      <a:pt x="450" y="16"/>
                    </a:lnTo>
                    <a:lnTo>
                      <a:pt x="451" y="17"/>
                    </a:lnTo>
                    <a:lnTo>
                      <a:pt x="451" y="15"/>
                    </a:lnTo>
                    <a:lnTo>
                      <a:pt x="451" y="15"/>
                    </a:lnTo>
                    <a:lnTo>
                      <a:pt x="452" y="16"/>
                    </a:lnTo>
                    <a:lnTo>
                      <a:pt x="452" y="18"/>
                    </a:lnTo>
                    <a:lnTo>
                      <a:pt x="452" y="16"/>
                    </a:lnTo>
                    <a:lnTo>
                      <a:pt x="453" y="16"/>
                    </a:lnTo>
                    <a:lnTo>
                      <a:pt x="453" y="17"/>
                    </a:lnTo>
                    <a:lnTo>
                      <a:pt x="454" y="20"/>
                    </a:lnTo>
                    <a:lnTo>
                      <a:pt x="454" y="20"/>
                    </a:lnTo>
                    <a:lnTo>
                      <a:pt x="454" y="21"/>
                    </a:lnTo>
                    <a:lnTo>
                      <a:pt x="456" y="21"/>
                    </a:lnTo>
                    <a:lnTo>
                      <a:pt x="456" y="21"/>
                    </a:lnTo>
                    <a:lnTo>
                      <a:pt x="456" y="21"/>
                    </a:lnTo>
                    <a:lnTo>
                      <a:pt x="457" y="20"/>
                    </a:lnTo>
                    <a:lnTo>
                      <a:pt x="457" y="18"/>
                    </a:lnTo>
                    <a:lnTo>
                      <a:pt x="457" y="18"/>
                    </a:lnTo>
                    <a:lnTo>
                      <a:pt x="458" y="17"/>
                    </a:lnTo>
                    <a:lnTo>
                      <a:pt x="458" y="17"/>
                    </a:lnTo>
                    <a:lnTo>
                      <a:pt x="459" y="20"/>
                    </a:lnTo>
                    <a:lnTo>
                      <a:pt x="459" y="20"/>
                    </a:lnTo>
                    <a:lnTo>
                      <a:pt x="459" y="21"/>
                    </a:lnTo>
                    <a:lnTo>
                      <a:pt x="460" y="23"/>
                    </a:lnTo>
                    <a:lnTo>
                      <a:pt x="460" y="21"/>
                    </a:lnTo>
                    <a:lnTo>
                      <a:pt x="460" y="20"/>
                    </a:lnTo>
                    <a:lnTo>
                      <a:pt x="461" y="18"/>
                    </a:lnTo>
                    <a:lnTo>
                      <a:pt x="461" y="17"/>
                    </a:lnTo>
                    <a:lnTo>
                      <a:pt x="461" y="15"/>
                    </a:lnTo>
                    <a:lnTo>
                      <a:pt x="462" y="15"/>
                    </a:lnTo>
                    <a:lnTo>
                      <a:pt x="462" y="13"/>
                    </a:lnTo>
                    <a:lnTo>
                      <a:pt x="463" y="13"/>
                    </a:lnTo>
                    <a:lnTo>
                      <a:pt x="463" y="13"/>
                    </a:lnTo>
                    <a:lnTo>
                      <a:pt x="463" y="12"/>
                    </a:lnTo>
                    <a:lnTo>
                      <a:pt x="465" y="13"/>
                    </a:lnTo>
                    <a:lnTo>
                      <a:pt x="465" y="15"/>
                    </a:lnTo>
                    <a:lnTo>
                      <a:pt x="465" y="14"/>
                    </a:lnTo>
                    <a:lnTo>
                      <a:pt x="466" y="15"/>
                    </a:lnTo>
                    <a:lnTo>
                      <a:pt x="466" y="13"/>
                    </a:lnTo>
                    <a:lnTo>
                      <a:pt x="466" y="15"/>
                    </a:lnTo>
                    <a:lnTo>
                      <a:pt x="467" y="16"/>
                    </a:lnTo>
                    <a:lnTo>
                      <a:pt x="467" y="17"/>
                    </a:lnTo>
                    <a:lnTo>
                      <a:pt x="468" y="17"/>
                    </a:lnTo>
                    <a:lnTo>
                      <a:pt x="468" y="20"/>
                    </a:lnTo>
                    <a:lnTo>
                      <a:pt x="468" y="23"/>
                    </a:lnTo>
                    <a:lnTo>
                      <a:pt x="469" y="25"/>
                    </a:lnTo>
                    <a:lnTo>
                      <a:pt x="469" y="26"/>
                    </a:lnTo>
                    <a:lnTo>
                      <a:pt x="469" y="27"/>
                    </a:lnTo>
                    <a:lnTo>
                      <a:pt x="470" y="26"/>
                    </a:lnTo>
                    <a:lnTo>
                      <a:pt x="470" y="25"/>
                    </a:lnTo>
                    <a:lnTo>
                      <a:pt x="470" y="25"/>
                    </a:lnTo>
                    <a:lnTo>
                      <a:pt x="471" y="24"/>
                    </a:lnTo>
                    <a:lnTo>
                      <a:pt x="471" y="24"/>
                    </a:lnTo>
                    <a:lnTo>
                      <a:pt x="472" y="23"/>
                    </a:lnTo>
                    <a:lnTo>
                      <a:pt x="472" y="21"/>
                    </a:lnTo>
                    <a:lnTo>
                      <a:pt x="472" y="18"/>
                    </a:lnTo>
                    <a:lnTo>
                      <a:pt x="474" y="17"/>
                    </a:lnTo>
                    <a:lnTo>
                      <a:pt x="474" y="17"/>
                    </a:lnTo>
                    <a:lnTo>
                      <a:pt x="474" y="21"/>
                    </a:lnTo>
                    <a:lnTo>
                      <a:pt x="475" y="24"/>
                    </a:lnTo>
                    <a:lnTo>
                      <a:pt x="475" y="26"/>
                    </a:lnTo>
                    <a:lnTo>
                      <a:pt x="475" y="31"/>
                    </a:lnTo>
                    <a:lnTo>
                      <a:pt x="476" y="31"/>
                    </a:lnTo>
                    <a:lnTo>
                      <a:pt x="476" y="33"/>
                    </a:lnTo>
                    <a:lnTo>
                      <a:pt x="477" y="32"/>
                    </a:lnTo>
                    <a:lnTo>
                      <a:pt x="477" y="28"/>
                    </a:lnTo>
                    <a:lnTo>
                      <a:pt x="477" y="26"/>
                    </a:lnTo>
                    <a:lnTo>
                      <a:pt x="478" y="26"/>
                    </a:lnTo>
                    <a:lnTo>
                      <a:pt x="478" y="25"/>
                    </a:lnTo>
                    <a:lnTo>
                      <a:pt x="478" y="23"/>
                    </a:lnTo>
                    <a:lnTo>
                      <a:pt x="479" y="21"/>
                    </a:lnTo>
                    <a:lnTo>
                      <a:pt x="479" y="20"/>
                    </a:lnTo>
                    <a:lnTo>
                      <a:pt x="479" y="17"/>
                    </a:lnTo>
                    <a:lnTo>
                      <a:pt x="480" y="15"/>
                    </a:lnTo>
                    <a:lnTo>
                      <a:pt x="480" y="15"/>
                    </a:lnTo>
                    <a:lnTo>
                      <a:pt x="481" y="12"/>
                    </a:lnTo>
                    <a:lnTo>
                      <a:pt x="481" y="13"/>
                    </a:lnTo>
                    <a:lnTo>
                      <a:pt x="481" y="13"/>
                    </a:lnTo>
                    <a:lnTo>
                      <a:pt x="483" y="14"/>
                    </a:lnTo>
                    <a:lnTo>
                      <a:pt x="483" y="13"/>
                    </a:lnTo>
                    <a:lnTo>
                      <a:pt x="483" y="15"/>
                    </a:lnTo>
                    <a:lnTo>
                      <a:pt x="484" y="15"/>
                    </a:lnTo>
                    <a:lnTo>
                      <a:pt x="484" y="14"/>
                    </a:lnTo>
                    <a:lnTo>
                      <a:pt x="485" y="17"/>
                    </a:lnTo>
                    <a:lnTo>
                      <a:pt x="485" y="17"/>
                    </a:lnTo>
                    <a:lnTo>
                      <a:pt x="485" y="18"/>
                    </a:lnTo>
                    <a:lnTo>
                      <a:pt x="486" y="17"/>
                    </a:lnTo>
                    <a:lnTo>
                      <a:pt x="486" y="20"/>
                    </a:lnTo>
                    <a:lnTo>
                      <a:pt x="486" y="21"/>
                    </a:lnTo>
                    <a:lnTo>
                      <a:pt x="487" y="24"/>
                    </a:lnTo>
                    <a:lnTo>
                      <a:pt x="487" y="24"/>
                    </a:lnTo>
                    <a:lnTo>
                      <a:pt x="487" y="26"/>
                    </a:lnTo>
                    <a:lnTo>
                      <a:pt x="488" y="26"/>
                    </a:lnTo>
                    <a:lnTo>
                      <a:pt x="488" y="27"/>
                    </a:lnTo>
                    <a:lnTo>
                      <a:pt x="489" y="26"/>
                    </a:lnTo>
                    <a:lnTo>
                      <a:pt x="489" y="26"/>
                    </a:lnTo>
                    <a:lnTo>
                      <a:pt x="489" y="26"/>
                    </a:lnTo>
                    <a:lnTo>
                      <a:pt x="490" y="27"/>
                    </a:lnTo>
                    <a:lnTo>
                      <a:pt x="490" y="26"/>
                    </a:lnTo>
                    <a:lnTo>
                      <a:pt x="490" y="24"/>
                    </a:lnTo>
                    <a:lnTo>
                      <a:pt x="492" y="25"/>
                    </a:lnTo>
                    <a:lnTo>
                      <a:pt x="492" y="24"/>
                    </a:lnTo>
                    <a:lnTo>
                      <a:pt x="492" y="25"/>
                    </a:lnTo>
                    <a:lnTo>
                      <a:pt x="493" y="23"/>
                    </a:lnTo>
                    <a:lnTo>
                      <a:pt x="493" y="22"/>
                    </a:lnTo>
                    <a:lnTo>
                      <a:pt x="494" y="22"/>
                    </a:lnTo>
                    <a:lnTo>
                      <a:pt x="494" y="21"/>
                    </a:lnTo>
                    <a:lnTo>
                      <a:pt x="494" y="21"/>
                    </a:lnTo>
                    <a:lnTo>
                      <a:pt x="495" y="22"/>
                    </a:lnTo>
                    <a:lnTo>
                      <a:pt x="495" y="18"/>
                    </a:lnTo>
                    <a:lnTo>
                      <a:pt x="495" y="18"/>
                    </a:lnTo>
                    <a:lnTo>
                      <a:pt x="496" y="18"/>
                    </a:lnTo>
                    <a:lnTo>
                      <a:pt x="496" y="17"/>
                    </a:lnTo>
                    <a:lnTo>
                      <a:pt x="496" y="17"/>
                    </a:lnTo>
                    <a:lnTo>
                      <a:pt x="497" y="16"/>
                    </a:lnTo>
                    <a:lnTo>
                      <a:pt x="497" y="16"/>
                    </a:lnTo>
                    <a:lnTo>
                      <a:pt x="498" y="15"/>
                    </a:lnTo>
                    <a:lnTo>
                      <a:pt x="498" y="16"/>
                    </a:lnTo>
                    <a:lnTo>
                      <a:pt x="498" y="18"/>
                    </a:lnTo>
                    <a:lnTo>
                      <a:pt x="499" y="17"/>
                    </a:lnTo>
                    <a:lnTo>
                      <a:pt x="499" y="18"/>
                    </a:lnTo>
                    <a:lnTo>
                      <a:pt x="499" y="21"/>
                    </a:lnTo>
                    <a:lnTo>
                      <a:pt x="501" y="21"/>
                    </a:lnTo>
                    <a:lnTo>
                      <a:pt x="501" y="17"/>
                    </a:lnTo>
                    <a:lnTo>
                      <a:pt x="501" y="17"/>
                    </a:lnTo>
                    <a:lnTo>
                      <a:pt x="502" y="18"/>
                    </a:lnTo>
                    <a:lnTo>
                      <a:pt x="502" y="20"/>
                    </a:lnTo>
                    <a:lnTo>
                      <a:pt x="503" y="22"/>
                    </a:lnTo>
                    <a:lnTo>
                      <a:pt x="503" y="23"/>
                    </a:lnTo>
                    <a:lnTo>
                      <a:pt x="503" y="24"/>
                    </a:lnTo>
                    <a:lnTo>
                      <a:pt x="504" y="23"/>
                    </a:lnTo>
                    <a:lnTo>
                      <a:pt x="504" y="24"/>
                    </a:lnTo>
                    <a:lnTo>
                      <a:pt x="504" y="24"/>
                    </a:lnTo>
                    <a:lnTo>
                      <a:pt x="505" y="23"/>
                    </a:lnTo>
                    <a:lnTo>
                      <a:pt x="505" y="24"/>
                    </a:lnTo>
                    <a:lnTo>
                      <a:pt x="505" y="23"/>
                    </a:lnTo>
                    <a:lnTo>
                      <a:pt x="506" y="22"/>
                    </a:lnTo>
                    <a:lnTo>
                      <a:pt x="506" y="20"/>
                    </a:lnTo>
                    <a:lnTo>
                      <a:pt x="507" y="20"/>
                    </a:lnTo>
                    <a:lnTo>
                      <a:pt x="507" y="17"/>
                    </a:lnTo>
                    <a:lnTo>
                      <a:pt x="507" y="20"/>
                    </a:lnTo>
                    <a:lnTo>
                      <a:pt x="508" y="18"/>
                    </a:lnTo>
                    <a:lnTo>
                      <a:pt x="508" y="20"/>
                    </a:lnTo>
                    <a:lnTo>
                      <a:pt x="508" y="18"/>
                    </a:lnTo>
                    <a:lnTo>
                      <a:pt x="510" y="18"/>
                    </a:lnTo>
                    <a:lnTo>
                      <a:pt x="510" y="17"/>
                    </a:lnTo>
                    <a:lnTo>
                      <a:pt x="510" y="17"/>
                    </a:lnTo>
                    <a:lnTo>
                      <a:pt x="511" y="17"/>
                    </a:lnTo>
                    <a:lnTo>
                      <a:pt x="511" y="17"/>
                    </a:lnTo>
                    <a:lnTo>
                      <a:pt x="512" y="17"/>
                    </a:lnTo>
                    <a:lnTo>
                      <a:pt x="512" y="20"/>
                    </a:lnTo>
                    <a:lnTo>
                      <a:pt x="512" y="21"/>
                    </a:lnTo>
                    <a:lnTo>
                      <a:pt x="513" y="24"/>
                    </a:lnTo>
                    <a:lnTo>
                      <a:pt x="513" y="25"/>
                    </a:lnTo>
                    <a:lnTo>
                      <a:pt x="513" y="25"/>
                    </a:lnTo>
                    <a:lnTo>
                      <a:pt x="514" y="27"/>
                    </a:lnTo>
                    <a:lnTo>
                      <a:pt x="514" y="31"/>
                    </a:lnTo>
                    <a:lnTo>
                      <a:pt x="514" y="31"/>
                    </a:lnTo>
                    <a:lnTo>
                      <a:pt x="515" y="31"/>
                    </a:lnTo>
                    <a:lnTo>
                      <a:pt x="515" y="28"/>
                    </a:lnTo>
                    <a:lnTo>
                      <a:pt x="516" y="26"/>
                    </a:lnTo>
                    <a:lnTo>
                      <a:pt x="516" y="24"/>
                    </a:lnTo>
                    <a:lnTo>
                      <a:pt x="516" y="23"/>
                    </a:lnTo>
                    <a:lnTo>
                      <a:pt x="517" y="24"/>
                    </a:lnTo>
                    <a:lnTo>
                      <a:pt x="517" y="24"/>
                    </a:lnTo>
                    <a:lnTo>
                      <a:pt x="517" y="25"/>
                    </a:lnTo>
                    <a:lnTo>
                      <a:pt x="519" y="23"/>
                    </a:lnTo>
                    <a:lnTo>
                      <a:pt x="519" y="22"/>
                    </a:lnTo>
                    <a:lnTo>
                      <a:pt x="519" y="23"/>
                    </a:lnTo>
                    <a:lnTo>
                      <a:pt x="520" y="24"/>
                    </a:lnTo>
                    <a:lnTo>
                      <a:pt x="520" y="23"/>
                    </a:lnTo>
                    <a:lnTo>
                      <a:pt x="521" y="23"/>
                    </a:lnTo>
                    <a:lnTo>
                      <a:pt x="521" y="22"/>
                    </a:lnTo>
                    <a:lnTo>
                      <a:pt x="521" y="20"/>
                    </a:lnTo>
                    <a:lnTo>
                      <a:pt x="522" y="18"/>
                    </a:lnTo>
                    <a:lnTo>
                      <a:pt x="522" y="20"/>
                    </a:lnTo>
                    <a:lnTo>
                      <a:pt x="522" y="21"/>
                    </a:lnTo>
                    <a:lnTo>
                      <a:pt x="523" y="23"/>
                    </a:lnTo>
                    <a:lnTo>
                      <a:pt x="523" y="21"/>
                    </a:lnTo>
                    <a:lnTo>
                      <a:pt x="523" y="21"/>
                    </a:lnTo>
                    <a:lnTo>
                      <a:pt x="524" y="22"/>
                    </a:lnTo>
                    <a:lnTo>
                      <a:pt x="524" y="21"/>
                    </a:lnTo>
                    <a:lnTo>
                      <a:pt x="525" y="21"/>
                    </a:lnTo>
                    <a:lnTo>
                      <a:pt x="525" y="20"/>
                    </a:lnTo>
                    <a:lnTo>
                      <a:pt x="525" y="20"/>
                    </a:lnTo>
                    <a:lnTo>
                      <a:pt x="526" y="18"/>
                    </a:lnTo>
                    <a:lnTo>
                      <a:pt x="526" y="17"/>
                    </a:lnTo>
                    <a:lnTo>
                      <a:pt x="526" y="16"/>
                    </a:lnTo>
                    <a:lnTo>
                      <a:pt x="528" y="17"/>
                    </a:lnTo>
                    <a:lnTo>
                      <a:pt x="528" y="17"/>
                    </a:lnTo>
                    <a:lnTo>
                      <a:pt x="529" y="17"/>
                    </a:lnTo>
                    <a:lnTo>
                      <a:pt x="529" y="17"/>
                    </a:lnTo>
                    <a:lnTo>
                      <a:pt x="529" y="16"/>
                    </a:lnTo>
                    <a:lnTo>
                      <a:pt x="530" y="17"/>
                    </a:lnTo>
                    <a:lnTo>
                      <a:pt x="530" y="20"/>
                    </a:lnTo>
                    <a:lnTo>
                      <a:pt x="530" y="22"/>
                    </a:lnTo>
                    <a:lnTo>
                      <a:pt x="531" y="22"/>
                    </a:lnTo>
                    <a:lnTo>
                      <a:pt x="531" y="21"/>
                    </a:lnTo>
                    <a:lnTo>
                      <a:pt x="531" y="21"/>
                    </a:lnTo>
                    <a:lnTo>
                      <a:pt x="532" y="21"/>
                    </a:lnTo>
                    <a:lnTo>
                      <a:pt x="532" y="23"/>
                    </a:lnTo>
                    <a:lnTo>
                      <a:pt x="533" y="24"/>
                    </a:lnTo>
                    <a:lnTo>
                      <a:pt x="533" y="24"/>
                    </a:lnTo>
                    <a:lnTo>
                      <a:pt x="533" y="22"/>
                    </a:lnTo>
                    <a:lnTo>
                      <a:pt x="534" y="22"/>
                    </a:lnTo>
                    <a:lnTo>
                      <a:pt x="534" y="21"/>
                    </a:lnTo>
                    <a:lnTo>
                      <a:pt x="534" y="21"/>
                    </a:lnTo>
                    <a:lnTo>
                      <a:pt x="535" y="22"/>
                    </a:lnTo>
                    <a:lnTo>
                      <a:pt x="535" y="24"/>
                    </a:lnTo>
                    <a:lnTo>
                      <a:pt x="535" y="24"/>
                    </a:lnTo>
                    <a:lnTo>
                      <a:pt x="537" y="23"/>
                    </a:lnTo>
                    <a:lnTo>
                      <a:pt x="537" y="24"/>
                    </a:lnTo>
                    <a:lnTo>
                      <a:pt x="538" y="24"/>
                    </a:lnTo>
                    <a:lnTo>
                      <a:pt x="538" y="24"/>
                    </a:lnTo>
                    <a:lnTo>
                      <a:pt x="538" y="24"/>
                    </a:lnTo>
                    <a:lnTo>
                      <a:pt x="539" y="23"/>
                    </a:lnTo>
                    <a:lnTo>
                      <a:pt x="539" y="23"/>
                    </a:lnTo>
                    <a:lnTo>
                      <a:pt x="539" y="21"/>
                    </a:lnTo>
                    <a:lnTo>
                      <a:pt x="540" y="21"/>
                    </a:lnTo>
                    <a:lnTo>
                      <a:pt x="540" y="21"/>
                    </a:lnTo>
                    <a:lnTo>
                      <a:pt x="540" y="18"/>
                    </a:lnTo>
                    <a:lnTo>
                      <a:pt x="541" y="17"/>
                    </a:lnTo>
                    <a:lnTo>
                      <a:pt x="541" y="17"/>
                    </a:lnTo>
                    <a:lnTo>
                      <a:pt x="542" y="20"/>
                    </a:lnTo>
                    <a:lnTo>
                      <a:pt x="542" y="21"/>
                    </a:lnTo>
                    <a:lnTo>
                      <a:pt x="542" y="18"/>
                    </a:lnTo>
                    <a:lnTo>
                      <a:pt x="543" y="16"/>
                    </a:lnTo>
                    <a:lnTo>
                      <a:pt x="543" y="17"/>
                    </a:lnTo>
                    <a:lnTo>
                      <a:pt x="543" y="15"/>
                    </a:lnTo>
                    <a:lnTo>
                      <a:pt x="544" y="16"/>
                    </a:lnTo>
                    <a:lnTo>
                      <a:pt x="544" y="20"/>
                    </a:lnTo>
                    <a:lnTo>
                      <a:pt x="544" y="21"/>
                    </a:lnTo>
                    <a:lnTo>
                      <a:pt x="546" y="21"/>
                    </a:lnTo>
                    <a:lnTo>
                      <a:pt x="546" y="22"/>
                    </a:lnTo>
                    <a:lnTo>
                      <a:pt x="547" y="24"/>
                    </a:lnTo>
                    <a:lnTo>
                      <a:pt x="547" y="26"/>
                    </a:lnTo>
                    <a:lnTo>
                      <a:pt x="547" y="25"/>
                    </a:lnTo>
                    <a:lnTo>
                      <a:pt x="548" y="25"/>
                    </a:lnTo>
                    <a:lnTo>
                      <a:pt x="548" y="24"/>
                    </a:lnTo>
                    <a:lnTo>
                      <a:pt x="548" y="24"/>
                    </a:lnTo>
                    <a:lnTo>
                      <a:pt x="549" y="24"/>
                    </a:lnTo>
                    <a:lnTo>
                      <a:pt x="549" y="22"/>
                    </a:lnTo>
                    <a:lnTo>
                      <a:pt x="549" y="21"/>
                    </a:lnTo>
                    <a:lnTo>
                      <a:pt x="550" y="23"/>
                    </a:lnTo>
                    <a:lnTo>
                      <a:pt x="550" y="24"/>
                    </a:lnTo>
                    <a:lnTo>
                      <a:pt x="551" y="26"/>
                    </a:lnTo>
                    <a:lnTo>
                      <a:pt x="551" y="25"/>
                    </a:lnTo>
                    <a:lnTo>
                      <a:pt x="551" y="25"/>
                    </a:lnTo>
                    <a:lnTo>
                      <a:pt x="552" y="26"/>
                    </a:lnTo>
                    <a:lnTo>
                      <a:pt x="552" y="26"/>
                    </a:lnTo>
                    <a:lnTo>
                      <a:pt x="552" y="26"/>
                    </a:lnTo>
                    <a:lnTo>
                      <a:pt x="553" y="26"/>
                    </a:lnTo>
                    <a:lnTo>
                      <a:pt x="553" y="25"/>
                    </a:lnTo>
                    <a:lnTo>
                      <a:pt x="553" y="25"/>
                    </a:lnTo>
                    <a:lnTo>
                      <a:pt x="555" y="25"/>
                    </a:lnTo>
                    <a:lnTo>
                      <a:pt x="555" y="24"/>
                    </a:lnTo>
                    <a:lnTo>
                      <a:pt x="556" y="23"/>
                    </a:lnTo>
                    <a:lnTo>
                      <a:pt x="556" y="25"/>
                    </a:lnTo>
                    <a:lnTo>
                      <a:pt x="556" y="26"/>
                    </a:lnTo>
                    <a:lnTo>
                      <a:pt x="557" y="30"/>
                    </a:lnTo>
                    <a:lnTo>
                      <a:pt x="557" y="31"/>
                    </a:lnTo>
                    <a:lnTo>
                      <a:pt x="557" y="32"/>
                    </a:lnTo>
                    <a:lnTo>
                      <a:pt x="558" y="33"/>
                    </a:lnTo>
                    <a:lnTo>
                      <a:pt x="558" y="31"/>
                    </a:lnTo>
                    <a:lnTo>
                      <a:pt x="558" y="31"/>
                    </a:lnTo>
                    <a:lnTo>
                      <a:pt x="559" y="31"/>
                    </a:lnTo>
                    <a:lnTo>
                      <a:pt x="559" y="28"/>
                    </a:lnTo>
                    <a:lnTo>
                      <a:pt x="560" y="26"/>
                    </a:lnTo>
                    <a:lnTo>
                      <a:pt x="560" y="23"/>
                    </a:lnTo>
                    <a:lnTo>
                      <a:pt x="560" y="20"/>
                    </a:lnTo>
                    <a:lnTo>
                      <a:pt x="561" y="18"/>
                    </a:lnTo>
                    <a:lnTo>
                      <a:pt x="561" y="16"/>
                    </a:lnTo>
                    <a:lnTo>
                      <a:pt x="561" y="15"/>
                    </a:lnTo>
                    <a:lnTo>
                      <a:pt x="562" y="13"/>
                    </a:lnTo>
                    <a:lnTo>
                      <a:pt x="562" y="13"/>
                    </a:lnTo>
                    <a:lnTo>
                      <a:pt x="562" y="12"/>
                    </a:lnTo>
                    <a:lnTo>
                      <a:pt x="564" y="15"/>
                    </a:lnTo>
                    <a:lnTo>
                      <a:pt x="564" y="13"/>
                    </a:lnTo>
                    <a:lnTo>
                      <a:pt x="565" y="13"/>
                    </a:lnTo>
                    <a:lnTo>
                      <a:pt x="565" y="15"/>
                    </a:lnTo>
                    <a:lnTo>
                      <a:pt x="565" y="16"/>
                    </a:lnTo>
                    <a:lnTo>
                      <a:pt x="566" y="17"/>
                    </a:lnTo>
                    <a:lnTo>
                      <a:pt x="566" y="20"/>
                    </a:lnTo>
                    <a:lnTo>
                      <a:pt x="566" y="20"/>
                    </a:lnTo>
                    <a:lnTo>
                      <a:pt x="567" y="21"/>
                    </a:lnTo>
                    <a:lnTo>
                      <a:pt x="567" y="20"/>
                    </a:lnTo>
                    <a:lnTo>
                      <a:pt x="567" y="20"/>
                    </a:lnTo>
                    <a:lnTo>
                      <a:pt x="568" y="20"/>
                    </a:lnTo>
                    <a:lnTo>
                      <a:pt x="568" y="22"/>
                    </a:lnTo>
                    <a:lnTo>
                      <a:pt x="569" y="22"/>
                    </a:lnTo>
                    <a:lnTo>
                      <a:pt x="569" y="23"/>
                    </a:lnTo>
                    <a:lnTo>
                      <a:pt x="569" y="21"/>
                    </a:lnTo>
                    <a:lnTo>
                      <a:pt x="570" y="22"/>
                    </a:lnTo>
                    <a:lnTo>
                      <a:pt x="570" y="23"/>
                    </a:lnTo>
                    <a:lnTo>
                      <a:pt x="570" y="21"/>
                    </a:lnTo>
                    <a:lnTo>
                      <a:pt x="571" y="20"/>
                    </a:lnTo>
                    <a:lnTo>
                      <a:pt x="571" y="20"/>
                    </a:lnTo>
                    <a:lnTo>
                      <a:pt x="573" y="20"/>
                    </a:lnTo>
                    <a:lnTo>
                      <a:pt x="573" y="17"/>
                    </a:lnTo>
                    <a:lnTo>
                      <a:pt x="573" y="17"/>
                    </a:lnTo>
                    <a:lnTo>
                      <a:pt x="574" y="17"/>
                    </a:lnTo>
                    <a:lnTo>
                      <a:pt x="574" y="20"/>
                    </a:lnTo>
                    <a:lnTo>
                      <a:pt x="574" y="18"/>
                    </a:lnTo>
                    <a:lnTo>
                      <a:pt x="575" y="17"/>
                    </a:lnTo>
                    <a:lnTo>
                      <a:pt x="575" y="16"/>
                    </a:lnTo>
                    <a:lnTo>
                      <a:pt x="575" y="16"/>
                    </a:lnTo>
                    <a:lnTo>
                      <a:pt x="576" y="14"/>
                    </a:lnTo>
                    <a:lnTo>
                      <a:pt x="576" y="15"/>
                    </a:lnTo>
                    <a:lnTo>
                      <a:pt x="577" y="16"/>
                    </a:lnTo>
                    <a:lnTo>
                      <a:pt x="577" y="17"/>
                    </a:lnTo>
                    <a:lnTo>
                      <a:pt x="577" y="17"/>
                    </a:lnTo>
                    <a:lnTo>
                      <a:pt x="578" y="21"/>
                    </a:lnTo>
                    <a:lnTo>
                      <a:pt x="578" y="21"/>
                    </a:lnTo>
                    <a:lnTo>
                      <a:pt x="578" y="23"/>
                    </a:lnTo>
                    <a:lnTo>
                      <a:pt x="579" y="23"/>
                    </a:lnTo>
                    <a:lnTo>
                      <a:pt x="579" y="24"/>
                    </a:lnTo>
                    <a:lnTo>
                      <a:pt x="579" y="24"/>
                    </a:lnTo>
                    <a:lnTo>
                      <a:pt x="580" y="23"/>
                    </a:lnTo>
                    <a:lnTo>
                      <a:pt x="580" y="23"/>
                    </a:lnTo>
                    <a:lnTo>
                      <a:pt x="582" y="24"/>
                    </a:lnTo>
                    <a:lnTo>
                      <a:pt x="582" y="22"/>
                    </a:lnTo>
                    <a:lnTo>
                      <a:pt x="582" y="24"/>
                    </a:lnTo>
                    <a:lnTo>
                      <a:pt x="583" y="24"/>
                    </a:lnTo>
                    <a:lnTo>
                      <a:pt x="583" y="25"/>
                    </a:lnTo>
                    <a:lnTo>
                      <a:pt x="583" y="25"/>
                    </a:lnTo>
                    <a:lnTo>
                      <a:pt x="584" y="26"/>
                    </a:lnTo>
                    <a:lnTo>
                      <a:pt x="584" y="26"/>
                    </a:lnTo>
                    <a:lnTo>
                      <a:pt x="584" y="27"/>
                    </a:lnTo>
                    <a:lnTo>
                      <a:pt x="585" y="27"/>
                    </a:lnTo>
                    <a:lnTo>
                      <a:pt x="585" y="27"/>
                    </a:lnTo>
                    <a:lnTo>
                      <a:pt x="586" y="25"/>
                    </a:lnTo>
                    <a:lnTo>
                      <a:pt x="586" y="24"/>
                    </a:lnTo>
                    <a:lnTo>
                      <a:pt x="586" y="22"/>
                    </a:lnTo>
                    <a:lnTo>
                      <a:pt x="587" y="23"/>
                    </a:lnTo>
                    <a:lnTo>
                      <a:pt x="587" y="21"/>
                    </a:lnTo>
                    <a:lnTo>
                      <a:pt x="587" y="23"/>
                    </a:lnTo>
                    <a:lnTo>
                      <a:pt x="588" y="22"/>
                    </a:lnTo>
                    <a:lnTo>
                      <a:pt x="588" y="18"/>
                    </a:lnTo>
                    <a:lnTo>
                      <a:pt x="588" y="18"/>
                    </a:lnTo>
                    <a:lnTo>
                      <a:pt x="589" y="16"/>
                    </a:lnTo>
                    <a:lnTo>
                      <a:pt x="589" y="13"/>
                    </a:lnTo>
                    <a:lnTo>
                      <a:pt x="591" y="12"/>
                    </a:lnTo>
                    <a:lnTo>
                      <a:pt x="591" y="12"/>
                    </a:lnTo>
                    <a:lnTo>
                      <a:pt x="591" y="12"/>
                    </a:lnTo>
                    <a:lnTo>
                      <a:pt x="592" y="12"/>
                    </a:lnTo>
                    <a:lnTo>
                      <a:pt x="592" y="12"/>
                    </a:lnTo>
                    <a:lnTo>
                      <a:pt x="592" y="13"/>
                    </a:lnTo>
                    <a:lnTo>
                      <a:pt x="593" y="15"/>
                    </a:lnTo>
                    <a:lnTo>
                      <a:pt x="593" y="15"/>
                    </a:lnTo>
                    <a:lnTo>
                      <a:pt x="593" y="15"/>
                    </a:lnTo>
                    <a:lnTo>
                      <a:pt x="594" y="17"/>
                    </a:lnTo>
                    <a:lnTo>
                      <a:pt x="594" y="18"/>
                    </a:lnTo>
                    <a:lnTo>
                      <a:pt x="595" y="20"/>
                    </a:lnTo>
                    <a:lnTo>
                      <a:pt x="595" y="21"/>
                    </a:lnTo>
                    <a:lnTo>
                      <a:pt x="595" y="23"/>
                    </a:lnTo>
                    <a:lnTo>
                      <a:pt x="596" y="24"/>
                    </a:lnTo>
                    <a:lnTo>
                      <a:pt x="596" y="25"/>
                    </a:lnTo>
                    <a:lnTo>
                      <a:pt x="596" y="24"/>
                    </a:lnTo>
                    <a:lnTo>
                      <a:pt x="597" y="26"/>
                    </a:lnTo>
                    <a:lnTo>
                      <a:pt x="597" y="25"/>
                    </a:lnTo>
                    <a:lnTo>
                      <a:pt x="597" y="24"/>
                    </a:lnTo>
                    <a:lnTo>
                      <a:pt x="598" y="21"/>
                    </a:lnTo>
                    <a:lnTo>
                      <a:pt x="598" y="22"/>
                    </a:lnTo>
                    <a:lnTo>
                      <a:pt x="600" y="21"/>
                    </a:lnTo>
                    <a:lnTo>
                      <a:pt x="600" y="21"/>
                    </a:lnTo>
                    <a:lnTo>
                      <a:pt x="600" y="18"/>
                    </a:lnTo>
                    <a:lnTo>
                      <a:pt x="601" y="22"/>
                    </a:lnTo>
                    <a:lnTo>
                      <a:pt x="601" y="20"/>
                    </a:lnTo>
                    <a:lnTo>
                      <a:pt x="601" y="21"/>
                    </a:lnTo>
                    <a:lnTo>
                      <a:pt x="602" y="20"/>
                    </a:lnTo>
                    <a:lnTo>
                      <a:pt x="602" y="21"/>
                    </a:lnTo>
                    <a:lnTo>
                      <a:pt x="602" y="20"/>
                    </a:lnTo>
                    <a:lnTo>
                      <a:pt x="603" y="20"/>
                    </a:lnTo>
                    <a:lnTo>
                      <a:pt x="603" y="20"/>
                    </a:lnTo>
                    <a:lnTo>
                      <a:pt x="604" y="22"/>
                    </a:lnTo>
                    <a:lnTo>
                      <a:pt x="604" y="21"/>
                    </a:lnTo>
                    <a:lnTo>
                      <a:pt x="604" y="20"/>
                    </a:lnTo>
                    <a:lnTo>
                      <a:pt x="605" y="21"/>
                    </a:lnTo>
                    <a:lnTo>
                      <a:pt x="605" y="18"/>
                    </a:lnTo>
                    <a:lnTo>
                      <a:pt x="605" y="17"/>
                    </a:lnTo>
                    <a:lnTo>
                      <a:pt x="606" y="16"/>
                    </a:lnTo>
                    <a:lnTo>
                      <a:pt x="606" y="16"/>
                    </a:lnTo>
                    <a:lnTo>
                      <a:pt x="606" y="15"/>
                    </a:lnTo>
                    <a:lnTo>
                      <a:pt x="607" y="15"/>
                    </a:lnTo>
                    <a:lnTo>
                      <a:pt x="607" y="15"/>
                    </a:lnTo>
                    <a:lnTo>
                      <a:pt x="609" y="16"/>
                    </a:lnTo>
                    <a:lnTo>
                      <a:pt x="609" y="15"/>
                    </a:lnTo>
                    <a:lnTo>
                      <a:pt x="609" y="16"/>
                    </a:lnTo>
                    <a:lnTo>
                      <a:pt x="610" y="16"/>
                    </a:lnTo>
                    <a:lnTo>
                      <a:pt x="610" y="17"/>
                    </a:lnTo>
                    <a:lnTo>
                      <a:pt x="610" y="17"/>
                    </a:lnTo>
                    <a:lnTo>
                      <a:pt x="611" y="17"/>
                    </a:lnTo>
                    <a:lnTo>
                      <a:pt x="611" y="17"/>
                    </a:lnTo>
                    <a:lnTo>
                      <a:pt x="611" y="18"/>
                    </a:lnTo>
                    <a:lnTo>
                      <a:pt x="612" y="17"/>
                    </a:lnTo>
                    <a:lnTo>
                      <a:pt x="612" y="18"/>
                    </a:lnTo>
                    <a:lnTo>
                      <a:pt x="613" y="18"/>
                    </a:lnTo>
                    <a:lnTo>
                      <a:pt x="613" y="18"/>
                    </a:lnTo>
                    <a:lnTo>
                      <a:pt x="613" y="18"/>
                    </a:lnTo>
                    <a:lnTo>
                      <a:pt x="614" y="20"/>
                    </a:lnTo>
                    <a:lnTo>
                      <a:pt x="614" y="18"/>
                    </a:lnTo>
                    <a:lnTo>
                      <a:pt x="614" y="20"/>
                    </a:lnTo>
                    <a:lnTo>
                      <a:pt x="615" y="21"/>
                    </a:lnTo>
                    <a:lnTo>
                      <a:pt x="615" y="20"/>
                    </a:lnTo>
                    <a:lnTo>
                      <a:pt x="616" y="17"/>
                    </a:lnTo>
                    <a:lnTo>
                      <a:pt x="616" y="16"/>
                    </a:lnTo>
                    <a:lnTo>
                      <a:pt x="616" y="15"/>
                    </a:lnTo>
                    <a:lnTo>
                      <a:pt x="618" y="16"/>
                    </a:lnTo>
                    <a:lnTo>
                      <a:pt x="618" y="16"/>
                    </a:lnTo>
                    <a:lnTo>
                      <a:pt x="618" y="15"/>
                    </a:lnTo>
                    <a:lnTo>
                      <a:pt x="619" y="15"/>
                    </a:lnTo>
                    <a:lnTo>
                      <a:pt x="619" y="16"/>
                    </a:lnTo>
                    <a:lnTo>
                      <a:pt x="619" y="16"/>
                    </a:lnTo>
                    <a:lnTo>
                      <a:pt x="620" y="18"/>
                    </a:lnTo>
                    <a:lnTo>
                      <a:pt x="620" y="20"/>
                    </a:lnTo>
                    <a:lnTo>
                      <a:pt x="621" y="20"/>
                    </a:lnTo>
                    <a:lnTo>
                      <a:pt x="621" y="20"/>
                    </a:lnTo>
                    <a:lnTo>
                      <a:pt x="621" y="18"/>
                    </a:lnTo>
                    <a:lnTo>
                      <a:pt x="622" y="18"/>
                    </a:lnTo>
                    <a:lnTo>
                      <a:pt x="622" y="20"/>
                    </a:lnTo>
                    <a:lnTo>
                      <a:pt x="622" y="17"/>
                    </a:lnTo>
                    <a:lnTo>
                      <a:pt x="623" y="15"/>
                    </a:lnTo>
                    <a:lnTo>
                      <a:pt x="623" y="12"/>
                    </a:lnTo>
                    <a:lnTo>
                      <a:pt x="623" y="11"/>
                    </a:lnTo>
                    <a:lnTo>
                      <a:pt x="624" y="11"/>
                    </a:lnTo>
                    <a:lnTo>
                      <a:pt x="624" y="8"/>
                    </a:lnTo>
                    <a:lnTo>
                      <a:pt x="625" y="6"/>
                    </a:lnTo>
                    <a:lnTo>
                      <a:pt x="625" y="5"/>
                    </a:lnTo>
                    <a:lnTo>
                      <a:pt x="625" y="5"/>
                    </a:lnTo>
                    <a:lnTo>
                      <a:pt x="627" y="6"/>
                    </a:lnTo>
                    <a:lnTo>
                      <a:pt x="627" y="6"/>
                    </a:lnTo>
                    <a:lnTo>
                      <a:pt x="627" y="7"/>
                    </a:lnTo>
                    <a:lnTo>
                      <a:pt x="628" y="7"/>
                    </a:lnTo>
                    <a:lnTo>
                      <a:pt x="628" y="7"/>
                    </a:lnTo>
                    <a:lnTo>
                      <a:pt x="628" y="8"/>
                    </a:lnTo>
                    <a:lnTo>
                      <a:pt x="629" y="9"/>
                    </a:lnTo>
                    <a:lnTo>
                      <a:pt x="629" y="13"/>
                    </a:lnTo>
                    <a:lnTo>
                      <a:pt x="630" y="13"/>
                    </a:lnTo>
                    <a:lnTo>
                      <a:pt x="630" y="16"/>
                    </a:lnTo>
                    <a:lnTo>
                      <a:pt x="630" y="15"/>
                    </a:lnTo>
                    <a:lnTo>
                      <a:pt x="631" y="15"/>
                    </a:lnTo>
                    <a:lnTo>
                      <a:pt x="631" y="13"/>
                    </a:lnTo>
                    <a:lnTo>
                      <a:pt x="631" y="14"/>
                    </a:lnTo>
                    <a:lnTo>
                      <a:pt x="632" y="15"/>
                    </a:lnTo>
                    <a:lnTo>
                      <a:pt x="632" y="16"/>
                    </a:lnTo>
                    <a:lnTo>
                      <a:pt x="632" y="17"/>
                    </a:lnTo>
                    <a:lnTo>
                      <a:pt x="633" y="18"/>
                    </a:lnTo>
                    <a:lnTo>
                      <a:pt x="633" y="18"/>
                    </a:lnTo>
                    <a:lnTo>
                      <a:pt x="634" y="21"/>
                    </a:lnTo>
                    <a:lnTo>
                      <a:pt x="634" y="21"/>
                    </a:lnTo>
                    <a:lnTo>
                      <a:pt x="634" y="20"/>
                    </a:lnTo>
                    <a:lnTo>
                      <a:pt x="636" y="20"/>
                    </a:lnTo>
                    <a:lnTo>
                      <a:pt x="636" y="15"/>
                    </a:lnTo>
                    <a:lnTo>
                      <a:pt x="636" y="14"/>
                    </a:lnTo>
                    <a:lnTo>
                      <a:pt x="637" y="13"/>
                    </a:lnTo>
                    <a:lnTo>
                      <a:pt x="637" y="13"/>
                    </a:lnTo>
                    <a:lnTo>
                      <a:pt x="637" y="13"/>
                    </a:lnTo>
                    <a:lnTo>
                      <a:pt x="638" y="15"/>
                    </a:lnTo>
                    <a:lnTo>
                      <a:pt x="638" y="17"/>
                    </a:lnTo>
                    <a:lnTo>
                      <a:pt x="639" y="21"/>
                    </a:lnTo>
                    <a:lnTo>
                      <a:pt x="639" y="26"/>
                    </a:lnTo>
                    <a:lnTo>
                      <a:pt x="639" y="26"/>
                    </a:lnTo>
                    <a:lnTo>
                      <a:pt x="640" y="26"/>
                    </a:lnTo>
                    <a:lnTo>
                      <a:pt x="640" y="28"/>
                    </a:lnTo>
                    <a:lnTo>
                      <a:pt x="640" y="26"/>
                    </a:lnTo>
                    <a:lnTo>
                      <a:pt x="641" y="25"/>
                    </a:lnTo>
                    <a:lnTo>
                      <a:pt x="641" y="23"/>
                    </a:lnTo>
                    <a:lnTo>
                      <a:pt x="641" y="23"/>
                    </a:lnTo>
                    <a:lnTo>
                      <a:pt x="642" y="20"/>
                    </a:lnTo>
                    <a:lnTo>
                      <a:pt x="642" y="18"/>
                    </a:lnTo>
                    <a:lnTo>
                      <a:pt x="643" y="17"/>
                    </a:lnTo>
                    <a:lnTo>
                      <a:pt x="643" y="15"/>
                    </a:lnTo>
                    <a:lnTo>
                      <a:pt x="643" y="14"/>
                    </a:lnTo>
                    <a:lnTo>
                      <a:pt x="645" y="11"/>
                    </a:lnTo>
                    <a:lnTo>
                      <a:pt x="645" y="8"/>
                    </a:lnTo>
                    <a:lnTo>
                      <a:pt x="645" y="7"/>
                    </a:lnTo>
                    <a:lnTo>
                      <a:pt x="646" y="8"/>
                    </a:lnTo>
                    <a:lnTo>
                      <a:pt x="646" y="7"/>
                    </a:lnTo>
                    <a:lnTo>
                      <a:pt x="646" y="8"/>
                    </a:lnTo>
                    <a:lnTo>
                      <a:pt x="647" y="6"/>
                    </a:lnTo>
                    <a:lnTo>
                      <a:pt x="647" y="7"/>
                    </a:lnTo>
                    <a:lnTo>
                      <a:pt x="648" y="7"/>
                    </a:lnTo>
                    <a:lnTo>
                      <a:pt x="648" y="8"/>
                    </a:lnTo>
                    <a:lnTo>
                      <a:pt x="648" y="9"/>
                    </a:lnTo>
                    <a:lnTo>
                      <a:pt x="649" y="12"/>
                    </a:lnTo>
                    <a:lnTo>
                      <a:pt x="649" y="13"/>
                    </a:lnTo>
                    <a:lnTo>
                      <a:pt x="649" y="15"/>
                    </a:lnTo>
                    <a:lnTo>
                      <a:pt x="650" y="15"/>
                    </a:lnTo>
                    <a:lnTo>
                      <a:pt x="650" y="17"/>
                    </a:lnTo>
                    <a:lnTo>
                      <a:pt x="650" y="16"/>
                    </a:lnTo>
                    <a:lnTo>
                      <a:pt x="651" y="15"/>
                    </a:lnTo>
                    <a:lnTo>
                      <a:pt x="651" y="13"/>
                    </a:lnTo>
                    <a:lnTo>
                      <a:pt x="652" y="14"/>
                    </a:lnTo>
                    <a:lnTo>
                      <a:pt x="652" y="13"/>
                    </a:lnTo>
                    <a:lnTo>
                      <a:pt x="652" y="13"/>
                    </a:lnTo>
                    <a:lnTo>
                      <a:pt x="654" y="13"/>
                    </a:lnTo>
                    <a:lnTo>
                      <a:pt x="654" y="12"/>
                    </a:lnTo>
                    <a:lnTo>
                      <a:pt x="654" y="11"/>
                    </a:lnTo>
                    <a:lnTo>
                      <a:pt x="655" y="13"/>
                    </a:lnTo>
                    <a:lnTo>
                      <a:pt x="655" y="15"/>
                    </a:lnTo>
                    <a:lnTo>
                      <a:pt x="655" y="12"/>
                    </a:lnTo>
                    <a:lnTo>
                      <a:pt x="656" y="11"/>
                    </a:lnTo>
                    <a:lnTo>
                      <a:pt x="656" y="9"/>
                    </a:lnTo>
                    <a:lnTo>
                      <a:pt x="657" y="7"/>
                    </a:lnTo>
                    <a:lnTo>
                      <a:pt x="657" y="7"/>
                    </a:lnTo>
                    <a:lnTo>
                      <a:pt x="657" y="5"/>
                    </a:lnTo>
                    <a:lnTo>
                      <a:pt x="658" y="4"/>
                    </a:lnTo>
                    <a:lnTo>
                      <a:pt x="658" y="7"/>
                    </a:lnTo>
                    <a:lnTo>
                      <a:pt x="658" y="7"/>
                    </a:lnTo>
                    <a:lnTo>
                      <a:pt x="659" y="8"/>
                    </a:lnTo>
                    <a:lnTo>
                      <a:pt x="659" y="8"/>
                    </a:lnTo>
                    <a:lnTo>
                      <a:pt x="660" y="9"/>
                    </a:lnTo>
                    <a:lnTo>
                      <a:pt x="660" y="15"/>
                    </a:lnTo>
                    <a:lnTo>
                      <a:pt x="660" y="14"/>
                    </a:lnTo>
                    <a:lnTo>
                      <a:pt x="661" y="14"/>
                    </a:lnTo>
                    <a:lnTo>
                      <a:pt x="661" y="14"/>
                    </a:lnTo>
                    <a:lnTo>
                      <a:pt x="661" y="13"/>
                    </a:lnTo>
                    <a:lnTo>
                      <a:pt x="663" y="12"/>
                    </a:lnTo>
                    <a:lnTo>
                      <a:pt x="663" y="13"/>
                    </a:lnTo>
                    <a:lnTo>
                      <a:pt x="663" y="12"/>
                    </a:lnTo>
                    <a:lnTo>
                      <a:pt x="664" y="11"/>
                    </a:lnTo>
                    <a:lnTo>
                      <a:pt x="664" y="11"/>
                    </a:lnTo>
                    <a:lnTo>
                      <a:pt x="665" y="11"/>
                    </a:lnTo>
                    <a:lnTo>
                      <a:pt x="665" y="11"/>
                    </a:lnTo>
                    <a:lnTo>
                      <a:pt x="665" y="7"/>
                    </a:lnTo>
                    <a:lnTo>
                      <a:pt x="666" y="8"/>
                    </a:lnTo>
                    <a:lnTo>
                      <a:pt x="666" y="9"/>
                    </a:lnTo>
                    <a:lnTo>
                      <a:pt x="666" y="13"/>
                    </a:lnTo>
                    <a:lnTo>
                      <a:pt x="667" y="16"/>
                    </a:lnTo>
                    <a:lnTo>
                      <a:pt x="667" y="16"/>
                    </a:lnTo>
                    <a:lnTo>
                      <a:pt x="667" y="20"/>
                    </a:lnTo>
                    <a:lnTo>
                      <a:pt x="668" y="22"/>
                    </a:lnTo>
                    <a:lnTo>
                      <a:pt x="668" y="20"/>
                    </a:lnTo>
                    <a:lnTo>
                      <a:pt x="669" y="18"/>
                    </a:lnTo>
                    <a:lnTo>
                      <a:pt x="669" y="13"/>
                    </a:lnTo>
                    <a:lnTo>
                      <a:pt x="669" y="14"/>
                    </a:lnTo>
                    <a:lnTo>
                      <a:pt x="670" y="12"/>
                    </a:lnTo>
                    <a:lnTo>
                      <a:pt x="670" y="12"/>
                    </a:lnTo>
                    <a:lnTo>
                      <a:pt x="670" y="13"/>
                    </a:lnTo>
                    <a:lnTo>
                      <a:pt x="672" y="13"/>
                    </a:lnTo>
                    <a:lnTo>
                      <a:pt x="672" y="12"/>
                    </a:lnTo>
                    <a:lnTo>
                      <a:pt x="672" y="11"/>
                    </a:lnTo>
                    <a:lnTo>
                      <a:pt x="673" y="11"/>
                    </a:lnTo>
                    <a:lnTo>
                      <a:pt x="673" y="8"/>
                    </a:lnTo>
                    <a:lnTo>
                      <a:pt x="674" y="7"/>
                    </a:lnTo>
                    <a:lnTo>
                      <a:pt x="674" y="7"/>
                    </a:lnTo>
                    <a:lnTo>
                      <a:pt x="674" y="8"/>
                    </a:lnTo>
                    <a:lnTo>
                      <a:pt x="675" y="5"/>
                    </a:lnTo>
                    <a:lnTo>
                      <a:pt x="675" y="4"/>
                    </a:lnTo>
                    <a:lnTo>
                      <a:pt x="675" y="2"/>
                    </a:lnTo>
                    <a:lnTo>
                      <a:pt x="676" y="2"/>
                    </a:lnTo>
                    <a:lnTo>
                      <a:pt x="676" y="4"/>
                    </a:lnTo>
                    <a:lnTo>
                      <a:pt x="676" y="5"/>
                    </a:lnTo>
                    <a:lnTo>
                      <a:pt x="677" y="5"/>
                    </a:lnTo>
                    <a:lnTo>
                      <a:pt x="677" y="7"/>
                    </a:lnTo>
                    <a:lnTo>
                      <a:pt x="678" y="11"/>
                    </a:lnTo>
                    <a:lnTo>
                      <a:pt x="678" y="12"/>
                    </a:lnTo>
                    <a:lnTo>
                      <a:pt x="678" y="14"/>
                    </a:lnTo>
                    <a:lnTo>
                      <a:pt x="679" y="12"/>
                    </a:lnTo>
                    <a:lnTo>
                      <a:pt x="679" y="11"/>
                    </a:lnTo>
                    <a:lnTo>
                      <a:pt x="679" y="9"/>
                    </a:lnTo>
                    <a:lnTo>
                      <a:pt x="681" y="9"/>
                    </a:lnTo>
                    <a:lnTo>
                      <a:pt x="681" y="9"/>
                    </a:lnTo>
                    <a:lnTo>
                      <a:pt x="681" y="11"/>
                    </a:lnTo>
                    <a:lnTo>
                      <a:pt x="682" y="11"/>
                    </a:lnTo>
                    <a:lnTo>
                      <a:pt x="682" y="11"/>
                    </a:lnTo>
                    <a:lnTo>
                      <a:pt x="683" y="9"/>
                    </a:lnTo>
                    <a:lnTo>
                      <a:pt x="683" y="9"/>
                    </a:lnTo>
                    <a:lnTo>
                      <a:pt x="683" y="9"/>
                    </a:lnTo>
                    <a:lnTo>
                      <a:pt x="684" y="9"/>
                    </a:lnTo>
                    <a:lnTo>
                      <a:pt x="684" y="7"/>
                    </a:lnTo>
                    <a:lnTo>
                      <a:pt x="684" y="8"/>
                    </a:lnTo>
                    <a:lnTo>
                      <a:pt x="685" y="7"/>
                    </a:lnTo>
                    <a:lnTo>
                      <a:pt x="685" y="5"/>
                    </a:lnTo>
                    <a:lnTo>
                      <a:pt x="685" y="4"/>
                    </a:lnTo>
                    <a:lnTo>
                      <a:pt x="686" y="4"/>
                    </a:lnTo>
                    <a:lnTo>
                      <a:pt x="686" y="3"/>
                    </a:lnTo>
                    <a:lnTo>
                      <a:pt x="687" y="3"/>
                    </a:lnTo>
                    <a:lnTo>
                      <a:pt x="687" y="4"/>
                    </a:lnTo>
                    <a:lnTo>
                      <a:pt x="687" y="3"/>
                    </a:lnTo>
                    <a:lnTo>
                      <a:pt x="688" y="3"/>
                    </a:lnTo>
                    <a:lnTo>
                      <a:pt x="688" y="2"/>
                    </a:lnTo>
                    <a:lnTo>
                      <a:pt x="688" y="3"/>
                    </a:lnTo>
                    <a:lnTo>
                      <a:pt x="690" y="2"/>
                    </a:lnTo>
                    <a:lnTo>
                      <a:pt x="690" y="2"/>
                    </a:lnTo>
                    <a:lnTo>
                      <a:pt x="690" y="4"/>
                    </a:lnTo>
                    <a:lnTo>
                      <a:pt x="691" y="4"/>
                    </a:lnTo>
                    <a:lnTo>
                      <a:pt x="691" y="2"/>
                    </a:lnTo>
                    <a:lnTo>
                      <a:pt x="692" y="2"/>
                    </a:lnTo>
                    <a:lnTo>
                      <a:pt x="692" y="0"/>
                    </a:lnTo>
                    <a:lnTo>
                      <a:pt x="692" y="0"/>
                    </a:lnTo>
                    <a:lnTo>
                      <a:pt x="693" y="3"/>
                    </a:lnTo>
                    <a:lnTo>
                      <a:pt x="693" y="4"/>
                    </a:lnTo>
                    <a:lnTo>
                      <a:pt x="693" y="4"/>
                    </a:lnTo>
                    <a:lnTo>
                      <a:pt x="694" y="5"/>
                    </a:lnTo>
                    <a:lnTo>
                      <a:pt x="694" y="5"/>
                    </a:lnTo>
                    <a:lnTo>
                      <a:pt x="694" y="5"/>
                    </a:lnTo>
                    <a:lnTo>
                      <a:pt x="695" y="6"/>
                    </a:lnTo>
                    <a:lnTo>
                      <a:pt x="695" y="5"/>
                    </a:lnTo>
                    <a:lnTo>
                      <a:pt x="696" y="5"/>
                    </a:lnTo>
                    <a:lnTo>
                      <a:pt x="696" y="8"/>
                    </a:lnTo>
                    <a:lnTo>
                      <a:pt x="696" y="9"/>
                    </a:lnTo>
                    <a:lnTo>
                      <a:pt x="697" y="12"/>
                    </a:lnTo>
                    <a:lnTo>
                      <a:pt x="697" y="12"/>
                    </a:lnTo>
                    <a:lnTo>
                      <a:pt x="697" y="13"/>
                    </a:lnTo>
                    <a:lnTo>
                      <a:pt x="699" y="16"/>
                    </a:lnTo>
                    <a:lnTo>
                      <a:pt x="699" y="18"/>
                    </a:lnTo>
                    <a:lnTo>
                      <a:pt x="699" y="17"/>
                    </a:lnTo>
                    <a:lnTo>
                      <a:pt x="700" y="18"/>
                    </a:lnTo>
                    <a:lnTo>
                      <a:pt x="700" y="16"/>
                    </a:lnTo>
                    <a:lnTo>
                      <a:pt x="701" y="17"/>
                    </a:lnTo>
                    <a:lnTo>
                      <a:pt x="701" y="16"/>
                    </a:lnTo>
                    <a:lnTo>
                      <a:pt x="701" y="16"/>
                    </a:lnTo>
                    <a:lnTo>
                      <a:pt x="702" y="16"/>
                    </a:lnTo>
                    <a:lnTo>
                      <a:pt x="702" y="17"/>
                    </a:lnTo>
                    <a:lnTo>
                      <a:pt x="702" y="15"/>
                    </a:lnTo>
                    <a:lnTo>
                      <a:pt x="703" y="15"/>
                    </a:lnTo>
                    <a:lnTo>
                      <a:pt x="703" y="13"/>
                    </a:lnTo>
                    <a:lnTo>
                      <a:pt x="704" y="13"/>
                    </a:lnTo>
                    <a:lnTo>
                      <a:pt x="704" y="13"/>
                    </a:lnTo>
                    <a:lnTo>
                      <a:pt x="704" y="13"/>
                    </a:lnTo>
                    <a:lnTo>
                      <a:pt x="705" y="13"/>
                    </a:lnTo>
                    <a:lnTo>
                      <a:pt x="705" y="12"/>
                    </a:lnTo>
                    <a:lnTo>
                      <a:pt x="705" y="13"/>
                    </a:lnTo>
                    <a:lnTo>
                      <a:pt x="706" y="13"/>
                    </a:lnTo>
                    <a:lnTo>
                      <a:pt x="706" y="14"/>
                    </a:lnTo>
                    <a:lnTo>
                      <a:pt x="706" y="13"/>
                    </a:lnTo>
                    <a:lnTo>
                      <a:pt x="708" y="12"/>
                    </a:lnTo>
                    <a:lnTo>
                      <a:pt x="708" y="9"/>
                    </a:lnTo>
                    <a:lnTo>
                      <a:pt x="709" y="11"/>
                    </a:lnTo>
                    <a:lnTo>
                      <a:pt x="709" y="12"/>
                    </a:lnTo>
                    <a:lnTo>
                      <a:pt x="709" y="13"/>
                    </a:lnTo>
                    <a:lnTo>
                      <a:pt x="710" y="13"/>
                    </a:lnTo>
                    <a:lnTo>
                      <a:pt x="710" y="16"/>
                    </a:lnTo>
                    <a:lnTo>
                      <a:pt x="710" y="18"/>
                    </a:lnTo>
                    <a:lnTo>
                      <a:pt x="711" y="20"/>
                    </a:lnTo>
                    <a:lnTo>
                      <a:pt x="711" y="23"/>
                    </a:lnTo>
                    <a:lnTo>
                      <a:pt x="711" y="22"/>
                    </a:lnTo>
                    <a:lnTo>
                      <a:pt x="712" y="21"/>
                    </a:lnTo>
                    <a:lnTo>
                      <a:pt x="712" y="22"/>
                    </a:lnTo>
                    <a:lnTo>
                      <a:pt x="713" y="23"/>
                    </a:lnTo>
                    <a:lnTo>
                      <a:pt x="713" y="24"/>
                    </a:lnTo>
                    <a:lnTo>
                      <a:pt x="713" y="26"/>
                    </a:lnTo>
                    <a:lnTo>
                      <a:pt x="714" y="27"/>
                    </a:lnTo>
                    <a:lnTo>
                      <a:pt x="714" y="30"/>
                    </a:lnTo>
                    <a:lnTo>
                      <a:pt x="714" y="32"/>
                    </a:lnTo>
                    <a:lnTo>
                      <a:pt x="715" y="34"/>
                    </a:lnTo>
                    <a:lnTo>
                      <a:pt x="715" y="33"/>
                    </a:lnTo>
                    <a:lnTo>
                      <a:pt x="715" y="34"/>
                    </a:lnTo>
                    <a:lnTo>
                      <a:pt x="717" y="33"/>
                    </a:lnTo>
                    <a:lnTo>
                      <a:pt x="717" y="32"/>
                    </a:lnTo>
                    <a:lnTo>
                      <a:pt x="718" y="31"/>
                    </a:lnTo>
                    <a:lnTo>
                      <a:pt x="718" y="28"/>
                    </a:lnTo>
                    <a:lnTo>
                      <a:pt x="718" y="27"/>
                    </a:lnTo>
                    <a:lnTo>
                      <a:pt x="719" y="24"/>
                    </a:lnTo>
                    <a:lnTo>
                      <a:pt x="719" y="23"/>
                    </a:lnTo>
                    <a:lnTo>
                      <a:pt x="719" y="23"/>
                    </a:lnTo>
                    <a:lnTo>
                      <a:pt x="720" y="23"/>
                    </a:lnTo>
                    <a:lnTo>
                      <a:pt x="720" y="28"/>
                    </a:lnTo>
                    <a:lnTo>
                      <a:pt x="720" y="32"/>
                    </a:lnTo>
                    <a:lnTo>
                      <a:pt x="721" y="34"/>
                    </a:lnTo>
                    <a:lnTo>
                      <a:pt x="721" y="36"/>
                    </a:lnTo>
                    <a:lnTo>
                      <a:pt x="722" y="37"/>
                    </a:lnTo>
                    <a:lnTo>
                      <a:pt x="722" y="36"/>
                    </a:lnTo>
                    <a:lnTo>
                      <a:pt x="722" y="34"/>
                    </a:lnTo>
                    <a:lnTo>
                      <a:pt x="723" y="33"/>
                    </a:lnTo>
                    <a:lnTo>
                      <a:pt x="723" y="32"/>
                    </a:lnTo>
                    <a:lnTo>
                      <a:pt x="723" y="30"/>
                    </a:lnTo>
                    <a:lnTo>
                      <a:pt x="724" y="30"/>
                    </a:lnTo>
                    <a:lnTo>
                      <a:pt x="724" y="25"/>
                    </a:lnTo>
                    <a:lnTo>
                      <a:pt x="724" y="24"/>
                    </a:lnTo>
                    <a:lnTo>
                      <a:pt x="725" y="23"/>
                    </a:lnTo>
                    <a:lnTo>
                      <a:pt x="725" y="20"/>
                    </a:lnTo>
                    <a:lnTo>
                      <a:pt x="727" y="18"/>
                    </a:lnTo>
                    <a:lnTo>
                      <a:pt x="727" y="17"/>
                    </a:lnTo>
                    <a:lnTo>
                      <a:pt x="727" y="18"/>
                    </a:lnTo>
                    <a:lnTo>
                      <a:pt x="728" y="18"/>
                    </a:lnTo>
                    <a:lnTo>
                      <a:pt x="728" y="20"/>
                    </a:lnTo>
                    <a:lnTo>
                      <a:pt x="728" y="18"/>
                    </a:lnTo>
                    <a:lnTo>
                      <a:pt x="729" y="20"/>
                    </a:lnTo>
                    <a:lnTo>
                      <a:pt x="729" y="18"/>
                    </a:lnTo>
                    <a:lnTo>
                      <a:pt x="729" y="20"/>
                    </a:lnTo>
                    <a:lnTo>
                      <a:pt x="730" y="21"/>
                    </a:lnTo>
                    <a:lnTo>
                      <a:pt x="730" y="20"/>
                    </a:lnTo>
                    <a:lnTo>
                      <a:pt x="731" y="21"/>
                    </a:lnTo>
                    <a:lnTo>
                      <a:pt x="731" y="21"/>
                    </a:lnTo>
                    <a:lnTo>
                      <a:pt x="731" y="20"/>
                    </a:lnTo>
                    <a:lnTo>
                      <a:pt x="732" y="21"/>
                    </a:lnTo>
                    <a:lnTo>
                      <a:pt x="732" y="23"/>
                    </a:lnTo>
                    <a:lnTo>
                      <a:pt x="732" y="24"/>
                    </a:lnTo>
                    <a:lnTo>
                      <a:pt x="733" y="22"/>
                    </a:lnTo>
                    <a:lnTo>
                      <a:pt x="733" y="21"/>
                    </a:lnTo>
                    <a:lnTo>
                      <a:pt x="733" y="21"/>
                    </a:lnTo>
                    <a:lnTo>
                      <a:pt x="734" y="23"/>
                    </a:lnTo>
                    <a:lnTo>
                      <a:pt x="734" y="23"/>
                    </a:lnTo>
                    <a:lnTo>
                      <a:pt x="736" y="24"/>
                    </a:lnTo>
                    <a:lnTo>
                      <a:pt x="736" y="24"/>
                    </a:lnTo>
                    <a:lnTo>
                      <a:pt x="736" y="25"/>
                    </a:lnTo>
                    <a:lnTo>
                      <a:pt x="737" y="25"/>
                    </a:lnTo>
                    <a:lnTo>
                      <a:pt x="737" y="25"/>
                    </a:lnTo>
                    <a:lnTo>
                      <a:pt x="737" y="26"/>
                    </a:lnTo>
                    <a:lnTo>
                      <a:pt x="738" y="25"/>
                    </a:lnTo>
                    <a:lnTo>
                      <a:pt x="738" y="26"/>
                    </a:lnTo>
                    <a:lnTo>
                      <a:pt x="738" y="26"/>
                    </a:lnTo>
                    <a:lnTo>
                      <a:pt x="739" y="25"/>
                    </a:lnTo>
                    <a:lnTo>
                      <a:pt x="739" y="26"/>
                    </a:lnTo>
                    <a:lnTo>
                      <a:pt x="740" y="25"/>
                    </a:lnTo>
                    <a:lnTo>
                      <a:pt x="740" y="24"/>
                    </a:lnTo>
                    <a:lnTo>
                      <a:pt x="740" y="24"/>
                    </a:lnTo>
                    <a:lnTo>
                      <a:pt x="741" y="22"/>
                    </a:lnTo>
                    <a:lnTo>
                      <a:pt x="741" y="18"/>
                    </a:lnTo>
                    <a:lnTo>
                      <a:pt x="741" y="17"/>
                    </a:lnTo>
                    <a:lnTo>
                      <a:pt x="742" y="17"/>
                    </a:lnTo>
                    <a:lnTo>
                      <a:pt x="742" y="18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>
                <a:off x="8120062" y="3460750"/>
                <a:ext cx="1588" cy="0"/>
              </a:xfrm>
              <a:prstGeom prst="line">
                <a:avLst/>
              </a:pr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" name="Freeform 8"/>
              <p:cNvSpPr>
                <a:spLocks/>
              </p:cNvSpPr>
              <p:nvPr/>
            </p:nvSpPr>
            <p:spPr bwMode="auto">
              <a:xfrm>
                <a:off x="1616073" y="3410566"/>
                <a:ext cx="5326063" cy="741362"/>
              </a:xfrm>
              <a:custGeom>
                <a:avLst/>
                <a:gdLst>
                  <a:gd name="T0" fmla="*/ 51 w 3355"/>
                  <a:gd name="T1" fmla="*/ 18 h 467"/>
                  <a:gd name="T2" fmla="*/ 103 w 3355"/>
                  <a:gd name="T3" fmla="*/ 17 h 467"/>
                  <a:gd name="T4" fmla="*/ 156 w 3355"/>
                  <a:gd name="T5" fmla="*/ 5 h 467"/>
                  <a:gd name="T6" fmla="*/ 209 w 3355"/>
                  <a:gd name="T7" fmla="*/ 17 h 467"/>
                  <a:gd name="T8" fmla="*/ 260 w 3355"/>
                  <a:gd name="T9" fmla="*/ 16 h 467"/>
                  <a:gd name="T10" fmla="*/ 313 w 3355"/>
                  <a:gd name="T11" fmla="*/ 18 h 467"/>
                  <a:gd name="T12" fmla="*/ 366 w 3355"/>
                  <a:gd name="T13" fmla="*/ 21 h 467"/>
                  <a:gd name="T14" fmla="*/ 418 w 3355"/>
                  <a:gd name="T15" fmla="*/ 8 h 467"/>
                  <a:gd name="T16" fmla="*/ 471 w 3355"/>
                  <a:gd name="T17" fmla="*/ 11 h 467"/>
                  <a:gd name="T18" fmla="*/ 524 w 3355"/>
                  <a:gd name="T19" fmla="*/ 12 h 467"/>
                  <a:gd name="T20" fmla="*/ 575 w 3355"/>
                  <a:gd name="T21" fmla="*/ 7 h 467"/>
                  <a:gd name="T22" fmla="*/ 628 w 3355"/>
                  <a:gd name="T23" fmla="*/ 17 h 467"/>
                  <a:gd name="T24" fmla="*/ 681 w 3355"/>
                  <a:gd name="T25" fmla="*/ 20 h 467"/>
                  <a:gd name="T26" fmla="*/ 733 w 3355"/>
                  <a:gd name="T27" fmla="*/ 14 h 467"/>
                  <a:gd name="T28" fmla="*/ 786 w 3355"/>
                  <a:gd name="T29" fmla="*/ 22 h 467"/>
                  <a:gd name="T30" fmla="*/ 838 w 3355"/>
                  <a:gd name="T31" fmla="*/ 35 h 467"/>
                  <a:gd name="T32" fmla="*/ 890 w 3355"/>
                  <a:gd name="T33" fmla="*/ 73 h 467"/>
                  <a:gd name="T34" fmla="*/ 943 w 3355"/>
                  <a:gd name="T35" fmla="*/ 100 h 467"/>
                  <a:gd name="T36" fmla="*/ 996 w 3355"/>
                  <a:gd name="T37" fmla="*/ 99 h 467"/>
                  <a:gd name="T38" fmla="*/ 1048 w 3355"/>
                  <a:gd name="T39" fmla="*/ 95 h 467"/>
                  <a:gd name="T40" fmla="*/ 1100 w 3355"/>
                  <a:gd name="T41" fmla="*/ 104 h 467"/>
                  <a:gd name="T42" fmla="*/ 1153 w 3355"/>
                  <a:gd name="T43" fmla="*/ 99 h 467"/>
                  <a:gd name="T44" fmla="*/ 1205 w 3355"/>
                  <a:gd name="T45" fmla="*/ 94 h 467"/>
                  <a:gd name="T46" fmla="*/ 1258 w 3355"/>
                  <a:gd name="T47" fmla="*/ 87 h 467"/>
                  <a:gd name="T48" fmla="*/ 1311 w 3355"/>
                  <a:gd name="T49" fmla="*/ 83 h 467"/>
                  <a:gd name="T50" fmla="*/ 1363 w 3355"/>
                  <a:gd name="T51" fmla="*/ 87 h 467"/>
                  <a:gd name="T52" fmla="*/ 1415 w 3355"/>
                  <a:gd name="T53" fmla="*/ 81 h 467"/>
                  <a:gd name="T54" fmla="*/ 1468 w 3355"/>
                  <a:gd name="T55" fmla="*/ 72 h 467"/>
                  <a:gd name="T56" fmla="*/ 1520 w 3355"/>
                  <a:gd name="T57" fmla="*/ 85 h 467"/>
                  <a:gd name="T58" fmla="*/ 1573 w 3355"/>
                  <a:gd name="T59" fmla="*/ 93 h 467"/>
                  <a:gd name="T60" fmla="*/ 1625 w 3355"/>
                  <a:gd name="T61" fmla="*/ 98 h 467"/>
                  <a:gd name="T62" fmla="*/ 1677 w 3355"/>
                  <a:gd name="T63" fmla="*/ 300 h 467"/>
                  <a:gd name="T64" fmla="*/ 1730 w 3355"/>
                  <a:gd name="T65" fmla="*/ 354 h 467"/>
                  <a:gd name="T66" fmla="*/ 1782 w 3355"/>
                  <a:gd name="T67" fmla="*/ 281 h 467"/>
                  <a:gd name="T68" fmla="*/ 1835 w 3355"/>
                  <a:gd name="T69" fmla="*/ 211 h 467"/>
                  <a:gd name="T70" fmla="*/ 1888 w 3355"/>
                  <a:gd name="T71" fmla="*/ 165 h 467"/>
                  <a:gd name="T72" fmla="*/ 1939 w 3355"/>
                  <a:gd name="T73" fmla="*/ 139 h 467"/>
                  <a:gd name="T74" fmla="*/ 1992 w 3355"/>
                  <a:gd name="T75" fmla="*/ 133 h 467"/>
                  <a:gd name="T76" fmla="*/ 2045 w 3355"/>
                  <a:gd name="T77" fmla="*/ 132 h 467"/>
                  <a:gd name="T78" fmla="*/ 2097 w 3355"/>
                  <a:gd name="T79" fmla="*/ 141 h 467"/>
                  <a:gd name="T80" fmla="*/ 2150 w 3355"/>
                  <a:gd name="T81" fmla="*/ 140 h 467"/>
                  <a:gd name="T82" fmla="*/ 2203 w 3355"/>
                  <a:gd name="T83" fmla="*/ 138 h 467"/>
                  <a:gd name="T84" fmla="*/ 2254 w 3355"/>
                  <a:gd name="T85" fmla="*/ 140 h 467"/>
                  <a:gd name="T86" fmla="*/ 2307 w 3355"/>
                  <a:gd name="T87" fmla="*/ 133 h 467"/>
                  <a:gd name="T88" fmla="*/ 2360 w 3355"/>
                  <a:gd name="T89" fmla="*/ 129 h 467"/>
                  <a:gd name="T90" fmla="*/ 2412 w 3355"/>
                  <a:gd name="T91" fmla="*/ 127 h 467"/>
                  <a:gd name="T92" fmla="*/ 2465 w 3355"/>
                  <a:gd name="T93" fmla="*/ 126 h 467"/>
                  <a:gd name="T94" fmla="*/ 2517 w 3355"/>
                  <a:gd name="T95" fmla="*/ 118 h 467"/>
                  <a:gd name="T96" fmla="*/ 2569 w 3355"/>
                  <a:gd name="T97" fmla="*/ 120 h 467"/>
                  <a:gd name="T98" fmla="*/ 2622 w 3355"/>
                  <a:gd name="T99" fmla="*/ 113 h 467"/>
                  <a:gd name="T100" fmla="*/ 2675 w 3355"/>
                  <a:gd name="T101" fmla="*/ 121 h 467"/>
                  <a:gd name="T102" fmla="*/ 2727 w 3355"/>
                  <a:gd name="T103" fmla="*/ 116 h 467"/>
                  <a:gd name="T104" fmla="*/ 2779 w 3355"/>
                  <a:gd name="T105" fmla="*/ 114 h 467"/>
                  <a:gd name="T106" fmla="*/ 2832 w 3355"/>
                  <a:gd name="T107" fmla="*/ 127 h 467"/>
                  <a:gd name="T108" fmla="*/ 2884 w 3355"/>
                  <a:gd name="T109" fmla="*/ 105 h 467"/>
                  <a:gd name="T110" fmla="*/ 2937 w 3355"/>
                  <a:gd name="T111" fmla="*/ 62 h 467"/>
                  <a:gd name="T112" fmla="*/ 2990 w 3355"/>
                  <a:gd name="T113" fmla="*/ 53 h 467"/>
                  <a:gd name="T114" fmla="*/ 3041 w 3355"/>
                  <a:gd name="T115" fmla="*/ 30 h 467"/>
                  <a:gd name="T116" fmla="*/ 3094 w 3355"/>
                  <a:gd name="T117" fmla="*/ 23 h 467"/>
                  <a:gd name="T118" fmla="*/ 3146 w 3355"/>
                  <a:gd name="T119" fmla="*/ 29 h 467"/>
                  <a:gd name="T120" fmla="*/ 3199 w 3355"/>
                  <a:gd name="T121" fmla="*/ 16 h 467"/>
                  <a:gd name="T122" fmla="*/ 3252 w 3355"/>
                  <a:gd name="T123" fmla="*/ 31 h 467"/>
                  <a:gd name="T124" fmla="*/ 3303 w 3355"/>
                  <a:gd name="T125" fmla="*/ 22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55" h="467">
                    <a:moveTo>
                      <a:pt x="0" y="14"/>
                    </a:moveTo>
                    <a:lnTo>
                      <a:pt x="0" y="17"/>
                    </a:lnTo>
                    <a:lnTo>
                      <a:pt x="0" y="17"/>
                    </a:lnTo>
                    <a:lnTo>
                      <a:pt x="1" y="17"/>
                    </a:lnTo>
                    <a:lnTo>
                      <a:pt x="1" y="17"/>
                    </a:lnTo>
                    <a:lnTo>
                      <a:pt x="1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8"/>
                    </a:lnTo>
                    <a:lnTo>
                      <a:pt x="3" y="18"/>
                    </a:lnTo>
                    <a:lnTo>
                      <a:pt x="3" y="16"/>
                    </a:lnTo>
                    <a:lnTo>
                      <a:pt x="4" y="18"/>
                    </a:lnTo>
                    <a:lnTo>
                      <a:pt x="4" y="19"/>
                    </a:lnTo>
                    <a:lnTo>
                      <a:pt x="4" y="20"/>
                    </a:lnTo>
                    <a:lnTo>
                      <a:pt x="5" y="17"/>
                    </a:lnTo>
                    <a:lnTo>
                      <a:pt x="5" y="18"/>
                    </a:lnTo>
                    <a:lnTo>
                      <a:pt x="5" y="19"/>
                    </a:lnTo>
                    <a:lnTo>
                      <a:pt x="6" y="17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7" y="16"/>
                    </a:lnTo>
                    <a:lnTo>
                      <a:pt x="7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0" y="20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1" y="18"/>
                    </a:lnTo>
                    <a:lnTo>
                      <a:pt x="11" y="19"/>
                    </a:lnTo>
                    <a:lnTo>
                      <a:pt x="11" y="20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20"/>
                    </a:lnTo>
                    <a:lnTo>
                      <a:pt x="13" y="20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4" y="21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15" y="23"/>
                    </a:lnTo>
                    <a:lnTo>
                      <a:pt x="16" y="22"/>
                    </a:lnTo>
                    <a:lnTo>
                      <a:pt x="16" y="23"/>
                    </a:lnTo>
                    <a:lnTo>
                      <a:pt x="18" y="22"/>
                    </a:lnTo>
                    <a:lnTo>
                      <a:pt x="18" y="20"/>
                    </a:lnTo>
                    <a:lnTo>
                      <a:pt x="18" y="19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19" y="17"/>
                    </a:lnTo>
                    <a:lnTo>
                      <a:pt x="20" y="17"/>
                    </a:lnTo>
                    <a:lnTo>
                      <a:pt x="20" y="17"/>
                    </a:lnTo>
                    <a:lnTo>
                      <a:pt x="20" y="17"/>
                    </a:lnTo>
                    <a:lnTo>
                      <a:pt x="21" y="18"/>
                    </a:lnTo>
                    <a:lnTo>
                      <a:pt x="21" y="20"/>
                    </a:lnTo>
                    <a:lnTo>
                      <a:pt x="22" y="19"/>
                    </a:lnTo>
                    <a:lnTo>
                      <a:pt x="22" y="18"/>
                    </a:lnTo>
                    <a:lnTo>
                      <a:pt x="22" y="17"/>
                    </a:lnTo>
                    <a:lnTo>
                      <a:pt x="23" y="16"/>
                    </a:lnTo>
                    <a:lnTo>
                      <a:pt x="23" y="17"/>
                    </a:lnTo>
                    <a:lnTo>
                      <a:pt x="23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4" y="12"/>
                    </a:lnTo>
                    <a:lnTo>
                      <a:pt x="25" y="13"/>
                    </a:lnTo>
                    <a:lnTo>
                      <a:pt x="25" y="14"/>
                    </a:lnTo>
                    <a:lnTo>
                      <a:pt x="27" y="14"/>
                    </a:lnTo>
                    <a:lnTo>
                      <a:pt x="27" y="14"/>
                    </a:lnTo>
                    <a:lnTo>
                      <a:pt x="27" y="14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28" y="16"/>
                    </a:lnTo>
                    <a:lnTo>
                      <a:pt x="29" y="17"/>
                    </a:lnTo>
                    <a:lnTo>
                      <a:pt x="29" y="17"/>
                    </a:lnTo>
                    <a:lnTo>
                      <a:pt x="29" y="18"/>
                    </a:lnTo>
                    <a:lnTo>
                      <a:pt x="30" y="17"/>
                    </a:lnTo>
                    <a:lnTo>
                      <a:pt x="30" y="17"/>
                    </a:lnTo>
                    <a:lnTo>
                      <a:pt x="31" y="17"/>
                    </a:lnTo>
                    <a:lnTo>
                      <a:pt x="31" y="14"/>
                    </a:lnTo>
                    <a:lnTo>
                      <a:pt x="31" y="17"/>
                    </a:lnTo>
                    <a:lnTo>
                      <a:pt x="32" y="18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3" y="21"/>
                    </a:lnTo>
                    <a:lnTo>
                      <a:pt x="33" y="21"/>
                    </a:lnTo>
                    <a:lnTo>
                      <a:pt x="33" y="20"/>
                    </a:lnTo>
                    <a:lnTo>
                      <a:pt x="34" y="20"/>
                    </a:lnTo>
                    <a:lnTo>
                      <a:pt x="34" y="18"/>
                    </a:lnTo>
                    <a:lnTo>
                      <a:pt x="36" y="20"/>
                    </a:lnTo>
                    <a:lnTo>
                      <a:pt x="36" y="17"/>
                    </a:lnTo>
                    <a:lnTo>
                      <a:pt x="36" y="14"/>
                    </a:lnTo>
                    <a:lnTo>
                      <a:pt x="37" y="10"/>
                    </a:lnTo>
                    <a:lnTo>
                      <a:pt x="37" y="10"/>
                    </a:lnTo>
                    <a:lnTo>
                      <a:pt x="37" y="11"/>
                    </a:lnTo>
                    <a:lnTo>
                      <a:pt x="38" y="11"/>
                    </a:lnTo>
                    <a:lnTo>
                      <a:pt x="38" y="13"/>
                    </a:lnTo>
                    <a:lnTo>
                      <a:pt x="38" y="16"/>
                    </a:lnTo>
                    <a:lnTo>
                      <a:pt x="39" y="14"/>
                    </a:lnTo>
                    <a:lnTo>
                      <a:pt x="39" y="16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40" y="17"/>
                    </a:lnTo>
                    <a:lnTo>
                      <a:pt x="41" y="20"/>
                    </a:lnTo>
                    <a:lnTo>
                      <a:pt x="41" y="20"/>
                    </a:lnTo>
                    <a:lnTo>
                      <a:pt x="41" y="21"/>
                    </a:lnTo>
                    <a:lnTo>
                      <a:pt x="42" y="22"/>
                    </a:lnTo>
                    <a:lnTo>
                      <a:pt x="42" y="21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7"/>
                    </a:lnTo>
                    <a:lnTo>
                      <a:pt x="45" y="17"/>
                    </a:lnTo>
                    <a:lnTo>
                      <a:pt x="45" y="17"/>
                    </a:lnTo>
                    <a:lnTo>
                      <a:pt x="45" y="17"/>
                    </a:lnTo>
                    <a:lnTo>
                      <a:pt x="46" y="16"/>
                    </a:lnTo>
                    <a:lnTo>
                      <a:pt x="46" y="17"/>
                    </a:lnTo>
                    <a:lnTo>
                      <a:pt x="46" y="17"/>
                    </a:lnTo>
                    <a:lnTo>
                      <a:pt x="47" y="17"/>
                    </a:lnTo>
                    <a:lnTo>
                      <a:pt x="47" y="17"/>
                    </a:lnTo>
                    <a:lnTo>
                      <a:pt x="48" y="17"/>
                    </a:lnTo>
                    <a:lnTo>
                      <a:pt x="48" y="17"/>
                    </a:lnTo>
                    <a:lnTo>
                      <a:pt x="48" y="17"/>
                    </a:lnTo>
                    <a:lnTo>
                      <a:pt x="49" y="16"/>
                    </a:lnTo>
                    <a:lnTo>
                      <a:pt x="49" y="14"/>
                    </a:lnTo>
                    <a:lnTo>
                      <a:pt x="49" y="16"/>
                    </a:lnTo>
                    <a:lnTo>
                      <a:pt x="50" y="17"/>
                    </a:lnTo>
                    <a:lnTo>
                      <a:pt x="50" y="17"/>
                    </a:lnTo>
                    <a:lnTo>
                      <a:pt x="50" y="17"/>
                    </a:lnTo>
                    <a:lnTo>
                      <a:pt x="51" y="18"/>
                    </a:lnTo>
                    <a:lnTo>
                      <a:pt x="51" y="19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54" y="21"/>
                    </a:lnTo>
                    <a:lnTo>
                      <a:pt x="54" y="23"/>
                    </a:lnTo>
                    <a:lnTo>
                      <a:pt x="54" y="21"/>
                    </a:lnTo>
                    <a:lnTo>
                      <a:pt x="55" y="22"/>
                    </a:lnTo>
                    <a:lnTo>
                      <a:pt x="55" y="21"/>
                    </a:lnTo>
                    <a:lnTo>
                      <a:pt x="55" y="20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7" y="19"/>
                    </a:lnTo>
                    <a:lnTo>
                      <a:pt x="57" y="18"/>
                    </a:lnTo>
                    <a:lnTo>
                      <a:pt x="57" y="16"/>
                    </a:lnTo>
                    <a:lnTo>
                      <a:pt x="58" y="16"/>
                    </a:lnTo>
                    <a:lnTo>
                      <a:pt x="58" y="14"/>
                    </a:lnTo>
                    <a:lnTo>
                      <a:pt x="58" y="13"/>
                    </a:lnTo>
                    <a:lnTo>
                      <a:pt x="59" y="13"/>
                    </a:lnTo>
                    <a:lnTo>
                      <a:pt x="59" y="13"/>
                    </a:lnTo>
                    <a:lnTo>
                      <a:pt x="59" y="13"/>
                    </a:lnTo>
                    <a:lnTo>
                      <a:pt x="60" y="14"/>
                    </a:lnTo>
                    <a:lnTo>
                      <a:pt x="60" y="14"/>
                    </a:lnTo>
                    <a:lnTo>
                      <a:pt x="61" y="18"/>
                    </a:lnTo>
                    <a:lnTo>
                      <a:pt x="61" y="17"/>
                    </a:lnTo>
                    <a:lnTo>
                      <a:pt x="61" y="18"/>
                    </a:lnTo>
                    <a:lnTo>
                      <a:pt x="63" y="17"/>
                    </a:lnTo>
                    <a:lnTo>
                      <a:pt x="63" y="18"/>
                    </a:lnTo>
                    <a:lnTo>
                      <a:pt x="63" y="17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65" y="17"/>
                    </a:lnTo>
                    <a:lnTo>
                      <a:pt x="65" y="18"/>
                    </a:lnTo>
                    <a:lnTo>
                      <a:pt x="66" y="19"/>
                    </a:lnTo>
                    <a:lnTo>
                      <a:pt x="66" y="19"/>
                    </a:lnTo>
                    <a:lnTo>
                      <a:pt x="66" y="19"/>
                    </a:lnTo>
                    <a:lnTo>
                      <a:pt x="67" y="18"/>
                    </a:lnTo>
                    <a:lnTo>
                      <a:pt x="67" y="21"/>
                    </a:lnTo>
                    <a:lnTo>
                      <a:pt x="67" y="21"/>
                    </a:lnTo>
                    <a:lnTo>
                      <a:pt x="68" y="21"/>
                    </a:lnTo>
                    <a:lnTo>
                      <a:pt x="68" y="22"/>
                    </a:lnTo>
                    <a:lnTo>
                      <a:pt x="68" y="22"/>
                    </a:lnTo>
                    <a:lnTo>
                      <a:pt x="69" y="23"/>
                    </a:lnTo>
                    <a:lnTo>
                      <a:pt x="69" y="23"/>
                    </a:lnTo>
                    <a:lnTo>
                      <a:pt x="70" y="22"/>
                    </a:lnTo>
                    <a:lnTo>
                      <a:pt x="70" y="21"/>
                    </a:lnTo>
                    <a:lnTo>
                      <a:pt x="70" y="21"/>
                    </a:lnTo>
                    <a:lnTo>
                      <a:pt x="72" y="19"/>
                    </a:lnTo>
                    <a:lnTo>
                      <a:pt x="72" y="17"/>
                    </a:lnTo>
                    <a:lnTo>
                      <a:pt x="72" y="14"/>
                    </a:lnTo>
                    <a:lnTo>
                      <a:pt x="73" y="13"/>
                    </a:lnTo>
                    <a:lnTo>
                      <a:pt x="73" y="13"/>
                    </a:lnTo>
                    <a:lnTo>
                      <a:pt x="73" y="13"/>
                    </a:lnTo>
                    <a:lnTo>
                      <a:pt x="74" y="14"/>
                    </a:lnTo>
                    <a:lnTo>
                      <a:pt x="74" y="12"/>
                    </a:lnTo>
                    <a:lnTo>
                      <a:pt x="75" y="14"/>
                    </a:lnTo>
                    <a:lnTo>
                      <a:pt x="75" y="16"/>
                    </a:lnTo>
                    <a:lnTo>
                      <a:pt x="75" y="14"/>
                    </a:lnTo>
                    <a:lnTo>
                      <a:pt x="76" y="16"/>
                    </a:lnTo>
                    <a:lnTo>
                      <a:pt x="76" y="13"/>
                    </a:lnTo>
                    <a:lnTo>
                      <a:pt x="76" y="14"/>
                    </a:lnTo>
                    <a:lnTo>
                      <a:pt x="77" y="17"/>
                    </a:lnTo>
                    <a:lnTo>
                      <a:pt x="77" y="17"/>
                    </a:lnTo>
                    <a:lnTo>
                      <a:pt x="77" y="19"/>
                    </a:lnTo>
                    <a:lnTo>
                      <a:pt x="78" y="20"/>
                    </a:lnTo>
                    <a:lnTo>
                      <a:pt x="78" y="18"/>
                    </a:lnTo>
                    <a:lnTo>
                      <a:pt x="79" y="17"/>
                    </a:lnTo>
                    <a:lnTo>
                      <a:pt x="79" y="14"/>
                    </a:lnTo>
                    <a:lnTo>
                      <a:pt x="79" y="13"/>
                    </a:lnTo>
                    <a:lnTo>
                      <a:pt x="81" y="14"/>
                    </a:lnTo>
                    <a:lnTo>
                      <a:pt x="81" y="16"/>
                    </a:lnTo>
                    <a:lnTo>
                      <a:pt x="81" y="17"/>
                    </a:lnTo>
                    <a:lnTo>
                      <a:pt x="82" y="17"/>
                    </a:lnTo>
                    <a:lnTo>
                      <a:pt x="82" y="18"/>
                    </a:lnTo>
                    <a:lnTo>
                      <a:pt x="82" y="17"/>
                    </a:lnTo>
                    <a:lnTo>
                      <a:pt x="83" y="17"/>
                    </a:lnTo>
                    <a:lnTo>
                      <a:pt x="83" y="18"/>
                    </a:lnTo>
                    <a:lnTo>
                      <a:pt x="84" y="18"/>
                    </a:lnTo>
                    <a:lnTo>
                      <a:pt x="84" y="18"/>
                    </a:lnTo>
                    <a:lnTo>
                      <a:pt x="84" y="18"/>
                    </a:lnTo>
                    <a:lnTo>
                      <a:pt x="85" y="18"/>
                    </a:lnTo>
                    <a:lnTo>
                      <a:pt x="85" y="18"/>
                    </a:lnTo>
                    <a:lnTo>
                      <a:pt x="85" y="19"/>
                    </a:lnTo>
                    <a:lnTo>
                      <a:pt x="86" y="16"/>
                    </a:lnTo>
                    <a:lnTo>
                      <a:pt x="86" y="16"/>
                    </a:lnTo>
                    <a:lnTo>
                      <a:pt x="87" y="14"/>
                    </a:lnTo>
                    <a:lnTo>
                      <a:pt x="87" y="13"/>
                    </a:lnTo>
                    <a:lnTo>
                      <a:pt x="87" y="13"/>
                    </a:lnTo>
                    <a:lnTo>
                      <a:pt x="88" y="10"/>
                    </a:lnTo>
                    <a:lnTo>
                      <a:pt x="88" y="9"/>
                    </a:lnTo>
                    <a:lnTo>
                      <a:pt x="88" y="10"/>
                    </a:lnTo>
                    <a:lnTo>
                      <a:pt x="90" y="11"/>
                    </a:lnTo>
                    <a:lnTo>
                      <a:pt x="90" y="13"/>
                    </a:lnTo>
                    <a:lnTo>
                      <a:pt x="90" y="12"/>
                    </a:lnTo>
                    <a:lnTo>
                      <a:pt x="91" y="13"/>
                    </a:lnTo>
                    <a:lnTo>
                      <a:pt x="91" y="12"/>
                    </a:lnTo>
                    <a:lnTo>
                      <a:pt x="92" y="10"/>
                    </a:lnTo>
                    <a:lnTo>
                      <a:pt x="92" y="12"/>
                    </a:lnTo>
                    <a:lnTo>
                      <a:pt x="92" y="12"/>
                    </a:lnTo>
                    <a:lnTo>
                      <a:pt x="93" y="12"/>
                    </a:lnTo>
                    <a:lnTo>
                      <a:pt x="93" y="13"/>
                    </a:lnTo>
                    <a:lnTo>
                      <a:pt x="93" y="16"/>
                    </a:lnTo>
                    <a:lnTo>
                      <a:pt x="94" y="17"/>
                    </a:lnTo>
                    <a:lnTo>
                      <a:pt x="94" y="17"/>
                    </a:lnTo>
                    <a:lnTo>
                      <a:pt x="94" y="17"/>
                    </a:lnTo>
                    <a:lnTo>
                      <a:pt x="95" y="16"/>
                    </a:lnTo>
                    <a:lnTo>
                      <a:pt x="95" y="16"/>
                    </a:lnTo>
                    <a:lnTo>
                      <a:pt x="96" y="13"/>
                    </a:lnTo>
                    <a:lnTo>
                      <a:pt x="96" y="14"/>
                    </a:lnTo>
                    <a:lnTo>
                      <a:pt x="96" y="16"/>
                    </a:lnTo>
                    <a:lnTo>
                      <a:pt x="97" y="13"/>
                    </a:lnTo>
                    <a:lnTo>
                      <a:pt x="97" y="14"/>
                    </a:lnTo>
                    <a:lnTo>
                      <a:pt x="97" y="14"/>
                    </a:lnTo>
                    <a:lnTo>
                      <a:pt x="99" y="17"/>
                    </a:lnTo>
                    <a:lnTo>
                      <a:pt x="99" y="19"/>
                    </a:lnTo>
                    <a:lnTo>
                      <a:pt x="99" y="19"/>
                    </a:lnTo>
                    <a:lnTo>
                      <a:pt x="100" y="18"/>
                    </a:lnTo>
                    <a:lnTo>
                      <a:pt x="100" y="17"/>
                    </a:lnTo>
                    <a:lnTo>
                      <a:pt x="101" y="16"/>
                    </a:lnTo>
                    <a:lnTo>
                      <a:pt x="101" y="14"/>
                    </a:lnTo>
                    <a:lnTo>
                      <a:pt x="101" y="16"/>
                    </a:lnTo>
                    <a:lnTo>
                      <a:pt x="102" y="16"/>
                    </a:lnTo>
                    <a:lnTo>
                      <a:pt x="102" y="16"/>
                    </a:lnTo>
                    <a:lnTo>
                      <a:pt x="102" y="14"/>
                    </a:lnTo>
                    <a:lnTo>
                      <a:pt x="103" y="16"/>
                    </a:lnTo>
                    <a:lnTo>
                      <a:pt x="103" y="17"/>
                    </a:lnTo>
                    <a:lnTo>
                      <a:pt x="103" y="17"/>
                    </a:lnTo>
                    <a:lnTo>
                      <a:pt x="104" y="14"/>
                    </a:lnTo>
                    <a:lnTo>
                      <a:pt x="104" y="13"/>
                    </a:lnTo>
                    <a:lnTo>
                      <a:pt x="105" y="12"/>
                    </a:lnTo>
                    <a:lnTo>
                      <a:pt x="105" y="13"/>
                    </a:lnTo>
                    <a:lnTo>
                      <a:pt x="105" y="13"/>
                    </a:lnTo>
                    <a:lnTo>
                      <a:pt x="106" y="10"/>
                    </a:lnTo>
                    <a:lnTo>
                      <a:pt x="106" y="10"/>
                    </a:lnTo>
                    <a:lnTo>
                      <a:pt x="106" y="9"/>
                    </a:lnTo>
                    <a:lnTo>
                      <a:pt x="108" y="9"/>
                    </a:lnTo>
                    <a:lnTo>
                      <a:pt x="108" y="11"/>
                    </a:lnTo>
                    <a:lnTo>
                      <a:pt x="108" y="11"/>
                    </a:lnTo>
                    <a:lnTo>
                      <a:pt x="109" y="11"/>
                    </a:lnTo>
                    <a:lnTo>
                      <a:pt x="109" y="12"/>
                    </a:lnTo>
                    <a:lnTo>
                      <a:pt x="110" y="12"/>
                    </a:lnTo>
                    <a:lnTo>
                      <a:pt x="110" y="13"/>
                    </a:lnTo>
                    <a:lnTo>
                      <a:pt x="110" y="13"/>
                    </a:lnTo>
                    <a:lnTo>
                      <a:pt x="111" y="14"/>
                    </a:lnTo>
                    <a:lnTo>
                      <a:pt x="111" y="17"/>
                    </a:lnTo>
                    <a:lnTo>
                      <a:pt x="111" y="17"/>
                    </a:lnTo>
                    <a:lnTo>
                      <a:pt x="112" y="16"/>
                    </a:lnTo>
                    <a:lnTo>
                      <a:pt x="112" y="14"/>
                    </a:lnTo>
                    <a:lnTo>
                      <a:pt x="112" y="14"/>
                    </a:lnTo>
                    <a:lnTo>
                      <a:pt x="113" y="17"/>
                    </a:lnTo>
                    <a:lnTo>
                      <a:pt x="113" y="18"/>
                    </a:lnTo>
                    <a:lnTo>
                      <a:pt x="114" y="20"/>
                    </a:lnTo>
                    <a:lnTo>
                      <a:pt x="114" y="20"/>
                    </a:lnTo>
                    <a:lnTo>
                      <a:pt x="114" y="21"/>
                    </a:lnTo>
                    <a:lnTo>
                      <a:pt x="115" y="20"/>
                    </a:lnTo>
                    <a:lnTo>
                      <a:pt x="115" y="16"/>
                    </a:lnTo>
                    <a:lnTo>
                      <a:pt x="115" y="14"/>
                    </a:lnTo>
                    <a:lnTo>
                      <a:pt x="117" y="14"/>
                    </a:lnTo>
                    <a:lnTo>
                      <a:pt x="117" y="14"/>
                    </a:lnTo>
                    <a:lnTo>
                      <a:pt x="117" y="14"/>
                    </a:lnTo>
                    <a:lnTo>
                      <a:pt x="118" y="14"/>
                    </a:lnTo>
                    <a:lnTo>
                      <a:pt x="118" y="13"/>
                    </a:lnTo>
                    <a:lnTo>
                      <a:pt x="119" y="13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20" y="16"/>
                    </a:lnTo>
                    <a:lnTo>
                      <a:pt x="120" y="16"/>
                    </a:lnTo>
                    <a:lnTo>
                      <a:pt x="121" y="14"/>
                    </a:lnTo>
                    <a:lnTo>
                      <a:pt x="121" y="16"/>
                    </a:lnTo>
                    <a:lnTo>
                      <a:pt x="121" y="14"/>
                    </a:lnTo>
                    <a:lnTo>
                      <a:pt x="122" y="13"/>
                    </a:lnTo>
                    <a:lnTo>
                      <a:pt x="122" y="12"/>
                    </a:lnTo>
                    <a:lnTo>
                      <a:pt x="123" y="12"/>
                    </a:lnTo>
                    <a:lnTo>
                      <a:pt x="123" y="13"/>
                    </a:lnTo>
                    <a:lnTo>
                      <a:pt x="123" y="12"/>
                    </a:lnTo>
                    <a:lnTo>
                      <a:pt x="124" y="13"/>
                    </a:lnTo>
                    <a:lnTo>
                      <a:pt x="124" y="12"/>
                    </a:lnTo>
                    <a:lnTo>
                      <a:pt x="124" y="10"/>
                    </a:lnTo>
                    <a:lnTo>
                      <a:pt x="126" y="9"/>
                    </a:lnTo>
                    <a:lnTo>
                      <a:pt x="126" y="8"/>
                    </a:lnTo>
                    <a:lnTo>
                      <a:pt x="126" y="10"/>
                    </a:lnTo>
                    <a:lnTo>
                      <a:pt x="127" y="10"/>
                    </a:lnTo>
                    <a:lnTo>
                      <a:pt x="127" y="11"/>
                    </a:lnTo>
                    <a:lnTo>
                      <a:pt x="128" y="10"/>
                    </a:lnTo>
                    <a:lnTo>
                      <a:pt x="128" y="8"/>
                    </a:lnTo>
                    <a:lnTo>
                      <a:pt x="128" y="9"/>
                    </a:lnTo>
                    <a:lnTo>
                      <a:pt x="129" y="11"/>
                    </a:lnTo>
                    <a:lnTo>
                      <a:pt x="129" y="11"/>
                    </a:lnTo>
                    <a:lnTo>
                      <a:pt x="129" y="10"/>
                    </a:lnTo>
                    <a:lnTo>
                      <a:pt x="130" y="10"/>
                    </a:lnTo>
                    <a:lnTo>
                      <a:pt x="130" y="10"/>
                    </a:lnTo>
                    <a:lnTo>
                      <a:pt x="131" y="12"/>
                    </a:lnTo>
                    <a:lnTo>
                      <a:pt x="131" y="12"/>
                    </a:lnTo>
                    <a:lnTo>
                      <a:pt x="131" y="14"/>
                    </a:lnTo>
                    <a:lnTo>
                      <a:pt x="132" y="16"/>
                    </a:lnTo>
                    <a:lnTo>
                      <a:pt x="132" y="14"/>
                    </a:lnTo>
                    <a:lnTo>
                      <a:pt x="132" y="12"/>
                    </a:lnTo>
                    <a:lnTo>
                      <a:pt x="133" y="12"/>
                    </a:lnTo>
                    <a:lnTo>
                      <a:pt x="133" y="12"/>
                    </a:lnTo>
                    <a:lnTo>
                      <a:pt x="133" y="11"/>
                    </a:lnTo>
                    <a:lnTo>
                      <a:pt x="135" y="11"/>
                    </a:lnTo>
                    <a:lnTo>
                      <a:pt x="135" y="11"/>
                    </a:lnTo>
                    <a:lnTo>
                      <a:pt x="136" y="10"/>
                    </a:lnTo>
                    <a:lnTo>
                      <a:pt x="136" y="10"/>
                    </a:lnTo>
                    <a:lnTo>
                      <a:pt x="136" y="9"/>
                    </a:lnTo>
                    <a:lnTo>
                      <a:pt x="137" y="8"/>
                    </a:lnTo>
                    <a:lnTo>
                      <a:pt x="137" y="7"/>
                    </a:lnTo>
                    <a:lnTo>
                      <a:pt x="137" y="8"/>
                    </a:lnTo>
                    <a:lnTo>
                      <a:pt x="138" y="8"/>
                    </a:lnTo>
                    <a:lnTo>
                      <a:pt x="138" y="8"/>
                    </a:lnTo>
                    <a:lnTo>
                      <a:pt x="138" y="7"/>
                    </a:lnTo>
                    <a:lnTo>
                      <a:pt x="139" y="7"/>
                    </a:lnTo>
                    <a:lnTo>
                      <a:pt x="139" y="8"/>
                    </a:lnTo>
                    <a:lnTo>
                      <a:pt x="140" y="8"/>
                    </a:lnTo>
                    <a:lnTo>
                      <a:pt x="140" y="7"/>
                    </a:lnTo>
                    <a:lnTo>
                      <a:pt x="140" y="5"/>
                    </a:lnTo>
                    <a:lnTo>
                      <a:pt x="141" y="5"/>
                    </a:lnTo>
                    <a:lnTo>
                      <a:pt x="141" y="4"/>
                    </a:lnTo>
                    <a:lnTo>
                      <a:pt x="141" y="7"/>
                    </a:lnTo>
                    <a:lnTo>
                      <a:pt x="142" y="5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4" y="8"/>
                    </a:lnTo>
                    <a:lnTo>
                      <a:pt x="144" y="8"/>
                    </a:lnTo>
                    <a:lnTo>
                      <a:pt x="145" y="7"/>
                    </a:lnTo>
                    <a:lnTo>
                      <a:pt x="145" y="5"/>
                    </a:lnTo>
                    <a:lnTo>
                      <a:pt x="145" y="5"/>
                    </a:lnTo>
                    <a:lnTo>
                      <a:pt x="146" y="3"/>
                    </a:lnTo>
                    <a:lnTo>
                      <a:pt x="146" y="4"/>
                    </a:lnTo>
                    <a:lnTo>
                      <a:pt x="146" y="1"/>
                    </a:lnTo>
                    <a:lnTo>
                      <a:pt x="147" y="2"/>
                    </a:lnTo>
                    <a:lnTo>
                      <a:pt x="147" y="3"/>
                    </a:lnTo>
                    <a:lnTo>
                      <a:pt x="147" y="7"/>
                    </a:lnTo>
                    <a:lnTo>
                      <a:pt x="148" y="9"/>
                    </a:lnTo>
                    <a:lnTo>
                      <a:pt x="148" y="12"/>
                    </a:lnTo>
                    <a:lnTo>
                      <a:pt x="149" y="10"/>
                    </a:lnTo>
                    <a:lnTo>
                      <a:pt x="149" y="12"/>
                    </a:lnTo>
                    <a:lnTo>
                      <a:pt x="149" y="13"/>
                    </a:lnTo>
                    <a:lnTo>
                      <a:pt x="150" y="14"/>
                    </a:lnTo>
                    <a:lnTo>
                      <a:pt x="150" y="13"/>
                    </a:lnTo>
                    <a:lnTo>
                      <a:pt x="150" y="10"/>
                    </a:lnTo>
                    <a:lnTo>
                      <a:pt x="151" y="10"/>
                    </a:lnTo>
                    <a:lnTo>
                      <a:pt x="151" y="7"/>
                    </a:lnTo>
                    <a:lnTo>
                      <a:pt x="151" y="5"/>
                    </a:lnTo>
                    <a:lnTo>
                      <a:pt x="153" y="4"/>
                    </a:lnTo>
                    <a:lnTo>
                      <a:pt x="153" y="5"/>
                    </a:lnTo>
                    <a:lnTo>
                      <a:pt x="154" y="7"/>
                    </a:lnTo>
                    <a:lnTo>
                      <a:pt x="154" y="7"/>
                    </a:lnTo>
                    <a:lnTo>
                      <a:pt x="154" y="8"/>
                    </a:lnTo>
                    <a:lnTo>
                      <a:pt x="155" y="9"/>
                    </a:lnTo>
                    <a:lnTo>
                      <a:pt x="155" y="7"/>
                    </a:lnTo>
                    <a:lnTo>
                      <a:pt x="155" y="8"/>
                    </a:lnTo>
                    <a:lnTo>
                      <a:pt x="156" y="7"/>
                    </a:lnTo>
                    <a:lnTo>
                      <a:pt x="156" y="5"/>
                    </a:lnTo>
                    <a:lnTo>
                      <a:pt x="156" y="7"/>
                    </a:lnTo>
                    <a:lnTo>
                      <a:pt x="157" y="5"/>
                    </a:lnTo>
                    <a:lnTo>
                      <a:pt x="157" y="7"/>
                    </a:lnTo>
                    <a:lnTo>
                      <a:pt x="158" y="7"/>
                    </a:lnTo>
                    <a:lnTo>
                      <a:pt x="158" y="8"/>
                    </a:lnTo>
                    <a:lnTo>
                      <a:pt x="158" y="7"/>
                    </a:lnTo>
                    <a:lnTo>
                      <a:pt x="159" y="9"/>
                    </a:lnTo>
                    <a:lnTo>
                      <a:pt x="159" y="10"/>
                    </a:lnTo>
                    <a:lnTo>
                      <a:pt x="159" y="12"/>
                    </a:lnTo>
                    <a:lnTo>
                      <a:pt x="160" y="12"/>
                    </a:lnTo>
                    <a:lnTo>
                      <a:pt x="160" y="10"/>
                    </a:lnTo>
                    <a:lnTo>
                      <a:pt x="160" y="10"/>
                    </a:lnTo>
                    <a:lnTo>
                      <a:pt x="162" y="8"/>
                    </a:lnTo>
                    <a:lnTo>
                      <a:pt x="162" y="8"/>
                    </a:lnTo>
                    <a:lnTo>
                      <a:pt x="163" y="8"/>
                    </a:lnTo>
                    <a:lnTo>
                      <a:pt x="163" y="8"/>
                    </a:lnTo>
                    <a:lnTo>
                      <a:pt x="163" y="8"/>
                    </a:lnTo>
                    <a:lnTo>
                      <a:pt x="164" y="7"/>
                    </a:lnTo>
                    <a:lnTo>
                      <a:pt x="164" y="8"/>
                    </a:lnTo>
                    <a:lnTo>
                      <a:pt x="164" y="7"/>
                    </a:lnTo>
                    <a:lnTo>
                      <a:pt x="165" y="7"/>
                    </a:lnTo>
                    <a:lnTo>
                      <a:pt x="165" y="7"/>
                    </a:lnTo>
                    <a:lnTo>
                      <a:pt x="165" y="8"/>
                    </a:lnTo>
                    <a:lnTo>
                      <a:pt x="166" y="9"/>
                    </a:lnTo>
                    <a:lnTo>
                      <a:pt x="166" y="9"/>
                    </a:lnTo>
                    <a:lnTo>
                      <a:pt x="167" y="9"/>
                    </a:lnTo>
                    <a:lnTo>
                      <a:pt x="167" y="10"/>
                    </a:lnTo>
                    <a:lnTo>
                      <a:pt x="167" y="9"/>
                    </a:lnTo>
                    <a:lnTo>
                      <a:pt x="168" y="9"/>
                    </a:lnTo>
                    <a:lnTo>
                      <a:pt x="168" y="11"/>
                    </a:lnTo>
                    <a:lnTo>
                      <a:pt x="168" y="10"/>
                    </a:lnTo>
                    <a:lnTo>
                      <a:pt x="169" y="9"/>
                    </a:lnTo>
                    <a:lnTo>
                      <a:pt x="169" y="9"/>
                    </a:lnTo>
                    <a:lnTo>
                      <a:pt x="169" y="10"/>
                    </a:lnTo>
                    <a:lnTo>
                      <a:pt x="171" y="9"/>
                    </a:lnTo>
                    <a:lnTo>
                      <a:pt x="171" y="10"/>
                    </a:lnTo>
                    <a:lnTo>
                      <a:pt x="172" y="11"/>
                    </a:lnTo>
                    <a:lnTo>
                      <a:pt x="172" y="11"/>
                    </a:lnTo>
                    <a:lnTo>
                      <a:pt x="172" y="12"/>
                    </a:lnTo>
                    <a:lnTo>
                      <a:pt x="173" y="10"/>
                    </a:lnTo>
                    <a:lnTo>
                      <a:pt x="173" y="9"/>
                    </a:lnTo>
                    <a:lnTo>
                      <a:pt x="173" y="9"/>
                    </a:lnTo>
                    <a:lnTo>
                      <a:pt x="174" y="9"/>
                    </a:lnTo>
                    <a:lnTo>
                      <a:pt x="174" y="9"/>
                    </a:lnTo>
                    <a:lnTo>
                      <a:pt x="175" y="8"/>
                    </a:lnTo>
                    <a:lnTo>
                      <a:pt x="175" y="9"/>
                    </a:lnTo>
                    <a:lnTo>
                      <a:pt x="175" y="9"/>
                    </a:lnTo>
                    <a:lnTo>
                      <a:pt x="176" y="9"/>
                    </a:lnTo>
                    <a:lnTo>
                      <a:pt x="176" y="9"/>
                    </a:lnTo>
                    <a:lnTo>
                      <a:pt x="176" y="8"/>
                    </a:lnTo>
                    <a:lnTo>
                      <a:pt x="177" y="8"/>
                    </a:lnTo>
                    <a:lnTo>
                      <a:pt x="177" y="8"/>
                    </a:lnTo>
                    <a:lnTo>
                      <a:pt x="177" y="9"/>
                    </a:lnTo>
                    <a:lnTo>
                      <a:pt x="178" y="9"/>
                    </a:lnTo>
                    <a:lnTo>
                      <a:pt x="178" y="8"/>
                    </a:lnTo>
                    <a:lnTo>
                      <a:pt x="180" y="9"/>
                    </a:lnTo>
                    <a:lnTo>
                      <a:pt x="180" y="9"/>
                    </a:lnTo>
                    <a:lnTo>
                      <a:pt x="180" y="9"/>
                    </a:lnTo>
                    <a:lnTo>
                      <a:pt x="181" y="8"/>
                    </a:lnTo>
                    <a:lnTo>
                      <a:pt x="181" y="9"/>
                    </a:lnTo>
                    <a:lnTo>
                      <a:pt x="181" y="9"/>
                    </a:lnTo>
                    <a:lnTo>
                      <a:pt x="182" y="11"/>
                    </a:lnTo>
                    <a:lnTo>
                      <a:pt x="182" y="12"/>
                    </a:lnTo>
                    <a:lnTo>
                      <a:pt x="182" y="12"/>
                    </a:lnTo>
                    <a:lnTo>
                      <a:pt x="183" y="10"/>
                    </a:lnTo>
                    <a:lnTo>
                      <a:pt x="183" y="10"/>
                    </a:lnTo>
                    <a:lnTo>
                      <a:pt x="184" y="9"/>
                    </a:lnTo>
                    <a:lnTo>
                      <a:pt x="184" y="10"/>
                    </a:lnTo>
                    <a:lnTo>
                      <a:pt x="184" y="9"/>
                    </a:lnTo>
                    <a:lnTo>
                      <a:pt x="185" y="9"/>
                    </a:lnTo>
                    <a:lnTo>
                      <a:pt x="185" y="8"/>
                    </a:lnTo>
                    <a:lnTo>
                      <a:pt x="185" y="7"/>
                    </a:lnTo>
                    <a:lnTo>
                      <a:pt x="186" y="7"/>
                    </a:lnTo>
                    <a:lnTo>
                      <a:pt x="186" y="4"/>
                    </a:lnTo>
                    <a:lnTo>
                      <a:pt x="186" y="5"/>
                    </a:lnTo>
                    <a:lnTo>
                      <a:pt x="187" y="4"/>
                    </a:lnTo>
                    <a:lnTo>
                      <a:pt x="187" y="5"/>
                    </a:lnTo>
                    <a:lnTo>
                      <a:pt x="189" y="4"/>
                    </a:lnTo>
                    <a:lnTo>
                      <a:pt x="189" y="2"/>
                    </a:lnTo>
                    <a:lnTo>
                      <a:pt x="189" y="2"/>
                    </a:lnTo>
                    <a:lnTo>
                      <a:pt x="190" y="2"/>
                    </a:lnTo>
                    <a:lnTo>
                      <a:pt x="190" y="2"/>
                    </a:lnTo>
                    <a:lnTo>
                      <a:pt x="190" y="4"/>
                    </a:lnTo>
                    <a:lnTo>
                      <a:pt x="191" y="5"/>
                    </a:lnTo>
                    <a:lnTo>
                      <a:pt x="191" y="8"/>
                    </a:lnTo>
                    <a:lnTo>
                      <a:pt x="191" y="8"/>
                    </a:lnTo>
                    <a:lnTo>
                      <a:pt x="192" y="8"/>
                    </a:lnTo>
                    <a:lnTo>
                      <a:pt x="192" y="9"/>
                    </a:lnTo>
                    <a:lnTo>
                      <a:pt x="193" y="9"/>
                    </a:lnTo>
                    <a:lnTo>
                      <a:pt x="193" y="11"/>
                    </a:lnTo>
                    <a:lnTo>
                      <a:pt x="193" y="12"/>
                    </a:lnTo>
                    <a:lnTo>
                      <a:pt x="194" y="13"/>
                    </a:lnTo>
                    <a:lnTo>
                      <a:pt x="194" y="13"/>
                    </a:lnTo>
                    <a:lnTo>
                      <a:pt x="194" y="12"/>
                    </a:lnTo>
                    <a:lnTo>
                      <a:pt x="195" y="16"/>
                    </a:lnTo>
                    <a:lnTo>
                      <a:pt x="195" y="17"/>
                    </a:lnTo>
                    <a:lnTo>
                      <a:pt x="195" y="18"/>
                    </a:lnTo>
                    <a:lnTo>
                      <a:pt x="196" y="17"/>
                    </a:lnTo>
                    <a:lnTo>
                      <a:pt x="196" y="16"/>
                    </a:lnTo>
                    <a:lnTo>
                      <a:pt x="198" y="17"/>
                    </a:lnTo>
                    <a:lnTo>
                      <a:pt x="198" y="14"/>
                    </a:lnTo>
                    <a:lnTo>
                      <a:pt x="198" y="12"/>
                    </a:lnTo>
                    <a:lnTo>
                      <a:pt x="199" y="12"/>
                    </a:lnTo>
                    <a:lnTo>
                      <a:pt x="199" y="10"/>
                    </a:lnTo>
                    <a:lnTo>
                      <a:pt x="199" y="10"/>
                    </a:lnTo>
                    <a:lnTo>
                      <a:pt x="200" y="11"/>
                    </a:lnTo>
                    <a:lnTo>
                      <a:pt x="200" y="10"/>
                    </a:lnTo>
                    <a:lnTo>
                      <a:pt x="200" y="8"/>
                    </a:lnTo>
                    <a:lnTo>
                      <a:pt x="201" y="8"/>
                    </a:lnTo>
                    <a:lnTo>
                      <a:pt x="201" y="7"/>
                    </a:lnTo>
                    <a:lnTo>
                      <a:pt x="202" y="8"/>
                    </a:lnTo>
                    <a:lnTo>
                      <a:pt x="202" y="10"/>
                    </a:lnTo>
                    <a:lnTo>
                      <a:pt x="202" y="12"/>
                    </a:lnTo>
                    <a:lnTo>
                      <a:pt x="203" y="11"/>
                    </a:lnTo>
                    <a:lnTo>
                      <a:pt x="203" y="10"/>
                    </a:lnTo>
                    <a:lnTo>
                      <a:pt x="203" y="10"/>
                    </a:lnTo>
                    <a:lnTo>
                      <a:pt x="204" y="10"/>
                    </a:lnTo>
                    <a:lnTo>
                      <a:pt x="204" y="10"/>
                    </a:lnTo>
                    <a:lnTo>
                      <a:pt x="204" y="12"/>
                    </a:lnTo>
                    <a:lnTo>
                      <a:pt x="205" y="13"/>
                    </a:lnTo>
                    <a:lnTo>
                      <a:pt x="205" y="12"/>
                    </a:lnTo>
                    <a:lnTo>
                      <a:pt x="206" y="11"/>
                    </a:lnTo>
                    <a:lnTo>
                      <a:pt x="206" y="12"/>
                    </a:lnTo>
                    <a:lnTo>
                      <a:pt x="206" y="12"/>
                    </a:lnTo>
                    <a:lnTo>
                      <a:pt x="208" y="12"/>
                    </a:lnTo>
                    <a:lnTo>
                      <a:pt x="208" y="14"/>
                    </a:lnTo>
                    <a:lnTo>
                      <a:pt x="208" y="16"/>
                    </a:lnTo>
                    <a:lnTo>
                      <a:pt x="209" y="17"/>
                    </a:lnTo>
                    <a:lnTo>
                      <a:pt x="209" y="18"/>
                    </a:lnTo>
                    <a:lnTo>
                      <a:pt x="209" y="18"/>
                    </a:lnTo>
                    <a:lnTo>
                      <a:pt x="210" y="17"/>
                    </a:lnTo>
                    <a:lnTo>
                      <a:pt x="210" y="14"/>
                    </a:lnTo>
                    <a:lnTo>
                      <a:pt x="211" y="13"/>
                    </a:lnTo>
                    <a:lnTo>
                      <a:pt x="211" y="13"/>
                    </a:lnTo>
                    <a:lnTo>
                      <a:pt x="211" y="13"/>
                    </a:lnTo>
                    <a:lnTo>
                      <a:pt x="212" y="14"/>
                    </a:lnTo>
                    <a:lnTo>
                      <a:pt x="212" y="13"/>
                    </a:lnTo>
                    <a:lnTo>
                      <a:pt x="212" y="12"/>
                    </a:lnTo>
                    <a:lnTo>
                      <a:pt x="213" y="10"/>
                    </a:lnTo>
                    <a:lnTo>
                      <a:pt x="213" y="12"/>
                    </a:lnTo>
                    <a:lnTo>
                      <a:pt x="213" y="13"/>
                    </a:lnTo>
                    <a:lnTo>
                      <a:pt x="214" y="14"/>
                    </a:lnTo>
                    <a:lnTo>
                      <a:pt x="214" y="14"/>
                    </a:lnTo>
                    <a:lnTo>
                      <a:pt x="215" y="16"/>
                    </a:lnTo>
                    <a:lnTo>
                      <a:pt x="215" y="14"/>
                    </a:lnTo>
                    <a:lnTo>
                      <a:pt x="215" y="14"/>
                    </a:lnTo>
                    <a:lnTo>
                      <a:pt x="217" y="14"/>
                    </a:lnTo>
                    <a:lnTo>
                      <a:pt x="217" y="12"/>
                    </a:lnTo>
                    <a:lnTo>
                      <a:pt x="217" y="11"/>
                    </a:lnTo>
                    <a:lnTo>
                      <a:pt x="218" y="10"/>
                    </a:lnTo>
                    <a:lnTo>
                      <a:pt x="218" y="12"/>
                    </a:lnTo>
                    <a:lnTo>
                      <a:pt x="219" y="12"/>
                    </a:lnTo>
                    <a:lnTo>
                      <a:pt x="219" y="11"/>
                    </a:lnTo>
                    <a:lnTo>
                      <a:pt x="219" y="12"/>
                    </a:lnTo>
                    <a:lnTo>
                      <a:pt x="220" y="10"/>
                    </a:lnTo>
                    <a:lnTo>
                      <a:pt x="220" y="10"/>
                    </a:lnTo>
                    <a:lnTo>
                      <a:pt x="220" y="10"/>
                    </a:lnTo>
                    <a:lnTo>
                      <a:pt x="221" y="10"/>
                    </a:lnTo>
                    <a:lnTo>
                      <a:pt x="221" y="11"/>
                    </a:lnTo>
                    <a:lnTo>
                      <a:pt x="221" y="10"/>
                    </a:lnTo>
                    <a:lnTo>
                      <a:pt x="222" y="11"/>
                    </a:lnTo>
                    <a:lnTo>
                      <a:pt x="222" y="9"/>
                    </a:lnTo>
                    <a:lnTo>
                      <a:pt x="223" y="10"/>
                    </a:lnTo>
                    <a:lnTo>
                      <a:pt x="223" y="8"/>
                    </a:lnTo>
                    <a:lnTo>
                      <a:pt x="223" y="8"/>
                    </a:lnTo>
                    <a:lnTo>
                      <a:pt x="224" y="8"/>
                    </a:lnTo>
                    <a:lnTo>
                      <a:pt x="224" y="8"/>
                    </a:lnTo>
                    <a:lnTo>
                      <a:pt x="224" y="9"/>
                    </a:lnTo>
                    <a:lnTo>
                      <a:pt x="226" y="9"/>
                    </a:lnTo>
                    <a:lnTo>
                      <a:pt x="226" y="11"/>
                    </a:lnTo>
                    <a:lnTo>
                      <a:pt x="226" y="12"/>
                    </a:lnTo>
                    <a:lnTo>
                      <a:pt x="227" y="11"/>
                    </a:lnTo>
                    <a:lnTo>
                      <a:pt x="227" y="10"/>
                    </a:lnTo>
                    <a:lnTo>
                      <a:pt x="228" y="9"/>
                    </a:lnTo>
                    <a:lnTo>
                      <a:pt x="228" y="10"/>
                    </a:lnTo>
                    <a:lnTo>
                      <a:pt x="228" y="10"/>
                    </a:lnTo>
                    <a:lnTo>
                      <a:pt x="229" y="8"/>
                    </a:lnTo>
                    <a:lnTo>
                      <a:pt x="229" y="11"/>
                    </a:lnTo>
                    <a:lnTo>
                      <a:pt x="229" y="12"/>
                    </a:lnTo>
                    <a:lnTo>
                      <a:pt x="230" y="16"/>
                    </a:lnTo>
                    <a:lnTo>
                      <a:pt x="230" y="17"/>
                    </a:lnTo>
                    <a:lnTo>
                      <a:pt x="230" y="19"/>
                    </a:lnTo>
                    <a:lnTo>
                      <a:pt x="231" y="20"/>
                    </a:lnTo>
                    <a:lnTo>
                      <a:pt x="231" y="20"/>
                    </a:lnTo>
                    <a:lnTo>
                      <a:pt x="232" y="21"/>
                    </a:lnTo>
                    <a:lnTo>
                      <a:pt x="232" y="21"/>
                    </a:lnTo>
                    <a:lnTo>
                      <a:pt x="232" y="21"/>
                    </a:lnTo>
                    <a:lnTo>
                      <a:pt x="233" y="19"/>
                    </a:lnTo>
                    <a:lnTo>
                      <a:pt x="233" y="19"/>
                    </a:lnTo>
                    <a:lnTo>
                      <a:pt x="233" y="18"/>
                    </a:lnTo>
                    <a:lnTo>
                      <a:pt x="235" y="17"/>
                    </a:lnTo>
                    <a:lnTo>
                      <a:pt x="235" y="16"/>
                    </a:lnTo>
                    <a:lnTo>
                      <a:pt x="235" y="13"/>
                    </a:lnTo>
                    <a:lnTo>
                      <a:pt x="236" y="13"/>
                    </a:lnTo>
                    <a:lnTo>
                      <a:pt x="236" y="11"/>
                    </a:lnTo>
                    <a:lnTo>
                      <a:pt x="237" y="9"/>
                    </a:lnTo>
                    <a:lnTo>
                      <a:pt x="237" y="7"/>
                    </a:lnTo>
                    <a:lnTo>
                      <a:pt x="237" y="5"/>
                    </a:lnTo>
                    <a:lnTo>
                      <a:pt x="238" y="4"/>
                    </a:lnTo>
                    <a:lnTo>
                      <a:pt x="238" y="4"/>
                    </a:lnTo>
                    <a:lnTo>
                      <a:pt x="238" y="4"/>
                    </a:lnTo>
                    <a:lnTo>
                      <a:pt x="239" y="7"/>
                    </a:lnTo>
                    <a:lnTo>
                      <a:pt x="239" y="8"/>
                    </a:lnTo>
                    <a:lnTo>
                      <a:pt x="239" y="9"/>
                    </a:lnTo>
                    <a:lnTo>
                      <a:pt x="240" y="11"/>
                    </a:lnTo>
                    <a:lnTo>
                      <a:pt x="240" y="14"/>
                    </a:lnTo>
                    <a:lnTo>
                      <a:pt x="241" y="17"/>
                    </a:lnTo>
                    <a:lnTo>
                      <a:pt x="241" y="17"/>
                    </a:lnTo>
                    <a:lnTo>
                      <a:pt x="241" y="18"/>
                    </a:lnTo>
                    <a:lnTo>
                      <a:pt x="242" y="18"/>
                    </a:lnTo>
                    <a:lnTo>
                      <a:pt x="242" y="17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44" y="17"/>
                    </a:lnTo>
                    <a:lnTo>
                      <a:pt x="244" y="17"/>
                    </a:lnTo>
                    <a:lnTo>
                      <a:pt x="245" y="16"/>
                    </a:lnTo>
                    <a:lnTo>
                      <a:pt x="245" y="17"/>
                    </a:lnTo>
                    <a:lnTo>
                      <a:pt x="246" y="16"/>
                    </a:lnTo>
                    <a:lnTo>
                      <a:pt x="246" y="17"/>
                    </a:lnTo>
                    <a:lnTo>
                      <a:pt x="246" y="17"/>
                    </a:lnTo>
                    <a:lnTo>
                      <a:pt x="247" y="14"/>
                    </a:lnTo>
                    <a:lnTo>
                      <a:pt x="247" y="14"/>
                    </a:lnTo>
                    <a:lnTo>
                      <a:pt x="247" y="14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8" y="16"/>
                    </a:lnTo>
                    <a:lnTo>
                      <a:pt x="249" y="16"/>
                    </a:lnTo>
                    <a:lnTo>
                      <a:pt x="249" y="16"/>
                    </a:lnTo>
                    <a:lnTo>
                      <a:pt x="250" y="16"/>
                    </a:lnTo>
                    <a:lnTo>
                      <a:pt x="250" y="13"/>
                    </a:lnTo>
                    <a:lnTo>
                      <a:pt x="250" y="12"/>
                    </a:lnTo>
                    <a:lnTo>
                      <a:pt x="251" y="11"/>
                    </a:lnTo>
                    <a:lnTo>
                      <a:pt x="251" y="10"/>
                    </a:lnTo>
                    <a:lnTo>
                      <a:pt x="251" y="10"/>
                    </a:lnTo>
                    <a:lnTo>
                      <a:pt x="253" y="9"/>
                    </a:lnTo>
                    <a:lnTo>
                      <a:pt x="253" y="9"/>
                    </a:lnTo>
                    <a:lnTo>
                      <a:pt x="253" y="8"/>
                    </a:lnTo>
                    <a:lnTo>
                      <a:pt x="254" y="8"/>
                    </a:lnTo>
                    <a:lnTo>
                      <a:pt x="254" y="8"/>
                    </a:lnTo>
                    <a:lnTo>
                      <a:pt x="255" y="9"/>
                    </a:lnTo>
                    <a:lnTo>
                      <a:pt x="255" y="7"/>
                    </a:lnTo>
                    <a:lnTo>
                      <a:pt x="255" y="8"/>
                    </a:lnTo>
                    <a:lnTo>
                      <a:pt x="256" y="8"/>
                    </a:lnTo>
                    <a:lnTo>
                      <a:pt x="256" y="8"/>
                    </a:lnTo>
                    <a:lnTo>
                      <a:pt x="256" y="8"/>
                    </a:lnTo>
                    <a:lnTo>
                      <a:pt x="257" y="7"/>
                    </a:lnTo>
                    <a:lnTo>
                      <a:pt x="257" y="9"/>
                    </a:lnTo>
                    <a:lnTo>
                      <a:pt x="257" y="12"/>
                    </a:lnTo>
                    <a:lnTo>
                      <a:pt x="258" y="13"/>
                    </a:lnTo>
                    <a:lnTo>
                      <a:pt x="258" y="12"/>
                    </a:lnTo>
                    <a:lnTo>
                      <a:pt x="259" y="14"/>
                    </a:lnTo>
                    <a:lnTo>
                      <a:pt x="259" y="14"/>
                    </a:lnTo>
                    <a:lnTo>
                      <a:pt x="259" y="16"/>
                    </a:lnTo>
                    <a:lnTo>
                      <a:pt x="260" y="13"/>
                    </a:lnTo>
                    <a:lnTo>
                      <a:pt x="260" y="13"/>
                    </a:lnTo>
                    <a:lnTo>
                      <a:pt x="260" y="16"/>
                    </a:lnTo>
                    <a:lnTo>
                      <a:pt x="262" y="16"/>
                    </a:lnTo>
                    <a:lnTo>
                      <a:pt x="262" y="16"/>
                    </a:lnTo>
                    <a:lnTo>
                      <a:pt x="263" y="17"/>
                    </a:lnTo>
                    <a:lnTo>
                      <a:pt x="263" y="17"/>
                    </a:lnTo>
                    <a:lnTo>
                      <a:pt x="263" y="17"/>
                    </a:lnTo>
                    <a:lnTo>
                      <a:pt x="264" y="17"/>
                    </a:lnTo>
                    <a:lnTo>
                      <a:pt x="264" y="17"/>
                    </a:lnTo>
                    <a:lnTo>
                      <a:pt x="264" y="18"/>
                    </a:lnTo>
                    <a:lnTo>
                      <a:pt x="265" y="18"/>
                    </a:lnTo>
                    <a:lnTo>
                      <a:pt x="265" y="17"/>
                    </a:lnTo>
                    <a:lnTo>
                      <a:pt x="265" y="17"/>
                    </a:lnTo>
                    <a:lnTo>
                      <a:pt x="266" y="14"/>
                    </a:lnTo>
                    <a:lnTo>
                      <a:pt x="266" y="13"/>
                    </a:lnTo>
                    <a:lnTo>
                      <a:pt x="267" y="10"/>
                    </a:lnTo>
                    <a:lnTo>
                      <a:pt x="267" y="10"/>
                    </a:lnTo>
                    <a:lnTo>
                      <a:pt x="267" y="10"/>
                    </a:lnTo>
                    <a:lnTo>
                      <a:pt x="268" y="9"/>
                    </a:lnTo>
                    <a:lnTo>
                      <a:pt x="268" y="8"/>
                    </a:lnTo>
                    <a:lnTo>
                      <a:pt x="268" y="7"/>
                    </a:lnTo>
                    <a:lnTo>
                      <a:pt x="269" y="9"/>
                    </a:lnTo>
                    <a:lnTo>
                      <a:pt x="269" y="9"/>
                    </a:lnTo>
                    <a:lnTo>
                      <a:pt x="269" y="7"/>
                    </a:lnTo>
                    <a:lnTo>
                      <a:pt x="271" y="7"/>
                    </a:lnTo>
                    <a:lnTo>
                      <a:pt x="271" y="9"/>
                    </a:lnTo>
                    <a:lnTo>
                      <a:pt x="272" y="9"/>
                    </a:lnTo>
                    <a:lnTo>
                      <a:pt x="272" y="10"/>
                    </a:lnTo>
                    <a:lnTo>
                      <a:pt x="272" y="10"/>
                    </a:lnTo>
                    <a:lnTo>
                      <a:pt x="273" y="11"/>
                    </a:lnTo>
                    <a:lnTo>
                      <a:pt x="273" y="12"/>
                    </a:lnTo>
                    <a:lnTo>
                      <a:pt x="273" y="12"/>
                    </a:lnTo>
                    <a:lnTo>
                      <a:pt x="274" y="12"/>
                    </a:lnTo>
                    <a:lnTo>
                      <a:pt x="274" y="12"/>
                    </a:lnTo>
                    <a:lnTo>
                      <a:pt x="274" y="12"/>
                    </a:lnTo>
                    <a:lnTo>
                      <a:pt x="275" y="10"/>
                    </a:lnTo>
                    <a:lnTo>
                      <a:pt x="275" y="12"/>
                    </a:lnTo>
                    <a:lnTo>
                      <a:pt x="276" y="11"/>
                    </a:lnTo>
                    <a:lnTo>
                      <a:pt x="276" y="12"/>
                    </a:lnTo>
                    <a:lnTo>
                      <a:pt x="276" y="14"/>
                    </a:lnTo>
                    <a:lnTo>
                      <a:pt x="277" y="17"/>
                    </a:lnTo>
                    <a:lnTo>
                      <a:pt x="277" y="19"/>
                    </a:lnTo>
                    <a:lnTo>
                      <a:pt x="277" y="21"/>
                    </a:lnTo>
                    <a:lnTo>
                      <a:pt x="278" y="20"/>
                    </a:lnTo>
                    <a:lnTo>
                      <a:pt x="278" y="18"/>
                    </a:lnTo>
                    <a:lnTo>
                      <a:pt x="278" y="19"/>
                    </a:lnTo>
                    <a:lnTo>
                      <a:pt x="280" y="17"/>
                    </a:lnTo>
                    <a:lnTo>
                      <a:pt x="280" y="16"/>
                    </a:lnTo>
                    <a:lnTo>
                      <a:pt x="281" y="14"/>
                    </a:lnTo>
                    <a:lnTo>
                      <a:pt x="281" y="16"/>
                    </a:lnTo>
                    <a:lnTo>
                      <a:pt x="281" y="14"/>
                    </a:lnTo>
                    <a:lnTo>
                      <a:pt x="282" y="13"/>
                    </a:lnTo>
                    <a:lnTo>
                      <a:pt x="282" y="11"/>
                    </a:lnTo>
                    <a:lnTo>
                      <a:pt x="282" y="10"/>
                    </a:lnTo>
                    <a:lnTo>
                      <a:pt x="283" y="8"/>
                    </a:lnTo>
                    <a:lnTo>
                      <a:pt x="283" y="5"/>
                    </a:lnTo>
                    <a:lnTo>
                      <a:pt x="283" y="8"/>
                    </a:lnTo>
                    <a:lnTo>
                      <a:pt x="284" y="8"/>
                    </a:lnTo>
                    <a:lnTo>
                      <a:pt x="284" y="8"/>
                    </a:lnTo>
                    <a:lnTo>
                      <a:pt x="285" y="10"/>
                    </a:lnTo>
                    <a:lnTo>
                      <a:pt x="285" y="10"/>
                    </a:lnTo>
                    <a:lnTo>
                      <a:pt x="285" y="12"/>
                    </a:lnTo>
                    <a:lnTo>
                      <a:pt x="286" y="12"/>
                    </a:lnTo>
                    <a:lnTo>
                      <a:pt x="286" y="12"/>
                    </a:lnTo>
                    <a:lnTo>
                      <a:pt x="286" y="13"/>
                    </a:lnTo>
                    <a:lnTo>
                      <a:pt x="287" y="12"/>
                    </a:lnTo>
                    <a:lnTo>
                      <a:pt x="287" y="11"/>
                    </a:lnTo>
                    <a:lnTo>
                      <a:pt x="287" y="12"/>
                    </a:lnTo>
                    <a:lnTo>
                      <a:pt x="289" y="12"/>
                    </a:lnTo>
                    <a:lnTo>
                      <a:pt x="289" y="14"/>
                    </a:lnTo>
                    <a:lnTo>
                      <a:pt x="290" y="16"/>
                    </a:lnTo>
                    <a:lnTo>
                      <a:pt x="290" y="14"/>
                    </a:lnTo>
                    <a:lnTo>
                      <a:pt x="290" y="16"/>
                    </a:lnTo>
                    <a:lnTo>
                      <a:pt x="291" y="16"/>
                    </a:lnTo>
                    <a:lnTo>
                      <a:pt x="291" y="16"/>
                    </a:lnTo>
                    <a:lnTo>
                      <a:pt x="291" y="13"/>
                    </a:lnTo>
                    <a:lnTo>
                      <a:pt x="292" y="14"/>
                    </a:lnTo>
                    <a:lnTo>
                      <a:pt x="292" y="16"/>
                    </a:lnTo>
                    <a:lnTo>
                      <a:pt x="292" y="13"/>
                    </a:lnTo>
                    <a:lnTo>
                      <a:pt x="293" y="13"/>
                    </a:lnTo>
                    <a:lnTo>
                      <a:pt x="293" y="12"/>
                    </a:lnTo>
                    <a:lnTo>
                      <a:pt x="294" y="13"/>
                    </a:lnTo>
                    <a:lnTo>
                      <a:pt x="294" y="10"/>
                    </a:lnTo>
                    <a:lnTo>
                      <a:pt x="294" y="10"/>
                    </a:lnTo>
                    <a:lnTo>
                      <a:pt x="295" y="10"/>
                    </a:lnTo>
                    <a:lnTo>
                      <a:pt x="295" y="9"/>
                    </a:lnTo>
                    <a:lnTo>
                      <a:pt x="295" y="11"/>
                    </a:lnTo>
                    <a:lnTo>
                      <a:pt x="296" y="12"/>
                    </a:lnTo>
                    <a:lnTo>
                      <a:pt x="296" y="12"/>
                    </a:lnTo>
                    <a:lnTo>
                      <a:pt x="296" y="12"/>
                    </a:lnTo>
                    <a:lnTo>
                      <a:pt x="298" y="13"/>
                    </a:lnTo>
                    <a:lnTo>
                      <a:pt x="298" y="13"/>
                    </a:lnTo>
                    <a:lnTo>
                      <a:pt x="299" y="11"/>
                    </a:lnTo>
                    <a:lnTo>
                      <a:pt x="299" y="10"/>
                    </a:lnTo>
                    <a:lnTo>
                      <a:pt x="299" y="11"/>
                    </a:lnTo>
                    <a:lnTo>
                      <a:pt x="300" y="11"/>
                    </a:lnTo>
                    <a:lnTo>
                      <a:pt x="300" y="11"/>
                    </a:lnTo>
                    <a:lnTo>
                      <a:pt x="300" y="12"/>
                    </a:lnTo>
                    <a:lnTo>
                      <a:pt x="301" y="10"/>
                    </a:lnTo>
                    <a:lnTo>
                      <a:pt x="301" y="10"/>
                    </a:lnTo>
                    <a:lnTo>
                      <a:pt x="302" y="9"/>
                    </a:lnTo>
                    <a:lnTo>
                      <a:pt x="302" y="9"/>
                    </a:lnTo>
                    <a:lnTo>
                      <a:pt x="302" y="7"/>
                    </a:lnTo>
                    <a:lnTo>
                      <a:pt x="303" y="8"/>
                    </a:lnTo>
                    <a:lnTo>
                      <a:pt x="303" y="7"/>
                    </a:lnTo>
                    <a:lnTo>
                      <a:pt x="303" y="9"/>
                    </a:lnTo>
                    <a:lnTo>
                      <a:pt x="304" y="12"/>
                    </a:lnTo>
                    <a:lnTo>
                      <a:pt x="304" y="13"/>
                    </a:lnTo>
                    <a:lnTo>
                      <a:pt x="304" y="14"/>
                    </a:lnTo>
                    <a:lnTo>
                      <a:pt x="305" y="13"/>
                    </a:lnTo>
                    <a:lnTo>
                      <a:pt x="305" y="13"/>
                    </a:lnTo>
                    <a:lnTo>
                      <a:pt x="307" y="12"/>
                    </a:lnTo>
                    <a:lnTo>
                      <a:pt x="307" y="12"/>
                    </a:lnTo>
                    <a:lnTo>
                      <a:pt x="307" y="10"/>
                    </a:lnTo>
                    <a:lnTo>
                      <a:pt x="308" y="9"/>
                    </a:lnTo>
                    <a:lnTo>
                      <a:pt x="308" y="9"/>
                    </a:lnTo>
                    <a:lnTo>
                      <a:pt x="308" y="9"/>
                    </a:lnTo>
                    <a:lnTo>
                      <a:pt x="309" y="9"/>
                    </a:lnTo>
                    <a:lnTo>
                      <a:pt x="309" y="10"/>
                    </a:lnTo>
                    <a:lnTo>
                      <a:pt x="309" y="10"/>
                    </a:lnTo>
                    <a:lnTo>
                      <a:pt x="310" y="12"/>
                    </a:lnTo>
                    <a:lnTo>
                      <a:pt x="310" y="12"/>
                    </a:lnTo>
                    <a:lnTo>
                      <a:pt x="311" y="12"/>
                    </a:lnTo>
                    <a:lnTo>
                      <a:pt x="311" y="13"/>
                    </a:lnTo>
                    <a:lnTo>
                      <a:pt x="311" y="14"/>
                    </a:lnTo>
                    <a:lnTo>
                      <a:pt x="312" y="14"/>
                    </a:lnTo>
                    <a:lnTo>
                      <a:pt x="312" y="17"/>
                    </a:lnTo>
                    <a:lnTo>
                      <a:pt x="312" y="16"/>
                    </a:lnTo>
                    <a:lnTo>
                      <a:pt x="313" y="17"/>
                    </a:lnTo>
                    <a:lnTo>
                      <a:pt x="313" y="18"/>
                    </a:lnTo>
                    <a:lnTo>
                      <a:pt x="313" y="18"/>
                    </a:lnTo>
                    <a:lnTo>
                      <a:pt x="314" y="18"/>
                    </a:lnTo>
                    <a:lnTo>
                      <a:pt x="314" y="18"/>
                    </a:lnTo>
                    <a:lnTo>
                      <a:pt x="316" y="16"/>
                    </a:lnTo>
                    <a:lnTo>
                      <a:pt x="316" y="14"/>
                    </a:lnTo>
                    <a:lnTo>
                      <a:pt x="316" y="14"/>
                    </a:lnTo>
                    <a:lnTo>
                      <a:pt x="317" y="14"/>
                    </a:lnTo>
                    <a:lnTo>
                      <a:pt x="317" y="13"/>
                    </a:lnTo>
                    <a:lnTo>
                      <a:pt x="317" y="13"/>
                    </a:lnTo>
                    <a:lnTo>
                      <a:pt x="318" y="12"/>
                    </a:lnTo>
                    <a:lnTo>
                      <a:pt x="318" y="11"/>
                    </a:lnTo>
                    <a:lnTo>
                      <a:pt x="318" y="10"/>
                    </a:lnTo>
                    <a:lnTo>
                      <a:pt x="319" y="9"/>
                    </a:lnTo>
                    <a:lnTo>
                      <a:pt x="319" y="8"/>
                    </a:lnTo>
                    <a:lnTo>
                      <a:pt x="320" y="9"/>
                    </a:lnTo>
                    <a:lnTo>
                      <a:pt x="320" y="9"/>
                    </a:lnTo>
                    <a:lnTo>
                      <a:pt x="320" y="10"/>
                    </a:lnTo>
                    <a:lnTo>
                      <a:pt x="321" y="10"/>
                    </a:lnTo>
                    <a:lnTo>
                      <a:pt x="321" y="13"/>
                    </a:lnTo>
                    <a:lnTo>
                      <a:pt x="321" y="14"/>
                    </a:lnTo>
                    <a:lnTo>
                      <a:pt x="322" y="16"/>
                    </a:lnTo>
                    <a:lnTo>
                      <a:pt x="322" y="14"/>
                    </a:lnTo>
                    <a:lnTo>
                      <a:pt x="322" y="17"/>
                    </a:lnTo>
                    <a:lnTo>
                      <a:pt x="323" y="18"/>
                    </a:lnTo>
                    <a:lnTo>
                      <a:pt x="323" y="19"/>
                    </a:lnTo>
                    <a:lnTo>
                      <a:pt x="325" y="20"/>
                    </a:lnTo>
                    <a:lnTo>
                      <a:pt x="325" y="19"/>
                    </a:lnTo>
                    <a:lnTo>
                      <a:pt x="325" y="17"/>
                    </a:lnTo>
                    <a:lnTo>
                      <a:pt x="326" y="16"/>
                    </a:lnTo>
                    <a:lnTo>
                      <a:pt x="326" y="16"/>
                    </a:lnTo>
                    <a:lnTo>
                      <a:pt x="326" y="13"/>
                    </a:lnTo>
                    <a:lnTo>
                      <a:pt x="327" y="13"/>
                    </a:lnTo>
                    <a:lnTo>
                      <a:pt x="327" y="14"/>
                    </a:lnTo>
                    <a:lnTo>
                      <a:pt x="327" y="12"/>
                    </a:lnTo>
                    <a:lnTo>
                      <a:pt x="328" y="12"/>
                    </a:lnTo>
                    <a:lnTo>
                      <a:pt x="328" y="11"/>
                    </a:lnTo>
                    <a:lnTo>
                      <a:pt x="329" y="12"/>
                    </a:lnTo>
                    <a:lnTo>
                      <a:pt x="329" y="10"/>
                    </a:lnTo>
                    <a:lnTo>
                      <a:pt x="329" y="10"/>
                    </a:lnTo>
                    <a:lnTo>
                      <a:pt x="330" y="12"/>
                    </a:lnTo>
                    <a:lnTo>
                      <a:pt x="330" y="12"/>
                    </a:lnTo>
                    <a:lnTo>
                      <a:pt x="330" y="13"/>
                    </a:lnTo>
                    <a:lnTo>
                      <a:pt x="331" y="14"/>
                    </a:lnTo>
                    <a:lnTo>
                      <a:pt x="331" y="14"/>
                    </a:lnTo>
                    <a:lnTo>
                      <a:pt x="331" y="13"/>
                    </a:lnTo>
                    <a:lnTo>
                      <a:pt x="332" y="13"/>
                    </a:lnTo>
                    <a:lnTo>
                      <a:pt x="332" y="14"/>
                    </a:lnTo>
                    <a:lnTo>
                      <a:pt x="334" y="13"/>
                    </a:lnTo>
                    <a:lnTo>
                      <a:pt x="334" y="13"/>
                    </a:lnTo>
                    <a:lnTo>
                      <a:pt x="334" y="13"/>
                    </a:lnTo>
                    <a:lnTo>
                      <a:pt x="335" y="13"/>
                    </a:lnTo>
                    <a:lnTo>
                      <a:pt x="335" y="12"/>
                    </a:lnTo>
                    <a:lnTo>
                      <a:pt x="335" y="12"/>
                    </a:lnTo>
                    <a:lnTo>
                      <a:pt x="336" y="12"/>
                    </a:lnTo>
                    <a:lnTo>
                      <a:pt x="336" y="13"/>
                    </a:lnTo>
                    <a:lnTo>
                      <a:pt x="336" y="13"/>
                    </a:lnTo>
                    <a:lnTo>
                      <a:pt x="337" y="13"/>
                    </a:lnTo>
                    <a:lnTo>
                      <a:pt x="337" y="13"/>
                    </a:lnTo>
                    <a:lnTo>
                      <a:pt x="338" y="13"/>
                    </a:lnTo>
                    <a:lnTo>
                      <a:pt x="338" y="14"/>
                    </a:lnTo>
                    <a:lnTo>
                      <a:pt x="338" y="13"/>
                    </a:lnTo>
                    <a:lnTo>
                      <a:pt x="339" y="13"/>
                    </a:lnTo>
                    <a:lnTo>
                      <a:pt x="339" y="16"/>
                    </a:lnTo>
                    <a:lnTo>
                      <a:pt x="339" y="16"/>
                    </a:lnTo>
                    <a:lnTo>
                      <a:pt x="340" y="16"/>
                    </a:lnTo>
                    <a:lnTo>
                      <a:pt x="340" y="16"/>
                    </a:lnTo>
                    <a:lnTo>
                      <a:pt x="340" y="17"/>
                    </a:lnTo>
                    <a:lnTo>
                      <a:pt x="341" y="14"/>
                    </a:lnTo>
                    <a:lnTo>
                      <a:pt x="341" y="16"/>
                    </a:lnTo>
                    <a:lnTo>
                      <a:pt x="343" y="17"/>
                    </a:lnTo>
                    <a:lnTo>
                      <a:pt x="343" y="18"/>
                    </a:lnTo>
                    <a:lnTo>
                      <a:pt x="343" y="19"/>
                    </a:lnTo>
                    <a:lnTo>
                      <a:pt x="344" y="19"/>
                    </a:lnTo>
                    <a:lnTo>
                      <a:pt x="344" y="20"/>
                    </a:lnTo>
                    <a:lnTo>
                      <a:pt x="344" y="21"/>
                    </a:lnTo>
                    <a:lnTo>
                      <a:pt x="345" y="21"/>
                    </a:lnTo>
                    <a:lnTo>
                      <a:pt x="345" y="22"/>
                    </a:lnTo>
                    <a:lnTo>
                      <a:pt x="346" y="23"/>
                    </a:lnTo>
                    <a:lnTo>
                      <a:pt x="346" y="25"/>
                    </a:lnTo>
                    <a:lnTo>
                      <a:pt x="346" y="23"/>
                    </a:lnTo>
                    <a:lnTo>
                      <a:pt x="347" y="22"/>
                    </a:lnTo>
                    <a:lnTo>
                      <a:pt x="347" y="20"/>
                    </a:lnTo>
                    <a:lnTo>
                      <a:pt x="347" y="19"/>
                    </a:lnTo>
                    <a:lnTo>
                      <a:pt x="348" y="17"/>
                    </a:lnTo>
                    <a:lnTo>
                      <a:pt x="348" y="16"/>
                    </a:lnTo>
                    <a:lnTo>
                      <a:pt x="348" y="14"/>
                    </a:lnTo>
                    <a:lnTo>
                      <a:pt x="349" y="14"/>
                    </a:lnTo>
                    <a:lnTo>
                      <a:pt x="349" y="13"/>
                    </a:lnTo>
                    <a:lnTo>
                      <a:pt x="350" y="10"/>
                    </a:lnTo>
                    <a:lnTo>
                      <a:pt x="350" y="11"/>
                    </a:lnTo>
                    <a:lnTo>
                      <a:pt x="350" y="10"/>
                    </a:lnTo>
                    <a:lnTo>
                      <a:pt x="352" y="10"/>
                    </a:lnTo>
                    <a:lnTo>
                      <a:pt x="352" y="11"/>
                    </a:lnTo>
                    <a:lnTo>
                      <a:pt x="352" y="10"/>
                    </a:lnTo>
                    <a:lnTo>
                      <a:pt x="353" y="9"/>
                    </a:lnTo>
                    <a:lnTo>
                      <a:pt x="353" y="10"/>
                    </a:lnTo>
                    <a:lnTo>
                      <a:pt x="353" y="9"/>
                    </a:lnTo>
                    <a:lnTo>
                      <a:pt x="354" y="8"/>
                    </a:lnTo>
                    <a:lnTo>
                      <a:pt x="354" y="11"/>
                    </a:lnTo>
                    <a:lnTo>
                      <a:pt x="355" y="9"/>
                    </a:lnTo>
                    <a:lnTo>
                      <a:pt x="355" y="10"/>
                    </a:lnTo>
                    <a:lnTo>
                      <a:pt x="355" y="13"/>
                    </a:lnTo>
                    <a:lnTo>
                      <a:pt x="356" y="13"/>
                    </a:lnTo>
                    <a:lnTo>
                      <a:pt x="356" y="17"/>
                    </a:lnTo>
                    <a:lnTo>
                      <a:pt x="356" y="20"/>
                    </a:lnTo>
                    <a:lnTo>
                      <a:pt x="357" y="25"/>
                    </a:lnTo>
                    <a:lnTo>
                      <a:pt x="357" y="26"/>
                    </a:lnTo>
                    <a:lnTo>
                      <a:pt x="357" y="25"/>
                    </a:lnTo>
                    <a:lnTo>
                      <a:pt x="358" y="25"/>
                    </a:lnTo>
                    <a:lnTo>
                      <a:pt x="358" y="26"/>
                    </a:lnTo>
                    <a:lnTo>
                      <a:pt x="359" y="26"/>
                    </a:lnTo>
                    <a:lnTo>
                      <a:pt x="359" y="26"/>
                    </a:lnTo>
                    <a:lnTo>
                      <a:pt x="359" y="26"/>
                    </a:lnTo>
                    <a:lnTo>
                      <a:pt x="361" y="26"/>
                    </a:lnTo>
                    <a:lnTo>
                      <a:pt x="361" y="26"/>
                    </a:lnTo>
                    <a:lnTo>
                      <a:pt x="361" y="26"/>
                    </a:lnTo>
                    <a:lnTo>
                      <a:pt x="362" y="25"/>
                    </a:lnTo>
                    <a:lnTo>
                      <a:pt x="362" y="23"/>
                    </a:lnTo>
                    <a:lnTo>
                      <a:pt x="362" y="23"/>
                    </a:lnTo>
                    <a:lnTo>
                      <a:pt x="363" y="23"/>
                    </a:lnTo>
                    <a:lnTo>
                      <a:pt x="363" y="21"/>
                    </a:lnTo>
                    <a:lnTo>
                      <a:pt x="364" y="21"/>
                    </a:lnTo>
                    <a:lnTo>
                      <a:pt x="364" y="20"/>
                    </a:lnTo>
                    <a:lnTo>
                      <a:pt x="364" y="18"/>
                    </a:lnTo>
                    <a:lnTo>
                      <a:pt x="365" y="16"/>
                    </a:lnTo>
                    <a:lnTo>
                      <a:pt x="365" y="17"/>
                    </a:lnTo>
                    <a:lnTo>
                      <a:pt x="365" y="18"/>
                    </a:lnTo>
                    <a:lnTo>
                      <a:pt x="366" y="21"/>
                    </a:lnTo>
                    <a:lnTo>
                      <a:pt x="366" y="22"/>
                    </a:lnTo>
                    <a:lnTo>
                      <a:pt x="366" y="22"/>
                    </a:lnTo>
                    <a:lnTo>
                      <a:pt x="367" y="22"/>
                    </a:lnTo>
                    <a:lnTo>
                      <a:pt x="367" y="21"/>
                    </a:lnTo>
                    <a:lnTo>
                      <a:pt x="368" y="20"/>
                    </a:lnTo>
                    <a:lnTo>
                      <a:pt x="368" y="19"/>
                    </a:lnTo>
                    <a:lnTo>
                      <a:pt x="368" y="20"/>
                    </a:lnTo>
                    <a:lnTo>
                      <a:pt x="370" y="18"/>
                    </a:lnTo>
                    <a:lnTo>
                      <a:pt x="370" y="18"/>
                    </a:lnTo>
                    <a:lnTo>
                      <a:pt x="370" y="18"/>
                    </a:lnTo>
                    <a:lnTo>
                      <a:pt x="371" y="18"/>
                    </a:lnTo>
                    <a:lnTo>
                      <a:pt x="371" y="17"/>
                    </a:lnTo>
                    <a:lnTo>
                      <a:pt x="371" y="17"/>
                    </a:lnTo>
                    <a:lnTo>
                      <a:pt x="372" y="18"/>
                    </a:lnTo>
                    <a:lnTo>
                      <a:pt x="372" y="20"/>
                    </a:lnTo>
                    <a:lnTo>
                      <a:pt x="373" y="20"/>
                    </a:lnTo>
                    <a:lnTo>
                      <a:pt x="373" y="18"/>
                    </a:lnTo>
                    <a:lnTo>
                      <a:pt x="373" y="18"/>
                    </a:lnTo>
                    <a:lnTo>
                      <a:pt x="374" y="19"/>
                    </a:lnTo>
                    <a:lnTo>
                      <a:pt x="374" y="19"/>
                    </a:lnTo>
                    <a:lnTo>
                      <a:pt x="374" y="17"/>
                    </a:lnTo>
                    <a:lnTo>
                      <a:pt x="375" y="17"/>
                    </a:lnTo>
                    <a:lnTo>
                      <a:pt x="375" y="17"/>
                    </a:lnTo>
                    <a:lnTo>
                      <a:pt x="375" y="17"/>
                    </a:lnTo>
                    <a:lnTo>
                      <a:pt x="376" y="17"/>
                    </a:lnTo>
                    <a:lnTo>
                      <a:pt x="376" y="16"/>
                    </a:lnTo>
                    <a:lnTo>
                      <a:pt x="377" y="16"/>
                    </a:lnTo>
                    <a:lnTo>
                      <a:pt x="377" y="16"/>
                    </a:lnTo>
                    <a:lnTo>
                      <a:pt x="377" y="17"/>
                    </a:lnTo>
                    <a:lnTo>
                      <a:pt x="379" y="16"/>
                    </a:lnTo>
                    <a:lnTo>
                      <a:pt x="379" y="16"/>
                    </a:lnTo>
                    <a:lnTo>
                      <a:pt x="379" y="17"/>
                    </a:lnTo>
                    <a:lnTo>
                      <a:pt x="380" y="18"/>
                    </a:lnTo>
                    <a:lnTo>
                      <a:pt x="380" y="21"/>
                    </a:lnTo>
                    <a:lnTo>
                      <a:pt x="380" y="22"/>
                    </a:lnTo>
                    <a:lnTo>
                      <a:pt x="381" y="20"/>
                    </a:lnTo>
                    <a:lnTo>
                      <a:pt x="381" y="20"/>
                    </a:lnTo>
                    <a:lnTo>
                      <a:pt x="382" y="18"/>
                    </a:lnTo>
                    <a:lnTo>
                      <a:pt x="382" y="16"/>
                    </a:lnTo>
                    <a:lnTo>
                      <a:pt x="382" y="16"/>
                    </a:lnTo>
                    <a:lnTo>
                      <a:pt x="383" y="16"/>
                    </a:lnTo>
                    <a:lnTo>
                      <a:pt x="383" y="16"/>
                    </a:lnTo>
                    <a:lnTo>
                      <a:pt x="383" y="14"/>
                    </a:lnTo>
                    <a:lnTo>
                      <a:pt x="384" y="14"/>
                    </a:lnTo>
                    <a:lnTo>
                      <a:pt x="384" y="14"/>
                    </a:lnTo>
                    <a:lnTo>
                      <a:pt x="384" y="16"/>
                    </a:lnTo>
                    <a:lnTo>
                      <a:pt x="385" y="18"/>
                    </a:lnTo>
                    <a:lnTo>
                      <a:pt x="385" y="20"/>
                    </a:lnTo>
                    <a:lnTo>
                      <a:pt x="386" y="20"/>
                    </a:lnTo>
                    <a:lnTo>
                      <a:pt x="386" y="21"/>
                    </a:lnTo>
                    <a:lnTo>
                      <a:pt x="386" y="20"/>
                    </a:lnTo>
                    <a:lnTo>
                      <a:pt x="388" y="18"/>
                    </a:lnTo>
                    <a:lnTo>
                      <a:pt x="388" y="17"/>
                    </a:lnTo>
                    <a:lnTo>
                      <a:pt x="388" y="18"/>
                    </a:lnTo>
                    <a:lnTo>
                      <a:pt x="389" y="13"/>
                    </a:lnTo>
                    <a:lnTo>
                      <a:pt x="389" y="14"/>
                    </a:lnTo>
                    <a:lnTo>
                      <a:pt x="390" y="13"/>
                    </a:lnTo>
                    <a:lnTo>
                      <a:pt x="390" y="16"/>
                    </a:lnTo>
                    <a:lnTo>
                      <a:pt x="390" y="16"/>
                    </a:lnTo>
                    <a:lnTo>
                      <a:pt x="391" y="16"/>
                    </a:lnTo>
                    <a:lnTo>
                      <a:pt x="391" y="18"/>
                    </a:lnTo>
                    <a:lnTo>
                      <a:pt x="391" y="19"/>
                    </a:lnTo>
                    <a:lnTo>
                      <a:pt x="392" y="19"/>
                    </a:lnTo>
                    <a:lnTo>
                      <a:pt x="392" y="20"/>
                    </a:lnTo>
                    <a:lnTo>
                      <a:pt x="392" y="18"/>
                    </a:lnTo>
                    <a:lnTo>
                      <a:pt x="393" y="20"/>
                    </a:lnTo>
                    <a:lnTo>
                      <a:pt x="393" y="20"/>
                    </a:lnTo>
                    <a:lnTo>
                      <a:pt x="394" y="20"/>
                    </a:lnTo>
                    <a:lnTo>
                      <a:pt x="394" y="20"/>
                    </a:lnTo>
                    <a:lnTo>
                      <a:pt x="394" y="20"/>
                    </a:lnTo>
                    <a:lnTo>
                      <a:pt x="395" y="19"/>
                    </a:lnTo>
                    <a:lnTo>
                      <a:pt x="395" y="18"/>
                    </a:lnTo>
                    <a:lnTo>
                      <a:pt x="395" y="18"/>
                    </a:lnTo>
                    <a:lnTo>
                      <a:pt x="397" y="19"/>
                    </a:lnTo>
                    <a:lnTo>
                      <a:pt x="397" y="18"/>
                    </a:lnTo>
                    <a:lnTo>
                      <a:pt x="397" y="16"/>
                    </a:lnTo>
                    <a:lnTo>
                      <a:pt x="398" y="14"/>
                    </a:lnTo>
                    <a:lnTo>
                      <a:pt x="398" y="14"/>
                    </a:lnTo>
                    <a:lnTo>
                      <a:pt x="399" y="16"/>
                    </a:lnTo>
                    <a:lnTo>
                      <a:pt x="399" y="13"/>
                    </a:lnTo>
                    <a:lnTo>
                      <a:pt x="399" y="13"/>
                    </a:lnTo>
                    <a:lnTo>
                      <a:pt x="400" y="13"/>
                    </a:lnTo>
                    <a:lnTo>
                      <a:pt x="400" y="12"/>
                    </a:lnTo>
                    <a:lnTo>
                      <a:pt x="400" y="11"/>
                    </a:lnTo>
                    <a:lnTo>
                      <a:pt x="401" y="10"/>
                    </a:lnTo>
                    <a:lnTo>
                      <a:pt x="401" y="9"/>
                    </a:lnTo>
                    <a:lnTo>
                      <a:pt x="401" y="10"/>
                    </a:lnTo>
                    <a:lnTo>
                      <a:pt x="402" y="10"/>
                    </a:lnTo>
                    <a:lnTo>
                      <a:pt x="402" y="10"/>
                    </a:lnTo>
                    <a:lnTo>
                      <a:pt x="403" y="12"/>
                    </a:lnTo>
                    <a:lnTo>
                      <a:pt x="403" y="13"/>
                    </a:lnTo>
                    <a:lnTo>
                      <a:pt x="403" y="16"/>
                    </a:lnTo>
                    <a:lnTo>
                      <a:pt x="404" y="16"/>
                    </a:lnTo>
                    <a:lnTo>
                      <a:pt x="404" y="17"/>
                    </a:lnTo>
                    <a:lnTo>
                      <a:pt x="404" y="18"/>
                    </a:lnTo>
                    <a:lnTo>
                      <a:pt x="406" y="21"/>
                    </a:lnTo>
                    <a:lnTo>
                      <a:pt x="406" y="20"/>
                    </a:lnTo>
                    <a:lnTo>
                      <a:pt x="406" y="21"/>
                    </a:lnTo>
                    <a:lnTo>
                      <a:pt x="407" y="22"/>
                    </a:lnTo>
                    <a:lnTo>
                      <a:pt x="407" y="19"/>
                    </a:lnTo>
                    <a:lnTo>
                      <a:pt x="408" y="16"/>
                    </a:lnTo>
                    <a:lnTo>
                      <a:pt x="408" y="16"/>
                    </a:lnTo>
                    <a:lnTo>
                      <a:pt x="408" y="13"/>
                    </a:lnTo>
                    <a:lnTo>
                      <a:pt x="409" y="12"/>
                    </a:lnTo>
                    <a:lnTo>
                      <a:pt x="409" y="9"/>
                    </a:lnTo>
                    <a:lnTo>
                      <a:pt x="409" y="10"/>
                    </a:lnTo>
                    <a:lnTo>
                      <a:pt x="410" y="9"/>
                    </a:lnTo>
                    <a:lnTo>
                      <a:pt x="410" y="12"/>
                    </a:lnTo>
                    <a:lnTo>
                      <a:pt x="410" y="14"/>
                    </a:lnTo>
                    <a:lnTo>
                      <a:pt x="411" y="16"/>
                    </a:lnTo>
                    <a:lnTo>
                      <a:pt x="411" y="17"/>
                    </a:lnTo>
                    <a:lnTo>
                      <a:pt x="412" y="18"/>
                    </a:lnTo>
                    <a:lnTo>
                      <a:pt x="412" y="16"/>
                    </a:lnTo>
                    <a:lnTo>
                      <a:pt x="412" y="13"/>
                    </a:lnTo>
                    <a:lnTo>
                      <a:pt x="413" y="13"/>
                    </a:lnTo>
                    <a:lnTo>
                      <a:pt x="413" y="13"/>
                    </a:lnTo>
                    <a:lnTo>
                      <a:pt x="413" y="13"/>
                    </a:lnTo>
                    <a:lnTo>
                      <a:pt x="415" y="13"/>
                    </a:lnTo>
                    <a:lnTo>
                      <a:pt x="415" y="12"/>
                    </a:lnTo>
                    <a:lnTo>
                      <a:pt x="415" y="12"/>
                    </a:lnTo>
                    <a:lnTo>
                      <a:pt x="416" y="11"/>
                    </a:lnTo>
                    <a:lnTo>
                      <a:pt x="416" y="9"/>
                    </a:lnTo>
                    <a:lnTo>
                      <a:pt x="417" y="7"/>
                    </a:lnTo>
                    <a:lnTo>
                      <a:pt x="417" y="8"/>
                    </a:lnTo>
                    <a:lnTo>
                      <a:pt x="417" y="8"/>
                    </a:lnTo>
                    <a:lnTo>
                      <a:pt x="418" y="8"/>
                    </a:lnTo>
                    <a:lnTo>
                      <a:pt x="418" y="8"/>
                    </a:lnTo>
                    <a:lnTo>
                      <a:pt x="418" y="8"/>
                    </a:lnTo>
                    <a:lnTo>
                      <a:pt x="419" y="8"/>
                    </a:lnTo>
                    <a:lnTo>
                      <a:pt x="419" y="9"/>
                    </a:lnTo>
                    <a:lnTo>
                      <a:pt x="419" y="12"/>
                    </a:lnTo>
                    <a:lnTo>
                      <a:pt x="420" y="12"/>
                    </a:lnTo>
                    <a:lnTo>
                      <a:pt x="420" y="10"/>
                    </a:lnTo>
                    <a:lnTo>
                      <a:pt x="421" y="9"/>
                    </a:lnTo>
                    <a:lnTo>
                      <a:pt x="421" y="9"/>
                    </a:lnTo>
                    <a:lnTo>
                      <a:pt x="421" y="11"/>
                    </a:lnTo>
                    <a:lnTo>
                      <a:pt x="422" y="11"/>
                    </a:lnTo>
                    <a:lnTo>
                      <a:pt x="422" y="12"/>
                    </a:lnTo>
                    <a:lnTo>
                      <a:pt x="422" y="13"/>
                    </a:lnTo>
                    <a:lnTo>
                      <a:pt x="424" y="13"/>
                    </a:lnTo>
                    <a:lnTo>
                      <a:pt x="424" y="14"/>
                    </a:lnTo>
                    <a:lnTo>
                      <a:pt x="424" y="16"/>
                    </a:lnTo>
                    <a:lnTo>
                      <a:pt x="425" y="16"/>
                    </a:lnTo>
                    <a:lnTo>
                      <a:pt x="425" y="14"/>
                    </a:lnTo>
                    <a:lnTo>
                      <a:pt x="426" y="16"/>
                    </a:lnTo>
                    <a:lnTo>
                      <a:pt x="426" y="13"/>
                    </a:lnTo>
                    <a:lnTo>
                      <a:pt x="426" y="14"/>
                    </a:lnTo>
                    <a:lnTo>
                      <a:pt x="427" y="14"/>
                    </a:lnTo>
                    <a:lnTo>
                      <a:pt x="427" y="16"/>
                    </a:lnTo>
                    <a:lnTo>
                      <a:pt x="427" y="16"/>
                    </a:lnTo>
                    <a:lnTo>
                      <a:pt x="428" y="17"/>
                    </a:lnTo>
                    <a:lnTo>
                      <a:pt x="428" y="17"/>
                    </a:lnTo>
                    <a:lnTo>
                      <a:pt x="428" y="14"/>
                    </a:lnTo>
                    <a:lnTo>
                      <a:pt x="429" y="12"/>
                    </a:lnTo>
                    <a:lnTo>
                      <a:pt x="429" y="11"/>
                    </a:lnTo>
                    <a:lnTo>
                      <a:pt x="430" y="10"/>
                    </a:lnTo>
                    <a:lnTo>
                      <a:pt x="430" y="11"/>
                    </a:lnTo>
                    <a:lnTo>
                      <a:pt x="430" y="10"/>
                    </a:lnTo>
                    <a:lnTo>
                      <a:pt x="431" y="13"/>
                    </a:lnTo>
                    <a:lnTo>
                      <a:pt x="431" y="14"/>
                    </a:lnTo>
                    <a:lnTo>
                      <a:pt x="431" y="13"/>
                    </a:lnTo>
                    <a:lnTo>
                      <a:pt x="433" y="12"/>
                    </a:lnTo>
                    <a:lnTo>
                      <a:pt x="433" y="11"/>
                    </a:lnTo>
                    <a:lnTo>
                      <a:pt x="434" y="11"/>
                    </a:lnTo>
                    <a:lnTo>
                      <a:pt x="434" y="10"/>
                    </a:lnTo>
                    <a:lnTo>
                      <a:pt x="434" y="9"/>
                    </a:lnTo>
                    <a:lnTo>
                      <a:pt x="435" y="8"/>
                    </a:lnTo>
                    <a:lnTo>
                      <a:pt x="435" y="9"/>
                    </a:lnTo>
                    <a:lnTo>
                      <a:pt x="435" y="10"/>
                    </a:lnTo>
                    <a:lnTo>
                      <a:pt x="436" y="10"/>
                    </a:lnTo>
                    <a:lnTo>
                      <a:pt x="436" y="12"/>
                    </a:lnTo>
                    <a:lnTo>
                      <a:pt x="436" y="12"/>
                    </a:lnTo>
                    <a:lnTo>
                      <a:pt x="437" y="12"/>
                    </a:lnTo>
                    <a:lnTo>
                      <a:pt x="437" y="12"/>
                    </a:lnTo>
                    <a:lnTo>
                      <a:pt x="438" y="12"/>
                    </a:lnTo>
                    <a:lnTo>
                      <a:pt x="438" y="13"/>
                    </a:lnTo>
                    <a:lnTo>
                      <a:pt x="438" y="12"/>
                    </a:lnTo>
                    <a:lnTo>
                      <a:pt x="439" y="13"/>
                    </a:lnTo>
                    <a:lnTo>
                      <a:pt x="439" y="14"/>
                    </a:lnTo>
                    <a:lnTo>
                      <a:pt x="439" y="16"/>
                    </a:lnTo>
                    <a:lnTo>
                      <a:pt x="440" y="16"/>
                    </a:lnTo>
                    <a:lnTo>
                      <a:pt x="440" y="18"/>
                    </a:lnTo>
                    <a:lnTo>
                      <a:pt x="440" y="17"/>
                    </a:lnTo>
                    <a:lnTo>
                      <a:pt x="442" y="17"/>
                    </a:lnTo>
                    <a:lnTo>
                      <a:pt x="442" y="17"/>
                    </a:lnTo>
                    <a:lnTo>
                      <a:pt x="443" y="19"/>
                    </a:lnTo>
                    <a:lnTo>
                      <a:pt x="443" y="18"/>
                    </a:lnTo>
                    <a:lnTo>
                      <a:pt x="443" y="18"/>
                    </a:lnTo>
                    <a:lnTo>
                      <a:pt x="444" y="16"/>
                    </a:lnTo>
                    <a:lnTo>
                      <a:pt x="444" y="16"/>
                    </a:lnTo>
                    <a:lnTo>
                      <a:pt x="444" y="16"/>
                    </a:lnTo>
                    <a:lnTo>
                      <a:pt x="445" y="13"/>
                    </a:lnTo>
                    <a:lnTo>
                      <a:pt x="445" y="12"/>
                    </a:lnTo>
                    <a:lnTo>
                      <a:pt x="445" y="12"/>
                    </a:lnTo>
                    <a:lnTo>
                      <a:pt x="446" y="10"/>
                    </a:lnTo>
                    <a:lnTo>
                      <a:pt x="446" y="8"/>
                    </a:lnTo>
                    <a:lnTo>
                      <a:pt x="447" y="8"/>
                    </a:lnTo>
                    <a:lnTo>
                      <a:pt x="447" y="10"/>
                    </a:lnTo>
                    <a:lnTo>
                      <a:pt x="447" y="13"/>
                    </a:lnTo>
                    <a:lnTo>
                      <a:pt x="448" y="13"/>
                    </a:lnTo>
                    <a:lnTo>
                      <a:pt x="448" y="14"/>
                    </a:lnTo>
                    <a:lnTo>
                      <a:pt x="448" y="16"/>
                    </a:lnTo>
                    <a:lnTo>
                      <a:pt x="449" y="16"/>
                    </a:lnTo>
                    <a:lnTo>
                      <a:pt x="449" y="14"/>
                    </a:lnTo>
                    <a:lnTo>
                      <a:pt x="449" y="14"/>
                    </a:lnTo>
                    <a:lnTo>
                      <a:pt x="451" y="14"/>
                    </a:lnTo>
                    <a:lnTo>
                      <a:pt x="451" y="14"/>
                    </a:lnTo>
                    <a:lnTo>
                      <a:pt x="452" y="14"/>
                    </a:lnTo>
                    <a:lnTo>
                      <a:pt x="452" y="16"/>
                    </a:lnTo>
                    <a:lnTo>
                      <a:pt x="452" y="16"/>
                    </a:lnTo>
                    <a:lnTo>
                      <a:pt x="453" y="14"/>
                    </a:lnTo>
                    <a:lnTo>
                      <a:pt x="453" y="13"/>
                    </a:lnTo>
                    <a:lnTo>
                      <a:pt x="453" y="13"/>
                    </a:lnTo>
                    <a:lnTo>
                      <a:pt x="454" y="14"/>
                    </a:lnTo>
                    <a:lnTo>
                      <a:pt x="454" y="13"/>
                    </a:lnTo>
                    <a:lnTo>
                      <a:pt x="454" y="13"/>
                    </a:lnTo>
                    <a:lnTo>
                      <a:pt x="455" y="14"/>
                    </a:lnTo>
                    <a:lnTo>
                      <a:pt x="455" y="14"/>
                    </a:lnTo>
                    <a:lnTo>
                      <a:pt x="456" y="16"/>
                    </a:lnTo>
                    <a:lnTo>
                      <a:pt x="456" y="16"/>
                    </a:lnTo>
                    <a:lnTo>
                      <a:pt x="456" y="14"/>
                    </a:lnTo>
                    <a:lnTo>
                      <a:pt x="457" y="16"/>
                    </a:lnTo>
                    <a:lnTo>
                      <a:pt x="457" y="16"/>
                    </a:lnTo>
                    <a:lnTo>
                      <a:pt x="457" y="17"/>
                    </a:lnTo>
                    <a:lnTo>
                      <a:pt x="458" y="17"/>
                    </a:lnTo>
                    <a:lnTo>
                      <a:pt x="458" y="17"/>
                    </a:lnTo>
                    <a:lnTo>
                      <a:pt x="458" y="17"/>
                    </a:lnTo>
                    <a:lnTo>
                      <a:pt x="460" y="19"/>
                    </a:lnTo>
                    <a:lnTo>
                      <a:pt x="460" y="18"/>
                    </a:lnTo>
                    <a:lnTo>
                      <a:pt x="461" y="18"/>
                    </a:lnTo>
                    <a:lnTo>
                      <a:pt x="461" y="17"/>
                    </a:lnTo>
                    <a:lnTo>
                      <a:pt x="461" y="18"/>
                    </a:lnTo>
                    <a:lnTo>
                      <a:pt x="462" y="18"/>
                    </a:lnTo>
                    <a:lnTo>
                      <a:pt x="462" y="18"/>
                    </a:lnTo>
                    <a:lnTo>
                      <a:pt x="462" y="14"/>
                    </a:lnTo>
                    <a:lnTo>
                      <a:pt x="463" y="14"/>
                    </a:lnTo>
                    <a:lnTo>
                      <a:pt x="463" y="14"/>
                    </a:lnTo>
                    <a:lnTo>
                      <a:pt x="463" y="14"/>
                    </a:lnTo>
                    <a:lnTo>
                      <a:pt x="464" y="14"/>
                    </a:lnTo>
                    <a:lnTo>
                      <a:pt x="464" y="13"/>
                    </a:lnTo>
                    <a:lnTo>
                      <a:pt x="465" y="12"/>
                    </a:lnTo>
                    <a:lnTo>
                      <a:pt x="465" y="12"/>
                    </a:lnTo>
                    <a:lnTo>
                      <a:pt x="465" y="8"/>
                    </a:lnTo>
                    <a:lnTo>
                      <a:pt x="466" y="10"/>
                    </a:lnTo>
                    <a:lnTo>
                      <a:pt x="466" y="8"/>
                    </a:lnTo>
                    <a:lnTo>
                      <a:pt x="466" y="7"/>
                    </a:lnTo>
                    <a:lnTo>
                      <a:pt x="467" y="8"/>
                    </a:lnTo>
                    <a:lnTo>
                      <a:pt x="467" y="8"/>
                    </a:lnTo>
                    <a:lnTo>
                      <a:pt x="467" y="9"/>
                    </a:lnTo>
                    <a:lnTo>
                      <a:pt x="469" y="10"/>
                    </a:lnTo>
                    <a:lnTo>
                      <a:pt x="469" y="10"/>
                    </a:lnTo>
                    <a:lnTo>
                      <a:pt x="470" y="10"/>
                    </a:lnTo>
                    <a:lnTo>
                      <a:pt x="470" y="11"/>
                    </a:lnTo>
                    <a:lnTo>
                      <a:pt x="470" y="10"/>
                    </a:lnTo>
                    <a:lnTo>
                      <a:pt x="471" y="11"/>
                    </a:lnTo>
                    <a:lnTo>
                      <a:pt x="471" y="11"/>
                    </a:lnTo>
                    <a:lnTo>
                      <a:pt x="471" y="12"/>
                    </a:lnTo>
                    <a:lnTo>
                      <a:pt x="472" y="12"/>
                    </a:lnTo>
                    <a:lnTo>
                      <a:pt x="472" y="12"/>
                    </a:lnTo>
                    <a:lnTo>
                      <a:pt x="472" y="12"/>
                    </a:lnTo>
                    <a:lnTo>
                      <a:pt x="473" y="12"/>
                    </a:lnTo>
                    <a:lnTo>
                      <a:pt x="473" y="12"/>
                    </a:lnTo>
                    <a:lnTo>
                      <a:pt x="474" y="9"/>
                    </a:lnTo>
                    <a:lnTo>
                      <a:pt x="474" y="8"/>
                    </a:lnTo>
                    <a:lnTo>
                      <a:pt x="474" y="8"/>
                    </a:lnTo>
                    <a:lnTo>
                      <a:pt x="475" y="8"/>
                    </a:lnTo>
                    <a:lnTo>
                      <a:pt x="475" y="8"/>
                    </a:lnTo>
                    <a:lnTo>
                      <a:pt x="475" y="10"/>
                    </a:lnTo>
                    <a:lnTo>
                      <a:pt x="476" y="11"/>
                    </a:lnTo>
                    <a:lnTo>
                      <a:pt x="476" y="12"/>
                    </a:lnTo>
                    <a:lnTo>
                      <a:pt x="478" y="14"/>
                    </a:lnTo>
                    <a:lnTo>
                      <a:pt x="478" y="13"/>
                    </a:lnTo>
                    <a:lnTo>
                      <a:pt x="478" y="13"/>
                    </a:lnTo>
                    <a:lnTo>
                      <a:pt x="479" y="14"/>
                    </a:lnTo>
                    <a:lnTo>
                      <a:pt x="479" y="14"/>
                    </a:lnTo>
                    <a:lnTo>
                      <a:pt x="479" y="14"/>
                    </a:lnTo>
                    <a:lnTo>
                      <a:pt x="480" y="12"/>
                    </a:lnTo>
                    <a:lnTo>
                      <a:pt x="480" y="10"/>
                    </a:lnTo>
                    <a:lnTo>
                      <a:pt x="480" y="9"/>
                    </a:lnTo>
                    <a:lnTo>
                      <a:pt x="481" y="8"/>
                    </a:lnTo>
                    <a:lnTo>
                      <a:pt x="481" y="8"/>
                    </a:lnTo>
                    <a:lnTo>
                      <a:pt x="482" y="8"/>
                    </a:lnTo>
                    <a:lnTo>
                      <a:pt x="482" y="7"/>
                    </a:lnTo>
                    <a:lnTo>
                      <a:pt x="482" y="5"/>
                    </a:lnTo>
                    <a:lnTo>
                      <a:pt x="483" y="7"/>
                    </a:lnTo>
                    <a:lnTo>
                      <a:pt x="483" y="5"/>
                    </a:lnTo>
                    <a:lnTo>
                      <a:pt x="483" y="5"/>
                    </a:lnTo>
                    <a:lnTo>
                      <a:pt x="484" y="7"/>
                    </a:lnTo>
                    <a:lnTo>
                      <a:pt x="484" y="5"/>
                    </a:lnTo>
                    <a:lnTo>
                      <a:pt x="484" y="3"/>
                    </a:lnTo>
                    <a:lnTo>
                      <a:pt x="485" y="3"/>
                    </a:lnTo>
                    <a:lnTo>
                      <a:pt x="485" y="5"/>
                    </a:lnTo>
                    <a:lnTo>
                      <a:pt x="487" y="7"/>
                    </a:lnTo>
                    <a:lnTo>
                      <a:pt x="487" y="9"/>
                    </a:lnTo>
                    <a:lnTo>
                      <a:pt x="487" y="12"/>
                    </a:lnTo>
                    <a:lnTo>
                      <a:pt x="488" y="13"/>
                    </a:lnTo>
                    <a:lnTo>
                      <a:pt x="488" y="14"/>
                    </a:lnTo>
                    <a:lnTo>
                      <a:pt x="488" y="10"/>
                    </a:lnTo>
                    <a:lnTo>
                      <a:pt x="489" y="9"/>
                    </a:lnTo>
                    <a:lnTo>
                      <a:pt x="489" y="4"/>
                    </a:lnTo>
                    <a:lnTo>
                      <a:pt x="489" y="4"/>
                    </a:lnTo>
                    <a:lnTo>
                      <a:pt x="490" y="1"/>
                    </a:lnTo>
                    <a:lnTo>
                      <a:pt x="490" y="1"/>
                    </a:lnTo>
                    <a:lnTo>
                      <a:pt x="491" y="2"/>
                    </a:lnTo>
                    <a:lnTo>
                      <a:pt x="491" y="3"/>
                    </a:lnTo>
                    <a:lnTo>
                      <a:pt x="491" y="4"/>
                    </a:lnTo>
                    <a:lnTo>
                      <a:pt x="492" y="4"/>
                    </a:lnTo>
                    <a:lnTo>
                      <a:pt x="492" y="4"/>
                    </a:lnTo>
                    <a:lnTo>
                      <a:pt x="492" y="3"/>
                    </a:lnTo>
                    <a:lnTo>
                      <a:pt x="493" y="4"/>
                    </a:lnTo>
                    <a:lnTo>
                      <a:pt x="493" y="5"/>
                    </a:lnTo>
                    <a:lnTo>
                      <a:pt x="493" y="7"/>
                    </a:lnTo>
                    <a:lnTo>
                      <a:pt x="494" y="4"/>
                    </a:lnTo>
                    <a:lnTo>
                      <a:pt x="494" y="5"/>
                    </a:lnTo>
                    <a:lnTo>
                      <a:pt x="496" y="5"/>
                    </a:lnTo>
                    <a:lnTo>
                      <a:pt x="496" y="5"/>
                    </a:lnTo>
                    <a:lnTo>
                      <a:pt x="496" y="8"/>
                    </a:lnTo>
                    <a:lnTo>
                      <a:pt x="497" y="7"/>
                    </a:lnTo>
                    <a:lnTo>
                      <a:pt x="497" y="9"/>
                    </a:lnTo>
                    <a:lnTo>
                      <a:pt x="497" y="11"/>
                    </a:lnTo>
                    <a:lnTo>
                      <a:pt x="498" y="12"/>
                    </a:lnTo>
                    <a:lnTo>
                      <a:pt x="498" y="10"/>
                    </a:lnTo>
                    <a:lnTo>
                      <a:pt x="498" y="12"/>
                    </a:lnTo>
                    <a:lnTo>
                      <a:pt x="499" y="9"/>
                    </a:lnTo>
                    <a:lnTo>
                      <a:pt x="499" y="9"/>
                    </a:lnTo>
                    <a:lnTo>
                      <a:pt x="500" y="8"/>
                    </a:lnTo>
                    <a:lnTo>
                      <a:pt x="500" y="8"/>
                    </a:lnTo>
                    <a:lnTo>
                      <a:pt x="500" y="7"/>
                    </a:lnTo>
                    <a:lnTo>
                      <a:pt x="501" y="8"/>
                    </a:lnTo>
                    <a:lnTo>
                      <a:pt x="501" y="9"/>
                    </a:lnTo>
                    <a:lnTo>
                      <a:pt x="501" y="8"/>
                    </a:lnTo>
                    <a:lnTo>
                      <a:pt x="502" y="9"/>
                    </a:lnTo>
                    <a:lnTo>
                      <a:pt x="502" y="5"/>
                    </a:lnTo>
                    <a:lnTo>
                      <a:pt x="502" y="8"/>
                    </a:lnTo>
                    <a:lnTo>
                      <a:pt x="503" y="9"/>
                    </a:lnTo>
                    <a:lnTo>
                      <a:pt x="503" y="9"/>
                    </a:lnTo>
                    <a:lnTo>
                      <a:pt x="504" y="9"/>
                    </a:lnTo>
                    <a:lnTo>
                      <a:pt x="504" y="9"/>
                    </a:lnTo>
                    <a:lnTo>
                      <a:pt x="504" y="9"/>
                    </a:lnTo>
                    <a:lnTo>
                      <a:pt x="506" y="9"/>
                    </a:lnTo>
                    <a:lnTo>
                      <a:pt x="506" y="11"/>
                    </a:lnTo>
                    <a:lnTo>
                      <a:pt x="506" y="12"/>
                    </a:lnTo>
                    <a:lnTo>
                      <a:pt x="507" y="12"/>
                    </a:lnTo>
                    <a:lnTo>
                      <a:pt x="507" y="13"/>
                    </a:lnTo>
                    <a:lnTo>
                      <a:pt x="507" y="14"/>
                    </a:lnTo>
                    <a:lnTo>
                      <a:pt x="508" y="16"/>
                    </a:lnTo>
                    <a:lnTo>
                      <a:pt x="508" y="14"/>
                    </a:lnTo>
                    <a:lnTo>
                      <a:pt x="509" y="14"/>
                    </a:lnTo>
                    <a:lnTo>
                      <a:pt x="509" y="16"/>
                    </a:lnTo>
                    <a:lnTo>
                      <a:pt x="509" y="13"/>
                    </a:lnTo>
                    <a:lnTo>
                      <a:pt x="510" y="12"/>
                    </a:lnTo>
                    <a:lnTo>
                      <a:pt x="510" y="9"/>
                    </a:lnTo>
                    <a:lnTo>
                      <a:pt x="510" y="9"/>
                    </a:lnTo>
                    <a:lnTo>
                      <a:pt x="511" y="9"/>
                    </a:lnTo>
                    <a:lnTo>
                      <a:pt x="511" y="8"/>
                    </a:lnTo>
                    <a:lnTo>
                      <a:pt x="511" y="9"/>
                    </a:lnTo>
                    <a:lnTo>
                      <a:pt x="512" y="7"/>
                    </a:lnTo>
                    <a:lnTo>
                      <a:pt x="512" y="5"/>
                    </a:lnTo>
                    <a:lnTo>
                      <a:pt x="513" y="4"/>
                    </a:lnTo>
                    <a:lnTo>
                      <a:pt x="513" y="3"/>
                    </a:lnTo>
                    <a:lnTo>
                      <a:pt x="513" y="4"/>
                    </a:lnTo>
                    <a:lnTo>
                      <a:pt x="515" y="4"/>
                    </a:lnTo>
                    <a:lnTo>
                      <a:pt x="515" y="5"/>
                    </a:lnTo>
                    <a:lnTo>
                      <a:pt x="515" y="5"/>
                    </a:lnTo>
                    <a:lnTo>
                      <a:pt x="516" y="5"/>
                    </a:lnTo>
                    <a:lnTo>
                      <a:pt x="516" y="5"/>
                    </a:lnTo>
                    <a:lnTo>
                      <a:pt x="516" y="2"/>
                    </a:lnTo>
                    <a:lnTo>
                      <a:pt x="517" y="0"/>
                    </a:lnTo>
                    <a:lnTo>
                      <a:pt x="517" y="0"/>
                    </a:lnTo>
                    <a:lnTo>
                      <a:pt x="518" y="0"/>
                    </a:lnTo>
                    <a:lnTo>
                      <a:pt x="518" y="1"/>
                    </a:lnTo>
                    <a:lnTo>
                      <a:pt x="518" y="1"/>
                    </a:lnTo>
                    <a:lnTo>
                      <a:pt x="519" y="3"/>
                    </a:lnTo>
                    <a:lnTo>
                      <a:pt x="519" y="1"/>
                    </a:lnTo>
                    <a:lnTo>
                      <a:pt x="519" y="2"/>
                    </a:lnTo>
                    <a:lnTo>
                      <a:pt x="520" y="4"/>
                    </a:lnTo>
                    <a:lnTo>
                      <a:pt x="520" y="5"/>
                    </a:lnTo>
                    <a:lnTo>
                      <a:pt x="521" y="7"/>
                    </a:lnTo>
                    <a:lnTo>
                      <a:pt x="521" y="9"/>
                    </a:lnTo>
                    <a:lnTo>
                      <a:pt x="521" y="10"/>
                    </a:lnTo>
                    <a:lnTo>
                      <a:pt x="522" y="10"/>
                    </a:lnTo>
                    <a:lnTo>
                      <a:pt x="522" y="10"/>
                    </a:lnTo>
                    <a:lnTo>
                      <a:pt x="522" y="12"/>
                    </a:lnTo>
                    <a:lnTo>
                      <a:pt x="524" y="12"/>
                    </a:lnTo>
                    <a:lnTo>
                      <a:pt x="524" y="13"/>
                    </a:lnTo>
                    <a:lnTo>
                      <a:pt x="524" y="12"/>
                    </a:lnTo>
                    <a:lnTo>
                      <a:pt x="525" y="10"/>
                    </a:lnTo>
                    <a:lnTo>
                      <a:pt x="525" y="8"/>
                    </a:lnTo>
                    <a:lnTo>
                      <a:pt x="526" y="9"/>
                    </a:lnTo>
                    <a:lnTo>
                      <a:pt x="526" y="8"/>
                    </a:lnTo>
                    <a:lnTo>
                      <a:pt x="526" y="8"/>
                    </a:lnTo>
                    <a:lnTo>
                      <a:pt x="527" y="5"/>
                    </a:lnTo>
                    <a:lnTo>
                      <a:pt x="527" y="7"/>
                    </a:lnTo>
                    <a:lnTo>
                      <a:pt x="527" y="5"/>
                    </a:lnTo>
                    <a:lnTo>
                      <a:pt x="528" y="4"/>
                    </a:lnTo>
                    <a:lnTo>
                      <a:pt x="528" y="1"/>
                    </a:lnTo>
                    <a:lnTo>
                      <a:pt x="528" y="1"/>
                    </a:lnTo>
                    <a:lnTo>
                      <a:pt x="529" y="1"/>
                    </a:lnTo>
                    <a:lnTo>
                      <a:pt x="529" y="4"/>
                    </a:lnTo>
                    <a:lnTo>
                      <a:pt x="530" y="4"/>
                    </a:lnTo>
                    <a:lnTo>
                      <a:pt x="530" y="7"/>
                    </a:lnTo>
                    <a:lnTo>
                      <a:pt x="530" y="9"/>
                    </a:lnTo>
                    <a:lnTo>
                      <a:pt x="531" y="10"/>
                    </a:lnTo>
                    <a:lnTo>
                      <a:pt x="531" y="10"/>
                    </a:lnTo>
                    <a:lnTo>
                      <a:pt x="531" y="12"/>
                    </a:lnTo>
                    <a:lnTo>
                      <a:pt x="533" y="12"/>
                    </a:lnTo>
                    <a:lnTo>
                      <a:pt x="533" y="12"/>
                    </a:lnTo>
                    <a:lnTo>
                      <a:pt x="533" y="12"/>
                    </a:lnTo>
                    <a:lnTo>
                      <a:pt x="534" y="12"/>
                    </a:lnTo>
                    <a:lnTo>
                      <a:pt x="534" y="13"/>
                    </a:lnTo>
                    <a:lnTo>
                      <a:pt x="535" y="12"/>
                    </a:lnTo>
                    <a:lnTo>
                      <a:pt x="535" y="11"/>
                    </a:lnTo>
                    <a:lnTo>
                      <a:pt x="535" y="10"/>
                    </a:lnTo>
                    <a:lnTo>
                      <a:pt x="536" y="10"/>
                    </a:lnTo>
                    <a:lnTo>
                      <a:pt x="536" y="12"/>
                    </a:lnTo>
                    <a:lnTo>
                      <a:pt x="536" y="12"/>
                    </a:lnTo>
                    <a:lnTo>
                      <a:pt x="537" y="10"/>
                    </a:lnTo>
                    <a:lnTo>
                      <a:pt x="537" y="9"/>
                    </a:lnTo>
                    <a:lnTo>
                      <a:pt x="537" y="10"/>
                    </a:lnTo>
                    <a:lnTo>
                      <a:pt x="538" y="10"/>
                    </a:lnTo>
                    <a:lnTo>
                      <a:pt x="538" y="9"/>
                    </a:lnTo>
                    <a:lnTo>
                      <a:pt x="539" y="8"/>
                    </a:lnTo>
                    <a:lnTo>
                      <a:pt x="539" y="8"/>
                    </a:lnTo>
                    <a:lnTo>
                      <a:pt x="539" y="9"/>
                    </a:lnTo>
                    <a:lnTo>
                      <a:pt x="540" y="10"/>
                    </a:lnTo>
                    <a:lnTo>
                      <a:pt x="540" y="10"/>
                    </a:lnTo>
                    <a:lnTo>
                      <a:pt x="540" y="13"/>
                    </a:lnTo>
                    <a:lnTo>
                      <a:pt x="542" y="13"/>
                    </a:lnTo>
                    <a:lnTo>
                      <a:pt x="542" y="12"/>
                    </a:lnTo>
                    <a:lnTo>
                      <a:pt x="542" y="11"/>
                    </a:lnTo>
                    <a:lnTo>
                      <a:pt x="543" y="10"/>
                    </a:lnTo>
                    <a:lnTo>
                      <a:pt x="543" y="10"/>
                    </a:lnTo>
                    <a:lnTo>
                      <a:pt x="544" y="10"/>
                    </a:lnTo>
                    <a:lnTo>
                      <a:pt x="544" y="9"/>
                    </a:lnTo>
                    <a:lnTo>
                      <a:pt x="544" y="10"/>
                    </a:lnTo>
                    <a:lnTo>
                      <a:pt x="545" y="9"/>
                    </a:lnTo>
                    <a:lnTo>
                      <a:pt x="545" y="8"/>
                    </a:lnTo>
                    <a:lnTo>
                      <a:pt x="545" y="8"/>
                    </a:lnTo>
                    <a:lnTo>
                      <a:pt x="546" y="8"/>
                    </a:lnTo>
                    <a:lnTo>
                      <a:pt x="546" y="7"/>
                    </a:lnTo>
                    <a:lnTo>
                      <a:pt x="546" y="5"/>
                    </a:lnTo>
                    <a:lnTo>
                      <a:pt x="547" y="7"/>
                    </a:lnTo>
                    <a:lnTo>
                      <a:pt x="547" y="7"/>
                    </a:lnTo>
                    <a:lnTo>
                      <a:pt x="548" y="9"/>
                    </a:lnTo>
                    <a:lnTo>
                      <a:pt x="548" y="5"/>
                    </a:lnTo>
                    <a:lnTo>
                      <a:pt x="548" y="7"/>
                    </a:lnTo>
                    <a:lnTo>
                      <a:pt x="549" y="8"/>
                    </a:lnTo>
                    <a:lnTo>
                      <a:pt x="549" y="4"/>
                    </a:lnTo>
                    <a:lnTo>
                      <a:pt x="549" y="5"/>
                    </a:lnTo>
                    <a:lnTo>
                      <a:pt x="551" y="5"/>
                    </a:lnTo>
                    <a:lnTo>
                      <a:pt x="551" y="7"/>
                    </a:lnTo>
                    <a:lnTo>
                      <a:pt x="551" y="7"/>
                    </a:lnTo>
                    <a:lnTo>
                      <a:pt x="552" y="8"/>
                    </a:lnTo>
                    <a:lnTo>
                      <a:pt x="552" y="8"/>
                    </a:lnTo>
                    <a:lnTo>
                      <a:pt x="553" y="9"/>
                    </a:lnTo>
                    <a:lnTo>
                      <a:pt x="553" y="7"/>
                    </a:lnTo>
                    <a:lnTo>
                      <a:pt x="553" y="7"/>
                    </a:lnTo>
                    <a:lnTo>
                      <a:pt x="554" y="7"/>
                    </a:lnTo>
                    <a:lnTo>
                      <a:pt x="554" y="7"/>
                    </a:lnTo>
                    <a:lnTo>
                      <a:pt x="554" y="8"/>
                    </a:lnTo>
                    <a:lnTo>
                      <a:pt x="555" y="7"/>
                    </a:lnTo>
                    <a:lnTo>
                      <a:pt x="555" y="7"/>
                    </a:lnTo>
                    <a:lnTo>
                      <a:pt x="555" y="5"/>
                    </a:lnTo>
                    <a:lnTo>
                      <a:pt x="556" y="5"/>
                    </a:lnTo>
                    <a:lnTo>
                      <a:pt x="556" y="4"/>
                    </a:lnTo>
                    <a:lnTo>
                      <a:pt x="557" y="5"/>
                    </a:lnTo>
                    <a:lnTo>
                      <a:pt x="557" y="5"/>
                    </a:lnTo>
                    <a:lnTo>
                      <a:pt x="557" y="8"/>
                    </a:lnTo>
                    <a:lnTo>
                      <a:pt x="558" y="7"/>
                    </a:lnTo>
                    <a:lnTo>
                      <a:pt x="558" y="9"/>
                    </a:lnTo>
                    <a:lnTo>
                      <a:pt x="558" y="10"/>
                    </a:lnTo>
                    <a:lnTo>
                      <a:pt x="560" y="11"/>
                    </a:lnTo>
                    <a:lnTo>
                      <a:pt x="560" y="12"/>
                    </a:lnTo>
                    <a:lnTo>
                      <a:pt x="561" y="13"/>
                    </a:lnTo>
                    <a:lnTo>
                      <a:pt x="561" y="13"/>
                    </a:lnTo>
                    <a:lnTo>
                      <a:pt x="561" y="12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62" y="11"/>
                    </a:lnTo>
                    <a:lnTo>
                      <a:pt x="563" y="9"/>
                    </a:lnTo>
                    <a:lnTo>
                      <a:pt x="563" y="11"/>
                    </a:lnTo>
                    <a:lnTo>
                      <a:pt x="563" y="9"/>
                    </a:lnTo>
                    <a:lnTo>
                      <a:pt x="564" y="9"/>
                    </a:lnTo>
                    <a:lnTo>
                      <a:pt x="564" y="7"/>
                    </a:lnTo>
                    <a:lnTo>
                      <a:pt x="565" y="5"/>
                    </a:lnTo>
                    <a:lnTo>
                      <a:pt x="565" y="5"/>
                    </a:lnTo>
                    <a:lnTo>
                      <a:pt x="565" y="5"/>
                    </a:lnTo>
                    <a:lnTo>
                      <a:pt x="566" y="4"/>
                    </a:lnTo>
                    <a:lnTo>
                      <a:pt x="566" y="3"/>
                    </a:lnTo>
                    <a:lnTo>
                      <a:pt x="566" y="4"/>
                    </a:lnTo>
                    <a:lnTo>
                      <a:pt x="567" y="7"/>
                    </a:lnTo>
                    <a:lnTo>
                      <a:pt x="567" y="8"/>
                    </a:lnTo>
                    <a:lnTo>
                      <a:pt x="567" y="9"/>
                    </a:lnTo>
                    <a:lnTo>
                      <a:pt x="569" y="9"/>
                    </a:lnTo>
                    <a:lnTo>
                      <a:pt x="569" y="11"/>
                    </a:lnTo>
                    <a:lnTo>
                      <a:pt x="570" y="10"/>
                    </a:lnTo>
                    <a:lnTo>
                      <a:pt x="570" y="12"/>
                    </a:lnTo>
                    <a:lnTo>
                      <a:pt x="570" y="13"/>
                    </a:lnTo>
                    <a:lnTo>
                      <a:pt x="571" y="12"/>
                    </a:lnTo>
                    <a:lnTo>
                      <a:pt x="571" y="10"/>
                    </a:lnTo>
                    <a:lnTo>
                      <a:pt x="571" y="8"/>
                    </a:lnTo>
                    <a:lnTo>
                      <a:pt x="572" y="8"/>
                    </a:lnTo>
                    <a:lnTo>
                      <a:pt x="572" y="8"/>
                    </a:lnTo>
                    <a:lnTo>
                      <a:pt x="572" y="8"/>
                    </a:lnTo>
                    <a:lnTo>
                      <a:pt x="573" y="8"/>
                    </a:lnTo>
                    <a:lnTo>
                      <a:pt x="573" y="9"/>
                    </a:lnTo>
                    <a:lnTo>
                      <a:pt x="574" y="8"/>
                    </a:lnTo>
                    <a:lnTo>
                      <a:pt x="574" y="8"/>
                    </a:lnTo>
                    <a:lnTo>
                      <a:pt x="574" y="7"/>
                    </a:lnTo>
                    <a:lnTo>
                      <a:pt x="575" y="7"/>
                    </a:lnTo>
                    <a:lnTo>
                      <a:pt x="575" y="5"/>
                    </a:lnTo>
                    <a:lnTo>
                      <a:pt x="575" y="7"/>
                    </a:lnTo>
                    <a:lnTo>
                      <a:pt x="576" y="4"/>
                    </a:lnTo>
                    <a:lnTo>
                      <a:pt x="576" y="7"/>
                    </a:lnTo>
                    <a:lnTo>
                      <a:pt x="576" y="8"/>
                    </a:lnTo>
                    <a:lnTo>
                      <a:pt x="578" y="8"/>
                    </a:lnTo>
                    <a:lnTo>
                      <a:pt x="578" y="8"/>
                    </a:lnTo>
                    <a:lnTo>
                      <a:pt x="579" y="8"/>
                    </a:lnTo>
                    <a:lnTo>
                      <a:pt x="579" y="7"/>
                    </a:lnTo>
                    <a:lnTo>
                      <a:pt x="579" y="9"/>
                    </a:lnTo>
                    <a:lnTo>
                      <a:pt x="580" y="11"/>
                    </a:lnTo>
                    <a:lnTo>
                      <a:pt x="580" y="10"/>
                    </a:lnTo>
                    <a:lnTo>
                      <a:pt x="580" y="9"/>
                    </a:lnTo>
                    <a:lnTo>
                      <a:pt x="581" y="8"/>
                    </a:lnTo>
                    <a:lnTo>
                      <a:pt x="581" y="8"/>
                    </a:lnTo>
                    <a:lnTo>
                      <a:pt x="581" y="9"/>
                    </a:lnTo>
                    <a:lnTo>
                      <a:pt x="582" y="11"/>
                    </a:lnTo>
                    <a:lnTo>
                      <a:pt x="582" y="11"/>
                    </a:lnTo>
                    <a:lnTo>
                      <a:pt x="583" y="10"/>
                    </a:lnTo>
                    <a:lnTo>
                      <a:pt x="583" y="12"/>
                    </a:lnTo>
                    <a:lnTo>
                      <a:pt x="583" y="11"/>
                    </a:lnTo>
                    <a:lnTo>
                      <a:pt x="584" y="12"/>
                    </a:lnTo>
                    <a:lnTo>
                      <a:pt x="584" y="9"/>
                    </a:lnTo>
                    <a:lnTo>
                      <a:pt x="584" y="7"/>
                    </a:lnTo>
                    <a:lnTo>
                      <a:pt x="585" y="7"/>
                    </a:lnTo>
                    <a:lnTo>
                      <a:pt x="585" y="7"/>
                    </a:lnTo>
                    <a:lnTo>
                      <a:pt x="585" y="8"/>
                    </a:lnTo>
                    <a:lnTo>
                      <a:pt x="587" y="8"/>
                    </a:lnTo>
                    <a:lnTo>
                      <a:pt x="587" y="7"/>
                    </a:lnTo>
                    <a:lnTo>
                      <a:pt x="588" y="8"/>
                    </a:lnTo>
                    <a:lnTo>
                      <a:pt x="588" y="8"/>
                    </a:lnTo>
                    <a:lnTo>
                      <a:pt x="588" y="9"/>
                    </a:lnTo>
                    <a:lnTo>
                      <a:pt x="589" y="9"/>
                    </a:lnTo>
                    <a:lnTo>
                      <a:pt x="589" y="10"/>
                    </a:lnTo>
                    <a:lnTo>
                      <a:pt x="589" y="13"/>
                    </a:lnTo>
                    <a:lnTo>
                      <a:pt x="590" y="12"/>
                    </a:lnTo>
                    <a:lnTo>
                      <a:pt x="590" y="13"/>
                    </a:lnTo>
                    <a:lnTo>
                      <a:pt x="590" y="12"/>
                    </a:lnTo>
                    <a:lnTo>
                      <a:pt x="591" y="12"/>
                    </a:lnTo>
                    <a:lnTo>
                      <a:pt x="591" y="12"/>
                    </a:lnTo>
                    <a:lnTo>
                      <a:pt x="592" y="13"/>
                    </a:lnTo>
                    <a:lnTo>
                      <a:pt x="592" y="14"/>
                    </a:lnTo>
                    <a:lnTo>
                      <a:pt x="592" y="14"/>
                    </a:lnTo>
                    <a:lnTo>
                      <a:pt x="593" y="14"/>
                    </a:lnTo>
                    <a:lnTo>
                      <a:pt x="593" y="14"/>
                    </a:lnTo>
                    <a:lnTo>
                      <a:pt x="593" y="13"/>
                    </a:lnTo>
                    <a:lnTo>
                      <a:pt x="594" y="13"/>
                    </a:lnTo>
                    <a:lnTo>
                      <a:pt x="594" y="12"/>
                    </a:lnTo>
                    <a:lnTo>
                      <a:pt x="594" y="12"/>
                    </a:lnTo>
                    <a:lnTo>
                      <a:pt x="596" y="12"/>
                    </a:lnTo>
                    <a:lnTo>
                      <a:pt x="596" y="12"/>
                    </a:lnTo>
                    <a:lnTo>
                      <a:pt x="597" y="10"/>
                    </a:lnTo>
                    <a:lnTo>
                      <a:pt x="597" y="11"/>
                    </a:lnTo>
                    <a:lnTo>
                      <a:pt x="597" y="13"/>
                    </a:lnTo>
                    <a:lnTo>
                      <a:pt x="598" y="12"/>
                    </a:lnTo>
                    <a:lnTo>
                      <a:pt x="598" y="10"/>
                    </a:lnTo>
                    <a:lnTo>
                      <a:pt x="598" y="9"/>
                    </a:lnTo>
                    <a:lnTo>
                      <a:pt x="599" y="8"/>
                    </a:lnTo>
                    <a:lnTo>
                      <a:pt x="599" y="9"/>
                    </a:lnTo>
                    <a:lnTo>
                      <a:pt x="599" y="8"/>
                    </a:lnTo>
                    <a:lnTo>
                      <a:pt x="600" y="9"/>
                    </a:lnTo>
                    <a:lnTo>
                      <a:pt x="600" y="9"/>
                    </a:lnTo>
                    <a:lnTo>
                      <a:pt x="601" y="8"/>
                    </a:lnTo>
                    <a:lnTo>
                      <a:pt x="601" y="9"/>
                    </a:lnTo>
                    <a:lnTo>
                      <a:pt x="601" y="12"/>
                    </a:lnTo>
                    <a:lnTo>
                      <a:pt x="602" y="13"/>
                    </a:lnTo>
                    <a:lnTo>
                      <a:pt x="602" y="16"/>
                    </a:lnTo>
                    <a:lnTo>
                      <a:pt x="602" y="14"/>
                    </a:lnTo>
                    <a:lnTo>
                      <a:pt x="603" y="17"/>
                    </a:lnTo>
                    <a:lnTo>
                      <a:pt x="603" y="14"/>
                    </a:lnTo>
                    <a:lnTo>
                      <a:pt x="605" y="14"/>
                    </a:lnTo>
                    <a:lnTo>
                      <a:pt x="605" y="14"/>
                    </a:lnTo>
                    <a:lnTo>
                      <a:pt x="605" y="17"/>
                    </a:lnTo>
                    <a:lnTo>
                      <a:pt x="606" y="18"/>
                    </a:lnTo>
                    <a:lnTo>
                      <a:pt x="606" y="18"/>
                    </a:lnTo>
                    <a:lnTo>
                      <a:pt x="606" y="20"/>
                    </a:lnTo>
                    <a:lnTo>
                      <a:pt x="607" y="20"/>
                    </a:lnTo>
                    <a:lnTo>
                      <a:pt x="607" y="19"/>
                    </a:lnTo>
                    <a:lnTo>
                      <a:pt x="607" y="18"/>
                    </a:lnTo>
                    <a:lnTo>
                      <a:pt x="608" y="16"/>
                    </a:lnTo>
                    <a:lnTo>
                      <a:pt x="608" y="14"/>
                    </a:lnTo>
                    <a:lnTo>
                      <a:pt x="609" y="14"/>
                    </a:lnTo>
                    <a:lnTo>
                      <a:pt x="609" y="12"/>
                    </a:lnTo>
                    <a:lnTo>
                      <a:pt x="609" y="13"/>
                    </a:lnTo>
                    <a:lnTo>
                      <a:pt x="610" y="13"/>
                    </a:lnTo>
                    <a:lnTo>
                      <a:pt x="610" y="10"/>
                    </a:lnTo>
                    <a:lnTo>
                      <a:pt x="610" y="10"/>
                    </a:lnTo>
                    <a:lnTo>
                      <a:pt x="611" y="9"/>
                    </a:lnTo>
                    <a:lnTo>
                      <a:pt x="611" y="10"/>
                    </a:lnTo>
                    <a:lnTo>
                      <a:pt x="611" y="10"/>
                    </a:lnTo>
                    <a:lnTo>
                      <a:pt x="612" y="12"/>
                    </a:lnTo>
                    <a:lnTo>
                      <a:pt x="612" y="16"/>
                    </a:lnTo>
                    <a:lnTo>
                      <a:pt x="614" y="17"/>
                    </a:lnTo>
                    <a:lnTo>
                      <a:pt x="614" y="17"/>
                    </a:lnTo>
                    <a:lnTo>
                      <a:pt x="614" y="17"/>
                    </a:lnTo>
                    <a:lnTo>
                      <a:pt x="615" y="17"/>
                    </a:lnTo>
                    <a:lnTo>
                      <a:pt x="615" y="14"/>
                    </a:lnTo>
                    <a:lnTo>
                      <a:pt x="615" y="16"/>
                    </a:lnTo>
                    <a:lnTo>
                      <a:pt x="616" y="17"/>
                    </a:lnTo>
                    <a:lnTo>
                      <a:pt x="616" y="17"/>
                    </a:lnTo>
                    <a:lnTo>
                      <a:pt x="616" y="17"/>
                    </a:lnTo>
                    <a:lnTo>
                      <a:pt x="617" y="18"/>
                    </a:lnTo>
                    <a:lnTo>
                      <a:pt x="617" y="21"/>
                    </a:lnTo>
                    <a:lnTo>
                      <a:pt x="618" y="21"/>
                    </a:lnTo>
                    <a:lnTo>
                      <a:pt x="618" y="22"/>
                    </a:lnTo>
                    <a:lnTo>
                      <a:pt x="618" y="21"/>
                    </a:lnTo>
                    <a:lnTo>
                      <a:pt x="619" y="22"/>
                    </a:lnTo>
                    <a:lnTo>
                      <a:pt x="619" y="21"/>
                    </a:lnTo>
                    <a:lnTo>
                      <a:pt x="619" y="22"/>
                    </a:lnTo>
                    <a:lnTo>
                      <a:pt x="620" y="20"/>
                    </a:lnTo>
                    <a:lnTo>
                      <a:pt x="620" y="20"/>
                    </a:lnTo>
                    <a:lnTo>
                      <a:pt x="620" y="19"/>
                    </a:lnTo>
                    <a:lnTo>
                      <a:pt x="621" y="19"/>
                    </a:lnTo>
                    <a:lnTo>
                      <a:pt x="621" y="18"/>
                    </a:lnTo>
                    <a:lnTo>
                      <a:pt x="623" y="18"/>
                    </a:lnTo>
                    <a:lnTo>
                      <a:pt x="623" y="18"/>
                    </a:lnTo>
                    <a:lnTo>
                      <a:pt x="623" y="19"/>
                    </a:lnTo>
                    <a:lnTo>
                      <a:pt x="624" y="20"/>
                    </a:lnTo>
                    <a:lnTo>
                      <a:pt x="624" y="19"/>
                    </a:lnTo>
                    <a:lnTo>
                      <a:pt x="624" y="20"/>
                    </a:lnTo>
                    <a:lnTo>
                      <a:pt x="625" y="20"/>
                    </a:lnTo>
                    <a:lnTo>
                      <a:pt x="625" y="19"/>
                    </a:lnTo>
                    <a:lnTo>
                      <a:pt x="625" y="18"/>
                    </a:lnTo>
                    <a:lnTo>
                      <a:pt x="626" y="17"/>
                    </a:lnTo>
                    <a:lnTo>
                      <a:pt x="626" y="16"/>
                    </a:lnTo>
                    <a:lnTo>
                      <a:pt x="627" y="16"/>
                    </a:lnTo>
                    <a:lnTo>
                      <a:pt x="627" y="17"/>
                    </a:lnTo>
                    <a:lnTo>
                      <a:pt x="627" y="17"/>
                    </a:lnTo>
                    <a:lnTo>
                      <a:pt x="628" y="17"/>
                    </a:lnTo>
                    <a:lnTo>
                      <a:pt x="628" y="17"/>
                    </a:lnTo>
                    <a:lnTo>
                      <a:pt x="628" y="13"/>
                    </a:lnTo>
                    <a:lnTo>
                      <a:pt x="629" y="16"/>
                    </a:lnTo>
                    <a:lnTo>
                      <a:pt x="629" y="16"/>
                    </a:lnTo>
                    <a:lnTo>
                      <a:pt x="629" y="17"/>
                    </a:lnTo>
                    <a:lnTo>
                      <a:pt x="630" y="16"/>
                    </a:lnTo>
                    <a:lnTo>
                      <a:pt x="630" y="17"/>
                    </a:lnTo>
                    <a:lnTo>
                      <a:pt x="632" y="17"/>
                    </a:lnTo>
                    <a:lnTo>
                      <a:pt x="632" y="16"/>
                    </a:lnTo>
                    <a:lnTo>
                      <a:pt x="632" y="14"/>
                    </a:lnTo>
                    <a:lnTo>
                      <a:pt x="633" y="13"/>
                    </a:lnTo>
                    <a:lnTo>
                      <a:pt x="633" y="12"/>
                    </a:lnTo>
                    <a:lnTo>
                      <a:pt x="633" y="12"/>
                    </a:lnTo>
                    <a:lnTo>
                      <a:pt x="634" y="11"/>
                    </a:lnTo>
                    <a:lnTo>
                      <a:pt x="634" y="12"/>
                    </a:lnTo>
                    <a:lnTo>
                      <a:pt x="634" y="12"/>
                    </a:lnTo>
                    <a:lnTo>
                      <a:pt x="635" y="12"/>
                    </a:lnTo>
                    <a:lnTo>
                      <a:pt x="635" y="13"/>
                    </a:lnTo>
                    <a:lnTo>
                      <a:pt x="636" y="14"/>
                    </a:lnTo>
                    <a:lnTo>
                      <a:pt x="636" y="13"/>
                    </a:lnTo>
                    <a:lnTo>
                      <a:pt x="636" y="14"/>
                    </a:lnTo>
                    <a:lnTo>
                      <a:pt x="637" y="16"/>
                    </a:lnTo>
                    <a:lnTo>
                      <a:pt x="637" y="17"/>
                    </a:lnTo>
                    <a:lnTo>
                      <a:pt x="637" y="18"/>
                    </a:lnTo>
                    <a:lnTo>
                      <a:pt x="638" y="18"/>
                    </a:lnTo>
                    <a:lnTo>
                      <a:pt x="638" y="16"/>
                    </a:lnTo>
                    <a:lnTo>
                      <a:pt x="638" y="19"/>
                    </a:lnTo>
                    <a:lnTo>
                      <a:pt x="639" y="20"/>
                    </a:lnTo>
                    <a:lnTo>
                      <a:pt x="639" y="22"/>
                    </a:lnTo>
                    <a:lnTo>
                      <a:pt x="641" y="20"/>
                    </a:lnTo>
                    <a:lnTo>
                      <a:pt x="641" y="20"/>
                    </a:lnTo>
                    <a:lnTo>
                      <a:pt x="641" y="20"/>
                    </a:lnTo>
                    <a:lnTo>
                      <a:pt x="642" y="21"/>
                    </a:lnTo>
                    <a:lnTo>
                      <a:pt x="642" y="20"/>
                    </a:lnTo>
                    <a:lnTo>
                      <a:pt x="642" y="20"/>
                    </a:lnTo>
                    <a:lnTo>
                      <a:pt x="643" y="16"/>
                    </a:lnTo>
                    <a:lnTo>
                      <a:pt x="643" y="14"/>
                    </a:lnTo>
                    <a:lnTo>
                      <a:pt x="643" y="13"/>
                    </a:lnTo>
                    <a:lnTo>
                      <a:pt x="644" y="10"/>
                    </a:lnTo>
                    <a:lnTo>
                      <a:pt x="644" y="12"/>
                    </a:lnTo>
                    <a:lnTo>
                      <a:pt x="645" y="12"/>
                    </a:lnTo>
                    <a:lnTo>
                      <a:pt x="645" y="13"/>
                    </a:lnTo>
                    <a:lnTo>
                      <a:pt x="645" y="13"/>
                    </a:lnTo>
                    <a:lnTo>
                      <a:pt x="646" y="14"/>
                    </a:lnTo>
                    <a:lnTo>
                      <a:pt x="646" y="14"/>
                    </a:lnTo>
                    <a:lnTo>
                      <a:pt x="646" y="14"/>
                    </a:lnTo>
                    <a:lnTo>
                      <a:pt x="647" y="16"/>
                    </a:lnTo>
                    <a:lnTo>
                      <a:pt x="647" y="14"/>
                    </a:lnTo>
                    <a:lnTo>
                      <a:pt x="648" y="12"/>
                    </a:lnTo>
                    <a:lnTo>
                      <a:pt x="648" y="12"/>
                    </a:lnTo>
                    <a:lnTo>
                      <a:pt x="648" y="11"/>
                    </a:lnTo>
                    <a:lnTo>
                      <a:pt x="650" y="13"/>
                    </a:lnTo>
                    <a:lnTo>
                      <a:pt x="650" y="18"/>
                    </a:lnTo>
                    <a:lnTo>
                      <a:pt x="650" y="19"/>
                    </a:lnTo>
                    <a:lnTo>
                      <a:pt x="651" y="20"/>
                    </a:lnTo>
                    <a:lnTo>
                      <a:pt x="651" y="21"/>
                    </a:lnTo>
                    <a:lnTo>
                      <a:pt x="651" y="21"/>
                    </a:lnTo>
                    <a:lnTo>
                      <a:pt x="652" y="20"/>
                    </a:lnTo>
                    <a:lnTo>
                      <a:pt x="652" y="20"/>
                    </a:lnTo>
                    <a:lnTo>
                      <a:pt x="653" y="18"/>
                    </a:lnTo>
                    <a:lnTo>
                      <a:pt x="653" y="18"/>
                    </a:lnTo>
                    <a:lnTo>
                      <a:pt x="653" y="18"/>
                    </a:lnTo>
                    <a:lnTo>
                      <a:pt x="654" y="18"/>
                    </a:lnTo>
                    <a:lnTo>
                      <a:pt x="654" y="20"/>
                    </a:lnTo>
                    <a:lnTo>
                      <a:pt x="654" y="21"/>
                    </a:lnTo>
                    <a:lnTo>
                      <a:pt x="655" y="21"/>
                    </a:lnTo>
                    <a:lnTo>
                      <a:pt x="655" y="23"/>
                    </a:lnTo>
                    <a:lnTo>
                      <a:pt x="655" y="23"/>
                    </a:lnTo>
                    <a:lnTo>
                      <a:pt x="656" y="23"/>
                    </a:lnTo>
                    <a:lnTo>
                      <a:pt x="656" y="23"/>
                    </a:lnTo>
                    <a:lnTo>
                      <a:pt x="657" y="23"/>
                    </a:lnTo>
                    <a:lnTo>
                      <a:pt x="657" y="22"/>
                    </a:lnTo>
                    <a:lnTo>
                      <a:pt x="657" y="23"/>
                    </a:lnTo>
                    <a:lnTo>
                      <a:pt x="659" y="22"/>
                    </a:lnTo>
                    <a:lnTo>
                      <a:pt x="659" y="23"/>
                    </a:lnTo>
                    <a:lnTo>
                      <a:pt x="659" y="22"/>
                    </a:lnTo>
                    <a:lnTo>
                      <a:pt x="660" y="19"/>
                    </a:lnTo>
                    <a:lnTo>
                      <a:pt x="660" y="20"/>
                    </a:lnTo>
                    <a:lnTo>
                      <a:pt x="660" y="20"/>
                    </a:lnTo>
                    <a:lnTo>
                      <a:pt x="661" y="20"/>
                    </a:lnTo>
                    <a:lnTo>
                      <a:pt x="661" y="22"/>
                    </a:lnTo>
                    <a:lnTo>
                      <a:pt x="662" y="22"/>
                    </a:lnTo>
                    <a:lnTo>
                      <a:pt x="662" y="23"/>
                    </a:lnTo>
                    <a:lnTo>
                      <a:pt x="662" y="23"/>
                    </a:lnTo>
                    <a:lnTo>
                      <a:pt x="663" y="23"/>
                    </a:lnTo>
                    <a:lnTo>
                      <a:pt x="663" y="23"/>
                    </a:lnTo>
                    <a:lnTo>
                      <a:pt x="663" y="25"/>
                    </a:lnTo>
                    <a:lnTo>
                      <a:pt x="664" y="22"/>
                    </a:lnTo>
                    <a:lnTo>
                      <a:pt x="664" y="21"/>
                    </a:lnTo>
                    <a:lnTo>
                      <a:pt x="664" y="20"/>
                    </a:lnTo>
                    <a:lnTo>
                      <a:pt x="665" y="21"/>
                    </a:lnTo>
                    <a:lnTo>
                      <a:pt x="665" y="21"/>
                    </a:lnTo>
                    <a:lnTo>
                      <a:pt x="666" y="20"/>
                    </a:lnTo>
                    <a:lnTo>
                      <a:pt x="666" y="20"/>
                    </a:lnTo>
                    <a:lnTo>
                      <a:pt x="666" y="20"/>
                    </a:lnTo>
                    <a:lnTo>
                      <a:pt x="668" y="22"/>
                    </a:lnTo>
                    <a:lnTo>
                      <a:pt x="668" y="21"/>
                    </a:lnTo>
                    <a:lnTo>
                      <a:pt x="668" y="20"/>
                    </a:lnTo>
                    <a:lnTo>
                      <a:pt x="669" y="20"/>
                    </a:lnTo>
                    <a:lnTo>
                      <a:pt x="669" y="21"/>
                    </a:lnTo>
                    <a:lnTo>
                      <a:pt x="669" y="20"/>
                    </a:lnTo>
                    <a:lnTo>
                      <a:pt x="670" y="20"/>
                    </a:lnTo>
                    <a:lnTo>
                      <a:pt x="670" y="20"/>
                    </a:lnTo>
                    <a:lnTo>
                      <a:pt x="671" y="19"/>
                    </a:lnTo>
                    <a:lnTo>
                      <a:pt x="671" y="20"/>
                    </a:lnTo>
                    <a:lnTo>
                      <a:pt x="671" y="21"/>
                    </a:lnTo>
                    <a:lnTo>
                      <a:pt x="672" y="22"/>
                    </a:lnTo>
                    <a:lnTo>
                      <a:pt x="672" y="22"/>
                    </a:lnTo>
                    <a:lnTo>
                      <a:pt x="672" y="22"/>
                    </a:lnTo>
                    <a:lnTo>
                      <a:pt x="673" y="20"/>
                    </a:lnTo>
                    <a:lnTo>
                      <a:pt x="673" y="21"/>
                    </a:lnTo>
                    <a:lnTo>
                      <a:pt x="673" y="20"/>
                    </a:lnTo>
                    <a:lnTo>
                      <a:pt x="674" y="20"/>
                    </a:lnTo>
                    <a:lnTo>
                      <a:pt x="674" y="18"/>
                    </a:lnTo>
                    <a:lnTo>
                      <a:pt x="675" y="20"/>
                    </a:lnTo>
                    <a:lnTo>
                      <a:pt x="675" y="21"/>
                    </a:lnTo>
                    <a:lnTo>
                      <a:pt x="675" y="21"/>
                    </a:lnTo>
                    <a:lnTo>
                      <a:pt x="677" y="20"/>
                    </a:lnTo>
                    <a:lnTo>
                      <a:pt x="677" y="21"/>
                    </a:lnTo>
                    <a:lnTo>
                      <a:pt x="677" y="23"/>
                    </a:lnTo>
                    <a:lnTo>
                      <a:pt x="678" y="22"/>
                    </a:lnTo>
                    <a:lnTo>
                      <a:pt x="678" y="20"/>
                    </a:lnTo>
                    <a:lnTo>
                      <a:pt x="678" y="20"/>
                    </a:lnTo>
                    <a:lnTo>
                      <a:pt x="679" y="21"/>
                    </a:lnTo>
                    <a:lnTo>
                      <a:pt x="679" y="20"/>
                    </a:lnTo>
                    <a:lnTo>
                      <a:pt x="680" y="21"/>
                    </a:lnTo>
                    <a:lnTo>
                      <a:pt x="680" y="21"/>
                    </a:lnTo>
                    <a:lnTo>
                      <a:pt x="680" y="21"/>
                    </a:lnTo>
                    <a:lnTo>
                      <a:pt x="681" y="20"/>
                    </a:lnTo>
                    <a:lnTo>
                      <a:pt x="681" y="18"/>
                    </a:lnTo>
                    <a:lnTo>
                      <a:pt x="681" y="18"/>
                    </a:lnTo>
                    <a:lnTo>
                      <a:pt x="682" y="19"/>
                    </a:lnTo>
                    <a:lnTo>
                      <a:pt x="682" y="17"/>
                    </a:lnTo>
                    <a:lnTo>
                      <a:pt x="682" y="16"/>
                    </a:lnTo>
                    <a:lnTo>
                      <a:pt x="683" y="14"/>
                    </a:lnTo>
                    <a:lnTo>
                      <a:pt x="683" y="14"/>
                    </a:lnTo>
                    <a:lnTo>
                      <a:pt x="684" y="16"/>
                    </a:lnTo>
                    <a:lnTo>
                      <a:pt x="684" y="16"/>
                    </a:lnTo>
                    <a:lnTo>
                      <a:pt x="684" y="17"/>
                    </a:lnTo>
                    <a:lnTo>
                      <a:pt x="686" y="18"/>
                    </a:lnTo>
                    <a:lnTo>
                      <a:pt x="686" y="19"/>
                    </a:lnTo>
                    <a:lnTo>
                      <a:pt x="686" y="20"/>
                    </a:lnTo>
                    <a:lnTo>
                      <a:pt x="687" y="22"/>
                    </a:lnTo>
                    <a:lnTo>
                      <a:pt x="687" y="21"/>
                    </a:lnTo>
                    <a:lnTo>
                      <a:pt x="687" y="22"/>
                    </a:lnTo>
                    <a:lnTo>
                      <a:pt x="688" y="22"/>
                    </a:lnTo>
                    <a:lnTo>
                      <a:pt x="688" y="22"/>
                    </a:lnTo>
                    <a:lnTo>
                      <a:pt x="689" y="23"/>
                    </a:lnTo>
                    <a:lnTo>
                      <a:pt x="689" y="26"/>
                    </a:lnTo>
                    <a:lnTo>
                      <a:pt x="689" y="23"/>
                    </a:lnTo>
                    <a:lnTo>
                      <a:pt x="690" y="22"/>
                    </a:lnTo>
                    <a:lnTo>
                      <a:pt x="690" y="21"/>
                    </a:lnTo>
                    <a:lnTo>
                      <a:pt x="690" y="18"/>
                    </a:lnTo>
                    <a:lnTo>
                      <a:pt x="691" y="18"/>
                    </a:lnTo>
                    <a:lnTo>
                      <a:pt x="691" y="18"/>
                    </a:lnTo>
                    <a:lnTo>
                      <a:pt x="692" y="18"/>
                    </a:lnTo>
                    <a:lnTo>
                      <a:pt x="692" y="18"/>
                    </a:lnTo>
                    <a:lnTo>
                      <a:pt x="692" y="18"/>
                    </a:lnTo>
                    <a:lnTo>
                      <a:pt x="693" y="17"/>
                    </a:lnTo>
                    <a:lnTo>
                      <a:pt x="693" y="18"/>
                    </a:lnTo>
                    <a:lnTo>
                      <a:pt x="693" y="18"/>
                    </a:lnTo>
                    <a:lnTo>
                      <a:pt x="695" y="20"/>
                    </a:lnTo>
                    <a:lnTo>
                      <a:pt x="695" y="19"/>
                    </a:lnTo>
                    <a:lnTo>
                      <a:pt x="695" y="20"/>
                    </a:lnTo>
                    <a:lnTo>
                      <a:pt x="696" y="21"/>
                    </a:lnTo>
                    <a:lnTo>
                      <a:pt x="696" y="22"/>
                    </a:lnTo>
                    <a:lnTo>
                      <a:pt x="697" y="21"/>
                    </a:lnTo>
                    <a:lnTo>
                      <a:pt x="697" y="21"/>
                    </a:lnTo>
                    <a:lnTo>
                      <a:pt x="697" y="21"/>
                    </a:lnTo>
                    <a:lnTo>
                      <a:pt x="698" y="21"/>
                    </a:lnTo>
                    <a:lnTo>
                      <a:pt x="698" y="22"/>
                    </a:lnTo>
                    <a:lnTo>
                      <a:pt x="698" y="20"/>
                    </a:lnTo>
                    <a:lnTo>
                      <a:pt x="699" y="22"/>
                    </a:lnTo>
                    <a:lnTo>
                      <a:pt x="699" y="23"/>
                    </a:lnTo>
                    <a:lnTo>
                      <a:pt x="699" y="25"/>
                    </a:lnTo>
                    <a:lnTo>
                      <a:pt x="700" y="25"/>
                    </a:lnTo>
                    <a:lnTo>
                      <a:pt x="700" y="25"/>
                    </a:lnTo>
                    <a:lnTo>
                      <a:pt x="701" y="23"/>
                    </a:lnTo>
                    <a:lnTo>
                      <a:pt x="701" y="22"/>
                    </a:lnTo>
                    <a:lnTo>
                      <a:pt x="701" y="20"/>
                    </a:lnTo>
                    <a:lnTo>
                      <a:pt x="702" y="18"/>
                    </a:lnTo>
                    <a:lnTo>
                      <a:pt x="702" y="19"/>
                    </a:lnTo>
                    <a:lnTo>
                      <a:pt x="702" y="18"/>
                    </a:lnTo>
                    <a:lnTo>
                      <a:pt x="704" y="18"/>
                    </a:lnTo>
                    <a:lnTo>
                      <a:pt x="704" y="19"/>
                    </a:lnTo>
                    <a:lnTo>
                      <a:pt x="704" y="20"/>
                    </a:lnTo>
                    <a:lnTo>
                      <a:pt x="705" y="21"/>
                    </a:lnTo>
                    <a:lnTo>
                      <a:pt x="705" y="21"/>
                    </a:lnTo>
                    <a:lnTo>
                      <a:pt x="706" y="23"/>
                    </a:lnTo>
                    <a:lnTo>
                      <a:pt x="706" y="23"/>
                    </a:lnTo>
                    <a:lnTo>
                      <a:pt x="706" y="25"/>
                    </a:lnTo>
                    <a:lnTo>
                      <a:pt x="707" y="23"/>
                    </a:lnTo>
                    <a:lnTo>
                      <a:pt x="707" y="23"/>
                    </a:lnTo>
                    <a:lnTo>
                      <a:pt x="707" y="22"/>
                    </a:lnTo>
                    <a:lnTo>
                      <a:pt x="708" y="22"/>
                    </a:lnTo>
                    <a:lnTo>
                      <a:pt x="708" y="22"/>
                    </a:lnTo>
                    <a:lnTo>
                      <a:pt x="708" y="20"/>
                    </a:lnTo>
                    <a:lnTo>
                      <a:pt x="709" y="21"/>
                    </a:lnTo>
                    <a:lnTo>
                      <a:pt x="709" y="21"/>
                    </a:lnTo>
                    <a:lnTo>
                      <a:pt x="710" y="22"/>
                    </a:lnTo>
                    <a:lnTo>
                      <a:pt x="710" y="22"/>
                    </a:lnTo>
                    <a:lnTo>
                      <a:pt x="710" y="20"/>
                    </a:lnTo>
                    <a:lnTo>
                      <a:pt x="711" y="20"/>
                    </a:lnTo>
                    <a:lnTo>
                      <a:pt x="711" y="17"/>
                    </a:lnTo>
                    <a:lnTo>
                      <a:pt x="711" y="16"/>
                    </a:lnTo>
                    <a:lnTo>
                      <a:pt x="713" y="17"/>
                    </a:lnTo>
                    <a:lnTo>
                      <a:pt x="713" y="14"/>
                    </a:lnTo>
                    <a:lnTo>
                      <a:pt x="713" y="13"/>
                    </a:lnTo>
                    <a:lnTo>
                      <a:pt x="714" y="14"/>
                    </a:lnTo>
                    <a:lnTo>
                      <a:pt x="714" y="14"/>
                    </a:lnTo>
                    <a:lnTo>
                      <a:pt x="715" y="17"/>
                    </a:lnTo>
                    <a:lnTo>
                      <a:pt x="715" y="19"/>
                    </a:lnTo>
                    <a:lnTo>
                      <a:pt x="715" y="21"/>
                    </a:lnTo>
                    <a:lnTo>
                      <a:pt x="716" y="21"/>
                    </a:lnTo>
                    <a:lnTo>
                      <a:pt x="716" y="20"/>
                    </a:lnTo>
                    <a:lnTo>
                      <a:pt x="716" y="19"/>
                    </a:lnTo>
                    <a:lnTo>
                      <a:pt x="717" y="20"/>
                    </a:lnTo>
                    <a:lnTo>
                      <a:pt x="717" y="20"/>
                    </a:lnTo>
                    <a:lnTo>
                      <a:pt x="717" y="19"/>
                    </a:lnTo>
                    <a:lnTo>
                      <a:pt x="718" y="20"/>
                    </a:lnTo>
                    <a:lnTo>
                      <a:pt x="718" y="20"/>
                    </a:lnTo>
                    <a:lnTo>
                      <a:pt x="719" y="20"/>
                    </a:lnTo>
                    <a:lnTo>
                      <a:pt x="719" y="21"/>
                    </a:lnTo>
                    <a:lnTo>
                      <a:pt x="719" y="22"/>
                    </a:lnTo>
                    <a:lnTo>
                      <a:pt x="720" y="20"/>
                    </a:lnTo>
                    <a:lnTo>
                      <a:pt x="720" y="18"/>
                    </a:lnTo>
                    <a:lnTo>
                      <a:pt x="720" y="19"/>
                    </a:lnTo>
                    <a:lnTo>
                      <a:pt x="722" y="21"/>
                    </a:lnTo>
                    <a:lnTo>
                      <a:pt x="722" y="23"/>
                    </a:lnTo>
                    <a:lnTo>
                      <a:pt x="722" y="25"/>
                    </a:lnTo>
                    <a:lnTo>
                      <a:pt x="723" y="23"/>
                    </a:lnTo>
                    <a:lnTo>
                      <a:pt x="723" y="25"/>
                    </a:lnTo>
                    <a:lnTo>
                      <a:pt x="724" y="26"/>
                    </a:lnTo>
                    <a:lnTo>
                      <a:pt x="724" y="23"/>
                    </a:lnTo>
                    <a:lnTo>
                      <a:pt x="724" y="23"/>
                    </a:lnTo>
                    <a:lnTo>
                      <a:pt x="725" y="22"/>
                    </a:lnTo>
                    <a:lnTo>
                      <a:pt x="725" y="22"/>
                    </a:lnTo>
                    <a:lnTo>
                      <a:pt x="725" y="21"/>
                    </a:lnTo>
                    <a:lnTo>
                      <a:pt x="726" y="19"/>
                    </a:lnTo>
                    <a:lnTo>
                      <a:pt x="726" y="18"/>
                    </a:lnTo>
                    <a:lnTo>
                      <a:pt x="726" y="19"/>
                    </a:lnTo>
                    <a:lnTo>
                      <a:pt x="727" y="17"/>
                    </a:lnTo>
                    <a:lnTo>
                      <a:pt x="727" y="17"/>
                    </a:lnTo>
                    <a:lnTo>
                      <a:pt x="728" y="14"/>
                    </a:lnTo>
                    <a:lnTo>
                      <a:pt x="728" y="13"/>
                    </a:lnTo>
                    <a:lnTo>
                      <a:pt x="728" y="12"/>
                    </a:lnTo>
                    <a:lnTo>
                      <a:pt x="729" y="10"/>
                    </a:lnTo>
                    <a:lnTo>
                      <a:pt x="729" y="10"/>
                    </a:lnTo>
                    <a:lnTo>
                      <a:pt x="729" y="10"/>
                    </a:lnTo>
                    <a:lnTo>
                      <a:pt x="731" y="10"/>
                    </a:lnTo>
                    <a:lnTo>
                      <a:pt x="731" y="11"/>
                    </a:lnTo>
                    <a:lnTo>
                      <a:pt x="731" y="10"/>
                    </a:lnTo>
                    <a:lnTo>
                      <a:pt x="732" y="11"/>
                    </a:lnTo>
                    <a:lnTo>
                      <a:pt x="732" y="13"/>
                    </a:lnTo>
                    <a:lnTo>
                      <a:pt x="733" y="13"/>
                    </a:lnTo>
                    <a:lnTo>
                      <a:pt x="733" y="14"/>
                    </a:lnTo>
                    <a:lnTo>
                      <a:pt x="733" y="14"/>
                    </a:lnTo>
                    <a:lnTo>
                      <a:pt x="734" y="14"/>
                    </a:lnTo>
                    <a:lnTo>
                      <a:pt x="734" y="13"/>
                    </a:lnTo>
                    <a:lnTo>
                      <a:pt x="734" y="12"/>
                    </a:lnTo>
                    <a:lnTo>
                      <a:pt x="735" y="9"/>
                    </a:lnTo>
                    <a:lnTo>
                      <a:pt x="735" y="9"/>
                    </a:lnTo>
                    <a:lnTo>
                      <a:pt x="736" y="8"/>
                    </a:lnTo>
                    <a:lnTo>
                      <a:pt x="736" y="9"/>
                    </a:lnTo>
                    <a:lnTo>
                      <a:pt x="736" y="8"/>
                    </a:lnTo>
                    <a:lnTo>
                      <a:pt x="737" y="9"/>
                    </a:lnTo>
                    <a:lnTo>
                      <a:pt x="737" y="9"/>
                    </a:lnTo>
                    <a:lnTo>
                      <a:pt x="737" y="8"/>
                    </a:lnTo>
                    <a:lnTo>
                      <a:pt x="738" y="9"/>
                    </a:lnTo>
                    <a:lnTo>
                      <a:pt x="738" y="8"/>
                    </a:lnTo>
                    <a:lnTo>
                      <a:pt x="738" y="10"/>
                    </a:lnTo>
                    <a:lnTo>
                      <a:pt x="740" y="9"/>
                    </a:lnTo>
                    <a:lnTo>
                      <a:pt x="740" y="11"/>
                    </a:lnTo>
                    <a:lnTo>
                      <a:pt x="741" y="11"/>
                    </a:lnTo>
                    <a:lnTo>
                      <a:pt x="741" y="12"/>
                    </a:lnTo>
                    <a:lnTo>
                      <a:pt x="741" y="12"/>
                    </a:lnTo>
                    <a:lnTo>
                      <a:pt x="742" y="13"/>
                    </a:lnTo>
                    <a:lnTo>
                      <a:pt x="742" y="11"/>
                    </a:lnTo>
                    <a:lnTo>
                      <a:pt x="742" y="13"/>
                    </a:lnTo>
                    <a:lnTo>
                      <a:pt x="743" y="13"/>
                    </a:lnTo>
                    <a:lnTo>
                      <a:pt x="743" y="16"/>
                    </a:lnTo>
                    <a:lnTo>
                      <a:pt x="743" y="16"/>
                    </a:lnTo>
                    <a:lnTo>
                      <a:pt x="744" y="17"/>
                    </a:lnTo>
                    <a:lnTo>
                      <a:pt x="744" y="17"/>
                    </a:lnTo>
                    <a:lnTo>
                      <a:pt x="745" y="16"/>
                    </a:lnTo>
                    <a:lnTo>
                      <a:pt x="745" y="16"/>
                    </a:lnTo>
                    <a:lnTo>
                      <a:pt x="745" y="17"/>
                    </a:lnTo>
                    <a:lnTo>
                      <a:pt x="746" y="16"/>
                    </a:lnTo>
                    <a:lnTo>
                      <a:pt x="746" y="16"/>
                    </a:lnTo>
                    <a:lnTo>
                      <a:pt x="746" y="16"/>
                    </a:lnTo>
                    <a:lnTo>
                      <a:pt x="747" y="17"/>
                    </a:lnTo>
                    <a:lnTo>
                      <a:pt x="747" y="17"/>
                    </a:lnTo>
                    <a:lnTo>
                      <a:pt x="747" y="17"/>
                    </a:lnTo>
                    <a:lnTo>
                      <a:pt x="749" y="16"/>
                    </a:lnTo>
                    <a:lnTo>
                      <a:pt x="749" y="17"/>
                    </a:lnTo>
                    <a:lnTo>
                      <a:pt x="750" y="18"/>
                    </a:lnTo>
                    <a:lnTo>
                      <a:pt x="750" y="18"/>
                    </a:lnTo>
                    <a:lnTo>
                      <a:pt x="750" y="19"/>
                    </a:lnTo>
                    <a:lnTo>
                      <a:pt x="751" y="17"/>
                    </a:lnTo>
                    <a:lnTo>
                      <a:pt x="751" y="16"/>
                    </a:lnTo>
                    <a:lnTo>
                      <a:pt x="751" y="17"/>
                    </a:lnTo>
                    <a:lnTo>
                      <a:pt x="752" y="18"/>
                    </a:lnTo>
                    <a:lnTo>
                      <a:pt x="752" y="19"/>
                    </a:lnTo>
                    <a:lnTo>
                      <a:pt x="752" y="21"/>
                    </a:lnTo>
                    <a:lnTo>
                      <a:pt x="753" y="20"/>
                    </a:lnTo>
                    <a:lnTo>
                      <a:pt x="753" y="19"/>
                    </a:lnTo>
                    <a:lnTo>
                      <a:pt x="754" y="20"/>
                    </a:lnTo>
                    <a:lnTo>
                      <a:pt x="754" y="18"/>
                    </a:lnTo>
                    <a:lnTo>
                      <a:pt x="754" y="19"/>
                    </a:lnTo>
                    <a:lnTo>
                      <a:pt x="755" y="20"/>
                    </a:lnTo>
                    <a:lnTo>
                      <a:pt x="755" y="20"/>
                    </a:lnTo>
                    <a:lnTo>
                      <a:pt x="755" y="20"/>
                    </a:lnTo>
                    <a:lnTo>
                      <a:pt x="756" y="21"/>
                    </a:lnTo>
                    <a:lnTo>
                      <a:pt x="756" y="20"/>
                    </a:lnTo>
                    <a:lnTo>
                      <a:pt x="756" y="18"/>
                    </a:lnTo>
                    <a:lnTo>
                      <a:pt x="758" y="18"/>
                    </a:lnTo>
                    <a:lnTo>
                      <a:pt x="758" y="17"/>
                    </a:lnTo>
                    <a:lnTo>
                      <a:pt x="759" y="16"/>
                    </a:lnTo>
                    <a:lnTo>
                      <a:pt x="759" y="17"/>
                    </a:lnTo>
                    <a:lnTo>
                      <a:pt x="759" y="19"/>
                    </a:lnTo>
                    <a:lnTo>
                      <a:pt x="760" y="20"/>
                    </a:lnTo>
                    <a:lnTo>
                      <a:pt x="760" y="18"/>
                    </a:lnTo>
                    <a:lnTo>
                      <a:pt x="760" y="18"/>
                    </a:lnTo>
                    <a:lnTo>
                      <a:pt x="761" y="20"/>
                    </a:lnTo>
                    <a:lnTo>
                      <a:pt x="761" y="19"/>
                    </a:lnTo>
                    <a:lnTo>
                      <a:pt x="761" y="19"/>
                    </a:lnTo>
                    <a:lnTo>
                      <a:pt x="762" y="17"/>
                    </a:lnTo>
                    <a:lnTo>
                      <a:pt x="762" y="13"/>
                    </a:lnTo>
                    <a:lnTo>
                      <a:pt x="763" y="14"/>
                    </a:lnTo>
                    <a:lnTo>
                      <a:pt x="763" y="12"/>
                    </a:lnTo>
                    <a:lnTo>
                      <a:pt x="763" y="10"/>
                    </a:lnTo>
                    <a:lnTo>
                      <a:pt x="764" y="12"/>
                    </a:lnTo>
                    <a:lnTo>
                      <a:pt x="764" y="12"/>
                    </a:lnTo>
                    <a:lnTo>
                      <a:pt x="764" y="14"/>
                    </a:lnTo>
                    <a:lnTo>
                      <a:pt x="765" y="16"/>
                    </a:lnTo>
                    <a:lnTo>
                      <a:pt x="765" y="17"/>
                    </a:lnTo>
                    <a:lnTo>
                      <a:pt x="765" y="20"/>
                    </a:lnTo>
                    <a:lnTo>
                      <a:pt x="767" y="20"/>
                    </a:lnTo>
                    <a:lnTo>
                      <a:pt x="767" y="20"/>
                    </a:lnTo>
                    <a:lnTo>
                      <a:pt x="768" y="20"/>
                    </a:lnTo>
                    <a:lnTo>
                      <a:pt x="768" y="18"/>
                    </a:lnTo>
                    <a:lnTo>
                      <a:pt x="768" y="17"/>
                    </a:lnTo>
                    <a:lnTo>
                      <a:pt x="769" y="18"/>
                    </a:lnTo>
                    <a:lnTo>
                      <a:pt x="769" y="19"/>
                    </a:lnTo>
                    <a:lnTo>
                      <a:pt x="769" y="20"/>
                    </a:lnTo>
                    <a:lnTo>
                      <a:pt x="770" y="21"/>
                    </a:lnTo>
                    <a:lnTo>
                      <a:pt x="770" y="22"/>
                    </a:lnTo>
                    <a:lnTo>
                      <a:pt x="770" y="23"/>
                    </a:lnTo>
                    <a:lnTo>
                      <a:pt x="771" y="22"/>
                    </a:lnTo>
                    <a:lnTo>
                      <a:pt x="771" y="22"/>
                    </a:lnTo>
                    <a:lnTo>
                      <a:pt x="772" y="22"/>
                    </a:lnTo>
                    <a:lnTo>
                      <a:pt x="772" y="22"/>
                    </a:lnTo>
                    <a:lnTo>
                      <a:pt x="772" y="21"/>
                    </a:lnTo>
                    <a:lnTo>
                      <a:pt x="773" y="17"/>
                    </a:lnTo>
                    <a:lnTo>
                      <a:pt x="773" y="17"/>
                    </a:lnTo>
                    <a:lnTo>
                      <a:pt x="773" y="16"/>
                    </a:lnTo>
                    <a:lnTo>
                      <a:pt x="774" y="16"/>
                    </a:lnTo>
                    <a:lnTo>
                      <a:pt x="774" y="14"/>
                    </a:lnTo>
                    <a:lnTo>
                      <a:pt x="774" y="14"/>
                    </a:lnTo>
                    <a:lnTo>
                      <a:pt x="776" y="17"/>
                    </a:lnTo>
                    <a:lnTo>
                      <a:pt x="776" y="17"/>
                    </a:lnTo>
                    <a:lnTo>
                      <a:pt x="777" y="19"/>
                    </a:lnTo>
                    <a:lnTo>
                      <a:pt x="777" y="19"/>
                    </a:lnTo>
                    <a:lnTo>
                      <a:pt x="777" y="19"/>
                    </a:lnTo>
                    <a:lnTo>
                      <a:pt x="778" y="19"/>
                    </a:lnTo>
                    <a:lnTo>
                      <a:pt x="778" y="20"/>
                    </a:lnTo>
                    <a:lnTo>
                      <a:pt x="778" y="20"/>
                    </a:lnTo>
                    <a:lnTo>
                      <a:pt x="779" y="18"/>
                    </a:lnTo>
                    <a:lnTo>
                      <a:pt x="779" y="19"/>
                    </a:lnTo>
                    <a:lnTo>
                      <a:pt x="780" y="21"/>
                    </a:lnTo>
                    <a:lnTo>
                      <a:pt x="780" y="21"/>
                    </a:lnTo>
                    <a:lnTo>
                      <a:pt x="780" y="22"/>
                    </a:lnTo>
                    <a:lnTo>
                      <a:pt x="781" y="22"/>
                    </a:lnTo>
                    <a:lnTo>
                      <a:pt x="781" y="23"/>
                    </a:lnTo>
                    <a:lnTo>
                      <a:pt x="781" y="23"/>
                    </a:lnTo>
                    <a:lnTo>
                      <a:pt x="782" y="21"/>
                    </a:lnTo>
                    <a:lnTo>
                      <a:pt x="782" y="22"/>
                    </a:lnTo>
                    <a:lnTo>
                      <a:pt x="782" y="22"/>
                    </a:lnTo>
                    <a:lnTo>
                      <a:pt x="783" y="22"/>
                    </a:lnTo>
                    <a:lnTo>
                      <a:pt x="783" y="23"/>
                    </a:lnTo>
                    <a:lnTo>
                      <a:pt x="785" y="23"/>
                    </a:lnTo>
                    <a:lnTo>
                      <a:pt x="785" y="23"/>
                    </a:lnTo>
                    <a:lnTo>
                      <a:pt x="785" y="23"/>
                    </a:lnTo>
                    <a:lnTo>
                      <a:pt x="786" y="25"/>
                    </a:lnTo>
                    <a:lnTo>
                      <a:pt x="786" y="22"/>
                    </a:lnTo>
                    <a:lnTo>
                      <a:pt x="786" y="22"/>
                    </a:lnTo>
                    <a:lnTo>
                      <a:pt x="787" y="22"/>
                    </a:lnTo>
                    <a:lnTo>
                      <a:pt x="787" y="25"/>
                    </a:lnTo>
                    <a:lnTo>
                      <a:pt x="787" y="26"/>
                    </a:lnTo>
                    <a:lnTo>
                      <a:pt x="788" y="27"/>
                    </a:lnTo>
                    <a:lnTo>
                      <a:pt x="788" y="25"/>
                    </a:lnTo>
                    <a:lnTo>
                      <a:pt x="789" y="23"/>
                    </a:lnTo>
                    <a:lnTo>
                      <a:pt x="789" y="22"/>
                    </a:lnTo>
                    <a:lnTo>
                      <a:pt x="789" y="21"/>
                    </a:lnTo>
                    <a:lnTo>
                      <a:pt x="790" y="20"/>
                    </a:lnTo>
                    <a:lnTo>
                      <a:pt x="790" y="17"/>
                    </a:lnTo>
                    <a:lnTo>
                      <a:pt x="790" y="17"/>
                    </a:lnTo>
                    <a:lnTo>
                      <a:pt x="791" y="17"/>
                    </a:lnTo>
                    <a:lnTo>
                      <a:pt x="791" y="18"/>
                    </a:lnTo>
                    <a:lnTo>
                      <a:pt x="791" y="18"/>
                    </a:lnTo>
                    <a:lnTo>
                      <a:pt x="792" y="18"/>
                    </a:lnTo>
                    <a:lnTo>
                      <a:pt x="792" y="19"/>
                    </a:lnTo>
                    <a:lnTo>
                      <a:pt x="794" y="18"/>
                    </a:lnTo>
                    <a:lnTo>
                      <a:pt x="794" y="18"/>
                    </a:lnTo>
                    <a:lnTo>
                      <a:pt x="794" y="20"/>
                    </a:lnTo>
                    <a:lnTo>
                      <a:pt x="795" y="21"/>
                    </a:lnTo>
                    <a:lnTo>
                      <a:pt x="795" y="20"/>
                    </a:lnTo>
                    <a:lnTo>
                      <a:pt x="795" y="20"/>
                    </a:lnTo>
                    <a:lnTo>
                      <a:pt x="796" y="17"/>
                    </a:lnTo>
                    <a:lnTo>
                      <a:pt x="796" y="16"/>
                    </a:lnTo>
                    <a:lnTo>
                      <a:pt x="796" y="13"/>
                    </a:lnTo>
                    <a:lnTo>
                      <a:pt x="797" y="13"/>
                    </a:lnTo>
                    <a:lnTo>
                      <a:pt x="797" y="16"/>
                    </a:lnTo>
                    <a:lnTo>
                      <a:pt x="798" y="16"/>
                    </a:lnTo>
                    <a:lnTo>
                      <a:pt x="798" y="18"/>
                    </a:lnTo>
                    <a:lnTo>
                      <a:pt x="798" y="18"/>
                    </a:lnTo>
                    <a:lnTo>
                      <a:pt x="799" y="20"/>
                    </a:lnTo>
                    <a:lnTo>
                      <a:pt x="799" y="20"/>
                    </a:lnTo>
                    <a:lnTo>
                      <a:pt x="799" y="22"/>
                    </a:lnTo>
                    <a:lnTo>
                      <a:pt x="800" y="20"/>
                    </a:lnTo>
                    <a:lnTo>
                      <a:pt x="800" y="20"/>
                    </a:lnTo>
                    <a:lnTo>
                      <a:pt x="800" y="21"/>
                    </a:lnTo>
                    <a:lnTo>
                      <a:pt x="801" y="22"/>
                    </a:lnTo>
                    <a:lnTo>
                      <a:pt x="801" y="23"/>
                    </a:lnTo>
                    <a:lnTo>
                      <a:pt x="802" y="25"/>
                    </a:lnTo>
                    <a:lnTo>
                      <a:pt x="802" y="25"/>
                    </a:lnTo>
                    <a:lnTo>
                      <a:pt x="802" y="26"/>
                    </a:lnTo>
                    <a:lnTo>
                      <a:pt x="804" y="28"/>
                    </a:lnTo>
                    <a:lnTo>
                      <a:pt x="804" y="29"/>
                    </a:lnTo>
                    <a:lnTo>
                      <a:pt x="804" y="30"/>
                    </a:lnTo>
                    <a:lnTo>
                      <a:pt x="805" y="30"/>
                    </a:lnTo>
                    <a:lnTo>
                      <a:pt x="805" y="29"/>
                    </a:lnTo>
                    <a:lnTo>
                      <a:pt x="805" y="30"/>
                    </a:lnTo>
                    <a:lnTo>
                      <a:pt x="806" y="29"/>
                    </a:lnTo>
                    <a:lnTo>
                      <a:pt x="806" y="27"/>
                    </a:lnTo>
                    <a:lnTo>
                      <a:pt x="807" y="26"/>
                    </a:lnTo>
                    <a:lnTo>
                      <a:pt x="807" y="25"/>
                    </a:lnTo>
                    <a:lnTo>
                      <a:pt x="807" y="25"/>
                    </a:lnTo>
                    <a:lnTo>
                      <a:pt x="808" y="25"/>
                    </a:lnTo>
                    <a:lnTo>
                      <a:pt x="808" y="23"/>
                    </a:lnTo>
                    <a:lnTo>
                      <a:pt x="808" y="25"/>
                    </a:lnTo>
                    <a:lnTo>
                      <a:pt x="809" y="26"/>
                    </a:lnTo>
                    <a:lnTo>
                      <a:pt x="809" y="26"/>
                    </a:lnTo>
                    <a:lnTo>
                      <a:pt x="809" y="22"/>
                    </a:lnTo>
                    <a:lnTo>
                      <a:pt x="810" y="19"/>
                    </a:lnTo>
                    <a:lnTo>
                      <a:pt x="810" y="18"/>
                    </a:lnTo>
                    <a:lnTo>
                      <a:pt x="811" y="17"/>
                    </a:lnTo>
                    <a:lnTo>
                      <a:pt x="811" y="16"/>
                    </a:lnTo>
                    <a:lnTo>
                      <a:pt x="811" y="18"/>
                    </a:lnTo>
                    <a:lnTo>
                      <a:pt x="813" y="18"/>
                    </a:lnTo>
                    <a:lnTo>
                      <a:pt x="813" y="20"/>
                    </a:lnTo>
                    <a:lnTo>
                      <a:pt x="813" y="20"/>
                    </a:lnTo>
                    <a:lnTo>
                      <a:pt x="814" y="21"/>
                    </a:lnTo>
                    <a:lnTo>
                      <a:pt x="814" y="21"/>
                    </a:lnTo>
                    <a:lnTo>
                      <a:pt x="814" y="22"/>
                    </a:lnTo>
                    <a:lnTo>
                      <a:pt x="815" y="23"/>
                    </a:lnTo>
                    <a:lnTo>
                      <a:pt x="815" y="25"/>
                    </a:lnTo>
                    <a:lnTo>
                      <a:pt x="816" y="26"/>
                    </a:lnTo>
                    <a:lnTo>
                      <a:pt x="816" y="26"/>
                    </a:lnTo>
                    <a:lnTo>
                      <a:pt x="816" y="25"/>
                    </a:lnTo>
                    <a:lnTo>
                      <a:pt x="817" y="25"/>
                    </a:lnTo>
                    <a:lnTo>
                      <a:pt x="817" y="23"/>
                    </a:lnTo>
                    <a:lnTo>
                      <a:pt x="817" y="22"/>
                    </a:lnTo>
                    <a:lnTo>
                      <a:pt x="818" y="21"/>
                    </a:lnTo>
                    <a:lnTo>
                      <a:pt x="818" y="21"/>
                    </a:lnTo>
                    <a:lnTo>
                      <a:pt x="818" y="20"/>
                    </a:lnTo>
                    <a:lnTo>
                      <a:pt x="819" y="21"/>
                    </a:lnTo>
                    <a:lnTo>
                      <a:pt x="819" y="18"/>
                    </a:lnTo>
                    <a:lnTo>
                      <a:pt x="820" y="17"/>
                    </a:lnTo>
                    <a:lnTo>
                      <a:pt x="820" y="17"/>
                    </a:lnTo>
                    <a:lnTo>
                      <a:pt x="820" y="16"/>
                    </a:lnTo>
                    <a:lnTo>
                      <a:pt x="822" y="16"/>
                    </a:lnTo>
                    <a:lnTo>
                      <a:pt x="822" y="16"/>
                    </a:lnTo>
                    <a:lnTo>
                      <a:pt x="822" y="17"/>
                    </a:lnTo>
                    <a:lnTo>
                      <a:pt x="823" y="20"/>
                    </a:lnTo>
                    <a:lnTo>
                      <a:pt x="823" y="29"/>
                    </a:lnTo>
                    <a:lnTo>
                      <a:pt x="824" y="33"/>
                    </a:lnTo>
                    <a:lnTo>
                      <a:pt x="824" y="33"/>
                    </a:lnTo>
                    <a:lnTo>
                      <a:pt x="824" y="31"/>
                    </a:lnTo>
                    <a:lnTo>
                      <a:pt x="825" y="28"/>
                    </a:lnTo>
                    <a:lnTo>
                      <a:pt x="825" y="25"/>
                    </a:lnTo>
                    <a:lnTo>
                      <a:pt x="825" y="20"/>
                    </a:lnTo>
                    <a:lnTo>
                      <a:pt x="826" y="18"/>
                    </a:lnTo>
                    <a:lnTo>
                      <a:pt x="826" y="18"/>
                    </a:lnTo>
                    <a:lnTo>
                      <a:pt x="826" y="20"/>
                    </a:lnTo>
                    <a:lnTo>
                      <a:pt x="827" y="22"/>
                    </a:lnTo>
                    <a:lnTo>
                      <a:pt x="827" y="22"/>
                    </a:lnTo>
                    <a:lnTo>
                      <a:pt x="828" y="25"/>
                    </a:lnTo>
                    <a:lnTo>
                      <a:pt x="828" y="23"/>
                    </a:lnTo>
                    <a:lnTo>
                      <a:pt x="828" y="23"/>
                    </a:lnTo>
                    <a:lnTo>
                      <a:pt x="829" y="23"/>
                    </a:lnTo>
                    <a:lnTo>
                      <a:pt x="829" y="25"/>
                    </a:lnTo>
                    <a:lnTo>
                      <a:pt x="829" y="25"/>
                    </a:lnTo>
                    <a:lnTo>
                      <a:pt x="831" y="23"/>
                    </a:lnTo>
                    <a:lnTo>
                      <a:pt x="831" y="25"/>
                    </a:lnTo>
                    <a:lnTo>
                      <a:pt x="831" y="26"/>
                    </a:lnTo>
                    <a:lnTo>
                      <a:pt x="832" y="26"/>
                    </a:lnTo>
                    <a:lnTo>
                      <a:pt x="832" y="26"/>
                    </a:lnTo>
                    <a:lnTo>
                      <a:pt x="833" y="26"/>
                    </a:lnTo>
                    <a:lnTo>
                      <a:pt x="833" y="28"/>
                    </a:lnTo>
                    <a:lnTo>
                      <a:pt x="833" y="29"/>
                    </a:lnTo>
                    <a:lnTo>
                      <a:pt x="834" y="29"/>
                    </a:lnTo>
                    <a:lnTo>
                      <a:pt x="834" y="31"/>
                    </a:lnTo>
                    <a:lnTo>
                      <a:pt x="834" y="32"/>
                    </a:lnTo>
                    <a:lnTo>
                      <a:pt x="835" y="31"/>
                    </a:lnTo>
                    <a:lnTo>
                      <a:pt x="835" y="31"/>
                    </a:lnTo>
                    <a:lnTo>
                      <a:pt x="835" y="31"/>
                    </a:lnTo>
                    <a:lnTo>
                      <a:pt x="836" y="33"/>
                    </a:lnTo>
                    <a:lnTo>
                      <a:pt x="836" y="32"/>
                    </a:lnTo>
                    <a:lnTo>
                      <a:pt x="837" y="36"/>
                    </a:lnTo>
                    <a:lnTo>
                      <a:pt x="837" y="36"/>
                    </a:lnTo>
                    <a:lnTo>
                      <a:pt x="837" y="37"/>
                    </a:lnTo>
                    <a:lnTo>
                      <a:pt x="838" y="35"/>
                    </a:lnTo>
                    <a:lnTo>
                      <a:pt x="838" y="35"/>
                    </a:lnTo>
                    <a:lnTo>
                      <a:pt x="838" y="35"/>
                    </a:lnTo>
                    <a:lnTo>
                      <a:pt x="840" y="36"/>
                    </a:lnTo>
                    <a:lnTo>
                      <a:pt x="840" y="37"/>
                    </a:lnTo>
                    <a:lnTo>
                      <a:pt x="840" y="36"/>
                    </a:lnTo>
                    <a:lnTo>
                      <a:pt x="841" y="36"/>
                    </a:lnTo>
                    <a:lnTo>
                      <a:pt x="841" y="36"/>
                    </a:lnTo>
                    <a:lnTo>
                      <a:pt x="842" y="35"/>
                    </a:lnTo>
                    <a:lnTo>
                      <a:pt x="842" y="35"/>
                    </a:lnTo>
                    <a:lnTo>
                      <a:pt x="842" y="36"/>
                    </a:lnTo>
                    <a:lnTo>
                      <a:pt x="843" y="36"/>
                    </a:lnTo>
                    <a:lnTo>
                      <a:pt x="843" y="37"/>
                    </a:lnTo>
                    <a:lnTo>
                      <a:pt x="843" y="37"/>
                    </a:lnTo>
                    <a:lnTo>
                      <a:pt x="844" y="36"/>
                    </a:lnTo>
                    <a:lnTo>
                      <a:pt x="844" y="36"/>
                    </a:lnTo>
                    <a:lnTo>
                      <a:pt x="844" y="37"/>
                    </a:lnTo>
                    <a:lnTo>
                      <a:pt x="845" y="37"/>
                    </a:lnTo>
                    <a:lnTo>
                      <a:pt x="845" y="38"/>
                    </a:lnTo>
                    <a:lnTo>
                      <a:pt x="846" y="39"/>
                    </a:lnTo>
                    <a:lnTo>
                      <a:pt x="846" y="38"/>
                    </a:lnTo>
                    <a:lnTo>
                      <a:pt x="846" y="40"/>
                    </a:lnTo>
                    <a:lnTo>
                      <a:pt x="847" y="40"/>
                    </a:lnTo>
                    <a:lnTo>
                      <a:pt x="847" y="44"/>
                    </a:lnTo>
                    <a:lnTo>
                      <a:pt x="847" y="45"/>
                    </a:lnTo>
                    <a:lnTo>
                      <a:pt x="849" y="46"/>
                    </a:lnTo>
                    <a:lnTo>
                      <a:pt x="849" y="47"/>
                    </a:lnTo>
                    <a:lnTo>
                      <a:pt x="849" y="48"/>
                    </a:lnTo>
                    <a:lnTo>
                      <a:pt x="850" y="48"/>
                    </a:lnTo>
                    <a:lnTo>
                      <a:pt x="850" y="49"/>
                    </a:lnTo>
                    <a:lnTo>
                      <a:pt x="851" y="50"/>
                    </a:lnTo>
                    <a:lnTo>
                      <a:pt x="851" y="53"/>
                    </a:lnTo>
                    <a:lnTo>
                      <a:pt x="851" y="54"/>
                    </a:lnTo>
                    <a:lnTo>
                      <a:pt x="852" y="55"/>
                    </a:lnTo>
                    <a:lnTo>
                      <a:pt x="852" y="57"/>
                    </a:lnTo>
                    <a:lnTo>
                      <a:pt x="852" y="57"/>
                    </a:lnTo>
                    <a:lnTo>
                      <a:pt x="853" y="58"/>
                    </a:lnTo>
                    <a:lnTo>
                      <a:pt x="853" y="59"/>
                    </a:lnTo>
                    <a:lnTo>
                      <a:pt x="853" y="58"/>
                    </a:lnTo>
                    <a:lnTo>
                      <a:pt x="854" y="57"/>
                    </a:lnTo>
                    <a:lnTo>
                      <a:pt x="854" y="56"/>
                    </a:lnTo>
                    <a:lnTo>
                      <a:pt x="855" y="56"/>
                    </a:lnTo>
                    <a:lnTo>
                      <a:pt x="855" y="54"/>
                    </a:lnTo>
                    <a:lnTo>
                      <a:pt x="855" y="53"/>
                    </a:lnTo>
                    <a:lnTo>
                      <a:pt x="856" y="50"/>
                    </a:lnTo>
                    <a:lnTo>
                      <a:pt x="856" y="48"/>
                    </a:lnTo>
                    <a:lnTo>
                      <a:pt x="856" y="49"/>
                    </a:lnTo>
                    <a:lnTo>
                      <a:pt x="858" y="51"/>
                    </a:lnTo>
                    <a:lnTo>
                      <a:pt x="858" y="55"/>
                    </a:lnTo>
                    <a:lnTo>
                      <a:pt x="858" y="59"/>
                    </a:lnTo>
                    <a:lnTo>
                      <a:pt x="859" y="60"/>
                    </a:lnTo>
                    <a:lnTo>
                      <a:pt x="859" y="62"/>
                    </a:lnTo>
                    <a:lnTo>
                      <a:pt x="860" y="63"/>
                    </a:lnTo>
                    <a:lnTo>
                      <a:pt x="860" y="64"/>
                    </a:lnTo>
                    <a:lnTo>
                      <a:pt x="860" y="63"/>
                    </a:lnTo>
                    <a:lnTo>
                      <a:pt x="861" y="63"/>
                    </a:lnTo>
                    <a:lnTo>
                      <a:pt x="861" y="63"/>
                    </a:lnTo>
                    <a:lnTo>
                      <a:pt x="861" y="62"/>
                    </a:lnTo>
                    <a:lnTo>
                      <a:pt x="862" y="60"/>
                    </a:lnTo>
                    <a:lnTo>
                      <a:pt x="862" y="62"/>
                    </a:lnTo>
                    <a:lnTo>
                      <a:pt x="863" y="60"/>
                    </a:lnTo>
                    <a:lnTo>
                      <a:pt x="863" y="60"/>
                    </a:lnTo>
                    <a:lnTo>
                      <a:pt x="863" y="59"/>
                    </a:lnTo>
                    <a:lnTo>
                      <a:pt x="864" y="60"/>
                    </a:lnTo>
                    <a:lnTo>
                      <a:pt x="864" y="60"/>
                    </a:lnTo>
                    <a:lnTo>
                      <a:pt x="864" y="60"/>
                    </a:lnTo>
                    <a:lnTo>
                      <a:pt x="865" y="63"/>
                    </a:lnTo>
                    <a:lnTo>
                      <a:pt x="865" y="64"/>
                    </a:lnTo>
                    <a:lnTo>
                      <a:pt x="865" y="65"/>
                    </a:lnTo>
                    <a:lnTo>
                      <a:pt x="867" y="65"/>
                    </a:lnTo>
                    <a:lnTo>
                      <a:pt x="867" y="66"/>
                    </a:lnTo>
                    <a:lnTo>
                      <a:pt x="868" y="67"/>
                    </a:lnTo>
                    <a:lnTo>
                      <a:pt x="868" y="67"/>
                    </a:lnTo>
                    <a:lnTo>
                      <a:pt x="868" y="67"/>
                    </a:lnTo>
                    <a:lnTo>
                      <a:pt x="869" y="68"/>
                    </a:lnTo>
                    <a:lnTo>
                      <a:pt x="869" y="68"/>
                    </a:lnTo>
                    <a:lnTo>
                      <a:pt x="869" y="68"/>
                    </a:lnTo>
                    <a:lnTo>
                      <a:pt x="870" y="69"/>
                    </a:lnTo>
                    <a:lnTo>
                      <a:pt x="870" y="68"/>
                    </a:lnTo>
                    <a:lnTo>
                      <a:pt x="870" y="68"/>
                    </a:lnTo>
                    <a:lnTo>
                      <a:pt x="871" y="68"/>
                    </a:lnTo>
                    <a:lnTo>
                      <a:pt x="871" y="69"/>
                    </a:lnTo>
                    <a:lnTo>
                      <a:pt x="872" y="69"/>
                    </a:lnTo>
                    <a:lnTo>
                      <a:pt x="872" y="69"/>
                    </a:lnTo>
                    <a:lnTo>
                      <a:pt x="872" y="69"/>
                    </a:lnTo>
                    <a:lnTo>
                      <a:pt x="873" y="69"/>
                    </a:lnTo>
                    <a:lnTo>
                      <a:pt x="873" y="69"/>
                    </a:lnTo>
                    <a:lnTo>
                      <a:pt x="873" y="68"/>
                    </a:lnTo>
                    <a:lnTo>
                      <a:pt x="874" y="68"/>
                    </a:lnTo>
                    <a:lnTo>
                      <a:pt x="874" y="69"/>
                    </a:lnTo>
                    <a:lnTo>
                      <a:pt x="874" y="69"/>
                    </a:lnTo>
                    <a:lnTo>
                      <a:pt x="876" y="69"/>
                    </a:lnTo>
                    <a:lnTo>
                      <a:pt x="876" y="67"/>
                    </a:lnTo>
                    <a:lnTo>
                      <a:pt x="877" y="68"/>
                    </a:lnTo>
                    <a:lnTo>
                      <a:pt x="877" y="66"/>
                    </a:lnTo>
                    <a:lnTo>
                      <a:pt x="877" y="67"/>
                    </a:lnTo>
                    <a:lnTo>
                      <a:pt x="878" y="67"/>
                    </a:lnTo>
                    <a:lnTo>
                      <a:pt x="878" y="68"/>
                    </a:lnTo>
                    <a:lnTo>
                      <a:pt x="878" y="67"/>
                    </a:lnTo>
                    <a:lnTo>
                      <a:pt x="879" y="68"/>
                    </a:lnTo>
                    <a:lnTo>
                      <a:pt x="879" y="68"/>
                    </a:lnTo>
                    <a:lnTo>
                      <a:pt x="879" y="71"/>
                    </a:lnTo>
                    <a:lnTo>
                      <a:pt x="880" y="72"/>
                    </a:lnTo>
                    <a:lnTo>
                      <a:pt x="880" y="71"/>
                    </a:lnTo>
                    <a:lnTo>
                      <a:pt x="881" y="69"/>
                    </a:lnTo>
                    <a:lnTo>
                      <a:pt x="881" y="69"/>
                    </a:lnTo>
                    <a:lnTo>
                      <a:pt x="881" y="67"/>
                    </a:lnTo>
                    <a:lnTo>
                      <a:pt x="882" y="68"/>
                    </a:lnTo>
                    <a:lnTo>
                      <a:pt x="882" y="69"/>
                    </a:lnTo>
                    <a:lnTo>
                      <a:pt x="882" y="71"/>
                    </a:lnTo>
                    <a:lnTo>
                      <a:pt x="883" y="72"/>
                    </a:lnTo>
                    <a:lnTo>
                      <a:pt x="883" y="73"/>
                    </a:lnTo>
                    <a:lnTo>
                      <a:pt x="883" y="73"/>
                    </a:lnTo>
                    <a:lnTo>
                      <a:pt x="885" y="75"/>
                    </a:lnTo>
                    <a:lnTo>
                      <a:pt x="885" y="75"/>
                    </a:lnTo>
                    <a:lnTo>
                      <a:pt x="886" y="77"/>
                    </a:lnTo>
                    <a:lnTo>
                      <a:pt x="886" y="77"/>
                    </a:lnTo>
                    <a:lnTo>
                      <a:pt x="886" y="77"/>
                    </a:lnTo>
                    <a:lnTo>
                      <a:pt x="887" y="77"/>
                    </a:lnTo>
                    <a:lnTo>
                      <a:pt x="887" y="78"/>
                    </a:lnTo>
                    <a:lnTo>
                      <a:pt x="887" y="80"/>
                    </a:lnTo>
                    <a:lnTo>
                      <a:pt x="888" y="80"/>
                    </a:lnTo>
                    <a:lnTo>
                      <a:pt x="888" y="77"/>
                    </a:lnTo>
                    <a:lnTo>
                      <a:pt x="888" y="76"/>
                    </a:lnTo>
                    <a:lnTo>
                      <a:pt x="889" y="73"/>
                    </a:lnTo>
                    <a:lnTo>
                      <a:pt x="889" y="72"/>
                    </a:lnTo>
                    <a:lnTo>
                      <a:pt x="890" y="73"/>
                    </a:lnTo>
                    <a:lnTo>
                      <a:pt x="890" y="73"/>
                    </a:lnTo>
                    <a:lnTo>
                      <a:pt x="890" y="73"/>
                    </a:lnTo>
                    <a:lnTo>
                      <a:pt x="891" y="73"/>
                    </a:lnTo>
                    <a:lnTo>
                      <a:pt x="891" y="75"/>
                    </a:lnTo>
                    <a:lnTo>
                      <a:pt x="891" y="75"/>
                    </a:lnTo>
                    <a:lnTo>
                      <a:pt x="892" y="75"/>
                    </a:lnTo>
                    <a:lnTo>
                      <a:pt x="892" y="74"/>
                    </a:lnTo>
                    <a:lnTo>
                      <a:pt x="892" y="74"/>
                    </a:lnTo>
                    <a:lnTo>
                      <a:pt x="894" y="73"/>
                    </a:lnTo>
                    <a:lnTo>
                      <a:pt x="894" y="73"/>
                    </a:lnTo>
                    <a:lnTo>
                      <a:pt x="895" y="72"/>
                    </a:lnTo>
                    <a:lnTo>
                      <a:pt x="895" y="72"/>
                    </a:lnTo>
                    <a:lnTo>
                      <a:pt x="895" y="75"/>
                    </a:lnTo>
                    <a:lnTo>
                      <a:pt x="896" y="75"/>
                    </a:lnTo>
                    <a:lnTo>
                      <a:pt x="896" y="77"/>
                    </a:lnTo>
                    <a:lnTo>
                      <a:pt x="896" y="80"/>
                    </a:lnTo>
                    <a:lnTo>
                      <a:pt x="897" y="82"/>
                    </a:lnTo>
                    <a:lnTo>
                      <a:pt x="897" y="84"/>
                    </a:lnTo>
                    <a:lnTo>
                      <a:pt x="897" y="84"/>
                    </a:lnTo>
                    <a:lnTo>
                      <a:pt x="898" y="84"/>
                    </a:lnTo>
                    <a:lnTo>
                      <a:pt x="898" y="83"/>
                    </a:lnTo>
                    <a:lnTo>
                      <a:pt x="899" y="81"/>
                    </a:lnTo>
                    <a:lnTo>
                      <a:pt x="899" y="81"/>
                    </a:lnTo>
                    <a:lnTo>
                      <a:pt x="899" y="78"/>
                    </a:lnTo>
                    <a:lnTo>
                      <a:pt x="900" y="80"/>
                    </a:lnTo>
                    <a:lnTo>
                      <a:pt x="900" y="78"/>
                    </a:lnTo>
                    <a:lnTo>
                      <a:pt x="900" y="78"/>
                    </a:lnTo>
                    <a:lnTo>
                      <a:pt x="901" y="81"/>
                    </a:lnTo>
                    <a:lnTo>
                      <a:pt x="901" y="81"/>
                    </a:lnTo>
                    <a:lnTo>
                      <a:pt x="901" y="83"/>
                    </a:lnTo>
                    <a:lnTo>
                      <a:pt x="903" y="81"/>
                    </a:lnTo>
                    <a:lnTo>
                      <a:pt x="903" y="81"/>
                    </a:lnTo>
                    <a:lnTo>
                      <a:pt x="904" y="80"/>
                    </a:lnTo>
                    <a:lnTo>
                      <a:pt x="904" y="80"/>
                    </a:lnTo>
                    <a:lnTo>
                      <a:pt x="904" y="80"/>
                    </a:lnTo>
                    <a:lnTo>
                      <a:pt x="905" y="78"/>
                    </a:lnTo>
                    <a:lnTo>
                      <a:pt x="905" y="78"/>
                    </a:lnTo>
                    <a:lnTo>
                      <a:pt x="905" y="78"/>
                    </a:lnTo>
                    <a:lnTo>
                      <a:pt x="906" y="78"/>
                    </a:lnTo>
                    <a:lnTo>
                      <a:pt x="906" y="78"/>
                    </a:lnTo>
                    <a:lnTo>
                      <a:pt x="907" y="77"/>
                    </a:lnTo>
                    <a:lnTo>
                      <a:pt x="907" y="78"/>
                    </a:lnTo>
                    <a:lnTo>
                      <a:pt x="907" y="78"/>
                    </a:lnTo>
                    <a:lnTo>
                      <a:pt x="908" y="78"/>
                    </a:lnTo>
                    <a:lnTo>
                      <a:pt x="908" y="78"/>
                    </a:lnTo>
                    <a:lnTo>
                      <a:pt x="908" y="78"/>
                    </a:lnTo>
                    <a:lnTo>
                      <a:pt x="909" y="80"/>
                    </a:lnTo>
                    <a:lnTo>
                      <a:pt x="909" y="81"/>
                    </a:lnTo>
                    <a:lnTo>
                      <a:pt x="909" y="82"/>
                    </a:lnTo>
                    <a:lnTo>
                      <a:pt x="910" y="83"/>
                    </a:lnTo>
                    <a:lnTo>
                      <a:pt x="910" y="81"/>
                    </a:lnTo>
                    <a:lnTo>
                      <a:pt x="912" y="83"/>
                    </a:lnTo>
                    <a:lnTo>
                      <a:pt x="912" y="83"/>
                    </a:lnTo>
                    <a:lnTo>
                      <a:pt x="912" y="85"/>
                    </a:lnTo>
                    <a:lnTo>
                      <a:pt x="913" y="86"/>
                    </a:lnTo>
                    <a:lnTo>
                      <a:pt x="913" y="85"/>
                    </a:lnTo>
                    <a:lnTo>
                      <a:pt x="913" y="87"/>
                    </a:lnTo>
                    <a:lnTo>
                      <a:pt x="914" y="86"/>
                    </a:lnTo>
                    <a:lnTo>
                      <a:pt x="914" y="86"/>
                    </a:lnTo>
                    <a:lnTo>
                      <a:pt x="914" y="85"/>
                    </a:lnTo>
                    <a:lnTo>
                      <a:pt x="915" y="84"/>
                    </a:lnTo>
                    <a:lnTo>
                      <a:pt x="915" y="83"/>
                    </a:lnTo>
                    <a:lnTo>
                      <a:pt x="916" y="84"/>
                    </a:lnTo>
                    <a:lnTo>
                      <a:pt x="916" y="85"/>
                    </a:lnTo>
                    <a:lnTo>
                      <a:pt x="916" y="86"/>
                    </a:lnTo>
                    <a:lnTo>
                      <a:pt x="917" y="86"/>
                    </a:lnTo>
                    <a:lnTo>
                      <a:pt x="917" y="87"/>
                    </a:lnTo>
                    <a:lnTo>
                      <a:pt x="917" y="89"/>
                    </a:lnTo>
                    <a:lnTo>
                      <a:pt x="918" y="91"/>
                    </a:lnTo>
                    <a:lnTo>
                      <a:pt x="918" y="91"/>
                    </a:lnTo>
                    <a:lnTo>
                      <a:pt x="918" y="92"/>
                    </a:lnTo>
                    <a:lnTo>
                      <a:pt x="919" y="93"/>
                    </a:lnTo>
                    <a:lnTo>
                      <a:pt x="919" y="91"/>
                    </a:lnTo>
                    <a:lnTo>
                      <a:pt x="921" y="93"/>
                    </a:lnTo>
                    <a:lnTo>
                      <a:pt x="921" y="93"/>
                    </a:lnTo>
                    <a:lnTo>
                      <a:pt x="921" y="92"/>
                    </a:lnTo>
                    <a:lnTo>
                      <a:pt x="922" y="93"/>
                    </a:lnTo>
                    <a:lnTo>
                      <a:pt x="922" y="93"/>
                    </a:lnTo>
                    <a:lnTo>
                      <a:pt x="922" y="91"/>
                    </a:lnTo>
                    <a:lnTo>
                      <a:pt x="923" y="91"/>
                    </a:lnTo>
                    <a:lnTo>
                      <a:pt x="923" y="92"/>
                    </a:lnTo>
                    <a:lnTo>
                      <a:pt x="923" y="90"/>
                    </a:lnTo>
                    <a:lnTo>
                      <a:pt x="924" y="87"/>
                    </a:lnTo>
                    <a:lnTo>
                      <a:pt x="924" y="85"/>
                    </a:lnTo>
                    <a:lnTo>
                      <a:pt x="925" y="84"/>
                    </a:lnTo>
                    <a:lnTo>
                      <a:pt x="925" y="84"/>
                    </a:lnTo>
                    <a:lnTo>
                      <a:pt x="925" y="84"/>
                    </a:lnTo>
                    <a:lnTo>
                      <a:pt x="926" y="84"/>
                    </a:lnTo>
                    <a:lnTo>
                      <a:pt x="926" y="84"/>
                    </a:lnTo>
                    <a:lnTo>
                      <a:pt x="926" y="84"/>
                    </a:lnTo>
                    <a:lnTo>
                      <a:pt x="927" y="85"/>
                    </a:lnTo>
                    <a:lnTo>
                      <a:pt x="927" y="87"/>
                    </a:lnTo>
                    <a:lnTo>
                      <a:pt x="927" y="87"/>
                    </a:lnTo>
                    <a:lnTo>
                      <a:pt x="928" y="86"/>
                    </a:lnTo>
                    <a:lnTo>
                      <a:pt x="928" y="86"/>
                    </a:lnTo>
                    <a:lnTo>
                      <a:pt x="930" y="87"/>
                    </a:lnTo>
                    <a:lnTo>
                      <a:pt x="930" y="89"/>
                    </a:lnTo>
                    <a:lnTo>
                      <a:pt x="930" y="89"/>
                    </a:lnTo>
                    <a:lnTo>
                      <a:pt x="931" y="90"/>
                    </a:lnTo>
                    <a:lnTo>
                      <a:pt x="931" y="90"/>
                    </a:lnTo>
                    <a:lnTo>
                      <a:pt x="931" y="91"/>
                    </a:lnTo>
                    <a:lnTo>
                      <a:pt x="932" y="93"/>
                    </a:lnTo>
                    <a:lnTo>
                      <a:pt x="932" y="92"/>
                    </a:lnTo>
                    <a:lnTo>
                      <a:pt x="932" y="93"/>
                    </a:lnTo>
                    <a:lnTo>
                      <a:pt x="933" y="95"/>
                    </a:lnTo>
                    <a:lnTo>
                      <a:pt x="933" y="95"/>
                    </a:lnTo>
                    <a:lnTo>
                      <a:pt x="934" y="98"/>
                    </a:lnTo>
                    <a:lnTo>
                      <a:pt x="934" y="99"/>
                    </a:lnTo>
                    <a:lnTo>
                      <a:pt x="934" y="99"/>
                    </a:lnTo>
                    <a:lnTo>
                      <a:pt x="935" y="100"/>
                    </a:lnTo>
                    <a:lnTo>
                      <a:pt x="935" y="101"/>
                    </a:lnTo>
                    <a:lnTo>
                      <a:pt x="935" y="101"/>
                    </a:lnTo>
                    <a:lnTo>
                      <a:pt x="936" y="101"/>
                    </a:lnTo>
                    <a:lnTo>
                      <a:pt x="936" y="99"/>
                    </a:lnTo>
                    <a:lnTo>
                      <a:pt x="936" y="95"/>
                    </a:lnTo>
                    <a:lnTo>
                      <a:pt x="937" y="95"/>
                    </a:lnTo>
                    <a:lnTo>
                      <a:pt x="937" y="92"/>
                    </a:lnTo>
                    <a:lnTo>
                      <a:pt x="939" y="90"/>
                    </a:lnTo>
                    <a:lnTo>
                      <a:pt x="939" y="89"/>
                    </a:lnTo>
                    <a:lnTo>
                      <a:pt x="939" y="89"/>
                    </a:lnTo>
                    <a:lnTo>
                      <a:pt x="940" y="91"/>
                    </a:lnTo>
                    <a:lnTo>
                      <a:pt x="940" y="92"/>
                    </a:lnTo>
                    <a:lnTo>
                      <a:pt x="940" y="93"/>
                    </a:lnTo>
                    <a:lnTo>
                      <a:pt x="941" y="94"/>
                    </a:lnTo>
                    <a:lnTo>
                      <a:pt x="941" y="95"/>
                    </a:lnTo>
                    <a:lnTo>
                      <a:pt x="941" y="95"/>
                    </a:lnTo>
                    <a:lnTo>
                      <a:pt x="942" y="96"/>
                    </a:lnTo>
                    <a:lnTo>
                      <a:pt x="942" y="98"/>
                    </a:lnTo>
                    <a:lnTo>
                      <a:pt x="943" y="100"/>
                    </a:lnTo>
                    <a:lnTo>
                      <a:pt x="943" y="100"/>
                    </a:lnTo>
                    <a:lnTo>
                      <a:pt x="943" y="99"/>
                    </a:lnTo>
                    <a:lnTo>
                      <a:pt x="944" y="101"/>
                    </a:lnTo>
                    <a:lnTo>
                      <a:pt x="944" y="100"/>
                    </a:lnTo>
                    <a:lnTo>
                      <a:pt x="944" y="100"/>
                    </a:lnTo>
                    <a:lnTo>
                      <a:pt x="945" y="100"/>
                    </a:lnTo>
                    <a:lnTo>
                      <a:pt x="945" y="100"/>
                    </a:lnTo>
                    <a:lnTo>
                      <a:pt x="945" y="100"/>
                    </a:lnTo>
                    <a:lnTo>
                      <a:pt x="946" y="100"/>
                    </a:lnTo>
                    <a:lnTo>
                      <a:pt x="946" y="100"/>
                    </a:lnTo>
                    <a:lnTo>
                      <a:pt x="948" y="100"/>
                    </a:lnTo>
                    <a:lnTo>
                      <a:pt x="948" y="100"/>
                    </a:lnTo>
                    <a:lnTo>
                      <a:pt x="948" y="101"/>
                    </a:lnTo>
                    <a:lnTo>
                      <a:pt x="949" y="102"/>
                    </a:lnTo>
                    <a:lnTo>
                      <a:pt x="949" y="103"/>
                    </a:lnTo>
                    <a:lnTo>
                      <a:pt x="949" y="103"/>
                    </a:lnTo>
                    <a:lnTo>
                      <a:pt x="950" y="104"/>
                    </a:lnTo>
                    <a:lnTo>
                      <a:pt x="950" y="104"/>
                    </a:lnTo>
                    <a:lnTo>
                      <a:pt x="951" y="102"/>
                    </a:lnTo>
                    <a:lnTo>
                      <a:pt x="951" y="103"/>
                    </a:lnTo>
                    <a:lnTo>
                      <a:pt x="951" y="102"/>
                    </a:lnTo>
                    <a:lnTo>
                      <a:pt x="952" y="102"/>
                    </a:lnTo>
                    <a:lnTo>
                      <a:pt x="952" y="100"/>
                    </a:lnTo>
                    <a:lnTo>
                      <a:pt x="952" y="101"/>
                    </a:lnTo>
                    <a:lnTo>
                      <a:pt x="953" y="102"/>
                    </a:lnTo>
                    <a:lnTo>
                      <a:pt x="953" y="103"/>
                    </a:lnTo>
                    <a:lnTo>
                      <a:pt x="953" y="101"/>
                    </a:lnTo>
                    <a:lnTo>
                      <a:pt x="954" y="103"/>
                    </a:lnTo>
                    <a:lnTo>
                      <a:pt x="954" y="103"/>
                    </a:lnTo>
                    <a:lnTo>
                      <a:pt x="955" y="102"/>
                    </a:lnTo>
                    <a:lnTo>
                      <a:pt x="955" y="103"/>
                    </a:lnTo>
                    <a:lnTo>
                      <a:pt x="955" y="103"/>
                    </a:lnTo>
                    <a:lnTo>
                      <a:pt x="957" y="101"/>
                    </a:lnTo>
                    <a:lnTo>
                      <a:pt x="957" y="99"/>
                    </a:lnTo>
                    <a:lnTo>
                      <a:pt x="957" y="99"/>
                    </a:lnTo>
                    <a:lnTo>
                      <a:pt x="958" y="98"/>
                    </a:lnTo>
                    <a:lnTo>
                      <a:pt x="958" y="98"/>
                    </a:lnTo>
                    <a:lnTo>
                      <a:pt x="958" y="99"/>
                    </a:lnTo>
                    <a:lnTo>
                      <a:pt x="959" y="98"/>
                    </a:lnTo>
                    <a:lnTo>
                      <a:pt x="959" y="98"/>
                    </a:lnTo>
                    <a:lnTo>
                      <a:pt x="960" y="99"/>
                    </a:lnTo>
                    <a:lnTo>
                      <a:pt x="960" y="98"/>
                    </a:lnTo>
                    <a:lnTo>
                      <a:pt x="960" y="99"/>
                    </a:lnTo>
                    <a:lnTo>
                      <a:pt x="961" y="99"/>
                    </a:lnTo>
                    <a:lnTo>
                      <a:pt x="961" y="95"/>
                    </a:lnTo>
                    <a:lnTo>
                      <a:pt x="961" y="95"/>
                    </a:lnTo>
                    <a:lnTo>
                      <a:pt x="962" y="94"/>
                    </a:lnTo>
                    <a:lnTo>
                      <a:pt x="962" y="95"/>
                    </a:lnTo>
                    <a:lnTo>
                      <a:pt x="962" y="94"/>
                    </a:lnTo>
                    <a:lnTo>
                      <a:pt x="963" y="94"/>
                    </a:lnTo>
                    <a:lnTo>
                      <a:pt x="963" y="94"/>
                    </a:lnTo>
                    <a:lnTo>
                      <a:pt x="964" y="95"/>
                    </a:lnTo>
                    <a:lnTo>
                      <a:pt x="964" y="95"/>
                    </a:lnTo>
                    <a:lnTo>
                      <a:pt x="964" y="95"/>
                    </a:lnTo>
                    <a:lnTo>
                      <a:pt x="966" y="96"/>
                    </a:lnTo>
                    <a:lnTo>
                      <a:pt x="966" y="99"/>
                    </a:lnTo>
                    <a:lnTo>
                      <a:pt x="966" y="96"/>
                    </a:lnTo>
                    <a:lnTo>
                      <a:pt x="967" y="96"/>
                    </a:lnTo>
                    <a:lnTo>
                      <a:pt x="967" y="100"/>
                    </a:lnTo>
                    <a:lnTo>
                      <a:pt x="967" y="100"/>
                    </a:lnTo>
                    <a:lnTo>
                      <a:pt x="968" y="102"/>
                    </a:lnTo>
                    <a:lnTo>
                      <a:pt x="968" y="103"/>
                    </a:lnTo>
                    <a:lnTo>
                      <a:pt x="969" y="104"/>
                    </a:lnTo>
                    <a:lnTo>
                      <a:pt x="969" y="104"/>
                    </a:lnTo>
                    <a:lnTo>
                      <a:pt x="969" y="103"/>
                    </a:lnTo>
                    <a:lnTo>
                      <a:pt x="970" y="101"/>
                    </a:lnTo>
                    <a:lnTo>
                      <a:pt x="970" y="102"/>
                    </a:lnTo>
                    <a:lnTo>
                      <a:pt x="970" y="100"/>
                    </a:lnTo>
                    <a:lnTo>
                      <a:pt x="971" y="99"/>
                    </a:lnTo>
                    <a:lnTo>
                      <a:pt x="971" y="99"/>
                    </a:lnTo>
                    <a:lnTo>
                      <a:pt x="971" y="99"/>
                    </a:lnTo>
                    <a:lnTo>
                      <a:pt x="972" y="99"/>
                    </a:lnTo>
                    <a:lnTo>
                      <a:pt x="972" y="100"/>
                    </a:lnTo>
                    <a:lnTo>
                      <a:pt x="973" y="100"/>
                    </a:lnTo>
                    <a:lnTo>
                      <a:pt x="973" y="100"/>
                    </a:lnTo>
                    <a:lnTo>
                      <a:pt x="973" y="99"/>
                    </a:lnTo>
                    <a:lnTo>
                      <a:pt x="975" y="96"/>
                    </a:lnTo>
                    <a:lnTo>
                      <a:pt x="975" y="94"/>
                    </a:lnTo>
                    <a:lnTo>
                      <a:pt x="975" y="95"/>
                    </a:lnTo>
                    <a:lnTo>
                      <a:pt x="976" y="95"/>
                    </a:lnTo>
                    <a:lnTo>
                      <a:pt x="976" y="93"/>
                    </a:lnTo>
                    <a:lnTo>
                      <a:pt x="976" y="94"/>
                    </a:lnTo>
                    <a:lnTo>
                      <a:pt x="977" y="93"/>
                    </a:lnTo>
                    <a:lnTo>
                      <a:pt x="977" y="94"/>
                    </a:lnTo>
                    <a:lnTo>
                      <a:pt x="978" y="95"/>
                    </a:lnTo>
                    <a:lnTo>
                      <a:pt x="978" y="96"/>
                    </a:lnTo>
                    <a:lnTo>
                      <a:pt x="978" y="96"/>
                    </a:lnTo>
                    <a:lnTo>
                      <a:pt x="979" y="98"/>
                    </a:lnTo>
                    <a:lnTo>
                      <a:pt x="979" y="96"/>
                    </a:lnTo>
                    <a:lnTo>
                      <a:pt x="979" y="100"/>
                    </a:lnTo>
                    <a:lnTo>
                      <a:pt x="980" y="100"/>
                    </a:lnTo>
                    <a:lnTo>
                      <a:pt x="980" y="99"/>
                    </a:lnTo>
                    <a:lnTo>
                      <a:pt x="980" y="95"/>
                    </a:lnTo>
                    <a:lnTo>
                      <a:pt x="981" y="95"/>
                    </a:lnTo>
                    <a:lnTo>
                      <a:pt x="981" y="93"/>
                    </a:lnTo>
                    <a:lnTo>
                      <a:pt x="982" y="93"/>
                    </a:lnTo>
                    <a:lnTo>
                      <a:pt x="982" y="92"/>
                    </a:lnTo>
                    <a:lnTo>
                      <a:pt x="982" y="89"/>
                    </a:lnTo>
                    <a:lnTo>
                      <a:pt x="984" y="91"/>
                    </a:lnTo>
                    <a:lnTo>
                      <a:pt x="984" y="93"/>
                    </a:lnTo>
                    <a:lnTo>
                      <a:pt x="984" y="92"/>
                    </a:lnTo>
                    <a:lnTo>
                      <a:pt x="985" y="93"/>
                    </a:lnTo>
                    <a:lnTo>
                      <a:pt x="985" y="92"/>
                    </a:lnTo>
                    <a:lnTo>
                      <a:pt x="985" y="93"/>
                    </a:lnTo>
                    <a:lnTo>
                      <a:pt x="986" y="94"/>
                    </a:lnTo>
                    <a:lnTo>
                      <a:pt x="986" y="93"/>
                    </a:lnTo>
                    <a:lnTo>
                      <a:pt x="987" y="94"/>
                    </a:lnTo>
                    <a:lnTo>
                      <a:pt x="987" y="95"/>
                    </a:lnTo>
                    <a:lnTo>
                      <a:pt x="987" y="95"/>
                    </a:lnTo>
                    <a:lnTo>
                      <a:pt x="988" y="93"/>
                    </a:lnTo>
                    <a:lnTo>
                      <a:pt x="988" y="94"/>
                    </a:lnTo>
                    <a:lnTo>
                      <a:pt x="988" y="94"/>
                    </a:lnTo>
                    <a:lnTo>
                      <a:pt x="989" y="96"/>
                    </a:lnTo>
                    <a:lnTo>
                      <a:pt x="989" y="95"/>
                    </a:lnTo>
                    <a:lnTo>
                      <a:pt x="989" y="98"/>
                    </a:lnTo>
                    <a:lnTo>
                      <a:pt x="990" y="96"/>
                    </a:lnTo>
                    <a:lnTo>
                      <a:pt x="990" y="96"/>
                    </a:lnTo>
                    <a:lnTo>
                      <a:pt x="991" y="98"/>
                    </a:lnTo>
                    <a:lnTo>
                      <a:pt x="991" y="99"/>
                    </a:lnTo>
                    <a:lnTo>
                      <a:pt x="991" y="100"/>
                    </a:lnTo>
                    <a:lnTo>
                      <a:pt x="993" y="99"/>
                    </a:lnTo>
                    <a:lnTo>
                      <a:pt x="993" y="99"/>
                    </a:lnTo>
                    <a:lnTo>
                      <a:pt x="993" y="99"/>
                    </a:lnTo>
                    <a:lnTo>
                      <a:pt x="994" y="101"/>
                    </a:lnTo>
                    <a:lnTo>
                      <a:pt x="994" y="99"/>
                    </a:lnTo>
                    <a:lnTo>
                      <a:pt x="995" y="100"/>
                    </a:lnTo>
                    <a:lnTo>
                      <a:pt x="995" y="99"/>
                    </a:lnTo>
                    <a:lnTo>
                      <a:pt x="995" y="100"/>
                    </a:lnTo>
                    <a:lnTo>
                      <a:pt x="996" y="99"/>
                    </a:lnTo>
                    <a:lnTo>
                      <a:pt x="996" y="99"/>
                    </a:lnTo>
                    <a:lnTo>
                      <a:pt x="996" y="99"/>
                    </a:lnTo>
                    <a:lnTo>
                      <a:pt x="997" y="99"/>
                    </a:lnTo>
                    <a:lnTo>
                      <a:pt x="997" y="96"/>
                    </a:lnTo>
                    <a:lnTo>
                      <a:pt x="997" y="99"/>
                    </a:lnTo>
                    <a:lnTo>
                      <a:pt x="998" y="100"/>
                    </a:lnTo>
                    <a:lnTo>
                      <a:pt x="998" y="103"/>
                    </a:lnTo>
                    <a:lnTo>
                      <a:pt x="999" y="102"/>
                    </a:lnTo>
                    <a:lnTo>
                      <a:pt x="999" y="104"/>
                    </a:lnTo>
                    <a:lnTo>
                      <a:pt x="999" y="105"/>
                    </a:lnTo>
                    <a:lnTo>
                      <a:pt x="1000" y="103"/>
                    </a:lnTo>
                    <a:lnTo>
                      <a:pt x="1000" y="101"/>
                    </a:lnTo>
                    <a:lnTo>
                      <a:pt x="1000" y="101"/>
                    </a:lnTo>
                    <a:lnTo>
                      <a:pt x="1002" y="101"/>
                    </a:lnTo>
                    <a:lnTo>
                      <a:pt x="1002" y="101"/>
                    </a:lnTo>
                    <a:lnTo>
                      <a:pt x="1002" y="101"/>
                    </a:lnTo>
                    <a:lnTo>
                      <a:pt x="1003" y="100"/>
                    </a:lnTo>
                    <a:lnTo>
                      <a:pt x="1003" y="101"/>
                    </a:lnTo>
                    <a:lnTo>
                      <a:pt x="1004" y="101"/>
                    </a:lnTo>
                    <a:lnTo>
                      <a:pt x="1004" y="102"/>
                    </a:lnTo>
                    <a:lnTo>
                      <a:pt x="1004" y="101"/>
                    </a:lnTo>
                    <a:lnTo>
                      <a:pt x="1005" y="101"/>
                    </a:lnTo>
                    <a:lnTo>
                      <a:pt x="1005" y="102"/>
                    </a:lnTo>
                    <a:lnTo>
                      <a:pt x="1005" y="101"/>
                    </a:lnTo>
                    <a:lnTo>
                      <a:pt x="1006" y="101"/>
                    </a:lnTo>
                    <a:lnTo>
                      <a:pt x="1006" y="100"/>
                    </a:lnTo>
                    <a:lnTo>
                      <a:pt x="1006" y="100"/>
                    </a:lnTo>
                    <a:lnTo>
                      <a:pt x="1007" y="101"/>
                    </a:lnTo>
                    <a:lnTo>
                      <a:pt x="1007" y="102"/>
                    </a:lnTo>
                    <a:lnTo>
                      <a:pt x="1008" y="100"/>
                    </a:lnTo>
                    <a:lnTo>
                      <a:pt x="1008" y="98"/>
                    </a:lnTo>
                    <a:lnTo>
                      <a:pt x="1008" y="96"/>
                    </a:lnTo>
                    <a:lnTo>
                      <a:pt x="1009" y="94"/>
                    </a:lnTo>
                    <a:lnTo>
                      <a:pt x="1009" y="95"/>
                    </a:lnTo>
                    <a:lnTo>
                      <a:pt x="1009" y="94"/>
                    </a:lnTo>
                    <a:lnTo>
                      <a:pt x="1011" y="93"/>
                    </a:lnTo>
                    <a:lnTo>
                      <a:pt x="1011" y="93"/>
                    </a:lnTo>
                    <a:lnTo>
                      <a:pt x="1011" y="94"/>
                    </a:lnTo>
                    <a:lnTo>
                      <a:pt x="1012" y="95"/>
                    </a:lnTo>
                    <a:lnTo>
                      <a:pt x="1012" y="99"/>
                    </a:lnTo>
                    <a:lnTo>
                      <a:pt x="1013" y="100"/>
                    </a:lnTo>
                    <a:lnTo>
                      <a:pt x="1013" y="101"/>
                    </a:lnTo>
                    <a:lnTo>
                      <a:pt x="1013" y="100"/>
                    </a:lnTo>
                    <a:lnTo>
                      <a:pt x="1014" y="99"/>
                    </a:lnTo>
                    <a:lnTo>
                      <a:pt x="1014" y="99"/>
                    </a:lnTo>
                    <a:lnTo>
                      <a:pt x="1014" y="100"/>
                    </a:lnTo>
                    <a:lnTo>
                      <a:pt x="1015" y="100"/>
                    </a:lnTo>
                    <a:lnTo>
                      <a:pt x="1015" y="100"/>
                    </a:lnTo>
                    <a:lnTo>
                      <a:pt x="1015" y="100"/>
                    </a:lnTo>
                    <a:lnTo>
                      <a:pt x="1016" y="101"/>
                    </a:lnTo>
                    <a:lnTo>
                      <a:pt x="1016" y="100"/>
                    </a:lnTo>
                    <a:lnTo>
                      <a:pt x="1017" y="102"/>
                    </a:lnTo>
                    <a:lnTo>
                      <a:pt x="1017" y="101"/>
                    </a:lnTo>
                    <a:lnTo>
                      <a:pt x="1017" y="101"/>
                    </a:lnTo>
                    <a:lnTo>
                      <a:pt x="1018" y="101"/>
                    </a:lnTo>
                    <a:lnTo>
                      <a:pt x="1018" y="101"/>
                    </a:lnTo>
                    <a:lnTo>
                      <a:pt x="1018" y="101"/>
                    </a:lnTo>
                    <a:lnTo>
                      <a:pt x="1020" y="100"/>
                    </a:lnTo>
                    <a:lnTo>
                      <a:pt x="1020" y="99"/>
                    </a:lnTo>
                    <a:lnTo>
                      <a:pt x="1020" y="96"/>
                    </a:lnTo>
                    <a:lnTo>
                      <a:pt x="1021" y="96"/>
                    </a:lnTo>
                    <a:lnTo>
                      <a:pt x="1021" y="98"/>
                    </a:lnTo>
                    <a:lnTo>
                      <a:pt x="1022" y="99"/>
                    </a:lnTo>
                    <a:lnTo>
                      <a:pt x="1022" y="99"/>
                    </a:lnTo>
                    <a:lnTo>
                      <a:pt x="1022" y="100"/>
                    </a:lnTo>
                    <a:lnTo>
                      <a:pt x="1023" y="100"/>
                    </a:lnTo>
                    <a:lnTo>
                      <a:pt x="1023" y="101"/>
                    </a:lnTo>
                    <a:lnTo>
                      <a:pt x="1023" y="100"/>
                    </a:lnTo>
                    <a:lnTo>
                      <a:pt x="1024" y="101"/>
                    </a:lnTo>
                    <a:lnTo>
                      <a:pt x="1024" y="101"/>
                    </a:lnTo>
                    <a:lnTo>
                      <a:pt x="1024" y="100"/>
                    </a:lnTo>
                    <a:lnTo>
                      <a:pt x="1025" y="100"/>
                    </a:lnTo>
                    <a:lnTo>
                      <a:pt x="1025" y="99"/>
                    </a:lnTo>
                    <a:lnTo>
                      <a:pt x="1026" y="99"/>
                    </a:lnTo>
                    <a:lnTo>
                      <a:pt x="1026" y="99"/>
                    </a:lnTo>
                    <a:lnTo>
                      <a:pt x="1026" y="100"/>
                    </a:lnTo>
                    <a:lnTo>
                      <a:pt x="1027" y="102"/>
                    </a:lnTo>
                    <a:lnTo>
                      <a:pt x="1027" y="102"/>
                    </a:lnTo>
                    <a:lnTo>
                      <a:pt x="1027" y="101"/>
                    </a:lnTo>
                    <a:lnTo>
                      <a:pt x="1029" y="101"/>
                    </a:lnTo>
                    <a:lnTo>
                      <a:pt x="1029" y="102"/>
                    </a:lnTo>
                    <a:lnTo>
                      <a:pt x="1029" y="100"/>
                    </a:lnTo>
                    <a:lnTo>
                      <a:pt x="1030" y="100"/>
                    </a:lnTo>
                    <a:lnTo>
                      <a:pt x="1030" y="100"/>
                    </a:lnTo>
                    <a:lnTo>
                      <a:pt x="1031" y="101"/>
                    </a:lnTo>
                    <a:lnTo>
                      <a:pt x="1031" y="101"/>
                    </a:lnTo>
                    <a:lnTo>
                      <a:pt x="1031" y="102"/>
                    </a:lnTo>
                    <a:lnTo>
                      <a:pt x="1032" y="103"/>
                    </a:lnTo>
                    <a:lnTo>
                      <a:pt x="1032" y="103"/>
                    </a:lnTo>
                    <a:lnTo>
                      <a:pt x="1032" y="102"/>
                    </a:lnTo>
                    <a:lnTo>
                      <a:pt x="1033" y="102"/>
                    </a:lnTo>
                    <a:lnTo>
                      <a:pt x="1033" y="102"/>
                    </a:lnTo>
                    <a:lnTo>
                      <a:pt x="1033" y="103"/>
                    </a:lnTo>
                    <a:lnTo>
                      <a:pt x="1034" y="100"/>
                    </a:lnTo>
                    <a:lnTo>
                      <a:pt x="1034" y="99"/>
                    </a:lnTo>
                    <a:lnTo>
                      <a:pt x="1035" y="99"/>
                    </a:lnTo>
                    <a:lnTo>
                      <a:pt x="1035" y="99"/>
                    </a:lnTo>
                    <a:lnTo>
                      <a:pt x="1035" y="96"/>
                    </a:lnTo>
                    <a:lnTo>
                      <a:pt x="1036" y="96"/>
                    </a:lnTo>
                    <a:lnTo>
                      <a:pt x="1036" y="94"/>
                    </a:lnTo>
                    <a:lnTo>
                      <a:pt x="1036" y="94"/>
                    </a:lnTo>
                    <a:lnTo>
                      <a:pt x="1038" y="94"/>
                    </a:lnTo>
                    <a:lnTo>
                      <a:pt x="1038" y="92"/>
                    </a:lnTo>
                    <a:lnTo>
                      <a:pt x="1039" y="90"/>
                    </a:lnTo>
                    <a:lnTo>
                      <a:pt x="1039" y="89"/>
                    </a:lnTo>
                    <a:lnTo>
                      <a:pt x="1039" y="91"/>
                    </a:lnTo>
                    <a:lnTo>
                      <a:pt x="1040" y="91"/>
                    </a:lnTo>
                    <a:lnTo>
                      <a:pt x="1040" y="90"/>
                    </a:lnTo>
                    <a:lnTo>
                      <a:pt x="1040" y="89"/>
                    </a:lnTo>
                    <a:lnTo>
                      <a:pt x="1041" y="87"/>
                    </a:lnTo>
                    <a:lnTo>
                      <a:pt x="1041" y="87"/>
                    </a:lnTo>
                    <a:lnTo>
                      <a:pt x="1041" y="89"/>
                    </a:lnTo>
                    <a:lnTo>
                      <a:pt x="1042" y="91"/>
                    </a:lnTo>
                    <a:lnTo>
                      <a:pt x="1042" y="94"/>
                    </a:lnTo>
                    <a:lnTo>
                      <a:pt x="1043" y="94"/>
                    </a:lnTo>
                    <a:lnTo>
                      <a:pt x="1043" y="95"/>
                    </a:lnTo>
                    <a:lnTo>
                      <a:pt x="1043" y="96"/>
                    </a:lnTo>
                    <a:lnTo>
                      <a:pt x="1044" y="96"/>
                    </a:lnTo>
                    <a:lnTo>
                      <a:pt x="1044" y="95"/>
                    </a:lnTo>
                    <a:lnTo>
                      <a:pt x="1044" y="95"/>
                    </a:lnTo>
                    <a:lnTo>
                      <a:pt x="1045" y="96"/>
                    </a:lnTo>
                    <a:lnTo>
                      <a:pt x="1045" y="96"/>
                    </a:lnTo>
                    <a:lnTo>
                      <a:pt x="1045" y="93"/>
                    </a:lnTo>
                    <a:lnTo>
                      <a:pt x="1047" y="94"/>
                    </a:lnTo>
                    <a:lnTo>
                      <a:pt x="1047" y="94"/>
                    </a:lnTo>
                    <a:lnTo>
                      <a:pt x="1048" y="95"/>
                    </a:lnTo>
                    <a:lnTo>
                      <a:pt x="1048" y="96"/>
                    </a:lnTo>
                    <a:lnTo>
                      <a:pt x="1048" y="95"/>
                    </a:lnTo>
                    <a:lnTo>
                      <a:pt x="1049" y="93"/>
                    </a:lnTo>
                    <a:lnTo>
                      <a:pt x="1049" y="92"/>
                    </a:lnTo>
                    <a:lnTo>
                      <a:pt x="1049" y="91"/>
                    </a:lnTo>
                    <a:lnTo>
                      <a:pt x="1050" y="93"/>
                    </a:lnTo>
                    <a:lnTo>
                      <a:pt x="1050" y="94"/>
                    </a:lnTo>
                    <a:lnTo>
                      <a:pt x="1050" y="95"/>
                    </a:lnTo>
                    <a:lnTo>
                      <a:pt x="1051" y="96"/>
                    </a:lnTo>
                    <a:lnTo>
                      <a:pt x="1051" y="98"/>
                    </a:lnTo>
                    <a:lnTo>
                      <a:pt x="1052" y="98"/>
                    </a:lnTo>
                    <a:lnTo>
                      <a:pt x="1052" y="99"/>
                    </a:lnTo>
                    <a:lnTo>
                      <a:pt x="1052" y="98"/>
                    </a:lnTo>
                    <a:lnTo>
                      <a:pt x="1053" y="96"/>
                    </a:lnTo>
                    <a:lnTo>
                      <a:pt x="1053" y="96"/>
                    </a:lnTo>
                    <a:lnTo>
                      <a:pt x="1053" y="96"/>
                    </a:lnTo>
                    <a:lnTo>
                      <a:pt x="1054" y="98"/>
                    </a:lnTo>
                    <a:lnTo>
                      <a:pt x="1054" y="99"/>
                    </a:lnTo>
                    <a:lnTo>
                      <a:pt x="1054" y="99"/>
                    </a:lnTo>
                    <a:lnTo>
                      <a:pt x="1056" y="96"/>
                    </a:lnTo>
                    <a:lnTo>
                      <a:pt x="1056" y="96"/>
                    </a:lnTo>
                    <a:lnTo>
                      <a:pt x="1057" y="95"/>
                    </a:lnTo>
                    <a:lnTo>
                      <a:pt x="1057" y="94"/>
                    </a:lnTo>
                    <a:lnTo>
                      <a:pt x="1057" y="93"/>
                    </a:lnTo>
                    <a:lnTo>
                      <a:pt x="1058" y="93"/>
                    </a:lnTo>
                    <a:lnTo>
                      <a:pt x="1058" y="92"/>
                    </a:lnTo>
                    <a:lnTo>
                      <a:pt x="1058" y="91"/>
                    </a:lnTo>
                    <a:lnTo>
                      <a:pt x="1059" y="92"/>
                    </a:lnTo>
                    <a:lnTo>
                      <a:pt x="1059" y="92"/>
                    </a:lnTo>
                    <a:lnTo>
                      <a:pt x="1059" y="93"/>
                    </a:lnTo>
                    <a:lnTo>
                      <a:pt x="1060" y="94"/>
                    </a:lnTo>
                    <a:lnTo>
                      <a:pt x="1060" y="94"/>
                    </a:lnTo>
                    <a:lnTo>
                      <a:pt x="1061" y="96"/>
                    </a:lnTo>
                    <a:lnTo>
                      <a:pt x="1061" y="100"/>
                    </a:lnTo>
                    <a:lnTo>
                      <a:pt x="1061" y="100"/>
                    </a:lnTo>
                    <a:lnTo>
                      <a:pt x="1062" y="100"/>
                    </a:lnTo>
                    <a:lnTo>
                      <a:pt x="1062" y="99"/>
                    </a:lnTo>
                    <a:lnTo>
                      <a:pt x="1062" y="96"/>
                    </a:lnTo>
                    <a:lnTo>
                      <a:pt x="1063" y="94"/>
                    </a:lnTo>
                    <a:lnTo>
                      <a:pt x="1063" y="93"/>
                    </a:lnTo>
                    <a:lnTo>
                      <a:pt x="1063" y="91"/>
                    </a:lnTo>
                    <a:lnTo>
                      <a:pt x="1065" y="89"/>
                    </a:lnTo>
                    <a:lnTo>
                      <a:pt x="1065" y="90"/>
                    </a:lnTo>
                    <a:lnTo>
                      <a:pt x="1066" y="89"/>
                    </a:lnTo>
                    <a:lnTo>
                      <a:pt x="1066" y="89"/>
                    </a:lnTo>
                    <a:lnTo>
                      <a:pt x="1066" y="89"/>
                    </a:lnTo>
                    <a:lnTo>
                      <a:pt x="1067" y="89"/>
                    </a:lnTo>
                    <a:lnTo>
                      <a:pt x="1067" y="89"/>
                    </a:lnTo>
                    <a:lnTo>
                      <a:pt x="1067" y="89"/>
                    </a:lnTo>
                    <a:lnTo>
                      <a:pt x="1068" y="89"/>
                    </a:lnTo>
                    <a:lnTo>
                      <a:pt x="1068" y="89"/>
                    </a:lnTo>
                    <a:lnTo>
                      <a:pt x="1068" y="93"/>
                    </a:lnTo>
                    <a:lnTo>
                      <a:pt x="1069" y="94"/>
                    </a:lnTo>
                    <a:lnTo>
                      <a:pt x="1069" y="94"/>
                    </a:lnTo>
                    <a:lnTo>
                      <a:pt x="1070" y="93"/>
                    </a:lnTo>
                    <a:lnTo>
                      <a:pt x="1070" y="93"/>
                    </a:lnTo>
                    <a:lnTo>
                      <a:pt x="1070" y="92"/>
                    </a:lnTo>
                    <a:lnTo>
                      <a:pt x="1071" y="95"/>
                    </a:lnTo>
                    <a:lnTo>
                      <a:pt x="1071" y="95"/>
                    </a:lnTo>
                    <a:lnTo>
                      <a:pt x="1071" y="95"/>
                    </a:lnTo>
                    <a:lnTo>
                      <a:pt x="1072" y="95"/>
                    </a:lnTo>
                    <a:lnTo>
                      <a:pt x="1072" y="95"/>
                    </a:lnTo>
                    <a:lnTo>
                      <a:pt x="1072" y="95"/>
                    </a:lnTo>
                    <a:lnTo>
                      <a:pt x="1074" y="96"/>
                    </a:lnTo>
                    <a:lnTo>
                      <a:pt x="1074" y="95"/>
                    </a:lnTo>
                    <a:lnTo>
                      <a:pt x="1075" y="95"/>
                    </a:lnTo>
                    <a:lnTo>
                      <a:pt x="1075" y="95"/>
                    </a:lnTo>
                    <a:lnTo>
                      <a:pt x="1075" y="94"/>
                    </a:lnTo>
                    <a:lnTo>
                      <a:pt x="1076" y="93"/>
                    </a:lnTo>
                    <a:lnTo>
                      <a:pt x="1076" y="92"/>
                    </a:lnTo>
                    <a:lnTo>
                      <a:pt x="1076" y="92"/>
                    </a:lnTo>
                    <a:lnTo>
                      <a:pt x="1077" y="92"/>
                    </a:lnTo>
                    <a:lnTo>
                      <a:pt x="1077" y="91"/>
                    </a:lnTo>
                    <a:lnTo>
                      <a:pt x="1077" y="91"/>
                    </a:lnTo>
                    <a:lnTo>
                      <a:pt x="1078" y="92"/>
                    </a:lnTo>
                    <a:lnTo>
                      <a:pt x="1078" y="93"/>
                    </a:lnTo>
                    <a:lnTo>
                      <a:pt x="1079" y="94"/>
                    </a:lnTo>
                    <a:lnTo>
                      <a:pt x="1079" y="94"/>
                    </a:lnTo>
                    <a:lnTo>
                      <a:pt x="1079" y="95"/>
                    </a:lnTo>
                    <a:lnTo>
                      <a:pt x="1080" y="95"/>
                    </a:lnTo>
                    <a:lnTo>
                      <a:pt x="1080" y="95"/>
                    </a:lnTo>
                    <a:lnTo>
                      <a:pt x="1080" y="96"/>
                    </a:lnTo>
                    <a:lnTo>
                      <a:pt x="1081" y="96"/>
                    </a:lnTo>
                    <a:lnTo>
                      <a:pt x="1081" y="96"/>
                    </a:lnTo>
                    <a:lnTo>
                      <a:pt x="1083" y="98"/>
                    </a:lnTo>
                    <a:lnTo>
                      <a:pt x="1083" y="99"/>
                    </a:lnTo>
                    <a:lnTo>
                      <a:pt x="1083" y="102"/>
                    </a:lnTo>
                    <a:lnTo>
                      <a:pt x="1084" y="102"/>
                    </a:lnTo>
                    <a:lnTo>
                      <a:pt x="1084" y="103"/>
                    </a:lnTo>
                    <a:lnTo>
                      <a:pt x="1084" y="102"/>
                    </a:lnTo>
                    <a:lnTo>
                      <a:pt x="1085" y="102"/>
                    </a:lnTo>
                    <a:lnTo>
                      <a:pt x="1085" y="102"/>
                    </a:lnTo>
                    <a:lnTo>
                      <a:pt x="1085" y="102"/>
                    </a:lnTo>
                    <a:lnTo>
                      <a:pt x="1086" y="102"/>
                    </a:lnTo>
                    <a:lnTo>
                      <a:pt x="1086" y="101"/>
                    </a:lnTo>
                    <a:lnTo>
                      <a:pt x="1087" y="101"/>
                    </a:lnTo>
                    <a:lnTo>
                      <a:pt x="1087" y="101"/>
                    </a:lnTo>
                    <a:lnTo>
                      <a:pt x="1087" y="102"/>
                    </a:lnTo>
                    <a:lnTo>
                      <a:pt x="1088" y="101"/>
                    </a:lnTo>
                    <a:lnTo>
                      <a:pt x="1088" y="101"/>
                    </a:lnTo>
                    <a:lnTo>
                      <a:pt x="1088" y="100"/>
                    </a:lnTo>
                    <a:lnTo>
                      <a:pt x="1089" y="100"/>
                    </a:lnTo>
                    <a:lnTo>
                      <a:pt x="1089" y="100"/>
                    </a:lnTo>
                    <a:lnTo>
                      <a:pt x="1089" y="98"/>
                    </a:lnTo>
                    <a:lnTo>
                      <a:pt x="1090" y="98"/>
                    </a:lnTo>
                    <a:lnTo>
                      <a:pt x="1090" y="96"/>
                    </a:lnTo>
                    <a:lnTo>
                      <a:pt x="1092" y="96"/>
                    </a:lnTo>
                    <a:lnTo>
                      <a:pt x="1092" y="96"/>
                    </a:lnTo>
                    <a:lnTo>
                      <a:pt x="1092" y="95"/>
                    </a:lnTo>
                    <a:lnTo>
                      <a:pt x="1093" y="96"/>
                    </a:lnTo>
                    <a:lnTo>
                      <a:pt x="1093" y="96"/>
                    </a:lnTo>
                    <a:lnTo>
                      <a:pt x="1093" y="100"/>
                    </a:lnTo>
                    <a:lnTo>
                      <a:pt x="1094" y="100"/>
                    </a:lnTo>
                    <a:lnTo>
                      <a:pt x="1094" y="102"/>
                    </a:lnTo>
                    <a:lnTo>
                      <a:pt x="1094" y="104"/>
                    </a:lnTo>
                    <a:lnTo>
                      <a:pt x="1095" y="104"/>
                    </a:lnTo>
                    <a:lnTo>
                      <a:pt x="1095" y="102"/>
                    </a:lnTo>
                    <a:lnTo>
                      <a:pt x="1096" y="103"/>
                    </a:lnTo>
                    <a:lnTo>
                      <a:pt x="1096" y="102"/>
                    </a:lnTo>
                    <a:lnTo>
                      <a:pt x="1096" y="100"/>
                    </a:lnTo>
                    <a:lnTo>
                      <a:pt x="1097" y="100"/>
                    </a:lnTo>
                    <a:lnTo>
                      <a:pt x="1097" y="102"/>
                    </a:lnTo>
                    <a:lnTo>
                      <a:pt x="1097" y="104"/>
                    </a:lnTo>
                    <a:lnTo>
                      <a:pt x="1098" y="104"/>
                    </a:lnTo>
                    <a:lnTo>
                      <a:pt x="1098" y="107"/>
                    </a:lnTo>
                    <a:lnTo>
                      <a:pt x="1098" y="105"/>
                    </a:lnTo>
                    <a:lnTo>
                      <a:pt x="1099" y="105"/>
                    </a:lnTo>
                    <a:lnTo>
                      <a:pt x="1099" y="104"/>
                    </a:lnTo>
                    <a:lnTo>
                      <a:pt x="1100" y="104"/>
                    </a:lnTo>
                    <a:lnTo>
                      <a:pt x="1100" y="104"/>
                    </a:lnTo>
                    <a:lnTo>
                      <a:pt x="1100" y="103"/>
                    </a:lnTo>
                    <a:lnTo>
                      <a:pt x="1102" y="102"/>
                    </a:lnTo>
                    <a:lnTo>
                      <a:pt x="1102" y="102"/>
                    </a:lnTo>
                    <a:lnTo>
                      <a:pt x="1102" y="100"/>
                    </a:lnTo>
                    <a:lnTo>
                      <a:pt x="1103" y="98"/>
                    </a:lnTo>
                    <a:lnTo>
                      <a:pt x="1103" y="96"/>
                    </a:lnTo>
                    <a:lnTo>
                      <a:pt x="1103" y="98"/>
                    </a:lnTo>
                    <a:lnTo>
                      <a:pt x="1104" y="100"/>
                    </a:lnTo>
                    <a:lnTo>
                      <a:pt x="1104" y="100"/>
                    </a:lnTo>
                    <a:lnTo>
                      <a:pt x="1105" y="102"/>
                    </a:lnTo>
                    <a:lnTo>
                      <a:pt x="1105" y="102"/>
                    </a:lnTo>
                    <a:lnTo>
                      <a:pt x="1105" y="103"/>
                    </a:lnTo>
                    <a:lnTo>
                      <a:pt x="1106" y="103"/>
                    </a:lnTo>
                    <a:lnTo>
                      <a:pt x="1106" y="104"/>
                    </a:lnTo>
                    <a:lnTo>
                      <a:pt x="1106" y="104"/>
                    </a:lnTo>
                    <a:lnTo>
                      <a:pt x="1107" y="102"/>
                    </a:lnTo>
                    <a:lnTo>
                      <a:pt x="1107" y="100"/>
                    </a:lnTo>
                    <a:lnTo>
                      <a:pt x="1107" y="101"/>
                    </a:lnTo>
                    <a:lnTo>
                      <a:pt x="1108" y="101"/>
                    </a:lnTo>
                    <a:lnTo>
                      <a:pt x="1108" y="102"/>
                    </a:lnTo>
                    <a:lnTo>
                      <a:pt x="1109" y="102"/>
                    </a:lnTo>
                    <a:lnTo>
                      <a:pt x="1109" y="103"/>
                    </a:lnTo>
                    <a:lnTo>
                      <a:pt x="1109" y="103"/>
                    </a:lnTo>
                    <a:lnTo>
                      <a:pt x="1111" y="105"/>
                    </a:lnTo>
                    <a:lnTo>
                      <a:pt x="1111" y="105"/>
                    </a:lnTo>
                    <a:lnTo>
                      <a:pt x="1111" y="104"/>
                    </a:lnTo>
                    <a:lnTo>
                      <a:pt x="1112" y="104"/>
                    </a:lnTo>
                    <a:lnTo>
                      <a:pt x="1112" y="105"/>
                    </a:lnTo>
                    <a:lnTo>
                      <a:pt x="1112" y="103"/>
                    </a:lnTo>
                    <a:lnTo>
                      <a:pt x="1113" y="104"/>
                    </a:lnTo>
                    <a:lnTo>
                      <a:pt x="1113" y="103"/>
                    </a:lnTo>
                    <a:lnTo>
                      <a:pt x="1114" y="105"/>
                    </a:lnTo>
                    <a:lnTo>
                      <a:pt x="1114" y="104"/>
                    </a:lnTo>
                    <a:lnTo>
                      <a:pt x="1114" y="103"/>
                    </a:lnTo>
                    <a:lnTo>
                      <a:pt x="1115" y="103"/>
                    </a:lnTo>
                    <a:lnTo>
                      <a:pt x="1115" y="104"/>
                    </a:lnTo>
                    <a:lnTo>
                      <a:pt x="1115" y="103"/>
                    </a:lnTo>
                    <a:lnTo>
                      <a:pt x="1116" y="103"/>
                    </a:lnTo>
                    <a:lnTo>
                      <a:pt x="1116" y="103"/>
                    </a:lnTo>
                    <a:lnTo>
                      <a:pt x="1116" y="103"/>
                    </a:lnTo>
                    <a:lnTo>
                      <a:pt x="1117" y="104"/>
                    </a:lnTo>
                    <a:lnTo>
                      <a:pt x="1117" y="103"/>
                    </a:lnTo>
                    <a:lnTo>
                      <a:pt x="1118" y="105"/>
                    </a:lnTo>
                    <a:lnTo>
                      <a:pt x="1118" y="104"/>
                    </a:lnTo>
                    <a:lnTo>
                      <a:pt x="1118" y="104"/>
                    </a:lnTo>
                    <a:lnTo>
                      <a:pt x="1120" y="102"/>
                    </a:lnTo>
                    <a:lnTo>
                      <a:pt x="1120" y="102"/>
                    </a:lnTo>
                    <a:lnTo>
                      <a:pt x="1120" y="103"/>
                    </a:lnTo>
                    <a:lnTo>
                      <a:pt x="1121" y="102"/>
                    </a:lnTo>
                    <a:lnTo>
                      <a:pt x="1121" y="102"/>
                    </a:lnTo>
                    <a:lnTo>
                      <a:pt x="1122" y="101"/>
                    </a:lnTo>
                    <a:lnTo>
                      <a:pt x="1122" y="102"/>
                    </a:lnTo>
                    <a:lnTo>
                      <a:pt x="1122" y="102"/>
                    </a:lnTo>
                    <a:lnTo>
                      <a:pt x="1123" y="100"/>
                    </a:lnTo>
                    <a:lnTo>
                      <a:pt x="1123" y="100"/>
                    </a:lnTo>
                    <a:lnTo>
                      <a:pt x="1123" y="98"/>
                    </a:lnTo>
                    <a:lnTo>
                      <a:pt x="1124" y="98"/>
                    </a:lnTo>
                    <a:lnTo>
                      <a:pt x="1124" y="99"/>
                    </a:lnTo>
                    <a:lnTo>
                      <a:pt x="1124" y="100"/>
                    </a:lnTo>
                    <a:lnTo>
                      <a:pt x="1125" y="102"/>
                    </a:lnTo>
                    <a:lnTo>
                      <a:pt x="1125" y="103"/>
                    </a:lnTo>
                    <a:lnTo>
                      <a:pt x="1126" y="102"/>
                    </a:lnTo>
                    <a:lnTo>
                      <a:pt x="1126" y="103"/>
                    </a:lnTo>
                    <a:lnTo>
                      <a:pt x="1126" y="102"/>
                    </a:lnTo>
                    <a:lnTo>
                      <a:pt x="1127" y="102"/>
                    </a:lnTo>
                    <a:lnTo>
                      <a:pt x="1127" y="101"/>
                    </a:lnTo>
                    <a:lnTo>
                      <a:pt x="1127" y="100"/>
                    </a:lnTo>
                    <a:lnTo>
                      <a:pt x="1129" y="101"/>
                    </a:lnTo>
                    <a:lnTo>
                      <a:pt x="1129" y="99"/>
                    </a:lnTo>
                    <a:lnTo>
                      <a:pt x="1129" y="98"/>
                    </a:lnTo>
                    <a:lnTo>
                      <a:pt x="1130" y="96"/>
                    </a:lnTo>
                    <a:lnTo>
                      <a:pt x="1130" y="96"/>
                    </a:lnTo>
                    <a:lnTo>
                      <a:pt x="1131" y="96"/>
                    </a:lnTo>
                    <a:lnTo>
                      <a:pt x="1131" y="95"/>
                    </a:lnTo>
                    <a:lnTo>
                      <a:pt x="1131" y="96"/>
                    </a:lnTo>
                    <a:lnTo>
                      <a:pt x="1132" y="100"/>
                    </a:lnTo>
                    <a:lnTo>
                      <a:pt x="1132" y="101"/>
                    </a:lnTo>
                    <a:lnTo>
                      <a:pt x="1132" y="101"/>
                    </a:lnTo>
                    <a:lnTo>
                      <a:pt x="1133" y="101"/>
                    </a:lnTo>
                    <a:lnTo>
                      <a:pt x="1133" y="102"/>
                    </a:lnTo>
                    <a:lnTo>
                      <a:pt x="1133" y="99"/>
                    </a:lnTo>
                    <a:lnTo>
                      <a:pt x="1134" y="100"/>
                    </a:lnTo>
                    <a:lnTo>
                      <a:pt x="1134" y="99"/>
                    </a:lnTo>
                    <a:lnTo>
                      <a:pt x="1135" y="99"/>
                    </a:lnTo>
                    <a:lnTo>
                      <a:pt x="1135" y="99"/>
                    </a:lnTo>
                    <a:lnTo>
                      <a:pt x="1135" y="101"/>
                    </a:lnTo>
                    <a:lnTo>
                      <a:pt x="1136" y="101"/>
                    </a:lnTo>
                    <a:lnTo>
                      <a:pt x="1136" y="103"/>
                    </a:lnTo>
                    <a:lnTo>
                      <a:pt x="1136" y="103"/>
                    </a:lnTo>
                    <a:lnTo>
                      <a:pt x="1138" y="102"/>
                    </a:lnTo>
                    <a:lnTo>
                      <a:pt x="1138" y="101"/>
                    </a:lnTo>
                    <a:lnTo>
                      <a:pt x="1138" y="99"/>
                    </a:lnTo>
                    <a:lnTo>
                      <a:pt x="1139" y="94"/>
                    </a:lnTo>
                    <a:lnTo>
                      <a:pt x="1139" y="95"/>
                    </a:lnTo>
                    <a:lnTo>
                      <a:pt x="1140" y="95"/>
                    </a:lnTo>
                    <a:lnTo>
                      <a:pt x="1140" y="98"/>
                    </a:lnTo>
                    <a:lnTo>
                      <a:pt x="1140" y="100"/>
                    </a:lnTo>
                    <a:lnTo>
                      <a:pt x="1141" y="99"/>
                    </a:lnTo>
                    <a:lnTo>
                      <a:pt x="1141" y="100"/>
                    </a:lnTo>
                    <a:lnTo>
                      <a:pt x="1141" y="101"/>
                    </a:lnTo>
                    <a:lnTo>
                      <a:pt x="1142" y="102"/>
                    </a:lnTo>
                    <a:lnTo>
                      <a:pt x="1142" y="101"/>
                    </a:lnTo>
                    <a:lnTo>
                      <a:pt x="1142" y="101"/>
                    </a:lnTo>
                    <a:lnTo>
                      <a:pt x="1143" y="102"/>
                    </a:lnTo>
                    <a:lnTo>
                      <a:pt x="1143" y="102"/>
                    </a:lnTo>
                    <a:lnTo>
                      <a:pt x="1144" y="102"/>
                    </a:lnTo>
                    <a:lnTo>
                      <a:pt x="1144" y="103"/>
                    </a:lnTo>
                    <a:lnTo>
                      <a:pt x="1144" y="102"/>
                    </a:lnTo>
                    <a:lnTo>
                      <a:pt x="1145" y="100"/>
                    </a:lnTo>
                    <a:lnTo>
                      <a:pt x="1145" y="96"/>
                    </a:lnTo>
                    <a:lnTo>
                      <a:pt x="1145" y="96"/>
                    </a:lnTo>
                    <a:lnTo>
                      <a:pt x="1147" y="94"/>
                    </a:lnTo>
                    <a:lnTo>
                      <a:pt x="1147" y="95"/>
                    </a:lnTo>
                    <a:lnTo>
                      <a:pt x="1147" y="96"/>
                    </a:lnTo>
                    <a:lnTo>
                      <a:pt x="1148" y="96"/>
                    </a:lnTo>
                    <a:lnTo>
                      <a:pt x="1148" y="99"/>
                    </a:lnTo>
                    <a:lnTo>
                      <a:pt x="1149" y="99"/>
                    </a:lnTo>
                    <a:lnTo>
                      <a:pt x="1149" y="100"/>
                    </a:lnTo>
                    <a:lnTo>
                      <a:pt x="1149" y="101"/>
                    </a:lnTo>
                    <a:lnTo>
                      <a:pt x="1150" y="101"/>
                    </a:lnTo>
                    <a:lnTo>
                      <a:pt x="1150" y="100"/>
                    </a:lnTo>
                    <a:lnTo>
                      <a:pt x="1150" y="100"/>
                    </a:lnTo>
                    <a:lnTo>
                      <a:pt x="1151" y="101"/>
                    </a:lnTo>
                    <a:lnTo>
                      <a:pt x="1151" y="100"/>
                    </a:lnTo>
                    <a:lnTo>
                      <a:pt x="1151" y="99"/>
                    </a:lnTo>
                    <a:lnTo>
                      <a:pt x="1152" y="96"/>
                    </a:lnTo>
                    <a:lnTo>
                      <a:pt x="1152" y="96"/>
                    </a:lnTo>
                    <a:lnTo>
                      <a:pt x="1153" y="99"/>
                    </a:lnTo>
                    <a:lnTo>
                      <a:pt x="1153" y="98"/>
                    </a:lnTo>
                    <a:lnTo>
                      <a:pt x="1153" y="96"/>
                    </a:lnTo>
                    <a:lnTo>
                      <a:pt x="1154" y="96"/>
                    </a:lnTo>
                    <a:lnTo>
                      <a:pt x="1154" y="95"/>
                    </a:lnTo>
                    <a:lnTo>
                      <a:pt x="1154" y="96"/>
                    </a:lnTo>
                    <a:lnTo>
                      <a:pt x="1156" y="96"/>
                    </a:lnTo>
                    <a:lnTo>
                      <a:pt x="1156" y="95"/>
                    </a:lnTo>
                    <a:lnTo>
                      <a:pt x="1156" y="96"/>
                    </a:lnTo>
                    <a:lnTo>
                      <a:pt x="1157" y="96"/>
                    </a:lnTo>
                    <a:lnTo>
                      <a:pt x="1157" y="95"/>
                    </a:lnTo>
                    <a:lnTo>
                      <a:pt x="1158" y="95"/>
                    </a:lnTo>
                    <a:lnTo>
                      <a:pt x="1158" y="95"/>
                    </a:lnTo>
                    <a:lnTo>
                      <a:pt x="1158" y="95"/>
                    </a:lnTo>
                    <a:lnTo>
                      <a:pt x="1159" y="94"/>
                    </a:lnTo>
                    <a:lnTo>
                      <a:pt x="1159" y="95"/>
                    </a:lnTo>
                    <a:lnTo>
                      <a:pt x="1159" y="96"/>
                    </a:lnTo>
                    <a:lnTo>
                      <a:pt x="1160" y="99"/>
                    </a:lnTo>
                    <a:lnTo>
                      <a:pt x="1160" y="100"/>
                    </a:lnTo>
                    <a:lnTo>
                      <a:pt x="1160" y="101"/>
                    </a:lnTo>
                    <a:lnTo>
                      <a:pt x="1161" y="102"/>
                    </a:lnTo>
                    <a:lnTo>
                      <a:pt x="1161" y="103"/>
                    </a:lnTo>
                    <a:lnTo>
                      <a:pt x="1162" y="103"/>
                    </a:lnTo>
                    <a:lnTo>
                      <a:pt x="1162" y="102"/>
                    </a:lnTo>
                    <a:lnTo>
                      <a:pt x="1162" y="102"/>
                    </a:lnTo>
                    <a:lnTo>
                      <a:pt x="1163" y="103"/>
                    </a:lnTo>
                    <a:lnTo>
                      <a:pt x="1163" y="102"/>
                    </a:lnTo>
                    <a:lnTo>
                      <a:pt x="1163" y="104"/>
                    </a:lnTo>
                    <a:lnTo>
                      <a:pt x="1165" y="105"/>
                    </a:lnTo>
                    <a:lnTo>
                      <a:pt x="1165" y="104"/>
                    </a:lnTo>
                    <a:lnTo>
                      <a:pt x="1166" y="103"/>
                    </a:lnTo>
                    <a:lnTo>
                      <a:pt x="1166" y="103"/>
                    </a:lnTo>
                    <a:lnTo>
                      <a:pt x="1166" y="101"/>
                    </a:lnTo>
                    <a:lnTo>
                      <a:pt x="1167" y="101"/>
                    </a:lnTo>
                    <a:lnTo>
                      <a:pt x="1167" y="101"/>
                    </a:lnTo>
                    <a:lnTo>
                      <a:pt x="1167" y="100"/>
                    </a:lnTo>
                    <a:lnTo>
                      <a:pt x="1168" y="101"/>
                    </a:lnTo>
                    <a:lnTo>
                      <a:pt x="1168" y="99"/>
                    </a:lnTo>
                    <a:lnTo>
                      <a:pt x="1168" y="98"/>
                    </a:lnTo>
                    <a:lnTo>
                      <a:pt x="1169" y="95"/>
                    </a:lnTo>
                    <a:lnTo>
                      <a:pt x="1169" y="95"/>
                    </a:lnTo>
                    <a:lnTo>
                      <a:pt x="1170" y="94"/>
                    </a:lnTo>
                    <a:lnTo>
                      <a:pt x="1170" y="94"/>
                    </a:lnTo>
                    <a:lnTo>
                      <a:pt x="1170" y="93"/>
                    </a:lnTo>
                    <a:lnTo>
                      <a:pt x="1171" y="95"/>
                    </a:lnTo>
                    <a:lnTo>
                      <a:pt x="1171" y="96"/>
                    </a:lnTo>
                    <a:lnTo>
                      <a:pt x="1171" y="95"/>
                    </a:lnTo>
                    <a:lnTo>
                      <a:pt x="1172" y="93"/>
                    </a:lnTo>
                    <a:lnTo>
                      <a:pt x="1172" y="92"/>
                    </a:lnTo>
                    <a:lnTo>
                      <a:pt x="1172" y="92"/>
                    </a:lnTo>
                    <a:lnTo>
                      <a:pt x="1174" y="92"/>
                    </a:lnTo>
                    <a:lnTo>
                      <a:pt x="1174" y="91"/>
                    </a:lnTo>
                    <a:lnTo>
                      <a:pt x="1175" y="91"/>
                    </a:lnTo>
                    <a:lnTo>
                      <a:pt x="1175" y="91"/>
                    </a:lnTo>
                    <a:lnTo>
                      <a:pt x="1175" y="91"/>
                    </a:lnTo>
                    <a:lnTo>
                      <a:pt x="1176" y="93"/>
                    </a:lnTo>
                    <a:lnTo>
                      <a:pt x="1176" y="94"/>
                    </a:lnTo>
                    <a:lnTo>
                      <a:pt x="1176" y="96"/>
                    </a:lnTo>
                    <a:lnTo>
                      <a:pt x="1177" y="99"/>
                    </a:lnTo>
                    <a:lnTo>
                      <a:pt x="1177" y="98"/>
                    </a:lnTo>
                    <a:lnTo>
                      <a:pt x="1177" y="96"/>
                    </a:lnTo>
                    <a:lnTo>
                      <a:pt x="1178" y="96"/>
                    </a:lnTo>
                    <a:lnTo>
                      <a:pt x="1178" y="96"/>
                    </a:lnTo>
                    <a:lnTo>
                      <a:pt x="1179" y="99"/>
                    </a:lnTo>
                    <a:lnTo>
                      <a:pt x="1179" y="100"/>
                    </a:lnTo>
                    <a:lnTo>
                      <a:pt x="1179" y="101"/>
                    </a:lnTo>
                    <a:lnTo>
                      <a:pt x="1180" y="101"/>
                    </a:lnTo>
                    <a:lnTo>
                      <a:pt x="1180" y="103"/>
                    </a:lnTo>
                    <a:lnTo>
                      <a:pt x="1180" y="103"/>
                    </a:lnTo>
                    <a:lnTo>
                      <a:pt x="1181" y="102"/>
                    </a:lnTo>
                    <a:lnTo>
                      <a:pt x="1181" y="103"/>
                    </a:lnTo>
                    <a:lnTo>
                      <a:pt x="1181" y="101"/>
                    </a:lnTo>
                    <a:lnTo>
                      <a:pt x="1183" y="100"/>
                    </a:lnTo>
                    <a:lnTo>
                      <a:pt x="1183" y="100"/>
                    </a:lnTo>
                    <a:lnTo>
                      <a:pt x="1184" y="100"/>
                    </a:lnTo>
                    <a:lnTo>
                      <a:pt x="1184" y="99"/>
                    </a:lnTo>
                    <a:lnTo>
                      <a:pt x="1184" y="98"/>
                    </a:lnTo>
                    <a:lnTo>
                      <a:pt x="1185" y="95"/>
                    </a:lnTo>
                    <a:lnTo>
                      <a:pt x="1185" y="94"/>
                    </a:lnTo>
                    <a:lnTo>
                      <a:pt x="1185" y="96"/>
                    </a:lnTo>
                    <a:lnTo>
                      <a:pt x="1186" y="96"/>
                    </a:lnTo>
                    <a:lnTo>
                      <a:pt x="1186" y="100"/>
                    </a:lnTo>
                    <a:lnTo>
                      <a:pt x="1186" y="102"/>
                    </a:lnTo>
                    <a:lnTo>
                      <a:pt x="1187" y="102"/>
                    </a:lnTo>
                    <a:lnTo>
                      <a:pt x="1187" y="102"/>
                    </a:lnTo>
                    <a:lnTo>
                      <a:pt x="1188" y="101"/>
                    </a:lnTo>
                    <a:lnTo>
                      <a:pt x="1188" y="101"/>
                    </a:lnTo>
                    <a:lnTo>
                      <a:pt x="1188" y="100"/>
                    </a:lnTo>
                    <a:lnTo>
                      <a:pt x="1189" y="100"/>
                    </a:lnTo>
                    <a:lnTo>
                      <a:pt x="1189" y="98"/>
                    </a:lnTo>
                    <a:lnTo>
                      <a:pt x="1189" y="98"/>
                    </a:lnTo>
                    <a:lnTo>
                      <a:pt x="1190" y="98"/>
                    </a:lnTo>
                    <a:lnTo>
                      <a:pt x="1190" y="96"/>
                    </a:lnTo>
                    <a:lnTo>
                      <a:pt x="1190" y="99"/>
                    </a:lnTo>
                    <a:lnTo>
                      <a:pt x="1192" y="101"/>
                    </a:lnTo>
                    <a:lnTo>
                      <a:pt x="1192" y="101"/>
                    </a:lnTo>
                    <a:lnTo>
                      <a:pt x="1193" y="103"/>
                    </a:lnTo>
                    <a:lnTo>
                      <a:pt x="1193" y="103"/>
                    </a:lnTo>
                    <a:lnTo>
                      <a:pt x="1193" y="102"/>
                    </a:lnTo>
                    <a:lnTo>
                      <a:pt x="1194" y="101"/>
                    </a:lnTo>
                    <a:lnTo>
                      <a:pt x="1194" y="100"/>
                    </a:lnTo>
                    <a:lnTo>
                      <a:pt x="1194" y="100"/>
                    </a:lnTo>
                    <a:lnTo>
                      <a:pt x="1195" y="101"/>
                    </a:lnTo>
                    <a:lnTo>
                      <a:pt x="1195" y="101"/>
                    </a:lnTo>
                    <a:lnTo>
                      <a:pt x="1195" y="101"/>
                    </a:lnTo>
                    <a:lnTo>
                      <a:pt x="1196" y="99"/>
                    </a:lnTo>
                    <a:lnTo>
                      <a:pt x="1196" y="99"/>
                    </a:lnTo>
                    <a:lnTo>
                      <a:pt x="1197" y="99"/>
                    </a:lnTo>
                    <a:lnTo>
                      <a:pt x="1197" y="99"/>
                    </a:lnTo>
                    <a:lnTo>
                      <a:pt x="1197" y="100"/>
                    </a:lnTo>
                    <a:lnTo>
                      <a:pt x="1198" y="100"/>
                    </a:lnTo>
                    <a:lnTo>
                      <a:pt x="1198" y="98"/>
                    </a:lnTo>
                    <a:lnTo>
                      <a:pt x="1198" y="99"/>
                    </a:lnTo>
                    <a:lnTo>
                      <a:pt x="1199" y="99"/>
                    </a:lnTo>
                    <a:lnTo>
                      <a:pt x="1199" y="100"/>
                    </a:lnTo>
                    <a:lnTo>
                      <a:pt x="1199" y="100"/>
                    </a:lnTo>
                    <a:lnTo>
                      <a:pt x="1201" y="100"/>
                    </a:lnTo>
                    <a:lnTo>
                      <a:pt x="1201" y="98"/>
                    </a:lnTo>
                    <a:lnTo>
                      <a:pt x="1202" y="99"/>
                    </a:lnTo>
                    <a:lnTo>
                      <a:pt x="1202" y="98"/>
                    </a:lnTo>
                    <a:lnTo>
                      <a:pt x="1202" y="96"/>
                    </a:lnTo>
                    <a:lnTo>
                      <a:pt x="1203" y="99"/>
                    </a:lnTo>
                    <a:lnTo>
                      <a:pt x="1203" y="99"/>
                    </a:lnTo>
                    <a:lnTo>
                      <a:pt x="1203" y="98"/>
                    </a:lnTo>
                    <a:lnTo>
                      <a:pt x="1204" y="96"/>
                    </a:lnTo>
                    <a:lnTo>
                      <a:pt x="1204" y="95"/>
                    </a:lnTo>
                    <a:lnTo>
                      <a:pt x="1204" y="94"/>
                    </a:lnTo>
                    <a:lnTo>
                      <a:pt x="1205" y="94"/>
                    </a:lnTo>
                    <a:lnTo>
                      <a:pt x="1205" y="94"/>
                    </a:lnTo>
                    <a:lnTo>
                      <a:pt x="1206" y="94"/>
                    </a:lnTo>
                    <a:lnTo>
                      <a:pt x="1206" y="94"/>
                    </a:lnTo>
                    <a:lnTo>
                      <a:pt x="1206" y="95"/>
                    </a:lnTo>
                    <a:lnTo>
                      <a:pt x="1207" y="96"/>
                    </a:lnTo>
                    <a:lnTo>
                      <a:pt x="1207" y="95"/>
                    </a:lnTo>
                    <a:lnTo>
                      <a:pt x="1207" y="95"/>
                    </a:lnTo>
                    <a:lnTo>
                      <a:pt x="1208" y="95"/>
                    </a:lnTo>
                    <a:lnTo>
                      <a:pt x="1208" y="94"/>
                    </a:lnTo>
                    <a:lnTo>
                      <a:pt x="1210" y="96"/>
                    </a:lnTo>
                    <a:lnTo>
                      <a:pt x="1210" y="96"/>
                    </a:lnTo>
                    <a:lnTo>
                      <a:pt x="1210" y="96"/>
                    </a:lnTo>
                    <a:lnTo>
                      <a:pt x="1211" y="95"/>
                    </a:lnTo>
                    <a:lnTo>
                      <a:pt x="1211" y="95"/>
                    </a:lnTo>
                    <a:lnTo>
                      <a:pt x="1211" y="94"/>
                    </a:lnTo>
                    <a:lnTo>
                      <a:pt x="1212" y="92"/>
                    </a:lnTo>
                    <a:lnTo>
                      <a:pt x="1212" y="92"/>
                    </a:lnTo>
                    <a:lnTo>
                      <a:pt x="1212" y="90"/>
                    </a:lnTo>
                    <a:lnTo>
                      <a:pt x="1213" y="92"/>
                    </a:lnTo>
                    <a:lnTo>
                      <a:pt x="1213" y="92"/>
                    </a:lnTo>
                    <a:lnTo>
                      <a:pt x="1214" y="94"/>
                    </a:lnTo>
                    <a:lnTo>
                      <a:pt x="1214" y="95"/>
                    </a:lnTo>
                    <a:lnTo>
                      <a:pt x="1214" y="95"/>
                    </a:lnTo>
                    <a:lnTo>
                      <a:pt x="1215" y="98"/>
                    </a:lnTo>
                    <a:lnTo>
                      <a:pt x="1215" y="95"/>
                    </a:lnTo>
                    <a:lnTo>
                      <a:pt x="1215" y="95"/>
                    </a:lnTo>
                    <a:lnTo>
                      <a:pt x="1216" y="95"/>
                    </a:lnTo>
                    <a:lnTo>
                      <a:pt x="1216" y="95"/>
                    </a:lnTo>
                    <a:lnTo>
                      <a:pt x="1216" y="95"/>
                    </a:lnTo>
                    <a:lnTo>
                      <a:pt x="1217" y="94"/>
                    </a:lnTo>
                    <a:lnTo>
                      <a:pt x="1217" y="93"/>
                    </a:lnTo>
                    <a:lnTo>
                      <a:pt x="1219" y="92"/>
                    </a:lnTo>
                    <a:lnTo>
                      <a:pt x="1219" y="92"/>
                    </a:lnTo>
                    <a:lnTo>
                      <a:pt x="1219" y="90"/>
                    </a:lnTo>
                    <a:lnTo>
                      <a:pt x="1220" y="89"/>
                    </a:lnTo>
                    <a:lnTo>
                      <a:pt x="1220" y="87"/>
                    </a:lnTo>
                    <a:lnTo>
                      <a:pt x="1220" y="85"/>
                    </a:lnTo>
                    <a:lnTo>
                      <a:pt x="1221" y="84"/>
                    </a:lnTo>
                    <a:lnTo>
                      <a:pt x="1221" y="85"/>
                    </a:lnTo>
                    <a:lnTo>
                      <a:pt x="1221" y="85"/>
                    </a:lnTo>
                    <a:lnTo>
                      <a:pt x="1222" y="86"/>
                    </a:lnTo>
                    <a:lnTo>
                      <a:pt x="1222" y="85"/>
                    </a:lnTo>
                    <a:lnTo>
                      <a:pt x="1223" y="85"/>
                    </a:lnTo>
                    <a:lnTo>
                      <a:pt x="1223" y="86"/>
                    </a:lnTo>
                    <a:lnTo>
                      <a:pt x="1223" y="91"/>
                    </a:lnTo>
                    <a:lnTo>
                      <a:pt x="1224" y="92"/>
                    </a:lnTo>
                    <a:lnTo>
                      <a:pt x="1224" y="92"/>
                    </a:lnTo>
                    <a:lnTo>
                      <a:pt x="1224" y="93"/>
                    </a:lnTo>
                    <a:lnTo>
                      <a:pt x="1225" y="94"/>
                    </a:lnTo>
                    <a:lnTo>
                      <a:pt x="1225" y="94"/>
                    </a:lnTo>
                    <a:lnTo>
                      <a:pt x="1225" y="94"/>
                    </a:lnTo>
                    <a:lnTo>
                      <a:pt x="1226" y="94"/>
                    </a:lnTo>
                    <a:lnTo>
                      <a:pt x="1226" y="92"/>
                    </a:lnTo>
                    <a:lnTo>
                      <a:pt x="1228" y="91"/>
                    </a:lnTo>
                    <a:lnTo>
                      <a:pt x="1228" y="91"/>
                    </a:lnTo>
                    <a:lnTo>
                      <a:pt x="1228" y="91"/>
                    </a:lnTo>
                    <a:lnTo>
                      <a:pt x="1229" y="89"/>
                    </a:lnTo>
                    <a:lnTo>
                      <a:pt x="1229" y="89"/>
                    </a:lnTo>
                    <a:lnTo>
                      <a:pt x="1229" y="87"/>
                    </a:lnTo>
                    <a:lnTo>
                      <a:pt x="1230" y="87"/>
                    </a:lnTo>
                    <a:lnTo>
                      <a:pt x="1230" y="86"/>
                    </a:lnTo>
                    <a:lnTo>
                      <a:pt x="1230" y="85"/>
                    </a:lnTo>
                    <a:lnTo>
                      <a:pt x="1231" y="86"/>
                    </a:lnTo>
                    <a:lnTo>
                      <a:pt x="1231" y="87"/>
                    </a:lnTo>
                    <a:lnTo>
                      <a:pt x="1232" y="87"/>
                    </a:lnTo>
                    <a:lnTo>
                      <a:pt x="1232" y="87"/>
                    </a:lnTo>
                    <a:lnTo>
                      <a:pt x="1232" y="87"/>
                    </a:lnTo>
                    <a:lnTo>
                      <a:pt x="1233" y="89"/>
                    </a:lnTo>
                    <a:lnTo>
                      <a:pt x="1233" y="89"/>
                    </a:lnTo>
                    <a:lnTo>
                      <a:pt x="1233" y="89"/>
                    </a:lnTo>
                    <a:lnTo>
                      <a:pt x="1234" y="91"/>
                    </a:lnTo>
                    <a:lnTo>
                      <a:pt x="1234" y="90"/>
                    </a:lnTo>
                    <a:lnTo>
                      <a:pt x="1234" y="89"/>
                    </a:lnTo>
                    <a:lnTo>
                      <a:pt x="1235" y="91"/>
                    </a:lnTo>
                    <a:lnTo>
                      <a:pt x="1235" y="90"/>
                    </a:lnTo>
                    <a:lnTo>
                      <a:pt x="1237" y="90"/>
                    </a:lnTo>
                    <a:lnTo>
                      <a:pt x="1237" y="87"/>
                    </a:lnTo>
                    <a:lnTo>
                      <a:pt x="1237" y="87"/>
                    </a:lnTo>
                    <a:lnTo>
                      <a:pt x="1238" y="85"/>
                    </a:lnTo>
                    <a:lnTo>
                      <a:pt x="1238" y="86"/>
                    </a:lnTo>
                    <a:lnTo>
                      <a:pt x="1238" y="85"/>
                    </a:lnTo>
                    <a:lnTo>
                      <a:pt x="1239" y="85"/>
                    </a:lnTo>
                    <a:lnTo>
                      <a:pt x="1239" y="86"/>
                    </a:lnTo>
                    <a:lnTo>
                      <a:pt x="1239" y="87"/>
                    </a:lnTo>
                    <a:lnTo>
                      <a:pt x="1240" y="87"/>
                    </a:lnTo>
                    <a:lnTo>
                      <a:pt x="1240" y="87"/>
                    </a:lnTo>
                    <a:lnTo>
                      <a:pt x="1241" y="87"/>
                    </a:lnTo>
                    <a:lnTo>
                      <a:pt x="1241" y="89"/>
                    </a:lnTo>
                    <a:lnTo>
                      <a:pt x="1241" y="89"/>
                    </a:lnTo>
                    <a:lnTo>
                      <a:pt x="1242" y="90"/>
                    </a:lnTo>
                    <a:lnTo>
                      <a:pt x="1242" y="87"/>
                    </a:lnTo>
                    <a:lnTo>
                      <a:pt x="1242" y="86"/>
                    </a:lnTo>
                    <a:lnTo>
                      <a:pt x="1243" y="86"/>
                    </a:lnTo>
                    <a:lnTo>
                      <a:pt x="1243" y="86"/>
                    </a:lnTo>
                    <a:lnTo>
                      <a:pt x="1243" y="86"/>
                    </a:lnTo>
                    <a:lnTo>
                      <a:pt x="1244" y="85"/>
                    </a:lnTo>
                    <a:lnTo>
                      <a:pt x="1244" y="86"/>
                    </a:lnTo>
                    <a:lnTo>
                      <a:pt x="1246" y="87"/>
                    </a:lnTo>
                    <a:lnTo>
                      <a:pt x="1246" y="89"/>
                    </a:lnTo>
                    <a:lnTo>
                      <a:pt x="1246" y="89"/>
                    </a:lnTo>
                    <a:lnTo>
                      <a:pt x="1247" y="89"/>
                    </a:lnTo>
                    <a:lnTo>
                      <a:pt x="1247" y="90"/>
                    </a:lnTo>
                    <a:lnTo>
                      <a:pt x="1247" y="89"/>
                    </a:lnTo>
                    <a:lnTo>
                      <a:pt x="1248" y="91"/>
                    </a:lnTo>
                    <a:lnTo>
                      <a:pt x="1248" y="89"/>
                    </a:lnTo>
                    <a:lnTo>
                      <a:pt x="1248" y="87"/>
                    </a:lnTo>
                    <a:lnTo>
                      <a:pt x="1249" y="87"/>
                    </a:lnTo>
                    <a:lnTo>
                      <a:pt x="1249" y="86"/>
                    </a:lnTo>
                    <a:lnTo>
                      <a:pt x="1250" y="86"/>
                    </a:lnTo>
                    <a:lnTo>
                      <a:pt x="1250" y="86"/>
                    </a:lnTo>
                    <a:lnTo>
                      <a:pt x="1250" y="86"/>
                    </a:lnTo>
                    <a:lnTo>
                      <a:pt x="1251" y="87"/>
                    </a:lnTo>
                    <a:lnTo>
                      <a:pt x="1251" y="89"/>
                    </a:lnTo>
                    <a:lnTo>
                      <a:pt x="1251" y="91"/>
                    </a:lnTo>
                    <a:lnTo>
                      <a:pt x="1252" y="91"/>
                    </a:lnTo>
                    <a:lnTo>
                      <a:pt x="1252" y="89"/>
                    </a:lnTo>
                    <a:lnTo>
                      <a:pt x="1253" y="89"/>
                    </a:lnTo>
                    <a:lnTo>
                      <a:pt x="1253" y="87"/>
                    </a:lnTo>
                    <a:lnTo>
                      <a:pt x="1253" y="86"/>
                    </a:lnTo>
                    <a:lnTo>
                      <a:pt x="1255" y="86"/>
                    </a:lnTo>
                    <a:lnTo>
                      <a:pt x="1255" y="85"/>
                    </a:lnTo>
                    <a:lnTo>
                      <a:pt x="1255" y="85"/>
                    </a:lnTo>
                    <a:lnTo>
                      <a:pt x="1256" y="84"/>
                    </a:lnTo>
                    <a:lnTo>
                      <a:pt x="1256" y="82"/>
                    </a:lnTo>
                    <a:lnTo>
                      <a:pt x="1256" y="83"/>
                    </a:lnTo>
                    <a:lnTo>
                      <a:pt x="1257" y="83"/>
                    </a:lnTo>
                    <a:lnTo>
                      <a:pt x="1257" y="83"/>
                    </a:lnTo>
                    <a:lnTo>
                      <a:pt x="1258" y="85"/>
                    </a:lnTo>
                    <a:lnTo>
                      <a:pt x="1258" y="87"/>
                    </a:lnTo>
                    <a:lnTo>
                      <a:pt x="1258" y="89"/>
                    </a:lnTo>
                    <a:lnTo>
                      <a:pt x="1259" y="91"/>
                    </a:lnTo>
                    <a:lnTo>
                      <a:pt x="1259" y="92"/>
                    </a:lnTo>
                    <a:lnTo>
                      <a:pt x="1259" y="94"/>
                    </a:lnTo>
                    <a:lnTo>
                      <a:pt x="1260" y="94"/>
                    </a:lnTo>
                    <a:lnTo>
                      <a:pt x="1260" y="94"/>
                    </a:lnTo>
                    <a:lnTo>
                      <a:pt x="1260" y="94"/>
                    </a:lnTo>
                    <a:lnTo>
                      <a:pt x="1261" y="96"/>
                    </a:lnTo>
                    <a:lnTo>
                      <a:pt x="1261" y="95"/>
                    </a:lnTo>
                    <a:lnTo>
                      <a:pt x="1262" y="95"/>
                    </a:lnTo>
                    <a:lnTo>
                      <a:pt x="1262" y="94"/>
                    </a:lnTo>
                    <a:lnTo>
                      <a:pt x="1262" y="95"/>
                    </a:lnTo>
                    <a:lnTo>
                      <a:pt x="1264" y="95"/>
                    </a:lnTo>
                    <a:lnTo>
                      <a:pt x="1264" y="96"/>
                    </a:lnTo>
                    <a:lnTo>
                      <a:pt x="1264" y="95"/>
                    </a:lnTo>
                    <a:lnTo>
                      <a:pt x="1265" y="94"/>
                    </a:lnTo>
                    <a:lnTo>
                      <a:pt x="1265" y="93"/>
                    </a:lnTo>
                    <a:lnTo>
                      <a:pt x="1265" y="91"/>
                    </a:lnTo>
                    <a:lnTo>
                      <a:pt x="1266" y="89"/>
                    </a:lnTo>
                    <a:lnTo>
                      <a:pt x="1266" y="87"/>
                    </a:lnTo>
                    <a:lnTo>
                      <a:pt x="1267" y="86"/>
                    </a:lnTo>
                    <a:lnTo>
                      <a:pt x="1267" y="87"/>
                    </a:lnTo>
                    <a:lnTo>
                      <a:pt x="1267" y="87"/>
                    </a:lnTo>
                    <a:lnTo>
                      <a:pt x="1268" y="89"/>
                    </a:lnTo>
                    <a:lnTo>
                      <a:pt x="1268" y="89"/>
                    </a:lnTo>
                    <a:lnTo>
                      <a:pt x="1268" y="91"/>
                    </a:lnTo>
                    <a:lnTo>
                      <a:pt x="1269" y="92"/>
                    </a:lnTo>
                    <a:lnTo>
                      <a:pt x="1269" y="93"/>
                    </a:lnTo>
                    <a:lnTo>
                      <a:pt x="1269" y="94"/>
                    </a:lnTo>
                    <a:lnTo>
                      <a:pt x="1270" y="95"/>
                    </a:lnTo>
                    <a:lnTo>
                      <a:pt x="1270" y="95"/>
                    </a:lnTo>
                    <a:lnTo>
                      <a:pt x="1271" y="95"/>
                    </a:lnTo>
                    <a:lnTo>
                      <a:pt x="1271" y="96"/>
                    </a:lnTo>
                    <a:lnTo>
                      <a:pt x="1271" y="95"/>
                    </a:lnTo>
                    <a:lnTo>
                      <a:pt x="1273" y="94"/>
                    </a:lnTo>
                    <a:lnTo>
                      <a:pt x="1273" y="93"/>
                    </a:lnTo>
                    <a:lnTo>
                      <a:pt x="1273" y="92"/>
                    </a:lnTo>
                    <a:lnTo>
                      <a:pt x="1274" y="92"/>
                    </a:lnTo>
                    <a:lnTo>
                      <a:pt x="1274" y="93"/>
                    </a:lnTo>
                    <a:lnTo>
                      <a:pt x="1274" y="94"/>
                    </a:lnTo>
                    <a:lnTo>
                      <a:pt x="1275" y="93"/>
                    </a:lnTo>
                    <a:lnTo>
                      <a:pt x="1275" y="93"/>
                    </a:lnTo>
                    <a:lnTo>
                      <a:pt x="1276" y="94"/>
                    </a:lnTo>
                    <a:lnTo>
                      <a:pt x="1276" y="94"/>
                    </a:lnTo>
                    <a:lnTo>
                      <a:pt x="1276" y="94"/>
                    </a:lnTo>
                    <a:lnTo>
                      <a:pt x="1277" y="93"/>
                    </a:lnTo>
                    <a:lnTo>
                      <a:pt x="1277" y="93"/>
                    </a:lnTo>
                    <a:lnTo>
                      <a:pt x="1277" y="92"/>
                    </a:lnTo>
                    <a:lnTo>
                      <a:pt x="1278" y="94"/>
                    </a:lnTo>
                    <a:lnTo>
                      <a:pt x="1278" y="94"/>
                    </a:lnTo>
                    <a:lnTo>
                      <a:pt x="1278" y="93"/>
                    </a:lnTo>
                    <a:lnTo>
                      <a:pt x="1279" y="94"/>
                    </a:lnTo>
                    <a:lnTo>
                      <a:pt x="1279" y="93"/>
                    </a:lnTo>
                    <a:lnTo>
                      <a:pt x="1280" y="92"/>
                    </a:lnTo>
                    <a:lnTo>
                      <a:pt x="1280" y="91"/>
                    </a:lnTo>
                    <a:lnTo>
                      <a:pt x="1280" y="91"/>
                    </a:lnTo>
                    <a:lnTo>
                      <a:pt x="1282" y="91"/>
                    </a:lnTo>
                    <a:lnTo>
                      <a:pt x="1282" y="91"/>
                    </a:lnTo>
                    <a:lnTo>
                      <a:pt x="1282" y="87"/>
                    </a:lnTo>
                    <a:lnTo>
                      <a:pt x="1283" y="90"/>
                    </a:lnTo>
                    <a:lnTo>
                      <a:pt x="1283" y="91"/>
                    </a:lnTo>
                    <a:lnTo>
                      <a:pt x="1283" y="92"/>
                    </a:lnTo>
                    <a:lnTo>
                      <a:pt x="1284" y="92"/>
                    </a:lnTo>
                    <a:lnTo>
                      <a:pt x="1284" y="93"/>
                    </a:lnTo>
                    <a:lnTo>
                      <a:pt x="1285" y="92"/>
                    </a:lnTo>
                    <a:lnTo>
                      <a:pt x="1285" y="92"/>
                    </a:lnTo>
                    <a:lnTo>
                      <a:pt x="1285" y="92"/>
                    </a:lnTo>
                    <a:lnTo>
                      <a:pt x="1286" y="93"/>
                    </a:lnTo>
                    <a:lnTo>
                      <a:pt x="1286" y="91"/>
                    </a:lnTo>
                    <a:lnTo>
                      <a:pt x="1286" y="90"/>
                    </a:lnTo>
                    <a:lnTo>
                      <a:pt x="1287" y="89"/>
                    </a:lnTo>
                    <a:lnTo>
                      <a:pt x="1287" y="89"/>
                    </a:lnTo>
                    <a:lnTo>
                      <a:pt x="1287" y="87"/>
                    </a:lnTo>
                    <a:lnTo>
                      <a:pt x="1288" y="86"/>
                    </a:lnTo>
                    <a:lnTo>
                      <a:pt x="1288" y="84"/>
                    </a:lnTo>
                    <a:lnTo>
                      <a:pt x="1289" y="84"/>
                    </a:lnTo>
                    <a:lnTo>
                      <a:pt x="1289" y="84"/>
                    </a:lnTo>
                    <a:lnTo>
                      <a:pt x="1289" y="84"/>
                    </a:lnTo>
                    <a:lnTo>
                      <a:pt x="1291" y="84"/>
                    </a:lnTo>
                    <a:lnTo>
                      <a:pt x="1291" y="84"/>
                    </a:lnTo>
                    <a:lnTo>
                      <a:pt x="1291" y="85"/>
                    </a:lnTo>
                    <a:lnTo>
                      <a:pt x="1292" y="84"/>
                    </a:lnTo>
                    <a:lnTo>
                      <a:pt x="1292" y="85"/>
                    </a:lnTo>
                    <a:lnTo>
                      <a:pt x="1292" y="86"/>
                    </a:lnTo>
                    <a:lnTo>
                      <a:pt x="1293" y="89"/>
                    </a:lnTo>
                    <a:lnTo>
                      <a:pt x="1293" y="91"/>
                    </a:lnTo>
                    <a:lnTo>
                      <a:pt x="1294" y="90"/>
                    </a:lnTo>
                    <a:lnTo>
                      <a:pt x="1294" y="89"/>
                    </a:lnTo>
                    <a:lnTo>
                      <a:pt x="1294" y="90"/>
                    </a:lnTo>
                    <a:lnTo>
                      <a:pt x="1295" y="91"/>
                    </a:lnTo>
                    <a:lnTo>
                      <a:pt x="1295" y="92"/>
                    </a:lnTo>
                    <a:lnTo>
                      <a:pt x="1295" y="93"/>
                    </a:lnTo>
                    <a:lnTo>
                      <a:pt x="1296" y="94"/>
                    </a:lnTo>
                    <a:lnTo>
                      <a:pt x="1296" y="93"/>
                    </a:lnTo>
                    <a:lnTo>
                      <a:pt x="1297" y="93"/>
                    </a:lnTo>
                    <a:lnTo>
                      <a:pt x="1297" y="94"/>
                    </a:lnTo>
                    <a:lnTo>
                      <a:pt x="1297" y="92"/>
                    </a:lnTo>
                    <a:lnTo>
                      <a:pt x="1298" y="92"/>
                    </a:lnTo>
                    <a:lnTo>
                      <a:pt x="1298" y="92"/>
                    </a:lnTo>
                    <a:lnTo>
                      <a:pt x="1298" y="89"/>
                    </a:lnTo>
                    <a:lnTo>
                      <a:pt x="1300" y="89"/>
                    </a:lnTo>
                    <a:lnTo>
                      <a:pt x="1300" y="85"/>
                    </a:lnTo>
                    <a:lnTo>
                      <a:pt x="1300" y="84"/>
                    </a:lnTo>
                    <a:lnTo>
                      <a:pt x="1301" y="82"/>
                    </a:lnTo>
                    <a:lnTo>
                      <a:pt x="1301" y="83"/>
                    </a:lnTo>
                    <a:lnTo>
                      <a:pt x="1302" y="83"/>
                    </a:lnTo>
                    <a:lnTo>
                      <a:pt x="1302" y="82"/>
                    </a:lnTo>
                    <a:lnTo>
                      <a:pt x="1302" y="81"/>
                    </a:lnTo>
                    <a:lnTo>
                      <a:pt x="1303" y="80"/>
                    </a:lnTo>
                    <a:lnTo>
                      <a:pt x="1303" y="81"/>
                    </a:lnTo>
                    <a:lnTo>
                      <a:pt x="1303" y="80"/>
                    </a:lnTo>
                    <a:lnTo>
                      <a:pt x="1304" y="77"/>
                    </a:lnTo>
                    <a:lnTo>
                      <a:pt x="1304" y="78"/>
                    </a:lnTo>
                    <a:lnTo>
                      <a:pt x="1304" y="80"/>
                    </a:lnTo>
                    <a:lnTo>
                      <a:pt x="1305" y="81"/>
                    </a:lnTo>
                    <a:lnTo>
                      <a:pt x="1305" y="82"/>
                    </a:lnTo>
                    <a:lnTo>
                      <a:pt x="1306" y="83"/>
                    </a:lnTo>
                    <a:lnTo>
                      <a:pt x="1306" y="84"/>
                    </a:lnTo>
                    <a:lnTo>
                      <a:pt x="1306" y="84"/>
                    </a:lnTo>
                    <a:lnTo>
                      <a:pt x="1307" y="85"/>
                    </a:lnTo>
                    <a:lnTo>
                      <a:pt x="1307" y="87"/>
                    </a:lnTo>
                    <a:lnTo>
                      <a:pt x="1307" y="87"/>
                    </a:lnTo>
                    <a:lnTo>
                      <a:pt x="1309" y="86"/>
                    </a:lnTo>
                    <a:lnTo>
                      <a:pt x="1309" y="85"/>
                    </a:lnTo>
                    <a:lnTo>
                      <a:pt x="1309" y="84"/>
                    </a:lnTo>
                    <a:lnTo>
                      <a:pt x="1310" y="84"/>
                    </a:lnTo>
                    <a:lnTo>
                      <a:pt x="1310" y="84"/>
                    </a:lnTo>
                    <a:lnTo>
                      <a:pt x="1311" y="83"/>
                    </a:lnTo>
                    <a:lnTo>
                      <a:pt x="1311" y="83"/>
                    </a:lnTo>
                    <a:lnTo>
                      <a:pt x="1311" y="83"/>
                    </a:lnTo>
                    <a:lnTo>
                      <a:pt x="1312" y="83"/>
                    </a:lnTo>
                    <a:lnTo>
                      <a:pt x="1312" y="81"/>
                    </a:lnTo>
                    <a:lnTo>
                      <a:pt x="1312" y="84"/>
                    </a:lnTo>
                    <a:lnTo>
                      <a:pt x="1313" y="83"/>
                    </a:lnTo>
                    <a:lnTo>
                      <a:pt x="1313" y="83"/>
                    </a:lnTo>
                    <a:lnTo>
                      <a:pt x="1313" y="84"/>
                    </a:lnTo>
                    <a:lnTo>
                      <a:pt x="1314" y="84"/>
                    </a:lnTo>
                    <a:lnTo>
                      <a:pt x="1314" y="84"/>
                    </a:lnTo>
                    <a:lnTo>
                      <a:pt x="1315" y="85"/>
                    </a:lnTo>
                    <a:lnTo>
                      <a:pt x="1315" y="84"/>
                    </a:lnTo>
                    <a:lnTo>
                      <a:pt x="1315" y="84"/>
                    </a:lnTo>
                    <a:lnTo>
                      <a:pt x="1316" y="83"/>
                    </a:lnTo>
                    <a:lnTo>
                      <a:pt x="1316" y="84"/>
                    </a:lnTo>
                    <a:lnTo>
                      <a:pt x="1316" y="83"/>
                    </a:lnTo>
                    <a:lnTo>
                      <a:pt x="1318" y="84"/>
                    </a:lnTo>
                    <a:lnTo>
                      <a:pt x="1318" y="84"/>
                    </a:lnTo>
                    <a:lnTo>
                      <a:pt x="1318" y="84"/>
                    </a:lnTo>
                    <a:lnTo>
                      <a:pt x="1319" y="83"/>
                    </a:lnTo>
                    <a:lnTo>
                      <a:pt x="1319" y="83"/>
                    </a:lnTo>
                    <a:lnTo>
                      <a:pt x="1320" y="82"/>
                    </a:lnTo>
                    <a:lnTo>
                      <a:pt x="1320" y="81"/>
                    </a:lnTo>
                    <a:lnTo>
                      <a:pt x="1320" y="80"/>
                    </a:lnTo>
                    <a:lnTo>
                      <a:pt x="1321" y="80"/>
                    </a:lnTo>
                    <a:lnTo>
                      <a:pt x="1321" y="83"/>
                    </a:lnTo>
                    <a:lnTo>
                      <a:pt x="1321" y="84"/>
                    </a:lnTo>
                    <a:lnTo>
                      <a:pt x="1322" y="85"/>
                    </a:lnTo>
                    <a:lnTo>
                      <a:pt x="1322" y="84"/>
                    </a:lnTo>
                    <a:lnTo>
                      <a:pt x="1322" y="86"/>
                    </a:lnTo>
                    <a:lnTo>
                      <a:pt x="1323" y="89"/>
                    </a:lnTo>
                    <a:lnTo>
                      <a:pt x="1323" y="91"/>
                    </a:lnTo>
                    <a:lnTo>
                      <a:pt x="1324" y="90"/>
                    </a:lnTo>
                    <a:lnTo>
                      <a:pt x="1324" y="87"/>
                    </a:lnTo>
                    <a:lnTo>
                      <a:pt x="1324" y="87"/>
                    </a:lnTo>
                    <a:lnTo>
                      <a:pt x="1325" y="85"/>
                    </a:lnTo>
                    <a:lnTo>
                      <a:pt x="1325" y="86"/>
                    </a:lnTo>
                    <a:lnTo>
                      <a:pt x="1325" y="86"/>
                    </a:lnTo>
                    <a:lnTo>
                      <a:pt x="1327" y="86"/>
                    </a:lnTo>
                    <a:lnTo>
                      <a:pt x="1327" y="86"/>
                    </a:lnTo>
                    <a:lnTo>
                      <a:pt x="1327" y="87"/>
                    </a:lnTo>
                    <a:lnTo>
                      <a:pt x="1328" y="89"/>
                    </a:lnTo>
                    <a:lnTo>
                      <a:pt x="1328" y="90"/>
                    </a:lnTo>
                    <a:lnTo>
                      <a:pt x="1329" y="90"/>
                    </a:lnTo>
                    <a:lnTo>
                      <a:pt x="1329" y="89"/>
                    </a:lnTo>
                    <a:lnTo>
                      <a:pt x="1329" y="91"/>
                    </a:lnTo>
                    <a:lnTo>
                      <a:pt x="1330" y="90"/>
                    </a:lnTo>
                    <a:lnTo>
                      <a:pt x="1330" y="90"/>
                    </a:lnTo>
                    <a:lnTo>
                      <a:pt x="1330" y="91"/>
                    </a:lnTo>
                    <a:lnTo>
                      <a:pt x="1331" y="92"/>
                    </a:lnTo>
                    <a:lnTo>
                      <a:pt x="1331" y="91"/>
                    </a:lnTo>
                    <a:lnTo>
                      <a:pt x="1331" y="86"/>
                    </a:lnTo>
                    <a:lnTo>
                      <a:pt x="1332" y="84"/>
                    </a:lnTo>
                    <a:lnTo>
                      <a:pt x="1332" y="84"/>
                    </a:lnTo>
                    <a:lnTo>
                      <a:pt x="1333" y="84"/>
                    </a:lnTo>
                    <a:lnTo>
                      <a:pt x="1333" y="84"/>
                    </a:lnTo>
                    <a:lnTo>
                      <a:pt x="1333" y="84"/>
                    </a:lnTo>
                    <a:lnTo>
                      <a:pt x="1334" y="86"/>
                    </a:lnTo>
                    <a:lnTo>
                      <a:pt x="1334" y="86"/>
                    </a:lnTo>
                    <a:lnTo>
                      <a:pt x="1334" y="86"/>
                    </a:lnTo>
                    <a:lnTo>
                      <a:pt x="1336" y="85"/>
                    </a:lnTo>
                    <a:lnTo>
                      <a:pt x="1336" y="86"/>
                    </a:lnTo>
                    <a:lnTo>
                      <a:pt x="1336" y="87"/>
                    </a:lnTo>
                    <a:lnTo>
                      <a:pt x="1337" y="85"/>
                    </a:lnTo>
                    <a:lnTo>
                      <a:pt x="1337" y="86"/>
                    </a:lnTo>
                    <a:lnTo>
                      <a:pt x="1338" y="86"/>
                    </a:lnTo>
                    <a:lnTo>
                      <a:pt x="1338" y="87"/>
                    </a:lnTo>
                    <a:lnTo>
                      <a:pt x="1338" y="85"/>
                    </a:lnTo>
                    <a:lnTo>
                      <a:pt x="1339" y="86"/>
                    </a:lnTo>
                    <a:lnTo>
                      <a:pt x="1339" y="85"/>
                    </a:lnTo>
                    <a:lnTo>
                      <a:pt x="1339" y="85"/>
                    </a:lnTo>
                    <a:lnTo>
                      <a:pt x="1340" y="85"/>
                    </a:lnTo>
                    <a:lnTo>
                      <a:pt x="1340" y="86"/>
                    </a:lnTo>
                    <a:lnTo>
                      <a:pt x="1341" y="86"/>
                    </a:lnTo>
                    <a:lnTo>
                      <a:pt x="1341" y="85"/>
                    </a:lnTo>
                    <a:lnTo>
                      <a:pt x="1341" y="86"/>
                    </a:lnTo>
                    <a:lnTo>
                      <a:pt x="1342" y="87"/>
                    </a:lnTo>
                    <a:lnTo>
                      <a:pt x="1342" y="89"/>
                    </a:lnTo>
                    <a:lnTo>
                      <a:pt x="1342" y="89"/>
                    </a:lnTo>
                    <a:lnTo>
                      <a:pt x="1343" y="91"/>
                    </a:lnTo>
                    <a:lnTo>
                      <a:pt x="1343" y="91"/>
                    </a:lnTo>
                    <a:lnTo>
                      <a:pt x="1343" y="93"/>
                    </a:lnTo>
                    <a:lnTo>
                      <a:pt x="1345" y="94"/>
                    </a:lnTo>
                    <a:lnTo>
                      <a:pt x="1345" y="95"/>
                    </a:lnTo>
                    <a:lnTo>
                      <a:pt x="1346" y="96"/>
                    </a:lnTo>
                    <a:lnTo>
                      <a:pt x="1346" y="98"/>
                    </a:lnTo>
                    <a:lnTo>
                      <a:pt x="1346" y="95"/>
                    </a:lnTo>
                    <a:lnTo>
                      <a:pt x="1347" y="94"/>
                    </a:lnTo>
                    <a:lnTo>
                      <a:pt x="1347" y="93"/>
                    </a:lnTo>
                    <a:lnTo>
                      <a:pt x="1347" y="91"/>
                    </a:lnTo>
                    <a:lnTo>
                      <a:pt x="1348" y="89"/>
                    </a:lnTo>
                    <a:lnTo>
                      <a:pt x="1348" y="87"/>
                    </a:lnTo>
                    <a:lnTo>
                      <a:pt x="1348" y="86"/>
                    </a:lnTo>
                    <a:lnTo>
                      <a:pt x="1349" y="86"/>
                    </a:lnTo>
                    <a:lnTo>
                      <a:pt x="1349" y="91"/>
                    </a:lnTo>
                    <a:lnTo>
                      <a:pt x="1350" y="93"/>
                    </a:lnTo>
                    <a:lnTo>
                      <a:pt x="1350" y="94"/>
                    </a:lnTo>
                    <a:lnTo>
                      <a:pt x="1350" y="93"/>
                    </a:lnTo>
                    <a:lnTo>
                      <a:pt x="1351" y="94"/>
                    </a:lnTo>
                    <a:lnTo>
                      <a:pt x="1351" y="94"/>
                    </a:lnTo>
                    <a:lnTo>
                      <a:pt x="1351" y="93"/>
                    </a:lnTo>
                    <a:lnTo>
                      <a:pt x="1352" y="93"/>
                    </a:lnTo>
                    <a:lnTo>
                      <a:pt x="1352" y="92"/>
                    </a:lnTo>
                    <a:lnTo>
                      <a:pt x="1352" y="92"/>
                    </a:lnTo>
                    <a:lnTo>
                      <a:pt x="1354" y="87"/>
                    </a:lnTo>
                    <a:lnTo>
                      <a:pt x="1354" y="89"/>
                    </a:lnTo>
                    <a:lnTo>
                      <a:pt x="1355" y="87"/>
                    </a:lnTo>
                    <a:lnTo>
                      <a:pt x="1355" y="85"/>
                    </a:lnTo>
                    <a:lnTo>
                      <a:pt x="1355" y="85"/>
                    </a:lnTo>
                    <a:lnTo>
                      <a:pt x="1356" y="85"/>
                    </a:lnTo>
                    <a:lnTo>
                      <a:pt x="1356" y="89"/>
                    </a:lnTo>
                    <a:lnTo>
                      <a:pt x="1356" y="91"/>
                    </a:lnTo>
                    <a:lnTo>
                      <a:pt x="1357" y="91"/>
                    </a:lnTo>
                    <a:lnTo>
                      <a:pt x="1357" y="90"/>
                    </a:lnTo>
                    <a:lnTo>
                      <a:pt x="1357" y="91"/>
                    </a:lnTo>
                    <a:lnTo>
                      <a:pt x="1358" y="91"/>
                    </a:lnTo>
                    <a:lnTo>
                      <a:pt x="1358" y="89"/>
                    </a:lnTo>
                    <a:lnTo>
                      <a:pt x="1359" y="87"/>
                    </a:lnTo>
                    <a:lnTo>
                      <a:pt x="1359" y="89"/>
                    </a:lnTo>
                    <a:lnTo>
                      <a:pt x="1359" y="87"/>
                    </a:lnTo>
                    <a:lnTo>
                      <a:pt x="1360" y="87"/>
                    </a:lnTo>
                    <a:lnTo>
                      <a:pt x="1360" y="90"/>
                    </a:lnTo>
                    <a:lnTo>
                      <a:pt x="1360" y="91"/>
                    </a:lnTo>
                    <a:lnTo>
                      <a:pt x="1361" y="90"/>
                    </a:lnTo>
                    <a:lnTo>
                      <a:pt x="1361" y="89"/>
                    </a:lnTo>
                    <a:lnTo>
                      <a:pt x="1361" y="89"/>
                    </a:lnTo>
                    <a:lnTo>
                      <a:pt x="1363" y="89"/>
                    </a:lnTo>
                    <a:lnTo>
                      <a:pt x="1363" y="87"/>
                    </a:lnTo>
                    <a:lnTo>
                      <a:pt x="1364" y="86"/>
                    </a:lnTo>
                    <a:lnTo>
                      <a:pt x="1364" y="89"/>
                    </a:lnTo>
                    <a:lnTo>
                      <a:pt x="1364" y="89"/>
                    </a:lnTo>
                    <a:lnTo>
                      <a:pt x="1365" y="90"/>
                    </a:lnTo>
                    <a:lnTo>
                      <a:pt x="1365" y="90"/>
                    </a:lnTo>
                    <a:lnTo>
                      <a:pt x="1365" y="91"/>
                    </a:lnTo>
                    <a:lnTo>
                      <a:pt x="1366" y="92"/>
                    </a:lnTo>
                    <a:lnTo>
                      <a:pt x="1366" y="89"/>
                    </a:lnTo>
                    <a:lnTo>
                      <a:pt x="1366" y="87"/>
                    </a:lnTo>
                    <a:lnTo>
                      <a:pt x="1367" y="86"/>
                    </a:lnTo>
                    <a:lnTo>
                      <a:pt x="1367" y="85"/>
                    </a:lnTo>
                    <a:lnTo>
                      <a:pt x="1368" y="85"/>
                    </a:lnTo>
                    <a:lnTo>
                      <a:pt x="1368" y="86"/>
                    </a:lnTo>
                    <a:lnTo>
                      <a:pt x="1368" y="85"/>
                    </a:lnTo>
                    <a:lnTo>
                      <a:pt x="1369" y="83"/>
                    </a:lnTo>
                    <a:lnTo>
                      <a:pt x="1369" y="84"/>
                    </a:lnTo>
                    <a:lnTo>
                      <a:pt x="1369" y="85"/>
                    </a:lnTo>
                    <a:lnTo>
                      <a:pt x="1370" y="87"/>
                    </a:lnTo>
                    <a:lnTo>
                      <a:pt x="1370" y="89"/>
                    </a:lnTo>
                    <a:lnTo>
                      <a:pt x="1370" y="89"/>
                    </a:lnTo>
                    <a:lnTo>
                      <a:pt x="1372" y="86"/>
                    </a:lnTo>
                    <a:lnTo>
                      <a:pt x="1372" y="85"/>
                    </a:lnTo>
                    <a:lnTo>
                      <a:pt x="1373" y="85"/>
                    </a:lnTo>
                    <a:lnTo>
                      <a:pt x="1373" y="85"/>
                    </a:lnTo>
                    <a:lnTo>
                      <a:pt x="1373" y="86"/>
                    </a:lnTo>
                    <a:lnTo>
                      <a:pt x="1374" y="87"/>
                    </a:lnTo>
                    <a:lnTo>
                      <a:pt x="1374" y="86"/>
                    </a:lnTo>
                    <a:lnTo>
                      <a:pt x="1374" y="86"/>
                    </a:lnTo>
                    <a:lnTo>
                      <a:pt x="1375" y="87"/>
                    </a:lnTo>
                    <a:lnTo>
                      <a:pt x="1375" y="89"/>
                    </a:lnTo>
                    <a:lnTo>
                      <a:pt x="1375" y="91"/>
                    </a:lnTo>
                    <a:lnTo>
                      <a:pt x="1376" y="90"/>
                    </a:lnTo>
                    <a:lnTo>
                      <a:pt x="1376" y="91"/>
                    </a:lnTo>
                    <a:lnTo>
                      <a:pt x="1377" y="92"/>
                    </a:lnTo>
                    <a:lnTo>
                      <a:pt x="1377" y="93"/>
                    </a:lnTo>
                    <a:lnTo>
                      <a:pt x="1377" y="91"/>
                    </a:lnTo>
                    <a:lnTo>
                      <a:pt x="1378" y="91"/>
                    </a:lnTo>
                    <a:lnTo>
                      <a:pt x="1378" y="90"/>
                    </a:lnTo>
                    <a:lnTo>
                      <a:pt x="1378" y="89"/>
                    </a:lnTo>
                    <a:lnTo>
                      <a:pt x="1379" y="89"/>
                    </a:lnTo>
                    <a:lnTo>
                      <a:pt x="1379" y="87"/>
                    </a:lnTo>
                    <a:lnTo>
                      <a:pt x="1381" y="86"/>
                    </a:lnTo>
                    <a:lnTo>
                      <a:pt x="1381" y="85"/>
                    </a:lnTo>
                    <a:lnTo>
                      <a:pt x="1381" y="85"/>
                    </a:lnTo>
                    <a:lnTo>
                      <a:pt x="1382" y="84"/>
                    </a:lnTo>
                    <a:lnTo>
                      <a:pt x="1382" y="81"/>
                    </a:lnTo>
                    <a:lnTo>
                      <a:pt x="1382" y="81"/>
                    </a:lnTo>
                    <a:lnTo>
                      <a:pt x="1383" y="81"/>
                    </a:lnTo>
                    <a:lnTo>
                      <a:pt x="1383" y="81"/>
                    </a:lnTo>
                    <a:lnTo>
                      <a:pt x="1383" y="81"/>
                    </a:lnTo>
                    <a:lnTo>
                      <a:pt x="1384" y="80"/>
                    </a:lnTo>
                    <a:lnTo>
                      <a:pt x="1384" y="77"/>
                    </a:lnTo>
                    <a:lnTo>
                      <a:pt x="1385" y="77"/>
                    </a:lnTo>
                    <a:lnTo>
                      <a:pt x="1385" y="76"/>
                    </a:lnTo>
                    <a:lnTo>
                      <a:pt x="1385" y="76"/>
                    </a:lnTo>
                    <a:lnTo>
                      <a:pt x="1386" y="76"/>
                    </a:lnTo>
                    <a:lnTo>
                      <a:pt x="1386" y="76"/>
                    </a:lnTo>
                    <a:lnTo>
                      <a:pt x="1386" y="77"/>
                    </a:lnTo>
                    <a:lnTo>
                      <a:pt x="1387" y="77"/>
                    </a:lnTo>
                    <a:lnTo>
                      <a:pt x="1387" y="82"/>
                    </a:lnTo>
                    <a:lnTo>
                      <a:pt x="1387" y="84"/>
                    </a:lnTo>
                    <a:lnTo>
                      <a:pt x="1388" y="87"/>
                    </a:lnTo>
                    <a:lnTo>
                      <a:pt x="1388" y="86"/>
                    </a:lnTo>
                    <a:lnTo>
                      <a:pt x="1390" y="89"/>
                    </a:lnTo>
                    <a:lnTo>
                      <a:pt x="1390" y="87"/>
                    </a:lnTo>
                    <a:lnTo>
                      <a:pt x="1390" y="87"/>
                    </a:lnTo>
                    <a:lnTo>
                      <a:pt x="1391" y="85"/>
                    </a:lnTo>
                    <a:lnTo>
                      <a:pt x="1391" y="83"/>
                    </a:lnTo>
                    <a:lnTo>
                      <a:pt x="1391" y="82"/>
                    </a:lnTo>
                    <a:lnTo>
                      <a:pt x="1392" y="81"/>
                    </a:lnTo>
                    <a:lnTo>
                      <a:pt x="1392" y="80"/>
                    </a:lnTo>
                    <a:lnTo>
                      <a:pt x="1392" y="78"/>
                    </a:lnTo>
                    <a:lnTo>
                      <a:pt x="1393" y="80"/>
                    </a:lnTo>
                    <a:lnTo>
                      <a:pt x="1393" y="81"/>
                    </a:lnTo>
                    <a:lnTo>
                      <a:pt x="1394" y="81"/>
                    </a:lnTo>
                    <a:lnTo>
                      <a:pt x="1394" y="81"/>
                    </a:lnTo>
                    <a:lnTo>
                      <a:pt x="1394" y="82"/>
                    </a:lnTo>
                    <a:lnTo>
                      <a:pt x="1395" y="83"/>
                    </a:lnTo>
                    <a:lnTo>
                      <a:pt x="1395" y="83"/>
                    </a:lnTo>
                    <a:lnTo>
                      <a:pt x="1395" y="83"/>
                    </a:lnTo>
                    <a:lnTo>
                      <a:pt x="1396" y="84"/>
                    </a:lnTo>
                    <a:lnTo>
                      <a:pt x="1396" y="84"/>
                    </a:lnTo>
                    <a:lnTo>
                      <a:pt x="1396" y="81"/>
                    </a:lnTo>
                    <a:lnTo>
                      <a:pt x="1397" y="82"/>
                    </a:lnTo>
                    <a:lnTo>
                      <a:pt x="1397" y="81"/>
                    </a:lnTo>
                    <a:lnTo>
                      <a:pt x="1398" y="78"/>
                    </a:lnTo>
                    <a:lnTo>
                      <a:pt x="1398" y="78"/>
                    </a:lnTo>
                    <a:lnTo>
                      <a:pt x="1398" y="78"/>
                    </a:lnTo>
                    <a:lnTo>
                      <a:pt x="1400" y="78"/>
                    </a:lnTo>
                    <a:lnTo>
                      <a:pt x="1400" y="77"/>
                    </a:lnTo>
                    <a:lnTo>
                      <a:pt x="1400" y="78"/>
                    </a:lnTo>
                    <a:lnTo>
                      <a:pt x="1401" y="77"/>
                    </a:lnTo>
                    <a:lnTo>
                      <a:pt x="1401" y="76"/>
                    </a:lnTo>
                    <a:lnTo>
                      <a:pt x="1401" y="77"/>
                    </a:lnTo>
                    <a:lnTo>
                      <a:pt x="1402" y="76"/>
                    </a:lnTo>
                    <a:lnTo>
                      <a:pt x="1402" y="77"/>
                    </a:lnTo>
                    <a:lnTo>
                      <a:pt x="1403" y="77"/>
                    </a:lnTo>
                    <a:lnTo>
                      <a:pt x="1403" y="78"/>
                    </a:lnTo>
                    <a:lnTo>
                      <a:pt x="1403" y="78"/>
                    </a:lnTo>
                    <a:lnTo>
                      <a:pt x="1404" y="80"/>
                    </a:lnTo>
                    <a:lnTo>
                      <a:pt x="1404" y="78"/>
                    </a:lnTo>
                    <a:lnTo>
                      <a:pt x="1404" y="78"/>
                    </a:lnTo>
                    <a:lnTo>
                      <a:pt x="1405" y="78"/>
                    </a:lnTo>
                    <a:lnTo>
                      <a:pt x="1405" y="77"/>
                    </a:lnTo>
                    <a:lnTo>
                      <a:pt x="1405" y="77"/>
                    </a:lnTo>
                    <a:lnTo>
                      <a:pt x="1406" y="76"/>
                    </a:lnTo>
                    <a:lnTo>
                      <a:pt x="1406" y="75"/>
                    </a:lnTo>
                    <a:lnTo>
                      <a:pt x="1407" y="76"/>
                    </a:lnTo>
                    <a:lnTo>
                      <a:pt x="1407" y="78"/>
                    </a:lnTo>
                    <a:lnTo>
                      <a:pt x="1407" y="77"/>
                    </a:lnTo>
                    <a:lnTo>
                      <a:pt x="1409" y="78"/>
                    </a:lnTo>
                    <a:lnTo>
                      <a:pt x="1409" y="78"/>
                    </a:lnTo>
                    <a:lnTo>
                      <a:pt x="1409" y="80"/>
                    </a:lnTo>
                    <a:lnTo>
                      <a:pt x="1410" y="81"/>
                    </a:lnTo>
                    <a:lnTo>
                      <a:pt x="1410" y="81"/>
                    </a:lnTo>
                    <a:lnTo>
                      <a:pt x="1410" y="80"/>
                    </a:lnTo>
                    <a:lnTo>
                      <a:pt x="1411" y="80"/>
                    </a:lnTo>
                    <a:lnTo>
                      <a:pt x="1411" y="81"/>
                    </a:lnTo>
                    <a:lnTo>
                      <a:pt x="1412" y="81"/>
                    </a:lnTo>
                    <a:lnTo>
                      <a:pt x="1412" y="83"/>
                    </a:lnTo>
                    <a:lnTo>
                      <a:pt x="1412" y="83"/>
                    </a:lnTo>
                    <a:lnTo>
                      <a:pt x="1413" y="84"/>
                    </a:lnTo>
                    <a:lnTo>
                      <a:pt x="1413" y="84"/>
                    </a:lnTo>
                    <a:lnTo>
                      <a:pt x="1413" y="82"/>
                    </a:lnTo>
                    <a:lnTo>
                      <a:pt x="1414" y="82"/>
                    </a:lnTo>
                    <a:lnTo>
                      <a:pt x="1414" y="80"/>
                    </a:lnTo>
                    <a:lnTo>
                      <a:pt x="1414" y="80"/>
                    </a:lnTo>
                    <a:lnTo>
                      <a:pt x="1415" y="81"/>
                    </a:lnTo>
                    <a:lnTo>
                      <a:pt x="1415" y="78"/>
                    </a:lnTo>
                    <a:lnTo>
                      <a:pt x="1416" y="77"/>
                    </a:lnTo>
                    <a:lnTo>
                      <a:pt x="1416" y="75"/>
                    </a:lnTo>
                    <a:lnTo>
                      <a:pt x="1416" y="75"/>
                    </a:lnTo>
                    <a:lnTo>
                      <a:pt x="1418" y="75"/>
                    </a:lnTo>
                    <a:lnTo>
                      <a:pt x="1418" y="73"/>
                    </a:lnTo>
                    <a:lnTo>
                      <a:pt x="1418" y="71"/>
                    </a:lnTo>
                    <a:lnTo>
                      <a:pt x="1419" y="73"/>
                    </a:lnTo>
                    <a:lnTo>
                      <a:pt x="1419" y="72"/>
                    </a:lnTo>
                    <a:lnTo>
                      <a:pt x="1419" y="73"/>
                    </a:lnTo>
                    <a:lnTo>
                      <a:pt x="1420" y="75"/>
                    </a:lnTo>
                    <a:lnTo>
                      <a:pt x="1420" y="75"/>
                    </a:lnTo>
                    <a:lnTo>
                      <a:pt x="1421" y="75"/>
                    </a:lnTo>
                    <a:lnTo>
                      <a:pt x="1421" y="76"/>
                    </a:lnTo>
                    <a:lnTo>
                      <a:pt x="1421" y="76"/>
                    </a:lnTo>
                    <a:lnTo>
                      <a:pt x="1422" y="76"/>
                    </a:lnTo>
                    <a:lnTo>
                      <a:pt x="1422" y="77"/>
                    </a:lnTo>
                    <a:lnTo>
                      <a:pt x="1422" y="78"/>
                    </a:lnTo>
                    <a:lnTo>
                      <a:pt x="1423" y="78"/>
                    </a:lnTo>
                    <a:lnTo>
                      <a:pt x="1423" y="77"/>
                    </a:lnTo>
                    <a:lnTo>
                      <a:pt x="1424" y="76"/>
                    </a:lnTo>
                    <a:lnTo>
                      <a:pt x="1424" y="76"/>
                    </a:lnTo>
                    <a:lnTo>
                      <a:pt x="1424" y="78"/>
                    </a:lnTo>
                    <a:lnTo>
                      <a:pt x="1425" y="80"/>
                    </a:lnTo>
                    <a:lnTo>
                      <a:pt x="1425" y="81"/>
                    </a:lnTo>
                    <a:lnTo>
                      <a:pt x="1425" y="84"/>
                    </a:lnTo>
                    <a:lnTo>
                      <a:pt x="1427" y="84"/>
                    </a:lnTo>
                    <a:lnTo>
                      <a:pt x="1427" y="83"/>
                    </a:lnTo>
                    <a:lnTo>
                      <a:pt x="1427" y="84"/>
                    </a:lnTo>
                    <a:lnTo>
                      <a:pt x="1428" y="84"/>
                    </a:lnTo>
                    <a:lnTo>
                      <a:pt x="1428" y="84"/>
                    </a:lnTo>
                    <a:lnTo>
                      <a:pt x="1429" y="84"/>
                    </a:lnTo>
                    <a:lnTo>
                      <a:pt x="1429" y="83"/>
                    </a:lnTo>
                    <a:lnTo>
                      <a:pt x="1429" y="82"/>
                    </a:lnTo>
                    <a:lnTo>
                      <a:pt x="1430" y="80"/>
                    </a:lnTo>
                    <a:lnTo>
                      <a:pt x="1430" y="77"/>
                    </a:lnTo>
                    <a:lnTo>
                      <a:pt x="1430" y="75"/>
                    </a:lnTo>
                    <a:lnTo>
                      <a:pt x="1431" y="75"/>
                    </a:lnTo>
                    <a:lnTo>
                      <a:pt x="1431" y="75"/>
                    </a:lnTo>
                    <a:lnTo>
                      <a:pt x="1431" y="76"/>
                    </a:lnTo>
                    <a:lnTo>
                      <a:pt x="1432" y="76"/>
                    </a:lnTo>
                    <a:lnTo>
                      <a:pt x="1432" y="77"/>
                    </a:lnTo>
                    <a:lnTo>
                      <a:pt x="1433" y="77"/>
                    </a:lnTo>
                    <a:lnTo>
                      <a:pt x="1433" y="78"/>
                    </a:lnTo>
                    <a:lnTo>
                      <a:pt x="1433" y="78"/>
                    </a:lnTo>
                    <a:lnTo>
                      <a:pt x="1434" y="81"/>
                    </a:lnTo>
                    <a:lnTo>
                      <a:pt x="1434" y="80"/>
                    </a:lnTo>
                    <a:lnTo>
                      <a:pt x="1434" y="81"/>
                    </a:lnTo>
                    <a:lnTo>
                      <a:pt x="1436" y="82"/>
                    </a:lnTo>
                    <a:lnTo>
                      <a:pt x="1436" y="82"/>
                    </a:lnTo>
                    <a:lnTo>
                      <a:pt x="1436" y="83"/>
                    </a:lnTo>
                    <a:lnTo>
                      <a:pt x="1437" y="81"/>
                    </a:lnTo>
                    <a:lnTo>
                      <a:pt x="1437" y="82"/>
                    </a:lnTo>
                    <a:lnTo>
                      <a:pt x="1438" y="81"/>
                    </a:lnTo>
                    <a:lnTo>
                      <a:pt x="1438" y="80"/>
                    </a:lnTo>
                    <a:lnTo>
                      <a:pt x="1438" y="78"/>
                    </a:lnTo>
                    <a:lnTo>
                      <a:pt x="1439" y="77"/>
                    </a:lnTo>
                    <a:lnTo>
                      <a:pt x="1439" y="77"/>
                    </a:lnTo>
                    <a:lnTo>
                      <a:pt x="1439" y="78"/>
                    </a:lnTo>
                    <a:lnTo>
                      <a:pt x="1440" y="80"/>
                    </a:lnTo>
                    <a:lnTo>
                      <a:pt x="1440" y="81"/>
                    </a:lnTo>
                    <a:lnTo>
                      <a:pt x="1440" y="81"/>
                    </a:lnTo>
                    <a:lnTo>
                      <a:pt x="1441" y="81"/>
                    </a:lnTo>
                    <a:lnTo>
                      <a:pt x="1441" y="81"/>
                    </a:lnTo>
                    <a:lnTo>
                      <a:pt x="1442" y="80"/>
                    </a:lnTo>
                    <a:lnTo>
                      <a:pt x="1442" y="78"/>
                    </a:lnTo>
                    <a:lnTo>
                      <a:pt x="1442" y="80"/>
                    </a:lnTo>
                    <a:lnTo>
                      <a:pt x="1443" y="80"/>
                    </a:lnTo>
                    <a:lnTo>
                      <a:pt x="1443" y="77"/>
                    </a:lnTo>
                    <a:lnTo>
                      <a:pt x="1443" y="78"/>
                    </a:lnTo>
                    <a:lnTo>
                      <a:pt x="1445" y="77"/>
                    </a:lnTo>
                    <a:lnTo>
                      <a:pt x="1445" y="75"/>
                    </a:lnTo>
                    <a:lnTo>
                      <a:pt x="1445" y="76"/>
                    </a:lnTo>
                    <a:lnTo>
                      <a:pt x="1446" y="77"/>
                    </a:lnTo>
                    <a:lnTo>
                      <a:pt x="1446" y="78"/>
                    </a:lnTo>
                    <a:lnTo>
                      <a:pt x="1447" y="80"/>
                    </a:lnTo>
                    <a:lnTo>
                      <a:pt x="1447" y="81"/>
                    </a:lnTo>
                    <a:lnTo>
                      <a:pt x="1447" y="81"/>
                    </a:lnTo>
                    <a:lnTo>
                      <a:pt x="1448" y="81"/>
                    </a:lnTo>
                    <a:lnTo>
                      <a:pt x="1448" y="80"/>
                    </a:lnTo>
                    <a:lnTo>
                      <a:pt x="1448" y="80"/>
                    </a:lnTo>
                    <a:lnTo>
                      <a:pt x="1449" y="80"/>
                    </a:lnTo>
                    <a:lnTo>
                      <a:pt x="1449" y="78"/>
                    </a:lnTo>
                    <a:lnTo>
                      <a:pt x="1449" y="80"/>
                    </a:lnTo>
                    <a:lnTo>
                      <a:pt x="1450" y="80"/>
                    </a:lnTo>
                    <a:lnTo>
                      <a:pt x="1450" y="80"/>
                    </a:lnTo>
                    <a:lnTo>
                      <a:pt x="1451" y="76"/>
                    </a:lnTo>
                    <a:lnTo>
                      <a:pt x="1451" y="77"/>
                    </a:lnTo>
                    <a:lnTo>
                      <a:pt x="1451" y="75"/>
                    </a:lnTo>
                    <a:lnTo>
                      <a:pt x="1452" y="75"/>
                    </a:lnTo>
                    <a:lnTo>
                      <a:pt x="1452" y="73"/>
                    </a:lnTo>
                    <a:lnTo>
                      <a:pt x="1452" y="73"/>
                    </a:lnTo>
                    <a:lnTo>
                      <a:pt x="1454" y="73"/>
                    </a:lnTo>
                    <a:lnTo>
                      <a:pt x="1454" y="72"/>
                    </a:lnTo>
                    <a:lnTo>
                      <a:pt x="1454" y="73"/>
                    </a:lnTo>
                    <a:lnTo>
                      <a:pt x="1455" y="73"/>
                    </a:lnTo>
                    <a:lnTo>
                      <a:pt x="1455" y="73"/>
                    </a:lnTo>
                    <a:lnTo>
                      <a:pt x="1456" y="73"/>
                    </a:lnTo>
                    <a:lnTo>
                      <a:pt x="1456" y="75"/>
                    </a:lnTo>
                    <a:lnTo>
                      <a:pt x="1456" y="76"/>
                    </a:lnTo>
                    <a:lnTo>
                      <a:pt x="1457" y="77"/>
                    </a:lnTo>
                    <a:lnTo>
                      <a:pt x="1457" y="78"/>
                    </a:lnTo>
                    <a:lnTo>
                      <a:pt x="1457" y="78"/>
                    </a:lnTo>
                    <a:lnTo>
                      <a:pt x="1458" y="78"/>
                    </a:lnTo>
                    <a:lnTo>
                      <a:pt x="1458" y="78"/>
                    </a:lnTo>
                    <a:lnTo>
                      <a:pt x="1458" y="80"/>
                    </a:lnTo>
                    <a:lnTo>
                      <a:pt x="1459" y="81"/>
                    </a:lnTo>
                    <a:lnTo>
                      <a:pt x="1459" y="81"/>
                    </a:lnTo>
                    <a:lnTo>
                      <a:pt x="1460" y="83"/>
                    </a:lnTo>
                    <a:lnTo>
                      <a:pt x="1460" y="84"/>
                    </a:lnTo>
                    <a:lnTo>
                      <a:pt x="1460" y="84"/>
                    </a:lnTo>
                    <a:lnTo>
                      <a:pt x="1461" y="84"/>
                    </a:lnTo>
                    <a:lnTo>
                      <a:pt x="1461" y="84"/>
                    </a:lnTo>
                    <a:lnTo>
                      <a:pt x="1461" y="84"/>
                    </a:lnTo>
                    <a:lnTo>
                      <a:pt x="1463" y="84"/>
                    </a:lnTo>
                    <a:lnTo>
                      <a:pt x="1463" y="82"/>
                    </a:lnTo>
                    <a:lnTo>
                      <a:pt x="1463" y="83"/>
                    </a:lnTo>
                    <a:lnTo>
                      <a:pt x="1464" y="81"/>
                    </a:lnTo>
                    <a:lnTo>
                      <a:pt x="1464" y="80"/>
                    </a:lnTo>
                    <a:lnTo>
                      <a:pt x="1465" y="80"/>
                    </a:lnTo>
                    <a:lnTo>
                      <a:pt x="1465" y="78"/>
                    </a:lnTo>
                    <a:lnTo>
                      <a:pt x="1465" y="77"/>
                    </a:lnTo>
                    <a:lnTo>
                      <a:pt x="1466" y="76"/>
                    </a:lnTo>
                    <a:lnTo>
                      <a:pt x="1466" y="73"/>
                    </a:lnTo>
                    <a:lnTo>
                      <a:pt x="1466" y="73"/>
                    </a:lnTo>
                    <a:lnTo>
                      <a:pt x="1467" y="73"/>
                    </a:lnTo>
                    <a:lnTo>
                      <a:pt x="1467" y="73"/>
                    </a:lnTo>
                    <a:lnTo>
                      <a:pt x="1468" y="72"/>
                    </a:lnTo>
                    <a:lnTo>
                      <a:pt x="1468" y="72"/>
                    </a:lnTo>
                    <a:lnTo>
                      <a:pt x="1468" y="72"/>
                    </a:lnTo>
                    <a:lnTo>
                      <a:pt x="1469" y="72"/>
                    </a:lnTo>
                    <a:lnTo>
                      <a:pt x="1469" y="73"/>
                    </a:lnTo>
                    <a:lnTo>
                      <a:pt x="1469" y="74"/>
                    </a:lnTo>
                    <a:lnTo>
                      <a:pt x="1470" y="77"/>
                    </a:lnTo>
                    <a:lnTo>
                      <a:pt x="1470" y="78"/>
                    </a:lnTo>
                    <a:lnTo>
                      <a:pt x="1470" y="80"/>
                    </a:lnTo>
                    <a:lnTo>
                      <a:pt x="1472" y="83"/>
                    </a:lnTo>
                    <a:lnTo>
                      <a:pt x="1472" y="83"/>
                    </a:lnTo>
                    <a:lnTo>
                      <a:pt x="1473" y="84"/>
                    </a:lnTo>
                    <a:lnTo>
                      <a:pt x="1473" y="81"/>
                    </a:lnTo>
                    <a:lnTo>
                      <a:pt x="1473" y="78"/>
                    </a:lnTo>
                    <a:lnTo>
                      <a:pt x="1474" y="76"/>
                    </a:lnTo>
                    <a:lnTo>
                      <a:pt x="1474" y="76"/>
                    </a:lnTo>
                    <a:lnTo>
                      <a:pt x="1474" y="77"/>
                    </a:lnTo>
                    <a:lnTo>
                      <a:pt x="1475" y="76"/>
                    </a:lnTo>
                    <a:lnTo>
                      <a:pt x="1475" y="76"/>
                    </a:lnTo>
                    <a:lnTo>
                      <a:pt x="1475" y="74"/>
                    </a:lnTo>
                    <a:lnTo>
                      <a:pt x="1476" y="73"/>
                    </a:lnTo>
                    <a:lnTo>
                      <a:pt x="1476" y="73"/>
                    </a:lnTo>
                    <a:lnTo>
                      <a:pt x="1477" y="72"/>
                    </a:lnTo>
                    <a:lnTo>
                      <a:pt x="1477" y="71"/>
                    </a:lnTo>
                    <a:lnTo>
                      <a:pt x="1477" y="69"/>
                    </a:lnTo>
                    <a:lnTo>
                      <a:pt x="1478" y="69"/>
                    </a:lnTo>
                    <a:lnTo>
                      <a:pt x="1478" y="69"/>
                    </a:lnTo>
                    <a:lnTo>
                      <a:pt x="1478" y="71"/>
                    </a:lnTo>
                    <a:lnTo>
                      <a:pt x="1479" y="69"/>
                    </a:lnTo>
                    <a:lnTo>
                      <a:pt x="1479" y="69"/>
                    </a:lnTo>
                    <a:lnTo>
                      <a:pt x="1479" y="68"/>
                    </a:lnTo>
                    <a:lnTo>
                      <a:pt x="1481" y="68"/>
                    </a:lnTo>
                    <a:lnTo>
                      <a:pt x="1481" y="71"/>
                    </a:lnTo>
                    <a:lnTo>
                      <a:pt x="1482" y="69"/>
                    </a:lnTo>
                    <a:lnTo>
                      <a:pt x="1482" y="71"/>
                    </a:lnTo>
                    <a:lnTo>
                      <a:pt x="1482" y="71"/>
                    </a:lnTo>
                    <a:lnTo>
                      <a:pt x="1483" y="71"/>
                    </a:lnTo>
                    <a:lnTo>
                      <a:pt x="1483" y="74"/>
                    </a:lnTo>
                    <a:lnTo>
                      <a:pt x="1483" y="76"/>
                    </a:lnTo>
                    <a:lnTo>
                      <a:pt x="1484" y="77"/>
                    </a:lnTo>
                    <a:lnTo>
                      <a:pt x="1484" y="75"/>
                    </a:lnTo>
                    <a:lnTo>
                      <a:pt x="1484" y="76"/>
                    </a:lnTo>
                    <a:lnTo>
                      <a:pt x="1485" y="77"/>
                    </a:lnTo>
                    <a:lnTo>
                      <a:pt x="1485" y="77"/>
                    </a:lnTo>
                    <a:lnTo>
                      <a:pt x="1486" y="77"/>
                    </a:lnTo>
                    <a:lnTo>
                      <a:pt x="1486" y="77"/>
                    </a:lnTo>
                    <a:lnTo>
                      <a:pt x="1486" y="78"/>
                    </a:lnTo>
                    <a:lnTo>
                      <a:pt x="1487" y="80"/>
                    </a:lnTo>
                    <a:lnTo>
                      <a:pt x="1487" y="81"/>
                    </a:lnTo>
                    <a:lnTo>
                      <a:pt x="1487" y="82"/>
                    </a:lnTo>
                    <a:lnTo>
                      <a:pt x="1488" y="82"/>
                    </a:lnTo>
                    <a:lnTo>
                      <a:pt x="1488" y="84"/>
                    </a:lnTo>
                    <a:lnTo>
                      <a:pt x="1488" y="83"/>
                    </a:lnTo>
                    <a:lnTo>
                      <a:pt x="1490" y="81"/>
                    </a:lnTo>
                    <a:lnTo>
                      <a:pt x="1490" y="83"/>
                    </a:lnTo>
                    <a:lnTo>
                      <a:pt x="1491" y="83"/>
                    </a:lnTo>
                    <a:lnTo>
                      <a:pt x="1491" y="81"/>
                    </a:lnTo>
                    <a:lnTo>
                      <a:pt x="1491" y="81"/>
                    </a:lnTo>
                    <a:lnTo>
                      <a:pt x="1492" y="83"/>
                    </a:lnTo>
                    <a:lnTo>
                      <a:pt x="1492" y="83"/>
                    </a:lnTo>
                    <a:lnTo>
                      <a:pt x="1492" y="82"/>
                    </a:lnTo>
                    <a:lnTo>
                      <a:pt x="1493" y="83"/>
                    </a:lnTo>
                    <a:lnTo>
                      <a:pt x="1493" y="83"/>
                    </a:lnTo>
                    <a:lnTo>
                      <a:pt x="1493" y="84"/>
                    </a:lnTo>
                    <a:lnTo>
                      <a:pt x="1494" y="84"/>
                    </a:lnTo>
                    <a:lnTo>
                      <a:pt x="1494" y="85"/>
                    </a:lnTo>
                    <a:lnTo>
                      <a:pt x="1495" y="84"/>
                    </a:lnTo>
                    <a:lnTo>
                      <a:pt x="1495" y="85"/>
                    </a:lnTo>
                    <a:lnTo>
                      <a:pt x="1495" y="84"/>
                    </a:lnTo>
                    <a:lnTo>
                      <a:pt x="1496" y="80"/>
                    </a:lnTo>
                    <a:lnTo>
                      <a:pt x="1496" y="83"/>
                    </a:lnTo>
                    <a:lnTo>
                      <a:pt x="1496" y="82"/>
                    </a:lnTo>
                    <a:lnTo>
                      <a:pt x="1497" y="81"/>
                    </a:lnTo>
                    <a:lnTo>
                      <a:pt x="1497" y="80"/>
                    </a:lnTo>
                    <a:lnTo>
                      <a:pt x="1497" y="80"/>
                    </a:lnTo>
                    <a:lnTo>
                      <a:pt x="1499" y="78"/>
                    </a:lnTo>
                    <a:lnTo>
                      <a:pt x="1499" y="78"/>
                    </a:lnTo>
                    <a:lnTo>
                      <a:pt x="1500" y="80"/>
                    </a:lnTo>
                    <a:lnTo>
                      <a:pt x="1500" y="78"/>
                    </a:lnTo>
                    <a:lnTo>
                      <a:pt x="1500" y="77"/>
                    </a:lnTo>
                    <a:lnTo>
                      <a:pt x="1501" y="76"/>
                    </a:lnTo>
                    <a:lnTo>
                      <a:pt x="1501" y="76"/>
                    </a:lnTo>
                    <a:lnTo>
                      <a:pt x="1501" y="76"/>
                    </a:lnTo>
                    <a:lnTo>
                      <a:pt x="1502" y="75"/>
                    </a:lnTo>
                    <a:lnTo>
                      <a:pt x="1502" y="78"/>
                    </a:lnTo>
                    <a:lnTo>
                      <a:pt x="1502" y="78"/>
                    </a:lnTo>
                    <a:lnTo>
                      <a:pt x="1503" y="82"/>
                    </a:lnTo>
                    <a:lnTo>
                      <a:pt x="1503" y="83"/>
                    </a:lnTo>
                    <a:lnTo>
                      <a:pt x="1504" y="85"/>
                    </a:lnTo>
                    <a:lnTo>
                      <a:pt x="1504" y="86"/>
                    </a:lnTo>
                    <a:lnTo>
                      <a:pt x="1504" y="87"/>
                    </a:lnTo>
                    <a:lnTo>
                      <a:pt x="1505" y="87"/>
                    </a:lnTo>
                    <a:lnTo>
                      <a:pt x="1505" y="87"/>
                    </a:lnTo>
                    <a:lnTo>
                      <a:pt x="1505" y="89"/>
                    </a:lnTo>
                    <a:lnTo>
                      <a:pt x="1506" y="89"/>
                    </a:lnTo>
                    <a:lnTo>
                      <a:pt x="1506" y="89"/>
                    </a:lnTo>
                    <a:lnTo>
                      <a:pt x="1506" y="91"/>
                    </a:lnTo>
                    <a:lnTo>
                      <a:pt x="1508" y="92"/>
                    </a:lnTo>
                    <a:lnTo>
                      <a:pt x="1508" y="93"/>
                    </a:lnTo>
                    <a:lnTo>
                      <a:pt x="1509" y="94"/>
                    </a:lnTo>
                    <a:lnTo>
                      <a:pt x="1509" y="94"/>
                    </a:lnTo>
                    <a:lnTo>
                      <a:pt x="1509" y="95"/>
                    </a:lnTo>
                    <a:lnTo>
                      <a:pt x="1510" y="94"/>
                    </a:lnTo>
                    <a:lnTo>
                      <a:pt x="1510" y="94"/>
                    </a:lnTo>
                    <a:lnTo>
                      <a:pt x="1510" y="93"/>
                    </a:lnTo>
                    <a:lnTo>
                      <a:pt x="1511" y="91"/>
                    </a:lnTo>
                    <a:lnTo>
                      <a:pt x="1511" y="90"/>
                    </a:lnTo>
                    <a:lnTo>
                      <a:pt x="1512" y="87"/>
                    </a:lnTo>
                    <a:lnTo>
                      <a:pt x="1512" y="87"/>
                    </a:lnTo>
                    <a:lnTo>
                      <a:pt x="1512" y="85"/>
                    </a:lnTo>
                    <a:lnTo>
                      <a:pt x="1513" y="86"/>
                    </a:lnTo>
                    <a:lnTo>
                      <a:pt x="1513" y="87"/>
                    </a:lnTo>
                    <a:lnTo>
                      <a:pt x="1513" y="89"/>
                    </a:lnTo>
                    <a:lnTo>
                      <a:pt x="1514" y="90"/>
                    </a:lnTo>
                    <a:lnTo>
                      <a:pt x="1514" y="91"/>
                    </a:lnTo>
                    <a:lnTo>
                      <a:pt x="1514" y="90"/>
                    </a:lnTo>
                    <a:lnTo>
                      <a:pt x="1515" y="89"/>
                    </a:lnTo>
                    <a:lnTo>
                      <a:pt x="1515" y="89"/>
                    </a:lnTo>
                    <a:lnTo>
                      <a:pt x="1517" y="87"/>
                    </a:lnTo>
                    <a:lnTo>
                      <a:pt x="1517" y="87"/>
                    </a:lnTo>
                    <a:lnTo>
                      <a:pt x="1517" y="87"/>
                    </a:lnTo>
                    <a:lnTo>
                      <a:pt x="1518" y="86"/>
                    </a:lnTo>
                    <a:lnTo>
                      <a:pt x="1518" y="86"/>
                    </a:lnTo>
                    <a:lnTo>
                      <a:pt x="1518" y="86"/>
                    </a:lnTo>
                    <a:lnTo>
                      <a:pt x="1519" y="86"/>
                    </a:lnTo>
                    <a:lnTo>
                      <a:pt x="1519" y="85"/>
                    </a:lnTo>
                    <a:lnTo>
                      <a:pt x="1519" y="84"/>
                    </a:lnTo>
                    <a:lnTo>
                      <a:pt x="1520" y="84"/>
                    </a:lnTo>
                    <a:lnTo>
                      <a:pt x="1520" y="85"/>
                    </a:lnTo>
                    <a:lnTo>
                      <a:pt x="1521" y="87"/>
                    </a:lnTo>
                    <a:lnTo>
                      <a:pt x="1521" y="87"/>
                    </a:lnTo>
                    <a:lnTo>
                      <a:pt x="1521" y="89"/>
                    </a:lnTo>
                    <a:lnTo>
                      <a:pt x="1522" y="89"/>
                    </a:lnTo>
                    <a:lnTo>
                      <a:pt x="1522" y="87"/>
                    </a:lnTo>
                    <a:lnTo>
                      <a:pt x="1522" y="86"/>
                    </a:lnTo>
                    <a:lnTo>
                      <a:pt x="1523" y="89"/>
                    </a:lnTo>
                    <a:lnTo>
                      <a:pt x="1523" y="89"/>
                    </a:lnTo>
                    <a:lnTo>
                      <a:pt x="1523" y="89"/>
                    </a:lnTo>
                    <a:lnTo>
                      <a:pt x="1524" y="89"/>
                    </a:lnTo>
                    <a:lnTo>
                      <a:pt x="1524" y="90"/>
                    </a:lnTo>
                    <a:lnTo>
                      <a:pt x="1526" y="91"/>
                    </a:lnTo>
                    <a:lnTo>
                      <a:pt x="1526" y="89"/>
                    </a:lnTo>
                    <a:lnTo>
                      <a:pt x="1526" y="87"/>
                    </a:lnTo>
                    <a:lnTo>
                      <a:pt x="1527" y="89"/>
                    </a:lnTo>
                    <a:lnTo>
                      <a:pt x="1527" y="87"/>
                    </a:lnTo>
                    <a:lnTo>
                      <a:pt x="1527" y="89"/>
                    </a:lnTo>
                    <a:lnTo>
                      <a:pt x="1528" y="91"/>
                    </a:lnTo>
                    <a:lnTo>
                      <a:pt x="1528" y="87"/>
                    </a:lnTo>
                    <a:lnTo>
                      <a:pt x="1528" y="86"/>
                    </a:lnTo>
                    <a:lnTo>
                      <a:pt x="1529" y="86"/>
                    </a:lnTo>
                    <a:lnTo>
                      <a:pt x="1529" y="87"/>
                    </a:lnTo>
                    <a:lnTo>
                      <a:pt x="1530" y="89"/>
                    </a:lnTo>
                    <a:lnTo>
                      <a:pt x="1530" y="86"/>
                    </a:lnTo>
                    <a:lnTo>
                      <a:pt x="1530" y="84"/>
                    </a:lnTo>
                    <a:lnTo>
                      <a:pt x="1531" y="84"/>
                    </a:lnTo>
                    <a:lnTo>
                      <a:pt x="1531" y="83"/>
                    </a:lnTo>
                    <a:lnTo>
                      <a:pt x="1531" y="82"/>
                    </a:lnTo>
                    <a:lnTo>
                      <a:pt x="1532" y="84"/>
                    </a:lnTo>
                    <a:lnTo>
                      <a:pt x="1532" y="84"/>
                    </a:lnTo>
                    <a:lnTo>
                      <a:pt x="1532" y="83"/>
                    </a:lnTo>
                    <a:lnTo>
                      <a:pt x="1533" y="84"/>
                    </a:lnTo>
                    <a:lnTo>
                      <a:pt x="1533" y="83"/>
                    </a:lnTo>
                    <a:lnTo>
                      <a:pt x="1535" y="84"/>
                    </a:lnTo>
                    <a:lnTo>
                      <a:pt x="1535" y="83"/>
                    </a:lnTo>
                    <a:lnTo>
                      <a:pt x="1535" y="85"/>
                    </a:lnTo>
                    <a:lnTo>
                      <a:pt x="1536" y="85"/>
                    </a:lnTo>
                    <a:lnTo>
                      <a:pt x="1536" y="86"/>
                    </a:lnTo>
                    <a:lnTo>
                      <a:pt x="1536" y="84"/>
                    </a:lnTo>
                    <a:lnTo>
                      <a:pt x="1537" y="85"/>
                    </a:lnTo>
                    <a:lnTo>
                      <a:pt x="1537" y="84"/>
                    </a:lnTo>
                    <a:lnTo>
                      <a:pt x="1537" y="85"/>
                    </a:lnTo>
                    <a:lnTo>
                      <a:pt x="1538" y="84"/>
                    </a:lnTo>
                    <a:lnTo>
                      <a:pt x="1538" y="83"/>
                    </a:lnTo>
                    <a:lnTo>
                      <a:pt x="1539" y="83"/>
                    </a:lnTo>
                    <a:lnTo>
                      <a:pt x="1539" y="85"/>
                    </a:lnTo>
                    <a:lnTo>
                      <a:pt x="1539" y="84"/>
                    </a:lnTo>
                    <a:lnTo>
                      <a:pt x="1540" y="85"/>
                    </a:lnTo>
                    <a:lnTo>
                      <a:pt x="1540" y="83"/>
                    </a:lnTo>
                    <a:lnTo>
                      <a:pt x="1540" y="84"/>
                    </a:lnTo>
                    <a:lnTo>
                      <a:pt x="1541" y="83"/>
                    </a:lnTo>
                    <a:lnTo>
                      <a:pt x="1541" y="84"/>
                    </a:lnTo>
                    <a:lnTo>
                      <a:pt x="1541" y="85"/>
                    </a:lnTo>
                    <a:lnTo>
                      <a:pt x="1542" y="85"/>
                    </a:lnTo>
                    <a:lnTo>
                      <a:pt x="1542" y="87"/>
                    </a:lnTo>
                    <a:lnTo>
                      <a:pt x="1544" y="89"/>
                    </a:lnTo>
                    <a:lnTo>
                      <a:pt x="1544" y="89"/>
                    </a:lnTo>
                    <a:lnTo>
                      <a:pt x="1544" y="87"/>
                    </a:lnTo>
                    <a:lnTo>
                      <a:pt x="1545" y="86"/>
                    </a:lnTo>
                    <a:lnTo>
                      <a:pt x="1545" y="84"/>
                    </a:lnTo>
                    <a:lnTo>
                      <a:pt x="1545" y="83"/>
                    </a:lnTo>
                    <a:lnTo>
                      <a:pt x="1546" y="83"/>
                    </a:lnTo>
                    <a:lnTo>
                      <a:pt x="1546" y="80"/>
                    </a:lnTo>
                    <a:lnTo>
                      <a:pt x="1546" y="80"/>
                    </a:lnTo>
                    <a:lnTo>
                      <a:pt x="1547" y="78"/>
                    </a:lnTo>
                    <a:lnTo>
                      <a:pt x="1547" y="77"/>
                    </a:lnTo>
                    <a:lnTo>
                      <a:pt x="1548" y="75"/>
                    </a:lnTo>
                    <a:lnTo>
                      <a:pt x="1548" y="76"/>
                    </a:lnTo>
                    <a:lnTo>
                      <a:pt x="1548" y="75"/>
                    </a:lnTo>
                    <a:lnTo>
                      <a:pt x="1549" y="75"/>
                    </a:lnTo>
                    <a:lnTo>
                      <a:pt x="1549" y="75"/>
                    </a:lnTo>
                    <a:lnTo>
                      <a:pt x="1549" y="75"/>
                    </a:lnTo>
                    <a:lnTo>
                      <a:pt x="1550" y="76"/>
                    </a:lnTo>
                    <a:lnTo>
                      <a:pt x="1550" y="76"/>
                    </a:lnTo>
                    <a:lnTo>
                      <a:pt x="1550" y="76"/>
                    </a:lnTo>
                    <a:lnTo>
                      <a:pt x="1551" y="78"/>
                    </a:lnTo>
                    <a:lnTo>
                      <a:pt x="1551" y="82"/>
                    </a:lnTo>
                    <a:lnTo>
                      <a:pt x="1553" y="80"/>
                    </a:lnTo>
                    <a:lnTo>
                      <a:pt x="1553" y="83"/>
                    </a:lnTo>
                    <a:lnTo>
                      <a:pt x="1553" y="86"/>
                    </a:lnTo>
                    <a:lnTo>
                      <a:pt x="1554" y="87"/>
                    </a:lnTo>
                    <a:lnTo>
                      <a:pt x="1554" y="87"/>
                    </a:lnTo>
                    <a:lnTo>
                      <a:pt x="1554" y="86"/>
                    </a:lnTo>
                    <a:lnTo>
                      <a:pt x="1555" y="86"/>
                    </a:lnTo>
                    <a:lnTo>
                      <a:pt x="1555" y="84"/>
                    </a:lnTo>
                    <a:lnTo>
                      <a:pt x="1556" y="83"/>
                    </a:lnTo>
                    <a:lnTo>
                      <a:pt x="1556" y="83"/>
                    </a:lnTo>
                    <a:lnTo>
                      <a:pt x="1556" y="83"/>
                    </a:lnTo>
                    <a:lnTo>
                      <a:pt x="1557" y="84"/>
                    </a:lnTo>
                    <a:lnTo>
                      <a:pt x="1557" y="84"/>
                    </a:lnTo>
                    <a:lnTo>
                      <a:pt x="1557" y="86"/>
                    </a:lnTo>
                    <a:lnTo>
                      <a:pt x="1558" y="84"/>
                    </a:lnTo>
                    <a:lnTo>
                      <a:pt x="1558" y="84"/>
                    </a:lnTo>
                    <a:lnTo>
                      <a:pt x="1558" y="84"/>
                    </a:lnTo>
                    <a:lnTo>
                      <a:pt x="1559" y="83"/>
                    </a:lnTo>
                    <a:lnTo>
                      <a:pt x="1559" y="82"/>
                    </a:lnTo>
                    <a:lnTo>
                      <a:pt x="1560" y="82"/>
                    </a:lnTo>
                    <a:lnTo>
                      <a:pt x="1560" y="83"/>
                    </a:lnTo>
                    <a:lnTo>
                      <a:pt x="1560" y="84"/>
                    </a:lnTo>
                    <a:lnTo>
                      <a:pt x="1562" y="84"/>
                    </a:lnTo>
                    <a:lnTo>
                      <a:pt x="1562" y="83"/>
                    </a:lnTo>
                    <a:lnTo>
                      <a:pt x="1562" y="81"/>
                    </a:lnTo>
                    <a:lnTo>
                      <a:pt x="1563" y="81"/>
                    </a:lnTo>
                    <a:lnTo>
                      <a:pt x="1563" y="82"/>
                    </a:lnTo>
                    <a:lnTo>
                      <a:pt x="1563" y="82"/>
                    </a:lnTo>
                    <a:lnTo>
                      <a:pt x="1564" y="85"/>
                    </a:lnTo>
                    <a:lnTo>
                      <a:pt x="1564" y="87"/>
                    </a:lnTo>
                    <a:lnTo>
                      <a:pt x="1565" y="87"/>
                    </a:lnTo>
                    <a:lnTo>
                      <a:pt x="1565" y="89"/>
                    </a:lnTo>
                    <a:lnTo>
                      <a:pt x="1565" y="89"/>
                    </a:lnTo>
                    <a:lnTo>
                      <a:pt x="1566" y="89"/>
                    </a:lnTo>
                    <a:lnTo>
                      <a:pt x="1566" y="86"/>
                    </a:lnTo>
                    <a:lnTo>
                      <a:pt x="1566" y="86"/>
                    </a:lnTo>
                    <a:lnTo>
                      <a:pt x="1567" y="87"/>
                    </a:lnTo>
                    <a:lnTo>
                      <a:pt x="1567" y="86"/>
                    </a:lnTo>
                    <a:lnTo>
                      <a:pt x="1567" y="85"/>
                    </a:lnTo>
                    <a:lnTo>
                      <a:pt x="1568" y="85"/>
                    </a:lnTo>
                    <a:lnTo>
                      <a:pt x="1568" y="86"/>
                    </a:lnTo>
                    <a:lnTo>
                      <a:pt x="1569" y="86"/>
                    </a:lnTo>
                    <a:lnTo>
                      <a:pt x="1569" y="85"/>
                    </a:lnTo>
                    <a:lnTo>
                      <a:pt x="1569" y="85"/>
                    </a:lnTo>
                    <a:lnTo>
                      <a:pt x="1571" y="85"/>
                    </a:lnTo>
                    <a:lnTo>
                      <a:pt x="1571" y="85"/>
                    </a:lnTo>
                    <a:lnTo>
                      <a:pt x="1571" y="87"/>
                    </a:lnTo>
                    <a:lnTo>
                      <a:pt x="1572" y="89"/>
                    </a:lnTo>
                    <a:lnTo>
                      <a:pt x="1572" y="91"/>
                    </a:lnTo>
                    <a:lnTo>
                      <a:pt x="1572" y="91"/>
                    </a:lnTo>
                    <a:lnTo>
                      <a:pt x="1573" y="93"/>
                    </a:lnTo>
                    <a:lnTo>
                      <a:pt x="1573" y="93"/>
                    </a:lnTo>
                    <a:lnTo>
                      <a:pt x="1574" y="94"/>
                    </a:lnTo>
                    <a:lnTo>
                      <a:pt x="1574" y="92"/>
                    </a:lnTo>
                    <a:lnTo>
                      <a:pt x="1574" y="92"/>
                    </a:lnTo>
                    <a:lnTo>
                      <a:pt x="1575" y="92"/>
                    </a:lnTo>
                    <a:lnTo>
                      <a:pt x="1575" y="93"/>
                    </a:lnTo>
                    <a:lnTo>
                      <a:pt x="1575" y="93"/>
                    </a:lnTo>
                    <a:lnTo>
                      <a:pt x="1576" y="92"/>
                    </a:lnTo>
                    <a:lnTo>
                      <a:pt x="1576" y="92"/>
                    </a:lnTo>
                    <a:lnTo>
                      <a:pt x="1576" y="93"/>
                    </a:lnTo>
                    <a:lnTo>
                      <a:pt x="1577" y="92"/>
                    </a:lnTo>
                    <a:lnTo>
                      <a:pt x="1577" y="91"/>
                    </a:lnTo>
                    <a:lnTo>
                      <a:pt x="1578" y="92"/>
                    </a:lnTo>
                    <a:lnTo>
                      <a:pt x="1578" y="92"/>
                    </a:lnTo>
                    <a:lnTo>
                      <a:pt x="1578" y="91"/>
                    </a:lnTo>
                    <a:lnTo>
                      <a:pt x="1580" y="91"/>
                    </a:lnTo>
                    <a:lnTo>
                      <a:pt x="1580" y="91"/>
                    </a:lnTo>
                    <a:lnTo>
                      <a:pt x="1580" y="92"/>
                    </a:lnTo>
                    <a:lnTo>
                      <a:pt x="1581" y="93"/>
                    </a:lnTo>
                    <a:lnTo>
                      <a:pt x="1581" y="92"/>
                    </a:lnTo>
                    <a:lnTo>
                      <a:pt x="1581" y="93"/>
                    </a:lnTo>
                    <a:lnTo>
                      <a:pt x="1582" y="89"/>
                    </a:lnTo>
                    <a:lnTo>
                      <a:pt x="1582" y="89"/>
                    </a:lnTo>
                    <a:lnTo>
                      <a:pt x="1583" y="86"/>
                    </a:lnTo>
                    <a:lnTo>
                      <a:pt x="1583" y="85"/>
                    </a:lnTo>
                    <a:lnTo>
                      <a:pt x="1583" y="86"/>
                    </a:lnTo>
                    <a:lnTo>
                      <a:pt x="1584" y="86"/>
                    </a:lnTo>
                    <a:lnTo>
                      <a:pt x="1584" y="87"/>
                    </a:lnTo>
                    <a:lnTo>
                      <a:pt x="1584" y="87"/>
                    </a:lnTo>
                    <a:lnTo>
                      <a:pt x="1585" y="87"/>
                    </a:lnTo>
                    <a:lnTo>
                      <a:pt x="1585" y="89"/>
                    </a:lnTo>
                    <a:lnTo>
                      <a:pt x="1585" y="91"/>
                    </a:lnTo>
                    <a:lnTo>
                      <a:pt x="1586" y="92"/>
                    </a:lnTo>
                    <a:lnTo>
                      <a:pt x="1586" y="94"/>
                    </a:lnTo>
                    <a:lnTo>
                      <a:pt x="1587" y="94"/>
                    </a:lnTo>
                    <a:lnTo>
                      <a:pt x="1587" y="94"/>
                    </a:lnTo>
                    <a:lnTo>
                      <a:pt x="1587" y="95"/>
                    </a:lnTo>
                    <a:lnTo>
                      <a:pt x="1589" y="95"/>
                    </a:lnTo>
                    <a:lnTo>
                      <a:pt x="1589" y="95"/>
                    </a:lnTo>
                    <a:lnTo>
                      <a:pt x="1589" y="96"/>
                    </a:lnTo>
                    <a:lnTo>
                      <a:pt x="1590" y="95"/>
                    </a:lnTo>
                    <a:lnTo>
                      <a:pt x="1590" y="96"/>
                    </a:lnTo>
                    <a:lnTo>
                      <a:pt x="1590" y="95"/>
                    </a:lnTo>
                    <a:lnTo>
                      <a:pt x="1591" y="95"/>
                    </a:lnTo>
                    <a:lnTo>
                      <a:pt x="1591" y="96"/>
                    </a:lnTo>
                    <a:lnTo>
                      <a:pt x="1592" y="95"/>
                    </a:lnTo>
                    <a:lnTo>
                      <a:pt x="1592" y="95"/>
                    </a:lnTo>
                    <a:lnTo>
                      <a:pt x="1592" y="95"/>
                    </a:lnTo>
                    <a:lnTo>
                      <a:pt x="1593" y="94"/>
                    </a:lnTo>
                    <a:lnTo>
                      <a:pt x="1593" y="93"/>
                    </a:lnTo>
                    <a:lnTo>
                      <a:pt x="1593" y="91"/>
                    </a:lnTo>
                    <a:lnTo>
                      <a:pt x="1594" y="91"/>
                    </a:lnTo>
                    <a:lnTo>
                      <a:pt x="1594" y="89"/>
                    </a:lnTo>
                    <a:lnTo>
                      <a:pt x="1594" y="87"/>
                    </a:lnTo>
                    <a:lnTo>
                      <a:pt x="1595" y="89"/>
                    </a:lnTo>
                    <a:lnTo>
                      <a:pt x="1595" y="92"/>
                    </a:lnTo>
                    <a:lnTo>
                      <a:pt x="1596" y="93"/>
                    </a:lnTo>
                    <a:lnTo>
                      <a:pt x="1596" y="95"/>
                    </a:lnTo>
                    <a:lnTo>
                      <a:pt x="1596" y="95"/>
                    </a:lnTo>
                    <a:lnTo>
                      <a:pt x="1598" y="96"/>
                    </a:lnTo>
                    <a:lnTo>
                      <a:pt x="1598" y="96"/>
                    </a:lnTo>
                    <a:lnTo>
                      <a:pt x="1598" y="96"/>
                    </a:lnTo>
                    <a:lnTo>
                      <a:pt x="1599" y="96"/>
                    </a:lnTo>
                    <a:lnTo>
                      <a:pt x="1599" y="96"/>
                    </a:lnTo>
                    <a:lnTo>
                      <a:pt x="1600" y="96"/>
                    </a:lnTo>
                    <a:lnTo>
                      <a:pt x="1600" y="94"/>
                    </a:lnTo>
                    <a:lnTo>
                      <a:pt x="1600" y="94"/>
                    </a:lnTo>
                    <a:lnTo>
                      <a:pt x="1601" y="94"/>
                    </a:lnTo>
                    <a:lnTo>
                      <a:pt x="1601" y="93"/>
                    </a:lnTo>
                    <a:lnTo>
                      <a:pt x="1601" y="93"/>
                    </a:lnTo>
                    <a:lnTo>
                      <a:pt x="1602" y="93"/>
                    </a:lnTo>
                    <a:lnTo>
                      <a:pt x="1602" y="95"/>
                    </a:lnTo>
                    <a:lnTo>
                      <a:pt x="1602" y="95"/>
                    </a:lnTo>
                    <a:lnTo>
                      <a:pt x="1603" y="98"/>
                    </a:lnTo>
                    <a:lnTo>
                      <a:pt x="1603" y="98"/>
                    </a:lnTo>
                    <a:lnTo>
                      <a:pt x="1604" y="100"/>
                    </a:lnTo>
                    <a:lnTo>
                      <a:pt x="1604" y="99"/>
                    </a:lnTo>
                    <a:lnTo>
                      <a:pt x="1604" y="98"/>
                    </a:lnTo>
                    <a:lnTo>
                      <a:pt x="1605" y="96"/>
                    </a:lnTo>
                    <a:lnTo>
                      <a:pt x="1605" y="99"/>
                    </a:lnTo>
                    <a:lnTo>
                      <a:pt x="1605" y="100"/>
                    </a:lnTo>
                    <a:lnTo>
                      <a:pt x="1607" y="99"/>
                    </a:lnTo>
                    <a:lnTo>
                      <a:pt x="1607" y="99"/>
                    </a:lnTo>
                    <a:lnTo>
                      <a:pt x="1607" y="99"/>
                    </a:lnTo>
                    <a:lnTo>
                      <a:pt x="1608" y="98"/>
                    </a:lnTo>
                    <a:lnTo>
                      <a:pt x="1608" y="96"/>
                    </a:lnTo>
                    <a:lnTo>
                      <a:pt x="1609" y="96"/>
                    </a:lnTo>
                    <a:lnTo>
                      <a:pt x="1609" y="96"/>
                    </a:lnTo>
                    <a:lnTo>
                      <a:pt x="1609" y="95"/>
                    </a:lnTo>
                    <a:lnTo>
                      <a:pt x="1610" y="95"/>
                    </a:lnTo>
                    <a:lnTo>
                      <a:pt x="1610" y="95"/>
                    </a:lnTo>
                    <a:lnTo>
                      <a:pt x="1610" y="95"/>
                    </a:lnTo>
                    <a:lnTo>
                      <a:pt x="1611" y="95"/>
                    </a:lnTo>
                    <a:lnTo>
                      <a:pt x="1611" y="96"/>
                    </a:lnTo>
                    <a:lnTo>
                      <a:pt x="1611" y="98"/>
                    </a:lnTo>
                    <a:lnTo>
                      <a:pt x="1612" y="99"/>
                    </a:lnTo>
                    <a:lnTo>
                      <a:pt x="1612" y="96"/>
                    </a:lnTo>
                    <a:lnTo>
                      <a:pt x="1613" y="96"/>
                    </a:lnTo>
                    <a:lnTo>
                      <a:pt x="1613" y="95"/>
                    </a:lnTo>
                    <a:lnTo>
                      <a:pt x="1613" y="95"/>
                    </a:lnTo>
                    <a:lnTo>
                      <a:pt x="1614" y="93"/>
                    </a:lnTo>
                    <a:lnTo>
                      <a:pt x="1614" y="91"/>
                    </a:lnTo>
                    <a:lnTo>
                      <a:pt x="1614" y="91"/>
                    </a:lnTo>
                    <a:lnTo>
                      <a:pt x="1616" y="90"/>
                    </a:lnTo>
                    <a:lnTo>
                      <a:pt x="1616" y="89"/>
                    </a:lnTo>
                    <a:lnTo>
                      <a:pt x="1616" y="87"/>
                    </a:lnTo>
                    <a:lnTo>
                      <a:pt x="1617" y="87"/>
                    </a:lnTo>
                    <a:lnTo>
                      <a:pt x="1617" y="89"/>
                    </a:lnTo>
                    <a:lnTo>
                      <a:pt x="1618" y="89"/>
                    </a:lnTo>
                    <a:lnTo>
                      <a:pt x="1618" y="91"/>
                    </a:lnTo>
                    <a:lnTo>
                      <a:pt x="1618" y="93"/>
                    </a:lnTo>
                    <a:lnTo>
                      <a:pt x="1619" y="92"/>
                    </a:lnTo>
                    <a:lnTo>
                      <a:pt x="1619" y="93"/>
                    </a:lnTo>
                    <a:lnTo>
                      <a:pt x="1619" y="93"/>
                    </a:lnTo>
                    <a:lnTo>
                      <a:pt x="1620" y="93"/>
                    </a:lnTo>
                    <a:lnTo>
                      <a:pt x="1620" y="93"/>
                    </a:lnTo>
                    <a:lnTo>
                      <a:pt x="1620" y="94"/>
                    </a:lnTo>
                    <a:lnTo>
                      <a:pt x="1621" y="95"/>
                    </a:lnTo>
                    <a:lnTo>
                      <a:pt x="1621" y="96"/>
                    </a:lnTo>
                    <a:lnTo>
                      <a:pt x="1622" y="95"/>
                    </a:lnTo>
                    <a:lnTo>
                      <a:pt x="1622" y="95"/>
                    </a:lnTo>
                    <a:lnTo>
                      <a:pt x="1622" y="95"/>
                    </a:lnTo>
                    <a:lnTo>
                      <a:pt x="1623" y="99"/>
                    </a:lnTo>
                    <a:lnTo>
                      <a:pt x="1623" y="99"/>
                    </a:lnTo>
                    <a:lnTo>
                      <a:pt x="1623" y="96"/>
                    </a:lnTo>
                    <a:lnTo>
                      <a:pt x="1625" y="96"/>
                    </a:lnTo>
                    <a:lnTo>
                      <a:pt x="1625" y="96"/>
                    </a:lnTo>
                    <a:lnTo>
                      <a:pt x="1625" y="98"/>
                    </a:lnTo>
                    <a:lnTo>
                      <a:pt x="1626" y="98"/>
                    </a:lnTo>
                    <a:lnTo>
                      <a:pt x="1626" y="98"/>
                    </a:lnTo>
                    <a:lnTo>
                      <a:pt x="1627" y="95"/>
                    </a:lnTo>
                    <a:lnTo>
                      <a:pt x="1627" y="94"/>
                    </a:lnTo>
                    <a:lnTo>
                      <a:pt x="1627" y="92"/>
                    </a:lnTo>
                    <a:lnTo>
                      <a:pt x="1628" y="92"/>
                    </a:lnTo>
                    <a:lnTo>
                      <a:pt x="1628" y="92"/>
                    </a:lnTo>
                    <a:lnTo>
                      <a:pt x="1628" y="93"/>
                    </a:lnTo>
                    <a:lnTo>
                      <a:pt x="1629" y="92"/>
                    </a:lnTo>
                    <a:lnTo>
                      <a:pt x="1629" y="93"/>
                    </a:lnTo>
                    <a:lnTo>
                      <a:pt x="1629" y="93"/>
                    </a:lnTo>
                    <a:lnTo>
                      <a:pt x="1630" y="91"/>
                    </a:lnTo>
                    <a:lnTo>
                      <a:pt x="1630" y="90"/>
                    </a:lnTo>
                    <a:lnTo>
                      <a:pt x="1631" y="91"/>
                    </a:lnTo>
                    <a:lnTo>
                      <a:pt x="1631" y="89"/>
                    </a:lnTo>
                    <a:lnTo>
                      <a:pt x="1631" y="90"/>
                    </a:lnTo>
                    <a:lnTo>
                      <a:pt x="1632" y="87"/>
                    </a:lnTo>
                    <a:lnTo>
                      <a:pt x="1632" y="87"/>
                    </a:lnTo>
                    <a:lnTo>
                      <a:pt x="1632" y="89"/>
                    </a:lnTo>
                    <a:lnTo>
                      <a:pt x="1634" y="89"/>
                    </a:lnTo>
                    <a:lnTo>
                      <a:pt x="1634" y="91"/>
                    </a:lnTo>
                    <a:lnTo>
                      <a:pt x="1634" y="92"/>
                    </a:lnTo>
                    <a:lnTo>
                      <a:pt x="1635" y="93"/>
                    </a:lnTo>
                    <a:lnTo>
                      <a:pt x="1635" y="92"/>
                    </a:lnTo>
                    <a:lnTo>
                      <a:pt x="1636" y="92"/>
                    </a:lnTo>
                    <a:lnTo>
                      <a:pt x="1636" y="92"/>
                    </a:lnTo>
                    <a:lnTo>
                      <a:pt x="1636" y="91"/>
                    </a:lnTo>
                    <a:lnTo>
                      <a:pt x="1637" y="89"/>
                    </a:lnTo>
                    <a:lnTo>
                      <a:pt x="1637" y="87"/>
                    </a:lnTo>
                    <a:lnTo>
                      <a:pt x="1637" y="86"/>
                    </a:lnTo>
                    <a:lnTo>
                      <a:pt x="1638" y="86"/>
                    </a:lnTo>
                    <a:lnTo>
                      <a:pt x="1638" y="86"/>
                    </a:lnTo>
                    <a:lnTo>
                      <a:pt x="1638" y="85"/>
                    </a:lnTo>
                    <a:lnTo>
                      <a:pt x="1639" y="151"/>
                    </a:lnTo>
                    <a:lnTo>
                      <a:pt x="1639" y="347"/>
                    </a:lnTo>
                    <a:lnTo>
                      <a:pt x="1640" y="460"/>
                    </a:lnTo>
                    <a:lnTo>
                      <a:pt x="1640" y="467"/>
                    </a:lnTo>
                    <a:lnTo>
                      <a:pt x="1640" y="411"/>
                    </a:lnTo>
                    <a:lnTo>
                      <a:pt x="1641" y="330"/>
                    </a:lnTo>
                    <a:lnTo>
                      <a:pt x="1641" y="256"/>
                    </a:lnTo>
                    <a:lnTo>
                      <a:pt x="1641" y="194"/>
                    </a:lnTo>
                    <a:lnTo>
                      <a:pt x="1643" y="147"/>
                    </a:lnTo>
                    <a:lnTo>
                      <a:pt x="1643" y="114"/>
                    </a:lnTo>
                    <a:lnTo>
                      <a:pt x="1644" y="92"/>
                    </a:lnTo>
                    <a:lnTo>
                      <a:pt x="1644" y="78"/>
                    </a:lnTo>
                    <a:lnTo>
                      <a:pt x="1644" y="69"/>
                    </a:lnTo>
                    <a:lnTo>
                      <a:pt x="1645" y="65"/>
                    </a:lnTo>
                    <a:lnTo>
                      <a:pt x="1645" y="64"/>
                    </a:lnTo>
                    <a:lnTo>
                      <a:pt x="1645" y="67"/>
                    </a:lnTo>
                    <a:lnTo>
                      <a:pt x="1646" y="69"/>
                    </a:lnTo>
                    <a:lnTo>
                      <a:pt x="1646" y="72"/>
                    </a:lnTo>
                    <a:lnTo>
                      <a:pt x="1646" y="74"/>
                    </a:lnTo>
                    <a:lnTo>
                      <a:pt x="1647" y="77"/>
                    </a:lnTo>
                    <a:lnTo>
                      <a:pt x="1647" y="80"/>
                    </a:lnTo>
                    <a:lnTo>
                      <a:pt x="1648" y="82"/>
                    </a:lnTo>
                    <a:lnTo>
                      <a:pt x="1648" y="83"/>
                    </a:lnTo>
                    <a:lnTo>
                      <a:pt x="1648" y="82"/>
                    </a:lnTo>
                    <a:lnTo>
                      <a:pt x="1649" y="81"/>
                    </a:lnTo>
                    <a:lnTo>
                      <a:pt x="1649" y="81"/>
                    </a:lnTo>
                    <a:lnTo>
                      <a:pt x="1649" y="80"/>
                    </a:lnTo>
                    <a:lnTo>
                      <a:pt x="1650" y="80"/>
                    </a:lnTo>
                    <a:lnTo>
                      <a:pt x="1650" y="78"/>
                    </a:lnTo>
                    <a:lnTo>
                      <a:pt x="1650" y="78"/>
                    </a:lnTo>
                    <a:lnTo>
                      <a:pt x="1652" y="78"/>
                    </a:lnTo>
                    <a:lnTo>
                      <a:pt x="1652" y="78"/>
                    </a:lnTo>
                    <a:lnTo>
                      <a:pt x="1653" y="80"/>
                    </a:lnTo>
                    <a:lnTo>
                      <a:pt x="1653" y="78"/>
                    </a:lnTo>
                    <a:lnTo>
                      <a:pt x="1653" y="81"/>
                    </a:lnTo>
                    <a:lnTo>
                      <a:pt x="1654" y="83"/>
                    </a:lnTo>
                    <a:lnTo>
                      <a:pt x="1654" y="84"/>
                    </a:lnTo>
                    <a:lnTo>
                      <a:pt x="1654" y="81"/>
                    </a:lnTo>
                    <a:lnTo>
                      <a:pt x="1655" y="82"/>
                    </a:lnTo>
                    <a:lnTo>
                      <a:pt x="1655" y="82"/>
                    </a:lnTo>
                    <a:lnTo>
                      <a:pt x="1655" y="81"/>
                    </a:lnTo>
                    <a:lnTo>
                      <a:pt x="1656" y="83"/>
                    </a:lnTo>
                    <a:lnTo>
                      <a:pt x="1656" y="84"/>
                    </a:lnTo>
                    <a:lnTo>
                      <a:pt x="1657" y="84"/>
                    </a:lnTo>
                    <a:lnTo>
                      <a:pt x="1657" y="86"/>
                    </a:lnTo>
                    <a:lnTo>
                      <a:pt x="1657" y="87"/>
                    </a:lnTo>
                    <a:lnTo>
                      <a:pt x="1658" y="90"/>
                    </a:lnTo>
                    <a:lnTo>
                      <a:pt x="1658" y="94"/>
                    </a:lnTo>
                    <a:lnTo>
                      <a:pt x="1658" y="96"/>
                    </a:lnTo>
                    <a:lnTo>
                      <a:pt x="1659" y="100"/>
                    </a:lnTo>
                    <a:lnTo>
                      <a:pt x="1659" y="103"/>
                    </a:lnTo>
                    <a:lnTo>
                      <a:pt x="1659" y="107"/>
                    </a:lnTo>
                    <a:lnTo>
                      <a:pt x="1661" y="110"/>
                    </a:lnTo>
                    <a:lnTo>
                      <a:pt x="1661" y="116"/>
                    </a:lnTo>
                    <a:lnTo>
                      <a:pt x="1662" y="118"/>
                    </a:lnTo>
                    <a:lnTo>
                      <a:pt x="1662" y="124"/>
                    </a:lnTo>
                    <a:lnTo>
                      <a:pt x="1662" y="128"/>
                    </a:lnTo>
                    <a:lnTo>
                      <a:pt x="1663" y="133"/>
                    </a:lnTo>
                    <a:lnTo>
                      <a:pt x="1663" y="141"/>
                    </a:lnTo>
                    <a:lnTo>
                      <a:pt x="1663" y="147"/>
                    </a:lnTo>
                    <a:lnTo>
                      <a:pt x="1664" y="150"/>
                    </a:lnTo>
                    <a:lnTo>
                      <a:pt x="1664" y="153"/>
                    </a:lnTo>
                    <a:lnTo>
                      <a:pt x="1664" y="158"/>
                    </a:lnTo>
                    <a:lnTo>
                      <a:pt x="1665" y="162"/>
                    </a:lnTo>
                    <a:lnTo>
                      <a:pt x="1665" y="168"/>
                    </a:lnTo>
                    <a:lnTo>
                      <a:pt x="1666" y="175"/>
                    </a:lnTo>
                    <a:lnTo>
                      <a:pt x="1666" y="180"/>
                    </a:lnTo>
                    <a:lnTo>
                      <a:pt x="1666" y="186"/>
                    </a:lnTo>
                    <a:lnTo>
                      <a:pt x="1667" y="194"/>
                    </a:lnTo>
                    <a:lnTo>
                      <a:pt x="1667" y="202"/>
                    </a:lnTo>
                    <a:lnTo>
                      <a:pt x="1667" y="208"/>
                    </a:lnTo>
                    <a:lnTo>
                      <a:pt x="1668" y="215"/>
                    </a:lnTo>
                    <a:lnTo>
                      <a:pt x="1668" y="222"/>
                    </a:lnTo>
                    <a:lnTo>
                      <a:pt x="1668" y="227"/>
                    </a:lnTo>
                    <a:lnTo>
                      <a:pt x="1670" y="232"/>
                    </a:lnTo>
                    <a:lnTo>
                      <a:pt x="1670" y="235"/>
                    </a:lnTo>
                    <a:lnTo>
                      <a:pt x="1671" y="240"/>
                    </a:lnTo>
                    <a:lnTo>
                      <a:pt x="1671" y="246"/>
                    </a:lnTo>
                    <a:lnTo>
                      <a:pt x="1671" y="250"/>
                    </a:lnTo>
                    <a:lnTo>
                      <a:pt x="1672" y="257"/>
                    </a:lnTo>
                    <a:lnTo>
                      <a:pt x="1672" y="263"/>
                    </a:lnTo>
                    <a:lnTo>
                      <a:pt x="1672" y="266"/>
                    </a:lnTo>
                    <a:lnTo>
                      <a:pt x="1673" y="272"/>
                    </a:lnTo>
                    <a:lnTo>
                      <a:pt x="1673" y="276"/>
                    </a:lnTo>
                    <a:lnTo>
                      <a:pt x="1673" y="280"/>
                    </a:lnTo>
                    <a:lnTo>
                      <a:pt x="1674" y="282"/>
                    </a:lnTo>
                    <a:lnTo>
                      <a:pt x="1674" y="284"/>
                    </a:lnTo>
                    <a:lnTo>
                      <a:pt x="1675" y="287"/>
                    </a:lnTo>
                    <a:lnTo>
                      <a:pt x="1675" y="290"/>
                    </a:lnTo>
                    <a:lnTo>
                      <a:pt x="1675" y="291"/>
                    </a:lnTo>
                    <a:lnTo>
                      <a:pt x="1676" y="292"/>
                    </a:lnTo>
                    <a:lnTo>
                      <a:pt x="1676" y="293"/>
                    </a:lnTo>
                    <a:lnTo>
                      <a:pt x="1676" y="294"/>
                    </a:lnTo>
                    <a:lnTo>
                      <a:pt x="1677" y="296"/>
                    </a:lnTo>
                    <a:lnTo>
                      <a:pt x="1677" y="300"/>
                    </a:lnTo>
                    <a:lnTo>
                      <a:pt x="1677" y="304"/>
                    </a:lnTo>
                    <a:lnTo>
                      <a:pt x="1679" y="309"/>
                    </a:lnTo>
                    <a:lnTo>
                      <a:pt x="1679" y="313"/>
                    </a:lnTo>
                    <a:lnTo>
                      <a:pt x="1680" y="315"/>
                    </a:lnTo>
                    <a:lnTo>
                      <a:pt x="1680" y="320"/>
                    </a:lnTo>
                    <a:lnTo>
                      <a:pt x="1680" y="326"/>
                    </a:lnTo>
                    <a:lnTo>
                      <a:pt x="1681" y="327"/>
                    </a:lnTo>
                    <a:lnTo>
                      <a:pt x="1681" y="330"/>
                    </a:lnTo>
                    <a:lnTo>
                      <a:pt x="1681" y="330"/>
                    </a:lnTo>
                    <a:lnTo>
                      <a:pt x="1682" y="335"/>
                    </a:lnTo>
                    <a:lnTo>
                      <a:pt x="1682" y="338"/>
                    </a:lnTo>
                    <a:lnTo>
                      <a:pt x="1683" y="340"/>
                    </a:lnTo>
                    <a:lnTo>
                      <a:pt x="1683" y="341"/>
                    </a:lnTo>
                    <a:lnTo>
                      <a:pt x="1683" y="344"/>
                    </a:lnTo>
                    <a:lnTo>
                      <a:pt x="1684" y="345"/>
                    </a:lnTo>
                    <a:lnTo>
                      <a:pt x="1684" y="347"/>
                    </a:lnTo>
                    <a:lnTo>
                      <a:pt x="1684" y="349"/>
                    </a:lnTo>
                    <a:lnTo>
                      <a:pt x="1685" y="349"/>
                    </a:lnTo>
                    <a:lnTo>
                      <a:pt x="1685" y="348"/>
                    </a:lnTo>
                    <a:lnTo>
                      <a:pt x="1685" y="349"/>
                    </a:lnTo>
                    <a:lnTo>
                      <a:pt x="1686" y="347"/>
                    </a:lnTo>
                    <a:lnTo>
                      <a:pt x="1686" y="351"/>
                    </a:lnTo>
                    <a:lnTo>
                      <a:pt x="1688" y="351"/>
                    </a:lnTo>
                    <a:lnTo>
                      <a:pt x="1688" y="353"/>
                    </a:lnTo>
                    <a:lnTo>
                      <a:pt x="1688" y="356"/>
                    </a:lnTo>
                    <a:lnTo>
                      <a:pt x="1689" y="356"/>
                    </a:lnTo>
                    <a:lnTo>
                      <a:pt x="1689" y="357"/>
                    </a:lnTo>
                    <a:lnTo>
                      <a:pt x="1689" y="359"/>
                    </a:lnTo>
                    <a:lnTo>
                      <a:pt x="1690" y="359"/>
                    </a:lnTo>
                    <a:lnTo>
                      <a:pt x="1690" y="362"/>
                    </a:lnTo>
                    <a:lnTo>
                      <a:pt x="1690" y="359"/>
                    </a:lnTo>
                    <a:lnTo>
                      <a:pt x="1691" y="360"/>
                    </a:lnTo>
                    <a:lnTo>
                      <a:pt x="1691" y="360"/>
                    </a:lnTo>
                    <a:lnTo>
                      <a:pt x="1692" y="365"/>
                    </a:lnTo>
                    <a:lnTo>
                      <a:pt x="1692" y="364"/>
                    </a:lnTo>
                    <a:lnTo>
                      <a:pt x="1692" y="366"/>
                    </a:lnTo>
                    <a:lnTo>
                      <a:pt x="1693" y="366"/>
                    </a:lnTo>
                    <a:lnTo>
                      <a:pt x="1693" y="368"/>
                    </a:lnTo>
                    <a:lnTo>
                      <a:pt x="1693" y="368"/>
                    </a:lnTo>
                    <a:lnTo>
                      <a:pt x="1694" y="369"/>
                    </a:lnTo>
                    <a:lnTo>
                      <a:pt x="1694" y="368"/>
                    </a:lnTo>
                    <a:lnTo>
                      <a:pt x="1694" y="368"/>
                    </a:lnTo>
                    <a:lnTo>
                      <a:pt x="1695" y="368"/>
                    </a:lnTo>
                    <a:lnTo>
                      <a:pt x="1695" y="368"/>
                    </a:lnTo>
                    <a:lnTo>
                      <a:pt x="1696" y="369"/>
                    </a:lnTo>
                    <a:lnTo>
                      <a:pt x="1696" y="369"/>
                    </a:lnTo>
                    <a:lnTo>
                      <a:pt x="1696" y="369"/>
                    </a:lnTo>
                    <a:lnTo>
                      <a:pt x="1698" y="369"/>
                    </a:lnTo>
                    <a:lnTo>
                      <a:pt x="1698" y="368"/>
                    </a:lnTo>
                    <a:lnTo>
                      <a:pt x="1698" y="369"/>
                    </a:lnTo>
                    <a:lnTo>
                      <a:pt x="1699" y="371"/>
                    </a:lnTo>
                    <a:lnTo>
                      <a:pt x="1699" y="371"/>
                    </a:lnTo>
                    <a:lnTo>
                      <a:pt x="1699" y="372"/>
                    </a:lnTo>
                    <a:lnTo>
                      <a:pt x="1700" y="374"/>
                    </a:lnTo>
                    <a:lnTo>
                      <a:pt x="1700" y="375"/>
                    </a:lnTo>
                    <a:lnTo>
                      <a:pt x="1701" y="376"/>
                    </a:lnTo>
                    <a:lnTo>
                      <a:pt x="1701" y="376"/>
                    </a:lnTo>
                    <a:lnTo>
                      <a:pt x="1701" y="377"/>
                    </a:lnTo>
                    <a:lnTo>
                      <a:pt x="1702" y="377"/>
                    </a:lnTo>
                    <a:lnTo>
                      <a:pt x="1702" y="377"/>
                    </a:lnTo>
                    <a:lnTo>
                      <a:pt x="1702" y="381"/>
                    </a:lnTo>
                    <a:lnTo>
                      <a:pt x="1703" y="381"/>
                    </a:lnTo>
                    <a:lnTo>
                      <a:pt x="1703" y="381"/>
                    </a:lnTo>
                    <a:lnTo>
                      <a:pt x="1703" y="377"/>
                    </a:lnTo>
                    <a:lnTo>
                      <a:pt x="1704" y="377"/>
                    </a:lnTo>
                    <a:lnTo>
                      <a:pt x="1704" y="377"/>
                    </a:lnTo>
                    <a:lnTo>
                      <a:pt x="1705" y="378"/>
                    </a:lnTo>
                    <a:lnTo>
                      <a:pt x="1705" y="381"/>
                    </a:lnTo>
                    <a:lnTo>
                      <a:pt x="1705" y="382"/>
                    </a:lnTo>
                    <a:lnTo>
                      <a:pt x="1707" y="382"/>
                    </a:lnTo>
                    <a:lnTo>
                      <a:pt x="1707" y="382"/>
                    </a:lnTo>
                    <a:lnTo>
                      <a:pt x="1707" y="382"/>
                    </a:lnTo>
                    <a:lnTo>
                      <a:pt x="1708" y="381"/>
                    </a:lnTo>
                    <a:lnTo>
                      <a:pt x="1708" y="380"/>
                    </a:lnTo>
                    <a:lnTo>
                      <a:pt x="1708" y="378"/>
                    </a:lnTo>
                    <a:lnTo>
                      <a:pt x="1709" y="377"/>
                    </a:lnTo>
                    <a:lnTo>
                      <a:pt x="1709" y="376"/>
                    </a:lnTo>
                    <a:lnTo>
                      <a:pt x="1710" y="377"/>
                    </a:lnTo>
                    <a:lnTo>
                      <a:pt x="1710" y="377"/>
                    </a:lnTo>
                    <a:lnTo>
                      <a:pt x="1710" y="377"/>
                    </a:lnTo>
                    <a:lnTo>
                      <a:pt x="1711" y="375"/>
                    </a:lnTo>
                    <a:lnTo>
                      <a:pt x="1711" y="375"/>
                    </a:lnTo>
                    <a:lnTo>
                      <a:pt x="1711" y="374"/>
                    </a:lnTo>
                    <a:lnTo>
                      <a:pt x="1712" y="373"/>
                    </a:lnTo>
                    <a:lnTo>
                      <a:pt x="1712" y="371"/>
                    </a:lnTo>
                    <a:lnTo>
                      <a:pt x="1712" y="371"/>
                    </a:lnTo>
                    <a:lnTo>
                      <a:pt x="1713" y="371"/>
                    </a:lnTo>
                    <a:lnTo>
                      <a:pt x="1713" y="368"/>
                    </a:lnTo>
                    <a:lnTo>
                      <a:pt x="1714" y="368"/>
                    </a:lnTo>
                    <a:lnTo>
                      <a:pt x="1714" y="371"/>
                    </a:lnTo>
                    <a:lnTo>
                      <a:pt x="1714" y="369"/>
                    </a:lnTo>
                    <a:lnTo>
                      <a:pt x="1716" y="369"/>
                    </a:lnTo>
                    <a:lnTo>
                      <a:pt x="1716" y="371"/>
                    </a:lnTo>
                    <a:lnTo>
                      <a:pt x="1716" y="371"/>
                    </a:lnTo>
                    <a:lnTo>
                      <a:pt x="1717" y="372"/>
                    </a:lnTo>
                    <a:lnTo>
                      <a:pt x="1717" y="373"/>
                    </a:lnTo>
                    <a:lnTo>
                      <a:pt x="1717" y="375"/>
                    </a:lnTo>
                    <a:lnTo>
                      <a:pt x="1718" y="376"/>
                    </a:lnTo>
                    <a:lnTo>
                      <a:pt x="1718" y="374"/>
                    </a:lnTo>
                    <a:lnTo>
                      <a:pt x="1719" y="369"/>
                    </a:lnTo>
                    <a:lnTo>
                      <a:pt x="1719" y="368"/>
                    </a:lnTo>
                    <a:lnTo>
                      <a:pt x="1719" y="367"/>
                    </a:lnTo>
                    <a:lnTo>
                      <a:pt x="1720" y="367"/>
                    </a:lnTo>
                    <a:lnTo>
                      <a:pt x="1720" y="367"/>
                    </a:lnTo>
                    <a:lnTo>
                      <a:pt x="1720" y="368"/>
                    </a:lnTo>
                    <a:lnTo>
                      <a:pt x="1721" y="367"/>
                    </a:lnTo>
                    <a:lnTo>
                      <a:pt x="1721" y="364"/>
                    </a:lnTo>
                    <a:lnTo>
                      <a:pt x="1721" y="362"/>
                    </a:lnTo>
                    <a:lnTo>
                      <a:pt x="1722" y="360"/>
                    </a:lnTo>
                    <a:lnTo>
                      <a:pt x="1722" y="359"/>
                    </a:lnTo>
                    <a:lnTo>
                      <a:pt x="1723" y="359"/>
                    </a:lnTo>
                    <a:lnTo>
                      <a:pt x="1723" y="360"/>
                    </a:lnTo>
                    <a:lnTo>
                      <a:pt x="1723" y="359"/>
                    </a:lnTo>
                    <a:lnTo>
                      <a:pt x="1725" y="362"/>
                    </a:lnTo>
                    <a:lnTo>
                      <a:pt x="1725" y="360"/>
                    </a:lnTo>
                    <a:lnTo>
                      <a:pt x="1725" y="359"/>
                    </a:lnTo>
                    <a:lnTo>
                      <a:pt x="1726" y="359"/>
                    </a:lnTo>
                    <a:lnTo>
                      <a:pt x="1726" y="358"/>
                    </a:lnTo>
                    <a:lnTo>
                      <a:pt x="1727" y="357"/>
                    </a:lnTo>
                    <a:lnTo>
                      <a:pt x="1727" y="357"/>
                    </a:lnTo>
                    <a:lnTo>
                      <a:pt x="1727" y="355"/>
                    </a:lnTo>
                    <a:lnTo>
                      <a:pt x="1728" y="355"/>
                    </a:lnTo>
                    <a:lnTo>
                      <a:pt x="1728" y="354"/>
                    </a:lnTo>
                    <a:lnTo>
                      <a:pt x="1728" y="355"/>
                    </a:lnTo>
                    <a:lnTo>
                      <a:pt x="1729" y="357"/>
                    </a:lnTo>
                    <a:lnTo>
                      <a:pt x="1729" y="355"/>
                    </a:lnTo>
                    <a:lnTo>
                      <a:pt x="1729" y="356"/>
                    </a:lnTo>
                    <a:lnTo>
                      <a:pt x="1730" y="354"/>
                    </a:lnTo>
                    <a:lnTo>
                      <a:pt x="1730" y="354"/>
                    </a:lnTo>
                    <a:lnTo>
                      <a:pt x="1731" y="353"/>
                    </a:lnTo>
                    <a:lnTo>
                      <a:pt x="1731" y="350"/>
                    </a:lnTo>
                    <a:lnTo>
                      <a:pt x="1731" y="349"/>
                    </a:lnTo>
                    <a:lnTo>
                      <a:pt x="1732" y="348"/>
                    </a:lnTo>
                    <a:lnTo>
                      <a:pt x="1732" y="348"/>
                    </a:lnTo>
                    <a:lnTo>
                      <a:pt x="1732" y="347"/>
                    </a:lnTo>
                    <a:lnTo>
                      <a:pt x="1734" y="347"/>
                    </a:lnTo>
                    <a:lnTo>
                      <a:pt x="1734" y="347"/>
                    </a:lnTo>
                    <a:lnTo>
                      <a:pt x="1734" y="346"/>
                    </a:lnTo>
                    <a:lnTo>
                      <a:pt x="1735" y="346"/>
                    </a:lnTo>
                    <a:lnTo>
                      <a:pt x="1735" y="346"/>
                    </a:lnTo>
                    <a:lnTo>
                      <a:pt x="1736" y="347"/>
                    </a:lnTo>
                    <a:lnTo>
                      <a:pt x="1736" y="347"/>
                    </a:lnTo>
                    <a:lnTo>
                      <a:pt x="1736" y="349"/>
                    </a:lnTo>
                    <a:lnTo>
                      <a:pt x="1737" y="347"/>
                    </a:lnTo>
                    <a:lnTo>
                      <a:pt x="1737" y="348"/>
                    </a:lnTo>
                    <a:lnTo>
                      <a:pt x="1737" y="349"/>
                    </a:lnTo>
                    <a:lnTo>
                      <a:pt x="1738" y="347"/>
                    </a:lnTo>
                    <a:lnTo>
                      <a:pt x="1738" y="346"/>
                    </a:lnTo>
                    <a:lnTo>
                      <a:pt x="1738" y="347"/>
                    </a:lnTo>
                    <a:lnTo>
                      <a:pt x="1739" y="347"/>
                    </a:lnTo>
                    <a:lnTo>
                      <a:pt x="1739" y="345"/>
                    </a:lnTo>
                    <a:lnTo>
                      <a:pt x="1740" y="342"/>
                    </a:lnTo>
                    <a:lnTo>
                      <a:pt x="1740" y="341"/>
                    </a:lnTo>
                    <a:lnTo>
                      <a:pt x="1740" y="339"/>
                    </a:lnTo>
                    <a:lnTo>
                      <a:pt x="1741" y="338"/>
                    </a:lnTo>
                    <a:lnTo>
                      <a:pt x="1741" y="338"/>
                    </a:lnTo>
                    <a:lnTo>
                      <a:pt x="1741" y="337"/>
                    </a:lnTo>
                    <a:lnTo>
                      <a:pt x="1743" y="338"/>
                    </a:lnTo>
                    <a:lnTo>
                      <a:pt x="1743" y="337"/>
                    </a:lnTo>
                    <a:lnTo>
                      <a:pt x="1743" y="337"/>
                    </a:lnTo>
                    <a:lnTo>
                      <a:pt x="1744" y="337"/>
                    </a:lnTo>
                    <a:lnTo>
                      <a:pt x="1744" y="337"/>
                    </a:lnTo>
                    <a:lnTo>
                      <a:pt x="1745" y="336"/>
                    </a:lnTo>
                    <a:lnTo>
                      <a:pt x="1745" y="336"/>
                    </a:lnTo>
                    <a:lnTo>
                      <a:pt x="1745" y="336"/>
                    </a:lnTo>
                    <a:lnTo>
                      <a:pt x="1746" y="333"/>
                    </a:lnTo>
                    <a:lnTo>
                      <a:pt x="1746" y="330"/>
                    </a:lnTo>
                    <a:lnTo>
                      <a:pt x="1746" y="329"/>
                    </a:lnTo>
                    <a:lnTo>
                      <a:pt x="1747" y="327"/>
                    </a:lnTo>
                    <a:lnTo>
                      <a:pt x="1747" y="327"/>
                    </a:lnTo>
                    <a:lnTo>
                      <a:pt x="1747" y="327"/>
                    </a:lnTo>
                    <a:lnTo>
                      <a:pt x="1748" y="327"/>
                    </a:lnTo>
                    <a:lnTo>
                      <a:pt x="1748" y="326"/>
                    </a:lnTo>
                    <a:lnTo>
                      <a:pt x="1749" y="327"/>
                    </a:lnTo>
                    <a:lnTo>
                      <a:pt x="1749" y="327"/>
                    </a:lnTo>
                    <a:lnTo>
                      <a:pt x="1749" y="326"/>
                    </a:lnTo>
                    <a:lnTo>
                      <a:pt x="1750" y="326"/>
                    </a:lnTo>
                    <a:lnTo>
                      <a:pt x="1750" y="324"/>
                    </a:lnTo>
                    <a:lnTo>
                      <a:pt x="1750" y="324"/>
                    </a:lnTo>
                    <a:lnTo>
                      <a:pt x="1752" y="323"/>
                    </a:lnTo>
                    <a:lnTo>
                      <a:pt x="1752" y="323"/>
                    </a:lnTo>
                    <a:lnTo>
                      <a:pt x="1752" y="326"/>
                    </a:lnTo>
                    <a:lnTo>
                      <a:pt x="1753" y="327"/>
                    </a:lnTo>
                    <a:lnTo>
                      <a:pt x="1753" y="328"/>
                    </a:lnTo>
                    <a:lnTo>
                      <a:pt x="1754" y="326"/>
                    </a:lnTo>
                    <a:lnTo>
                      <a:pt x="1754" y="326"/>
                    </a:lnTo>
                    <a:lnTo>
                      <a:pt x="1754" y="327"/>
                    </a:lnTo>
                    <a:lnTo>
                      <a:pt x="1755" y="327"/>
                    </a:lnTo>
                    <a:lnTo>
                      <a:pt x="1755" y="327"/>
                    </a:lnTo>
                    <a:lnTo>
                      <a:pt x="1755" y="323"/>
                    </a:lnTo>
                    <a:lnTo>
                      <a:pt x="1756" y="323"/>
                    </a:lnTo>
                    <a:lnTo>
                      <a:pt x="1756" y="321"/>
                    </a:lnTo>
                    <a:lnTo>
                      <a:pt x="1756" y="319"/>
                    </a:lnTo>
                    <a:lnTo>
                      <a:pt x="1757" y="315"/>
                    </a:lnTo>
                    <a:lnTo>
                      <a:pt x="1757" y="315"/>
                    </a:lnTo>
                    <a:lnTo>
                      <a:pt x="1758" y="314"/>
                    </a:lnTo>
                    <a:lnTo>
                      <a:pt x="1758" y="313"/>
                    </a:lnTo>
                    <a:lnTo>
                      <a:pt x="1758" y="314"/>
                    </a:lnTo>
                    <a:lnTo>
                      <a:pt x="1759" y="315"/>
                    </a:lnTo>
                    <a:lnTo>
                      <a:pt x="1759" y="317"/>
                    </a:lnTo>
                    <a:lnTo>
                      <a:pt x="1759" y="319"/>
                    </a:lnTo>
                    <a:lnTo>
                      <a:pt x="1761" y="315"/>
                    </a:lnTo>
                    <a:lnTo>
                      <a:pt x="1761" y="315"/>
                    </a:lnTo>
                    <a:lnTo>
                      <a:pt x="1761" y="315"/>
                    </a:lnTo>
                    <a:lnTo>
                      <a:pt x="1762" y="315"/>
                    </a:lnTo>
                    <a:lnTo>
                      <a:pt x="1762" y="314"/>
                    </a:lnTo>
                    <a:lnTo>
                      <a:pt x="1763" y="313"/>
                    </a:lnTo>
                    <a:lnTo>
                      <a:pt x="1763" y="312"/>
                    </a:lnTo>
                    <a:lnTo>
                      <a:pt x="1763" y="311"/>
                    </a:lnTo>
                    <a:lnTo>
                      <a:pt x="1764" y="312"/>
                    </a:lnTo>
                    <a:lnTo>
                      <a:pt x="1764" y="311"/>
                    </a:lnTo>
                    <a:lnTo>
                      <a:pt x="1764" y="312"/>
                    </a:lnTo>
                    <a:lnTo>
                      <a:pt x="1765" y="311"/>
                    </a:lnTo>
                    <a:lnTo>
                      <a:pt x="1765" y="311"/>
                    </a:lnTo>
                    <a:lnTo>
                      <a:pt x="1765" y="310"/>
                    </a:lnTo>
                    <a:lnTo>
                      <a:pt x="1766" y="310"/>
                    </a:lnTo>
                    <a:lnTo>
                      <a:pt x="1766" y="309"/>
                    </a:lnTo>
                    <a:lnTo>
                      <a:pt x="1767" y="309"/>
                    </a:lnTo>
                    <a:lnTo>
                      <a:pt x="1767" y="310"/>
                    </a:lnTo>
                    <a:lnTo>
                      <a:pt x="1767" y="308"/>
                    </a:lnTo>
                    <a:lnTo>
                      <a:pt x="1768" y="306"/>
                    </a:lnTo>
                    <a:lnTo>
                      <a:pt x="1768" y="306"/>
                    </a:lnTo>
                    <a:lnTo>
                      <a:pt x="1768" y="305"/>
                    </a:lnTo>
                    <a:lnTo>
                      <a:pt x="1770" y="305"/>
                    </a:lnTo>
                    <a:lnTo>
                      <a:pt x="1770" y="304"/>
                    </a:lnTo>
                    <a:lnTo>
                      <a:pt x="1771" y="303"/>
                    </a:lnTo>
                    <a:lnTo>
                      <a:pt x="1771" y="301"/>
                    </a:lnTo>
                    <a:lnTo>
                      <a:pt x="1771" y="299"/>
                    </a:lnTo>
                    <a:lnTo>
                      <a:pt x="1772" y="299"/>
                    </a:lnTo>
                    <a:lnTo>
                      <a:pt x="1772" y="300"/>
                    </a:lnTo>
                    <a:lnTo>
                      <a:pt x="1772" y="299"/>
                    </a:lnTo>
                    <a:lnTo>
                      <a:pt x="1773" y="297"/>
                    </a:lnTo>
                    <a:lnTo>
                      <a:pt x="1773" y="297"/>
                    </a:lnTo>
                    <a:lnTo>
                      <a:pt x="1773" y="297"/>
                    </a:lnTo>
                    <a:lnTo>
                      <a:pt x="1774" y="296"/>
                    </a:lnTo>
                    <a:lnTo>
                      <a:pt x="1774" y="297"/>
                    </a:lnTo>
                    <a:lnTo>
                      <a:pt x="1775" y="295"/>
                    </a:lnTo>
                    <a:lnTo>
                      <a:pt x="1775" y="295"/>
                    </a:lnTo>
                    <a:lnTo>
                      <a:pt x="1775" y="294"/>
                    </a:lnTo>
                    <a:lnTo>
                      <a:pt x="1776" y="291"/>
                    </a:lnTo>
                    <a:lnTo>
                      <a:pt x="1776" y="290"/>
                    </a:lnTo>
                    <a:lnTo>
                      <a:pt x="1776" y="287"/>
                    </a:lnTo>
                    <a:lnTo>
                      <a:pt x="1777" y="287"/>
                    </a:lnTo>
                    <a:lnTo>
                      <a:pt x="1777" y="287"/>
                    </a:lnTo>
                    <a:lnTo>
                      <a:pt x="1777" y="286"/>
                    </a:lnTo>
                    <a:lnTo>
                      <a:pt x="1779" y="285"/>
                    </a:lnTo>
                    <a:lnTo>
                      <a:pt x="1779" y="284"/>
                    </a:lnTo>
                    <a:lnTo>
                      <a:pt x="1780" y="284"/>
                    </a:lnTo>
                    <a:lnTo>
                      <a:pt x="1780" y="286"/>
                    </a:lnTo>
                    <a:lnTo>
                      <a:pt x="1780" y="283"/>
                    </a:lnTo>
                    <a:lnTo>
                      <a:pt x="1781" y="283"/>
                    </a:lnTo>
                    <a:lnTo>
                      <a:pt x="1781" y="283"/>
                    </a:lnTo>
                    <a:lnTo>
                      <a:pt x="1781" y="282"/>
                    </a:lnTo>
                    <a:lnTo>
                      <a:pt x="1782" y="283"/>
                    </a:lnTo>
                    <a:lnTo>
                      <a:pt x="1782" y="283"/>
                    </a:lnTo>
                    <a:lnTo>
                      <a:pt x="1782" y="281"/>
                    </a:lnTo>
                    <a:lnTo>
                      <a:pt x="1783" y="280"/>
                    </a:lnTo>
                    <a:lnTo>
                      <a:pt x="1783" y="280"/>
                    </a:lnTo>
                    <a:lnTo>
                      <a:pt x="1784" y="280"/>
                    </a:lnTo>
                    <a:lnTo>
                      <a:pt x="1784" y="277"/>
                    </a:lnTo>
                    <a:lnTo>
                      <a:pt x="1784" y="275"/>
                    </a:lnTo>
                    <a:lnTo>
                      <a:pt x="1785" y="276"/>
                    </a:lnTo>
                    <a:lnTo>
                      <a:pt x="1785" y="275"/>
                    </a:lnTo>
                    <a:lnTo>
                      <a:pt x="1785" y="275"/>
                    </a:lnTo>
                    <a:lnTo>
                      <a:pt x="1786" y="274"/>
                    </a:lnTo>
                    <a:lnTo>
                      <a:pt x="1786" y="273"/>
                    </a:lnTo>
                    <a:lnTo>
                      <a:pt x="1786" y="272"/>
                    </a:lnTo>
                    <a:lnTo>
                      <a:pt x="1788" y="274"/>
                    </a:lnTo>
                    <a:lnTo>
                      <a:pt x="1788" y="274"/>
                    </a:lnTo>
                    <a:lnTo>
                      <a:pt x="1789" y="274"/>
                    </a:lnTo>
                    <a:lnTo>
                      <a:pt x="1789" y="274"/>
                    </a:lnTo>
                    <a:lnTo>
                      <a:pt x="1789" y="272"/>
                    </a:lnTo>
                    <a:lnTo>
                      <a:pt x="1790" y="272"/>
                    </a:lnTo>
                    <a:lnTo>
                      <a:pt x="1790" y="272"/>
                    </a:lnTo>
                    <a:lnTo>
                      <a:pt x="1790" y="271"/>
                    </a:lnTo>
                    <a:lnTo>
                      <a:pt x="1791" y="267"/>
                    </a:lnTo>
                    <a:lnTo>
                      <a:pt x="1791" y="266"/>
                    </a:lnTo>
                    <a:lnTo>
                      <a:pt x="1791" y="265"/>
                    </a:lnTo>
                    <a:lnTo>
                      <a:pt x="1792" y="264"/>
                    </a:lnTo>
                    <a:lnTo>
                      <a:pt x="1792" y="263"/>
                    </a:lnTo>
                    <a:lnTo>
                      <a:pt x="1793" y="260"/>
                    </a:lnTo>
                    <a:lnTo>
                      <a:pt x="1793" y="263"/>
                    </a:lnTo>
                    <a:lnTo>
                      <a:pt x="1793" y="263"/>
                    </a:lnTo>
                    <a:lnTo>
                      <a:pt x="1794" y="260"/>
                    </a:lnTo>
                    <a:lnTo>
                      <a:pt x="1794" y="259"/>
                    </a:lnTo>
                    <a:lnTo>
                      <a:pt x="1794" y="259"/>
                    </a:lnTo>
                    <a:lnTo>
                      <a:pt x="1795" y="258"/>
                    </a:lnTo>
                    <a:lnTo>
                      <a:pt x="1795" y="257"/>
                    </a:lnTo>
                    <a:lnTo>
                      <a:pt x="1795" y="255"/>
                    </a:lnTo>
                    <a:lnTo>
                      <a:pt x="1797" y="254"/>
                    </a:lnTo>
                    <a:lnTo>
                      <a:pt x="1797" y="254"/>
                    </a:lnTo>
                    <a:lnTo>
                      <a:pt x="1798" y="255"/>
                    </a:lnTo>
                    <a:lnTo>
                      <a:pt x="1798" y="257"/>
                    </a:lnTo>
                    <a:lnTo>
                      <a:pt x="1798" y="258"/>
                    </a:lnTo>
                    <a:lnTo>
                      <a:pt x="1799" y="258"/>
                    </a:lnTo>
                    <a:lnTo>
                      <a:pt x="1799" y="260"/>
                    </a:lnTo>
                    <a:lnTo>
                      <a:pt x="1799" y="260"/>
                    </a:lnTo>
                    <a:lnTo>
                      <a:pt x="1800" y="258"/>
                    </a:lnTo>
                    <a:lnTo>
                      <a:pt x="1800" y="256"/>
                    </a:lnTo>
                    <a:lnTo>
                      <a:pt x="1800" y="253"/>
                    </a:lnTo>
                    <a:lnTo>
                      <a:pt x="1801" y="251"/>
                    </a:lnTo>
                    <a:lnTo>
                      <a:pt x="1801" y="250"/>
                    </a:lnTo>
                    <a:lnTo>
                      <a:pt x="1802" y="249"/>
                    </a:lnTo>
                    <a:lnTo>
                      <a:pt x="1802" y="249"/>
                    </a:lnTo>
                    <a:lnTo>
                      <a:pt x="1802" y="250"/>
                    </a:lnTo>
                    <a:lnTo>
                      <a:pt x="1803" y="248"/>
                    </a:lnTo>
                    <a:lnTo>
                      <a:pt x="1803" y="248"/>
                    </a:lnTo>
                    <a:lnTo>
                      <a:pt x="1803" y="250"/>
                    </a:lnTo>
                    <a:lnTo>
                      <a:pt x="1804" y="250"/>
                    </a:lnTo>
                    <a:lnTo>
                      <a:pt x="1804" y="249"/>
                    </a:lnTo>
                    <a:lnTo>
                      <a:pt x="1804" y="248"/>
                    </a:lnTo>
                    <a:lnTo>
                      <a:pt x="1806" y="247"/>
                    </a:lnTo>
                    <a:lnTo>
                      <a:pt x="1806" y="247"/>
                    </a:lnTo>
                    <a:lnTo>
                      <a:pt x="1807" y="244"/>
                    </a:lnTo>
                    <a:lnTo>
                      <a:pt x="1807" y="244"/>
                    </a:lnTo>
                    <a:lnTo>
                      <a:pt x="1807" y="242"/>
                    </a:lnTo>
                    <a:lnTo>
                      <a:pt x="1808" y="242"/>
                    </a:lnTo>
                    <a:lnTo>
                      <a:pt x="1808" y="242"/>
                    </a:lnTo>
                    <a:lnTo>
                      <a:pt x="1808" y="242"/>
                    </a:lnTo>
                    <a:lnTo>
                      <a:pt x="1809" y="242"/>
                    </a:lnTo>
                    <a:lnTo>
                      <a:pt x="1809" y="241"/>
                    </a:lnTo>
                    <a:lnTo>
                      <a:pt x="1809" y="240"/>
                    </a:lnTo>
                    <a:lnTo>
                      <a:pt x="1810" y="241"/>
                    </a:lnTo>
                    <a:lnTo>
                      <a:pt x="1810" y="241"/>
                    </a:lnTo>
                    <a:lnTo>
                      <a:pt x="1811" y="238"/>
                    </a:lnTo>
                    <a:lnTo>
                      <a:pt x="1811" y="239"/>
                    </a:lnTo>
                    <a:lnTo>
                      <a:pt x="1811" y="238"/>
                    </a:lnTo>
                    <a:lnTo>
                      <a:pt x="1812" y="238"/>
                    </a:lnTo>
                    <a:lnTo>
                      <a:pt x="1812" y="238"/>
                    </a:lnTo>
                    <a:lnTo>
                      <a:pt x="1812" y="238"/>
                    </a:lnTo>
                    <a:lnTo>
                      <a:pt x="1813" y="240"/>
                    </a:lnTo>
                    <a:lnTo>
                      <a:pt x="1813" y="237"/>
                    </a:lnTo>
                    <a:lnTo>
                      <a:pt x="1815" y="237"/>
                    </a:lnTo>
                    <a:lnTo>
                      <a:pt x="1815" y="235"/>
                    </a:lnTo>
                    <a:lnTo>
                      <a:pt x="1815" y="237"/>
                    </a:lnTo>
                    <a:lnTo>
                      <a:pt x="1816" y="236"/>
                    </a:lnTo>
                    <a:lnTo>
                      <a:pt x="1816" y="236"/>
                    </a:lnTo>
                    <a:lnTo>
                      <a:pt x="1816" y="236"/>
                    </a:lnTo>
                    <a:lnTo>
                      <a:pt x="1817" y="235"/>
                    </a:lnTo>
                    <a:lnTo>
                      <a:pt x="1817" y="235"/>
                    </a:lnTo>
                    <a:lnTo>
                      <a:pt x="1817" y="233"/>
                    </a:lnTo>
                    <a:lnTo>
                      <a:pt x="1818" y="233"/>
                    </a:lnTo>
                    <a:lnTo>
                      <a:pt x="1818" y="232"/>
                    </a:lnTo>
                    <a:lnTo>
                      <a:pt x="1819" y="233"/>
                    </a:lnTo>
                    <a:lnTo>
                      <a:pt x="1819" y="233"/>
                    </a:lnTo>
                    <a:lnTo>
                      <a:pt x="1819" y="233"/>
                    </a:lnTo>
                    <a:lnTo>
                      <a:pt x="1820" y="233"/>
                    </a:lnTo>
                    <a:lnTo>
                      <a:pt x="1820" y="232"/>
                    </a:lnTo>
                    <a:lnTo>
                      <a:pt x="1820" y="233"/>
                    </a:lnTo>
                    <a:lnTo>
                      <a:pt x="1821" y="231"/>
                    </a:lnTo>
                    <a:lnTo>
                      <a:pt x="1821" y="230"/>
                    </a:lnTo>
                    <a:lnTo>
                      <a:pt x="1821" y="228"/>
                    </a:lnTo>
                    <a:lnTo>
                      <a:pt x="1822" y="228"/>
                    </a:lnTo>
                    <a:lnTo>
                      <a:pt x="1822" y="228"/>
                    </a:lnTo>
                    <a:lnTo>
                      <a:pt x="1824" y="228"/>
                    </a:lnTo>
                    <a:lnTo>
                      <a:pt x="1824" y="228"/>
                    </a:lnTo>
                    <a:lnTo>
                      <a:pt x="1824" y="227"/>
                    </a:lnTo>
                    <a:lnTo>
                      <a:pt x="1825" y="224"/>
                    </a:lnTo>
                    <a:lnTo>
                      <a:pt x="1825" y="222"/>
                    </a:lnTo>
                    <a:lnTo>
                      <a:pt x="1825" y="222"/>
                    </a:lnTo>
                    <a:lnTo>
                      <a:pt x="1826" y="221"/>
                    </a:lnTo>
                    <a:lnTo>
                      <a:pt x="1826" y="220"/>
                    </a:lnTo>
                    <a:lnTo>
                      <a:pt x="1826" y="221"/>
                    </a:lnTo>
                    <a:lnTo>
                      <a:pt x="1827" y="221"/>
                    </a:lnTo>
                    <a:lnTo>
                      <a:pt x="1827" y="220"/>
                    </a:lnTo>
                    <a:lnTo>
                      <a:pt x="1828" y="218"/>
                    </a:lnTo>
                    <a:lnTo>
                      <a:pt x="1828" y="217"/>
                    </a:lnTo>
                    <a:lnTo>
                      <a:pt x="1828" y="215"/>
                    </a:lnTo>
                    <a:lnTo>
                      <a:pt x="1829" y="212"/>
                    </a:lnTo>
                    <a:lnTo>
                      <a:pt x="1829" y="214"/>
                    </a:lnTo>
                    <a:lnTo>
                      <a:pt x="1829" y="213"/>
                    </a:lnTo>
                    <a:lnTo>
                      <a:pt x="1830" y="212"/>
                    </a:lnTo>
                    <a:lnTo>
                      <a:pt x="1830" y="213"/>
                    </a:lnTo>
                    <a:lnTo>
                      <a:pt x="1830" y="212"/>
                    </a:lnTo>
                    <a:lnTo>
                      <a:pt x="1831" y="211"/>
                    </a:lnTo>
                    <a:lnTo>
                      <a:pt x="1831" y="212"/>
                    </a:lnTo>
                    <a:lnTo>
                      <a:pt x="1833" y="213"/>
                    </a:lnTo>
                    <a:lnTo>
                      <a:pt x="1833" y="212"/>
                    </a:lnTo>
                    <a:lnTo>
                      <a:pt x="1833" y="212"/>
                    </a:lnTo>
                    <a:lnTo>
                      <a:pt x="1834" y="212"/>
                    </a:lnTo>
                    <a:lnTo>
                      <a:pt x="1834" y="212"/>
                    </a:lnTo>
                    <a:lnTo>
                      <a:pt x="1834" y="211"/>
                    </a:lnTo>
                    <a:lnTo>
                      <a:pt x="1835" y="211"/>
                    </a:lnTo>
                    <a:lnTo>
                      <a:pt x="1835" y="211"/>
                    </a:lnTo>
                    <a:lnTo>
                      <a:pt x="1835" y="213"/>
                    </a:lnTo>
                    <a:lnTo>
                      <a:pt x="1836" y="213"/>
                    </a:lnTo>
                    <a:lnTo>
                      <a:pt x="1836" y="213"/>
                    </a:lnTo>
                    <a:lnTo>
                      <a:pt x="1837" y="213"/>
                    </a:lnTo>
                    <a:lnTo>
                      <a:pt x="1837" y="214"/>
                    </a:lnTo>
                    <a:lnTo>
                      <a:pt x="1837" y="212"/>
                    </a:lnTo>
                    <a:lnTo>
                      <a:pt x="1838" y="213"/>
                    </a:lnTo>
                    <a:lnTo>
                      <a:pt x="1838" y="212"/>
                    </a:lnTo>
                    <a:lnTo>
                      <a:pt x="1838" y="211"/>
                    </a:lnTo>
                    <a:lnTo>
                      <a:pt x="1839" y="209"/>
                    </a:lnTo>
                    <a:lnTo>
                      <a:pt x="1839" y="206"/>
                    </a:lnTo>
                    <a:lnTo>
                      <a:pt x="1839" y="206"/>
                    </a:lnTo>
                    <a:lnTo>
                      <a:pt x="1840" y="205"/>
                    </a:lnTo>
                    <a:lnTo>
                      <a:pt x="1840" y="205"/>
                    </a:lnTo>
                    <a:lnTo>
                      <a:pt x="1842" y="206"/>
                    </a:lnTo>
                    <a:lnTo>
                      <a:pt x="1842" y="208"/>
                    </a:lnTo>
                    <a:lnTo>
                      <a:pt x="1842" y="210"/>
                    </a:lnTo>
                    <a:lnTo>
                      <a:pt x="1843" y="212"/>
                    </a:lnTo>
                    <a:lnTo>
                      <a:pt x="1843" y="211"/>
                    </a:lnTo>
                    <a:lnTo>
                      <a:pt x="1843" y="212"/>
                    </a:lnTo>
                    <a:lnTo>
                      <a:pt x="1844" y="212"/>
                    </a:lnTo>
                    <a:lnTo>
                      <a:pt x="1844" y="211"/>
                    </a:lnTo>
                    <a:lnTo>
                      <a:pt x="1844" y="210"/>
                    </a:lnTo>
                    <a:lnTo>
                      <a:pt x="1845" y="210"/>
                    </a:lnTo>
                    <a:lnTo>
                      <a:pt x="1845" y="210"/>
                    </a:lnTo>
                    <a:lnTo>
                      <a:pt x="1846" y="210"/>
                    </a:lnTo>
                    <a:lnTo>
                      <a:pt x="1846" y="210"/>
                    </a:lnTo>
                    <a:lnTo>
                      <a:pt x="1846" y="210"/>
                    </a:lnTo>
                    <a:lnTo>
                      <a:pt x="1847" y="210"/>
                    </a:lnTo>
                    <a:lnTo>
                      <a:pt x="1847" y="209"/>
                    </a:lnTo>
                    <a:lnTo>
                      <a:pt x="1847" y="210"/>
                    </a:lnTo>
                    <a:lnTo>
                      <a:pt x="1848" y="211"/>
                    </a:lnTo>
                    <a:lnTo>
                      <a:pt x="1848" y="210"/>
                    </a:lnTo>
                    <a:lnTo>
                      <a:pt x="1848" y="209"/>
                    </a:lnTo>
                    <a:lnTo>
                      <a:pt x="1849" y="209"/>
                    </a:lnTo>
                    <a:lnTo>
                      <a:pt x="1849" y="209"/>
                    </a:lnTo>
                    <a:lnTo>
                      <a:pt x="1851" y="209"/>
                    </a:lnTo>
                    <a:lnTo>
                      <a:pt x="1851" y="206"/>
                    </a:lnTo>
                    <a:lnTo>
                      <a:pt x="1851" y="205"/>
                    </a:lnTo>
                    <a:lnTo>
                      <a:pt x="1852" y="204"/>
                    </a:lnTo>
                    <a:lnTo>
                      <a:pt x="1852" y="205"/>
                    </a:lnTo>
                    <a:lnTo>
                      <a:pt x="1852" y="204"/>
                    </a:lnTo>
                    <a:lnTo>
                      <a:pt x="1853" y="204"/>
                    </a:lnTo>
                    <a:lnTo>
                      <a:pt x="1853" y="203"/>
                    </a:lnTo>
                    <a:lnTo>
                      <a:pt x="1853" y="205"/>
                    </a:lnTo>
                    <a:lnTo>
                      <a:pt x="1854" y="203"/>
                    </a:lnTo>
                    <a:lnTo>
                      <a:pt x="1854" y="201"/>
                    </a:lnTo>
                    <a:lnTo>
                      <a:pt x="1855" y="200"/>
                    </a:lnTo>
                    <a:lnTo>
                      <a:pt x="1855" y="199"/>
                    </a:lnTo>
                    <a:lnTo>
                      <a:pt x="1855" y="198"/>
                    </a:lnTo>
                    <a:lnTo>
                      <a:pt x="1856" y="196"/>
                    </a:lnTo>
                    <a:lnTo>
                      <a:pt x="1856" y="196"/>
                    </a:lnTo>
                    <a:lnTo>
                      <a:pt x="1856" y="195"/>
                    </a:lnTo>
                    <a:lnTo>
                      <a:pt x="1857" y="195"/>
                    </a:lnTo>
                    <a:lnTo>
                      <a:pt x="1857" y="195"/>
                    </a:lnTo>
                    <a:lnTo>
                      <a:pt x="1858" y="196"/>
                    </a:lnTo>
                    <a:lnTo>
                      <a:pt x="1858" y="194"/>
                    </a:lnTo>
                    <a:lnTo>
                      <a:pt x="1858" y="195"/>
                    </a:lnTo>
                    <a:lnTo>
                      <a:pt x="1860" y="195"/>
                    </a:lnTo>
                    <a:lnTo>
                      <a:pt x="1860" y="194"/>
                    </a:lnTo>
                    <a:lnTo>
                      <a:pt x="1860" y="196"/>
                    </a:lnTo>
                    <a:lnTo>
                      <a:pt x="1861" y="193"/>
                    </a:lnTo>
                    <a:lnTo>
                      <a:pt x="1861" y="192"/>
                    </a:lnTo>
                    <a:lnTo>
                      <a:pt x="1861" y="187"/>
                    </a:lnTo>
                    <a:lnTo>
                      <a:pt x="1862" y="186"/>
                    </a:lnTo>
                    <a:lnTo>
                      <a:pt x="1862" y="185"/>
                    </a:lnTo>
                    <a:lnTo>
                      <a:pt x="1863" y="184"/>
                    </a:lnTo>
                    <a:lnTo>
                      <a:pt x="1863" y="186"/>
                    </a:lnTo>
                    <a:lnTo>
                      <a:pt x="1863" y="187"/>
                    </a:lnTo>
                    <a:lnTo>
                      <a:pt x="1864" y="189"/>
                    </a:lnTo>
                    <a:lnTo>
                      <a:pt x="1864" y="190"/>
                    </a:lnTo>
                    <a:lnTo>
                      <a:pt x="1864" y="190"/>
                    </a:lnTo>
                    <a:lnTo>
                      <a:pt x="1865" y="191"/>
                    </a:lnTo>
                    <a:lnTo>
                      <a:pt x="1865" y="193"/>
                    </a:lnTo>
                    <a:lnTo>
                      <a:pt x="1865" y="193"/>
                    </a:lnTo>
                    <a:lnTo>
                      <a:pt x="1866" y="193"/>
                    </a:lnTo>
                    <a:lnTo>
                      <a:pt x="1866" y="191"/>
                    </a:lnTo>
                    <a:lnTo>
                      <a:pt x="1867" y="189"/>
                    </a:lnTo>
                    <a:lnTo>
                      <a:pt x="1867" y="186"/>
                    </a:lnTo>
                    <a:lnTo>
                      <a:pt x="1867" y="186"/>
                    </a:lnTo>
                    <a:lnTo>
                      <a:pt x="1869" y="187"/>
                    </a:lnTo>
                    <a:lnTo>
                      <a:pt x="1869" y="189"/>
                    </a:lnTo>
                    <a:lnTo>
                      <a:pt x="1869" y="191"/>
                    </a:lnTo>
                    <a:lnTo>
                      <a:pt x="1870" y="192"/>
                    </a:lnTo>
                    <a:lnTo>
                      <a:pt x="1870" y="192"/>
                    </a:lnTo>
                    <a:lnTo>
                      <a:pt x="1870" y="192"/>
                    </a:lnTo>
                    <a:lnTo>
                      <a:pt x="1871" y="190"/>
                    </a:lnTo>
                    <a:lnTo>
                      <a:pt x="1871" y="186"/>
                    </a:lnTo>
                    <a:lnTo>
                      <a:pt x="1872" y="184"/>
                    </a:lnTo>
                    <a:lnTo>
                      <a:pt x="1872" y="182"/>
                    </a:lnTo>
                    <a:lnTo>
                      <a:pt x="1872" y="182"/>
                    </a:lnTo>
                    <a:lnTo>
                      <a:pt x="1873" y="181"/>
                    </a:lnTo>
                    <a:lnTo>
                      <a:pt x="1873" y="180"/>
                    </a:lnTo>
                    <a:lnTo>
                      <a:pt x="1873" y="178"/>
                    </a:lnTo>
                    <a:lnTo>
                      <a:pt x="1874" y="177"/>
                    </a:lnTo>
                    <a:lnTo>
                      <a:pt x="1874" y="177"/>
                    </a:lnTo>
                    <a:lnTo>
                      <a:pt x="1874" y="177"/>
                    </a:lnTo>
                    <a:lnTo>
                      <a:pt x="1875" y="176"/>
                    </a:lnTo>
                    <a:lnTo>
                      <a:pt x="1875" y="177"/>
                    </a:lnTo>
                    <a:lnTo>
                      <a:pt x="1876" y="175"/>
                    </a:lnTo>
                    <a:lnTo>
                      <a:pt x="1876" y="177"/>
                    </a:lnTo>
                    <a:lnTo>
                      <a:pt x="1876" y="174"/>
                    </a:lnTo>
                    <a:lnTo>
                      <a:pt x="1878" y="174"/>
                    </a:lnTo>
                    <a:lnTo>
                      <a:pt x="1878" y="175"/>
                    </a:lnTo>
                    <a:lnTo>
                      <a:pt x="1878" y="177"/>
                    </a:lnTo>
                    <a:lnTo>
                      <a:pt x="1879" y="177"/>
                    </a:lnTo>
                    <a:lnTo>
                      <a:pt x="1879" y="177"/>
                    </a:lnTo>
                    <a:lnTo>
                      <a:pt x="1879" y="178"/>
                    </a:lnTo>
                    <a:lnTo>
                      <a:pt x="1880" y="178"/>
                    </a:lnTo>
                    <a:lnTo>
                      <a:pt x="1880" y="178"/>
                    </a:lnTo>
                    <a:lnTo>
                      <a:pt x="1881" y="178"/>
                    </a:lnTo>
                    <a:lnTo>
                      <a:pt x="1881" y="180"/>
                    </a:lnTo>
                    <a:lnTo>
                      <a:pt x="1881" y="180"/>
                    </a:lnTo>
                    <a:lnTo>
                      <a:pt x="1882" y="181"/>
                    </a:lnTo>
                    <a:lnTo>
                      <a:pt x="1882" y="178"/>
                    </a:lnTo>
                    <a:lnTo>
                      <a:pt x="1882" y="175"/>
                    </a:lnTo>
                    <a:lnTo>
                      <a:pt x="1883" y="173"/>
                    </a:lnTo>
                    <a:lnTo>
                      <a:pt x="1883" y="171"/>
                    </a:lnTo>
                    <a:lnTo>
                      <a:pt x="1883" y="171"/>
                    </a:lnTo>
                    <a:lnTo>
                      <a:pt x="1884" y="171"/>
                    </a:lnTo>
                    <a:lnTo>
                      <a:pt x="1884" y="169"/>
                    </a:lnTo>
                    <a:lnTo>
                      <a:pt x="1885" y="169"/>
                    </a:lnTo>
                    <a:lnTo>
                      <a:pt x="1885" y="168"/>
                    </a:lnTo>
                    <a:lnTo>
                      <a:pt x="1885" y="166"/>
                    </a:lnTo>
                    <a:lnTo>
                      <a:pt x="1887" y="168"/>
                    </a:lnTo>
                    <a:lnTo>
                      <a:pt x="1887" y="166"/>
                    </a:lnTo>
                    <a:lnTo>
                      <a:pt x="1887" y="166"/>
                    </a:lnTo>
                    <a:lnTo>
                      <a:pt x="1888" y="165"/>
                    </a:lnTo>
                    <a:lnTo>
                      <a:pt x="1888" y="165"/>
                    </a:lnTo>
                    <a:lnTo>
                      <a:pt x="1888" y="165"/>
                    </a:lnTo>
                    <a:lnTo>
                      <a:pt x="1889" y="164"/>
                    </a:lnTo>
                    <a:lnTo>
                      <a:pt x="1889" y="164"/>
                    </a:lnTo>
                    <a:lnTo>
                      <a:pt x="1890" y="162"/>
                    </a:lnTo>
                    <a:lnTo>
                      <a:pt x="1890" y="163"/>
                    </a:lnTo>
                    <a:lnTo>
                      <a:pt x="1890" y="159"/>
                    </a:lnTo>
                    <a:lnTo>
                      <a:pt x="1891" y="160"/>
                    </a:lnTo>
                    <a:lnTo>
                      <a:pt x="1891" y="163"/>
                    </a:lnTo>
                    <a:lnTo>
                      <a:pt x="1891" y="163"/>
                    </a:lnTo>
                    <a:lnTo>
                      <a:pt x="1892" y="163"/>
                    </a:lnTo>
                    <a:lnTo>
                      <a:pt x="1892" y="163"/>
                    </a:lnTo>
                    <a:lnTo>
                      <a:pt x="1892" y="162"/>
                    </a:lnTo>
                    <a:lnTo>
                      <a:pt x="1893" y="162"/>
                    </a:lnTo>
                    <a:lnTo>
                      <a:pt x="1893" y="162"/>
                    </a:lnTo>
                    <a:lnTo>
                      <a:pt x="1894" y="163"/>
                    </a:lnTo>
                    <a:lnTo>
                      <a:pt x="1894" y="162"/>
                    </a:lnTo>
                    <a:lnTo>
                      <a:pt x="1894" y="164"/>
                    </a:lnTo>
                    <a:lnTo>
                      <a:pt x="1896" y="165"/>
                    </a:lnTo>
                    <a:lnTo>
                      <a:pt x="1896" y="166"/>
                    </a:lnTo>
                    <a:lnTo>
                      <a:pt x="1896" y="164"/>
                    </a:lnTo>
                    <a:lnTo>
                      <a:pt x="1897" y="164"/>
                    </a:lnTo>
                    <a:lnTo>
                      <a:pt x="1897" y="166"/>
                    </a:lnTo>
                    <a:lnTo>
                      <a:pt x="1897" y="165"/>
                    </a:lnTo>
                    <a:lnTo>
                      <a:pt x="1898" y="164"/>
                    </a:lnTo>
                    <a:lnTo>
                      <a:pt x="1898" y="164"/>
                    </a:lnTo>
                    <a:lnTo>
                      <a:pt x="1899" y="162"/>
                    </a:lnTo>
                    <a:lnTo>
                      <a:pt x="1899" y="163"/>
                    </a:lnTo>
                    <a:lnTo>
                      <a:pt x="1899" y="160"/>
                    </a:lnTo>
                    <a:lnTo>
                      <a:pt x="1900" y="163"/>
                    </a:lnTo>
                    <a:lnTo>
                      <a:pt x="1900" y="160"/>
                    </a:lnTo>
                    <a:lnTo>
                      <a:pt x="1900" y="160"/>
                    </a:lnTo>
                    <a:lnTo>
                      <a:pt x="1901" y="159"/>
                    </a:lnTo>
                    <a:lnTo>
                      <a:pt x="1901" y="158"/>
                    </a:lnTo>
                    <a:lnTo>
                      <a:pt x="1902" y="158"/>
                    </a:lnTo>
                    <a:lnTo>
                      <a:pt x="1902" y="156"/>
                    </a:lnTo>
                    <a:lnTo>
                      <a:pt x="1902" y="155"/>
                    </a:lnTo>
                    <a:lnTo>
                      <a:pt x="1903" y="156"/>
                    </a:lnTo>
                    <a:lnTo>
                      <a:pt x="1903" y="157"/>
                    </a:lnTo>
                    <a:lnTo>
                      <a:pt x="1903" y="158"/>
                    </a:lnTo>
                    <a:lnTo>
                      <a:pt x="1905" y="158"/>
                    </a:lnTo>
                    <a:lnTo>
                      <a:pt x="1905" y="158"/>
                    </a:lnTo>
                    <a:lnTo>
                      <a:pt x="1905" y="157"/>
                    </a:lnTo>
                    <a:lnTo>
                      <a:pt x="1906" y="158"/>
                    </a:lnTo>
                    <a:lnTo>
                      <a:pt x="1906" y="158"/>
                    </a:lnTo>
                    <a:lnTo>
                      <a:pt x="1907" y="158"/>
                    </a:lnTo>
                    <a:lnTo>
                      <a:pt x="1907" y="158"/>
                    </a:lnTo>
                    <a:lnTo>
                      <a:pt x="1907" y="158"/>
                    </a:lnTo>
                    <a:lnTo>
                      <a:pt x="1908" y="155"/>
                    </a:lnTo>
                    <a:lnTo>
                      <a:pt x="1908" y="155"/>
                    </a:lnTo>
                    <a:lnTo>
                      <a:pt x="1908" y="153"/>
                    </a:lnTo>
                    <a:lnTo>
                      <a:pt x="1909" y="153"/>
                    </a:lnTo>
                    <a:lnTo>
                      <a:pt x="1909" y="151"/>
                    </a:lnTo>
                    <a:lnTo>
                      <a:pt x="1909" y="151"/>
                    </a:lnTo>
                    <a:lnTo>
                      <a:pt x="1910" y="149"/>
                    </a:lnTo>
                    <a:lnTo>
                      <a:pt x="1910" y="148"/>
                    </a:lnTo>
                    <a:lnTo>
                      <a:pt x="1911" y="148"/>
                    </a:lnTo>
                    <a:lnTo>
                      <a:pt x="1911" y="148"/>
                    </a:lnTo>
                    <a:lnTo>
                      <a:pt x="1911" y="148"/>
                    </a:lnTo>
                    <a:lnTo>
                      <a:pt x="1912" y="149"/>
                    </a:lnTo>
                    <a:lnTo>
                      <a:pt x="1912" y="149"/>
                    </a:lnTo>
                    <a:lnTo>
                      <a:pt x="1912" y="149"/>
                    </a:lnTo>
                    <a:lnTo>
                      <a:pt x="1914" y="148"/>
                    </a:lnTo>
                    <a:lnTo>
                      <a:pt x="1914" y="150"/>
                    </a:lnTo>
                    <a:lnTo>
                      <a:pt x="1914" y="150"/>
                    </a:lnTo>
                    <a:lnTo>
                      <a:pt x="1915" y="153"/>
                    </a:lnTo>
                    <a:lnTo>
                      <a:pt x="1915" y="154"/>
                    </a:lnTo>
                    <a:lnTo>
                      <a:pt x="1916" y="154"/>
                    </a:lnTo>
                    <a:lnTo>
                      <a:pt x="1916" y="154"/>
                    </a:lnTo>
                    <a:lnTo>
                      <a:pt x="1916" y="154"/>
                    </a:lnTo>
                    <a:lnTo>
                      <a:pt x="1917" y="154"/>
                    </a:lnTo>
                    <a:lnTo>
                      <a:pt x="1917" y="155"/>
                    </a:lnTo>
                    <a:lnTo>
                      <a:pt x="1917" y="155"/>
                    </a:lnTo>
                    <a:lnTo>
                      <a:pt x="1918" y="155"/>
                    </a:lnTo>
                    <a:lnTo>
                      <a:pt x="1918" y="155"/>
                    </a:lnTo>
                    <a:lnTo>
                      <a:pt x="1918" y="154"/>
                    </a:lnTo>
                    <a:lnTo>
                      <a:pt x="1919" y="155"/>
                    </a:lnTo>
                    <a:lnTo>
                      <a:pt x="1919" y="156"/>
                    </a:lnTo>
                    <a:lnTo>
                      <a:pt x="1920" y="155"/>
                    </a:lnTo>
                    <a:lnTo>
                      <a:pt x="1920" y="153"/>
                    </a:lnTo>
                    <a:lnTo>
                      <a:pt x="1920" y="153"/>
                    </a:lnTo>
                    <a:lnTo>
                      <a:pt x="1921" y="151"/>
                    </a:lnTo>
                    <a:lnTo>
                      <a:pt x="1921" y="149"/>
                    </a:lnTo>
                    <a:lnTo>
                      <a:pt x="1921" y="147"/>
                    </a:lnTo>
                    <a:lnTo>
                      <a:pt x="1923" y="147"/>
                    </a:lnTo>
                    <a:lnTo>
                      <a:pt x="1923" y="147"/>
                    </a:lnTo>
                    <a:lnTo>
                      <a:pt x="1923" y="149"/>
                    </a:lnTo>
                    <a:lnTo>
                      <a:pt x="1924" y="150"/>
                    </a:lnTo>
                    <a:lnTo>
                      <a:pt x="1924" y="150"/>
                    </a:lnTo>
                    <a:lnTo>
                      <a:pt x="1925" y="151"/>
                    </a:lnTo>
                    <a:lnTo>
                      <a:pt x="1925" y="153"/>
                    </a:lnTo>
                    <a:lnTo>
                      <a:pt x="1925" y="154"/>
                    </a:lnTo>
                    <a:lnTo>
                      <a:pt x="1926" y="153"/>
                    </a:lnTo>
                    <a:lnTo>
                      <a:pt x="1926" y="153"/>
                    </a:lnTo>
                    <a:lnTo>
                      <a:pt x="1926" y="153"/>
                    </a:lnTo>
                    <a:lnTo>
                      <a:pt x="1927" y="150"/>
                    </a:lnTo>
                    <a:lnTo>
                      <a:pt x="1927" y="151"/>
                    </a:lnTo>
                    <a:lnTo>
                      <a:pt x="1927" y="154"/>
                    </a:lnTo>
                    <a:lnTo>
                      <a:pt x="1928" y="154"/>
                    </a:lnTo>
                    <a:lnTo>
                      <a:pt x="1928" y="153"/>
                    </a:lnTo>
                    <a:lnTo>
                      <a:pt x="1929" y="151"/>
                    </a:lnTo>
                    <a:lnTo>
                      <a:pt x="1929" y="149"/>
                    </a:lnTo>
                    <a:lnTo>
                      <a:pt x="1929" y="149"/>
                    </a:lnTo>
                    <a:lnTo>
                      <a:pt x="1930" y="148"/>
                    </a:lnTo>
                    <a:lnTo>
                      <a:pt x="1930" y="148"/>
                    </a:lnTo>
                    <a:lnTo>
                      <a:pt x="1930" y="148"/>
                    </a:lnTo>
                    <a:lnTo>
                      <a:pt x="1932" y="149"/>
                    </a:lnTo>
                    <a:lnTo>
                      <a:pt x="1932" y="149"/>
                    </a:lnTo>
                    <a:lnTo>
                      <a:pt x="1932" y="148"/>
                    </a:lnTo>
                    <a:lnTo>
                      <a:pt x="1933" y="148"/>
                    </a:lnTo>
                    <a:lnTo>
                      <a:pt x="1933" y="147"/>
                    </a:lnTo>
                    <a:lnTo>
                      <a:pt x="1934" y="150"/>
                    </a:lnTo>
                    <a:lnTo>
                      <a:pt x="1934" y="148"/>
                    </a:lnTo>
                    <a:lnTo>
                      <a:pt x="1934" y="149"/>
                    </a:lnTo>
                    <a:lnTo>
                      <a:pt x="1935" y="148"/>
                    </a:lnTo>
                    <a:lnTo>
                      <a:pt x="1935" y="148"/>
                    </a:lnTo>
                    <a:lnTo>
                      <a:pt x="1935" y="150"/>
                    </a:lnTo>
                    <a:lnTo>
                      <a:pt x="1936" y="149"/>
                    </a:lnTo>
                    <a:lnTo>
                      <a:pt x="1936" y="149"/>
                    </a:lnTo>
                    <a:lnTo>
                      <a:pt x="1936" y="150"/>
                    </a:lnTo>
                    <a:lnTo>
                      <a:pt x="1937" y="149"/>
                    </a:lnTo>
                    <a:lnTo>
                      <a:pt x="1937" y="147"/>
                    </a:lnTo>
                    <a:lnTo>
                      <a:pt x="1938" y="146"/>
                    </a:lnTo>
                    <a:lnTo>
                      <a:pt x="1938" y="146"/>
                    </a:lnTo>
                    <a:lnTo>
                      <a:pt x="1938" y="144"/>
                    </a:lnTo>
                    <a:lnTo>
                      <a:pt x="1939" y="142"/>
                    </a:lnTo>
                    <a:lnTo>
                      <a:pt x="1939" y="141"/>
                    </a:lnTo>
                    <a:lnTo>
                      <a:pt x="1939" y="139"/>
                    </a:lnTo>
                    <a:lnTo>
                      <a:pt x="1941" y="140"/>
                    </a:lnTo>
                    <a:lnTo>
                      <a:pt x="1941" y="141"/>
                    </a:lnTo>
                    <a:lnTo>
                      <a:pt x="1942" y="141"/>
                    </a:lnTo>
                    <a:lnTo>
                      <a:pt x="1942" y="141"/>
                    </a:lnTo>
                    <a:lnTo>
                      <a:pt x="1942" y="141"/>
                    </a:lnTo>
                    <a:lnTo>
                      <a:pt x="1943" y="141"/>
                    </a:lnTo>
                    <a:lnTo>
                      <a:pt x="1943" y="140"/>
                    </a:lnTo>
                    <a:lnTo>
                      <a:pt x="1943" y="138"/>
                    </a:lnTo>
                    <a:lnTo>
                      <a:pt x="1944" y="136"/>
                    </a:lnTo>
                    <a:lnTo>
                      <a:pt x="1944" y="136"/>
                    </a:lnTo>
                    <a:lnTo>
                      <a:pt x="1944" y="136"/>
                    </a:lnTo>
                    <a:lnTo>
                      <a:pt x="1945" y="136"/>
                    </a:lnTo>
                    <a:lnTo>
                      <a:pt x="1945" y="136"/>
                    </a:lnTo>
                    <a:lnTo>
                      <a:pt x="1946" y="136"/>
                    </a:lnTo>
                    <a:lnTo>
                      <a:pt x="1946" y="137"/>
                    </a:lnTo>
                    <a:lnTo>
                      <a:pt x="1946" y="136"/>
                    </a:lnTo>
                    <a:lnTo>
                      <a:pt x="1947" y="138"/>
                    </a:lnTo>
                    <a:lnTo>
                      <a:pt x="1947" y="138"/>
                    </a:lnTo>
                    <a:lnTo>
                      <a:pt x="1947" y="136"/>
                    </a:lnTo>
                    <a:lnTo>
                      <a:pt x="1948" y="138"/>
                    </a:lnTo>
                    <a:lnTo>
                      <a:pt x="1948" y="138"/>
                    </a:lnTo>
                    <a:lnTo>
                      <a:pt x="1948" y="137"/>
                    </a:lnTo>
                    <a:lnTo>
                      <a:pt x="1950" y="136"/>
                    </a:lnTo>
                    <a:lnTo>
                      <a:pt x="1950" y="135"/>
                    </a:lnTo>
                    <a:lnTo>
                      <a:pt x="1951" y="135"/>
                    </a:lnTo>
                    <a:lnTo>
                      <a:pt x="1951" y="136"/>
                    </a:lnTo>
                    <a:lnTo>
                      <a:pt x="1951" y="139"/>
                    </a:lnTo>
                    <a:lnTo>
                      <a:pt x="1952" y="140"/>
                    </a:lnTo>
                    <a:lnTo>
                      <a:pt x="1952" y="140"/>
                    </a:lnTo>
                    <a:lnTo>
                      <a:pt x="1952" y="141"/>
                    </a:lnTo>
                    <a:lnTo>
                      <a:pt x="1953" y="141"/>
                    </a:lnTo>
                    <a:lnTo>
                      <a:pt x="1953" y="140"/>
                    </a:lnTo>
                    <a:lnTo>
                      <a:pt x="1953" y="140"/>
                    </a:lnTo>
                    <a:lnTo>
                      <a:pt x="1954" y="140"/>
                    </a:lnTo>
                    <a:lnTo>
                      <a:pt x="1954" y="140"/>
                    </a:lnTo>
                    <a:lnTo>
                      <a:pt x="1955" y="139"/>
                    </a:lnTo>
                    <a:lnTo>
                      <a:pt x="1955" y="138"/>
                    </a:lnTo>
                    <a:lnTo>
                      <a:pt x="1955" y="139"/>
                    </a:lnTo>
                    <a:lnTo>
                      <a:pt x="1956" y="138"/>
                    </a:lnTo>
                    <a:lnTo>
                      <a:pt x="1956" y="136"/>
                    </a:lnTo>
                    <a:lnTo>
                      <a:pt x="1956" y="136"/>
                    </a:lnTo>
                    <a:lnTo>
                      <a:pt x="1957" y="135"/>
                    </a:lnTo>
                    <a:lnTo>
                      <a:pt x="1957" y="135"/>
                    </a:lnTo>
                    <a:lnTo>
                      <a:pt x="1957" y="133"/>
                    </a:lnTo>
                    <a:lnTo>
                      <a:pt x="1959" y="133"/>
                    </a:lnTo>
                    <a:lnTo>
                      <a:pt x="1959" y="133"/>
                    </a:lnTo>
                    <a:lnTo>
                      <a:pt x="1960" y="133"/>
                    </a:lnTo>
                    <a:lnTo>
                      <a:pt x="1960" y="133"/>
                    </a:lnTo>
                    <a:lnTo>
                      <a:pt x="1960" y="135"/>
                    </a:lnTo>
                    <a:lnTo>
                      <a:pt x="1961" y="135"/>
                    </a:lnTo>
                    <a:lnTo>
                      <a:pt x="1961" y="135"/>
                    </a:lnTo>
                    <a:lnTo>
                      <a:pt x="1961" y="133"/>
                    </a:lnTo>
                    <a:lnTo>
                      <a:pt x="1962" y="133"/>
                    </a:lnTo>
                    <a:lnTo>
                      <a:pt x="1962" y="132"/>
                    </a:lnTo>
                    <a:lnTo>
                      <a:pt x="1962" y="133"/>
                    </a:lnTo>
                    <a:lnTo>
                      <a:pt x="1963" y="135"/>
                    </a:lnTo>
                    <a:lnTo>
                      <a:pt x="1963" y="136"/>
                    </a:lnTo>
                    <a:lnTo>
                      <a:pt x="1964" y="136"/>
                    </a:lnTo>
                    <a:lnTo>
                      <a:pt x="1964" y="135"/>
                    </a:lnTo>
                    <a:lnTo>
                      <a:pt x="1964" y="132"/>
                    </a:lnTo>
                    <a:lnTo>
                      <a:pt x="1965" y="130"/>
                    </a:lnTo>
                    <a:lnTo>
                      <a:pt x="1965" y="130"/>
                    </a:lnTo>
                    <a:lnTo>
                      <a:pt x="1965" y="130"/>
                    </a:lnTo>
                    <a:lnTo>
                      <a:pt x="1966" y="128"/>
                    </a:lnTo>
                    <a:lnTo>
                      <a:pt x="1966" y="129"/>
                    </a:lnTo>
                    <a:lnTo>
                      <a:pt x="1966" y="129"/>
                    </a:lnTo>
                    <a:lnTo>
                      <a:pt x="1968" y="130"/>
                    </a:lnTo>
                    <a:lnTo>
                      <a:pt x="1968" y="130"/>
                    </a:lnTo>
                    <a:lnTo>
                      <a:pt x="1969" y="131"/>
                    </a:lnTo>
                    <a:lnTo>
                      <a:pt x="1969" y="132"/>
                    </a:lnTo>
                    <a:lnTo>
                      <a:pt x="1969" y="132"/>
                    </a:lnTo>
                    <a:lnTo>
                      <a:pt x="1970" y="135"/>
                    </a:lnTo>
                    <a:lnTo>
                      <a:pt x="1970" y="133"/>
                    </a:lnTo>
                    <a:lnTo>
                      <a:pt x="1970" y="133"/>
                    </a:lnTo>
                    <a:lnTo>
                      <a:pt x="1971" y="135"/>
                    </a:lnTo>
                    <a:lnTo>
                      <a:pt x="1971" y="132"/>
                    </a:lnTo>
                    <a:lnTo>
                      <a:pt x="1971" y="135"/>
                    </a:lnTo>
                    <a:lnTo>
                      <a:pt x="1972" y="135"/>
                    </a:lnTo>
                    <a:lnTo>
                      <a:pt x="1972" y="135"/>
                    </a:lnTo>
                    <a:lnTo>
                      <a:pt x="1973" y="133"/>
                    </a:lnTo>
                    <a:lnTo>
                      <a:pt x="1973" y="133"/>
                    </a:lnTo>
                    <a:lnTo>
                      <a:pt x="1973" y="133"/>
                    </a:lnTo>
                    <a:lnTo>
                      <a:pt x="1974" y="132"/>
                    </a:lnTo>
                    <a:lnTo>
                      <a:pt x="1974" y="131"/>
                    </a:lnTo>
                    <a:lnTo>
                      <a:pt x="1974" y="130"/>
                    </a:lnTo>
                    <a:lnTo>
                      <a:pt x="1975" y="132"/>
                    </a:lnTo>
                    <a:lnTo>
                      <a:pt x="1975" y="132"/>
                    </a:lnTo>
                    <a:lnTo>
                      <a:pt x="1975" y="131"/>
                    </a:lnTo>
                    <a:lnTo>
                      <a:pt x="1977" y="132"/>
                    </a:lnTo>
                    <a:lnTo>
                      <a:pt x="1977" y="133"/>
                    </a:lnTo>
                    <a:lnTo>
                      <a:pt x="1978" y="135"/>
                    </a:lnTo>
                    <a:lnTo>
                      <a:pt x="1978" y="135"/>
                    </a:lnTo>
                    <a:lnTo>
                      <a:pt x="1978" y="133"/>
                    </a:lnTo>
                    <a:lnTo>
                      <a:pt x="1979" y="133"/>
                    </a:lnTo>
                    <a:lnTo>
                      <a:pt x="1979" y="135"/>
                    </a:lnTo>
                    <a:lnTo>
                      <a:pt x="1979" y="136"/>
                    </a:lnTo>
                    <a:lnTo>
                      <a:pt x="1980" y="132"/>
                    </a:lnTo>
                    <a:lnTo>
                      <a:pt x="1980" y="133"/>
                    </a:lnTo>
                    <a:lnTo>
                      <a:pt x="1980" y="133"/>
                    </a:lnTo>
                    <a:lnTo>
                      <a:pt x="1981" y="135"/>
                    </a:lnTo>
                    <a:lnTo>
                      <a:pt x="1981" y="136"/>
                    </a:lnTo>
                    <a:lnTo>
                      <a:pt x="1982" y="135"/>
                    </a:lnTo>
                    <a:lnTo>
                      <a:pt x="1982" y="136"/>
                    </a:lnTo>
                    <a:lnTo>
                      <a:pt x="1982" y="135"/>
                    </a:lnTo>
                    <a:lnTo>
                      <a:pt x="1983" y="136"/>
                    </a:lnTo>
                    <a:lnTo>
                      <a:pt x="1983" y="136"/>
                    </a:lnTo>
                    <a:lnTo>
                      <a:pt x="1983" y="136"/>
                    </a:lnTo>
                    <a:lnTo>
                      <a:pt x="1984" y="138"/>
                    </a:lnTo>
                    <a:lnTo>
                      <a:pt x="1984" y="137"/>
                    </a:lnTo>
                    <a:lnTo>
                      <a:pt x="1986" y="137"/>
                    </a:lnTo>
                    <a:lnTo>
                      <a:pt x="1986" y="135"/>
                    </a:lnTo>
                    <a:lnTo>
                      <a:pt x="1986" y="136"/>
                    </a:lnTo>
                    <a:lnTo>
                      <a:pt x="1987" y="137"/>
                    </a:lnTo>
                    <a:lnTo>
                      <a:pt x="1987" y="139"/>
                    </a:lnTo>
                    <a:lnTo>
                      <a:pt x="1987" y="138"/>
                    </a:lnTo>
                    <a:lnTo>
                      <a:pt x="1988" y="138"/>
                    </a:lnTo>
                    <a:lnTo>
                      <a:pt x="1988" y="139"/>
                    </a:lnTo>
                    <a:lnTo>
                      <a:pt x="1988" y="140"/>
                    </a:lnTo>
                    <a:lnTo>
                      <a:pt x="1989" y="140"/>
                    </a:lnTo>
                    <a:lnTo>
                      <a:pt x="1989" y="139"/>
                    </a:lnTo>
                    <a:lnTo>
                      <a:pt x="1990" y="138"/>
                    </a:lnTo>
                    <a:lnTo>
                      <a:pt x="1990" y="136"/>
                    </a:lnTo>
                    <a:lnTo>
                      <a:pt x="1990" y="137"/>
                    </a:lnTo>
                    <a:lnTo>
                      <a:pt x="1991" y="136"/>
                    </a:lnTo>
                    <a:lnTo>
                      <a:pt x="1991" y="136"/>
                    </a:lnTo>
                    <a:lnTo>
                      <a:pt x="1991" y="135"/>
                    </a:lnTo>
                    <a:lnTo>
                      <a:pt x="1992" y="135"/>
                    </a:lnTo>
                    <a:lnTo>
                      <a:pt x="1992" y="133"/>
                    </a:lnTo>
                    <a:lnTo>
                      <a:pt x="1992" y="132"/>
                    </a:lnTo>
                    <a:lnTo>
                      <a:pt x="1993" y="131"/>
                    </a:lnTo>
                    <a:lnTo>
                      <a:pt x="1993" y="131"/>
                    </a:lnTo>
                    <a:lnTo>
                      <a:pt x="1994" y="131"/>
                    </a:lnTo>
                    <a:lnTo>
                      <a:pt x="1994" y="130"/>
                    </a:lnTo>
                    <a:lnTo>
                      <a:pt x="1994" y="133"/>
                    </a:lnTo>
                    <a:lnTo>
                      <a:pt x="1996" y="135"/>
                    </a:lnTo>
                    <a:lnTo>
                      <a:pt x="1996" y="138"/>
                    </a:lnTo>
                    <a:lnTo>
                      <a:pt x="1996" y="139"/>
                    </a:lnTo>
                    <a:lnTo>
                      <a:pt x="1997" y="139"/>
                    </a:lnTo>
                    <a:lnTo>
                      <a:pt x="1997" y="138"/>
                    </a:lnTo>
                    <a:lnTo>
                      <a:pt x="1997" y="137"/>
                    </a:lnTo>
                    <a:lnTo>
                      <a:pt x="1998" y="136"/>
                    </a:lnTo>
                    <a:lnTo>
                      <a:pt x="1998" y="137"/>
                    </a:lnTo>
                    <a:lnTo>
                      <a:pt x="1999" y="138"/>
                    </a:lnTo>
                    <a:lnTo>
                      <a:pt x="1999" y="136"/>
                    </a:lnTo>
                    <a:lnTo>
                      <a:pt x="1999" y="138"/>
                    </a:lnTo>
                    <a:lnTo>
                      <a:pt x="2000" y="139"/>
                    </a:lnTo>
                    <a:lnTo>
                      <a:pt x="2000" y="139"/>
                    </a:lnTo>
                    <a:lnTo>
                      <a:pt x="2000" y="141"/>
                    </a:lnTo>
                    <a:lnTo>
                      <a:pt x="2001" y="142"/>
                    </a:lnTo>
                    <a:lnTo>
                      <a:pt x="2001" y="142"/>
                    </a:lnTo>
                    <a:lnTo>
                      <a:pt x="2001" y="142"/>
                    </a:lnTo>
                    <a:lnTo>
                      <a:pt x="2002" y="141"/>
                    </a:lnTo>
                    <a:lnTo>
                      <a:pt x="2002" y="140"/>
                    </a:lnTo>
                    <a:lnTo>
                      <a:pt x="2003" y="140"/>
                    </a:lnTo>
                    <a:lnTo>
                      <a:pt x="2003" y="138"/>
                    </a:lnTo>
                    <a:lnTo>
                      <a:pt x="2003" y="139"/>
                    </a:lnTo>
                    <a:lnTo>
                      <a:pt x="2005" y="136"/>
                    </a:lnTo>
                    <a:lnTo>
                      <a:pt x="2005" y="137"/>
                    </a:lnTo>
                    <a:lnTo>
                      <a:pt x="2005" y="133"/>
                    </a:lnTo>
                    <a:lnTo>
                      <a:pt x="2006" y="133"/>
                    </a:lnTo>
                    <a:lnTo>
                      <a:pt x="2006" y="133"/>
                    </a:lnTo>
                    <a:lnTo>
                      <a:pt x="2006" y="132"/>
                    </a:lnTo>
                    <a:lnTo>
                      <a:pt x="2007" y="133"/>
                    </a:lnTo>
                    <a:lnTo>
                      <a:pt x="2007" y="133"/>
                    </a:lnTo>
                    <a:lnTo>
                      <a:pt x="2008" y="135"/>
                    </a:lnTo>
                    <a:lnTo>
                      <a:pt x="2008" y="135"/>
                    </a:lnTo>
                    <a:lnTo>
                      <a:pt x="2008" y="135"/>
                    </a:lnTo>
                    <a:lnTo>
                      <a:pt x="2009" y="138"/>
                    </a:lnTo>
                    <a:lnTo>
                      <a:pt x="2009" y="138"/>
                    </a:lnTo>
                    <a:lnTo>
                      <a:pt x="2009" y="139"/>
                    </a:lnTo>
                    <a:lnTo>
                      <a:pt x="2010" y="140"/>
                    </a:lnTo>
                    <a:lnTo>
                      <a:pt x="2010" y="140"/>
                    </a:lnTo>
                    <a:lnTo>
                      <a:pt x="2010" y="139"/>
                    </a:lnTo>
                    <a:lnTo>
                      <a:pt x="2011" y="140"/>
                    </a:lnTo>
                    <a:lnTo>
                      <a:pt x="2011" y="140"/>
                    </a:lnTo>
                    <a:lnTo>
                      <a:pt x="2012" y="139"/>
                    </a:lnTo>
                    <a:lnTo>
                      <a:pt x="2012" y="136"/>
                    </a:lnTo>
                    <a:lnTo>
                      <a:pt x="2012" y="135"/>
                    </a:lnTo>
                    <a:lnTo>
                      <a:pt x="2014" y="133"/>
                    </a:lnTo>
                    <a:lnTo>
                      <a:pt x="2014" y="132"/>
                    </a:lnTo>
                    <a:lnTo>
                      <a:pt x="2014" y="133"/>
                    </a:lnTo>
                    <a:lnTo>
                      <a:pt x="2015" y="135"/>
                    </a:lnTo>
                    <a:lnTo>
                      <a:pt x="2015" y="135"/>
                    </a:lnTo>
                    <a:lnTo>
                      <a:pt x="2015" y="135"/>
                    </a:lnTo>
                    <a:lnTo>
                      <a:pt x="2016" y="133"/>
                    </a:lnTo>
                    <a:lnTo>
                      <a:pt x="2016" y="132"/>
                    </a:lnTo>
                    <a:lnTo>
                      <a:pt x="2017" y="133"/>
                    </a:lnTo>
                    <a:lnTo>
                      <a:pt x="2017" y="133"/>
                    </a:lnTo>
                    <a:lnTo>
                      <a:pt x="2017" y="135"/>
                    </a:lnTo>
                    <a:lnTo>
                      <a:pt x="2018" y="133"/>
                    </a:lnTo>
                    <a:lnTo>
                      <a:pt x="2018" y="132"/>
                    </a:lnTo>
                    <a:lnTo>
                      <a:pt x="2018" y="132"/>
                    </a:lnTo>
                    <a:lnTo>
                      <a:pt x="2019" y="132"/>
                    </a:lnTo>
                    <a:lnTo>
                      <a:pt x="2019" y="131"/>
                    </a:lnTo>
                    <a:lnTo>
                      <a:pt x="2019" y="130"/>
                    </a:lnTo>
                    <a:lnTo>
                      <a:pt x="2020" y="128"/>
                    </a:lnTo>
                    <a:lnTo>
                      <a:pt x="2020" y="129"/>
                    </a:lnTo>
                    <a:lnTo>
                      <a:pt x="2021" y="128"/>
                    </a:lnTo>
                    <a:lnTo>
                      <a:pt x="2021" y="128"/>
                    </a:lnTo>
                    <a:lnTo>
                      <a:pt x="2021" y="127"/>
                    </a:lnTo>
                    <a:lnTo>
                      <a:pt x="2023" y="127"/>
                    </a:lnTo>
                    <a:lnTo>
                      <a:pt x="2023" y="127"/>
                    </a:lnTo>
                    <a:lnTo>
                      <a:pt x="2023" y="127"/>
                    </a:lnTo>
                    <a:lnTo>
                      <a:pt x="2024" y="128"/>
                    </a:lnTo>
                    <a:lnTo>
                      <a:pt x="2024" y="128"/>
                    </a:lnTo>
                    <a:lnTo>
                      <a:pt x="2024" y="128"/>
                    </a:lnTo>
                    <a:lnTo>
                      <a:pt x="2025" y="128"/>
                    </a:lnTo>
                    <a:lnTo>
                      <a:pt x="2025" y="129"/>
                    </a:lnTo>
                    <a:lnTo>
                      <a:pt x="2026" y="128"/>
                    </a:lnTo>
                    <a:lnTo>
                      <a:pt x="2026" y="129"/>
                    </a:lnTo>
                    <a:lnTo>
                      <a:pt x="2026" y="129"/>
                    </a:lnTo>
                    <a:lnTo>
                      <a:pt x="2027" y="129"/>
                    </a:lnTo>
                    <a:lnTo>
                      <a:pt x="2027" y="127"/>
                    </a:lnTo>
                    <a:lnTo>
                      <a:pt x="2027" y="128"/>
                    </a:lnTo>
                    <a:lnTo>
                      <a:pt x="2028" y="128"/>
                    </a:lnTo>
                    <a:lnTo>
                      <a:pt x="2028" y="129"/>
                    </a:lnTo>
                    <a:lnTo>
                      <a:pt x="2029" y="132"/>
                    </a:lnTo>
                    <a:lnTo>
                      <a:pt x="2029" y="131"/>
                    </a:lnTo>
                    <a:lnTo>
                      <a:pt x="2029" y="131"/>
                    </a:lnTo>
                    <a:lnTo>
                      <a:pt x="2030" y="130"/>
                    </a:lnTo>
                    <a:lnTo>
                      <a:pt x="2030" y="131"/>
                    </a:lnTo>
                    <a:lnTo>
                      <a:pt x="2030" y="132"/>
                    </a:lnTo>
                    <a:lnTo>
                      <a:pt x="2032" y="133"/>
                    </a:lnTo>
                    <a:lnTo>
                      <a:pt x="2032" y="132"/>
                    </a:lnTo>
                    <a:lnTo>
                      <a:pt x="2032" y="135"/>
                    </a:lnTo>
                    <a:lnTo>
                      <a:pt x="2033" y="135"/>
                    </a:lnTo>
                    <a:lnTo>
                      <a:pt x="2033" y="139"/>
                    </a:lnTo>
                    <a:lnTo>
                      <a:pt x="2034" y="139"/>
                    </a:lnTo>
                    <a:lnTo>
                      <a:pt x="2034" y="137"/>
                    </a:lnTo>
                    <a:lnTo>
                      <a:pt x="2034" y="136"/>
                    </a:lnTo>
                    <a:lnTo>
                      <a:pt x="2035" y="135"/>
                    </a:lnTo>
                    <a:lnTo>
                      <a:pt x="2035" y="135"/>
                    </a:lnTo>
                    <a:lnTo>
                      <a:pt x="2035" y="137"/>
                    </a:lnTo>
                    <a:lnTo>
                      <a:pt x="2036" y="136"/>
                    </a:lnTo>
                    <a:lnTo>
                      <a:pt x="2036" y="136"/>
                    </a:lnTo>
                    <a:lnTo>
                      <a:pt x="2036" y="135"/>
                    </a:lnTo>
                    <a:lnTo>
                      <a:pt x="2037" y="136"/>
                    </a:lnTo>
                    <a:lnTo>
                      <a:pt x="2037" y="135"/>
                    </a:lnTo>
                    <a:lnTo>
                      <a:pt x="2038" y="135"/>
                    </a:lnTo>
                    <a:lnTo>
                      <a:pt x="2038" y="136"/>
                    </a:lnTo>
                    <a:lnTo>
                      <a:pt x="2038" y="135"/>
                    </a:lnTo>
                    <a:lnTo>
                      <a:pt x="2039" y="135"/>
                    </a:lnTo>
                    <a:lnTo>
                      <a:pt x="2039" y="133"/>
                    </a:lnTo>
                    <a:lnTo>
                      <a:pt x="2039" y="132"/>
                    </a:lnTo>
                    <a:lnTo>
                      <a:pt x="2041" y="128"/>
                    </a:lnTo>
                    <a:lnTo>
                      <a:pt x="2041" y="128"/>
                    </a:lnTo>
                    <a:lnTo>
                      <a:pt x="2041" y="127"/>
                    </a:lnTo>
                    <a:lnTo>
                      <a:pt x="2042" y="126"/>
                    </a:lnTo>
                    <a:lnTo>
                      <a:pt x="2042" y="126"/>
                    </a:lnTo>
                    <a:lnTo>
                      <a:pt x="2043" y="127"/>
                    </a:lnTo>
                    <a:lnTo>
                      <a:pt x="2043" y="129"/>
                    </a:lnTo>
                    <a:lnTo>
                      <a:pt x="2043" y="130"/>
                    </a:lnTo>
                    <a:lnTo>
                      <a:pt x="2044" y="130"/>
                    </a:lnTo>
                    <a:lnTo>
                      <a:pt x="2044" y="131"/>
                    </a:lnTo>
                    <a:lnTo>
                      <a:pt x="2044" y="132"/>
                    </a:lnTo>
                    <a:lnTo>
                      <a:pt x="2045" y="132"/>
                    </a:lnTo>
                    <a:lnTo>
                      <a:pt x="2045" y="136"/>
                    </a:lnTo>
                    <a:lnTo>
                      <a:pt x="2045" y="137"/>
                    </a:lnTo>
                    <a:lnTo>
                      <a:pt x="2046" y="136"/>
                    </a:lnTo>
                    <a:lnTo>
                      <a:pt x="2046" y="133"/>
                    </a:lnTo>
                    <a:lnTo>
                      <a:pt x="2047" y="132"/>
                    </a:lnTo>
                    <a:lnTo>
                      <a:pt x="2047" y="133"/>
                    </a:lnTo>
                    <a:lnTo>
                      <a:pt x="2047" y="131"/>
                    </a:lnTo>
                    <a:lnTo>
                      <a:pt x="2048" y="129"/>
                    </a:lnTo>
                    <a:lnTo>
                      <a:pt x="2048" y="128"/>
                    </a:lnTo>
                    <a:lnTo>
                      <a:pt x="2048" y="128"/>
                    </a:lnTo>
                    <a:lnTo>
                      <a:pt x="2050" y="128"/>
                    </a:lnTo>
                    <a:lnTo>
                      <a:pt x="2050" y="128"/>
                    </a:lnTo>
                    <a:lnTo>
                      <a:pt x="2050" y="128"/>
                    </a:lnTo>
                    <a:lnTo>
                      <a:pt x="2051" y="130"/>
                    </a:lnTo>
                    <a:lnTo>
                      <a:pt x="2051" y="131"/>
                    </a:lnTo>
                    <a:lnTo>
                      <a:pt x="2052" y="132"/>
                    </a:lnTo>
                    <a:lnTo>
                      <a:pt x="2052" y="132"/>
                    </a:lnTo>
                    <a:lnTo>
                      <a:pt x="2052" y="129"/>
                    </a:lnTo>
                    <a:lnTo>
                      <a:pt x="2053" y="129"/>
                    </a:lnTo>
                    <a:lnTo>
                      <a:pt x="2053" y="128"/>
                    </a:lnTo>
                    <a:lnTo>
                      <a:pt x="2053" y="127"/>
                    </a:lnTo>
                    <a:lnTo>
                      <a:pt x="2054" y="124"/>
                    </a:lnTo>
                    <a:lnTo>
                      <a:pt x="2054" y="127"/>
                    </a:lnTo>
                    <a:lnTo>
                      <a:pt x="2054" y="126"/>
                    </a:lnTo>
                    <a:lnTo>
                      <a:pt x="2055" y="127"/>
                    </a:lnTo>
                    <a:lnTo>
                      <a:pt x="2055" y="127"/>
                    </a:lnTo>
                    <a:lnTo>
                      <a:pt x="2056" y="126"/>
                    </a:lnTo>
                    <a:lnTo>
                      <a:pt x="2056" y="128"/>
                    </a:lnTo>
                    <a:lnTo>
                      <a:pt x="2056" y="124"/>
                    </a:lnTo>
                    <a:lnTo>
                      <a:pt x="2057" y="127"/>
                    </a:lnTo>
                    <a:lnTo>
                      <a:pt x="2057" y="128"/>
                    </a:lnTo>
                    <a:lnTo>
                      <a:pt x="2057" y="126"/>
                    </a:lnTo>
                    <a:lnTo>
                      <a:pt x="2059" y="124"/>
                    </a:lnTo>
                    <a:lnTo>
                      <a:pt x="2059" y="126"/>
                    </a:lnTo>
                    <a:lnTo>
                      <a:pt x="2059" y="127"/>
                    </a:lnTo>
                    <a:lnTo>
                      <a:pt x="2060" y="128"/>
                    </a:lnTo>
                    <a:lnTo>
                      <a:pt x="2060" y="127"/>
                    </a:lnTo>
                    <a:lnTo>
                      <a:pt x="2061" y="127"/>
                    </a:lnTo>
                    <a:lnTo>
                      <a:pt x="2061" y="127"/>
                    </a:lnTo>
                    <a:lnTo>
                      <a:pt x="2061" y="127"/>
                    </a:lnTo>
                    <a:lnTo>
                      <a:pt x="2062" y="128"/>
                    </a:lnTo>
                    <a:lnTo>
                      <a:pt x="2062" y="128"/>
                    </a:lnTo>
                    <a:lnTo>
                      <a:pt x="2062" y="130"/>
                    </a:lnTo>
                    <a:lnTo>
                      <a:pt x="2063" y="130"/>
                    </a:lnTo>
                    <a:lnTo>
                      <a:pt x="2063" y="130"/>
                    </a:lnTo>
                    <a:lnTo>
                      <a:pt x="2063" y="131"/>
                    </a:lnTo>
                    <a:lnTo>
                      <a:pt x="2064" y="132"/>
                    </a:lnTo>
                    <a:lnTo>
                      <a:pt x="2064" y="132"/>
                    </a:lnTo>
                    <a:lnTo>
                      <a:pt x="2065" y="131"/>
                    </a:lnTo>
                    <a:lnTo>
                      <a:pt x="2065" y="132"/>
                    </a:lnTo>
                    <a:lnTo>
                      <a:pt x="2065" y="132"/>
                    </a:lnTo>
                    <a:lnTo>
                      <a:pt x="2066" y="132"/>
                    </a:lnTo>
                    <a:lnTo>
                      <a:pt x="2066" y="132"/>
                    </a:lnTo>
                    <a:lnTo>
                      <a:pt x="2066" y="132"/>
                    </a:lnTo>
                    <a:lnTo>
                      <a:pt x="2068" y="132"/>
                    </a:lnTo>
                    <a:lnTo>
                      <a:pt x="2068" y="132"/>
                    </a:lnTo>
                    <a:lnTo>
                      <a:pt x="2068" y="131"/>
                    </a:lnTo>
                    <a:lnTo>
                      <a:pt x="2069" y="132"/>
                    </a:lnTo>
                    <a:lnTo>
                      <a:pt x="2069" y="132"/>
                    </a:lnTo>
                    <a:lnTo>
                      <a:pt x="2070" y="132"/>
                    </a:lnTo>
                    <a:lnTo>
                      <a:pt x="2070" y="133"/>
                    </a:lnTo>
                    <a:lnTo>
                      <a:pt x="2070" y="132"/>
                    </a:lnTo>
                    <a:lnTo>
                      <a:pt x="2071" y="133"/>
                    </a:lnTo>
                    <a:lnTo>
                      <a:pt x="2071" y="133"/>
                    </a:lnTo>
                    <a:lnTo>
                      <a:pt x="2071" y="133"/>
                    </a:lnTo>
                    <a:lnTo>
                      <a:pt x="2072" y="131"/>
                    </a:lnTo>
                    <a:lnTo>
                      <a:pt x="2072" y="132"/>
                    </a:lnTo>
                    <a:lnTo>
                      <a:pt x="2073" y="133"/>
                    </a:lnTo>
                    <a:lnTo>
                      <a:pt x="2073" y="133"/>
                    </a:lnTo>
                    <a:lnTo>
                      <a:pt x="2073" y="133"/>
                    </a:lnTo>
                    <a:lnTo>
                      <a:pt x="2074" y="133"/>
                    </a:lnTo>
                    <a:lnTo>
                      <a:pt x="2074" y="131"/>
                    </a:lnTo>
                    <a:lnTo>
                      <a:pt x="2074" y="130"/>
                    </a:lnTo>
                    <a:lnTo>
                      <a:pt x="2075" y="130"/>
                    </a:lnTo>
                    <a:lnTo>
                      <a:pt x="2075" y="129"/>
                    </a:lnTo>
                    <a:lnTo>
                      <a:pt x="2075" y="129"/>
                    </a:lnTo>
                    <a:lnTo>
                      <a:pt x="2077" y="130"/>
                    </a:lnTo>
                    <a:lnTo>
                      <a:pt x="2077" y="132"/>
                    </a:lnTo>
                    <a:lnTo>
                      <a:pt x="2078" y="132"/>
                    </a:lnTo>
                    <a:lnTo>
                      <a:pt x="2078" y="132"/>
                    </a:lnTo>
                    <a:lnTo>
                      <a:pt x="2078" y="132"/>
                    </a:lnTo>
                    <a:lnTo>
                      <a:pt x="2079" y="132"/>
                    </a:lnTo>
                    <a:lnTo>
                      <a:pt x="2079" y="133"/>
                    </a:lnTo>
                    <a:lnTo>
                      <a:pt x="2079" y="132"/>
                    </a:lnTo>
                    <a:lnTo>
                      <a:pt x="2080" y="132"/>
                    </a:lnTo>
                    <a:lnTo>
                      <a:pt x="2080" y="132"/>
                    </a:lnTo>
                    <a:lnTo>
                      <a:pt x="2080" y="133"/>
                    </a:lnTo>
                    <a:lnTo>
                      <a:pt x="2081" y="135"/>
                    </a:lnTo>
                    <a:lnTo>
                      <a:pt x="2081" y="137"/>
                    </a:lnTo>
                    <a:lnTo>
                      <a:pt x="2082" y="136"/>
                    </a:lnTo>
                    <a:lnTo>
                      <a:pt x="2082" y="138"/>
                    </a:lnTo>
                    <a:lnTo>
                      <a:pt x="2082" y="137"/>
                    </a:lnTo>
                    <a:lnTo>
                      <a:pt x="2083" y="139"/>
                    </a:lnTo>
                    <a:lnTo>
                      <a:pt x="2083" y="138"/>
                    </a:lnTo>
                    <a:lnTo>
                      <a:pt x="2083" y="139"/>
                    </a:lnTo>
                    <a:lnTo>
                      <a:pt x="2084" y="136"/>
                    </a:lnTo>
                    <a:lnTo>
                      <a:pt x="2084" y="135"/>
                    </a:lnTo>
                    <a:lnTo>
                      <a:pt x="2084" y="136"/>
                    </a:lnTo>
                    <a:lnTo>
                      <a:pt x="2086" y="133"/>
                    </a:lnTo>
                    <a:lnTo>
                      <a:pt x="2086" y="133"/>
                    </a:lnTo>
                    <a:lnTo>
                      <a:pt x="2087" y="132"/>
                    </a:lnTo>
                    <a:lnTo>
                      <a:pt x="2087" y="133"/>
                    </a:lnTo>
                    <a:lnTo>
                      <a:pt x="2087" y="133"/>
                    </a:lnTo>
                    <a:lnTo>
                      <a:pt x="2088" y="135"/>
                    </a:lnTo>
                    <a:lnTo>
                      <a:pt x="2088" y="136"/>
                    </a:lnTo>
                    <a:lnTo>
                      <a:pt x="2088" y="137"/>
                    </a:lnTo>
                    <a:lnTo>
                      <a:pt x="2089" y="138"/>
                    </a:lnTo>
                    <a:lnTo>
                      <a:pt x="2089" y="135"/>
                    </a:lnTo>
                    <a:lnTo>
                      <a:pt x="2089" y="135"/>
                    </a:lnTo>
                    <a:lnTo>
                      <a:pt x="2090" y="136"/>
                    </a:lnTo>
                    <a:lnTo>
                      <a:pt x="2090" y="136"/>
                    </a:lnTo>
                    <a:lnTo>
                      <a:pt x="2091" y="137"/>
                    </a:lnTo>
                    <a:lnTo>
                      <a:pt x="2091" y="136"/>
                    </a:lnTo>
                    <a:lnTo>
                      <a:pt x="2091" y="137"/>
                    </a:lnTo>
                    <a:lnTo>
                      <a:pt x="2092" y="139"/>
                    </a:lnTo>
                    <a:lnTo>
                      <a:pt x="2092" y="140"/>
                    </a:lnTo>
                    <a:lnTo>
                      <a:pt x="2092" y="139"/>
                    </a:lnTo>
                    <a:lnTo>
                      <a:pt x="2093" y="140"/>
                    </a:lnTo>
                    <a:lnTo>
                      <a:pt x="2093" y="138"/>
                    </a:lnTo>
                    <a:lnTo>
                      <a:pt x="2093" y="139"/>
                    </a:lnTo>
                    <a:lnTo>
                      <a:pt x="2095" y="138"/>
                    </a:lnTo>
                    <a:lnTo>
                      <a:pt x="2095" y="138"/>
                    </a:lnTo>
                    <a:lnTo>
                      <a:pt x="2096" y="136"/>
                    </a:lnTo>
                    <a:lnTo>
                      <a:pt x="2096" y="136"/>
                    </a:lnTo>
                    <a:lnTo>
                      <a:pt x="2096" y="135"/>
                    </a:lnTo>
                    <a:lnTo>
                      <a:pt x="2097" y="138"/>
                    </a:lnTo>
                    <a:lnTo>
                      <a:pt x="2097" y="140"/>
                    </a:lnTo>
                    <a:lnTo>
                      <a:pt x="2097" y="141"/>
                    </a:lnTo>
                    <a:lnTo>
                      <a:pt x="2098" y="139"/>
                    </a:lnTo>
                    <a:lnTo>
                      <a:pt x="2098" y="139"/>
                    </a:lnTo>
                    <a:lnTo>
                      <a:pt x="2098" y="138"/>
                    </a:lnTo>
                    <a:lnTo>
                      <a:pt x="2099" y="138"/>
                    </a:lnTo>
                    <a:lnTo>
                      <a:pt x="2099" y="137"/>
                    </a:lnTo>
                    <a:lnTo>
                      <a:pt x="2100" y="135"/>
                    </a:lnTo>
                    <a:lnTo>
                      <a:pt x="2100" y="135"/>
                    </a:lnTo>
                    <a:lnTo>
                      <a:pt x="2100" y="137"/>
                    </a:lnTo>
                    <a:lnTo>
                      <a:pt x="2101" y="139"/>
                    </a:lnTo>
                    <a:lnTo>
                      <a:pt x="2101" y="141"/>
                    </a:lnTo>
                    <a:lnTo>
                      <a:pt x="2101" y="141"/>
                    </a:lnTo>
                    <a:lnTo>
                      <a:pt x="2102" y="140"/>
                    </a:lnTo>
                    <a:lnTo>
                      <a:pt x="2102" y="138"/>
                    </a:lnTo>
                    <a:lnTo>
                      <a:pt x="2102" y="137"/>
                    </a:lnTo>
                    <a:lnTo>
                      <a:pt x="2104" y="136"/>
                    </a:lnTo>
                    <a:lnTo>
                      <a:pt x="2104" y="137"/>
                    </a:lnTo>
                    <a:lnTo>
                      <a:pt x="2105" y="135"/>
                    </a:lnTo>
                    <a:lnTo>
                      <a:pt x="2105" y="135"/>
                    </a:lnTo>
                    <a:lnTo>
                      <a:pt x="2105" y="133"/>
                    </a:lnTo>
                    <a:lnTo>
                      <a:pt x="2106" y="135"/>
                    </a:lnTo>
                    <a:lnTo>
                      <a:pt x="2106" y="136"/>
                    </a:lnTo>
                    <a:lnTo>
                      <a:pt x="2106" y="135"/>
                    </a:lnTo>
                    <a:lnTo>
                      <a:pt x="2107" y="135"/>
                    </a:lnTo>
                    <a:lnTo>
                      <a:pt x="2107" y="132"/>
                    </a:lnTo>
                    <a:lnTo>
                      <a:pt x="2107" y="131"/>
                    </a:lnTo>
                    <a:lnTo>
                      <a:pt x="2108" y="132"/>
                    </a:lnTo>
                    <a:lnTo>
                      <a:pt x="2108" y="132"/>
                    </a:lnTo>
                    <a:lnTo>
                      <a:pt x="2109" y="135"/>
                    </a:lnTo>
                    <a:lnTo>
                      <a:pt x="2109" y="133"/>
                    </a:lnTo>
                    <a:lnTo>
                      <a:pt x="2109" y="135"/>
                    </a:lnTo>
                    <a:lnTo>
                      <a:pt x="2110" y="135"/>
                    </a:lnTo>
                    <a:lnTo>
                      <a:pt x="2110" y="136"/>
                    </a:lnTo>
                    <a:lnTo>
                      <a:pt x="2110" y="137"/>
                    </a:lnTo>
                    <a:lnTo>
                      <a:pt x="2111" y="138"/>
                    </a:lnTo>
                    <a:lnTo>
                      <a:pt x="2111" y="137"/>
                    </a:lnTo>
                    <a:lnTo>
                      <a:pt x="2111" y="137"/>
                    </a:lnTo>
                    <a:lnTo>
                      <a:pt x="2113" y="140"/>
                    </a:lnTo>
                    <a:lnTo>
                      <a:pt x="2113" y="140"/>
                    </a:lnTo>
                    <a:lnTo>
                      <a:pt x="2114" y="141"/>
                    </a:lnTo>
                    <a:lnTo>
                      <a:pt x="2114" y="142"/>
                    </a:lnTo>
                    <a:lnTo>
                      <a:pt x="2114" y="142"/>
                    </a:lnTo>
                    <a:lnTo>
                      <a:pt x="2115" y="145"/>
                    </a:lnTo>
                    <a:lnTo>
                      <a:pt x="2115" y="146"/>
                    </a:lnTo>
                    <a:lnTo>
                      <a:pt x="2115" y="147"/>
                    </a:lnTo>
                    <a:lnTo>
                      <a:pt x="2116" y="148"/>
                    </a:lnTo>
                    <a:lnTo>
                      <a:pt x="2116" y="148"/>
                    </a:lnTo>
                    <a:lnTo>
                      <a:pt x="2117" y="145"/>
                    </a:lnTo>
                    <a:lnTo>
                      <a:pt x="2117" y="144"/>
                    </a:lnTo>
                    <a:lnTo>
                      <a:pt x="2117" y="142"/>
                    </a:lnTo>
                    <a:lnTo>
                      <a:pt x="2118" y="139"/>
                    </a:lnTo>
                    <a:lnTo>
                      <a:pt x="2118" y="139"/>
                    </a:lnTo>
                    <a:lnTo>
                      <a:pt x="2118" y="137"/>
                    </a:lnTo>
                    <a:lnTo>
                      <a:pt x="2119" y="139"/>
                    </a:lnTo>
                    <a:lnTo>
                      <a:pt x="2119" y="138"/>
                    </a:lnTo>
                    <a:lnTo>
                      <a:pt x="2119" y="139"/>
                    </a:lnTo>
                    <a:lnTo>
                      <a:pt x="2120" y="140"/>
                    </a:lnTo>
                    <a:lnTo>
                      <a:pt x="2120" y="139"/>
                    </a:lnTo>
                    <a:lnTo>
                      <a:pt x="2122" y="139"/>
                    </a:lnTo>
                    <a:lnTo>
                      <a:pt x="2122" y="136"/>
                    </a:lnTo>
                    <a:lnTo>
                      <a:pt x="2122" y="136"/>
                    </a:lnTo>
                    <a:lnTo>
                      <a:pt x="2123" y="135"/>
                    </a:lnTo>
                    <a:lnTo>
                      <a:pt x="2123" y="135"/>
                    </a:lnTo>
                    <a:lnTo>
                      <a:pt x="2123" y="135"/>
                    </a:lnTo>
                    <a:lnTo>
                      <a:pt x="2124" y="135"/>
                    </a:lnTo>
                    <a:lnTo>
                      <a:pt x="2124" y="136"/>
                    </a:lnTo>
                    <a:lnTo>
                      <a:pt x="2124" y="137"/>
                    </a:lnTo>
                    <a:lnTo>
                      <a:pt x="2125" y="138"/>
                    </a:lnTo>
                    <a:lnTo>
                      <a:pt x="2125" y="139"/>
                    </a:lnTo>
                    <a:lnTo>
                      <a:pt x="2126" y="140"/>
                    </a:lnTo>
                    <a:lnTo>
                      <a:pt x="2126" y="144"/>
                    </a:lnTo>
                    <a:lnTo>
                      <a:pt x="2126" y="141"/>
                    </a:lnTo>
                    <a:lnTo>
                      <a:pt x="2127" y="141"/>
                    </a:lnTo>
                    <a:lnTo>
                      <a:pt x="2127" y="141"/>
                    </a:lnTo>
                    <a:lnTo>
                      <a:pt x="2127" y="139"/>
                    </a:lnTo>
                    <a:lnTo>
                      <a:pt x="2128" y="138"/>
                    </a:lnTo>
                    <a:lnTo>
                      <a:pt x="2128" y="138"/>
                    </a:lnTo>
                    <a:lnTo>
                      <a:pt x="2128" y="138"/>
                    </a:lnTo>
                    <a:lnTo>
                      <a:pt x="2129" y="138"/>
                    </a:lnTo>
                    <a:lnTo>
                      <a:pt x="2129" y="139"/>
                    </a:lnTo>
                    <a:lnTo>
                      <a:pt x="2131" y="140"/>
                    </a:lnTo>
                    <a:lnTo>
                      <a:pt x="2131" y="139"/>
                    </a:lnTo>
                    <a:lnTo>
                      <a:pt x="2131" y="140"/>
                    </a:lnTo>
                    <a:lnTo>
                      <a:pt x="2132" y="137"/>
                    </a:lnTo>
                    <a:lnTo>
                      <a:pt x="2132" y="136"/>
                    </a:lnTo>
                    <a:lnTo>
                      <a:pt x="2132" y="136"/>
                    </a:lnTo>
                    <a:lnTo>
                      <a:pt x="2133" y="135"/>
                    </a:lnTo>
                    <a:lnTo>
                      <a:pt x="2133" y="136"/>
                    </a:lnTo>
                    <a:lnTo>
                      <a:pt x="2133" y="136"/>
                    </a:lnTo>
                    <a:lnTo>
                      <a:pt x="2134" y="137"/>
                    </a:lnTo>
                    <a:lnTo>
                      <a:pt x="2134" y="137"/>
                    </a:lnTo>
                    <a:lnTo>
                      <a:pt x="2135" y="136"/>
                    </a:lnTo>
                    <a:lnTo>
                      <a:pt x="2135" y="138"/>
                    </a:lnTo>
                    <a:lnTo>
                      <a:pt x="2135" y="139"/>
                    </a:lnTo>
                    <a:lnTo>
                      <a:pt x="2136" y="138"/>
                    </a:lnTo>
                    <a:lnTo>
                      <a:pt x="2136" y="138"/>
                    </a:lnTo>
                    <a:lnTo>
                      <a:pt x="2136" y="138"/>
                    </a:lnTo>
                    <a:lnTo>
                      <a:pt x="2137" y="139"/>
                    </a:lnTo>
                    <a:lnTo>
                      <a:pt x="2137" y="139"/>
                    </a:lnTo>
                    <a:lnTo>
                      <a:pt x="2137" y="139"/>
                    </a:lnTo>
                    <a:lnTo>
                      <a:pt x="2138" y="138"/>
                    </a:lnTo>
                    <a:lnTo>
                      <a:pt x="2138" y="140"/>
                    </a:lnTo>
                    <a:lnTo>
                      <a:pt x="2140" y="140"/>
                    </a:lnTo>
                    <a:lnTo>
                      <a:pt x="2140" y="139"/>
                    </a:lnTo>
                    <a:lnTo>
                      <a:pt x="2140" y="137"/>
                    </a:lnTo>
                    <a:lnTo>
                      <a:pt x="2141" y="136"/>
                    </a:lnTo>
                    <a:lnTo>
                      <a:pt x="2141" y="137"/>
                    </a:lnTo>
                    <a:lnTo>
                      <a:pt x="2141" y="137"/>
                    </a:lnTo>
                    <a:lnTo>
                      <a:pt x="2142" y="136"/>
                    </a:lnTo>
                    <a:lnTo>
                      <a:pt x="2142" y="135"/>
                    </a:lnTo>
                    <a:lnTo>
                      <a:pt x="2142" y="135"/>
                    </a:lnTo>
                    <a:lnTo>
                      <a:pt x="2143" y="135"/>
                    </a:lnTo>
                    <a:lnTo>
                      <a:pt x="2143" y="135"/>
                    </a:lnTo>
                    <a:lnTo>
                      <a:pt x="2144" y="135"/>
                    </a:lnTo>
                    <a:lnTo>
                      <a:pt x="2144" y="135"/>
                    </a:lnTo>
                    <a:lnTo>
                      <a:pt x="2144" y="136"/>
                    </a:lnTo>
                    <a:lnTo>
                      <a:pt x="2145" y="138"/>
                    </a:lnTo>
                    <a:lnTo>
                      <a:pt x="2145" y="139"/>
                    </a:lnTo>
                    <a:lnTo>
                      <a:pt x="2145" y="139"/>
                    </a:lnTo>
                    <a:lnTo>
                      <a:pt x="2146" y="137"/>
                    </a:lnTo>
                    <a:lnTo>
                      <a:pt x="2146" y="136"/>
                    </a:lnTo>
                    <a:lnTo>
                      <a:pt x="2146" y="136"/>
                    </a:lnTo>
                    <a:lnTo>
                      <a:pt x="2147" y="138"/>
                    </a:lnTo>
                    <a:lnTo>
                      <a:pt x="2147" y="137"/>
                    </a:lnTo>
                    <a:lnTo>
                      <a:pt x="2149" y="138"/>
                    </a:lnTo>
                    <a:lnTo>
                      <a:pt x="2149" y="139"/>
                    </a:lnTo>
                    <a:lnTo>
                      <a:pt x="2149" y="140"/>
                    </a:lnTo>
                    <a:lnTo>
                      <a:pt x="2150" y="140"/>
                    </a:lnTo>
                    <a:lnTo>
                      <a:pt x="2150" y="140"/>
                    </a:lnTo>
                    <a:lnTo>
                      <a:pt x="2150" y="139"/>
                    </a:lnTo>
                    <a:lnTo>
                      <a:pt x="2151" y="138"/>
                    </a:lnTo>
                    <a:lnTo>
                      <a:pt x="2151" y="138"/>
                    </a:lnTo>
                    <a:lnTo>
                      <a:pt x="2151" y="138"/>
                    </a:lnTo>
                    <a:lnTo>
                      <a:pt x="2152" y="136"/>
                    </a:lnTo>
                    <a:lnTo>
                      <a:pt x="2152" y="137"/>
                    </a:lnTo>
                    <a:lnTo>
                      <a:pt x="2153" y="138"/>
                    </a:lnTo>
                    <a:lnTo>
                      <a:pt x="2153" y="136"/>
                    </a:lnTo>
                    <a:lnTo>
                      <a:pt x="2153" y="136"/>
                    </a:lnTo>
                    <a:lnTo>
                      <a:pt x="2154" y="135"/>
                    </a:lnTo>
                    <a:lnTo>
                      <a:pt x="2154" y="135"/>
                    </a:lnTo>
                    <a:lnTo>
                      <a:pt x="2154" y="133"/>
                    </a:lnTo>
                    <a:lnTo>
                      <a:pt x="2155" y="135"/>
                    </a:lnTo>
                    <a:lnTo>
                      <a:pt x="2155" y="135"/>
                    </a:lnTo>
                    <a:lnTo>
                      <a:pt x="2155" y="131"/>
                    </a:lnTo>
                    <a:lnTo>
                      <a:pt x="2156" y="130"/>
                    </a:lnTo>
                    <a:lnTo>
                      <a:pt x="2156" y="128"/>
                    </a:lnTo>
                    <a:lnTo>
                      <a:pt x="2158" y="128"/>
                    </a:lnTo>
                    <a:lnTo>
                      <a:pt x="2158" y="130"/>
                    </a:lnTo>
                    <a:lnTo>
                      <a:pt x="2158" y="131"/>
                    </a:lnTo>
                    <a:lnTo>
                      <a:pt x="2159" y="132"/>
                    </a:lnTo>
                    <a:lnTo>
                      <a:pt x="2159" y="132"/>
                    </a:lnTo>
                    <a:lnTo>
                      <a:pt x="2159" y="135"/>
                    </a:lnTo>
                    <a:lnTo>
                      <a:pt x="2160" y="133"/>
                    </a:lnTo>
                    <a:lnTo>
                      <a:pt x="2160" y="138"/>
                    </a:lnTo>
                    <a:lnTo>
                      <a:pt x="2161" y="138"/>
                    </a:lnTo>
                    <a:lnTo>
                      <a:pt x="2161" y="138"/>
                    </a:lnTo>
                    <a:lnTo>
                      <a:pt x="2161" y="139"/>
                    </a:lnTo>
                    <a:lnTo>
                      <a:pt x="2162" y="140"/>
                    </a:lnTo>
                    <a:lnTo>
                      <a:pt x="2162" y="140"/>
                    </a:lnTo>
                    <a:lnTo>
                      <a:pt x="2162" y="140"/>
                    </a:lnTo>
                    <a:lnTo>
                      <a:pt x="2163" y="140"/>
                    </a:lnTo>
                    <a:lnTo>
                      <a:pt x="2163" y="142"/>
                    </a:lnTo>
                    <a:lnTo>
                      <a:pt x="2163" y="142"/>
                    </a:lnTo>
                    <a:lnTo>
                      <a:pt x="2164" y="141"/>
                    </a:lnTo>
                    <a:lnTo>
                      <a:pt x="2164" y="142"/>
                    </a:lnTo>
                    <a:lnTo>
                      <a:pt x="2165" y="141"/>
                    </a:lnTo>
                    <a:lnTo>
                      <a:pt x="2165" y="141"/>
                    </a:lnTo>
                    <a:lnTo>
                      <a:pt x="2165" y="141"/>
                    </a:lnTo>
                    <a:lnTo>
                      <a:pt x="2167" y="140"/>
                    </a:lnTo>
                    <a:lnTo>
                      <a:pt x="2167" y="140"/>
                    </a:lnTo>
                    <a:lnTo>
                      <a:pt x="2167" y="138"/>
                    </a:lnTo>
                    <a:lnTo>
                      <a:pt x="2168" y="136"/>
                    </a:lnTo>
                    <a:lnTo>
                      <a:pt x="2168" y="136"/>
                    </a:lnTo>
                    <a:lnTo>
                      <a:pt x="2168" y="136"/>
                    </a:lnTo>
                    <a:lnTo>
                      <a:pt x="2169" y="138"/>
                    </a:lnTo>
                    <a:lnTo>
                      <a:pt x="2169" y="138"/>
                    </a:lnTo>
                    <a:lnTo>
                      <a:pt x="2170" y="139"/>
                    </a:lnTo>
                    <a:lnTo>
                      <a:pt x="2170" y="142"/>
                    </a:lnTo>
                    <a:lnTo>
                      <a:pt x="2170" y="142"/>
                    </a:lnTo>
                    <a:lnTo>
                      <a:pt x="2171" y="144"/>
                    </a:lnTo>
                    <a:lnTo>
                      <a:pt x="2171" y="145"/>
                    </a:lnTo>
                    <a:lnTo>
                      <a:pt x="2171" y="144"/>
                    </a:lnTo>
                    <a:lnTo>
                      <a:pt x="2172" y="146"/>
                    </a:lnTo>
                    <a:lnTo>
                      <a:pt x="2172" y="146"/>
                    </a:lnTo>
                    <a:lnTo>
                      <a:pt x="2172" y="146"/>
                    </a:lnTo>
                    <a:lnTo>
                      <a:pt x="2173" y="144"/>
                    </a:lnTo>
                    <a:lnTo>
                      <a:pt x="2173" y="144"/>
                    </a:lnTo>
                    <a:lnTo>
                      <a:pt x="2174" y="144"/>
                    </a:lnTo>
                    <a:lnTo>
                      <a:pt x="2174" y="144"/>
                    </a:lnTo>
                    <a:lnTo>
                      <a:pt x="2174" y="142"/>
                    </a:lnTo>
                    <a:lnTo>
                      <a:pt x="2176" y="142"/>
                    </a:lnTo>
                    <a:lnTo>
                      <a:pt x="2176" y="145"/>
                    </a:lnTo>
                    <a:lnTo>
                      <a:pt x="2176" y="146"/>
                    </a:lnTo>
                    <a:lnTo>
                      <a:pt x="2177" y="146"/>
                    </a:lnTo>
                    <a:lnTo>
                      <a:pt x="2177" y="146"/>
                    </a:lnTo>
                    <a:lnTo>
                      <a:pt x="2177" y="142"/>
                    </a:lnTo>
                    <a:lnTo>
                      <a:pt x="2178" y="141"/>
                    </a:lnTo>
                    <a:lnTo>
                      <a:pt x="2178" y="141"/>
                    </a:lnTo>
                    <a:lnTo>
                      <a:pt x="2179" y="144"/>
                    </a:lnTo>
                    <a:lnTo>
                      <a:pt x="2179" y="141"/>
                    </a:lnTo>
                    <a:lnTo>
                      <a:pt x="2179" y="144"/>
                    </a:lnTo>
                    <a:lnTo>
                      <a:pt x="2180" y="142"/>
                    </a:lnTo>
                    <a:lnTo>
                      <a:pt x="2180" y="140"/>
                    </a:lnTo>
                    <a:lnTo>
                      <a:pt x="2180" y="141"/>
                    </a:lnTo>
                    <a:lnTo>
                      <a:pt x="2181" y="141"/>
                    </a:lnTo>
                    <a:lnTo>
                      <a:pt x="2181" y="142"/>
                    </a:lnTo>
                    <a:lnTo>
                      <a:pt x="2181" y="142"/>
                    </a:lnTo>
                    <a:lnTo>
                      <a:pt x="2182" y="142"/>
                    </a:lnTo>
                    <a:lnTo>
                      <a:pt x="2182" y="142"/>
                    </a:lnTo>
                    <a:lnTo>
                      <a:pt x="2183" y="144"/>
                    </a:lnTo>
                    <a:lnTo>
                      <a:pt x="2183" y="144"/>
                    </a:lnTo>
                    <a:lnTo>
                      <a:pt x="2183" y="142"/>
                    </a:lnTo>
                    <a:lnTo>
                      <a:pt x="2185" y="142"/>
                    </a:lnTo>
                    <a:lnTo>
                      <a:pt x="2185" y="140"/>
                    </a:lnTo>
                    <a:lnTo>
                      <a:pt x="2185" y="142"/>
                    </a:lnTo>
                    <a:lnTo>
                      <a:pt x="2186" y="142"/>
                    </a:lnTo>
                    <a:lnTo>
                      <a:pt x="2186" y="140"/>
                    </a:lnTo>
                    <a:lnTo>
                      <a:pt x="2186" y="139"/>
                    </a:lnTo>
                    <a:lnTo>
                      <a:pt x="2187" y="139"/>
                    </a:lnTo>
                    <a:lnTo>
                      <a:pt x="2187" y="138"/>
                    </a:lnTo>
                    <a:lnTo>
                      <a:pt x="2188" y="137"/>
                    </a:lnTo>
                    <a:lnTo>
                      <a:pt x="2188" y="136"/>
                    </a:lnTo>
                    <a:lnTo>
                      <a:pt x="2188" y="133"/>
                    </a:lnTo>
                    <a:lnTo>
                      <a:pt x="2189" y="131"/>
                    </a:lnTo>
                    <a:lnTo>
                      <a:pt x="2189" y="130"/>
                    </a:lnTo>
                    <a:lnTo>
                      <a:pt x="2189" y="130"/>
                    </a:lnTo>
                    <a:lnTo>
                      <a:pt x="2190" y="130"/>
                    </a:lnTo>
                    <a:lnTo>
                      <a:pt x="2190" y="127"/>
                    </a:lnTo>
                    <a:lnTo>
                      <a:pt x="2190" y="127"/>
                    </a:lnTo>
                    <a:lnTo>
                      <a:pt x="2191" y="127"/>
                    </a:lnTo>
                    <a:lnTo>
                      <a:pt x="2191" y="128"/>
                    </a:lnTo>
                    <a:lnTo>
                      <a:pt x="2192" y="128"/>
                    </a:lnTo>
                    <a:lnTo>
                      <a:pt x="2192" y="127"/>
                    </a:lnTo>
                    <a:lnTo>
                      <a:pt x="2192" y="128"/>
                    </a:lnTo>
                    <a:lnTo>
                      <a:pt x="2194" y="129"/>
                    </a:lnTo>
                    <a:lnTo>
                      <a:pt x="2194" y="131"/>
                    </a:lnTo>
                    <a:lnTo>
                      <a:pt x="2194" y="131"/>
                    </a:lnTo>
                    <a:lnTo>
                      <a:pt x="2195" y="132"/>
                    </a:lnTo>
                    <a:lnTo>
                      <a:pt x="2195" y="133"/>
                    </a:lnTo>
                    <a:lnTo>
                      <a:pt x="2195" y="133"/>
                    </a:lnTo>
                    <a:lnTo>
                      <a:pt x="2196" y="132"/>
                    </a:lnTo>
                    <a:lnTo>
                      <a:pt x="2196" y="133"/>
                    </a:lnTo>
                    <a:lnTo>
                      <a:pt x="2197" y="135"/>
                    </a:lnTo>
                    <a:lnTo>
                      <a:pt x="2197" y="138"/>
                    </a:lnTo>
                    <a:lnTo>
                      <a:pt x="2197" y="139"/>
                    </a:lnTo>
                    <a:lnTo>
                      <a:pt x="2198" y="138"/>
                    </a:lnTo>
                    <a:lnTo>
                      <a:pt x="2198" y="138"/>
                    </a:lnTo>
                    <a:lnTo>
                      <a:pt x="2198" y="137"/>
                    </a:lnTo>
                    <a:lnTo>
                      <a:pt x="2199" y="136"/>
                    </a:lnTo>
                    <a:lnTo>
                      <a:pt x="2199" y="133"/>
                    </a:lnTo>
                    <a:lnTo>
                      <a:pt x="2200" y="135"/>
                    </a:lnTo>
                    <a:lnTo>
                      <a:pt x="2200" y="135"/>
                    </a:lnTo>
                    <a:lnTo>
                      <a:pt x="2200" y="135"/>
                    </a:lnTo>
                    <a:lnTo>
                      <a:pt x="2201" y="136"/>
                    </a:lnTo>
                    <a:lnTo>
                      <a:pt x="2201" y="136"/>
                    </a:lnTo>
                    <a:lnTo>
                      <a:pt x="2201" y="138"/>
                    </a:lnTo>
                    <a:lnTo>
                      <a:pt x="2203" y="138"/>
                    </a:lnTo>
                    <a:lnTo>
                      <a:pt x="2203" y="136"/>
                    </a:lnTo>
                    <a:lnTo>
                      <a:pt x="2203" y="136"/>
                    </a:lnTo>
                    <a:lnTo>
                      <a:pt x="2204" y="136"/>
                    </a:lnTo>
                    <a:lnTo>
                      <a:pt x="2204" y="136"/>
                    </a:lnTo>
                    <a:lnTo>
                      <a:pt x="2205" y="135"/>
                    </a:lnTo>
                    <a:lnTo>
                      <a:pt x="2205" y="133"/>
                    </a:lnTo>
                    <a:lnTo>
                      <a:pt x="2205" y="133"/>
                    </a:lnTo>
                    <a:lnTo>
                      <a:pt x="2206" y="133"/>
                    </a:lnTo>
                    <a:lnTo>
                      <a:pt x="2206" y="132"/>
                    </a:lnTo>
                    <a:lnTo>
                      <a:pt x="2206" y="132"/>
                    </a:lnTo>
                    <a:lnTo>
                      <a:pt x="2207" y="132"/>
                    </a:lnTo>
                    <a:lnTo>
                      <a:pt x="2207" y="133"/>
                    </a:lnTo>
                    <a:lnTo>
                      <a:pt x="2207" y="133"/>
                    </a:lnTo>
                    <a:lnTo>
                      <a:pt x="2208" y="135"/>
                    </a:lnTo>
                    <a:lnTo>
                      <a:pt x="2208" y="136"/>
                    </a:lnTo>
                    <a:lnTo>
                      <a:pt x="2209" y="138"/>
                    </a:lnTo>
                    <a:lnTo>
                      <a:pt x="2209" y="138"/>
                    </a:lnTo>
                    <a:lnTo>
                      <a:pt x="2209" y="138"/>
                    </a:lnTo>
                    <a:lnTo>
                      <a:pt x="2210" y="136"/>
                    </a:lnTo>
                    <a:lnTo>
                      <a:pt x="2210" y="135"/>
                    </a:lnTo>
                    <a:lnTo>
                      <a:pt x="2210" y="132"/>
                    </a:lnTo>
                    <a:lnTo>
                      <a:pt x="2212" y="130"/>
                    </a:lnTo>
                    <a:lnTo>
                      <a:pt x="2212" y="131"/>
                    </a:lnTo>
                    <a:lnTo>
                      <a:pt x="2212" y="130"/>
                    </a:lnTo>
                    <a:lnTo>
                      <a:pt x="2213" y="130"/>
                    </a:lnTo>
                    <a:lnTo>
                      <a:pt x="2213" y="131"/>
                    </a:lnTo>
                    <a:lnTo>
                      <a:pt x="2214" y="131"/>
                    </a:lnTo>
                    <a:lnTo>
                      <a:pt x="2214" y="131"/>
                    </a:lnTo>
                    <a:lnTo>
                      <a:pt x="2214" y="132"/>
                    </a:lnTo>
                    <a:lnTo>
                      <a:pt x="2215" y="135"/>
                    </a:lnTo>
                    <a:lnTo>
                      <a:pt x="2215" y="133"/>
                    </a:lnTo>
                    <a:lnTo>
                      <a:pt x="2215" y="133"/>
                    </a:lnTo>
                    <a:lnTo>
                      <a:pt x="2216" y="135"/>
                    </a:lnTo>
                    <a:lnTo>
                      <a:pt x="2216" y="132"/>
                    </a:lnTo>
                    <a:lnTo>
                      <a:pt x="2216" y="131"/>
                    </a:lnTo>
                    <a:lnTo>
                      <a:pt x="2217" y="129"/>
                    </a:lnTo>
                    <a:lnTo>
                      <a:pt x="2217" y="129"/>
                    </a:lnTo>
                    <a:lnTo>
                      <a:pt x="2218" y="130"/>
                    </a:lnTo>
                    <a:lnTo>
                      <a:pt x="2218" y="129"/>
                    </a:lnTo>
                    <a:lnTo>
                      <a:pt x="2218" y="128"/>
                    </a:lnTo>
                    <a:lnTo>
                      <a:pt x="2219" y="129"/>
                    </a:lnTo>
                    <a:lnTo>
                      <a:pt x="2219" y="128"/>
                    </a:lnTo>
                    <a:lnTo>
                      <a:pt x="2219" y="131"/>
                    </a:lnTo>
                    <a:lnTo>
                      <a:pt x="2221" y="131"/>
                    </a:lnTo>
                    <a:lnTo>
                      <a:pt x="2221" y="132"/>
                    </a:lnTo>
                    <a:lnTo>
                      <a:pt x="2221" y="133"/>
                    </a:lnTo>
                    <a:lnTo>
                      <a:pt x="2222" y="135"/>
                    </a:lnTo>
                    <a:lnTo>
                      <a:pt x="2222" y="133"/>
                    </a:lnTo>
                    <a:lnTo>
                      <a:pt x="2223" y="135"/>
                    </a:lnTo>
                    <a:lnTo>
                      <a:pt x="2223" y="135"/>
                    </a:lnTo>
                    <a:lnTo>
                      <a:pt x="2223" y="135"/>
                    </a:lnTo>
                    <a:lnTo>
                      <a:pt x="2224" y="136"/>
                    </a:lnTo>
                    <a:lnTo>
                      <a:pt x="2224" y="135"/>
                    </a:lnTo>
                    <a:lnTo>
                      <a:pt x="2224" y="132"/>
                    </a:lnTo>
                    <a:lnTo>
                      <a:pt x="2225" y="131"/>
                    </a:lnTo>
                    <a:lnTo>
                      <a:pt x="2225" y="131"/>
                    </a:lnTo>
                    <a:lnTo>
                      <a:pt x="2225" y="132"/>
                    </a:lnTo>
                    <a:lnTo>
                      <a:pt x="2226" y="132"/>
                    </a:lnTo>
                    <a:lnTo>
                      <a:pt x="2226" y="133"/>
                    </a:lnTo>
                    <a:lnTo>
                      <a:pt x="2227" y="132"/>
                    </a:lnTo>
                    <a:lnTo>
                      <a:pt x="2227" y="133"/>
                    </a:lnTo>
                    <a:lnTo>
                      <a:pt x="2227" y="133"/>
                    </a:lnTo>
                    <a:lnTo>
                      <a:pt x="2228" y="136"/>
                    </a:lnTo>
                    <a:lnTo>
                      <a:pt x="2228" y="137"/>
                    </a:lnTo>
                    <a:lnTo>
                      <a:pt x="2228" y="139"/>
                    </a:lnTo>
                    <a:lnTo>
                      <a:pt x="2230" y="142"/>
                    </a:lnTo>
                    <a:lnTo>
                      <a:pt x="2230" y="142"/>
                    </a:lnTo>
                    <a:lnTo>
                      <a:pt x="2230" y="142"/>
                    </a:lnTo>
                    <a:lnTo>
                      <a:pt x="2231" y="140"/>
                    </a:lnTo>
                    <a:lnTo>
                      <a:pt x="2231" y="139"/>
                    </a:lnTo>
                    <a:lnTo>
                      <a:pt x="2232" y="139"/>
                    </a:lnTo>
                    <a:lnTo>
                      <a:pt x="2232" y="138"/>
                    </a:lnTo>
                    <a:lnTo>
                      <a:pt x="2232" y="138"/>
                    </a:lnTo>
                    <a:lnTo>
                      <a:pt x="2233" y="136"/>
                    </a:lnTo>
                    <a:lnTo>
                      <a:pt x="2233" y="137"/>
                    </a:lnTo>
                    <a:lnTo>
                      <a:pt x="2233" y="139"/>
                    </a:lnTo>
                    <a:lnTo>
                      <a:pt x="2234" y="138"/>
                    </a:lnTo>
                    <a:lnTo>
                      <a:pt x="2234" y="139"/>
                    </a:lnTo>
                    <a:lnTo>
                      <a:pt x="2234" y="139"/>
                    </a:lnTo>
                    <a:lnTo>
                      <a:pt x="2235" y="139"/>
                    </a:lnTo>
                    <a:lnTo>
                      <a:pt x="2235" y="136"/>
                    </a:lnTo>
                    <a:lnTo>
                      <a:pt x="2236" y="135"/>
                    </a:lnTo>
                    <a:lnTo>
                      <a:pt x="2236" y="135"/>
                    </a:lnTo>
                    <a:lnTo>
                      <a:pt x="2236" y="136"/>
                    </a:lnTo>
                    <a:lnTo>
                      <a:pt x="2237" y="137"/>
                    </a:lnTo>
                    <a:lnTo>
                      <a:pt x="2237" y="137"/>
                    </a:lnTo>
                    <a:lnTo>
                      <a:pt x="2237" y="135"/>
                    </a:lnTo>
                    <a:lnTo>
                      <a:pt x="2239" y="133"/>
                    </a:lnTo>
                    <a:lnTo>
                      <a:pt x="2239" y="132"/>
                    </a:lnTo>
                    <a:lnTo>
                      <a:pt x="2239" y="132"/>
                    </a:lnTo>
                    <a:lnTo>
                      <a:pt x="2240" y="133"/>
                    </a:lnTo>
                    <a:lnTo>
                      <a:pt x="2240" y="132"/>
                    </a:lnTo>
                    <a:lnTo>
                      <a:pt x="2241" y="133"/>
                    </a:lnTo>
                    <a:lnTo>
                      <a:pt x="2241" y="133"/>
                    </a:lnTo>
                    <a:lnTo>
                      <a:pt x="2241" y="136"/>
                    </a:lnTo>
                    <a:lnTo>
                      <a:pt x="2242" y="139"/>
                    </a:lnTo>
                    <a:lnTo>
                      <a:pt x="2242" y="138"/>
                    </a:lnTo>
                    <a:lnTo>
                      <a:pt x="2242" y="139"/>
                    </a:lnTo>
                    <a:lnTo>
                      <a:pt x="2243" y="139"/>
                    </a:lnTo>
                    <a:lnTo>
                      <a:pt x="2243" y="139"/>
                    </a:lnTo>
                    <a:lnTo>
                      <a:pt x="2244" y="140"/>
                    </a:lnTo>
                    <a:lnTo>
                      <a:pt x="2244" y="139"/>
                    </a:lnTo>
                    <a:lnTo>
                      <a:pt x="2244" y="139"/>
                    </a:lnTo>
                    <a:lnTo>
                      <a:pt x="2245" y="139"/>
                    </a:lnTo>
                    <a:lnTo>
                      <a:pt x="2245" y="141"/>
                    </a:lnTo>
                    <a:lnTo>
                      <a:pt x="2245" y="141"/>
                    </a:lnTo>
                    <a:lnTo>
                      <a:pt x="2246" y="142"/>
                    </a:lnTo>
                    <a:lnTo>
                      <a:pt x="2246" y="145"/>
                    </a:lnTo>
                    <a:lnTo>
                      <a:pt x="2246" y="146"/>
                    </a:lnTo>
                    <a:lnTo>
                      <a:pt x="2248" y="145"/>
                    </a:lnTo>
                    <a:lnTo>
                      <a:pt x="2248" y="144"/>
                    </a:lnTo>
                    <a:lnTo>
                      <a:pt x="2249" y="142"/>
                    </a:lnTo>
                    <a:lnTo>
                      <a:pt x="2249" y="139"/>
                    </a:lnTo>
                    <a:lnTo>
                      <a:pt x="2249" y="136"/>
                    </a:lnTo>
                    <a:lnTo>
                      <a:pt x="2250" y="135"/>
                    </a:lnTo>
                    <a:lnTo>
                      <a:pt x="2250" y="132"/>
                    </a:lnTo>
                    <a:lnTo>
                      <a:pt x="2250" y="132"/>
                    </a:lnTo>
                    <a:lnTo>
                      <a:pt x="2251" y="131"/>
                    </a:lnTo>
                    <a:lnTo>
                      <a:pt x="2251" y="133"/>
                    </a:lnTo>
                    <a:lnTo>
                      <a:pt x="2251" y="135"/>
                    </a:lnTo>
                    <a:lnTo>
                      <a:pt x="2252" y="137"/>
                    </a:lnTo>
                    <a:lnTo>
                      <a:pt x="2252" y="138"/>
                    </a:lnTo>
                    <a:lnTo>
                      <a:pt x="2253" y="138"/>
                    </a:lnTo>
                    <a:lnTo>
                      <a:pt x="2253" y="140"/>
                    </a:lnTo>
                    <a:lnTo>
                      <a:pt x="2253" y="140"/>
                    </a:lnTo>
                    <a:lnTo>
                      <a:pt x="2254" y="138"/>
                    </a:lnTo>
                    <a:lnTo>
                      <a:pt x="2254" y="139"/>
                    </a:lnTo>
                    <a:lnTo>
                      <a:pt x="2254" y="140"/>
                    </a:lnTo>
                    <a:lnTo>
                      <a:pt x="2255" y="139"/>
                    </a:lnTo>
                    <a:lnTo>
                      <a:pt x="2255" y="139"/>
                    </a:lnTo>
                    <a:lnTo>
                      <a:pt x="2255" y="138"/>
                    </a:lnTo>
                    <a:lnTo>
                      <a:pt x="2257" y="139"/>
                    </a:lnTo>
                    <a:lnTo>
                      <a:pt x="2257" y="136"/>
                    </a:lnTo>
                    <a:lnTo>
                      <a:pt x="2258" y="136"/>
                    </a:lnTo>
                    <a:lnTo>
                      <a:pt x="2258" y="136"/>
                    </a:lnTo>
                    <a:lnTo>
                      <a:pt x="2258" y="137"/>
                    </a:lnTo>
                    <a:lnTo>
                      <a:pt x="2259" y="136"/>
                    </a:lnTo>
                    <a:lnTo>
                      <a:pt x="2259" y="135"/>
                    </a:lnTo>
                    <a:lnTo>
                      <a:pt x="2259" y="135"/>
                    </a:lnTo>
                    <a:lnTo>
                      <a:pt x="2260" y="133"/>
                    </a:lnTo>
                    <a:lnTo>
                      <a:pt x="2260" y="133"/>
                    </a:lnTo>
                    <a:lnTo>
                      <a:pt x="2260" y="135"/>
                    </a:lnTo>
                    <a:lnTo>
                      <a:pt x="2261" y="135"/>
                    </a:lnTo>
                    <a:lnTo>
                      <a:pt x="2261" y="136"/>
                    </a:lnTo>
                    <a:lnTo>
                      <a:pt x="2262" y="136"/>
                    </a:lnTo>
                    <a:lnTo>
                      <a:pt x="2262" y="138"/>
                    </a:lnTo>
                    <a:lnTo>
                      <a:pt x="2262" y="139"/>
                    </a:lnTo>
                    <a:lnTo>
                      <a:pt x="2263" y="141"/>
                    </a:lnTo>
                    <a:lnTo>
                      <a:pt x="2263" y="141"/>
                    </a:lnTo>
                    <a:lnTo>
                      <a:pt x="2263" y="142"/>
                    </a:lnTo>
                    <a:lnTo>
                      <a:pt x="2264" y="142"/>
                    </a:lnTo>
                    <a:lnTo>
                      <a:pt x="2264" y="141"/>
                    </a:lnTo>
                    <a:lnTo>
                      <a:pt x="2264" y="141"/>
                    </a:lnTo>
                    <a:lnTo>
                      <a:pt x="2266" y="141"/>
                    </a:lnTo>
                    <a:lnTo>
                      <a:pt x="2266" y="139"/>
                    </a:lnTo>
                    <a:lnTo>
                      <a:pt x="2267" y="136"/>
                    </a:lnTo>
                    <a:lnTo>
                      <a:pt x="2267" y="137"/>
                    </a:lnTo>
                    <a:lnTo>
                      <a:pt x="2267" y="138"/>
                    </a:lnTo>
                    <a:lnTo>
                      <a:pt x="2268" y="137"/>
                    </a:lnTo>
                    <a:lnTo>
                      <a:pt x="2268" y="136"/>
                    </a:lnTo>
                    <a:lnTo>
                      <a:pt x="2268" y="136"/>
                    </a:lnTo>
                    <a:lnTo>
                      <a:pt x="2269" y="135"/>
                    </a:lnTo>
                    <a:lnTo>
                      <a:pt x="2269" y="135"/>
                    </a:lnTo>
                    <a:lnTo>
                      <a:pt x="2269" y="135"/>
                    </a:lnTo>
                    <a:lnTo>
                      <a:pt x="2270" y="133"/>
                    </a:lnTo>
                    <a:lnTo>
                      <a:pt x="2270" y="132"/>
                    </a:lnTo>
                    <a:lnTo>
                      <a:pt x="2271" y="131"/>
                    </a:lnTo>
                    <a:lnTo>
                      <a:pt x="2271" y="133"/>
                    </a:lnTo>
                    <a:lnTo>
                      <a:pt x="2271" y="135"/>
                    </a:lnTo>
                    <a:lnTo>
                      <a:pt x="2272" y="135"/>
                    </a:lnTo>
                    <a:lnTo>
                      <a:pt x="2272" y="136"/>
                    </a:lnTo>
                    <a:lnTo>
                      <a:pt x="2272" y="135"/>
                    </a:lnTo>
                    <a:lnTo>
                      <a:pt x="2273" y="135"/>
                    </a:lnTo>
                    <a:lnTo>
                      <a:pt x="2273" y="135"/>
                    </a:lnTo>
                    <a:lnTo>
                      <a:pt x="2273" y="135"/>
                    </a:lnTo>
                    <a:lnTo>
                      <a:pt x="2275" y="136"/>
                    </a:lnTo>
                    <a:lnTo>
                      <a:pt x="2275" y="137"/>
                    </a:lnTo>
                    <a:lnTo>
                      <a:pt x="2276" y="137"/>
                    </a:lnTo>
                    <a:lnTo>
                      <a:pt x="2276" y="138"/>
                    </a:lnTo>
                    <a:lnTo>
                      <a:pt x="2276" y="138"/>
                    </a:lnTo>
                    <a:lnTo>
                      <a:pt x="2277" y="136"/>
                    </a:lnTo>
                    <a:lnTo>
                      <a:pt x="2277" y="136"/>
                    </a:lnTo>
                    <a:lnTo>
                      <a:pt x="2277" y="133"/>
                    </a:lnTo>
                    <a:lnTo>
                      <a:pt x="2278" y="132"/>
                    </a:lnTo>
                    <a:lnTo>
                      <a:pt x="2278" y="132"/>
                    </a:lnTo>
                    <a:lnTo>
                      <a:pt x="2278" y="132"/>
                    </a:lnTo>
                    <a:lnTo>
                      <a:pt x="2279" y="133"/>
                    </a:lnTo>
                    <a:lnTo>
                      <a:pt x="2279" y="136"/>
                    </a:lnTo>
                    <a:lnTo>
                      <a:pt x="2280" y="136"/>
                    </a:lnTo>
                    <a:lnTo>
                      <a:pt x="2280" y="138"/>
                    </a:lnTo>
                    <a:lnTo>
                      <a:pt x="2280" y="138"/>
                    </a:lnTo>
                    <a:lnTo>
                      <a:pt x="2281" y="138"/>
                    </a:lnTo>
                    <a:lnTo>
                      <a:pt x="2281" y="137"/>
                    </a:lnTo>
                    <a:lnTo>
                      <a:pt x="2281" y="136"/>
                    </a:lnTo>
                    <a:lnTo>
                      <a:pt x="2282" y="135"/>
                    </a:lnTo>
                    <a:lnTo>
                      <a:pt x="2282" y="135"/>
                    </a:lnTo>
                    <a:lnTo>
                      <a:pt x="2282" y="133"/>
                    </a:lnTo>
                    <a:lnTo>
                      <a:pt x="2284" y="133"/>
                    </a:lnTo>
                    <a:lnTo>
                      <a:pt x="2284" y="132"/>
                    </a:lnTo>
                    <a:lnTo>
                      <a:pt x="2285" y="131"/>
                    </a:lnTo>
                    <a:lnTo>
                      <a:pt x="2285" y="130"/>
                    </a:lnTo>
                    <a:lnTo>
                      <a:pt x="2285" y="131"/>
                    </a:lnTo>
                    <a:lnTo>
                      <a:pt x="2286" y="129"/>
                    </a:lnTo>
                    <a:lnTo>
                      <a:pt x="2286" y="131"/>
                    </a:lnTo>
                    <a:lnTo>
                      <a:pt x="2286" y="130"/>
                    </a:lnTo>
                    <a:lnTo>
                      <a:pt x="2287" y="130"/>
                    </a:lnTo>
                    <a:lnTo>
                      <a:pt x="2287" y="132"/>
                    </a:lnTo>
                    <a:lnTo>
                      <a:pt x="2288" y="132"/>
                    </a:lnTo>
                    <a:lnTo>
                      <a:pt x="2288" y="135"/>
                    </a:lnTo>
                    <a:lnTo>
                      <a:pt x="2288" y="136"/>
                    </a:lnTo>
                    <a:lnTo>
                      <a:pt x="2289" y="135"/>
                    </a:lnTo>
                    <a:lnTo>
                      <a:pt x="2289" y="135"/>
                    </a:lnTo>
                    <a:lnTo>
                      <a:pt x="2289" y="133"/>
                    </a:lnTo>
                    <a:lnTo>
                      <a:pt x="2290" y="135"/>
                    </a:lnTo>
                    <a:lnTo>
                      <a:pt x="2290" y="136"/>
                    </a:lnTo>
                    <a:lnTo>
                      <a:pt x="2290" y="138"/>
                    </a:lnTo>
                    <a:lnTo>
                      <a:pt x="2291" y="138"/>
                    </a:lnTo>
                    <a:lnTo>
                      <a:pt x="2291" y="137"/>
                    </a:lnTo>
                    <a:lnTo>
                      <a:pt x="2292" y="137"/>
                    </a:lnTo>
                    <a:lnTo>
                      <a:pt x="2292" y="135"/>
                    </a:lnTo>
                    <a:lnTo>
                      <a:pt x="2292" y="135"/>
                    </a:lnTo>
                    <a:lnTo>
                      <a:pt x="2294" y="131"/>
                    </a:lnTo>
                    <a:lnTo>
                      <a:pt x="2294" y="130"/>
                    </a:lnTo>
                    <a:lnTo>
                      <a:pt x="2294" y="131"/>
                    </a:lnTo>
                    <a:lnTo>
                      <a:pt x="2295" y="130"/>
                    </a:lnTo>
                    <a:lnTo>
                      <a:pt x="2295" y="131"/>
                    </a:lnTo>
                    <a:lnTo>
                      <a:pt x="2295" y="131"/>
                    </a:lnTo>
                    <a:lnTo>
                      <a:pt x="2296" y="133"/>
                    </a:lnTo>
                    <a:lnTo>
                      <a:pt x="2296" y="132"/>
                    </a:lnTo>
                    <a:lnTo>
                      <a:pt x="2297" y="133"/>
                    </a:lnTo>
                    <a:lnTo>
                      <a:pt x="2297" y="133"/>
                    </a:lnTo>
                    <a:lnTo>
                      <a:pt x="2297" y="133"/>
                    </a:lnTo>
                    <a:lnTo>
                      <a:pt x="2298" y="133"/>
                    </a:lnTo>
                    <a:lnTo>
                      <a:pt x="2298" y="135"/>
                    </a:lnTo>
                    <a:lnTo>
                      <a:pt x="2298" y="136"/>
                    </a:lnTo>
                    <a:lnTo>
                      <a:pt x="2299" y="138"/>
                    </a:lnTo>
                    <a:lnTo>
                      <a:pt x="2299" y="138"/>
                    </a:lnTo>
                    <a:lnTo>
                      <a:pt x="2299" y="139"/>
                    </a:lnTo>
                    <a:lnTo>
                      <a:pt x="2300" y="139"/>
                    </a:lnTo>
                    <a:lnTo>
                      <a:pt x="2300" y="138"/>
                    </a:lnTo>
                    <a:lnTo>
                      <a:pt x="2301" y="136"/>
                    </a:lnTo>
                    <a:lnTo>
                      <a:pt x="2301" y="136"/>
                    </a:lnTo>
                    <a:lnTo>
                      <a:pt x="2301" y="136"/>
                    </a:lnTo>
                    <a:lnTo>
                      <a:pt x="2303" y="136"/>
                    </a:lnTo>
                    <a:lnTo>
                      <a:pt x="2303" y="136"/>
                    </a:lnTo>
                    <a:lnTo>
                      <a:pt x="2303" y="136"/>
                    </a:lnTo>
                    <a:lnTo>
                      <a:pt x="2304" y="135"/>
                    </a:lnTo>
                    <a:lnTo>
                      <a:pt x="2304" y="133"/>
                    </a:lnTo>
                    <a:lnTo>
                      <a:pt x="2304" y="133"/>
                    </a:lnTo>
                    <a:lnTo>
                      <a:pt x="2305" y="133"/>
                    </a:lnTo>
                    <a:lnTo>
                      <a:pt x="2305" y="132"/>
                    </a:lnTo>
                    <a:lnTo>
                      <a:pt x="2306" y="132"/>
                    </a:lnTo>
                    <a:lnTo>
                      <a:pt x="2306" y="130"/>
                    </a:lnTo>
                    <a:lnTo>
                      <a:pt x="2306" y="131"/>
                    </a:lnTo>
                    <a:lnTo>
                      <a:pt x="2307" y="133"/>
                    </a:lnTo>
                    <a:lnTo>
                      <a:pt x="2307" y="133"/>
                    </a:lnTo>
                    <a:lnTo>
                      <a:pt x="2307" y="132"/>
                    </a:lnTo>
                    <a:lnTo>
                      <a:pt x="2308" y="133"/>
                    </a:lnTo>
                    <a:lnTo>
                      <a:pt x="2308" y="133"/>
                    </a:lnTo>
                    <a:lnTo>
                      <a:pt x="2308" y="135"/>
                    </a:lnTo>
                    <a:lnTo>
                      <a:pt x="2309" y="136"/>
                    </a:lnTo>
                    <a:lnTo>
                      <a:pt x="2309" y="136"/>
                    </a:lnTo>
                    <a:lnTo>
                      <a:pt x="2310" y="136"/>
                    </a:lnTo>
                    <a:lnTo>
                      <a:pt x="2310" y="135"/>
                    </a:lnTo>
                    <a:lnTo>
                      <a:pt x="2310" y="135"/>
                    </a:lnTo>
                    <a:lnTo>
                      <a:pt x="2312" y="132"/>
                    </a:lnTo>
                    <a:lnTo>
                      <a:pt x="2312" y="133"/>
                    </a:lnTo>
                    <a:lnTo>
                      <a:pt x="2312" y="133"/>
                    </a:lnTo>
                    <a:lnTo>
                      <a:pt x="2313" y="133"/>
                    </a:lnTo>
                    <a:lnTo>
                      <a:pt x="2313" y="133"/>
                    </a:lnTo>
                    <a:lnTo>
                      <a:pt x="2313" y="135"/>
                    </a:lnTo>
                    <a:lnTo>
                      <a:pt x="2314" y="135"/>
                    </a:lnTo>
                    <a:lnTo>
                      <a:pt x="2314" y="136"/>
                    </a:lnTo>
                    <a:lnTo>
                      <a:pt x="2315" y="135"/>
                    </a:lnTo>
                    <a:lnTo>
                      <a:pt x="2315" y="135"/>
                    </a:lnTo>
                    <a:lnTo>
                      <a:pt x="2315" y="135"/>
                    </a:lnTo>
                    <a:lnTo>
                      <a:pt x="2316" y="133"/>
                    </a:lnTo>
                    <a:lnTo>
                      <a:pt x="2316" y="135"/>
                    </a:lnTo>
                    <a:lnTo>
                      <a:pt x="2316" y="135"/>
                    </a:lnTo>
                    <a:lnTo>
                      <a:pt x="2317" y="133"/>
                    </a:lnTo>
                    <a:lnTo>
                      <a:pt x="2317" y="135"/>
                    </a:lnTo>
                    <a:lnTo>
                      <a:pt x="2317" y="133"/>
                    </a:lnTo>
                    <a:lnTo>
                      <a:pt x="2318" y="132"/>
                    </a:lnTo>
                    <a:lnTo>
                      <a:pt x="2318" y="132"/>
                    </a:lnTo>
                    <a:lnTo>
                      <a:pt x="2319" y="133"/>
                    </a:lnTo>
                    <a:lnTo>
                      <a:pt x="2319" y="132"/>
                    </a:lnTo>
                    <a:lnTo>
                      <a:pt x="2319" y="130"/>
                    </a:lnTo>
                    <a:lnTo>
                      <a:pt x="2321" y="127"/>
                    </a:lnTo>
                    <a:lnTo>
                      <a:pt x="2321" y="127"/>
                    </a:lnTo>
                    <a:lnTo>
                      <a:pt x="2321" y="127"/>
                    </a:lnTo>
                    <a:lnTo>
                      <a:pt x="2322" y="127"/>
                    </a:lnTo>
                    <a:lnTo>
                      <a:pt x="2322" y="127"/>
                    </a:lnTo>
                    <a:lnTo>
                      <a:pt x="2322" y="127"/>
                    </a:lnTo>
                    <a:lnTo>
                      <a:pt x="2323" y="127"/>
                    </a:lnTo>
                    <a:lnTo>
                      <a:pt x="2323" y="127"/>
                    </a:lnTo>
                    <a:lnTo>
                      <a:pt x="2324" y="128"/>
                    </a:lnTo>
                    <a:lnTo>
                      <a:pt x="2324" y="131"/>
                    </a:lnTo>
                    <a:lnTo>
                      <a:pt x="2324" y="132"/>
                    </a:lnTo>
                    <a:lnTo>
                      <a:pt x="2325" y="132"/>
                    </a:lnTo>
                    <a:lnTo>
                      <a:pt x="2325" y="130"/>
                    </a:lnTo>
                    <a:lnTo>
                      <a:pt x="2325" y="128"/>
                    </a:lnTo>
                    <a:lnTo>
                      <a:pt x="2326" y="131"/>
                    </a:lnTo>
                    <a:lnTo>
                      <a:pt x="2326" y="133"/>
                    </a:lnTo>
                    <a:lnTo>
                      <a:pt x="2326" y="133"/>
                    </a:lnTo>
                    <a:lnTo>
                      <a:pt x="2327" y="133"/>
                    </a:lnTo>
                    <a:lnTo>
                      <a:pt x="2327" y="135"/>
                    </a:lnTo>
                    <a:lnTo>
                      <a:pt x="2328" y="135"/>
                    </a:lnTo>
                    <a:lnTo>
                      <a:pt x="2328" y="136"/>
                    </a:lnTo>
                    <a:lnTo>
                      <a:pt x="2328" y="136"/>
                    </a:lnTo>
                    <a:lnTo>
                      <a:pt x="2330" y="133"/>
                    </a:lnTo>
                    <a:lnTo>
                      <a:pt x="2330" y="133"/>
                    </a:lnTo>
                    <a:lnTo>
                      <a:pt x="2330" y="135"/>
                    </a:lnTo>
                    <a:lnTo>
                      <a:pt x="2331" y="133"/>
                    </a:lnTo>
                    <a:lnTo>
                      <a:pt x="2331" y="135"/>
                    </a:lnTo>
                    <a:lnTo>
                      <a:pt x="2332" y="132"/>
                    </a:lnTo>
                    <a:lnTo>
                      <a:pt x="2332" y="132"/>
                    </a:lnTo>
                    <a:lnTo>
                      <a:pt x="2332" y="131"/>
                    </a:lnTo>
                    <a:lnTo>
                      <a:pt x="2333" y="132"/>
                    </a:lnTo>
                    <a:lnTo>
                      <a:pt x="2333" y="132"/>
                    </a:lnTo>
                    <a:lnTo>
                      <a:pt x="2333" y="133"/>
                    </a:lnTo>
                    <a:lnTo>
                      <a:pt x="2334" y="133"/>
                    </a:lnTo>
                    <a:lnTo>
                      <a:pt x="2334" y="136"/>
                    </a:lnTo>
                    <a:lnTo>
                      <a:pt x="2334" y="136"/>
                    </a:lnTo>
                    <a:lnTo>
                      <a:pt x="2335" y="136"/>
                    </a:lnTo>
                    <a:lnTo>
                      <a:pt x="2335" y="136"/>
                    </a:lnTo>
                    <a:lnTo>
                      <a:pt x="2336" y="136"/>
                    </a:lnTo>
                    <a:lnTo>
                      <a:pt x="2336" y="135"/>
                    </a:lnTo>
                    <a:lnTo>
                      <a:pt x="2336" y="135"/>
                    </a:lnTo>
                    <a:lnTo>
                      <a:pt x="2337" y="133"/>
                    </a:lnTo>
                    <a:lnTo>
                      <a:pt x="2337" y="133"/>
                    </a:lnTo>
                    <a:lnTo>
                      <a:pt x="2337" y="132"/>
                    </a:lnTo>
                    <a:lnTo>
                      <a:pt x="2339" y="133"/>
                    </a:lnTo>
                    <a:lnTo>
                      <a:pt x="2339" y="133"/>
                    </a:lnTo>
                    <a:lnTo>
                      <a:pt x="2339" y="131"/>
                    </a:lnTo>
                    <a:lnTo>
                      <a:pt x="2340" y="132"/>
                    </a:lnTo>
                    <a:lnTo>
                      <a:pt x="2340" y="132"/>
                    </a:lnTo>
                    <a:lnTo>
                      <a:pt x="2341" y="132"/>
                    </a:lnTo>
                    <a:lnTo>
                      <a:pt x="2341" y="131"/>
                    </a:lnTo>
                    <a:lnTo>
                      <a:pt x="2341" y="130"/>
                    </a:lnTo>
                    <a:lnTo>
                      <a:pt x="2342" y="132"/>
                    </a:lnTo>
                    <a:lnTo>
                      <a:pt x="2342" y="131"/>
                    </a:lnTo>
                    <a:lnTo>
                      <a:pt x="2342" y="131"/>
                    </a:lnTo>
                    <a:lnTo>
                      <a:pt x="2343" y="130"/>
                    </a:lnTo>
                    <a:lnTo>
                      <a:pt x="2343" y="132"/>
                    </a:lnTo>
                    <a:lnTo>
                      <a:pt x="2343" y="133"/>
                    </a:lnTo>
                    <a:lnTo>
                      <a:pt x="2344" y="135"/>
                    </a:lnTo>
                    <a:lnTo>
                      <a:pt x="2344" y="136"/>
                    </a:lnTo>
                    <a:lnTo>
                      <a:pt x="2345" y="138"/>
                    </a:lnTo>
                    <a:lnTo>
                      <a:pt x="2345" y="136"/>
                    </a:lnTo>
                    <a:lnTo>
                      <a:pt x="2345" y="135"/>
                    </a:lnTo>
                    <a:lnTo>
                      <a:pt x="2346" y="135"/>
                    </a:lnTo>
                    <a:lnTo>
                      <a:pt x="2346" y="135"/>
                    </a:lnTo>
                    <a:lnTo>
                      <a:pt x="2346" y="133"/>
                    </a:lnTo>
                    <a:lnTo>
                      <a:pt x="2348" y="135"/>
                    </a:lnTo>
                    <a:lnTo>
                      <a:pt x="2348" y="133"/>
                    </a:lnTo>
                    <a:lnTo>
                      <a:pt x="2348" y="132"/>
                    </a:lnTo>
                    <a:lnTo>
                      <a:pt x="2349" y="132"/>
                    </a:lnTo>
                    <a:lnTo>
                      <a:pt x="2349" y="132"/>
                    </a:lnTo>
                    <a:lnTo>
                      <a:pt x="2350" y="132"/>
                    </a:lnTo>
                    <a:lnTo>
                      <a:pt x="2350" y="131"/>
                    </a:lnTo>
                    <a:lnTo>
                      <a:pt x="2350" y="130"/>
                    </a:lnTo>
                    <a:lnTo>
                      <a:pt x="2351" y="130"/>
                    </a:lnTo>
                    <a:lnTo>
                      <a:pt x="2351" y="131"/>
                    </a:lnTo>
                    <a:lnTo>
                      <a:pt x="2351" y="132"/>
                    </a:lnTo>
                    <a:lnTo>
                      <a:pt x="2352" y="133"/>
                    </a:lnTo>
                    <a:lnTo>
                      <a:pt x="2352" y="132"/>
                    </a:lnTo>
                    <a:lnTo>
                      <a:pt x="2352" y="132"/>
                    </a:lnTo>
                    <a:lnTo>
                      <a:pt x="2353" y="132"/>
                    </a:lnTo>
                    <a:lnTo>
                      <a:pt x="2353" y="132"/>
                    </a:lnTo>
                    <a:lnTo>
                      <a:pt x="2354" y="131"/>
                    </a:lnTo>
                    <a:lnTo>
                      <a:pt x="2354" y="130"/>
                    </a:lnTo>
                    <a:lnTo>
                      <a:pt x="2354" y="129"/>
                    </a:lnTo>
                    <a:lnTo>
                      <a:pt x="2355" y="128"/>
                    </a:lnTo>
                    <a:lnTo>
                      <a:pt x="2355" y="128"/>
                    </a:lnTo>
                    <a:lnTo>
                      <a:pt x="2355" y="126"/>
                    </a:lnTo>
                    <a:lnTo>
                      <a:pt x="2357" y="124"/>
                    </a:lnTo>
                    <a:lnTo>
                      <a:pt x="2357" y="128"/>
                    </a:lnTo>
                    <a:lnTo>
                      <a:pt x="2357" y="128"/>
                    </a:lnTo>
                    <a:lnTo>
                      <a:pt x="2358" y="128"/>
                    </a:lnTo>
                    <a:lnTo>
                      <a:pt x="2358" y="127"/>
                    </a:lnTo>
                    <a:lnTo>
                      <a:pt x="2359" y="128"/>
                    </a:lnTo>
                    <a:lnTo>
                      <a:pt x="2359" y="130"/>
                    </a:lnTo>
                    <a:lnTo>
                      <a:pt x="2359" y="129"/>
                    </a:lnTo>
                    <a:lnTo>
                      <a:pt x="2360" y="129"/>
                    </a:lnTo>
                    <a:lnTo>
                      <a:pt x="2360" y="127"/>
                    </a:lnTo>
                    <a:lnTo>
                      <a:pt x="2360" y="126"/>
                    </a:lnTo>
                    <a:lnTo>
                      <a:pt x="2361" y="126"/>
                    </a:lnTo>
                    <a:lnTo>
                      <a:pt x="2361" y="127"/>
                    </a:lnTo>
                    <a:lnTo>
                      <a:pt x="2361" y="127"/>
                    </a:lnTo>
                    <a:lnTo>
                      <a:pt x="2362" y="128"/>
                    </a:lnTo>
                    <a:lnTo>
                      <a:pt x="2362" y="130"/>
                    </a:lnTo>
                    <a:lnTo>
                      <a:pt x="2363" y="131"/>
                    </a:lnTo>
                    <a:lnTo>
                      <a:pt x="2363" y="133"/>
                    </a:lnTo>
                    <a:lnTo>
                      <a:pt x="2363" y="133"/>
                    </a:lnTo>
                    <a:lnTo>
                      <a:pt x="2364" y="133"/>
                    </a:lnTo>
                    <a:lnTo>
                      <a:pt x="2364" y="130"/>
                    </a:lnTo>
                    <a:lnTo>
                      <a:pt x="2364" y="129"/>
                    </a:lnTo>
                    <a:lnTo>
                      <a:pt x="2366" y="127"/>
                    </a:lnTo>
                    <a:lnTo>
                      <a:pt x="2366" y="127"/>
                    </a:lnTo>
                    <a:lnTo>
                      <a:pt x="2366" y="126"/>
                    </a:lnTo>
                    <a:lnTo>
                      <a:pt x="2367" y="124"/>
                    </a:lnTo>
                    <a:lnTo>
                      <a:pt x="2367" y="123"/>
                    </a:lnTo>
                    <a:lnTo>
                      <a:pt x="2368" y="123"/>
                    </a:lnTo>
                    <a:lnTo>
                      <a:pt x="2368" y="123"/>
                    </a:lnTo>
                    <a:lnTo>
                      <a:pt x="2368" y="123"/>
                    </a:lnTo>
                    <a:lnTo>
                      <a:pt x="2369" y="124"/>
                    </a:lnTo>
                    <a:lnTo>
                      <a:pt x="2369" y="127"/>
                    </a:lnTo>
                    <a:lnTo>
                      <a:pt x="2369" y="127"/>
                    </a:lnTo>
                    <a:lnTo>
                      <a:pt x="2370" y="127"/>
                    </a:lnTo>
                    <a:lnTo>
                      <a:pt x="2370" y="127"/>
                    </a:lnTo>
                    <a:lnTo>
                      <a:pt x="2370" y="128"/>
                    </a:lnTo>
                    <a:lnTo>
                      <a:pt x="2371" y="130"/>
                    </a:lnTo>
                    <a:lnTo>
                      <a:pt x="2371" y="132"/>
                    </a:lnTo>
                    <a:lnTo>
                      <a:pt x="2372" y="135"/>
                    </a:lnTo>
                    <a:lnTo>
                      <a:pt x="2372" y="135"/>
                    </a:lnTo>
                    <a:lnTo>
                      <a:pt x="2372" y="136"/>
                    </a:lnTo>
                    <a:lnTo>
                      <a:pt x="2373" y="137"/>
                    </a:lnTo>
                    <a:lnTo>
                      <a:pt x="2373" y="138"/>
                    </a:lnTo>
                    <a:lnTo>
                      <a:pt x="2373" y="136"/>
                    </a:lnTo>
                    <a:lnTo>
                      <a:pt x="2375" y="133"/>
                    </a:lnTo>
                    <a:lnTo>
                      <a:pt x="2375" y="132"/>
                    </a:lnTo>
                    <a:lnTo>
                      <a:pt x="2376" y="132"/>
                    </a:lnTo>
                    <a:lnTo>
                      <a:pt x="2376" y="131"/>
                    </a:lnTo>
                    <a:lnTo>
                      <a:pt x="2376" y="133"/>
                    </a:lnTo>
                    <a:lnTo>
                      <a:pt x="2377" y="133"/>
                    </a:lnTo>
                    <a:lnTo>
                      <a:pt x="2377" y="133"/>
                    </a:lnTo>
                    <a:lnTo>
                      <a:pt x="2377" y="133"/>
                    </a:lnTo>
                    <a:lnTo>
                      <a:pt x="2378" y="133"/>
                    </a:lnTo>
                    <a:lnTo>
                      <a:pt x="2378" y="136"/>
                    </a:lnTo>
                    <a:lnTo>
                      <a:pt x="2378" y="135"/>
                    </a:lnTo>
                    <a:lnTo>
                      <a:pt x="2379" y="133"/>
                    </a:lnTo>
                    <a:lnTo>
                      <a:pt x="2379" y="133"/>
                    </a:lnTo>
                    <a:lnTo>
                      <a:pt x="2380" y="133"/>
                    </a:lnTo>
                    <a:lnTo>
                      <a:pt x="2380" y="135"/>
                    </a:lnTo>
                    <a:lnTo>
                      <a:pt x="2380" y="135"/>
                    </a:lnTo>
                    <a:lnTo>
                      <a:pt x="2381" y="135"/>
                    </a:lnTo>
                    <a:lnTo>
                      <a:pt x="2381" y="135"/>
                    </a:lnTo>
                    <a:lnTo>
                      <a:pt x="2381" y="136"/>
                    </a:lnTo>
                    <a:lnTo>
                      <a:pt x="2382" y="136"/>
                    </a:lnTo>
                    <a:lnTo>
                      <a:pt x="2382" y="136"/>
                    </a:lnTo>
                    <a:lnTo>
                      <a:pt x="2382" y="133"/>
                    </a:lnTo>
                    <a:lnTo>
                      <a:pt x="2384" y="133"/>
                    </a:lnTo>
                    <a:lnTo>
                      <a:pt x="2384" y="131"/>
                    </a:lnTo>
                    <a:lnTo>
                      <a:pt x="2385" y="130"/>
                    </a:lnTo>
                    <a:lnTo>
                      <a:pt x="2385" y="130"/>
                    </a:lnTo>
                    <a:lnTo>
                      <a:pt x="2385" y="130"/>
                    </a:lnTo>
                    <a:lnTo>
                      <a:pt x="2386" y="129"/>
                    </a:lnTo>
                    <a:lnTo>
                      <a:pt x="2386" y="128"/>
                    </a:lnTo>
                    <a:lnTo>
                      <a:pt x="2386" y="130"/>
                    </a:lnTo>
                    <a:lnTo>
                      <a:pt x="2387" y="130"/>
                    </a:lnTo>
                    <a:lnTo>
                      <a:pt x="2387" y="131"/>
                    </a:lnTo>
                    <a:lnTo>
                      <a:pt x="2387" y="128"/>
                    </a:lnTo>
                    <a:lnTo>
                      <a:pt x="2388" y="129"/>
                    </a:lnTo>
                    <a:lnTo>
                      <a:pt x="2388" y="128"/>
                    </a:lnTo>
                    <a:lnTo>
                      <a:pt x="2389" y="130"/>
                    </a:lnTo>
                    <a:lnTo>
                      <a:pt x="2389" y="130"/>
                    </a:lnTo>
                    <a:lnTo>
                      <a:pt x="2389" y="130"/>
                    </a:lnTo>
                    <a:lnTo>
                      <a:pt x="2390" y="127"/>
                    </a:lnTo>
                    <a:lnTo>
                      <a:pt x="2390" y="126"/>
                    </a:lnTo>
                    <a:lnTo>
                      <a:pt x="2390" y="130"/>
                    </a:lnTo>
                    <a:lnTo>
                      <a:pt x="2391" y="130"/>
                    </a:lnTo>
                    <a:lnTo>
                      <a:pt x="2391" y="131"/>
                    </a:lnTo>
                    <a:lnTo>
                      <a:pt x="2391" y="130"/>
                    </a:lnTo>
                    <a:lnTo>
                      <a:pt x="2393" y="128"/>
                    </a:lnTo>
                    <a:lnTo>
                      <a:pt x="2393" y="130"/>
                    </a:lnTo>
                    <a:lnTo>
                      <a:pt x="2394" y="130"/>
                    </a:lnTo>
                    <a:lnTo>
                      <a:pt x="2394" y="132"/>
                    </a:lnTo>
                    <a:lnTo>
                      <a:pt x="2394" y="131"/>
                    </a:lnTo>
                    <a:lnTo>
                      <a:pt x="2395" y="131"/>
                    </a:lnTo>
                    <a:lnTo>
                      <a:pt x="2395" y="130"/>
                    </a:lnTo>
                    <a:lnTo>
                      <a:pt x="2395" y="129"/>
                    </a:lnTo>
                    <a:lnTo>
                      <a:pt x="2396" y="129"/>
                    </a:lnTo>
                    <a:lnTo>
                      <a:pt x="2396" y="128"/>
                    </a:lnTo>
                    <a:lnTo>
                      <a:pt x="2396" y="129"/>
                    </a:lnTo>
                    <a:lnTo>
                      <a:pt x="2397" y="128"/>
                    </a:lnTo>
                    <a:lnTo>
                      <a:pt x="2397" y="130"/>
                    </a:lnTo>
                    <a:lnTo>
                      <a:pt x="2398" y="131"/>
                    </a:lnTo>
                    <a:lnTo>
                      <a:pt x="2398" y="129"/>
                    </a:lnTo>
                    <a:lnTo>
                      <a:pt x="2398" y="130"/>
                    </a:lnTo>
                    <a:lnTo>
                      <a:pt x="2399" y="130"/>
                    </a:lnTo>
                    <a:lnTo>
                      <a:pt x="2399" y="129"/>
                    </a:lnTo>
                    <a:lnTo>
                      <a:pt x="2399" y="128"/>
                    </a:lnTo>
                    <a:lnTo>
                      <a:pt x="2400" y="128"/>
                    </a:lnTo>
                    <a:lnTo>
                      <a:pt x="2400" y="129"/>
                    </a:lnTo>
                    <a:lnTo>
                      <a:pt x="2400" y="130"/>
                    </a:lnTo>
                    <a:lnTo>
                      <a:pt x="2402" y="128"/>
                    </a:lnTo>
                    <a:lnTo>
                      <a:pt x="2402" y="127"/>
                    </a:lnTo>
                    <a:lnTo>
                      <a:pt x="2403" y="127"/>
                    </a:lnTo>
                    <a:lnTo>
                      <a:pt x="2403" y="124"/>
                    </a:lnTo>
                    <a:lnTo>
                      <a:pt x="2403" y="126"/>
                    </a:lnTo>
                    <a:lnTo>
                      <a:pt x="2404" y="126"/>
                    </a:lnTo>
                    <a:lnTo>
                      <a:pt x="2404" y="126"/>
                    </a:lnTo>
                    <a:lnTo>
                      <a:pt x="2404" y="127"/>
                    </a:lnTo>
                    <a:lnTo>
                      <a:pt x="2405" y="128"/>
                    </a:lnTo>
                    <a:lnTo>
                      <a:pt x="2405" y="130"/>
                    </a:lnTo>
                    <a:lnTo>
                      <a:pt x="2405" y="132"/>
                    </a:lnTo>
                    <a:lnTo>
                      <a:pt x="2406" y="132"/>
                    </a:lnTo>
                    <a:lnTo>
                      <a:pt x="2406" y="132"/>
                    </a:lnTo>
                    <a:lnTo>
                      <a:pt x="2407" y="132"/>
                    </a:lnTo>
                    <a:lnTo>
                      <a:pt x="2407" y="130"/>
                    </a:lnTo>
                    <a:lnTo>
                      <a:pt x="2407" y="131"/>
                    </a:lnTo>
                    <a:lnTo>
                      <a:pt x="2408" y="130"/>
                    </a:lnTo>
                    <a:lnTo>
                      <a:pt x="2408" y="130"/>
                    </a:lnTo>
                    <a:lnTo>
                      <a:pt x="2408" y="131"/>
                    </a:lnTo>
                    <a:lnTo>
                      <a:pt x="2409" y="132"/>
                    </a:lnTo>
                    <a:lnTo>
                      <a:pt x="2409" y="131"/>
                    </a:lnTo>
                    <a:lnTo>
                      <a:pt x="2409" y="130"/>
                    </a:lnTo>
                    <a:lnTo>
                      <a:pt x="2411" y="130"/>
                    </a:lnTo>
                    <a:lnTo>
                      <a:pt x="2411" y="127"/>
                    </a:lnTo>
                    <a:lnTo>
                      <a:pt x="2412" y="126"/>
                    </a:lnTo>
                    <a:lnTo>
                      <a:pt x="2412" y="126"/>
                    </a:lnTo>
                    <a:lnTo>
                      <a:pt x="2412" y="127"/>
                    </a:lnTo>
                    <a:lnTo>
                      <a:pt x="2413" y="128"/>
                    </a:lnTo>
                    <a:lnTo>
                      <a:pt x="2413" y="128"/>
                    </a:lnTo>
                    <a:lnTo>
                      <a:pt x="2413" y="127"/>
                    </a:lnTo>
                    <a:lnTo>
                      <a:pt x="2414" y="128"/>
                    </a:lnTo>
                    <a:lnTo>
                      <a:pt x="2414" y="128"/>
                    </a:lnTo>
                    <a:lnTo>
                      <a:pt x="2414" y="129"/>
                    </a:lnTo>
                    <a:lnTo>
                      <a:pt x="2415" y="132"/>
                    </a:lnTo>
                    <a:lnTo>
                      <a:pt x="2415" y="133"/>
                    </a:lnTo>
                    <a:lnTo>
                      <a:pt x="2416" y="132"/>
                    </a:lnTo>
                    <a:lnTo>
                      <a:pt x="2416" y="132"/>
                    </a:lnTo>
                    <a:lnTo>
                      <a:pt x="2416" y="132"/>
                    </a:lnTo>
                    <a:lnTo>
                      <a:pt x="2417" y="132"/>
                    </a:lnTo>
                    <a:lnTo>
                      <a:pt x="2417" y="131"/>
                    </a:lnTo>
                    <a:lnTo>
                      <a:pt x="2417" y="133"/>
                    </a:lnTo>
                    <a:lnTo>
                      <a:pt x="2418" y="133"/>
                    </a:lnTo>
                    <a:lnTo>
                      <a:pt x="2418" y="133"/>
                    </a:lnTo>
                    <a:lnTo>
                      <a:pt x="2420" y="133"/>
                    </a:lnTo>
                    <a:lnTo>
                      <a:pt x="2420" y="133"/>
                    </a:lnTo>
                    <a:lnTo>
                      <a:pt x="2420" y="133"/>
                    </a:lnTo>
                    <a:lnTo>
                      <a:pt x="2421" y="133"/>
                    </a:lnTo>
                    <a:lnTo>
                      <a:pt x="2421" y="132"/>
                    </a:lnTo>
                    <a:lnTo>
                      <a:pt x="2421" y="133"/>
                    </a:lnTo>
                    <a:lnTo>
                      <a:pt x="2422" y="133"/>
                    </a:lnTo>
                    <a:lnTo>
                      <a:pt x="2422" y="133"/>
                    </a:lnTo>
                    <a:lnTo>
                      <a:pt x="2422" y="133"/>
                    </a:lnTo>
                    <a:lnTo>
                      <a:pt x="2423" y="133"/>
                    </a:lnTo>
                    <a:lnTo>
                      <a:pt x="2423" y="132"/>
                    </a:lnTo>
                    <a:lnTo>
                      <a:pt x="2424" y="131"/>
                    </a:lnTo>
                    <a:lnTo>
                      <a:pt x="2424" y="131"/>
                    </a:lnTo>
                    <a:lnTo>
                      <a:pt x="2424" y="129"/>
                    </a:lnTo>
                    <a:lnTo>
                      <a:pt x="2425" y="128"/>
                    </a:lnTo>
                    <a:lnTo>
                      <a:pt x="2425" y="128"/>
                    </a:lnTo>
                    <a:lnTo>
                      <a:pt x="2425" y="128"/>
                    </a:lnTo>
                    <a:lnTo>
                      <a:pt x="2426" y="129"/>
                    </a:lnTo>
                    <a:lnTo>
                      <a:pt x="2426" y="130"/>
                    </a:lnTo>
                    <a:lnTo>
                      <a:pt x="2426" y="132"/>
                    </a:lnTo>
                    <a:lnTo>
                      <a:pt x="2427" y="132"/>
                    </a:lnTo>
                    <a:lnTo>
                      <a:pt x="2427" y="131"/>
                    </a:lnTo>
                    <a:lnTo>
                      <a:pt x="2429" y="131"/>
                    </a:lnTo>
                    <a:lnTo>
                      <a:pt x="2429" y="131"/>
                    </a:lnTo>
                    <a:lnTo>
                      <a:pt x="2429" y="130"/>
                    </a:lnTo>
                    <a:lnTo>
                      <a:pt x="2430" y="129"/>
                    </a:lnTo>
                    <a:lnTo>
                      <a:pt x="2430" y="127"/>
                    </a:lnTo>
                    <a:lnTo>
                      <a:pt x="2430" y="126"/>
                    </a:lnTo>
                    <a:lnTo>
                      <a:pt x="2431" y="126"/>
                    </a:lnTo>
                    <a:lnTo>
                      <a:pt x="2431" y="126"/>
                    </a:lnTo>
                    <a:lnTo>
                      <a:pt x="2431" y="126"/>
                    </a:lnTo>
                    <a:lnTo>
                      <a:pt x="2432" y="123"/>
                    </a:lnTo>
                    <a:lnTo>
                      <a:pt x="2432" y="123"/>
                    </a:lnTo>
                    <a:lnTo>
                      <a:pt x="2433" y="123"/>
                    </a:lnTo>
                    <a:lnTo>
                      <a:pt x="2433" y="122"/>
                    </a:lnTo>
                    <a:lnTo>
                      <a:pt x="2433" y="124"/>
                    </a:lnTo>
                    <a:lnTo>
                      <a:pt x="2434" y="124"/>
                    </a:lnTo>
                    <a:lnTo>
                      <a:pt x="2434" y="124"/>
                    </a:lnTo>
                    <a:lnTo>
                      <a:pt x="2434" y="126"/>
                    </a:lnTo>
                    <a:lnTo>
                      <a:pt x="2435" y="123"/>
                    </a:lnTo>
                    <a:lnTo>
                      <a:pt x="2435" y="124"/>
                    </a:lnTo>
                    <a:lnTo>
                      <a:pt x="2435" y="122"/>
                    </a:lnTo>
                    <a:lnTo>
                      <a:pt x="2436" y="123"/>
                    </a:lnTo>
                    <a:lnTo>
                      <a:pt x="2436" y="123"/>
                    </a:lnTo>
                    <a:lnTo>
                      <a:pt x="2438" y="122"/>
                    </a:lnTo>
                    <a:lnTo>
                      <a:pt x="2438" y="121"/>
                    </a:lnTo>
                    <a:lnTo>
                      <a:pt x="2438" y="123"/>
                    </a:lnTo>
                    <a:lnTo>
                      <a:pt x="2439" y="121"/>
                    </a:lnTo>
                    <a:lnTo>
                      <a:pt x="2439" y="122"/>
                    </a:lnTo>
                    <a:lnTo>
                      <a:pt x="2439" y="123"/>
                    </a:lnTo>
                    <a:lnTo>
                      <a:pt x="2440" y="124"/>
                    </a:lnTo>
                    <a:lnTo>
                      <a:pt x="2440" y="126"/>
                    </a:lnTo>
                    <a:lnTo>
                      <a:pt x="2440" y="127"/>
                    </a:lnTo>
                    <a:lnTo>
                      <a:pt x="2441" y="128"/>
                    </a:lnTo>
                    <a:lnTo>
                      <a:pt x="2441" y="128"/>
                    </a:lnTo>
                    <a:lnTo>
                      <a:pt x="2442" y="127"/>
                    </a:lnTo>
                    <a:lnTo>
                      <a:pt x="2442" y="126"/>
                    </a:lnTo>
                    <a:lnTo>
                      <a:pt x="2442" y="128"/>
                    </a:lnTo>
                    <a:lnTo>
                      <a:pt x="2443" y="128"/>
                    </a:lnTo>
                    <a:lnTo>
                      <a:pt x="2443" y="128"/>
                    </a:lnTo>
                    <a:lnTo>
                      <a:pt x="2443" y="128"/>
                    </a:lnTo>
                    <a:lnTo>
                      <a:pt x="2444" y="130"/>
                    </a:lnTo>
                    <a:lnTo>
                      <a:pt x="2444" y="131"/>
                    </a:lnTo>
                    <a:lnTo>
                      <a:pt x="2444" y="131"/>
                    </a:lnTo>
                    <a:lnTo>
                      <a:pt x="2445" y="131"/>
                    </a:lnTo>
                    <a:lnTo>
                      <a:pt x="2445" y="129"/>
                    </a:lnTo>
                    <a:lnTo>
                      <a:pt x="2447" y="126"/>
                    </a:lnTo>
                    <a:lnTo>
                      <a:pt x="2447" y="123"/>
                    </a:lnTo>
                    <a:lnTo>
                      <a:pt x="2447" y="122"/>
                    </a:lnTo>
                    <a:lnTo>
                      <a:pt x="2448" y="120"/>
                    </a:lnTo>
                    <a:lnTo>
                      <a:pt x="2448" y="120"/>
                    </a:lnTo>
                    <a:lnTo>
                      <a:pt x="2448" y="121"/>
                    </a:lnTo>
                    <a:lnTo>
                      <a:pt x="2449" y="122"/>
                    </a:lnTo>
                    <a:lnTo>
                      <a:pt x="2449" y="121"/>
                    </a:lnTo>
                    <a:lnTo>
                      <a:pt x="2449" y="121"/>
                    </a:lnTo>
                    <a:lnTo>
                      <a:pt x="2450" y="120"/>
                    </a:lnTo>
                    <a:lnTo>
                      <a:pt x="2450" y="120"/>
                    </a:lnTo>
                    <a:lnTo>
                      <a:pt x="2451" y="121"/>
                    </a:lnTo>
                    <a:lnTo>
                      <a:pt x="2451" y="121"/>
                    </a:lnTo>
                    <a:lnTo>
                      <a:pt x="2451" y="120"/>
                    </a:lnTo>
                    <a:lnTo>
                      <a:pt x="2452" y="121"/>
                    </a:lnTo>
                    <a:lnTo>
                      <a:pt x="2452" y="120"/>
                    </a:lnTo>
                    <a:lnTo>
                      <a:pt x="2452" y="123"/>
                    </a:lnTo>
                    <a:lnTo>
                      <a:pt x="2453" y="126"/>
                    </a:lnTo>
                    <a:lnTo>
                      <a:pt x="2453" y="126"/>
                    </a:lnTo>
                    <a:lnTo>
                      <a:pt x="2453" y="126"/>
                    </a:lnTo>
                    <a:lnTo>
                      <a:pt x="2454" y="127"/>
                    </a:lnTo>
                    <a:lnTo>
                      <a:pt x="2454" y="129"/>
                    </a:lnTo>
                    <a:lnTo>
                      <a:pt x="2456" y="129"/>
                    </a:lnTo>
                    <a:lnTo>
                      <a:pt x="2456" y="131"/>
                    </a:lnTo>
                    <a:lnTo>
                      <a:pt x="2456" y="127"/>
                    </a:lnTo>
                    <a:lnTo>
                      <a:pt x="2457" y="124"/>
                    </a:lnTo>
                    <a:lnTo>
                      <a:pt x="2457" y="123"/>
                    </a:lnTo>
                    <a:lnTo>
                      <a:pt x="2457" y="119"/>
                    </a:lnTo>
                    <a:lnTo>
                      <a:pt x="2458" y="121"/>
                    </a:lnTo>
                    <a:lnTo>
                      <a:pt x="2458" y="121"/>
                    </a:lnTo>
                    <a:lnTo>
                      <a:pt x="2458" y="120"/>
                    </a:lnTo>
                    <a:lnTo>
                      <a:pt x="2459" y="119"/>
                    </a:lnTo>
                    <a:lnTo>
                      <a:pt x="2459" y="119"/>
                    </a:lnTo>
                    <a:lnTo>
                      <a:pt x="2460" y="120"/>
                    </a:lnTo>
                    <a:lnTo>
                      <a:pt x="2460" y="121"/>
                    </a:lnTo>
                    <a:lnTo>
                      <a:pt x="2460" y="123"/>
                    </a:lnTo>
                    <a:lnTo>
                      <a:pt x="2461" y="123"/>
                    </a:lnTo>
                    <a:lnTo>
                      <a:pt x="2461" y="122"/>
                    </a:lnTo>
                    <a:lnTo>
                      <a:pt x="2461" y="123"/>
                    </a:lnTo>
                    <a:lnTo>
                      <a:pt x="2462" y="120"/>
                    </a:lnTo>
                    <a:lnTo>
                      <a:pt x="2462" y="123"/>
                    </a:lnTo>
                    <a:lnTo>
                      <a:pt x="2463" y="123"/>
                    </a:lnTo>
                    <a:lnTo>
                      <a:pt x="2463" y="124"/>
                    </a:lnTo>
                    <a:lnTo>
                      <a:pt x="2463" y="126"/>
                    </a:lnTo>
                    <a:lnTo>
                      <a:pt x="2465" y="127"/>
                    </a:lnTo>
                    <a:lnTo>
                      <a:pt x="2465" y="126"/>
                    </a:lnTo>
                    <a:lnTo>
                      <a:pt x="2465" y="124"/>
                    </a:lnTo>
                    <a:lnTo>
                      <a:pt x="2466" y="124"/>
                    </a:lnTo>
                    <a:lnTo>
                      <a:pt x="2466" y="123"/>
                    </a:lnTo>
                    <a:lnTo>
                      <a:pt x="2466" y="123"/>
                    </a:lnTo>
                    <a:lnTo>
                      <a:pt x="2467" y="124"/>
                    </a:lnTo>
                    <a:lnTo>
                      <a:pt x="2467" y="126"/>
                    </a:lnTo>
                    <a:lnTo>
                      <a:pt x="2468" y="126"/>
                    </a:lnTo>
                    <a:lnTo>
                      <a:pt x="2468" y="128"/>
                    </a:lnTo>
                    <a:lnTo>
                      <a:pt x="2468" y="126"/>
                    </a:lnTo>
                    <a:lnTo>
                      <a:pt x="2469" y="126"/>
                    </a:lnTo>
                    <a:lnTo>
                      <a:pt x="2469" y="127"/>
                    </a:lnTo>
                    <a:lnTo>
                      <a:pt x="2469" y="128"/>
                    </a:lnTo>
                    <a:lnTo>
                      <a:pt x="2470" y="124"/>
                    </a:lnTo>
                    <a:lnTo>
                      <a:pt x="2470" y="124"/>
                    </a:lnTo>
                    <a:lnTo>
                      <a:pt x="2470" y="124"/>
                    </a:lnTo>
                    <a:lnTo>
                      <a:pt x="2471" y="124"/>
                    </a:lnTo>
                    <a:lnTo>
                      <a:pt x="2471" y="126"/>
                    </a:lnTo>
                    <a:lnTo>
                      <a:pt x="2472" y="123"/>
                    </a:lnTo>
                    <a:lnTo>
                      <a:pt x="2472" y="122"/>
                    </a:lnTo>
                    <a:lnTo>
                      <a:pt x="2472" y="121"/>
                    </a:lnTo>
                    <a:lnTo>
                      <a:pt x="2474" y="122"/>
                    </a:lnTo>
                    <a:lnTo>
                      <a:pt x="2474" y="122"/>
                    </a:lnTo>
                    <a:lnTo>
                      <a:pt x="2474" y="124"/>
                    </a:lnTo>
                    <a:lnTo>
                      <a:pt x="2475" y="126"/>
                    </a:lnTo>
                    <a:lnTo>
                      <a:pt x="2475" y="128"/>
                    </a:lnTo>
                    <a:lnTo>
                      <a:pt x="2475" y="128"/>
                    </a:lnTo>
                    <a:lnTo>
                      <a:pt x="2476" y="130"/>
                    </a:lnTo>
                    <a:lnTo>
                      <a:pt x="2476" y="128"/>
                    </a:lnTo>
                    <a:lnTo>
                      <a:pt x="2477" y="127"/>
                    </a:lnTo>
                    <a:lnTo>
                      <a:pt x="2477" y="127"/>
                    </a:lnTo>
                    <a:lnTo>
                      <a:pt x="2477" y="126"/>
                    </a:lnTo>
                    <a:lnTo>
                      <a:pt x="2478" y="124"/>
                    </a:lnTo>
                    <a:lnTo>
                      <a:pt x="2478" y="124"/>
                    </a:lnTo>
                    <a:lnTo>
                      <a:pt x="2478" y="123"/>
                    </a:lnTo>
                    <a:lnTo>
                      <a:pt x="2479" y="121"/>
                    </a:lnTo>
                    <a:lnTo>
                      <a:pt x="2479" y="120"/>
                    </a:lnTo>
                    <a:lnTo>
                      <a:pt x="2479" y="120"/>
                    </a:lnTo>
                    <a:lnTo>
                      <a:pt x="2480" y="120"/>
                    </a:lnTo>
                    <a:lnTo>
                      <a:pt x="2480" y="121"/>
                    </a:lnTo>
                    <a:lnTo>
                      <a:pt x="2481" y="119"/>
                    </a:lnTo>
                    <a:lnTo>
                      <a:pt x="2481" y="117"/>
                    </a:lnTo>
                    <a:lnTo>
                      <a:pt x="2481" y="114"/>
                    </a:lnTo>
                    <a:lnTo>
                      <a:pt x="2483" y="116"/>
                    </a:lnTo>
                    <a:lnTo>
                      <a:pt x="2483" y="118"/>
                    </a:lnTo>
                    <a:lnTo>
                      <a:pt x="2483" y="118"/>
                    </a:lnTo>
                    <a:lnTo>
                      <a:pt x="2484" y="118"/>
                    </a:lnTo>
                    <a:lnTo>
                      <a:pt x="2484" y="117"/>
                    </a:lnTo>
                    <a:lnTo>
                      <a:pt x="2484" y="117"/>
                    </a:lnTo>
                    <a:lnTo>
                      <a:pt x="2485" y="114"/>
                    </a:lnTo>
                    <a:lnTo>
                      <a:pt x="2485" y="113"/>
                    </a:lnTo>
                    <a:lnTo>
                      <a:pt x="2486" y="112"/>
                    </a:lnTo>
                    <a:lnTo>
                      <a:pt x="2486" y="113"/>
                    </a:lnTo>
                    <a:lnTo>
                      <a:pt x="2486" y="112"/>
                    </a:lnTo>
                    <a:lnTo>
                      <a:pt x="2487" y="113"/>
                    </a:lnTo>
                    <a:lnTo>
                      <a:pt x="2487" y="114"/>
                    </a:lnTo>
                    <a:lnTo>
                      <a:pt x="2487" y="114"/>
                    </a:lnTo>
                    <a:lnTo>
                      <a:pt x="2488" y="116"/>
                    </a:lnTo>
                    <a:lnTo>
                      <a:pt x="2488" y="118"/>
                    </a:lnTo>
                    <a:lnTo>
                      <a:pt x="2488" y="119"/>
                    </a:lnTo>
                    <a:lnTo>
                      <a:pt x="2489" y="122"/>
                    </a:lnTo>
                    <a:lnTo>
                      <a:pt x="2489" y="124"/>
                    </a:lnTo>
                    <a:lnTo>
                      <a:pt x="2490" y="127"/>
                    </a:lnTo>
                    <a:lnTo>
                      <a:pt x="2490" y="127"/>
                    </a:lnTo>
                    <a:lnTo>
                      <a:pt x="2490" y="128"/>
                    </a:lnTo>
                    <a:lnTo>
                      <a:pt x="2492" y="128"/>
                    </a:lnTo>
                    <a:lnTo>
                      <a:pt x="2492" y="130"/>
                    </a:lnTo>
                    <a:lnTo>
                      <a:pt x="2492" y="129"/>
                    </a:lnTo>
                    <a:lnTo>
                      <a:pt x="2493" y="128"/>
                    </a:lnTo>
                    <a:lnTo>
                      <a:pt x="2493" y="130"/>
                    </a:lnTo>
                    <a:lnTo>
                      <a:pt x="2493" y="131"/>
                    </a:lnTo>
                    <a:lnTo>
                      <a:pt x="2494" y="131"/>
                    </a:lnTo>
                    <a:lnTo>
                      <a:pt x="2494" y="130"/>
                    </a:lnTo>
                    <a:lnTo>
                      <a:pt x="2495" y="129"/>
                    </a:lnTo>
                    <a:lnTo>
                      <a:pt x="2495" y="128"/>
                    </a:lnTo>
                    <a:lnTo>
                      <a:pt x="2495" y="127"/>
                    </a:lnTo>
                    <a:lnTo>
                      <a:pt x="2496" y="122"/>
                    </a:lnTo>
                    <a:lnTo>
                      <a:pt x="2496" y="119"/>
                    </a:lnTo>
                    <a:lnTo>
                      <a:pt x="2496" y="118"/>
                    </a:lnTo>
                    <a:lnTo>
                      <a:pt x="2497" y="118"/>
                    </a:lnTo>
                    <a:lnTo>
                      <a:pt x="2497" y="123"/>
                    </a:lnTo>
                    <a:lnTo>
                      <a:pt x="2497" y="123"/>
                    </a:lnTo>
                    <a:lnTo>
                      <a:pt x="2498" y="124"/>
                    </a:lnTo>
                    <a:lnTo>
                      <a:pt x="2498" y="126"/>
                    </a:lnTo>
                    <a:lnTo>
                      <a:pt x="2499" y="127"/>
                    </a:lnTo>
                    <a:lnTo>
                      <a:pt x="2499" y="127"/>
                    </a:lnTo>
                    <a:lnTo>
                      <a:pt x="2499" y="127"/>
                    </a:lnTo>
                    <a:lnTo>
                      <a:pt x="2501" y="127"/>
                    </a:lnTo>
                    <a:lnTo>
                      <a:pt x="2501" y="126"/>
                    </a:lnTo>
                    <a:lnTo>
                      <a:pt x="2501" y="126"/>
                    </a:lnTo>
                    <a:lnTo>
                      <a:pt x="2502" y="126"/>
                    </a:lnTo>
                    <a:lnTo>
                      <a:pt x="2502" y="124"/>
                    </a:lnTo>
                    <a:lnTo>
                      <a:pt x="2503" y="123"/>
                    </a:lnTo>
                    <a:lnTo>
                      <a:pt x="2503" y="123"/>
                    </a:lnTo>
                    <a:lnTo>
                      <a:pt x="2503" y="124"/>
                    </a:lnTo>
                    <a:lnTo>
                      <a:pt x="2504" y="122"/>
                    </a:lnTo>
                    <a:lnTo>
                      <a:pt x="2504" y="121"/>
                    </a:lnTo>
                    <a:lnTo>
                      <a:pt x="2504" y="122"/>
                    </a:lnTo>
                    <a:lnTo>
                      <a:pt x="2505" y="121"/>
                    </a:lnTo>
                    <a:lnTo>
                      <a:pt x="2505" y="120"/>
                    </a:lnTo>
                    <a:lnTo>
                      <a:pt x="2505" y="120"/>
                    </a:lnTo>
                    <a:lnTo>
                      <a:pt x="2506" y="122"/>
                    </a:lnTo>
                    <a:lnTo>
                      <a:pt x="2506" y="122"/>
                    </a:lnTo>
                    <a:lnTo>
                      <a:pt x="2507" y="122"/>
                    </a:lnTo>
                    <a:lnTo>
                      <a:pt x="2507" y="124"/>
                    </a:lnTo>
                    <a:lnTo>
                      <a:pt x="2507" y="126"/>
                    </a:lnTo>
                    <a:lnTo>
                      <a:pt x="2508" y="127"/>
                    </a:lnTo>
                    <a:lnTo>
                      <a:pt x="2508" y="128"/>
                    </a:lnTo>
                    <a:lnTo>
                      <a:pt x="2508" y="129"/>
                    </a:lnTo>
                    <a:lnTo>
                      <a:pt x="2510" y="128"/>
                    </a:lnTo>
                    <a:lnTo>
                      <a:pt x="2510" y="127"/>
                    </a:lnTo>
                    <a:lnTo>
                      <a:pt x="2510" y="128"/>
                    </a:lnTo>
                    <a:lnTo>
                      <a:pt x="2511" y="127"/>
                    </a:lnTo>
                    <a:lnTo>
                      <a:pt x="2511" y="128"/>
                    </a:lnTo>
                    <a:lnTo>
                      <a:pt x="2512" y="127"/>
                    </a:lnTo>
                    <a:lnTo>
                      <a:pt x="2512" y="126"/>
                    </a:lnTo>
                    <a:lnTo>
                      <a:pt x="2512" y="123"/>
                    </a:lnTo>
                    <a:lnTo>
                      <a:pt x="2513" y="123"/>
                    </a:lnTo>
                    <a:lnTo>
                      <a:pt x="2513" y="124"/>
                    </a:lnTo>
                    <a:lnTo>
                      <a:pt x="2513" y="124"/>
                    </a:lnTo>
                    <a:lnTo>
                      <a:pt x="2514" y="124"/>
                    </a:lnTo>
                    <a:lnTo>
                      <a:pt x="2514" y="124"/>
                    </a:lnTo>
                    <a:lnTo>
                      <a:pt x="2514" y="122"/>
                    </a:lnTo>
                    <a:lnTo>
                      <a:pt x="2515" y="122"/>
                    </a:lnTo>
                    <a:lnTo>
                      <a:pt x="2515" y="120"/>
                    </a:lnTo>
                    <a:lnTo>
                      <a:pt x="2516" y="121"/>
                    </a:lnTo>
                    <a:lnTo>
                      <a:pt x="2516" y="120"/>
                    </a:lnTo>
                    <a:lnTo>
                      <a:pt x="2516" y="118"/>
                    </a:lnTo>
                    <a:lnTo>
                      <a:pt x="2517" y="118"/>
                    </a:lnTo>
                    <a:lnTo>
                      <a:pt x="2517" y="118"/>
                    </a:lnTo>
                    <a:lnTo>
                      <a:pt x="2517" y="118"/>
                    </a:lnTo>
                    <a:lnTo>
                      <a:pt x="2519" y="119"/>
                    </a:lnTo>
                    <a:lnTo>
                      <a:pt x="2519" y="119"/>
                    </a:lnTo>
                    <a:lnTo>
                      <a:pt x="2519" y="118"/>
                    </a:lnTo>
                    <a:lnTo>
                      <a:pt x="2520" y="117"/>
                    </a:lnTo>
                    <a:lnTo>
                      <a:pt x="2520" y="116"/>
                    </a:lnTo>
                    <a:lnTo>
                      <a:pt x="2521" y="114"/>
                    </a:lnTo>
                    <a:lnTo>
                      <a:pt x="2521" y="114"/>
                    </a:lnTo>
                    <a:lnTo>
                      <a:pt x="2521" y="116"/>
                    </a:lnTo>
                    <a:lnTo>
                      <a:pt x="2522" y="116"/>
                    </a:lnTo>
                    <a:lnTo>
                      <a:pt x="2522" y="117"/>
                    </a:lnTo>
                    <a:lnTo>
                      <a:pt x="2522" y="117"/>
                    </a:lnTo>
                    <a:lnTo>
                      <a:pt x="2523" y="116"/>
                    </a:lnTo>
                    <a:lnTo>
                      <a:pt x="2523" y="116"/>
                    </a:lnTo>
                    <a:lnTo>
                      <a:pt x="2523" y="116"/>
                    </a:lnTo>
                    <a:lnTo>
                      <a:pt x="2524" y="118"/>
                    </a:lnTo>
                    <a:lnTo>
                      <a:pt x="2524" y="118"/>
                    </a:lnTo>
                    <a:lnTo>
                      <a:pt x="2525" y="118"/>
                    </a:lnTo>
                    <a:lnTo>
                      <a:pt x="2525" y="118"/>
                    </a:lnTo>
                    <a:lnTo>
                      <a:pt x="2525" y="118"/>
                    </a:lnTo>
                    <a:lnTo>
                      <a:pt x="2526" y="116"/>
                    </a:lnTo>
                    <a:lnTo>
                      <a:pt x="2526" y="119"/>
                    </a:lnTo>
                    <a:lnTo>
                      <a:pt x="2526" y="120"/>
                    </a:lnTo>
                    <a:lnTo>
                      <a:pt x="2528" y="123"/>
                    </a:lnTo>
                    <a:lnTo>
                      <a:pt x="2528" y="122"/>
                    </a:lnTo>
                    <a:lnTo>
                      <a:pt x="2528" y="121"/>
                    </a:lnTo>
                    <a:lnTo>
                      <a:pt x="2529" y="119"/>
                    </a:lnTo>
                    <a:lnTo>
                      <a:pt x="2529" y="120"/>
                    </a:lnTo>
                    <a:lnTo>
                      <a:pt x="2530" y="118"/>
                    </a:lnTo>
                    <a:lnTo>
                      <a:pt x="2530" y="117"/>
                    </a:lnTo>
                    <a:lnTo>
                      <a:pt x="2530" y="117"/>
                    </a:lnTo>
                    <a:lnTo>
                      <a:pt x="2531" y="117"/>
                    </a:lnTo>
                    <a:lnTo>
                      <a:pt x="2531" y="117"/>
                    </a:lnTo>
                    <a:lnTo>
                      <a:pt x="2531" y="117"/>
                    </a:lnTo>
                    <a:lnTo>
                      <a:pt x="2532" y="114"/>
                    </a:lnTo>
                    <a:lnTo>
                      <a:pt x="2532" y="116"/>
                    </a:lnTo>
                    <a:lnTo>
                      <a:pt x="2532" y="116"/>
                    </a:lnTo>
                    <a:lnTo>
                      <a:pt x="2533" y="118"/>
                    </a:lnTo>
                    <a:lnTo>
                      <a:pt x="2533" y="119"/>
                    </a:lnTo>
                    <a:lnTo>
                      <a:pt x="2534" y="118"/>
                    </a:lnTo>
                    <a:lnTo>
                      <a:pt x="2534" y="119"/>
                    </a:lnTo>
                    <a:lnTo>
                      <a:pt x="2534" y="118"/>
                    </a:lnTo>
                    <a:lnTo>
                      <a:pt x="2535" y="119"/>
                    </a:lnTo>
                    <a:lnTo>
                      <a:pt x="2535" y="118"/>
                    </a:lnTo>
                    <a:lnTo>
                      <a:pt x="2535" y="118"/>
                    </a:lnTo>
                    <a:lnTo>
                      <a:pt x="2537" y="119"/>
                    </a:lnTo>
                    <a:lnTo>
                      <a:pt x="2537" y="121"/>
                    </a:lnTo>
                    <a:lnTo>
                      <a:pt x="2537" y="121"/>
                    </a:lnTo>
                    <a:lnTo>
                      <a:pt x="2538" y="120"/>
                    </a:lnTo>
                    <a:lnTo>
                      <a:pt x="2538" y="118"/>
                    </a:lnTo>
                    <a:lnTo>
                      <a:pt x="2539" y="114"/>
                    </a:lnTo>
                    <a:lnTo>
                      <a:pt x="2539" y="113"/>
                    </a:lnTo>
                    <a:lnTo>
                      <a:pt x="2539" y="111"/>
                    </a:lnTo>
                    <a:lnTo>
                      <a:pt x="2540" y="113"/>
                    </a:lnTo>
                    <a:lnTo>
                      <a:pt x="2540" y="113"/>
                    </a:lnTo>
                    <a:lnTo>
                      <a:pt x="2540" y="114"/>
                    </a:lnTo>
                    <a:lnTo>
                      <a:pt x="2541" y="116"/>
                    </a:lnTo>
                    <a:lnTo>
                      <a:pt x="2541" y="114"/>
                    </a:lnTo>
                    <a:lnTo>
                      <a:pt x="2541" y="114"/>
                    </a:lnTo>
                    <a:lnTo>
                      <a:pt x="2542" y="116"/>
                    </a:lnTo>
                    <a:lnTo>
                      <a:pt x="2542" y="117"/>
                    </a:lnTo>
                    <a:lnTo>
                      <a:pt x="2543" y="119"/>
                    </a:lnTo>
                    <a:lnTo>
                      <a:pt x="2543" y="119"/>
                    </a:lnTo>
                    <a:lnTo>
                      <a:pt x="2543" y="119"/>
                    </a:lnTo>
                    <a:lnTo>
                      <a:pt x="2544" y="118"/>
                    </a:lnTo>
                    <a:lnTo>
                      <a:pt x="2544" y="118"/>
                    </a:lnTo>
                    <a:lnTo>
                      <a:pt x="2544" y="118"/>
                    </a:lnTo>
                    <a:lnTo>
                      <a:pt x="2546" y="119"/>
                    </a:lnTo>
                    <a:lnTo>
                      <a:pt x="2546" y="120"/>
                    </a:lnTo>
                    <a:lnTo>
                      <a:pt x="2547" y="120"/>
                    </a:lnTo>
                    <a:lnTo>
                      <a:pt x="2547" y="122"/>
                    </a:lnTo>
                    <a:lnTo>
                      <a:pt x="2547" y="122"/>
                    </a:lnTo>
                    <a:lnTo>
                      <a:pt x="2548" y="123"/>
                    </a:lnTo>
                    <a:lnTo>
                      <a:pt x="2548" y="124"/>
                    </a:lnTo>
                    <a:lnTo>
                      <a:pt x="2548" y="124"/>
                    </a:lnTo>
                    <a:lnTo>
                      <a:pt x="2549" y="126"/>
                    </a:lnTo>
                    <a:lnTo>
                      <a:pt x="2549" y="124"/>
                    </a:lnTo>
                    <a:lnTo>
                      <a:pt x="2549" y="124"/>
                    </a:lnTo>
                    <a:lnTo>
                      <a:pt x="2550" y="122"/>
                    </a:lnTo>
                    <a:lnTo>
                      <a:pt x="2550" y="122"/>
                    </a:lnTo>
                    <a:lnTo>
                      <a:pt x="2551" y="120"/>
                    </a:lnTo>
                    <a:lnTo>
                      <a:pt x="2551" y="121"/>
                    </a:lnTo>
                    <a:lnTo>
                      <a:pt x="2551" y="122"/>
                    </a:lnTo>
                    <a:lnTo>
                      <a:pt x="2552" y="120"/>
                    </a:lnTo>
                    <a:lnTo>
                      <a:pt x="2552" y="120"/>
                    </a:lnTo>
                    <a:lnTo>
                      <a:pt x="2552" y="122"/>
                    </a:lnTo>
                    <a:lnTo>
                      <a:pt x="2553" y="122"/>
                    </a:lnTo>
                    <a:lnTo>
                      <a:pt x="2553" y="121"/>
                    </a:lnTo>
                    <a:lnTo>
                      <a:pt x="2553" y="121"/>
                    </a:lnTo>
                    <a:lnTo>
                      <a:pt x="2555" y="119"/>
                    </a:lnTo>
                    <a:lnTo>
                      <a:pt x="2555" y="119"/>
                    </a:lnTo>
                    <a:lnTo>
                      <a:pt x="2556" y="120"/>
                    </a:lnTo>
                    <a:lnTo>
                      <a:pt x="2556" y="121"/>
                    </a:lnTo>
                    <a:lnTo>
                      <a:pt x="2556" y="121"/>
                    </a:lnTo>
                    <a:lnTo>
                      <a:pt x="2557" y="122"/>
                    </a:lnTo>
                    <a:lnTo>
                      <a:pt x="2557" y="122"/>
                    </a:lnTo>
                    <a:lnTo>
                      <a:pt x="2557" y="122"/>
                    </a:lnTo>
                    <a:lnTo>
                      <a:pt x="2558" y="123"/>
                    </a:lnTo>
                    <a:lnTo>
                      <a:pt x="2558" y="124"/>
                    </a:lnTo>
                    <a:lnTo>
                      <a:pt x="2558" y="123"/>
                    </a:lnTo>
                    <a:lnTo>
                      <a:pt x="2559" y="122"/>
                    </a:lnTo>
                    <a:lnTo>
                      <a:pt x="2559" y="123"/>
                    </a:lnTo>
                    <a:lnTo>
                      <a:pt x="2560" y="123"/>
                    </a:lnTo>
                    <a:lnTo>
                      <a:pt x="2560" y="122"/>
                    </a:lnTo>
                    <a:lnTo>
                      <a:pt x="2560" y="122"/>
                    </a:lnTo>
                    <a:lnTo>
                      <a:pt x="2561" y="124"/>
                    </a:lnTo>
                    <a:lnTo>
                      <a:pt x="2561" y="124"/>
                    </a:lnTo>
                    <a:lnTo>
                      <a:pt x="2561" y="124"/>
                    </a:lnTo>
                    <a:lnTo>
                      <a:pt x="2562" y="124"/>
                    </a:lnTo>
                    <a:lnTo>
                      <a:pt x="2562" y="124"/>
                    </a:lnTo>
                    <a:lnTo>
                      <a:pt x="2562" y="126"/>
                    </a:lnTo>
                    <a:lnTo>
                      <a:pt x="2564" y="123"/>
                    </a:lnTo>
                    <a:lnTo>
                      <a:pt x="2564" y="123"/>
                    </a:lnTo>
                    <a:lnTo>
                      <a:pt x="2565" y="123"/>
                    </a:lnTo>
                    <a:lnTo>
                      <a:pt x="2565" y="123"/>
                    </a:lnTo>
                    <a:lnTo>
                      <a:pt x="2565" y="123"/>
                    </a:lnTo>
                    <a:lnTo>
                      <a:pt x="2566" y="120"/>
                    </a:lnTo>
                    <a:lnTo>
                      <a:pt x="2566" y="119"/>
                    </a:lnTo>
                    <a:lnTo>
                      <a:pt x="2566" y="119"/>
                    </a:lnTo>
                    <a:lnTo>
                      <a:pt x="2567" y="119"/>
                    </a:lnTo>
                    <a:lnTo>
                      <a:pt x="2567" y="118"/>
                    </a:lnTo>
                    <a:lnTo>
                      <a:pt x="2567" y="118"/>
                    </a:lnTo>
                    <a:lnTo>
                      <a:pt x="2568" y="117"/>
                    </a:lnTo>
                    <a:lnTo>
                      <a:pt x="2568" y="118"/>
                    </a:lnTo>
                    <a:lnTo>
                      <a:pt x="2569" y="118"/>
                    </a:lnTo>
                    <a:lnTo>
                      <a:pt x="2569" y="120"/>
                    </a:lnTo>
                    <a:lnTo>
                      <a:pt x="2569" y="120"/>
                    </a:lnTo>
                    <a:lnTo>
                      <a:pt x="2570" y="122"/>
                    </a:lnTo>
                    <a:lnTo>
                      <a:pt x="2570" y="123"/>
                    </a:lnTo>
                    <a:lnTo>
                      <a:pt x="2570" y="124"/>
                    </a:lnTo>
                    <a:lnTo>
                      <a:pt x="2571" y="126"/>
                    </a:lnTo>
                    <a:lnTo>
                      <a:pt x="2571" y="124"/>
                    </a:lnTo>
                    <a:lnTo>
                      <a:pt x="2571" y="126"/>
                    </a:lnTo>
                    <a:lnTo>
                      <a:pt x="2573" y="126"/>
                    </a:lnTo>
                    <a:lnTo>
                      <a:pt x="2573" y="127"/>
                    </a:lnTo>
                    <a:lnTo>
                      <a:pt x="2574" y="127"/>
                    </a:lnTo>
                    <a:lnTo>
                      <a:pt x="2574" y="126"/>
                    </a:lnTo>
                    <a:lnTo>
                      <a:pt x="2574" y="126"/>
                    </a:lnTo>
                    <a:lnTo>
                      <a:pt x="2575" y="127"/>
                    </a:lnTo>
                    <a:lnTo>
                      <a:pt x="2575" y="128"/>
                    </a:lnTo>
                    <a:lnTo>
                      <a:pt x="2575" y="128"/>
                    </a:lnTo>
                    <a:lnTo>
                      <a:pt x="2576" y="127"/>
                    </a:lnTo>
                    <a:lnTo>
                      <a:pt x="2576" y="124"/>
                    </a:lnTo>
                    <a:lnTo>
                      <a:pt x="2576" y="123"/>
                    </a:lnTo>
                    <a:lnTo>
                      <a:pt x="2577" y="120"/>
                    </a:lnTo>
                    <a:lnTo>
                      <a:pt x="2577" y="118"/>
                    </a:lnTo>
                    <a:lnTo>
                      <a:pt x="2578" y="117"/>
                    </a:lnTo>
                    <a:lnTo>
                      <a:pt x="2578" y="117"/>
                    </a:lnTo>
                    <a:lnTo>
                      <a:pt x="2578" y="117"/>
                    </a:lnTo>
                    <a:lnTo>
                      <a:pt x="2579" y="120"/>
                    </a:lnTo>
                    <a:lnTo>
                      <a:pt x="2579" y="122"/>
                    </a:lnTo>
                    <a:lnTo>
                      <a:pt x="2579" y="122"/>
                    </a:lnTo>
                    <a:lnTo>
                      <a:pt x="2580" y="124"/>
                    </a:lnTo>
                    <a:lnTo>
                      <a:pt x="2580" y="123"/>
                    </a:lnTo>
                    <a:lnTo>
                      <a:pt x="2580" y="123"/>
                    </a:lnTo>
                    <a:lnTo>
                      <a:pt x="2582" y="124"/>
                    </a:lnTo>
                    <a:lnTo>
                      <a:pt x="2582" y="126"/>
                    </a:lnTo>
                    <a:lnTo>
                      <a:pt x="2583" y="126"/>
                    </a:lnTo>
                    <a:lnTo>
                      <a:pt x="2583" y="126"/>
                    </a:lnTo>
                    <a:lnTo>
                      <a:pt x="2583" y="128"/>
                    </a:lnTo>
                    <a:lnTo>
                      <a:pt x="2584" y="127"/>
                    </a:lnTo>
                    <a:lnTo>
                      <a:pt x="2584" y="124"/>
                    </a:lnTo>
                    <a:lnTo>
                      <a:pt x="2584" y="123"/>
                    </a:lnTo>
                    <a:lnTo>
                      <a:pt x="2585" y="123"/>
                    </a:lnTo>
                    <a:lnTo>
                      <a:pt x="2585" y="123"/>
                    </a:lnTo>
                    <a:lnTo>
                      <a:pt x="2585" y="126"/>
                    </a:lnTo>
                    <a:lnTo>
                      <a:pt x="2586" y="126"/>
                    </a:lnTo>
                    <a:lnTo>
                      <a:pt x="2586" y="126"/>
                    </a:lnTo>
                    <a:lnTo>
                      <a:pt x="2587" y="123"/>
                    </a:lnTo>
                    <a:lnTo>
                      <a:pt x="2587" y="120"/>
                    </a:lnTo>
                    <a:lnTo>
                      <a:pt x="2587" y="118"/>
                    </a:lnTo>
                    <a:lnTo>
                      <a:pt x="2588" y="117"/>
                    </a:lnTo>
                    <a:lnTo>
                      <a:pt x="2588" y="118"/>
                    </a:lnTo>
                    <a:lnTo>
                      <a:pt x="2588" y="118"/>
                    </a:lnTo>
                    <a:lnTo>
                      <a:pt x="2589" y="120"/>
                    </a:lnTo>
                    <a:lnTo>
                      <a:pt x="2589" y="122"/>
                    </a:lnTo>
                    <a:lnTo>
                      <a:pt x="2590" y="120"/>
                    </a:lnTo>
                    <a:lnTo>
                      <a:pt x="2590" y="120"/>
                    </a:lnTo>
                    <a:lnTo>
                      <a:pt x="2590" y="122"/>
                    </a:lnTo>
                    <a:lnTo>
                      <a:pt x="2592" y="120"/>
                    </a:lnTo>
                    <a:lnTo>
                      <a:pt x="2592" y="120"/>
                    </a:lnTo>
                    <a:lnTo>
                      <a:pt x="2592" y="120"/>
                    </a:lnTo>
                    <a:lnTo>
                      <a:pt x="2593" y="120"/>
                    </a:lnTo>
                    <a:lnTo>
                      <a:pt x="2593" y="120"/>
                    </a:lnTo>
                    <a:lnTo>
                      <a:pt x="2593" y="120"/>
                    </a:lnTo>
                    <a:lnTo>
                      <a:pt x="2594" y="119"/>
                    </a:lnTo>
                    <a:lnTo>
                      <a:pt x="2594" y="119"/>
                    </a:lnTo>
                    <a:lnTo>
                      <a:pt x="2595" y="119"/>
                    </a:lnTo>
                    <a:lnTo>
                      <a:pt x="2595" y="121"/>
                    </a:lnTo>
                    <a:lnTo>
                      <a:pt x="2595" y="121"/>
                    </a:lnTo>
                    <a:lnTo>
                      <a:pt x="2596" y="122"/>
                    </a:lnTo>
                    <a:lnTo>
                      <a:pt x="2596" y="121"/>
                    </a:lnTo>
                    <a:lnTo>
                      <a:pt x="2596" y="120"/>
                    </a:lnTo>
                    <a:lnTo>
                      <a:pt x="2597" y="118"/>
                    </a:lnTo>
                    <a:lnTo>
                      <a:pt x="2597" y="117"/>
                    </a:lnTo>
                    <a:lnTo>
                      <a:pt x="2597" y="117"/>
                    </a:lnTo>
                    <a:lnTo>
                      <a:pt x="2598" y="114"/>
                    </a:lnTo>
                    <a:lnTo>
                      <a:pt x="2598" y="118"/>
                    </a:lnTo>
                    <a:lnTo>
                      <a:pt x="2599" y="118"/>
                    </a:lnTo>
                    <a:lnTo>
                      <a:pt x="2599" y="119"/>
                    </a:lnTo>
                    <a:lnTo>
                      <a:pt x="2599" y="119"/>
                    </a:lnTo>
                    <a:lnTo>
                      <a:pt x="2601" y="120"/>
                    </a:lnTo>
                    <a:lnTo>
                      <a:pt x="2601" y="120"/>
                    </a:lnTo>
                    <a:lnTo>
                      <a:pt x="2601" y="122"/>
                    </a:lnTo>
                    <a:lnTo>
                      <a:pt x="2602" y="123"/>
                    </a:lnTo>
                    <a:lnTo>
                      <a:pt x="2602" y="123"/>
                    </a:lnTo>
                    <a:lnTo>
                      <a:pt x="2602" y="124"/>
                    </a:lnTo>
                    <a:lnTo>
                      <a:pt x="2603" y="123"/>
                    </a:lnTo>
                    <a:lnTo>
                      <a:pt x="2603" y="122"/>
                    </a:lnTo>
                    <a:lnTo>
                      <a:pt x="2604" y="120"/>
                    </a:lnTo>
                    <a:lnTo>
                      <a:pt x="2604" y="121"/>
                    </a:lnTo>
                    <a:lnTo>
                      <a:pt x="2604" y="120"/>
                    </a:lnTo>
                    <a:lnTo>
                      <a:pt x="2605" y="120"/>
                    </a:lnTo>
                    <a:lnTo>
                      <a:pt x="2605" y="120"/>
                    </a:lnTo>
                    <a:lnTo>
                      <a:pt x="2605" y="121"/>
                    </a:lnTo>
                    <a:lnTo>
                      <a:pt x="2606" y="123"/>
                    </a:lnTo>
                    <a:lnTo>
                      <a:pt x="2606" y="124"/>
                    </a:lnTo>
                    <a:lnTo>
                      <a:pt x="2606" y="127"/>
                    </a:lnTo>
                    <a:lnTo>
                      <a:pt x="2607" y="127"/>
                    </a:lnTo>
                    <a:lnTo>
                      <a:pt x="2607" y="126"/>
                    </a:lnTo>
                    <a:lnTo>
                      <a:pt x="2608" y="123"/>
                    </a:lnTo>
                    <a:lnTo>
                      <a:pt x="2608" y="121"/>
                    </a:lnTo>
                    <a:lnTo>
                      <a:pt x="2608" y="122"/>
                    </a:lnTo>
                    <a:lnTo>
                      <a:pt x="2610" y="122"/>
                    </a:lnTo>
                    <a:lnTo>
                      <a:pt x="2610" y="122"/>
                    </a:lnTo>
                    <a:lnTo>
                      <a:pt x="2610" y="121"/>
                    </a:lnTo>
                    <a:lnTo>
                      <a:pt x="2611" y="120"/>
                    </a:lnTo>
                    <a:lnTo>
                      <a:pt x="2611" y="119"/>
                    </a:lnTo>
                    <a:lnTo>
                      <a:pt x="2611" y="120"/>
                    </a:lnTo>
                    <a:lnTo>
                      <a:pt x="2612" y="118"/>
                    </a:lnTo>
                    <a:lnTo>
                      <a:pt x="2612" y="117"/>
                    </a:lnTo>
                    <a:lnTo>
                      <a:pt x="2613" y="116"/>
                    </a:lnTo>
                    <a:lnTo>
                      <a:pt x="2613" y="117"/>
                    </a:lnTo>
                    <a:lnTo>
                      <a:pt x="2613" y="114"/>
                    </a:lnTo>
                    <a:lnTo>
                      <a:pt x="2614" y="116"/>
                    </a:lnTo>
                    <a:lnTo>
                      <a:pt x="2614" y="116"/>
                    </a:lnTo>
                    <a:lnTo>
                      <a:pt x="2614" y="116"/>
                    </a:lnTo>
                    <a:lnTo>
                      <a:pt x="2615" y="117"/>
                    </a:lnTo>
                    <a:lnTo>
                      <a:pt x="2615" y="116"/>
                    </a:lnTo>
                    <a:lnTo>
                      <a:pt x="2615" y="114"/>
                    </a:lnTo>
                    <a:lnTo>
                      <a:pt x="2616" y="112"/>
                    </a:lnTo>
                    <a:lnTo>
                      <a:pt x="2616" y="113"/>
                    </a:lnTo>
                    <a:lnTo>
                      <a:pt x="2617" y="111"/>
                    </a:lnTo>
                    <a:lnTo>
                      <a:pt x="2617" y="114"/>
                    </a:lnTo>
                    <a:lnTo>
                      <a:pt x="2617" y="114"/>
                    </a:lnTo>
                    <a:lnTo>
                      <a:pt x="2619" y="117"/>
                    </a:lnTo>
                    <a:lnTo>
                      <a:pt x="2619" y="119"/>
                    </a:lnTo>
                    <a:lnTo>
                      <a:pt x="2619" y="119"/>
                    </a:lnTo>
                    <a:lnTo>
                      <a:pt x="2620" y="118"/>
                    </a:lnTo>
                    <a:lnTo>
                      <a:pt x="2620" y="118"/>
                    </a:lnTo>
                    <a:lnTo>
                      <a:pt x="2620" y="116"/>
                    </a:lnTo>
                    <a:lnTo>
                      <a:pt x="2621" y="114"/>
                    </a:lnTo>
                    <a:lnTo>
                      <a:pt x="2621" y="112"/>
                    </a:lnTo>
                    <a:lnTo>
                      <a:pt x="2622" y="113"/>
                    </a:lnTo>
                    <a:lnTo>
                      <a:pt x="2622" y="113"/>
                    </a:lnTo>
                    <a:lnTo>
                      <a:pt x="2622" y="113"/>
                    </a:lnTo>
                    <a:lnTo>
                      <a:pt x="2623" y="112"/>
                    </a:lnTo>
                    <a:lnTo>
                      <a:pt x="2623" y="114"/>
                    </a:lnTo>
                    <a:lnTo>
                      <a:pt x="2623" y="117"/>
                    </a:lnTo>
                    <a:lnTo>
                      <a:pt x="2624" y="117"/>
                    </a:lnTo>
                    <a:lnTo>
                      <a:pt x="2624" y="118"/>
                    </a:lnTo>
                    <a:lnTo>
                      <a:pt x="2624" y="117"/>
                    </a:lnTo>
                    <a:lnTo>
                      <a:pt x="2625" y="120"/>
                    </a:lnTo>
                    <a:lnTo>
                      <a:pt x="2625" y="120"/>
                    </a:lnTo>
                    <a:lnTo>
                      <a:pt x="2626" y="120"/>
                    </a:lnTo>
                    <a:lnTo>
                      <a:pt x="2626" y="120"/>
                    </a:lnTo>
                    <a:lnTo>
                      <a:pt x="2626" y="117"/>
                    </a:lnTo>
                    <a:lnTo>
                      <a:pt x="2628" y="116"/>
                    </a:lnTo>
                    <a:lnTo>
                      <a:pt x="2628" y="117"/>
                    </a:lnTo>
                    <a:lnTo>
                      <a:pt x="2628" y="117"/>
                    </a:lnTo>
                    <a:lnTo>
                      <a:pt x="2629" y="118"/>
                    </a:lnTo>
                    <a:lnTo>
                      <a:pt x="2629" y="116"/>
                    </a:lnTo>
                    <a:lnTo>
                      <a:pt x="2629" y="116"/>
                    </a:lnTo>
                    <a:lnTo>
                      <a:pt x="2630" y="113"/>
                    </a:lnTo>
                    <a:lnTo>
                      <a:pt x="2630" y="111"/>
                    </a:lnTo>
                    <a:lnTo>
                      <a:pt x="2631" y="111"/>
                    </a:lnTo>
                    <a:lnTo>
                      <a:pt x="2631" y="110"/>
                    </a:lnTo>
                    <a:lnTo>
                      <a:pt x="2631" y="111"/>
                    </a:lnTo>
                    <a:lnTo>
                      <a:pt x="2632" y="110"/>
                    </a:lnTo>
                    <a:lnTo>
                      <a:pt x="2632" y="111"/>
                    </a:lnTo>
                    <a:lnTo>
                      <a:pt x="2632" y="111"/>
                    </a:lnTo>
                    <a:lnTo>
                      <a:pt x="2633" y="111"/>
                    </a:lnTo>
                    <a:lnTo>
                      <a:pt x="2633" y="111"/>
                    </a:lnTo>
                    <a:lnTo>
                      <a:pt x="2634" y="112"/>
                    </a:lnTo>
                    <a:lnTo>
                      <a:pt x="2634" y="112"/>
                    </a:lnTo>
                    <a:lnTo>
                      <a:pt x="2634" y="112"/>
                    </a:lnTo>
                    <a:lnTo>
                      <a:pt x="2635" y="114"/>
                    </a:lnTo>
                    <a:lnTo>
                      <a:pt x="2635" y="117"/>
                    </a:lnTo>
                    <a:lnTo>
                      <a:pt x="2635" y="116"/>
                    </a:lnTo>
                    <a:lnTo>
                      <a:pt x="2637" y="117"/>
                    </a:lnTo>
                    <a:lnTo>
                      <a:pt x="2637" y="116"/>
                    </a:lnTo>
                    <a:lnTo>
                      <a:pt x="2637" y="117"/>
                    </a:lnTo>
                    <a:lnTo>
                      <a:pt x="2638" y="118"/>
                    </a:lnTo>
                    <a:lnTo>
                      <a:pt x="2638" y="118"/>
                    </a:lnTo>
                    <a:lnTo>
                      <a:pt x="2639" y="118"/>
                    </a:lnTo>
                    <a:lnTo>
                      <a:pt x="2639" y="119"/>
                    </a:lnTo>
                    <a:lnTo>
                      <a:pt x="2639" y="120"/>
                    </a:lnTo>
                    <a:lnTo>
                      <a:pt x="2640" y="119"/>
                    </a:lnTo>
                    <a:lnTo>
                      <a:pt x="2640" y="119"/>
                    </a:lnTo>
                    <a:lnTo>
                      <a:pt x="2640" y="119"/>
                    </a:lnTo>
                    <a:lnTo>
                      <a:pt x="2641" y="119"/>
                    </a:lnTo>
                    <a:lnTo>
                      <a:pt x="2641" y="119"/>
                    </a:lnTo>
                    <a:lnTo>
                      <a:pt x="2641" y="119"/>
                    </a:lnTo>
                    <a:lnTo>
                      <a:pt x="2642" y="119"/>
                    </a:lnTo>
                    <a:lnTo>
                      <a:pt x="2642" y="120"/>
                    </a:lnTo>
                    <a:lnTo>
                      <a:pt x="2643" y="120"/>
                    </a:lnTo>
                    <a:lnTo>
                      <a:pt x="2643" y="121"/>
                    </a:lnTo>
                    <a:lnTo>
                      <a:pt x="2643" y="119"/>
                    </a:lnTo>
                    <a:lnTo>
                      <a:pt x="2644" y="119"/>
                    </a:lnTo>
                    <a:lnTo>
                      <a:pt x="2644" y="119"/>
                    </a:lnTo>
                    <a:lnTo>
                      <a:pt x="2644" y="120"/>
                    </a:lnTo>
                    <a:lnTo>
                      <a:pt x="2646" y="120"/>
                    </a:lnTo>
                    <a:lnTo>
                      <a:pt x="2646" y="119"/>
                    </a:lnTo>
                    <a:lnTo>
                      <a:pt x="2646" y="120"/>
                    </a:lnTo>
                    <a:lnTo>
                      <a:pt x="2647" y="120"/>
                    </a:lnTo>
                    <a:lnTo>
                      <a:pt x="2647" y="122"/>
                    </a:lnTo>
                    <a:lnTo>
                      <a:pt x="2648" y="120"/>
                    </a:lnTo>
                    <a:lnTo>
                      <a:pt x="2648" y="119"/>
                    </a:lnTo>
                    <a:lnTo>
                      <a:pt x="2648" y="117"/>
                    </a:lnTo>
                    <a:lnTo>
                      <a:pt x="2649" y="114"/>
                    </a:lnTo>
                    <a:lnTo>
                      <a:pt x="2649" y="114"/>
                    </a:lnTo>
                    <a:lnTo>
                      <a:pt x="2649" y="112"/>
                    </a:lnTo>
                    <a:lnTo>
                      <a:pt x="2650" y="111"/>
                    </a:lnTo>
                    <a:lnTo>
                      <a:pt x="2650" y="112"/>
                    </a:lnTo>
                    <a:lnTo>
                      <a:pt x="2650" y="112"/>
                    </a:lnTo>
                    <a:lnTo>
                      <a:pt x="2651" y="112"/>
                    </a:lnTo>
                    <a:lnTo>
                      <a:pt x="2651" y="116"/>
                    </a:lnTo>
                    <a:lnTo>
                      <a:pt x="2652" y="118"/>
                    </a:lnTo>
                    <a:lnTo>
                      <a:pt x="2652" y="119"/>
                    </a:lnTo>
                    <a:lnTo>
                      <a:pt x="2652" y="120"/>
                    </a:lnTo>
                    <a:lnTo>
                      <a:pt x="2653" y="119"/>
                    </a:lnTo>
                    <a:lnTo>
                      <a:pt x="2653" y="119"/>
                    </a:lnTo>
                    <a:lnTo>
                      <a:pt x="2653" y="121"/>
                    </a:lnTo>
                    <a:lnTo>
                      <a:pt x="2655" y="123"/>
                    </a:lnTo>
                    <a:lnTo>
                      <a:pt x="2655" y="126"/>
                    </a:lnTo>
                    <a:lnTo>
                      <a:pt x="2655" y="126"/>
                    </a:lnTo>
                    <a:lnTo>
                      <a:pt x="2656" y="127"/>
                    </a:lnTo>
                    <a:lnTo>
                      <a:pt x="2656" y="126"/>
                    </a:lnTo>
                    <a:lnTo>
                      <a:pt x="2657" y="124"/>
                    </a:lnTo>
                    <a:lnTo>
                      <a:pt x="2657" y="124"/>
                    </a:lnTo>
                    <a:lnTo>
                      <a:pt x="2657" y="123"/>
                    </a:lnTo>
                    <a:lnTo>
                      <a:pt x="2658" y="123"/>
                    </a:lnTo>
                    <a:lnTo>
                      <a:pt x="2658" y="121"/>
                    </a:lnTo>
                    <a:lnTo>
                      <a:pt x="2658" y="120"/>
                    </a:lnTo>
                    <a:lnTo>
                      <a:pt x="2659" y="122"/>
                    </a:lnTo>
                    <a:lnTo>
                      <a:pt x="2659" y="120"/>
                    </a:lnTo>
                    <a:lnTo>
                      <a:pt x="2659" y="120"/>
                    </a:lnTo>
                    <a:lnTo>
                      <a:pt x="2660" y="118"/>
                    </a:lnTo>
                    <a:lnTo>
                      <a:pt x="2660" y="118"/>
                    </a:lnTo>
                    <a:lnTo>
                      <a:pt x="2661" y="119"/>
                    </a:lnTo>
                    <a:lnTo>
                      <a:pt x="2661" y="118"/>
                    </a:lnTo>
                    <a:lnTo>
                      <a:pt x="2661" y="121"/>
                    </a:lnTo>
                    <a:lnTo>
                      <a:pt x="2662" y="119"/>
                    </a:lnTo>
                    <a:lnTo>
                      <a:pt x="2662" y="121"/>
                    </a:lnTo>
                    <a:lnTo>
                      <a:pt x="2662" y="120"/>
                    </a:lnTo>
                    <a:lnTo>
                      <a:pt x="2664" y="120"/>
                    </a:lnTo>
                    <a:lnTo>
                      <a:pt x="2664" y="121"/>
                    </a:lnTo>
                    <a:lnTo>
                      <a:pt x="2664" y="122"/>
                    </a:lnTo>
                    <a:lnTo>
                      <a:pt x="2665" y="122"/>
                    </a:lnTo>
                    <a:lnTo>
                      <a:pt x="2665" y="121"/>
                    </a:lnTo>
                    <a:lnTo>
                      <a:pt x="2666" y="123"/>
                    </a:lnTo>
                    <a:lnTo>
                      <a:pt x="2666" y="124"/>
                    </a:lnTo>
                    <a:lnTo>
                      <a:pt x="2666" y="123"/>
                    </a:lnTo>
                    <a:lnTo>
                      <a:pt x="2667" y="124"/>
                    </a:lnTo>
                    <a:lnTo>
                      <a:pt x="2667" y="123"/>
                    </a:lnTo>
                    <a:lnTo>
                      <a:pt x="2667" y="121"/>
                    </a:lnTo>
                    <a:lnTo>
                      <a:pt x="2668" y="120"/>
                    </a:lnTo>
                    <a:lnTo>
                      <a:pt x="2668" y="120"/>
                    </a:lnTo>
                    <a:lnTo>
                      <a:pt x="2668" y="120"/>
                    </a:lnTo>
                    <a:lnTo>
                      <a:pt x="2669" y="119"/>
                    </a:lnTo>
                    <a:lnTo>
                      <a:pt x="2669" y="120"/>
                    </a:lnTo>
                    <a:lnTo>
                      <a:pt x="2670" y="122"/>
                    </a:lnTo>
                    <a:lnTo>
                      <a:pt x="2670" y="122"/>
                    </a:lnTo>
                    <a:lnTo>
                      <a:pt x="2670" y="122"/>
                    </a:lnTo>
                    <a:lnTo>
                      <a:pt x="2671" y="121"/>
                    </a:lnTo>
                    <a:lnTo>
                      <a:pt x="2671" y="120"/>
                    </a:lnTo>
                    <a:lnTo>
                      <a:pt x="2671" y="120"/>
                    </a:lnTo>
                    <a:lnTo>
                      <a:pt x="2673" y="121"/>
                    </a:lnTo>
                    <a:lnTo>
                      <a:pt x="2673" y="123"/>
                    </a:lnTo>
                    <a:lnTo>
                      <a:pt x="2673" y="123"/>
                    </a:lnTo>
                    <a:lnTo>
                      <a:pt x="2674" y="121"/>
                    </a:lnTo>
                    <a:lnTo>
                      <a:pt x="2674" y="120"/>
                    </a:lnTo>
                    <a:lnTo>
                      <a:pt x="2675" y="121"/>
                    </a:lnTo>
                    <a:lnTo>
                      <a:pt x="2675" y="121"/>
                    </a:lnTo>
                    <a:lnTo>
                      <a:pt x="2675" y="122"/>
                    </a:lnTo>
                    <a:lnTo>
                      <a:pt x="2676" y="122"/>
                    </a:lnTo>
                    <a:lnTo>
                      <a:pt x="2676" y="122"/>
                    </a:lnTo>
                    <a:lnTo>
                      <a:pt x="2676" y="122"/>
                    </a:lnTo>
                    <a:lnTo>
                      <a:pt x="2677" y="124"/>
                    </a:lnTo>
                    <a:lnTo>
                      <a:pt x="2677" y="126"/>
                    </a:lnTo>
                    <a:lnTo>
                      <a:pt x="2678" y="124"/>
                    </a:lnTo>
                    <a:lnTo>
                      <a:pt x="2678" y="123"/>
                    </a:lnTo>
                    <a:lnTo>
                      <a:pt x="2678" y="124"/>
                    </a:lnTo>
                    <a:lnTo>
                      <a:pt x="2679" y="123"/>
                    </a:lnTo>
                    <a:lnTo>
                      <a:pt x="2679" y="121"/>
                    </a:lnTo>
                    <a:lnTo>
                      <a:pt x="2679" y="119"/>
                    </a:lnTo>
                    <a:lnTo>
                      <a:pt x="2680" y="118"/>
                    </a:lnTo>
                    <a:lnTo>
                      <a:pt x="2680" y="118"/>
                    </a:lnTo>
                    <a:lnTo>
                      <a:pt x="2680" y="118"/>
                    </a:lnTo>
                    <a:lnTo>
                      <a:pt x="2682" y="119"/>
                    </a:lnTo>
                    <a:lnTo>
                      <a:pt x="2682" y="117"/>
                    </a:lnTo>
                    <a:lnTo>
                      <a:pt x="2683" y="117"/>
                    </a:lnTo>
                    <a:lnTo>
                      <a:pt x="2683" y="117"/>
                    </a:lnTo>
                    <a:lnTo>
                      <a:pt x="2683" y="116"/>
                    </a:lnTo>
                    <a:lnTo>
                      <a:pt x="2684" y="116"/>
                    </a:lnTo>
                    <a:lnTo>
                      <a:pt x="2684" y="117"/>
                    </a:lnTo>
                    <a:lnTo>
                      <a:pt x="2684" y="119"/>
                    </a:lnTo>
                    <a:lnTo>
                      <a:pt x="2685" y="122"/>
                    </a:lnTo>
                    <a:lnTo>
                      <a:pt x="2685" y="122"/>
                    </a:lnTo>
                    <a:lnTo>
                      <a:pt x="2685" y="122"/>
                    </a:lnTo>
                    <a:lnTo>
                      <a:pt x="2686" y="122"/>
                    </a:lnTo>
                    <a:lnTo>
                      <a:pt x="2686" y="120"/>
                    </a:lnTo>
                    <a:lnTo>
                      <a:pt x="2687" y="122"/>
                    </a:lnTo>
                    <a:lnTo>
                      <a:pt x="2687" y="123"/>
                    </a:lnTo>
                    <a:lnTo>
                      <a:pt x="2687" y="123"/>
                    </a:lnTo>
                    <a:lnTo>
                      <a:pt x="2688" y="122"/>
                    </a:lnTo>
                    <a:lnTo>
                      <a:pt x="2688" y="123"/>
                    </a:lnTo>
                    <a:lnTo>
                      <a:pt x="2688" y="123"/>
                    </a:lnTo>
                    <a:lnTo>
                      <a:pt x="2689" y="123"/>
                    </a:lnTo>
                    <a:lnTo>
                      <a:pt x="2689" y="122"/>
                    </a:lnTo>
                    <a:lnTo>
                      <a:pt x="2689" y="122"/>
                    </a:lnTo>
                    <a:lnTo>
                      <a:pt x="2691" y="122"/>
                    </a:lnTo>
                    <a:lnTo>
                      <a:pt x="2691" y="123"/>
                    </a:lnTo>
                    <a:lnTo>
                      <a:pt x="2692" y="122"/>
                    </a:lnTo>
                    <a:lnTo>
                      <a:pt x="2692" y="122"/>
                    </a:lnTo>
                    <a:lnTo>
                      <a:pt x="2692" y="120"/>
                    </a:lnTo>
                    <a:lnTo>
                      <a:pt x="2693" y="119"/>
                    </a:lnTo>
                    <a:lnTo>
                      <a:pt x="2693" y="119"/>
                    </a:lnTo>
                    <a:lnTo>
                      <a:pt x="2693" y="118"/>
                    </a:lnTo>
                    <a:lnTo>
                      <a:pt x="2694" y="117"/>
                    </a:lnTo>
                    <a:lnTo>
                      <a:pt x="2694" y="118"/>
                    </a:lnTo>
                    <a:lnTo>
                      <a:pt x="2694" y="117"/>
                    </a:lnTo>
                    <a:lnTo>
                      <a:pt x="2695" y="116"/>
                    </a:lnTo>
                    <a:lnTo>
                      <a:pt x="2695" y="114"/>
                    </a:lnTo>
                    <a:lnTo>
                      <a:pt x="2696" y="114"/>
                    </a:lnTo>
                    <a:lnTo>
                      <a:pt x="2696" y="112"/>
                    </a:lnTo>
                    <a:lnTo>
                      <a:pt x="2696" y="114"/>
                    </a:lnTo>
                    <a:lnTo>
                      <a:pt x="2697" y="116"/>
                    </a:lnTo>
                    <a:lnTo>
                      <a:pt x="2697" y="116"/>
                    </a:lnTo>
                    <a:lnTo>
                      <a:pt x="2697" y="116"/>
                    </a:lnTo>
                    <a:lnTo>
                      <a:pt x="2698" y="118"/>
                    </a:lnTo>
                    <a:lnTo>
                      <a:pt x="2698" y="119"/>
                    </a:lnTo>
                    <a:lnTo>
                      <a:pt x="2698" y="119"/>
                    </a:lnTo>
                    <a:lnTo>
                      <a:pt x="2700" y="120"/>
                    </a:lnTo>
                    <a:lnTo>
                      <a:pt x="2700" y="120"/>
                    </a:lnTo>
                    <a:lnTo>
                      <a:pt x="2701" y="122"/>
                    </a:lnTo>
                    <a:lnTo>
                      <a:pt x="2701" y="123"/>
                    </a:lnTo>
                    <a:lnTo>
                      <a:pt x="2701" y="122"/>
                    </a:lnTo>
                    <a:lnTo>
                      <a:pt x="2702" y="122"/>
                    </a:lnTo>
                    <a:lnTo>
                      <a:pt x="2702" y="120"/>
                    </a:lnTo>
                    <a:lnTo>
                      <a:pt x="2702" y="118"/>
                    </a:lnTo>
                    <a:lnTo>
                      <a:pt x="2703" y="117"/>
                    </a:lnTo>
                    <a:lnTo>
                      <a:pt x="2703" y="117"/>
                    </a:lnTo>
                    <a:lnTo>
                      <a:pt x="2703" y="118"/>
                    </a:lnTo>
                    <a:lnTo>
                      <a:pt x="2704" y="118"/>
                    </a:lnTo>
                    <a:lnTo>
                      <a:pt x="2704" y="116"/>
                    </a:lnTo>
                    <a:lnTo>
                      <a:pt x="2705" y="116"/>
                    </a:lnTo>
                    <a:lnTo>
                      <a:pt x="2705" y="117"/>
                    </a:lnTo>
                    <a:lnTo>
                      <a:pt x="2705" y="116"/>
                    </a:lnTo>
                    <a:lnTo>
                      <a:pt x="2706" y="116"/>
                    </a:lnTo>
                    <a:lnTo>
                      <a:pt x="2706" y="116"/>
                    </a:lnTo>
                    <a:lnTo>
                      <a:pt x="2706" y="116"/>
                    </a:lnTo>
                    <a:lnTo>
                      <a:pt x="2707" y="113"/>
                    </a:lnTo>
                    <a:lnTo>
                      <a:pt x="2707" y="114"/>
                    </a:lnTo>
                    <a:lnTo>
                      <a:pt x="2707" y="114"/>
                    </a:lnTo>
                    <a:lnTo>
                      <a:pt x="2709" y="111"/>
                    </a:lnTo>
                    <a:lnTo>
                      <a:pt x="2709" y="112"/>
                    </a:lnTo>
                    <a:lnTo>
                      <a:pt x="2710" y="113"/>
                    </a:lnTo>
                    <a:lnTo>
                      <a:pt x="2710" y="113"/>
                    </a:lnTo>
                    <a:lnTo>
                      <a:pt x="2710" y="114"/>
                    </a:lnTo>
                    <a:lnTo>
                      <a:pt x="2711" y="114"/>
                    </a:lnTo>
                    <a:lnTo>
                      <a:pt x="2711" y="113"/>
                    </a:lnTo>
                    <a:lnTo>
                      <a:pt x="2711" y="113"/>
                    </a:lnTo>
                    <a:lnTo>
                      <a:pt x="2712" y="114"/>
                    </a:lnTo>
                    <a:lnTo>
                      <a:pt x="2712" y="113"/>
                    </a:lnTo>
                    <a:lnTo>
                      <a:pt x="2712" y="116"/>
                    </a:lnTo>
                    <a:lnTo>
                      <a:pt x="2713" y="117"/>
                    </a:lnTo>
                    <a:lnTo>
                      <a:pt x="2713" y="116"/>
                    </a:lnTo>
                    <a:lnTo>
                      <a:pt x="2714" y="116"/>
                    </a:lnTo>
                    <a:lnTo>
                      <a:pt x="2714" y="116"/>
                    </a:lnTo>
                    <a:lnTo>
                      <a:pt x="2714" y="117"/>
                    </a:lnTo>
                    <a:lnTo>
                      <a:pt x="2715" y="117"/>
                    </a:lnTo>
                    <a:lnTo>
                      <a:pt x="2715" y="119"/>
                    </a:lnTo>
                    <a:lnTo>
                      <a:pt x="2715" y="118"/>
                    </a:lnTo>
                    <a:lnTo>
                      <a:pt x="2716" y="118"/>
                    </a:lnTo>
                    <a:lnTo>
                      <a:pt x="2716" y="119"/>
                    </a:lnTo>
                    <a:lnTo>
                      <a:pt x="2716" y="120"/>
                    </a:lnTo>
                    <a:lnTo>
                      <a:pt x="2718" y="120"/>
                    </a:lnTo>
                    <a:lnTo>
                      <a:pt x="2718" y="117"/>
                    </a:lnTo>
                    <a:lnTo>
                      <a:pt x="2719" y="117"/>
                    </a:lnTo>
                    <a:lnTo>
                      <a:pt x="2719" y="116"/>
                    </a:lnTo>
                    <a:lnTo>
                      <a:pt x="2719" y="118"/>
                    </a:lnTo>
                    <a:lnTo>
                      <a:pt x="2720" y="118"/>
                    </a:lnTo>
                    <a:lnTo>
                      <a:pt x="2720" y="121"/>
                    </a:lnTo>
                    <a:lnTo>
                      <a:pt x="2720" y="121"/>
                    </a:lnTo>
                    <a:lnTo>
                      <a:pt x="2721" y="123"/>
                    </a:lnTo>
                    <a:lnTo>
                      <a:pt x="2721" y="123"/>
                    </a:lnTo>
                    <a:lnTo>
                      <a:pt x="2722" y="122"/>
                    </a:lnTo>
                    <a:lnTo>
                      <a:pt x="2722" y="121"/>
                    </a:lnTo>
                    <a:lnTo>
                      <a:pt x="2722" y="121"/>
                    </a:lnTo>
                    <a:lnTo>
                      <a:pt x="2723" y="120"/>
                    </a:lnTo>
                    <a:lnTo>
                      <a:pt x="2723" y="119"/>
                    </a:lnTo>
                    <a:lnTo>
                      <a:pt x="2723" y="118"/>
                    </a:lnTo>
                    <a:lnTo>
                      <a:pt x="2724" y="117"/>
                    </a:lnTo>
                    <a:lnTo>
                      <a:pt x="2724" y="117"/>
                    </a:lnTo>
                    <a:lnTo>
                      <a:pt x="2724" y="114"/>
                    </a:lnTo>
                    <a:lnTo>
                      <a:pt x="2725" y="116"/>
                    </a:lnTo>
                    <a:lnTo>
                      <a:pt x="2725" y="114"/>
                    </a:lnTo>
                    <a:lnTo>
                      <a:pt x="2727" y="114"/>
                    </a:lnTo>
                    <a:lnTo>
                      <a:pt x="2727" y="113"/>
                    </a:lnTo>
                    <a:lnTo>
                      <a:pt x="2727" y="116"/>
                    </a:lnTo>
                    <a:lnTo>
                      <a:pt x="2728" y="116"/>
                    </a:lnTo>
                    <a:lnTo>
                      <a:pt x="2728" y="114"/>
                    </a:lnTo>
                    <a:lnTo>
                      <a:pt x="2728" y="114"/>
                    </a:lnTo>
                    <a:lnTo>
                      <a:pt x="2729" y="114"/>
                    </a:lnTo>
                    <a:lnTo>
                      <a:pt x="2729" y="116"/>
                    </a:lnTo>
                    <a:lnTo>
                      <a:pt x="2729" y="117"/>
                    </a:lnTo>
                    <a:lnTo>
                      <a:pt x="2730" y="113"/>
                    </a:lnTo>
                    <a:lnTo>
                      <a:pt x="2730" y="112"/>
                    </a:lnTo>
                    <a:lnTo>
                      <a:pt x="2731" y="110"/>
                    </a:lnTo>
                    <a:lnTo>
                      <a:pt x="2731" y="111"/>
                    </a:lnTo>
                    <a:lnTo>
                      <a:pt x="2731" y="110"/>
                    </a:lnTo>
                    <a:lnTo>
                      <a:pt x="2732" y="110"/>
                    </a:lnTo>
                    <a:lnTo>
                      <a:pt x="2732" y="111"/>
                    </a:lnTo>
                    <a:lnTo>
                      <a:pt x="2732" y="112"/>
                    </a:lnTo>
                    <a:lnTo>
                      <a:pt x="2733" y="114"/>
                    </a:lnTo>
                    <a:lnTo>
                      <a:pt x="2733" y="116"/>
                    </a:lnTo>
                    <a:lnTo>
                      <a:pt x="2733" y="116"/>
                    </a:lnTo>
                    <a:lnTo>
                      <a:pt x="2734" y="117"/>
                    </a:lnTo>
                    <a:lnTo>
                      <a:pt x="2734" y="117"/>
                    </a:lnTo>
                    <a:lnTo>
                      <a:pt x="2736" y="118"/>
                    </a:lnTo>
                    <a:lnTo>
                      <a:pt x="2736" y="119"/>
                    </a:lnTo>
                    <a:lnTo>
                      <a:pt x="2736" y="121"/>
                    </a:lnTo>
                    <a:lnTo>
                      <a:pt x="2737" y="121"/>
                    </a:lnTo>
                    <a:lnTo>
                      <a:pt x="2737" y="120"/>
                    </a:lnTo>
                    <a:lnTo>
                      <a:pt x="2737" y="121"/>
                    </a:lnTo>
                    <a:lnTo>
                      <a:pt x="2738" y="119"/>
                    </a:lnTo>
                    <a:lnTo>
                      <a:pt x="2738" y="119"/>
                    </a:lnTo>
                    <a:lnTo>
                      <a:pt x="2738" y="119"/>
                    </a:lnTo>
                    <a:lnTo>
                      <a:pt x="2739" y="120"/>
                    </a:lnTo>
                    <a:lnTo>
                      <a:pt x="2739" y="120"/>
                    </a:lnTo>
                    <a:lnTo>
                      <a:pt x="2740" y="120"/>
                    </a:lnTo>
                    <a:lnTo>
                      <a:pt x="2740" y="120"/>
                    </a:lnTo>
                    <a:lnTo>
                      <a:pt x="2740" y="121"/>
                    </a:lnTo>
                    <a:lnTo>
                      <a:pt x="2741" y="122"/>
                    </a:lnTo>
                    <a:lnTo>
                      <a:pt x="2741" y="120"/>
                    </a:lnTo>
                    <a:lnTo>
                      <a:pt x="2741" y="119"/>
                    </a:lnTo>
                    <a:lnTo>
                      <a:pt x="2742" y="118"/>
                    </a:lnTo>
                    <a:lnTo>
                      <a:pt x="2742" y="117"/>
                    </a:lnTo>
                    <a:lnTo>
                      <a:pt x="2742" y="116"/>
                    </a:lnTo>
                    <a:lnTo>
                      <a:pt x="2743" y="117"/>
                    </a:lnTo>
                    <a:lnTo>
                      <a:pt x="2743" y="117"/>
                    </a:lnTo>
                    <a:lnTo>
                      <a:pt x="2745" y="117"/>
                    </a:lnTo>
                    <a:lnTo>
                      <a:pt x="2745" y="118"/>
                    </a:lnTo>
                    <a:lnTo>
                      <a:pt x="2745" y="119"/>
                    </a:lnTo>
                    <a:lnTo>
                      <a:pt x="2746" y="120"/>
                    </a:lnTo>
                    <a:lnTo>
                      <a:pt x="2746" y="121"/>
                    </a:lnTo>
                    <a:lnTo>
                      <a:pt x="2746" y="123"/>
                    </a:lnTo>
                    <a:lnTo>
                      <a:pt x="2747" y="123"/>
                    </a:lnTo>
                    <a:lnTo>
                      <a:pt x="2747" y="123"/>
                    </a:lnTo>
                    <a:lnTo>
                      <a:pt x="2747" y="122"/>
                    </a:lnTo>
                    <a:lnTo>
                      <a:pt x="2748" y="121"/>
                    </a:lnTo>
                    <a:lnTo>
                      <a:pt x="2748" y="121"/>
                    </a:lnTo>
                    <a:lnTo>
                      <a:pt x="2749" y="121"/>
                    </a:lnTo>
                    <a:lnTo>
                      <a:pt x="2749" y="121"/>
                    </a:lnTo>
                    <a:lnTo>
                      <a:pt x="2749" y="121"/>
                    </a:lnTo>
                    <a:lnTo>
                      <a:pt x="2750" y="122"/>
                    </a:lnTo>
                    <a:lnTo>
                      <a:pt x="2750" y="123"/>
                    </a:lnTo>
                    <a:lnTo>
                      <a:pt x="2750" y="122"/>
                    </a:lnTo>
                    <a:lnTo>
                      <a:pt x="2751" y="122"/>
                    </a:lnTo>
                    <a:lnTo>
                      <a:pt x="2751" y="122"/>
                    </a:lnTo>
                    <a:lnTo>
                      <a:pt x="2751" y="122"/>
                    </a:lnTo>
                    <a:lnTo>
                      <a:pt x="2752" y="122"/>
                    </a:lnTo>
                    <a:lnTo>
                      <a:pt x="2752" y="120"/>
                    </a:lnTo>
                    <a:lnTo>
                      <a:pt x="2754" y="122"/>
                    </a:lnTo>
                    <a:lnTo>
                      <a:pt x="2754" y="120"/>
                    </a:lnTo>
                    <a:lnTo>
                      <a:pt x="2754" y="120"/>
                    </a:lnTo>
                    <a:lnTo>
                      <a:pt x="2755" y="120"/>
                    </a:lnTo>
                    <a:lnTo>
                      <a:pt x="2755" y="120"/>
                    </a:lnTo>
                    <a:lnTo>
                      <a:pt x="2755" y="121"/>
                    </a:lnTo>
                    <a:lnTo>
                      <a:pt x="2756" y="120"/>
                    </a:lnTo>
                    <a:lnTo>
                      <a:pt x="2756" y="119"/>
                    </a:lnTo>
                    <a:lnTo>
                      <a:pt x="2756" y="119"/>
                    </a:lnTo>
                    <a:lnTo>
                      <a:pt x="2757" y="120"/>
                    </a:lnTo>
                    <a:lnTo>
                      <a:pt x="2757" y="120"/>
                    </a:lnTo>
                    <a:lnTo>
                      <a:pt x="2758" y="120"/>
                    </a:lnTo>
                    <a:lnTo>
                      <a:pt x="2758" y="120"/>
                    </a:lnTo>
                    <a:lnTo>
                      <a:pt x="2758" y="120"/>
                    </a:lnTo>
                    <a:lnTo>
                      <a:pt x="2759" y="121"/>
                    </a:lnTo>
                    <a:lnTo>
                      <a:pt x="2759" y="121"/>
                    </a:lnTo>
                    <a:lnTo>
                      <a:pt x="2759" y="120"/>
                    </a:lnTo>
                    <a:lnTo>
                      <a:pt x="2760" y="120"/>
                    </a:lnTo>
                    <a:lnTo>
                      <a:pt x="2760" y="118"/>
                    </a:lnTo>
                    <a:lnTo>
                      <a:pt x="2761" y="117"/>
                    </a:lnTo>
                    <a:lnTo>
                      <a:pt x="2761" y="119"/>
                    </a:lnTo>
                    <a:lnTo>
                      <a:pt x="2761" y="119"/>
                    </a:lnTo>
                    <a:lnTo>
                      <a:pt x="2763" y="119"/>
                    </a:lnTo>
                    <a:lnTo>
                      <a:pt x="2763" y="119"/>
                    </a:lnTo>
                    <a:lnTo>
                      <a:pt x="2763" y="118"/>
                    </a:lnTo>
                    <a:lnTo>
                      <a:pt x="2764" y="118"/>
                    </a:lnTo>
                    <a:lnTo>
                      <a:pt x="2764" y="118"/>
                    </a:lnTo>
                    <a:lnTo>
                      <a:pt x="2764" y="117"/>
                    </a:lnTo>
                    <a:lnTo>
                      <a:pt x="2765" y="117"/>
                    </a:lnTo>
                    <a:lnTo>
                      <a:pt x="2765" y="116"/>
                    </a:lnTo>
                    <a:lnTo>
                      <a:pt x="2766" y="116"/>
                    </a:lnTo>
                    <a:lnTo>
                      <a:pt x="2766" y="114"/>
                    </a:lnTo>
                    <a:lnTo>
                      <a:pt x="2766" y="114"/>
                    </a:lnTo>
                    <a:lnTo>
                      <a:pt x="2767" y="116"/>
                    </a:lnTo>
                    <a:lnTo>
                      <a:pt x="2767" y="117"/>
                    </a:lnTo>
                    <a:lnTo>
                      <a:pt x="2767" y="117"/>
                    </a:lnTo>
                    <a:lnTo>
                      <a:pt x="2768" y="117"/>
                    </a:lnTo>
                    <a:lnTo>
                      <a:pt x="2768" y="117"/>
                    </a:lnTo>
                    <a:lnTo>
                      <a:pt x="2768" y="118"/>
                    </a:lnTo>
                    <a:lnTo>
                      <a:pt x="2769" y="118"/>
                    </a:lnTo>
                    <a:lnTo>
                      <a:pt x="2769" y="117"/>
                    </a:lnTo>
                    <a:lnTo>
                      <a:pt x="2770" y="118"/>
                    </a:lnTo>
                    <a:lnTo>
                      <a:pt x="2770" y="118"/>
                    </a:lnTo>
                    <a:lnTo>
                      <a:pt x="2770" y="121"/>
                    </a:lnTo>
                    <a:lnTo>
                      <a:pt x="2772" y="121"/>
                    </a:lnTo>
                    <a:lnTo>
                      <a:pt x="2772" y="123"/>
                    </a:lnTo>
                    <a:lnTo>
                      <a:pt x="2772" y="123"/>
                    </a:lnTo>
                    <a:lnTo>
                      <a:pt x="2773" y="122"/>
                    </a:lnTo>
                    <a:lnTo>
                      <a:pt x="2773" y="120"/>
                    </a:lnTo>
                    <a:lnTo>
                      <a:pt x="2773" y="120"/>
                    </a:lnTo>
                    <a:lnTo>
                      <a:pt x="2774" y="121"/>
                    </a:lnTo>
                    <a:lnTo>
                      <a:pt x="2774" y="120"/>
                    </a:lnTo>
                    <a:lnTo>
                      <a:pt x="2775" y="119"/>
                    </a:lnTo>
                    <a:lnTo>
                      <a:pt x="2775" y="117"/>
                    </a:lnTo>
                    <a:lnTo>
                      <a:pt x="2775" y="117"/>
                    </a:lnTo>
                    <a:lnTo>
                      <a:pt x="2776" y="116"/>
                    </a:lnTo>
                    <a:lnTo>
                      <a:pt x="2776" y="114"/>
                    </a:lnTo>
                    <a:lnTo>
                      <a:pt x="2776" y="114"/>
                    </a:lnTo>
                    <a:lnTo>
                      <a:pt x="2777" y="113"/>
                    </a:lnTo>
                    <a:lnTo>
                      <a:pt x="2777" y="113"/>
                    </a:lnTo>
                    <a:lnTo>
                      <a:pt x="2777" y="112"/>
                    </a:lnTo>
                    <a:lnTo>
                      <a:pt x="2778" y="112"/>
                    </a:lnTo>
                    <a:lnTo>
                      <a:pt x="2778" y="112"/>
                    </a:lnTo>
                    <a:lnTo>
                      <a:pt x="2779" y="112"/>
                    </a:lnTo>
                    <a:lnTo>
                      <a:pt x="2779" y="114"/>
                    </a:lnTo>
                    <a:lnTo>
                      <a:pt x="2779" y="114"/>
                    </a:lnTo>
                    <a:lnTo>
                      <a:pt x="2781" y="116"/>
                    </a:lnTo>
                    <a:lnTo>
                      <a:pt x="2781" y="116"/>
                    </a:lnTo>
                    <a:lnTo>
                      <a:pt x="2781" y="118"/>
                    </a:lnTo>
                    <a:lnTo>
                      <a:pt x="2782" y="118"/>
                    </a:lnTo>
                    <a:lnTo>
                      <a:pt x="2782" y="119"/>
                    </a:lnTo>
                    <a:lnTo>
                      <a:pt x="2782" y="121"/>
                    </a:lnTo>
                    <a:lnTo>
                      <a:pt x="2783" y="122"/>
                    </a:lnTo>
                    <a:lnTo>
                      <a:pt x="2783" y="122"/>
                    </a:lnTo>
                    <a:lnTo>
                      <a:pt x="2784" y="121"/>
                    </a:lnTo>
                    <a:lnTo>
                      <a:pt x="2784" y="119"/>
                    </a:lnTo>
                    <a:lnTo>
                      <a:pt x="2784" y="119"/>
                    </a:lnTo>
                    <a:lnTo>
                      <a:pt x="2785" y="117"/>
                    </a:lnTo>
                    <a:lnTo>
                      <a:pt x="2785" y="117"/>
                    </a:lnTo>
                    <a:lnTo>
                      <a:pt x="2785" y="116"/>
                    </a:lnTo>
                    <a:lnTo>
                      <a:pt x="2786" y="117"/>
                    </a:lnTo>
                    <a:lnTo>
                      <a:pt x="2786" y="117"/>
                    </a:lnTo>
                    <a:lnTo>
                      <a:pt x="2786" y="117"/>
                    </a:lnTo>
                    <a:lnTo>
                      <a:pt x="2787" y="117"/>
                    </a:lnTo>
                    <a:lnTo>
                      <a:pt x="2787" y="116"/>
                    </a:lnTo>
                    <a:lnTo>
                      <a:pt x="2788" y="117"/>
                    </a:lnTo>
                    <a:lnTo>
                      <a:pt x="2788" y="117"/>
                    </a:lnTo>
                    <a:lnTo>
                      <a:pt x="2788" y="116"/>
                    </a:lnTo>
                    <a:lnTo>
                      <a:pt x="2790" y="116"/>
                    </a:lnTo>
                    <a:lnTo>
                      <a:pt x="2790" y="117"/>
                    </a:lnTo>
                    <a:lnTo>
                      <a:pt x="2790" y="118"/>
                    </a:lnTo>
                    <a:lnTo>
                      <a:pt x="2791" y="118"/>
                    </a:lnTo>
                    <a:lnTo>
                      <a:pt x="2791" y="118"/>
                    </a:lnTo>
                    <a:lnTo>
                      <a:pt x="2791" y="118"/>
                    </a:lnTo>
                    <a:lnTo>
                      <a:pt x="2792" y="116"/>
                    </a:lnTo>
                    <a:lnTo>
                      <a:pt x="2792" y="117"/>
                    </a:lnTo>
                    <a:lnTo>
                      <a:pt x="2793" y="114"/>
                    </a:lnTo>
                    <a:lnTo>
                      <a:pt x="2793" y="112"/>
                    </a:lnTo>
                    <a:lnTo>
                      <a:pt x="2793" y="111"/>
                    </a:lnTo>
                    <a:lnTo>
                      <a:pt x="2794" y="109"/>
                    </a:lnTo>
                    <a:lnTo>
                      <a:pt x="2794" y="110"/>
                    </a:lnTo>
                    <a:lnTo>
                      <a:pt x="2794" y="111"/>
                    </a:lnTo>
                    <a:lnTo>
                      <a:pt x="2795" y="113"/>
                    </a:lnTo>
                    <a:lnTo>
                      <a:pt x="2795" y="114"/>
                    </a:lnTo>
                    <a:lnTo>
                      <a:pt x="2795" y="113"/>
                    </a:lnTo>
                    <a:lnTo>
                      <a:pt x="2796" y="113"/>
                    </a:lnTo>
                    <a:lnTo>
                      <a:pt x="2796" y="116"/>
                    </a:lnTo>
                    <a:lnTo>
                      <a:pt x="2797" y="116"/>
                    </a:lnTo>
                    <a:lnTo>
                      <a:pt x="2797" y="117"/>
                    </a:lnTo>
                    <a:lnTo>
                      <a:pt x="2797" y="117"/>
                    </a:lnTo>
                    <a:lnTo>
                      <a:pt x="2799" y="118"/>
                    </a:lnTo>
                    <a:lnTo>
                      <a:pt x="2799" y="119"/>
                    </a:lnTo>
                    <a:lnTo>
                      <a:pt x="2799" y="120"/>
                    </a:lnTo>
                    <a:lnTo>
                      <a:pt x="2800" y="119"/>
                    </a:lnTo>
                    <a:lnTo>
                      <a:pt x="2800" y="118"/>
                    </a:lnTo>
                    <a:lnTo>
                      <a:pt x="2800" y="119"/>
                    </a:lnTo>
                    <a:lnTo>
                      <a:pt x="2801" y="119"/>
                    </a:lnTo>
                    <a:lnTo>
                      <a:pt x="2801" y="118"/>
                    </a:lnTo>
                    <a:lnTo>
                      <a:pt x="2802" y="119"/>
                    </a:lnTo>
                    <a:lnTo>
                      <a:pt x="2802" y="119"/>
                    </a:lnTo>
                    <a:lnTo>
                      <a:pt x="2802" y="118"/>
                    </a:lnTo>
                    <a:lnTo>
                      <a:pt x="2803" y="118"/>
                    </a:lnTo>
                    <a:lnTo>
                      <a:pt x="2803" y="119"/>
                    </a:lnTo>
                    <a:lnTo>
                      <a:pt x="2803" y="120"/>
                    </a:lnTo>
                    <a:lnTo>
                      <a:pt x="2804" y="120"/>
                    </a:lnTo>
                    <a:lnTo>
                      <a:pt x="2804" y="120"/>
                    </a:lnTo>
                    <a:lnTo>
                      <a:pt x="2805" y="120"/>
                    </a:lnTo>
                    <a:lnTo>
                      <a:pt x="2805" y="117"/>
                    </a:lnTo>
                    <a:lnTo>
                      <a:pt x="2805" y="117"/>
                    </a:lnTo>
                    <a:lnTo>
                      <a:pt x="2806" y="116"/>
                    </a:lnTo>
                    <a:lnTo>
                      <a:pt x="2806" y="114"/>
                    </a:lnTo>
                    <a:lnTo>
                      <a:pt x="2806" y="114"/>
                    </a:lnTo>
                    <a:lnTo>
                      <a:pt x="2808" y="114"/>
                    </a:lnTo>
                    <a:lnTo>
                      <a:pt x="2808" y="114"/>
                    </a:lnTo>
                    <a:lnTo>
                      <a:pt x="2808" y="117"/>
                    </a:lnTo>
                    <a:lnTo>
                      <a:pt x="2809" y="117"/>
                    </a:lnTo>
                    <a:lnTo>
                      <a:pt x="2809" y="118"/>
                    </a:lnTo>
                    <a:lnTo>
                      <a:pt x="2810" y="118"/>
                    </a:lnTo>
                    <a:lnTo>
                      <a:pt x="2810" y="119"/>
                    </a:lnTo>
                    <a:lnTo>
                      <a:pt x="2810" y="119"/>
                    </a:lnTo>
                    <a:lnTo>
                      <a:pt x="2811" y="118"/>
                    </a:lnTo>
                    <a:lnTo>
                      <a:pt x="2811" y="118"/>
                    </a:lnTo>
                    <a:lnTo>
                      <a:pt x="2811" y="117"/>
                    </a:lnTo>
                    <a:lnTo>
                      <a:pt x="2812" y="116"/>
                    </a:lnTo>
                    <a:lnTo>
                      <a:pt x="2812" y="116"/>
                    </a:lnTo>
                    <a:lnTo>
                      <a:pt x="2812" y="113"/>
                    </a:lnTo>
                    <a:lnTo>
                      <a:pt x="2813" y="114"/>
                    </a:lnTo>
                    <a:lnTo>
                      <a:pt x="2813" y="114"/>
                    </a:lnTo>
                    <a:lnTo>
                      <a:pt x="2814" y="114"/>
                    </a:lnTo>
                    <a:lnTo>
                      <a:pt x="2814" y="114"/>
                    </a:lnTo>
                    <a:lnTo>
                      <a:pt x="2814" y="114"/>
                    </a:lnTo>
                    <a:lnTo>
                      <a:pt x="2815" y="116"/>
                    </a:lnTo>
                    <a:lnTo>
                      <a:pt x="2815" y="117"/>
                    </a:lnTo>
                    <a:lnTo>
                      <a:pt x="2815" y="117"/>
                    </a:lnTo>
                    <a:lnTo>
                      <a:pt x="2817" y="119"/>
                    </a:lnTo>
                    <a:lnTo>
                      <a:pt x="2817" y="118"/>
                    </a:lnTo>
                    <a:lnTo>
                      <a:pt x="2817" y="119"/>
                    </a:lnTo>
                    <a:lnTo>
                      <a:pt x="2818" y="120"/>
                    </a:lnTo>
                    <a:lnTo>
                      <a:pt x="2818" y="121"/>
                    </a:lnTo>
                    <a:lnTo>
                      <a:pt x="2819" y="121"/>
                    </a:lnTo>
                    <a:lnTo>
                      <a:pt x="2819" y="122"/>
                    </a:lnTo>
                    <a:lnTo>
                      <a:pt x="2819" y="124"/>
                    </a:lnTo>
                    <a:lnTo>
                      <a:pt x="2820" y="123"/>
                    </a:lnTo>
                    <a:lnTo>
                      <a:pt x="2820" y="124"/>
                    </a:lnTo>
                    <a:lnTo>
                      <a:pt x="2820" y="123"/>
                    </a:lnTo>
                    <a:lnTo>
                      <a:pt x="2821" y="126"/>
                    </a:lnTo>
                    <a:lnTo>
                      <a:pt x="2821" y="124"/>
                    </a:lnTo>
                    <a:lnTo>
                      <a:pt x="2821" y="123"/>
                    </a:lnTo>
                    <a:lnTo>
                      <a:pt x="2822" y="123"/>
                    </a:lnTo>
                    <a:lnTo>
                      <a:pt x="2822" y="121"/>
                    </a:lnTo>
                    <a:lnTo>
                      <a:pt x="2823" y="121"/>
                    </a:lnTo>
                    <a:lnTo>
                      <a:pt x="2823" y="119"/>
                    </a:lnTo>
                    <a:lnTo>
                      <a:pt x="2823" y="120"/>
                    </a:lnTo>
                    <a:lnTo>
                      <a:pt x="2824" y="117"/>
                    </a:lnTo>
                    <a:lnTo>
                      <a:pt x="2824" y="118"/>
                    </a:lnTo>
                    <a:lnTo>
                      <a:pt x="2824" y="119"/>
                    </a:lnTo>
                    <a:lnTo>
                      <a:pt x="2826" y="120"/>
                    </a:lnTo>
                    <a:lnTo>
                      <a:pt x="2826" y="119"/>
                    </a:lnTo>
                    <a:lnTo>
                      <a:pt x="2826" y="120"/>
                    </a:lnTo>
                    <a:lnTo>
                      <a:pt x="2827" y="120"/>
                    </a:lnTo>
                    <a:lnTo>
                      <a:pt x="2827" y="119"/>
                    </a:lnTo>
                    <a:lnTo>
                      <a:pt x="2828" y="121"/>
                    </a:lnTo>
                    <a:lnTo>
                      <a:pt x="2828" y="122"/>
                    </a:lnTo>
                    <a:lnTo>
                      <a:pt x="2828" y="120"/>
                    </a:lnTo>
                    <a:lnTo>
                      <a:pt x="2829" y="122"/>
                    </a:lnTo>
                    <a:lnTo>
                      <a:pt x="2829" y="122"/>
                    </a:lnTo>
                    <a:lnTo>
                      <a:pt x="2829" y="121"/>
                    </a:lnTo>
                    <a:lnTo>
                      <a:pt x="2830" y="121"/>
                    </a:lnTo>
                    <a:lnTo>
                      <a:pt x="2830" y="121"/>
                    </a:lnTo>
                    <a:lnTo>
                      <a:pt x="2830" y="123"/>
                    </a:lnTo>
                    <a:lnTo>
                      <a:pt x="2831" y="127"/>
                    </a:lnTo>
                    <a:lnTo>
                      <a:pt x="2831" y="126"/>
                    </a:lnTo>
                    <a:lnTo>
                      <a:pt x="2832" y="127"/>
                    </a:lnTo>
                    <a:lnTo>
                      <a:pt x="2832" y="128"/>
                    </a:lnTo>
                    <a:lnTo>
                      <a:pt x="2832" y="126"/>
                    </a:lnTo>
                    <a:lnTo>
                      <a:pt x="2833" y="124"/>
                    </a:lnTo>
                    <a:lnTo>
                      <a:pt x="2833" y="123"/>
                    </a:lnTo>
                    <a:lnTo>
                      <a:pt x="2833" y="124"/>
                    </a:lnTo>
                    <a:lnTo>
                      <a:pt x="2835" y="123"/>
                    </a:lnTo>
                    <a:lnTo>
                      <a:pt x="2835" y="124"/>
                    </a:lnTo>
                    <a:lnTo>
                      <a:pt x="2835" y="123"/>
                    </a:lnTo>
                    <a:lnTo>
                      <a:pt x="2836" y="123"/>
                    </a:lnTo>
                    <a:lnTo>
                      <a:pt x="2836" y="120"/>
                    </a:lnTo>
                    <a:lnTo>
                      <a:pt x="2837" y="122"/>
                    </a:lnTo>
                    <a:lnTo>
                      <a:pt x="2837" y="122"/>
                    </a:lnTo>
                    <a:lnTo>
                      <a:pt x="2837" y="123"/>
                    </a:lnTo>
                    <a:lnTo>
                      <a:pt x="2838" y="121"/>
                    </a:lnTo>
                    <a:lnTo>
                      <a:pt x="2838" y="122"/>
                    </a:lnTo>
                    <a:lnTo>
                      <a:pt x="2838" y="122"/>
                    </a:lnTo>
                    <a:lnTo>
                      <a:pt x="2839" y="123"/>
                    </a:lnTo>
                    <a:lnTo>
                      <a:pt x="2839" y="122"/>
                    </a:lnTo>
                    <a:lnTo>
                      <a:pt x="2839" y="122"/>
                    </a:lnTo>
                    <a:lnTo>
                      <a:pt x="2840" y="120"/>
                    </a:lnTo>
                    <a:lnTo>
                      <a:pt x="2840" y="120"/>
                    </a:lnTo>
                    <a:lnTo>
                      <a:pt x="2841" y="120"/>
                    </a:lnTo>
                    <a:lnTo>
                      <a:pt x="2841" y="120"/>
                    </a:lnTo>
                    <a:lnTo>
                      <a:pt x="2841" y="119"/>
                    </a:lnTo>
                    <a:lnTo>
                      <a:pt x="2842" y="118"/>
                    </a:lnTo>
                    <a:lnTo>
                      <a:pt x="2842" y="117"/>
                    </a:lnTo>
                    <a:lnTo>
                      <a:pt x="2842" y="117"/>
                    </a:lnTo>
                    <a:lnTo>
                      <a:pt x="2844" y="117"/>
                    </a:lnTo>
                    <a:lnTo>
                      <a:pt x="2844" y="116"/>
                    </a:lnTo>
                    <a:lnTo>
                      <a:pt x="2844" y="118"/>
                    </a:lnTo>
                    <a:lnTo>
                      <a:pt x="2845" y="118"/>
                    </a:lnTo>
                    <a:lnTo>
                      <a:pt x="2845" y="116"/>
                    </a:lnTo>
                    <a:lnTo>
                      <a:pt x="2846" y="114"/>
                    </a:lnTo>
                    <a:lnTo>
                      <a:pt x="2846" y="116"/>
                    </a:lnTo>
                    <a:lnTo>
                      <a:pt x="2846" y="118"/>
                    </a:lnTo>
                    <a:lnTo>
                      <a:pt x="2847" y="118"/>
                    </a:lnTo>
                    <a:lnTo>
                      <a:pt x="2847" y="119"/>
                    </a:lnTo>
                    <a:lnTo>
                      <a:pt x="2847" y="120"/>
                    </a:lnTo>
                    <a:lnTo>
                      <a:pt x="2848" y="122"/>
                    </a:lnTo>
                    <a:lnTo>
                      <a:pt x="2848" y="122"/>
                    </a:lnTo>
                    <a:lnTo>
                      <a:pt x="2849" y="123"/>
                    </a:lnTo>
                    <a:lnTo>
                      <a:pt x="2849" y="123"/>
                    </a:lnTo>
                    <a:lnTo>
                      <a:pt x="2849" y="123"/>
                    </a:lnTo>
                    <a:lnTo>
                      <a:pt x="2850" y="123"/>
                    </a:lnTo>
                    <a:lnTo>
                      <a:pt x="2850" y="122"/>
                    </a:lnTo>
                    <a:lnTo>
                      <a:pt x="2850" y="123"/>
                    </a:lnTo>
                    <a:lnTo>
                      <a:pt x="2851" y="124"/>
                    </a:lnTo>
                    <a:lnTo>
                      <a:pt x="2851" y="122"/>
                    </a:lnTo>
                    <a:lnTo>
                      <a:pt x="2851" y="121"/>
                    </a:lnTo>
                    <a:lnTo>
                      <a:pt x="2853" y="122"/>
                    </a:lnTo>
                    <a:lnTo>
                      <a:pt x="2853" y="122"/>
                    </a:lnTo>
                    <a:lnTo>
                      <a:pt x="2854" y="123"/>
                    </a:lnTo>
                    <a:lnTo>
                      <a:pt x="2854" y="124"/>
                    </a:lnTo>
                    <a:lnTo>
                      <a:pt x="2854" y="123"/>
                    </a:lnTo>
                    <a:lnTo>
                      <a:pt x="2855" y="126"/>
                    </a:lnTo>
                    <a:lnTo>
                      <a:pt x="2855" y="124"/>
                    </a:lnTo>
                    <a:lnTo>
                      <a:pt x="2855" y="123"/>
                    </a:lnTo>
                    <a:lnTo>
                      <a:pt x="2856" y="123"/>
                    </a:lnTo>
                    <a:lnTo>
                      <a:pt x="2856" y="123"/>
                    </a:lnTo>
                    <a:lnTo>
                      <a:pt x="2856" y="123"/>
                    </a:lnTo>
                    <a:lnTo>
                      <a:pt x="2857" y="122"/>
                    </a:lnTo>
                    <a:lnTo>
                      <a:pt x="2857" y="124"/>
                    </a:lnTo>
                    <a:lnTo>
                      <a:pt x="2858" y="123"/>
                    </a:lnTo>
                    <a:lnTo>
                      <a:pt x="2858" y="122"/>
                    </a:lnTo>
                    <a:lnTo>
                      <a:pt x="2858" y="120"/>
                    </a:lnTo>
                    <a:lnTo>
                      <a:pt x="2859" y="117"/>
                    </a:lnTo>
                    <a:lnTo>
                      <a:pt x="2859" y="114"/>
                    </a:lnTo>
                    <a:lnTo>
                      <a:pt x="2859" y="114"/>
                    </a:lnTo>
                    <a:lnTo>
                      <a:pt x="2860" y="112"/>
                    </a:lnTo>
                    <a:lnTo>
                      <a:pt x="2860" y="110"/>
                    </a:lnTo>
                    <a:lnTo>
                      <a:pt x="2860" y="110"/>
                    </a:lnTo>
                    <a:lnTo>
                      <a:pt x="2862" y="110"/>
                    </a:lnTo>
                    <a:lnTo>
                      <a:pt x="2862" y="110"/>
                    </a:lnTo>
                    <a:lnTo>
                      <a:pt x="2863" y="111"/>
                    </a:lnTo>
                    <a:lnTo>
                      <a:pt x="2863" y="113"/>
                    </a:lnTo>
                    <a:lnTo>
                      <a:pt x="2863" y="116"/>
                    </a:lnTo>
                    <a:lnTo>
                      <a:pt x="2864" y="117"/>
                    </a:lnTo>
                    <a:lnTo>
                      <a:pt x="2864" y="118"/>
                    </a:lnTo>
                    <a:lnTo>
                      <a:pt x="2864" y="120"/>
                    </a:lnTo>
                    <a:lnTo>
                      <a:pt x="2865" y="123"/>
                    </a:lnTo>
                    <a:lnTo>
                      <a:pt x="2865" y="124"/>
                    </a:lnTo>
                    <a:lnTo>
                      <a:pt x="2865" y="122"/>
                    </a:lnTo>
                    <a:lnTo>
                      <a:pt x="2866" y="120"/>
                    </a:lnTo>
                    <a:lnTo>
                      <a:pt x="2866" y="120"/>
                    </a:lnTo>
                    <a:lnTo>
                      <a:pt x="2867" y="118"/>
                    </a:lnTo>
                    <a:lnTo>
                      <a:pt x="2867" y="117"/>
                    </a:lnTo>
                    <a:lnTo>
                      <a:pt x="2867" y="116"/>
                    </a:lnTo>
                    <a:lnTo>
                      <a:pt x="2868" y="116"/>
                    </a:lnTo>
                    <a:lnTo>
                      <a:pt x="2868" y="114"/>
                    </a:lnTo>
                    <a:lnTo>
                      <a:pt x="2868" y="114"/>
                    </a:lnTo>
                    <a:lnTo>
                      <a:pt x="2869" y="116"/>
                    </a:lnTo>
                    <a:lnTo>
                      <a:pt x="2869" y="117"/>
                    </a:lnTo>
                    <a:lnTo>
                      <a:pt x="2869" y="117"/>
                    </a:lnTo>
                    <a:lnTo>
                      <a:pt x="2871" y="120"/>
                    </a:lnTo>
                    <a:lnTo>
                      <a:pt x="2871" y="119"/>
                    </a:lnTo>
                    <a:lnTo>
                      <a:pt x="2872" y="120"/>
                    </a:lnTo>
                    <a:lnTo>
                      <a:pt x="2872" y="120"/>
                    </a:lnTo>
                    <a:lnTo>
                      <a:pt x="2872" y="119"/>
                    </a:lnTo>
                    <a:lnTo>
                      <a:pt x="2873" y="117"/>
                    </a:lnTo>
                    <a:lnTo>
                      <a:pt x="2873" y="116"/>
                    </a:lnTo>
                    <a:lnTo>
                      <a:pt x="2873" y="114"/>
                    </a:lnTo>
                    <a:lnTo>
                      <a:pt x="2874" y="105"/>
                    </a:lnTo>
                    <a:lnTo>
                      <a:pt x="2874" y="99"/>
                    </a:lnTo>
                    <a:lnTo>
                      <a:pt x="2874" y="100"/>
                    </a:lnTo>
                    <a:lnTo>
                      <a:pt x="2875" y="99"/>
                    </a:lnTo>
                    <a:lnTo>
                      <a:pt x="2875" y="100"/>
                    </a:lnTo>
                    <a:lnTo>
                      <a:pt x="2876" y="102"/>
                    </a:lnTo>
                    <a:lnTo>
                      <a:pt x="2876" y="107"/>
                    </a:lnTo>
                    <a:lnTo>
                      <a:pt x="2876" y="107"/>
                    </a:lnTo>
                    <a:lnTo>
                      <a:pt x="2877" y="110"/>
                    </a:lnTo>
                    <a:lnTo>
                      <a:pt x="2877" y="109"/>
                    </a:lnTo>
                    <a:lnTo>
                      <a:pt x="2877" y="111"/>
                    </a:lnTo>
                    <a:lnTo>
                      <a:pt x="2878" y="111"/>
                    </a:lnTo>
                    <a:lnTo>
                      <a:pt x="2878" y="112"/>
                    </a:lnTo>
                    <a:lnTo>
                      <a:pt x="2878" y="112"/>
                    </a:lnTo>
                    <a:lnTo>
                      <a:pt x="2880" y="111"/>
                    </a:lnTo>
                    <a:lnTo>
                      <a:pt x="2880" y="110"/>
                    </a:lnTo>
                    <a:lnTo>
                      <a:pt x="2881" y="110"/>
                    </a:lnTo>
                    <a:lnTo>
                      <a:pt x="2881" y="108"/>
                    </a:lnTo>
                    <a:lnTo>
                      <a:pt x="2881" y="105"/>
                    </a:lnTo>
                    <a:lnTo>
                      <a:pt x="2882" y="104"/>
                    </a:lnTo>
                    <a:lnTo>
                      <a:pt x="2882" y="102"/>
                    </a:lnTo>
                    <a:lnTo>
                      <a:pt x="2882" y="103"/>
                    </a:lnTo>
                    <a:lnTo>
                      <a:pt x="2883" y="104"/>
                    </a:lnTo>
                    <a:lnTo>
                      <a:pt x="2883" y="103"/>
                    </a:lnTo>
                    <a:lnTo>
                      <a:pt x="2883" y="103"/>
                    </a:lnTo>
                    <a:lnTo>
                      <a:pt x="2884" y="104"/>
                    </a:lnTo>
                    <a:lnTo>
                      <a:pt x="2884" y="105"/>
                    </a:lnTo>
                    <a:lnTo>
                      <a:pt x="2885" y="107"/>
                    </a:lnTo>
                    <a:lnTo>
                      <a:pt x="2885" y="105"/>
                    </a:lnTo>
                    <a:lnTo>
                      <a:pt x="2885" y="107"/>
                    </a:lnTo>
                    <a:lnTo>
                      <a:pt x="2886" y="108"/>
                    </a:lnTo>
                    <a:lnTo>
                      <a:pt x="2886" y="104"/>
                    </a:lnTo>
                    <a:lnTo>
                      <a:pt x="2886" y="103"/>
                    </a:lnTo>
                    <a:lnTo>
                      <a:pt x="2887" y="103"/>
                    </a:lnTo>
                    <a:lnTo>
                      <a:pt x="2887" y="102"/>
                    </a:lnTo>
                    <a:lnTo>
                      <a:pt x="2887" y="102"/>
                    </a:lnTo>
                    <a:lnTo>
                      <a:pt x="2888" y="102"/>
                    </a:lnTo>
                    <a:lnTo>
                      <a:pt x="2888" y="101"/>
                    </a:lnTo>
                    <a:lnTo>
                      <a:pt x="2890" y="99"/>
                    </a:lnTo>
                    <a:lnTo>
                      <a:pt x="2890" y="99"/>
                    </a:lnTo>
                    <a:lnTo>
                      <a:pt x="2890" y="100"/>
                    </a:lnTo>
                    <a:lnTo>
                      <a:pt x="2891" y="99"/>
                    </a:lnTo>
                    <a:lnTo>
                      <a:pt x="2891" y="99"/>
                    </a:lnTo>
                    <a:lnTo>
                      <a:pt x="2891" y="99"/>
                    </a:lnTo>
                    <a:lnTo>
                      <a:pt x="2892" y="99"/>
                    </a:lnTo>
                    <a:lnTo>
                      <a:pt x="2892" y="96"/>
                    </a:lnTo>
                    <a:lnTo>
                      <a:pt x="2893" y="95"/>
                    </a:lnTo>
                    <a:lnTo>
                      <a:pt x="2893" y="93"/>
                    </a:lnTo>
                    <a:lnTo>
                      <a:pt x="2893" y="92"/>
                    </a:lnTo>
                    <a:lnTo>
                      <a:pt x="2894" y="89"/>
                    </a:lnTo>
                    <a:lnTo>
                      <a:pt x="2894" y="86"/>
                    </a:lnTo>
                    <a:lnTo>
                      <a:pt x="2894" y="85"/>
                    </a:lnTo>
                    <a:lnTo>
                      <a:pt x="2895" y="85"/>
                    </a:lnTo>
                    <a:lnTo>
                      <a:pt x="2895" y="83"/>
                    </a:lnTo>
                    <a:lnTo>
                      <a:pt x="2895" y="82"/>
                    </a:lnTo>
                    <a:lnTo>
                      <a:pt x="2896" y="83"/>
                    </a:lnTo>
                    <a:lnTo>
                      <a:pt x="2896" y="85"/>
                    </a:lnTo>
                    <a:lnTo>
                      <a:pt x="2897" y="86"/>
                    </a:lnTo>
                    <a:lnTo>
                      <a:pt x="2897" y="87"/>
                    </a:lnTo>
                    <a:lnTo>
                      <a:pt x="2897" y="86"/>
                    </a:lnTo>
                    <a:lnTo>
                      <a:pt x="2899" y="85"/>
                    </a:lnTo>
                    <a:lnTo>
                      <a:pt x="2899" y="85"/>
                    </a:lnTo>
                    <a:lnTo>
                      <a:pt x="2899" y="86"/>
                    </a:lnTo>
                    <a:lnTo>
                      <a:pt x="2900" y="85"/>
                    </a:lnTo>
                    <a:lnTo>
                      <a:pt x="2900" y="85"/>
                    </a:lnTo>
                    <a:lnTo>
                      <a:pt x="2900" y="87"/>
                    </a:lnTo>
                    <a:lnTo>
                      <a:pt x="2901" y="87"/>
                    </a:lnTo>
                    <a:lnTo>
                      <a:pt x="2901" y="89"/>
                    </a:lnTo>
                    <a:lnTo>
                      <a:pt x="2902" y="89"/>
                    </a:lnTo>
                    <a:lnTo>
                      <a:pt x="2902" y="89"/>
                    </a:lnTo>
                    <a:lnTo>
                      <a:pt x="2902" y="87"/>
                    </a:lnTo>
                    <a:lnTo>
                      <a:pt x="2903" y="87"/>
                    </a:lnTo>
                    <a:lnTo>
                      <a:pt x="2903" y="89"/>
                    </a:lnTo>
                    <a:lnTo>
                      <a:pt x="2903" y="89"/>
                    </a:lnTo>
                    <a:lnTo>
                      <a:pt x="2904" y="89"/>
                    </a:lnTo>
                    <a:lnTo>
                      <a:pt x="2904" y="87"/>
                    </a:lnTo>
                    <a:lnTo>
                      <a:pt x="2904" y="87"/>
                    </a:lnTo>
                    <a:lnTo>
                      <a:pt x="2905" y="87"/>
                    </a:lnTo>
                    <a:lnTo>
                      <a:pt x="2905" y="85"/>
                    </a:lnTo>
                    <a:lnTo>
                      <a:pt x="2906" y="84"/>
                    </a:lnTo>
                    <a:lnTo>
                      <a:pt x="2906" y="84"/>
                    </a:lnTo>
                    <a:lnTo>
                      <a:pt x="2906" y="84"/>
                    </a:lnTo>
                    <a:lnTo>
                      <a:pt x="2908" y="86"/>
                    </a:lnTo>
                    <a:lnTo>
                      <a:pt x="2908" y="85"/>
                    </a:lnTo>
                    <a:lnTo>
                      <a:pt x="2908" y="85"/>
                    </a:lnTo>
                    <a:lnTo>
                      <a:pt x="2909" y="85"/>
                    </a:lnTo>
                    <a:lnTo>
                      <a:pt x="2909" y="84"/>
                    </a:lnTo>
                    <a:lnTo>
                      <a:pt x="2909" y="83"/>
                    </a:lnTo>
                    <a:lnTo>
                      <a:pt x="2910" y="82"/>
                    </a:lnTo>
                    <a:lnTo>
                      <a:pt x="2910" y="83"/>
                    </a:lnTo>
                    <a:lnTo>
                      <a:pt x="2911" y="80"/>
                    </a:lnTo>
                    <a:lnTo>
                      <a:pt x="2911" y="82"/>
                    </a:lnTo>
                    <a:lnTo>
                      <a:pt x="2911" y="77"/>
                    </a:lnTo>
                    <a:lnTo>
                      <a:pt x="2912" y="77"/>
                    </a:lnTo>
                    <a:lnTo>
                      <a:pt x="2912" y="76"/>
                    </a:lnTo>
                    <a:lnTo>
                      <a:pt x="2912" y="76"/>
                    </a:lnTo>
                    <a:lnTo>
                      <a:pt x="2913" y="75"/>
                    </a:lnTo>
                    <a:lnTo>
                      <a:pt x="2913" y="75"/>
                    </a:lnTo>
                    <a:lnTo>
                      <a:pt x="2913" y="75"/>
                    </a:lnTo>
                    <a:lnTo>
                      <a:pt x="2914" y="75"/>
                    </a:lnTo>
                    <a:lnTo>
                      <a:pt x="2914" y="73"/>
                    </a:lnTo>
                    <a:lnTo>
                      <a:pt x="2915" y="74"/>
                    </a:lnTo>
                    <a:lnTo>
                      <a:pt x="2915" y="73"/>
                    </a:lnTo>
                    <a:lnTo>
                      <a:pt x="2915" y="71"/>
                    </a:lnTo>
                    <a:lnTo>
                      <a:pt x="2917" y="71"/>
                    </a:lnTo>
                    <a:lnTo>
                      <a:pt x="2917" y="71"/>
                    </a:lnTo>
                    <a:lnTo>
                      <a:pt x="2917" y="72"/>
                    </a:lnTo>
                    <a:lnTo>
                      <a:pt x="2918" y="73"/>
                    </a:lnTo>
                    <a:lnTo>
                      <a:pt x="2918" y="73"/>
                    </a:lnTo>
                    <a:lnTo>
                      <a:pt x="2918" y="74"/>
                    </a:lnTo>
                    <a:lnTo>
                      <a:pt x="2919" y="76"/>
                    </a:lnTo>
                    <a:lnTo>
                      <a:pt x="2919" y="77"/>
                    </a:lnTo>
                    <a:lnTo>
                      <a:pt x="2920" y="75"/>
                    </a:lnTo>
                    <a:lnTo>
                      <a:pt x="2920" y="73"/>
                    </a:lnTo>
                    <a:lnTo>
                      <a:pt x="2920" y="73"/>
                    </a:lnTo>
                    <a:lnTo>
                      <a:pt x="2921" y="73"/>
                    </a:lnTo>
                    <a:lnTo>
                      <a:pt x="2921" y="72"/>
                    </a:lnTo>
                    <a:lnTo>
                      <a:pt x="2921" y="68"/>
                    </a:lnTo>
                    <a:lnTo>
                      <a:pt x="2922" y="66"/>
                    </a:lnTo>
                    <a:lnTo>
                      <a:pt x="2922" y="64"/>
                    </a:lnTo>
                    <a:lnTo>
                      <a:pt x="2922" y="67"/>
                    </a:lnTo>
                    <a:lnTo>
                      <a:pt x="2923" y="67"/>
                    </a:lnTo>
                    <a:lnTo>
                      <a:pt x="2923" y="68"/>
                    </a:lnTo>
                    <a:lnTo>
                      <a:pt x="2924" y="68"/>
                    </a:lnTo>
                    <a:lnTo>
                      <a:pt x="2924" y="69"/>
                    </a:lnTo>
                    <a:lnTo>
                      <a:pt x="2924" y="69"/>
                    </a:lnTo>
                    <a:lnTo>
                      <a:pt x="2926" y="69"/>
                    </a:lnTo>
                    <a:lnTo>
                      <a:pt x="2926" y="68"/>
                    </a:lnTo>
                    <a:lnTo>
                      <a:pt x="2926" y="67"/>
                    </a:lnTo>
                    <a:lnTo>
                      <a:pt x="2927" y="67"/>
                    </a:lnTo>
                    <a:lnTo>
                      <a:pt x="2927" y="66"/>
                    </a:lnTo>
                    <a:lnTo>
                      <a:pt x="2927" y="67"/>
                    </a:lnTo>
                    <a:lnTo>
                      <a:pt x="2928" y="67"/>
                    </a:lnTo>
                    <a:lnTo>
                      <a:pt x="2928" y="67"/>
                    </a:lnTo>
                    <a:lnTo>
                      <a:pt x="2929" y="67"/>
                    </a:lnTo>
                    <a:lnTo>
                      <a:pt x="2929" y="66"/>
                    </a:lnTo>
                    <a:lnTo>
                      <a:pt x="2929" y="65"/>
                    </a:lnTo>
                    <a:lnTo>
                      <a:pt x="2930" y="65"/>
                    </a:lnTo>
                    <a:lnTo>
                      <a:pt x="2930" y="64"/>
                    </a:lnTo>
                    <a:lnTo>
                      <a:pt x="2930" y="64"/>
                    </a:lnTo>
                    <a:lnTo>
                      <a:pt x="2931" y="62"/>
                    </a:lnTo>
                    <a:lnTo>
                      <a:pt x="2931" y="62"/>
                    </a:lnTo>
                    <a:lnTo>
                      <a:pt x="2931" y="64"/>
                    </a:lnTo>
                    <a:lnTo>
                      <a:pt x="2932" y="63"/>
                    </a:lnTo>
                    <a:lnTo>
                      <a:pt x="2932" y="62"/>
                    </a:lnTo>
                    <a:lnTo>
                      <a:pt x="2933" y="63"/>
                    </a:lnTo>
                    <a:lnTo>
                      <a:pt x="2933" y="62"/>
                    </a:lnTo>
                    <a:lnTo>
                      <a:pt x="2933" y="60"/>
                    </a:lnTo>
                    <a:lnTo>
                      <a:pt x="2935" y="60"/>
                    </a:lnTo>
                    <a:lnTo>
                      <a:pt x="2935" y="63"/>
                    </a:lnTo>
                    <a:lnTo>
                      <a:pt x="2935" y="64"/>
                    </a:lnTo>
                    <a:lnTo>
                      <a:pt x="2936" y="64"/>
                    </a:lnTo>
                    <a:lnTo>
                      <a:pt x="2936" y="63"/>
                    </a:lnTo>
                    <a:lnTo>
                      <a:pt x="2937" y="63"/>
                    </a:lnTo>
                    <a:lnTo>
                      <a:pt x="2937" y="62"/>
                    </a:lnTo>
                    <a:lnTo>
                      <a:pt x="2937" y="62"/>
                    </a:lnTo>
                    <a:lnTo>
                      <a:pt x="2938" y="59"/>
                    </a:lnTo>
                    <a:lnTo>
                      <a:pt x="2938" y="58"/>
                    </a:lnTo>
                    <a:lnTo>
                      <a:pt x="2938" y="56"/>
                    </a:lnTo>
                    <a:lnTo>
                      <a:pt x="2939" y="57"/>
                    </a:lnTo>
                    <a:lnTo>
                      <a:pt x="2939" y="56"/>
                    </a:lnTo>
                    <a:lnTo>
                      <a:pt x="2939" y="57"/>
                    </a:lnTo>
                    <a:lnTo>
                      <a:pt x="2940" y="56"/>
                    </a:lnTo>
                    <a:lnTo>
                      <a:pt x="2940" y="56"/>
                    </a:lnTo>
                    <a:lnTo>
                      <a:pt x="2941" y="56"/>
                    </a:lnTo>
                    <a:lnTo>
                      <a:pt x="2941" y="55"/>
                    </a:lnTo>
                    <a:lnTo>
                      <a:pt x="2941" y="53"/>
                    </a:lnTo>
                    <a:lnTo>
                      <a:pt x="2942" y="53"/>
                    </a:lnTo>
                    <a:lnTo>
                      <a:pt x="2942" y="54"/>
                    </a:lnTo>
                    <a:lnTo>
                      <a:pt x="2942" y="54"/>
                    </a:lnTo>
                    <a:lnTo>
                      <a:pt x="2944" y="56"/>
                    </a:lnTo>
                    <a:lnTo>
                      <a:pt x="2944" y="56"/>
                    </a:lnTo>
                    <a:lnTo>
                      <a:pt x="2944" y="55"/>
                    </a:lnTo>
                    <a:lnTo>
                      <a:pt x="2945" y="55"/>
                    </a:lnTo>
                    <a:lnTo>
                      <a:pt x="2945" y="54"/>
                    </a:lnTo>
                    <a:lnTo>
                      <a:pt x="2946" y="53"/>
                    </a:lnTo>
                    <a:lnTo>
                      <a:pt x="2946" y="53"/>
                    </a:lnTo>
                    <a:lnTo>
                      <a:pt x="2946" y="54"/>
                    </a:lnTo>
                    <a:lnTo>
                      <a:pt x="2947" y="56"/>
                    </a:lnTo>
                    <a:lnTo>
                      <a:pt x="2947" y="57"/>
                    </a:lnTo>
                    <a:lnTo>
                      <a:pt x="2947" y="56"/>
                    </a:lnTo>
                    <a:lnTo>
                      <a:pt x="2948" y="56"/>
                    </a:lnTo>
                    <a:lnTo>
                      <a:pt x="2948" y="56"/>
                    </a:lnTo>
                    <a:lnTo>
                      <a:pt x="2948" y="54"/>
                    </a:lnTo>
                    <a:lnTo>
                      <a:pt x="2949" y="53"/>
                    </a:lnTo>
                    <a:lnTo>
                      <a:pt x="2949" y="51"/>
                    </a:lnTo>
                    <a:lnTo>
                      <a:pt x="2950" y="49"/>
                    </a:lnTo>
                    <a:lnTo>
                      <a:pt x="2950" y="49"/>
                    </a:lnTo>
                    <a:lnTo>
                      <a:pt x="2950" y="53"/>
                    </a:lnTo>
                    <a:lnTo>
                      <a:pt x="2951" y="51"/>
                    </a:lnTo>
                    <a:lnTo>
                      <a:pt x="2951" y="50"/>
                    </a:lnTo>
                    <a:lnTo>
                      <a:pt x="2951" y="51"/>
                    </a:lnTo>
                    <a:lnTo>
                      <a:pt x="2953" y="50"/>
                    </a:lnTo>
                    <a:lnTo>
                      <a:pt x="2953" y="51"/>
                    </a:lnTo>
                    <a:lnTo>
                      <a:pt x="2953" y="50"/>
                    </a:lnTo>
                    <a:lnTo>
                      <a:pt x="2954" y="49"/>
                    </a:lnTo>
                    <a:lnTo>
                      <a:pt x="2954" y="51"/>
                    </a:lnTo>
                    <a:lnTo>
                      <a:pt x="2955" y="50"/>
                    </a:lnTo>
                    <a:lnTo>
                      <a:pt x="2955" y="51"/>
                    </a:lnTo>
                    <a:lnTo>
                      <a:pt x="2955" y="49"/>
                    </a:lnTo>
                    <a:lnTo>
                      <a:pt x="2956" y="49"/>
                    </a:lnTo>
                    <a:lnTo>
                      <a:pt x="2956" y="48"/>
                    </a:lnTo>
                    <a:lnTo>
                      <a:pt x="2956" y="47"/>
                    </a:lnTo>
                    <a:lnTo>
                      <a:pt x="2957" y="47"/>
                    </a:lnTo>
                    <a:lnTo>
                      <a:pt x="2957" y="47"/>
                    </a:lnTo>
                    <a:lnTo>
                      <a:pt x="2957" y="48"/>
                    </a:lnTo>
                    <a:lnTo>
                      <a:pt x="2958" y="47"/>
                    </a:lnTo>
                    <a:lnTo>
                      <a:pt x="2958" y="48"/>
                    </a:lnTo>
                    <a:lnTo>
                      <a:pt x="2959" y="47"/>
                    </a:lnTo>
                    <a:lnTo>
                      <a:pt x="2959" y="46"/>
                    </a:lnTo>
                    <a:lnTo>
                      <a:pt x="2959" y="46"/>
                    </a:lnTo>
                    <a:lnTo>
                      <a:pt x="2960" y="47"/>
                    </a:lnTo>
                    <a:lnTo>
                      <a:pt x="2960" y="49"/>
                    </a:lnTo>
                    <a:lnTo>
                      <a:pt x="2960" y="51"/>
                    </a:lnTo>
                    <a:lnTo>
                      <a:pt x="2962" y="53"/>
                    </a:lnTo>
                    <a:lnTo>
                      <a:pt x="2962" y="50"/>
                    </a:lnTo>
                    <a:lnTo>
                      <a:pt x="2962" y="49"/>
                    </a:lnTo>
                    <a:lnTo>
                      <a:pt x="2963" y="49"/>
                    </a:lnTo>
                    <a:lnTo>
                      <a:pt x="2963" y="49"/>
                    </a:lnTo>
                    <a:lnTo>
                      <a:pt x="2964" y="47"/>
                    </a:lnTo>
                    <a:lnTo>
                      <a:pt x="2964" y="47"/>
                    </a:lnTo>
                    <a:lnTo>
                      <a:pt x="2964" y="48"/>
                    </a:lnTo>
                    <a:lnTo>
                      <a:pt x="2965" y="48"/>
                    </a:lnTo>
                    <a:lnTo>
                      <a:pt x="2965" y="49"/>
                    </a:lnTo>
                    <a:lnTo>
                      <a:pt x="2965" y="47"/>
                    </a:lnTo>
                    <a:lnTo>
                      <a:pt x="2966" y="48"/>
                    </a:lnTo>
                    <a:lnTo>
                      <a:pt x="2966" y="47"/>
                    </a:lnTo>
                    <a:lnTo>
                      <a:pt x="2966" y="46"/>
                    </a:lnTo>
                    <a:lnTo>
                      <a:pt x="2967" y="47"/>
                    </a:lnTo>
                    <a:lnTo>
                      <a:pt x="2967" y="48"/>
                    </a:lnTo>
                    <a:lnTo>
                      <a:pt x="2968" y="50"/>
                    </a:lnTo>
                    <a:lnTo>
                      <a:pt x="2968" y="50"/>
                    </a:lnTo>
                    <a:lnTo>
                      <a:pt x="2968" y="49"/>
                    </a:lnTo>
                    <a:lnTo>
                      <a:pt x="2969" y="49"/>
                    </a:lnTo>
                    <a:lnTo>
                      <a:pt x="2969" y="50"/>
                    </a:lnTo>
                    <a:lnTo>
                      <a:pt x="2969" y="48"/>
                    </a:lnTo>
                    <a:lnTo>
                      <a:pt x="2971" y="48"/>
                    </a:lnTo>
                    <a:lnTo>
                      <a:pt x="2971" y="48"/>
                    </a:lnTo>
                    <a:lnTo>
                      <a:pt x="2971" y="48"/>
                    </a:lnTo>
                    <a:lnTo>
                      <a:pt x="2972" y="48"/>
                    </a:lnTo>
                    <a:lnTo>
                      <a:pt x="2972" y="49"/>
                    </a:lnTo>
                    <a:lnTo>
                      <a:pt x="2973" y="49"/>
                    </a:lnTo>
                    <a:lnTo>
                      <a:pt x="2973" y="49"/>
                    </a:lnTo>
                    <a:lnTo>
                      <a:pt x="2973" y="50"/>
                    </a:lnTo>
                    <a:lnTo>
                      <a:pt x="2974" y="49"/>
                    </a:lnTo>
                    <a:lnTo>
                      <a:pt x="2974" y="46"/>
                    </a:lnTo>
                    <a:lnTo>
                      <a:pt x="2974" y="46"/>
                    </a:lnTo>
                    <a:lnTo>
                      <a:pt x="2975" y="46"/>
                    </a:lnTo>
                    <a:lnTo>
                      <a:pt x="2975" y="46"/>
                    </a:lnTo>
                    <a:lnTo>
                      <a:pt x="2975" y="44"/>
                    </a:lnTo>
                    <a:lnTo>
                      <a:pt x="2976" y="44"/>
                    </a:lnTo>
                    <a:lnTo>
                      <a:pt x="2976" y="46"/>
                    </a:lnTo>
                    <a:lnTo>
                      <a:pt x="2977" y="47"/>
                    </a:lnTo>
                    <a:lnTo>
                      <a:pt x="2977" y="46"/>
                    </a:lnTo>
                    <a:lnTo>
                      <a:pt x="2977" y="46"/>
                    </a:lnTo>
                    <a:lnTo>
                      <a:pt x="2978" y="46"/>
                    </a:lnTo>
                    <a:lnTo>
                      <a:pt x="2978" y="46"/>
                    </a:lnTo>
                    <a:lnTo>
                      <a:pt x="2978" y="47"/>
                    </a:lnTo>
                    <a:lnTo>
                      <a:pt x="2980" y="47"/>
                    </a:lnTo>
                    <a:lnTo>
                      <a:pt x="2980" y="50"/>
                    </a:lnTo>
                    <a:lnTo>
                      <a:pt x="2981" y="50"/>
                    </a:lnTo>
                    <a:lnTo>
                      <a:pt x="2981" y="49"/>
                    </a:lnTo>
                    <a:lnTo>
                      <a:pt x="2981" y="53"/>
                    </a:lnTo>
                    <a:lnTo>
                      <a:pt x="2982" y="53"/>
                    </a:lnTo>
                    <a:lnTo>
                      <a:pt x="2982" y="55"/>
                    </a:lnTo>
                    <a:lnTo>
                      <a:pt x="2982" y="56"/>
                    </a:lnTo>
                    <a:lnTo>
                      <a:pt x="2983" y="58"/>
                    </a:lnTo>
                    <a:lnTo>
                      <a:pt x="2983" y="58"/>
                    </a:lnTo>
                    <a:lnTo>
                      <a:pt x="2983" y="59"/>
                    </a:lnTo>
                    <a:lnTo>
                      <a:pt x="2984" y="60"/>
                    </a:lnTo>
                    <a:lnTo>
                      <a:pt x="2984" y="62"/>
                    </a:lnTo>
                    <a:lnTo>
                      <a:pt x="2985" y="62"/>
                    </a:lnTo>
                    <a:lnTo>
                      <a:pt x="2985" y="60"/>
                    </a:lnTo>
                    <a:lnTo>
                      <a:pt x="2985" y="60"/>
                    </a:lnTo>
                    <a:lnTo>
                      <a:pt x="2986" y="62"/>
                    </a:lnTo>
                    <a:lnTo>
                      <a:pt x="2986" y="60"/>
                    </a:lnTo>
                    <a:lnTo>
                      <a:pt x="2986" y="59"/>
                    </a:lnTo>
                    <a:lnTo>
                      <a:pt x="2987" y="57"/>
                    </a:lnTo>
                    <a:lnTo>
                      <a:pt x="2987" y="54"/>
                    </a:lnTo>
                    <a:lnTo>
                      <a:pt x="2987" y="49"/>
                    </a:lnTo>
                    <a:lnTo>
                      <a:pt x="2989" y="49"/>
                    </a:lnTo>
                    <a:lnTo>
                      <a:pt x="2989" y="50"/>
                    </a:lnTo>
                    <a:lnTo>
                      <a:pt x="2990" y="53"/>
                    </a:lnTo>
                    <a:lnTo>
                      <a:pt x="2990" y="54"/>
                    </a:lnTo>
                    <a:lnTo>
                      <a:pt x="2990" y="55"/>
                    </a:lnTo>
                    <a:lnTo>
                      <a:pt x="2991" y="55"/>
                    </a:lnTo>
                    <a:lnTo>
                      <a:pt x="2991" y="56"/>
                    </a:lnTo>
                    <a:lnTo>
                      <a:pt x="2991" y="54"/>
                    </a:lnTo>
                    <a:lnTo>
                      <a:pt x="2992" y="54"/>
                    </a:lnTo>
                    <a:lnTo>
                      <a:pt x="2992" y="54"/>
                    </a:lnTo>
                    <a:lnTo>
                      <a:pt x="2992" y="53"/>
                    </a:lnTo>
                    <a:lnTo>
                      <a:pt x="2993" y="53"/>
                    </a:lnTo>
                    <a:lnTo>
                      <a:pt x="2993" y="51"/>
                    </a:lnTo>
                    <a:lnTo>
                      <a:pt x="2994" y="51"/>
                    </a:lnTo>
                    <a:lnTo>
                      <a:pt x="2994" y="51"/>
                    </a:lnTo>
                    <a:lnTo>
                      <a:pt x="2994" y="51"/>
                    </a:lnTo>
                    <a:lnTo>
                      <a:pt x="2995" y="53"/>
                    </a:lnTo>
                    <a:lnTo>
                      <a:pt x="2995" y="53"/>
                    </a:lnTo>
                    <a:lnTo>
                      <a:pt x="2995" y="54"/>
                    </a:lnTo>
                    <a:lnTo>
                      <a:pt x="2996" y="55"/>
                    </a:lnTo>
                    <a:lnTo>
                      <a:pt x="2996" y="53"/>
                    </a:lnTo>
                    <a:lnTo>
                      <a:pt x="2996" y="53"/>
                    </a:lnTo>
                    <a:lnTo>
                      <a:pt x="2998" y="53"/>
                    </a:lnTo>
                    <a:lnTo>
                      <a:pt x="2998" y="53"/>
                    </a:lnTo>
                    <a:lnTo>
                      <a:pt x="2999" y="51"/>
                    </a:lnTo>
                    <a:lnTo>
                      <a:pt x="2999" y="54"/>
                    </a:lnTo>
                    <a:lnTo>
                      <a:pt x="2999" y="55"/>
                    </a:lnTo>
                    <a:lnTo>
                      <a:pt x="3000" y="54"/>
                    </a:lnTo>
                    <a:lnTo>
                      <a:pt x="3000" y="54"/>
                    </a:lnTo>
                    <a:lnTo>
                      <a:pt x="3000" y="55"/>
                    </a:lnTo>
                    <a:lnTo>
                      <a:pt x="3001" y="54"/>
                    </a:lnTo>
                    <a:lnTo>
                      <a:pt x="3001" y="53"/>
                    </a:lnTo>
                    <a:lnTo>
                      <a:pt x="3001" y="51"/>
                    </a:lnTo>
                    <a:lnTo>
                      <a:pt x="3002" y="49"/>
                    </a:lnTo>
                    <a:lnTo>
                      <a:pt x="3002" y="51"/>
                    </a:lnTo>
                    <a:lnTo>
                      <a:pt x="3003" y="51"/>
                    </a:lnTo>
                    <a:lnTo>
                      <a:pt x="3003" y="50"/>
                    </a:lnTo>
                    <a:lnTo>
                      <a:pt x="3003" y="49"/>
                    </a:lnTo>
                    <a:lnTo>
                      <a:pt x="3004" y="46"/>
                    </a:lnTo>
                    <a:lnTo>
                      <a:pt x="3004" y="45"/>
                    </a:lnTo>
                    <a:lnTo>
                      <a:pt x="3004" y="45"/>
                    </a:lnTo>
                    <a:lnTo>
                      <a:pt x="3005" y="45"/>
                    </a:lnTo>
                    <a:lnTo>
                      <a:pt x="3005" y="47"/>
                    </a:lnTo>
                    <a:lnTo>
                      <a:pt x="3005" y="48"/>
                    </a:lnTo>
                    <a:lnTo>
                      <a:pt x="3007" y="49"/>
                    </a:lnTo>
                    <a:lnTo>
                      <a:pt x="3007" y="53"/>
                    </a:lnTo>
                    <a:lnTo>
                      <a:pt x="3008" y="51"/>
                    </a:lnTo>
                    <a:lnTo>
                      <a:pt x="3008" y="49"/>
                    </a:lnTo>
                    <a:lnTo>
                      <a:pt x="3008" y="48"/>
                    </a:lnTo>
                    <a:lnTo>
                      <a:pt x="3009" y="47"/>
                    </a:lnTo>
                    <a:lnTo>
                      <a:pt x="3009" y="46"/>
                    </a:lnTo>
                    <a:lnTo>
                      <a:pt x="3009" y="45"/>
                    </a:lnTo>
                    <a:lnTo>
                      <a:pt x="3010" y="46"/>
                    </a:lnTo>
                    <a:lnTo>
                      <a:pt x="3010" y="47"/>
                    </a:lnTo>
                    <a:lnTo>
                      <a:pt x="3010" y="45"/>
                    </a:lnTo>
                    <a:lnTo>
                      <a:pt x="3011" y="45"/>
                    </a:lnTo>
                    <a:lnTo>
                      <a:pt x="3011" y="44"/>
                    </a:lnTo>
                    <a:lnTo>
                      <a:pt x="3012" y="44"/>
                    </a:lnTo>
                    <a:lnTo>
                      <a:pt x="3012" y="42"/>
                    </a:lnTo>
                    <a:lnTo>
                      <a:pt x="3012" y="41"/>
                    </a:lnTo>
                    <a:lnTo>
                      <a:pt x="3013" y="40"/>
                    </a:lnTo>
                    <a:lnTo>
                      <a:pt x="3013" y="40"/>
                    </a:lnTo>
                    <a:lnTo>
                      <a:pt x="3013" y="41"/>
                    </a:lnTo>
                    <a:lnTo>
                      <a:pt x="3014" y="40"/>
                    </a:lnTo>
                    <a:lnTo>
                      <a:pt x="3014" y="41"/>
                    </a:lnTo>
                    <a:lnTo>
                      <a:pt x="3014" y="44"/>
                    </a:lnTo>
                    <a:lnTo>
                      <a:pt x="3016" y="41"/>
                    </a:lnTo>
                    <a:lnTo>
                      <a:pt x="3016" y="42"/>
                    </a:lnTo>
                    <a:lnTo>
                      <a:pt x="3017" y="45"/>
                    </a:lnTo>
                    <a:lnTo>
                      <a:pt x="3017" y="46"/>
                    </a:lnTo>
                    <a:lnTo>
                      <a:pt x="3017" y="49"/>
                    </a:lnTo>
                    <a:lnTo>
                      <a:pt x="3018" y="50"/>
                    </a:lnTo>
                    <a:lnTo>
                      <a:pt x="3018" y="49"/>
                    </a:lnTo>
                    <a:lnTo>
                      <a:pt x="3018" y="48"/>
                    </a:lnTo>
                    <a:lnTo>
                      <a:pt x="3019" y="47"/>
                    </a:lnTo>
                    <a:lnTo>
                      <a:pt x="3019" y="47"/>
                    </a:lnTo>
                    <a:lnTo>
                      <a:pt x="3020" y="46"/>
                    </a:lnTo>
                    <a:lnTo>
                      <a:pt x="3020" y="45"/>
                    </a:lnTo>
                    <a:lnTo>
                      <a:pt x="3020" y="42"/>
                    </a:lnTo>
                    <a:lnTo>
                      <a:pt x="3021" y="40"/>
                    </a:lnTo>
                    <a:lnTo>
                      <a:pt x="3021" y="40"/>
                    </a:lnTo>
                    <a:lnTo>
                      <a:pt x="3021" y="39"/>
                    </a:lnTo>
                    <a:lnTo>
                      <a:pt x="3022" y="38"/>
                    </a:lnTo>
                    <a:lnTo>
                      <a:pt x="3022" y="39"/>
                    </a:lnTo>
                    <a:lnTo>
                      <a:pt x="3022" y="38"/>
                    </a:lnTo>
                    <a:lnTo>
                      <a:pt x="3023" y="37"/>
                    </a:lnTo>
                    <a:lnTo>
                      <a:pt x="3023" y="36"/>
                    </a:lnTo>
                    <a:lnTo>
                      <a:pt x="3025" y="36"/>
                    </a:lnTo>
                    <a:lnTo>
                      <a:pt x="3025" y="33"/>
                    </a:lnTo>
                    <a:lnTo>
                      <a:pt x="3025" y="32"/>
                    </a:lnTo>
                    <a:lnTo>
                      <a:pt x="3026" y="31"/>
                    </a:lnTo>
                    <a:lnTo>
                      <a:pt x="3026" y="32"/>
                    </a:lnTo>
                    <a:lnTo>
                      <a:pt x="3026" y="32"/>
                    </a:lnTo>
                    <a:lnTo>
                      <a:pt x="3027" y="33"/>
                    </a:lnTo>
                    <a:lnTo>
                      <a:pt x="3027" y="36"/>
                    </a:lnTo>
                    <a:lnTo>
                      <a:pt x="3027" y="37"/>
                    </a:lnTo>
                    <a:lnTo>
                      <a:pt x="3028" y="36"/>
                    </a:lnTo>
                    <a:lnTo>
                      <a:pt x="3028" y="37"/>
                    </a:lnTo>
                    <a:lnTo>
                      <a:pt x="3029" y="38"/>
                    </a:lnTo>
                    <a:lnTo>
                      <a:pt x="3029" y="40"/>
                    </a:lnTo>
                    <a:lnTo>
                      <a:pt x="3029" y="39"/>
                    </a:lnTo>
                    <a:lnTo>
                      <a:pt x="3030" y="39"/>
                    </a:lnTo>
                    <a:lnTo>
                      <a:pt x="3030" y="39"/>
                    </a:lnTo>
                    <a:lnTo>
                      <a:pt x="3030" y="38"/>
                    </a:lnTo>
                    <a:lnTo>
                      <a:pt x="3031" y="38"/>
                    </a:lnTo>
                    <a:lnTo>
                      <a:pt x="3031" y="38"/>
                    </a:lnTo>
                    <a:lnTo>
                      <a:pt x="3031" y="39"/>
                    </a:lnTo>
                    <a:lnTo>
                      <a:pt x="3032" y="38"/>
                    </a:lnTo>
                    <a:lnTo>
                      <a:pt x="3032" y="37"/>
                    </a:lnTo>
                    <a:lnTo>
                      <a:pt x="3034" y="35"/>
                    </a:lnTo>
                    <a:lnTo>
                      <a:pt x="3034" y="33"/>
                    </a:lnTo>
                    <a:lnTo>
                      <a:pt x="3034" y="32"/>
                    </a:lnTo>
                    <a:lnTo>
                      <a:pt x="3035" y="31"/>
                    </a:lnTo>
                    <a:lnTo>
                      <a:pt x="3035" y="31"/>
                    </a:lnTo>
                    <a:lnTo>
                      <a:pt x="3035" y="32"/>
                    </a:lnTo>
                    <a:lnTo>
                      <a:pt x="3036" y="32"/>
                    </a:lnTo>
                    <a:lnTo>
                      <a:pt x="3036" y="32"/>
                    </a:lnTo>
                    <a:lnTo>
                      <a:pt x="3036" y="32"/>
                    </a:lnTo>
                    <a:lnTo>
                      <a:pt x="3037" y="31"/>
                    </a:lnTo>
                    <a:lnTo>
                      <a:pt x="3037" y="30"/>
                    </a:lnTo>
                    <a:lnTo>
                      <a:pt x="3038" y="30"/>
                    </a:lnTo>
                    <a:lnTo>
                      <a:pt x="3038" y="30"/>
                    </a:lnTo>
                    <a:lnTo>
                      <a:pt x="3038" y="31"/>
                    </a:lnTo>
                    <a:lnTo>
                      <a:pt x="3039" y="31"/>
                    </a:lnTo>
                    <a:lnTo>
                      <a:pt x="3039" y="31"/>
                    </a:lnTo>
                    <a:lnTo>
                      <a:pt x="3039" y="33"/>
                    </a:lnTo>
                    <a:lnTo>
                      <a:pt x="3040" y="32"/>
                    </a:lnTo>
                    <a:lnTo>
                      <a:pt x="3040" y="31"/>
                    </a:lnTo>
                    <a:lnTo>
                      <a:pt x="3040" y="31"/>
                    </a:lnTo>
                    <a:lnTo>
                      <a:pt x="3041" y="31"/>
                    </a:lnTo>
                    <a:lnTo>
                      <a:pt x="3041" y="30"/>
                    </a:lnTo>
                    <a:lnTo>
                      <a:pt x="3043" y="29"/>
                    </a:lnTo>
                    <a:lnTo>
                      <a:pt x="3043" y="30"/>
                    </a:lnTo>
                    <a:lnTo>
                      <a:pt x="3043" y="32"/>
                    </a:lnTo>
                    <a:lnTo>
                      <a:pt x="3044" y="35"/>
                    </a:lnTo>
                    <a:lnTo>
                      <a:pt x="3044" y="33"/>
                    </a:lnTo>
                    <a:lnTo>
                      <a:pt x="3044" y="36"/>
                    </a:lnTo>
                    <a:lnTo>
                      <a:pt x="3045" y="36"/>
                    </a:lnTo>
                    <a:lnTo>
                      <a:pt x="3045" y="36"/>
                    </a:lnTo>
                    <a:lnTo>
                      <a:pt x="3045" y="32"/>
                    </a:lnTo>
                    <a:lnTo>
                      <a:pt x="3046" y="32"/>
                    </a:lnTo>
                    <a:lnTo>
                      <a:pt x="3046" y="31"/>
                    </a:lnTo>
                    <a:lnTo>
                      <a:pt x="3047" y="30"/>
                    </a:lnTo>
                    <a:lnTo>
                      <a:pt x="3047" y="31"/>
                    </a:lnTo>
                    <a:lnTo>
                      <a:pt x="3047" y="31"/>
                    </a:lnTo>
                    <a:lnTo>
                      <a:pt x="3048" y="30"/>
                    </a:lnTo>
                    <a:lnTo>
                      <a:pt x="3048" y="31"/>
                    </a:lnTo>
                    <a:lnTo>
                      <a:pt x="3048" y="32"/>
                    </a:lnTo>
                    <a:lnTo>
                      <a:pt x="3049" y="33"/>
                    </a:lnTo>
                    <a:lnTo>
                      <a:pt x="3049" y="37"/>
                    </a:lnTo>
                    <a:lnTo>
                      <a:pt x="3049" y="37"/>
                    </a:lnTo>
                    <a:lnTo>
                      <a:pt x="3050" y="36"/>
                    </a:lnTo>
                    <a:lnTo>
                      <a:pt x="3050" y="33"/>
                    </a:lnTo>
                    <a:lnTo>
                      <a:pt x="3052" y="33"/>
                    </a:lnTo>
                    <a:lnTo>
                      <a:pt x="3052" y="31"/>
                    </a:lnTo>
                    <a:lnTo>
                      <a:pt x="3052" y="31"/>
                    </a:lnTo>
                    <a:lnTo>
                      <a:pt x="3053" y="32"/>
                    </a:lnTo>
                    <a:lnTo>
                      <a:pt x="3053" y="32"/>
                    </a:lnTo>
                    <a:lnTo>
                      <a:pt x="3053" y="32"/>
                    </a:lnTo>
                    <a:lnTo>
                      <a:pt x="3054" y="33"/>
                    </a:lnTo>
                    <a:lnTo>
                      <a:pt x="3054" y="32"/>
                    </a:lnTo>
                    <a:lnTo>
                      <a:pt x="3054" y="32"/>
                    </a:lnTo>
                    <a:lnTo>
                      <a:pt x="3055" y="32"/>
                    </a:lnTo>
                    <a:lnTo>
                      <a:pt x="3055" y="31"/>
                    </a:lnTo>
                    <a:lnTo>
                      <a:pt x="3056" y="28"/>
                    </a:lnTo>
                    <a:lnTo>
                      <a:pt x="3056" y="28"/>
                    </a:lnTo>
                    <a:lnTo>
                      <a:pt x="3056" y="29"/>
                    </a:lnTo>
                    <a:lnTo>
                      <a:pt x="3057" y="30"/>
                    </a:lnTo>
                    <a:lnTo>
                      <a:pt x="3057" y="29"/>
                    </a:lnTo>
                    <a:lnTo>
                      <a:pt x="3057" y="29"/>
                    </a:lnTo>
                    <a:lnTo>
                      <a:pt x="3058" y="26"/>
                    </a:lnTo>
                    <a:lnTo>
                      <a:pt x="3058" y="25"/>
                    </a:lnTo>
                    <a:lnTo>
                      <a:pt x="3058" y="25"/>
                    </a:lnTo>
                    <a:lnTo>
                      <a:pt x="3059" y="25"/>
                    </a:lnTo>
                    <a:lnTo>
                      <a:pt x="3059" y="25"/>
                    </a:lnTo>
                    <a:lnTo>
                      <a:pt x="3061" y="26"/>
                    </a:lnTo>
                    <a:lnTo>
                      <a:pt x="3061" y="26"/>
                    </a:lnTo>
                    <a:lnTo>
                      <a:pt x="3061" y="27"/>
                    </a:lnTo>
                    <a:lnTo>
                      <a:pt x="3062" y="28"/>
                    </a:lnTo>
                    <a:lnTo>
                      <a:pt x="3062" y="28"/>
                    </a:lnTo>
                    <a:lnTo>
                      <a:pt x="3062" y="31"/>
                    </a:lnTo>
                    <a:lnTo>
                      <a:pt x="3063" y="30"/>
                    </a:lnTo>
                    <a:lnTo>
                      <a:pt x="3063" y="30"/>
                    </a:lnTo>
                    <a:lnTo>
                      <a:pt x="3064" y="29"/>
                    </a:lnTo>
                    <a:lnTo>
                      <a:pt x="3064" y="30"/>
                    </a:lnTo>
                    <a:lnTo>
                      <a:pt x="3064" y="32"/>
                    </a:lnTo>
                    <a:lnTo>
                      <a:pt x="3065" y="36"/>
                    </a:lnTo>
                    <a:lnTo>
                      <a:pt x="3065" y="35"/>
                    </a:lnTo>
                    <a:lnTo>
                      <a:pt x="3065" y="35"/>
                    </a:lnTo>
                    <a:lnTo>
                      <a:pt x="3066" y="33"/>
                    </a:lnTo>
                    <a:lnTo>
                      <a:pt x="3066" y="32"/>
                    </a:lnTo>
                    <a:lnTo>
                      <a:pt x="3066" y="32"/>
                    </a:lnTo>
                    <a:lnTo>
                      <a:pt x="3067" y="32"/>
                    </a:lnTo>
                    <a:lnTo>
                      <a:pt x="3067" y="32"/>
                    </a:lnTo>
                    <a:lnTo>
                      <a:pt x="3068" y="32"/>
                    </a:lnTo>
                    <a:lnTo>
                      <a:pt x="3068" y="29"/>
                    </a:lnTo>
                    <a:lnTo>
                      <a:pt x="3068" y="28"/>
                    </a:lnTo>
                    <a:lnTo>
                      <a:pt x="3070" y="27"/>
                    </a:lnTo>
                    <a:lnTo>
                      <a:pt x="3070" y="23"/>
                    </a:lnTo>
                    <a:lnTo>
                      <a:pt x="3070" y="23"/>
                    </a:lnTo>
                    <a:lnTo>
                      <a:pt x="3071" y="22"/>
                    </a:lnTo>
                    <a:lnTo>
                      <a:pt x="3071" y="23"/>
                    </a:lnTo>
                    <a:lnTo>
                      <a:pt x="3071" y="23"/>
                    </a:lnTo>
                    <a:lnTo>
                      <a:pt x="3072" y="25"/>
                    </a:lnTo>
                    <a:lnTo>
                      <a:pt x="3072" y="25"/>
                    </a:lnTo>
                    <a:lnTo>
                      <a:pt x="3073" y="25"/>
                    </a:lnTo>
                    <a:lnTo>
                      <a:pt x="3073" y="25"/>
                    </a:lnTo>
                    <a:lnTo>
                      <a:pt x="3073" y="25"/>
                    </a:lnTo>
                    <a:lnTo>
                      <a:pt x="3074" y="27"/>
                    </a:lnTo>
                    <a:lnTo>
                      <a:pt x="3074" y="28"/>
                    </a:lnTo>
                    <a:lnTo>
                      <a:pt x="3074" y="28"/>
                    </a:lnTo>
                    <a:lnTo>
                      <a:pt x="3075" y="28"/>
                    </a:lnTo>
                    <a:lnTo>
                      <a:pt x="3075" y="26"/>
                    </a:lnTo>
                    <a:lnTo>
                      <a:pt x="3075" y="25"/>
                    </a:lnTo>
                    <a:lnTo>
                      <a:pt x="3076" y="25"/>
                    </a:lnTo>
                    <a:lnTo>
                      <a:pt x="3076" y="25"/>
                    </a:lnTo>
                    <a:lnTo>
                      <a:pt x="3077" y="25"/>
                    </a:lnTo>
                    <a:lnTo>
                      <a:pt x="3077" y="25"/>
                    </a:lnTo>
                    <a:lnTo>
                      <a:pt x="3077" y="26"/>
                    </a:lnTo>
                    <a:lnTo>
                      <a:pt x="3079" y="25"/>
                    </a:lnTo>
                    <a:lnTo>
                      <a:pt x="3079" y="27"/>
                    </a:lnTo>
                    <a:lnTo>
                      <a:pt x="3079" y="28"/>
                    </a:lnTo>
                    <a:lnTo>
                      <a:pt x="3080" y="26"/>
                    </a:lnTo>
                    <a:lnTo>
                      <a:pt x="3080" y="27"/>
                    </a:lnTo>
                    <a:lnTo>
                      <a:pt x="3080" y="28"/>
                    </a:lnTo>
                    <a:lnTo>
                      <a:pt x="3081" y="30"/>
                    </a:lnTo>
                    <a:lnTo>
                      <a:pt x="3081" y="30"/>
                    </a:lnTo>
                    <a:lnTo>
                      <a:pt x="3082" y="29"/>
                    </a:lnTo>
                    <a:lnTo>
                      <a:pt x="3082" y="29"/>
                    </a:lnTo>
                    <a:lnTo>
                      <a:pt x="3082" y="29"/>
                    </a:lnTo>
                    <a:lnTo>
                      <a:pt x="3083" y="30"/>
                    </a:lnTo>
                    <a:lnTo>
                      <a:pt x="3083" y="30"/>
                    </a:lnTo>
                    <a:lnTo>
                      <a:pt x="3083" y="30"/>
                    </a:lnTo>
                    <a:lnTo>
                      <a:pt x="3084" y="30"/>
                    </a:lnTo>
                    <a:lnTo>
                      <a:pt x="3084" y="32"/>
                    </a:lnTo>
                    <a:lnTo>
                      <a:pt x="3084" y="33"/>
                    </a:lnTo>
                    <a:lnTo>
                      <a:pt x="3085" y="33"/>
                    </a:lnTo>
                    <a:lnTo>
                      <a:pt x="3085" y="32"/>
                    </a:lnTo>
                    <a:lnTo>
                      <a:pt x="3086" y="31"/>
                    </a:lnTo>
                    <a:lnTo>
                      <a:pt x="3086" y="30"/>
                    </a:lnTo>
                    <a:lnTo>
                      <a:pt x="3086" y="31"/>
                    </a:lnTo>
                    <a:lnTo>
                      <a:pt x="3088" y="30"/>
                    </a:lnTo>
                    <a:lnTo>
                      <a:pt x="3088" y="31"/>
                    </a:lnTo>
                    <a:lnTo>
                      <a:pt x="3088" y="30"/>
                    </a:lnTo>
                    <a:lnTo>
                      <a:pt x="3089" y="29"/>
                    </a:lnTo>
                    <a:lnTo>
                      <a:pt x="3089" y="28"/>
                    </a:lnTo>
                    <a:lnTo>
                      <a:pt x="3089" y="26"/>
                    </a:lnTo>
                    <a:lnTo>
                      <a:pt x="3090" y="25"/>
                    </a:lnTo>
                    <a:lnTo>
                      <a:pt x="3090" y="25"/>
                    </a:lnTo>
                    <a:lnTo>
                      <a:pt x="3091" y="26"/>
                    </a:lnTo>
                    <a:lnTo>
                      <a:pt x="3091" y="27"/>
                    </a:lnTo>
                    <a:lnTo>
                      <a:pt x="3091" y="25"/>
                    </a:lnTo>
                    <a:lnTo>
                      <a:pt x="3092" y="23"/>
                    </a:lnTo>
                    <a:lnTo>
                      <a:pt x="3092" y="25"/>
                    </a:lnTo>
                    <a:lnTo>
                      <a:pt x="3092" y="25"/>
                    </a:lnTo>
                    <a:lnTo>
                      <a:pt x="3093" y="25"/>
                    </a:lnTo>
                    <a:lnTo>
                      <a:pt x="3093" y="26"/>
                    </a:lnTo>
                    <a:lnTo>
                      <a:pt x="3093" y="25"/>
                    </a:lnTo>
                    <a:lnTo>
                      <a:pt x="3094" y="23"/>
                    </a:lnTo>
                    <a:lnTo>
                      <a:pt x="3094" y="22"/>
                    </a:lnTo>
                    <a:lnTo>
                      <a:pt x="3095" y="22"/>
                    </a:lnTo>
                    <a:lnTo>
                      <a:pt x="3095" y="21"/>
                    </a:lnTo>
                    <a:lnTo>
                      <a:pt x="3095" y="22"/>
                    </a:lnTo>
                    <a:lnTo>
                      <a:pt x="3097" y="22"/>
                    </a:lnTo>
                    <a:lnTo>
                      <a:pt x="3097" y="23"/>
                    </a:lnTo>
                    <a:lnTo>
                      <a:pt x="3097" y="25"/>
                    </a:lnTo>
                    <a:lnTo>
                      <a:pt x="3098" y="25"/>
                    </a:lnTo>
                    <a:lnTo>
                      <a:pt x="3098" y="25"/>
                    </a:lnTo>
                    <a:lnTo>
                      <a:pt x="3098" y="26"/>
                    </a:lnTo>
                    <a:lnTo>
                      <a:pt x="3099" y="30"/>
                    </a:lnTo>
                    <a:lnTo>
                      <a:pt x="3099" y="31"/>
                    </a:lnTo>
                    <a:lnTo>
                      <a:pt x="3100" y="30"/>
                    </a:lnTo>
                    <a:lnTo>
                      <a:pt x="3100" y="31"/>
                    </a:lnTo>
                    <a:lnTo>
                      <a:pt x="3100" y="31"/>
                    </a:lnTo>
                    <a:lnTo>
                      <a:pt x="3101" y="32"/>
                    </a:lnTo>
                    <a:lnTo>
                      <a:pt x="3101" y="32"/>
                    </a:lnTo>
                    <a:lnTo>
                      <a:pt x="3101" y="30"/>
                    </a:lnTo>
                    <a:lnTo>
                      <a:pt x="3102" y="28"/>
                    </a:lnTo>
                    <a:lnTo>
                      <a:pt x="3102" y="29"/>
                    </a:lnTo>
                    <a:lnTo>
                      <a:pt x="3102" y="26"/>
                    </a:lnTo>
                    <a:lnTo>
                      <a:pt x="3103" y="26"/>
                    </a:lnTo>
                    <a:lnTo>
                      <a:pt x="3103" y="25"/>
                    </a:lnTo>
                    <a:lnTo>
                      <a:pt x="3104" y="25"/>
                    </a:lnTo>
                    <a:lnTo>
                      <a:pt x="3104" y="25"/>
                    </a:lnTo>
                    <a:lnTo>
                      <a:pt x="3104" y="22"/>
                    </a:lnTo>
                    <a:lnTo>
                      <a:pt x="3106" y="21"/>
                    </a:lnTo>
                    <a:lnTo>
                      <a:pt x="3106" y="19"/>
                    </a:lnTo>
                    <a:lnTo>
                      <a:pt x="3106" y="18"/>
                    </a:lnTo>
                    <a:lnTo>
                      <a:pt x="3107" y="17"/>
                    </a:lnTo>
                    <a:lnTo>
                      <a:pt x="3107" y="16"/>
                    </a:lnTo>
                    <a:lnTo>
                      <a:pt x="3108" y="14"/>
                    </a:lnTo>
                    <a:lnTo>
                      <a:pt x="3108" y="17"/>
                    </a:lnTo>
                    <a:lnTo>
                      <a:pt x="3108" y="19"/>
                    </a:lnTo>
                    <a:lnTo>
                      <a:pt x="3109" y="19"/>
                    </a:lnTo>
                    <a:lnTo>
                      <a:pt x="3109" y="20"/>
                    </a:lnTo>
                    <a:lnTo>
                      <a:pt x="3109" y="22"/>
                    </a:lnTo>
                    <a:lnTo>
                      <a:pt x="3110" y="21"/>
                    </a:lnTo>
                    <a:lnTo>
                      <a:pt x="3110" y="23"/>
                    </a:lnTo>
                    <a:lnTo>
                      <a:pt x="3110" y="23"/>
                    </a:lnTo>
                    <a:lnTo>
                      <a:pt x="3111" y="23"/>
                    </a:lnTo>
                    <a:lnTo>
                      <a:pt x="3111" y="22"/>
                    </a:lnTo>
                    <a:lnTo>
                      <a:pt x="3112" y="21"/>
                    </a:lnTo>
                    <a:lnTo>
                      <a:pt x="3112" y="20"/>
                    </a:lnTo>
                    <a:lnTo>
                      <a:pt x="3112" y="20"/>
                    </a:lnTo>
                    <a:lnTo>
                      <a:pt x="3113" y="18"/>
                    </a:lnTo>
                    <a:lnTo>
                      <a:pt x="3113" y="18"/>
                    </a:lnTo>
                    <a:lnTo>
                      <a:pt x="3113" y="20"/>
                    </a:lnTo>
                    <a:lnTo>
                      <a:pt x="3115" y="20"/>
                    </a:lnTo>
                    <a:lnTo>
                      <a:pt x="3115" y="20"/>
                    </a:lnTo>
                    <a:lnTo>
                      <a:pt x="3115" y="18"/>
                    </a:lnTo>
                    <a:lnTo>
                      <a:pt x="3116" y="18"/>
                    </a:lnTo>
                    <a:lnTo>
                      <a:pt x="3116" y="17"/>
                    </a:lnTo>
                    <a:lnTo>
                      <a:pt x="3117" y="16"/>
                    </a:lnTo>
                    <a:lnTo>
                      <a:pt x="3117" y="17"/>
                    </a:lnTo>
                    <a:lnTo>
                      <a:pt x="3117" y="17"/>
                    </a:lnTo>
                    <a:lnTo>
                      <a:pt x="3118" y="18"/>
                    </a:lnTo>
                    <a:lnTo>
                      <a:pt x="3118" y="18"/>
                    </a:lnTo>
                    <a:lnTo>
                      <a:pt x="3118" y="18"/>
                    </a:lnTo>
                    <a:lnTo>
                      <a:pt x="3119" y="19"/>
                    </a:lnTo>
                    <a:lnTo>
                      <a:pt x="3119" y="20"/>
                    </a:lnTo>
                    <a:lnTo>
                      <a:pt x="3119" y="19"/>
                    </a:lnTo>
                    <a:lnTo>
                      <a:pt x="3120" y="17"/>
                    </a:lnTo>
                    <a:lnTo>
                      <a:pt x="3120" y="14"/>
                    </a:lnTo>
                    <a:lnTo>
                      <a:pt x="3121" y="14"/>
                    </a:lnTo>
                    <a:lnTo>
                      <a:pt x="3121" y="14"/>
                    </a:lnTo>
                    <a:lnTo>
                      <a:pt x="3121" y="14"/>
                    </a:lnTo>
                    <a:lnTo>
                      <a:pt x="3122" y="16"/>
                    </a:lnTo>
                    <a:lnTo>
                      <a:pt x="3122" y="16"/>
                    </a:lnTo>
                    <a:lnTo>
                      <a:pt x="3122" y="14"/>
                    </a:lnTo>
                    <a:lnTo>
                      <a:pt x="3124" y="17"/>
                    </a:lnTo>
                    <a:lnTo>
                      <a:pt x="3124" y="16"/>
                    </a:lnTo>
                    <a:lnTo>
                      <a:pt x="3124" y="16"/>
                    </a:lnTo>
                    <a:lnTo>
                      <a:pt x="3125" y="19"/>
                    </a:lnTo>
                    <a:lnTo>
                      <a:pt x="3125" y="20"/>
                    </a:lnTo>
                    <a:lnTo>
                      <a:pt x="3126" y="21"/>
                    </a:lnTo>
                    <a:lnTo>
                      <a:pt x="3126" y="21"/>
                    </a:lnTo>
                    <a:lnTo>
                      <a:pt x="3126" y="21"/>
                    </a:lnTo>
                    <a:lnTo>
                      <a:pt x="3127" y="22"/>
                    </a:lnTo>
                    <a:lnTo>
                      <a:pt x="3127" y="21"/>
                    </a:lnTo>
                    <a:lnTo>
                      <a:pt x="3127" y="21"/>
                    </a:lnTo>
                    <a:lnTo>
                      <a:pt x="3128" y="17"/>
                    </a:lnTo>
                    <a:lnTo>
                      <a:pt x="3128" y="17"/>
                    </a:lnTo>
                    <a:lnTo>
                      <a:pt x="3128" y="18"/>
                    </a:lnTo>
                    <a:lnTo>
                      <a:pt x="3129" y="19"/>
                    </a:lnTo>
                    <a:lnTo>
                      <a:pt x="3129" y="21"/>
                    </a:lnTo>
                    <a:lnTo>
                      <a:pt x="3130" y="18"/>
                    </a:lnTo>
                    <a:lnTo>
                      <a:pt x="3130" y="18"/>
                    </a:lnTo>
                    <a:lnTo>
                      <a:pt x="3130" y="18"/>
                    </a:lnTo>
                    <a:lnTo>
                      <a:pt x="3131" y="19"/>
                    </a:lnTo>
                    <a:lnTo>
                      <a:pt x="3131" y="20"/>
                    </a:lnTo>
                    <a:lnTo>
                      <a:pt x="3131" y="20"/>
                    </a:lnTo>
                    <a:lnTo>
                      <a:pt x="3133" y="22"/>
                    </a:lnTo>
                    <a:lnTo>
                      <a:pt x="3133" y="22"/>
                    </a:lnTo>
                    <a:lnTo>
                      <a:pt x="3133" y="22"/>
                    </a:lnTo>
                    <a:lnTo>
                      <a:pt x="3134" y="22"/>
                    </a:lnTo>
                    <a:lnTo>
                      <a:pt x="3134" y="25"/>
                    </a:lnTo>
                    <a:lnTo>
                      <a:pt x="3135" y="25"/>
                    </a:lnTo>
                    <a:lnTo>
                      <a:pt x="3135" y="25"/>
                    </a:lnTo>
                    <a:lnTo>
                      <a:pt x="3135" y="23"/>
                    </a:lnTo>
                    <a:lnTo>
                      <a:pt x="3136" y="22"/>
                    </a:lnTo>
                    <a:lnTo>
                      <a:pt x="3136" y="21"/>
                    </a:lnTo>
                    <a:lnTo>
                      <a:pt x="3136" y="20"/>
                    </a:lnTo>
                    <a:lnTo>
                      <a:pt x="3137" y="17"/>
                    </a:lnTo>
                    <a:lnTo>
                      <a:pt x="3137" y="17"/>
                    </a:lnTo>
                    <a:lnTo>
                      <a:pt x="3137" y="17"/>
                    </a:lnTo>
                    <a:lnTo>
                      <a:pt x="3138" y="17"/>
                    </a:lnTo>
                    <a:lnTo>
                      <a:pt x="3138" y="17"/>
                    </a:lnTo>
                    <a:lnTo>
                      <a:pt x="3139" y="16"/>
                    </a:lnTo>
                    <a:lnTo>
                      <a:pt x="3139" y="14"/>
                    </a:lnTo>
                    <a:lnTo>
                      <a:pt x="3139" y="14"/>
                    </a:lnTo>
                    <a:lnTo>
                      <a:pt x="3140" y="13"/>
                    </a:lnTo>
                    <a:lnTo>
                      <a:pt x="3140" y="16"/>
                    </a:lnTo>
                    <a:lnTo>
                      <a:pt x="3140" y="16"/>
                    </a:lnTo>
                    <a:lnTo>
                      <a:pt x="3142" y="16"/>
                    </a:lnTo>
                    <a:lnTo>
                      <a:pt x="3142" y="16"/>
                    </a:lnTo>
                    <a:lnTo>
                      <a:pt x="3142" y="17"/>
                    </a:lnTo>
                    <a:lnTo>
                      <a:pt x="3143" y="18"/>
                    </a:lnTo>
                    <a:lnTo>
                      <a:pt x="3143" y="20"/>
                    </a:lnTo>
                    <a:lnTo>
                      <a:pt x="3144" y="21"/>
                    </a:lnTo>
                    <a:lnTo>
                      <a:pt x="3144" y="21"/>
                    </a:lnTo>
                    <a:lnTo>
                      <a:pt x="3144" y="21"/>
                    </a:lnTo>
                    <a:lnTo>
                      <a:pt x="3145" y="23"/>
                    </a:lnTo>
                    <a:lnTo>
                      <a:pt x="3145" y="23"/>
                    </a:lnTo>
                    <a:lnTo>
                      <a:pt x="3145" y="26"/>
                    </a:lnTo>
                    <a:lnTo>
                      <a:pt x="3146" y="26"/>
                    </a:lnTo>
                    <a:lnTo>
                      <a:pt x="3146" y="29"/>
                    </a:lnTo>
                    <a:lnTo>
                      <a:pt x="3146" y="29"/>
                    </a:lnTo>
                    <a:lnTo>
                      <a:pt x="3147" y="31"/>
                    </a:lnTo>
                    <a:lnTo>
                      <a:pt x="3147" y="30"/>
                    </a:lnTo>
                    <a:lnTo>
                      <a:pt x="3148" y="29"/>
                    </a:lnTo>
                    <a:lnTo>
                      <a:pt x="3148" y="29"/>
                    </a:lnTo>
                    <a:lnTo>
                      <a:pt x="3148" y="29"/>
                    </a:lnTo>
                    <a:lnTo>
                      <a:pt x="3149" y="28"/>
                    </a:lnTo>
                    <a:lnTo>
                      <a:pt x="3149" y="26"/>
                    </a:lnTo>
                    <a:lnTo>
                      <a:pt x="3149" y="29"/>
                    </a:lnTo>
                    <a:lnTo>
                      <a:pt x="3151" y="26"/>
                    </a:lnTo>
                    <a:lnTo>
                      <a:pt x="3151" y="25"/>
                    </a:lnTo>
                    <a:lnTo>
                      <a:pt x="3152" y="21"/>
                    </a:lnTo>
                    <a:lnTo>
                      <a:pt x="3152" y="20"/>
                    </a:lnTo>
                    <a:lnTo>
                      <a:pt x="3152" y="18"/>
                    </a:lnTo>
                    <a:lnTo>
                      <a:pt x="3153" y="20"/>
                    </a:lnTo>
                    <a:lnTo>
                      <a:pt x="3153" y="18"/>
                    </a:lnTo>
                    <a:lnTo>
                      <a:pt x="3153" y="20"/>
                    </a:lnTo>
                    <a:lnTo>
                      <a:pt x="3154" y="21"/>
                    </a:lnTo>
                    <a:lnTo>
                      <a:pt x="3154" y="22"/>
                    </a:lnTo>
                    <a:lnTo>
                      <a:pt x="3154" y="23"/>
                    </a:lnTo>
                    <a:lnTo>
                      <a:pt x="3155" y="23"/>
                    </a:lnTo>
                    <a:lnTo>
                      <a:pt x="3155" y="23"/>
                    </a:lnTo>
                    <a:lnTo>
                      <a:pt x="3156" y="25"/>
                    </a:lnTo>
                    <a:lnTo>
                      <a:pt x="3156" y="25"/>
                    </a:lnTo>
                    <a:lnTo>
                      <a:pt x="3156" y="23"/>
                    </a:lnTo>
                    <a:lnTo>
                      <a:pt x="3157" y="25"/>
                    </a:lnTo>
                    <a:lnTo>
                      <a:pt x="3157" y="27"/>
                    </a:lnTo>
                    <a:lnTo>
                      <a:pt x="3157" y="27"/>
                    </a:lnTo>
                    <a:lnTo>
                      <a:pt x="3158" y="28"/>
                    </a:lnTo>
                    <a:lnTo>
                      <a:pt x="3158" y="28"/>
                    </a:lnTo>
                    <a:lnTo>
                      <a:pt x="3158" y="29"/>
                    </a:lnTo>
                    <a:lnTo>
                      <a:pt x="3160" y="30"/>
                    </a:lnTo>
                    <a:lnTo>
                      <a:pt x="3160" y="30"/>
                    </a:lnTo>
                    <a:lnTo>
                      <a:pt x="3161" y="29"/>
                    </a:lnTo>
                    <a:lnTo>
                      <a:pt x="3161" y="30"/>
                    </a:lnTo>
                    <a:lnTo>
                      <a:pt x="3161" y="28"/>
                    </a:lnTo>
                    <a:lnTo>
                      <a:pt x="3162" y="28"/>
                    </a:lnTo>
                    <a:lnTo>
                      <a:pt x="3162" y="25"/>
                    </a:lnTo>
                    <a:lnTo>
                      <a:pt x="3162" y="25"/>
                    </a:lnTo>
                    <a:lnTo>
                      <a:pt x="3163" y="25"/>
                    </a:lnTo>
                    <a:lnTo>
                      <a:pt x="3163" y="25"/>
                    </a:lnTo>
                    <a:lnTo>
                      <a:pt x="3163" y="23"/>
                    </a:lnTo>
                    <a:lnTo>
                      <a:pt x="3164" y="23"/>
                    </a:lnTo>
                    <a:lnTo>
                      <a:pt x="3164" y="22"/>
                    </a:lnTo>
                    <a:lnTo>
                      <a:pt x="3165" y="22"/>
                    </a:lnTo>
                    <a:lnTo>
                      <a:pt x="3165" y="22"/>
                    </a:lnTo>
                    <a:lnTo>
                      <a:pt x="3165" y="21"/>
                    </a:lnTo>
                    <a:lnTo>
                      <a:pt x="3166" y="22"/>
                    </a:lnTo>
                    <a:lnTo>
                      <a:pt x="3166" y="21"/>
                    </a:lnTo>
                    <a:lnTo>
                      <a:pt x="3166" y="20"/>
                    </a:lnTo>
                    <a:lnTo>
                      <a:pt x="3167" y="21"/>
                    </a:lnTo>
                    <a:lnTo>
                      <a:pt x="3167" y="18"/>
                    </a:lnTo>
                    <a:lnTo>
                      <a:pt x="3167" y="19"/>
                    </a:lnTo>
                    <a:lnTo>
                      <a:pt x="3169" y="17"/>
                    </a:lnTo>
                    <a:lnTo>
                      <a:pt x="3169" y="17"/>
                    </a:lnTo>
                    <a:lnTo>
                      <a:pt x="3170" y="16"/>
                    </a:lnTo>
                    <a:lnTo>
                      <a:pt x="3170" y="18"/>
                    </a:lnTo>
                    <a:lnTo>
                      <a:pt x="3170" y="18"/>
                    </a:lnTo>
                    <a:lnTo>
                      <a:pt x="3171" y="19"/>
                    </a:lnTo>
                    <a:lnTo>
                      <a:pt x="3171" y="19"/>
                    </a:lnTo>
                    <a:lnTo>
                      <a:pt x="3171" y="18"/>
                    </a:lnTo>
                    <a:lnTo>
                      <a:pt x="3172" y="18"/>
                    </a:lnTo>
                    <a:lnTo>
                      <a:pt x="3172" y="18"/>
                    </a:lnTo>
                    <a:lnTo>
                      <a:pt x="3172" y="16"/>
                    </a:lnTo>
                    <a:lnTo>
                      <a:pt x="3173" y="16"/>
                    </a:lnTo>
                    <a:lnTo>
                      <a:pt x="3173" y="16"/>
                    </a:lnTo>
                    <a:lnTo>
                      <a:pt x="3174" y="16"/>
                    </a:lnTo>
                    <a:lnTo>
                      <a:pt x="3174" y="17"/>
                    </a:lnTo>
                    <a:lnTo>
                      <a:pt x="3174" y="17"/>
                    </a:lnTo>
                    <a:lnTo>
                      <a:pt x="3175" y="16"/>
                    </a:lnTo>
                    <a:lnTo>
                      <a:pt x="3175" y="16"/>
                    </a:lnTo>
                    <a:lnTo>
                      <a:pt x="3175" y="16"/>
                    </a:lnTo>
                    <a:lnTo>
                      <a:pt x="3176" y="14"/>
                    </a:lnTo>
                    <a:lnTo>
                      <a:pt x="3176" y="14"/>
                    </a:lnTo>
                    <a:lnTo>
                      <a:pt x="3176" y="12"/>
                    </a:lnTo>
                    <a:lnTo>
                      <a:pt x="3178" y="12"/>
                    </a:lnTo>
                    <a:lnTo>
                      <a:pt x="3178" y="12"/>
                    </a:lnTo>
                    <a:lnTo>
                      <a:pt x="3179" y="12"/>
                    </a:lnTo>
                    <a:lnTo>
                      <a:pt x="3179" y="14"/>
                    </a:lnTo>
                    <a:lnTo>
                      <a:pt x="3179" y="16"/>
                    </a:lnTo>
                    <a:lnTo>
                      <a:pt x="3180" y="14"/>
                    </a:lnTo>
                    <a:lnTo>
                      <a:pt x="3180" y="14"/>
                    </a:lnTo>
                    <a:lnTo>
                      <a:pt x="3180" y="17"/>
                    </a:lnTo>
                    <a:lnTo>
                      <a:pt x="3181" y="17"/>
                    </a:lnTo>
                    <a:lnTo>
                      <a:pt x="3181" y="18"/>
                    </a:lnTo>
                    <a:lnTo>
                      <a:pt x="3181" y="18"/>
                    </a:lnTo>
                    <a:lnTo>
                      <a:pt x="3182" y="17"/>
                    </a:lnTo>
                    <a:lnTo>
                      <a:pt x="3182" y="18"/>
                    </a:lnTo>
                    <a:lnTo>
                      <a:pt x="3183" y="20"/>
                    </a:lnTo>
                    <a:lnTo>
                      <a:pt x="3183" y="20"/>
                    </a:lnTo>
                    <a:lnTo>
                      <a:pt x="3183" y="20"/>
                    </a:lnTo>
                    <a:lnTo>
                      <a:pt x="3184" y="20"/>
                    </a:lnTo>
                    <a:lnTo>
                      <a:pt x="3184" y="19"/>
                    </a:lnTo>
                    <a:lnTo>
                      <a:pt x="3184" y="20"/>
                    </a:lnTo>
                    <a:lnTo>
                      <a:pt x="3185" y="18"/>
                    </a:lnTo>
                    <a:lnTo>
                      <a:pt x="3185" y="18"/>
                    </a:lnTo>
                    <a:lnTo>
                      <a:pt x="3185" y="18"/>
                    </a:lnTo>
                    <a:lnTo>
                      <a:pt x="3186" y="18"/>
                    </a:lnTo>
                    <a:lnTo>
                      <a:pt x="3186" y="17"/>
                    </a:lnTo>
                    <a:lnTo>
                      <a:pt x="3188" y="16"/>
                    </a:lnTo>
                    <a:lnTo>
                      <a:pt x="3188" y="16"/>
                    </a:lnTo>
                    <a:lnTo>
                      <a:pt x="3188" y="13"/>
                    </a:lnTo>
                    <a:lnTo>
                      <a:pt x="3189" y="14"/>
                    </a:lnTo>
                    <a:lnTo>
                      <a:pt x="3189" y="14"/>
                    </a:lnTo>
                    <a:lnTo>
                      <a:pt x="3189" y="16"/>
                    </a:lnTo>
                    <a:lnTo>
                      <a:pt x="3190" y="18"/>
                    </a:lnTo>
                    <a:lnTo>
                      <a:pt x="3190" y="17"/>
                    </a:lnTo>
                    <a:lnTo>
                      <a:pt x="3190" y="18"/>
                    </a:lnTo>
                    <a:lnTo>
                      <a:pt x="3191" y="17"/>
                    </a:lnTo>
                    <a:lnTo>
                      <a:pt x="3191" y="16"/>
                    </a:lnTo>
                    <a:lnTo>
                      <a:pt x="3192" y="18"/>
                    </a:lnTo>
                    <a:lnTo>
                      <a:pt x="3192" y="17"/>
                    </a:lnTo>
                    <a:lnTo>
                      <a:pt x="3192" y="18"/>
                    </a:lnTo>
                    <a:lnTo>
                      <a:pt x="3193" y="21"/>
                    </a:lnTo>
                    <a:lnTo>
                      <a:pt x="3193" y="21"/>
                    </a:lnTo>
                    <a:lnTo>
                      <a:pt x="3193" y="19"/>
                    </a:lnTo>
                    <a:lnTo>
                      <a:pt x="3194" y="19"/>
                    </a:lnTo>
                    <a:lnTo>
                      <a:pt x="3194" y="17"/>
                    </a:lnTo>
                    <a:lnTo>
                      <a:pt x="3195" y="14"/>
                    </a:lnTo>
                    <a:lnTo>
                      <a:pt x="3195" y="12"/>
                    </a:lnTo>
                    <a:lnTo>
                      <a:pt x="3195" y="13"/>
                    </a:lnTo>
                    <a:lnTo>
                      <a:pt x="3197" y="13"/>
                    </a:lnTo>
                    <a:lnTo>
                      <a:pt x="3197" y="13"/>
                    </a:lnTo>
                    <a:lnTo>
                      <a:pt x="3197" y="13"/>
                    </a:lnTo>
                    <a:lnTo>
                      <a:pt x="3198" y="13"/>
                    </a:lnTo>
                    <a:lnTo>
                      <a:pt x="3198" y="12"/>
                    </a:lnTo>
                    <a:lnTo>
                      <a:pt x="3198" y="14"/>
                    </a:lnTo>
                    <a:lnTo>
                      <a:pt x="3199" y="14"/>
                    </a:lnTo>
                    <a:lnTo>
                      <a:pt x="3199" y="16"/>
                    </a:lnTo>
                    <a:lnTo>
                      <a:pt x="3200" y="16"/>
                    </a:lnTo>
                    <a:lnTo>
                      <a:pt x="3200" y="16"/>
                    </a:lnTo>
                    <a:lnTo>
                      <a:pt x="3200" y="17"/>
                    </a:lnTo>
                    <a:lnTo>
                      <a:pt x="3201" y="14"/>
                    </a:lnTo>
                    <a:lnTo>
                      <a:pt x="3201" y="14"/>
                    </a:lnTo>
                    <a:lnTo>
                      <a:pt x="3201" y="16"/>
                    </a:lnTo>
                    <a:lnTo>
                      <a:pt x="3202" y="16"/>
                    </a:lnTo>
                    <a:lnTo>
                      <a:pt x="3202" y="17"/>
                    </a:lnTo>
                    <a:lnTo>
                      <a:pt x="3202" y="17"/>
                    </a:lnTo>
                    <a:lnTo>
                      <a:pt x="3203" y="17"/>
                    </a:lnTo>
                    <a:lnTo>
                      <a:pt x="3203" y="17"/>
                    </a:lnTo>
                    <a:lnTo>
                      <a:pt x="3204" y="17"/>
                    </a:lnTo>
                    <a:lnTo>
                      <a:pt x="3204" y="17"/>
                    </a:lnTo>
                    <a:lnTo>
                      <a:pt x="3204" y="17"/>
                    </a:lnTo>
                    <a:lnTo>
                      <a:pt x="3206" y="14"/>
                    </a:lnTo>
                    <a:lnTo>
                      <a:pt x="3206" y="14"/>
                    </a:lnTo>
                    <a:lnTo>
                      <a:pt x="3206" y="13"/>
                    </a:lnTo>
                    <a:lnTo>
                      <a:pt x="3207" y="13"/>
                    </a:lnTo>
                    <a:lnTo>
                      <a:pt x="3207" y="13"/>
                    </a:lnTo>
                    <a:lnTo>
                      <a:pt x="3207" y="14"/>
                    </a:lnTo>
                    <a:lnTo>
                      <a:pt x="3208" y="16"/>
                    </a:lnTo>
                    <a:lnTo>
                      <a:pt x="3208" y="14"/>
                    </a:lnTo>
                    <a:lnTo>
                      <a:pt x="3209" y="16"/>
                    </a:lnTo>
                    <a:lnTo>
                      <a:pt x="3209" y="17"/>
                    </a:lnTo>
                    <a:lnTo>
                      <a:pt x="3209" y="16"/>
                    </a:lnTo>
                    <a:lnTo>
                      <a:pt x="3210" y="16"/>
                    </a:lnTo>
                    <a:lnTo>
                      <a:pt x="3210" y="17"/>
                    </a:lnTo>
                    <a:lnTo>
                      <a:pt x="3210" y="16"/>
                    </a:lnTo>
                    <a:lnTo>
                      <a:pt x="3211" y="17"/>
                    </a:lnTo>
                    <a:lnTo>
                      <a:pt x="3211" y="17"/>
                    </a:lnTo>
                    <a:lnTo>
                      <a:pt x="3211" y="17"/>
                    </a:lnTo>
                    <a:lnTo>
                      <a:pt x="3212" y="20"/>
                    </a:lnTo>
                    <a:lnTo>
                      <a:pt x="3212" y="21"/>
                    </a:lnTo>
                    <a:lnTo>
                      <a:pt x="3213" y="21"/>
                    </a:lnTo>
                    <a:lnTo>
                      <a:pt x="3213" y="21"/>
                    </a:lnTo>
                    <a:lnTo>
                      <a:pt x="3213" y="21"/>
                    </a:lnTo>
                    <a:lnTo>
                      <a:pt x="3215" y="20"/>
                    </a:lnTo>
                    <a:lnTo>
                      <a:pt x="3215" y="20"/>
                    </a:lnTo>
                    <a:lnTo>
                      <a:pt x="3215" y="18"/>
                    </a:lnTo>
                    <a:lnTo>
                      <a:pt x="3216" y="20"/>
                    </a:lnTo>
                    <a:lnTo>
                      <a:pt x="3216" y="19"/>
                    </a:lnTo>
                    <a:lnTo>
                      <a:pt x="3216" y="18"/>
                    </a:lnTo>
                    <a:lnTo>
                      <a:pt x="3217" y="20"/>
                    </a:lnTo>
                    <a:lnTo>
                      <a:pt x="3217" y="18"/>
                    </a:lnTo>
                    <a:lnTo>
                      <a:pt x="3218" y="18"/>
                    </a:lnTo>
                    <a:lnTo>
                      <a:pt x="3218" y="19"/>
                    </a:lnTo>
                    <a:lnTo>
                      <a:pt x="3218" y="20"/>
                    </a:lnTo>
                    <a:lnTo>
                      <a:pt x="3219" y="18"/>
                    </a:lnTo>
                    <a:lnTo>
                      <a:pt x="3219" y="17"/>
                    </a:lnTo>
                    <a:lnTo>
                      <a:pt x="3219" y="16"/>
                    </a:lnTo>
                    <a:lnTo>
                      <a:pt x="3220" y="14"/>
                    </a:lnTo>
                    <a:lnTo>
                      <a:pt x="3220" y="14"/>
                    </a:lnTo>
                    <a:lnTo>
                      <a:pt x="3220" y="14"/>
                    </a:lnTo>
                    <a:lnTo>
                      <a:pt x="3221" y="14"/>
                    </a:lnTo>
                    <a:lnTo>
                      <a:pt x="3221" y="16"/>
                    </a:lnTo>
                    <a:lnTo>
                      <a:pt x="3222" y="17"/>
                    </a:lnTo>
                    <a:lnTo>
                      <a:pt x="3222" y="19"/>
                    </a:lnTo>
                    <a:lnTo>
                      <a:pt x="3222" y="20"/>
                    </a:lnTo>
                    <a:lnTo>
                      <a:pt x="3224" y="19"/>
                    </a:lnTo>
                    <a:lnTo>
                      <a:pt x="3224" y="19"/>
                    </a:lnTo>
                    <a:lnTo>
                      <a:pt x="3224" y="21"/>
                    </a:lnTo>
                    <a:lnTo>
                      <a:pt x="3225" y="22"/>
                    </a:lnTo>
                    <a:lnTo>
                      <a:pt x="3225" y="25"/>
                    </a:lnTo>
                    <a:lnTo>
                      <a:pt x="3225" y="26"/>
                    </a:lnTo>
                    <a:lnTo>
                      <a:pt x="3226" y="27"/>
                    </a:lnTo>
                    <a:lnTo>
                      <a:pt x="3226" y="30"/>
                    </a:lnTo>
                    <a:lnTo>
                      <a:pt x="3227" y="29"/>
                    </a:lnTo>
                    <a:lnTo>
                      <a:pt x="3227" y="29"/>
                    </a:lnTo>
                    <a:lnTo>
                      <a:pt x="3227" y="28"/>
                    </a:lnTo>
                    <a:lnTo>
                      <a:pt x="3228" y="29"/>
                    </a:lnTo>
                    <a:lnTo>
                      <a:pt x="3228" y="27"/>
                    </a:lnTo>
                    <a:lnTo>
                      <a:pt x="3228" y="29"/>
                    </a:lnTo>
                    <a:lnTo>
                      <a:pt x="3229" y="27"/>
                    </a:lnTo>
                    <a:lnTo>
                      <a:pt x="3229" y="28"/>
                    </a:lnTo>
                    <a:lnTo>
                      <a:pt x="3229" y="29"/>
                    </a:lnTo>
                    <a:lnTo>
                      <a:pt x="3230" y="29"/>
                    </a:lnTo>
                    <a:lnTo>
                      <a:pt x="3230" y="30"/>
                    </a:lnTo>
                    <a:lnTo>
                      <a:pt x="3231" y="29"/>
                    </a:lnTo>
                    <a:lnTo>
                      <a:pt x="3231" y="29"/>
                    </a:lnTo>
                    <a:lnTo>
                      <a:pt x="3231" y="29"/>
                    </a:lnTo>
                    <a:lnTo>
                      <a:pt x="3233" y="28"/>
                    </a:lnTo>
                    <a:lnTo>
                      <a:pt x="3233" y="26"/>
                    </a:lnTo>
                    <a:lnTo>
                      <a:pt x="3233" y="28"/>
                    </a:lnTo>
                    <a:lnTo>
                      <a:pt x="3234" y="25"/>
                    </a:lnTo>
                    <a:lnTo>
                      <a:pt x="3234" y="25"/>
                    </a:lnTo>
                    <a:lnTo>
                      <a:pt x="3234" y="25"/>
                    </a:lnTo>
                    <a:lnTo>
                      <a:pt x="3235" y="23"/>
                    </a:lnTo>
                    <a:lnTo>
                      <a:pt x="3235" y="25"/>
                    </a:lnTo>
                    <a:lnTo>
                      <a:pt x="3236" y="26"/>
                    </a:lnTo>
                    <a:lnTo>
                      <a:pt x="3236" y="25"/>
                    </a:lnTo>
                    <a:lnTo>
                      <a:pt x="3236" y="26"/>
                    </a:lnTo>
                    <a:lnTo>
                      <a:pt x="3237" y="28"/>
                    </a:lnTo>
                    <a:lnTo>
                      <a:pt x="3237" y="27"/>
                    </a:lnTo>
                    <a:lnTo>
                      <a:pt x="3237" y="29"/>
                    </a:lnTo>
                    <a:lnTo>
                      <a:pt x="3238" y="30"/>
                    </a:lnTo>
                    <a:lnTo>
                      <a:pt x="3238" y="31"/>
                    </a:lnTo>
                    <a:lnTo>
                      <a:pt x="3239" y="32"/>
                    </a:lnTo>
                    <a:lnTo>
                      <a:pt x="3239" y="31"/>
                    </a:lnTo>
                    <a:lnTo>
                      <a:pt x="3239" y="32"/>
                    </a:lnTo>
                    <a:lnTo>
                      <a:pt x="3240" y="32"/>
                    </a:lnTo>
                    <a:lnTo>
                      <a:pt x="3240" y="32"/>
                    </a:lnTo>
                    <a:lnTo>
                      <a:pt x="3240" y="32"/>
                    </a:lnTo>
                    <a:lnTo>
                      <a:pt x="3242" y="32"/>
                    </a:lnTo>
                    <a:lnTo>
                      <a:pt x="3242" y="33"/>
                    </a:lnTo>
                    <a:lnTo>
                      <a:pt x="3242" y="31"/>
                    </a:lnTo>
                    <a:lnTo>
                      <a:pt x="3243" y="31"/>
                    </a:lnTo>
                    <a:lnTo>
                      <a:pt x="3243" y="30"/>
                    </a:lnTo>
                    <a:lnTo>
                      <a:pt x="3244" y="29"/>
                    </a:lnTo>
                    <a:lnTo>
                      <a:pt x="3244" y="30"/>
                    </a:lnTo>
                    <a:lnTo>
                      <a:pt x="3244" y="31"/>
                    </a:lnTo>
                    <a:lnTo>
                      <a:pt x="3245" y="31"/>
                    </a:lnTo>
                    <a:lnTo>
                      <a:pt x="3245" y="31"/>
                    </a:lnTo>
                    <a:lnTo>
                      <a:pt x="3245" y="31"/>
                    </a:lnTo>
                    <a:lnTo>
                      <a:pt x="3246" y="31"/>
                    </a:lnTo>
                    <a:lnTo>
                      <a:pt x="3246" y="33"/>
                    </a:lnTo>
                    <a:lnTo>
                      <a:pt x="3246" y="36"/>
                    </a:lnTo>
                    <a:lnTo>
                      <a:pt x="3247" y="35"/>
                    </a:lnTo>
                    <a:lnTo>
                      <a:pt x="3247" y="33"/>
                    </a:lnTo>
                    <a:lnTo>
                      <a:pt x="3248" y="33"/>
                    </a:lnTo>
                    <a:lnTo>
                      <a:pt x="3248" y="31"/>
                    </a:lnTo>
                    <a:lnTo>
                      <a:pt x="3248" y="31"/>
                    </a:lnTo>
                    <a:lnTo>
                      <a:pt x="3249" y="32"/>
                    </a:lnTo>
                    <a:lnTo>
                      <a:pt x="3249" y="31"/>
                    </a:lnTo>
                    <a:lnTo>
                      <a:pt x="3249" y="30"/>
                    </a:lnTo>
                    <a:lnTo>
                      <a:pt x="3251" y="30"/>
                    </a:lnTo>
                    <a:lnTo>
                      <a:pt x="3251" y="32"/>
                    </a:lnTo>
                    <a:lnTo>
                      <a:pt x="3251" y="31"/>
                    </a:lnTo>
                    <a:lnTo>
                      <a:pt x="3252" y="31"/>
                    </a:lnTo>
                    <a:lnTo>
                      <a:pt x="3252" y="28"/>
                    </a:lnTo>
                    <a:lnTo>
                      <a:pt x="3253" y="28"/>
                    </a:lnTo>
                    <a:lnTo>
                      <a:pt x="3253" y="29"/>
                    </a:lnTo>
                    <a:lnTo>
                      <a:pt x="3253" y="28"/>
                    </a:lnTo>
                    <a:lnTo>
                      <a:pt x="3254" y="26"/>
                    </a:lnTo>
                    <a:lnTo>
                      <a:pt x="3254" y="25"/>
                    </a:lnTo>
                    <a:lnTo>
                      <a:pt x="3254" y="27"/>
                    </a:lnTo>
                    <a:lnTo>
                      <a:pt x="3255" y="26"/>
                    </a:lnTo>
                    <a:lnTo>
                      <a:pt x="3255" y="28"/>
                    </a:lnTo>
                    <a:lnTo>
                      <a:pt x="3255" y="29"/>
                    </a:lnTo>
                    <a:lnTo>
                      <a:pt x="3256" y="30"/>
                    </a:lnTo>
                    <a:lnTo>
                      <a:pt x="3256" y="30"/>
                    </a:lnTo>
                    <a:lnTo>
                      <a:pt x="3257" y="31"/>
                    </a:lnTo>
                    <a:lnTo>
                      <a:pt x="3257" y="31"/>
                    </a:lnTo>
                    <a:lnTo>
                      <a:pt x="3257" y="31"/>
                    </a:lnTo>
                    <a:lnTo>
                      <a:pt x="3258" y="30"/>
                    </a:lnTo>
                    <a:lnTo>
                      <a:pt x="3258" y="30"/>
                    </a:lnTo>
                    <a:lnTo>
                      <a:pt x="3258" y="29"/>
                    </a:lnTo>
                    <a:lnTo>
                      <a:pt x="3260" y="29"/>
                    </a:lnTo>
                    <a:lnTo>
                      <a:pt x="3260" y="28"/>
                    </a:lnTo>
                    <a:lnTo>
                      <a:pt x="3260" y="29"/>
                    </a:lnTo>
                    <a:lnTo>
                      <a:pt x="3261" y="29"/>
                    </a:lnTo>
                    <a:lnTo>
                      <a:pt x="3261" y="28"/>
                    </a:lnTo>
                    <a:lnTo>
                      <a:pt x="3262" y="30"/>
                    </a:lnTo>
                    <a:lnTo>
                      <a:pt x="3262" y="28"/>
                    </a:lnTo>
                    <a:lnTo>
                      <a:pt x="3262" y="27"/>
                    </a:lnTo>
                    <a:lnTo>
                      <a:pt x="3263" y="27"/>
                    </a:lnTo>
                    <a:lnTo>
                      <a:pt x="3263" y="27"/>
                    </a:lnTo>
                    <a:lnTo>
                      <a:pt x="3263" y="28"/>
                    </a:lnTo>
                    <a:lnTo>
                      <a:pt x="3264" y="27"/>
                    </a:lnTo>
                    <a:lnTo>
                      <a:pt x="3264" y="29"/>
                    </a:lnTo>
                    <a:lnTo>
                      <a:pt x="3264" y="30"/>
                    </a:lnTo>
                    <a:lnTo>
                      <a:pt x="3265" y="29"/>
                    </a:lnTo>
                    <a:lnTo>
                      <a:pt x="3265" y="29"/>
                    </a:lnTo>
                    <a:lnTo>
                      <a:pt x="3266" y="29"/>
                    </a:lnTo>
                    <a:lnTo>
                      <a:pt x="3266" y="26"/>
                    </a:lnTo>
                    <a:lnTo>
                      <a:pt x="3266" y="26"/>
                    </a:lnTo>
                    <a:lnTo>
                      <a:pt x="3267" y="26"/>
                    </a:lnTo>
                    <a:lnTo>
                      <a:pt x="3267" y="25"/>
                    </a:lnTo>
                    <a:lnTo>
                      <a:pt x="3267" y="25"/>
                    </a:lnTo>
                    <a:lnTo>
                      <a:pt x="3269" y="27"/>
                    </a:lnTo>
                    <a:lnTo>
                      <a:pt x="3269" y="26"/>
                    </a:lnTo>
                    <a:lnTo>
                      <a:pt x="3269" y="25"/>
                    </a:lnTo>
                    <a:lnTo>
                      <a:pt x="3270" y="25"/>
                    </a:lnTo>
                    <a:lnTo>
                      <a:pt x="3270" y="21"/>
                    </a:lnTo>
                    <a:lnTo>
                      <a:pt x="3271" y="22"/>
                    </a:lnTo>
                    <a:lnTo>
                      <a:pt x="3271" y="22"/>
                    </a:lnTo>
                    <a:lnTo>
                      <a:pt x="3271" y="23"/>
                    </a:lnTo>
                    <a:lnTo>
                      <a:pt x="3272" y="25"/>
                    </a:lnTo>
                    <a:lnTo>
                      <a:pt x="3272" y="22"/>
                    </a:lnTo>
                    <a:lnTo>
                      <a:pt x="3272" y="25"/>
                    </a:lnTo>
                    <a:lnTo>
                      <a:pt x="3273" y="26"/>
                    </a:lnTo>
                    <a:lnTo>
                      <a:pt x="3273" y="25"/>
                    </a:lnTo>
                    <a:lnTo>
                      <a:pt x="3273" y="27"/>
                    </a:lnTo>
                    <a:lnTo>
                      <a:pt x="3274" y="28"/>
                    </a:lnTo>
                    <a:lnTo>
                      <a:pt x="3274" y="29"/>
                    </a:lnTo>
                    <a:lnTo>
                      <a:pt x="3275" y="32"/>
                    </a:lnTo>
                    <a:lnTo>
                      <a:pt x="3275" y="33"/>
                    </a:lnTo>
                    <a:lnTo>
                      <a:pt x="3275" y="32"/>
                    </a:lnTo>
                    <a:lnTo>
                      <a:pt x="3276" y="31"/>
                    </a:lnTo>
                    <a:lnTo>
                      <a:pt x="3276" y="30"/>
                    </a:lnTo>
                    <a:lnTo>
                      <a:pt x="3276" y="28"/>
                    </a:lnTo>
                    <a:lnTo>
                      <a:pt x="3278" y="26"/>
                    </a:lnTo>
                    <a:lnTo>
                      <a:pt x="3278" y="29"/>
                    </a:lnTo>
                    <a:lnTo>
                      <a:pt x="3278" y="27"/>
                    </a:lnTo>
                    <a:lnTo>
                      <a:pt x="3279" y="26"/>
                    </a:lnTo>
                    <a:lnTo>
                      <a:pt x="3279" y="25"/>
                    </a:lnTo>
                    <a:lnTo>
                      <a:pt x="3280" y="26"/>
                    </a:lnTo>
                    <a:lnTo>
                      <a:pt x="3280" y="26"/>
                    </a:lnTo>
                    <a:lnTo>
                      <a:pt x="3280" y="26"/>
                    </a:lnTo>
                    <a:lnTo>
                      <a:pt x="3281" y="26"/>
                    </a:lnTo>
                    <a:lnTo>
                      <a:pt x="3281" y="28"/>
                    </a:lnTo>
                    <a:lnTo>
                      <a:pt x="3281" y="27"/>
                    </a:lnTo>
                    <a:lnTo>
                      <a:pt x="3282" y="25"/>
                    </a:lnTo>
                    <a:lnTo>
                      <a:pt x="3282" y="25"/>
                    </a:lnTo>
                    <a:lnTo>
                      <a:pt x="3283" y="22"/>
                    </a:lnTo>
                    <a:lnTo>
                      <a:pt x="3283" y="22"/>
                    </a:lnTo>
                    <a:lnTo>
                      <a:pt x="3283" y="25"/>
                    </a:lnTo>
                    <a:lnTo>
                      <a:pt x="3284" y="23"/>
                    </a:lnTo>
                    <a:lnTo>
                      <a:pt x="3284" y="28"/>
                    </a:lnTo>
                    <a:lnTo>
                      <a:pt x="3284" y="28"/>
                    </a:lnTo>
                    <a:lnTo>
                      <a:pt x="3285" y="28"/>
                    </a:lnTo>
                    <a:lnTo>
                      <a:pt x="3285" y="29"/>
                    </a:lnTo>
                    <a:lnTo>
                      <a:pt x="3285" y="28"/>
                    </a:lnTo>
                    <a:lnTo>
                      <a:pt x="3287" y="29"/>
                    </a:lnTo>
                    <a:lnTo>
                      <a:pt x="3287" y="27"/>
                    </a:lnTo>
                    <a:lnTo>
                      <a:pt x="3288" y="23"/>
                    </a:lnTo>
                    <a:lnTo>
                      <a:pt x="3288" y="21"/>
                    </a:lnTo>
                    <a:lnTo>
                      <a:pt x="3288" y="21"/>
                    </a:lnTo>
                    <a:lnTo>
                      <a:pt x="3289" y="21"/>
                    </a:lnTo>
                    <a:lnTo>
                      <a:pt x="3289" y="21"/>
                    </a:lnTo>
                    <a:lnTo>
                      <a:pt x="3289" y="18"/>
                    </a:lnTo>
                    <a:lnTo>
                      <a:pt x="3290" y="20"/>
                    </a:lnTo>
                    <a:lnTo>
                      <a:pt x="3290" y="21"/>
                    </a:lnTo>
                    <a:lnTo>
                      <a:pt x="3290" y="22"/>
                    </a:lnTo>
                    <a:lnTo>
                      <a:pt x="3291" y="25"/>
                    </a:lnTo>
                    <a:lnTo>
                      <a:pt x="3291" y="25"/>
                    </a:lnTo>
                    <a:lnTo>
                      <a:pt x="3292" y="23"/>
                    </a:lnTo>
                    <a:lnTo>
                      <a:pt x="3292" y="23"/>
                    </a:lnTo>
                    <a:lnTo>
                      <a:pt x="3292" y="25"/>
                    </a:lnTo>
                    <a:lnTo>
                      <a:pt x="3293" y="26"/>
                    </a:lnTo>
                    <a:lnTo>
                      <a:pt x="3293" y="28"/>
                    </a:lnTo>
                    <a:lnTo>
                      <a:pt x="3293" y="28"/>
                    </a:lnTo>
                    <a:lnTo>
                      <a:pt x="3294" y="29"/>
                    </a:lnTo>
                    <a:lnTo>
                      <a:pt x="3294" y="30"/>
                    </a:lnTo>
                    <a:lnTo>
                      <a:pt x="3294" y="30"/>
                    </a:lnTo>
                    <a:lnTo>
                      <a:pt x="3296" y="30"/>
                    </a:lnTo>
                    <a:lnTo>
                      <a:pt x="3296" y="30"/>
                    </a:lnTo>
                    <a:lnTo>
                      <a:pt x="3297" y="28"/>
                    </a:lnTo>
                    <a:lnTo>
                      <a:pt x="3297" y="28"/>
                    </a:lnTo>
                    <a:lnTo>
                      <a:pt x="3297" y="28"/>
                    </a:lnTo>
                    <a:lnTo>
                      <a:pt x="3298" y="28"/>
                    </a:lnTo>
                    <a:lnTo>
                      <a:pt x="3298" y="27"/>
                    </a:lnTo>
                    <a:lnTo>
                      <a:pt x="3298" y="27"/>
                    </a:lnTo>
                    <a:lnTo>
                      <a:pt x="3299" y="26"/>
                    </a:lnTo>
                    <a:lnTo>
                      <a:pt x="3299" y="26"/>
                    </a:lnTo>
                    <a:lnTo>
                      <a:pt x="3299" y="26"/>
                    </a:lnTo>
                    <a:lnTo>
                      <a:pt x="3300" y="27"/>
                    </a:lnTo>
                    <a:lnTo>
                      <a:pt x="3300" y="30"/>
                    </a:lnTo>
                    <a:lnTo>
                      <a:pt x="3301" y="31"/>
                    </a:lnTo>
                    <a:lnTo>
                      <a:pt x="3301" y="31"/>
                    </a:lnTo>
                    <a:lnTo>
                      <a:pt x="3301" y="31"/>
                    </a:lnTo>
                    <a:lnTo>
                      <a:pt x="3302" y="30"/>
                    </a:lnTo>
                    <a:lnTo>
                      <a:pt x="3302" y="29"/>
                    </a:lnTo>
                    <a:lnTo>
                      <a:pt x="3302" y="28"/>
                    </a:lnTo>
                    <a:lnTo>
                      <a:pt x="3303" y="26"/>
                    </a:lnTo>
                    <a:lnTo>
                      <a:pt x="3303" y="25"/>
                    </a:lnTo>
                    <a:lnTo>
                      <a:pt x="3303" y="22"/>
                    </a:lnTo>
                    <a:lnTo>
                      <a:pt x="3305" y="25"/>
                    </a:lnTo>
                    <a:lnTo>
                      <a:pt x="3305" y="23"/>
                    </a:lnTo>
                    <a:lnTo>
                      <a:pt x="3306" y="23"/>
                    </a:lnTo>
                    <a:lnTo>
                      <a:pt x="3306" y="22"/>
                    </a:lnTo>
                    <a:lnTo>
                      <a:pt x="3306" y="23"/>
                    </a:lnTo>
                    <a:lnTo>
                      <a:pt x="3307" y="25"/>
                    </a:lnTo>
                    <a:lnTo>
                      <a:pt x="3307" y="25"/>
                    </a:lnTo>
                    <a:lnTo>
                      <a:pt x="3307" y="29"/>
                    </a:lnTo>
                    <a:lnTo>
                      <a:pt x="3308" y="31"/>
                    </a:lnTo>
                    <a:lnTo>
                      <a:pt x="3308" y="31"/>
                    </a:lnTo>
                    <a:lnTo>
                      <a:pt x="3308" y="30"/>
                    </a:lnTo>
                    <a:lnTo>
                      <a:pt x="3309" y="30"/>
                    </a:lnTo>
                    <a:lnTo>
                      <a:pt x="3309" y="28"/>
                    </a:lnTo>
                    <a:lnTo>
                      <a:pt x="3310" y="29"/>
                    </a:lnTo>
                    <a:lnTo>
                      <a:pt x="3310" y="29"/>
                    </a:lnTo>
                    <a:lnTo>
                      <a:pt x="3310" y="28"/>
                    </a:lnTo>
                    <a:lnTo>
                      <a:pt x="3311" y="30"/>
                    </a:lnTo>
                    <a:lnTo>
                      <a:pt x="3311" y="31"/>
                    </a:lnTo>
                    <a:lnTo>
                      <a:pt x="3311" y="32"/>
                    </a:lnTo>
                    <a:lnTo>
                      <a:pt x="3312" y="30"/>
                    </a:lnTo>
                    <a:lnTo>
                      <a:pt x="3312" y="30"/>
                    </a:lnTo>
                    <a:lnTo>
                      <a:pt x="3312" y="31"/>
                    </a:lnTo>
                    <a:lnTo>
                      <a:pt x="3314" y="30"/>
                    </a:lnTo>
                    <a:lnTo>
                      <a:pt x="3314" y="27"/>
                    </a:lnTo>
                    <a:lnTo>
                      <a:pt x="3315" y="25"/>
                    </a:lnTo>
                    <a:lnTo>
                      <a:pt x="3315" y="25"/>
                    </a:lnTo>
                    <a:lnTo>
                      <a:pt x="3315" y="21"/>
                    </a:lnTo>
                    <a:lnTo>
                      <a:pt x="3316" y="20"/>
                    </a:lnTo>
                    <a:lnTo>
                      <a:pt x="3316" y="19"/>
                    </a:lnTo>
                    <a:lnTo>
                      <a:pt x="3316" y="21"/>
                    </a:lnTo>
                    <a:lnTo>
                      <a:pt x="3317" y="22"/>
                    </a:lnTo>
                    <a:lnTo>
                      <a:pt x="3317" y="25"/>
                    </a:lnTo>
                    <a:lnTo>
                      <a:pt x="3317" y="28"/>
                    </a:lnTo>
                    <a:lnTo>
                      <a:pt x="3318" y="30"/>
                    </a:lnTo>
                    <a:lnTo>
                      <a:pt x="3318" y="29"/>
                    </a:lnTo>
                    <a:lnTo>
                      <a:pt x="3319" y="28"/>
                    </a:lnTo>
                    <a:lnTo>
                      <a:pt x="3319" y="30"/>
                    </a:lnTo>
                    <a:lnTo>
                      <a:pt x="3319" y="29"/>
                    </a:lnTo>
                    <a:lnTo>
                      <a:pt x="3320" y="28"/>
                    </a:lnTo>
                    <a:lnTo>
                      <a:pt x="3320" y="28"/>
                    </a:lnTo>
                    <a:lnTo>
                      <a:pt x="3320" y="28"/>
                    </a:lnTo>
                    <a:lnTo>
                      <a:pt x="3321" y="29"/>
                    </a:lnTo>
                    <a:lnTo>
                      <a:pt x="3321" y="30"/>
                    </a:lnTo>
                    <a:lnTo>
                      <a:pt x="3323" y="30"/>
                    </a:lnTo>
                    <a:lnTo>
                      <a:pt x="3323" y="30"/>
                    </a:lnTo>
                    <a:lnTo>
                      <a:pt x="3323" y="31"/>
                    </a:lnTo>
                    <a:lnTo>
                      <a:pt x="3324" y="31"/>
                    </a:lnTo>
                    <a:lnTo>
                      <a:pt x="3324" y="29"/>
                    </a:lnTo>
                    <a:lnTo>
                      <a:pt x="3324" y="30"/>
                    </a:lnTo>
                    <a:lnTo>
                      <a:pt x="3325" y="29"/>
                    </a:lnTo>
                    <a:lnTo>
                      <a:pt x="3325" y="28"/>
                    </a:lnTo>
                    <a:lnTo>
                      <a:pt x="3325" y="26"/>
                    </a:lnTo>
                    <a:lnTo>
                      <a:pt x="3326" y="26"/>
                    </a:lnTo>
                    <a:lnTo>
                      <a:pt x="3326" y="27"/>
                    </a:lnTo>
                    <a:lnTo>
                      <a:pt x="3327" y="28"/>
                    </a:lnTo>
                    <a:lnTo>
                      <a:pt x="3327" y="30"/>
                    </a:lnTo>
                    <a:lnTo>
                      <a:pt x="3327" y="28"/>
                    </a:lnTo>
                    <a:lnTo>
                      <a:pt x="3328" y="28"/>
                    </a:lnTo>
                    <a:lnTo>
                      <a:pt x="3328" y="29"/>
                    </a:lnTo>
                    <a:lnTo>
                      <a:pt x="3328" y="30"/>
                    </a:lnTo>
                    <a:lnTo>
                      <a:pt x="3329" y="31"/>
                    </a:lnTo>
                    <a:lnTo>
                      <a:pt x="3329" y="29"/>
                    </a:lnTo>
                    <a:lnTo>
                      <a:pt x="3329" y="30"/>
                    </a:lnTo>
                    <a:lnTo>
                      <a:pt x="3330" y="31"/>
                    </a:lnTo>
                    <a:lnTo>
                      <a:pt x="3330" y="31"/>
                    </a:lnTo>
                    <a:lnTo>
                      <a:pt x="3332" y="30"/>
                    </a:lnTo>
                    <a:lnTo>
                      <a:pt x="3332" y="28"/>
                    </a:lnTo>
                    <a:lnTo>
                      <a:pt x="3332" y="28"/>
                    </a:lnTo>
                    <a:lnTo>
                      <a:pt x="3333" y="28"/>
                    </a:lnTo>
                    <a:lnTo>
                      <a:pt x="3333" y="27"/>
                    </a:lnTo>
                    <a:lnTo>
                      <a:pt x="3333" y="28"/>
                    </a:lnTo>
                    <a:lnTo>
                      <a:pt x="3334" y="28"/>
                    </a:lnTo>
                    <a:lnTo>
                      <a:pt x="3334" y="26"/>
                    </a:lnTo>
                    <a:lnTo>
                      <a:pt x="3334" y="25"/>
                    </a:lnTo>
                    <a:lnTo>
                      <a:pt x="3335" y="23"/>
                    </a:lnTo>
                    <a:lnTo>
                      <a:pt x="3335" y="23"/>
                    </a:lnTo>
                    <a:lnTo>
                      <a:pt x="3336" y="23"/>
                    </a:lnTo>
                    <a:lnTo>
                      <a:pt x="3336" y="21"/>
                    </a:lnTo>
                    <a:lnTo>
                      <a:pt x="3336" y="21"/>
                    </a:lnTo>
                    <a:lnTo>
                      <a:pt x="3337" y="20"/>
                    </a:lnTo>
                    <a:lnTo>
                      <a:pt x="3337" y="21"/>
                    </a:lnTo>
                    <a:lnTo>
                      <a:pt x="3337" y="20"/>
                    </a:lnTo>
                    <a:lnTo>
                      <a:pt x="3338" y="19"/>
                    </a:lnTo>
                    <a:lnTo>
                      <a:pt x="3338" y="20"/>
                    </a:lnTo>
                    <a:lnTo>
                      <a:pt x="3338" y="20"/>
                    </a:lnTo>
                    <a:lnTo>
                      <a:pt x="3339" y="19"/>
                    </a:lnTo>
                    <a:lnTo>
                      <a:pt x="3339" y="22"/>
                    </a:lnTo>
                    <a:lnTo>
                      <a:pt x="3341" y="21"/>
                    </a:lnTo>
                    <a:lnTo>
                      <a:pt x="3341" y="23"/>
                    </a:lnTo>
                    <a:lnTo>
                      <a:pt x="3341" y="25"/>
                    </a:lnTo>
                    <a:lnTo>
                      <a:pt x="3342" y="23"/>
                    </a:lnTo>
                    <a:lnTo>
                      <a:pt x="3342" y="23"/>
                    </a:lnTo>
                    <a:lnTo>
                      <a:pt x="3342" y="25"/>
                    </a:lnTo>
                    <a:lnTo>
                      <a:pt x="3343" y="26"/>
                    </a:lnTo>
                    <a:lnTo>
                      <a:pt x="3343" y="28"/>
                    </a:lnTo>
                    <a:lnTo>
                      <a:pt x="3343" y="29"/>
                    </a:lnTo>
                    <a:lnTo>
                      <a:pt x="3344" y="27"/>
                    </a:lnTo>
                    <a:lnTo>
                      <a:pt x="3344" y="26"/>
                    </a:lnTo>
                    <a:lnTo>
                      <a:pt x="3345" y="26"/>
                    </a:lnTo>
                    <a:lnTo>
                      <a:pt x="3345" y="26"/>
                    </a:lnTo>
                    <a:lnTo>
                      <a:pt x="3345" y="29"/>
                    </a:lnTo>
                    <a:lnTo>
                      <a:pt x="3346" y="31"/>
                    </a:lnTo>
                    <a:lnTo>
                      <a:pt x="3346" y="31"/>
                    </a:lnTo>
                    <a:lnTo>
                      <a:pt x="3346" y="30"/>
                    </a:lnTo>
                    <a:lnTo>
                      <a:pt x="3347" y="29"/>
                    </a:lnTo>
                    <a:lnTo>
                      <a:pt x="3347" y="29"/>
                    </a:lnTo>
                    <a:lnTo>
                      <a:pt x="3347" y="28"/>
                    </a:lnTo>
                    <a:lnTo>
                      <a:pt x="3348" y="27"/>
                    </a:lnTo>
                    <a:lnTo>
                      <a:pt x="3348" y="27"/>
                    </a:lnTo>
                    <a:lnTo>
                      <a:pt x="3350" y="28"/>
                    </a:lnTo>
                    <a:lnTo>
                      <a:pt x="3350" y="29"/>
                    </a:lnTo>
                    <a:lnTo>
                      <a:pt x="3350" y="29"/>
                    </a:lnTo>
                    <a:lnTo>
                      <a:pt x="3351" y="27"/>
                    </a:lnTo>
                    <a:lnTo>
                      <a:pt x="3351" y="25"/>
                    </a:lnTo>
                    <a:lnTo>
                      <a:pt x="3351" y="23"/>
                    </a:lnTo>
                    <a:lnTo>
                      <a:pt x="3352" y="23"/>
                    </a:lnTo>
                    <a:lnTo>
                      <a:pt x="3352" y="23"/>
                    </a:lnTo>
                    <a:lnTo>
                      <a:pt x="3352" y="23"/>
                    </a:lnTo>
                    <a:lnTo>
                      <a:pt x="3353" y="23"/>
                    </a:lnTo>
                    <a:lnTo>
                      <a:pt x="3353" y="23"/>
                    </a:lnTo>
                    <a:lnTo>
                      <a:pt x="3354" y="22"/>
                    </a:lnTo>
                    <a:lnTo>
                      <a:pt x="3354" y="22"/>
                    </a:lnTo>
                    <a:lnTo>
                      <a:pt x="3354" y="22"/>
                    </a:lnTo>
                    <a:lnTo>
                      <a:pt x="3355" y="22"/>
                    </a:lnTo>
                    <a:lnTo>
                      <a:pt x="3355" y="23"/>
                    </a:lnTo>
                    <a:lnTo>
                      <a:pt x="3355" y="25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6942136" y="3429616"/>
                <a:ext cx="1177925" cy="55562"/>
              </a:xfrm>
              <a:custGeom>
                <a:avLst/>
                <a:gdLst>
                  <a:gd name="T0" fmla="*/ 13 w 742"/>
                  <a:gd name="T1" fmla="*/ 11 h 35"/>
                  <a:gd name="T2" fmla="*/ 24 w 742"/>
                  <a:gd name="T3" fmla="*/ 15 h 35"/>
                  <a:gd name="T4" fmla="*/ 36 w 742"/>
                  <a:gd name="T5" fmla="*/ 20 h 35"/>
                  <a:gd name="T6" fmla="*/ 47 w 742"/>
                  <a:gd name="T7" fmla="*/ 18 h 35"/>
                  <a:gd name="T8" fmla="*/ 60 w 742"/>
                  <a:gd name="T9" fmla="*/ 18 h 35"/>
                  <a:gd name="T10" fmla="*/ 71 w 742"/>
                  <a:gd name="T11" fmla="*/ 23 h 35"/>
                  <a:gd name="T12" fmla="*/ 83 w 742"/>
                  <a:gd name="T13" fmla="*/ 28 h 35"/>
                  <a:gd name="T14" fmla="*/ 96 w 742"/>
                  <a:gd name="T15" fmla="*/ 20 h 35"/>
                  <a:gd name="T16" fmla="*/ 107 w 742"/>
                  <a:gd name="T17" fmla="*/ 27 h 35"/>
                  <a:gd name="T18" fmla="*/ 119 w 742"/>
                  <a:gd name="T19" fmla="*/ 27 h 35"/>
                  <a:gd name="T20" fmla="*/ 131 w 742"/>
                  <a:gd name="T21" fmla="*/ 30 h 35"/>
                  <a:gd name="T22" fmla="*/ 143 w 742"/>
                  <a:gd name="T23" fmla="*/ 25 h 35"/>
                  <a:gd name="T24" fmla="*/ 154 w 742"/>
                  <a:gd name="T25" fmla="*/ 26 h 35"/>
                  <a:gd name="T26" fmla="*/ 167 w 742"/>
                  <a:gd name="T27" fmla="*/ 23 h 35"/>
                  <a:gd name="T28" fmla="*/ 179 w 742"/>
                  <a:gd name="T29" fmla="*/ 16 h 35"/>
                  <a:gd name="T30" fmla="*/ 190 w 742"/>
                  <a:gd name="T31" fmla="*/ 18 h 35"/>
                  <a:gd name="T32" fmla="*/ 203 w 742"/>
                  <a:gd name="T33" fmla="*/ 17 h 35"/>
                  <a:gd name="T34" fmla="*/ 214 w 742"/>
                  <a:gd name="T35" fmla="*/ 21 h 35"/>
                  <a:gd name="T36" fmla="*/ 226 w 742"/>
                  <a:gd name="T37" fmla="*/ 16 h 35"/>
                  <a:gd name="T38" fmla="*/ 237 w 742"/>
                  <a:gd name="T39" fmla="*/ 18 h 35"/>
                  <a:gd name="T40" fmla="*/ 250 w 742"/>
                  <a:gd name="T41" fmla="*/ 4 h 35"/>
                  <a:gd name="T42" fmla="*/ 262 w 742"/>
                  <a:gd name="T43" fmla="*/ 6 h 35"/>
                  <a:gd name="T44" fmla="*/ 273 w 742"/>
                  <a:gd name="T45" fmla="*/ 11 h 35"/>
                  <a:gd name="T46" fmla="*/ 286 w 742"/>
                  <a:gd name="T47" fmla="*/ 11 h 35"/>
                  <a:gd name="T48" fmla="*/ 297 w 742"/>
                  <a:gd name="T49" fmla="*/ 8 h 35"/>
                  <a:gd name="T50" fmla="*/ 309 w 742"/>
                  <a:gd name="T51" fmla="*/ 1 h 35"/>
                  <a:gd name="T52" fmla="*/ 321 w 742"/>
                  <a:gd name="T53" fmla="*/ 9 h 35"/>
                  <a:gd name="T54" fmla="*/ 333 w 742"/>
                  <a:gd name="T55" fmla="*/ 6 h 35"/>
                  <a:gd name="T56" fmla="*/ 345 w 742"/>
                  <a:gd name="T57" fmla="*/ 5 h 35"/>
                  <a:gd name="T58" fmla="*/ 357 w 742"/>
                  <a:gd name="T59" fmla="*/ 4 h 35"/>
                  <a:gd name="T60" fmla="*/ 369 w 742"/>
                  <a:gd name="T61" fmla="*/ 11 h 35"/>
                  <a:gd name="T62" fmla="*/ 380 w 742"/>
                  <a:gd name="T63" fmla="*/ 11 h 35"/>
                  <a:gd name="T64" fmla="*/ 393 w 742"/>
                  <a:gd name="T65" fmla="*/ 10 h 35"/>
                  <a:gd name="T66" fmla="*/ 404 w 742"/>
                  <a:gd name="T67" fmla="*/ 10 h 35"/>
                  <a:gd name="T68" fmla="*/ 416 w 742"/>
                  <a:gd name="T69" fmla="*/ 5 h 35"/>
                  <a:gd name="T70" fmla="*/ 429 w 742"/>
                  <a:gd name="T71" fmla="*/ 11 h 35"/>
                  <a:gd name="T72" fmla="*/ 440 w 742"/>
                  <a:gd name="T73" fmla="*/ 9 h 35"/>
                  <a:gd name="T74" fmla="*/ 452 w 742"/>
                  <a:gd name="T75" fmla="*/ 11 h 35"/>
                  <a:gd name="T76" fmla="*/ 463 w 742"/>
                  <a:gd name="T77" fmla="*/ 17 h 35"/>
                  <a:gd name="T78" fmla="*/ 476 w 742"/>
                  <a:gd name="T79" fmla="*/ 16 h 35"/>
                  <a:gd name="T80" fmla="*/ 487 w 742"/>
                  <a:gd name="T81" fmla="*/ 10 h 35"/>
                  <a:gd name="T82" fmla="*/ 499 w 742"/>
                  <a:gd name="T83" fmla="*/ 8 h 35"/>
                  <a:gd name="T84" fmla="*/ 512 w 742"/>
                  <a:gd name="T85" fmla="*/ 5 h 35"/>
                  <a:gd name="T86" fmla="*/ 523 w 742"/>
                  <a:gd name="T87" fmla="*/ 5 h 35"/>
                  <a:gd name="T88" fmla="*/ 535 w 742"/>
                  <a:gd name="T89" fmla="*/ 11 h 35"/>
                  <a:gd name="T90" fmla="*/ 547 w 742"/>
                  <a:gd name="T91" fmla="*/ 20 h 35"/>
                  <a:gd name="T92" fmla="*/ 559 w 742"/>
                  <a:gd name="T93" fmla="*/ 18 h 35"/>
                  <a:gd name="T94" fmla="*/ 570 w 742"/>
                  <a:gd name="T95" fmla="*/ 13 h 35"/>
                  <a:gd name="T96" fmla="*/ 583 w 742"/>
                  <a:gd name="T97" fmla="*/ 13 h 35"/>
                  <a:gd name="T98" fmla="*/ 595 w 742"/>
                  <a:gd name="T99" fmla="*/ 13 h 35"/>
                  <a:gd name="T100" fmla="*/ 606 w 742"/>
                  <a:gd name="T101" fmla="*/ 7 h 35"/>
                  <a:gd name="T102" fmla="*/ 619 w 742"/>
                  <a:gd name="T103" fmla="*/ 17 h 35"/>
                  <a:gd name="T104" fmla="*/ 630 w 742"/>
                  <a:gd name="T105" fmla="*/ 13 h 35"/>
                  <a:gd name="T106" fmla="*/ 642 w 742"/>
                  <a:gd name="T107" fmla="*/ 10 h 35"/>
                  <a:gd name="T108" fmla="*/ 654 w 742"/>
                  <a:gd name="T109" fmla="*/ 8 h 35"/>
                  <a:gd name="T110" fmla="*/ 666 w 742"/>
                  <a:gd name="T111" fmla="*/ 10 h 35"/>
                  <a:gd name="T112" fmla="*/ 678 w 742"/>
                  <a:gd name="T113" fmla="*/ 11 h 35"/>
                  <a:gd name="T114" fmla="*/ 690 w 742"/>
                  <a:gd name="T115" fmla="*/ 9 h 35"/>
                  <a:gd name="T116" fmla="*/ 702 w 742"/>
                  <a:gd name="T117" fmla="*/ 13 h 35"/>
                  <a:gd name="T118" fmla="*/ 713 w 742"/>
                  <a:gd name="T119" fmla="*/ 11 h 35"/>
                  <a:gd name="T120" fmla="*/ 725 w 742"/>
                  <a:gd name="T121" fmla="*/ 17 h 35"/>
                  <a:gd name="T122" fmla="*/ 737 w 742"/>
                  <a:gd name="T123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2" h="35">
                    <a:moveTo>
                      <a:pt x="0" y="13"/>
                    </a:moveTo>
                    <a:lnTo>
                      <a:pt x="1" y="16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2" y="19"/>
                    </a:lnTo>
                    <a:lnTo>
                      <a:pt x="2" y="17"/>
                    </a:lnTo>
                    <a:lnTo>
                      <a:pt x="4" y="17"/>
                    </a:lnTo>
                    <a:lnTo>
                      <a:pt x="4" y="16"/>
                    </a:lnTo>
                    <a:lnTo>
                      <a:pt x="4" y="15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5" y="13"/>
                    </a:lnTo>
                    <a:lnTo>
                      <a:pt x="6" y="13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7" y="13"/>
                    </a:lnTo>
                    <a:lnTo>
                      <a:pt x="7" y="11"/>
                    </a:lnTo>
                    <a:lnTo>
                      <a:pt x="8" y="11"/>
                    </a:lnTo>
                    <a:lnTo>
                      <a:pt x="8" y="11"/>
                    </a:lnTo>
                    <a:lnTo>
                      <a:pt x="8" y="11"/>
                    </a:lnTo>
                    <a:lnTo>
                      <a:pt x="9" y="10"/>
                    </a:lnTo>
                    <a:lnTo>
                      <a:pt x="9" y="10"/>
                    </a:lnTo>
                    <a:lnTo>
                      <a:pt x="9" y="10"/>
                    </a:lnTo>
                    <a:lnTo>
                      <a:pt x="10" y="10"/>
                    </a:lnTo>
                    <a:lnTo>
                      <a:pt x="10" y="9"/>
                    </a:lnTo>
                    <a:lnTo>
                      <a:pt x="11" y="9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3" y="11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5" y="9"/>
                    </a:lnTo>
                    <a:lnTo>
                      <a:pt x="15" y="9"/>
                    </a:lnTo>
                    <a:lnTo>
                      <a:pt x="16" y="10"/>
                    </a:lnTo>
                    <a:lnTo>
                      <a:pt x="16" y="11"/>
                    </a:lnTo>
                    <a:lnTo>
                      <a:pt x="16" y="10"/>
                    </a:lnTo>
                    <a:lnTo>
                      <a:pt x="17" y="10"/>
                    </a:lnTo>
                    <a:lnTo>
                      <a:pt x="17" y="9"/>
                    </a:lnTo>
                    <a:lnTo>
                      <a:pt x="17" y="10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10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20" y="10"/>
                    </a:lnTo>
                    <a:lnTo>
                      <a:pt x="20" y="11"/>
                    </a:lnTo>
                    <a:lnTo>
                      <a:pt x="20" y="13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3"/>
                    </a:lnTo>
                    <a:lnTo>
                      <a:pt x="23" y="14"/>
                    </a:lnTo>
                    <a:lnTo>
                      <a:pt x="23" y="15"/>
                    </a:lnTo>
                    <a:lnTo>
                      <a:pt x="23" y="15"/>
                    </a:lnTo>
                    <a:lnTo>
                      <a:pt x="24" y="16"/>
                    </a:lnTo>
                    <a:lnTo>
                      <a:pt x="24" y="15"/>
                    </a:lnTo>
                    <a:lnTo>
                      <a:pt x="25" y="16"/>
                    </a:lnTo>
                    <a:lnTo>
                      <a:pt x="25" y="16"/>
                    </a:lnTo>
                    <a:lnTo>
                      <a:pt x="25" y="17"/>
                    </a:lnTo>
                    <a:lnTo>
                      <a:pt x="26" y="19"/>
                    </a:lnTo>
                    <a:lnTo>
                      <a:pt x="26" y="20"/>
                    </a:lnTo>
                    <a:lnTo>
                      <a:pt x="26" y="20"/>
                    </a:lnTo>
                    <a:lnTo>
                      <a:pt x="27" y="21"/>
                    </a:lnTo>
                    <a:lnTo>
                      <a:pt x="27" y="19"/>
                    </a:lnTo>
                    <a:lnTo>
                      <a:pt x="27" y="19"/>
                    </a:lnTo>
                    <a:lnTo>
                      <a:pt x="28" y="19"/>
                    </a:lnTo>
                    <a:lnTo>
                      <a:pt x="28" y="18"/>
                    </a:lnTo>
                    <a:lnTo>
                      <a:pt x="29" y="16"/>
                    </a:lnTo>
                    <a:lnTo>
                      <a:pt x="29" y="17"/>
                    </a:lnTo>
                    <a:lnTo>
                      <a:pt x="29" y="17"/>
                    </a:lnTo>
                    <a:lnTo>
                      <a:pt x="31" y="14"/>
                    </a:lnTo>
                    <a:lnTo>
                      <a:pt x="31" y="13"/>
                    </a:lnTo>
                    <a:lnTo>
                      <a:pt x="31" y="13"/>
                    </a:lnTo>
                    <a:lnTo>
                      <a:pt x="32" y="13"/>
                    </a:lnTo>
                    <a:lnTo>
                      <a:pt x="32" y="13"/>
                    </a:lnTo>
                    <a:lnTo>
                      <a:pt x="32" y="14"/>
                    </a:lnTo>
                    <a:lnTo>
                      <a:pt x="33" y="16"/>
                    </a:lnTo>
                    <a:lnTo>
                      <a:pt x="33" y="16"/>
                    </a:lnTo>
                    <a:lnTo>
                      <a:pt x="34" y="16"/>
                    </a:lnTo>
                    <a:lnTo>
                      <a:pt x="34" y="17"/>
                    </a:lnTo>
                    <a:lnTo>
                      <a:pt x="34" y="19"/>
                    </a:lnTo>
                    <a:lnTo>
                      <a:pt x="35" y="20"/>
                    </a:lnTo>
                    <a:lnTo>
                      <a:pt x="35" y="20"/>
                    </a:lnTo>
                    <a:lnTo>
                      <a:pt x="35" y="21"/>
                    </a:lnTo>
                    <a:lnTo>
                      <a:pt x="36" y="20"/>
                    </a:lnTo>
                    <a:lnTo>
                      <a:pt x="36" y="19"/>
                    </a:lnTo>
                    <a:lnTo>
                      <a:pt x="36" y="20"/>
                    </a:lnTo>
                    <a:lnTo>
                      <a:pt x="37" y="23"/>
                    </a:lnTo>
                    <a:lnTo>
                      <a:pt x="37" y="25"/>
                    </a:lnTo>
                    <a:lnTo>
                      <a:pt x="38" y="25"/>
                    </a:lnTo>
                    <a:lnTo>
                      <a:pt x="38" y="25"/>
                    </a:lnTo>
                    <a:lnTo>
                      <a:pt x="38" y="24"/>
                    </a:lnTo>
                    <a:lnTo>
                      <a:pt x="40" y="23"/>
                    </a:lnTo>
                    <a:lnTo>
                      <a:pt x="40" y="19"/>
                    </a:lnTo>
                    <a:lnTo>
                      <a:pt x="40" y="19"/>
                    </a:lnTo>
                    <a:lnTo>
                      <a:pt x="41" y="18"/>
                    </a:lnTo>
                    <a:lnTo>
                      <a:pt x="41" y="17"/>
                    </a:lnTo>
                    <a:lnTo>
                      <a:pt x="41" y="16"/>
                    </a:lnTo>
                    <a:lnTo>
                      <a:pt x="42" y="16"/>
                    </a:lnTo>
                    <a:lnTo>
                      <a:pt x="42" y="17"/>
                    </a:lnTo>
                    <a:lnTo>
                      <a:pt x="43" y="18"/>
                    </a:lnTo>
                    <a:lnTo>
                      <a:pt x="43" y="17"/>
                    </a:lnTo>
                    <a:lnTo>
                      <a:pt x="43" y="18"/>
                    </a:lnTo>
                    <a:lnTo>
                      <a:pt x="44" y="19"/>
                    </a:lnTo>
                    <a:lnTo>
                      <a:pt x="44" y="20"/>
                    </a:lnTo>
                    <a:lnTo>
                      <a:pt x="44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0"/>
                    </a:lnTo>
                    <a:lnTo>
                      <a:pt x="46" y="20"/>
                    </a:lnTo>
                    <a:lnTo>
                      <a:pt x="46" y="18"/>
                    </a:lnTo>
                    <a:lnTo>
                      <a:pt x="47" y="17"/>
                    </a:lnTo>
                    <a:lnTo>
                      <a:pt x="47" y="17"/>
                    </a:lnTo>
                    <a:lnTo>
                      <a:pt x="47" y="18"/>
                    </a:lnTo>
                    <a:lnTo>
                      <a:pt x="49" y="18"/>
                    </a:lnTo>
                    <a:lnTo>
                      <a:pt x="49" y="19"/>
                    </a:lnTo>
                    <a:lnTo>
                      <a:pt x="49" y="19"/>
                    </a:lnTo>
                    <a:lnTo>
                      <a:pt x="50" y="20"/>
                    </a:lnTo>
                    <a:lnTo>
                      <a:pt x="50" y="19"/>
                    </a:lnTo>
                    <a:lnTo>
                      <a:pt x="50" y="18"/>
                    </a:lnTo>
                    <a:lnTo>
                      <a:pt x="51" y="18"/>
                    </a:lnTo>
                    <a:lnTo>
                      <a:pt x="51" y="16"/>
                    </a:lnTo>
                    <a:lnTo>
                      <a:pt x="52" y="14"/>
                    </a:lnTo>
                    <a:lnTo>
                      <a:pt x="52" y="16"/>
                    </a:lnTo>
                    <a:lnTo>
                      <a:pt x="52" y="18"/>
                    </a:lnTo>
                    <a:lnTo>
                      <a:pt x="53" y="18"/>
                    </a:lnTo>
                    <a:lnTo>
                      <a:pt x="53" y="19"/>
                    </a:lnTo>
                    <a:lnTo>
                      <a:pt x="53" y="19"/>
                    </a:lnTo>
                    <a:lnTo>
                      <a:pt x="54" y="21"/>
                    </a:lnTo>
                    <a:lnTo>
                      <a:pt x="54" y="20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6" y="18"/>
                    </a:lnTo>
                    <a:lnTo>
                      <a:pt x="56" y="16"/>
                    </a:lnTo>
                    <a:lnTo>
                      <a:pt x="56" y="14"/>
                    </a:lnTo>
                    <a:lnTo>
                      <a:pt x="58" y="15"/>
                    </a:lnTo>
                    <a:lnTo>
                      <a:pt x="58" y="16"/>
                    </a:lnTo>
                    <a:lnTo>
                      <a:pt x="58" y="19"/>
                    </a:lnTo>
                    <a:lnTo>
                      <a:pt x="59" y="18"/>
                    </a:lnTo>
                    <a:lnTo>
                      <a:pt x="59" y="19"/>
                    </a:lnTo>
                    <a:lnTo>
                      <a:pt x="60" y="18"/>
                    </a:lnTo>
                    <a:lnTo>
                      <a:pt x="60" y="18"/>
                    </a:lnTo>
                    <a:lnTo>
                      <a:pt x="60" y="17"/>
                    </a:lnTo>
                    <a:lnTo>
                      <a:pt x="61" y="16"/>
                    </a:lnTo>
                    <a:lnTo>
                      <a:pt x="61" y="14"/>
                    </a:lnTo>
                    <a:lnTo>
                      <a:pt x="61" y="15"/>
                    </a:lnTo>
                    <a:lnTo>
                      <a:pt x="62" y="14"/>
                    </a:lnTo>
                    <a:lnTo>
                      <a:pt x="62" y="16"/>
                    </a:lnTo>
                    <a:lnTo>
                      <a:pt x="62" y="16"/>
                    </a:lnTo>
                    <a:lnTo>
                      <a:pt x="63" y="16"/>
                    </a:lnTo>
                    <a:lnTo>
                      <a:pt x="63" y="17"/>
                    </a:lnTo>
                    <a:lnTo>
                      <a:pt x="64" y="17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65" y="17"/>
                    </a:lnTo>
                    <a:lnTo>
                      <a:pt x="65" y="16"/>
                    </a:lnTo>
                    <a:lnTo>
                      <a:pt x="65" y="16"/>
                    </a:lnTo>
                    <a:lnTo>
                      <a:pt x="67" y="17"/>
                    </a:lnTo>
                    <a:lnTo>
                      <a:pt x="67" y="17"/>
                    </a:lnTo>
                    <a:lnTo>
                      <a:pt x="67" y="18"/>
                    </a:lnTo>
                    <a:lnTo>
                      <a:pt x="68" y="18"/>
                    </a:lnTo>
                    <a:lnTo>
                      <a:pt x="68" y="18"/>
                    </a:lnTo>
                    <a:lnTo>
                      <a:pt x="69" y="17"/>
                    </a:lnTo>
                    <a:lnTo>
                      <a:pt x="69" y="18"/>
                    </a:lnTo>
                    <a:lnTo>
                      <a:pt x="69" y="18"/>
                    </a:lnTo>
                    <a:lnTo>
                      <a:pt x="70" y="19"/>
                    </a:lnTo>
                    <a:lnTo>
                      <a:pt x="70" y="21"/>
                    </a:lnTo>
                    <a:lnTo>
                      <a:pt x="70" y="20"/>
                    </a:lnTo>
                    <a:lnTo>
                      <a:pt x="71" y="20"/>
                    </a:lnTo>
                    <a:lnTo>
                      <a:pt x="71" y="21"/>
                    </a:lnTo>
                    <a:lnTo>
                      <a:pt x="71" y="23"/>
                    </a:lnTo>
                    <a:lnTo>
                      <a:pt x="72" y="24"/>
                    </a:lnTo>
                    <a:lnTo>
                      <a:pt x="72" y="20"/>
                    </a:lnTo>
                    <a:lnTo>
                      <a:pt x="73" y="20"/>
                    </a:lnTo>
                    <a:lnTo>
                      <a:pt x="73" y="21"/>
                    </a:lnTo>
                    <a:lnTo>
                      <a:pt x="73" y="21"/>
                    </a:lnTo>
                    <a:lnTo>
                      <a:pt x="74" y="23"/>
                    </a:lnTo>
                    <a:lnTo>
                      <a:pt x="74" y="24"/>
                    </a:lnTo>
                    <a:lnTo>
                      <a:pt x="74" y="25"/>
                    </a:lnTo>
                    <a:lnTo>
                      <a:pt x="76" y="25"/>
                    </a:lnTo>
                    <a:lnTo>
                      <a:pt x="76" y="25"/>
                    </a:lnTo>
                    <a:lnTo>
                      <a:pt x="76" y="24"/>
                    </a:lnTo>
                    <a:lnTo>
                      <a:pt x="77" y="24"/>
                    </a:lnTo>
                    <a:lnTo>
                      <a:pt x="77" y="21"/>
                    </a:lnTo>
                    <a:lnTo>
                      <a:pt x="78" y="21"/>
                    </a:lnTo>
                    <a:lnTo>
                      <a:pt x="78" y="20"/>
                    </a:lnTo>
                    <a:lnTo>
                      <a:pt x="78" y="20"/>
                    </a:lnTo>
                    <a:lnTo>
                      <a:pt x="79" y="20"/>
                    </a:lnTo>
                    <a:lnTo>
                      <a:pt x="79" y="19"/>
                    </a:lnTo>
                    <a:lnTo>
                      <a:pt x="79" y="18"/>
                    </a:lnTo>
                    <a:lnTo>
                      <a:pt x="80" y="17"/>
                    </a:lnTo>
                    <a:lnTo>
                      <a:pt x="80" y="18"/>
                    </a:lnTo>
                    <a:lnTo>
                      <a:pt x="80" y="19"/>
                    </a:lnTo>
                    <a:lnTo>
                      <a:pt x="81" y="18"/>
                    </a:lnTo>
                    <a:lnTo>
                      <a:pt x="81" y="20"/>
                    </a:lnTo>
                    <a:lnTo>
                      <a:pt x="82" y="23"/>
                    </a:lnTo>
                    <a:lnTo>
                      <a:pt x="82" y="23"/>
                    </a:lnTo>
                    <a:lnTo>
                      <a:pt x="82" y="25"/>
                    </a:lnTo>
                    <a:lnTo>
                      <a:pt x="83" y="27"/>
                    </a:lnTo>
                    <a:lnTo>
                      <a:pt x="83" y="28"/>
                    </a:lnTo>
                    <a:lnTo>
                      <a:pt x="83" y="29"/>
                    </a:lnTo>
                    <a:lnTo>
                      <a:pt x="85" y="30"/>
                    </a:lnTo>
                    <a:lnTo>
                      <a:pt x="85" y="27"/>
                    </a:lnTo>
                    <a:lnTo>
                      <a:pt x="85" y="24"/>
                    </a:lnTo>
                    <a:lnTo>
                      <a:pt x="86" y="20"/>
                    </a:lnTo>
                    <a:lnTo>
                      <a:pt x="86" y="19"/>
                    </a:lnTo>
                    <a:lnTo>
                      <a:pt x="87" y="19"/>
                    </a:lnTo>
                    <a:lnTo>
                      <a:pt x="87" y="19"/>
                    </a:lnTo>
                    <a:lnTo>
                      <a:pt x="87" y="18"/>
                    </a:lnTo>
                    <a:lnTo>
                      <a:pt x="88" y="20"/>
                    </a:lnTo>
                    <a:lnTo>
                      <a:pt x="88" y="21"/>
                    </a:lnTo>
                    <a:lnTo>
                      <a:pt x="88" y="23"/>
                    </a:lnTo>
                    <a:lnTo>
                      <a:pt x="89" y="21"/>
                    </a:lnTo>
                    <a:lnTo>
                      <a:pt x="89" y="26"/>
                    </a:lnTo>
                    <a:lnTo>
                      <a:pt x="89" y="25"/>
                    </a:lnTo>
                    <a:lnTo>
                      <a:pt x="90" y="25"/>
                    </a:lnTo>
                    <a:lnTo>
                      <a:pt x="90" y="21"/>
                    </a:lnTo>
                    <a:lnTo>
                      <a:pt x="91" y="20"/>
                    </a:lnTo>
                    <a:lnTo>
                      <a:pt x="91" y="18"/>
                    </a:lnTo>
                    <a:lnTo>
                      <a:pt x="91" y="18"/>
                    </a:lnTo>
                    <a:lnTo>
                      <a:pt x="92" y="18"/>
                    </a:lnTo>
                    <a:lnTo>
                      <a:pt x="92" y="17"/>
                    </a:lnTo>
                    <a:lnTo>
                      <a:pt x="92" y="18"/>
                    </a:lnTo>
                    <a:lnTo>
                      <a:pt x="94" y="19"/>
                    </a:lnTo>
                    <a:lnTo>
                      <a:pt x="94" y="19"/>
                    </a:lnTo>
                    <a:lnTo>
                      <a:pt x="94" y="20"/>
                    </a:lnTo>
                    <a:lnTo>
                      <a:pt x="95" y="20"/>
                    </a:lnTo>
                    <a:lnTo>
                      <a:pt x="95" y="21"/>
                    </a:lnTo>
                    <a:lnTo>
                      <a:pt x="96" y="20"/>
                    </a:lnTo>
                    <a:lnTo>
                      <a:pt x="96" y="19"/>
                    </a:lnTo>
                    <a:lnTo>
                      <a:pt x="96" y="21"/>
                    </a:lnTo>
                    <a:lnTo>
                      <a:pt x="97" y="21"/>
                    </a:lnTo>
                    <a:lnTo>
                      <a:pt x="97" y="21"/>
                    </a:lnTo>
                    <a:lnTo>
                      <a:pt x="97" y="21"/>
                    </a:lnTo>
                    <a:lnTo>
                      <a:pt x="98" y="21"/>
                    </a:lnTo>
                    <a:lnTo>
                      <a:pt x="98" y="20"/>
                    </a:lnTo>
                    <a:lnTo>
                      <a:pt x="99" y="19"/>
                    </a:lnTo>
                    <a:lnTo>
                      <a:pt x="99" y="18"/>
                    </a:lnTo>
                    <a:lnTo>
                      <a:pt x="99" y="16"/>
                    </a:lnTo>
                    <a:lnTo>
                      <a:pt x="100" y="16"/>
                    </a:lnTo>
                    <a:lnTo>
                      <a:pt x="100" y="17"/>
                    </a:lnTo>
                    <a:lnTo>
                      <a:pt x="100" y="19"/>
                    </a:lnTo>
                    <a:lnTo>
                      <a:pt x="101" y="18"/>
                    </a:lnTo>
                    <a:lnTo>
                      <a:pt x="101" y="20"/>
                    </a:lnTo>
                    <a:lnTo>
                      <a:pt x="101" y="19"/>
                    </a:lnTo>
                    <a:lnTo>
                      <a:pt x="103" y="20"/>
                    </a:lnTo>
                    <a:lnTo>
                      <a:pt x="103" y="21"/>
                    </a:lnTo>
                    <a:lnTo>
                      <a:pt x="104" y="21"/>
                    </a:lnTo>
                    <a:lnTo>
                      <a:pt x="104" y="23"/>
                    </a:lnTo>
                    <a:lnTo>
                      <a:pt x="104" y="24"/>
                    </a:lnTo>
                    <a:lnTo>
                      <a:pt x="105" y="25"/>
                    </a:lnTo>
                    <a:lnTo>
                      <a:pt x="105" y="24"/>
                    </a:lnTo>
                    <a:lnTo>
                      <a:pt x="105" y="25"/>
                    </a:lnTo>
                    <a:lnTo>
                      <a:pt x="106" y="26"/>
                    </a:lnTo>
                    <a:lnTo>
                      <a:pt x="106" y="26"/>
                    </a:lnTo>
                    <a:lnTo>
                      <a:pt x="106" y="27"/>
                    </a:lnTo>
                    <a:lnTo>
                      <a:pt x="107" y="27"/>
                    </a:lnTo>
                    <a:lnTo>
                      <a:pt x="107" y="27"/>
                    </a:lnTo>
                    <a:lnTo>
                      <a:pt x="108" y="28"/>
                    </a:lnTo>
                    <a:lnTo>
                      <a:pt x="108" y="27"/>
                    </a:lnTo>
                    <a:lnTo>
                      <a:pt x="108" y="26"/>
                    </a:lnTo>
                    <a:lnTo>
                      <a:pt x="109" y="26"/>
                    </a:lnTo>
                    <a:lnTo>
                      <a:pt x="109" y="26"/>
                    </a:lnTo>
                    <a:lnTo>
                      <a:pt x="109" y="25"/>
                    </a:lnTo>
                    <a:lnTo>
                      <a:pt x="110" y="25"/>
                    </a:lnTo>
                    <a:lnTo>
                      <a:pt x="110" y="25"/>
                    </a:lnTo>
                    <a:lnTo>
                      <a:pt x="110" y="25"/>
                    </a:lnTo>
                    <a:lnTo>
                      <a:pt x="112" y="24"/>
                    </a:lnTo>
                    <a:lnTo>
                      <a:pt x="112" y="21"/>
                    </a:lnTo>
                    <a:lnTo>
                      <a:pt x="113" y="20"/>
                    </a:lnTo>
                    <a:lnTo>
                      <a:pt x="113" y="17"/>
                    </a:lnTo>
                    <a:lnTo>
                      <a:pt x="113" y="17"/>
                    </a:lnTo>
                    <a:lnTo>
                      <a:pt x="114" y="16"/>
                    </a:lnTo>
                    <a:lnTo>
                      <a:pt x="114" y="16"/>
                    </a:lnTo>
                    <a:lnTo>
                      <a:pt x="114" y="16"/>
                    </a:lnTo>
                    <a:lnTo>
                      <a:pt x="115" y="18"/>
                    </a:lnTo>
                    <a:lnTo>
                      <a:pt x="115" y="18"/>
                    </a:lnTo>
                    <a:lnTo>
                      <a:pt x="115" y="20"/>
                    </a:lnTo>
                    <a:lnTo>
                      <a:pt x="116" y="21"/>
                    </a:lnTo>
                    <a:lnTo>
                      <a:pt x="116" y="23"/>
                    </a:lnTo>
                    <a:lnTo>
                      <a:pt x="117" y="25"/>
                    </a:lnTo>
                    <a:lnTo>
                      <a:pt x="117" y="26"/>
                    </a:lnTo>
                    <a:lnTo>
                      <a:pt x="117" y="26"/>
                    </a:lnTo>
                    <a:lnTo>
                      <a:pt x="118" y="25"/>
                    </a:lnTo>
                    <a:lnTo>
                      <a:pt x="118" y="25"/>
                    </a:lnTo>
                    <a:lnTo>
                      <a:pt x="118" y="27"/>
                    </a:lnTo>
                    <a:lnTo>
                      <a:pt x="119" y="27"/>
                    </a:lnTo>
                    <a:lnTo>
                      <a:pt x="119" y="32"/>
                    </a:lnTo>
                    <a:lnTo>
                      <a:pt x="119" y="32"/>
                    </a:lnTo>
                    <a:lnTo>
                      <a:pt x="121" y="32"/>
                    </a:lnTo>
                    <a:lnTo>
                      <a:pt x="121" y="32"/>
                    </a:lnTo>
                    <a:lnTo>
                      <a:pt x="122" y="32"/>
                    </a:lnTo>
                    <a:lnTo>
                      <a:pt x="122" y="32"/>
                    </a:lnTo>
                    <a:lnTo>
                      <a:pt x="122" y="29"/>
                    </a:lnTo>
                    <a:lnTo>
                      <a:pt x="123" y="28"/>
                    </a:lnTo>
                    <a:lnTo>
                      <a:pt x="123" y="27"/>
                    </a:lnTo>
                    <a:lnTo>
                      <a:pt x="123" y="27"/>
                    </a:lnTo>
                    <a:lnTo>
                      <a:pt x="124" y="27"/>
                    </a:lnTo>
                    <a:lnTo>
                      <a:pt x="124" y="25"/>
                    </a:lnTo>
                    <a:lnTo>
                      <a:pt x="124" y="24"/>
                    </a:lnTo>
                    <a:lnTo>
                      <a:pt x="125" y="24"/>
                    </a:lnTo>
                    <a:lnTo>
                      <a:pt x="125" y="24"/>
                    </a:lnTo>
                    <a:lnTo>
                      <a:pt x="126" y="25"/>
                    </a:lnTo>
                    <a:lnTo>
                      <a:pt x="126" y="25"/>
                    </a:lnTo>
                    <a:lnTo>
                      <a:pt x="126" y="25"/>
                    </a:lnTo>
                    <a:lnTo>
                      <a:pt x="127" y="24"/>
                    </a:lnTo>
                    <a:lnTo>
                      <a:pt x="127" y="24"/>
                    </a:lnTo>
                    <a:lnTo>
                      <a:pt x="127" y="23"/>
                    </a:lnTo>
                    <a:lnTo>
                      <a:pt x="128" y="24"/>
                    </a:lnTo>
                    <a:lnTo>
                      <a:pt x="128" y="24"/>
                    </a:lnTo>
                    <a:lnTo>
                      <a:pt x="128" y="26"/>
                    </a:lnTo>
                    <a:lnTo>
                      <a:pt x="129" y="25"/>
                    </a:lnTo>
                    <a:lnTo>
                      <a:pt x="129" y="26"/>
                    </a:lnTo>
                    <a:lnTo>
                      <a:pt x="131" y="27"/>
                    </a:lnTo>
                    <a:lnTo>
                      <a:pt x="131" y="29"/>
                    </a:lnTo>
                    <a:lnTo>
                      <a:pt x="131" y="30"/>
                    </a:lnTo>
                    <a:lnTo>
                      <a:pt x="132" y="33"/>
                    </a:lnTo>
                    <a:lnTo>
                      <a:pt x="132" y="32"/>
                    </a:lnTo>
                    <a:lnTo>
                      <a:pt x="132" y="29"/>
                    </a:lnTo>
                    <a:lnTo>
                      <a:pt x="133" y="32"/>
                    </a:lnTo>
                    <a:lnTo>
                      <a:pt x="133" y="29"/>
                    </a:lnTo>
                    <a:lnTo>
                      <a:pt x="133" y="28"/>
                    </a:lnTo>
                    <a:lnTo>
                      <a:pt x="134" y="29"/>
                    </a:lnTo>
                    <a:lnTo>
                      <a:pt x="134" y="29"/>
                    </a:lnTo>
                    <a:lnTo>
                      <a:pt x="135" y="29"/>
                    </a:lnTo>
                    <a:lnTo>
                      <a:pt x="135" y="30"/>
                    </a:lnTo>
                    <a:lnTo>
                      <a:pt x="135" y="33"/>
                    </a:lnTo>
                    <a:lnTo>
                      <a:pt x="136" y="34"/>
                    </a:lnTo>
                    <a:lnTo>
                      <a:pt x="136" y="33"/>
                    </a:lnTo>
                    <a:lnTo>
                      <a:pt x="136" y="33"/>
                    </a:lnTo>
                    <a:lnTo>
                      <a:pt x="137" y="33"/>
                    </a:lnTo>
                    <a:lnTo>
                      <a:pt x="137" y="34"/>
                    </a:lnTo>
                    <a:lnTo>
                      <a:pt x="137" y="34"/>
                    </a:lnTo>
                    <a:lnTo>
                      <a:pt x="138" y="34"/>
                    </a:lnTo>
                    <a:lnTo>
                      <a:pt x="138" y="35"/>
                    </a:lnTo>
                    <a:lnTo>
                      <a:pt x="140" y="34"/>
                    </a:lnTo>
                    <a:lnTo>
                      <a:pt x="140" y="32"/>
                    </a:lnTo>
                    <a:lnTo>
                      <a:pt x="140" y="29"/>
                    </a:lnTo>
                    <a:lnTo>
                      <a:pt x="141" y="29"/>
                    </a:lnTo>
                    <a:lnTo>
                      <a:pt x="141" y="29"/>
                    </a:lnTo>
                    <a:lnTo>
                      <a:pt x="141" y="29"/>
                    </a:lnTo>
                    <a:lnTo>
                      <a:pt x="142" y="27"/>
                    </a:lnTo>
                    <a:lnTo>
                      <a:pt x="142" y="27"/>
                    </a:lnTo>
                    <a:lnTo>
                      <a:pt x="143" y="26"/>
                    </a:lnTo>
                    <a:lnTo>
                      <a:pt x="143" y="25"/>
                    </a:lnTo>
                    <a:lnTo>
                      <a:pt x="143" y="25"/>
                    </a:lnTo>
                    <a:lnTo>
                      <a:pt x="144" y="24"/>
                    </a:lnTo>
                    <a:lnTo>
                      <a:pt x="144" y="24"/>
                    </a:lnTo>
                    <a:lnTo>
                      <a:pt x="144" y="24"/>
                    </a:lnTo>
                    <a:lnTo>
                      <a:pt x="145" y="21"/>
                    </a:lnTo>
                    <a:lnTo>
                      <a:pt x="145" y="23"/>
                    </a:lnTo>
                    <a:lnTo>
                      <a:pt x="145" y="21"/>
                    </a:lnTo>
                    <a:lnTo>
                      <a:pt x="146" y="20"/>
                    </a:lnTo>
                    <a:lnTo>
                      <a:pt x="146" y="20"/>
                    </a:lnTo>
                    <a:lnTo>
                      <a:pt x="147" y="21"/>
                    </a:lnTo>
                    <a:lnTo>
                      <a:pt x="147" y="20"/>
                    </a:lnTo>
                    <a:lnTo>
                      <a:pt x="147" y="20"/>
                    </a:lnTo>
                    <a:lnTo>
                      <a:pt x="149" y="20"/>
                    </a:lnTo>
                    <a:lnTo>
                      <a:pt x="149" y="20"/>
                    </a:lnTo>
                    <a:lnTo>
                      <a:pt x="149" y="20"/>
                    </a:lnTo>
                    <a:lnTo>
                      <a:pt x="150" y="23"/>
                    </a:lnTo>
                    <a:lnTo>
                      <a:pt x="150" y="24"/>
                    </a:lnTo>
                    <a:lnTo>
                      <a:pt x="150" y="21"/>
                    </a:lnTo>
                    <a:lnTo>
                      <a:pt x="151" y="21"/>
                    </a:lnTo>
                    <a:lnTo>
                      <a:pt x="151" y="21"/>
                    </a:lnTo>
                    <a:lnTo>
                      <a:pt x="152" y="21"/>
                    </a:lnTo>
                    <a:lnTo>
                      <a:pt x="152" y="23"/>
                    </a:lnTo>
                    <a:lnTo>
                      <a:pt x="152" y="23"/>
                    </a:lnTo>
                    <a:lnTo>
                      <a:pt x="153" y="25"/>
                    </a:lnTo>
                    <a:lnTo>
                      <a:pt x="153" y="26"/>
                    </a:lnTo>
                    <a:lnTo>
                      <a:pt x="153" y="26"/>
                    </a:lnTo>
                    <a:lnTo>
                      <a:pt x="154" y="27"/>
                    </a:lnTo>
                    <a:lnTo>
                      <a:pt x="154" y="27"/>
                    </a:lnTo>
                    <a:lnTo>
                      <a:pt x="154" y="26"/>
                    </a:lnTo>
                    <a:lnTo>
                      <a:pt x="155" y="27"/>
                    </a:lnTo>
                    <a:lnTo>
                      <a:pt x="155" y="26"/>
                    </a:lnTo>
                    <a:lnTo>
                      <a:pt x="156" y="26"/>
                    </a:lnTo>
                    <a:lnTo>
                      <a:pt x="156" y="24"/>
                    </a:lnTo>
                    <a:lnTo>
                      <a:pt x="156" y="23"/>
                    </a:lnTo>
                    <a:lnTo>
                      <a:pt x="158" y="20"/>
                    </a:lnTo>
                    <a:lnTo>
                      <a:pt x="158" y="18"/>
                    </a:lnTo>
                    <a:lnTo>
                      <a:pt x="158" y="17"/>
                    </a:lnTo>
                    <a:lnTo>
                      <a:pt x="159" y="18"/>
                    </a:lnTo>
                    <a:lnTo>
                      <a:pt x="159" y="17"/>
                    </a:lnTo>
                    <a:lnTo>
                      <a:pt x="159" y="18"/>
                    </a:lnTo>
                    <a:lnTo>
                      <a:pt x="160" y="16"/>
                    </a:lnTo>
                    <a:lnTo>
                      <a:pt x="160" y="16"/>
                    </a:lnTo>
                    <a:lnTo>
                      <a:pt x="161" y="17"/>
                    </a:lnTo>
                    <a:lnTo>
                      <a:pt x="161" y="17"/>
                    </a:lnTo>
                    <a:lnTo>
                      <a:pt x="161" y="15"/>
                    </a:lnTo>
                    <a:lnTo>
                      <a:pt x="162" y="13"/>
                    </a:lnTo>
                    <a:lnTo>
                      <a:pt x="162" y="11"/>
                    </a:lnTo>
                    <a:lnTo>
                      <a:pt x="162" y="11"/>
                    </a:lnTo>
                    <a:lnTo>
                      <a:pt x="163" y="11"/>
                    </a:lnTo>
                    <a:lnTo>
                      <a:pt x="163" y="14"/>
                    </a:lnTo>
                    <a:lnTo>
                      <a:pt x="163" y="14"/>
                    </a:lnTo>
                    <a:lnTo>
                      <a:pt x="164" y="18"/>
                    </a:lnTo>
                    <a:lnTo>
                      <a:pt x="164" y="18"/>
                    </a:lnTo>
                    <a:lnTo>
                      <a:pt x="165" y="20"/>
                    </a:lnTo>
                    <a:lnTo>
                      <a:pt x="165" y="23"/>
                    </a:lnTo>
                    <a:lnTo>
                      <a:pt x="165" y="25"/>
                    </a:lnTo>
                    <a:lnTo>
                      <a:pt x="167" y="25"/>
                    </a:lnTo>
                    <a:lnTo>
                      <a:pt x="167" y="23"/>
                    </a:lnTo>
                    <a:lnTo>
                      <a:pt x="167" y="21"/>
                    </a:lnTo>
                    <a:lnTo>
                      <a:pt x="168" y="20"/>
                    </a:lnTo>
                    <a:lnTo>
                      <a:pt x="168" y="20"/>
                    </a:lnTo>
                    <a:lnTo>
                      <a:pt x="168" y="20"/>
                    </a:lnTo>
                    <a:lnTo>
                      <a:pt x="169" y="19"/>
                    </a:lnTo>
                    <a:lnTo>
                      <a:pt x="169" y="20"/>
                    </a:lnTo>
                    <a:lnTo>
                      <a:pt x="170" y="20"/>
                    </a:lnTo>
                    <a:lnTo>
                      <a:pt x="170" y="20"/>
                    </a:lnTo>
                    <a:lnTo>
                      <a:pt x="170" y="20"/>
                    </a:lnTo>
                    <a:lnTo>
                      <a:pt x="171" y="20"/>
                    </a:lnTo>
                    <a:lnTo>
                      <a:pt x="171" y="20"/>
                    </a:lnTo>
                    <a:lnTo>
                      <a:pt x="171" y="20"/>
                    </a:lnTo>
                    <a:lnTo>
                      <a:pt x="172" y="20"/>
                    </a:lnTo>
                    <a:lnTo>
                      <a:pt x="172" y="20"/>
                    </a:lnTo>
                    <a:lnTo>
                      <a:pt x="172" y="20"/>
                    </a:lnTo>
                    <a:lnTo>
                      <a:pt x="173" y="19"/>
                    </a:lnTo>
                    <a:lnTo>
                      <a:pt x="173" y="18"/>
                    </a:lnTo>
                    <a:lnTo>
                      <a:pt x="174" y="18"/>
                    </a:lnTo>
                    <a:lnTo>
                      <a:pt x="174" y="16"/>
                    </a:lnTo>
                    <a:lnTo>
                      <a:pt x="174" y="15"/>
                    </a:lnTo>
                    <a:lnTo>
                      <a:pt x="176" y="15"/>
                    </a:lnTo>
                    <a:lnTo>
                      <a:pt x="176" y="16"/>
                    </a:lnTo>
                    <a:lnTo>
                      <a:pt x="176" y="17"/>
                    </a:lnTo>
                    <a:lnTo>
                      <a:pt x="177" y="16"/>
                    </a:lnTo>
                    <a:lnTo>
                      <a:pt x="177" y="17"/>
                    </a:lnTo>
                    <a:lnTo>
                      <a:pt x="177" y="17"/>
                    </a:lnTo>
                    <a:lnTo>
                      <a:pt x="178" y="17"/>
                    </a:lnTo>
                    <a:lnTo>
                      <a:pt x="178" y="16"/>
                    </a:lnTo>
                    <a:lnTo>
                      <a:pt x="179" y="16"/>
                    </a:lnTo>
                    <a:lnTo>
                      <a:pt x="179" y="14"/>
                    </a:lnTo>
                    <a:lnTo>
                      <a:pt x="179" y="16"/>
                    </a:lnTo>
                    <a:lnTo>
                      <a:pt x="180" y="17"/>
                    </a:lnTo>
                    <a:lnTo>
                      <a:pt x="180" y="17"/>
                    </a:lnTo>
                    <a:lnTo>
                      <a:pt x="180" y="19"/>
                    </a:lnTo>
                    <a:lnTo>
                      <a:pt x="181" y="19"/>
                    </a:lnTo>
                    <a:lnTo>
                      <a:pt x="181" y="19"/>
                    </a:lnTo>
                    <a:lnTo>
                      <a:pt x="181" y="18"/>
                    </a:lnTo>
                    <a:lnTo>
                      <a:pt x="182" y="16"/>
                    </a:lnTo>
                    <a:lnTo>
                      <a:pt x="182" y="15"/>
                    </a:lnTo>
                    <a:lnTo>
                      <a:pt x="183" y="15"/>
                    </a:lnTo>
                    <a:lnTo>
                      <a:pt x="183" y="15"/>
                    </a:lnTo>
                    <a:lnTo>
                      <a:pt x="183" y="14"/>
                    </a:lnTo>
                    <a:lnTo>
                      <a:pt x="185" y="16"/>
                    </a:lnTo>
                    <a:lnTo>
                      <a:pt x="185" y="16"/>
                    </a:lnTo>
                    <a:lnTo>
                      <a:pt x="185" y="18"/>
                    </a:lnTo>
                    <a:lnTo>
                      <a:pt x="186" y="18"/>
                    </a:lnTo>
                    <a:lnTo>
                      <a:pt x="186" y="18"/>
                    </a:lnTo>
                    <a:lnTo>
                      <a:pt x="187" y="20"/>
                    </a:lnTo>
                    <a:lnTo>
                      <a:pt x="187" y="19"/>
                    </a:lnTo>
                    <a:lnTo>
                      <a:pt x="187" y="18"/>
                    </a:lnTo>
                    <a:lnTo>
                      <a:pt x="188" y="20"/>
                    </a:lnTo>
                    <a:lnTo>
                      <a:pt x="188" y="20"/>
                    </a:lnTo>
                    <a:lnTo>
                      <a:pt x="188" y="21"/>
                    </a:lnTo>
                    <a:lnTo>
                      <a:pt x="189" y="21"/>
                    </a:lnTo>
                    <a:lnTo>
                      <a:pt x="189" y="20"/>
                    </a:lnTo>
                    <a:lnTo>
                      <a:pt x="189" y="20"/>
                    </a:lnTo>
                    <a:lnTo>
                      <a:pt x="190" y="18"/>
                    </a:lnTo>
                    <a:lnTo>
                      <a:pt x="190" y="18"/>
                    </a:lnTo>
                    <a:lnTo>
                      <a:pt x="191" y="17"/>
                    </a:lnTo>
                    <a:lnTo>
                      <a:pt x="191" y="20"/>
                    </a:lnTo>
                    <a:lnTo>
                      <a:pt x="191" y="20"/>
                    </a:lnTo>
                    <a:lnTo>
                      <a:pt x="192" y="18"/>
                    </a:lnTo>
                    <a:lnTo>
                      <a:pt x="192" y="16"/>
                    </a:lnTo>
                    <a:lnTo>
                      <a:pt x="192" y="16"/>
                    </a:lnTo>
                    <a:lnTo>
                      <a:pt x="194" y="16"/>
                    </a:lnTo>
                    <a:lnTo>
                      <a:pt x="194" y="18"/>
                    </a:lnTo>
                    <a:lnTo>
                      <a:pt x="194" y="16"/>
                    </a:lnTo>
                    <a:lnTo>
                      <a:pt x="195" y="14"/>
                    </a:lnTo>
                    <a:lnTo>
                      <a:pt x="195" y="14"/>
                    </a:lnTo>
                    <a:lnTo>
                      <a:pt x="196" y="11"/>
                    </a:lnTo>
                    <a:lnTo>
                      <a:pt x="196" y="9"/>
                    </a:lnTo>
                    <a:lnTo>
                      <a:pt x="196" y="9"/>
                    </a:lnTo>
                    <a:lnTo>
                      <a:pt x="197" y="8"/>
                    </a:lnTo>
                    <a:lnTo>
                      <a:pt x="197" y="8"/>
                    </a:lnTo>
                    <a:lnTo>
                      <a:pt x="197" y="9"/>
                    </a:lnTo>
                    <a:lnTo>
                      <a:pt x="198" y="11"/>
                    </a:lnTo>
                    <a:lnTo>
                      <a:pt x="198" y="14"/>
                    </a:lnTo>
                    <a:lnTo>
                      <a:pt x="198" y="16"/>
                    </a:lnTo>
                    <a:lnTo>
                      <a:pt x="199" y="16"/>
                    </a:lnTo>
                    <a:lnTo>
                      <a:pt x="199" y="17"/>
                    </a:lnTo>
                    <a:lnTo>
                      <a:pt x="200" y="16"/>
                    </a:lnTo>
                    <a:lnTo>
                      <a:pt x="200" y="16"/>
                    </a:lnTo>
                    <a:lnTo>
                      <a:pt x="200" y="14"/>
                    </a:lnTo>
                    <a:lnTo>
                      <a:pt x="201" y="16"/>
                    </a:lnTo>
                    <a:lnTo>
                      <a:pt x="201" y="14"/>
                    </a:lnTo>
                    <a:lnTo>
                      <a:pt x="201" y="16"/>
                    </a:lnTo>
                    <a:lnTo>
                      <a:pt x="203" y="17"/>
                    </a:lnTo>
                    <a:lnTo>
                      <a:pt x="203" y="18"/>
                    </a:lnTo>
                    <a:lnTo>
                      <a:pt x="203" y="19"/>
                    </a:lnTo>
                    <a:lnTo>
                      <a:pt x="204" y="19"/>
                    </a:lnTo>
                    <a:lnTo>
                      <a:pt x="204" y="19"/>
                    </a:lnTo>
                    <a:lnTo>
                      <a:pt x="205" y="18"/>
                    </a:lnTo>
                    <a:lnTo>
                      <a:pt x="205" y="19"/>
                    </a:lnTo>
                    <a:lnTo>
                      <a:pt x="205" y="19"/>
                    </a:lnTo>
                    <a:lnTo>
                      <a:pt x="206" y="18"/>
                    </a:lnTo>
                    <a:lnTo>
                      <a:pt x="206" y="17"/>
                    </a:lnTo>
                    <a:lnTo>
                      <a:pt x="206" y="14"/>
                    </a:lnTo>
                    <a:lnTo>
                      <a:pt x="207" y="13"/>
                    </a:lnTo>
                    <a:lnTo>
                      <a:pt x="207" y="13"/>
                    </a:lnTo>
                    <a:lnTo>
                      <a:pt x="207" y="13"/>
                    </a:lnTo>
                    <a:lnTo>
                      <a:pt x="208" y="16"/>
                    </a:lnTo>
                    <a:lnTo>
                      <a:pt x="208" y="18"/>
                    </a:lnTo>
                    <a:lnTo>
                      <a:pt x="209" y="19"/>
                    </a:lnTo>
                    <a:lnTo>
                      <a:pt x="209" y="19"/>
                    </a:lnTo>
                    <a:lnTo>
                      <a:pt x="209" y="21"/>
                    </a:lnTo>
                    <a:lnTo>
                      <a:pt x="210" y="21"/>
                    </a:lnTo>
                    <a:lnTo>
                      <a:pt x="210" y="23"/>
                    </a:lnTo>
                    <a:lnTo>
                      <a:pt x="210" y="24"/>
                    </a:lnTo>
                    <a:lnTo>
                      <a:pt x="212" y="25"/>
                    </a:lnTo>
                    <a:lnTo>
                      <a:pt x="212" y="24"/>
                    </a:lnTo>
                    <a:lnTo>
                      <a:pt x="212" y="24"/>
                    </a:lnTo>
                    <a:lnTo>
                      <a:pt x="213" y="24"/>
                    </a:lnTo>
                    <a:lnTo>
                      <a:pt x="213" y="23"/>
                    </a:lnTo>
                    <a:lnTo>
                      <a:pt x="214" y="23"/>
                    </a:lnTo>
                    <a:lnTo>
                      <a:pt x="214" y="24"/>
                    </a:lnTo>
                    <a:lnTo>
                      <a:pt x="214" y="21"/>
                    </a:lnTo>
                    <a:lnTo>
                      <a:pt x="215" y="20"/>
                    </a:lnTo>
                    <a:lnTo>
                      <a:pt x="215" y="20"/>
                    </a:lnTo>
                    <a:lnTo>
                      <a:pt x="215" y="19"/>
                    </a:lnTo>
                    <a:lnTo>
                      <a:pt x="216" y="19"/>
                    </a:lnTo>
                    <a:lnTo>
                      <a:pt x="216" y="18"/>
                    </a:lnTo>
                    <a:lnTo>
                      <a:pt x="216" y="18"/>
                    </a:lnTo>
                    <a:lnTo>
                      <a:pt x="217" y="18"/>
                    </a:lnTo>
                    <a:lnTo>
                      <a:pt x="217" y="18"/>
                    </a:lnTo>
                    <a:lnTo>
                      <a:pt x="218" y="19"/>
                    </a:lnTo>
                    <a:lnTo>
                      <a:pt x="218" y="18"/>
                    </a:lnTo>
                    <a:lnTo>
                      <a:pt x="218" y="19"/>
                    </a:lnTo>
                    <a:lnTo>
                      <a:pt x="219" y="19"/>
                    </a:lnTo>
                    <a:lnTo>
                      <a:pt x="219" y="18"/>
                    </a:lnTo>
                    <a:lnTo>
                      <a:pt x="219" y="18"/>
                    </a:lnTo>
                    <a:lnTo>
                      <a:pt x="221" y="18"/>
                    </a:lnTo>
                    <a:lnTo>
                      <a:pt x="221" y="18"/>
                    </a:lnTo>
                    <a:lnTo>
                      <a:pt x="221" y="19"/>
                    </a:lnTo>
                    <a:lnTo>
                      <a:pt x="222" y="19"/>
                    </a:lnTo>
                    <a:lnTo>
                      <a:pt x="222" y="18"/>
                    </a:lnTo>
                    <a:lnTo>
                      <a:pt x="223" y="19"/>
                    </a:lnTo>
                    <a:lnTo>
                      <a:pt x="223" y="18"/>
                    </a:lnTo>
                    <a:lnTo>
                      <a:pt x="223" y="18"/>
                    </a:lnTo>
                    <a:lnTo>
                      <a:pt x="224" y="18"/>
                    </a:lnTo>
                    <a:lnTo>
                      <a:pt x="224" y="18"/>
                    </a:lnTo>
                    <a:lnTo>
                      <a:pt x="224" y="19"/>
                    </a:lnTo>
                    <a:lnTo>
                      <a:pt x="225" y="16"/>
                    </a:lnTo>
                    <a:lnTo>
                      <a:pt x="225" y="15"/>
                    </a:lnTo>
                    <a:lnTo>
                      <a:pt x="226" y="16"/>
                    </a:lnTo>
                    <a:lnTo>
                      <a:pt x="226" y="16"/>
                    </a:lnTo>
                    <a:lnTo>
                      <a:pt x="226" y="17"/>
                    </a:lnTo>
                    <a:lnTo>
                      <a:pt x="227" y="18"/>
                    </a:lnTo>
                    <a:lnTo>
                      <a:pt x="227" y="18"/>
                    </a:lnTo>
                    <a:lnTo>
                      <a:pt x="227" y="16"/>
                    </a:lnTo>
                    <a:lnTo>
                      <a:pt x="228" y="15"/>
                    </a:lnTo>
                    <a:lnTo>
                      <a:pt x="228" y="11"/>
                    </a:lnTo>
                    <a:lnTo>
                      <a:pt x="228" y="11"/>
                    </a:lnTo>
                    <a:lnTo>
                      <a:pt x="230" y="13"/>
                    </a:lnTo>
                    <a:lnTo>
                      <a:pt x="230" y="13"/>
                    </a:lnTo>
                    <a:lnTo>
                      <a:pt x="231" y="11"/>
                    </a:lnTo>
                    <a:lnTo>
                      <a:pt x="231" y="13"/>
                    </a:lnTo>
                    <a:lnTo>
                      <a:pt x="231" y="13"/>
                    </a:lnTo>
                    <a:lnTo>
                      <a:pt x="232" y="15"/>
                    </a:lnTo>
                    <a:lnTo>
                      <a:pt x="232" y="14"/>
                    </a:lnTo>
                    <a:lnTo>
                      <a:pt x="232" y="14"/>
                    </a:lnTo>
                    <a:lnTo>
                      <a:pt x="233" y="14"/>
                    </a:lnTo>
                    <a:lnTo>
                      <a:pt x="233" y="13"/>
                    </a:lnTo>
                    <a:lnTo>
                      <a:pt x="233" y="13"/>
                    </a:lnTo>
                    <a:lnTo>
                      <a:pt x="234" y="13"/>
                    </a:lnTo>
                    <a:lnTo>
                      <a:pt x="234" y="13"/>
                    </a:lnTo>
                    <a:lnTo>
                      <a:pt x="235" y="15"/>
                    </a:lnTo>
                    <a:lnTo>
                      <a:pt x="235" y="17"/>
                    </a:lnTo>
                    <a:lnTo>
                      <a:pt x="235" y="18"/>
                    </a:lnTo>
                    <a:lnTo>
                      <a:pt x="236" y="19"/>
                    </a:lnTo>
                    <a:lnTo>
                      <a:pt x="236" y="20"/>
                    </a:lnTo>
                    <a:lnTo>
                      <a:pt x="236" y="19"/>
                    </a:lnTo>
                    <a:lnTo>
                      <a:pt x="237" y="18"/>
                    </a:lnTo>
                    <a:lnTo>
                      <a:pt x="237" y="18"/>
                    </a:lnTo>
                    <a:lnTo>
                      <a:pt x="237" y="18"/>
                    </a:lnTo>
                    <a:lnTo>
                      <a:pt x="239" y="15"/>
                    </a:lnTo>
                    <a:lnTo>
                      <a:pt x="239" y="11"/>
                    </a:lnTo>
                    <a:lnTo>
                      <a:pt x="240" y="11"/>
                    </a:lnTo>
                    <a:lnTo>
                      <a:pt x="240" y="14"/>
                    </a:lnTo>
                    <a:lnTo>
                      <a:pt x="240" y="14"/>
                    </a:lnTo>
                    <a:lnTo>
                      <a:pt x="241" y="14"/>
                    </a:lnTo>
                    <a:lnTo>
                      <a:pt x="241" y="16"/>
                    </a:lnTo>
                    <a:lnTo>
                      <a:pt x="241" y="14"/>
                    </a:lnTo>
                    <a:lnTo>
                      <a:pt x="242" y="13"/>
                    </a:lnTo>
                    <a:lnTo>
                      <a:pt x="242" y="11"/>
                    </a:lnTo>
                    <a:lnTo>
                      <a:pt x="242" y="10"/>
                    </a:lnTo>
                    <a:lnTo>
                      <a:pt x="243" y="9"/>
                    </a:lnTo>
                    <a:lnTo>
                      <a:pt x="243" y="8"/>
                    </a:lnTo>
                    <a:lnTo>
                      <a:pt x="244" y="8"/>
                    </a:lnTo>
                    <a:lnTo>
                      <a:pt x="244" y="8"/>
                    </a:lnTo>
                    <a:lnTo>
                      <a:pt x="244" y="8"/>
                    </a:lnTo>
                    <a:lnTo>
                      <a:pt x="245" y="8"/>
                    </a:lnTo>
                    <a:lnTo>
                      <a:pt x="245" y="6"/>
                    </a:lnTo>
                    <a:lnTo>
                      <a:pt x="245" y="6"/>
                    </a:lnTo>
                    <a:lnTo>
                      <a:pt x="246" y="6"/>
                    </a:lnTo>
                    <a:lnTo>
                      <a:pt x="246" y="6"/>
                    </a:lnTo>
                    <a:lnTo>
                      <a:pt x="246" y="8"/>
                    </a:lnTo>
                    <a:lnTo>
                      <a:pt x="248" y="6"/>
                    </a:lnTo>
                    <a:lnTo>
                      <a:pt x="248" y="6"/>
                    </a:lnTo>
                    <a:lnTo>
                      <a:pt x="249" y="6"/>
                    </a:lnTo>
                    <a:lnTo>
                      <a:pt x="249" y="6"/>
                    </a:lnTo>
                    <a:lnTo>
                      <a:pt x="249" y="6"/>
                    </a:lnTo>
                    <a:lnTo>
                      <a:pt x="250" y="5"/>
                    </a:lnTo>
                    <a:lnTo>
                      <a:pt x="250" y="4"/>
                    </a:lnTo>
                    <a:lnTo>
                      <a:pt x="250" y="5"/>
                    </a:lnTo>
                    <a:lnTo>
                      <a:pt x="251" y="4"/>
                    </a:lnTo>
                    <a:lnTo>
                      <a:pt x="251" y="4"/>
                    </a:lnTo>
                    <a:lnTo>
                      <a:pt x="251" y="2"/>
                    </a:lnTo>
                    <a:lnTo>
                      <a:pt x="252" y="1"/>
                    </a:lnTo>
                    <a:lnTo>
                      <a:pt x="252" y="2"/>
                    </a:lnTo>
                    <a:lnTo>
                      <a:pt x="253" y="4"/>
                    </a:lnTo>
                    <a:lnTo>
                      <a:pt x="253" y="6"/>
                    </a:lnTo>
                    <a:lnTo>
                      <a:pt x="253" y="6"/>
                    </a:lnTo>
                    <a:lnTo>
                      <a:pt x="254" y="7"/>
                    </a:lnTo>
                    <a:lnTo>
                      <a:pt x="254" y="7"/>
                    </a:lnTo>
                    <a:lnTo>
                      <a:pt x="254" y="6"/>
                    </a:lnTo>
                    <a:lnTo>
                      <a:pt x="255" y="7"/>
                    </a:lnTo>
                    <a:lnTo>
                      <a:pt x="255" y="6"/>
                    </a:lnTo>
                    <a:lnTo>
                      <a:pt x="255" y="6"/>
                    </a:lnTo>
                    <a:lnTo>
                      <a:pt x="257" y="4"/>
                    </a:lnTo>
                    <a:lnTo>
                      <a:pt x="257" y="2"/>
                    </a:lnTo>
                    <a:lnTo>
                      <a:pt x="258" y="1"/>
                    </a:lnTo>
                    <a:lnTo>
                      <a:pt x="258" y="2"/>
                    </a:lnTo>
                    <a:lnTo>
                      <a:pt x="258" y="1"/>
                    </a:lnTo>
                    <a:lnTo>
                      <a:pt x="259" y="4"/>
                    </a:lnTo>
                    <a:lnTo>
                      <a:pt x="259" y="4"/>
                    </a:lnTo>
                    <a:lnTo>
                      <a:pt x="259" y="6"/>
                    </a:lnTo>
                    <a:lnTo>
                      <a:pt x="260" y="8"/>
                    </a:lnTo>
                    <a:lnTo>
                      <a:pt x="260" y="8"/>
                    </a:lnTo>
                    <a:lnTo>
                      <a:pt x="260" y="5"/>
                    </a:lnTo>
                    <a:lnTo>
                      <a:pt x="261" y="5"/>
                    </a:lnTo>
                    <a:lnTo>
                      <a:pt x="261" y="4"/>
                    </a:lnTo>
                    <a:lnTo>
                      <a:pt x="262" y="6"/>
                    </a:lnTo>
                    <a:lnTo>
                      <a:pt x="262" y="5"/>
                    </a:lnTo>
                    <a:lnTo>
                      <a:pt x="262" y="6"/>
                    </a:lnTo>
                    <a:lnTo>
                      <a:pt x="263" y="6"/>
                    </a:lnTo>
                    <a:lnTo>
                      <a:pt x="263" y="8"/>
                    </a:lnTo>
                    <a:lnTo>
                      <a:pt x="263" y="9"/>
                    </a:lnTo>
                    <a:lnTo>
                      <a:pt x="264" y="6"/>
                    </a:lnTo>
                    <a:lnTo>
                      <a:pt x="264" y="6"/>
                    </a:lnTo>
                    <a:lnTo>
                      <a:pt x="264" y="6"/>
                    </a:lnTo>
                    <a:lnTo>
                      <a:pt x="266" y="8"/>
                    </a:lnTo>
                    <a:lnTo>
                      <a:pt x="266" y="8"/>
                    </a:lnTo>
                    <a:lnTo>
                      <a:pt x="267" y="9"/>
                    </a:lnTo>
                    <a:lnTo>
                      <a:pt x="267" y="9"/>
                    </a:lnTo>
                    <a:lnTo>
                      <a:pt x="267" y="10"/>
                    </a:lnTo>
                    <a:lnTo>
                      <a:pt x="268" y="9"/>
                    </a:lnTo>
                    <a:lnTo>
                      <a:pt x="268" y="10"/>
                    </a:lnTo>
                    <a:lnTo>
                      <a:pt x="268" y="10"/>
                    </a:lnTo>
                    <a:lnTo>
                      <a:pt x="269" y="11"/>
                    </a:lnTo>
                    <a:lnTo>
                      <a:pt x="269" y="11"/>
                    </a:lnTo>
                    <a:lnTo>
                      <a:pt x="270" y="13"/>
                    </a:lnTo>
                    <a:lnTo>
                      <a:pt x="270" y="10"/>
                    </a:lnTo>
                    <a:lnTo>
                      <a:pt x="270" y="11"/>
                    </a:lnTo>
                    <a:lnTo>
                      <a:pt x="271" y="11"/>
                    </a:lnTo>
                    <a:lnTo>
                      <a:pt x="271" y="9"/>
                    </a:lnTo>
                    <a:lnTo>
                      <a:pt x="271" y="9"/>
                    </a:lnTo>
                    <a:lnTo>
                      <a:pt x="272" y="10"/>
                    </a:lnTo>
                    <a:lnTo>
                      <a:pt x="272" y="10"/>
                    </a:lnTo>
                    <a:lnTo>
                      <a:pt x="272" y="9"/>
                    </a:lnTo>
                    <a:lnTo>
                      <a:pt x="273" y="10"/>
                    </a:lnTo>
                    <a:lnTo>
                      <a:pt x="273" y="11"/>
                    </a:lnTo>
                    <a:lnTo>
                      <a:pt x="275" y="10"/>
                    </a:lnTo>
                    <a:lnTo>
                      <a:pt x="275" y="9"/>
                    </a:lnTo>
                    <a:lnTo>
                      <a:pt x="275" y="8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76" y="7"/>
                    </a:lnTo>
                    <a:lnTo>
                      <a:pt x="277" y="7"/>
                    </a:lnTo>
                    <a:lnTo>
                      <a:pt x="277" y="6"/>
                    </a:lnTo>
                    <a:lnTo>
                      <a:pt x="277" y="6"/>
                    </a:lnTo>
                    <a:lnTo>
                      <a:pt x="278" y="5"/>
                    </a:lnTo>
                    <a:lnTo>
                      <a:pt x="278" y="6"/>
                    </a:lnTo>
                    <a:lnTo>
                      <a:pt x="279" y="7"/>
                    </a:lnTo>
                    <a:lnTo>
                      <a:pt x="279" y="8"/>
                    </a:lnTo>
                    <a:lnTo>
                      <a:pt x="279" y="8"/>
                    </a:lnTo>
                    <a:lnTo>
                      <a:pt x="280" y="9"/>
                    </a:lnTo>
                    <a:lnTo>
                      <a:pt x="280" y="11"/>
                    </a:lnTo>
                    <a:lnTo>
                      <a:pt x="280" y="11"/>
                    </a:lnTo>
                    <a:lnTo>
                      <a:pt x="281" y="13"/>
                    </a:lnTo>
                    <a:lnTo>
                      <a:pt x="281" y="14"/>
                    </a:lnTo>
                    <a:lnTo>
                      <a:pt x="281" y="14"/>
                    </a:lnTo>
                    <a:lnTo>
                      <a:pt x="282" y="13"/>
                    </a:lnTo>
                    <a:lnTo>
                      <a:pt x="282" y="13"/>
                    </a:lnTo>
                    <a:lnTo>
                      <a:pt x="284" y="13"/>
                    </a:lnTo>
                    <a:lnTo>
                      <a:pt x="284" y="13"/>
                    </a:lnTo>
                    <a:lnTo>
                      <a:pt x="284" y="14"/>
                    </a:lnTo>
                    <a:lnTo>
                      <a:pt x="285" y="14"/>
                    </a:lnTo>
                    <a:lnTo>
                      <a:pt x="285" y="13"/>
                    </a:lnTo>
                    <a:lnTo>
                      <a:pt x="285" y="11"/>
                    </a:lnTo>
                    <a:lnTo>
                      <a:pt x="286" y="11"/>
                    </a:lnTo>
                    <a:lnTo>
                      <a:pt x="286" y="11"/>
                    </a:lnTo>
                    <a:lnTo>
                      <a:pt x="286" y="11"/>
                    </a:lnTo>
                    <a:lnTo>
                      <a:pt x="287" y="10"/>
                    </a:lnTo>
                    <a:lnTo>
                      <a:pt x="287" y="10"/>
                    </a:lnTo>
                    <a:lnTo>
                      <a:pt x="288" y="10"/>
                    </a:lnTo>
                    <a:lnTo>
                      <a:pt x="288" y="8"/>
                    </a:lnTo>
                    <a:lnTo>
                      <a:pt x="288" y="7"/>
                    </a:lnTo>
                    <a:lnTo>
                      <a:pt x="289" y="6"/>
                    </a:lnTo>
                    <a:lnTo>
                      <a:pt x="289" y="5"/>
                    </a:lnTo>
                    <a:lnTo>
                      <a:pt x="289" y="5"/>
                    </a:lnTo>
                    <a:lnTo>
                      <a:pt x="290" y="5"/>
                    </a:lnTo>
                    <a:lnTo>
                      <a:pt x="290" y="6"/>
                    </a:lnTo>
                    <a:lnTo>
                      <a:pt x="290" y="6"/>
                    </a:lnTo>
                    <a:lnTo>
                      <a:pt x="291" y="8"/>
                    </a:lnTo>
                    <a:lnTo>
                      <a:pt x="291" y="10"/>
                    </a:lnTo>
                    <a:lnTo>
                      <a:pt x="293" y="9"/>
                    </a:lnTo>
                    <a:lnTo>
                      <a:pt x="293" y="8"/>
                    </a:lnTo>
                    <a:lnTo>
                      <a:pt x="293" y="9"/>
                    </a:lnTo>
                    <a:lnTo>
                      <a:pt x="294" y="9"/>
                    </a:lnTo>
                    <a:lnTo>
                      <a:pt x="294" y="10"/>
                    </a:lnTo>
                    <a:lnTo>
                      <a:pt x="294" y="10"/>
                    </a:lnTo>
                    <a:lnTo>
                      <a:pt x="295" y="11"/>
                    </a:lnTo>
                    <a:lnTo>
                      <a:pt x="295" y="9"/>
                    </a:lnTo>
                    <a:lnTo>
                      <a:pt x="295" y="9"/>
                    </a:lnTo>
                    <a:lnTo>
                      <a:pt x="296" y="9"/>
                    </a:lnTo>
                    <a:lnTo>
                      <a:pt x="296" y="9"/>
                    </a:lnTo>
                    <a:lnTo>
                      <a:pt x="297" y="9"/>
                    </a:lnTo>
                    <a:lnTo>
                      <a:pt x="297" y="10"/>
                    </a:lnTo>
                    <a:lnTo>
                      <a:pt x="297" y="8"/>
                    </a:lnTo>
                    <a:lnTo>
                      <a:pt x="298" y="6"/>
                    </a:lnTo>
                    <a:lnTo>
                      <a:pt x="298" y="6"/>
                    </a:lnTo>
                    <a:lnTo>
                      <a:pt x="298" y="6"/>
                    </a:lnTo>
                    <a:lnTo>
                      <a:pt x="299" y="8"/>
                    </a:lnTo>
                    <a:lnTo>
                      <a:pt x="299" y="8"/>
                    </a:lnTo>
                    <a:lnTo>
                      <a:pt x="299" y="9"/>
                    </a:lnTo>
                    <a:lnTo>
                      <a:pt x="300" y="9"/>
                    </a:lnTo>
                    <a:lnTo>
                      <a:pt x="300" y="8"/>
                    </a:lnTo>
                    <a:lnTo>
                      <a:pt x="302" y="9"/>
                    </a:lnTo>
                    <a:lnTo>
                      <a:pt x="302" y="10"/>
                    </a:lnTo>
                    <a:lnTo>
                      <a:pt x="302" y="11"/>
                    </a:lnTo>
                    <a:lnTo>
                      <a:pt x="303" y="9"/>
                    </a:lnTo>
                    <a:lnTo>
                      <a:pt x="303" y="10"/>
                    </a:lnTo>
                    <a:lnTo>
                      <a:pt x="303" y="10"/>
                    </a:lnTo>
                    <a:lnTo>
                      <a:pt x="304" y="10"/>
                    </a:lnTo>
                    <a:lnTo>
                      <a:pt x="304" y="13"/>
                    </a:lnTo>
                    <a:lnTo>
                      <a:pt x="304" y="10"/>
                    </a:lnTo>
                    <a:lnTo>
                      <a:pt x="305" y="10"/>
                    </a:lnTo>
                    <a:lnTo>
                      <a:pt x="305" y="10"/>
                    </a:lnTo>
                    <a:lnTo>
                      <a:pt x="306" y="9"/>
                    </a:lnTo>
                    <a:lnTo>
                      <a:pt x="306" y="8"/>
                    </a:lnTo>
                    <a:lnTo>
                      <a:pt x="306" y="6"/>
                    </a:lnTo>
                    <a:lnTo>
                      <a:pt x="307" y="7"/>
                    </a:lnTo>
                    <a:lnTo>
                      <a:pt x="307" y="6"/>
                    </a:lnTo>
                    <a:lnTo>
                      <a:pt x="307" y="8"/>
                    </a:lnTo>
                    <a:lnTo>
                      <a:pt x="308" y="7"/>
                    </a:lnTo>
                    <a:lnTo>
                      <a:pt x="308" y="4"/>
                    </a:lnTo>
                    <a:lnTo>
                      <a:pt x="308" y="4"/>
                    </a:lnTo>
                    <a:lnTo>
                      <a:pt x="309" y="1"/>
                    </a:lnTo>
                    <a:lnTo>
                      <a:pt x="309" y="2"/>
                    </a:lnTo>
                    <a:lnTo>
                      <a:pt x="311" y="4"/>
                    </a:lnTo>
                    <a:lnTo>
                      <a:pt x="311" y="4"/>
                    </a:lnTo>
                    <a:lnTo>
                      <a:pt x="311" y="4"/>
                    </a:lnTo>
                    <a:lnTo>
                      <a:pt x="312" y="5"/>
                    </a:lnTo>
                    <a:lnTo>
                      <a:pt x="312" y="6"/>
                    </a:lnTo>
                    <a:lnTo>
                      <a:pt x="312" y="8"/>
                    </a:lnTo>
                    <a:lnTo>
                      <a:pt x="313" y="8"/>
                    </a:lnTo>
                    <a:lnTo>
                      <a:pt x="313" y="10"/>
                    </a:lnTo>
                    <a:lnTo>
                      <a:pt x="314" y="11"/>
                    </a:lnTo>
                    <a:lnTo>
                      <a:pt x="314" y="13"/>
                    </a:lnTo>
                    <a:lnTo>
                      <a:pt x="314" y="10"/>
                    </a:lnTo>
                    <a:lnTo>
                      <a:pt x="315" y="8"/>
                    </a:lnTo>
                    <a:lnTo>
                      <a:pt x="315" y="9"/>
                    </a:lnTo>
                    <a:lnTo>
                      <a:pt x="315" y="9"/>
                    </a:lnTo>
                    <a:lnTo>
                      <a:pt x="316" y="8"/>
                    </a:lnTo>
                    <a:lnTo>
                      <a:pt x="316" y="7"/>
                    </a:lnTo>
                    <a:lnTo>
                      <a:pt x="316" y="8"/>
                    </a:lnTo>
                    <a:lnTo>
                      <a:pt x="317" y="6"/>
                    </a:lnTo>
                    <a:lnTo>
                      <a:pt x="317" y="9"/>
                    </a:lnTo>
                    <a:lnTo>
                      <a:pt x="318" y="8"/>
                    </a:lnTo>
                    <a:lnTo>
                      <a:pt x="318" y="9"/>
                    </a:lnTo>
                    <a:lnTo>
                      <a:pt x="318" y="10"/>
                    </a:lnTo>
                    <a:lnTo>
                      <a:pt x="320" y="13"/>
                    </a:lnTo>
                    <a:lnTo>
                      <a:pt x="320" y="13"/>
                    </a:lnTo>
                    <a:lnTo>
                      <a:pt x="320" y="13"/>
                    </a:lnTo>
                    <a:lnTo>
                      <a:pt x="321" y="11"/>
                    </a:lnTo>
                    <a:lnTo>
                      <a:pt x="321" y="10"/>
                    </a:lnTo>
                    <a:lnTo>
                      <a:pt x="321" y="9"/>
                    </a:lnTo>
                    <a:lnTo>
                      <a:pt x="322" y="8"/>
                    </a:lnTo>
                    <a:lnTo>
                      <a:pt x="322" y="8"/>
                    </a:lnTo>
                    <a:lnTo>
                      <a:pt x="323" y="7"/>
                    </a:lnTo>
                    <a:lnTo>
                      <a:pt x="323" y="7"/>
                    </a:lnTo>
                    <a:lnTo>
                      <a:pt x="323" y="10"/>
                    </a:lnTo>
                    <a:lnTo>
                      <a:pt x="324" y="11"/>
                    </a:lnTo>
                    <a:lnTo>
                      <a:pt x="324" y="9"/>
                    </a:lnTo>
                    <a:lnTo>
                      <a:pt x="324" y="8"/>
                    </a:lnTo>
                    <a:lnTo>
                      <a:pt x="325" y="7"/>
                    </a:lnTo>
                    <a:lnTo>
                      <a:pt x="325" y="4"/>
                    </a:lnTo>
                    <a:lnTo>
                      <a:pt x="325" y="4"/>
                    </a:lnTo>
                    <a:lnTo>
                      <a:pt x="326" y="5"/>
                    </a:lnTo>
                    <a:lnTo>
                      <a:pt x="326" y="5"/>
                    </a:lnTo>
                    <a:lnTo>
                      <a:pt x="327" y="7"/>
                    </a:lnTo>
                    <a:lnTo>
                      <a:pt x="327" y="8"/>
                    </a:lnTo>
                    <a:lnTo>
                      <a:pt x="327" y="9"/>
                    </a:lnTo>
                    <a:lnTo>
                      <a:pt x="329" y="10"/>
                    </a:lnTo>
                    <a:lnTo>
                      <a:pt x="329" y="10"/>
                    </a:lnTo>
                    <a:lnTo>
                      <a:pt x="329" y="10"/>
                    </a:lnTo>
                    <a:lnTo>
                      <a:pt x="330" y="11"/>
                    </a:lnTo>
                    <a:lnTo>
                      <a:pt x="330" y="10"/>
                    </a:lnTo>
                    <a:lnTo>
                      <a:pt x="330" y="13"/>
                    </a:lnTo>
                    <a:lnTo>
                      <a:pt x="331" y="11"/>
                    </a:lnTo>
                    <a:lnTo>
                      <a:pt x="331" y="10"/>
                    </a:lnTo>
                    <a:lnTo>
                      <a:pt x="332" y="8"/>
                    </a:lnTo>
                    <a:lnTo>
                      <a:pt x="332" y="8"/>
                    </a:lnTo>
                    <a:lnTo>
                      <a:pt x="332" y="8"/>
                    </a:lnTo>
                    <a:lnTo>
                      <a:pt x="333" y="7"/>
                    </a:lnTo>
                    <a:lnTo>
                      <a:pt x="333" y="6"/>
                    </a:lnTo>
                    <a:lnTo>
                      <a:pt x="333" y="4"/>
                    </a:lnTo>
                    <a:lnTo>
                      <a:pt x="334" y="4"/>
                    </a:lnTo>
                    <a:lnTo>
                      <a:pt x="334" y="4"/>
                    </a:lnTo>
                    <a:lnTo>
                      <a:pt x="334" y="5"/>
                    </a:lnTo>
                    <a:lnTo>
                      <a:pt x="335" y="7"/>
                    </a:lnTo>
                    <a:lnTo>
                      <a:pt x="335" y="8"/>
                    </a:lnTo>
                    <a:lnTo>
                      <a:pt x="336" y="8"/>
                    </a:lnTo>
                    <a:lnTo>
                      <a:pt x="336" y="9"/>
                    </a:lnTo>
                    <a:lnTo>
                      <a:pt x="336" y="8"/>
                    </a:lnTo>
                    <a:lnTo>
                      <a:pt x="338" y="8"/>
                    </a:lnTo>
                    <a:lnTo>
                      <a:pt x="338" y="8"/>
                    </a:lnTo>
                    <a:lnTo>
                      <a:pt x="338" y="8"/>
                    </a:lnTo>
                    <a:lnTo>
                      <a:pt x="339" y="9"/>
                    </a:lnTo>
                    <a:lnTo>
                      <a:pt x="339" y="11"/>
                    </a:lnTo>
                    <a:lnTo>
                      <a:pt x="339" y="9"/>
                    </a:lnTo>
                    <a:lnTo>
                      <a:pt x="340" y="9"/>
                    </a:lnTo>
                    <a:lnTo>
                      <a:pt x="340" y="8"/>
                    </a:lnTo>
                    <a:lnTo>
                      <a:pt x="341" y="8"/>
                    </a:lnTo>
                    <a:lnTo>
                      <a:pt x="341" y="8"/>
                    </a:lnTo>
                    <a:lnTo>
                      <a:pt x="341" y="9"/>
                    </a:lnTo>
                    <a:lnTo>
                      <a:pt x="342" y="9"/>
                    </a:lnTo>
                    <a:lnTo>
                      <a:pt x="342" y="10"/>
                    </a:lnTo>
                    <a:lnTo>
                      <a:pt x="342" y="8"/>
                    </a:lnTo>
                    <a:lnTo>
                      <a:pt x="343" y="8"/>
                    </a:lnTo>
                    <a:lnTo>
                      <a:pt x="343" y="9"/>
                    </a:lnTo>
                    <a:lnTo>
                      <a:pt x="343" y="8"/>
                    </a:lnTo>
                    <a:lnTo>
                      <a:pt x="344" y="7"/>
                    </a:lnTo>
                    <a:lnTo>
                      <a:pt x="344" y="6"/>
                    </a:lnTo>
                    <a:lnTo>
                      <a:pt x="345" y="5"/>
                    </a:lnTo>
                    <a:lnTo>
                      <a:pt x="345" y="6"/>
                    </a:lnTo>
                    <a:lnTo>
                      <a:pt x="345" y="8"/>
                    </a:lnTo>
                    <a:lnTo>
                      <a:pt x="347" y="9"/>
                    </a:lnTo>
                    <a:lnTo>
                      <a:pt x="347" y="9"/>
                    </a:lnTo>
                    <a:lnTo>
                      <a:pt x="347" y="10"/>
                    </a:lnTo>
                    <a:lnTo>
                      <a:pt x="348" y="11"/>
                    </a:lnTo>
                    <a:lnTo>
                      <a:pt x="348" y="13"/>
                    </a:lnTo>
                    <a:lnTo>
                      <a:pt x="348" y="13"/>
                    </a:lnTo>
                    <a:lnTo>
                      <a:pt x="349" y="11"/>
                    </a:lnTo>
                    <a:lnTo>
                      <a:pt x="349" y="10"/>
                    </a:lnTo>
                    <a:lnTo>
                      <a:pt x="350" y="11"/>
                    </a:lnTo>
                    <a:lnTo>
                      <a:pt x="350" y="11"/>
                    </a:lnTo>
                    <a:lnTo>
                      <a:pt x="350" y="13"/>
                    </a:lnTo>
                    <a:lnTo>
                      <a:pt x="351" y="14"/>
                    </a:lnTo>
                    <a:lnTo>
                      <a:pt x="351" y="15"/>
                    </a:lnTo>
                    <a:lnTo>
                      <a:pt x="351" y="17"/>
                    </a:lnTo>
                    <a:lnTo>
                      <a:pt x="352" y="16"/>
                    </a:lnTo>
                    <a:lnTo>
                      <a:pt x="352" y="14"/>
                    </a:lnTo>
                    <a:lnTo>
                      <a:pt x="352" y="13"/>
                    </a:lnTo>
                    <a:lnTo>
                      <a:pt x="353" y="10"/>
                    </a:lnTo>
                    <a:lnTo>
                      <a:pt x="353" y="8"/>
                    </a:lnTo>
                    <a:lnTo>
                      <a:pt x="354" y="6"/>
                    </a:lnTo>
                    <a:lnTo>
                      <a:pt x="354" y="4"/>
                    </a:lnTo>
                    <a:lnTo>
                      <a:pt x="354" y="2"/>
                    </a:lnTo>
                    <a:lnTo>
                      <a:pt x="356" y="1"/>
                    </a:lnTo>
                    <a:lnTo>
                      <a:pt x="356" y="4"/>
                    </a:lnTo>
                    <a:lnTo>
                      <a:pt x="356" y="1"/>
                    </a:lnTo>
                    <a:lnTo>
                      <a:pt x="357" y="2"/>
                    </a:lnTo>
                    <a:lnTo>
                      <a:pt x="357" y="4"/>
                    </a:lnTo>
                    <a:lnTo>
                      <a:pt x="358" y="7"/>
                    </a:lnTo>
                    <a:lnTo>
                      <a:pt x="358" y="7"/>
                    </a:lnTo>
                    <a:lnTo>
                      <a:pt x="358" y="7"/>
                    </a:lnTo>
                    <a:lnTo>
                      <a:pt x="359" y="8"/>
                    </a:lnTo>
                    <a:lnTo>
                      <a:pt x="359" y="5"/>
                    </a:lnTo>
                    <a:lnTo>
                      <a:pt x="359" y="5"/>
                    </a:lnTo>
                    <a:lnTo>
                      <a:pt x="360" y="6"/>
                    </a:lnTo>
                    <a:lnTo>
                      <a:pt x="360" y="6"/>
                    </a:lnTo>
                    <a:lnTo>
                      <a:pt x="360" y="7"/>
                    </a:lnTo>
                    <a:lnTo>
                      <a:pt x="361" y="6"/>
                    </a:lnTo>
                    <a:lnTo>
                      <a:pt x="361" y="6"/>
                    </a:lnTo>
                    <a:lnTo>
                      <a:pt x="362" y="8"/>
                    </a:lnTo>
                    <a:lnTo>
                      <a:pt x="362" y="7"/>
                    </a:lnTo>
                    <a:lnTo>
                      <a:pt x="362" y="7"/>
                    </a:lnTo>
                    <a:lnTo>
                      <a:pt x="363" y="9"/>
                    </a:lnTo>
                    <a:lnTo>
                      <a:pt x="363" y="9"/>
                    </a:lnTo>
                    <a:lnTo>
                      <a:pt x="363" y="10"/>
                    </a:lnTo>
                    <a:lnTo>
                      <a:pt x="365" y="10"/>
                    </a:lnTo>
                    <a:lnTo>
                      <a:pt x="365" y="11"/>
                    </a:lnTo>
                    <a:lnTo>
                      <a:pt x="365" y="13"/>
                    </a:lnTo>
                    <a:lnTo>
                      <a:pt x="366" y="14"/>
                    </a:lnTo>
                    <a:lnTo>
                      <a:pt x="366" y="13"/>
                    </a:lnTo>
                    <a:lnTo>
                      <a:pt x="367" y="14"/>
                    </a:lnTo>
                    <a:lnTo>
                      <a:pt x="367" y="14"/>
                    </a:lnTo>
                    <a:lnTo>
                      <a:pt x="367" y="15"/>
                    </a:lnTo>
                    <a:lnTo>
                      <a:pt x="368" y="13"/>
                    </a:lnTo>
                    <a:lnTo>
                      <a:pt x="368" y="11"/>
                    </a:lnTo>
                    <a:lnTo>
                      <a:pt x="368" y="11"/>
                    </a:lnTo>
                    <a:lnTo>
                      <a:pt x="369" y="11"/>
                    </a:lnTo>
                    <a:lnTo>
                      <a:pt x="369" y="8"/>
                    </a:lnTo>
                    <a:lnTo>
                      <a:pt x="369" y="7"/>
                    </a:lnTo>
                    <a:lnTo>
                      <a:pt x="370" y="6"/>
                    </a:lnTo>
                    <a:lnTo>
                      <a:pt x="370" y="5"/>
                    </a:lnTo>
                    <a:lnTo>
                      <a:pt x="371" y="4"/>
                    </a:lnTo>
                    <a:lnTo>
                      <a:pt x="371" y="5"/>
                    </a:lnTo>
                    <a:lnTo>
                      <a:pt x="371" y="8"/>
                    </a:lnTo>
                    <a:lnTo>
                      <a:pt x="372" y="9"/>
                    </a:lnTo>
                    <a:lnTo>
                      <a:pt x="372" y="11"/>
                    </a:lnTo>
                    <a:lnTo>
                      <a:pt x="372" y="13"/>
                    </a:lnTo>
                    <a:lnTo>
                      <a:pt x="374" y="13"/>
                    </a:lnTo>
                    <a:lnTo>
                      <a:pt x="374" y="16"/>
                    </a:lnTo>
                    <a:lnTo>
                      <a:pt x="374" y="14"/>
                    </a:lnTo>
                    <a:lnTo>
                      <a:pt x="375" y="15"/>
                    </a:lnTo>
                    <a:lnTo>
                      <a:pt x="375" y="14"/>
                    </a:lnTo>
                    <a:lnTo>
                      <a:pt x="376" y="11"/>
                    </a:lnTo>
                    <a:lnTo>
                      <a:pt x="376" y="13"/>
                    </a:lnTo>
                    <a:lnTo>
                      <a:pt x="376" y="11"/>
                    </a:lnTo>
                    <a:lnTo>
                      <a:pt x="377" y="10"/>
                    </a:lnTo>
                    <a:lnTo>
                      <a:pt x="377" y="11"/>
                    </a:lnTo>
                    <a:lnTo>
                      <a:pt x="377" y="11"/>
                    </a:lnTo>
                    <a:lnTo>
                      <a:pt x="378" y="11"/>
                    </a:lnTo>
                    <a:lnTo>
                      <a:pt x="378" y="13"/>
                    </a:lnTo>
                    <a:lnTo>
                      <a:pt x="378" y="11"/>
                    </a:lnTo>
                    <a:lnTo>
                      <a:pt x="379" y="14"/>
                    </a:lnTo>
                    <a:lnTo>
                      <a:pt x="379" y="16"/>
                    </a:lnTo>
                    <a:lnTo>
                      <a:pt x="380" y="14"/>
                    </a:lnTo>
                    <a:lnTo>
                      <a:pt x="380" y="14"/>
                    </a:lnTo>
                    <a:lnTo>
                      <a:pt x="380" y="11"/>
                    </a:lnTo>
                    <a:lnTo>
                      <a:pt x="381" y="11"/>
                    </a:lnTo>
                    <a:lnTo>
                      <a:pt x="381" y="11"/>
                    </a:lnTo>
                    <a:lnTo>
                      <a:pt x="381" y="13"/>
                    </a:lnTo>
                    <a:lnTo>
                      <a:pt x="383" y="13"/>
                    </a:lnTo>
                    <a:lnTo>
                      <a:pt x="383" y="10"/>
                    </a:lnTo>
                    <a:lnTo>
                      <a:pt x="383" y="11"/>
                    </a:lnTo>
                    <a:lnTo>
                      <a:pt x="384" y="13"/>
                    </a:lnTo>
                    <a:lnTo>
                      <a:pt x="384" y="13"/>
                    </a:lnTo>
                    <a:lnTo>
                      <a:pt x="385" y="11"/>
                    </a:lnTo>
                    <a:lnTo>
                      <a:pt x="385" y="10"/>
                    </a:lnTo>
                    <a:lnTo>
                      <a:pt x="385" y="10"/>
                    </a:lnTo>
                    <a:lnTo>
                      <a:pt x="386" y="11"/>
                    </a:lnTo>
                    <a:lnTo>
                      <a:pt x="386" y="10"/>
                    </a:lnTo>
                    <a:lnTo>
                      <a:pt x="386" y="9"/>
                    </a:lnTo>
                    <a:lnTo>
                      <a:pt x="387" y="9"/>
                    </a:lnTo>
                    <a:lnTo>
                      <a:pt x="387" y="9"/>
                    </a:lnTo>
                    <a:lnTo>
                      <a:pt x="387" y="10"/>
                    </a:lnTo>
                    <a:lnTo>
                      <a:pt x="388" y="10"/>
                    </a:lnTo>
                    <a:lnTo>
                      <a:pt x="388" y="10"/>
                    </a:lnTo>
                    <a:lnTo>
                      <a:pt x="389" y="9"/>
                    </a:lnTo>
                    <a:lnTo>
                      <a:pt x="389" y="8"/>
                    </a:lnTo>
                    <a:lnTo>
                      <a:pt x="389" y="9"/>
                    </a:lnTo>
                    <a:lnTo>
                      <a:pt x="390" y="9"/>
                    </a:lnTo>
                    <a:lnTo>
                      <a:pt x="390" y="7"/>
                    </a:lnTo>
                    <a:lnTo>
                      <a:pt x="390" y="8"/>
                    </a:lnTo>
                    <a:lnTo>
                      <a:pt x="392" y="8"/>
                    </a:lnTo>
                    <a:lnTo>
                      <a:pt x="392" y="8"/>
                    </a:lnTo>
                    <a:lnTo>
                      <a:pt x="392" y="9"/>
                    </a:lnTo>
                    <a:lnTo>
                      <a:pt x="393" y="10"/>
                    </a:lnTo>
                    <a:lnTo>
                      <a:pt x="393" y="11"/>
                    </a:lnTo>
                    <a:lnTo>
                      <a:pt x="394" y="11"/>
                    </a:lnTo>
                    <a:lnTo>
                      <a:pt x="394" y="13"/>
                    </a:lnTo>
                    <a:lnTo>
                      <a:pt x="394" y="10"/>
                    </a:lnTo>
                    <a:lnTo>
                      <a:pt x="395" y="9"/>
                    </a:lnTo>
                    <a:lnTo>
                      <a:pt x="395" y="8"/>
                    </a:lnTo>
                    <a:lnTo>
                      <a:pt x="395" y="10"/>
                    </a:lnTo>
                    <a:lnTo>
                      <a:pt x="396" y="10"/>
                    </a:lnTo>
                    <a:lnTo>
                      <a:pt x="396" y="10"/>
                    </a:lnTo>
                    <a:lnTo>
                      <a:pt x="396" y="10"/>
                    </a:lnTo>
                    <a:lnTo>
                      <a:pt x="397" y="10"/>
                    </a:lnTo>
                    <a:lnTo>
                      <a:pt x="397" y="9"/>
                    </a:lnTo>
                    <a:lnTo>
                      <a:pt x="398" y="10"/>
                    </a:lnTo>
                    <a:lnTo>
                      <a:pt x="398" y="9"/>
                    </a:lnTo>
                    <a:lnTo>
                      <a:pt x="398" y="8"/>
                    </a:lnTo>
                    <a:lnTo>
                      <a:pt x="399" y="8"/>
                    </a:lnTo>
                    <a:lnTo>
                      <a:pt x="399" y="10"/>
                    </a:lnTo>
                    <a:lnTo>
                      <a:pt x="399" y="10"/>
                    </a:lnTo>
                    <a:lnTo>
                      <a:pt x="401" y="11"/>
                    </a:lnTo>
                    <a:lnTo>
                      <a:pt x="401" y="11"/>
                    </a:lnTo>
                    <a:lnTo>
                      <a:pt x="402" y="11"/>
                    </a:lnTo>
                    <a:lnTo>
                      <a:pt x="402" y="11"/>
                    </a:lnTo>
                    <a:lnTo>
                      <a:pt x="402" y="11"/>
                    </a:lnTo>
                    <a:lnTo>
                      <a:pt x="403" y="14"/>
                    </a:lnTo>
                    <a:lnTo>
                      <a:pt x="403" y="13"/>
                    </a:lnTo>
                    <a:lnTo>
                      <a:pt x="403" y="14"/>
                    </a:lnTo>
                    <a:lnTo>
                      <a:pt x="404" y="13"/>
                    </a:lnTo>
                    <a:lnTo>
                      <a:pt x="404" y="11"/>
                    </a:lnTo>
                    <a:lnTo>
                      <a:pt x="404" y="10"/>
                    </a:lnTo>
                    <a:lnTo>
                      <a:pt x="405" y="9"/>
                    </a:lnTo>
                    <a:lnTo>
                      <a:pt x="405" y="7"/>
                    </a:lnTo>
                    <a:lnTo>
                      <a:pt x="406" y="5"/>
                    </a:lnTo>
                    <a:lnTo>
                      <a:pt x="406" y="4"/>
                    </a:lnTo>
                    <a:lnTo>
                      <a:pt x="406" y="4"/>
                    </a:lnTo>
                    <a:lnTo>
                      <a:pt x="407" y="1"/>
                    </a:lnTo>
                    <a:lnTo>
                      <a:pt x="407" y="1"/>
                    </a:lnTo>
                    <a:lnTo>
                      <a:pt x="407" y="2"/>
                    </a:lnTo>
                    <a:lnTo>
                      <a:pt x="408" y="2"/>
                    </a:lnTo>
                    <a:lnTo>
                      <a:pt x="408" y="4"/>
                    </a:lnTo>
                    <a:lnTo>
                      <a:pt x="408" y="4"/>
                    </a:lnTo>
                    <a:lnTo>
                      <a:pt x="410" y="5"/>
                    </a:lnTo>
                    <a:lnTo>
                      <a:pt x="410" y="6"/>
                    </a:lnTo>
                    <a:lnTo>
                      <a:pt x="411" y="6"/>
                    </a:lnTo>
                    <a:lnTo>
                      <a:pt x="411" y="7"/>
                    </a:lnTo>
                    <a:lnTo>
                      <a:pt x="411" y="8"/>
                    </a:lnTo>
                    <a:lnTo>
                      <a:pt x="412" y="11"/>
                    </a:lnTo>
                    <a:lnTo>
                      <a:pt x="412" y="11"/>
                    </a:lnTo>
                    <a:lnTo>
                      <a:pt x="412" y="10"/>
                    </a:lnTo>
                    <a:lnTo>
                      <a:pt x="413" y="11"/>
                    </a:lnTo>
                    <a:lnTo>
                      <a:pt x="413" y="10"/>
                    </a:lnTo>
                    <a:lnTo>
                      <a:pt x="413" y="10"/>
                    </a:lnTo>
                    <a:lnTo>
                      <a:pt x="414" y="9"/>
                    </a:lnTo>
                    <a:lnTo>
                      <a:pt x="414" y="9"/>
                    </a:lnTo>
                    <a:lnTo>
                      <a:pt x="415" y="9"/>
                    </a:lnTo>
                    <a:lnTo>
                      <a:pt x="415" y="8"/>
                    </a:lnTo>
                    <a:lnTo>
                      <a:pt x="415" y="6"/>
                    </a:lnTo>
                    <a:lnTo>
                      <a:pt x="416" y="4"/>
                    </a:lnTo>
                    <a:lnTo>
                      <a:pt x="416" y="5"/>
                    </a:lnTo>
                    <a:lnTo>
                      <a:pt x="416" y="4"/>
                    </a:lnTo>
                    <a:lnTo>
                      <a:pt x="417" y="5"/>
                    </a:lnTo>
                    <a:lnTo>
                      <a:pt x="417" y="5"/>
                    </a:lnTo>
                    <a:lnTo>
                      <a:pt x="417" y="5"/>
                    </a:lnTo>
                    <a:lnTo>
                      <a:pt x="419" y="5"/>
                    </a:lnTo>
                    <a:lnTo>
                      <a:pt x="419" y="6"/>
                    </a:lnTo>
                    <a:lnTo>
                      <a:pt x="420" y="5"/>
                    </a:lnTo>
                    <a:lnTo>
                      <a:pt x="420" y="4"/>
                    </a:lnTo>
                    <a:lnTo>
                      <a:pt x="420" y="4"/>
                    </a:lnTo>
                    <a:lnTo>
                      <a:pt x="421" y="0"/>
                    </a:lnTo>
                    <a:lnTo>
                      <a:pt x="421" y="2"/>
                    </a:lnTo>
                    <a:lnTo>
                      <a:pt x="421" y="1"/>
                    </a:lnTo>
                    <a:lnTo>
                      <a:pt x="422" y="2"/>
                    </a:lnTo>
                    <a:lnTo>
                      <a:pt x="422" y="2"/>
                    </a:lnTo>
                    <a:lnTo>
                      <a:pt x="422" y="4"/>
                    </a:lnTo>
                    <a:lnTo>
                      <a:pt x="423" y="6"/>
                    </a:lnTo>
                    <a:lnTo>
                      <a:pt x="423" y="7"/>
                    </a:lnTo>
                    <a:lnTo>
                      <a:pt x="424" y="8"/>
                    </a:lnTo>
                    <a:lnTo>
                      <a:pt x="424" y="7"/>
                    </a:lnTo>
                    <a:lnTo>
                      <a:pt x="424" y="6"/>
                    </a:lnTo>
                    <a:lnTo>
                      <a:pt x="425" y="8"/>
                    </a:lnTo>
                    <a:lnTo>
                      <a:pt x="425" y="9"/>
                    </a:lnTo>
                    <a:lnTo>
                      <a:pt x="425" y="10"/>
                    </a:lnTo>
                    <a:lnTo>
                      <a:pt x="426" y="13"/>
                    </a:lnTo>
                    <a:lnTo>
                      <a:pt x="426" y="10"/>
                    </a:lnTo>
                    <a:lnTo>
                      <a:pt x="426" y="10"/>
                    </a:lnTo>
                    <a:lnTo>
                      <a:pt x="427" y="10"/>
                    </a:lnTo>
                    <a:lnTo>
                      <a:pt x="427" y="10"/>
                    </a:lnTo>
                    <a:lnTo>
                      <a:pt x="429" y="11"/>
                    </a:lnTo>
                    <a:lnTo>
                      <a:pt x="429" y="11"/>
                    </a:lnTo>
                    <a:lnTo>
                      <a:pt x="429" y="10"/>
                    </a:lnTo>
                    <a:lnTo>
                      <a:pt x="430" y="13"/>
                    </a:lnTo>
                    <a:lnTo>
                      <a:pt x="430" y="9"/>
                    </a:lnTo>
                    <a:lnTo>
                      <a:pt x="430" y="9"/>
                    </a:lnTo>
                    <a:lnTo>
                      <a:pt x="431" y="9"/>
                    </a:lnTo>
                    <a:lnTo>
                      <a:pt x="431" y="8"/>
                    </a:lnTo>
                    <a:lnTo>
                      <a:pt x="431" y="9"/>
                    </a:lnTo>
                    <a:lnTo>
                      <a:pt x="432" y="11"/>
                    </a:lnTo>
                    <a:lnTo>
                      <a:pt x="432" y="13"/>
                    </a:lnTo>
                    <a:lnTo>
                      <a:pt x="433" y="13"/>
                    </a:lnTo>
                    <a:lnTo>
                      <a:pt x="433" y="11"/>
                    </a:lnTo>
                    <a:lnTo>
                      <a:pt x="433" y="11"/>
                    </a:lnTo>
                    <a:lnTo>
                      <a:pt x="434" y="13"/>
                    </a:lnTo>
                    <a:lnTo>
                      <a:pt x="434" y="13"/>
                    </a:lnTo>
                    <a:lnTo>
                      <a:pt x="434" y="14"/>
                    </a:lnTo>
                    <a:lnTo>
                      <a:pt x="435" y="13"/>
                    </a:lnTo>
                    <a:lnTo>
                      <a:pt x="435" y="13"/>
                    </a:lnTo>
                    <a:lnTo>
                      <a:pt x="435" y="13"/>
                    </a:lnTo>
                    <a:lnTo>
                      <a:pt x="436" y="13"/>
                    </a:lnTo>
                    <a:lnTo>
                      <a:pt x="436" y="13"/>
                    </a:lnTo>
                    <a:lnTo>
                      <a:pt x="438" y="13"/>
                    </a:lnTo>
                    <a:lnTo>
                      <a:pt x="438" y="11"/>
                    </a:lnTo>
                    <a:lnTo>
                      <a:pt x="438" y="11"/>
                    </a:lnTo>
                    <a:lnTo>
                      <a:pt x="439" y="11"/>
                    </a:lnTo>
                    <a:lnTo>
                      <a:pt x="439" y="13"/>
                    </a:lnTo>
                    <a:lnTo>
                      <a:pt x="439" y="11"/>
                    </a:lnTo>
                    <a:lnTo>
                      <a:pt x="440" y="10"/>
                    </a:lnTo>
                    <a:lnTo>
                      <a:pt x="440" y="9"/>
                    </a:lnTo>
                    <a:lnTo>
                      <a:pt x="440" y="8"/>
                    </a:lnTo>
                    <a:lnTo>
                      <a:pt x="441" y="6"/>
                    </a:lnTo>
                    <a:lnTo>
                      <a:pt x="441" y="5"/>
                    </a:lnTo>
                    <a:lnTo>
                      <a:pt x="442" y="6"/>
                    </a:lnTo>
                    <a:lnTo>
                      <a:pt x="442" y="8"/>
                    </a:lnTo>
                    <a:lnTo>
                      <a:pt x="442" y="8"/>
                    </a:lnTo>
                    <a:lnTo>
                      <a:pt x="443" y="9"/>
                    </a:lnTo>
                    <a:lnTo>
                      <a:pt x="443" y="9"/>
                    </a:lnTo>
                    <a:lnTo>
                      <a:pt x="443" y="8"/>
                    </a:lnTo>
                    <a:lnTo>
                      <a:pt x="444" y="10"/>
                    </a:lnTo>
                    <a:lnTo>
                      <a:pt x="444" y="10"/>
                    </a:lnTo>
                    <a:lnTo>
                      <a:pt x="445" y="10"/>
                    </a:lnTo>
                    <a:lnTo>
                      <a:pt x="445" y="13"/>
                    </a:lnTo>
                    <a:lnTo>
                      <a:pt x="445" y="10"/>
                    </a:lnTo>
                    <a:lnTo>
                      <a:pt x="447" y="10"/>
                    </a:lnTo>
                    <a:lnTo>
                      <a:pt x="447" y="10"/>
                    </a:lnTo>
                    <a:lnTo>
                      <a:pt x="447" y="11"/>
                    </a:lnTo>
                    <a:lnTo>
                      <a:pt x="448" y="13"/>
                    </a:lnTo>
                    <a:lnTo>
                      <a:pt x="448" y="14"/>
                    </a:lnTo>
                    <a:lnTo>
                      <a:pt x="448" y="16"/>
                    </a:lnTo>
                    <a:lnTo>
                      <a:pt x="449" y="18"/>
                    </a:lnTo>
                    <a:lnTo>
                      <a:pt x="449" y="19"/>
                    </a:lnTo>
                    <a:lnTo>
                      <a:pt x="450" y="18"/>
                    </a:lnTo>
                    <a:lnTo>
                      <a:pt x="450" y="18"/>
                    </a:lnTo>
                    <a:lnTo>
                      <a:pt x="450" y="17"/>
                    </a:lnTo>
                    <a:lnTo>
                      <a:pt x="451" y="15"/>
                    </a:lnTo>
                    <a:lnTo>
                      <a:pt x="451" y="14"/>
                    </a:lnTo>
                    <a:lnTo>
                      <a:pt x="451" y="13"/>
                    </a:lnTo>
                    <a:lnTo>
                      <a:pt x="452" y="11"/>
                    </a:lnTo>
                    <a:lnTo>
                      <a:pt x="452" y="10"/>
                    </a:lnTo>
                    <a:lnTo>
                      <a:pt x="452" y="10"/>
                    </a:lnTo>
                    <a:lnTo>
                      <a:pt x="453" y="14"/>
                    </a:lnTo>
                    <a:lnTo>
                      <a:pt x="453" y="14"/>
                    </a:lnTo>
                    <a:lnTo>
                      <a:pt x="454" y="16"/>
                    </a:lnTo>
                    <a:lnTo>
                      <a:pt x="454" y="17"/>
                    </a:lnTo>
                    <a:lnTo>
                      <a:pt x="454" y="18"/>
                    </a:lnTo>
                    <a:lnTo>
                      <a:pt x="456" y="19"/>
                    </a:lnTo>
                    <a:lnTo>
                      <a:pt x="456" y="18"/>
                    </a:lnTo>
                    <a:lnTo>
                      <a:pt x="456" y="17"/>
                    </a:lnTo>
                    <a:lnTo>
                      <a:pt x="457" y="17"/>
                    </a:lnTo>
                    <a:lnTo>
                      <a:pt x="457" y="16"/>
                    </a:lnTo>
                    <a:lnTo>
                      <a:pt x="457" y="16"/>
                    </a:lnTo>
                    <a:lnTo>
                      <a:pt x="458" y="17"/>
                    </a:lnTo>
                    <a:lnTo>
                      <a:pt x="458" y="16"/>
                    </a:lnTo>
                    <a:lnTo>
                      <a:pt x="459" y="16"/>
                    </a:lnTo>
                    <a:lnTo>
                      <a:pt x="459" y="14"/>
                    </a:lnTo>
                    <a:lnTo>
                      <a:pt x="459" y="16"/>
                    </a:lnTo>
                    <a:lnTo>
                      <a:pt x="460" y="13"/>
                    </a:lnTo>
                    <a:lnTo>
                      <a:pt x="460" y="13"/>
                    </a:lnTo>
                    <a:lnTo>
                      <a:pt x="460" y="13"/>
                    </a:lnTo>
                    <a:lnTo>
                      <a:pt x="461" y="14"/>
                    </a:lnTo>
                    <a:lnTo>
                      <a:pt x="461" y="16"/>
                    </a:lnTo>
                    <a:lnTo>
                      <a:pt x="461" y="16"/>
                    </a:lnTo>
                    <a:lnTo>
                      <a:pt x="462" y="17"/>
                    </a:lnTo>
                    <a:lnTo>
                      <a:pt x="462" y="17"/>
                    </a:lnTo>
                    <a:lnTo>
                      <a:pt x="463" y="16"/>
                    </a:lnTo>
                    <a:lnTo>
                      <a:pt x="463" y="16"/>
                    </a:lnTo>
                    <a:lnTo>
                      <a:pt x="463" y="17"/>
                    </a:lnTo>
                    <a:lnTo>
                      <a:pt x="465" y="17"/>
                    </a:lnTo>
                    <a:lnTo>
                      <a:pt x="465" y="15"/>
                    </a:lnTo>
                    <a:lnTo>
                      <a:pt x="465" y="16"/>
                    </a:lnTo>
                    <a:lnTo>
                      <a:pt x="466" y="17"/>
                    </a:lnTo>
                    <a:lnTo>
                      <a:pt x="466" y="17"/>
                    </a:lnTo>
                    <a:lnTo>
                      <a:pt x="466" y="14"/>
                    </a:lnTo>
                    <a:lnTo>
                      <a:pt x="467" y="14"/>
                    </a:lnTo>
                    <a:lnTo>
                      <a:pt x="467" y="14"/>
                    </a:lnTo>
                    <a:lnTo>
                      <a:pt x="468" y="14"/>
                    </a:lnTo>
                    <a:lnTo>
                      <a:pt x="468" y="15"/>
                    </a:lnTo>
                    <a:lnTo>
                      <a:pt x="468" y="16"/>
                    </a:lnTo>
                    <a:lnTo>
                      <a:pt x="469" y="18"/>
                    </a:lnTo>
                    <a:lnTo>
                      <a:pt x="469" y="17"/>
                    </a:lnTo>
                    <a:lnTo>
                      <a:pt x="469" y="17"/>
                    </a:lnTo>
                    <a:lnTo>
                      <a:pt x="470" y="15"/>
                    </a:lnTo>
                    <a:lnTo>
                      <a:pt x="470" y="13"/>
                    </a:lnTo>
                    <a:lnTo>
                      <a:pt x="470" y="13"/>
                    </a:lnTo>
                    <a:lnTo>
                      <a:pt x="471" y="11"/>
                    </a:lnTo>
                    <a:lnTo>
                      <a:pt x="471" y="10"/>
                    </a:lnTo>
                    <a:lnTo>
                      <a:pt x="472" y="11"/>
                    </a:lnTo>
                    <a:lnTo>
                      <a:pt x="472" y="13"/>
                    </a:lnTo>
                    <a:lnTo>
                      <a:pt x="472" y="11"/>
                    </a:lnTo>
                    <a:lnTo>
                      <a:pt x="474" y="13"/>
                    </a:lnTo>
                    <a:lnTo>
                      <a:pt x="474" y="14"/>
                    </a:lnTo>
                    <a:lnTo>
                      <a:pt x="474" y="14"/>
                    </a:lnTo>
                    <a:lnTo>
                      <a:pt x="475" y="13"/>
                    </a:lnTo>
                    <a:lnTo>
                      <a:pt x="475" y="14"/>
                    </a:lnTo>
                    <a:lnTo>
                      <a:pt x="475" y="14"/>
                    </a:lnTo>
                    <a:lnTo>
                      <a:pt x="476" y="16"/>
                    </a:lnTo>
                    <a:lnTo>
                      <a:pt x="476" y="14"/>
                    </a:lnTo>
                    <a:lnTo>
                      <a:pt x="477" y="14"/>
                    </a:lnTo>
                    <a:lnTo>
                      <a:pt x="477" y="13"/>
                    </a:lnTo>
                    <a:lnTo>
                      <a:pt x="477" y="11"/>
                    </a:lnTo>
                    <a:lnTo>
                      <a:pt x="478" y="10"/>
                    </a:lnTo>
                    <a:lnTo>
                      <a:pt x="478" y="8"/>
                    </a:lnTo>
                    <a:lnTo>
                      <a:pt x="478" y="6"/>
                    </a:lnTo>
                    <a:lnTo>
                      <a:pt x="479" y="8"/>
                    </a:lnTo>
                    <a:lnTo>
                      <a:pt x="479" y="8"/>
                    </a:lnTo>
                    <a:lnTo>
                      <a:pt x="479" y="7"/>
                    </a:lnTo>
                    <a:lnTo>
                      <a:pt x="480" y="6"/>
                    </a:lnTo>
                    <a:lnTo>
                      <a:pt x="480" y="6"/>
                    </a:lnTo>
                    <a:lnTo>
                      <a:pt x="481" y="8"/>
                    </a:lnTo>
                    <a:lnTo>
                      <a:pt x="481" y="10"/>
                    </a:lnTo>
                    <a:lnTo>
                      <a:pt x="481" y="13"/>
                    </a:lnTo>
                    <a:lnTo>
                      <a:pt x="483" y="13"/>
                    </a:lnTo>
                    <a:lnTo>
                      <a:pt x="483" y="11"/>
                    </a:lnTo>
                    <a:lnTo>
                      <a:pt x="483" y="13"/>
                    </a:lnTo>
                    <a:lnTo>
                      <a:pt x="484" y="13"/>
                    </a:lnTo>
                    <a:lnTo>
                      <a:pt x="484" y="13"/>
                    </a:lnTo>
                    <a:lnTo>
                      <a:pt x="485" y="14"/>
                    </a:lnTo>
                    <a:lnTo>
                      <a:pt x="485" y="14"/>
                    </a:lnTo>
                    <a:lnTo>
                      <a:pt x="485" y="14"/>
                    </a:lnTo>
                    <a:lnTo>
                      <a:pt x="486" y="16"/>
                    </a:lnTo>
                    <a:lnTo>
                      <a:pt x="486" y="13"/>
                    </a:lnTo>
                    <a:lnTo>
                      <a:pt x="486" y="11"/>
                    </a:lnTo>
                    <a:lnTo>
                      <a:pt x="487" y="10"/>
                    </a:lnTo>
                    <a:lnTo>
                      <a:pt x="487" y="10"/>
                    </a:lnTo>
                    <a:lnTo>
                      <a:pt x="487" y="10"/>
                    </a:lnTo>
                    <a:lnTo>
                      <a:pt x="488" y="8"/>
                    </a:lnTo>
                    <a:lnTo>
                      <a:pt x="488" y="7"/>
                    </a:lnTo>
                    <a:lnTo>
                      <a:pt x="489" y="7"/>
                    </a:lnTo>
                    <a:lnTo>
                      <a:pt x="489" y="7"/>
                    </a:lnTo>
                    <a:lnTo>
                      <a:pt x="489" y="7"/>
                    </a:lnTo>
                    <a:lnTo>
                      <a:pt x="490" y="6"/>
                    </a:lnTo>
                    <a:lnTo>
                      <a:pt x="490" y="5"/>
                    </a:lnTo>
                    <a:lnTo>
                      <a:pt x="490" y="6"/>
                    </a:lnTo>
                    <a:lnTo>
                      <a:pt x="492" y="5"/>
                    </a:lnTo>
                    <a:lnTo>
                      <a:pt x="492" y="7"/>
                    </a:lnTo>
                    <a:lnTo>
                      <a:pt x="492" y="9"/>
                    </a:lnTo>
                    <a:lnTo>
                      <a:pt x="493" y="10"/>
                    </a:lnTo>
                    <a:lnTo>
                      <a:pt x="493" y="11"/>
                    </a:lnTo>
                    <a:lnTo>
                      <a:pt x="494" y="13"/>
                    </a:lnTo>
                    <a:lnTo>
                      <a:pt x="494" y="13"/>
                    </a:lnTo>
                    <a:lnTo>
                      <a:pt x="494" y="11"/>
                    </a:lnTo>
                    <a:lnTo>
                      <a:pt x="495" y="9"/>
                    </a:lnTo>
                    <a:lnTo>
                      <a:pt x="495" y="7"/>
                    </a:lnTo>
                    <a:lnTo>
                      <a:pt x="495" y="8"/>
                    </a:lnTo>
                    <a:lnTo>
                      <a:pt x="496" y="6"/>
                    </a:lnTo>
                    <a:lnTo>
                      <a:pt x="496" y="6"/>
                    </a:lnTo>
                    <a:lnTo>
                      <a:pt x="496" y="6"/>
                    </a:lnTo>
                    <a:lnTo>
                      <a:pt x="497" y="7"/>
                    </a:lnTo>
                    <a:lnTo>
                      <a:pt x="497" y="8"/>
                    </a:lnTo>
                    <a:lnTo>
                      <a:pt x="498" y="8"/>
                    </a:lnTo>
                    <a:lnTo>
                      <a:pt x="498" y="9"/>
                    </a:lnTo>
                    <a:lnTo>
                      <a:pt x="498" y="8"/>
                    </a:lnTo>
                    <a:lnTo>
                      <a:pt x="499" y="7"/>
                    </a:lnTo>
                    <a:lnTo>
                      <a:pt x="499" y="8"/>
                    </a:lnTo>
                    <a:lnTo>
                      <a:pt x="499" y="7"/>
                    </a:lnTo>
                    <a:lnTo>
                      <a:pt x="501" y="8"/>
                    </a:lnTo>
                    <a:lnTo>
                      <a:pt x="501" y="8"/>
                    </a:lnTo>
                    <a:lnTo>
                      <a:pt x="501" y="6"/>
                    </a:lnTo>
                    <a:lnTo>
                      <a:pt x="502" y="8"/>
                    </a:lnTo>
                    <a:lnTo>
                      <a:pt x="502" y="6"/>
                    </a:lnTo>
                    <a:lnTo>
                      <a:pt x="503" y="5"/>
                    </a:lnTo>
                    <a:lnTo>
                      <a:pt x="503" y="6"/>
                    </a:lnTo>
                    <a:lnTo>
                      <a:pt x="503" y="5"/>
                    </a:lnTo>
                    <a:lnTo>
                      <a:pt x="504" y="8"/>
                    </a:lnTo>
                    <a:lnTo>
                      <a:pt x="504" y="9"/>
                    </a:lnTo>
                    <a:lnTo>
                      <a:pt x="504" y="8"/>
                    </a:lnTo>
                    <a:lnTo>
                      <a:pt x="505" y="7"/>
                    </a:lnTo>
                    <a:lnTo>
                      <a:pt x="505" y="6"/>
                    </a:lnTo>
                    <a:lnTo>
                      <a:pt x="505" y="8"/>
                    </a:lnTo>
                    <a:lnTo>
                      <a:pt x="506" y="8"/>
                    </a:lnTo>
                    <a:lnTo>
                      <a:pt x="506" y="8"/>
                    </a:lnTo>
                    <a:lnTo>
                      <a:pt x="507" y="8"/>
                    </a:lnTo>
                    <a:lnTo>
                      <a:pt x="507" y="8"/>
                    </a:lnTo>
                    <a:lnTo>
                      <a:pt x="507" y="9"/>
                    </a:lnTo>
                    <a:lnTo>
                      <a:pt x="508" y="9"/>
                    </a:lnTo>
                    <a:lnTo>
                      <a:pt x="508" y="7"/>
                    </a:lnTo>
                    <a:lnTo>
                      <a:pt x="508" y="7"/>
                    </a:lnTo>
                    <a:lnTo>
                      <a:pt x="510" y="7"/>
                    </a:lnTo>
                    <a:lnTo>
                      <a:pt x="510" y="8"/>
                    </a:lnTo>
                    <a:lnTo>
                      <a:pt x="510" y="9"/>
                    </a:lnTo>
                    <a:lnTo>
                      <a:pt x="511" y="9"/>
                    </a:lnTo>
                    <a:lnTo>
                      <a:pt x="511" y="8"/>
                    </a:lnTo>
                    <a:lnTo>
                      <a:pt x="512" y="5"/>
                    </a:lnTo>
                    <a:lnTo>
                      <a:pt x="512" y="8"/>
                    </a:lnTo>
                    <a:lnTo>
                      <a:pt x="512" y="9"/>
                    </a:lnTo>
                    <a:lnTo>
                      <a:pt x="513" y="11"/>
                    </a:lnTo>
                    <a:lnTo>
                      <a:pt x="513" y="10"/>
                    </a:lnTo>
                    <a:lnTo>
                      <a:pt x="513" y="13"/>
                    </a:lnTo>
                    <a:lnTo>
                      <a:pt x="514" y="11"/>
                    </a:lnTo>
                    <a:lnTo>
                      <a:pt x="514" y="14"/>
                    </a:lnTo>
                    <a:lnTo>
                      <a:pt x="514" y="13"/>
                    </a:lnTo>
                    <a:lnTo>
                      <a:pt x="515" y="11"/>
                    </a:lnTo>
                    <a:lnTo>
                      <a:pt x="515" y="10"/>
                    </a:lnTo>
                    <a:lnTo>
                      <a:pt x="516" y="10"/>
                    </a:lnTo>
                    <a:lnTo>
                      <a:pt x="516" y="11"/>
                    </a:lnTo>
                    <a:lnTo>
                      <a:pt x="516" y="11"/>
                    </a:lnTo>
                    <a:lnTo>
                      <a:pt x="517" y="13"/>
                    </a:lnTo>
                    <a:lnTo>
                      <a:pt x="517" y="11"/>
                    </a:lnTo>
                    <a:lnTo>
                      <a:pt x="517" y="10"/>
                    </a:lnTo>
                    <a:lnTo>
                      <a:pt x="519" y="9"/>
                    </a:lnTo>
                    <a:lnTo>
                      <a:pt x="519" y="8"/>
                    </a:lnTo>
                    <a:lnTo>
                      <a:pt x="519" y="7"/>
                    </a:lnTo>
                    <a:lnTo>
                      <a:pt x="520" y="6"/>
                    </a:lnTo>
                    <a:lnTo>
                      <a:pt x="520" y="5"/>
                    </a:lnTo>
                    <a:lnTo>
                      <a:pt x="521" y="5"/>
                    </a:lnTo>
                    <a:lnTo>
                      <a:pt x="521" y="5"/>
                    </a:lnTo>
                    <a:lnTo>
                      <a:pt x="521" y="5"/>
                    </a:lnTo>
                    <a:lnTo>
                      <a:pt x="522" y="8"/>
                    </a:lnTo>
                    <a:lnTo>
                      <a:pt x="522" y="6"/>
                    </a:lnTo>
                    <a:lnTo>
                      <a:pt x="522" y="5"/>
                    </a:lnTo>
                    <a:lnTo>
                      <a:pt x="523" y="4"/>
                    </a:lnTo>
                    <a:lnTo>
                      <a:pt x="523" y="5"/>
                    </a:lnTo>
                    <a:lnTo>
                      <a:pt x="523" y="4"/>
                    </a:lnTo>
                    <a:lnTo>
                      <a:pt x="524" y="6"/>
                    </a:lnTo>
                    <a:lnTo>
                      <a:pt x="524" y="7"/>
                    </a:lnTo>
                    <a:lnTo>
                      <a:pt x="525" y="7"/>
                    </a:lnTo>
                    <a:lnTo>
                      <a:pt x="525" y="7"/>
                    </a:lnTo>
                    <a:lnTo>
                      <a:pt x="525" y="7"/>
                    </a:lnTo>
                    <a:lnTo>
                      <a:pt x="526" y="8"/>
                    </a:lnTo>
                    <a:lnTo>
                      <a:pt x="526" y="9"/>
                    </a:lnTo>
                    <a:lnTo>
                      <a:pt x="526" y="13"/>
                    </a:lnTo>
                    <a:lnTo>
                      <a:pt x="528" y="13"/>
                    </a:lnTo>
                    <a:lnTo>
                      <a:pt x="528" y="13"/>
                    </a:lnTo>
                    <a:lnTo>
                      <a:pt x="529" y="15"/>
                    </a:lnTo>
                    <a:lnTo>
                      <a:pt x="529" y="14"/>
                    </a:lnTo>
                    <a:lnTo>
                      <a:pt x="529" y="17"/>
                    </a:lnTo>
                    <a:lnTo>
                      <a:pt x="530" y="16"/>
                    </a:lnTo>
                    <a:lnTo>
                      <a:pt x="530" y="17"/>
                    </a:lnTo>
                    <a:lnTo>
                      <a:pt x="530" y="17"/>
                    </a:lnTo>
                    <a:lnTo>
                      <a:pt x="531" y="16"/>
                    </a:lnTo>
                    <a:lnTo>
                      <a:pt x="531" y="18"/>
                    </a:lnTo>
                    <a:lnTo>
                      <a:pt x="531" y="17"/>
                    </a:lnTo>
                    <a:lnTo>
                      <a:pt x="532" y="16"/>
                    </a:lnTo>
                    <a:lnTo>
                      <a:pt x="532" y="15"/>
                    </a:lnTo>
                    <a:lnTo>
                      <a:pt x="533" y="13"/>
                    </a:lnTo>
                    <a:lnTo>
                      <a:pt x="533" y="14"/>
                    </a:lnTo>
                    <a:lnTo>
                      <a:pt x="533" y="11"/>
                    </a:lnTo>
                    <a:lnTo>
                      <a:pt x="534" y="11"/>
                    </a:lnTo>
                    <a:lnTo>
                      <a:pt x="534" y="13"/>
                    </a:lnTo>
                    <a:lnTo>
                      <a:pt x="534" y="10"/>
                    </a:lnTo>
                    <a:lnTo>
                      <a:pt x="535" y="11"/>
                    </a:lnTo>
                    <a:lnTo>
                      <a:pt x="535" y="13"/>
                    </a:lnTo>
                    <a:lnTo>
                      <a:pt x="535" y="16"/>
                    </a:lnTo>
                    <a:lnTo>
                      <a:pt x="537" y="17"/>
                    </a:lnTo>
                    <a:lnTo>
                      <a:pt x="537" y="18"/>
                    </a:lnTo>
                    <a:lnTo>
                      <a:pt x="538" y="19"/>
                    </a:lnTo>
                    <a:lnTo>
                      <a:pt x="538" y="20"/>
                    </a:lnTo>
                    <a:lnTo>
                      <a:pt x="538" y="19"/>
                    </a:lnTo>
                    <a:lnTo>
                      <a:pt x="539" y="19"/>
                    </a:lnTo>
                    <a:lnTo>
                      <a:pt x="539" y="19"/>
                    </a:lnTo>
                    <a:lnTo>
                      <a:pt x="539" y="19"/>
                    </a:lnTo>
                    <a:lnTo>
                      <a:pt x="540" y="19"/>
                    </a:lnTo>
                    <a:lnTo>
                      <a:pt x="540" y="19"/>
                    </a:lnTo>
                    <a:lnTo>
                      <a:pt x="540" y="18"/>
                    </a:lnTo>
                    <a:lnTo>
                      <a:pt x="541" y="21"/>
                    </a:lnTo>
                    <a:lnTo>
                      <a:pt x="541" y="20"/>
                    </a:lnTo>
                    <a:lnTo>
                      <a:pt x="542" y="23"/>
                    </a:lnTo>
                    <a:lnTo>
                      <a:pt x="542" y="21"/>
                    </a:lnTo>
                    <a:lnTo>
                      <a:pt x="542" y="21"/>
                    </a:lnTo>
                    <a:lnTo>
                      <a:pt x="543" y="20"/>
                    </a:lnTo>
                    <a:lnTo>
                      <a:pt x="543" y="21"/>
                    </a:lnTo>
                    <a:lnTo>
                      <a:pt x="543" y="21"/>
                    </a:lnTo>
                    <a:lnTo>
                      <a:pt x="544" y="24"/>
                    </a:lnTo>
                    <a:lnTo>
                      <a:pt x="544" y="25"/>
                    </a:lnTo>
                    <a:lnTo>
                      <a:pt x="544" y="25"/>
                    </a:lnTo>
                    <a:lnTo>
                      <a:pt x="546" y="26"/>
                    </a:lnTo>
                    <a:lnTo>
                      <a:pt x="546" y="26"/>
                    </a:lnTo>
                    <a:lnTo>
                      <a:pt x="547" y="24"/>
                    </a:lnTo>
                    <a:lnTo>
                      <a:pt x="547" y="23"/>
                    </a:lnTo>
                    <a:lnTo>
                      <a:pt x="547" y="20"/>
                    </a:lnTo>
                    <a:lnTo>
                      <a:pt x="548" y="23"/>
                    </a:lnTo>
                    <a:lnTo>
                      <a:pt x="548" y="21"/>
                    </a:lnTo>
                    <a:lnTo>
                      <a:pt x="548" y="19"/>
                    </a:lnTo>
                    <a:lnTo>
                      <a:pt x="549" y="17"/>
                    </a:lnTo>
                    <a:lnTo>
                      <a:pt x="549" y="19"/>
                    </a:lnTo>
                    <a:lnTo>
                      <a:pt x="549" y="20"/>
                    </a:lnTo>
                    <a:lnTo>
                      <a:pt x="550" y="19"/>
                    </a:lnTo>
                    <a:lnTo>
                      <a:pt x="550" y="19"/>
                    </a:lnTo>
                    <a:lnTo>
                      <a:pt x="551" y="19"/>
                    </a:lnTo>
                    <a:lnTo>
                      <a:pt x="551" y="19"/>
                    </a:lnTo>
                    <a:lnTo>
                      <a:pt x="551" y="19"/>
                    </a:lnTo>
                    <a:lnTo>
                      <a:pt x="552" y="19"/>
                    </a:lnTo>
                    <a:lnTo>
                      <a:pt x="552" y="20"/>
                    </a:lnTo>
                    <a:lnTo>
                      <a:pt x="552" y="20"/>
                    </a:lnTo>
                    <a:lnTo>
                      <a:pt x="553" y="20"/>
                    </a:lnTo>
                    <a:lnTo>
                      <a:pt x="553" y="19"/>
                    </a:lnTo>
                    <a:lnTo>
                      <a:pt x="553" y="19"/>
                    </a:lnTo>
                    <a:lnTo>
                      <a:pt x="555" y="16"/>
                    </a:lnTo>
                    <a:lnTo>
                      <a:pt x="555" y="14"/>
                    </a:lnTo>
                    <a:lnTo>
                      <a:pt x="556" y="11"/>
                    </a:lnTo>
                    <a:lnTo>
                      <a:pt x="556" y="11"/>
                    </a:lnTo>
                    <a:lnTo>
                      <a:pt x="556" y="11"/>
                    </a:lnTo>
                    <a:lnTo>
                      <a:pt x="557" y="11"/>
                    </a:lnTo>
                    <a:lnTo>
                      <a:pt x="557" y="11"/>
                    </a:lnTo>
                    <a:lnTo>
                      <a:pt x="557" y="13"/>
                    </a:lnTo>
                    <a:lnTo>
                      <a:pt x="558" y="14"/>
                    </a:lnTo>
                    <a:lnTo>
                      <a:pt x="558" y="16"/>
                    </a:lnTo>
                    <a:lnTo>
                      <a:pt x="558" y="17"/>
                    </a:lnTo>
                    <a:lnTo>
                      <a:pt x="559" y="18"/>
                    </a:lnTo>
                    <a:lnTo>
                      <a:pt x="559" y="17"/>
                    </a:lnTo>
                    <a:lnTo>
                      <a:pt x="560" y="17"/>
                    </a:lnTo>
                    <a:lnTo>
                      <a:pt x="560" y="18"/>
                    </a:lnTo>
                    <a:lnTo>
                      <a:pt x="560" y="16"/>
                    </a:lnTo>
                    <a:lnTo>
                      <a:pt x="561" y="16"/>
                    </a:lnTo>
                    <a:lnTo>
                      <a:pt x="561" y="17"/>
                    </a:lnTo>
                    <a:lnTo>
                      <a:pt x="561" y="16"/>
                    </a:lnTo>
                    <a:lnTo>
                      <a:pt x="562" y="14"/>
                    </a:lnTo>
                    <a:lnTo>
                      <a:pt x="562" y="15"/>
                    </a:lnTo>
                    <a:lnTo>
                      <a:pt x="562" y="16"/>
                    </a:lnTo>
                    <a:lnTo>
                      <a:pt x="564" y="17"/>
                    </a:lnTo>
                    <a:lnTo>
                      <a:pt x="564" y="19"/>
                    </a:lnTo>
                    <a:lnTo>
                      <a:pt x="565" y="19"/>
                    </a:lnTo>
                    <a:lnTo>
                      <a:pt x="565" y="20"/>
                    </a:lnTo>
                    <a:lnTo>
                      <a:pt x="565" y="19"/>
                    </a:lnTo>
                    <a:lnTo>
                      <a:pt x="566" y="19"/>
                    </a:lnTo>
                    <a:lnTo>
                      <a:pt x="566" y="20"/>
                    </a:lnTo>
                    <a:lnTo>
                      <a:pt x="566" y="19"/>
                    </a:lnTo>
                    <a:lnTo>
                      <a:pt x="567" y="19"/>
                    </a:lnTo>
                    <a:lnTo>
                      <a:pt x="567" y="19"/>
                    </a:lnTo>
                    <a:lnTo>
                      <a:pt x="567" y="20"/>
                    </a:lnTo>
                    <a:lnTo>
                      <a:pt x="568" y="19"/>
                    </a:lnTo>
                    <a:lnTo>
                      <a:pt x="568" y="18"/>
                    </a:lnTo>
                    <a:lnTo>
                      <a:pt x="569" y="18"/>
                    </a:lnTo>
                    <a:lnTo>
                      <a:pt x="569" y="17"/>
                    </a:lnTo>
                    <a:lnTo>
                      <a:pt x="569" y="14"/>
                    </a:lnTo>
                    <a:lnTo>
                      <a:pt x="570" y="15"/>
                    </a:lnTo>
                    <a:lnTo>
                      <a:pt x="570" y="14"/>
                    </a:lnTo>
                    <a:lnTo>
                      <a:pt x="570" y="13"/>
                    </a:lnTo>
                    <a:lnTo>
                      <a:pt x="571" y="11"/>
                    </a:lnTo>
                    <a:lnTo>
                      <a:pt x="571" y="10"/>
                    </a:lnTo>
                    <a:lnTo>
                      <a:pt x="573" y="11"/>
                    </a:lnTo>
                    <a:lnTo>
                      <a:pt x="573" y="13"/>
                    </a:lnTo>
                    <a:lnTo>
                      <a:pt x="573" y="14"/>
                    </a:lnTo>
                    <a:lnTo>
                      <a:pt x="574" y="14"/>
                    </a:lnTo>
                    <a:lnTo>
                      <a:pt x="574" y="16"/>
                    </a:lnTo>
                    <a:lnTo>
                      <a:pt x="574" y="16"/>
                    </a:lnTo>
                    <a:lnTo>
                      <a:pt x="575" y="17"/>
                    </a:lnTo>
                    <a:lnTo>
                      <a:pt x="575" y="17"/>
                    </a:lnTo>
                    <a:lnTo>
                      <a:pt x="575" y="16"/>
                    </a:lnTo>
                    <a:lnTo>
                      <a:pt x="576" y="18"/>
                    </a:lnTo>
                    <a:lnTo>
                      <a:pt x="576" y="18"/>
                    </a:lnTo>
                    <a:lnTo>
                      <a:pt x="577" y="18"/>
                    </a:lnTo>
                    <a:lnTo>
                      <a:pt x="577" y="16"/>
                    </a:lnTo>
                    <a:lnTo>
                      <a:pt x="577" y="16"/>
                    </a:lnTo>
                    <a:lnTo>
                      <a:pt x="578" y="13"/>
                    </a:lnTo>
                    <a:lnTo>
                      <a:pt x="578" y="11"/>
                    </a:lnTo>
                    <a:lnTo>
                      <a:pt x="578" y="10"/>
                    </a:lnTo>
                    <a:lnTo>
                      <a:pt x="579" y="9"/>
                    </a:lnTo>
                    <a:lnTo>
                      <a:pt x="579" y="10"/>
                    </a:lnTo>
                    <a:lnTo>
                      <a:pt x="579" y="10"/>
                    </a:lnTo>
                    <a:lnTo>
                      <a:pt x="580" y="9"/>
                    </a:lnTo>
                    <a:lnTo>
                      <a:pt x="580" y="10"/>
                    </a:lnTo>
                    <a:lnTo>
                      <a:pt x="582" y="10"/>
                    </a:lnTo>
                    <a:lnTo>
                      <a:pt x="582" y="11"/>
                    </a:lnTo>
                    <a:lnTo>
                      <a:pt x="582" y="10"/>
                    </a:lnTo>
                    <a:lnTo>
                      <a:pt x="583" y="11"/>
                    </a:lnTo>
                    <a:lnTo>
                      <a:pt x="583" y="13"/>
                    </a:lnTo>
                    <a:lnTo>
                      <a:pt x="583" y="13"/>
                    </a:lnTo>
                    <a:lnTo>
                      <a:pt x="584" y="11"/>
                    </a:lnTo>
                    <a:lnTo>
                      <a:pt x="584" y="11"/>
                    </a:lnTo>
                    <a:lnTo>
                      <a:pt x="584" y="14"/>
                    </a:lnTo>
                    <a:lnTo>
                      <a:pt x="585" y="13"/>
                    </a:lnTo>
                    <a:lnTo>
                      <a:pt x="585" y="13"/>
                    </a:lnTo>
                    <a:lnTo>
                      <a:pt x="586" y="13"/>
                    </a:lnTo>
                    <a:lnTo>
                      <a:pt x="586" y="11"/>
                    </a:lnTo>
                    <a:lnTo>
                      <a:pt x="586" y="11"/>
                    </a:lnTo>
                    <a:lnTo>
                      <a:pt x="587" y="13"/>
                    </a:lnTo>
                    <a:lnTo>
                      <a:pt x="587" y="13"/>
                    </a:lnTo>
                    <a:lnTo>
                      <a:pt x="587" y="14"/>
                    </a:lnTo>
                    <a:lnTo>
                      <a:pt x="588" y="14"/>
                    </a:lnTo>
                    <a:lnTo>
                      <a:pt x="588" y="13"/>
                    </a:lnTo>
                    <a:lnTo>
                      <a:pt x="588" y="13"/>
                    </a:lnTo>
                    <a:lnTo>
                      <a:pt x="589" y="11"/>
                    </a:lnTo>
                    <a:lnTo>
                      <a:pt x="589" y="13"/>
                    </a:lnTo>
                    <a:lnTo>
                      <a:pt x="591" y="13"/>
                    </a:lnTo>
                    <a:lnTo>
                      <a:pt x="591" y="13"/>
                    </a:lnTo>
                    <a:lnTo>
                      <a:pt x="591" y="16"/>
                    </a:lnTo>
                    <a:lnTo>
                      <a:pt x="592" y="14"/>
                    </a:lnTo>
                    <a:lnTo>
                      <a:pt x="592" y="15"/>
                    </a:lnTo>
                    <a:lnTo>
                      <a:pt x="592" y="14"/>
                    </a:lnTo>
                    <a:lnTo>
                      <a:pt x="593" y="13"/>
                    </a:lnTo>
                    <a:lnTo>
                      <a:pt x="593" y="11"/>
                    </a:lnTo>
                    <a:lnTo>
                      <a:pt x="593" y="10"/>
                    </a:lnTo>
                    <a:lnTo>
                      <a:pt x="594" y="9"/>
                    </a:lnTo>
                    <a:lnTo>
                      <a:pt x="594" y="11"/>
                    </a:lnTo>
                    <a:lnTo>
                      <a:pt x="595" y="13"/>
                    </a:lnTo>
                    <a:lnTo>
                      <a:pt x="595" y="15"/>
                    </a:lnTo>
                    <a:lnTo>
                      <a:pt x="595" y="17"/>
                    </a:lnTo>
                    <a:lnTo>
                      <a:pt x="596" y="19"/>
                    </a:lnTo>
                    <a:lnTo>
                      <a:pt x="596" y="18"/>
                    </a:lnTo>
                    <a:lnTo>
                      <a:pt x="596" y="19"/>
                    </a:lnTo>
                    <a:lnTo>
                      <a:pt x="597" y="19"/>
                    </a:lnTo>
                    <a:lnTo>
                      <a:pt x="597" y="19"/>
                    </a:lnTo>
                    <a:lnTo>
                      <a:pt x="597" y="19"/>
                    </a:lnTo>
                    <a:lnTo>
                      <a:pt x="598" y="19"/>
                    </a:lnTo>
                    <a:lnTo>
                      <a:pt x="598" y="18"/>
                    </a:lnTo>
                    <a:lnTo>
                      <a:pt x="600" y="19"/>
                    </a:lnTo>
                    <a:lnTo>
                      <a:pt x="600" y="18"/>
                    </a:lnTo>
                    <a:lnTo>
                      <a:pt x="600" y="17"/>
                    </a:lnTo>
                    <a:lnTo>
                      <a:pt x="601" y="15"/>
                    </a:lnTo>
                    <a:lnTo>
                      <a:pt x="601" y="11"/>
                    </a:lnTo>
                    <a:lnTo>
                      <a:pt x="601" y="10"/>
                    </a:lnTo>
                    <a:lnTo>
                      <a:pt x="602" y="10"/>
                    </a:lnTo>
                    <a:lnTo>
                      <a:pt x="602" y="8"/>
                    </a:lnTo>
                    <a:lnTo>
                      <a:pt x="602" y="7"/>
                    </a:lnTo>
                    <a:lnTo>
                      <a:pt x="603" y="7"/>
                    </a:lnTo>
                    <a:lnTo>
                      <a:pt x="603" y="8"/>
                    </a:lnTo>
                    <a:lnTo>
                      <a:pt x="604" y="10"/>
                    </a:lnTo>
                    <a:lnTo>
                      <a:pt x="604" y="9"/>
                    </a:lnTo>
                    <a:lnTo>
                      <a:pt x="604" y="8"/>
                    </a:lnTo>
                    <a:lnTo>
                      <a:pt x="605" y="5"/>
                    </a:lnTo>
                    <a:lnTo>
                      <a:pt x="605" y="5"/>
                    </a:lnTo>
                    <a:lnTo>
                      <a:pt x="605" y="5"/>
                    </a:lnTo>
                    <a:lnTo>
                      <a:pt x="606" y="6"/>
                    </a:lnTo>
                    <a:lnTo>
                      <a:pt x="606" y="7"/>
                    </a:lnTo>
                    <a:lnTo>
                      <a:pt x="606" y="6"/>
                    </a:lnTo>
                    <a:lnTo>
                      <a:pt x="607" y="7"/>
                    </a:lnTo>
                    <a:lnTo>
                      <a:pt x="607" y="11"/>
                    </a:lnTo>
                    <a:lnTo>
                      <a:pt x="609" y="10"/>
                    </a:lnTo>
                    <a:lnTo>
                      <a:pt x="609" y="13"/>
                    </a:lnTo>
                    <a:lnTo>
                      <a:pt x="609" y="11"/>
                    </a:lnTo>
                    <a:lnTo>
                      <a:pt x="610" y="14"/>
                    </a:lnTo>
                    <a:lnTo>
                      <a:pt x="610" y="13"/>
                    </a:lnTo>
                    <a:lnTo>
                      <a:pt x="610" y="13"/>
                    </a:lnTo>
                    <a:lnTo>
                      <a:pt x="611" y="15"/>
                    </a:lnTo>
                    <a:lnTo>
                      <a:pt x="611" y="16"/>
                    </a:lnTo>
                    <a:lnTo>
                      <a:pt x="611" y="15"/>
                    </a:lnTo>
                    <a:lnTo>
                      <a:pt x="612" y="18"/>
                    </a:lnTo>
                    <a:lnTo>
                      <a:pt x="612" y="18"/>
                    </a:lnTo>
                    <a:lnTo>
                      <a:pt x="613" y="18"/>
                    </a:lnTo>
                    <a:lnTo>
                      <a:pt x="613" y="17"/>
                    </a:lnTo>
                    <a:lnTo>
                      <a:pt x="613" y="17"/>
                    </a:lnTo>
                    <a:lnTo>
                      <a:pt x="614" y="16"/>
                    </a:lnTo>
                    <a:lnTo>
                      <a:pt x="614" y="16"/>
                    </a:lnTo>
                    <a:lnTo>
                      <a:pt x="614" y="17"/>
                    </a:lnTo>
                    <a:lnTo>
                      <a:pt x="615" y="17"/>
                    </a:lnTo>
                    <a:lnTo>
                      <a:pt x="615" y="16"/>
                    </a:lnTo>
                    <a:lnTo>
                      <a:pt x="616" y="14"/>
                    </a:lnTo>
                    <a:lnTo>
                      <a:pt x="616" y="11"/>
                    </a:lnTo>
                    <a:lnTo>
                      <a:pt x="616" y="13"/>
                    </a:lnTo>
                    <a:lnTo>
                      <a:pt x="618" y="11"/>
                    </a:lnTo>
                    <a:lnTo>
                      <a:pt x="618" y="13"/>
                    </a:lnTo>
                    <a:lnTo>
                      <a:pt x="618" y="15"/>
                    </a:lnTo>
                    <a:lnTo>
                      <a:pt x="619" y="17"/>
                    </a:lnTo>
                    <a:lnTo>
                      <a:pt x="619" y="19"/>
                    </a:lnTo>
                    <a:lnTo>
                      <a:pt x="619" y="20"/>
                    </a:lnTo>
                    <a:lnTo>
                      <a:pt x="620" y="18"/>
                    </a:lnTo>
                    <a:lnTo>
                      <a:pt x="620" y="19"/>
                    </a:lnTo>
                    <a:lnTo>
                      <a:pt x="621" y="18"/>
                    </a:lnTo>
                    <a:lnTo>
                      <a:pt x="621" y="19"/>
                    </a:lnTo>
                    <a:lnTo>
                      <a:pt x="621" y="18"/>
                    </a:lnTo>
                    <a:lnTo>
                      <a:pt x="622" y="18"/>
                    </a:lnTo>
                    <a:lnTo>
                      <a:pt x="622" y="17"/>
                    </a:lnTo>
                    <a:lnTo>
                      <a:pt x="622" y="18"/>
                    </a:lnTo>
                    <a:lnTo>
                      <a:pt x="623" y="18"/>
                    </a:lnTo>
                    <a:lnTo>
                      <a:pt x="623" y="17"/>
                    </a:lnTo>
                    <a:lnTo>
                      <a:pt x="623" y="17"/>
                    </a:lnTo>
                    <a:lnTo>
                      <a:pt x="624" y="16"/>
                    </a:lnTo>
                    <a:lnTo>
                      <a:pt x="624" y="15"/>
                    </a:lnTo>
                    <a:lnTo>
                      <a:pt x="625" y="14"/>
                    </a:lnTo>
                    <a:lnTo>
                      <a:pt x="625" y="14"/>
                    </a:lnTo>
                    <a:lnTo>
                      <a:pt x="625" y="14"/>
                    </a:lnTo>
                    <a:lnTo>
                      <a:pt x="627" y="14"/>
                    </a:lnTo>
                    <a:lnTo>
                      <a:pt x="627" y="15"/>
                    </a:lnTo>
                    <a:lnTo>
                      <a:pt x="627" y="14"/>
                    </a:lnTo>
                    <a:lnTo>
                      <a:pt x="628" y="15"/>
                    </a:lnTo>
                    <a:lnTo>
                      <a:pt x="628" y="14"/>
                    </a:lnTo>
                    <a:lnTo>
                      <a:pt x="628" y="15"/>
                    </a:lnTo>
                    <a:lnTo>
                      <a:pt x="629" y="13"/>
                    </a:lnTo>
                    <a:lnTo>
                      <a:pt x="629" y="14"/>
                    </a:lnTo>
                    <a:lnTo>
                      <a:pt x="630" y="14"/>
                    </a:lnTo>
                    <a:lnTo>
                      <a:pt x="630" y="16"/>
                    </a:lnTo>
                    <a:lnTo>
                      <a:pt x="630" y="13"/>
                    </a:lnTo>
                    <a:lnTo>
                      <a:pt x="631" y="13"/>
                    </a:lnTo>
                    <a:lnTo>
                      <a:pt x="631" y="13"/>
                    </a:lnTo>
                    <a:lnTo>
                      <a:pt x="631" y="14"/>
                    </a:lnTo>
                    <a:lnTo>
                      <a:pt x="632" y="16"/>
                    </a:lnTo>
                    <a:lnTo>
                      <a:pt x="632" y="14"/>
                    </a:lnTo>
                    <a:lnTo>
                      <a:pt x="632" y="14"/>
                    </a:lnTo>
                    <a:lnTo>
                      <a:pt x="633" y="16"/>
                    </a:lnTo>
                    <a:lnTo>
                      <a:pt x="633" y="16"/>
                    </a:lnTo>
                    <a:lnTo>
                      <a:pt x="634" y="13"/>
                    </a:lnTo>
                    <a:lnTo>
                      <a:pt x="634" y="13"/>
                    </a:lnTo>
                    <a:lnTo>
                      <a:pt x="634" y="10"/>
                    </a:lnTo>
                    <a:lnTo>
                      <a:pt x="636" y="8"/>
                    </a:lnTo>
                    <a:lnTo>
                      <a:pt x="636" y="8"/>
                    </a:lnTo>
                    <a:lnTo>
                      <a:pt x="636" y="10"/>
                    </a:lnTo>
                    <a:lnTo>
                      <a:pt x="637" y="10"/>
                    </a:lnTo>
                    <a:lnTo>
                      <a:pt x="637" y="8"/>
                    </a:lnTo>
                    <a:lnTo>
                      <a:pt x="637" y="10"/>
                    </a:lnTo>
                    <a:lnTo>
                      <a:pt x="638" y="13"/>
                    </a:lnTo>
                    <a:lnTo>
                      <a:pt x="638" y="13"/>
                    </a:lnTo>
                    <a:lnTo>
                      <a:pt x="639" y="13"/>
                    </a:lnTo>
                    <a:lnTo>
                      <a:pt x="639" y="14"/>
                    </a:lnTo>
                    <a:lnTo>
                      <a:pt x="639" y="15"/>
                    </a:lnTo>
                    <a:lnTo>
                      <a:pt x="640" y="14"/>
                    </a:lnTo>
                    <a:lnTo>
                      <a:pt x="640" y="14"/>
                    </a:lnTo>
                    <a:lnTo>
                      <a:pt x="640" y="13"/>
                    </a:lnTo>
                    <a:lnTo>
                      <a:pt x="641" y="14"/>
                    </a:lnTo>
                    <a:lnTo>
                      <a:pt x="641" y="13"/>
                    </a:lnTo>
                    <a:lnTo>
                      <a:pt x="641" y="10"/>
                    </a:lnTo>
                    <a:lnTo>
                      <a:pt x="642" y="10"/>
                    </a:lnTo>
                    <a:lnTo>
                      <a:pt x="642" y="10"/>
                    </a:lnTo>
                    <a:lnTo>
                      <a:pt x="643" y="11"/>
                    </a:lnTo>
                    <a:lnTo>
                      <a:pt x="643" y="10"/>
                    </a:lnTo>
                    <a:lnTo>
                      <a:pt x="643" y="10"/>
                    </a:lnTo>
                    <a:lnTo>
                      <a:pt x="645" y="11"/>
                    </a:lnTo>
                    <a:lnTo>
                      <a:pt x="645" y="11"/>
                    </a:lnTo>
                    <a:lnTo>
                      <a:pt x="645" y="11"/>
                    </a:lnTo>
                    <a:lnTo>
                      <a:pt x="646" y="14"/>
                    </a:lnTo>
                    <a:lnTo>
                      <a:pt x="646" y="15"/>
                    </a:lnTo>
                    <a:lnTo>
                      <a:pt x="646" y="15"/>
                    </a:lnTo>
                    <a:lnTo>
                      <a:pt x="647" y="17"/>
                    </a:lnTo>
                    <a:lnTo>
                      <a:pt x="647" y="18"/>
                    </a:lnTo>
                    <a:lnTo>
                      <a:pt x="648" y="17"/>
                    </a:lnTo>
                    <a:lnTo>
                      <a:pt x="648" y="15"/>
                    </a:lnTo>
                    <a:lnTo>
                      <a:pt x="648" y="15"/>
                    </a:lnTo>
                    <a:lnTo>
                      <a:pt x="649" y="11"/>
                    </a:lnTo>
                    <a:lnTo>
                      <a:pt x="649" y="13"/>
                    </a:lnTo>
                    <a:lnTo>
                      <a:pt x="649" y="10"/>
                    </a:lnTo>
                    <a:lnTo>
                      <a:pt x="650" y="9"/>
                    </a:lnTo>
                    <a:lnTo>
                      <a:pt x="650" y="9"/>
                    </a:lnTo>
                    <a:lnTo>
                      <a:pt x="650" y="8"/>
                    </a:lnTo>
                    <a:lnTo>
                      <a:pt x="651" y="9"/>
                    </a:lnTo>
                    <a:lnTo>
                      <a:pt x="651" y="9"/>
                    </a:lnTo>
                    <a:lnTo>
                      <a:pt x="652" y="9"/>
                    </a:lnTo>
                    <a:lnTo>
                      <a:pt x="652" y="7"/>
                    </a:lnTo>
                    <a:lnTo>
                      <a:pt x="652" y="7"/>
                    </a:lnTo>
                    <a:lnTo>
                      <a:pt x="654" y="6"/>
                    </a:lnTo>
                    <a:lnTo>
                      <a:pt x="654" y="8"/>
                    </a:lnTo>
                    <a:lnTo>
                      <a:pt x="654" y="8"/>
                    </a:lnTo>
                    <a:lnTo>
                      <a:pt x="655" y="8"/>
                    </a:lnTo>
                    <a:lnTo>
                      <a:pt x="655" y="9"/>
                    </a:lnTo>
                    <a:lnTo>
                      <a:pt x="655" y="9"/>
                    </a:lnTo>
                    <a:lnTo>
                      <a:pt x="656" y="9"/>
                    </a:lnTo>
                    <a:lnTo>
                      <a:pt x="656" y="10"/>
                    </a:lnTo>
                    <a:lnTo>
                      <a:pt x="657" y="13"/>
                    </a:lnTo>
                    <a:lnTo>
                      <a:pt x="657" y="13"/>
                    </a:lnTo>
                    <a:lnTo>
                      <a:pt x="657" y="15"/>
                    </a:lnTo>
                    <a:lnTo>
                      <a:pt x="658" y="16"/>
                    </a:lnTo>
                    <a:lnTo>
                      <a:pt x="658" y="14"/>
                    </a:lnTo>
                    <a:lnTo>
                      <a:pt x="658" y="16"/>
                    </a:lnTo>
                    <a:lnTo>
                      <a:pt x="659" y="16"/>
                    </a:lnTo>
                    <a:lnTo>
                      <a:pt x="659" y="16"/>
                    </a:lnTo>
                    <a:lnTo>
                      <a:pt x="660" y="13"/>
                    </a:lnTo>
                    <a:lnTo>
                      <a:pt x="660" y="14"/>
                    </a:lnTo>
                    <a:lnTo>
                      <a:pt x="660" y="13"/>
                    </a:lnTo>
                    <a:lnTo>
                      <a:pt x="661" y="13"/>
                    </a:lnTo>
                    <a:lnTo>
                      <a:pt x="661" y="10"/>
                    </a:lnTo>
                    <a:lnTo>
                      <a:pt x="661" y="10"/>
                    </a:lnTo>
                    <a:lnTo>
                      <a:pt x="663" y="9"/>
                    </a:lnTo>
                    <a:lnTo>
                      <a:pt x="663" y="7"/>
                    </a:lnTo>
                    <a:lnTo>
                      <a:pt x="663" y="8"/>
                    </a:lnTo>
                    <a:lnTo>
                      <a:pt x="664" y="7"/>
                    </a:lnTo>
                    <a:lnTo>
                      <a:pt x="664" y="5"/>
                    </a:lnTo>
                    <a:lnTo>
                      <a:pt x="665" y="7"/>
                    </a:lnTo>
                    <a:lnTo>
                      <a:pt x="665" y="6"/>
                    </a:lnTo>
                    <a:lnTo>
                      <a:pt x="665" y="8"/>
                    </a:lnTo>
                    <a:lnTo>
                      <a:pt x="666" y="9"/>
                    </a:lnTo>
                    <a:lnTo>
                      <a:pt x="666" y="10"/>
                    </a:lnTo>
                    <a:lnTo>
                      <a:pt x="666" y="13"/>
                    </a:lnTo>
                    <a:lnTo>
                      <a:pt x="667" y="11"/>
                    </a:lnTo>
                    <a:lnTo>
                      <a:pt x="667" y="13"/>
                    </a:lnTo>
                    <a:lnTo>
                      <a:pt x="667" y="13"/>
                    </a:lnTo>
                    <a:lnTo>
                      <a:pt x="668" y="13"/>
                    </a:lnTo>
                    <a:lnTo>
                      <a:pt x="668" y="13"/>
                    </a:lnTo>
                    <a:lnTo>
                      <a:pt x="669" y="11"/>
                    </a:lnTo>
                    <a:lnTo>
                      <a:pt x="669" y="11"/>
                    </a:lnTo>
                    <a:lnTo>
                      <a:pt x="669" y="10"/>
                    </a:lnTo>
                    <a:lnTo>
                      <a:pt x="670" y="10"/>
                    </a:lnTo>
                    <a:lnTo>
                      <a:pt x="670" y="9"/>
                    </a:lnTo>
                    <a:lnTo>
                      <a:pt x="670" y="7"/>
                    </a:lnTo>
                    <a:lnTo>
                      <a:pt x="672" y="9"/>
                    </a:lnTo>
                    <a:lnTo>
                      <a:pt x="672" y="10"/>
                    </a:lnTo>
                    <a:lnTo>
                      <a:pt x="672" y="10"/>
                    </a:lnTo>
                    <a:lnTo>
                      <a:pt x="673" y="10"/>
                    </a:lnTo>
                    <a:lnTo>
                      <a:pt x="673" y="10"/>
                    </a:lnTo>
                    <a:lnTo>
                      <a:pt x="674" y="11"/>
                    </a:lnTo>
                    <a:lnTo>
                      <a:pt x="674" y="10"/>
                    </a:lnTo>
                    <a:lnTo>
                      <a:pt x="674" y="9"/>
                    </a:lnTo>
                    <a:lnTo>
                      <a:pt x="675" y="6"/>
                    </a:lnTo>
                    <a:lnTo>
                      <a:pt x="675" y="7"/>
                    </a:lnTo>
                    <a:lnTo>
                      <a:pt x="675" y="9"/>
                    </a:lnTo>
                    <a:lnTo>
                      <a:pt x="676" y="9"/>
                    </a:lnTo>
                    <a:lnTo>
                      <a:pt x="676" y="9"/>
                    </a:lnTo>
                    <a:lnTo>
                      <a:pt x="676" y="9"/>
                    </a:lnTo>
                    <a:lnTo>
                      <a:pt x="677" y="9"/>
                    </a:lnTo>
                    <a:lnTo>
                      <a:pt x="677" y="10"/>
                    </a:lnTo>
                    <a:lnTo>
                      <a:pt x="678" y="11"/>
                    </a:lnTo>
                    <a:lnTo>
                      <a:pt x="678" y="14"/>
                    </a:lnTo>
                    <a:lnTo>
                      <a:pt x="678" y="14"/>
                    </a:lnTo>
                    <a:lnTo>
                      <a:pt x="679" y="15"/>
                    </a:lnTo>
                    <a:lnTo>
                      <a:pt x="679" y="13"/>
                    </a:lnTo>
                    <a:lnTo>
                      <a:pt x="679" y="11"/>
                    </a:lnTo>
                    <a:lnTo>
                      <a:pt x="681" y="14"/>
                    </a:lnTo>
                    <a:lnTo>
                      <a:pt x="681" y="11"/>
                    </a:lnTo>
                    <a:lnTo>
                      <a:pt x="681" y="11"/>
                    </a:lnTo>
                    <a:lnTo>
                      <a:pt x="682" y="11"/>
                    </a:lnTo>
                    <a:lnTo>
                      <a:pt x="682" y="10"/>
                    </a:lnTo>
                    <a:lnTo>
                      <a:pt x="683" y="11"/>
                    </a:lnTo>
                    <a:lnTo>
                      <a:pt x="683" y="9"/>
                    </a:lnTo>
                    <a:lnTo>
                      <a:pt x="683" y="10"/>
                    </a:lnTo>
                    <a:lnTo>
                      <a:pt x="684" y="9"/>
                    </a:lnTo>
                    <a:lnTo>
                      <a:pt x="684" y="9"/>
                    </a:lnTo>
                    <a:lnTo>
                      <a:pt x="684" y="8"/>
                    </a:lnTo>
                    <a:lnTo>
                      <a:pt x="685" y="9"/>
                    </a:lnTo>
                    <a:lnTo>
                      <a:pt x="685" y="9"/>
                    </a:lnTo>
                    <a:lnTo>
                      <a:pt x="685" y="11"/>
                    </a:lnTo>
                    <a:lnTo>
                      <a:pt x="686" y="10"/>
                    </a:lnTo>
                    <a:lnTo>
                      <a:pt x="686" y="10"/>
                    </a:lnTo>
                    <a:lnTo>
                      <a:pt x="687" y="10"/>
                    </a:lnTo>
                    <a:lnTo>
                      <a:pt x="687" y="10"/>
                    </a:lnTo>
                    <a:lnTo>
                      <a:pt x="687" y="11"/>
                    </a:lnTo>
                    <a:lnTo>
                      <a:pt x="688" y="11"/>
                    </a:lnTo>
                    <a:lnTo>
                      <a:pt x="688" y="10"/>
                    </a:lnTo>
                    <a:lnTo>
                      <a:pt x="688" y="9"/>
                    </a:lnTo>
                    <a:lnTo>
                      <a:pt x="690" y="10"/>
                    </a:lnTo>
                    <a:lnTo>
                      <a:pt x="690" y="9"/>
                    </a:lnTo>
                    <a:lnTo>
                      <a:pt x="690" y="8"/>
                    </a:lnTo>
                    <a:lnTo>
                      <a:pt x="691" y="8"/>
                    </a:lnTo>
                    <a:lnTo>
                      <a:pt x="691" y="8"/>
                    </a:lnTo>
                    <a:lnTo>
                      <a:pt x="692" y="9"/>
                    </a:lnTo>
                    <a:lnTo>
                      <a:pt x="692" y="9"/>
                    </a:lnTo>
                    <a:lnTo>
                      <a:pt x="692" y="11"/>
                    </a:lnTo>
                    <a:lnTo>
                      <a:pt x="693" y="14"/>
                    </a:lnTo>
                    <a:lnTo>
                      <a:pt x="693" y="16"/>
                    </a:lnTo>
                    <a:lnTo>
                      <a:pt x="693" y="17"/>
                    </a:lnTo>
                    <a:lnTo>
                      <a:pt x="694" y="15"/>
                    </a:lnTo>
                    <a:lnTo>
                      <a:pt x="694" y="15"/>
                    </a:lnTo>
                    <a:lnTo>
                      <a:pt x="694" y="16"/>
                    </a:lnTo>
                    <a:lnTo>
                      <a:pt x="695" y="13"/>
                    </a:lnTo>
                    <a:lnTo>
                      <a:pt x="695" y="11"/>
                    </a:lnTo>
                    <a:lnTo>
                      <a:pt x="696" y="10"/>
                    </a:lnTo>
                    <a:lnTo>
                      <a:pt x="696" y="10"/>
                    </a:lnTo>
                    <a:lnTo>
                      <a:pt x="696" y="10"/>
                    </a:lnTo>
                    <a:lnTo>
                      <a:pt x="697" y="10"/>
                    </a:lnTo>
                    <a:lnTo>
                      <a:pt x="697" y="8"/>
                    </a:lnTo>
                    <a:lnTo>
                      <a:pt x="697" y="6"/>
                    </a:lnTo>
                    <a:lnTo>
                      <a:pt x="699" y="4"/>
                    </a:lnTo>
                    <a:lnTo>
                      <a:pt x="699" y="1"/>
                    </a:lnTo>
                    <a:lnTo>
                      <a:pt x="699" y="2"/>
                    </a:lnTo>
                    <a:lnTo>
                      <a:pt x="700" y="4"/>
                    </a:lnTo>
                    <a:lnTo>
                      <a:pt x="700" y="5"/>
                    </a:lnTo>
                    <a:lnTo>
                      <a:pt x="701" y="7"/>
                    </a:lnTo>
                    <a:lnTo>
                      <a:pt x="701" y="10"/>
                    </a:lnTo>
                    <a:lnTo>
                      <a:pt x="701" y="11"/>
                    </a:lnTo>
                    <a:lnTo>
                      <a:pt x="702" y="13"/>
                    </a:lnTo>
                    <a:lnTo>
                      <a:pt x="702" y="13"/>
                    </a:lnTo>
                    <a:lnTo>
                      <a:pt x="702" y="14"/>
                    </a:lnTo>
                    <a:lnTo>
                      <a:pt x="703" y="13"/>
                    </a:lnTo>
                    <a:lnTo>
                      <a:pt x="703" y="14"/>
                    </a:lnTo>
                    <a:lnTo>
                      <a:pt x="704" y="17"/>
                    </a:lnTo>
                    <a:lnTo>
                      <a:pt x="704" y="16"/>
                    </a:lnTo>
                    <a:lnTo>
                      <a:pt x="704" y="16"/>
                    </a:lnTo>
                    <a:lnTo>
                      <a:pt x="705" y="14"/>
                    </a:lnTo>
                    <a:lnTo>
                      <a:pt x="705" y="15"/>
                    </a:lnTo>
                    <a:lnTo>
                      <a:pt x="705" y="14"/>
                    </a:lnTo>
                    <a:lnTo>
                      <a:pt x="706" y="14"/>
                    </a:lnTo>
                    <a:lnTo>
                      <a:pt x="706" y="14"/>
                    </a:lnTo>
                    <a:lnTo>
                      <a:pt x="706" y="15"/>
                    </a:lnTo>
                    <a:lnTo>
                      <a:pt x="708" y="16"/>
                    </a:lnTo>
                    <a:lnTo>
                      <a:pt x="708" y="14"/>
                    </a:lnTo>
                    <a:lnTo>
                      <a:pt x="709" y="11"/>
                    </a:lnTo>
                    <a:lnTo>
                      <a:pt x="709" y="13"/>
                    </a:lnTo>
                    <a:lnTo>
                      <a:pt x="709" y="11"/>
                    </a:lnTo>
                    <a:lnTo>
                      <a:pt x="710" y="14"/>
                    </a:lnTo>
                    <a:lnTo>
                      <a:pt x="710" y="14"/>
                    </a:lnTo>
                    <a:lnTo>
                      <a:pt x="710" y="15"/>
                    </a:lnTo>
                    <a:lnTo>
                      <a:pt x="711" y="14"/>
                    </a:lnTo>
                    <a:lnTo>
                      <a:pt x="711" y="14"/>
                    </a:lnTo>
                    <a:lnTo>
                      <a:pt x="711" y="14"/>
                    </a:lnTo>
                    <a:lnTo>
                      <a:pt x="712" y="13"/>
                    </a:lnTo>
                    <a:lnTo>
                      <a:pt x="712" y="10"/>
                    </a:lnTo>
                    <a:lnTo>
                      <a:pt x="713" y="10"/>
                    </a:lnTo>
                    <a:lnTo>
                      <a:pt x="713" y="10"/>
                    </a:lnTo>
                    <a:lnTo>
                      <a:pt x="713" y="11"/>
                    </a:lnTo>
                    <a:lnTo>
                      <a:pt x="714" y="11"/>
                    </a:lnTo>
                    <a:lnTo>
                      <a:pt x="714" y="11"/>
                    </a:lnTo>
                    <a:lnTo>
                      <a:pt x="714" y="11"/>
                    </a:lnTo>
                    <a:lnTo>
                      <a:pt x="715" y="11"/>
                    </a:lnTo>
                    <a:lnTo>
                      <a:pt x="715" y="13"/>
                    </a:lnTo>
                    <a:lnTo>
                      <a:pt x="715" y="14"/>
                    </a:lnTo>
                    <a:lnTo>
                      <a:pt x="717" y="16"/>
                    </a:lnTo>
                    <a:lnTo>
                      <a:pt x="717" y="15"/>
                    </a:lnTo>
                    <a:lnTo>
                      <a:pt x="718" y="16"/>
                    </a:lnTo>
                    <a:lnTo>
                      <a:pt x="718" y="14"/>
                    </a:lnTo>
                    <a:lnTo>
                      <a:pt x="718" y="16"/>
                    </a:lnTo>
                    <a:lnTo>
                      <a:pt x="719" y="16"/>
                    </a:lnTo>
                    <a:lnTo>
                      <a:pt x="719" y="14"/>
                    </a:lnTo>
                    <a:lnTo>
                      <a:pt x="719" y="15"/>
                    </a:lnTo>
                    <a:lnTo>
                      <a:pt x="720" y="16"/>
                    </a:lnTo>
                    <a:lnTo>
                      <a:pt x="720" y="15"/>
                    </a:lnTo>
                    <a:lnTo>
                      <a:pt x="720" y="17"/>
                    </a:lnTo>
                    <a:lnTo>
                      <a:pt x="721" y="16"/>
                    </a:lnTo>
                    <a:lnTo>
                      <a:pt x="721" y="14"/>
                    </a:lnTo>
                    <a:lnTo>
                      <a:pt x="722" y="13"/>
                    </a:lnTo>
                    <a:lnTo>
                      <a:pt x="722" y="14"/>
                    </a:lnTo>
                    <a:lnTo>
                      <a:pt x="722" y="15"/>
                    </a:lnTo>
                    <a:lnTo>
                      <a:pt x="723" y="16"/>
                    </a:lnTo>
                    <a:lnTo>
                      <a:pt x="723" y="16"/>
                    </a:lnTo>
                    <a:lnTo>
                      <a:pt x="723" y="16"/>
                    </a:lnTo>
                    <a:lnTo>
                      <a:pt x="724" y="16"/>
                    </a:lnTo>
                    <a:lnTo>
                      <a:pt x="724" y="17"/>
                    </a:lnTo>
                    <a:lnTo>
                      <a:pt x="724" y="17"/>
                    </a:lnTo>
                    <a:lnTo>
                      <a:pt x="725" y="17"/>
                    </a:lnTo>
                    <a:lnTo>
                      <a:pt x="725" y="19"/>
                    </a:lnTo>
                    <a:lnTo>
                      <a:pt x="727" y="17"/>
                    </a:lnTo>
                    <a:lnTo>
                      <a:pt x="727" y="18"/>
                    </a:lnTo>
                    <a:lnTo>
                      <a:pt x="727" y="20"/>
                    </a:lnTo>
                    <a:lnTo>
                      <a:pt x="728" y="21"/>
                    </a:lnTo>
                    <a:lnTo>
                      <a:pt x="728" y="21"/>
                    </a:lnTo>
                    <a:lnTo>
                      <a:pt x="728" y="24"/>
                    </a:lnTo>
                    <a:lnTo>
                      <a:pt x="729" y="21"/>
                    </a:lnTo>
                    <a:lnTo>
                      <a:pt x="729" y="21"/>
                    </a:lnTo>
                    <a:lnTo>
                      <a:pt x="729" y="20"/>
                    </a:lnTo>
                    <a:lnTo>
                      <a:pt x="730" y="20"/>
                    </a:lnTo>
                    <a:lnTo>
                      <a:pt x="730" y="20"/>
                    </a:lnTo>
                    <a:lnTo>
                      <a:pt x="731" y="18"/>
                    </a:lnTo>
                    <a:lnTo>
                      <a:pt x="731" y="18"/>
                    </a:lnTo>
                    <a:lnTo>
                      <a:pt x="731" y="17"/>
                    </a:lnTo>
                    <a:lnTo>
                      <a:pt x="732" y="18"/>
                    </a:lnTo>
                    <a:lnTo>
                      <a:pt x="732" y="18"/>
                    </a:lnTo>
                    <a:lnTo>
                      <a:pt x="732" y="19"/>
                    </a:lnTo>
                    <a:lnTo>
                      <a:pt x="733" y="19"/>
                    </a:lnTo>
                    <a:lnTo>
                      <a:pt x="733" y="20"/>
                    </a:lnTo>
                    <a:lnTo>
                      <a:pt x="733" y="18"/>
                    </a:lnTo>
                    <a:lnTo>
                      <a:pt x="734" y="19"/>
                    </a:lnTo>
                    <a:lnTo>
                      <a:pt x="734" y="18"/>
                    </a:lnTo>
                    <a:lnTo>
                      <a:pt x="736" y="17"/>
                    </a:lnTo>
                    <a:lnTo>
                      <a:pt x="736" y="19"/>
                    </a:lnTo>
                    <a:lnTo>
                      <a:pt x="736" y="19"/>
                    </a:lnTo>
                    <a:lnTo>
                      <a:pt x="737" y="18"/>
                    </a:lnTo>
                    <a:lnTo>
                      <a:pt x="737" y="17"/>
                    </a:lnTo>
                    <a:lnTo>
                      <a:pt x="737" y="17"/>
                    </a:lnTo>
                    <a:lnTo>
                      <a:pt x="738" y="18"/>
                    </a:lnTo>
                    <a:lnTo>
                      <a:pt x="738" y="19"/>
                    </a:lnTo>
                    <a:lnTo>
                      <a:pt x="738" y="24"/>
                    </a:lnTo>
                    <a:lnTo>
                      <a:pt x="739" y="23"/>
                    </a:lnTo>
                    <a:lnTo>
                      <a:pt x="739" y="24"/>
                    </a:lnTo>
                    <a:lnTo>
                      <a:pt x="740" y="23"/>
                    </a:lnTo>
                    <a:lnTo>
                      <a:pt x="740" y="21"/>
                    </a:lnTo>
                    <a:lnTo>
                      <a:pt x="740" y="20"/>
                    </a:lnTo>
                    <a:lnTo>
                      <a:pt x="741" y="19"/>
                    </a:lnTo>
                    <a:lnTo>
                      <a:pt x="741" y="19"/>
                    </a:lnTo>
                    <a:lnTo>
                      <a:pt x="741" y="19"/>
                    </a:lnTo>
                    <a:lnTo>
                      <a:pt x="742" y="18"/>
                    </a:lnTo>
                    <a:lnTo>
                      <a:pt x="742" y="17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8120061" y="3456603"/>
                <a:ext cx="1588" cy="0"/>
              </a:xfrm>
              <a:prstGeom prst="line">
                <a:avLst/>
              </a:pr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" name="Freeform 8"/>
              <p:cNvSpPr>
                <a:spLocks/>
              </p:cNvSpPr>
              <p:nvPr/>
            </p:nvSpPr>
            <p:spPr bwMode="auto">
              <a:xfrm>
                <a:off x="1616075" y="3392488"/>
                <a:ext cx="5326063" cy="652462"/>
              </a:xfrm>
              <a:custGeom>
                <a:avLst/>
                <a:gdLst>
                  <a:gd name="T0" fmla="*/ 51 w 3355"/>
                  <a:gd name="T1" fmla="*/ 12 h 411"/>
                  <a:gd name="T2" fmla="*/ 103 w 3355"/>
                  <a:gd name="T3" fmla="*/ 14 h 411"/>
                  <a:gd name="T4" fmla="*/ 156 w 3355"/>
                  <a:gd name="T5" fmla="*/ 11 h 411"/>
                  <a:gd name="T6" fmla="*/ 209 w 3355"/>
                  <a:gd name="T7" fmla="*/ 22 h 411"/>
                  <a:gd name="T8" fmla="*/ 260 w 3355"/>
                  <a:gd name="T9" fmla="*/ 22 h 411"/>
                  <a:gd name="T10" fmla="*/ 313 w 3355"/>
                  <a:gd name="T11" fmla="*/ 26 h 411"/>
                  <a:gd name="T12" fmla="*/ 366 w 3355"/>
                  <a:gd name="T13" fmla="*/ 29 h 411"/>
                  <a:gd name="T14" fmla="*/ 418 w 3355"/>
                  <a:gd name="T15" fmla="*/ 23 h 411"/>
                  <a:gd name="T16" fmla="*/ 471 w 3355"/>
                  <a:gd name="T17" fmla="*/ 32 h 411"/>
                  <a:gd name="T18" fmla="*/ 524 w 3355"/>
                  <a:gd name="T19" fmla="*/ 31 h 411"/>
                  <a:gd name="T20" fmla="*/ 575 w 3355"/>
                  <a:gd name="T21" fmla="*/ 31 h 411"/>
                  <a:gd name="T22" fmla="*/ 628 w 3355"/>
                  <a:gd name="T23" fmla="*/ 30 h 411"/>
                  <a:gd name="T24" fmla="*/ 681 w 3355"/>
                  <a:gd name="T25" fmla="*/ 39 h 411"/>
                  <a:gd name="T26" fmla="*/ 733 w 3355"/>
                  <a:gd name="T27" fmla="*/ 26 h 411"/>
                  <a:gd name="T28" fmla="*/ 786 w 3355"/>
                  <a:gd name="T29" fmla="*/ 21 h 411"/>
                  <a:gd name="T30" fmla="*/ 838 w 3355"/>
                  <a:gd name="T31" fmla="*/ 13 h 411"/>
                  <a:gd name="T32" fmla="*/ 890 w 3355"/>
                  <a:gd name="T33" fmla="*/ 18 h 411"/>
                  <a:gd name="T34" fmla="*/ 943 w 3355"/>
                  <a:gd name="T35" fmla="*/ 18 h 411"/>
                  <a:gd name="T36" fmla="*/ 996 w 3355"/>
                  <a:gd name="T37" fmla="*/ 18 h 411"/>
                  <a:gd name="T38" fmla="*/ 1048 w 3355"/>
                  <a:gd name="T39" fmla="*/ 17 h 411"/>
                  <a:gd name="T40" fmla="*/ 1100 w 3355"/>
                  <a:gd name="T41" fmla="*/ 17 h 411"/>
                  <a:gd name="T42" fmla="*/ 1153 w 3355"/>
                  <a:gd name="T43" fmla="*/ 13 h 411"/>
                  <a:gd name="T44" fmla="*/ 1205 w 3355"/>
                  <a:gd name="T45" fmla="*/ 15 h 411"/>
                  <a:gd name="T46" fmla="*/ 1258 w 3355"/>
                  <a:gd name="T47" fmla="*/ 10 h 411"/>
                  <a:gd name="T48" fmla="*/ 1311 w 3355"/>
                  <a:gd name="T49" fmla="*/ 14 h 411"/>
                  <a:gd name="T50" fmla="*/ 1363 w 3355"/>
                  <a:gd name="T51" fmla="*/ 17 h 411"/>
                  <a:gd name="T52" fmla="*/ 1415 w 3355"/>
                  <a:gd name="T53" fmla="*/ 21 h 411"/>
                  <a:gd name="T54" fmla="*/ 1468 w 3355"/>
                  <a:gd name="T55" fmla="*/ 18 h 411"/>
                  <a:gd name="T56" fmla="*/ 1520 w 3355"/>
                  <a:gd name="T57" fmla="*/ 19 h 411"/>
                  <a:gd name="T58" fmla="*/ 1573 w 3355"/>
                  <a:gd name="T59" fmla="*/ 15 h 411"/>
                  <a:gd name="T60" fmla="*/ 1625 w 3355"/>
                  <a:gd name="T61" fmla="*/ 21 h 411"/>
                  <a:gd name="T62" fmla="*/ 1677 w 3355"/>
                  <a:gd name="T63" fmla="*/ 311 h 411"/>
                  <a:gd name="T64" fmla="*/ 1730 w 3355"/>
                  <a:gd name="T65" fmla="*/ 360 h 411"/>
                  <a:gd name="T66" fmla="*/ 1782 w 3355"/>
                  <a:gd name="T67" fmla="*/ 269 h 411"/>
                  <a:gd name="T68" fmla="*/ 1835 w 3355"/>
                  <a:gd name="T69" fmla="*/ 187 h 411"/>
                  <a:gd name="T70" fmla="*/ 1888 w 3355"/>
                  <a:gd name="T71" fmla="*/ 118 h 411"/>
                  <a:gd name="T72" fmla="*/ 1939 w 3355"/>
                  <a:gd name="T73" fmla="*/ 85 h 411"/>
                  <a:gd name="T74" fmla="*/ 1992 w 3355"/>
                  <a:gd name="T75" fmla="*/ 85 h 411"/>
                  <a:gd name="T76" fmla="*/ 2045 w 3355"/>
                  <a:gd name="T77" fmla="*/ 73 h 411"/>
                  <a:gd name="T78" fmla="*/ 2097 w 3355"/>
                  <a:gd name="T79" fmla="*/ 68 h 411"/>
                  <a:gd name="T80" fmla="*/ 2150 w 3355"/>
                  <a:gd name="T81" fmla="*/ 65 h 411"/>
                  <a:gd name="T82" fmla="*/ 2203 w 3355"/>
                  <a:gd name="T83" fmla="*/ 65 h 411"/>
                  <a:gd name="T84" fmla="*/ 2254 w 3355"/>
                  <a:gd name="T85" fmla="*/ 66 h 411"/>
                  <a:gd name="T86" fmla="*/ 2307 w 3355"/>
                  <a:gd name="T87" fmla="*/ 66 h 411"/>
                  <a:gd name="T88" fmla="*/ 2360 w 3355"/>
                  <a:gd name="T89" fmla="*/ 60 h 411"/>
                  <a:gd name="T90" fmla="*/ 2412 w 3355"/>
                  <a:gd name="T91" fmla="*/ 68 h 411"/>
                  <a:gd name="T92" fmla="*/ 2465 w 3355"/>
                  <a:gd name="T93" fmla="*/ 58 h 411"/>
                  <a:gd name="T94" fmla="*/ 2517 w 3355"/>
                  <a:gd name="T95" fmla="*/ 66 h 411"/>
                  <a:gd name="T96" fmla="*/ 2569 w 3355"/>
                  <a:gd name="T97" fmla="*/ 59 h 411"/>
                  <a:gd name="T98" fmla="*/ 2622 w 3355"/>
                  <a:gd name="T99" fmla="*/ 59 h 411"/>
                  <a:gd name="T100" fmla="*/ 2675 w 3355"/>
                  <a:gd name="T101" fmla="*/ 66 h 411"/>
                  <a:gd name="T102" fmla="*/ 2727 w 3355"/>
                  <a:gd name="T103" fmla="*/ 72 h 411"/>
                  <a:gd name="T104" fmla="*/ 2779 w 3355"/>
                  <a:gd name="T105" fmla="*/ 55 h 411"/>
                  <a:gd name="T106" fmla="*/ 2832 w 3355"/>
                  <a:gd name="T107" fmla="*/ 60 h 411"/>
                  <a:gd name="T108" fmla="*/ 2884 w 3355"/>
                  <a:gd name="T109" fmla="*/ 45 h 411"/>
                  <a:gd name="T110" fmla="*/ 2937 w 3355"/>
                  <a:gd name="T111" fmla="*/ 47 h 411"/>
                  <a:gd name="T112" fmla="*/ 2990 w 3355"/>
                  <a:gd name="T113" fmla="*/ 52 h 411"/>
                  <a:gd name="T114" fmla="*/ 3041 w 3355"/>
                  <a:gd name="T115" fmla="*/ 47 h 411"/>
                  <a:gd name="T116" fmla="*/ 3094 w 3355"/>
                  <a:gd name="T117" fmla="*/ 39 h 411"/>
                  <a:gd name="T118" fmla="*/ 3146 w 3355"/>
                  <a:gd name="T119" fmla="*/ 49 h 411"/>
                  <a:gd name="T120" fmla="*/ 3199 w 3355"/>
                  <a:gd name="T121" fmla="*/ 41 h 411"/>
                  <a:gd name="T122" fmla="*/ 3252 w 3355"/>
                  <a:gd name="T123" fmla="*/ 42 h 411"/>
                  <a:gd name="T124" fmla="*/ 3303 w 3355"/>
                  <a:gd name="T125" fmla="*/ 46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55" h="411">
                    <a:moveTo>
                      <a:pt x="0" y="18"/>
                    </a:moveTo>
                    <a:lnTo>
                      <a:pt x="0" y="21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17"/>
                    </a:lnTo>
                    <a:lnTo>
                      <a:pt x="2" y="18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3" y="18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4" y="15"/>
                    </a:lnTo>
                    <a:lnTo>
                      <a:pt x="4" y="17"/>
                    </a:lnTo>
                    <a:lnTo>
                      <a:pt x="5" y="17"/>
                    </a:lnTo>
                    <a:lnTo>
                      <a:pt x="5" y="18"/>
                    </a:lnTo>
                    <a:lnTo>
                      <a:pt x="5" y="17"/>
                    </a:lnTo>
                    <a:lnTo>
                      <a:pt x="6" y="17"/>
                    </a:lnTo>
                    <a:lnTo>
                      <a:pt x="6" y="17"/>
                    </a:lnTo>
                    <a:lnTo>
                      <a:pt x="6" y="18"/>
                    </a:lnTo>
                    <a:lnTo>
                      <a:pt x="7" y="18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9" y="21"/>
                    </a:lnTo>
                    <a:lnTo>
                      <a:pt x="9" y="19"/>
                    </a:lnTo>
                    <a:lnTo>
                      <a:pt x="10" y="19"/>
                    </a:lnTo>
                    <a:lnTo>
                      <a:pt x="10" y="18"/>
                    </a:lnTo>
                    <a:lnTo>
                      <a:pt x="10" y="19"/>
                    </a:lnTo>
                    <a:lnTo>
                      <a:pt x="11" y="18"/>
                    </a:lnTo>
                    <a:lnTo>
                      <a:pt x="11" y="17"/>
                    </a:lnTo>
                    <a:lnTo>
                      <a:pt x="11" y="15"/>
                    </a:lnTo>
                    <a:lnTo>
                      <a:pt x="12" y="17"/>
                    </a:lnTo>
                    <a:lnTo>
                      <a:pt x="12" y="18"/>
                    </a:lnTo>
                    <a:lnTo>
                      <a:pt x="13" y="18"/>
                    </a:lnTo>
                    <a:lnTo>
                      <a:pt x="13" y="19"/>
                    </a:lnTo>
                    <a:lnTo>
                      <a:pt x="13" y="19"/>
                    </a:lnTo>
                    <a:lnTo>
                      <a:pt x="14" y="19"/>
                    </a:lnTo>
                    <a:lnTo>
                      <a:pt x="14" y="21"/>
                    </a:lnTo>
                    <a:lnTo>
                      <a:pt x="14" y="19"/>
                    </a:lnTo>
                    <a:lnTo>
                      <a:pt x="15" y="17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6" y="14"/>
                    </a:lnTo>
                    <a:lnTo>
                      <a:pt x="16" y="13"/>
                    </a:lnTo>
                    <a:lnTo>
                      <a:pt x="18" y="13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19" y="15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20" y="17"/>
                    </a:lnTo>
                    <a:lnTo>
                      <a:pt x="20" y="19"/>
                    </a:lnTo>
                    <a:lnTo>
                      <a:pt x="20" y="19"/>
                    </a:lnTo>
                    <a:lnTo>
                      <a:pt x="21" y="18"/>
                    </a:lnTo>
                    <a:lnTo>
                      <a:pt x="21" y="18"/>
                    </a:lnTo>
                    <a:lnTo>
                      <a:pt x="22" y="19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3" y="23"/>
                    </a:lnTo>
                    <a:lnTo>
                      <a:pt x="23" y="22"/>
                    </a:lnTo>
                    <a:lnTo>
                      <a:pt x="23" y="21"/>
                    </a:lnTo>
                    <a:lnTo>
                      <a:pt x="24" y="21"/>
                    </a:lnTo>
                    <a:lnTo>
                      <a:pt x="24" y="22"/>
                    </a:lnTo>
                    <a:lnTo>
                      <a:pt x="24" y="23"/>
                    </a:lnTo>
                    <a:lnTo>
                      <a:pt x="25" y="23"/>
                    </a:lnTo>
                    <a:lnTo>
                      <a:pt x="25" y="22"/>
                    </a:lnTo>
                    <a:lnTo>
                      <a:pt x="27" y="23"/>
                    </a:lnTo>
                    <a:lnTo>
                      <a:pt x="27" y="22"/>
                    </a:lnTo>
                    <a:lnTo>
                      <a:pt x="27" y="20"/>
                    </a:lnTo>
                    <a:lnTo>
                      <a:pt x="28" y="17"/>
                    </a:lnTo>
                    <a:lnTo>
                      <a:pt x="28" y="15"/>
                    </a:lnTo>
                    <a:lnTo>
                      <a:pt x="28" y="18"/>
                    </a:lnTo>
                    <a:lnTo>
                      <a:pt x="29" y="18"/>
                    </a:lnTo>
                    <a:lnTo>
                      <a:pt x="29" y="19"/>
                    </a:lnTo>
                    <a:lnTo>
                      <a:pt x="29" y="21"/>
                    </a:lnTo>
                    <a:lnTo>
                      <a:pt x="30" y="21"/>
                    </a:lnTo>
                    <a:lnTo>
                      <a:pt x="30" y="22"/>
                    </a:lnTo>
                    <a:lnTo>
                      <a:pt x="31" y="22"/>
                    </a:lnTo>
                    <a:lnTo>
                      <a:pt x="31" y="21"/>
                    </a:lnTo>
                    <a:lnTo>
                      <a:pt x="31" y="19"/>
                    </a:lnTo>
                    <a:lnTo>
                      <a:pt x="32" y="18"/>
                    </a:lnTo>
                    <a:lnTo>
                      <a:pt x="32" y="19"/>
                    </a:lnTo>
                    <a:lnTo>
                      <a:pt x="32" y="19"/>
                    </a:lnTo>
                    <a:lnTo>
                      <a:pt x="33" y="21"/>
                    </a:lnTo>
                    <a:lnTo>
                      <a:pt x="33" y="22"/>
                    </a:lnTo>
                    <a:lnTo>
                      <a:pt x="33" y="23"/>
                    </a:lnTo>
                    <a:lnTo>
                      <a:pt x="34" y="22"/>
                    </a:lnTo>
                    <a:lnTo>
                      <a:pt x="34" y="23"/>
                    </a:lnTo>
                    <a:lnTo>
                      <a:pt x="36" y="24"/>
                    </a:lnTo>
                    <a:lnTo>
                      <a:pt x="36" y="23"/>
                    </a:lnTo>
                    <a:lnTo>
                      <a:pt x="36" y="21"/>
                    </a:lnTo>
                    <a:lnTo>
                      <a:pt x="37" y="19"/>
                    </a:lnTo>
                    <a:lnTo>
                      <a:pt x="37" y="19"/>
                    </a:lnTo>
                    <a:lnTo>
                      <a:pt x="37" y="19"/>
                    </a:lnTo>
                    <a:lnTo>
                      <a:pt x="38" y="20"/>
                    </a:lnTo>
                    <a:lnTo>
                      <a:pt x="38" y="19"/>
                    </a:lnTo>
                    <a:lnTo>
                      <a:pt x="38" y="20"/>
                    </a:lnTo>
                    <a:lnTo>
                      <a:pt x="39" y="19"/>
                    </a:lnTo>
                    <a:lnTo>
                      <a:pt x="39" y="19"/>
                    </a:lnTo>
                    <a:lnTo>
                      <a:pt x="40" y="18"/>
                    </a:lnTo>
                    <a:lnTo>
                      <a:pt x="40" y="17"/>
                    </a:lnTo>
                    <a:lnTo>
                      <a:pt x="40" y="17"/>
                    </a:lnTo>
                    <a:lnTo>
                      <a:pt x="41" y="15"/>
                    </a:lnTo>
                    <a:lnTo>
                      <a:pt x="41" y="15"/>
                    </a:lnTo>
                    <a:lnTo>
                      <a:pt x="41" y="18"/>
                    </a:lnTo>
                    <a:lnTo>
                      <a:pt x="42" y="18"/>
                    </a:lnTo>
                    <a:lnTo>
                      <a:pt x="42" y="19"/>
                    </a:lnTo>
                    <a:lnTo>
                      <a:pt x="43" y="19"/>
                    </a:lnTo>
                    <a:lnTo>
                      <a:pt x="43" y="19"/>
                    </a:lnTo>
                    <a:lnTo>
                      <a:pt x="43" y="20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2"/>
                    </a:lnTo>
                    <a:lnTo>
                      <a:pt x="46" y="20"/>
                    </a:lnTo>
                    <a:lnTo>
                      <a:pt x="46" y="19"/>
                    </a:lnTo>
                    <a:lnTo>
                      <a:pt x="46" y="17"/>
                    </a:lnTo>
                    <a:lnTo>
                      <a:pt x="47" y="15"/>
                    </a:lnTo>
                    <a:lnTo>
                      <a:pt x="47" y="17"/>
                    </a:lnTo>
                    <a:lnTo>
                      <a:pt x="48" y="18"/>
                    </a:lnTo>
                    <a:lnTo>
                      <a:pt x="48" y="15"/>
                    </a:lnTo>
                    <a:lnTo>
                      <a:pt x="48" y="14"/>
                    </a:lnTo>
                    <a:lnTo>
                      <a:pt x="49" y="14"/>
                    </a:lnTo>
                    <a:lnTo>
                      <a:pt x="49" y="14"/>
                    </a:lnTo>
                    <a:lnTo>
                      <a:pt x="49" y="13"/>
                    </a:lnTo>
                    <a:lnTo>
                      <a:pt x="50" y="14"/>
                    </a:lnTo>
                    <a:lnTo>
                      <a:pt x="50" y="12"/>
                    </a:lnTo>
                    <a:lnTo>
                      <a:pt x="50" y="11"/>
                    </a:lnTo>
                    <a:lnTo>
                      <a:pt x="51" y="12"/>
                    </a:lnTo>
                    <a:lnTo>
                      <a:pt x="51" y="12"/>
                    </a:lnTo>
                    <a:lnTo>
                      <a:pt x="52" y="13"/>
                    </a:lnTo>
                    <a:lnTo>
                      <a:pt x="52" y="12"/>
                    </a:lnTo>
                    <a:lnTo>
                      <a:pt x="52" y="11"/>
                    </a:lnTo>
                    <a:lnTo>
                      <a:pt x="54" y="11"/>
                    </a:lnTo>
                    <a:lnTo>
                      <a:pt x="54" y="13"/>
                    </a:lnTo>
                    <a:lnTo>
                      <a:pt x="54" y="13"/>
                    </a:lnTo>
                    <a:lnTo>
                      <a:pt x="55" y="15"/>
                    </a:lnTo>
                    <a:lnTo>
                      <a:pt x="55" y="14"/>
                    </a:lnTo>
                    <a:lnTo>
                      <a:pt x="55" y="13"/>
                    </a:lnTo>
                    <a:lnTo>
                      <a:pt x="56" y="13"/>
                    </a:lnTo>
                    <a:lnTo>
                      <a:pt x="56" y="13"/>
                    </a:lnTo>
                    <a:lnTo>
                      <a:pt x="57" y="17"/>
                    </a:lnTo>
                    <a:lnTo>
                      <a:pt x="57" y="17"/>
                    </a:lnTo>
                    <a:lnTo>
                      <a:pt x="57" y="18"/>
                    </a:lnTo>
                    <a:lnTo>
                      <a:pt x="58" y="18"/>
                    </a:lnTo>
                    <a:lnTo>
                      <a:pt x="58" y="19"/>
                    </a:lnTo>
                    <a:lnTo>
                      <a:pt x="58" y="21"/>
                    </a:lnTo>
                    <a:lnTo>
                      <a:pt x="59" y="19"/>
                    </a:lnTo>
                    <a:lnTo>
                      <a:pt x="59" y="19"/>
                    </a:lnTo>
                    <a:lnTo>
                      <a:pt x="59" y="18"/>
                    </a:lnTo>
                    <a:lnTo>
                      <a:pt x="60" y="17"/>
                    </a:lnTo>
                    <a:lnTo>
                      <a:pt x="60" y="15"/>
                    </a:lnTo>
                    <a:lnTo>
                      <a:pt x="61" y="14"/>
                    </a:lnTo>
                    <a:lnTo>
                      <a:pt x="61" y="12"/>
                    </a:lnTo>
                    <a:lnTo>
                      <a:pt x="61" y="12"/>
                    </a:lnTo>
                    <a:lnTo>
                      <a:pt x="63" y="11"/>
                    </a:lnTo>
                    <a:lnTo>
                      <a:pt x="63" y="11"/>
                    </a:lnTo>
                    <a:lnTo>
                      <a:pt x="63" y="9"/>
                    </a:lnTo>
                    <a:lnTo>
                      <a:pt x="64" y="8"/>
                    </a:lnTo>
                    <a:lnTo>
                      <a:pt x="64" y="6"/>
                    </a:lnTo>
                    <a:lnTo>
                      <a:pt x="64" y="8"/>
                    </a:lnTo>
                    <a:lnTo>
                      <a:pt x="65" y="8"/>
                    </a:lnTo>
                    <a:lnTo>
                      <a:pt x="65" y="8"/>
                    </a:lnTo>
                    <a:lnTo>
                      <a:pt x="66" y="10"/>
                    </a:lnTo>
                    <a:lnTo>
                      <a:pt x="66" y="11"/>
                    </a:lnTo>
                    <a:lnTo>
                      <a:pt x="66" y="13"/>
                    </a:lnTo>
                    <a:lnTo>
                      <a:pt x="67" y="13"/>
                    </a:lnTo>
                    <a:lnTo>
                      <a:pt x="67" y="17"/>
                    </a:lnTo>
                    <a:lnTo>
                      <a:pt x="67" y="18"/>
                    </a:lnTo>
                    <a:lnTo>
                      <a:pt x="68" y="20"/>
                    </a:lnTo>
                    <a:lnTo>
                      <a:pt x="68" y="19"/>
                    </a:lnTo>
                    <a:lnTo>
                      <a:pt x="68" y="19"/>
                    </a:lnTo>
                    <a:lnTo>
                      <a:pt x="69" y="19"/>
                    </a:lnTo>
                    <a:lnTo>
                      <a:pt x="69" y="19"/>
                    </a:lnTo>
                    <a:lnTo>
                      <a:pt x="70" y="18"/>
                    </a:lnTo>
                    <a:lnTo>
                      <a:pt x="70" y="15"/>
                    </a:lnTo>
                    <a:lnTo>
                      <a:pt x="70" y="14"/>
                    </a:lnTo>
                    <a:lnTo>
                      <a:pt x="72" y="13"/>
                    </a:lnTo>
                    <a:lnTo>
                      <a:pt x="72" y="13"/>
                    </a:lnTo>
                    <a:lnTo>
                      <a:pt x="72" y="12"/>
                    </a:lnTo>
                    <a:lnTo>
                      <a:pt x="73" y="12"/>
                    </a:lnTo>
                    <a:lnTo>
                      <a:pt x="73" y="13"/>
                    </a:lnTo>
                    <a:lnTo>
                      <a:pt x="73" y="13"/>
                    </a:lnTo>
                    <a:lnTo>
                      <a:pt x="74" y="14"/>
                    </a:lnTo>
                    <a:lnTo>
                      <a:pt x="74" y="13"/>
                    </a:lnTo>
                    <a:lnTo>
                      <a:pt x="75" y="13"/>
                    </a:lnTo>
                    <a:lnTo>
                      <a:pt x="75" y="13"/>
                    </a:lnTo>
                    <a:lnTo>
                      <a:pt x="75" y="11"/>
                    </a:lnTo>
                    <a:lnTo>
                      <a:pt x="76" y="11"/>
                    </a:lnTo>
                    <a:lnTo>
                      <a:pt x="76" y="11"/>
                    </a:lnTo>
                    <a:lnTo>
                      <a:pt x="76" y="11"/>
                    </a:lnTo>
                    <a:lnTo>
                      <a:pt x="77" y="10"/>
                    </a:lnTo>
                    <a:lnTo>
                      <a:pt x="77" y="11"/>
                    </a:lnTo>
                    <a:lnTo>
                      <a:pt x="77" y="12"/>
                    </a:lnTo>
                    <a:lnTo>
                      <a:pt x="78" y="12"/>
                    </a:lnTo>
                    <a:lnTo>
                      <a:pt x="78" y="11"/>
                    </a:lnTo>
                    <a:lnTo>
                      <a:pt x="79" y="11"/>
                    </a:lnTo>
                    <a:lnTo>
                      <a:pt x="79" y="13"/>
                    </a:lnTo>
                    <a:lnTo>
                      <a:pt x="79" y="13"/>
                    </a:lnTo>
                    <a:lnTo>
                      <a:pt x="81" y="13"/>
                    </a:lnTo>
                    <a:lnTo>
                      <a:pt x="81" y="13"/>
                    </a:lnTo>
                    <a:lnTo>
                      <a:pt x="81" y="11"/>
                    </a:lnTo>
                    <a:lnTo>
                      <a:pt x="82" y="10"/>
                    </a:lnTo>
                    <a:lnTo>
                      <a:pt x="82" y="10"/>
                    </a:lnTo>
                    <a:lnTo>
                      <a:pt x="82" y="10"/>
                    </a:lnTo>
                    <a:lnTo>
                      <a:pt x="83" y="10"/>
                    </a:lnTo>
                    <a:lnTo>
                      <a:pt x="83" y="11"/>
                    </a:lnTo>
                    <a:lnTo>
                      <a:pt x="84" y="11"/>
                    </a:lnTo>
                    <a:lnTo>
                      <a:pt x="84" y="14"/>
                    </a:lnTo>
                    <a:lnTo>
                      <a:pt x="84" y="14"/>
                    </a:lnTo>
                    <a:lnTo>
                      <a:pt x="85" y="18"/>
                    </a:lnTo>
                    <a:lnTo>
                      <a:pt x="85" y="17"/>
                    </a:lnTo>
                    <a:lnTo>
                      <a:pt x="85" y="15"/>
                    </a:lnTo>
                    <a:lnTo>
                      <a:pt x="86" y="14"/>
                    </a:lnTo>
                    <a:lnTo>
                      <a:pt x="86" y="14"/>
                    </a:lnTo>
                    <a:lnTo>
                      <a:pt x="87" y="15"/>
                    </a:lnTo>
                    <a:lnTo>
                      <a:pt x="87" y="15"/>
                    </a:lnTo>
                    <a:lnTo>
                      <a:pt x="87" y="14"/>
                    </a:lnTo>
                    <a:lnTo>
                      <a:pt x="88" y="15"/>
                    </a:lnTo>
                    <a:lnTo>
                      <a:pt x="88" y="15"/>
                    </a:lnTo>
                    <a:lnTo>
                      <a:pt x="88" y="17"/>
                    </a:lnTo>
                    <a:lnTo>
                      <a:pt x="90" y="18"/>
                    </a:lnTo>
                    <a:lnTo>
                      <a:pt x="90" y="17"/>
                    </a:lnTo>
                    <a:lnTo>
                      <a:pt x="90" y="15"/>
                    </a:lnTo>
                    <a:lnTo>
                      <a:pt x="91" y="17"/>
                    </a:lnTo>
                    <a:lnTo>
                      <a:pt x="91" y="14"/>
                    </a:lnTo>
                    <a:lnTo>
                      <a:pt x="92" y="17"/>
                    </a:lnTo>
                    <a:lnTo>
                      <a:pt x="92" y="15"/>
                    </a:lnTo>
                    <a:lnTo>
                      <a:pt x="92" y="15"/>
                    </a:lnTo>
                    <a:lnTo>
                      <a:pt x="93" y="14"/>
                    </a:lnTo>
                    <a:lnTo>
                      <a:pt x="93" y="17"/>
                    </a:lnTo>
                    <a:lnTo>
                      <a:pt x="93" y="14"/>
                    </a:lnTo>
                    <a:lnTo>
                      <a:pt x="94" y="15"/>
                    </a:lnTo>
                    <a:lnTo>
                      <a:pt x="94" y="14"/>
                    </a:lnTo>
                    <a:lnTo>
                      <a:pt x="94" y="15"/>
                    </a:lnTo>
                    <a:lnTo>
                      <a:pt x="95" y="14"/>
                    </a:lnTo>
                    <a:lnTo>
                      <a:pt x="95" y="12"/>
                    </a:lnTo>
                    <a:lnTo>
                      <a:pt x="96" y="13"/>
                    </a:lnTo>
                    <a:lnTo>
                      <a:pt x="96" y="10"/>
                    </a:lnTo>
                    <a:lnTo>
                      <a:pt x="96" y="11"/>
                    </a:lnTo>
                    <a:lnTo>
                      <a:pt x="97" y="11"/>
                    </a:lnTo>
                    <a:lnTo>
                      <a:pt x="97" y="9"/>
                    </a:lnTo>
                    <a:lnTo>
                      <a:pt x="97" y="9"/>
                    </a:lnTo>
                    <a:lnTo>
                      <a:pt x="99" y="9"/>
                    </a:lnTo>
                    <a:lnTo>
                      <a:pt x="99" y="8"/>
                    </a:lnTo>
                    <a:lnTo>
                      <a:pt x="99" y="8"/>
                    </a:lnTo>
                    <a:lnTo>
                      <a:pt x="100" y="11"/>
                    </a:lnTo>
                    <a:lnTo>
                      <a:pt x="100" y="10"/>
                    </a:lnTo>
                    <a:lnTo>
                      <a:pt x="101" y="11"/>
                    </a:lnTo>
                    <a:lnTo>
                      <a:pt x="101" y="11"/>
                    </a:lnTo>
                    <a:lnTo>
                      <a:pt x="101" y="10"/>
                    </a:lnTo>
                    <a:lnTo>
                      <a:pt x="102" y="11"/>
                    </a:lnTo>
                    <a:lnTo>
                      <a:pt x="102" y="11"/>
                    </a:lnTo>
                    <a:lnTo>
                      <a:pt x="102" y="10"/>
                    </a:lnTo>
                    <a:lnTo>
                      <a:pt x="103" y="11"/>
                    </a:lnTo>
                    <a:lnTo>
                      <a:pt x="103" y="11"/>
                    </a:lnTo>
                    <a:lnTo>
                      <a:pt x="103" y="14"/>
                    </a:lnTo>
                    <a:lnTo>
                      <a:pt x="104" y="17"/>
                    </a:lnTo>
                    <a:lnTo>
                      <a:pt x="104" y="18"/>
                    </a:lnTo>
                    <a:lnTo>
                      <a:pt x="105" y="17"/>
                    </a:lnTo>
                    <a:lnTo>
                      <a:pt x="105" y="18"/>
                    </a:lnTo>
                    <a:lnTo>
                      <a:pt x="105" y="18"/>
                    </a:lnTo>
                    <a:lnTo>
                      <a:pt x="106" y="18"/>
                    </a:lnTo>
                    <a:lnTo>
                      <a:pt x="106" y="17"/>
                    </a:lnTo>
                    <a:lnTo>
                      <a:pt x="106" y="15"/>
                    </a:lnTo>
                    <a:lnTo>
                      <a:pt x="108" y="17"/>
                    </a:lnTo>
                    <a:lnTo>
                      <a:pt x="108" y="15"/>
                    </a:lnTo>
                    <a:lnTo>
                      <a:pt x="108" y="13"/>
                    </a:lnTo>
                    <a:lnTo>
                      <a:pt x="109" y="12"/>
                    </a:lnTo>
                    <a:lnTo>
                      <a:pt x="109" y="10"/>
                    </a:lnTo>
                    <a:lnTo>
                      <a:pt x="110" y="6"/>
                    </a:lnTo>
                    <a:lnTo>
                      <a:pt x="110" y="8"/>
                    </a:lnTo>
                    <a:lnTo>
                      <a:pt x="110" y="8"/>
                    </a:lnTo>
                    <a:lnTo>
                      <a:pt x="111" y="8"/>
                    </a:lnTo>
                    <a:lnTo>
                      <a:pt x="111" y="11"/>
                    </a:lnTo>
                    <a:lnTo>
                      <a:pt x="111" y="11"/>
                    </a:lnTo>
                    <a:lnTo>
                      <a:pt x="112" y="13"/>
                    </a:lnTo>
                    <a:lnTo>
                      <a:pt x="112" y="14"/>
                    </a:lnTo>
                    <a:lnTo>
                      <a:pt x="112" y="14"/>
                    </a:lnTo>
                    <a:lnTo>
                      <a:pt x="113" y="15"/>
                    </a:lnTo>
                    <a:lnTo>
                      <a:pt x="113" y="14"/>
                    </a:lnTo>
                    <a:lnTo>
                      <a:pt x="114" y="14"/>
                    </a:lnTo>
                    <a:lnTo>
                      <a:pt x="114" y="15"/>
                    </a:lnTo>
                    <a:lnTo>
                      <a:pt x="114" y="15"/>
                    </a:lnTo>
                    <a:lnTo>
                      <a:pt x="115" y="15"/>
                    </a:lnTo>
                    <a:lnTo>
                      <a:pt x="115" y="15"/>
                    </a:lnTo>
                    <a:lnTo>
                      <a:pt x="115" y="13"/>
                    </a:lnTo>
                    <a:lnTo>
                      <a:pt x="117" y="12"/>
                    </a:lnTo>
                    <a:lnTo>
                      <a:pt x="117" y="10"/>
                    </a:lnTo>
                    <a:lnTo>
                      <a:pt x="117" y="9"/>
                    </a:lnTo>
                    <a:lnTo>
                      <a:pt x="118" y="9"/>
                    </a:lnTo>
                    <a:lnTo>
                      <a:pt x="118" y="9"/>
                    </a:lnTo>
                    <a:lnTo>
                      <a:pt x="119" y="9"/>
                    </a:lnTo>
                    <a:lnTo>
                      <a:pt x="119" y="11"/>
                    </a:lnTo>
                    <a:lnTo>
                      <a:pt x="119" y="14"/>
                    </a:lnTo>
                    <a:lnTo>
                      <a:pt x="120" y="14"/>
                    </a:lnTo>
                    <a:lnTo>
                      <a:pt x="120" y="15"/>
                    </a:lnTo>
                    <a:lnTo>
                      <a:pt x="120" y="14"/>
                    </a:lnTo>
                    <a:lnTo>
                      <a:pt x="121" y="15"/>
                    </a:lnTo>
                    <a:lnTo>
                      <a:pt x="121" y="15"/>
                    </a:lnTo>
                    <a:lnTo>
                      <a:pt x="121" y="15"/>
                    </a:lnTo>
                    <a:lnTo>
                      <a:pt x="122" y="15"/>
                    </a:lnTo>
                    <a:lnTo>
                      <a:pt x="122" y="15"/>
                    </a:lnTo>
                    <a:lnTo>
                      <a:pt x="123" y="15"/>
                    </a:lnTo>
                    <a:lnTo>
                      <a:pt x="123" y="14"/>
                    </a:lnTo>
                    <a:lnTo>
                      <a:pt x="123" y="14"/>
                    </a:lnTo>
                    <a:lnTo>
                      <a:pt x="124" y="14"/>
                    </a:lnTo>
                    <a:lnTo>
                      <a:pt x="124" y="15"/>
                    </a:lnTo>
                    <a:lnTo>
                      <a:pt x="124" y="13"/>
                    </a:lnTo>
                    <a:lnTo>
                      <a:pt x="126" y="13"/>
                    </a:lnTo>
                    <a:lnTo>
                      <a:pt x="126" y="11"/>
                    </a:lnTo>
                    <a:lnTo>
                      <a:pt x="126" y="12"/>
                    </a:lnTo>
                    <a:lnTo>
                      <a:pt x="127" y="13"/>
                    </a:lnTo>
                    <a:lnTo>
                      <a:pt x="127" y="12"/>
                    </a:lnTo>
                    <a:lnTo>
                      <a:pt x="128" y="11"/>
                    </a:lnTo>
                    <a:lnTo>
                      <a:pt x="128" y="9"/>
                    </a:lnTo>
                    <a:lnTo>
                      <a:pt x="128" y="8"/>
                    </a:lnTo>
                    <a:lnTo>
                      <a:pt x="129" y="6"/>
                    </a:lnTo>
                    <a:lnTo>
                      <a:pt x="129" y="6"/>
                    </a:lnTo>
                    <a:lnTo>
                      <a:pt x="129" y="6"/>
                    </a:lnTo>
                    <a:lnTo>
                      <a:pt x="130" y="5"/>
                    </a:lnTo>
                    <a:lnTo>
                      <a:pt x="130" y="4"/>
                    </a:lnTo>
                    <a:lnTo>
                      <a:pt x="131" y="4"/>
                    </a:lnTo>
                    <a:lnTo>
                      <a:pt x="131" y="5"/>
                    </a:lnTo>
                    <a:lnTo>
                      <a:pt x="131" y="6"/>
                    </a:lnTo>
                    <a:lnTo>
                      <a:pt x="132" y="8"/>
                    </a:lnTo>
                    <a:lnTo>
                      <a:pt x="132" y="9"/>
                    </a:lnTo>
                    <a:lnTo>
                      <a:pt x="132" y="9"/>
                    </a:lnTo>
                    <a:lnTo>
                      <a:pt x="133" y="9"/>
                    </a:lnTo>
                    <a:lnTo>
                      <a:pt x="133" y="9"/>
                    </a:lnTo>
                    <a:lnTo>
                      <a:pt x="133" y="8"/>
                    </a:lnTo>
                    <a:lnTo>
                      <a:pt x="135" y="8"/>
                    </a:lnTo>
                    <a:lnTo>
                      <a:pt x="135" y="8"/>
                    </a:lnTo>
                    <a:lnTo>
                      <a:pt x="136" y="8"/>
                    </a:lnTo>
                    <a:lnTo>
                      <a:pt x="136" y="8"/>
                    </a:lnTo>
                    <a:lnTo>
                      <a:pt x="136" y="8"/>
                    </a:lnTo>
                    <a:lnTo>
                      <a:pt x="137" y="6"/>
                    </a:lnTo>
                    <a:lnTo>
                      <a:pt x="137" y="8"/>
                    </a:lnTo>
                    <a:lnTo>
                      <a:pt x="137" y="10"/>
                    </a:lnTo>
                    <a:lnTo>
                      <a:pt x="138" y="10"/>
                    </a:lnTo>
                    <a:lnTo>
                      <a:pt x="138" y="12"/>
                    </a:lnTo>
                    <a:lnTo>
                      <a:pt x="138" y="13"/>
                    </a:lnTo>
                    <a:lnTo>
                      <a:pt x="139" y="14"/>
                    </a:lnTo>
                    <a:lnTo>
                      <a:pt x="139" y="15"/>
                    </a:lnTo>
                    <a:lnTo>
                      <a:pt x="140" y="14"/>
                    </a:lnTo>
                    <a:lnTo>
                      <a:pt x="140" y="13"/>
                    </a:lnTo>
                    <a:lnTo>
                      <a:pt x="140" y="12"/>
                    </a:lnTo>
                    <a:lnTo>
                      <a:pt x="141" y="13"/>
                    </a:lnTo>
                    <a:lnTo>
                      <a:pt x="141" y="13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2" y="10"/>
                    </a:lnTo>
                    <a:lnTo>
                      <a:pt x="142" y="9"/>
                    </a:lnTo>
                    <a:lnTo>
                      <a:pt x="144" y="8"/>
                    </a:lnTo>
                    <a:lnTo>
                      <a:pt x="144" y="8"/>
                    </a:lnTo>
                    <a:lnTo>
                      <a:pt x="145" y="6"/>
                    </a:lnTo>
                    <a:lnTo>
                      <a:pt x="145" y="6"/>
                    </a:lnTo>
                    <a:lnTo>
                      <a:pt x="145" y="5"/>
                    </a:lnTo>
                    <a:lnTo>
                      <a:pt x="146" y="5"/>
                    </a:lnTo>
                    <a:lnTo>
                      <a:pt x="146" y="5"/>
                    </a:lnTo>
                    <a:lnTo>
                      <a:pt x="146" y="9"/>
                    </a:lnTo>
                    <a:lnTo>
                      <a:pt x="147" y="8"/>
                    </a:lnTo>
                    <a:lnTo>
                      <a:pt x="147" y="8"/>
                    </a:lnTo>
                    <a:lnTo>
                      <a:pt x="147" y="9"/>
                    </a:lnTo>
                    <a:lnTo>
                      <a:pt x="148" y="11"/>
                    </a:lnTo>
                    <a:lnTo>
                      <a:pt x="148" y="12"/>
                    </a:lnTo>
                    <a:lnTo>
                      <a:pt x="149" y="11"/>
                    </a:lnTo>
                    <a:lnTo>
                      <a:pt x="149" y="13"/>
                    </a:lnTo>
                    <a:lnTo>
                      <a:pt x="149" y="13"/>
                    </a:lnTo>
                    <a:lnTo>
                      <a:pt x="150" y="15"/>
                    </a:lnTo>
                    <a:lnTo>
                      <a:pt x="150" y="18"/>
                    </a:lnTo>
                    <a:lnTo>
                      <a:pt x="150" y="18"/>
                    </a:lnTo>
                    <a:lnTo>
                      <a:pt x="151" y="17"/>
                    </a:lnTo>
                    <a:lnTo>
                      <a:pt x="151" y="14"/>
                    </a:lnTo>
                    <a:lnTo>
                      <a:pt x="151" y="13"/>
                    </a:lnTo>
                    <a:lnTo>
                      <a:pt x="153" y="13"/>
                    </a:lnTo>
                    <a:lnTo>
                      <a:pt x="153" y="11"/>
                    </a:lnTo>
                    <a:lnTo>
                      <a:pt x="154" y="10"/>
                    </a:lnTo>
                    <a:lnTo>
                      <a:pt x="154" y="10"/>
                    </a:lnTo>
                    <a:lnTo>
                      <a:pt x="154" y="10"/>
                    </a:lnTo>
                    <a:lnTo>
                      <a:pt x="155" y="11"/>
                    </a:lnTo>
                    <a:lnTo>
                      <a:pt x="155" y="10"/>
                    </a:lnTo>
                    <a:lnTo>
                      <a:pt x="155" y="11"/>
                    </a:lnTo>
                    <a:lnTo>
                      <a:pt x="156" y="10"/>
                    </a:lnTo>
                    <a:lnTo>
                      <a:pt x="156" y="11"/>
                    </a:lnTo>
                    <a:lnTo>
                      <a:pt x="156" y="11"/>
                    </a:lnTo>
                    <a:lnTo>
                      <a:pt x="157" y="11"/>
                    </a:lnTo>
                    <a:lnTo>
                      <a:pt x="157" y="11"/>
                    </a:lnTo>
                    <a:lnTo>
                      <a:pt x="158" y="9"/>
                    </a:lnTo>
                    <a:lnTo>
                      <a:pt x="158" y="9"/>
                    </a:lnTo>
                    <a:lnTo>
                      <a:pt x="158" y="9"/>
                    </a:lnTo>
                    <a:lnTo>
                      <a:pt x="159" y="9"/>
                    </a:lnTo>
                    <a:lnTo>
                      <a:pt x="159" y="11"/>
                    </a:lnTo>
                    <a:lnTo>
                      <a:pt x="159" y="11"/>
                    </a:lnTo>
                    <a:lnTo>
                      <a:pt x="160" y="13"/>
                    </a:lnTo>
                    <a:lnTo>
                      <a:pt x="160" y="11"/>
                    </a:lnTo>
                    <a:lnTo>
                      <a:pt x="160" y="12"/>
                    </a:lnTo>
                    <a:lnTo>
                      <a:pt x="162" y="11"/>
                    </a:lnTo>
                    <a:lnTo>
                      <a:pt x="162" y="10"/>
                    </a:lnTo>
                    <a:lnTo>
                      <a:pt x="163" y="12"/>
                    </a:lnTo>
                    <a:lnTo>
                      <a:pt x="163" y="11"/>
                    </a:lnTo>
                    <a:lnTo>
                      <a:pt x="163" y="11"/>
                    </a:lnTo>
                    <a:lnTo>
                      <a:pt x="164" y="11"/>
                    </a:lnTo>
                    <a:lnTo>
                      <a:pt x="164" y="11"/>
                    </a:lnTo>
                    <a:lnTo>
                      <a:pt x="164" y="12"/>
                    </a:lnTo>
                    <a:lnTo>
                      <a:pt x="165" y="12"/>
                    </a:lnTo>
                    <a:lnTo>
                      <a:pt x="165" y="11"/>
                    </a:lnTo>
                    <a:lnTo>
                      <a:pt x="165" y="11"/>
                    </a:lnTo>
                    <a:lnTo>
                      <a:pt x="166" y="11"/>
                    </a:lnTo>
                    <a:lnTo>
                      <a:pt x="166" y="13"/>
                    </a:lnTo>
                    <a:lnTo>
                      <a:pt x="167" y="15"/>
                    </a:lnTo>
                    <a:lnTo>
                      <a:pt x="167" y="18"/>
                    </a:lnTo>
                    <a:lnTo>
                      <a:pt x="167" y="19"/>
                    </a:lnTo>
                    <a:lnTo>
                      <a:pt x="168" y="18"/>
                    </a:lnTo>
                    <a:lnTo>
                      <a:pt x="168" y="19"/>
                    </a:lnTo>
                    <a:lnTo>
                      <a:pt x="168" y="18"/>
                    </a:lnTo>
                    <a:lnTo>
                      <a:pt x="169" y="17"/>
                    </a:lnTo>
                    <a:lnTo>
                      <a:pt x="169" y="18"/>
                    </a:lnTo>
                    <a:lnTo>
                      <a:pt x="169" y="17"/>
                    </a:lnTo>
                    <a:lnTo>
                      <a:pt x="171" y="18"/>
                    </a:lnTo>
                    <a:lnTo>
                      <a:pt x="171" y="21"/>
                    </a:lnTo>
                    <a:lnTo>
                      <a:pt x="172" y="22"/>
                    </a:lnTo>
                    <a:lnTo>
                      <a:pt x="172" y="23"/>
                    </a:lnTo>
                    <a:lnTo>
                      <a:pt x="172" y="22"/>
                    </a:lnTo>
                    <a:lnTo>
                      <a:pt x="173" y="21"/>
                    </a:lnTo>
                    <a:lnTo>
                      <a:pt x="173" y="19"/>
                    </a:lnTo>
                    <a:lnTo>
                      <a:pt x="173" y="19"/>
                    </a:lnTo>
                    <a:lnTo>
                      <a:pt x="174" y="18"/>
                    </a:lnTo>
                    <a:lnTo>
                      <a:pt x="174" y="14"/>
                    </a:lnTo>
                    <a:lnTo>
                      <a:pt x="175" y="15"/>
                    </a:lnTo>
                    <a:lnTo>
                      <a:pt x="175" y="15"/>
                    </a:lnTo>
                    <a:lnTo>
                      <a:pt x="175" y="14"/>
                    </a:lnTo>
                    <a:lnTo>
                      <a:pt x="176" y="15"/>
                    </a:lnTo>
                    <a:lnTo>
                      <a:pt x="176" y="19"/>
                    </a:lnTo>
                    <a:lnTo>
                      <a:pt x="176" y="19"/>
                    </a:lnTo>
                    <a:lnTo>
                      <a:pt x="177" y="21"/>
                    </a:lnTo>
                    <a:lnTo>
                      <a:pt x="177" y="21"/>
                    </a:lnTo>
                    <a:lnTo>
                      <a:pt x="177" y="19"/>
                    </a:lnTo>
                    <a:lnTo>
                      <a:pt x="178" y="18"/>
                    </a:lnTo>
                    <a:lnTo>
                      <a:pt x="178" y="17"/>
                    </a:lnTo>
                    <a:lnTo>
                      <a:pt x="180" y="14"/>
                    </a:lnTo>
                    <a:lnTo>
                      <a:pt x="180" y="12"/>
                    </a:lnTo>
                    <a:lnTo>
                      <a:pt x="180" y="10"/>
                    </a:lnTo>
                    <a:lnTo>
                      <a:pt x="181" y="12"/>
                    </a:lnTo>
                    <a:lnTo>
                      <a:pt x="181" y="13"/>
                    </a:lnTo>
                    <a:lnTo>
                      <a:pt x="181" y="14"/>
                    </a:lnTo>
                    <a:lnTo>
                      <a:pt x="182" y="17"/>
                    </a:lnTo>
                    <a:lnTo>
                      <a:pt x="182" y="19"/>
                    </a:lnTo>
                    <a:lnTo>
                      <a:pt x="182" y="19"/>
                    </a:lnTo>
                    <a:lnTo>
                      <a:pt x="183" y="19"/>
                    </a:lnTo>
                    <a:lnTo>
                      <a:pt x="183" y="18"/>
                    </a:lnTo>
                    <a:lnTo>
                      <a:pt x="184" y="20"/>
                    </a:lnTo>
                    <a:lnTo>
                      <a:pt x="184" y="21"/>
                    </a:lnTo>
                    <a:lnTo>
                      <a:pt x="184" y="23"/>
                    </a:lnTo>
                    <a:lnTo>
                      <a:pt x="185" y="23"/>
                    </a:lnTo>
                    <a:lnTo>
                      <a:pt x="185" y="26"/>
                    </a:lnTo>
                    <a:lnTo>
                      <a:pt x="185" y="26"/>
                    </a:lnTo>
                    <a:lnTo>
                      <a:pt x="186" y="27"/>
                    </a:lnTo>
                    <a:lnTo>
                      <a:pt x="186" y="29"/>
                    </a:lnTo>
                    <a:lnTo>
                      <a:pt x="186" y="27"/>
                    </a:lnTo>
                    <a:lnTo>
                      <a:pt x="187" y="28"/>
                    </a:lnTo>
                    <a:lnTo>
                      <a:pt x="187" y="29"/>
                    </a:lnTo>
                    <a:lnTo>
                      <a:pt x="189" y="28"/>
                    </a:lnTo>
                    <a:lnTo>
                      <a:pt x="189" y="27"/>
                    </a:lnTo>
                    <a:lnTo>
                      <a:pt x="189" y="24"/>
                    </a:lnTo>
                    <a:lnTo>
                      <a:pt x="190" y="24"/>
                    </a:lnTo>
                    <a:lnTo>
                      <a:pt x="190" y="24"/>
                    </a:lnTo>
                    <a:lnTo>
                      <a:pt x="190" y="24"/>
                    </a:lnTo>
                    <a:lnTo>
                      <a:pt x="191" y="24"/>
                    </a:lnTo>
                    <a:lnTo>
                      <a:pt x="191" y="23"/>
                    </a:lnTo>
                    <a:lnTo>
                      <a:pt x="191" y="22"/>
                    </a:lnTo>
                    <a:lnTo>
                      <a:pt x="192" y="22"/>
                    </a:lnTo>
                    <a:lnTo>
                      <a:pt x="192" y="23"/>
                    </a:lnTo>
                    <a:lnTo>
                      <a:pt x="193" y="23"/>
                    </a:lnTo>
                    <a:lnTo>
                      <a:pt x="193" y="23"/>
                    </a:lnTo>
                    <a:lnTo>
                      <a:pt x="193" y="23"/>
                    </a:lnTo>
                    <a:lnTo>
                      <a:pt x="194" y="23"/>
                    </a:lnTo>
                    <a:lnTo>
                      <a:pt x="194" y="23"/>
                    </a:lnTo>
                    <a:lnTo>
                      <a:pt x="194" y="21"/>
                    </a:lnTo>
                    <a:lnTo>
                      <a:pt x="195" y="21"/>
                    </a:lnTo>
                    <a:lnTo>
                      <a:pt x="195" y="22"/>
                    </a:lnTo>
                    <a:lnTo>
                      <a:pt x="195" y="22"/>
                    </a:lnTo>
                    <a:lnTo>
                      <a:pt x="196" y="23"/>
                    </a:lnTo>
                    <a:lnTo>
                      <a:pt x="196" y="23"/>
                    </a:lnTo>
                    <a:lnTo>
                      <a:pt x="198" y="26"/>
                    </a:lnTo>
                    <a:lnTo>
                      <a:pt x="198" y="24"/>
                    </a:lnTo>
                    <a:lnTo>
                      <a:pt x="198" y="26"/>
                    </a:lnTo>
                    <a:lnTo>
                      <a:pt x="199" y="24"/>
                    </a:lnTo>
                    <a:lnTo>
                      <a:pt x="199" y="23"/>
                    </a:lnTo>
                    <a:lnTo>
                      <a:pt x="199" y="21"/>
                    </a:lnTo>
                    <a:lnTo>
                      <a:pt x="200" y="22"/>
                    </a:lnTo>
                    <a:lnTo>
                      <a:pt x="200" y="23"/>
                    </a:lnTo>
                    <a:lnTo>
                      <a:pt x="200" y="22"/>
                    </a:lnTo>
                    <a:lnTo>
                      <a:pt x="201" y="22"/>
                    </a:lnTo>
                    <a:lnTo>
                      <a:pt x="201" y="23"/>
                    </a:lnTo>
                    <a:lnTo>
                      <a:pt x="202" y="23"/>
                    </a:lnTo>
                    <a:lnTo>
                      <a:pt x="202" y="24"/>
                    </a:lnTo>
                    <a:lnTo>
                      <a:pt x="202" y="24"/>
                    </a:lnTo>
                    <a:lnTo>
                      <a:pt x="203" y="22"/>
                    </a:lnTo>
                    <a:lnTo>
                      <a:pt x="203" y="23"/>
                    </a:lnTo>
                    <a:lnTo>
                      <a:pt x="203" y="26"/>
                    </a:lnTo>
                    <a:lnTo>
                      <a:pt x="204" y="27"/>
                    </a:lnTo>
                    <a:lnTo>
                      <a:pt x="204" y="27"/>
                    </a:lnTo>
                    <a:lnTo>
                      <a:pt x="204" y="28"/>
                    </a:lnTo>
                    <a:lnTo>
                      <a:pt x="205" y="27"/>
                    </a:lnTo>
                    <a:lnTo>
                      <a:pt x="205" y="27"/>
                    </a:lnTo>
                    <a:lnTo>
                      <a:pt x="206" y="26"/>
                    </a:lnTo>
                    <a:lnTo>
                      <a:pt x="206" y="24"/>
                    </a:lnTo>
                    <a:lnTo>
                      <a:pt x="206" y="23"/>
                    </a:lnTo>
                    <a:lnTo>
                      <a:pt x="208" y="23"/>
                    </a:lnTo>
                    <a:lnTo>
                      <a:pt x="208" y="22"/>
                    </a:lnTo>
                    <a:lnTo>
                      <a:pt x="208" y="21"/>
                    </a:lnTo>
                    <a:lnTo>
                      <a:pt x="209" y="22"/>
                    </a:lnTo>
                    <a:lnTo>
                      <a:pt x="209" y="22"/>
                    </a:lnTo>
                    <a:lnTo>
                      <a:pt x="209" y="22"/>
                    </a:lnTo>
                    <a:lnTo>
                      <a:pt x="210" y="22"/>
                    </a:lnTo>
                    <a:lnTo>
                      <a:pt x="210" y="22"/>
                    </a:lnTo>
                    <a:lnTo>
                      <a:pt x="211" y="21"/>
                    </a:lnTo>
                    <a:lnTo>
                      <a:pt x="211" y="22"/>
                    </a:lnTo>
                    <a:lnTo>
                      <a:pt x="211" y="19"/>
                    </a:lnTo>
                    <a:lnTo>
                      <a:pt x="212" y="19"/>
                    </a:lnTo>
                    <a:lnTo>
                      <a:pt x="212" y="17"/>
                    </a:lnTo>
                    <a:lnTo>
                      <a:pt x="212" y="15"/>
                    </a:lnTo>
                    <a:lnTo>
                      <a:pt x="213" y="17"/>
                    </a:lnTo>
                    <a:lnTo>
                      <a:pt x="213" y="15"/>
                    </a:lnTo>
                    <a:lnTo>
                      <a:pt x="213" y="17"/>
                    </a:lnTo>
                    <a:lnTo>
                      <a:pt x="214" y="14"/>
                    </a:lnTo>
                    <a:lnTo>
                      <a:pt x="214" y="15"/>
                    </a:lnTo>
                    <a:lnTo>
                      <a:pt x="215" y="14"/>
                    </a:lnTo>
                    <a:lnTo>
                      <a:pt x="215" y="15"/>
                    </a:lnTo>
                    <a:lnTo>
                      <a:pt x="215" y="15"/>
                    </a:lnTo>
                    <a:lnTo>
                      <a:pt x="217" y="15"/>
                    </a:lnTo>
                    <a:lnTo>
                      <a:pt x="217" y="17"/>
                    </a:lnTo>
                    <a:lnTo>
                      <a:pt x="217" y="15"/>
                    </a:lnTo>
                    <a:lnTo>
                      <a:pt x="218" y="17"/>
                    </a:lnTo>
                    <a:lnTo>
                      <a:pt x="218" y="19"/>
                    </a:lnTo>
                    <a:lnTo>
                      <a:pt x="219" y="19"/>
                    </a:lnTo>
                    <a:lnTo>
                      <a:pt x="219" y="19"/>
                    </a:lnTo>
                    <a:lnTo>
                      <a:pt x="219" y="19"/>
                    </a:lnTo>
                    <a:lnTo>
                      <a:pt x="220" y="19"/>
                    </a:lnTo>
                    <a:lnTo>
                      <a:pt x="220" y="21"/>
                    </a:lnTo>
                    <a:lnTo>
                      <a:pt x="220" y="21"/>
                    </a:lnTo>
                    <a:lnTo>
                      <a:pt x="221" y="22"/>
                    </a:lnTo>
                    <a:lnTo>
                      <a:pt x="221" y="20"/>
                    </a:lnTo>
                    <a:lnTo>
                      <a:pt x="221" y="21"/>
                    </a:lnTo>
                    <a:lnTo>
                      <a:pt x="222" y="19"/>
                    </a:lnTo>
                    <a:lnTo>
                      <a:pt x="222" y="20"/>
                    </a:lnTo>
                    <a:lnTo>
                      <a:pt x="223" y="19"/>
                    </a:lnTo>
                    <a:lnTo>
                      <a:pt x="223" y="18"/>
                    </a:lnTo>
                    <a:lnTo>
                      <a:pt x="223" y="18"/>
                    </a:lnTo>
                    <a:lnTo>
                      <a:pt x="224" y="18"/>
                    </a:lnTo>
                    <a:lnTo>
                      <a:pt x="224" y="20"/>
                    </a:lnTo>
                    <a:lnTo>
                      <a:pt x="224" y="18"/>
                    </a:lnTo>
                    <a:lnTo>
                      <a:pt x="226" y="19"/>
                    </a:lnTo>
                    <a:lnTo>
                      <a:pt x="226" y="19"/>
                    </a:lnTo>
                    <a:lnTo>
                      <a:pt x="226" y="15"/>
                    </a:lnTo>
                    <a:lnTo>
                      <a:pt x="227" y="13"/>
                    </a:lnTo>
                    <a:lnTo>
                      <a:pt x="227" y="11"/>
                    </a:lnTo>
                    <a:lnTo>
                      <a:pt x="228" y="13"/>
                    </a:lnTo>
                    <a:lnTo>
                      <a:pt x="228" y="14"/>
                    </a:lnTo>
                    <a:lnTo>
                      <a:pt x="228" y="15"/>
                    </a:lnTo>
                    <a:lnTo>
                      <a:pt x="229" y="15"/>
                    </a:lnTo>
                    <a:lnTo>
                      <a:pt x="229" y="15"/>
                    </a:lnTo>
                    <a:lnTo>
                      <a:pt x="229" y="17"/>
                    </a:lnTo>
                    <a:lnTo>
                      <a:pt x="230" y="18"/>
                    </a:lnTo>
                    <a:lnTo>
                      <a:pt x="230" y="18"/>
                    </a:lnTo>
                    <a:lnTo>
                      <a:pt x="230" y="18"/>
                    </a:lnTo>
                    <a:lnTo>
                      <a:pt x="231" y="15"/>
                    </a:lnTo>
                    <a:lnTo>
                      <a:pt x="231" y="18"/>
                    </a:lnTo>
                    <a:lnTo>
                      <a:pt x="232" y="20"/>
                    </a:lnTo>
                    <a:lnTo>
                      <a:pt x="232" y="22"/>
                    </a:lnTo>
                    <a:lnTo>
                      <a:pt x="232" y="21"/>
                    </a:lnTo>
                    <a:lnTo>
                      <a:pt x="233" y="21"/>
                    </a:lnTo>
                    <a:lnTo>
                      <a:pt x="233" y="20"/>
                    </a:lnTo>
                    <a:lnTo>
                      <a:pt x="233" y="20"/>
                    </a:lnTo>
                    <a:lnTo>
                      <a:pt x="235" y="21"/>
                    </a:lnTo>
                    <a:lnTo>
                      <a:pt x="235" y="21"/>
                    </a:lnTo>
                    <a:lnTo>
                      <a:pt x="235" y="19"/>
                    </a:lnTo>
                    <a:lnTo>
                      <a:pt x="236" y="18"/>
                    </a:lnTo>
                    <a:lnTo>
                      <a:pt x="236" y="18"/>
                    </a:lnTo>
                    <a:lnTo>
                      <a:pt x="237" y="17"/>
                    </a:lnTo>
                    <a:lnTo>
                      <a:pt x="237" y="18"/>
                    </a:lnTo>
                    <a:lnTo>
                      <a:pt x="237" y="15"/>
                    </a:lnTo>
                    <a:lnTo>
                      <a:pt x="238" y="15"/>
                    </a:lnTo>
                    <a:lnTo>
                      <a:pt x="238" y="15"/>
                    </a:lnTo>
                    <a:lnTo>
                      <a:pt x="238" y="17"/>
                    </a:lnTo>
                    <a:lnTo>
                      <a:pt x="239" y="17"/>
                    </a:lnTo>
                    <a:lnTo>
                      <a:pt x="239" y="18"/>
                    </a:lnTo>
                    <a:lnTo>
                      <a:pt x="239" y="19"/>
                    </a:lnTo>
                    <a:lnTo>
                      <a:pt x="240" y="17"/>
                    </a:lnTo>
                    <a:lnTo>
                      <a:pt x="240" y="18"/>
                    </a:lnTo>
                    <a:lnTo>
                      <a:pt x="241" y="19"/>
                    </a:lnTo>
                    <a:lnTo>
                      <a:pt x="241" y="18"/>
                    </a:lnTo>
                    <a:lnTo>
                      <a:pt x="241" y="18"/>
                    </a:lnTo>
                    <a:lnTo>
                      <a:pt x="242" y="18"/>
                    </a:lnTo>
                    <a:lnTo>
                      <a:pt x="242" y="18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44" y="14"/>
                    </a:lnTo>
                    <a:lnTo>
                      <a:pt x="244" y="17"/>
                    </a:lnTo>
                    <a:lnTo>
                      <a:pt x="245" y="18"/>
                    </a:lnTo>
                    <a:lnTo>
                      <a:pt x="245" y="17"/>
                    </a:lnTo>
                    <a:lnTo>
                      <a:pt x="246" y="17"/>
                    </a:lnTo>
                    <a:lnTo>
                      <a:pt x="246" y="18"/>
                    </a:lnTo>
                    <a:lnTo>
                      <a:pt x="246" y="19"/>
                    </a:lnTo>
                    <a:lnTo>
                      <a:pt x="247" y="18"/>
                    </a:lnTo>
                    <a:lnTo>
                      <a:pt x="247" y="18"/>
                    </a:lnTo>
                    <a:lnTo>
                      <a:pt x="247" y="19"/>
                    </a:lnTo>
                    <a:lnTo>
                      <a:pt x="248" y="19"/>
                    </a:lnTo>
                    <a:lnTo>
                      <a:pt x="248" y="20"/>
                    </a:lnTo>
                    <a:lnTo>
                      <a:pt x="248" y="20"/>
                    </a:lnTo>
                    <a:lnTo>
                      <a:pt x="249" y="19"/>
                    </a:lnTo>
                    <a:lnTo>
                      <a:pt x="249" y="18"/>
                    </a:lnTo>
                    <a:lnTo>
                      <a:pt x="250" y="18"/>
                    </a:lnTo>
                    <a:lnTo>
                      <a:pt x="250" y="19"/>
                    </a:lnTo>
                    <a:lnTo>
                      <a:pt x="250" y="19"/>
                    </a:lnTo>
                    <a:lnTo>
                      <a:pt x="251" y="22"/>
                    </a:lnTo>
                    <a:lnTo>
                      <a:pt x="251" y="22"/>
                    </a:lnTo>
                    <a:lnTo>
                      <a:pt x="251" y="22"/>
                    </a:lnTo>
                    <a:lnTo>
                      <a:pt x="253" y="22"/>
                    </a:lnTo>
                    <a:lnTo>
                      <a:pt x="253" y="24"/>
                    </a:lnTo>
                    <a:lnTo>
                      <a:pt x="253" y="24"/>
                    </a:lnTo>
                    <a:lnTo>
                      <a:pt x="254" y="23"/>
                    </a:lnTo>
                    <a:lnTo>
                      <a:pt x="254" y="23"/>
                    </a:lnTo>
                    <a:lnTo>
                      <a:pt x="255" y="23"/>
                    </a:lnTo>
                    <a:lnTo>
                      <a:pt x="255" y="23"/>
                    </a:lnTo>
                    <a:lnTo>
                      <a:pt x="255" y="23"/>
                    </a:lnTo>
                    <a:lnTo>
                      <a:pt x="256" y="23"/>
                    </a:lnTo>
                    <a:lnTo>
                      <a:pt x="256" y="23"/>
                    </a:lnTo>
                    <a:lnTo>
                      <a:pt x="256" y="23"/>
                    </a:lnTo>
                    <a:lnTo>
                      <a:pt x="257" y="22"/>
                    </a:lnTo>
                    <a:lnTo>
                      <a:pt x="257" y="22"/>
                    </a:lnTo>
                    <a:lnTo>
                      <a:pt x="257" y="23"/>
                    </a:lnTo>
                    <a:lnTo>
                      <a:pt x="258" y="23"/>
                    </a:lnTo>
                    <a:lnTo>
                      <a:pt x="258" y="22"/>
                    </a:lnTo>
                    <a:lnTo>
                      <a:pt x="259" y="22"/>
                    </a:lnTo>
                    <a:lnTo>
                      <a:pt x="259" y="21"/>
                    </a:lnTo>
                    <a:lnTo>
                      <a:pt x="259" y="19"/>
                    </a:lnTo>
                    <a:lnTo>
                      <a:pt x="260" y="19"/>
                    </a:lnTo>
                    <a:lnTo>
                      <a:pt x="260" y="21"/>
                    </a:lnTo>
                    <a:lnTo>
                      <a:pt x="260" y="22"/>
                    </a:lnTo>
                    <a:lnTo>
                      <a:pt x="262" y="21"/>
                    </a:lnTo>
                    <a:lnTo>
                      <a:pt x="262" y="22"/>
                    </a:lnTo>
                    <a:lnTo>
                      <a:pt x="263" y="24"/>
                    </a:lnTo>
                    <a:lnTo>
                      <a:pt x="263" y="23"/>
                    </a:lnTo>
                    <a:lnTo>
                      <a:pt x="263" y="24"/>
                    </a:lnTo>
                    <a:lnTo>
                      <a:pt x="264" y="22"/>
                    </a:lnTo>
                    <a:lnTo>
                      <a:pt x="264" y="23"/>
                    </a:lnTo>
                    <a:lnTo>
                      <a:pt x="264" y="22"/>
                    </a:lnTo>
                    <a:lnTo>
                      <a:pt x="265" y="23"/>
                    </a:lnTo>
                    <a:lnTo>
                      <a:pt x="265" y="23"/>
                    </a:lnTo>
                    <a:lnTo>
                      <a:pt x="265" y="24"/>
                    </a:lnTo>
                    <a:lnTo>
                      <a:pt x="266" y="26"/>
                    </a:lnTo>
                    <a:lnTo>
                      <a:pt x="266" y="27"/>
                    </a:lnTo>
                    <a:lnTo>
                      <a:pt x="267" y="23"/>
                    </a:lnTo>
                    <a:lnTo>
                      <a:pt x="267" y="24"/>
                    </a:lnTo>
                    <a:lnTo>
                      <a:pt x="267" y="24"/>
                    </a:lnTo>
                    <a:lnTo>
                      <a:pt x="268" y="26"/>
                    </a:lnTo>
                    <a:lnTo>
                      <a:pt x="268" y="27"/>
                    </a:lnTo>
                    <a:lnTo>
                      <a:pt x="268" y="29"/>
                    </a:lnTo>
                    <a:lnTo>
                      <a:pt x="269" y="26"/>
                    </a:lnTo>
                    <a:lnTo>
                      <a:pt x="269" y="28"/>
                    </a:lnTo>
                    <a:lnTo>
                      <a:pt x="269" y="29"/>
                    </a:lnTo>
                    <a:lnTo>
                      <a:pt x="271" y="28"/>
                    </a:lnTo>
                    <a:lnTo>
                      <a:pt x="271" y="26"/>
                    </a:lnTo>
                    <a:lnTo>
                      <a:pt x="272" y="26"/>
                    </a:lnTo>
                    <a:lnTo>
                      <a:pt x="272" y="24"/>
                    </a:lnTo>
                    <a:lnTo>
                      <a:pt x="272" y="27"/>
                    </a:lnTo>
                    <a:lnTo>
                      <a:pt x="273" y="24"/>
                    </a:lnTo>
                    <a:lnTo>
                      <a:pt x="273" y="23"/>
                    </a:lnTo>
                    <a:lnTo>
                      <a:pt x="273" y="24"/>
                    </a:lnTo>
                    <a:lnTo>
                      <a:pt x="274" y="26"/>
                    </a:lnTo>
                    <a:lnTo>
                      <a:pt x="274" y="26"/>
                    </a:lnTo>
                    <a:lnTo>
                      <a:pt x="274" y="28"/>
                    </a:lnTo>
                    <a:lnTo>
                      <a:pt x="275" y="27"/>
                    </a:lnTo>
                    <a:lnTo>
                      <a:pt x="275" y="30"/>
                    </a:lnTo>
                    <a:lnTo>
                      <a:pt x="276" y="31"/>
                    </a:lnTo>
                    <a:lnTo>
                      <a:pt x="276" y="32"/>
                    </a:lnTo>
                    <a:lnTo>
                      <a:pt x="276" y="34"/>
                    </a:lnTo>
                    <a:lnTo>
                      <a:pt x="277" y="34"/>
                    </a:lnTo>
                    <a:lnTo>
                      <a:pt x="277" y="34"/>
                    </a:lnTo>
                    <a:lnTo>
                      <a:pt x="277" y="34"/>
                    </a:lnTo>
                    <a:lnTo>
                      <a:pt x="278" y="32"/>
                    </a:lnTo>
                    <a:lnTo>
                      <a:pt x="278" y="31"/>
                    </a:lnTo>
                    <a:lnTo>
                      <a:pt x="278" y="30"/>
                    </a:lnTo>
                    <a:lnTo>
                      <a:pt x="280" y="29"/>
                    </a:lnTo>
                    <a:lnTo>
                      <a:pt x="280" y="29"/>
                    </a:lnTo>
                    <a:lnTo>
                      <a:pt x="281" y="29"/>
                    </a:lnTo>
                    <a:lnTo>
                      <a:pt x="281" y="30"/>
                    </a:lnTo>
                    <a:lnTo>
                      <a:pt x="281" y="30"/>
                    </a:lnTo>
                    <a:lnTo>
                      <a:pt x="282" y="32"/>
                    </a:lnTo>
                    <a:lnTo>
                      <a:pt x="282" y="31"/>
                    </a:lnTo>
                    <a:lnTo>
                      <a:pt x="282" y="32"/>
                    </a:lnTo>
                    <a:lnTo>
                      <a:pt x="283" y="31"/>
                    </a:lnTo>
                    <a:lnTo>
                      <a:pt x="283" y="32"/>
                    </a:lnTo>
                    <a:lnTo>
                      <a:pt x="283" y="32"/>
                    </a:lnTo>
                    <a:lnTo>
                      <a:pt x="284" y="30"/>
                    </a:lnTo>
                    <a:lnTo>
                      <a:pt x="284" y="30"/>
                    </a:lnTo>
                    <a:lnTo>
                      <a:pt x="285" y="28"/>
                    </a:lnTo>
                    <a:lnTo>
                      <a:pt x="285" y="28"/>
                    </a:lnTo>
                    <a:lnTo>
                      <a:pt x="285" y="29"/>
                    </a:lnTo>
                    <a:lnTo>
                      <a:pt x="286" y="30"/>
                    </a:lnTo>
                    <a:lnTo>
                      <a:pt x="286" y="31"/>
                    </a:lnTo>
                    <a:lnTo>
                      <a:pt x="286" y="32"/>
                    </a:lnTo>
                    <a:lnTo>
                      <a:pt x="287" y="32"/>
                    </a:lnTo>
                    <a:lnTo>
                      <a:pt x="287" y="32"/>
                    </a:lnTo>
                    <a:lnTo>
                      <a:pt x="287" y="32"/>
                    </a:lnTo>
                    <a:lnTo>
                      <a:pt x="289" y="32"/>
                    </a:lnTo>
                    <a:lnTo>
                      <a:pt x="289" y="30"/>
                    </a:lnTo>
                    <a:lnTo>
                      <a:pt x="290" y="27"/>
                    </a:lnTo>
                    <a:lnTo>
                      <a:pt x="290" y="28"/>
                    </a:lnTo>
                    <a:lnTo>
                      <a:pt x="290" y="28"/>
                    </a:lnTo>
                    <a:lnTo>
                      <a:pt x="291" y="27"/>
                    </a:lnTo>
                    <a:lnTo>
                      <a:pt x="291" y="28"/>
                    </a:lnTo>
                    <a:lnTo>
                      <a:pt x="291" y="28"/>
                    </a:lnTo>
                    <a:lnTo>
                      <a:pt x="292" y="27"/>
                    </a:lnTo>
                    <a:lnTo>
                      <a:pt x="292" y="27"/>
                    </a:lnTo>
                    <a:lnTo>
                      <a:pt x="292" y="23"/>
                    </a:lnTo>
                    <a:lnTo>
                      <a:pt x="293" y="21"/>
                    </a:lnTo>
                    <a:lnTo>
                      <a:pt x="293" y="22"/>
                    </a:lnTo>
                    <a:lnTo>
                      <a:pt x="294" y="21"/>
                    </a:lnTo>
                    <a:lnTo>
                      <a:pt x="294" y="22"/>
                    </a:lnTo>
                    <a:lnTo>
                      <a:pt x="294" y="23"/>
                    </a:lnTo>
                    <a:lnTo>
                      <a:pt x="295" y="23"/>
                    </a:lnTo>
                    <a:lnTo>
                      <a:pt x="295" y="22"/>
                    </a:lnTo>
                    <a:lnTo>
                      <a:pt x="295" y="23"/>
                    </a:lnTo>
                    <a:lnTo>
                      <a:pt x="296" y="24"/>
                    </a:lnTo>
                    <a:lnTo>
                      <a:pt x="296" y="27"/>
                    </a:lnTo>
                    <a:lnTo>
                      <a:pt x="296" y="26"/>
                    </a:lnTo>
                    <a:lnTo>
                      <a:pt x="298" y="26"/>
                    </a:lnTo>
                    <a:lnTo>
                      <a:pt x="298" y="26"/>
                    </a:lnTo>
                    <a:lnTo>
                      <a:pt x="299" y="26"/>
                    </a:lnTo>
                    <a:lnTo>
                      <a:pt x="299" y="24"/>
                    </a:lnTo>
                    <a:lnTo>
                      <a:pt x="299" y="27"/>
                    </a:lnTo>
                    <a:lnTo>
                      <a:pt x="300" y="27"/>
                    </a:lnTo>
                    <a:lnTo>
                      <a:pt x="300" y="29"/>
                    </a:lnTo>
                    <a:lnTo>
                      <a:pt x="300" y="29"/>
                    </a:lnTo>
                    <a:lnTo>
                      <a:pt x="301" y="28"/>
                    </a:lnTo>
                    <a:lnTo>
                      <a:pt x="301" y="29"/>
                    </a:lnTo>
                    <a:lnTo>
                      <a:pt x="302" y="31"/>
                    </a:lnTo>
                    <a:lnTo>
                      <a:pt x="302" y="30"/>
                    </a:lnTo>
                    <a:lnTo>
                      <a:pt x="302" y="31"/>
                    </a:lnTo>
                    <a:lnTo>
                      <a:pt x="303" y="30"/>
                    </a:lnTo>
                    <a:lnTo>
                      <a:pt x="303" y="30"/>
                    </a:lnTo>
                    <a:lnTo>
                      <a:pt x="303" y="27"/>
                    </a:lnTo>
                    <a:lnTo>
                      <a:pt x="304" y="26"/>
                    </a:lnTo>
                    <a:lnTo>
                      <a:pt x="304" y="26"/>
                    </a:lnTo>
                    <a:lnTo>
                      <a:pt x="304" y="24"/>
                    </a:lnTo>
                    <a:lnTo>
                      <a:pt x="305" y="26"/>
                    </a:lnTo>
                    <a:lnTo>
                      <a:pt x="305" y="26"/>
                    </a:lnTo>
                    <a:lnTo>
                      <a:pt x="307" y="23"/>
                    </a:lnTo>
                    <a:lnTo>
                      <a:pt x="307" y="24"/>
                    </a:lnTo>
                    <a:lnTo>
                      <a:pt x="307" y="26"/>
                    </a:lnTo>
                    <a:lnTo>
                      <a:pt x="308" y="26"/>
                    </a:lnTo>
                    <a:lnTo>
                      <a:pt x="308" y="27"/>
                    </a:lnTo>
                    <a:lnTo>
                      <a:pt x="308" y="27"/>
                    </a:lnTo>
                    <a:lnTo>
                      <a:pt x="309" y="27"/>
                    </a:lnTo>
                    <a:lnTo>
                      <a:pt x="309" y="26"/>
                    </a:lnTo>
                    <a:lnTo>
                      <a:pt x="309" y="22"/>
                    </a:lnTo>
                    <a:lnTo>
                      <a:pt x="310" y="21"/>
                    </a:lnTo>
                    <a:lnTo>
                      <a:pt x="310" y="21"/>
                    </a:lnTo>
                    <a:lnTo>
                      <a:pt x="311" y="22"/>
                    </a:lnTo>
                    <a:lnTo>
                      <a:pt x="311" y="21"/>
                    </a:lnTo>
                    <a:lnTo>
                      <a:pt x="311" y="21"/>
                    </a:lnTo>
                    <a:lnTo>
                      <a:pt x="312" y="21"/>
                    </a:lnTo>
                    <a:lnTo>
                      <a:pt x="312" y="23"/>
                    </a:lnTo>
                    <a:lnTo>
                      <a:pt x="312" y="24"/>
                    </a:lnTo>
                    <a:lnTo>
                      <a:pt x="313" y="26"/>
                    </a:lnTo>
                    <a:lnTo>
                      <a:pt x="313" y="26"/>
                    </a:lnTo>
                    <a:lnTo>
                      <a:pt x="313" y="29"/>
                    </a:lnTo>
                    <a:lnTo>
                      <a:pt x="314" y="31"/>
                    </a:lnTo>
                    <a:lnTo>
                      <a:pt x="314" y="32"/>
                    </a:lnTo>
                    <a:lnTo>
                      <a:pt x="316" y="32"/>
                    </a:lnTo>
                    <a:lnTo>
                      <a:pt x="316" y="32"/>
                    </a:lnTo>
                    <a:lnTo>
                      <a:pt x="316" y="30"/>
                    </a:lnTo>
                    <a:lnTo>
                      <a:pt x="317" y="30"/>
                    </a:lnTo>
                    <a:lnTo>
                      <a:pt x="317" y="30"/>
                    </a:lnTo>
                    <a:lnTo>
                      <a:pt x="317" y="29"/>
                    </a:lnTo>
                    <a:lnTo>
                      <a:pt x="318" y="27"/>
                    </a:lnTo>
                    <a:lnTo>
                      <a:pt x="318" y="26"/>
                    </a:lnTo>
                    <a:lnTo>
                      <a:pt x="318" y="26"/>
                    </a:lnTo>
                    <a:lnTo>
                      <a:pt x="319" y="26"/>
                    </a:lnTo>
                    <a:lnTo>
                      <a:pt x="319" y="26"/>
                    </a:lnTo>
                    <a:lnTo>
                      <a:pt x="320" y="24"/>
                    </a:lnTo>
                    <a:lnTo>
                      <a:pt x="320" y="23"/>
                    </a:lnTo>
                    <a:lnTo>
                      <a:pt x="320" y="22"/>
                    </a:lnTo>
                    <a:lnTo>
                      <a:pt x="321" y="21"/>
                    </a:lnTo>
                    <a:lnTo>
                      <a:pt x="321" y="21"/>
                    </a:lnTo>
                    <a:lnTo>
                      <a:pt x="321" y="21"/>
                    </a:lnTo>
                    <a:lnTo>
                      <a:pt x="322" y="21"/>
                    </a:lnTo>
                    <a:lnTo>
                      <a:pt x="322" y="21"/>
                    </a:lnTo>
                    <a:lnTo>
                      <a:pt x="322" y="21"/>
                    </a:lnTo>
                    <a:lnTo>
                      <a:pt x="323" y="23"/>
                    </a:lnTo>
                    <a:lnTo>
                      <a:pt x="323" y="22"/>
                    </a:lnTo>
                    <a:lnTo>
                      <a:pt x="325" y="24"/>
                    </a:lnTo>
                    <a:lnTo>
                      <a:pt x="325" y="23"/>
                    </a:lnTo>
                    <a:lnTo>
                      <a:pt x="325" y="24"/>
                    </a:lnTo>
                    <a:lnTo>
                      <a:pt x="326" y="23"/>
                    </a:lnTo>
                    <a:lnTo>
                      <a:pt x="326" y="22"/>
                    </a:lnTo>
                    <a:lnTo>
                      <a:pt x="326" y="23"/>
                    </a:lnTo>
                    <a:lnTo>
                      <a:pt x="327" y="23"/>
                    </a:lnTo>
                    <a:lnTo>
                      <a:pt x="327" y="23"/>
                    </a:lnTo>
                    <a:lnTo>
                      <a:pt x="327" y="22"/>
                    </a:lnTo>
                    <a:lnTo>
                      <a:pt x="328" y="22"/>
                    </a:lnTo>
                    <a:lnTo>
                      <a:pt x="328" y="23"/>
                    </a:lnTo>
                    <a:lnTo>
                      <a:pt x="329" y="22"/>
                    </a:lnTo>
                    <a:lnTo>
                      <a:pt x="329" y="23"/>
                    </a:lnTo>
                    <a:lnTo>
                      <a:pt x="329" y="23"/>
                    </a:lnTo>
                    <a:lnTo>
                      <a:pt x="330" y="24"/>
                    </a:lnTo>
                    <a:lnTo>
                      <a:pt x="330" y="27"/>
                    </a:lnTo>
                    <a:lnTo>
                      <a:pt x="330" y="28"/>
                    </a:lnTo>
                    <a:lnTo>
                      <a:pt x="331" y="29"/>
                    </a:lnTo>
                    <a:lnTo>
                      <a:pt x="331" y="30"/>
                    </a:lnTo>
                    <a:lnTo>
                      <a:pt x="331" y="29"/>
                    </a:lnTo>
                    <a:lnTo>
                      <a:pt x="332" y="28"/>
                    </a:lnTo>
                    <a:lnTo>
                      <a:pt x="332" y="29"/>
                    </a:lnTo>
                    <a:lnTo>
                      <a:pt x="334" y="27"/>
                    </a:lnTo>
                    <a:lnTo>
                      <a:pt x="334" y="27"/>
                    </a:lnTo>
                    <a:lnTo>
                      <a:pt x="334" y="27"/>
                    </a:lnTo>
                    <a:lnTo>
                      <a:pt x="335" y="27"/>
                    </a:lnTo>
                    <a:lnTo>
                      <a:pt x="335" y="26"/>
                    </a:lnTo>
                    <a:lnTo>
                      <a:pt x="335" y="27"/>
                    </a:lnTo>
                    <a:lnTo>
                      <a:pt x="336" y="26"/>
                    </a:lnTo>
                    <a:lnTo>
                      <a:pt x="336" y="26"/>
                    </a:lnTo>
                    <a:lnTo>
                      <a:pt x="336" y="24"/>
                    </a:lnTo>
                    <a:lnTo>
                      <a:pt x="337" y="22"/>
                    </a:lnTo>
                    <a:lnTo>
                      <a:pt x="337" y="22"/>
                    </a:lnTo>
                    <a:lnTo>
                      <a:pt x="338" y="22"/>
                    </a:lnTo>
                    <a:lnTo>
                      <a:pt x="338" y="21"/>
                    </a:lnTo>
                    <a:lnTo>
                      <a:pt x="338" y="20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40" y="21"/>
                    </a:lnTo>
                    <a:lnTo>
                      <a:pt x="340" y="22"/>
                    </a:lnTo>
                    <a:lnTo>
                      <a:pt x="340" y="21"/>
                    </a:lnTo>
                    <a:lnTo>
                      <a:pt x="341" y="20"/>
                    </a:lnTo>
                    <a:lnTo>
                      <a:pt x="341" y="19"/>
                    </a:lnTo>
                    <a:lnTo>
                      <a:pt x="343" y="22"/>
                    </a:lnTo>
                    <a:lnTo>
                      <a:pt x="343" y="22"/>
                    </a:lnTo>
                    <a:lnTo>
                      <a:pt x="343" y="22"/>
                    </a:lnTo>
                    <a:lnTo>
                      <a:pt x="344" y="22"/>
                    </a:lnTo>
                    <a:lnTo>
                      <a:pt x="344" y="22"/>
                    </a:lnTo>
                    <a:lnTo>
                      <a:pt x="344" y="22"/>
                    </a:lnTo>
                    <a:lnTo>
                      <a:pt x="345" y="21"/>
                    </a:lnTo>
                    <a:lnTo>
                      <a:pt x="345" y="21"/>
                    </a:lnTo>
                    <a:lnTo>
                      <a:pt x="346" y="22"/>
                    </a:lnTo>
                    <a:lnTo>
                      <a:pt x="346" y="22"/>
                    </a:lnTo>
                    <a:lnTo>
                      <a:pt x="346" y="23"/>
                    </a:lnTo>
                    <a:lnTo>
                      <a:pt x="347" y="24"/>
                    </a:lnTo>
                    <a:lnTo>
                      <a:pt x="347" y="26"/>
                    </a:lnTo>
                    <a:lnTo>
                      <a:pt x="347" y="27"/>
                    </a:lnTo>
                    <a:lnTo>
                      <a:pt x="348" y="28"/>
                    </a:lnTo>
                    <a:lnTo>
                      <a:pt x="348" y="29"/>
                    </a:lnTo>
                    <a:lnTo>
                      <a:pt x="348" y="31"/>
                    </a:lnTo>
                    <a:lnTo>
                      <a:pt x="349" y="30"/>
                    </a:lnTo>
                    <a:lnTo>
                      <a:pt x="349" y="32"/>
                    </a:lnTo>
                    <a:lnTo>
                      <a:pt x="350" y="32"/>
                    </a:lnTo>
                    <a:lnTo>
                      <a:pt x="350" y="33"/>
                    </a:lnTo>
                    <a:lnTo>
                      <a:pt x="350" y="32"/>
                    </a:lnTo>
                    <a:lnTo>
                      <a:pt x="352" y="32"/>
                    </a:lnTo>
                    <a:lnTo>
                      <a:pt x="352" y="31"/>
                    </a:lnTo>
                    <a:lnTo>
                      <a:pt x="352" y="31"/>
                    </a:lnTo>
                    <a:lnTo>
                      <a:pt x="353" y="30"/>
                    </a:lnTo>
                    <a:lnTo>
                      <a:pt x="353" y="30"/>
                    </a:lnTo>
                    <a:lnTo>
                      <a:pt x="353" y="28"/>
                    </a:lnTo>
                    <a:lnTo>
                      <a:pt x="354" y="27"/>
                    </a:lnTo>
                    <a:lnTo>
                      <a:pt x="354" y="28"/>
                    </a:lnTo>
                    <a:lnTo>
                      <a:pt x="355" y="27"/>
                    </a:lnTo>
                    <a:lnTo>
                      <a:pt x="355" y="29"/>
                    </a:lnTo>
                    <a:lnTo>
                      <a:pt x="355" y="27"/>
                    </a:lnTo>
                    <a:lnTo>
                      <a:pt x="356" y="27"/>
                    </a:lnTo>
                    <a:lnTo>
                      <a:pt x="356" y="27"/>
                    </a:lnTo>
                    <a:lnTo>
                      <a:pt x="356" y="26"/>
                    </a:lnTo>
                    <a:lnTo>
                      <a:pt x="357" y="27"/>
                    </a:lnTo>
                    <a:lnTo>
                      <a:pt x="357" y="29"/>
                    </a:lnTo>
                    <a:lnTo>
                      <a:pt x="357" y="31"/>
                    </a:lnTo>
                    <a:lnTo>
                      <a:pt x="358" y="31"/>
                    </a:lnTo>
                    <a:lnTo>
                      <a:pt x="358" y="32"/>
                    </a:lnTo>
                    <a:lnTo>
                      <a:pt x="359" y="31"/>
                    </a:lnTo>
                    <a:lnTo>
                      <a:pt x="359" y="29"/>
                    </a:lnTo>
                    <a:lnTo>
                      <a:pt x="359" y="29"/>
                    </a:lnTo>
                    <a:lnTo>
                      <a:pt x="361" y="29"/>
                    </a:lnTo>
                    <a:lnTo>
                      <a:pt x="361" y="27"/>
                    </a:lnTo>
                    <a:lnTo>
                      <a:pt x="361" y="28"/>
                    </a:lnTo>
                    <a:lnTo>
                      <a:pt x="362" y="30"/>
                    </a:lnTo>
                    <a:lnTo>
                      <a:pt x="362" y="29"/>
                    </a:lnTo>
                    <a:lnTo>
                      <a:pt x="362" y="30"/>
                    </a:lnTo>
                    <a:lnTo>
                      <a:pt x="363" y="30"/>
                    </a:lnTo>
                    <a:lnTo>
                      <a:pt x="363" y="30"/>
                    </a:lnTo>
                    <a:lnTo>
                      <a:pt x="364" y="30"/>
                    </a:lnTo>
                    <a:lnTo>
                      <a:pt x="364" y="29"/>
                    </a:lnTo>
                    <a:lnTo>
                      <a:pt x="364" y="30"/>
                    </a:lnTo>
                    <a:lnTo>
                      <a:pt x="365" y="29"/>
                    </a:lnTo>
                    <a:lnTo>
                      <a:pt x="365" y="28"/>
                    </a:lnTo>
                    <a:lnTo>
                      <a:pt x="365" y="28"/>
                    </a:lnTo>
                    <a:lnTo>
                      <a:pt x="366" y="29"/>
                    </a:lnTo>
                    <a:lnTo>
                      <a:pt x="366" y="29"/>
                    </a:lnTo>
                    <a:lnTo>
                      <a:pt x="366" y="29"/>
                    </a:lnTo>
                    <a:lnTo>
                      <a:pt x="367" y="27"/>
                    </a:lnTo>
                    <a:lnTo>
                      <a:pt x="367" y="28"/>
                    </a:lnTo>
                    <a:lnTo>
                      <a:pt x="368" y="30"/>
                    </a:lnTo>
                    <a:lnTo>
                      <a:pt x="368" y="32"/>
                    </a:lnTo>
                    <a:lnTo>
                      <a:pt x="368" y="31"/>
                    </a:lnTo>
                    <a:lnTo>
                      <a:pt x="370" y="31"/>
                    </a:lnTo>
                    <a:lnTo>
                      <a:pt x="370" y="30"/>
                    </a:lnTo>
                    <a:lnTo>
                      <a:pt x="370" y="29"/>
                    </a:lnTo>
                    <a:lnTo>
                      <a:pt x="371" y="30"/>
                    </a:lnTo>
                    <a:lnTo>
                      <a:pt x="371" y="29"/>
                    </a:lnTo>
                    <a:lnTo>
                      <a:pt x="371" y="27"/>
                    </a:lnTo>
                    <a:lnTo>
                      <a:pt x="372" y="27"/>
                    </a:lnTo>
                    <a:lnTo>
                      <a:pt x="372" y="27"/>
                    </a:lnTo>
                    <a:lnTo>
                      <a:pt x="373" y="27"/>
                    </a:lnTo>
                    <a:lnTo>
                      <a:pt x="373" y="29"/>
                    </a:lnTo>
                    <a:lnTo>
                      <a:pt x="373" y="28"/>
                    </a:lnTo>
                    <a:lnTo>
                      <a:pt x="374" y="28"/>
                    </a:lnTo>
                    <a:lnTo>
                      <a:pt x="374" y="27"/>
                    </a:lnTo>
                    <a:lnTo>
                      <a:pt x="374" y="27"/>
                    </a:lnTo>
                    <a:lnTo>
                      <a:pt x="375" y="27"/>
                    </a:lnTo>
                    <a:lnTo>
                      <a:pt x="375" y="26"/>
                    </a:lnTo>
                    <a:lnTo>
                      <a:pt x="375" y="24"/>
                    </a:lnTo>
                    <a:lnTo>
                      <a:pt x="376" y="26"/>
                    </a:lnTo>
                    <a:lnTo>
                      <a:pt x="376" y="24"/>
                    </a:lnTo>
                    <a:lnTo>
                      <a:pt x="377" y="24"/>
                    </a:lnTo>
                    <a:lnTo>
                      <a:pt x="377" y="24"/>
                    </a:lnTo>
                    <a:lnTo>
                      <a:pt x="377" y="24"/>
                    </a:lnTo>
                    <a:lnTo>
                      <a:pt x="379" y="23"/>
                    </a:lnTo>
                    <a:lnTo>
                      <a:pt x="379" y="23"/>
                    </a:lnTo>
                    <a:lnTo>
                      <a:pt x="379" y="19"/>
                    </a:lnTo>
                    <a:lnTo>
                      <a:pt x="380" y="19"/>
                    </a:lnTo>
                    <a:lnTo>
                      <a:pt x="380" y="18"/>
                    </a:lnTo>
                    <a:lnTo>
                      <a:pt x="380" y="20"/>
                    </a:lnTo>
                    <a:lnTo>
                      <a:pt x="381" y="21"/>
                    </a:lnTo>
                    <a:lnTo>
                      <a:pt x="381" y="21"/>
                    </a:lnTo>
                    <a:lnTo>
                      <a:pt x="382" y="21"/>
                    </a:lnTo>
                    <a:lnTo>
                      <a:pt x="382" y="21"/>
                    </a:lnTo>
                    <a:lnTo>
                      <a:pt x="382" y="20"/>
                    </a:lnTo>
                    <a:lnTo>
                      <a:pt x="383" y="19"/>
                    </a:lnTo>
                    <a:lnTo>
                      <a:pt x="383" y="18"/>
                    </a:lnTo>
                    <a:lnTo>
                      <a:pt x="383" y="19"/>
                    </a:lnTo>
                    <a:lnTo>
                      <a:pt x="384" y="22"/>
                    </a:lnTo>
                    <a:lnTo>
                      <a:pt x="384" y="23"/>
                    </a:lnTo>
                    <a:lnTo>
                      <a:pt x="384" y="26"/>
                    </a:lnTo>
                    <a:lnTo>
                      <a:pt x="385" y="28"/>
                    </a:lnTo>
                    <a:lnTo>
                      <a:pt x="385" y="29"/>
                    </a:lnTo>
                    <a:lnTo>
                      <a:pt x="386" y="29"/>
                    </a:lnTo>
                    <a:lnTo>
                      <a:pt x="386" y="30"/>
                    </a:lnTo>
                    <a:lnTo>
                      <a:pt x="386" y="29"/>
                    </a:lnTo>
                    <a:lnTo>
                      <a:pt x="388" y="28"/>
                    </a:lnTo>
                    <a:lnTo>
                      <a:pt x="388" y="27"/>
                    </a:lnTo>
                    <a:lnTo>
                      <a:pt x="388" y="26"/>
                    </a:lnTo>
                    <a:lnTo>
                      <a:pt x="389" y="23"/>
                    </a:lnTo>
                    <a:lnTo>
                      <a:pt x="389" y="23"/>
                    </a:lnTo>
                    <a:lnTo>
                      <a:pt x="390" y="22"/>
                    </a:lnTo>
                    <a:lnTo>
                      <a:pt x="390" y="22"/>
                    </a:lnTo>
                    <a:lnTo>
                      <a:pt x="390" y="22"/>
                    </a:lnTo>
                    <a:lnTo>
                      <a:pt x="391" y="21"/>
                    </a:lnTo>
                    <a:lnTo>
                      <a:pt x="391" y="19"/>
                    </a:lnTo>
                    <a:lnTo>
                      <a:pt x="391" y="18"/>
                    </a:lnTo>
                    <a:lnTo>
                      <a:pt x="392" y="20"/>
                    </a:lnTo>
                    <a:lnTo>
                      <a:pt x="392" y="22"/>
                    </a:lnTo>
                    <a:lnTo>
                      <a:pt x="392" y="22"/>
                    </a:lnTo>
                    <a:lnTo>
                      <a:pt x="393" y="22"/>
                    </a:lnTo>
                    <a:lnTo>
                      <a:pt x="393" y="21"/>
                    </a:lnTo>
                    <a:lnTo>
                      <a:pt x="394" y="21"/>
                    </a:lnTo>
                    <a:lnTo>
                      <a:pt x="394" y="22"/>
                    </a:lnTo>
                    <a:lnTo>
                      <a:pt x="394" y="24"/>
                    </a:lnTo>
                    <a:lnTo>
                      <a:pt x="395" y="24"/>
                    </a:lnTo>
                    <a:lnTo>
                      <a:pt x="395" y="26"/>
                    </a:lnTo>
                    <a:lnTo>
                      <a:pt x="395" y="26"/>
                    </a:lnTo>
                    <a:lnTo>
                      <a:pt x="397" y="29"/>
                    </a:lnTo>
                    <a:lnTo>
                      <a:pt x="397" y="27"/>
                    </a:lnTo>
                    <a:lnTo>
                      <a:pt x="397" y="26"/>
                    </a:lnTo>
                    <a:lnTo>
                      <a:pt x="398" y="26"/>
                    </a:lnTo>
                    <a:lnTo>
                      <a:pt x="398" y="26"/>
                    </a:lnTo>
                    <a:lnTo>
                      <a:pt x="399" y="26"/>
                    </a:lnTo>
                    <a:lnTo>
                      <a:pt x="399" y="23"/>
                    </a:lnTo>
                    <a:lnTo>
                      <a:pt x="399" y="22"/>
                    </a:lnTo>
                    <a:lnTo>
                      <a:pt x="400" y="23"/>
                    </a:lnTo>
                    <a:lnTo>
                      <a:pt x="400" y="23"/>
                    </a:lnTo>
                    <a:lnTo>
                      <a:pt x="400" y="23"/>
                    </a:lnTo>
                    <a:lnTo>
                      <a:pt x="401" y="22"/>
                    </a:lnTo>
                    <a:lnTo>
                      <a:pt x="401" y="22"/>
                    </a:lnTo>
                    <a:lnTo>
                      <a:pt x="401" y="21"/>
                    </a:lnTo>
                    <a:lnTo>
                      <a:pt x="402" y="21"/>
                    </a:lnTo>
                    <a:lnTo>
                      <a:pt x="402" y="21"/>
                    </a:lnTo>
                    <a:lnTo>
                      <a:pt x="403" y="22"/>
                    </a:lnTo>
                    <a:lnTo>
                      <a:pt x="403" y="22"/>
                    </a:lnTo>
                    <a:lnTo>
                      <a:pt x="403" y="23"/>
                    </a:lnTo>
                    <a:lnTo>
                      <a:pt x="404" y="22"/>
                    </a:lnTo>
                    <a:lnTo>
                      <a:pt x="404" y="21"/>
                    </a:lnTo>
                    <a:lnTo>
                      <a:pt x="404" y="20"/>
                    </a:lnTo>
                    <a:lnTo>
                      <a:pt x="406" y="20"/>
                    </a:lnTo>
                    <a:lnTo>
                      <a:pt x="406" y="19"/>
                    </a:lnTo>
                    <a:lnTo>
                      <a:pt x="406" y="21"/>
                    </a:lnTo>
                    <a:lnTo>
                      <a:pt x="407" y="22"/>
                    </a:lnTo>
                    <a:lnTo>
                      <a:pt x="407" y="19"/>
                    </a:lnTo>
                    <a:lnTo>
                      <a:pt x="408" y="21"/>
                    </a:lnTo>
                    <a:lnTo>
                      <a:pt x="408" y="20"/>
                    </a:lnTo>
                    <a:lnTo>
                      <a:pt x="408" y="21"/>
                    </a:lnTo>
                    <a:lnTo>
                      <a:pt x="409" y="20"/>
                    </a:lnTo>
                    <a:lnTo>
                      <a:pt x="409" y="19"/>
                    </a:lnTo>
                    <a:lnTo>
                      <a:pt x="409" y="20"/>
                    </a:lnTo>
                    <a:lnTo>
                      <a:pt x="410" y="22"/>
                    </a:lnTo>
                    <a:lnTo>
                      <a:pt x="410" y="22"/>
                    </a:lnTo>
                    <a:lnTo>
                      <a:pt x="410" y="23"/>
                    </a:lnTo>
                    <a:lnTo>
                      <a:pt x="411" y="21"/>
                    </a:lnTo>
                    <a:lnTo>
                      <a:pt x="411" y="21"/>
                    </a:lnTo>
                    <a:lnTo>
                      <a:pt x="412" y="21"/>
                    </a:lnTo>
                    <a:lnTo>
                      <a:pt x="412" y="23"/>
                    </a:lnTo>
                    <a:lnTo>
                      <a:pt x="412" y="23"/>
                    </a:lnTo>
                    <a:lnTo>
                      <a:pt x="413" y="23"/>
                    </a:lnTo>
                    <a:lnTo>
                      <a:pt x="413" y="21"/>
                    </a:lnTo>
                    <a:lnTo>
                      <a:pt x="413" y="19"/>
                    </a:lnTo>
                    <a:lnTo>
                      <a:pt x="415" y="19"/>
                    </a:lnTo>
                    <a:lnTo>
                      <a:pt x="415" y="19"/>
                    </a:lnTo>
                    <a:lnTo>
                      <a:pt x="415" y="21"/>
                    </a:lnTo>
                    <a:lnTo>
                      <a:pt x="416" y="19"/>
                    </a:lnTo>
                    <a:lnTo>
                      <a:pt x="416" y="21"/>
                    </a:lnTo>
                    <a:lnTo>
                      <a:pt x="417" y="20"/>
                    </a:lnTo>
                    <a:lnTo>
                      <a:pt x="417" y="21"/>
                    </a:lnTo>
                    <a:lnTo>
                      <a:pt x="417" y="21"/>
                    </a:lnTo>
                    <a:lnTo>
                      <a:pt x="418" y="22"/>
                    </a:lnTo>
                    <a:lnTo>
                      <a:pt x="418" y="23"/>
                    </a:lnTo>
                    <a:lnTo>
                      <a:pt x="418" y="23"/>
                    </a:lnTo>
                    <a:lnTo>
                      <a:pt x="419" y="22"/>
                    </a:lnTo>
                    <a:lnTo>
                      <a:pt x="419" y="24"/>
                    </a:lnTo>
                    <a:lnTo>
                      <a:pt x="419" y="24"/>
                    </a:lnTo>
                    <a:lnTo>
                      <a:pt x="420" y="26"/>
                    </a:lnTo>
                    <a:lnTo>
                      <a:pt x="420" y="24"/>
                    </a:lnTo>
                    <a:lnTo>
                      <a:pt x="421" y="24"/>
                    </a:lnTo>
                    <a:lnTo>
                      <a:pt x="421" y="26"/>
                    </a:lnTo>
                    <a:lnTo>
                      <a:pt x="421" y="24"/>
                    </a:lnTo>
                    <a:lnTo>
                      <a:pt x="422" y="26"/>
                    </a:lnTo>
                    <a:lnTo>
                      <a:pt x="422" y="24"/>
                    </a:lnTo>
                    <a:lnTo>
                      <a:pt x="422" y="23"/>
                    </a:lnTo>
                    <a:lnTo>
                      <a:pt x="424" y="22"/>
                    </a:lnTo>
                    <a:lnTo>
                      <a:pt x="424" y="22"/>
                    </a:lnTo>
                    <a:lnTo>
                      <a:pt x="424" y="23"/>
                    </a:lnTo>
                    <a:lnTo>
                      <a:pt x="425" y="23"/>
                    </a:lnTo>
                    <a:lnTo>
                      <a:pt x="425" y="20"/>
                    </a:lnTo>
                    <a:lnTo>
                      <a:pt x="426" y="18"/>
                    </a:lnTo>
                    <a:lnTo>
                      <a:pt x="426" y="17"/>
                    </a:lnTo>
                    <a:lnTo>
                      <a:pt x="426" y="15"/>
                    </a:lnTo>
                    <a:lnTo>
                      <a:pt x="427" y="15"/>
                    </a:lnTo>
                    <a:lnTo>
                      <a:pt x="427" y="15"/>
                    </a:lnTo>
                    <a:lnTo>
                      <a:pt x="427" y="18"/>
                    </a:lnTo>
                    <a:lnTo>
                      <a:pt x="428" y="19"/>
                    </a:lnTo>
                    <a:lnTo>
                      <a:pt x="428" y="20"/>
                    </a:lnTo>
                    <a:lnTo>
                      <a:pt x="428" y="22"/>
                    </a:lnTo>
                    <a:lnTo>
                      <a:pt x="429" y="23"/>
                    </a:lnTo>
                    <a:lnTo>
                      <a:pt x="429" y="24"/>
                    </a:lnTo>
                    <a:lnTo>
                      <a:pt x="430" y="26"/>
                    </a:lnTo>
                    <a:lnTo>
                      <a:pt x="430" y="26"/>
                    </a:lnTo>
                    <a:lnTo>
                      <a:pt x="430" y="26"/>
                    </a:lnTo>
                    <a:lnTo>
                      <a:pt x="431" y="26"/>
                    </a:lnTo>
                    <a:lnTo>
                      <a:pt x="431" y="26"/>
                    </a:lnTo>
                    <a:lnTo>
                      <a:pt x="431" y="28"/>
                    </a:lnTo>
                    <a:lnTo>
                      <a:pt x="433" y="30"/>
                    </a:lnTo>
                    <a:lnTo>
                      <a:pt x="433" y="31"/>
                    </a:lnTo>
                    <a:lnTo>
                      <a:pt x="434" y="30"/>
                    </a:lnTo>
                    <a:lnTo>
                      <a:pt x="434" y="30"/>
                    </a:lnTo>
                    <a:lnTo>
                      <a:pt x="434" y="29"/>
                    </a:lnTo>
                    <a:lnTo>
                      <a:pt x="435" y="29"/>
                    </a:lnTo>
                    <a:lnTo>
                      <a:pt x="435" y="26"/>
                    </a:lnTo>
                    <a:lnTo>
                      <a:pt x="435" y="26"/>
                    </a:lnTo>
                    <a:lnTo>
                      <a:pt x="436" y="26"/>
                    </a:lnTo>
                    <a:lnTo>
                      <a:pt x="436" y="23"/>
                    </a:lnTo>
                    <a:lnTo>
                      <a:pt x="436" y="23"/>
                    </a:lnTo>
                    <a:lnTo>
                      <a:pt x="437" y="23"/>
                    </a:lnTo>
                    <a:lnTo>
                      <a:pt x="437" y="23"/>
                    </a:lnTo>
                    <a:lnTo>
                      <a:pt x="438" y="22"/>
                    </a:lnTo>
                    <a:lnTo>
                      <a:pt x="438" y="23"/>
                    </a:lnTo>
                    <a:lnTo>
                      <a:pt x="438" y="26"/>
                    </a:lnTo>
                    <a:lnTo>
                      <a:pt x="439" y="29"/>
                    </a:lnTo>
                    <a:lnTo>
                      <a:pt x="439" y="30"/>
                    </a:lnTo>
                    <a:lnTo>
                      <a:pt x="439" y="31"/>
                    </a:lnTo>
                    <a:lnTo>
                      <a:pt x="440" y="31"/>
                    </a:lnTo>
                    <a:lnTo>
                      <a:pt x="440" y="32"/>
                    </a:lnTo>
                    <a:lnTo>
                      <a:pt x="440" y="32"/>
                    </a:lnTo>
                    <a:lnTo>
                      <a:pt x="442" y="32"/>
                    </a:lnTo>
                    <a:lnTo>
                      <a:pt x="442" y="33"/>
                    </a:lnTo>
                    <a:lnTo>
                      <a:pt x="443" y="34"/>
                    </a:lnTo>
                    <a:lnTo>
                      <a:pt x="443" y="37"/>
                    </a:lnTo>
                    <a:lnTo>
                      <a:pt x="443" y="39"/>
                    </a:lnTo>
                    <a:lnTo>
                      <a:pt x="444" y="40"/>
                    </a:lnTo>
                    <a:lnTo>
                      <a:pt x="444" y="40"/>
                    </a:lnTo>
                    <a:lnTo>
                      <a:pt x="444" y="40"/>
                    </a:lnTo>
                    <a:lnTo>
                      <a:pt x="445" y="38"/>
                    </a:lnTo>
                    <a:lnTo>
                      <a:pt x="445" y="37"/>
                    </a:lnTo>
                    <a:lnTo>
                      <a:pt x="445" y="37"/>
                    </a:lnTo>
                    <a:lnTo>
                      <a:pt x="446" y="34"/>
                    </a:lnTo>
                    <a:lnTo>
                      <a:pt x="446" y="34"/>
                    </a:lnTo>
                    <a:lnTo>
                      <a:pt x="447" y="36"/>
                    </a:lnTo>
                    <a:lnTo>
                      <a:pt x="447" y="37"/>
                    </a:lnTo>
                    <a:lnTo>
                      <a:pt x="447" y="34"/>
                    </a:lnTo>
                    <a:lnTo>
                      <a:pt x="448" y="36"/>
                    </a:lnTo>
                    <a:lnTo>
                      <a:pt x="448" y="34"/>
                    </a:lnTo>
                    <a:lnTo>
                      <a:pt x="448" y="34"/>
                    </a:lnTo>
                    <a:lnTo>
                      <a:pt x="449" y="36"/>
                    </a:lnTo>
                    <a:lnTo>
                      <a:pt x="449" y="33"/>
                    </a:lnTo>
                    <a:lnTo>
                      <a:pt x="449" y="34"/>
                    </a:lnTo>
                    <a:lnTo>
                      <a:pt x="451" y="37"/>
                    </a:lnTo>
                    <a:lnTo>
                      <a:pt x="451" y="37"/>
                    </a:lnTo>
                    <a:lnTo>
                      <a:pt x="452" y="37"/>
                    </a:lnTo>
                    <a:lnTo>
                      <a:pt x="452" y="37"/>
                    </a:lnTo>
                    <a:lnTo>
                      <a:pt x="452" y="36"/>
                    </a:lnTo>
                    <a:lnTo>
                      <a:pt x="453" y="37"/>
                    </a:lnTo>
                    <a:lnTo>
                      <a:pt x="453" y="37"/>
                    </a:lnTo>
                    <a:lnTo>
                      <a:pt x="453" y="37"/>
                    </a:lnTo>
                    <a:lnTo>
                      <a:pt x="454" y="36"/>
                    </a:lnTo>
                    <a:lnTo>
                      <a:pt x="454" y="38"/>
                    </a:lnTo>
                    <a:lnTo>
                      <a:pt x="454" y="37"/>
                    </a:lnTo>
                    <a:lnTo>
                      <a:pt x="455" y="37"/>
                    </a:lnTo>
                    <a:lnTo>
                      <a:pt x="455" y="34"/>
                    </a:lnTo>
                    <a:lnTo>
                      <a:pt x="456" y="33"/>
                    </a:lnTo>
                    <a:lnTo>
                      <a:pt x="456" y="32"/>
                    </a:lnTo>
                    <a:lnTo>
                      <a:pt x="456" y="32"/>
                    </a:lnTo>
                    <a:lnTo>
                      <a:pt x="457" y="33"/>
                    </a:lnTo>
                    <a:lnTo>
                      <a:pt x="457" y="32"/>
                    </a:lnTo>
                    <a:lnTo>
                      <a:pt x="457" y="31"/>
                    </a:lnTo>
                    <a:lnTo>
                      <a:pt x="458" y="31"/>
                    </a:lnTo>
                    <a:lnTo>
                      <a:pt x="458" y="30"/>
                    </a:lnTo>
                    <a:lnTo>
                      <a:pt x="458" y="30"/>
                    </a:lnTo>
                    <a:lnTo>
                      <a:pt x="460" y="29"/>
                    </a:lnTo>
                    <a:lnTo>
                      <a:pt x="460" y="29"/>
                    </a:lnTo>
                    <a:lnTo>
                      <a:pt x="461" y="29"/>
                    </a:lnTo>
                    <a:lnTo>
                      <a:pt x="461" y="28"/>
                    </a:lnTo>
                    <a:lnTo>
                      <a:pt x="461" y="29"/>
                    </a:lnTo>
                    <a:lnTo>
                      <a:pt x="462" y="29"/>
                    </a:lnTo>
                    <a:lnTo>
                      <a:pt x="462" y="30"/>
                    </a:lnTo>
                    <a:lnTo>
                      <a:pt x="462" y="31"/>
                    </a:lnTo>
                    <a:lnTo>
                      <a:pt x="463" y="31"/>
                    </a:lnTo>
                    <a:lnTo>
                      <a:pt x="463" y="30"/>
                    </a:lnTo>
                    <a:lnTo>
                      <a:pt x="463" y="31"/>
                    </a:lnTo>
                    <a:lnTo>
                      <a:pt x="464" y="32"/>
                    </a:lnTo>
                    <a:lnTo>
                      <a:pt x="464" y="31"/>
                    </a:lnTo>
                    <a:lnTo>
                      <a:pt x="465" y="30"/>
                    </a:lnTo>
                    <a:lnTo>
                      <a:pt x="465" y="30"/>
                    </a:lnTo>
                    <a:lnTo>
                      <a:pt x="465" y="30"/>
                    </a:lnTo>
                    <a:lnTo>
                      <a:pt x="466" y="30"/>
                    </a:lnTo>
                    <a:lnTo>
                      <a:pt x="466" y="29"/>
                    </a:lnTo>
                    <a:lnTo>
                      <a:pt x="466" y="31"/>
                    </a:lnTo>
                    <a:lnTo>
                      <a:pt x="467" y="30"/>
                    </a:lnTo>
                    <a:lnTo>
                      <a:pt x="467" y="32"/>
                    </a:lnTo>
                    <a:lnTo>
                      <a:pt x="467" y="32"/>
                    </a:lnTo>
                    <a:lnTo>
                      <a:pt x="469" y="33"/>
                    </a:lnTo>
                    <a:lnTo>
                      <a:pt x="469" y="36"/>
                    </a:lnTo>
                    <a:lnTo>
                      <a:pt x="470" y="34"/>
                    </a:lnTo>
                    <a:lnTo>
                      <a:pt x="470" y="33"/>
                    </a:lnTo>
                    <a:lnTo>
                      <a:pt x="470" y="33"/>
                    </a:lnTo>
                    <a:lnTo>
                      <a:pt x="471" y="32"/>
                    </a:lnTo>
                    <a:lnTo>
                      <a:pt x="471" y="32"/>
                    </a:lnTo>
                    <a:lnTo>
                      <a:pt x="471" y="31"/>
                    </a:lnTo>
                    <a:lnTo>
                      <a:pt x="472" y="32"/>
                    </a:lnTo>
                    <a:lnTo>
                      <a:pt x="472" y="32"/>
                    </a:lnTo>
                    <a:lnTo>
                      <a:pt x="472" y="30"/>
                    </a:lnTo>
                    <a:lnTo>
                      <a:pt x="473" y="30"/>
                    </a:lnTo>
                    <a:lnTo>
                      <a:pt x="473" y="27"/>
                    </a:lnTo>
                    <a:lnTo>
                      <a:pt x="474" y="26"/>
                    </a:lnTo>
                    <a:lnTo>
                      <a:pt x="474" y="27"/>
                    </a:lnTo>
                    <a:lnTo>
                      <a:pt x="474" y="24"/>
                    </a:lnTo>
                    <a:lnTo>
                      <a:pt x="475" y="24"/>
                    </a:lnTo>
                    <a:lnTo>
                      <a:pt x="475" y="24"/>
                    </a:lnTo>
                    <a:lnTo>
                      <a:pt x="475" y="24"/>
                    </a:lnTo>
                    <a:lnTo>
                      <a:pt x="476" y="26"/>
                    </a:lnTo>
                    <a:lnTo>
                      <a:pt x="476" y="26"/>
                    </a:lnTo>
                    <a:lnTo>
                      <a:pt x="478" y="26"/>
                    </a:lnTo>
                    <a:lnTo>
                      <a:pt x="478" y="27"/>
                    </a:lnTo>
                    <a:lnTo>
                      <a:pt x="478" y="27"/>
                    </a:lnTo>
                    <a:lnTo>
                      <a:pt x="479" y="30"/>
                    </a:lnTo>
                    <a:lnTo>
                      <a:pt x="479" y="30"/>
                    </a:lnTo>
                    <a:lnTo>
                      <a:pt x="479" y="30"/>
                    </a:lnTo>
                    <a:lnTo>
                      <a:pt x="480" y="30"/>
                    </a:lnTo>
                    <a:lnTo>
                      <a:pt x="480" y="31"/>
                    </a:lnTo>
                    <a:lnTo>
                      <a:pt x="480" y="32"/>
                    </a:lnTo>
                    <a:lnTo>
                      <a:pt x="481" y="32"/>
                    </a:lnTo>
                    <a:lnTo>
                      <a:pt x="481" y="33"/>
                    </a:lnTo>
                    <a:lnTo>
                      <a:pt x="482" y="31"/>
                    </a:lnTo>
                    <a:lnTo>
                      <a:pt x="482" y="31"/>
                    </a:lnTo>
                    <a:lnTo>
                      <a:pt x="482" y="30"/>
                    </a:lnTo>
                    <a:lnTo>
                      <a:pt x="483" y="29"/>
                    </a:lnTo>
                    <a:lnTo>
                      <a:pt x="483" y="29"/>
                    </a:lnTo>
                    <a:lnTo>
                      <a:pt x="483" y="29"/>
                    </a:lnTo>
                    <a:lnTo>
                      <a:pt x="484" y="27"/>
                    </a:lnTo>
                    <a:lnTo>
                      <a:pt x="484" y="27"/>
                    </a:lnTo>
                    <a:lnTo>
                      <a:pt x="484" y="26"/>
                    </a:lnTo>
                    <a:lnTo>
                      <a:pt x="485" y="26"/>
                    </a:lnTo>
                    <a:lnTo>
                      <a:pt x="485" y="27"/>
                    </a:lnTo>
                    <a:lnTo>
                      <a:pt x="487" y="24"/>
                    </a:lnTo>
                    <a:lnTo>
                      <a:pt x="487" y="24"/>
                    </a:lnTo>
                    <a:lnTo>
                      <a:pt x="487" y="23"/>
                    </a:lnTo>
                    <a:lnTo>
                      <a:pt x="488" y="26"/>
                    </a:lnTo>
                    <a:lnTo>
                      <a:pt x="488" y="27"/>
                    </a:lnTo>
                    <a:lnTo>
                      <a:pt x="488" y="28"/>
                    </a:lnTo>
                    <a:lnTo>
                      <a:pt x="489" y="27"/>
                    </a:lnTo>
                    <a:lnTo>
                      <a:pt x="489" y="26"/>
                    </a:lnTo>
                    <a:lnTo>
                      <a:pt x="489" y="27"/>
                    </a:lnTo>
                    <a:lnTo>
                      <a:pt x="490" y="29"/>
                    </a:lnTo>
                    <a:lnTo>
                      <a:pt x="490" y="31"/>
                    </a:lnTo>
                    <a:lnTo>
                      <a:pt x="491" y="31"/>
                    </a:lnTo>
                    <a:lnTo>
                      <a:pt x="491" y="29"/>
                    </a:lnTo>
                    <a:lnTo>
                      <a:pt x="491" y="29"/>
                    </a:lnTo>
                    <a:lnTo>
                      <a:pt x="492" y="29"/>
                    </a:lnTo>
                    <a:lnTo>
                      <a:pt x="492" y="31"/>
                    </a:lnTo>
                    <a:lnTo>
                      <a:pt x="492" y="30"/>
                    </a:lnTo>
                    <a:lnTo>
                      <a:pt x="493" y="27"/>
                    </a:lnTo>
                    <a:lnTo>
                      <a:pt x="493" y="26"/>
                    </a:lnTo>
                    <a:lnTo>
                      <a:pt x="493" y="27"/>
                    </a:lnTo>
                    <a:lnTo>
                      <a:pt x="494" y="27"/>
                    </a:lnTo>
                    <a:lnTo>
                      <a:pt x="494" y="27"/>
                    </a:lnTo>
                    <a:lnTo>
                      <a:pt x="496" y="26"/>
                    </a:lnTo>
                    <a:lnTo>
                      <a:pt x="496" y="24"/>
                    </a:lnTo>
                    <a:lnTo>
                      <a:pt x="496" y="24"/>
                    </a:lnTo>
                    <a:lnTo>
                      <a:pt x="497" y="24"/>
                    </a:lnTo>
                    <a:lnTo>
                      <a:pt x="497" y="26"/>
                    </a:lnTo>
                    <a:lnTo>
                      <a:pt x="497" y="29"/>
                    </a:lnTo>
                    <a:lnTo>
                      <a:pt x="498" y="29"/>
                    </a:lnTo>
                    <a:lnTo>
                      <a:pt x="498" y="29"/>
                    </a:lnTo>
                    <a:lnTo>
                      <a:pt x="498" y="30"/>
                    </a:lnTo>
                    <a:lnTo>
                      <a:pt x="499" y="31"/>
                    </a:lnTo>
                    <a:lnTo>
                      <a:pt x="499" y="32"/>
                    </a:lnTo>
                    <a:lnTo>
                      <a:pt x="500" y="31"/>
                    </a:lnTo>
                    <a:lnTo>
                      <a:pt x="500" y="31"/>
                    </a:lnTo>
                    <a:lnTo>
                      <a:pt x="500" y="32"/>
                    </a:lnTo>
                    <a:lnTo>
                      <a:pt x="501" y="32"/>
                    </a:lnTo>
                    <a:lnTo>
                      <a:pt x="501" y="33"/>
                    </a:lnTo>
                    <a:lnTo>
                      <a:pt x="501" y="33"/>
                    </a:lnTo>
                    <a:lnTo>
                      <a:pt x="502" y="34"/>
                    </a:lnTo>
                    <a:lnTo>
                      <a:pt x="502" y="34"/>
                    </a:lnTo>
                    <a:lnTo>
                      <a:pt x="502" y="34"/>
                    </a:lnTo>
                    <a:lnTo>
                      <a:pt x="503" y="32"/>
                    </a:lnTo>
                    <a:lnTo>
                      <a:pt x="503" y="31"/>
                    </a:lnTo>
                    <a:lnTo>
                      <a:pt x="504" y="29"/>
                    </a:lnTo>
                    <a:lnTo>
                      <a:pt x="504" y="27"/>
                    </a:lnTo>
                    <a:lnTo>
                      <a:pt x="504" y="26"/>
                    </a:lnTo>
                    <a:lnTo>
                      <a:pt x="506" y="26"/>
                    </a:lnTo>
                    <a:lnTo>
                      <a:pt x="506" y="27"/>
                    </a:lnTo>
                    <a:lnTo>
                      <a:pt x="506" y="26"/>
                    </a:lnTo>
                    <a:lnTo>
                      <a:pt x="507" y="26"/>
                    </a:lnTo>
                    <a:lnTo>
                      <a:pt x="507" y="27"/>
                    </a:lnTo>
                    <a:lnTo>
                      <a:pt x="507" y="26"/>
                    </a:lnTo>
                    <a:lnTo>
                      <a:pt x="508" y="24"/>
                    </a:lnTo>
                    <a:lnTo>
                      <a:pt x="508" y="26"/>
                    </a:lnTo>
                    <a:lnTo>
                      <a:pt x="509" y="24"/>
                    </a:lnTo>
                    <a:lnTo>
                      <a:pt x="509" y="23"/>
                    </a:lnTo>
                    <a:lnTo>
                      <a:pt x="509" y="26"/>
                    </a:lnTo>
                    <a:lnTo>
                      <a:pt x="510" y="24"/>
                    </a:lnTo>
                    <a:lnTo>
                      <a:pt x="510" y="24"/>
                    </a:lnTo>
                    <a:lnTo>
                      <a:pt x="510" y="26"/>
                    </a:lnTo>
                    <a:lnTo>
                      <a:pt x="511" y="26"/>
                    </a:lnTo>
                    <a:lnTo>
                      <a:pt x="511" y="28"/>
                    </a:lnTo>
                    <a:lnTo>
                      <a:pt x="511" y="29"/>
                    </a:lnTo>
                    <a:lnTo>
                      <a:pt x="512" y="29"/>
                    </a:lnTo>
                    <a:lnTo>
                      <a:pt x="512" y="27"/>
                    </a:lnTo>
                    <a:lnTo>
                      <a:pt x="513" y="27"/>
                    </a:lnTo>
                    <a:lnTo>
                      <a:pt x="513" y="30"/>
                    </a:lnTo>
                    <a:lnTo>
                      <a:pt x="513" y="31"/>
                    </a:lnTo>
                    <a:lnTo>
                      <a:pt x="515" y="32"/>
                    </a:lnTo>
                    <a:lnTo>
                      <a:pt x="515" y="34"/>
                    </a:lnTo>
                    <a:lnTo>
                      <a:pt x="515" y="33"/>
                    </a:lnTo>
                    <a:lnTo>
                      <a:pt x="516" y="34"/>
                    </a:lnTo>
                    <a:lnTo>
                      <a:pt x="516" y="34"/>
                    </a:lnTo>
                    <a:lnTo>
                      <a:pt x="516" y="33"/>
                    </a:lnTo>
                    <a:lnTo>
                      <a:pt x="517" y="32"/>
                    </a:lnTo>
                    <a:lnTo>
                      <a:pt x="517" y="31"/>
                    </a:lnTo>
                    <a:lnTo>
                      <a:pt x="518" y="31"/>
                    </a:lnTo>
                    <a:lnTo>
                      <a:pt x="518" y="31"/>
                    </a:lnTo>
                    <a:lnTo>
                      <a:pt x="518" y="30"/>
                    </a:lnTo>
                    <a:lnTo>
                      <a:pt x="519" y="31"/>
                    </a:lnTo>
                    <a:lnTo>
                      <a:pt x="519" y="30"/>
                    </a:lnTo>
                    <a:lnTo>
                      <a:pt x="519" y="31"/>
                    </a:lnTo>
                    <a:lnTo>
                      <a:pt x="520" y="33"/>
                    </a:lnTo>
                    <a:lnTo>
                      <a:pt x="520" y="33"/>
                    </a:lnTo>
                    <a:lnTo>
                      <a:pt x="521" y="34"/>
                    </a:lnTo>
                    <a:lnTo>
                      <a:pt x="521" y="33"/>
                    </a:lnTo>
                    <a:lnTo>
                      <a:pt x="521" y="32"/>
                    </a:lnTo>
                    <a:lnTo>
                      <a:pt x="522" y="33"/>
                    </a:lnTo>
                    <a:lnTo>
                      <a:pt x="522" y="31"/>
                    </a:lnTo>
                    <a:lnTo>
                      <a:pt x="522" y="31"/>
                    </a:lnTo>
                    <a:lnTo>
                      <a:pt x="524" y="31"/>
                    </a:lnTo>
                    <a:lnTo>
                      <a:pt x="524" y="31"/>
                    </a:lnTo>
                    <a:lnTo>
                      <a:pt x="524" y="31"/>
                    </a:lnTo>
                    <a:lnTo>
                      <a:pt x="525" y="31"/>
                    </a:lnTo>
                    <a:lnTo>
                      <a:pt x="525" y="30"/>
                    </a:lnTo>
                    <a:lnTo>
                      <a:pt x="526" y="29"/>
                    </a:lnTo>
                    <a:lnTo>
                      <a:pt x="526" y="30"/>
                    </a:lnTo>
                    <a:lnTo>
                      <a:pt x="526" y="31"/>
                    </a:lnTo>
                    <a:lnTo>
                      <a:pt x="527" y="31"/>
                    </a:lnTo>
                    <a:lnTo>
                      <a:pt x="527" y="34"/>
                    </a:lnTo>
                    <a:lnTo>
                      <a:pt x="527" y="32"/>
                    </a:lnTo>
                    <a:lnTo>
                      <a:pt x="528" y="32"/>
                    </a:lnTo>
                    <a:lnTo>
                      <a:pt x="528" y="33"/>
                    </a:lnTo>
                    <a:lnTo>
                      <a:pt x="528" y="33"/>
                    </a:lnTo>
                    <a:lnTo>
                      <a:pt x="529" y="31"/>
                    </a:lnTo>
                    <a:lnTo>
                      <a:pt x="529" y="33"/>
                    </a:lnTo>
                    <a:lnTo>
                      <a:pt x="530" y="33"/>
                    </a:lnTo>
                    <a:lnTo>
                      <a:pt x="530" y="33"/>
                    </a:lnTo>
                    <a:lnTo>
                      <a:pt x="530" y="33"/>
                    </a:lnTo>
                    <a:lnTo>
                      <a:pt x="531" y="32"/>
                    </a:lnTo>
                    <a:lnTo>
                      <a:pt x="531" y="32"/>
                    </a:lnTo>
                    <a:lnTo>
                      <a:pt x="531" y="33"/>
                    </a:lnTo>
                    <a:lnTo>
                      <a:pt x="533" y="36"/>
                    </a:lnTo>
                    <a:lnTo>
                      <a:pt x="533" y="36"/>
                    </a:lnTo>
                    <a:lnTo>
                      <a:pt x="533" y="34"/>
                    </a:lnTo>
                    <a:lnTo>
                      <a:pt x="534" y="33"/>
                    </a:lnTo>
                    <a:lnTo>
                      <a:pt x="534" y="34"/>
                    </a:lnTo>
                    <a:lnTo>
                      <a:pt x="535" y="34"/>
                    </a:lnTo>
                    <a:lnTo>
                      <a:pt x="535" y="33"/>
                    </a:lnTo>
                    <a:lnTo>
                      <a:pt x="535" y="32"/>
                    </a:lnTo>
                    <a:lnTo>
                      <a:pt x="536" y="32"/>
                    </a:lnTo>
                    <a:lnTo>
                      <a:pt x="536" y="33"/>
                    </a:lnTo>
                    <a:lnTo>
                      <a:pt x="536" y="34"/>
                    </a:lnTo>
                    <a:lnTo>
                      <a:pt x="537" y="33"/>
                    </a:lnTo>
                    <a:lnTo>
                      <a:pt x="537" y="33"/>
                    </a:lnTo>
                    <a:lnTo>
                      <a:pt x="537" y="31"/>
                    </a:lnTo>
                    <a:lnTo>
                      <a:pt x="538" y="31"/>
                    </a:lnTo>
                    <a:lnTo>
                      <a:pt x="538" y="30"/>
                    </a:lnTo>
                    <a:lnTo>
                      <a:pt x="539" y="28"/>
                    </a:lnTo>
                    <a:lnTo>
                      <a:pt x="539" y="27"/>
                    </a:lnTo>
                    <a:lnTo>
                      <a:pt x="539" y="26"/>
                    </a:lnTo>
                    <a:lnTo>
                      <a:pt x="540" y="26"/>
                    </a:lnTo>
                    <a:lnTo>
                      <a:pt x="540" y="26"/>
                    </a:lnTo>
                    <a:lnTo>
                      <a:pt x="540" y="26"/>
                    </a:lnTo>
                    <a:lnTo>
                      <a:pt x="542" y="26"/>
                    </a:lnTo>
                    <a:lnTo>
                      <a:pt x="542" y="27"/>
                    </a:lnTo>
                    <a:lnTo>
                      <a:pt x="542" y="29"/>
                    </a:lnTo>
                    <a:lnTo>
                      <a:pt x="543" y="29"/>
                    </a:lnTo>
                    <a:lnTo>
                      <a:pt x="543" y="31"/>
                    </a:lnTo>
                    <a:lnTo>
                      <a:pt x="544" y="31"/>
                    </a:lnTo>
                    <a:lnTo>
                      <a:pt x="544" y="33"/>
                    </a:lnTo>
                    <a:lnTo>
                      <a:pt x="544" y="32"/>
                    </a:lnTo>
                    <a:lnTo>
                      <a:pt x="545" y="34"/>
                    </a:lnTo>
                    <a:lnTo>
                      <a:pt x="545" y="33"/>
                    </a:lnTo>
                    <a:lnTo>
                      <a:pt x="545" y="34"/>
                    </a:lnTo>
                    <a:lnTo>
                      <a:pt x="546" y="33"/>
                    </a:lnTo>
                    <a:lnTo>
                      <a:pt x="546" y="33"/>
                    </a:lnTo>
                    <a:lnTo>
                      <a:pt x="546" y="33"/>
                    </a:lnTo>
                    <a:lnTo>
                      <a:pt x="547" y="34"/>
                    </a:lnTo>
                    <a:lnTo>
                      <a:pt x="547" y="33"/>
                    </a:lnTo>
                    <a:lnTo>
                      <a:pt x="548" y="34"/>
                    </a:lnTo>
                    <a:lnTo>
                      <a:pt x="548" y="37"/>
                    </a:lnTo>
                    <a:lnTo>
                      <a:pt x="548" y="34"/>
                    </a:lnTo>
                    <a:lnTo>
                      <a:pt x="549" y="36"/>
                    </a:lnTo>
                    <a:lnTo>
                      <a:pt x="549" y="36"/>
                    </a:lnTo>
                    <a:lnTo>
                      <a:pt x="549" y="34"/>
                    </a:lnTo>
                    <a:lnTo>
                      <a:pt x="551" y="34"/>
                    </a:lnTo>
                    <a:lnTo>
                      <a:pt x="551" y="37"/>
                    </a:lnTo>
                    <a:lnTo>
                      <a:pt x="551" y="34"/>
                    </a:lnTo>
                    <a:lnTo>
                      <a:pt x="552" y="36"/>
                    </a:lnTo>
                    <a:lnTo>
                      <a:pt x="552" y="37"/>
                    </a:lnTo>
                    <a:lnTo>
                      <a:pt x="553" y="33"/>
                    </a:lnTo>
                    <a:lnTo>
                      <a:pt x="553" y="33"/>
                    </a:lnTo>
                    <a:lnTo>
                      <a:pt x="553" y="32"/>
                    </a:lnTo>
                    <a:lnTo>
                      <a:pt x="554" y="33"/>
                    </a:lnTo>
                    <a:lnTo>
                      <a:pt x="554" y="33"/>
                    </a:lnTo>
                    <a:lnTo>
                      <a:pt x="554" y="32"/>
                    </a:lnTo>
                    <a:lnTo>
                      <a:pt x="555" y="30"/>
                    </a:lnTo>
                    <a:lnTo>
                      <a:pt x="555" y="30"/>
                    </a:lnTo>
                    <a:lnTo>
                      <a:pt x="555" y="28"/>
                    </a:lnTo>
                    <a:lnTo>
                      <a:pt x="556" y="29"/>
                    </a:lnTo>
                    <a:lnTo>
                      <a:pt x="556" y="29"/>
                    </a:lnTo>
                    <a:lnTo>
                      <a:pt x="557" y="29"/>
                    </a:lnTo>
                    <a:lnTo>
                      <a:pt x="557" y="31"/>
                    </a:lnTo>
                    <a:lnTo>
                      <a:pt x="557" y="32"/>
                    </a:lnTo>
                    <a:lnTo>
                      <a:pt x="558" y="32"/>
                    </a:lnTo>
                    <a:lnTo>
                      <a:pt x="558" y="33"/>
                    </a:lnTo>
                    <a:lnTo>
                      <a:pt x="558" y="34"/>
                    </a:lnTo>
                    <a:lnTo>
                      <a:pt x="560" y="37"/>
                    </a:lnTo>
                    <a:lnTo>
                      <a:pt x="560" y="38"/>
                    </a:lnTo>
                    <a:lnTo>
                      <a:pt x="561" y="41"/>
                    </a:lnTo>
                    <a:lnTo>
                      <a:pt x="561" y="40"/>
                    </a:lnTo>
                    <a:lnTo>
                      <a:pt x="561" y="39"/>
                    </a:lnTo>
                    <a:lnTo>
                      <a:pt x="562" y="37"/>
                    </a:lnTo>
                    <a:lnTo>
                      <a:pt x="562" y="34"/>
                    </a:lnTo>
                    <a:lnTo>
                      <a:pt x="562" y="33"/>
                    </a:lnTo>
                    <a:lnTo>
                      <a:pt x="563" y="33"/>
                    </a:lnTo>
                    <a:lnTo>
                      <a:pt x="563" y="33"/>
                    </a:lnTo>
                    <a:lnTo>
                      <a:pt x="563" y="33"/>
                    </a:lnTo>
                    <a:lnTo>
                      <a:pt x="564" y="31"/>
                    </a:lnTo>
                    <a:lnTo>
                      <a:pt x="564" y="30"/>
                    </a:lnTo>
                    <a:lnTo>
                      <a:pt x="565" y="29"/>
                    </a:lnTo>
                    <a:lnTo>
                      <a:pt x="565" y="28"/>
                    </a:lnTo>
                    <a:lnTo>
                      <a:pt x="565" y="29"/>
                    </a:lnTo>
                    <a:lnTo>
                      <a:pt x="566" y="29"/>
                    </a:lnTo>
                    <a:lnTo>
                      <a:pt x="566" y="27"/>
                    </a:lnTo>
                    <a:lnTo>
                      <a:pt x="566" y="29"/>
                    </a:lnTo>
                    <a:lnTo>
                      <a:pt x="567" y="29"/>
                    </a:lnTo>
                    <a:lnTo>
                      <a:pt x="567" y="29"/>
                    </a:lnTo>
                    <a:lnTo>
                      <a:pt x="567" y="30"/>
                    </a:lnTo>
                    <a:lnTo>
                      <a:pt x="569" y="32"/>
                    </a:lnTo>
                    <a:lnTo>
                      <a:pt x="569" y="33"/>
                    </a:lnTo>
                    <a:lnTo>
                      <a:pt x="570" y="33"/>
                    </a:lnTo>
                    <a:lnTo>
                      <a:pt x="570" y="34"/>
                    </a:lnTo>
                    <a:lnTo>
                      <a:pt x="570" y="34"/>
                    </a:lnTo>
                    <a:lnTo>
                      <a:pt x="571" y="34"/>
                    </a:lnTo>
                    <a:lnTo>
                      <a:pt x="571" y="34"/>
                    </a:lnTo>
                    <a:lnTo>
                      <a:pt x="571" y="36"/>
                    </a:lnTo>
                    <a:lnTo>
                      <a:pt x="572" y="34"/>
                    </a:lnTo>
                    <a:lnTo>
                      <a:pt x="572" y="34"/>
                    </a:lnTo>
                    <a:lnTo>
                      <a:pt x="572" y="33"/>
                    </a:lnTo>
                    <a:lnTo>
                      <a:pt x="573" y="32"/>
                    </a:lnTo>
                    <a:lnTo>
                      <a:pt x="573" y="31"/>
                    </a:lnTo>
                    <a:lnTo>
                      <a:pt x="574" y="30"/>
                    </a:lnTo>
                    <a:lnTo>
                      <a:pt x="574" y="29"/>
                    </a:lnTo>
                    <a:lnTo>
                      <a:pt x="574" y="31"/>
                    </a:lnTo>
                    <a:lnTo>
                      <a:pt x="575" y="30"/>
                    </a:lnTo>
                    <a:lnTo>
                      <a:pt x="575" y="29"/>
                    </a:lnTo>
                    <a:lnTo>
                      <a:pt x="575" y="31"/>
                    </a:lnTo>
                    <a:lnTo>
                      <a:pt x="576" y="30"/>
                    </a:lnTo>
                    <a:lnTo>
                      <a:pt x="576" y="30"/>
                    </a:lnTo>
                    <a:lnTo>
                      <a:pt x="576" y="30"/>
                    </a:lnTo>
                    <a:lnTo>
                      <a:pt x="578" y="29"/>
                    </a:lnTo>
                    <a:lnTo>
                      <a:pt x="578" y="29"/>
                    </a:lnTo>
                    <a:lnTo>
                      <a:pt x="579" y="29"/>
                    </a:lnTo>
                    <a:lnTo>
                      <a:pt x="579" y="30"/>
                    </a:lnTo>
                    <a:lnTo>
                      <a:pt x="579" y="30"/>
                    </a:lnTo>
                    <a:lnTo>
                      <a:pt x="580" y="30"/>
                    </a:lnTo>
                    <a:lnTo>
                      <a:pt x="580" y="29"/>
                    </a:lnTo>
                    <a:lnTo>
                      <a:pt x="580" y="31"/>
                    </a:lnTo>
                    <a:lnTo>
                      <a:pt x="581" y="30"/>
                    </a:lnTo>
                    <a:lnTo>
                      <a:pt x="581" y="33"/>
                    </a:lnTo>
                    <a:lnTo>
                      <a:pt x="581" y="33"/>
                    </a:lnTo>
                    <a:lnTo>
                      <a:pt x="582" y="33"/>
                    </a:lnTo>
                    <a:lnTo>
                      <a:pt x="582" y="33"/>
                    </a:lnTo>
                    <a:lnTo>
                      <a:pt x="583" y="32"/>
                    </a:lnTo>
                    <a:lnTo>
                      <a:pt x="583" y="32"/>
                    </a:lnTo>
                    <a:lnTo>
                      <a:pt x="583" y="32"/>
                    </a:lnTo>
                    <a:lnTo>
                      <a:pt x="584" y="31"/>
                    </a:lnTo>
                    <a:lnTo>
                      <a:pt x="584" y="31"/>
                    </a:lnTo>
                    <a:lnTo>
                      <a:pt x="584" y="31"/>
                    </a:lnTo>
                    <a:lnTo>
                      <a:pt x="585" y="30"/>
                    </a:lnTo>
                    <a:lnTo>
                      <a:pt x="585" y="31"/>
                    </a:lnTo>
                    <a:lnTo>
                      <a:pt x="585" y="31"/>
                    </a:lnTo>
                    <a:lnTo>
                      <a:pt x="587" y="30"/>
                    </a:lnTo>
                    <a:lnTo>
                      <a:pt x="587" y="29"/>
                    </a:lnTo>
                    <a:lnTo>
                      <a:pt x="588" y="29"/>
                    </a:lnTo>
                    <a:lnTo>
                      <a:pt x="588" y="29"/>
                    </a:lnTo>
                    <a:lnTo>
                      <a:pt x="588" y="30"/>
                    </a:lnTo>
                    <a:lnTo>
                      <a:pt x="589" y="27"/>
                    </a:lnTo>
                    <a:lnTo>
                      <a:pt x="589" y="26"/>
                    </a:lnTo>
                    <a:lnTo>
                      <a:pt x="589" y="24"/>
                    </a:lnTo>
                    <a:lnTo>
                      <a:pt x="590" y="23"/>
                    </a:lnTo>
                    <a:lnTo>
                      <a:pt x="590" y="23"/>
                    </a:lnTo>
                    <a:lnTo>
                      <a:pt x="590" y="24"/>
                    </a:lnTo>
                    <a:lnTo>
                      <a:pt x="591" y="24"/>
                    </a:lnTo>
                    <a:lnTo>
                      <a:pt x="591" y="28"/>
                    </a:lnTo>
                    <a:lnTo>
                      <a:pt x="592" y="28"/>
                    </a:lnTo>
                    <a:lnTo>
                      <a:pt x="592" y="28"/>
                    </a:lnTo>
                    <a:lnTo>
                      <a:pt x="592" y="30"/>
                    </a:lnTo>
                    <a:lnTo>
                      <a:pt x="593" y="31"/>
                    </a:lnTo>
                    <a:lnTo>
                      <a:pt x="593" y="32"/>
                    </a:lnTo>
                    <a:lnTo>
                      <a:pt x="593" y="31"/>
                    </a:lnTo>
                    <a:lnTo>
                      <a:pt x="594" y="31"/>
                    </a:lnTo>
                    <a:lnTo>
                      <a:pt x="594" y="30"/>
                    </a:lnTo>
                    <a:lnTo>
                      <a:pt x="594" y="31"/>
                    </a:lnTo>
                    <a:lnTo>
                      <a:pt x="596" y="30"/>
                    </a:lnTo>
                    <a:lnTo>
                      <a:pt x="596" y="31"/>
                    </a:lnTo>
                    <a:lnTo>
                      <a:pt x="597" y="31"/>
                    </a:lnTo>
                    <a:lnTo>
                      <a:pt x="597" y="32"/>
                    </a:lnTo>
                    <a:lnTo>
                      <a:pt x="597" y="32"/>
                    </a:lnTo>
                    <a:lnTo>
                      <a:pt x="598" y="32"/>
                    </a:lnTo>
                    <a:lnTo>
                      <a:pt x="598" y="31"/>
                    </a:lnTo>
                    <a:lnTo>
                      <a:pt x="598" y="33"/>
                    </a:lnTo>
                    <a:lnTo>
                      <a:pt x="599" y="33"/>
                    </a:lnTo>
                    <a:lnTo>
                      <a:pt x="599" y="32"/>
                    </a:lnTo>
                    <a:lnTo>
                      <a:pt x="599" y="31"/>
                    </a:lnTo>
                    <a:lnTo>
                      <a:pt x="600" y="29"/>
                    </a:lnTo>
                    <a:lnTo>
                      <a:pt x="600" y="30"/>
                    </a:lnTo>
                    <a:lnTo>
                      <a:pt x="601" y="27"/>
                    </a:lnTo>
                    <a:lnTo>
                      <a:pt x="601" y="27"/>
                    </a:lnTo>
                    <a:lnTo>
                      <a:pt x="601" y="26"/>
                    </a:lnTo>
                    <a:lnTo>
                      <a:pt x="602" y="24"/>
                    </a:lnTo>
                    <a:lnTo>
                      <a:pt x="602" y="26"/>
                    </a:lnTo>
                    <a:lnTo>
                      <a:pt x="602" y="29"/>
                    </a:lnTo>
                    <a:lnTo>
                      <a:pt x="603" y="30"/>
                    </a:lnTo>
                    <a:lnTo>
                      <a:pt x="603" y="31"/>
                    </a:lnTo>
                    <a:lnTo>
                      <a:pt x="605" y="31"/>
                    </a:lnTo>
                    <a:lnTo>
                      <a:pt x="605" y="31"/>
                    </a:lnTo>
                    <a:lnTo>
                      <a:pt x="605" y="30"/>
                    </a:lnTo>
                    <a:lnTo>
                      <a:pt x="606" y="30"/>
                    </a:lnTo>
                    <a:lnTo>
                      <a:pt x="606" y="30"/>
                    </a:lnTo>
                    <a:lnTo>
                      <a:pt x="606" y="31"/>
                    </a:lnTo>
                    <a:lnTo>
                      <a:pt x="607" y="29"/>
                    </a:lnTo>
                    <a:lnTo>
                      <a:pt x="607" y="30"/>
                    </a:lnTo>
                    <a:lnTo>
                      <a:pt x="607" y="31"/>
                    </a:lnTo>
                    <a:lnTo>
                      <a:pt x="608" y="29"/>
                    </a:lnTo>
                    <a:lnTo>
                      <a:pt x="608" y="31"/>
                    </a:lnTo>
                    <a:lnTo>
                      <a:pt x="609" y="30"/>
                    </a:lnTo>
                    <a:lnTo>
                      <a:pt x="609" y="30"/>
                    </a:lnTo>
                    <a:lnTo>
                      <a:pt x="609" y="30"/>
                    </a:lnTo>
                    <a:lnTo>
                      <a:pt x="610" y="30"/>
                    </a:lnTo>
                    <a:lnTo>
                      <a:pt x="610" y="30"/>
                    </a:lnTo>
                    <a:lnTo>
                      <a:pt x="610" y="31"/>
                    </a:lnTo>
                    <a:lnTo>
                      <a:pt x="611" y="32"/>
                    </a:lnTo>
                    <a:lnTo>
                      <a:pt x="611" y="31"/>
                    </a:lnTo>
                    <a:lnTo>
                      <a:pt x="611" y="33"/>
                    </a:lnTo>
                    <a:lnTo>
                      <a:pt x="612" y="32"/>
                    </a:lnTo>
                    <a:lnTo>
                      <a:pt x="612" y="31"/>
                    </a:lnTo>
                    <a:lnTo>
                      <a:pt x="614" y="30"/>
                    </a:lnTo>
                    <a:lnTo>
                      <a:pt x="614" y="31"/>
                    </a:lnTo>
                    <a:lnTo>
                      <a:pt x="614" y="31"/>
                    </a:lnTo>
                    <a:lnTo>
                      <a:pt x="615" y="30"/>
                    </a:lnTo>
                    <a:lnTo>
                      <a:pt x="615" y="28"/>
                    </a:lnTo>
                    <a:lnTo>
                      <a:pt x="615" y="27"/>
                    </a:lnTo>
                    <a:lnTo>
                      <a:pt x="616" y="27"/>
                    </a:lnTo>
                    <a:lnTo>
                      <a:pt x="616" y="28"/>
                    </a:lnTo>
                    <a:lnTo>
                      <a:pt x="616" y="27"/>
                    </a:lnTo>
                    <a:lnTo>
                      <a:pt x="617" y="29"/>
                    </a:lnTo>
                    <a:lnTo>
                      <a:pt x="617" y="29"/>
                    </a:lnTo>
                    <a:lnTo>
                      <a:pt x="618" y="31"/>
                    </a:lnTo>
                    <a:lnTo>
                      <a:pt x="618" y="32"/>
                    </a:lnTo>
                    <a:lnTo>
                      <a:pt x="618" y="32"/>
                    </a:lnTo>
                    <a:lnTo>
                      <a:pt x="619" y="31"/>
                    </a:lnTo>
                    <a:lnTo>
                      <a:pt x="619" y="30"/>
                    </a:lnTo>
                    <a:lnTo>
                      <a:pt x="619" y="28"/>
                    </a:lnTo>
                    <a:lnTo>
                      <a:pt x="620" y="28"/>
                    </a:lnTo>
                    <a:lnTo>
                      <a:pt x="620" y="27"/>
                    </a:lnTo>
                    <a:lnTo>
                      <a:pt x="620" y="26"/>
                    </a:lnTo>
                    <a:lnTo>
                      <a:pt x="621" y="24"/>
                    </a:lnTo>
                    <a:lnTo>
                      <a:pt x="621" y="24"/>
                    </a:lnTo>
                    <a:lnTo>
                      <a:pt x="623" y="26"/>
                    </a:lnTo>
                    <a:lnTo>
                      <a:pt x="623" y="27"/>
                    </a:lnTo>
                    <a:lnTo>
                      <a:pt x="623" y="29"/>
                    </a:lnTo>
                    <a:lnTo>
                      <a:pt x="624" y="29"/>
                    </a:lnTo>
                    <a:lnTo>
                      <a:pt x="624" y="29"/>
                    </a:lnTo>
                    <a:lnTo>
                      <a:pt x="624" y="29"/>
                    </a:lnTo>
                    <a:lnTo>
                      <a:pt x="625" y="30"/>
                    </a:lnTo>
                    <a:lnTo>
                      <a:pt x="625" y="30"/>
                    </a:lnTo>
                    <a:lnTo>
                      <a:pt x="625" y="27"/>
                    </a:lnTo>
                    <a:lnTo>
                      <a:pt x="626" y="27"/>
                    </a:lnTo>
                    <a:lnTo>
                      <a:pt x="626" y="27"/>
                    </a:lnTo>
                    <a:lnTo>
                      <a:pt x="627" y="27"/>
                    </a:lnTo>
                    <a:lnTo>
                      <a:pt x="627" y="28"/>
                    </a:lnTo>
                    <a:lnTo>
                      <a:pt x="627" y="27"/>
                    </a:lnTo>
                    <a:lnTo>
                      <a:pt x="628" y="29"/>
                    </a:lnTo>
                    <a:lnTo>
                      <a:pt x="628" y="30"/>
                    </a:lnTo>
                    <a:lnTo>
                      <a:pt x="628" y="29"/>
                    </a:lnTo>
                    <a:lnTo>
                      <a:pt x="629" y="27"/>
                    </a:lnTo>
                    <a:lnTo>
                      <a:pt x="629" y="28"/>
                    </a:lnTo>
                    <a:lnTo>
                      <a:pt x="629" y="27"/>
                    </a:lnTo>
                    <a:lnTo>
                      <a:pt x="630" y="30"/>
                    </a:lnTo>
                    <a:lnTo>
                      <a:pt x="630" y="31"/>
                    </a:lnTo>
                    <a:lnTo>
                      <a:pt x="632" y="31"/>
                    </a:lnTo>
                    <a:lnTo>
                      <a:pt x="632" y="31"/>
                    </a:lnTo>
                    <a:lnTo>
                      <a:pt x="632" y="32"/>
                    </a:lnTo>
                    <a:lnTo>
                      <a:pt x="633" y="32"/>
                    </a:lnTo>
                    <a:lnTo>
                      <a:pt x="633" y="32"/>
                    </a:lnTo>
                    <a:lnTo>
                      <a:pt x="633" y="31"/>
                    </a:lnTo>
                    <a:lnTo>
                      <a:pt x="634" y="29"/>
                    </a:lnTo>
                    <a:lnTo>
                      <a:pt x="634" y="28"/>
                    </a:lnTo>
                    <a:lnTo>
                      <a:pt x="634" y="27"/>
                    </a:lnTo>
                    <a:lnTo>
                      <a:pt x="635" y="26"/>
                    </a:lnTo>
                    <a:lnTo>
                      <a:pt x="635" y="27"/>
                    </a:lnTo>
                    <a:lnTo>
                      <a:pt x="636" y="28"/>
                    </a:lnTo>
                    <a:lnTo>
                      <a:pt x="636" y="27"/>
                    </a:lnTo>
                    <a:lnTo>
                      <a:pt x="636" y="29"/>
                    </a:lnTo>
                    <a:lnTo>
                      <a:pt x="637" y="27"/>
                    </a:lnTo>
                    <a:lnTo>
                      <a:pt x="637" y="29"/>
                    </a:lnTo>
                    <a:lnTo>
                      <a:pt x="637" y="28"/>
                    </a:lnTo>
                    <a:lnTo>
                      <a:pt x="638" y="29"/>
                    </a:lnTo>
                    <a:lnTo>
                      <a:pt x="638" y="29"/>
                    </a:lnTo>
                    <a:lnTo>
                      <a:pt x="638" y="28"/>
                    </a:lnTo>
                    <a:lnTo>
                      <a:pt x="639" y="28"/>
                    </a:lnTo>
                    <a:lnTo>
                      <a:pt x="639" y="27"/>
                    </a:lnTo>
                    <a:lnTo>
                      <a:pt x="641" y="27"/>
                    </a:lnTo>
                    <a:lnTo>
                      <a:pt x="641" y="26"/>
                    </a:lnTo>
                    <a:lnTo>
                      <a:pt x="641" y="26"/>
                    </a:lnTo>
                    <a:lnTo>
                      <a:pt x="642" y="27"/>
                    </a:lnTo>
                    <a:lnTo>
                      <a:pt x="642" y="27"/>
                    </a:lnTo>
                    <a:lnTo>
                      <a:pt x="642" y="27"/>
                    </a:lnTo>
                    <a:lnTo>
                      <a:pt x="643" y="29"/>
                    </a:lnTo>
                    <a:lnTo>
                      <a:pt x="643" y="28"/>
                    </a:lnTo>
                    <a:lnTo>
                      <a:pt x="643" y="24"/>
                    </a:lnTo>
                    <a:lnTo>
                      <a:pt x="644" y="24"/>
                    </a:lnTo>
                    <a:lnTo>
                      <a:pt x="644" y="24"/>
                    </a:lnTo>
                    <a:lnTo>
                      <a:pt x="645" y="23"/>
                    </a:lnTo>
                    <a:lnTo>
                      <a:pt x="645" y="24"/>
                    </a:lnTo>
                    <a:lnTo>
                      <a:pt x="645" y="23"/>
                    </a:lnTo>
                    <a:lnTo>
                      <a:pt x="646" y="22"/>
                    </a:lnTo>
                    <a:lnTo>
                      <a:pt x="646" y="24"/>
                    </a:lnTo>
                    <a:lnTo>
                      <a:pt x="646" y="24"/>
                    </a:lnTo>
                    <a:lnTo>
                      <a:pt x="647" y="24"/>
                    </a:lnTo>
                    <a:lnTo>
                      <a:pt x="647" y="26"/>
                    </a:lnTo>
                    <a:lnTo>
                      <a:pt x="648" y="23"/>
                    </a:lnTo>
                    <a:lnTo>
                      <a:pt x="648" y="22"/>
                    </a:lnTo>
                    <a:lnTo>
                      <a:pt x="648" y="21"/>
                    </a:lnTo>
                    <a:lnTo>
                      <a:pt x="650" y="21"/>
                    </a:lnTo>
                    <a:lnTo>
                      <a:pt x="650" y="20"/>
                    </a:lnTo>
                    <a:lnTo>
                      <a:pt x="650" y="20"/>
                    </a:lnTo>
                    <a:lnTo>
                      <a:pt x="651" y="20"/>
                    </a:lnTo>
                    <a:lnTo>
                      <a:pt x="651" y="21"/>
                    </a:lnTo>
                    <a:lnTo>
                      <a:pt x="651" y="22"/>
                    </a:lnTo>
                    <a:lnTo>
                      <a:pt x="652" y="23"/>
                    </a:lnTo>
                    <a:lnTo>
                      <a:pt x="652" y="26"/>
                    </a:lnTo>
                    <a:lnTo>
                      <a:pt x="653" y="24"/>
                    </a:lnTo>
                    <a:lnTo>
                      <a:pt x="653" y="24"/>
                    </a:lnTo>
                    <a:lnTo>
                      <a:pt x="653" y="23"/>
                    </a:lnTo>
                    <a:lnTo>
                      <a:pt x="654" y="23"/>
                    </a:lnTo>
                    <a:lnTo>
                      <a:pt x="654" y="23"/>
                    </a:lnTo>
                    <a:lnTo>
                      <a:pt x="654" y="22"/>
                    </a:lnTo>
                    <a:lnTo>
                      <a:pt x="655" y="21"/>
                    </a:lnTo>
                    <a:lnTo>
                      <a:pt x="655" y="19"/>
                    </a:lnTo>
                    <a:lnTo>
                      <a:pt x="655" y="19"/>
                    </a:lnTo>
                    <a:lnTo>
                      <a:pt x="656" y="18"/>
                    </a:lnTo>
                    <a:lnTo>
                      <a:pt x="656" y="19"/>
                    </a:lnTo>
                    <a:lnTo>
                      <a:pt x="657" y="18"/>
                    </a:lnTo>
                    <a:lnTo>
                      <a:pt x="657" y="17"/>
                    </a:lnTo>
                    <a:lnTo>
                      <a:pt x="657" y="18"/>
                    </a:lnTo>
                    <a:lnTo>
                      <a:pt x="659" y="20"/>
                    </a:lnTo>
                    <a:lnTo>
                      <a:pt x="659" y="19"/>
                    </a:lnTo>
                    <a:lnTo>
                      <a:pt x="659" y="21"/>
                    </a:lnTo>
                    <a:lnTo>
                      <a:pt x="660" y="22"/>
                    </a:lnTo>
                    <a:lnTo>
                      <a:pt x="660" y="23"/>
                    </a:lnTo>
                    <a:lnTo>
                      <a:pt x="660" y="22"/>
                    </a:lnTo>
                    <a:lnTo>
                      <a:pt x="661" y="24"/>
                    </a:lnTo>
                    <a:lnTo>
                      <a:pt x="661" y="24"/>
                    </a:lnTo>
                    <a:lnTo>
                      <a:pt x="662" y="24"/>
                    </a:lnTo>
                    <a:lnTo>
                      <a:pt x="662" y="24"/>
                    </a:lnTo>
                    <a:lnTo>
                      <a:pt x="662" y="27"/>
                    </a:lnTo>
                    <a:lnTo>
                      <a:pt x="663" y="27"/>
                    </a:lnTo>
                    <a:lnTo>
                      <a:pt x="663" y="27"/>
                    </a:lnTo>
                    <a:lnTo>
                      <a:pt x="663" y="27"/>
                    </a:lnTo>
                    <a:lnTo>
                      <a:pt x="664" y="28"/>
                    </a:lnTo>
                    <a:lnTo>
                      <a:pt x="664" y="29"/>
                    </a:lnTo>
                    <a:lnTo>
                      <a:pt x="664" y="29"/>
                    </a:lnTo>
                    <a:lnTo>
                      <a:pt x="665" y="29"/>
                    </a:lnTo>
                    <a:lnTo>
                      <a:pt x="665" y="28"/>
                    </a:lnTo>
                    <a:lnTo>
                      <a:pt x="666" y="28"/>
                    </a:lnTo>
                    <a:lnTo>
                      <a:pt x="666" y="27"/>
                    </a:lnTo>
                    <a:lnTo>
                      <a:pt x="666" y="29"/>
                    </a:lnTo>
                    <a:lnTo>
                      <a:pt x="668" y="27"/>
                    </a:lnTo>
                    <a:lnTo>
                      <a:pt x="668" y="26"/>
                    </a:lnTo>
                    <a:lnTo>
                      <a:pt x="668" y="26"/>
                    </a:lnTo>
                    <a:lnTo>
                      <a:pt x="669" y="26"/>
                    </a:lnTo>
                    <a:lnTo>
                      <a:pt x="669" y="24"/>
                    </a:lnTo>
                    <a:lnTo>
                      <a:pt x="669" y="26"/>
                    </a:lnTo>
                    <a:lnTo>
                      <a:pt x="670" y="26"/>
                    </a:lnTo>
                    <a:lnTo>
                      <a:pt x="670" y="27"/>
                    </a:lnTo>
                    <a:lnTo>
                      <a:pt x="671" y="27"/>
                    </a:lnTo>
                    <a:lnTo>
                      <a:pt x="671" y="26"/>
                    </a:lnTo>
                    <a:lnTo>
                      <a:pt x="671" y="26"/>
                    </a:lnTo>
                    <a:lnTo>
                      <a:pt x="672" y="23"/>
                    </a:lnTo>
                    <a:lnTo>
                      <a:pt x="672" y="24"/>
                    </a:lnTo>
                    <a:lnTo>
                      <a:pt x="672" y="26"/>
                    </a:lnTo>
                    <a:lnTo>
                      <a:pt x="673" y="26"/>
                    </a:lnTo>
                    <a:lnTo>
                      <a:pt x="673" y="26"/>
                    </a:lnTo>
                    <a:lnTo>
                      <a:pt x="673" y="24"/>
                    </a:lnTo>
                    <a:lnTo>
                      <a:pt x="674" y="26"/>
                    </a:lnTo>
                    <a:lnTo>
                      <a:pt x="674" y="26"/>
                    </a:lnTo>
                    <a:lnTo>
                      <a:pt x="675" y="29"/>
                    </a:lnTo>
                    <a:lnTo>
                      <a:pt x="675" y="31"/>
                    </a:lnTo>
                    <a:lnTo>
                      <a:pt x="675" y="32"/>
                    </a:lnTo>
                    <a:lnTo>
                      <a:pt x="677" y="33"/>
                    </a:lnTo>
                    <a:lnTo>
                      <a:pt x="677" y="36"/>
                    </a:lnTo>
                    <a:lnTo>
                      <a:pt x="677" y="37"/>
                    </a:lnTo>
                    <a:lnTo>
                      <a:pt x="678" y="38"/>
                    </a:lnTo>
                    <a:lnTo>
                      <a:pt x="678" y="39"/>
                    </a:lnTo>
                    <a:lnTo>
                      <a:pt x="678" y="40"/>
                    </a:lnTo>
                    <a:lnTo>
                      <a:pt x="679" y="40"/>
                    </a:lnTo>
                    <a:lnTo>
                      <a:pt x="679" y="40"/>
                    </a:lnTo>
                    <a:lnTo>
                      <a:pt x="680" y="40"/>
                    </a:lnTo>
                    <a:lnTo>
                      <a:pt x="680" y="40"/>
                    </a:lnTo>
                    <a:lnTo>
                      <a:pt x="680" y="40"/>
                    </a:lnTo>
                    <a:lnTo>
                      <a:pt x="681" y="39"/>
                    </a:lnTo>
                    <a:lnTo>
                      <a:pt x="681" y="39"/>
                    </a:lnTo>
                    <a:lnTo>
                      <a:pt x="681" y="38"/>
                    </a:lnTo>
                    <a:lnTo>
                      <a:pt x="682" y="37"/>
                    </a:lnTo>
                    <a:lnTo>
                      <a:pt x="682" y="37"/>
                    </a:lnTo>
                    <a:lnTo>
                      <a:pt x="682" y="34"/>
                    </a:lnTo>
                    <a:lnTo>
                      <a:pt x="683" y="33"/>
                    </a:lnTo>
                    <a:lnTo>
                      <a:pt x="683" y="34"/>
                    </a:lnTo>
                    <a:lnTo>
                      <a:pt x="684" y="36"/>
                    </a:lnTo>
                    <a:lnTo>
                      <a:pt x="684" y="38"/>
                    </a:lnTo>
                    <a:lnTo>
                      <a:pt x="684" y="40"/>
                    </a:lnTo>
                    <a:lnTo>
                      <a:pt x="686" y="42"/>
                    </a:lnTo>
                    <a:lnTo>
                      <a:pt x="686" y="41"/>
                    </a:lnTo>
                    <a:lnTo>
                      <a:pt x="686" y="39"/>
                    </a:lnTo>
                    <a:lnTo>
                      <a:pt x="687" y="38"/>
                    </a:lnTo>
                    <a:lnTo>
                      <a:pt x="687" y="38"/>
                    </a:lnTo>
                    <a:lnTo>
                      <a:pt x="687" y="36"/>
                    </a:lnTo>
                    <a:lnTo>
                      <a:pt x="688" y="37"/>
                    </a:lnTo>
                    <a:lnTo>
                      <a:pt x="688" y="34"/>
                    </a:lnTo>
                    <a:lnTo>
                      <a:pt x="689" y="34"/>
                    </a:lnTo>
                    <a:lnTo>
                      <a:pt x="689" y="33"/>
                    </a:lnTo>
                    <a:lnTo>
                      <a:pt x="689" y="33"/>
                    </a:lnTo>
                    <a:lnTo>
                      <a:pt x="690" y="36"/>
                    </a:lnTo>
                    <a:lnTo>
                      <a:pt x="690" y="38"/>
                    </a:lnTo>
                    <a:lnTo>
                      <a:pt x="690" y="37"/>
                    </a:lnTo>
                    <a:lnTo>
                      <a:pt x="691" y="38"/>
                    </a:lnTo>
                    <a:lnTo>
                      <a:pt x="691" y="39"/>
                    </a:lnTo>
                    <a:lnTo>
                      <a:pt x="692" y="38"/>
                    </a:lnTo>
                    <a:lnTo>
                      <a:pt x="692" y="39"/>
                    </a:lnTo>
                    <a:lnTo>
                      <a:pt x="692" y="39"/>
                    </a:lnTo>
                    <a:lnTo>
                      <a:pt x="693" y="38"/>
                    </a:lnTo>
                    <a:lnTo>
                      <a:pt x="693" y="38"/>
                    </a:lnTo>
                    <a:lnTo>
                      <a:pt x="693" y="37"/>
                    </a:lnTo>
                    <a:lnTo>
                      <a:pt x="695" y="33"/>
                    </a:lnTo>
                    <a:lnTo>
                      <a:pt x="695" y="33"/>
                    </a:lnTo>
                    <a:lnTo>
                      <a:pt x="695" y="31"/>
                    </a:lnTo>
                    <a:lnTo>
                      <a:pt x="696" y="32"/>
                    </a:lnTo>
                    <a:lnTo>
                      <a:pt x="696" y="32"/>
                    </a:lnTo>
                    <a:lnTo>
                      <a:pt x="697" y="33"/>
                    </a:lnTo>
                    <a:lnTo>
                      <a:pt x="697" y="32"/>
                    </a:lnTo>
                    <a:lnTo>
                      <a:pt x="697" y="31"/>
                    </a:lnTo>
                    <a:lnTo>
                      <a:pt x="698" y="30"/>
                    </a:lnTo>
                    <a:lnTo>
                      <a:pt x="698" y="31"/>
                    </a:lnTo>
                    <a:lnTo>
                      <a:pt x="698" y="31"/>
                    </a:lnTo>
                    <a:lnTo>
                      <a:pt x="699" y="30"/>
                    </a:lnTo>
                    <a:lnTo>
                      <a:pt x="699" y="32"/>
                    </a:lnTo>
                    <a:lnTo>
                      <a:pt x="699" y="32"/>
                    </a:lnTo>
                    <a:lnTo>
                      <a:pt x="700" y="33"/>
                    </a:lnTo>
                    <a:lnTo>
                      <a:pt x="700" y="34"/>
                    </a:lnTo>
                    <a:lnTo>
                      <a:pt x="701" y="33"/>
                    </a:lnTo>
                    <a:lnTo>
                      <a:pt x="701" y="33"/>
                    </a:lnTo>
                    <a:lnTo>
                      <a:pt x="701" y="30"/>
                    </a:lnTo>
                    <a:lnTo>
                      <a:pt x="702" y="29"/>
                    </a:lnTo>
                    <a:lnTo>
                      <a:pt x="702" y="26"/>
                    </a:lnTo>
                    <a:lnTo>
                      <a:pt x="702" y="26"/>
                    </a:lnTo>
                    <a:lnTo>
                      <a:pt x="704" y="26"/>
                    </a:lnTo>
                    <a:lnTo>
                      <a:pt x="704" y="27"/>
                    </a:lnTo>
                    <a:lnTo>
                      <a:pt x="704" y="27"/>
                    </a:lnTo>
                    <a:lnTo>
                      <a:pt x="705" y="26"/>
                    </a:lnTo>
                    <a:lnTo>
                      <a:pt x="705" y="29"/>
                    </a:lnTo>
                    <a:lnTo>
                      <a:pt x="706" y="29"/>
                    </a:lnTo>
                    <a:lnTo>
                      <a:pt x="706" y="30"/>
                    </a:lnTo>
                    <a:lnTo>
                      <a:pt x="706" y="31"/>
                    </a:lnTo>
                    <a:lnTo>
                      <a:pt x="707" y="30"/>
                    </a:lnTo>
                    <a:lnTo>
                      <a:pt x="707" y="30"/>
                    </a:lnTo>
                    <a:lnTo>
                      <a:pt x="707" y="29"/>
                    </a:lnTo>
                    <a:lnTo>
                      <a:pt x="708" y="29"/>
                    </a:lnTo>
                    <a:lnTo>
                      <a:pt x="708" y="26"/>
                    </a:lnTo>
                    <a:lnTo>
                      <a:pt x="708" y="24"/>
                    </a:lnTo>
                    <a:lnTo>
                      <a:pt x="709" y="26"/>
                    </a:lnTo>
                    <a:lnTo>
                      <a:pt x="709" y="28"/>
                    </a:lnTo>
                    <a:lnTo>
                      <a:pt x="710" y="29"/>
                    </a:lnTo>
                    <a:lnTo>
                      <a:pt x="710" y="31"/>
                    </a:lnTo>
                    <a:lnTo>
                      <a:pt x="710" y="30"/>
                    </a:lnTo>
                    <a:lnTo>
                      <a:pt x="711" y="31"/>
                    </a:lnTo>
                    <a:lnTo>
                      <a:pt x="711" y="32"/>
                    </a:lnTo>
                    <a:lnTo>
                      <a:pt x="711" y="33"/>
                    </a:lnTo>
                    <a:lnTo>
                      <a:pt x="713" y="34"/>
                    </a:lnTo>
                    <a:lnTo>
                      <a:pt x="713" y="33"/>
                    </a:lnTo>
                    <a:lnTo>
                      <a:pt x="713" y="32"/>
                    </a:lnTo>
                    <a:lnTo>
                      <a:pt x="714" y="31"/>
                    </a:lnTo>
                    <a:lnTo>
                      <a:pt x="714" y="33"/>
                    </a:lnTo>
                    <a:lnTo>
                      <a:pt x="715" y="32"/>
                    </a:lnTo>
                    <a:lnTo>
                      <a:pt x="715" y="33"/>
                    </a:lnTo>
                    <a:lnTo>
                      <a:pt x="715" y="33"/>
                    </a:lnTo>
                    <a:lnTo>
                      <a:pt x="716" y="32"/>
                    </a:lnTo>
                    <a:lnTo>
                      <a:pt x="716" y="31"/>
                    </a:lnTo>
                    <a:lnTo>
                      <a:pt x="716" y="30"/>
                    </a:lnTo>
                    <a:lnTo>
                      <a:pt x="717" y="30"/>
                    </a:lnTo>
                    <a:lnTo>
                      <a:pt x="717" y="31"/>
                    </a:lnTo>
                    <a:lnTo>
                      <a:pt x="717" y="31"/>
                    </a:lnTo>
                    <a:lnTo>
                      <a:pt x="718" y="31"/>
                    </a:lnTo>
                    <a:lnTo>
                      <a:pt x="718" y="29"/>
                    </a:lnTo>
                    <a:lnTo>
                      <a:pt x="719" y="29"/>
                    </a:lnTo>
                    <a:lnTo>
                      <a:pt x="719" y="27"/>
                    </a:lnTo>
                    <a:lnTo>
                      <a:pt x="719" y="27"/>
                    </a:lnTo>
                    <a:lnTo>
                      <a:pt x="720" y="26"/>
                    </a:lnTo>
                    <a:lnTo>
                      <a:pt x="720" y="24"/>
                    </a:lnTo>
                    <a:lnTo>
                      <a:pt x="720" y="23"/>
                    </a:lnTo>
                    <a:lnTo>
                      <a:pt x="722" y="22"/>
                    </a:lnTo>
                    <a:lnTo>
                      <a:pt x="722" y="24"/>
                    </a:lnTo>
                    <a:lnTo>
                      <a:pt x="722" y="28"/>
                    </a:lnTo>
                    <a:lnTo>
                      <a:pt x="723" y="29"/>
                    </a:lnTo>
                    <a:lnTo>
                      <a:pt x="723" y="31"/>
                    </a:lnTo>
                    <a:lnTo>
                      <a:pt x="724" y="32"/>
                    </a:lnTo>
                    <a:lnTo>
                      <a:pt x="724" y="34"/>
                    </a:lnTo>
                    <a:lnTo>
                      <a:pt x="724" y="36"/>
                    </a:lnTo>
                    <a:lnTo>
                      <a:pt x="725" y="37"/>
                    </a:lnTo>
                    <a:lnTo>
                      <a:pt x="725" y="34"/>
                    </a:lnTo>
                    <a:lnTo>
                      <a:pt x="725" y="33"/>
                    </a:lnTo>
                    <a:lnTo>
                      <a:pt x="726" y="31"/>
                    </a:lnTo>
                    <a:lnTo>
                      <a:pt x="726" y="31"/>
                    </a:lnTo>
                    <a:lnTo>
                      <a:pt x="726" y="30"/>
                    </a:lnTo>
                    <a:lnTo>
                      <a:pt x="727" y="28"/>
                    </a:lnTo>
                    <a:lnTo>
                      <a:pt x="727" y="26"/>
                    </a:lnTo>
                    <a:lnTo>
                      <a:pt x="728" y="23"/>
                    </a:lnTo>
                    <a:lnTo>
                      <a:pt x="728" y="24"/>
                    </a:lnTo>
                    <a:lnTo>
                      <a:pt x="728" y="24"/>
                    </a:lnTo>
                    <a:lnTo>
                      <a:pt x="729" y="24"/>
                    </a:lnTo>
                    <a:lnTo>
                      <a:pt x="729" y="24"/>
                    </a:lnTo>
                    <a:lnTo>
                      <a:pt x="729" y="26"/>
                    </a:lnTo>
                    <a:lnTo>
                      <a:pt x="731" y="27"/>
                    </a:lnTo>
                    <a:lnTo>
                      <a:pt x="731" y="27"/>
                    </a:lnTo>
                    <a:lnTo>
                      <a:pt x="731" y="27"/>
                    </a:lnTo>
                    <a:lnTo>
                      <a:pt x="732" y="28"/>
                    </a:lnTo>
                    <a:lnTo>
                      <a:pt x="732" y="27"/>
                    </a:lnTo>
                    <a:lnTo>
                      <a:pt x="733" y="26"/>
                    </a:lnTo>
                    <a:lnTo>
                      <a:pt x="733" y="23"/>
                    </a:lnTo>
                    <a:lnTo>
                      <a:pt x="733" y="26"/>
                    </a:lnTo>
                    <a:lnTo>
                      <a:pt x="734" y="24"/>
                    </a:lnTo>
                    <a:lnTo>
                      <a:pt x="734" y="27"/>
                    </a:lnTo>
                    <a:lnTo>
                      <a:pt x="734" y="27"/>
                    </a:lnTo>
                    <a:lnTo>
                      <a:pt x="735" y="29"/>
                    </a:lnTo>
                    <a:lnTo>
                      <a:pt x="735" y="29"/>
                    </a:lnTo>
                    <a:lnTo>
                      <a:pt x="736" y="28"/>
                    </a:lnTo>
                    <a:lnTo>
                      <a:pt x="736" y="30"/>
                    </a:lnTo>
                    <a:lnTo>
                      <a:pt x="736" y="30"/>
                    </a:lnTo>
                    <a:lnTo>
                      <a:pt x="737" y="27"/>
                    </a:lnTo>
                    <a:lnTo>
                      <a:pt x="737" y="26"/>
                    </a:lnTo>
                    <a:lnTo>
                      <a:pt x="737" y="26"/>
                    </a:lnTo>
                    <a:lnTo>
                      <a:pt x="738" y="26"/>
                    </a:lnTo>
                    <a:lnTo>
                      <a:pt x="738" y="26"/>
                    </a:lnTo>
                    <a:lnTo>
                      <a:pt x="738" y="26"/>
                    </a:lnTo>
                    <a:lnTo>
                      <a:pt x="740" y="26"/>
                    </a:lnTo>
                    <a:lnTo>
                      <a:pt x="740" y="28"/>
                    </a:lnTo>
                    <a:lnTo>
                      <a:pt x="741" y="29"/>
                    </a:lnTo>
                    <a:lnTo>
                      <a:pt x="741" y="28"/>
                    </a:lnTo>
                    <a:lnTo>
                      <a:pt x="741" y="28"/>
                    </a:lnTo>
                    <a:lnTo>
                      <a:pt x="742" y="27"/>
                    </a:lnTo>
                    <a:lnTo>
                      <a:pt x="742" y="24"/>
                    </a:lnTo>
                    <a:lnTo>
                      <a:pt x="742" y="26"/>
                    </a:lnTo>
                    <a:lnTo>
                      <a:pt x="743" y="26"/>
                    </a:lnTo>
                    <a:lnTo>
                      <a:pt x="743" y="29"/>
                    </a:lnTo>
                    <a:lnTo>
                      <a:pt x="743" y="30"/>
                    </a:lnTo>
                    <a:lnTo>
                      <a:pt x="744" y="30"/>
                    </a:lnTo>
                    <a:lnTo>
                      <a:pt x="744" y="30"/>
                    </a:lnTo>
                    <a:lnTo>
                      <a:pt x="745" y="30"/>
                    </a:lnTo>
                    <a:lnTo>
                      <a:pt x="745" y="29"/>
                    </a:lnTo>
                    <a:lnTo>
                      <a:pt x="745" y="29"/>
                    </a:lnTo>
                    <a:lnTo>
                      <a:pt x="746" y="28"/>
                    </a:lnTo>
                    <a:lnTo>
                      <a:pt x="746" y="29"/>
                    </a:lnTo>
                    <a:lnTo>
                      <a:pt x="746" y="29"/>
                    </a:lnTo>
                    <a:lnTo>
                      <a:pt x="747" y="27"/>
                    </a:lnTo>
                    <a:lnTo>
                      <a:pt x="747" y="28"/>
                    </a:lnTo>
                    <a:lnTo>
                      <a:pt x="747" y="28"/>
                    </a:lnTo>
                    <a:lnTo>
                      <a:pt x="749" y="29"/>
                    </a:lnTo>
                    <a:lnTo>
                      <a:pt x="749" y="27"/>
                    </a:lnTo>
                    <a:lnTo>
                      <a:pt x="750" y="27"/>
                    </a:lnTo>
                    <a:lnTo>
                      <a:pt x="750" y="27"/>
                    </a:lnTo>
                    <a:lnTo>
                      <a:pt x="750" y="29"/>
                    </a:lnTo>
                    <a:lnTo>
                      <a:pt x="751" y="26"/>
                    </a:lnTo>
                    <a:lnTo>
                      <a:pt x="751" y="24"/>
                    </a:lnTo>
                    <a:lnTo>
                      <a:pt x="751" y="23"/>
                    </a:lnTo>
                    <a:lnTo>
                      <a:pt x="752" y="24"/>
                    </a:lnTo>
                    <a:lnTo>
                      <a:pt x="752" y="24"/>
                    </a:lnTo>
                    <a:lnTo>
                      <a:pt x="752" y="23"/>
                    </a:lnTo>
                    <a:lnTo>
                      <a:pt x="753" y="23"/>
                    </a:lnTo>
                    <a:lnTo>
                      <a:pt x="753" y="22"/>
                    </a:lnTo>
                    <a:lnTo>
                      <a:pt x="754" y="19"/>
                    </a:lnTo>
                    <a:lnTo>
                      <a:pt x="754" y="19"/>
                    </a:lnTo>
                    <a:lnTo>
                      <a:pt x="754" y="19"/>
                    </a:lnTo>
                    <a:lnTo>
                      <a:pt x="755" y="21"/>
                    </a:lnTo>
                    <a:lnTo>
                      <a:pt x="755" y="22"/>
                    </a:lnTo>
                    <a:lnTo>
                      <a:pt x="755" y="23"/>
                    </a:lnTo>
                    <a:lnTo>
                      <a:pt x="756" y="23"/>
                    </a:lnTo>
                    <a:lnTo>
                      <a:pt x="756" y="23"/>
                    </a:lnTo>
                    <a:lnTo>
                      <a:pt x="756" y="26"/>
                    </a:lnTo>
                    <a:lnTo>
                      <a:pt x="758" y="26"/>
                    </a:lnTo>
                    <a:lnTo>
                      <a:pt x="758" y="29"/>
                    </a:lnTo>
                    <a:lnTo>
                      <a:pt x="759" y="29"/>
                    </a:lnTo>
                    <a:lnTo>
                      <a:pt x="759" y="31"/>
                    </a:lnTo>
                    <a:lnTo>
                      <a:pt x="759" y="30"/>
                    </a:lnTo>
                    <a:lnTo>
                      <a:pt x="760" y="30"/>
                    </a:lnTo>
                    <a:lnTo>
                      <a:pt x="760" y="31"/>
                    </a:lnTo>
                    <a:lnTo>
                      <a:pt x="760" y="32"/>
                    </a:lnTo>
                    <a:lnTo>
                      <a:pt x="761" y="33"/>
                    </a:lnTo>
                    <a:lnTo>
                      <a:pt x="761" y="31"/>
                    </a:lnTo>
                    <a:lnTo>
                      <a:pt x="761" y="30"/>
                    </a:lnTo>
                    <a:lnTo>
                      <a:pt x="762" y="29"/>
                    </a:lnTo>
                    <a:lnTo>
                      <a:pt x="762" y="29"/>
                    </a:lnTo>
                    <a:lnTo>
                      <a:pt x="763" y="27"/>
                    </a:lnTo>
                    <a:lnTo>
                      <a:pt x="763" y="24"/>
                    </a:lnTo>
                    <a:lnTo>
                      <a:pt x="763" y="26"/>
                    </a:lnTo>
                    <a:lnTo>
                      <a:pt x="764" y="26"/>
                    </a:lnTo>
                    <a:lnTo>
                      <a:pt x="764" y="23"/>
                    </a:lnTo>
                    <a:lnTo>
                      <a:pt x="764" y="23"/>
                    </a:lnTo>
                    <a:lnTo>
                      <a:pt x="765" y="22"/>
                    </a:lnTo>
                    <a:lnTo>
                      <a:pt x="765" y="23"/>
                    </a:lnTo>
                    <a:lnTo>
                      <a:pt x="765" y="22"/>
                    </a:lnTo>
                    <a:lnTo>
                      <a:pt x="767" y="23"/>
                    </a:lnTo>
                    <a:lnTo>
                      <a:pt x="767" y="26"/>
                    </a:lnTo>
                    <a:lnTo>
                      <a:pt x="768" y="26"/>
                    </a:lnTo>
                    <a:lnTo>
                      <a:pt x="768" y="27"/>
                    </a:lnTo>
                    <a:lnTo>
                      <a:pt x="768" y="27"/>
                    </a:lnTo>
                    <a:lnTo>
                      <a:pt x="769" y="27"/>
                    </a:lnTo>
                    <a:lnTo>
                      <a:pt x="769" y="27"/>
                    </a:lnTo>
                    <a:lnTo>
                      <a:pt x="769" y="28"/>
                    </a:lnTo>
                    <a:lnTo>
                      <a:pt x="770" y="27"/>
                    </a:lnTo>
                    <a:lnTo>
                      <a:pt x="770" y="26"/>
                    </a:lnTo>
                    <a:lnTo>
                      <a:pt x="770" y="26"/>
                    </a:lnTo>
                    <a:lnTo>
                      <a:pt x="771" y="26"/>
                    </a:lnTo>
                    <a:lnTo>
                      <a:pt x="771" y="24"/>
                    </a:lnTo>
                    <a:lnTo>
                      <a:pt x="772" y="26"/>
                    </a:lnTo>
                    <a:lnTo>
                      <a:pt x="772" y="26"/>
                    </a:lnTo>
                    <a:lnTo>
                      <a:pt x="772" y="26"/>
                    </a:lnTo>
                    <a:lnTo>
                      <a:pt x="773" y="23"/>
                    </a:lnTo>
                    <a:lnTo>
                      <a:pt x="773" y="22"/>
                    </a:lnTo>
                    <a:lnTo>
                      <a:pt x="773" y="21"/>
                    </a:lnTo>
                    <a:lnTo>
                      <a:pt x="774" y="19"/>
                    </a:lnTo>
                    <a:lnTo>
                      <a:pt x="774" y="21"/>
                    </a:lnTo>
                    <a:lnTo>
                      <a:pt x="774" y="23"/>
                    </a:lnTo>
                    <a:lnTo>
                      <a:pt x="776" y="23"/>
                    </a:lnTo>
                    <a:lnTo>
                      <a:pt x="776" y="23"/>
                    </a:lnTo>
                    <a:lnTo>
                      <a:pt x="777" y="24"/>
                    </a:lnTo>
                    <a:lnTo>
                      <a:pt x="777" y="24"/>
                    </a:lnTo>
                    <a:lnTo>
                      <a:pt x="777" y="26"/>
                    </a:lnTo>
                    <a:lnTo>
                      <a:pt x="778" y="27"/>
                    </a:lnTo>
                    <a:lnTo>
                      <a:pt x="778" y="26"/>
                    </a:lnTo>
                    <a:lnTo>
                      <a:pt x="778" y="24"/>
                    </a:lnTo>
                    <a:lnTo>
                      <a:pt x="779" y="23"/>
                    </a:lnTo>
                    <a:lnTo>
                      <a:pt x="779" y="22"/>
                    </a:lnTo>
                    <a:lnTo>
                      <a:pt x="780" y="23"/>
                    </a:lnTo>
                    <a:lnTo>
                      <a:pt x="780" y="23"/>
                    </a:lnTo>
                    <a:lnTo>
                      <a:pt x="780" y="22"/>
                    </a:lnTo>
                    <a:lnTo>
                      <a:pt x="781" y="22"/>
                    </a:lnTo>
                    <a:lnTo>
                      <a:pt x="781" y="19"/>
                    </a:lnTo>
                    <a:lnTo>
                      <a:pt x="781" y="19"/>
                    </a:lnTo>
                    <a:lnTo>
                      <a:pt x="782" y="20"/>
                    </a:lnTo>
                    <a:lnTo>
                      <a:pt x="782" y="21"/>
                    </a:lnTo>
                    <a:lnTo>
                      <a:pt x="782" y="22"/>
                    </a:lnTo>
                    <a:lnTo>
                      <a:pt x="783" y="22"/>
                    </a:lnTo>
                    <a:lnTo>
                      <a:pt x="783" y="22"/>
                    </a:lnTo>
                    <a:lnTo>
                      <a:pt x="785" y="22"/>
                    </a:lnTo>
                    <a:lnTo>
                      <a:pt x="785" y="21"/>
                    </a:lnTo>
                    <a:lnTo>
                      <a:pt x="785" y="22"/>
                    </a:lnTo>
                    <a:lnTo>
                      <a:pt x="786" y="21"/>
                    </a:lnTo>
                    <a:lnTo>
                      <a:pt x="786" y="21"/>
                    </a:lnTo>
                    <a:lnTo>
                      <a:pt x="786" y="21"/>
                    </a:lnTo>
                    <a:lnTo>
                      <a:pt x="787" y="20"/>
                    </a:lnTo>
                    <a:lnTo>
                      <a:pt x="787" y="19"/>
                    </a:lnTo>
                    <a:lnTo>
                      <a:pt x="787" y="21"/>
                    </a:lnTo>
                    <a:lnTo>
                      <a:pt x="788" y="21"/>
                    </a:lnTo>
                    <a:lnTo>
                      <a:pt x="788" y="20"/>
                    </a:lnTo>
                    <a:lnTo>
                      <a:pt x="789" y="19"/>
                    </a:lnTo>
                    <a:lnTo>
                      <a:pt x="789" y="19"/>
                    </a:lnTo>
                    <a:lnTo>
                      <a:pt x="789" y="18"/>
                    </a:lnTo>
                    <a:lnTo>
                      <a:pt x="790" y="18"/>
                    </a:lnTo>
                    <a:lnTo>
                      <a:pt x="790" y="18"/>
                    </a:lnTo>
                    <a:lnTo>
                      <a:pt x="790" y="18"/>
                    </a:lnTo>
                    <a:lnTo>
                      <a:pt x="791" y="15"/>
                    </a:lnTo>
                    <a:lnTo>
                      <a:pt x="791" y="18"/>
                    </a:lnTo>
                    <a:lnTo>
                      <a:pt x="791" y="18"/>
                    </a:lnTo>
                    <a:lnTo>
                      <a:pt x="792" y="19"/>
                    </a:lnTo>
                    <a:lnTo>
                      <a:pt x="792" y="19"/>
                    </a:lnTo>
                    <a:lnTo>
                      <a:pt x="794" y="18"/>
                    </a:lnTo>
                    <a:lnTo>
                      <a:pt x="794" y="18"/>
                    </a:lnTo>
                    <a:lnTo>
                      <a:pt x="794" y="18"/>
                    </a:lnTo>
                    <a:lnTo>
                      <a:pt x="795" y="21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6" y="22"/>
                    </a:lnTo>
                    <a:lnTo>
                      <a:pt x="796" y="22"/>
                    </a:lnTo>
                    <a:lnTo>
                      <a:pt x="796" y="22"/>
                    </a:lnTo>
                    <a:lnTo>
                      <a:pt x="797" y="22"/>
                    </a:lnTo>
                    <a:lnTo>
                      <a:pt x="797" y="20"/>
                    </a:lnTo>
                    <a:lnTo>
                      <a:pt x="798" y="21"/>
                    </a:lnTo>
                    <a:lnTo>
                      <a:pt x="798" y="20"/>
                    </a:lnTo>
                    <a:lnTo>
                      <a:pt x="798" y="19"/>
                    </a:lnTo>
                    <a:lnTo>
                      <a:pt x="799" y="19"/>
                    </a:lnTo>
                    <a:lnTo>
                      <a:pt x="799" y="19"/>
                    </a:lnTo>
                    <a:lnTo>
                      <a:pt x="799" y="18"/>
                    </a:lnTo>
                    <a:lnTo>
                      <a:pt x="800" y="17"/>
                    </a:lnTo>
                    <a:lnTo>
                      <a:pt x="800" y="14"/>
                    </a:lnTo>
                    <a:lnTo>
                      <a:pt x="800" y="14"/>
                    </a:lnTo>
                    <a:lnTo>
                      <a:pt x="801" y="12"/>
                    </a:lnTo>
                    <a:lnTo>
                      <a:pt x="801" y="13"/>
                    </a:lnTo>
                    <a:lnTo>
                      <a:pt x="802" y="11"/>
                    </a:lnTo>
                    <a:lnTo>
                      <a:pt x="802" y="10"/>
                    </a:lnTo>
                    <a:lnTo>
                      <a:pt x="802" y="10"/>
                    </a:lnTo>
                    <a:lnTo>
                      <a:pt x="804" y="9"/>
                    </a:lnTo>
                    <a:lnTo>
                      <a:pt x="804" y="10"/>
                    </a:lnTo>
                    <a:lnTo>
                      <a:pt x="804" y="13"/>
                    </a:lnTo>
                    <a:lnTo>
                      <a:pt x="805" y="13"/>
                    </a:lnTo>
                    <a:lnTo>
                      <a:pt x="805" y="14"/>
                    </a:lnTo>
                    <a:lnTo>
                      <a:pt x="805" y="15"/>
                    </a:lnTo>
                    <a:lnTo>
                      <a:pt x="806" y="17"/>
                    </a:lnTo>
                    <a:lnTo>
                      <a:pt x="806" y="18"/>
                    </a:lnTo>
                    <a:lnTo>
                      <a:pt x="807" y="18"/>
                    </a:lnTo>
                    <a:lnTo>
                      <a:pt x="807" y="18"/>
                    </a:lnTo>
                    <a:lnTo>
                      <a:pt x="807" y="17"/>
                    </a:lnTo>
                    <a:lnTo>
                      <a:pt x="808" y="17"/>
                    </a:lnTo>
                    <a:lnTo>
                      <a:pt x="808" y="17"/>
                    </a:lnTo>
                    <a:lnTo>
                      <a:pt x="808" y="15"/>
                    </a:lnTo>
                    <a:lnTo>
                      <a:pt x="809" y="15"/>
                    </a:lnTo>
                    <a:lnTo>
                      <a:pt x="809" y="18"/>
                    </a:lnTo>
                    <a:lnTo>
                      <a:pt x="809" y="17"/>
                    </a:lnTo>
                    <a:lnTo>
                      <a:pt x="810" y="17"/>
                    </a:lnTo>
                    <a:lnTo>
                      <a:pt x="810" y="17"/>
                    </a:lnTo>
                    <a:lnTo>
                      <a:pt x="811" y="17"/>
                    </a:lnTo>
                    <a:lnTo>
                      <a:pt x="811" y="15"/>
                    </a:lnTo>
                    <a:lnTo>
                      <a:pt x="811" y="14"/>
                    </a:lnTo>
                    <a:lnTo>
                      <a:pt x="813" y="17"/>
                    </a:lnTo>
                    <a:lnTo>
                      <a:pt x="813" y="17"/>
                    </a:lnTo>
                    <a:lnTo>
                      <a:pt x="813" y="15"/>
                    </a:lnTo>
                    <a:lnTo>
                      <a:pt x="814" y="17"/>
                    </a:lnTo>
                    <a:lnTo>
                      <a:pt x="814" y="14"/>
                    </a:lnTo>
                    <a:lnTo>
                      <a:pt x="814" y="13"/>
                    </a:lnTo>
                    <a:lnTo>
                      <a:pt x="815" y="12"/>
                    </a:lnTo>
                    <a:lnTo>
                      <a:pt x="815" y="14"/>
                    </a:lnTo>
                    <a:lnTo>
                      <a:pt x="816" y="14"/>
                    </a:lnTo>
                    <a:lnTo>
                      <a:pt x="816" y="15"/>
                    </a:lnTo>
                    <a:lnTo>
                      <a:pt x="816" y="15"/>
                    </a:lnTo>
                    <a:lnTo>
                      <a:pt x="817" y="17"/>
                    </a:lnTo>
                    <a:lnTo>
                      <a:pt x="817" y="17"/>
                    </a:lnTo>
                    <a:lnTo>
                      <a:pt x="817" y="14"/>
                    </a:lnTo>
                    <a:lnTo>
                      <a:pt x="818" y="15"/>
                    </a:lnTo>
                    <a:lnTo>
                      <a:pt x="818" y="13"/>
                    </a:lnTo>
                    <a:lnTo>
                      <a:pt x="818" y="11"/>
                    </a:lnTo>
                    <a:lnTo>
                      <a:pt x="819" y="10"/>
                    </a:lnTo>
                    <a:lnTo>
                      <a:pt x="819" y="9"/>
                    </a:lnTo>
                    <a:lnTo>
                      <a:pt x="820" y="10"/>
                    </a:lnTo>
                    <a:lnTo>
                      <a:pt x="820" y="11"/>
                    </a:lnTo>
                    <a:lnTo>
                      <a:pt x="820" y="10"/>
                    </a:lnTo>
                    <a:lnTo>
                      <a:pt x="822" y="11"/>
                    </a:lnTo>
                    <a:lnTo>
                      <a:pt x="822" y="11"/>
                    </a:lnTo>
                    <a:lnTo>
                      <a:pt x="822" y="13"/>
                    </a:lnTo>
                    <a:lnTo>
                      <a:pt x="823" y="13"/>
                    </a:lnTo>
                    <a:lnTo>
                      <a:pt x="823" y="13"/>
                    </a:lnTo>
                    <a:lnTo>
                      <a:pt x="824" y="14"/>
                    </a:lnTo>
                    <a:lnTo>
                      <a:pt x="824" y="17"/>
                    </a:lnTo>
                    <a:lnTo>
                      <a:pt x="824" y="17"/>
                    </a:lnTo>
                    <a:lnTo>
                      <a:pt x="825" y="19"/>
                    </a:lnTo>
                    <a:lnTo>
                      <a:pt x="825" y="19"/>
                    </a:lnTo>
                    <a:lnTo>
                      <a:pt x="825" y="18"/>
                    </a:lnTo>
                    <a:lnTo>
                      <a:pt x="826" y="17"/>
                    </a:lnTo>
                    <a:lnTo>
                      <a:pt x="826" y="19"/>
                    </a:lnTo>
                    <a:lnTo>
                      <a:pt x="826" y="20"/>
                    </a:lnTo>
                    <a:lnTo>
                      <a:pt x="827" y="22"/>
                    </a:lnTo>
                    <a:lnTo>
                      <a:pt x="827" y="21"/>
                    </a:lnTo>
                    <a:lnTo>
                      <a:pt x="828" y="21"/>
                    </a:lnTo>
                    <a:lnTo>
                      <a:pt x="828" y="19"/>
                    </a:lnTo>
                    <a:lnTo>
                      <a:pt x="828" y="18"/>
                    </a:lnTo>
                    <a:lnTo>
                      <a:pt x="829" y="18"/>
                    </a:lnTo>
                    <a:lnTo>
                      <a:pt x="829" y="14"/>
                    </a:lnTo>
                    <a:lnTo>
                      <a:pt x="829" y="13"/>
                    </a:lnTo>
                    <a:lnTo>
                      <a:pt x="831" y="12"/>
                    </a:lnTo>
                    <a:lnTo>
                      <a:pt x="831" y="12"/>
                    </a:lnTo>
                    <a:lnTo>
                      <a:pt x="831" y="11"/>
                    </a:lnTo>
                    <a:lnTo>
                      <a:pt x="832" y="10"/>
                    </a:lnTo>
                    <a:lnTo>
                      <a:pt x="832" y="12"/>
                    </a:lnTo>
                    <a:lnTo>
                      <a:pt x="833" y="12"/>
                    </a:lnTo>
                    <a:lnTo>
                      <a:pt x="833" y="12"/>
                    </a:lnTo>
                    <a:lnTo>
                      <a:pt x="833" y="11"/>
                    </a:lnTo>
                    <a:lnTo>
                      <a:pt x="834" y="13"/>
                    </a:lnTo>
                    <a:lnTo>
                      <a:pt x="834" y="13"/>
                    </a:lnTo>
                    <a:lnTo>
                      <a:pt x="834" y="12"/>
                    </a:lnTo>
                    <a:lnTo>
                      <a:pt x="835" y="10"/>
                    </a:lnTo>
                    <a:lnTo>
                      <a:pt x="835" y="9"/>
                    </a:lnTo>
                    <a:lnTo>
                      <a:pt x="835" y="9"/>
                    </a:lnTo>
                    <a:lnTo>
                      <a:pt x="836" y="8"/>
                    </a:lnTo>
                    <a:lnTo>
                      <a:pt x="836" y="10"/>
                    </a:lnTo>
                    <a:lnTo>
                      <a:pt x="837" y="12"/>
                    </a:lnTo>
                    <a:lnTo>
                      <a:pt x="837" y="13"/>
                    </a:lnTo>
                    <a:lnTo>
                      <a:pt x="837" y="14"/>
                    </a:lnTo>
                    <a:lnTo>
                      <a:pt x="838" y="13"/>
                    </a:lnTo>
                    <a:lnTo>
                      <a:pt x="838" y="13"/>
                    </a:lnTo>
                    <a:lnTo>
                      <a:pt x="838" y="15"/>
                    </a:lnTo>
                    <a:lnTo>
                      <a:pt x="840" y="15"/>
                    </a:lnTo>
                    <a:lnTo>
                      <a:pt x="840" y="15"/>
                    </a:lnTo>
                    <a:lnTo>
                      <a:pt x="840" y="18"/>
                    </a:lnTo>
                    <a:lnTo>
                      <a:pt x="841" y="17"/>
                    </a:lnTo>
                    <a:lnTo>
                      <a:pt x="841" y="17"/>
                    </a:lnTo>
                    <a:lnTo>
                      <a:pt x="842" y="17"/>
                    </a:lnTo>
                    <a:lnTo>
                      <a:pt x="842" y="18"/>
                    </a:lnTo>
                    <a:lnTo>
                      <a:pt x="842" y="20"/>
                    </a:lnTo>
                    <a:lnTo>
                      <a:pt x="843" y="19"/>
                    </a:lnTo>
                    <a:lnTo>
                      <a:pt x="843" y="20"/>
                    </a:lnTo>
                    <a:lnTo>
                      <a:pt x="843" y="21"/>
                    </a:lnTo>
                    <a:lnTo>
                      <a:pt x="844" y="21"/>
                    </a:lnTo>
                    <a:lnTo>
                      <a:pt x="844" y="20"/>
                    </a:lnTo>
                    <a:lnTo>
                      <a:pt x="844" y="22"/>
                    </a:lnTo>
                    <a:lnTo>
                      <a:pt x="845" y="23"/>
                    </a:lnTo>
                    <a:lnTo>
                      <a:pt x="845" y="22"/>
                    </a:lnTo>
                    <a:lnTo>
                      <a:pt x="846" y="21"/>
                    </a:lnTo>
                    <a:lnTo>
                      <a:pt x="846" y="20"/>
                    </a:lnTo>
                    <a:lnTo>
                      <a:pt x="846" y="18"/>
                    </a:lnTo>
                    <a:lnTo>
                      <a:pt x="847" y="18"/>
                    </a:lnTo>
                    <a:lnTo>
                      <a:pt x="847" y="18"/>
                    </a:lnTo>
                    <a:lnTo>
                      <a:pt x="847" y="19"/>
                    </a:lnTo>
                    <a:lnTo>
                      <a:pt x="849" y="22"/>
                    </a:lnTo>
                    <a:lnTo>
                      <a:pt x="849" y="23"/>
                    </a:lnTo>
                    <a:lnTo>
                      <a:pt x="849" y="24"/>
                    </a:lnTo>
                    <a:lnTo>
                      <a:pt x="850" y="23"/>
                    </a:lnTo>
                    <a:lnTo>
                      <a:pt x="850" y="23"/>
                    </a:lnTo>
                    <a:lnTo>
                      <a:pt x="851" y="23"/>
                    </a:lnTo>
                    <a:lnTo>
                      <a:pt x="851" y="23"/>
                    </a:lnTo>
                    <a:lnTo>
                      <a:pt x="851" y="23"/>
                    </a:lnTo>
                    <a:lnTo>
                      <a:pt x="852" y="22"/>
                    </a:lnTo>
                    <a:lnTo>
                      <a:pt x="852" y="21"/>
                    </a:lnTo>
                    <a:lnTo>
                      <a:pt x="852" y="21"/>
                    </a:lnTo>
                    <a:lnTo>
                      <a:pt x="853" y="21"/>
                    </a:lnTo>
                    <a:lnTo>
                      <a:pt x="853" y="21"/>
                    </a:lnTo>
                    <a:lnTo>
                      <a:pt x="853" y="21"/>
                    </a:lnTo>
                    <a:lnTo>
                      <a:pt x="854" y="21"/>
                    </a:lnTo>
                    <a:lnTo>
                      <a:pt x="854" y="21"/>
                    </a:lnTo>
                    <a:lnTo>
                      <a:pt x="855" y="20"/>
                    </a:lnTo>
                    <a:lnTo>
                      <a:pt x="855" y="20"/>
                    </a:lnTo>
                    <a:lnTo>
                      <a:pt x="855" y="19"/>
                    </a:lnTo>
                    <a:lnTo>
                      <a:pt x="856" y="20"/>
                    </a:lnTo>
                    <a:lnTo>
                      <a:pt x="856" y="21"/>
                    </a:lnTo>
                    <a:lnTo>
                      <a:pt x="856" y="21"/>
                    </a:lnTo>
                    <a:lnTo>
                      <a:pt x="858" y="21"/>
                    </a:lnTo>
                    <a:lnTo>
                      <a:pt x="858" y="21"/>
                    </a:lnTo>
                    <a:lnTo>
                      <a:pt x="858" y="22"/>
                    </a:lnTo>
                    <a:lnTo>
                      <a:pt x="859" y="23"/>
                    </a:lnTo>
                    <a:lnTo>
                      <a:pt x="859" y="23"/>
                    </a:lnTo>
                    <a:lnTo>
                      <a:pt x="860" y="23"/>
                    </a:lnTo>
                    <a:lnTo>
                      <a:pt x="860" y="24"/>
                    </a:lnTo>
                    <a:lnTo>
                      <a:pt x="860" y="26"/>
                    </a:lnTo>
                    <a:lnTo>
                      <a:pt x="861" y="26"/>
                    </a:lnTo>
                    <a:lnTo>
                      <a:pt x="861" y="22"/>
                    </a:lnTo>
                    <a:lnTo>
                      <a:pt x="861" y="22"/>
                    </a:lnTo>
                    <a:lnTo>
                      <a:pt x="862" y="22"/>
                    </a:lnTo>
                    <a:lnTo>
                      <a:pt x="862" y="23"/>
                    </a:lnTo>
                    <a:lnTo>
                      <a:pt x="863" y="22"/>
                    </a:lnTo>
                    <a:lnTo>
                      <a:pt x="863" y="24"/>
                    </a:lnTo>
                    <a:lnTo>
                      <a:pt x="863" y="23"/>
                    </a:lnTo>
                    <a:lnTo>
                      <a:pt x="864" y="23"/>
                    </a:lnTo>
                    <a:lnTo>
                      <a:pt x="864" y="23"/>
                    </a:lnTo>
                    <a:lnTo>
                      <a:pt x="864" y="22"/>
                    </a:lnTo>
                    <a:lnTo>
                      <a:pt x="865" y="19"/>
                    </a:lnTo>
                    <a:lnTo>
                      <a:pt x="865" y="18"/>
                    </a:lnTo>
                    <a:lnTo>
                      <a:pt x="865" y="19"/>
                    </a:lnTo>
                    <a:lnTo>
                      <a:pt x="867" y="21"/>
                    </a:lnTo>
                    <a:lnTo>
                      <a:pt x="867" y="21"/>
                    </a:lnTo>
                    <a:lnTo>
                      <a:pt x="868" y="21"/>
                    </a:lnTo>
                    <a:lnTo>
                      <a:pt x="868" y="21"/>
                    </a:lnTo>
                    <a:lnTo>
                      <a:pt x="868" y="21"/>
                    </a:lnTo>
                    <a:lnTo>
                      <a:pt x="869" y="20"/>
                    </a:lnTo>
                    <a:lnTo>
                      <a:pt x="869" y="19"/>
                    </a:lnTo>
                    <a:lnTo>
                      <a:pt x="869" y="19"/>
                    </a:lnTo>
                    <a:lnTo>
                      <a:pt x="870" y="18"/>
                    </a:lnTo>
                    <a:lnTo>
                      <a:pt x="870" y="15"/>
                    </a:lnTo>
                    <a:lnTo>
                      <a:pt x="870" y="14"/>
                    </a:lnTo>
                    <a:lnTo>
                      <a:pt x="871" y="17"/>
                    </a:lnTo>
                    <a:lnTo>
                      <a:pt x="871" y="17"/>
                    </a:lnTo>
                    <a:lnTo>
                      <a:pt x="872" y="17"/>
                    </a:lnTo>
                    <a:lnTo>
                      <a:pt x="872" y="19"/>
                    </a:lnTo>
                    <a:lnTo>
                      <a:pt x="872" y="19"/>
                    </a:lnTo>
                    <a:lnTo>
                      <a:pt x="873" y="20"/>
                    </a:lnTo>
                    <a:lnTo>
                      <a:pt x="873" y="19"/>
                    </a:lnTo>
                    <a:lnTo>
                      <a:pt x="873" y="19"/>
                    </a:lnTo>
                    <a:lnTo>
                      <a:pt x="874" y="22"/>
                    </a:lnTo>
                    <a:lnTo>
                      <a:pt x="874" y="19"/>
                    </a:lnTo>
                    <a:lnTo>
                      <a:pt x="874" y="21"/>
                    </a:lnTo>
                    <a:lnTo>
                      <a:pt x="876" y="21"/>
                    </a:lnTo>
                    <a:lnTo>
                      <a:pt x="876" y="24"/>
                    </a:lnTo>
                    <a:lnTo>
                      <a:pt x="877" y="26"/>
                    </a:lnTo>
                    <a:lnTo>
                      <a:pt x="877" y="27"/>
                    </a:lnTo>
                    <a:lnTo>
                      <a:pt x="877" y="27"/>
                    </a:lnTo>
                    <a:lnTo>
                      <a:pt x="878" y="28"/>
                    </a:lnTo>
                    <a:lnTo>
                      <a:pt x="878" y="27"/>
                    </a:lnTo>
                    <a:lnTo>
                      <a:pt x="878" y="26"/>
                    </a:lnTo>
                    <a:lnTo>
                      <a:pt x="879" y="26"/>
                    </a:lnTo>
                    <a:lnTo>
                      <a:pt x="879" y="24"/>
                    </a:lnTo>
                    <a:lnTo>
                      <a:pt x="879" y="24"/>
                    </a:lnTo>
                    <a:lnTo>
                      <a:pt x="880" y="23"/>
                    </a:lnTo>
                    <a:lnTo>
                      <a:pt x="880" y="22"/>
                    </a:lnTo>
                    <a:lnTo>
                      <a:pt x="881" y="21"/>
                    </a:lnTo>
                    <a:lnTo>
                      <a:pt x="881" y="20"/>
                    </a:lnTo>
                    <a:lnTo>
                      <a:pt x="881" y="18"/>
                    </a:lnTo>
                    <a:lnTo>
                      <a:pt x="882" y="18"/>
                    </a:lnTo>
                    <a:lnTo>
                      <a:pt x="882" y="14"/>
                    </a:lnTo>
                    <a:lnTo>
                      <a:pt x="882" y="14"/>
                    </a:lnTo>
                    <a:lnTo>
                      <a:pt x="883" y="13"/>
                    </a:lnTo>
                    <a:lnTo>
                      <a:pt x="883" y="13"/>
                    </a:lnTo>
                    <a:lnTo>
                      <a:pt x="883" y="12"/>
                    </a:lnTo>
                    <a:lnTo>
                      <a:pt x="885" y="15"/>
                    </a:lnTo>
                    <a:lnTo>
                      <a:pt x="885" y="15"/>
                    </a:lnTo>
                    <a:lnTo>
                      <a:pt x="886" y="15"/>
                    </a:lnTo>
                    <a:lnTo>
                      <a:pt x="886" y="17"/>
                    </a:lnTo>
                    <a:lnTo>
                      <a:pt x="886" y="18"/>
                    </a:lnTo>
                    <a:lnTo>
                      <a:pt x="887" y="20"/>
                    </a:lnTo>
                    <a:lnTo>
                      <a:pt x="887" y="20"/>
                    </a:lnTo>
                    <a:lnTo>
                      <a:pt x="887" y="20"/>
                    </a:lnTo>
                    <a:lnTo>
                      <a:pt x="888" y="21"/>
                    </a:lnTo>
                    <a:lnTo>
                      <a:pt x="888" y="22"/>
                    </a:lnTo>
                    <a:lnTo>
                      <a:pt x="888" y="22"/>
                    </a:lnTo>
                    <a:lnTo>
                      <a:pt x="889" y="22"/>
                    </a:lnTo>
                    <a:lnTo>
                      <a:pt x="889" y="21"/>
                    </a:lnTo>
                    <a:lnTo>
                      <a:pt x="890" y="19"/>
                    </a:lnTo>
                    <a:lnTo>
                      <a:pt x="890" y="17"/>
                    </a:lnTo>
                    <a:lnTo>
                      <a:pt x="890" y="18"/>
                    </a:lnTo>
                    <a:lnTo>
                      <a:pt x="891" y="18"/>
                    </a:lnTo>
                    <a:lnTo>
                      <a:pt x="891" y="17"/>
                    </a:lnTo>
                    <a:lnTo>
                      <a:pt x="891" y="15"/>
                    </a:lnTo>
                    <a:lnTo>
                      <a:pt x="892" y="18"/>
                    </a:lnTo>
                    <a:lnTo>
                      <a:pt x="892" y="19"/>
                    </a:lnTo>
                    <a:lnTo>
                      <a:pt x="892" y="20"/>
                    </a:lnTo>
                    <a:lnTo>
                      <a:pt x="894" y="20"/>
                    </a:lnTo>
                    <a:lnTo>
                      <a:pt x="894" y="20"/>
                    </a:lnTo>
                    <a:lnTo>
                      <a:pt x="895" y="21"/>
                    </a:lnTo>
                    <a:lnTo>
                      <a:pt x="895" y="19"/>
                    </a:lnTo>
                    <a:lnTo>
                      <a:pt x="895" y="19"/>
                    </a:lnTo>
                    <a:lnTo>
                      <a:pt x="896" y="19"/>
                    </a:lnTo>
                    <a:lnTo>
                      <a:pt x="896" y="17"/>
                    </a:lnTo>
                    <a:lnTo>
                      <a:pt x="896" y="14"/>
                    </a:lnTo>
                    <a:lnTo>
                      <a:pt x="897" y="14"/>
                    </a:lnTo>
                    <a:lnTo>
                      <a:pt x="897" y="13"/>
                    </a:lnTo>
                    <a:lnTo>
                      <a:pt x="897" y="13"/>
                    </a:lnTo>
                    <a:lnTo>
                      <a:pt x="898" y="12"/>
                    </a:lnTo>
                    <a:lnTo>
                      <a:pt x="898" y="11"/>
                    </a:lnTo>
                    <a:lnTo>
                      <a:pt x="899" y="13"/>
                    </a:lnTo>
                    <a:lnTo>
                      <a:pt x="899" y="13"/>
                    </a:lnTo>
                    <a:lnTo>
                      <a:pt x="899" y="13"/>
                    </a:lnTo>
                    <a:lnTo>
                      <a:pt x="900" y="15"/>
                    </a:lnTo>
                    <a:lnTo>
                      <a:pt x="900" y="15"/>
                    </a:lnTo>
                    <a:lnTo>
                      <a:pt x="900" y="13"/>
                    </a:lnTo>
                    <a:lnTo>
                      <a:pt x="901" y="10"/>
                    </a:lnTo>
                    <a:lnTo>
                      <a:pt x="901" y="12"/>
                    </a:lnTo>
                    <a:lnTo>
                      <a:pt x="901" y="13"/>
                    </a:lnTo>
                    <a:lnTo>
                      <a:pt x="903" y="14"/>
                    </a:lnTo>
                    <a:lnTo>
                      <a:pt x="903" y="13"/>
                    </a:lnTo>
                    <a:lnTo>
                      <a:pt x="904" y="13"/>
                    </a:lnTo>
                    <a:lnTo>
                      <a:pt x="904" y="14"/>
                    </a:lnTo>
                    <a:lnTo>
                      <a:pt x="904" y="14"/>
                    </a:lnTo>
                    <a:lnTo>
                      <a:pt x="905" y="15"/>
                    </a:lnTo>
                    <a:lnTo>
                      <a:pt x="905" y="17"/>
                    </a:lnTo>
                    <a:lnTo>
                      <a:pt x="905" y="19"/>
                    </a:lnTo>
                    <a:lnTo>
                      <a:pt x="906" y="19"/>
                    </a:lnTo>
                    <a:lnTo>
                      <a:pt x="906" y="18"/>
                    </a:lnTo>
                    <a:lnTo>
                      <a:pt x="907" y="20"/>
                    </a:lnTo>
                    <a:lnTo>
                      <a:pt x="907" y="18"/>
                    </a:lnTo>
                    <a:lnTo>
                      <a:pt x="907" y="17"/>
                    </a:lnTo>
                    <a:lnTo>
                      <a:pt x="908" y="17"/>
                    </a:lnTo>
                    <a:lnTo>
                      <a:pt x="908" y="18"/>
                    </a:lnTo>
                    <a:lnTo>
                      <a:pt x="908" y="18"/>
                    </a:lnTo>
                    <a:lnTo>
                      <a:pt x="909" y="18"/>
                    </a:lnTo>
                    <a:lnTo>
                      <a:pt x="909" y="18"/>
                    </a:lnTo>
                    <a:lnTo>
                      <a:pt x="909" y="18"/>
                    </a:lnTo>
                    <a:lnTo>
                      <a:pt x="910" y="19"/>
                    </a:lnTo>
                    <a:lnTo>
                      <a:pt x="910" y="21"/>
                    </a:lnTo>
                    <a:lnTo>
                      <a:pt x="912" y="19"/>
                    </a:lnTo>
                    <a:lnTo>
                      <a:pt x="912" y="18"/>
                    </a:lnTo>
                    <a:lnTo>
                      <a:pt x="912" y="18"/>
                    </a:lnTo>
                    <a:lnTo>
                      <a:pt x="913" y="18"/>
                    </a:lnTo>
                    <a:lnTo>
                      <a:pt x="913" y="17"/>
                    </a:lnTo>
                    <a:lnTo>
                      <a:pt x="913" y="19"/>
                    </a:lnTo>
                    <a:lnTo>
                      <a:pt x="914" y="17"/>
                    </a:lnTo>
                    <a:lnTo>
                      <a:pt x="914" y="18"/>
                    </a:lnTo>
                    <a:lnTo>
                      <a:pt x="914" y="15"/>
                    </a:lnTo>
                    <a:lnTo>
                      <a:pt x="915" y="17"/>
                    </a:lnTo>
                    <a:lnTo>
                      <a:pt x="915" y="15"/>
                    </a:lnTo>
                    <a:lnTo>
                      <a:pt x="916" y="17"/>
                    </a:lnTo>
                    <a:lnTo>
                      <a:pt x="916" y="18"/>
                    </a:lnTo>
                    <a:lnTo>
                      <a:pt x="916" y="18"/>
                    </a:lnTo>
                    <a:lnTo>
                      <a:pt x="917" y="17"/>
                    </a:lnTo>
                    <a:lnTo>
                      <a:pt x="917" y="17"/>
                    </a:lnTo>
                    <a:lnTo>
                      <a:pt x="917" y="14"/>
                    </a:lnTo>
                    <a:lnTo>
                      <a:pt x="918" y="15"/>
                    </a:lnTo>
                    <a:lnTo>
                      <a:pt x="918" y="15"/>
                    </a:lnTo>
                    <a:lnTo>
                      <a:pt x="918" y="14"/>
                    </a:lnTo>
                    <a:lnTo>
                      <a:pt x="919" y="15"/>
                    </a:lnTo>
                    <a:lnTo>
                      <a:pt x="919" y="15"/>
                    </a:lnTo>
                    <a:lnTo>
                      <a:pt x="921" y="17"/>
                    </a:lnTo>
                    <a:lnTo>
                      <a:pt x="921" y="18"/>
                    </a:lnTo>
                    <a:lnTo>
                      <a:pt x="921" y="19"/>
                    </a:lnTo>
                    <a:lnTo>
                      <a:pt x="922" y="19"/>
                    </a:lnTo>
                    <a:lnTo>
                      <a:pt x="922" y="19"/>
                    </a:lnTo>
                    <a:lnTo>
                      <a:pt x="922" y="21"/>
                    </a:lnTo>
                    <a:lnTo>
                      <a:pt x="923" y="20"/>
                    </a:lnTo>
                    <a:lnTo>
                      <a:pt x="923" y="21"/>
                    </a:lnTo>
                    <a:lnTo>
                      <a:pt x="923" y="20"/>
                    </a:lnTo>
                    <a:lnTo>
                      <a:pt x="924" y="20"/>
                    </a:lnTo>
                    <a:lnTo>
                      <a:pt x="924" y="19"/>
                    </a:lnTo>
                    <a:lnTo>
                      <a:pt x="925" y="21"/>
                    </a:lnTo>
                    <a:lnTo>
                      <a:pt x="925" y="21"/>
                    </a:lnTo>
                    <a:lnTo>
                      <a:pt x="925" y="22"/>
                    </a:lnTo>
                    <a:lnTo>
                      <a:pt x="926" y="22"/>
                    </a:lnTo>
                    <a:lnTo>
                      <a:pt x="926" y="22"/>
                    </a:lnTo>
                    <a:lnTo>
                      <a:pt x="926" y="22"/>
                    </a:lnTo>
                    <a:lnTo>
                      <a:pt x="927" y="23"/>
                    </a:lnTo>
                    <a:lnTo>
                      <a:pt x="927" y="22"/>
                    </a:lnTo>
                    <a:lnTo>
                      <a:pt x="927" y="22"/>
                    </a:lnTo>
                    <a:lnTo>
                      <a:pt x="928" y="22"/>
                    </a:lnTo>
                    <a:lnTo>
                      <a:pt x="928" y="19"/>
                    </a:lnTo>
                    <a:lnTo>
                      <a:pt x="930" y="18"/>
                    </a:lnTo>
                    <a:lnTo>
                      <a:pt x="930" y="18"/>
                    </a:lnTo>
                    <a:lnTo>
                      <a:pt x="930" y="15"/>
                    </a:lnTo>
                    <a:lnTo>
                      <a:pt x="931" y="17"/>
                    </a:lnTo>
                    <a:lnTo>
                      <a:pt x="931" y="19"/>
                    </a:lnTo>
                    <a:lnTo>
                      <a:pt x="931" y="22"/>
                    </a:lnTo>
                    <a:lnTo>
                      <a:pt x="932" y="21"/>
                    </a:lnTo>
                    <a:lnTo>
                      <a:pt x="932" y="22"/>
                    </a:lnTo>
                    <a:lnTo>
                      <a:pt x="932" y="21"/>
                    </a:lnTo>
                    <a:lnTo>
                      <a:pt x="933" y="21"/>
                    </a:lnTo>
                    <a:lnTo>
                      <a:pt x="933" y="22"/>
                    </a:lnTo>
                    <a:lnTo>
                      <a:pt x="934" y="22"/>
                    </a:lnTo>
                    <a:lnTo>
                      <a:pt x="934" y="21"/>
                    </a:lnTo>
                    <a:lnTo>
                      <a:pt x="934" y="22"/>
                    </a:lnTo>
                    <a:lnTo>
                      <a:pt x="935" y="20"/>
                    </a:lnTo>
                    <a:lnTo>
                      <a:pt x="935" y="19"/>
                    </a:lnTo>
                    <a:lnTo>
                      <a:pt x="935" y="21"/>
                    </a:lnTo>
                    <a:lnTo>
                      <a:pt x="936" y="19"/>
                    </a:lnTo>
                    <a:lnTo>
                      <a:pt x="936" y="21"/>
                    </a:lnTo>
                    <a:lnTo>
                      <a:pt x="936" y="20"/>
                    </a:lnTo>
                    <a:lnTo>
                      <a:pt x="937" y="19"/>
                    </a:lnTo>
                    <a:lnTo>
                      <a:pt x="937" y="19"/>
                    </a:lnTo>
                    <a:lnTo>
                      <a:pt x="939" y="19"/>
                    </a:lnTo>
                    <a:lnTo>
                      <a:pt x="939" y="18"/>
                    </a:lnTo>
                    <a:lnTo>
                      <a:pt x="939" y="18"/>
                    </a:lnTo>
                    <a:lnTo>
                      <a:pt x="940" y="20"/>
                    </a:lnTo>
                    <a:lnTo>
                      <a:pt x="940" y="21"/>
                    </a:lnTo>
                    <a:lnTo>
                      <a:pt x="940" y="23"/>
                    </a:lnTo>
                    <a:lnTo>
                      <a:pt x="941" y="23"/>
                    </a:lnTo>
                    <a:lnTo>
                      <a:pt x="941" y="22"/>
                    </a:lnTo>
                    <a:lnTo>
                      <a:pt x="941" y="19"/>
                    </a:lnTo>
                    <a:lnTo>
                      <a:pt x="942" y="21"/>
                    </a:lnTo>
                    <a:lnTo>
                      <a:pt x="942" y="20"/>
                    </a:lnTo>
                    <a:lnTo>
                      <a:pt x="943" y="18"/>
                    </a:lnTo>
                    <a:lnTo>
                      <a:pt x="943" y="18"/>
                    </a:lnTo>
                    <a:lnTo>
                      <a:pt x="943" y="20"/>
                    </a:lnTo>
                    <a:lnTo>
                      <a:pt x="944" y="19"/>
                    </a:lnTo>
                    <a:lnTo>
                      <a:pt x="944" y="20"/>
                    </a:lnTo>
                    <a:lnTo>
                      <a:pt x="944" y="20"/>
                    </a:lnTo>
                    <a:lnTo>
                      <a:pt x="945" y="21"/>
                    </a:lnTo>
                    <a:lnTo>
                      <a:pt x="945" y="21"/>
                    </a:lnTo>
                    <a:lnTo>
                      <a:pt x="945" y="22"/>
                    </a:lnTo>
                    <a:lnTo>
                      <a:pt x="946" y="21"/>
                    </a:lnTo>
                    <a:lnTo>
                      <a:pt x="946" y="19"/>
                    </a:lnTo>
                    <a:lnTo>
                      <a:pt x="948" y="18"/>
                    </a:lnTo>
                    <a:lnTo>
                      <a:pt x="948" y="18"/>
                    </a:lnTo>
                    <a:lnTo>
                      <a:pt x="948" y="19"/>
                    </a:lnTo>
                    <a:lnTo>
                      <a:pt x="949" y="19"/>
                    </a:lnTo>
                    <a:lnTo>
                      <a:pt x="949" y="17"/>
                    </a:lnTo>
                    <a:lnTo>
                      <a:pt x="949" y="17"/>
                    </a:lnTo>
                    <a:lnTo>
                      <a:pt x="950" y="14"/>
                    </a:lnTo>
                    <a:lnTo>
                      <a:pt x="950" y="13"/>
                    </a:lnTo>
                    <a:lnTo>
                      <a:pt x="951" y="12"/>
                    </a:lnTo>
                    <a:lnTo>
                      <a:pt x="951" y="13"/>
                    </a:lnTo>
                    <a:lnTo>
                      <a:pt x="951" y="13"/>
                    </a:lnTo>
                    <a:lnTo>
                      <a:pt x="952" y="13"/>
                    </a:lnTo>
                    <a:lnTo>
                      <a:pt x="952" y="14"/>
                    </a:lnTo>
                    <a:lnTo>
                      <a:pt x="952" y="14"/>
                    </a:lnTo>
                    <a:lnTo>
                      <a:pt x="953" y="12"/>
                    </a:lnTo>
                    <a:lnTo>
                      <a:pt x="953" y="12"/>
                    </a:lnTo>
                    <a:lnTo>
                      <a:pt x="953" y="13"/>
                    </a:lnTo>
                    <a:lnTo>
                      <a:pt x="954" y="14"/>
                    </a:lnTo>
                    <a:lnTo>
                      <a:pt x="954" y="17"/>
                    </a:lnTo>
                    <a:lnTo>
                      <a:pt x="955" y="15"/>
                    </a:lnTo>
                    <a:lnTo>
                      <a:pt x="955" y="18"/>
                    </a:lnTo>
                    <a:lnTo>
                      <a:pt x="955" y="20"/>
                    </a:lnTo>
                    <a:lnTo>
                      <a:pt x="957" y="21"/>
                    </a:lnTo>
                    <a:lnTo>
                      <a:pt x="957" y="21"/>
                    </a:lnTo>
                    <a:lnTo>
                      <a:pt x="957" y="21"/>
                    </a:lnTo>
                    <a:lnTo>
                      <a:pt x="958" y="23"/>
                    </a:lnTo>
                    <a:lnTo>
                      <a:pt x="958" y="24"/>
                    </a:lnTo>
                    <a:lnTo>
                      <a:pt x="958" y="24"/>
                    </a:lnTo>
                    <a:lnTo>
                      <a:pt x="959" y="23"/>
                    </a:lnTo>
                    <a:lnTo>
                      <a:pt x="959" y="23"/>
                    </a:lnTo>
                    <a:lnTo>
                      <a:pt x="960" y="23"/>
                    </a:lnTo>
                    <a:lnTo>
                      <a:pt x="960" y="23"/>
                    </a:lnTo>
                    <a:lnTo>
                      <a:pt x="960" y="22"/>
                    </a:lnTo>
                    <a:lnTo>
                      <a:pt x="961" y="22"/>
                    </a:lnTo>
                    <a:lnTo>
                      <a:pt x="961" y="22"/>
                    </a:lnTo>
                    <a:lnTo>
                      <a:pt x="961" y="22"/>
                    </a:lnTo>
                    <a:lnTo>
                      <a:pt x="962" y="21"/>
                    </a:lnTo>
                    <a:lnTo>
                      <a:pt x="962" y="19"/>
                    </a:lnTo>
                    <a:lnTo>
                      <a:pt x="962" y="19"/>
                    </a:lnTo>
                    <a:lnTo>
                      <a:pt x="963" y="19"/>
                    </a:lnTo>
                    <a:lnTo>
                      <a:pt x="963" y="18"/>
                    </a:lnTo>
                    <a:lnTo>
                      <a:pt x="964" y="18"/>
                    </a:lnTo>
                    <a:lnTo>
                      <a:pt x="964" y="18"/>
                    </a:lnTo>
                    <a:lnTo>
                      <a:pt x="964" y="19"/>
                    </a:lnTo>
                    <a:lnTo>
                      <a:pt x="966" y="19"/>
                    </a:lnTo>
                    <a:lnTo>
                      <a:pt x="966" y="19"/>
                    </a:lnTo>
                    <a:lnTo>
                      <a:pt x="966" y="19"/>
                    </a:lnTo>
                    <a:lnTo>
                      <a:pt x="967" y="19"/>
                    </a:lnTo>
                    <a:lnTo>
                      <a:pt x="967" y="21"/>
                    </a:lnTo>
                    <a:lnTo>
                      <a:pt x="967" y="20"/>
                    </a:lnTo>
                    <a:lnTo>
                      <a:pt x="968" y="20"/>
                    </a:lnTo>
                    <a:lnTo>
                      <a:pt x="968" y="20"/>
                    </a:lnTo>
                    <a:lnTo>
                      <a:pt x="969" y="19"/>
                    </a:lnTo>
                    <a:lnTo>
                      <a:pt x="969" y="21"/>
                    </a:lnTo>
                    <a:lnTo>
                      <a:pt x="969" y="21"/>
                    </a:lnTo>
                    <a:lnTo>
                      <a:pt x="970" y="23"/>
                    </a:lnTo>
                    <a:lnTo>
                      <a:pt x="970" y="27"/>
                    </a:lnTo>
                    <a:lnTo>
                      <a:pt x="970" y="27"/>
                    </a:lnTo>
                    <a:lnTo>
                      <a:pt x="971" y="27"/>
                    </a:lnTo>
                    <a:lnTo>
                      <a:pt x="971" y="26"/>
                    </a:lnTo>
                    <a:lnTo>
                      <a:pt x="971" y="23"/>
                    </a:lnTo>
                    <a:lnTo>
                      <a:pt x="972" y="22"/>
                    </a:lnTo>
                    <a:lnTo>
                      <a:pt x="972" y="22"/>
                    </a:lnTo>
                    <a:lnTo>
                      <a:pt x="973" y="21"/>
                    </a:lnTo>
                    <a:lnTo>
                      <a:pt x="973" y="19"/>
                    </a:lnTo>
                    <a:lnTo>
                      <a:pt x="973" y="19"/>
                    </a:lnTo>
                    <a:lnTo>
                      <a:pt x="975" y="18"/>
                    </a:lnTo>
                    <a:lnTo>
                      <a:pt x="975" y="17"/>
                    </a:lnTo>
                    <a:lnTo>
                      <a:pt x="975" y="18"/>
                    </a:lnTo>
                    <a:lnTo>
                      <a:pt x="976" y="19"/>
                    </a:lnTo>
                    <a:lnTo>
                      <a:pt x="976" y="19"/>
                    </a:lnTo>
                    <a:lnTo>
                      <a:pt x="976" y="21"/>
                    </a:lnTo>
                    <a:lnTo>
                      <a:pt x="977" y="20"/>
                    </a:lnTo>
                    <a:lnTo>
                      <a:pt x="977" y="18"/>
                    </a:lnTo>
                    <a:lnTo>
                      <a:pt x="978" y="17"/>
                    </a:lnTo>
                    <a:lnTo>
                      <a:pt x="978" y="15"/>
                    </a:lnTo>
                    <a:lnTo>
                      <a:pt x="978" y="15"/>
                    </a:lnTo>
                    <a:lnTo>
                      <a:pt x="979" y="14"/>
                    </a:lnTo>
                    <a:lnTo>
                      <a:pt x="979" y="18"/>
                    </a:lnTo>
                    <a:lnTo>
                      <a:pt x="979" y="18"/>
                    </a:lnTo>
                    <a:lnTo>
                      <a:pt x="980" y="19"/>
                    </a:lnTo>
                    <a:lnTo>
                      <a:pt x="980" y="21"/>
                    </a:lnTo>
                    <a:lnTo>
                      <a:pt x="980" y="21"/>
                    </a:lnTo>
                    <a:lnTo>
                      <a:pt x="981" y="21"/>
                    </a:lnTo>
                    <a:lnTo>
                      <a:pt x="981" y="21"/>
                    </a:lnTo>
                    <a:lnTo>
                      <a:pt x="982" y="21"/>
                    </a:lnTo>
                    <a:lnTo>
                      <a:pt x="982" y="21"/>
                    </a:lnTo>
                    <a:lnTo>
                      <a:pt x="982" y="23"/>
                    </a:lnTo>
                    <a:lnTo>
                      <a:pt x="984" y="23"/>
                    </a:lnTo>
                    <a:lnTo>
                      <a:pt x="984" y="22"/>
                    </a:lnTo>
                    <a:lnTo>
                      <a:pt x="984" y="22"/>
                    </a:lnTo>
                    <a:lnTo>
                      <a:pt x="985" y="23"/>
                    </a:lnTo>
                    <a:lnTo>
                      <a:pt x="985" y="22"/>
                    </a:lnTo>
                    <a:lnTo>
                      <a:pt x="985" y="20"/>
                    </a:lnTo>
                    <a:lnTo>
                      <a:pt x="986" y="22"/>
                    </a:lnTo>
                    <a:lnTo>
                      <a:pt x="986" y="22"/>
                    </a:lnTo>
                    <a:lnTo>
                      <a:pt x="987" y="23"/>
                    </a:lnTo>
                    <a:lnTo>
                      <a:pt x="987" y="26"/>
                    </a:lnTo>
                    <a:lnTo>
                      <a:pt x="987" y="24"/>
                    </a:lnTo>
                    <a:lnTo>
                      <a:pt x="988" y="24"/>
                    </a:lnTo>
                    <a:lnTo>
                      <a:pt x="988" y="23"/>
                    </a:lnTo>
                    <a:lnTo>
                      <a:pt x="988" y="22"/>
                    </a:lnTo>
                    <a:lnTo>
                      <a:pt x="989" y="23"/>
                    </a:lnTo>
                    <a:lnTo>
                      <a:pt x="989" y="23"/>
                    </a:lnTo>
                    <a:lnTo>
                      <a:pt x="989" y="24"/>
                    </a:lnTo>
                    <a:lnTo>
                      <a:pt x="990" y="27"/>
                    </a:lnTo>
                    <a:lnTo>
                      <a:pt x="990" y="27"/>
                    </a:lnTo>
                    <a:lnTo>
                      <a:pt x="991" y="24"/>
                    </a:lnTo>
                    <a:lnTo>
                      <a:pt x="991" y="24"/>
                    </a:lnTo>
                    <a:lnTo>
                      <a:pt x="991" y="26"/>
                    </a:lnTo>
                    <a:lnTo>
                      <a:pt x="993" y="23"/>
                    </a:lnTo>
                    <a:lnTo>
                      <a:pt x="993" y="22"/>
                    </a:lnTo>
                    <a:lnTo>
                      <a:pt x="993" y="21"/>
                    </a:lnTo>
                    <a:lnTo>
                      <a:pt x="994" y="21"/>
                    </a:lnTo>
                    <a:lnTo>
                      <a:pt x="994" y="19"/>
                    </a:lnTo>
                    <a:lnTo>
                      <a:pt x="995" y="19"/>
                    </a:lnTo>
                    <a:lnTo>
                      <a:pt x="995" y="19"/>
                    </a:lnTo>
                    <a:lnTo>
                      <a:pt x="995" y="19"/>
                    </a:lnTo>
                    <a:lnTo>
                      <a:pt x="996" y="18"/>
                    </a:lnTo>
                    <a:lnTo>
                      <a:pt x="996" y="17"/>
                    </a:lnTo>
                    <a:lnTo>
                      <a:pt x="996" y="19"/>
                    </a:lnTo>
                    <a:lnTo>
                      <a:pt x="997" y="18"/>
                    </a:lnTo>
                    <a:lnTo>
                      <a:pt x="997" y="20"/>
                    </a:lnTo>
                    <a:lnTo>
                      <a:pt x="997" y="20"/>
                    </a:lnTo>
                    <a:lnTo>
                      <a:pt x="998" y="21"/>
                    </a:lnTo>
                    <a:lnTo>
                      <a:pt x="998" y="20"/>
                    </a:lnTo>
                    <a:lnTo>
                      <a:pt x="999" y="19"/>
                    </a:lnTo>
                    <a:lnTo>
                      <a:pt x="999" y="17"/>
                    </a:lnTo>
                    <a:lnTo>
                      <a:pt x="999" y="17"/>
                    </a:lnTo>
                    <a:lnTo>
                      <a:pt x="1000" y="17"/>
                    </a:lnTo>
                    <a:lnTo>
                      <a:pt x="1000" y="18"/>
                    </a:lnTo>
                    <a:lnTo>
                      <a:pt x="1000" y="20"/>
                    </a:lnTo>
                    <a:lnTo>
                      <a:pt x="1002" y="21"/>
                    </a:lnTo>
                    <a:lnTo>
                      <a:pt x="1002" y="23"/>
                    </a:lnTo>
                    <a:lnTo>
                      <a:pt x="1002" y="23"/>
                    </a:lnTo>
                    <a:lnTo>
                      <a:pt x="1003" y="24"/>
                    </a:lnTo>
                    <a:lnTo>
                      <a:pt x="1003" y="24"/>
                    </a:lnTo>
                    <a:lnTo>
                      <a:pt x="1004" y="23"/>
                    </a:lnTo>
                    <a:lnTo>
                      <a:pt x="1004" y="22"/>
                    </a:lnTo>
                    <a:lnTo>
                      <a:pt x="1004" y="22"/>
                    </a:lnTo>
                    <a:lnTo>
                      <a:pt x="1005" y="22"/>
                    </a:lnTo>
                    <a:lnTo>
                      <a:pt x="1005" y="24"/>
                    </a:lnTo>
                    <a:lnTo>
                      <a:pt x="1005" y="27"/>
                    </a:lnTo>
                    <a:lnTo>
                      <a:pt x="1006" y="30"/>
                    </a:lnTo>
                    <a:lnTo>
                      <a:pt x="1006" y="30"/>
                    </a:lnTo>
                    <a:lnTo>
                      <a:pt x="1006" y="31"/>
                    </a:lnTo>
                    <a:lnTo>
                      <a:pt x="1007" y="31"/>
                    </a:lnTo>
                    <a:lnTo>
                      <a:pt x="1007" y="30"/>
                    </a:lnTo>
                    <a:lnTo>
                      <a:pt x="1008" y="31"/>
                    </a:lnTo>
                    <a:lnTo>
                      <a:pt x="1008" y="30"/>
                    </a:lnTo>
                    <a:lnTo>
                      <a:pt x="1008" y="30"/>
                    </a:lnTo>
                    <a:lnTo>
                      <a:pt x="1009" y="31"/>
                    </a:lnTo>
                    <a:lnTo>
                      <a:pt x="1009" y="30"/>
                    </a:lnTo>
                    <a:lnTo>
                      <a:pt x="1009" y="29"/>
                    </a:lnTo>
                    <a:lnTo>
                      <a:pt x="1011" y="30"/>
                    </a:lnTo>
                    <a:lnTo>
                      <a:pt x="1011" y="28"/>
                    </a:lnTo>
                    <a:lnTo>
                      <a:pt x="1011" y="26"/>
                    </a:lnTo>
                    <a:lnTo>
                      <a:pt x="1012" y="23"/>
                    </a:lnTo>
                    <a:lnTo>
                      <a:pt x="1012" y="22"/>
                    </a:lnTo>
                    <a:lnTo>
                      <a:pt x="1013" y="21"/>
                    </a:lnTo>
                    <a:lnTo>
                      <a:pt x="1013" y="21"/>
                    </a:lnTo>
                    <a:lnTo>
                      <a:pt x="1013" y="22"/>
                    </a:lnTo>
                    <a:lnTo>
                      <a:pt x="1014" y="21"/>
                    </a:lnTo>
                    <a:lnTo>
                      <a:pt x="1014" y="21"/>
                    </a:lnTo>
                    <a:lnTo>
                      <a:pt x="1014" y="21"/>
                    </a:lnTo>
                    <a:lnTo>
                      <a:pt x="1015" y="22"/>
                    </a:lnTo>
                    <a:lnTo>
                      <a:pt x="1015" y="23"/>
                    </a:lnTo>
                    <a:lnTo>
                      <a:pt x="1015" y="22"/>
                    </a:lnTo>
                    <a:lnTo>
                      <a:pt x="1016" y="23"/>
                    </a:lnTo>
                    <a:lnTo>
                      <a:pt x="1016" y="23"/>
                    </a:lnTo>
                    <a:lnTo>
                      <a:pt x="1017" y="23"/>
                    </a:lnTo>
                    <a:lnTo>
                      <a:pt x="1017" y="23"/>
                    </a:lnTo>
                    <a:lnTo>
                      <a:pt x="1017" y="23"/>
                    </a:lnTo>
                    <a:lnTo>
                      <a:pt x="1018" y="22"/>
                    </a:lnTo>
                    <a:lnTo>
                      <a:pt x="1018" y="21"/>
                    </a:lnTo>
                    <a:lnTo>
                      <a:pt x="1018" y="21"/>
                    </a:lnTo>
                    <a:lnTo>
                      <a:pt x="1020" y="23"/>
                    </a:lnTo>
                    <a:lnTo>
                      <a:pt x="1020" y="24"/>
                    </a:lnTo>
                    <a:lnTo>
                      <a:pt x="1020" y="24"/>
                    </a:lnTo>
                    <a:lnTo>
                      <a:pt x="1021" y="24"/>
                    </a:lnTo>
                    <a:lnTo>
                      <a:pt x="1021" y="26"/>
                    </a:lnTo>
                    <a:lnTo>
                      <a:pt x="1022" y="24"/>
                    </a:lnTo>
                    <a:lnTo>
                      <a:pt x="1022" y="22"/>
                    </a:lnTo>
                    <a:lnTo>
                      <a:pt x="1022" y="21"/>
                    </a:lnTo>
                    <a:lnTo>
                      <a:pt x="1023" y="20"/>
                    </a:lnTo>
                    <a:lnTo>
                      <a:pt x="1023" y="19"/>
                    </a:lnTo>
                    <a:lnTo>
                      <a:pt x="1023" y="19"/>
                    </a:lnTo>
                    <a:lnTo>
                      <a:pt x="1024" y="19"/>
                    </a:lnTo>
                    <a:lnTo>
                      <a:pt x="1024" y="20"/>
                    </a:lnTo>
                    <a:lnTo>
                      <a:pt x="1024" y="22"/>
                    </a:lnTo>
                    <a:lnTo>
                      <a:pt x="1025" y="22"/>
                    </a:lnTo>
                    <a:lnTo>
                      <a:pt x="1025" y="21"/>
                    </a:lnTo>
                    <a:lnTo>
                      <a:pt x="1026" y="22"/>
                    </a:lnTo>
                    <a:lnTo>
                      <a:pt x="1026" y="22"/>
                    </a:lnTo>
                    <a:lnTo>
                      <a:pt x="1026" y="23"/>
                    </a:lnTo>
                    <a:lnTo>
                      <a:pt x="1027" y="22"/>
                    </a:lnTo>
                    <a:lnTo>
                      <a:pt x="1027" y="20"/>
                    </a:lnTo>
                    <a:lnTo>
                      <a:pt x="1027" y="20"/>
                    </a:lnTo>
                    <a:lnTo>
                      <a:pt x="1029" y="19"/>
                    </a:lnTo>
                    <a:lnTo>
                      <a:pt x="1029" y="19"/>
                    </a:lnTo>
                    <a:lnTo>
                      <a:pt x="1029" y="18"/>
                    </a:lnTo>
                    <a:lnTo>
                      <a:pt x="1030" y="19"/>
                    </a:lnTo>
                    <a:lnTo>
                      <a:pt x="1030" y="18"/>
                    </a:lnTo>
                    <a:lnTo>
                      <a:pt x="1031" y="18"/>
                    </a:lnTo>
                    <a:lnTo>
                      <a:pt x="1031" y="18"/>
                    </a:lnTo>
                    <a:lnTo>
                      <a:pt x="1031" y="17"/>
                    </a:lnTo>
                    <a:lnTo>
                      <a:pt x="1032" y="17"/>
                    </a:lnTo>
                    <a:lnTo>
                      <a:pt x="1032" y="17"/>
                    </a:lnTo>
                    <a:lnTo>
                      <a:pt x="1032" y="17"/>
                    </a:lnTo>
                    <a:lnTo>
                      <a:pt x="1033" y="15"/>
                    </a:lnTo>
                    <a:lnTo>
                      <a:pt x="1033" y="15"/>
                    </a:lnTo>
                    <a:lnTo>
                      <a:pt x="1033" y="15"/>
                    </a:lnTo>
                    <a:lnTo>
                      <a:pt x="1034" y="15"/>
                    </a:lnTo>
                    <a:lnTo>
                      <a:pt x="1034" y="18"/>
                    </a:lnTo>
                    <a:lnTo>
                      <a:pt x="1035" y="17"/>
                    </a:lnTo>
                    <a:lnTo>
                      <a:pt x="1035" y="18"/>
                    </a:lnTo>
                    <a:lnTo>
                      <a:pt x="1035" y="18"/>
                    </a:lnTo>
                    <a:lnTo>
                      <a:pt x="1036" y="18"/>
                    </a:lnTo>
                    <a:lnTo>
                      <a:pt x="1036" y="17"/>
                    </a:lnTo>
                    <a:lnTo>
                      <a:pt x="1036" y="17"/>
                    </a:lnTo>
                    <a:lnTo>
                      <a:pt x="1038" y="15"/>
                    </a:lnTo>
                    <a:lnTo>
                      <a:pt x="1038" y="15"/>
                    </a:lnTo>
                    <a:lnTo>
                      <a:pt x="1039" y="17"/>
                    </a:lnTo>
                    <a:lnTo>
                      <a:pt x="1039" y="15"/>
                    </a:lnTo>
                    <a:lnTo>
                      <a:pt x="1039" y="15"/>
                    </a:lnTo>
                    <a:lnTo>
                      <a:pt x="1040" y="15"/>
                    </a:lnTo>
                    <a:lnTo>
                      <a:pt x="1040" y="18"/>
                    </a:lnTo>
                    <a:lnTo>
                      <a:pt x="1040" y="19"/>
                    </a:lnTo>
                    <a:lnTo>
                      <a:pt x="1041" y="21"/>
                    </a:lnTo>
                    <a:lnTo>
                      <a:pt x="1041" y="22"/>
                    </a:lnTo>
                    <a:lnTo>
                      <a:pt x="1041" y="22"/>
                    </a:lnTo>
                    <a:lnTo>
                      <a:pt x="1042" y="23"/>
                    </a:lnTo>
                    <a:lnTo>
                      <a:pt x="1042" y="23"/>
                    </a:lnTo>
                    <a:lnTo>
                      <a:pt x="1043" y="22"/>
                    </a:lnTo>
                    <a:lnTo>
                      <a:pt x="1043" y="23"/>
                    </a:lnTo>
                    <a:lnTo>
                      <a:pt x="1043" y="22"/>
                    </a:lnTo>
                    <a:lnTo>
                      <a:pt x="1044" y="22"/>
                    </a:lnTo>
                    <a:lnTo>
                      <a:pt x="1044" y="21"/>
                    </a:lnTo>
                    <a:lnTo>
                      <a:pt x="1044" y="19"/>
                    </a:lnTo>
                    <a:lnTo>
                      <a:pt x="1045" y="18"/>
                    </a:lnTo>
                    <a:lnTo>
                      <a:pt x="1045" y="18"/>
                    </a:lnTo>
                    <a:lnTo>
                      <a:pt x="1045" y="19"/>
                    </a:lnTo>
                    <a:lnTo>
                      <a:pt x="1047" y="20"/>
                    </a:lnTo>
                    <a:lnTo>
                      <a:pt x="1047" y="19"/>
                    </a:lnTo>
                    <a:lnTo>
                      <a:pt x="1048" y="19"/>
                    </a:lnTo>
                    <a:lnTo>
                      <a:pt x="1048" y="19"/>
                    </a:lnTo>
                    <a:lnTo>
                      <a:pt x="1048" y="17"/>
                    </a:lnTo>
                    <a:lnTo>
                      <a:pt x="1049" y="17"/>
                    </a:lnTo>
                    <a:lnTo>
                      <a:pt x="1049" y="14"/>
                    </a:lnTo>
                    <a:lnTo>
                      <a:pt x="1049" y="14"/>
                    </a:lnTo>
                    <a:lnTo>
                      <a:pt x="1050" y="15"/>
                    </a:lnTo>
                    <a:lnTo>
                      <a:pt x="1050" y="15"/>
                    </a:lnTo>
                    <a:lnTo>
                      <a:pt x="1050" y="18"/>
                    </a:lnTo>
                    <a:lnTo>
                      <a:pt x="1051" y="18"/>
                    </a:lnTo>
                    <a:lnTo>
                      <a:pt x="1051" y="18"/>
                    </a:lnTo>
                    <a:lnTo>
                      <a:pt x="1052" y="18"/>
                    </a:lnTo>
                    <a:lnTo>
                      <a:pt x="1052" y="18"/>
                    </a:lnTo>
                    <a:lnTo>
                      <a:pt x="1052" y="20"/>
                    </a:lnTo>
                    <a:lnTo>
                      <a:pt x="1053" y="19"/>
                    </a:lnTo>
                    <a:lnTo>
                      <a:pt x="1053" y="15"/>
                    </a:lnTo>
                    <a:lnTo>
                      <a:pt x="1053" y="13"/>
                    </a:lnTo>
                    <a:lnTo>
                      <a:pt x="1054" y="15"/>
                    </a:lnTo>
                    <a:lnTo>
                      <a:pt x="1054" y="12"/>
                    </a:lnTo>
                    <a:lnTo>
                      <a:pt x="1054" y="12"/>
                    </a:lnTo>
                    <a:lnTo>
                      <a:pt x="1056" y="14"/>
                    </a:lnTo>
                    <a:lnTo>
                      <a:pt x="1056" y="14"/>
                    </a:lnTo>
                    <a:lnTo>
                      <a:pt x="1057" y="15"/>
                    </a:lnTo>
                    <a:lnTo>
                      <a:pt x="1057" y="15"/>
                    </a:lnTo>
                    <a:lnTo>
                      <a:pt x="1057" y="14"/>
                    </a:lnTo>
                    <a:lnTo>
                      <a:pt x="1058" y="14"/>
                    </a:lnTo>
                    <a:lnTo>
                      <a:pt x="1058" y="11"/>
                    </a:lnTo>
                    <a:lnTo>
                      <a:pt x="1058" y="12"/>
                    </a:lnTo>
                    <a:lnTo>
                      <a:pt x="1059" y="11"/>
                    </a:lnTo>
                    <a:lnTo>
                      <a:pt x="1059" y="12"/>
                    </a:lnTo>
                    <a:lnTo>
                      <a:pt x="1059" y="13"/>
                    </a:lnTo>
                    <a:lnTo>
                      <a:pt x="1060" y="11"/>
                    </a:lnTo>
                    <a:lnTo>
                      <a:pt x="1060" y="10"/>
                    </a:lnTo>
                    <a:lnTo>
                      <a:pt x="1061" y="10"/>
                    </a:lnTo>
                    <a:lnTo>
                      <a:pt x="1061" y="9"/>
                    </a:lnTo>
                    <a:lnTo>
                      <a:pt x="1061" y="9"/>
                    </a:lnTo>
                    <a:lnTo>
                      <a:pt x="1062" y="9"/>
                    </a:lnTo>
                    <a:lnTo>
                      <a:pt x="1062" y="10"/>
                    </a:lnTo>
                    <a:lnTo>
                      <a:pt x="1062" y="12"/>
                    </a:lnTo>
                    <a:lnTo>
                      <a:pt x="1063" y="14"/>
                    </a:lnTo>
                    <a:lnTo>
                      <a:pt x="1063" y="14"/>
                    </a:lnTo>
                    <a:lnTo>
                      <a:pt x="1063" y="15"/>
                    </a:lnTo>
                    <a:lnTo>
                      <a:pt x="1065" y="15"/>
                    </a:lnTo>
                    <a:lnTo>
                      <a:pt x="1065" y="14"/>
                    </a:lnTo>
                    <a:lnTo>
                      <a:pt x="1066" y="13"/>
                    </a:lnTo>
                    <a:lnTo>
                      <a:pt x="1066" y="17"/>
                    </a:lnTo>
                    <a:lnTo>
                      <a:pt x="1066" y="17"/>
                    </a:lnTo>
                    <a:lnTo>
                      <a:pt x="1067" y="18"/>
                    </a:lnTo>
                    <a:lnTo>
                      <a:pt x="1067" y="15"/>
                    </a:lnTo>
                    <a:lnTo>
                      <a:pt x="1067" y="14"/>
                    </a:lnTo>
                    <a:lnTo>
                      <a:pt x="1068" y="15"/>
                    </a:lnTo>
                    <a:lnTo>
                      <a:pt x="1068" y="15"/>
                    </a:lnTo>
                    <a:lnTo>
                      <a:pt x="1068" y="14"/>
                    </a:lnTo>
                    <a:lnTo>
                      <a:pt x="1069" y="13"/>
                    </a:lnTo>
                    <a:lnTo>
                      <a:pt x="1069" y="14"/>
                    </a:lnTo>
                    <a:lnTo>
                      <a:pt x="1070" y="17"/>
                    </a:lnTo>
                    <a:lnTo>
                      <a:pt x="1070" y="17"/>
                    </a:lnTo>
                    <a:lnTo>
                      <a:pt x="1070" y="19"/>
                    </a:lnTo>
                    <a:lnTo>
                      <a:pt x="1071" y="17"/>
                    </a:lnTo>
                    <a:lnTo>
                      <a:pt x="1071" y="17"/>
                    </a:lnTo>
                    <a:lnTo>
                      <a:pt x="1071" y="15"/>
                    </a:lnTo>
                    <a:lnTo>
                      <a:pt x="1072" y="17"/>
                    </a:lnTo>
                    <a:lnTo>
                      <a:pt x="1072" y="15"/>
                    </a:lnTo>
                    <a:lnTo>
                      <a:pt x="1072" y="17"/>
                    </a:lnTo>
                    <a:lnTo>
                      <a:pt x="1074" y="18"/>
                    </a:lnTo>
                    <a:lnTo>
                      <a:pt x="1074" y="18"/>
                    </a:lnTo>
                    <a:lnTo>
                      <a:pt x="1075" y="17"/>
                    </a:lnTo>
                    <a:lnTo>
                      <a:pt x="1075" y="18"/>
                    </a:lnTo>
                    <a:lnTo>
                      <a:pt x="1075" y="18"/>
                    </a:lnTo>
                    <a:lnTo>
                      <a:pt x="1076" y="18"/>
                    </a:lnTo>
                    <a:lnTo>
                      <a:pt x="1076" y="15"/>
                    </a:lnTo>
                    <a:lnTo>
                      <a:pt x="1076" y="17"/>
                    </a:lnTo>
                    <a:lnTo>
                      <a:pt x="1077" y="14"/>
                    </a:lnTo>
                    <a:lnTo>
                      <a:pt x="1077" y="14"/>
                    </a:lnTo>
                    <a:lnTo>
                      <a:pt x="1077" y="14"/>
                    </a:lnTo>
                    <a:lnTo>
                      <a:pt x="1078" y="15"/>
                    </a:lnTo>
                    <a:lnTo>
                      <a:pt x="1078" y="17"/>
                    </a:lnTo>
                    <a:lnTo>
                      <a:pt x="1079" y="15"/>
                    </a:lnTo>
                    <a:lnTo>
                      <a:pt x="1079" y="17"/>
                    </a:lnTo>
                    <a:lnTo>
                      <a:pt x="1079" y="17"/>
                    </a:lnTo>
                    <a:lnTo>
                      <a:pt x="1080" y="17"/>
                    </a:lnTo>
                    <a:lnTo>
                      <a:pt x="1080" y="13"/>
                    </a:lnTo>
                    <a:lnTo>
                      <a:pt x="1080" y="13"/>
                    </a:lnTo>
                    <a:lnTo>
                      <a:pt x="1081" y="10"/>
                    </a:lnTo>
                    <a:lnTo>
                      <a:pt x="1081" y="8"/>
                    </a:lnTo>
                    <a:lnTo>
                      <a:pt x="1083" y="9"/>
                    </a:lnTo>
                    <a:lnTo>
                      <a:pt x="1083" y="9"/>
                    </a:lnTo>
                    <a:lnTo>
                      <a:pt x="1083" y="10"/>
                    </a:lnTo>
                    <a:lnTo>
                      <a:pt x="1084" y="11"/>
                    </a:lnTo>
                    <a:lnTo>
                      <a:pt x="1084" y="11"/>
                    </a:lnTo>
                    <a:lnTo>
                      <a:pt x="1084" y="14"/>
                    </a:lnTo>
                    <a:lnTo>
                      <a:pt x="1085" y="15"/>
                    </a:lnTo>
                    <a:lnTo>
                      <a:pt x="1085" y="14"/>
                    </a:lnTo>
                    <a:lnTo>
                      <a:pt x="1085" y="14"/>
                    </a:lnTo>
                    <a:lnTo>
                      <a:pt x="1086" y="14"/>
                    </a:lnTo>
                    <a:lnTo>
                      <a:pt x="1086" y="14"/>
                    </a:lnTo>
                    <a:lnTo>
                      <a:pt x="1087" y="13"/>
                    </a:lnTo>
                    <a:lnTo>
                      <a:pt x="1087" y="14"/>
                    </a:lnTo>
                    <a:lnTo>
                      <a:pt x="1087" y="15"/>
                    </a:lnTo>
                    <a:lnTo>
                      <a:pt x="1088" y="15"/>
                    </a:lnTo>
                    <a:lnTo>
                      <a:pt x="1088" y="18"/>
                    </a:lnTo>
                    <a:lnTo>
                      <a:pt x="1088" y="19"/>
                    </a:lnTo>
                    <a:lnTo>
                      <a:pt x="1089" y="19"/>
                    </a:lnTo>
                    <a:lnTo>
                      <a:pt x="1089" y="19"/>
                    </a:lnTo>
                    <a:lnTo>
                      <a:pt x="1089" y="19"/>
                    </a:lnTo>
                    <a:lnTo>
                      <a:pt x="1090" y="18"/>
                    </a:lnTo>
                    <a:lnTo>
                      <a:pt x="1090" y="19"/>
                    </a:lnTo>
                    <a:lnTo>
                      <a:pt x="1092" y="20"/>
                    </a:lnTo>
                    <a:lnTo>
                      <a:pt x="1092" y="20"/>
                    </a:lnTo>
                    <a:lnTo>
                      <a:pt x="1092" y="19"/>
                    </a:lnTo>
                    <a:lnTo>
                      <a:pt x="1093" y="18"/>
                    </a:lnTo>
                    <a:lnTo>
                      <a:pt x="1093" y="15"/>
                    </a:lnTo>
                    <a:lnTo>
                      <a:pt x="1093" y="15"/>
                    </a:lnTo>
                    <a:lnTo>
                      <a:pt x="1094" y="14"/>
                    </a:lnTo>
                    <a:lnTo>
                      <a:pt x="1094" y="15"/>
                    </a:lnTo>
                    <a:lnTo>
                      <a:pt x="1094" y="15"/>
                    </a:lnTo>
                    <a:lnTo>
                      <a:pt x="1095" y="15"/>
                    </a:lnTo>
                    <a:lnTo>
                      <a:pt x="1095" y="17"/>
                    </a:lnTo>
                    <a:lnTo>
                      <a:pt x="1096" y="18"/>
                    </a:lnTo>
                    <a:lnTo>
                      <a:pt x="1096" y="18"/>
                    </a:lnTo>
                    <a:lnTo>
                      <a:pt x="1096" y="18"/>
                    </a:lnTo>
                    <a:lnTo>
                      <a:pt x="1097" y="19"/>
                    </a:lnTo>
                    <a:lnTo>
                      <a:pt x="1097" y="19"/>
                    </a:lnTo>
                    <a:lnTo>
                      <a:pt x="1097" y="19"/>
                    </a:lnTo>
                    <a:lnTo>
                      <a:pt x="1098" y="19"/>
                    </a:lnTo>
                    <a:lnTo>
                      <a:pt x="1098" y="20"/>
                    </a:lnTo>
                    <a:lnTo>
                      <a:pt x="1098" y="21"/>
                    </a:lnTo>
                    <a:lnTo>
                      <a:pt x="1099" y="21"/>
                    </a:lnTo>
                    <a:lnTo>
                      <a:pt x="1099" y="20"/>
                    </a:lnTo>
                    <a:lnTo>
                      <a:pt x="1100" y="19"/>
                    </a:lnTo>
                    <a:lnTo>
                      <a:pt x="1100" y="17"/>
                    </a:lnTo>
                    <a:lnTo>
                      <a:pt x="1100" y="18"/>
                    </a:lnTo>
                    <a:lnTo>
                      <a:pt x="1102" y="17"/>
                    </a:lnTo>
                    <a:lnTo>
                      <a:pt x="1102" y="14"/>
                    </a:lnTo>
                    <a:lnTo>
                      <a:pt x="1102" y="13"/>
                    </a:lnTo>
                    <a:lnTo>
                      <a:pt x="1103" y="13"/>
                    </a:lnTo>
                    <a:lnTo>
                      <a:pt x="1103" y="14"/>
                    </a:lnTo>
                    <a:lnTo>
                      <a:pt x="1103" y="17"/>
                    </a:lnTo>
                    <a:lnTo>
                      <a:pt x="1104" y="17"/>
                    </a:lnTo>
                    <a:lnTo>
                      <a:pt x="1104" y="18"/>
                    </a:lnTo>
                    <a:lnTo>
                      <a:pt x="1105" y="18"/>
                    </a:lnTo>
                    <a:lnTo>
                      <a:pt x="1105" y="19"/>
                    </a:lnTo>
                    <a:lnTo>
                      <a:pt x="1105" y="18"/>
                    </a:lnTo>
                    <a:lnTo>
                      <a:pt x="1106" y="19"/>
                    </a:lnTo>
                    <a:lnTo>
                      <a:pt x="1106" y="20"/>
                    </a:lnTo>
                    <a:lnTo>
                      <a:pt x="1106" y="20"/>
                    </a:lnTo>
                    <a:lnTo>
                      <a:pt x="1107" y="21"/>
                    </a:lnTo>
                    <a:lnTo>
                      <a:pt x="1107" y="20"/>
                    </a:lnTo>
                    <a:lnTo>
                      <a:pt x="1107" y="18"/>
                    </a:lnTo>
                    <a:lnTo>
                      <a:pt x="1108" y="17"/>
                    </a:lnTo>
                    <a:lnTo>
                      <a:pt x="1108" y="15"/>
                    </a:lnTo>
                    <a:lnTo>
                      <a:pt x="1109" y="14"/>
                    </a:lnTo>
                    <a:lnTo>
                      <a:pt x="1109" y="17"/>
                    </a:lnTo>
                    <a:lnTo>
                      <a:pt x="1109" y="17"/>
                    </a:lnTo>
                    <a:lnTo>
                      <a:pt x="1111" y="18"/>
                    </a:lnTo>
                    <a:lnTo>
                      <a:pt x="1111" y="18"/>
                    </a:lnTo>
                    <a:lnTo>
                      <a:pt x="1111" y="17"/>
                    </a:lnTo>
                    <a:lnTo>
                      <a:pt x="1112" y="15"/>
                    </a:lnTo>
                    <a:lnTo>
                      <a:pt x="1112" y="14"/>
                    </a:lnTo>
                    <a:lnTo>
                      <a:pt x="1112" y="15"/>
                    </a:lnTo>
                    <a:lnTo>
                      <a:pt x="1113" y="18"/>
                    </a:lnTo>
                    <a:lnTo>
                      <a:pt x="1113" y="17"/>
                    </a:lnTo>
                    <a:lnTo>
                      <a:pt x="1114" y="15"/>
                    </a:lnTo>
                    <a:lnTo>
                      <a:pt x="1114" y="13"/>
                    </a:lnTo>
                    <a:lnTo>
                      <a:pt x="1114" y="13"/>
                    </a:lnTo>
                    <a:lnTo>
                      <a:pt x="1115" y="14"/>
                    </a:lnTo>
                    <a:lnTo>
                      <a:pt x="1115" y="15"/>
                    </a:lnTo>
                    <a:lnTo>
                      <a:pt x="1115" y="14"/>
                    </a:lnTo>
                    <a:lnTo>
                      <a:pt x="1116" y="14"/>
                    </a:lnTo>
                    <a:lnTo>
                      <a:pt x="1116" y="12"/>
                    </a:lnTo>
                    <a:lnTo>
                      <a:pt x="1116" y="13"/>
                    </a:lnTo>
                    <a:lnTo>
                      <a:pt x="1117" y="13"/>
                    </a:lnTo>
                    <a:lnTo>
                      <a:pt x="1117" y="14"/>
                    </a:lnTo>
                    <a:lnTo>
                      <a:pt x="1118" y="18"/>
                    </a:lnTo>
                    <a:lnTo>
                      <a:pt x="1118" y="18"/>
                    </a:lnTo>
                    <a:lnTo>
                      <a:pt x="1118" y="15"/>
                    </a:lnTo>
                    <a:lnTo>
                      <a:pt x="1120" y="14"/>
                    </a:lnTo>
                    <a:lnTo>
                      <a:pt x="1120" y="13"/>
                    </a:lnTo>
                    <a:lnTo>
                      <a:pt x="1120" y="13"/>
                    </a:lnTo>
                    <a:lnTo>
                      <a:pt x="1121" y="12"/>
                    </a:lnTo>
                    <a:lnTo>
                      <a:pt x="1121" y="11"/>
                    </a:lnTo>
                    <a:lnTo>
                      <a:pt x="1122" y="14"/>
                    </a:lnTo>
                    <a:lnTo>
                      <a:pt x="1122" y="15"/>
                    </a:lnTo>
                    <a:lnTo>
                      <a:pt x="1122" y="19"/>
                    </a:lnTo>
                    <a:lnTo>
                      <a:pt x="1123" y="18"/>
                    </a:lnTo>
                    <a:lnTo>
                      <a:pt x="1123" y="19"/>
                    </a:lnTo>
                    <a:lnTo>
                      <a:pt x="1123" y="19"/>
                    </a:lnTo>
                    <a:lnTo>
                      <a:pt x="1124" y="19"/>
                    </a:lnTo>
                    <a:lnTo>
                      <a:pt x="1124" y="18"/>
                    </a:lnTo>
                    <a:lnTo>
                      <a:pt x="1124" y="19"/>
                    </a:lnTo>
                    <a:lnTo>
                      <a:pt x="1125" y="19"/>
                    </a:lnTo>
                    <a:lnTo>
                      <a:pt x="1125" y="15"/>
                    </a:lnTo>
                    <a:lnTo>
                      <a:pt x="1126" y="14"/>
                    </a:lnTo>
                    <a:lnTo>
                      <a:pt x="1126" y="13"/>
                    </a:lnTo>
                    <a:lnTo>
                      <a:pt x="1126" y="12"/>
                    </a:lnTo>
                    <a:lnTo>
                      <a:pt x="1127" y="13"/>
                    </a:lnTo>
                    <a:lnTo>
                      <a:pt x="1127" y="14"/>
                    </a:lnTo>
                    <a:lnTo>
                      <a:pt x="1127" y="13"/>
                    </a:lnTo>
                    <a:lnTo>
                      <a:pt x="1129" y="13"/>
                    </a:lnTo>
                    <a:lnTo>
                      <a:pt x="1129" y="11"/>
                    </a:lnTo>
                    <a:lnTo>
                      <a:pt x="1129" y="11"/>
                    </a:lnTo>
                    <a:lnTo>
                      <a:pt x="1130" y="10"/>
                    </a:lnTo>
                    <a:lnTo>
                      <a:pt x="1130" y="9"/>
                    </a:lnTo>
                    <a:lnTo>
                      <a:pt x="1131" y="10"/>
                    </a:lnTo>
                    <a:lnTo>
                      <a:pt x="1131" y="13"/>
                    </a:lnTo>
                    <a:lnTo>
                      <a:pt x="1131" y="10"/>
                    </a:lnTo>
                    <a:lnTo>
                      <a:pt x="1132" y="13"/>
                    </a:lnTo>
                    <a:lnTo>
                      <a:pt x="1132" y="13"/>
                    </a:lnTo>
                    <a:lnTo>
                      <a:pt x="1132" y="14"/>
                    </a:lnTo>
                    <a:lnTo>
                      <a:pt x="1133" y="17"/>
                    </a:lnTo>
                    <a:lnTo>
                      <a:pt x="1133" y="18"/>
                    </a:lnTo>
                    <a:lnTo>
                      <a:pt x="1133" y="19"/>
                    </a:lnTo>
                    <a:lnTo>
                      <a:pt x="1134" y="21"/>
                    </a:lnTo>
                    <a:lnTo>
                      <a:pt x="1134" y="21"/>
                    </a:lnTo>
                    <a:lnTo>
                      <a:pt x="1135" y="21"/>
                    </a:lnTo>
                    <a:lnTo>
                      <a:pt x="1135" y="21"/>
                    </a:lnTo>
                    <a:lnTo>
                      <a:pt x="1135" y="18"/>
                    </a:lnTo>
                    <a:lnTo>
                      <a:pt x="1136" y="14"/>
                    </a:lnTo>
                    <a:lnTo>
                      <a:pt x="1136" y="13"/>
                    </a:lnTo>
                    <a:lnTo>
                      <a:pt x="1136" y="12"/>
                    </a:lnTo>
                    <a:lnTo>
                      <a:pt x="1138" y="12"/>
                    </a:lnTo>
                    <a:lnTo>
                      <a:pt x="1138" y="10"/>
                    </a:lnTo>
                    <a:lnTo>
                      <a:pt x="1138" y="8"/>
                    </a:lnTo>
                    <a:lnTo>
                      <a:pt x="1139" y="8"/>
                    </a:lnTo>
                    <a:lnTo>
                      <a:pt x="1139" y="5"/>
                    </a:lnTo>
                    <a:lnTo>
                      <a:pt x="1140" y="5"/>
                    </a:lnTo>
                    <a:lnTo>
                      <a:pt x="1140" y="6"/>
                    </a:lnTo>
                    <a:lnTo>
                      <a:pt x="1140" y="8"/>
                    </a:lnTo>
                    <a:lnTo>
                      <a:pt x="1141" y="5"/>
                    </a:lnTo>
                    <a:lnTo>
                      <a:pt x="1141" y="6"/>
                    </a:lnTo>
                    <a:lnTo>
                      <a:pt x="1141" y="6"/>
                    </a:lnTo>
                    <a:lnTo>
                      <a:pt x="1142" y="8"/>
                    </a:lnTo>
                    <a:lnTo>
                      <a:pt x="1142" y="9"/>
                    </a:lnTo>
                    <a:lnTo>
                      <a:pt x="1142" y="9"/>
                    </a:lnTo>
                    <a:lnTo>
                      <a:pt x="1143" y="9"/>
                    </a:lnTo>
                    <a:lnTo>
                      <a:pt x="1143" y="9"/>
                    </a:lnTo>
                    <a:lnTo>
                      <a:pt x="1144" y="10"/>
                    </a:lnTo>
                    <a:lnTo>
                      <a:pt x="1144" y="8"/>
                    </a:lnTo>
                    <a:lnTo>
                      <a:pt x="1144" y="6"/>
                    </a:lnTo>
                    <a:lnTo>
                      <a:pt x="1145" y="8"/>
                    </a:lnTo>
                    <a:lnTo>
                      <a:pt x="1145" y="6"/>
                    </a:lnTo>
                    <a:lnTo>
                      <a:pt x="1145" y="8"/>
                    </a:lnTo>
                    <a:lnTo>
                      <a:pt x="1147" y="9"/>
                    </a:lnTo>
                    <a:lnTo>
                      <a:pt x="1147" y="9"/>
                    </a:lnTo>
                    <a:lnTo>
                      <a:pt x="1147" y="10"/>
                    </a:lnTo>
                    <a:lnTo>
                      <a:pt x="1148" y="9"/>
                    </a:lnTo>
                    <a:lnTo>
                      <a:pt x="1148" y="11"/>
                    </a:lnTo>
                    <a:lnTo>
                      <a:pt x="1149" y="11"/>
                    </a:lnTo>
                    <a:lnTo>
                      <a:pt x="1149" y="11"/>
                    </a:lnTo>
                    <a:lnTo>
                      <a:pt x="1149" y="12"/>
                    </a:lnTo>
                    <a:lnTo>
                      <a:pt x="1150" y="12"/>
                    </a:lnTo>
                    <a:lnTo>
                      <a:pt x="1150" y="11"/>
                    </a:lnTo>
                    <a:lnTo>
                      <a:pt x="1150" y="12"/>
                    </a:lnTo>
                    <a:lnTo>
                      <a:pt x="1151" y="11"/>
                    </a:lnTo>
                    <a:lnTo>
                      <a:pt x="1151" y="10"/>
                    </a:lnTo>
                    <a:lnTo>
                      <a:pt x="1151" y="10"/>
                    </a:lnTo>
                    <a:lnTo>
                      <a:pt x="1152" y="9"/>
                    </a:lnTo>
                    <a:lnTo>
                      <a:pt x="1152" y="11"/>
                    </a:lnTo>
                    <a:lnTo>
                      <a:pt x="1153" y="13"/>
                    </a:lnTo>
                    <a:lnTo>
                      <a:pt x="1153" y="13"/>
                    </a:lnTo>
                    <a:lnTo>
                      <a:pt x="1153" y="13"/>
                    </a:lnTo>
                    <a:lnTo>
                      <a:pt x="1154" y="13"/>
                    </a:lnTo>
                    <a:lnTo>
                      <a:pt x="1154" y="13"/>
                    </a:lnTo>
                    <a:lnTo>
                      <a:pt x="1154" y="15"/>
                    </a:lnTo>
                    <a:lnTo>
                      <a:pt x="1156" y="17"/>
                    </a:lnTo>
                    <a:lnTo>
                      <a:pt x="1156" y="17"/>
                    </a:lnTo>
                    <a:lnTo>
                      <a:pt x="1156" y="17"/>
                    </a:lnTo>
                    <a:lnTo>
                      <a:pt x="1157" y="15"/>
                    </a:lnTo>
                    <a:lnTo>
                      <a:pt x="1157" y="14"/>
                    </a:lnTo>
                    <a:lnTo>
                      <a:pt x="1158" y="13"/>
                    </a:lnTo>
                    <a:lnTo>
                      <a:pt x="1158" y="13"/>
                    </a:lnTo>
                    <a:lnTo>
                      <a:pt x="1158" y="13"/>
                    </a:lnTo>
                    <a:lnTo>
                      <a:pt x="1159" y="13"/>
                    </a:lnTo>
                    <a:lnTo>
                      <a:pt x="1159" y="15"/>
                    </a:lnTo>
                    <a:lnTo>
                      <a:pt x="1159" y="15"/>
                    </a:lnTo>
                    <a:lnTo>
                      <a:pt x="1160" y="15"/>
                    </a:lnTo>
                    <a:lnTo>
                      <a:pt x="1160" y="17"/>
                    </a:lnTo>
                    <a:lnTo>
                      <a:pt x="1160" y="15"/>
                    </a:lnTo>
                    <a:lnTo>
                      <a:pt x="1161" y="18"/>
                    </a:lnTo>
                    <a:lnTo>
                      <a:pt x="1161" y="17"/>
                    </a:lnTo>
                    <a:lnTo>
                      <a:pt x="1162" y="17"/>
                    </a:lnTo>
                    <a:lnTo>
                      <a:pt x="1162" y="14"/>
                    </a:lnTo>
                    <a:lnTo>
                      <a:pt x="1162" y="14"/>
                    </a:lnTo>
                    <a:lnTo>
                      <a:pt x="1163" y="13"/>
                    </a:lnTo>
                    <a:lnTo>
                      <a:pt x="1163" y="13"/>
                    </a:lnTo>
                    <a:lnTo>
                      <a:pt x="1163" y="15"/>
                    </a:lnTo>
                    <a:lnTo>
                      <a:pt x="1165" y="15"/>
                    </a:lnTo>
                    <a:lnTo>
                      <a:pt x="1165" y="15"/>
                    </a:lnTo>
                    <a:lnTo>
                      <a:pt x="1166" y="15"/>
                    </a:lnTo>
                    <a:lnTo>
                      <a:pt x="1166" y="14"/>
                    </a:lnTo>
                    <a:lnTo>
                      <a:pt x="1166" y="15"/>
                    </a:lnTo>
                    <a:lnTo>
                      <a:pt x="1167" y="14"/>
                    </a:lnTo>
                    <a:lnTo>
                      <a:pt x="1167" y="11"/>
                    </a:lnTo>
                    <a:lnTo>
                      <a:pt x="1167" y="12"/>
                    </a:lnTo>
                    <a:lnTo>
                      <a:pt x="1168" y="14"/>
                    </a:lnTo>
                    <a:lnTo>
                      <a:pt x="1168" y="15"/>
                    </a:lnTo>
                    <a:lnTo>
                      <a:pt x="1168" y="17"/>
                    </a:lnTo>
                    <a:lnTo>
                      <a:pt x="1169" y="17"/>
                    </a:lnTo>
                    <a:lnTo>
                      <a:pt x="1169" y="17"/>
                    </a:lnTo>
                    <a:lnTo>
                      <a:pt x="1170" y="19"/>
                    </a:lnTo>
                    <a:lnTo>
                      <a:pt x="1170" y="19"/>
                    </a:lnTo>
                    <a:lnTo>
                      <a:pt x="1170" y="19"/>
                    </a:lnTo>
                    <a:lnTo>
                      <a:pt x="1171" y="20"/>
                    </a:lnTo>
                    <a:lnTo>
                      <a:pt x="1171" y="21"/>
                    </a:lnTo>
                    <a:lnTo>
                      <a:pt x="1171" y="21"/>
                    </a:lnTo>
                    <a:lnTo>
                      <a:pt x="1172" y="21"/>
                    </a:lnTo>
                    <a:lnTo>
                      <a:pt x="1172" y="19"/>
                    </a:lnTo>
                    <a:lnTo>
                      <a:pt x="1172" y="17"/>
                    </a:lnTo>
                    <a:lnTo>
                      <a:pt x="1174" y="17"/>
                    </a:lnTo>
                    <a:lnTo>
                      <a:pt x="1174" y="14"/>
                    </a:lnTo>
                    <a:lnTo>
                      <a:pt x="1175" y="14"/>
                    </a:lnTo>
                    <a:lnTo>
                      <a:pt x="1175" y="13"/>
                    </a:lnTo>
                    <a:lnTo>
                      <a:pt x="1175" y="13"/>
                    </a:lnTo>
                    <a:lnTo>
                      <a:pt x="1176" y="13"/>
                    </a:lnTo>
                    <a:lnTo>
                      <a:pt x="1176" y="13"/>
                    </a:lnTo>
                    <a:lnTo>
                      <a:pt x="1176" y="13"/>
                    </a:lnTo>
                    <a:lnTo>
                      <a:pt x="1177" y="15"/>
                    </a:lnTo>
                    <a:lnTo>
                      <a:pt x="1177" y="15"/>
                    </a:lnTo>
                    <a:lnTo>
                      <a:pt x="1177" y="14"/>
                    </a:lnTo>
                    <a:lnTo>
                      <a:pt x="1178" y="14"/>
                    </a:lnTo>
                    <a:lnTo>
                      <a:pt x="1178" y="14"/>
                    </a:lnTo>
                    <a:lnTo>
                      <a:pt x="1179" y="14"/>
                    </a:lnTo>
                    <a:lnTo>
                      <a:pt x="1179" y="15"/>
                    </a:lnTo>
                    <a:lnTo>
                      <a:pt x="1179" y="17"/>
                    </a:lnTo>
                    <a:lnTo>
                      <a:pt x="1180" y="17"/>
                    </a:lnTo>
                    <a:lnTo>
                      <a:pt x="1180" y="18"/>
                    </a:lnTo>
                    <a:lnTo>
                      <a:pt x="1180" y="18"/>
                    </a:lnTo>
                    <a:lnTo>
                      <a:pt x="1181" y="18"/>
                    </a:lnTo>
                    <a:lnTo>
                      <a:pt x="1181" y="17"/>
                    </a:lnTo>
                    <a:lnTo>
                      <a:pt x="1181" y="17"/>
                    </a:lnTo>
                    <a:lnTo>
                      <a:pt x="1183" y="15"/>
                    </a:lnTo>
                    <a:lnTo>
                      <a:pt x="1183" y="18"/>
                    </a:lnTo>
                    <a:lnTo>
                      <a:pt x="1184" y="17"/>
                    </a:lnTo>
                    <a:lnTo>
                      <a:pt x="1184" y="18"/>
                    </a:lnTo>
                    <a:lnTo>
                      <a:pt x="1184" y="15"/>
                    </a:lnTo>
                    <a:lnTo>
                      <a:pt x="1185" y="17"/>
                    </a:lnTo>
                    <a:lnTo>
                      <a:pt x="1185" y="18"/>
                    </a:lnTo>
                    <a:lnTo>
                      <a:pt x="1185" y="17"/>
                    </a:lnTo>
                    <a:lnTo>
                      <a:pt x="1186" y="15"/>
                    </a:lnTo>
                    <a:lnTo>
                      <a:pt x="1186" y="15"/>
                    </a:lnTo>
                    <a:lnTo>
                      <a:pt x="1186" y="14"/>
                    </a:lnTo>
                    <a:lnTo>
                      <a:pt x="1187" y="14"/>
                    </a:lnTo>
                    <a:lnTo>
                      <a:pt x="1187" y="13"/>
                    </a:lnTo>
                    <a:lnTo>
                      <a:pt x="1188" y="14"/>
                    </a:lnTo>
                    <a:lnTo>
                      <a:pt x="1188" y="13"/>
                    </a:lnTo>
                    <a:lnTo>
                      <a:pt x="1188" y="13"/>
                    </a:lnTo>
                    <a:lnTo>
                      <a:pt x="1189" y="14"/>
                    </a:lnTo>
                    <a:lnTo>
                      <a:pt x="1189" y="14"/>
                    </a:lnTo>
                    <a:lnTo>
                      <a:pt x="1189" y="14"/>
                    </a:lnTo>
                    <a:lnTo>
                      <a:pt x="1190" y="14"/>
                    </a:lnTo>
                    <a:lnTo>
                      <a:pt x="1190" y="13"/>
                    </a:lnTo>
                    <a:lnTo>
                      <a:pt x="1190" y="13"/>
                    </a:lnTo>
                    <a:lnTo>
                      <a:pt x="1192" y="14"/>
                    </a:lnTo>
                    <a:lnTo>
                      <a:pt x="1192" y="13"/>
                    </a:lnTo>
                    <a:lnTo>
                      <a:pt x="1193" y="14"/>
                    </a:lnTo>
                    <a:lnTo>
                      <a:pt x="1193" y="14"/>
                    </a:lnTo>
                    <a:lnTo>
                      <a:pt x="1193" y="14"/>
                    </a:lnTo>
                    <a:lnTo>
                      <a:pt x="1194" y="13"/>
                    </a:lnTo>
                    <a:lnTo>
                      <a:pt x="1194" y="13"/>
                    </a:lnTo>
                    <a:lnTo>
                      <a:pt x="1194" y="15"/>
                    </a:lnTo>
                    <a:lnTo>
                      <a:pt x="1195" y="14"/>
                    </a:lnTo>
                    <a:lnTo>
                      <a:pt x="1195" y="13"/>
                    </a:lnTo>
                    <a:lnTo>
                      <a:pt x="1195" y="11"/>
                    </a:lnTo>
                    <a:lnTo>
                      <a:pt x="1196" y="12"/>
                    </a:lnTo>
                    <a:lnTo>
                      <a:pt x="1196" y="12"/>
                    </a:lnTo>
                    <a:lnTo>
                      <a:pt x="1197" y="11"/>
                    </a:lnTo>
                    <a:lnTo>
                      <a:pt x="1197" y="10"/>
                    </a:lnTo>
                    <a:lnTo>
                      <a:pt x="1197" y="8"/>
                    </a:lnTo>
                    <a:lnTo>
                      <a:pt x="1198" y="9"/>
                    </a:lnTo>
                    <a:lnTo>
                      <a:pt x="1198" y="11"/>
                    </a:lnTo>
                    <a:lnTo>
                      <a:pt x="1198" y="10"/>
                    </a:lnTo>
                    <a:lnTo>
                      <a:pt x="1199" y="11"/>
                    </a:lnTo>
                    <a:lnTo>
                      <a:pt x="1199" y="11"/>
                    </a:lnTo>
                    <a:lnTo>
                      <a:pt x="1199" y="13"/>
                    </a:lnTo>
                    <a:lnTo>
                      <a:pt x="1201" y="11"/>
                    </a:lnTo>
                    <a:lnTo>
                      <a:pt x="1201" y="10"/>
                    </a:lnTo>
                    <a:lnTo>
                      <a:pt x="1202" y="11"/>
                    </a:lnTo>
                    <a:lnTo>
                      <a:pt x="1202" y="11"/>
                    </a:lnTo>
                    <a:lnTo>
                      <a:pt x="1202" y="11"/>
                    </a:lnTo>
                    <a:lnTo>
                      <a:pt x="1203" y="12"/>
                    </a:lnTo>
                    <a:lnTo>
                      <a:pt x="1203" y="11"/>
                    </a:lnTo>
                    <a:lnTo>
                      <a:pt x="1203" y="13"/>
                    </a:lnTo>
                    <a:lnTo>
                      <a:pt x="1204" y="14"/>
                    </a:lnTo>
                    <a:lnTo>
                      <a:pt x="1204" y="15"/>
                    </a:lnTo>
                    <a:lnTo>
                      <a:pt x="1204" y="15"/>
                    </a:lnTo>
                    <a:lnTo>
                      <a:pt x="1205" y="17"/>
                    </a:lnTo>
                    <a:lnTo>
                      <a:pt x="1205" y="15"/>
                    </a:lnTo>
                    <a:lnTo>
                      <a:pt x="1206" y="15"/>
                    </a:lnTo>
                    <a:lnTo>
                      <a:pt x="1206" y="14"/>
                    </a:lnTo>
                    <a:lnTo>
                      <a:pt x="1206" y="12"/>
                    </a:lnTo>
                    <a:lnTo>
                      <a:pt x="1207" y="10"/>
                    </a:lnTo>
                    <a:lnTo>
                      <a:pt x="1207" y="10"/>
                    </a:lnTo>
                    <a:lnTo>
                      <a:pt x="1207" y="9"/>
                    </a:lnTo>
                    <a:lnTo>
                      <a:pt x="1208" y="8"/>
                    </a:lnTo>
                    <a:lnTo>
                      <a:pt x="1208" y="6"/>
                    </a:lnTo>
                    <a:lnTo>
                      <a:pt x="1210" y="9"/>
                    </a:lnTo>
                    <a:lnTo>
                      <a:pt x="1210" y="8"/>
                    </a:lnTo>
                    <a:lnTo>
                      <a:pt x="1210" y="8"/>
                    </a:lnTo>
                    <a:lnTo>
                      <a:pt x="1211" y="8"/>
                    </a:lnTo>
                    <a:lnTo>
                      <a:pt x="1211" y="5"/>
                    </a:lnTo>
                    <a:lnTo>
                      <a:pt x="1211" y="4"/>
                    </a:lnTo>
                    <a:lnTo>
                      <a:pt x="1212" y="4"/>
                    </a:lnTo>
                    <a:lnTo>
                      <a:pt x="1212" y="3"/>
                    </a:lnTo>
                    <a:lnTo>
                      <a:pt x="1212" y="2"/>
                    </a:lnTo>
                    <a:lnTo>
                      <a:pt x="1213" y="3"/>
                    </a:lnTo>
                    <a:lnTo>
                      <a:pt x="1213" y="2"/>
                    </a:lnTo>
                    <a:lnTo>
                      <a:pt x="1214" y="5"/>
                    </a:lnTo>
                    <a:lnTo>
                      <a:pt x="1214" y="5"/>
                    </a:lnTo>
                    <a:lnTo>
                      <a:pt x="1214" y="5"/>
                    </a:lnTo>
                    <a:lnTo>
                      <a:pt x="1215" y="8"/>
                    </a:lnTo>
                    <a:lnTo>
                      <a:pt x="1215" y="9"/>
                    </a:lnTo>
                    <a:lnTo>
                      <a:pt x="1215" y="10"/>
                    </a:lnTo>
                    <a:lnTo>
                      <a:pt x="1216" y="10"/>
                    </a:lnTo>
                    <a:lnTo>
                      <a:pt x="1216" y="10"/>
                    </a:lnTo>
                    <a:lnTo>
                      <a:pt x="1216" y="10"/>
                    </a:lnTo>
                    <a:lnTo>
                      <a:pt x="1217" y="8"/>
                    </a:lnTo>
                    <a:lnTo>
                      <a:pt x="1217" y="6"/>
                    </a:lnTo>
                    <a:lnTo>
                      <a:pt x="1219" y="5"/>
                    </a:lnTo>
                    <a:lnTo>
                      <a:pt x="1219" y="6"/>
                    </a:lnTo>
                    <a:lnTo>
                      <a:pt x="1219" y="5"/>
                    </a:lnTo>
                    <a:lnTo>
                      <a:pt x="1220" y="4"/>
                    </a:lnTo>
                    <a:lnTo>
                      <a:pt x="1220" y="2"/>
                    </a:lnTo>
                    <a:lnTo>
                      <a:pt x="1220" y="1"/>
                    </a:lnTo>
                    <a:lnTo>
                      <a:pt x="1221" y="0"/>
                    </a:lnTo>
                    <a:lnTo>
                      <a:pt x="1221" y="0"/>
                    </a:lnTo>
                    <a:lnTo>
                      <a:pt x="1221" y="1"/>
                    </a:lnTo>
                    <a:lnTo>
                      <a:pt x="1222" y="1"/>
                    </a:lnTo>
                    <a:lnTo>
                      <a:pt x="1222" y="2"/>
                    </a:lnTo>
                    <a:lnTo>
                      <a:pt x="1223" y="3"/>
                    </a:lnTo>
                    <a:lnTo>
                      <a:pt x="1223" y="4"/>
                    </a:lnTo>
                    <a:lnTo>
                      <a:pt x="1223" y="5"/>
                    </a:lnTo>
                    <a:lnTo>
                      <a:pt x="1224" y="4"/>
                    </a:lnTo>
                    <a:lnTo>
                      <a:pt x="1224" y="3"/>
                    </a:lnTo>
                    <a:lnTo>
                      <a:pt x="1224" y="4"/>
                    </a:lnTo>
                    <a:lnTo>
                      <a:pt x="1225" y="8"/>
                    </a:lnTo>
                    <a:lnTo>
                      <a:pt x="1225" y="8"/>
                    </a:lnTo>
                    <a:lnTo>
                      <a:pt x="1225" y="8"/>
                    </a:lnTo>
                    <a:lnTo>
                      <a:pt x="1226" y="10"/>
                    </a:lnTo>
                    <a:lnTo>
                      <a:pt x="1226" y="9"/>
                    </a:lnTo>
                    <a:lnTo>
                      <a:pt x="1228" y="8"/>
                    </a:lnTo>
                    <a:lnTo>
                      <a:pt x="1228" y="5"/>
                    </a:lnTo>
                    <a:lnTo>
                      <a:pt x="1228" y="6"/>
                    </a:lnTo>
                    <a:lnTo>
                      <a:pt x="1229" y="6"/>
                    </a:lnTo>
                    <a:lnTo>
                      <a:pt x="1229" y="5"/>
                    </a:lnTo>
                    <a:lnTo>
                      <a:pt x="1229" y="5"/>
                    </a:lnTo>
                    <a:lnTo>
                      <a:pt x="1230" y="6"/>
                    </a:lnTo>
                    <a:lnTo>
                      <a:pt x="1230" y="6"/>
                    </a:lnTo>
                    <a:lnTo>
                      <a:pt x="1230" y="5"/>
                    </a:lnTo>
                    <a:lnTo>
                      <a:pt x="1231" y="4"/>
                    </a:lnTo>
                    <a:lnTo>
                      <a:pt x="1231" y="6"/>
                    </a:lnTo>
                    <a:lnTo>
                      <a:pt x="1232" y="5"/>
                    </a:lnTo>
                    <a:lnTo>
                      <a:pt x="1232" y="8"/>
                    </a:lnTo>
                    <a:lnTo>
                      <a:pt x="1232" y="9"/>
                    </a:lnTo>
                    <a:lnTo>
                      <a:pt x="1233" y="9"/>
                    </a:lnTo>
                    <a:lnTo>
                      <a:pt x="1233" y="8"/>
                    </a:lnTo>
                    <a:lnTo>
                      <a:pt x="1233" y="6"/>
                    </a:lnTo>
                    <a:lnTo>
                      <a:pt x="1234" y="5"/>
                    </a:lnTo>
                    <a:lnTo>
                      <a:pt x="1234" y="6"/>
                    </a:lnTo>
                    <a:lnTo>
                      <a:pt x="1234" y="9"/>
                    </a:lnTo>
                    <a:lnTo>
                      <a:pt x="1235" y="9"/>
                    </a:lnTo>
                    <a:lnTo>
                      <a:pt x="1235" y="8"/>
                    </a:lnTo>
                    <a:lnTo>
                      <a:pt x="1237" y="9"/>
                    </a:lnTo>
                    <a:lnTo>
                      <a:pt x="1237" y="9"/>
                    </a:lnTo>
                    <a:lnTo>
                      <a:pt x="1237" y="9"/>
                    </a:lnTo>
                    <a:lnTo>
                      <a:pt x="1238" y="10"/>
                    </a:lnTo>
                    <a:lnTo>
                      <a:pt x="1238" y="9"/>
                    </a:lnTo>
                    <a:lnTo>
                      <a:pt x="1238" y="6"/>
                    </a:lnTo>
                    <a:lnTo>
                      <a:pt x="1239" y="6"/>
                    </a:lnTo>
                    <a:lnTo>
                      <a:pt x="1239" y="5"/>
                    </a:lnTo>
                    <a:lnTo>
                      <a:pt x="1239" y="4"/>
                    </a:lnTo>
                    <a:lnTo>
                      <a:pt x="1240" y="3"/>
                    </a:lnTo>
                    <a:lnTo>
                      <a:pt x="1240" y="3"/>
                    </a:lnTo>
                    <a:lnTo>
                      <a:pt x="1241" y="3"/>
                    </a:lnTo>
                    <a:lnTo>
                      <a:pt x="1241" y="4"/>
                    </a:lnTo>
                    <a:lnTo>
                      <a:pt x="1241" y="3"/>
                    </a:lnTo>
                    <a:lnTo>
                      <a:pt x="1242" y="5"/>
                    </a:lnTo>
                    <a:lnTo>
                      <a:pt x="1242" y="5"/>
                    </a:lnTo>
                    <a:lnTo>
                      <a:pt x="1242" y="5"/>
                    </a:lnTo>
                    <a:lnTo>
                      <a:pt x="1243" y="6"/>
                    </a:lnTo>
                    <a:lnTo>
                      <a:pt x="1243" y="6"/>
                    </a:lnTo>
                    <a:lnTo>
                      <a:pt x="1243" y="10"/>
                    </a:lnTo>
                    <a:lnTo>
                      <a:pt x="1244" y="10"/>
                    </a:lnTo>
                    <a:lnTo>
                      <a:pt x="1244" y="9"/>
                    </a:lnTo>
                    <a:lnTo>
                      <a:pt x="1246" y="8"/>
                    </a:lnTo>
                    <a:lnTo>
                      <a:pt x="1246" y="5"/>
                    </a:lnTo>
                    <a:lnTo>
                      <a:pt x="1246" y="6"/>
                    </a:lnTo>
                    <a:lnTo>
                      <a:pt x="1247" y="5"/>
                    </a:lnTo>
                    <a:lnTo>
                      <a:pt x="1247" y="6"/>
                    </a:lnTo>
                    <a:lnTo>
                      <a:pt x="1247" y="5"/>
                    </a:lnTo>
                    <a:lnTo>
                      <a:pt x="1248" y="3"/>
                    </a:lnTo>
                    <a:lnTo>
                      <a:pt x="1248" y="5"/>
                    </a:lnTo>
                    <a:lnTo>
                      <a:pt x="1248" y="5"/>
                    </a:lnTo>
                    <a:lnTo>
                      <a:pt x="1249" y="5"/>
                    </a:lnTo>
                    <a:lnTo>
                      <a:pt x="1249" y="6"/>
                    </a:lnTo>
                    <a:lnTo>
                      <a:pt x="1250" y="8"/>
                    </a:lnTo>
                    <a:lnTo>
                      <a:pt x="1250" y="8"/>
                    </a:lnTo>
                    <a:lnTo>
                      <a:pt x="1250" y="9"/>
                    </a:lnTo>
                    <a:lnTo>
                      <a:pt x="1251" y="9"/>
                    </a:lnTo>
                    <a:lnTo>
                      <a:pt x="1251" y="10"/>
                    </a:lnTo>
                    <a:lnTo>
                      <a:pt x="1251" y="10"/>
                    </a:lnTo>
                    <a:lnTo>
                      <a:pt x="1252" y="11"/>
                    </a:lnTo>
                    <a:lnTo>
                      <a:pt x="1252" y="11"/>
                    </a:lnTo>
                    <a:lnTo>
                      <a:pt x="1253" y="12"/>
                    </a:lnTo>
                    <a:lnTo>
                      <a:pt x="1253" y="11"/>
                    </a:lnTo>
                    <a:lnTo>
                      <a:pt x="1253" y="11"/>
                    </a:lnTo>
                    <a:lnTo>
                      <a:pt x="1255" y="11"/>
                    </a:lnTo>
                    <a:lnTo>
                      <a:pt x="1255" y="12"/>
                    </a:lnTo>
                    <a:lnTo>
                      <a:pt x="1255" y="11"/>
                    </a:lnTo>
                    <a:lnTo>
                      <a:pt x="1256" y="10"/>
                    </a:lnTo>
                    <a:lnTo>
                      <a:pt x="1256" y="10"/>
                    </a:lnTo>
                    <a:lnTo>
                      <a:pt x="1256" y="9"/>
                    </a:lnTo>
                    <a:lnTo>
                      <a:pt x="1257" y="8"/>
                    </a:lnTo>
                    <a:lnTo>
                      <a:pt x="1257" y="8"/>
                    </a:lnTo>
                    <a:lnTo>
                      <a:pt x="1258" y="9"/>
                    </a:lnTo>
                    <a:lnTo>
                      <a:pt x="1258" y="10"/>
                    </a:lnTo>
                    <a:lnTo>
                      <a:pt x="1258" y="10"/>
                    </a:lnTo>
                    <a:lnTo>
                      <a:pt x="1259" y="11"/>
                    </a:lnTo>
                    <a:lnTo>
                      <a:pt x="1259" y="13"/>
                    </a:lnTo>
                    <a:lnTo>
                      <a:pt x="1259" y="13"/>
                    </a:lnTo>
                    <a:lnTo>
                      <a:pt x="1260" y="12"/>
                    </a:lnTo>
                    <a:lnTo>
                      <a:pt x="1260" y="14"/>
                    </a:lnTo>
                    <a:lnTo>
                      <a:pt x="1260" y="12"/>
                    </a:lnTo>
                    <a:lnTo>
                      <a:pt x="1261" y="12"/>
                    </a:lnTo>
                    <a:lnTo>
                      <a:pt x="1261" y="12"/>
                    </a:lnTo>
                    <a:lnTo>
                      <a:pt x="1262" y="12"/>
                    </a:lnTo>
                    <a:lnTo>
                      <a:pt x="1262" y="13"/>
                    </a:lnTo>
                    <a:lnTo>
                      <a:pt x="1262" y="12"/>
                    </a:lnTo>
                    <a:lnTo>
                      <a:pt x="1264" y="13"/>
                    </a:lnTo>
                    <a:lnTo>
                      <a:pt x="1264" y="13"/>
                    </a:lnTo>
                    <a:lnTo>
                      <a:pt x="1264" y="15"/>
                    </a:lnTo>
                    <a:lnTo>
                      <a:pt x="1265" y="13"/>
                    </a:lnTo>
                    <a:lnTo>
                      <a:pt x="1265" y="12"/>
                    </a:lnTo>
                    <a:lnTo>
                      <a:pt x="1265" y="10"/>
                    </a:lnTo>
                    <a:lnTo>
                      <a:pt x="1266" y="10"/>
                    </a:lnTo>
                    <a:lnTo>
                      <a:pt x="1266" y="10"/>
                    </a:lnTo>
                    <a:lnTo>
                      <a:pt x="1267" y="11"/>
                    </a:lnTo>
                    <a:lnTo>
                      <a:pt x="1267" y="13"/>
                    </a:lnTo>
                    <a:lnTo>
                      <a:pt x="1267" y="14"/>
                    </a:lnTo>
                    <a:lnTo>
                      <a:pt x="1268" y="14"/>
                    </a:lnTo>
                    <a:lnTo>
                      <a:pt x="1268" y="13"/>
                    </a:lnTo>
                    <a:lnTo>
                      <a:pt x="1268" y="11"/>
                    </a:lnTo>
                    <a:lnTo>
                      <a:pt x="1269" y="13"/>
                    </a:lnTo>
                    <a:lnTo>
                      <a:pt x="1269" y="10"/>
                    </a:lnTo>
                    <a:lnTo>
                      <a:pt x="1269" y="12"/>
                    </a:lnTo>
                    <a:lnTo>
                      <a:pt x="1270" y="12"/>
                    </a:lnTo>
                    <a:lnTo>
                      <a:pt x="1270" y="11"/>
                    </a:lnTo>
                    <a:lnTo>
                      <a:pt x="1271" y="11"/>
                    </a:lnTo>
                    <a:lnTo>
                      <a:pt x="1271" y="10"/>
                    </a:lnTo>
                    <a:lnTo>
                      <a:pt x="1271" y="13"/>
                    </a:lnTo>
                    <a:lnTo>
                      <a:pt x="1273" y="14"/>
                    </a:lnTo>
                    <a:lnTo>
                      <a:pt x="1273" y="13"/>
                    </a:lnTo>
                    <a:lnTo>
                      <a:pt x="1273" y="15"/>
                    </a:lnTo>
                    <a:lnTo>
                      <a:pt x="1274" y="17"/>
                    </a:lnTo>
                    <a:lnTo>
                      <a:pt x="1274" y="15"/>
                    </a:lnTo>
                    <a:lnTo>
                      <a:pt x="1274" y="17"/>
                    </a:lnTo>
                    <a:lnTo>
                      <a:pt x="1275" y="17"/>
                    </a:lnTo>
                    <a:lnTo>
                      <a:pt x="1275" y="15"/>
                    </a:lnTo>
                    <a:lnTo>
                      <a:pt x="1276" y="14"/>
                    </a:lnTo>
                    <a:lnTo>
                      <a:pt x="1276" y="13"/>
                    </a:lnTo>
                    <a:lnTo>
                      <a:pt x="1276" y="11"/>
                    </a:lnTo>
                    <a:lnTo>
                      <a:pt x="1277" y="12"/>
                    </a:lnTo>
                    <a:lnTo>
                      <a:pt x="1277" y="14"/>
                    </a:lnTo>
                    <a:lnTo>
                      <a:pt x="1277" y="11"/>
                    </a:lnTo>
                    <a:lnTo>
                      <a:pt x="1278" y="12"/>
                    </a:lnTo>
                    <a:lnTo>
                      <a:pt x="1278" y="10"/>
                    </a:lnTo>
                    <a:lnTo>
                      <a:pt x="1278" y="9"/>
                    </a:lnTo>
                    <a:lnTo>
                      <a:pt x="1279" y="10"/>
                    </a:lnTo>
                    <a:lnTo>
                      <a:pt x="1279" y="10"/>
                    </a:lnTo>
                    <a:lnTo>
                      <a:pt x="1280" y="11"/>
                    </a:lnTo>
                    <a:lnTo>
                      <a:pt x="1280" y="13"/>
                    </a:lnTo>
                    <a:lnTo>
                      <a:pt x="1280" y="15"/>
                    </a:lnTo>
                    <a:lnTo>
                      <a:pt x="1282" y="15"/>
                    </a:lnTo>
                    <a:lnTo>
                      <a:pt x="1282" y="17"/>
                    </a:lnTo>
                    <a:lnTo>
                      <a:pt x="1282" y="15"/>
                    </a:lnTo>
                    <a:lnTo>
                      <a:pt x="1283" y="14"/>
                    </a:lnTo>
                    <a:lnTo>
                      <a:pt x="1283" y="13"/>
                    </a:lnTo>
                    <a:lnTo>
                      <a:pt x="1283" y="13"/>
                    </a:lnTo>
                    <a:lnTo>
                      <a:pt x="1284" y="14"/>
                    </a:lnTo>
                    <a:lnTo>
                      <a:pt x="1284" y="14"/>
                    </a:lnTo>
                    <a:lnTo>
                      <a:pt x="1285" y="14"/>
                    </a:lnTo>
                    <a:lnTo>
                      <a:pt x="1285" y="13"/>
                    </a:lnTo>
                    <a:lnTo>
                      <a:pt x="1285" y="14"/>
                    </a:lnTo>
                    <a:lnTo>
                      <a:pt x="1286" y="14"/>
                    </a:lnTo>
                    <a:lnTo>
                      <a:pt x="1286" y="17"/>
                    </a:lnTo>
                    <a:lnTo>
                      <a:pt x="1286" y="17"/>
                    </a:lnTo>
                    <a:lnTo>
                      <a:pt x="1287" y="15"/>
                    </a:lnTo>
                    <a:lnTo>
                      <a:pt x="1287" y="15"/>
                    </a:lnTo>
                    <a:lnTo>
                      <a:pt x="1287" y="15"/>
                    </a:lnTo>
                    <a:lnTo>
                      <a:pt x="1288" y="14"/>
                    </a:lnTo>
                    <a:lnTo>
                      <a:pt x="1288" y="13"/>
                    </a:lnTo>
                    <a:lnTo>
                      <a:pt x="1289" y="13"/>
                    </a:lnTo>
                    <a:lnTo>
                      <a:pt x="1289" y="11"/>
                    </a:lnTo>
                    <a:lnTo>
                      <a:pt x="1289" y="11"/>
                    </a:lnTo>
                    <a:lnTo>
                      <a:pt x="1291" y="9"/>
                    </a:lnTo>
                    <a:lnTo>
                      <a:pt x="1291" y="9"/>
                    </a:lnTo>
                    <a:lnTo>
                      <a:pt x="1291" y="9"/>
                    </a:lnTo>
                    <a:lnTo>
                      <a:pt x="1292" y="11"/>
                    </a:lnTo>
                    <a:lnTo>
                      <a:pt x="1292" y="11"/>
                    </a:lnTo>
                    <a:lnTo>
                      <a:pt x="1292" y="10"/>
                    </a:lnTo>
                    <a:lnTo>
                      <a:pt x="1293" y="10"/>
                    </a:lnTo>
                    <a:lnTo>
                      <a:pt x="1293" y="11"/>
                    </a:lnTo>
                    <a:lnTo>
                      <a:pt x="1294" y="11"/>
                    </a:lnTo>
                    <a:lnTo>
                      <a:pt x="1294" y="10"/>
                    </a:lnTo>
                    <a:lnTo>
                      <a:pt x="1294" y="10"/>
                    </a:lnTo>
                    <a:lnTo>
                      <a:pt x="1295" y="9"/>
                    </a:lnTo>
                    <a:lnTo>
                      <a:pt x="1295" y="9"/>
                    </a:lnTo>
                    <a:lnTo>
                      <a:pt x="1295" y="9"/>
                    </a:lnTo>
                    <a:lnTo>
                      <a:pt x="1296" y="9"/>
                    </a:lnTo>
                    <a:lnTo>
                      <a:pt x="1296" y="8"/>
                    </a:lnTo>
                    <a:lnTo>
                      <a:pt x="1297" y="10"/>
                    </a:lnTo>
                    <a:lnTo>
                      <a:pt x="1297" y="11"/>
                    </a:lnTo>
                    <a:lnTo>
                      <a:pt x="1297" y="15"/>
                    </a:lnTo>
                    <a:lnTo>
                      <a:pt x="1298" y="17"/>
                    </a:lnTo>
                    <a:lnTo>
                      <a:pt x="1298" y="18"/>
                    </a:lnTo>
                    <a:lnTo>
                      <a:pt x="1298" y="17"/>
                    </a:lnTo>
                    <a:lnTo>
                      <a:pt x="1300" y="15"/>
                    </a:lnTo>
                    <a:lnTo>
                      <a:pt x="1300" y="13"/>
                    </a:lnTo>
                    <a:lnTo>
                      <a:pt x="1300" y="13"/>
                    </a:lnTo>
                    <a:lnTo>
                      <a:pt x="1301" y="10"/>
                    </a:lnTo>
                    <a:lnTo>
                      <a:pt x="1301" y="12"/>
                    </a:lnTo>
                    <a:lnTo>
                      <a:pt x="1302" y="10"/>
                    </a:lnTo>
                    <a:lnTo>
                      <a:pt x="1302" y="8"/>
                    </a:lnTo>
                    <a:lnTo>
                      <a:pt x="1302" y="9"/>
                    </a:lnTo>
                    <a:lnTo>
                      <a:pt x="1303" y="10"/>
                    </a:lnTo>
                    <a:lnTo>
                      <a:pt x="1303" y="9"/>
                    </a:lnTo>
                    <a:lnTo>
                      <a:pt x="1303" y="9"/>
                    </a:lnTo>
                    <a:lnTo>
                      <a:pt x="1304" y="9"/>
                    </a:lnTo>
                    <a:lnTo>
                      <a:pt x="1304" y="6"/>
                    </a:lnTo>
                    <a:lnTo>
                      <a:pt x="1304" y="8"/>
                    </a:lnTo>
                    <a:lnTo>
                      <a:pt x="1305" y="8"/>
                    </a:lnTo>
                    <a:lnTo>
                      <a:pt x="1305" y="9"/>
                    </a:lnTo>
                    <a:lnTo>
                      <a:pt x="1306" y="9"/>
                    </a:lnTo>
                    <a:lnTo>
                      <a:pt x="1306" y="9"/>
                    </a:lnTo>
                    <a:lnTo>
                      <a:pt x="1306" y="11"/>
                    </a:lnTo>
                    <a:lnTo>
                      <a:pt x="1307" y="10"/>
                    </a:lnTo>
                    <a:lnTo>
                      <a:pt x="1307" y="11"/>
                    </a:lnTo>
                    <a:lnTo>
                      <a:pt x="1307" y="11"/>
                    </a:lnTo>
                    <a:lnTo>
                      <a:pt x="1309" y="11"/>
                    </a:lnTo>
                    <a:lnTo>
                      <a:pt x="1309" y="12"/>
                    </a:lnTo>
                    <a:lnTo>
                      <a:pt x="1309" y="13"/>
                    </a:lnTo>
                    <a:lnTo>
                      <a:pt x="1310" y="13"/>
                    </a:lnTo>
                    <a:lnTo>
                      <a:pt x="1310" y="13"/>
                    </a:lnTo>
                    <a:lnTo>
                      <a:pt x="1311" y="14"/>
                    </a:lnTo>
                    <a:lnTo>
                      <a:pt x="1311" y="13"/>
                    </a:lnTo>
                    <a:lnTo>
                      <a:pt x="1311" y="14"/>
                    </a:lnTo>
                    <a:lnTo>
                      <a:pt x="1312" y="13"/>
                    </a:lnTo>
                    <a:lnTo>
                      <a:pt x="1312" y="14"/>
                    </a:lnTo>
                    <a:lnTo>
                      <a:pt x="1312" y="13"/>
                    </a:lnTo>
                    <a:lnTo>
                      <a:pt x="1313" y="13"/>
                    </a:lnTo>
                    <a:lnTo>
                      <a:pt x="1313" y="11"/>
                    </a:lnTo>
                    <a:lnTo>
                      <a:pt x="1313" y="11"/>
                    </a:lnTo>
                    <a:lnTo>
                      <a:pt x="1314" y="11"/>
                    </a:lnTo>
                    <a:lnTo>
                      <a:pt x="1314" y="11"/>
                    </a:lnTo>
                    <a:lnTo>
                      <a:pt x="1315" y="10"/>
                    </a:lnTo>
                    <a:lnTo>
                      <a:pt x="1315" y="10"/>
                    </a:lnTo>
                    <a:lnTo>
                      <a:pt x="1315" y="10"/>
                    </a:lnTo>
                    <a:lnTo>
                      <a:pt x="1316" y="11"/>
                    </a:lnTo>
                    <a:lnTo>
                      <a:pt x="1316" y="13"/>
                    </a:lnTo>
                    <a:lnTo>
                      <a:pt x="1316" y="14"/>
                    </a:lnTo>
                    <a:lnTo>
                      <a:pt x="1318" y="15"/>
                    </a:lnTo>
                    <a:lnTo>
                      <a:pt x="1318" y="13"/>
                    </a:lnTo>
                    <a:lnTo>
                      <a:pt x="1318" y="14"/>
                    </a:lnTo>
                    <a:lnTo>
                      <a:pt x="1319" y="15"/>
                    </a:lnTo>
                    <a:lnTo>
                      <a:pt x="1319" y="13"/>
                    </a:lnTo>
                    <a:lnTo>
                      <a:pt x="1320" y="13"/>
                    </a:lnTo>
                    <a:lnTo>
                      <a:pt x="1320" y="11"/>
                    </a:lnTo>
                    <a:lnTo>
                      <a:pt x="1320" y="12"/>
                    </a:lnTo>
                    <a:lnTo>
                      <a:pt x="1321" y="11"/>
                    </a:lnTo>
                    <a:lnTo>
                      <a:pt x="1321" y="12"/>
                    </a:lnTo>
                    <a:lnTo>
                      <a:pt x="1321" y="13"/>
                    </a:lnTo>
                    <a:lnTo>
                      <a:pt x="1322" y="14"/>
                    </a:lnTo>
                    <a:lnTo>
                      <a:pt x="1322" y="15"/>
                    </a:lnTo>
                    <a:lnTo>
                      <a:pt x="1322" y="18"/>
                    </a:lnTo>
                    <a:lnTo>
                      <a:pt x="1323" y="17"/>
                    </a:lnTo>
                    <a:lnTo>
                      <a:pt x="1323" y="17"/>
                    </a:lnTo>
                    <a:lnTo>
                      <a:pt x="1324" y="18"/>
                    </a:lnTo>
                    <a:lnTo>
                      <a:pt x="1324" y="20"/>
                    </a:lnTo>
                    <a:lnTo>
                      <a:pt x="1324" y="20"/>
                    </a:lnTo>
                    <a:lnTo>
                      <a:pt x="1325" y="18"/>
                    </a:lnTo>
                    <a:lnTo>
                      <a:pt x="1325" y="15"/>
                    </a:lnTo>
                    <a:lnTo>
                      <a:pt x="1325" y="17"/>
                    </a:lnTo>
                    <a:lnTo>
                      <a:pt x="1327" y="14"/>
                    </a:lnTo>
                    <a:lnTo>
                      <a:pt x="1327" y="12"/>
                    </a:lnTo>
                    <a:lnTo>
                      <a:pt x="1327" y="10"/>
                    </a:lnTo>
                    <a:lnTo>
                      <a:pt x="1328" y="9"/>
                    </a:lnTo>
                    <a:lnTo>
                      <a:pt x="1328" y="9"/>
                    </a:lnTo>
                    <a:lnTo>
                      <a:pt x="1329" y="9"/>
                    </a:lnTo>
                    <a:lnTo>
                      <a:pt x="1329" y="10"/>
                    </a:lnTo>
                    <a:lnTo>
                      <a:pt x="1329" y="11"/>
                    </a:lnTo>
                    <a:lnTo>
                      <a:pt x="1330" y="11"/>
                    </a:lnTo>
                    <a:lnTo>
                      <a:pt x="1330" y="13"/>
                    </a:lnTo>
                    <a:lnTo>
                      <a:pt x="1330" y="14"/>
                    </a:lnTo>
                    <a:lnTo>
                      <a:pt x="1331" y="17"/>
                    </a:lnTo>
                    <a:lnTo>
                      <a:pt x="1331" y="19"/>
                    </a:lnTo>
                    <a:lnTo>
                      <a:pt x="1331" y="19"/>
                    </a:lnTo>
                    <a:lnTo>
                      <a:pt x="1332" y="19"/>
                    </a:lnTo>
                    <a:lnTo>
                      <a:pt x="1332" y="17"/>
                    </a:lnTo>
                    <a:lnTo>
                      <a:pt x="1333" y="17"/>
                    </a:lnTo>
                    <a:lnTo>
                      <a:pt x="1333" y="17"/>
                    </a:lnTo>
                    <a:lnTo>
                      <a:pt x="1333" y="15"/>
                    </a:lnTo>
                    <a:lnTo>
                      <a:pt x="1334" y="17"/>
                    </a:lnTo>
                    <a:lnTo>
                      <a:pt x="1334" y="17"/>
                    </a:lnTo>
                    <a:lnTo>
                      <a:pt x="1334" y="18"/>
                    </a:lnTo>
                    <a:lnTo>
                      <a:pt x="1336" y="20"/>
                    </a:lnTo>
                    <a:lnTo>
                      <a:pt x="1336" y="21"/>
                    </a:lnTo>
                    <a:lnTo>
                      <a:pt x="1336" y="21"/>
                    </a:lnTo>
                    <a:lnTo>
                      <a:pt x="1337" y="21"/>
                    </a:lnTo>
                    <a:lnTo>
                      <a:pt x="1337" y="21"/>
                    </a:lnTo>
                    <a:lnTo>
                      <a:pt x="1338" y="19"/>
                    </a:lnTo>
                    <a:lnTo>
                      <a:pt x="1338" y="18"/>
                    </a:lnTo>
                    <a:lnTo>
                      <a:pt x="1338" y="17"/>
                    </a:lnTo>
                    <a:lnTo>
                      <a:pt x="1339" y="17"/>
                    </a:lnTo>
                    <a:lnTo>
                      <a:pt x="1339" y="15"/>
                    </a:lnTo>
                    <a:lnTo>
                      <a:pt x="1339" y="15"/>
                    </a:lnTo>
                    <a:lnTo>
                      <a:pt x="1340" y="15"/>
                    </a:lnTo>
                    <a:lnTo>
                      <a:pt x="1340" y="17"/>
                    </a:lnTo>
                    <a:lnTo>
                      <a:pt x="1341" y="19"/>
                    </a:lnTo>
                    <a:lnTo>
                      <a:pt x="1341" y="18"/>
                    </a:lnTo>
                    <a:lnTo>
                      <a:pt x="1341" y="18"/>
                    </a:lnTo>
                    <a:lnTo>
                      <a:pt x="1342" y="17"/>
                    </a:lnTo>
                    <a:lnTo>
                      <a:pt x="1342" y="18"/>
                    </a:lnTo>
                    <a:lnTo>
                      <a:pt x="1342" y="18"/>
                    </a:lnTo>
                    <a:lnTo>
                      <a:pt x="1343" y="19"/>
                    </a:lnTo>
                    <a:lnTo>
                      <a:pt x="1343" y="20"/>
                    </a:lnTo>
                    <a:lnTo>
                      <a:pt x="1343" y="21"/>
                    </a:lnTo>
                    <a:lnTo>
                      <a:pt x="1345" y="21"/>
                    </a:lnTo>
                    <a:lnTo>
                      <a:pt x="1345" y="21"/>
                    </a:lnTo>
                    <a:lnTo>
                      <a:pt x="1346" y="22"/>
                    </a:lnTo>
                    <a:lnTo>
                      <a:pt x="1346" y="23"/>
                    </a:lnTo>
                    <a:lnTo>
                      <a:pt x="1346" y="23"/>
                    </a:lnTo>
                    <a:lnTo>
                      <a:pt x="1347" y="24"/>
                    </a:lnTo>
                    <a:lnTo>
                      <a:pt x="1347" y="24"/>
                    </a:lnTo>
                    <a:lnTo>
                      <a:pt x="1347" y="22"/>
                    </a:lnTo>
                    <a:lnTo>
                      <a:pt x="1348" y="24"/>
                    </a:lnTo>
                    <a:lnTo>
                      <a:pt x="1348" y="22"/>
                    </a:lnTo>
                    <a:lnTo>
                      <a:pt x="1348" y="23"/>
                    </a:lnTo>
                    <a:lnTo>
                      <a:pt x="1349" y="22"/>
                    </a:lnTo>
                    <a:lnTo>
                      <a:pt x="1349" y="22"/>
                    </a:lnTo>
                    <a:lnTo>
                      <a:pt x="1350" y="23"/>
                    </a:lnTo>
                    <a:lnTo>
                      <a:pt x="1350" y="22"/>
                    </a:lnTo>
                    <a:lnTo>
                      <a:pt x="1350" y="23"/>
                    </a:lnTo>
                    <a:lnTo>
                      <a:pt x="1351" y="22"/>
                    </a:lnTo>
                    <a:lnTo>
                      <a:pt x="1351" y="22"/>
                    </a:lnTo>
                    <a:lnTo>
                      <a:pt x="1351" y="22"/>
                    </a:lnTo>
                    <a:lnTo>
                      <a:pt x="1352" y="22"/>
                    </a:lnTo>
                    <a:lnTo>
                      <a:pt x="1352" y="22"/>
                    </a:lnTo>
                    <a:lnTo>
                      <a:pt x="1352" y="20"/>
                    </a:lnTo>
                    <a:lnTo>
                      <a:pt x="1354" y="20"/>
                    </a:lnTo>
                    <a:lnTo>
                      <a:pt x="1354" y="20"/>
                    </a:lnTo>
                    <a:lnTo>
                      <a:pt x="1355" y="21"/>
                    </a:lnTo>
                    <a:lnTo>
                      <a:pt x="1355" y="23"/>
                    </a:lnTo>
                    <a:lnTo>
                      <a:pt x="1355" y="23"/>
                    </a:lnTo>
                    <a:lnTo>
                      <a:pt x="1356" y="23"/>
                    </a:lnTo>
                    <a:lnTo>
                      <a:pt x="1356" y="22"/>
                    </a:lnTo>
                    <a:lnTo>
                      <a:pt x="1356" y="22"/>
                    </a:lnTo>
                    <a:lnTo>
                      <a:pt x="1357" y="22"/>
                    </a:lnTo>
                    <a:lnTo>
                      <a:pt x="1357" y="19"/>
                    </a:lnTo>
                    <a:lnTo>
                      <a:pt x="1357" y="19"/>
                    </a:lnTo>
                    <a:lnTo>
                      <a:pt x="1358" y="17"/>
                    </a:lnTo>
                    <a:lnTo>
                      <a:pt x="1358" y="15"/>
                    </a:lnTo>
                    <a:lnTo>
                      <a:pt x="1359" y="17"/>
                    </a:lnTo>
                    <a:lnTo>
                      <a:pt x="1359" y="15"/>
                    </a:lnTo>
                    <a:lnTo>
                      <a:pt x="1359" y="17"/>
                    </a:lnTo>
                    <a:lnTo>
                      <a:pt x="1360" y="17"/>
                    </a:lnTo>
                    <a:lnTo>
                      <a:pt x="1360" y="15"/>
                    </a:lnTo>
                    <a:lnTo>
                      <a:pt x="1360" y="15"/>
                    </a:lnTo>
                    <a:lnTo>
                      <a:pt x="1361" y="15"/>
                    </a:lnTo>
                    <a:lnTo>
                      <a:pt x="1361" y="17"/>
                    </a:lnTo>
                    <a:lnTo>
                      <a:pt x="1361" y="17"/>
                    </a:lnTo>
                    <a:lnTo>
                      <a:pt x="1363" y="17"/>
                    </a:lnTo>
                    <a:lnTo>
                      <a:pt x="1363" y="17"/>
                    </a:lnTo>
                    <a:lnTo>
                      <a:pt x="1364" y="17"/>
                    </a:lnTo>
                    <a:lnTo>
                      <a:pt x="1364" y="15"/>
                    </a:lnTo>
                    <a:lnTo>
                      <a:pt x="1364" y="18"/>
                    </a:lnTo>
                    <a:lnTo>
                      <a:pt x="1365" y="18"/>
                    </a:lnTo>
                    <a:lnTo>
                      <a:pt x="1365" y="18"/>
                    </a:lnTo>
                    <a:lnTo>
                      <a:pt x="1365" y="17"/>
                    </a:lnTo>
                    <a:lnTo>
                      <a:pt x="1366" y="18"/>
                    </a:lnTo>
                    <a:lnTo>
                      <a:pt x="1366" y="18"/>
                    </a:lnTo>
                    <a:lnTo>
                      <a:pt x="1366" y="19"/>
                    </a:lnTo>
                    <a:lnTo>
                      <a:pt x="1367" y="19"/>
                    </a:lnTo>
                    <a:lnTo>
                      <a:pt x="1367" y="18"/>
                    </a:lnTo>
                    <a:lnTo>
                      <a:pt x="1368" y="19"/>
                    </a:lnTo>
                    <a:lnTo>
                      <a:pt x="1368" y="18"/>
                    </a:lnTo>
                    <a:lnTo>
                      <a:pt x="1368" y="18"/>
                    </a:lnTo>
                    <a:lnTo>
                      <a:pt x="1369" y="18"/>
                    </a:lnTo>
                    <a:lnTo>
                      <a:pt x="1369" y="18"/>
                    </a:lnTo>
                    <a:lnTo>
                      <a:pt x="1369" y="19"/>
                    </a:lnTo>
                    <a:lnTo>
                      <a:pt x="1370" y="19"/>
                    </a:lnTo>
                    <a:lnTo>
                      <a:pt x="1370" y="21"/>
                    </a:lnTo>
                    <a:lnTo>
                      <a:pt x="1370" y="20"/>
                    </a:lnTo>
                    <a:lnTo>
                      <a:pt x="1372" y="19"/>
                    </a:lnTo>
                    <a:lnTo>
                      <a:pt x="1372" y="17"/>
                    </a:lnTo>
                    <a:lnTo>
                      <a:pt x="1373" y="18"/>
                    </a:lnTo>
                    <a:lnTo>
                      <a:pt x="1373" y="15"/>
                    </a:lnTo>
                    <a:lnTo>
                      <a:pt x="1373" y="17"/>
                    </a:lnTo>
                    <a:lnTo>
                      <a:pt x="1374" y="15"/>
                    </a:lnTo>
                    <a:lnTo>
                      <a:pt x="1374" y="17"/>
                    </a:lnTo>
                    <a:lnTo>
                      <a:pt x="1374" y="15"/>
                    </a:lnTo>
                    <a:lnTo>
                      <a:pt x="1375" y="14"/>
                    </a:lnTo>
                    <a:lnTo>
                      <a:pt x="1375" y="12"/>
                    </a:lnTo>
                    <a:lnTo>
                      <a:pt x="1375" y="10"/>
                    </a:lnTo>
                    <a:lnTo>
                      <a:pt x="1376" y="11"/>
                    </a:lnTo>
                    <a:lnTo>
                      <a:pt x="1376" y="12"/>
                    </a:lnTo>
                    <a:lnTo>
                      <a:pt x="1377" y="13"/>
                    </a:lnTo>
                    <a:lnTo>
                      <a:pt x="1377" y="13"/>
                    </a:lnTo>
                    <a:lnTo>
                      <a:pt x="1377" y="13"/>
                    </a:lnTo>
                    <a:lnTo>
                      <a:pt x="1378" y="15"/>
                    </a:lnTo>
                    <a:lnTo>
                      <a:pt x="1378" y="15"/>
                    </a:lnTo>
                    <a:lnTo>
                      <a:pt x="1378" y="15"/>
                    </a:lnTo>
                    <a:lnTo>
                      <a:pt x="1379" y="18"/>
                    </a:lnTo>
                    <a:lnTo>
                      <a:pt x="1379" y="20"/>
                    </a:lnTo>
                    <a:lnTo>
                      <a:pt x="1381" y="22"/>
                    </a:lnTo>
                    <a:lnTo>
                      <a:pt x="1381" y="23"/>
                    </a:lnTo>
                    <a:lnTo>
                      <a:pt x="1381" y="22"/>
                    </a:lnTo>
                    <a:lnTo>
                      <a:pt x="1382" y="21"/>
                    </a:lnTo>
                    <a:lnTo>
                      <a:pt x="1382" y="20"/>
                    </a:lnTo>
                    <a:lnTo>
                      <a:pt x="1382" y="17"/>
                    </a:lnTo>
                    <a:lnTo>
                      <a:pt x="1383" y="15"/>
                    </a:lnTo>
                    <a:lnTo>
                      <a:pt x="1383" y="13"/>
                    </a:lnTo>
                    <a:lnTo>
                      <a:pt x="1383" y="14"/>
                    </a:lnTo>
                    <a:lnTo>
                      <a:pt x="1384" y="13"/>
                    </a:lnTo>
                    <a:lnTo>
                      <a:pt x="1384" y="13"/>
                    </a:lnTo>
                    <a:lnTo>
                      <a:pt x="1385" y="10"/>
                    </a:lnTo>
                    <a:lnTo>
                      <a:pt x="1385" y="11"/>
                    </a:lnTo>
                    <a:lnTo>
                      <a:pt x="1385" y="13"/>
                    </a:lnTo>
                    <a:lnTo>
                      <a:pt x="1386" y="14"/>
                    </a:lnTo>
                    <a:lnTo>
                      <a:pt x="1386" y="14"/>
                    </a:lnTo>
                    <a:lnTo>
                      <a:pt x="1386" y="15"/>
                    </a:lnTo>
                    <a:lnTo>
                      <a:pt x="1387" y="15"/>
                    </a:lnTo>
                    <a:lnTo>
                      <a:pt x="1387" y="15"/>
                    </a:lnTo>
                    <a:lnTo>
                      <a:pt x="1387" y="14"/>
                    </a:lnTo>
                    <a:lnTo>
                      <a:pt x="1388" y="14"/>
                    </a:lnTo>
                    <a:lnTo>
                      <a:pt x="1388" y="14"/>
                    </a:lnTo>
                    <a:lnTo>
                      <a:pt x="1390" y="12"/>
                    </a:lnTo>
                    <a:lnTo>
                      <a:pt x="1390" y="13"/>
                    </a:lnTo>
                    <a:lnTo>
                      <a:pt x="1390" y="11"/>
                    </a:lnTo>
                    <a:lnTo>
                      <a:pt x="1391" y="12"/>
                    </a:lnTo>
                    <a:lnTo>
                      <a:pt x="1391" y="13"/>
                    </a:lnTo>
                    <a:lnTo>
                      <a:pt x="1391" y="13"/>
                    </a:lnTo>
                    <a:lnTo>
                      <a:pt x="1392" y="14"/>
                    </a:lnTo>
                    <a:lnTo>
                      <a:pt x="1392" y="17"/>
                    </a:lnTo>
                    <a:lnTo>
                      <a:pt x="1392" y="19"/>
                    </a:lnTo>
                    <a:lnTo>
                      <a:pt x="1393" y="19"/>
                    </a:lnTo>
                    <a:lnTo>
                      <a:pt x="1393" y="17"/>
                    </a:lnTo>
                    <a:lnTo>
                      <a:pt x="1394" y="18"/>
                    </a:lnTo>
                    <a:lnTo>
                      <a:pt x="1394" y="18"/>
                    </a:lnTo>
                    <a:lnTo>
                      <a:pt x="1394" y="17"/>
                    </a:lnTo>
                    <a:lnTo>
                      <a:pt x="1395" y="15"/>
                    </a:lnTo>
                    <a:lnTo>
                      <a:pt x="1395" y="14"/>
                    </a:lnTo>
                    <a:lnTo>
                      <a:pt x="1395" y="15"/>
                    </a:lnTo>
                    <a:lnTo>
                      <a:pt x="1396" y="14"/>
                    </a:lnTo>
                    <a:lnTo>
                      <a:pt x="1396" y="13"/>
                    </a:lnTo>
                    <a:lnTo>
                      <a:pt x="1396" y="12"/>
                    </a:lnTo>
                    <a:lnTo>
                      <a:pt x="1397" y="14"/>
                    </a:lnTo>
                    <a:lnTo>
                      <a:pt x="1397" y="13"/>
                    </a:lnTo>
                    <a:lnTo>
                      <a:pt x="1398" y="15"/>
                    </a:lnTo>
                    <a:lnTo>
                      <a:pt x="1398" y="14"/>
                    </a:lnTo>
                    <a:lnTo>
                      <a:pt x="1398" y="15"/>
                    </a:lnTo>
                    <a:lnTo>
                      <a:pt x="1400" y="17"/>
                    </a:lnTo>
                    <a:lnTo>
                      <a:pt x="1400" y="17"/>
                    </a:lnTo>
                    <a:lnTo>
                      <a:pt x="1400" y="18"/>
                    </a:lnTo>
                    <a:lnTo>
                      <a:pt x="1401" y="21"/>
                    </a:lnTo>
                    <a:lnTo>
                      <a:pt x="1401" y="20"/>
                    </a:lnTo>
                    <a:lnTo>
                      <a:pt x="1401" y="20"/>
                    </a:lnTo>
                    <a:lnTo>
                      <a:pt x="1402" y="22"/>
                    </a:lnTo>
                    <a:lnTo>
                      <a:pt x="1402" y="22"/>
                    </a:lnTo>
                    <a:lnTo>
                      <a:pt x="1403" y="22"/>
                    </a:lnTo>
                    <a:lnTo>
                      <a:pt x="1403" y="21"/>
                    </a:lnTo>
                    <a:lnTo>
                      <a:pt x="1403" y="22"/>
                    </a:lnTo>
                    <a:lnTo>
                      <a:pt x="1404" y="20"/>
                    </a:lnTo>
                    <a:lnTo>
                      <a:pt x="1404" y="19"/>
                    </a:lnTo>
                    <a:lnTo>
                      <a:pt x="1404" y="18"/>
                    </a:lnTo>
                    <a:lnTo>
                      <a:pt x="1405" y="18"/>
                    </a:lnTo>
                    <a:lnTo>
                      <a:pt x="1405" y="15"/>
                    </a:lnTo>
                    <a:lnTo>
                      <a:pt x="1405" y="17"/>
                    </a:lnTo>
                    <a:lnTo>
                      <a:pt x="1406" y="15"/>
                    </a:lnTo>
                    <a:lnTo>
                      <a:pt x="1406" y="15"/>
                    </a:lnTo>
                    <a:lnTo>
                      <a:pt x="1407" y="15"/>
                    </a:lnTo>
                    <a:lnTo>
                      <a:pt x="1407" y="17"/>
                    </a:lnTo>
                    <a:lnTo>
                      <a:pt x="1407" y="18"/>
                    </a:lnTo>
                    <a:lnTo>
                      <a:pt x="1409" y="18"/>
                    </a:lnTo>
                    <a:lnTo>
                      <a:pt x="1409" y="19"/>
                    </a:lnTo>
                    <a:lnTo>
                      <a:pt x="1409" y="19"/>
                    </a:lnTo>
                    <a:lnTo>
                      <a:pt x="1410" y="20"/>
                    </a:lnTo>
                    <a:lnTo>
                      <a:pt x="1410" y="19"/>
                    </a:lnTo>
                    <a:lnTo>
                      <a:pt x="1410" y="18"/>
                    </a:lnTo>
                    <a:lnTo>
                      <a:pt x="1411" y="19"/>
                    </a:lnTo>
                    <a:lnTo>
                      <a:pt x="1411" y="19"/>
                    </a:lnTo>
                    <a:lnTo>
                      <a:pt x="1412" y="19"/>
                    </a:lnTo>
                    <a:lnTo>
                      <a:pt x="1412" y="20"/>
                    </a:lnTo>
                    <a:lnTo>
                      <a:pt x="1412" y="21"/>
                    </a:lnTo>
                    <a:lnTo>
                      <a:pt x="1413" y="22"/>
                    </a:lnTo>
                    <a:lnTo>
                      <a:pt x="1413" y="22"/>
                    </a:lnTo>
                    <a:lnTo>
                      <a:pt x="1413" y="22"/>
                    </a:lnTo>
                    <a:lnTo>
                      <a:pt x="1414" y="20"/>
                    </a:lnTo>
                    <a:lnTo>
                      <a:pt x="1414" y="21"/>
                    </a:lnTo>
                    <a:lnTo>
                      <a:pt x="1414" y="19"/>
                    </a:lnTo>
                    <a:lnTo>
                      <a:pt x="1415" y="21"/>
                    </a:lnTo>
                    <a:lnTo>
                      <a:pt x="1415" y="21"/>
                    </a:lnTo>
                    <a:lnTo>
                      <a:pt x="1416" y="21"/>
                    </a:lnTo>
                    <a:lnTo>
                      <a:pt x="1416" y="23"/>
                    </a:lnTo>
                    <a:lnTo>
                      <a:pt x="1416" y="26"/>
                    </a:lnTo>
                    <a:lnTo>
                      <a:pt x="1418" y="26"/>
                    </a:lnTo>
                    <a:lnTo>
                      <a:pt x="1418" y="27"/>
                    </a:lnTo>
                    <a:lnTo>
                      <a:pt x="1418" y="26"/>
                    </a:lnTo>
                    <a:lnTo>
                      <a:pt x="1419" y="27"/>
                    </a:lnTo>
                    <a:lnTo>
                      <a:pt x="1419" y="28"/>
                    </a:lnTo>
                    <a:lnTo>
                      <a:pt x="1419" y="26"/>
                    </a:lnTo>
                    <a:lnTo>
                      <a:pt x="1420" y="24"/>
                    </a:lnTo>
                    <a:lnTo>
                      <a:pt x="1420" y="26"/>
                    </a:lnTo>
                    <a:lnTo>
                      <a:pt x="1421" y="24"/>
                    </a:lnTo>
                    <a:lnTo>
                      <a:pt x="1421" y="23"/>
                    </a:lnTo>
                    <a:lnTo>
                      <a:pt x="1421" y="23"/>
                    </a:lnTo>
                    <a:lnTo>
                      <a:pt x="1422" y="24"/>
                    </a:lnTo>
                    <a:lnTo>
                      <a:pt x="1422" y="26"/>
                    </a:lnTo>
                    <a:lnTo>
                      <a:pt x="1422" y="24"/>
                    </a:lnTo>
                    <a:lnTo>
                      <a:pt x="1423" y="27"/>
                    </a:lnTo>
                    <a:lnTo>
                      <a:pt x="1423" y="26"/>
                    </a:lnTo>
                    <a:lnTo>
                      <a:pt x="1424" y="27"/>
                    </a:lnTo>
                    <a:lnTo>
                      <a:pt x="1424" y="27"/>
                    </a:lnTo>
                    <a:lnTo>
                      <a:pt x="1424" y="26"/>
                    </a:lnTo>
                    <a:lnTo>
                      <a:pt x="1425" y="24"/>
                    </a:lnTo>
                    <a:lnTo>
                      <a:pt x="1425" y="24"/>
                    </a:lnTo>
                    <a:lnTo>
                      <a:pt x="1425" y="22"/>
                    </a:lnTo>
                    <a:lnTo>
                      <a:pt x="1427" y="22"/>
                    </a:lnTo>
                    <a:lnTo>
                      <a:pt x="1427" y="22"/>
                    </a:lnTo>
                    <a:lnTo>
                      <a:pt x="1427" y="22"/>
                    </a:lnTo>
                    <a:lnTo>
                      <a:pt x="1428" y="22"/>
                    </a:lnTo>
                    <a:lnTo>
                      <a:pt x="1428" y="22"/>
                    </a:lnTo>
                    <a:lnTo>
                      <a:pt x="1429" y="24"/>
                    </a:lnTo>
                    <a:lnTo>
                      <a:pt x="1429" y="26"/>
                    </a:lnTo>
                    <a:lnTo>
                      <a:pt x="1429" y="28"/>
                    </a:lnTo>
                    <a:lnTo>
                      <a:pt x="1430" y="28"/>
                    </a:lnTo>
                    <a:lnTo>
                      <a:pt x="1430" y="27"/>
                    </a:lnTo>
                    <a:lnTo>
                      <a:pt x="1430" y="26"/>
                    </a:lnTo>
                    <a:lnTo>
                      <a:pt x="1431" y="24"/>
                    </a:lnTo>
                    <a:lnTo>
                      <a:pt x="1431" y="24"/>
                    </a:lnTo>
                    <a:lnTo>
                      <a:pt x="1431" y="23"/>
                    </a:lnTo>
                    <a:lnTo>
                      <a:pt x="1432" y="23"/>
                    </a:lnTo>
                    <a:lnTo>
                      <a:pt x="1432" y="22"/>
                    </a:lnTo>
                    <a:lnTo>
                      <a:pt x="1433" y="23"/>
                    </a:lnTo>
                    <a:lnTo>
                      <a:pt x="1433" y="23"/>
                    </a:lnTo>
                    <a:lnTo>
                      <a:pt x="1433" y="26"/>
                    </a:lnTo>
                    <a:lnTo>
                      <a:pt x="1434" y="24"/>
                    </a:lnTo>
                    <a:lnTo>
                      <a:pt x="1434" y="24"/>
                    </a:lnTo>
                    <a:lnTo>
                      <a:pt x="1434" y="24"/>
                    </a:lnTo>
                    <a:lnTo>
                      <a:pt x="1436" y="26"/>
                    </a:lnTo>
                    <a:lnTo>
                      <a:pt x="1436" y="24"/>
                    </a:lnTo>
                    <a:lnTo>
                      <a:pt x="1436" y="24"/>
                    </a:lnTo>
                    <a:lnTo>
                      <a:pt x="1437" y="22"/>
                    </a:lnTo>
                    <a:lnTo>
                      <a:pt x="1437" y="18"/>
                    </a:lnTo>
                    <a:lnTo>
                      <a:pt x="1438" y="18"/>
                    </a:lnTo>
                    <a:lnTo>
                      <a:pt x="1438" y="17"/>
                    </a:lnTo>
                    <a:lnTo>
                      <a:pt x="1438" y="20"/>
                    </a:lnTo>
                    <a:lnTo>
                      <a:pt x="1439" y="22"/>
                    </a:lnTo>
                    <a:lnTo>
                      <a:pt x="1439" y="21"/>
                    </a:lnTo>
                    <a:lnTo>
                      <a:pt x="1439" y="19"/>
                    </a:lnTo>
                    <a:lnTo>
                      <a:pt x="1440" y="19"/>
                    </a:lnTo>
                    <a:lnTo>
                      <a:pt x="1440" y="21"/>
                    </a:lnTo>
                    <a:lnTo>
                      <a:pt x="1440" y="20"/>
                    </a:lnTo>
                    <a:lnTo>
                      <a:pt x="1441" y="19"/>
                    </a:lnTo>
                    <a:lnTo>
                      <a:pt x="1441" y="18"/>
                    </a:lnTo>
                    <a:lnTo>
                      <a:pt x="1442" y="17"/>
                    </a:lnTo>
                    <a:lnTo>
                      <a:pt x="1442" y="18"/>
                    </a:lnTo>
                    <a:lnTo>
                      <a:pt x="1442" y="18"/>
                    </a:lnTo>
                    <a:lnTo>
                      <a:pt x="1443" y="21"/>
                    </a:lnTo>
                    <a:lnTo>
                      <a:pt x="1443" y="21"/>
                    </a:lnTo>
                    <a:lnTo>
                      <a:pt x="1443" y="22"/>
                    </a:lnTo>
                    <a:lnTo>
                      <a:pt x="1445" y="23"/>
                    </a:lnTo>
                    <a:lnTo>
                      <a:pt x="1445" y="23"/>
                    </a:lnTo>
                    <a:lnTo>
                      <a:pt x="1445" y="23"/>
                    </a:lnTo>
                    <a:lnTo>
                      <a:pt x="1446" y="22"/>
                    </a:lnTo>
                    <a:lnTo>
                      <a:pt x="1446" y="21"/>
                    </a:lnTo>
                    <a:lnTo>
                      <a:pt x="1447" y="21"/>
                    </a:lnTo>
                    <a:lnTo>
                      <a:pt x="1447" y="19"/>
                    </a:lnTo>
                    <a:lnTo>
                      <a:pt x="1447" y="18"/>
                    </a:lnTo>
                    <a:lnTo>
                      <a:pt x="1448" y="18"/>
                    </a:lnTo>
                    <a:lnTo>
                      <a:pt x="1448" y="20"/>
                    </a:lnTo>
                    <a:lnTo>
                      <a:pt x="1448" y="22"/>
                    </a:lnTo>
                    <a:lnTo>
                      <a:pt x="1449" y="22"/>
                    </a:lnTo>
                    <a:lnTo>
                      <a:pt x="1449" y="23"/>
                    </a:lnTo>
                    <a:lnTo>
                      <a:pt x="1449" y="24"/>
                    </a:lnTo>
                    <a:lnTo>
                      <a:pt x="1450" y="23"/>
                    </a:lnTo>
                    <a:lnTo>
                      <a:pt x="1450" y="24"/>
                    </a:lnTo>
                    <a:lnTo>
                      <a:pt x="1451" y="22"/>
                    </a:lnTo>
                    <a:lnTo>
                      <a:pt x="1451" y="21"/>
                    </a:lnTo>
                    <a:lnTo>
                      <a:pt x="1451" y="21"/>
                    </a:lnTo>
                    <a:lnTo>
                      <a:pt x="1452" y="21"/>
                    </a:lnTo>
                    <a:lnTo>
                      <a:pt x="1452" y="21"/>
                    </a:lnTo>
                    <a:lnTo>
                      <a:pt x="1452" y="19"/>
                    </a:lnTo>
                    <a:lnTo>
                      <a:pt x="1454" y="18"/>
                    </a:lnTo>
                    <a:lnTo>
                      <a:pt x="1454" y="17"/>
                    </a:lnTo>
                    <a:lnTo>
                      <a:pt x="1454" y="17"/>
                    </a:lnTo>
                    <a:lnTo>
                      <a:pt x="1455" y="17"/>
                    </a:lnTo>
                    <a:lnTo>
                      <a:pt x="1455" y="17"/>
                    </a:lnTo>
                    <a:lnTo>
                      <a:pt x="1456" y="19"/>
                    </a:lnTo>
                    <a:lnTo>
                      <a:pt x="1456" y="19"/>
                    </a:lnTo>
                    <a:lnTo>
                      <a:pt x="1456" y="17"/>
                    </a:lnTo>
                    <a:lnTo>
                      <a:pt x="1457" y="17"/>
                    </a:lnTo>
                    <a:lnTo>
                      <a:pt x="1457" y="14"/>
                    </a:lnTo>
                    <a:lnTo>
                      <a:pt x="1457" y="15"/>
                    </a:lnTo>
                    <a:lnTo>
                      <a:pt x="1458" y="15"/>
                    </a:lnTo>
                    <a:lnTo>
                      <a:pt x="1458" y="17"/>
                    </a:lnTo>
                    <a:lnTo>
                      <a:pt x="1458" y="15"/>
                    </a:lnTo>
                    <a:lnTo>
                      <a:pt x="1459" y="17"/>
                    </a:lnTo>
                    <a:lnTo>
                      <a:pt x="1459" y="18"/>
                    </a:lnTo>
                    <a:lnTo>
                      <a:pt x="1460" y="19"/>
                    </a:lnTo>
                    <a:lnTo>
                      <a:pt x="1460" y="22"/>
                    </a:lnTo>
                    <a:lnTo>
                      <a:pt x="1460" y="24"/>
                    </a:lnTo>
                    <a:lnTo>
                      <a:pt x="1461" y="24"/>
                    </a:lnTo>
                    <a:lnTo>
                      <a:pt x="1461" y="26"/>
                    </a:lnTo>
                    <a:lnTo>
                      <a:pt x="1461" y="26"/>
                    </a:lnTo>
                    <a:lnTo>
                      <a:pt x="1463" y="26"/>
                    </a:lnTo>
                    <a:lnTo>
                      <a:pt x="1463" y="22"/>
                    </a:lnTo>
                    <a:lnTo>
                      <a:pt x="1463" y="22"/>
                    </a:lnTo>
                    <a:lnTo>
                      <a:pt x="1464" y="19"/>
                    </a:lnTo>
                    <a:lnTo>
                      <a:pt x="1464" y="19"/>
                    </a:lnTo>
                    <a:lnTo>
                      <a:pt x="1465" y="19"/>
                    </a:lnTo>
                    <a:lnTo>
                      <a:pt x="1465" y="18"/>
                    </a:lnTo>
                    <a:lnTo>
                      <a:pt x="1465" y="19"/>
                    </a:lnTo>
                    <a:lnTo>
                      <a:pt x="1466" y="20"/>
                    </a:lnTo>
                    <a:lnTo>
                      <a:pt x="1466" y="19"/>
                    </a:lnTo>
                    <a:lnTo>
                      <a:pt x="1466" y="17"/>
                    </a:lnTo>
                    <a:lnTo>
                      <a:pt x="1467" y="15"/>
                    </a:lnTo>
                    <a:lnTo>
                      <a:pt x="1467" y="18"/>
                    </a:lnTo>
                    <a:lnTo>
                      <a:pt x="1468" y="18"/>
                    </a:lnTo>
                    <a:lnTo>
                      <a:pt x="1468" y="15"/>
                    </a:lnTo>
                    <a:lnTo>
                      <a:pt x="1468" y="15"/>
                    </a:lnTo>
                    <a:lnTo>
                      <a:pt x="1469" y="18"/>
                    </a:lnTo>
                    <a:lnTo>
                      <a:pt x="1469" y="17"/>
                    </a:lnTo>
                    <a:lnTo>
                      <a:pt x="1469" y="18"/>
                    </a:lnTo>
                    <a:lnTo>
                      <a:pt x="1470" y="15"/>
                    </a:lnTo>
                    <a:lnTo>
                      <a:pt x="1470" y="14"/>
                    </a:lnTo>
                    <a:lnTo>
                      <a:pt x="1470" y="14"/>
                    </a:lnTo>
                    <a:lnTo>
                      <a:pt x="1472" y="12"/>
                    </a:lnTo>
                    <a:lnTo>
                      <a:pt x="1472" y="11"/>
                    </a:lnTo>
                    <a:lnTo>
                      <a:pt x="1473" y="10"/>
                    </a:lnTo>
                    <a:lnTo>
                      <a:pt x="1473" y="11"/>
                    </a:lnTo>
                    <a:lnTo>
                      <a:pt x="1473" y="10"/>
                    </a:lnTo>
                    <a:lnTo>
                      <a:pt x="1474" y="11"/>
                    </a:lnTo>
                    <a:lnTo>
                      <a:pt x="1474" y="13"/>
                    </a:lnTo>
                    <a:lnTo>
                      <a:pt x="1474" y="12"/>
                    </a:lnTo>
                    <a:lnTo>
                      <a:pt x="1475" y="11"/>
                    </a:lnTo>
                    <a:lnTo>
                      <a:pt x="1475" y="11"/>
                    </a:lnTo>
                    <a:lnTo>
                      <a:pt x="1475" y="10"/>
                    </a:lnTo>
                    <a:lnTo>
                      <a:pt x="1476" y="11"/>
                    </a:lnTo>
                    <a:lnTo>
                      <a:pt x="1476" y="14"/>
                    </a:lnTo>
                    <a:lnTo>
                      <a:pt x="1477" y="14"/>
                    </a:lnTo>
                    <a:lnTo>
                      <a:pt x="1477" y="17"/>
                    </a:lnTo>
                    <a:lnTo>
                      <a:pt x="1477" y="17"/>
                    </a:lnTo>
                    <a:lnTo>
                      <a:pt x="1478" y="19"/>
                    </a:lnTo>
                    <a:lnTo>
                      <a:pt x="1478" y="17"/>
                    </a:lnTo>
                    <a:lnTo>
                      <a:pt x="1478" y="15"/>
                    </a:lnTo>
                    <a:lnTo>
                      <a:pt x="1479" y="14"/>
                    </a:lnTo>
                    <a:lnTo>
                      <a:pt x="1479" y="13"/>
                    </a:lnTo>
                    <a:lnTo>
                      <a:pt x="1479" y="14"/>
                    </a:lnTo>
                    <a:lnTo>
                      <a:pt x="1481" y="14"/>
                    </a:lnTo>
                    <a:lnTo>
                      <a:pt x="1481" y="17"/>
                    </a:lnTo>
                    <a:lnTo>
                      <a:pt x="1482" y="17"/>
                    </a:lnTo>
                    <a:lnTo>
                      <a:pt x="1482" y="18"/>
                    </a:lnTo>
                    <a:lnTo>
                      <a:pt x="1482" y="19"/>
                    </a:lnTo>
                    <a:lnTo>
                      <a:pt x="1483" y="19"/>
                    </a:lnTo>
                    <a:lnTo>
                      <a:pt x="1483" y="21"/>
                    </a:lnTo>
                    <a:lnTo>
                      <a:pt x="1483" y="22"/>
                    </a:lnTo>
                    <a:lnTo>
                      <a:pt x="1484" y="21"/>
                    </a:lnTo>
                    <a:lnTo>
                      <a:pt x="1484" y="22"/>
                    </a:lnTo>
                    <a:lnTo>
                      <a:pt x="1484" y="22"/>
                    </a:lnTo>
                    <a:lnTo>
                      <a:pt x="1485" y="23"/>
                    </a:lnTo>
                    <a:lnTo>
                      <a:pt x="1485" y="23"/>
                    </a:lnTo>
                    <a:lnTo>
                      <a:pt x="1486" y="24"/>
                    </a:lnTo>
                    <a:lnTo>
                      <a:pt x="1486" y="22"/>
                    </a:lnTo>
                    <a:lnTo>
                      <a:pt x="1486" y="21"/>
                    </a:lnTo>
                    <a:lnTo>
                      <a:pt x="1487" y="19"/>
                    </a:lnTo>
                    <a:lnTo>
                      <a:pt x="1487" y="19"/>
                    </a:lnTo>
                    <a:lnTo>
                      <a:pt x="1487" y="20"/>
                    </a:lnTo>
                    <a:lnTo>
                      <a:pt x="1488" y="19"/>
                    </a:lnTo>
                    <a:lnTo>
                      <a:pt x="1488" y="18"/>
                    </a:lnTo>
                    <a:lnTo>
                      <a:pt x="1488" y="18"/>
                    </a:lnTo>
                    <a:lnTo>
                      <a:pt x="1490" y="21"/>
                    </a:lnTo>
                    <a:lnTo>
                      <a:pt x="1490" y="20"/>
                    </a:lnTo>
                    <a:lnTo>
                      <a:pt x="1491" y="20"/>
                    </a:lnTo>
                    <a:lnTo>
                      <a:pt x="1491" y="21"/>
                    </a:lnTo>
                    <a:lnTo>
                      <a:pt x="1491" y="17"/>
                    </a:lnTo>
                    <a:lnTo>
                      <a:pt x="1492" y="17"/>
                    </a:lnTo>
                    <a:lnTo>
                      <a:pt x="1492" y="13"/>
                    </a:lnTo>
                    <a:lnTo>
                      <a:pt x="1492" y="12"/>
                    </a:lnTo>
                    <a:lnTo>
                      <a:pt x="1493" y="11"/>
                    </a:lnTo>
                    <a:lnTo>
                      <a:pt x="1493" y="11"/>
                    </a:lnTo>
                    <a:lnTo>
                      <a:pt x="1493" y="17"/>
                    </a:lnTo>
                    <a:lnTo>
                      <a:pt x="1494" y="20"/>
                    </a:lnTo>
                    <a:lnTo>
                      <a:pt x="1494" y="22"/>
                    </a:lnTo>
                    <a:lnTo>
                      <a:pt x="1495" y="24"/>
                    </a:lnTo>
                    <a:lnTo>
                      <a:pt x="1495" y="26"/>
                    </a:lnTo>
                    <a:lnTo>
                      <a:pt x="1495" y="26"/>
                    </a:lnTo>
                    <a:lnTo>
                      <a:pt x="1496" y="26"/>
                    </a:lnTo>
                    <a:lnTo>
                      <a:pt x="1496" y="23"/>
                    </a:lnTo>
                    <a:lnTo>
                      <a:pt x="1496" y="24"/>
                    </a:lnTo>
                    <a:lnTo>
                      <a:pt x="1497" y="24"/>
                    </a:lnTo>
                    <a:lnTo>
                      <a:pt x="1497" y="24"/>
                    </a:lnTo>
                    <a:lnTo>
                      <a:pt x="1497" y="27"/>
                    </a:lnTo>
                    <a:lnTo>
                      <a:pt x="1499" y="27"/>
                    </a:lnTo>
                    <a:lnTo>
                      <a:pt x="1499" y="29"/>
                    </a:lnTo>
                    <a:lnTo>
                      <a:pt x="1500" y="29"/>
                    </a:lnTo>
                    <a:lnTo>
                      <a:pt x="1500" y="30"/>
                    </a:lnTo>
                    <a:lnTo>
                      <a:pt x="1500" y="29"/>
                    </a:lnTo>
                    <a:lnTo>
                      <a:pt x="1501" y="28"/>
                    </a:lnTo>
                    <a:lnTo>
                      <a:pt x="1501" y="26"/>
                    </a:lnTo>
                    <a:lnTo>
                      <a:pt x="1501" y="26"/>
                    </a:lnTo>
                    <a:lnTo>
                      <a:pt x="1502" y="26"/>
                    </a:lnTo>
                    <a:lnTo>
                      <a:pt x="1502" y="24"/>
                    </a:lnTo>
                    <a:lnTo>
                      <a:pt x="1502" y="24"/>
                    </a:lnTo>
                    <a:lnTo>
                      <a:pt x="1503" y="23"/>
                    </a:lnTo>
                    <a:lnTo>
                      <a:pt x="1503" y="22"/>
                    </a:lnTo>
                    <a:lnTo>
                      <a:pt x="1504" y="22"/>
                    </a:lnTo>
                    <a:lnTo>
                      <a:pt x="1504" y="24"/>
                    </a:lnTo>
                    <a:lnTo>
                      <a:pt x="1504" y="24"/>
                    </a:lnTo>
                    <a:lnTo>
                      <a:pt x="1505" y="26"/>
                    </a:lnTo>
                    <a:lnTo>
                      <a:pt x="1505" y="27"/>
                    </a:lnTo>
                    <a:lnTo>
                      <a:pt x="1505" y="27"/>
                    </a:lnTo>
                    <a:lnTo>
                      <a:pt x="1506" y="29"/>
                    </a:lnTo>
                    <a:lnTo>
                      <a:pt x="1506" y="29"/>
                    </a:lnTo>
                    <a:lnTo>
                      <a:pt x="1506" y="28"/>
                    </a:lnTo>
                    <a:lnTo>
                      <a:pt x="1508" y="27"/>
                    </a:lnTo>
                    <a:lnTo>
                      <a:pt x="1508" y="27"/>
                    </a:lnTo>
                    <a:lnTo>
                      <a:pt x="1509" y="29"/>
                    </a:lnTo>
                    <a:lnTo>
                      <a:pt x="1509" y="29"/>
                    </a:lnTo>
                    <a:lnTo>
                      <a:pt x="1509" y="30"/>
                    </a:lnTo>
                    <a:lnTo>
                      <a:pt x="1510" y="30"/>
                    </a:lnTo>
                    <a:lnTo>
                      <a:pt x="1510" y="30"/>
                    </a:lnTo>
                    <a:lnTo>
                      <a:pt x="1510" y="28"/>
                    </a:lnTo>
                    <a:lnTo>
                      <a:pt x="1511" y="26"/>
                    </a:lnTo>
                    <a:lnTo>
                      <a:pt x="1511" y="26"/>
                    </a:lnTo>
                    <a:lnTo>
                      <a:pt x="1512" y="24"/>
                    </a:lnTo>
                    <a:lnTo>
                      <a:pt x="1512" y="26"/>
                    </a:lnTo>
                    <a:lnTo>
                      <a:pt x="1512" y="26"/>
                    </a:lnTo>
                    <a:lnTo>
                      <a:pt x="1513" y="26"/>
                    </a:lnTo>
                    <a:lnTo>
                      <a:pt x="1513" y="27"/>
                    </a:lnTo>
                    <a:lnTo>
                      <a:pt x="1513" y="26"/>
                    </a:lnTo>
                    <a:lnTo>
                      <a:pt x="1514" y="27"/>
                    </a:lnTo>
                    <a:lnTo>
                      <a:pt x="1514" y="26"/>
                    </a:lnTo>
                    <a:lnTo>
                      <a:pt x="1514" y="24"/>
                    </a:lnTo>
                    <a:lnTo>
                      <a:pt x="1515" y="24"/>
                    </a:lnTo>
                    <a:lnTo>
                      <a:pt x="1515" y="23"/>
                    </a:lnTo>
                    <a:lnTo>
                      <a:pt x="1517" y="22"/>
                    </a:lnTo>
                    <a:lnTo>
                      <a:pt x="1517" y="22"/>
                    </a:lnTo>
                    <a:lnTo>
                      <a:pt x="1517" y="21"/>
                    </a:lnTo>
                    <a:lnTo>
                      <a:pt x="1518" y="22"/>
                    </a:lnTo>
                    <a:lnTo>
                      <a:pt x="1518" y="22"/>
                    </a:lnTo>
                    <a:lnTo>
                      <a:pt x="1518" y="23"/>
                    </a:lnTo>
                    <a:lnTo>
                      <a:pt x="1519" y="22"/>
                    </a:lnTo>
                    <a:lnTo>
                      <a:pt x="1519" y="22"/>
                    </a:lnTo>
                    <a:lnTo>
                      <a:pt x="1519" y="21"/>
                    </a:lnTo>
                    <a:lnTo>
                      <a:pt x="1520" y="21"/>
                    </a:lnTo>
                    <a:lnTo>
                      <a:pt x="1520" y="19"/>
                    </a:lnTo>
                    <a:lnTo>
                      <a:pt x="1521" y="21"/>
                    </a:lnTo>
                    <a:lnTo>
                      <a:pt x="1521" y="19"/>
                    </a:lnTo>
                    <a:lnTo>
                      <a:pt x="1521" y="21"/>
                    </a:lnTo>
                    <a:lnTo>
                      <a:pt x="1522" y="21"/>
                    </a:lnTo>
                    <a:lnTo>
                      <a:pt x="1522" y="21"/>
                    </a:lnTo>
                    <a:lnTo>
                      <a:pt x="1522" y="19"/>
                    </a:lnTo>
                    <a:lnTo>
                      <a:pt x="1523" y="20"/>
                    </a:lnTo>
                    <a:lnTo>
                      <a:pt x="1523" y="19"/>
                    </a:lnTo>
                    <a:lnTo>
                      <a:pt x="1523" y="15"/>
                    </a:lnTo>
                    <a:lnTo>
                      <a:pt x="1524" y="17"/>
                    </a:lnTo>
                    <a:lnTo>
                      <a:pt x="1524" y="14"/>
                    </a:lnTo>
                    <a:lnTo>
                      <a:pt x="1526" y="17"/>
                    </a:lnTo>
                    <a:lnTo>
                      <a:pt x="1526" y="15"/>
                    </a:lnTo>
                    <a:lnTo>
                      <a:pt x="1526" y="17"/>
                    </a:lnTo>
                    <a:lnTo>
                      <a:pt x="1527" y="17"/>
                    </a:lnTo>
                    <a:lnTo>
                      <a:pt x="1527" y="17"/>
                    </a:lnTo>
                    <a:lnTo>
                      <a:pt x="1527" y="18"/>
                    </a:lnTo>
                    <a:lnTo>
                      <a:pt x="1528" y="17"/>
                    </a:lnTo>
                    <a:lnTo>
                      <a:pt x="1528" y="18"/>
                    </a:lnTo>
                    <a:lnTo>
                      <a:pt x="1528" y="15"/>
                    </a:lnTo>
                    <a:lnTo>
                      <a:pt x="1529" y="15"/>
                    </a:lnTo>
                    <a:lnTo>
                      <a:pt x="1529" y="15"/>
                    </a:lnTo>
                    <a:lnTo>
                      <a:pt x="1530" y="18"/>
                    </a:lnTo>
                    <a:lnTo>
                      <a:pt x="1530" y="18"/>
                    </a:lnTo>
                    <a:lnTo>
                      <a:pt x="1530" y="18"/>
                    </a:lnTo>
                    <a:lnTo>
                      <a:pt x="1531" y="17"/>
                    </a:lnTo>
                    <a:lnTo>
                      <a:pt x="1531" y="17"/>
                    </a:lnTo>
                    <a:lnTo>
                      <a:pt x="1531" y="18"/>
                    </a:lnTo>
                    <a:lnTo>
                      <a:pt x="1532" y="21"/>
                    </a:lnTo>
                    <a:lnTo>
                      <a:pt x="1532" y="22"/>
                    </a:lnTo>
                    <a:lnTo>
                      <a:pt x="1532" y="23"/>
                    </a:lnTo>
                    <a:lnTo>
                      <a:pt x="1533" y="26"/>
                    </a:lnTo>
                    <a:lnTo>
                      <a:pt x="1533" y="24"/>
                    </a:lnTo>
                    <a:lnTo>
                      <a:pt x="1535" y="24"/>
                    </a:lnTo>
                    <a:lnTo>
                      <a:pt x="1535" y="23"/>
                    </a:lnTo>
                    <a:lnTo>
                      <a:pt x="1535" y="21"/>
                    </a:lnTo>
                    <a:lnTo>
                      <a:pt x="1536" y="21"/>
                    </a:lnTo>
                    <a:lnTo>
                      <a:pt x="1536" y="19"/>
                    </a:lnTo>
                    <a:lnTo>
                      <a:pt x="1536" y="20"/>
                    </a:lnTo>
                    <a:lnTo>
                      <a:pt x="1537" y="19"/>
                    </a:lnTo>
                    <a:lnTo>
                      <a:pt x="1537" y="20"/>
                    </a:lnTo>
                    <a:lnTo>
                      <a:pt x="1537" y="21"/>
                    </a:lnTo>
                    <a:lnTo>
                      <a:pt x="1538" y="23"/>
                    </a:lnTo>
                    <a:lnTo>
                      <a:pt x="1538" y="23"/>
                    </a:lnTo>
                    <a:lnTo>
                      <a:pt x="1539" y="23"/>
                    </a:lnTo>
                    <a:lnTo>
                      <a:pt x="1539" y="21"/>
                    </a:lnTo>
                    <a:lnTo>
                      <a:pt x="1539" y="20"/>
                    </a:lnTo>
                    <a:lnTo>
                      <a:pt x="1540" y="19"/>
                    </a:lnTo>
                    <a:lnTo>
                      <a:pt x="1540" y="18"/>
                    </a:lnTo>
                    <a:lnTo>
                      <a:pt x="1540" y="18"/>
                    </a:lnTo>
                    <a:lnTo>
                      <a:pt x="1541" y="18"/>
                    </a:lnTo>
                    <a:lnTo>
                      <a:pt x="1541" y="18"/>
                    </a:lnTo>
                    <a:lnTo>
                      <a:pt x="1541" y="17"/>
                    </a:lnTo>
                    <a:lnTo>
                      <a:pt x="1542" y="19"/>
                    </a:lnTo>
                    <a:lnTo>
                      <a:pt x="1542" y="21"/>
                    </a:lnTo>
                    <a:lnTo>
                      <a:pt x="1544" y="21"/>
                    </a:lnTo>
                    <a:lnTo>
                      <a:pt x="1544" y="22"/>
                    </a:lnTo>
                    <a:lnTo>
                      <a:pt x="1544" y="23"/>
                    </a:lnTo>
                    <a:lnTo>
                      <a:pt x="1545" y="21"/>
                    </a:lnTo>
                    <a:lnTo>
                      <a:pt x="1545" y="19"/>
                    </a:lnTo>
                    <a:lnTo>
                      <a:pt x="1545" y="17"/>
                    </a:lnTo>
                    <a:lnTo>
                      <a:pt x="1546" y="15"/>
                    </a:lnTo>
                    <a:lnTo>
                      <a:pt x="1546" y="13"/>
                    </a:lnTo>
                    <a:lnTo>
                      <a:pt x="1546" y="14"/>
                    </a:lnTo>
                    <a:lnTo>
                      <a:pt x="1547" y="14"/>
                    </a:lnTo>
                    <a:lnTo>
                      <a:pt x="1547" y="14"/>
                    </a:lnTo>
                    <a:lnTo>
                      <a:pt x="1548" y="17"/>
                    </a:lnTo>
                    <a:lnTo>
                      <a:pt x="1548" y="18"/>
                    </a:lnTo>
                    <a:lnTo>
                      <a:pt x="1548" y="18"/>
                    </a:lnTo>
                    <a:lnTo>
                      <a:pt x="1549" y="17"/>
                    </a:lnTo>
                    <a:lnTo>
                      <a:pt x="1549" y="17"/>
                    </a:lnTo>
                    <a:lnTo>
                      <a:pt x="1549" y="15"/>
                    </a:lnTo>
                    <a:lnTo>
                      <a:pt x="1550" y="17"/>
                    </a:lnTo>
                    <a:lnTo>
                      <a:pt x="1550" y="17"/>
                    </a:lnTo>
                    <a:lnTo>
                      <a:pt x="1550" y="19"/>
                    </a:lnTo>
                    <a:lnTo>
                      <a:pt x="1551" y="15"/>
                    </a:lnTo>
                    <a:lnTo>
                      <a:pt x="1551" y="17"/>
                    </a:lnTo>
                    <a:lnTo>
                      <a:pt x="1553" y="15"/>
                    </a:lnTo>
                    <a:lnTo>
                      <a:pt x="1553" y="15"/>
                    </a:lnTo>
                    <a:lnTo>
                      <a:pt x="1553" y="14"/>
                    </a:lnTo>
                    <a:lnTo>
                      <a:pt x="1554" y="14"/>
                    </a:lnTo>
                    <a:lnTo>
                      <a:pt x="1554" y="14"/>
                    </a:lnTo>
                    <a:lnTo>
                      <a:pt x="1554" y="15"/>
                    </a:lnTo>
                    <a:lnTo>
                      <a:pt x="1555" y="15"/>
                    </a:lnTo>
                    <a:lnTo>
                      <a:pt x="1555" y="17"/>
                    </a:lnTo>
                    <a:lnTo>
                      <a:pt x="1556" y="15"/>
                    </a:lnTo>
                    <a:lnTo>
                      <a:pt x="1556" y="17"/>
                    </a:lnTo>
                    <a:lnTo>
                      <a:pt x="1556" y="17"/>
                    </a:lnTo>
                    <a:lnTo>
                      <a:pt x="1557" y="18"/>
                    </a:lnTo>
                    <a:lnTo>
                      <a:pt x="1557" y="18"/>
                    </a:lnTo>
                    <a:lnTo>
                      <a:pt x="1557" y="18"/>
                    </a:lnTo>
                    <a:lnTo>
                      <a:pt x="1558" y="20"/>
                    </a:lnTo>
                    <a:lnTo>
                      <a:pt x="1558" y="18"/>
                    </a:lnTo>
                    <a:lnTo>
                      <a:pt x="1558" y="18"/>
                    </a:lnTo>
                    <a:lnTo>
                      <a:pt x="1559" y="15"/>
                    </a:lnTo>
                    <a:lnTo>
                      <a:pt x="1559" y="15"/>
                    </a:lnTo>
                    <a:lnTo>
                      <a:pt x="1560" y="15"/>
                    </a:lnTo>
                    <a:lnTo>
                      <a:pt x="1560" y="15"/>
                    </a:lnTo>
                    <a:lnTo>
                      <a:pt x="1560" y="15"/>
                    </a:lnTo>
                    <a:lnTo>
                      <a:pt x="1562" y="15"/>
                    </a:lnTo>
                    <a:lnTo>
                      <a:pt x="1562" y="18"/>
                    </a:lnTo>
                    <a:lnTo>
                      <a:pt x="1562" y="18"/>
                    </a:lnTo>
                    <a:lnTo>
                      <a:pt x="1563" y="19"/>
                    </a:lnTo>
                    <a:lnTo>
                      <a:pt x="1563" y="22"/>
                    </a:lnTo>
                    <a:lnTo>
                      <a:pt x="1563" y="21"/>
                    </a:lnTo>
                    <a:lnTo>
                      <a:pt x="1564" y="23"/>
                    </a:lnTo>
                    <a:lnTo>
                      <a:pt x="1564" y="22"/>
                    </a:lnTo>
                    <a:lnTo>
                      <a:pt x="1565" y="22"/>
                    </a:lnTo>
                    <a:lnTo>
                      <a:pt x="1565" y="23"/>
                    </a:lnTo>
                    <a:lnTo>
                      <a:pt x="1565" y="24"/>
                    </a:lnTo>
                    <a:lnTo>
                      <a:pt x="1566" y="22"/>
                    </a:lnTo>
                    <a:lnTo>
                      <a:pt x="1566" y="22"/>
                    </a:lnTo>
                    <a:lnTo>
                      <a:pt x="1566" y="20"/>
                    </a:lnTo>
                    <a:lnTo>
                      <a:pt x="1567" y="19"/>
                    </a:lnTo>
                    <a:lnTo>
                      <a:pt x="1567" y="17"/>
                    </a:lnTo>
                    <a:lnTo>
                      <a:pt x="1567" y="17"/>
                    </a:lnTo>
                    <a:lnTo>
                      <a:pt x="1568" y="19"/>
                    </a:lnTo>
                    <a:lnTo>
                      <a:pt x="1568" y="20"/>
                    </a:lnTo>
                    <a:lnTo>
                      <a:pt x="1569" y="19"/>
                    </a:lnTo>
                    <a:lnTo>
                      <a:pt x="1569" y="18"/>
                    </a:lnTo>
                    <a:lnTo>
                      <a:pt x="1569" y="17"/>
                    </a:lnTo>
                    <a:lnTo>
                      <a:pt x="1571" y="15"/>
                    </a:lnTo>
                    <a:lnTo>
                      <a:pt x="1571" y="15"/>
                    </a:lnTo>
                    <a:lnTo>
                      <a:pt x="1571" y="17"/>
                    </a:lnTo>
                    <a:lnTo>
                      <a:pt x="1572" y="17"/>
                    </a:lnTo>
                    <a:lnTo>
                      <a:pt x="1572" y="17"/>
                    </a:lnTo>
                    <a:lnTo>
                      <a:pt x="1572" y="17"/>
                    </a:lnTo>
                    <a:lnTo>
                      <a:pt x="1573" y="15"/>
                    </a:lnTo>
                    <a:lnTo>
                      <a:pt x="1573" y="12"/>
                    </a:lnTo>
                    <a:lnTo>
                      <a:pt x="1574" y="14"/>
                    </a:lnTo>
                    <a:lnTo>
                      <a:pt x="1574" y="14"/>
                    </a:lnTo>
                    <a:lnTo>
                      <a:pt x="1574" y="15"/>
                    </a:lnTo>
                    <a:lnTo>
                      <a:pt x="1575" y="14"/>
                    </a:lnTo>
                    <a:lnTo>
                      <a:pt x="1575" y="15"/>
                    </a:lnTo>
                    <a:lnTo>
                      <a:pt x="1575" y="17"/>
                    </a:lnTo>
                    <a:lnTo>
                      <a:pt x="1576" y="18"/>
                    </a:lnTo>
                    <a:lnTo>
                      <a:pt x="1576" y="20"/>
                    </a:lnTo>
                    <a:lnTo>
                      <a:pt x="1576" y="20"/>
                    </a:lnTo>
                    <a:lnTo>
                      <a:pt x="1577" y="20"/>
                    </a:lnTo>
                    <a:lnTo>
                      <a:pt x="1577" y="21"/>
                    </a:lnTo>
                    <a:lnTo>
                      <a:pt x="1578" y="21"/>
                    </a:lnTo>
                    <a:lnTo>
                      <a:pt x="1578" y="21"/>
                    </a:lnTo>
                    <a:lnTo>
                      <a:pt x="1578" y="21"/>
                    </a:lnTo>
                    <a:lnTo>
                      <a:pt x="1580" y="21"/>
                    </a:lnTo>
                    <a:lnTo>
                      <a:pt x="1580" y="21"/>
                    </a:lnTo>
                    <a:lnTo>
                      <a:pt x="1580" y="23"/>
                    </a:lnTo>
                    <a:lnTo>
                      <a:pt x="1581" y="23"/>
                    </a:lnTo>
                    <a:lnTo>
                      <a:pt x="1581" y="22"/>
                    </a:lnTo>
                    <a:lnTo>
                      <a:pt x="1581" y="22"/>
                    </a:lnTo>
                    <a:lnTo>
                      <a:pt x="1582" y="22"/>
                    </a:lnTo>
                    <a:lnTo>
                      <a:pt x="1582" y="22"/>
                    </a:lnTo>
                    <a:lnTo>
                      <a:pt x="1583" y="22"/>
                    </a:lnTo>
                    <a:lnTo>
                      <a:pt x="1583" y="22"/>
                    </a:lnTo>
                    <a:lnTo>
                      <a:pt x="1583" y="23"/>
                    </a:lnTo>
                    <a:lnTo>
                      <a:pt x="1584" y="22"/>
                    </a:lnTo>
                    <a:lnTo>
                      <a:pt x="1584" y="21"/>
                    </a:lnTo>
                    <a:lnTo>
                      <a:pt x="1584" y="19"/>
                    </a:lnTo>
                    <a:lnTo>
                      <a:pt x="1585" y="18"/>
                    </a:lnTo>
                    <a:lnTo>
                      <a:pt x="1585" y="17"/>
                    </a:lnTo>
                    <a:lnTo>
                      <a:pt x="1585" y="18"/>
                    </a:lnTo>
                    <a:lnTo>
                      <a:pt x="1586" y="18"/>
                    </a:lnTo>
                    <a:lnTo>
                      <a:pt x="1586" y="19"/>
                    </a:lnTo>
                    <a:lnTo>
                      <a:pt x="1587" y="20"/>
                    </a:lnTo>
                    <a:lnTo>
                      <a:pt x="1587" y="21"/>
                    </a:lnTo>
                    <a:lnTo>
                      <a:pt x="1587" y="22"/>
                    </a:lnTo>
                    <a:lnTo>
                      <a:pt x="1589" y="24"/>
                    </a:lnTo>
                    <a:lnTo>
                      <a:pt x="1589" y="24"/>
                    </a:lnTo>
                    <a:lnTo>
                      <a:pt x="1589" y="26"/>
                    </a:lnTo>
                    <a:lnTo>
                      <a:pt x="1590" y="27"/>
                    </a:lnTo>
                    <a:lnTo>
                      <a:pt x="1590" y="26"/>
                    </a:lnTo>
                    <a:lnTo>
                      <a:pt x="1590" y="26"/>
                    </a:lnTo>
                    <a:lnTo>
                      <a:pt x="1591" y="28"/>
                    </a:lnTo>
                    <a:lnTo>
                      <a:pt x="1591" y="26"/>
                    </a:lnTo>
                    <a:lnTo>
                      <a:pt x="1592" y="23"/>
                    </a:lnTo>
                    <a:lnTo>
                      <a:pt x="1592" y="26"/>
                    </a:lnTo>
                    <a:lnTo>
                      <a:pt x="1592" y="26"/>
                    </a:lnTo>
                    <a:lnTo>
                      <a:pt x="1593" y="26"/>
                    </a:lnTo>
                    <a:lnTo>
                      <a:pt x="1593" y="27"/>
                    </a:lnTo>
                    <a:lnTo>
                      <a:pt x="1593" y="24"/>
                    </a:lnTo>
                    <a:lnTo>
                      <a:pt x="1594" y="23"/>
                    </a:lnTo>
                    <a:lnTo>
                      <a:pt x="1594" y="23"/>
                    </a:lnTo>
                    <a:lnTo>
                      <a:pt x="1594" y="24"/>
                    </a:lnTo>
                    <a:lnTo>
                      <a:pt x="1595" y="23"/>
                    </a:lnTo>
                    <a:lnTo>
                      <a:pt x="1595" y="23"/>
                    </a:lnTo>
                    <a:lnTo>
                      <a:pt x="1596" y="23"/>
                    </a:lnTo>
                    <a:lnTo>
                      <a:pt x="1596" y="24"/>
                    </a:lnTo>
                    <a:lnTo>
                      <a:pt x="1596" y="24"/>
                    </a:lnTo>
                    <a:lnTo>
                      <a:pt x="1598" y="23"/>
                    </a:lnTo>
                    <a:lnTo>
                      <a:pt x="1598" y="22"/>
                    </a:lnTo>
                    <a:lnTo>
                      <a:pt x="1598" y="23"/>
                    </a:lnTo>
                    <a:lnTo>
                      <a:pt x="1599" y="24"/>
                    </a:lnTo>
                    <a:lnTo>
                      <a:pt x="1599" y="26"/>
                    </a:lnTo>
                    <a:lnTo>
                      <a:pt x="1600" y="24"/>
                    </a:lnTo>
                    <a:lnTo>
                      <a:pt x="1600" y="27"/>
                    </a:lnTo>
                    <a:lnTo>
                      <a:pt x="1600" y="26"/>
                    </a:lnTo>
                    <a:lnTo>
                      <a:pt x="1601" y="26"/>
                    </a:lnTo>
                    <a:lnTo>
                      <a:pt x="1601" y="26"/>
                    </a:lnTo>
                    <a:lnTo>
                      <a:pt x="1601" y="26"/>
                    </a:lnTo>
                    <a:lnTo>
                      <a:pt x="1602" y="26"/>
                    </a:lnTo>
                    <a:lnTo>
                      <a:pt x="1602" y="27"/>
                    </a:lnTo>
                    <a:lnTo>
                      <a:pt x="1602" y="24"/>
                    </a:lnTo>
                    <a:lnTo>
                      <a:pt x="1603" y="23"/>
                    </a:lnTo>
                    <a:lnTo>
                      <a:pt x="1603" y="22"/>
                    </a:lnTo>
                    <a:lnTo>
                      <a:pt x="1604" y="23"/>
                    </a:lnTo>
                    <a:lnTo>
                      <a:pt x="1604" y="20"/>
                    </a:lnTo>
                    <a:lnTo>
                      <a:pt x="1604" y="19"/>
                    </a:lnTo>
                    <a:lnTo>
                      <a:pt x="1605" y="19"/>
                    </a:lnTo>
                    <a:lnTo>
                      <a:pt x="1605" y="18"/>
                    </a:lnTo>
                    <a:lnTo>
                      <a:pt x="1605" y="18"/>
                    </a:lnTo>
                    <a:lnTo>
                      <a:pt x="1607" y="17"/>
                    </a:lnTo>
                    <a:lnTo>
                      <a:pt x="1607" y="15"/>
                    </a:lnTo>
                    <a:lnTo>
                      <a:pt x="1607" y="14"/>
                    </a:lnTo>
                    <a:lnTo>
                      <a:pt x="1608" y="13"/>
                    </a:lnTo>
                    <a:lnTo>
                      <a:pt x="1608" y="14"/>
                    </a:lnTo>
                    <a:lnTo>
                      <a:pt x="1609" y="15"/>
                    </a:lnTo>
                    <a:lnTo>
                      <a:pt x="1609" y="17"/>
                    </a:lnTo>
                    <a:lnTo>
                      <a:pt x="1609" y="18"/>
                    </a:lnTo>
                    <a:lnTo>
                      <a:pt x="1610" y="19"/>
                    </a:lnTo>
                    <a:lnTo>
                      <a:pt x="1610" y="19"/>
                    </a:lnTo>
                    <a:lnTo>
                      <a:pt x="1610" y="19"/>
                    </a:lnTo>
                    <a:lnTo>
                      <a:pt x="1611" y="19"/>
                    </a:lnTo>
                    <a:lnTo>
                      <a:pt x="1611" y="22"/>
                    </a:lnTo>
                    <a:lnTo>
                      <a:pt x="1611" y="23"/>
                    </a:lnTo>
                    <a:lnTo>
                      <a:pt x="1612" y="22"/>
                    </a:lnTo>
                    <a:lnTo>
                      <a:pt x="1612" y="23"/>
                    </a:lnTo>
                    <a:lnTo>
                      <a:pt x="1613" y="23"/>
                    </a:lnTo>
                    <a:lnTo>
                      <a:pt x="1613" y="24"/>
                    </a:lnTo>
                    <a:lnTo>
                      <a:pt x="1613" y="27"/>
                    </a:lnTo>
                    <a:lnTo>
                      <a:pt x="1614" y="27"/>
                    </a:lnTo>
                    <a:lnTo>
                      <a:pt x="1614" y="29"/>
                    </a:lnTo>
                    <a:lnTo>
                      <a:pt x="1614" y="28"/>
                    </a:lnTo>
                    <a:lnTo>
                      <a:pt x="1616" y="28"/>
                    </a:lnTo>
                    <a:lnTo>
                      <a:pt x="1616" y="29"/>
                    </a:lnTo>
                    <a:lnTo>
                      <a:pt x="1616" y="29"/>
                    </a:lnTo>
                    <a:lnTo>
                      <a:pt x="1617" y="26"/>
                    </a:lnTo>
                    <a:lnTo>
                      <a:pt x="1617" y="27"/>
                    </a:lnTo>
                    <a:lnTo>
                      <a:pt x="1618" y="24"/>
                    </a:lnTo>
                    <a:lnTo>
                      <a:pt x="1618" y="22"/>
                    </a:lnTo>
                    <a:lnTo>
                      <a:pt x="1618" y="22"/>
                    </a:lnTo>
                    <a:lnTo>
                      <a:pt x="1619" y="21"/>
                    </a:lnTo>
                    <a:lnTo>
                      <a:pt x="1619" y="22"/>
                    </a:lnTo>
                    <a:lnTo>
                      <a:pt x="1619" y="21"/>
                    </a:lnTo>
                    <a:lnTo>
                      <a:pt x="1620" y="22"/>
                    </a:lnTo>
                    <a:lnTo>
                      <a:pt x="1620" y="20"/>
                    </a:lnTo>
                    <a:lnTo>
                      <a:pt x="1620" y="21"/>
                    </a:lnTo>
                    <a:lnTo>
                      <a:pt x="1621" y="19"/>
                    </a:lnTo>
                    <a:lnTo>
                      <a:pt x="1621" y="19"/>
                    </a:lnTo>
                    <a:lnTo>
                      <a:pt x="1622" y="19"/>
                    </a:lnTo>
                    <a:lnTo>
                      <a:pt x="1622" y="19"/>
                    </a:lnTo>
                    <a:lnTo>
                      <a:pt x="1622" y="19"/>
                    </a:lnTo>
                    <a:lnTo>
                      <a:pt x="1623" y="19"/>
                    </a:lnTo>
                    <a:lnTo>
                      <a:pt x="1623" y="19"/>
                    </a:lnTo>
                    <a:lnTo>
                      <a:pt x="1623" y="20"/>
                    </a:lnTo>
                    <a:lnTo>
                      <a:pt x="1625" y="22"/>
                    </a:lnTo>
                    <a:lnTo>
                      <a:pt x="1625" y="21"/>
                    </a:lnTo>
                    <a:lnTo>
                      <a:pt x="1625" y="21"/>
                    </a:lnTo>
                    <a:lnTo>
                      <a:pt x="1626" y="19"/>
                    </a:lnTo>
                    <a:lnTo>
                      <a:pt x="1626" y="21"/>
                    </a:lnTo>
                    <a:lnTo>
                      <a:pt x="1627" y="22"/>
                    </a:lnTo>
                    <a:lnTo>
                      <a:pt x="1627" y="21"/>
                    </a:lnTo>
                    <a:lnTo>
                      <a:pt x="1627" y="21"/>
                    </a:lnTo>
                    <a:lnTo>
                      <a:pt x="1628" y="21"/>
                    </a:lnTo>
                    <a:lnTo>
                      <a:pt x="1628" y="21"/>
                    </a:lnTo>
                    <a:lnTo>
                      <a:pt x="1628" y="21"/>
                    </a:lnTo>
                    <a:lnTo>
                      <a:pt x="1629" y="21"/>
                    </a:lnTo>
                    <a:lnTo>
                      <a:pt x="1629" y="22"/>
                    </a:lnTo>
                    <a:lnTo>
                      <a:pt x="1629" y="23"/>
                    </a:lnTo>
                    <a:lnTo>
                      <a:pt x="1630" y="23"/>
                    </a:lnTo>
                    <a:lnTo>
                      <a:pt x="1630" y="22"/>
                    </a:lnTo>
                    <a:lnTo>
                      <a:pt x="1631" y="22"/>
                    </a:lnTo>
                    <a:lnTo>
                      <a:pt x="1631" y="21"/>
                    </a:lnTo>
                    <a:lnTo>
                      <a:pt x="1631" y="22"/>
                    </a:lnTo>
                    <a:lnTo>
                      <a:pt x="1632" y="21"/>
                    </a:lnTo>
                    <a:lnTo>
                      <a:pt x="1632" y="21"/>
                    </a:lnTo>
                    <a:lnTo>
                      <a:pt x="1632" y="21"/>
                    </a:lnTo>
                    <a:lnTo>
                      <a:pt x="1634" y="22"/>
                    </a:lnTo>
                    <a:lnTo>
                      <a:pt x="1634" y="21"/>
                    </a:lnTo>
                    <a:lnTo>
                      <a:pt x="1634" y="19"/>
                    </a:lnTo>
                    <a:lnTo>
                      <a:pt x="1635" y="19"/>
                    </a:lnTo>
                    <a:lnTo>
                      <a:pt x="1635" y="18"/>
                    </a:lnTo>
                    <a:lnTo>
                      <a:pt x="1636" y="19"/>
                    </a:lnTo>
                    <a:lnTo>
                      <a:pt x="1636" y="18"/>
                    </a:lnTo>
                    <a:lnTo>
                      <a:pt x="1636" y="19"/>
                    </a:lnTo>
                    <a:lnTo>
                      <a:pt x="1637" y="19"/>
                    </a:lnTo>
                    <a:lnTo>
                      <a:pt x="1637" y="21"/>
                    </a:lnTo>
                    <a:lnTo>
                      <a:pt x="1637" y="23"/>
                    </a:lnTo>
                    <a:lnTo>
                      <a:pt x="1638" y="23"/>
                    </a:lnTo>
                    <a:lnTo>
                      <a:pt x="1638" y="23"/>
                    </a:lnTo>
                    <a:lnTo>
                      <a:pt x="1638" y="26"/>
                    </a:lnTo>
                    <a:lnTo>
                      <a:pt x="1639" y="69"/>
                    </a:lnTo>
                    <a:lnTo>
                      <a:pt x="1639" y="264"/>
                    </a:lnTo>
                    <a:lnTo>
                      <a:pt x="1640" y="392"/>
                    </a:lnTo>
                    <a:lnTo>
                      <a:pt x="1640" y="411"/>
                    </a:lnTo>
                    <a:lnTo>
                      <a:pt x="1640" y="358"/>
                    </a:lnTo>
                    <a:lnTo>
                      <a:pt x="1641" y="279"/>
                    </a:lnTo>
                    <a:lnTo>
                      <a:pt x="1641" y="204"/>
                    </a:lnTo>
                    <a:lnTo>
                      <a:pt x="1641" y="139"/>
                    </a:lnTo>
                    <a:lnTo>
                      <a:pt x="1643" y="90"/>
                    </a:lnTo>
                    <a:lnTo>
                      <a:pt x="1643" y="56"/>
                    </a:lnTo>
                    <a:lnTo>
                      <a:pt x="1644" y="32"/>
                    </a:lnTo>
                    <a:lnTo>
                      <a:pt x="1644" y="18"/>
                    </a:lnTo>
                    <a:lnTo>
                      <a:pt x="1644" y="9"/>
                    </a:lnTo>
                    <a:lnTo>
                      <a:pt x="1645" y="6"/>
                    </a:lnTo>
                    <a:lnTo>
                      <a:pt x="1645" y="6"/>
                    </a:lnTo>
                    <a:lnTo>
                      <a:pt x="1645" y="8"/>
                    </a:lnTo>
                    <a:lnTo>
                      <a:pt x="1646" y="9"/>
                    </a:lnTo>
                    <a:lnTo>
                      <a:pt x="1646" y="10"/>
                    </a:lnTo>
                    <a:lnTo>
                      <a:pt x="1646" y="15"/>
                    </a:lnTo>
                    <a:lnTo>
                      <a:pt x="1647" y="19"/>
                    </a:lnTo>
                    <a:lnTo>
                      <a:pt x="1647" y="22"/>
                    </a:lnTo>
                    <a:lnTo>
                      <a:pt x="1648" y="24"/>
                    </a:lnTo>
                    <a:lnTo>
                      <a:pt x="1648" y="27"/>
                    </a:lnTo>
                    <a:lnTo>
                      <a:pt x="1648" y="27"/>
                    </a:lnTo>
                    <a:lnTo>
                      <a:pt x="1649" y="26"/>
                    </a:lnTo>
                    <a:lnTo>
                      <a:pt x="1649" y="26"/>
                    </a:lnTo>
                    <a:lnTo>
                      <a:pt x="1649" y="24"/>
                    </a:lnTo>
                    <a:lnTo>
                      <a:pt x="1650" y="23"/>
                    </a:lnTo>
                    <a:lnTo>
                      <a:pt x="1650" y="22"/>
                    </a:lnTo>
                    <a:lnTo>
                      <a:pt x="1650" y="21"/>
                    </a:lnTo>
                    <a:lnTo>
                      <a:pt x="1652" y="19"/>
                    </a:lnTo>
                    <a:lnTo>
                      <a:pt x="1652" y="21"/>
                    </a:lnTo>
                    <a:lnTo>
                      <a:pt x="1653" y="22"/>
                    </a:lnTo>
                    <a:lnTo>
                      <a:pt x="1653" y="23"/>
                    </a:lnTo>
                    <a:lnTo>
                      <a:pt x="1653" y="23"/>
                    </a:lnTo>
                    <a:lnTo>
                      <a:pt x="1654" y="24"/>
                    </a:lnTo>
                    <a:lnTo>
                      <a:pt x="1654" y="27"/>
                    </a:lnTo>
                    <a:lnTo>
                      <a:pt x="1654" y="27"/>
                    </a:lnTo>
                    <a:lnTo>
                      <a:pt x="1655" y="27"/>
                    </a:lnTo>
                    <a:lnTo>
                      <a:pt x="1655" y="26"/>
                    </a:lnTo>
                    <a:lnTo>
                      <a:pt x="1655" y="26"/>
                    </a:lnTo>
                    <a:lnTo>
                      <a:pt x="1656" y="27"/>
                    </a:lnTo>
                    <a:lnTo>
                      <a:pt x="1656" y="29"/>
                    </a:lnTo>
                    <a:lnTo>
                      <a:pt x="1657" y="32"/>
                    </a:lnTo>
                    <a:lnTo>
                      <a:pt x="1657" y="36"/>
                    </a:lnTo>
                    <a:lnTo>
                      <a:pt x="1657" y="41"/>
                    </a:lnTo>
                    <a:lnTo>
                      <a:pt x="1658" y="46"/>
                    </a:lnTo>
                    <a:lnTo>
                      <a:pt x="1658" y="54"/>
                    </a:lnTo>
                    <a:lnTo>
                      <a:pt x="1658" y="60"/>
                    </a:lnTo>
                    <a:lnTo>
                      <a:pt x="1659" y="66"/>
                    </a:lnTo>
                    <a:lnTo>
                      <a:pt x="1659" y="72"/>
                    </a:lnTo>
                    <a:lnTo>
                      <a:pt x="1659" y="79"/>
                    </a:lnTo>
                    <a:lnTo>
                      <a:pt x="1661" y="84"/>
                    </a:lnTo>
                    <a:lnTo>
                      <a:pt x="1661" y="94"/>
                    </a:lnTo>
                    <a:lnTo>
                      <a:pt x="1662" y="100"/>
                    </a:lnTo>
                    <a:lnTo>
                      <a:pt x="1662" y="106"/>
                    </a:lnTo>
                    <a:lnTo>
                      <a:pt x="1662" y="112"/>
                    </a:lnTo>
                    <a:lnTo>
                      <a:pt x="1663" y="121"/>
                    </a:lnTo>
                    <a:lnTo>
                      <a:pt x="1663" y="129"/>
                    </a:lnTo>
                    <a:lnTo>
                      <a:pt x="1663" y="133"/>
                    </a:lnTo>
                    <a:lnTo>
                      <a:pt x="1664" y="139"/>
                    </a:lnTo>
                    <a:lnTo>
                      <a:pt x="1664" y="145"/>
                    </a:lnTo>
                    <a:lnTo>
                      <a:pt x="1664" y="149"/>
                    </a:lnTo>
                    <a:lnTo>
                      <a:pt x="1665" y="156"/>
                    </a:lnTo>
                    <a:lnTo>
                      <a:pt x="1665" y="159"/>
                    </a:lnTo>
                    <a:lnTo>
                      <a:pt x="1666" y="165"/>
                    </a:lnTo>
                    <a:lnTo>
                      <a:pt x="1666" y="169"/>
                    </a:lnTo>
                    <a:lnTo>
                      <a:pt x="1666" y="175"/>
                    </a:lnTo>
                    <a:lnTo>
                      <a:pt x="1667" y="181"/>
                    </a:lnTo>
                    <a:lnTo>
                      <a:pt x="1667" y="186"/>
                    </a:lnTo>
                    <a:lnTo>
                      <a:pt x="1667" y="191"/>
                    </a:lnTo>
                    <a:lnTo>
                      <a:pt x="1668" y="199"/>
                    </a:lnTo>
                    <a:lnTo>
                      <a:pt x="1668" y="204"/>
                    </a:lnTo>
                    <a:lnTo>
                      <a:pt x="1668" y="210"/>
                    </a:lnTo>
                    <a:lnTo>
                      <a:pt x="1670" y="218"/>
                    </a:lnTo>
                    <a:lnTo>
                      <a:pt x="1670" y="224"/>
                    </a:lnTo>
                    <a:lnTo>
                      <a:pt x="1671" y="230"/>
                    </a:lnTo>
                    <a:lnTo>
                      <a:pt x="1671" y="236"/>
                    </a:lnTo>
                    <a:lnTo>
                      <a:pt x="1671" y="240"/>
                    </a:lnTo>
                    <a:lnTo>
                      <a:pt x="1672" y="245"/>
                    </a:lnTo>
                    <a:lnTo>
                      <a:pt x="1672" y="250"/>
                    </a:lnTo>
                    <a:lnTo>
                      <a:pt x="1672" y="256"/>
                    </a:lnTo>
                    <a:lnTo>
                      <a:pt x="1673" y="263"/>
                    </a:lnTo>
                    <a:lnTo>
                      <a:pt x="1673" y="267"/>
                    </a:lnTo>
                    <a:lnTo>
                      <a:pt x="1673" y="273"/>
                    </a:lnTo>
                    <a:lnTo>
                      <a:pt x="1674" y="278"/>
                    </a:lnTo>
                    <a:lnTo>
                      <a:pt x="1674" y="282"/>
                    </a:lnTo>
                    <a:lnTo>
                      <a:pt x="1675" y="286"/>
                    </a:lnTo>
                    <a:lnTo>
                      <a:pt x="1675" y="291"/>
                    </a:lnTo>
                    <a:lnTo>
                      <a:pt x="1675" y="293"/>
                    </a:lnTo>
                    <a:lnTo>
                      <a:pt x="1676" y="296"/>
                    </a:lnTo>
                    <a:lnTo>
                      <a:pt x="1676" y="300"/>
                    </a:lnTo>
                    <a:lnTo>
                      <a:pt x="1676" y="304"/>
                    </a:lnTo>
                    <a:lnTo>
                      <a:pt x="1677" y="306"/>
                    </a:lnTo>
                    <a:lnTo>
                      <a:pt x="1677" y="311"/>
                    </a:lnTo>
                    <a:lnTo>
                      <a:pt x="1677" y="313"/>
                    </a:lnTo>
                    <a:lnTo>
                      <a:pt x="1679" y="318"/>
                    </a:lnTo>
                    <a:lnTo>
                      <a:pt x="1679" y="320"/>
                    </a:lnTo>
                    <a:lnTo>
                      <a:pt x="1680" y="322"/>
                    </a:lnTo>
                    <a:lnTo>
                      <a:pt x="1680" y="324"/>
                    </a:lnTo>
                    <a:lnTo>
                      <a:pt x="1680" y="327"/>
                    </a:lnTo>
                    <a:lnTo>
                      <a:pt x="1681" y="329"/>
                    </a:lnTo>
                    <a:lnTo>
                      <a:pt x="1681" y="330"/>
                    </a:lnTo>
                    <a:lnTo>
                      <a:pt x="1681" y="332"/>
                    </a:lnTo>
                    <a:lnTo>
                      <a:pt x="1682" y="336"/>
                    </a:lnTo>
                    <a:lnTo>
                      <a:pt x="1682" y="337"/>
                    </a:lnTo>
                    <a:lnTo>
                      <a:pt x="1683" y="339"/>
                    </a:lnTo>
                    <a:lnTo>
                      <a:pt x="1683" y="341"/>
                    </a:lnTo>
                    <a:lnTo>
                      <a:pt x="1683" y="342"/>
                    </a:lnTo>
                    <a:lnTo>
                      <a:pt x="1684" y="346"/>
                    </a:lnTo>
                    <a:lnTo>
                      <a:pt x="1684" y="346"/>
                    </a:lnTo>
                    <a:lnTo>
                      <a:pt x="1684" y="348"/>
                    </a:lnTo>
                    <a:lnTo>
                      <a:pt x="1685" y="349"/>
                    </a:lnTo>
                    <a:lnTo>
                      <a:pt x="1685" y="351"/>
                    </a:lnTo>
                    <a:lnTo>
                      <a:pt x="1685" y="352"/>
                    </a:lnTo>
                    <a:lnTo>
                      <a:pt x="1686" y="355"/>
                    </a:lnTo>
                    <a:lnTo>
                      <a:pt x="1686" y="356"/>
                    </a:lnTo>
                    <a:lnTo>
                      <a:pt x="1688" y="356"/>
                    </a:lnTo>
                    <a:lnTo>
                      <a:pt x="1688" y="356"/>
                    </a:lnTo>
                    <a:lnTo>
                      <a:pt x="1688" y="356"/>
                    </a:lnTo>
                    <a:lnTo>
                      <a:pt x="1689" y="356"/>
                    </a:lnTo>
                    <a:lnTo>
                      <a:pt x="1689" y="358"/>
                    </a:lnTo>
                    <a:lnTo>
                      <a:pt x="1689" y="359"/>
                    </a:lnTo>
                    <a:lnTo>
                      <a:pt x="1690" y="361"/>
                    </a:lnTo>
                    <a:lnTo>
                      <a:pt x="1690" y="363"/>
                    </a:lnTo>
                    <a:lnTo>
                      <a:pt x="1690" y="364"/>
                    </a:lnTo>
                    <a:lnTo>
                      <a:pt x="1691" y="366"/>
                    </a:lnTo>
                    <a:lnTo>
                      <a:pt x="1691" y="368"/>
                    </a:lnTo>
                    <a:lnTo>
                      <a:pt x="1692" y="370"/>
                    </a:lnTo>
                    <a:lnTo>
                      <a:pt x="1692" y="374"/>
                    </a:lnTo>
                    <a:lnTo>
                      <a:pt x="1692" y="374"/>
                    </a:lnTo>
                    <a:lnTo>
                      <a:pt x="1693" y="375"/>
                    </a:lnTo>
                    <a:lnTo>
                      <a:pt x="1693" y="375"/>
                    </a:lnTo>
                    <a:lnTo>
                      <a:pt x="1693" y="372"/>
                    </a:lnTo>
                    <a:lnTo>
                      <a:pt x="1694" y="374"/>
                    </a:lnTo>
                    <a:lnTo>
                      <a:pt x="1694" y="374"/>
                    </a:lnTo>
                    <a:lnTo>
                      <a:pt x="1694" y="374"/>
                    </a:lnTo>
                    <a:lnTo>
                      <a:pt x="1695" y="375"/>
                    </a:lnTo>
                    <a:lnTo>
                      <a:pt x="1695" y="376"/>
                    </a:lnTo>
                    <a:lnTo>
                      <a:pt x="1696" y="377"/>
                    </a:lnTo>
                    <a:lnTo>
                      <a:pt x="1696" y="377"/>
                    </a:lnTo>
                    <a:lnTo>
                      <a:pt x="1696" y="378"/>
                    </a:lnTo>
                    <a:lnTo>
                      <a:pt x="1698" y="379"/>
                    </a:lnTo>
                    <a:lnTo>
                      <a:pt x="1698" y="383"/>
                    </a:lnTo>
                    <a:lnTo>
                      <a:pt x="1698" y="385"/>
                    </a:lnTo>
                    <a:lnTo>
                      <a:pt x="1699" y="386"/>
                    </a:lnTo>
                    <a:lnTo>
                      <a:pt x="1699" y="387"/>
                    </a:lnTo>
                    <a:lnTo>
                      <a:pt x="1699" y="386"/>
                    </a:lnTo>
                    <a:lnTo>
                      <a:pt x="1700" y="384"/>
                    </a:lnTo>
                    <a:lnTo>
                      <a:pt x="1700" y="383"/>
                    </a:lnTo>
                    <a:lnTo>
                      <a:pt x="1701" y="382"/>
                    </a:lnTo>
                    <a:lnTo>
                      <a:pt x="1701" y="381"/>
                    </a:lnTo>
                    <a:lnTo>
                      <a:pt x="1701" y="382"/>
                    </a:lnTo>
                    <a:lnTo>
                      <a:pt x="1702" y="381"/>
                    </a:lnTo>
                    <a:lnTo>
                      <a:pt x="1702" y="381"/>
                    </a:lnTo>
                    <a:lnTo>
                      <a:pt x="1702" y="378"/>
                    </a:lnTo>
                    <a:lnTo>
                      <a:pt x="1703" y="377"/>
                    </a:lnTo>
                    <a:lnTo>
                      <a:pt x="1703" y="375"/>
                    </a:lnTo>
                    <a:lnTo>
                      <a:pt x="1703" y="375"/>
                    </a:lnTo>
                    <a:lnTo>
                      <a:pt x="1704" y="375"/>
                    </a:lnTo>
                    <a:lnTo>
                      <a:pt x="1704" y="376"/>
                    </a:lnTo>
                    <a:lnTo>
                      <a:pt x="1705" y="375"/>
                    </a:lnTo>
                    <a:lnTo>
                      <a:pt x="1705" y="376"/>
                    </a:lnTo>
                    <a:lnTo>
                      <a:pt x="1705" y="379"/>
                    </a:lnTo>
                    <a:lnTo>
                      <a:pt x="1707" y="381"/>
                    </a:lnTo>
                    <a:lnTo>
                      <a:pt x="1707" y="383"/>
                    </a:lnTo>
                    <a:lnTo>
                      <a:pt x="1707" y="383"/>
                    </a:lnTo>
                    <a:lnTo>
                      <a:pt x="1708" y="384"/>
                    </a:lnTo>
                    <a:lnTo>
                      <a:pt x="1708" y="384"/>
                    </a:lnTo>
                    <a:lnTo>
                      <a:pt x="1708" y="384"/>
                    </a:lnTo>
                    <a:lnTo>
                      <a:pt x="1709" y="382"/>
                    </a:lnTo>
                    <a:lnTo>
                      <a:pt x="1709" y="382"/>
                    </a:lnTo>
                    <a:lnTo>
                      <a:pt x="1710" y="379"/>
                    </a:lnTo>
                    <a:lnTo>
                      <a:pt x="1710" y="378"/>
                    </a:lnTo>
                    <a:lnTo>
                      <a:pt x="1710" y="378"/>
                    </a:lnTo>
                    <a:lnTo>
                      <a:pt x="1711" y="377"/>
                    </a:lnTo>
                    <a:lnTo>
                      <a:pt x="1711" y="377"/>
                    </a:lnTo>
                    <a:lnTo>
                      <a:pt x="1711" y="377"/>
                    </a:lnTo>
                    <a:lnTo>
                      <a:pt x="1712" y="376"/>
                    </a:lnTo>
                    <a:lnTo>
                      <a:pt x="1712" y="375"/>
                    </a:lnTo>
                    <a:lnTo>
                      <a:pt x="1712" y="374"/>
                    </a:lnTo>
                    <a:lnTo>
                      <a:pt x="1713" y="374"/>
                    </a:lnTo>
                    <a:lnTo>
                      <a:pt x="1713" y="375"/>
                    </a:lnTo>
                    <a:lnTo>
                      <a:pt x="1714" y="374"/>
                    </a:lnTo>
                    <a:lnTo>
                      <a:pt x="1714" y="375"/>
                    </a:lnTo>
                    <a:lnTo>
                      <a:pt x="1714" y="372"/>
                    </a:lnTo>
                    <a:lnTo>
                      <a:pt x="1716" y="370"/>
                    </a:lnTo>
                    <a:lnTo>
                      <a:pt x="1716" y="372"/>
                    </a:lnTo>
                    <a:lnTo>
                      <a:pt x="1716" y="373"/>
                    </a:lnTo>
                    <a:lnTo>
                      <a:pt x="1717" y="372"/>
                    </a:lnTo>
                    <a:lnTo>
                      <a:pt x="1717" y="372"/>
                    </a:lnTo>
                    <a:lnTo>
                      <a:pt x="1717" y="373"/>
                    </a:lnTo>
                    <a:lnTo>
                      <a:pt x="1718" y="372"/>
                    </a:lnTo>
                    <a:lnTo>
                      <a:pt x="1718" y="370"/>
                    </a:lnTo>
                    <a:lnTo>
                      <a:pt x="1719" y="369"/>
                    </a:lnTo>
                    <a:lnTo>
                      <a:pt x="1719" y="368"/>
                    </a:lnTo>
                    <a:lnTo>
                      <a:pt x="1719" y="367"/>
                    </a:lnTo>
                    <a:lnTo>
                      <a:pt x="1720" y="368"/>
                    </a:lnTo>
                    <a:lnTo>
                      <a:pt x="1720" y="367"/>
                    </a:lnTo>
                    <a:lnTo>
                      <a:pt x="1720" y="366"/>
                    </a:lnTo>
                    <a:lnTo>
                      <a:pt x="1721" y="366"/>
                    </a:lnTo>
                    <a:lnTo>
                      <a:pt x="1721" y="366"/>
                    </a:lnTo>
                    <a:lnTo>
                      <a:pt x="1721" y="366"/>
                    </a:lnTo>
                    <a:lnTo>
                      <a:pt x="1722" y="365"/>
                    </a:lnTo>
                    <a:lnTo>
                      <a:pt x="1722" y="365"/>
                    </a:lnTo>
                    <a:lnTo>
                      <a:pt x="1723" y="364"/>
                    </a:lnTo>
                    <a:lnTo>
                      <a:pt x="1723" y="365"/>
                    </a:lnTo>
                    <a:lnTo>
                      <a:pt x="1723" y="366"/>
                    </a:lnTo>
                    <a:lnTo>
                      <a:pt x="1725" y="366"/>
                    </a:lnTo>
                    <a:lnTo>
                      <a:pt x="1725" y="364"/>
                    </a:lnTo>
                    <a:lnTo>
                      <a:pt x="1725" y="364"/>
                    </a:lnTo>
                    <a:lnTo>
                      <a:pt x="1726" y="365"/>
                    </a:lnTo>
                    <a:lnTo>
                      <a:pt x="1726" y="364"/>
                    </a:lnTo>
                    <a:lnTo>
                      <a:pt x="1727" y="365"/>
                    </a:lnTo>
                    <a:lnTo>
                      <a:pt x="1727" y="364"/>
                    </a:lnTo>
                    <a:lnTo>
                      <a:pt x="1727" y="363"/>
                    </a:lnTo>
                    <a:lnTo>
                      <a:pt x="1728" y="363"/>
                    </a:lnTo>
                    <a:lnTo>
                      <a:pt x="1728" y="361"/>
                    </a:lnTo>
                    <a:lnTo>
                      <a:pt x="1728" y="361"/>
                    </a:lnTo>
                    <a:lnTo>
                      <a:pt x="1729" y="363"/>
                    </a:lnTo>
                    <a:lnTo>
                      <a:pt x="1729" y="363"/>
                    </a:lnTo>
                    <a:lnTo>
                      <a:pt x="1729" y="361"/>
                    </a:lnTo>
                    <a:lnTo>
                      <a:pt x="1730" y="360"/>
                    </a:lnTo>
                    <a:lnTo>
                      <a:pt x="1730" y="358"/>
                    </a:lnTo>
                    <a:lnTo>
                      <a:pt x="1731" y="356"/>
                    </a:lnTo>
                    <a:lnTo>
                      <a:pt x="1731" y="356"/>
                    </a:lnTo>
                    <a:lnTo>
                      <a:pt x="1731" y="355"/>
                    </a:lnTo>
                    <a:lnTo>
                      <a:pt x="1732" y="354"/>
                    </a:lnTo>
                    <a:lnTo>
                      <a:pt x="1732" y="355"/>
                    </a:lnTo>
                    <a:lnTo>
                      <a:pt x="1732" y="354"/>
                    </a:lnTo>
                    <a:lnTo>
                      <a:pt x="1734" y="352"/>
                    </a:lnTo>
                    <a:lnTo>
                      <a:pt x="1734" y="351"/>
                    </a:lnTo>
                    <a:lnTo>
                      <a:pt x="1734" y="351"/>
                    </a:lnTo>
                    <a:lnTo>
                      <a:pt x="1735" y="348"/>
                    </a:lnTo>
                    <a:lnTo>
                      <a:pt x="1735" y="347"/>
                    </a:lnTo>
                    <a:lnTo>
                      <a:pt x="1736" y="346"/>
                    </a:lnTo>
                    <a:lnTo>
                      <a:pt x="1736" y="345"/>
                    </a:lnTo>
                    <a:lnTo>
                      <a:pt x="1736" y="343"/>
                    </a:lnTo>
                    <a:lnTo>
                      <a:pt x="1737" y="343"/>
                    </a:lnTo>
                    <a:lnTo>
                      <a:pt x="1737" y="339"/>
                    </a:lnTo>
                    <a:lnTo>
                      <a:pt x="1737" y="339"/>
                    </a:lnTo>
                    <a:lnTo>
                      <a:pt x="1738" y="340"/>
                    </a:lnTo>
                    <a:lnTo>
                      <a:pt x="1738" y="340"/>
                    </a:lnTo>
                    <a:lnTo>
                      <a:pt x="1738" y="339"/>
                    </a:lnTo>
                    <a:lnTo>
                      <a:pt x="1739" y="338"/>
                    </a:lnTo>
                    <a:lnTo>
                      <a:pt x="1739" y="339"/>
                    </a:lnTo>
                    <a:lnTo>
                      <a:pt x="1740" y="338"/>
                    </a:lnTo>
                    <a:lnTo>
                      <a:pt x="1740" y="337"/>
                    </a:lnTo>
                    <a:lnTo>
                      <a:pt x="1740" y="338"/>
                    </a:lnTo>
                    <a:lnTo>
                      <a:pt x="1741" y="338"/>
                    </a:lnTo>
                    <a:lnTo>
                      <a:pt x="1741" y="338"/>
                    </a:lnTo>
                    <a:lnTo>
                      <a:pt x="1741" y="338"/>
                    </a:lnTo>
                    <a:lnTo>
                      <a:pt x="1743" y="338"/>
                    </a:lnTo>
                    <a:lnTo>
                      <a:pt x="1743" y="338"/>
                    </a:lnTo>
                    <a:lnTo>
                      <a:pt x="1743" y="338"/>
                    </a:lnTo>
                    <a:lnTo>
                      <a:pt x="1744" y="338"/>
                    </a:lnTo>
                    <a:lnTo>
                      <a:pt x="1744" y="338"/>
                    </a:lnTo>
                    <a:lnTo>
                      <a:pt x="1745" y="340"/>
                    </a:lnTo>
                    <a:lnTo>
                      <a:pt x="1745" y="338"/>
                    </a:lnTo>
                    <a:lnTo>
                      <a:pt x="1745" y="337"/>
                    </a:lnTo>
                    <a:lnTo>
                      <a:pt x="1746" y="337"/>
                    </a:lnTo>
                    <a:lnTo>
                      <a:pt x="1746" y="338"/>
                    </a:lnTo>
                    <a:lnTo>
                      <a:pt x="1746" y="338"/>
                    </a:lnTo>
                    <a:lnTo>
                      <a:pt x="1747" y="336"/>
                    </a:lnTo>
                    <a:lnTo>
                      <a:pt x="1747" y="332"/>
                    </a:lnTo>
                    <a:lnTo>
                      <a:pt x="1747" y="330"/>
                    </a:lnTo>
                    <a:lnTo>
                      <a:pt x="1748" y="329"/>
                    </a:lnTo>
                    <a:lnTo>
                      <a:pt x="1748" y="328"/>
                    </a:lnTo>
                    <a:lnTo>
                      <a:pt x="1749" y="324"/>
                    </a:lnTo>
                    <a:lnTo>
                      <a:pt x="1749" y="321"/>
                    </a:lnTo>
                    <a:lnTo>
                      <a:pt x="1749" y="321"/>
                    </a:lnTo>
                    <a:lnTo>
                      <a:pt x="1750" y="321"/>
                    </a:lnTo>
                    <a:lnTo>
                      <a:pt x="1750" y="321"/>
                    </a:lnTo>
                    <a:lnTo>
                      <a:pt x="1750" y="322"/>
                    </a:lnTo>
                    <a:lnTo>
                      <a:pt x="1752" y="322"/>
                    </a:lnTo>
                    <a:lnTo>
                      <a:pt x="1752" y="321"/>
                    </a:lnTo>
                    <a:lnTo>
                      <a:pt x="1752" y="319"/>
                    </a:lnTo>
                    <a:lnTo>
                      <a:pt x="1753" y="316"/>
                    </a:lnTo>
                    <a:lnTo>
                      <a:pt x="1753" y="315"/>
                    </a:lnTo>
                    <a:lnTo>
                      <a:pt x="1754" y="314"/>
                    </a:lnTo>
                    <a:lnTo>
                      <a:pt x="1754" y="313"/>
                    </a:lnTo>
                    <a:lnTo>
                      <a:pt x="1754" y="311"/>
                    </a:lnTo>
                    <a:lnTo>
                      <a:pt x="1755" y="310"/>
                    </a:lnTo>
                    <a:lnTo>
                      <a:pt x="1755" y="311"/>
                    </a:lnTo>
                    <a:lnTo>
                      <a:pt x="1755" y="310"/>
                    </a:lnTo>
                    <a:lnTo>
                      <a:pt x="1756" y="309"/>
                    </a:lnTo>
                    <a:lnTo>
                      <a:pt x="1756" y="309"/>
                    </a:lnTo>
                    <a:lnTo>
                      <a:pt x="1756" y="310"/>
                    </a:lnTo>
                    <a:lnTo>
                      <a:pt x="1757" y="311"/>
                    </a:lnTo>
                    <a:lnTo>
                      <a:pt x="1757" y="310"/>
                    </a:lnTo>
                    <a:lnTo>
                      <a:pt x="1758" y="309"/>
                    </a:lnTo>
                    <a:lnTo>
                      <a:pt x="1758" y="309"/>
                    </a:lnTo>
                    <a:lnTo>
                      <a:pt x="1758" y="307"/>
                    </a:lnTo>
                    <a:lnTo>
                      <a:pt x="1759" y="309"/>
                    </a:lnTo>
                    <a:lnTo>
                      <a:pt x="1759" y="307"/>
                    </a:lnTo>
                    <a:lnTo>
                      <a:pt x="1759" y="307"/>
                    </a:lnTo>
                    <a:lnTo>
                      <a:pt x="1761" y="309"/>
                    </a:lnTo>
                    <a:lnTo>
                      <a:pt x="1761" y="306"/>
                    </a:lnTo>
                    <a:lnTo>
                      <a:pt x="1761" y="306"/>
                    </a:lnTo>
                    <a:lnTo>
                      <a:pt x="1762" y="304"/>
                    </a:lnTo>
                    <a:lnTo>
                      <a:pt x="1762" y="304"/>
                    </a:lnTo>
                    <a:lnTo>
                      <a:pt x="1763" y="304"/>
                    </a:lnTo>
                    <a:lnTo>
                      <a:pt x="1763" y="303"/>
                    </a:lnTo>
                    <a:lnTo>
                      <a:pt x="1763" y="300"/>
                    </a:lnTo>
                    <a:lnTo>
                      <a:pt x="1764" y="301"/>
                    </a:lnTo>
                    <a:lnTo>
                      <a:pt x="1764" y="300"/>
                    </a:lnTo>
                    <a:lnTo>
                      <a:pt x="1764" y="300"/>
                    </a:lnTo>
                    <a:lnTo>
                      <a:pt x="1765" y="300"/>
                    </a:lnTo>
                    <a:lnTo>
                      <a:pt x="1765" y="301"/>
                    </a:lnTo>
                    <a:lnTo>
                      <a:pt x="1765" y="300"/>
                    </a:lnTo>
                    <a:lnTo>
                      <a:pt x="1766" y="298"/>
                    </a:lnTo>
                    <a:lnTo>
                      <a:pt x="1766" y="297"/>
                    </a:lnTo>
                    <a:lnTo>
                      <a:pt x="1767" y="297"/>
                    </a:lnTo>
                    <a:lnTo>
                      <a:pt x="1767" y="295"/>
                    </a:lnTo>
                    <a:lnTo>
                      <a:pt x="1767" y="294"/>
                    </a:lnTo>
                    <a:lnTo>
                      <a:pt x="1768" y="292"/>
                    </a:lnTo>
                    <a:lnTo>
                      <a:pt x="1768" y="292"/>
                    </a:lnTo>
                    <a:lnTo>
                      <a:pt x="1768" y="290"/>
                    </a:lnTo>
                    <a:lnTo>
                      <a:pt x="1770" y="290"/>
                    </a:lnTo>
                    <a:lnTo>
                      <a:pt x="1770" y="287"/>
                    </a:lnTo>
                    <a:lnTo>
                      <a:pt x="1771" y="284"/>
                    </a:lnTo>
                    <a:lnTo>
                      <a:pt x="1771" y="284"/>
                    </a:lnTo>
                    <a:lnTo>
                      <a:pt x="1771" y="284"/>
                    </a:lnTo>
                    <a:lnTo>
                      <a:pt x="1772" y="283"/>
                    </a:lnTo>
                    <a:lnTo>
                      <a:pt x="1772" y="283"/>
                    </a:lnTo>
                    <a:lnTo>
                      <a:pt x="1772" y="281"/>
                    </a:lnTo>
                    <a:lnTo>
                      <a:pt x="1773" y="279"/>
                    </a:lnTo>
                    <a:lnTo>
                      <a:pt x="1773" y="278"/>
                    </a:lnTo>
                    <a:lnTo>
                      <a:pt x="1773" y="278"/>
                    </a:lnTo>
                    <a:lnTo>
                      <a:pt x="1774" y="276"/>
                    </a:lnTo>
                    <a:lnTo>
                      <a:pt x="1774" y="277"/>
                    </a:lnTo>
                    <a:lnTo>
                      <a:pt x="1775" y="276"/>
                    </a:lnTo>
                    <a:lnTo>
                      <a:pt x="1775" y="275"/>
                    </a:lnTo>
                    <a:lnTo>
                      <a:pt x="1775" y="274"/>
                    </a:lnTo>
                    <a:lnTo>
                      <a:pt x="1776" y="276"/>
                    </a:lnTo>
                    <a:lnTo>
                      <a:pt x="1776" y="275"/>
                    </a:lnTo>
                    <a:lnTo>
                      <a:pt x="1776" y="274"/>
                    </a:lnTo>
                    <a:lnTo>
                      <a:pt x="1777" y="275"/>
                    </a:lnTo>
                    <a:lnTo>
                      <a:pt x="1777" y="274"/>
                    </a:lnTo>
                    <a:lnTo>
                      <a:pt x="1777" y="275"/>
                    </a:lnTo>
                    <a:lnTo>
                      <a:pt x="1779" y="275"/>
                    </a:lnTo>
                    <a:lnTo>
                      <a:pt x="1779" y="273"/>
                    </a:lnTo>
                    <a:lnTo>
                      <a:pt x="1780" y="269"/>
                    </a:lnTo>
                    <a:lnTo>
                      <a:pt x="1780" y="270"/>
                    </a:lnTo>
                    <a:lnTo>
                      <a:pt x="1780" y="270"/>
                    </a:lnTo>
                    <a:lnTo>
                      <a:pt x="1781" y="272"/>
                    </a:lnTo>
                    <a:lnTo>
                      <a:pt x="1781" y="269"/>
                    </a:lnTo>
                    <a:lnTo>
                      <a:pt x="1781" y="272"/>
                    </a:lnTo>
                    <a:lnTo>
                      <a:pt x="1782" y="270"/>
                    </a:lnTo>
                    <a:lnTo>
                      <a:pt x="1782" y="269"/>
                    </a:lnTo>
                    <a:lnTo>
                      <a:pt x="1782" y="269"/>
                    </a:lnTo>
                    <a:lnTo>
                      <a:pt x="1783" y="266"/>
                    </a:lnTo>
                    <a:lnTo>
                      <a:pt x="1783" y="266"/>
                    </a:lnTo>
                    <a:lnTo>
                      <a:pt x="1784" y="261"/>
                    </a:lnTo>
                    <a:lnTo>
                      <a:pt x="1784" y="259"/>
                    </a:lnTo>
                    <a:lnTo>
                      <a:pt x="1784" y="257"/>
                    </a:lnTo>
                    <a:lnTo>
                      <a:pt x="1785" y="254"/>
                    </a:lnTo>
                    <a:lnTo>
                      <a:pt x="1785" y="255"/>
                    </a:lnTo>
                    <a:lnTo>
                      <a:pt x="1785" y="251"/>
                    </a:lnTo>
                    <a:lnTo>
                      <a:pt x="1786" y="251"/>
                    </a:lnTo>
                    <a:lnTo>
                      <a:pt x="1786" y="251"/>
                    </a:lnTo>
                    <a:lnTo>
                      <a:pt x="1786" y="250"/>
                    </a:lnTo>
                    <a:lnTo>
                      <a:pt x="1788" y="250"/>
                    </a:lnTo>
                    <a:lnTo>
                      <a:pt x="1788" y="251"/>
                    </a:lnTo>
                    <a:lnTo>
                      <a:pt x="1789" y="251"/>
                    </a:lnTo>
                    <a:lnTo>
                      <a:pt x="1789" y="249"/>
                    </a:lnTo>
                    <a:lnTo>
                      <a:pt x="1789" y="249"/>
                    </a:lnTo>
                    <a:lnTo>
                      <a:pt x="1790" y="249"/>
                    </a:lnTo>
                    <a:lnTo>
                      <a:pt x="1790" y="250"/>
                    </a:lnTo>
                    <a:lnTo>
                      <a:pt x="1790" y="249"/>
                    </a:lnTo>
                    <a:lnTo>
                      <a:pt x="1791" y="246"/>
                    </a:lnTo>
                    <a:lnTo>
                      <a:pt x="1791" y="245"/>
                    </a:lnTo>
                    <a:lnTo>
                      <a:pt x="1791" y="246"/>
                    </a:lnTo>
                    <a:lnTo>
                      <a:pt x="1792" y="243"/>
                    </a:lnTo>
                    <a:lnTo>
                      <a:pt x="1792" y="243"/>
                    </a:lnTo>
                    <a:lnTo>
                      <a:pt x="1793" y="242"/>
                    </a:lnTo>
                    <a:lnTo>
                      <a:pt x="1793" y="242"/>
                    </a:lnTo>
                    <a:lnTo>
                      <a:pt x="1793" y="242"/>
                    </a:lnTo>
                    <a:lnTo>
                      <a:pt x="1794" y="243"/>
                    </a:lnTo>
                    <a:lnTo>
                      <a:pt x="1794" y="243"/>
                    </a:lnTo>
                    <a:lnTo>
                      <a:pt x="1794" y="243"/>
                    </a:lnTo>
                    <a:lnTo>
                      <a:pt x="1795" y="241"/>
                    </a:lnTo>
                    <a:lnTo>
                      <a:pt x="1795" y="239"/>
                    </a:lnTo>
                    <a:lnTo>
                      <a:pt x="1795" y="237"/>
                    </a:lnTo>
                    <a:lnTo>
                      <a:pt x="1797" y="237"/>
                    </a:lnTo>
                    <a:lnTo>
                      <a:pt x="1797" y="236"/>
                    </a:lnTo>
                    <a:lnTo>
                      <a:pt x="1798" y="234"/>
                    </a:lnTo>
                    <a:lnTo>
                      <a:pt x="1798" y="234"/>
                    </a:lnTo>
                    <a:lnTo>
                      <a:pt x="1798" y="234"/>
                    </a:lnTo>
                    <a:lnTo>
                      <a:pt x="1799" y="233"/>
                    </a:lnTo>
                    <a:lnTo>
                      <a:pt x="1799" y="233"/>
                    </a:lnTo>
                    <a:lnTo>
                      <a:pt x="1799" y="234"/>
                    </a:lnTo>
                    <a:lnTo>
                      <a:pt x="1800" y="234"/>
                    </a:lnTo>
                    <a:lnTo>
                      <a:pt x="1800" y="236"/>
                    </a:lnTo>
                    <a:lnTo>
                      <a:pt x="1800" y="233"/>
                    </a:lnTo>
                    <a:lnTo>
                      <a:pt x="1801" y="231"/>
                    </a:lnTo>
                    <a:lnTo>
                      <a:pt x="1801" y="231"/>
                    </a:lnTo>
                    <a:lnTo>
                      <a:pt x="1802" y="230"/>
                    </a:lnTo>
                    <a:lnTo>
                      <a:pt x="1802" y="230"/>
                    </a:lnTo>
                    <a:lnTo>
                      <a:pt x="1802" y="227"/>
                    </a:lnTo>
                    <a:lnTo>
                      <a:pt x="1803" y="227"/>
                    </a:lnTo>
                    <a:lnTo>
                      <a:pt x="1803" y="225"/>
                    </a:lnTo>
                    <a:lnTo>
                      <a:pt x="1803" y="227"/>
                    </a:lnTo>
                    <a:lnTo>
                      <a:pt x="1804" y="227"/>
                    </a:lnTo>
                    <a:lnTo>
                      <a:pt x="1804" y="225"/>
                    </a:lnTo>
                    <a:lnTo>
                      <a:pt x="1804" y="224"/>
                    </a:lnTo>
                    <a:lnTo>
                      <a:pt x="1806" y="223"/>
                    </a:lnTo>
                    <a:lnTo>
                      <a:pt x="1806" y="223"/>
                    </a:lnTo>
                    <a:lnTo>
                      <a:pt x="1807" y="222"/>
                    </a:lnTo>
                    <a:lnTo>
                      <a:pt x="1807" y="222"/>
                    </a:lnTo>
                    <a:lnTo>
                      <a:pt x="1807" y="221"/>
                    </a:lnTo>
                    <a:lnTo>
                      <a:pt x="1808" y="222"/>
                    </a:lnTo>
                    <a:lnTo>
                      <a:pt x="1808" y="221"/>
                    </a:lnTo>
                    <a:lnTo>
                      <a:pt x="1808" y="222"/>
                    </a:lnTo>
                    <a:lnTo>
                      <a:pt x="1809" y="221"/>
                    </a:lnTo>
                    <a:lnTo>
                      <a:pt x="1809" y="221"/>
                    </a:lnTo>
                    <a:lnTo>
                      <a:pt x="1809" y="219"/>
                    </a:lnTo>
                    <a:lnTo>
                      <a:pt x="1810" y="219"/>
                    </a:lnTo>
                    <a:lnTo>
                      <a:pt x="1810" y="219"/>
                    </a:lnTo>
                    <a:lnTo>
                      <a:pt x="1811" y="218"/>
                    </a:lnTo>
                    <a:lnTo>
                      <a:pt x="1811" y="218"/>
                    </a:lnTo>
                    <a:lnTo>
                      <a:pt x="1811" y="218"/>
                    </a:lnTo>
                    <a:lnTo>
                      <a:pt x="1812" y="215"/>
                    </a:lnTo>
                    <a:lnTo>
                      <a:pt x="1812" y="219"/>
                    </a:lnTo>
                    <a:lnTo>
                      <a:pt x="1812" y="216"/>
                    </a:lnTo>
                    <a:lnTo>
                      <a:pt x="1813" y="214"/>
                    </a:lnTo>
                    <a:lnTo>
                      <a:pt x="1813" y="213"/>
                    </a:lnTo>
                    <a:lnTo>
                      <a:pt x="1815" y="211"/>
                    </a:lnTo>
                    <a:lnTo>
                      <a:pt x="1815" y="210"/>
                    </a:lnTo>
                    <a:lnTo>
                      <a:pt x="1815" y="211"/>
                    </a:lnTo>
                    <a:lnTo>
                      <a:pt x="1816" y="213"/>
                    </a:lnTo>
                    <a:lnTo>
                      <a:pt x="1816" y="213"/>
                    </a:lnTo>
                    <a:lnTo>
                      <a:pt x="1816" y="214"/>
                    </a:lnTo>
                    <a:lnTo>
                      <a:pt x="1817" y="212"/>
                    </a:lnTo>
                    <a:lnTo>
                      <a:pt x="1817" y="211"/>
                    </a:lnTo>
                    <a:lnTo>
                      <a:pt x="1817" y="210"/>
                    </a:lnTo>
                    <a:lnTo>
                      <a:pt x="1818" y="210"/>
                    </a:lnTo>
                    <a:lnTo>
                      <a:pt x="1818" y="207"/>
                    </a:lnTo>
                    <a:lnTo>
                      <a:pt x="1819" y="205"/>
                    </a:lnTo>
                    <a:lnTo>
                      <a:pt x="1819" y="204"/>
                    </a:lnTo>
                    <a:lnTo>
                      <a:pt x="1819" y="203"/>
                    </a:lnTo>
                    <a:lnTo>
                      <a:pt x="1820" y="202"/>
                    </a:lnTo>
                    <a:lnTo>
                      <a:pt x="1820" y="202"/>
                    </a:lnTo>
                    <a:lnTo>
                      <a:pt x="1820" y="201"/>
                    </a:lnTo>
                    <a:lnTo>
                      <a:pt x="1821" y="200"/>
                    </a:lnTo>
                    <a:lnTo>
                      <a:pt x="1821" y="199"/>
                    </a:lnTo>
                    <a:lnTo>
                      <a:pt x="1821" y="199"/>
                    </a:lnTo>
                    <a:lnTo>
                      <a:pt x="1822" y="199"/>
                    </a:lnTo>
                    <a:lnTo>
                      <a:pt x="1822" y="199"/>
                    </a:lnTo>
                    <a:lnTo>
                      <a:pt x="1824" y="199"/>
                    </a:lnTo>
                    <a:lnTo>
                      <a:pt x="1824" y="199"/>
                    </a:lnTo>
                    <a:lnTo>
                      <a:pt x="1824" y="200"/>
                    </a:lnTo>
                    <a:lnTo>
                      <a:pt x="1825" y="201"/>
                    </a:lnTo>
                    <a:lnTo>
                      <a:pt x="1825" y="201"/>
                    </a:lnTo>
                    <a:lnTo>
                      <a:pt x="1825" y="202"/>
                    </a:lnTo>
                    <a:lnTo>
                      <a:pt x="1826" y="203"/>
                    </a:lnTo>
                    <a:lnTo>
                      <a:pt x="1826" y="201"/>
                    </a:lnTo>
                    <a:lnTo>
                      <a:pt x="1826" y="201"/>
                    </a:lnTo>
                    <a:lnTo>
                      <a:pt x="1827" y="200"/>
                    </a:lnTo>
                    <a:lnTo>
                      <a:pt x="1827" y="201"/>
                    </a:lnTo>
                    <a:lnTo>
                      <a:pt x="1828" y="199"/>
                    </a:lnTo>
                    <a:lnTo>
                      <a:pt x="1828" y="199"/>
                    </a:lnTo>
                    <a:lnTo>
                      <a:pt x="1828" y="196"/>
                    </a:lnTo>
                    <a:lnTo>
                      <a:pt x="1829" y="194"/>
                    </a:lnTo>
                    <a:lnTo>
                      <a:pt x="1829" y="192"/>
                    </a:lnTo>
                    <a:lnTo>
                      <a:pt x="1829" y="190"/>
                    </a:lnTo>
                    <a:lnTo>
                      <a:pt x="1830" y="187"/>
                    </a:lnTo>
                    <a:lnTo>
                      <a:pt x="1830" y="186"/>
                    </a:lnTo>
                    <a:lnTo>
                      <a:pt x="1830" y="185"/>
                    </a:lnTo>
                    <a:lnTo>
                      <a:pt x="1831" y="184"/>
                    </a:lnTo>
                    <a:lnTo>
                      <a:pt x="1831" y="184"/>
                    </a:lnTo>
                    <a:lnTo>
                      <a:pt x="1833" y="185"/>
                    </a:lnTo>
                    <a:lnTo>
                      <a:pt x="1833" y="186"/>
                    </a:lnTo>
                    <a:lnTo>
                      <a:pt x="1833" y="186"/>
                    </a:lnTo>
                    <a:lnTo>
                      <a:pt x="1834" y="187"/>
                    </a:lnTo>
                    <a:lnTo>
                      <a:pt x="1834" y="188"/>
                    </a:lnTo>
                    <a:lnTo>
                      <a:pt x="1834" y="190"/>
                    </a:lnTo>
                    <a:lnTo>
                      <a:pt x="1835" y="190"/>
                    </a:lnTo>
                    <a:lnTo>
                      <a:pt x="1835" y="187"/>
                    </a:lnTo>
                    <a:lnTo>
                      <a:pt x="1835" y="188"/>
                    </a:lnTo>
                    <a:lnTo>
                      <a:pt x="1836" y="188"/>
                    </a:lnTo>
                    <a:lnTo>
                      <a:pt x="1836" y="187"/>
                    </a:lnTo>
                    <a:lnTo>
                      <a:pt x="1837" y="188"/>
                    </a:lnTo>
                    <a:lnTo>
                      <a:pt x="1837" y="187"/>
                    </a:lnTo>
                    <a:lnTo>
                      <a:pt x="1837" y="184"/>
                    </a:lnTo>
                    <a:lnTo>
                      <a:pt x="1838" y="184"/>
                    </a:lnTo>
                    <a:lnTo>
                      <a:pt x="1838" y="184"/>
                    </a:lnTo>
                    <a:lnTo>
                      <a:pt x="1838" y="182"/>
                    </a:lnTo>
                    <a:lnTo>
                      <a:pt x="1839" y="182"/>
                    </a:lnTo>
                    <a:lnTo>
                      <a:pt x="1839" y="182"/>
                    </a:lnTo>
                    <a:lnTo>
                      <a:pt x="1839" y="179"/>
                    </a:lnTo>
                    <a:lnTo>
                      <a:pt x="1840" y="178"/>
                    </a:lnTo>
                    <a:lnTo>
                      <a:pt x="1840" y="178"/>
                    </a:lnTo>
                    <a:lnTo>
                      <a:pt x="1842" y="177"/>
                    </a:lnTo>
                    <a:lnTo>
                      <a:pt x="1842" y="178"/>
                    </a:lnTo>
                    <a:lnTo>
                      <a:pt x="1842" y="176"/>
                    </a:lnTo>
                    <a:lnTo>
                      <a:pt x="1843" y="176"/>
                    </a:lnTo>
                    <a:lnTo>
                      <a:pt x="1843" y="175"/>
                    </a:lnTo>
                    <a:lnTo>
                      <a:pt x="1843" y="175"/>
                    </a:lnTo>
                    <a:lnTo>
                      <a:pt x="1844" y="176"/>
                    </a:lnTo>
                    <a:lnTo>
                      <a:pt x="1844" y="175"/>
                    </a:lnTo>
                    <a:lnTo>
                      <a:pt x="1844" y="174"/>
                    </a:lnTo>
                    <a:lnTo>
                      <a:pt x="1845" y="174"/>
                    </a:lnTo>
                    <a:lnTo>
                      <a:pt x="1845" y="172"/>
                    </a:lnTo>
                    <a:lnTo>
                      <a:pt x="1846" y="172"/>
                    </a:lnTo>
                    <a:lnTo>
                      <a:pt x="1846" y="169"/>
                    </a:lnTo>
                    <a:lnTo>
                      <a:pt x="1846" y="170"/>
                    </a:lnTo>
                    <a:lnTo>
                      <a:pt x="1847" y="168"/>
                    </a:lnTo>
                    <a:lnTo>
                      <a:pt x="1847" y="167"/>
                    </a:lnTo>
                    <a:lnTo>
                      <a:pt x="1847" y="167"/>
                    </a:lnTo>
                    <a:lnTo>
                      <a:pt x="1848" y="167"/>
                    </a:lnTo>
                    <a:lnTo>
                      <a:pt x="1848" y="165"/>
                    </a:lnTo>
                    <a:lnTo>
                      <a:pt x="1848" y="164"/>
                    </a:lnTo>
                    <a:lnTo>
                      <a:pt x="1849" y="160"/>
                    </a:lnTo>
                    <a:lnTo>
                      <a:pt x="1849" y="159"/>
                    </a:lnTo>
                    <a:lnTo>
                      <a:pt x="1851" y="158"/>
                    </a:lnTo>
                    <a:lnTo>
                      <a:pt x="1851" y="158"/>
                    </a:lnTo>
                    <a:lnTo>
                      <a:pt x="1851" y="157"/>
                    </a:lnTo>
                    <a:lnTo>
                      <a:pt x="1852" y="155"/>
                    </a:lnTo>
                    <a:lnTo>
                      <a:pt x="1852" y="155"/>
                    </a:lnTo>
                    <a:lnTo>
                      <a:pt x="1852" y="151"/>
                    </a:lnTo>
                    <a:lnTo>
                      <a:pt x="1853" y="151"/>
                    </a:lnTo>
                    <a:lnTo>
                      <a:pt x="1853" y="152"/>
                    </a:lnTo>
                    <a:lnTo>
                      <a:pt x="1853" y="154"/>
                    </a:lnTo>
                    <a:lnTo>
                      <a:pt x="1854" y="151"/>
                    </a:lnTo>
                    <a:lnTo>
                      <a:pt x="1854" y="152"/>
                    </a:lnTo>
                    <a:lnTo>
                      <a:pt x="1855" y="152"/>
                    </a:lnTo>
                    <a:lnTo>
                      <a:pt x="1855" y="152"/>
                    </a:lnTo>
                    <a:lnTo>
                      <a:pt x="1855" y="152"/>
                    </a:lnTo>
                    <a:lnTo>
                      <a:pt x="1856" y="152"/>
                    </a:lnTo>
                    <a:lnTo>
                      <a:pt x="1856" y="150"/>
                    </a:lnTo>
                    <a:lnTo>
                      <a:pt x="1856" y="150"/>
                    </a:lnTo>
                    <a:lnTo>
                      <a:pt x="1857" y="150"/>
                    </a:lnTo>
                    <a:lnTo>
                      <a:pt x="1857" y="151"/>
                    </a:lnTo>
                    <a:lnTo>
                      <a:pt x="1858" y="150"/>
                    </a:lnTo>
                    <a:lnTo>
                      <a:pt x="1858" y="151"/>
                    </a:lnTo>
                    <a:lnTo>
                      <a:pt x="1858" y="151"/>
                    </a:lnTo>
                    <a:lnTo>
                      <a:pt x="1860" y="151"/>
                    </a:lnTo>
                    <a:lnTo>
                      <a:pt x="1860" y="152"/>
                    </a:lnTo>
                    <a:lnTo>
                      <a:pt x="1860" y="151"/>
                    </a:lnTo>
                    <a:lnTo>
                      <a:pt x="1861" y="154"/>
                    </a:lnTo>
                    <a:lnTo>
                      <a:pt x="1861" y="154"/>
                    </a:lnTo>
                    <a:lnTo>
                      <a:pt x="1861" y="154"/>
                    </a:lnTo>
                    <a:lnTo>
                      <a:pt x="1862" y="155"/>
                    </a:lnTo>
                    <a:lnTo>
                      <a:pt x="1862" y="154"/>
                    </a:lnTo>
                    <a:lnTo>
                      <a:pt x="1863" y="151"/>
                    </a:lnTo>
                    <a:lnTo>
                      <a:pt x="1863" y="148"/>
                    </a:lnTo>
                    <a:lnTo>
                      <a:pt x="1863" y="148"/>
                    </a:lnTo>
                    <a:lnTo>
                      <a:pt x="1864" y="146"/>
                    </a:lnTo>
                    <a:lnTo>
                      <a:pt x="1864" y="142"/>
                    </a:lnTo>
                    <a:lnTo>
                      <a:pt x="1864" y="142"/>
                    </a:lnTo>
                    <a:lnTo>
                      <a:pt x="1865" y="145"/>
                    </a:lnTo>
                    <a:lnTo>
                      <a:pt x="1865" y="143"/>
                    </a:lnTo>
                    <a:lnTo>
                      <a:pt x="1865" y="142"/>
                    </a:lnTo>
                    <a:lnTo>
                      <a:pt x="1866" y="142"/>
                    </a:lnTo>
                    <a:lnTo>
                      <a:pt x="1866" y="140"/>
                    </a:lnTo>
                    <a:lnTo>
                      <a:pt x="1867" y="138"/>
                    </a:lnTo>
                    <a:lnTo>
                      <a:pt x="1867" y="137"/>
                    </a:lnTo>
                    <a:lnTo>
                      <a:pt x="1867" y="136"/>
                    </a:lnTo>
                    <a:lnTo>
                      <a:pt x="1869" y="134"/>
                    </a:lnTo>
                    <a:lnTo>
                      <a:pt x="1869" y="133"/>
                    </a:lnTo>
                    <a:lnTo>
                      <a:pt x="1869" y="133"/>
                    </a:lnTo>
                    <a:lnTo>
                      <a:pt x="1870" y="134"/>
                    </a:lnTo>
                    <a:lnTo>
                      <a:pt x="1870" y="134"/>
                    </a:lnTo>
                    <a:lnTo>
                      <a:pt x="1870" y="136"/>
                    </a:lnTo>
                    <a:lnTo>
                      <a:pt x="1871" y="137"/>
                    </a:lnTo>
                    <a:lnTo>
                      <a:pt x="1871" y="137"/>
                    </a:lnTo>
                    <a:lnTo>
                      <a:pt x="1872" y="136"/>
                    </a:lnTo>
                    <a:lnTo>
                      <a:pt x="1872" y="137"/>
                    </a:lnTo>
                    <a:lnTo>
                      <a:pt x="1872" y="139"/>
                    </a:lnTo>
                    <a:lnTo>
                      <a:pt x="1873" y="134"/>
                    </a:lnTo>
                    <a:lnTo>
                      <a:pt x="1873" y="134"/>
                    </a:lnTo>
                    <a:lnTo>
                      <a:pt x="1873" y="132"/>
                    </a:lnTo>
                    <a:lnTo>
                      <a:pt x="1874" y="131"/>
                    </a:lnTo>
                    <a:lnTo>
                      <a:pt x="1874" y="131"/>
                    </a:lnTo>
                    <a:lnTo>
                      <a:pt x="1874" y="131"/>
                    </a:lnTo>
                    <a:lnTo>
                      <a:pt x="1875" y="131"/>
                    </a:lnTo>
                    <a:lnTo>
                      <a:pt x="1875" y="131"/>
                    </a:lnTo>
                    <a:lnTo>
                      <a:pt x="1876" y="132"/>
                    </a:lnTo>
                    <a:lnTo>
                      <a:pt x="1876" y="132"/>
                    </a:lnTo>
                    <a:lnTo>
                      <a:pt x="1876" y="133"/>
                    </a:lnTo>
                    <a:lnTo>
                      <a:pt x="1878" y="133"/>
                    </a:lnTo>
                    <a:lnTo>
                      <a:pt x="1878" y="132"/>
                    </a:lnTo>
                    <a:lnTo>
                      <a:pt x="1878" y="131"/>
                    </a:lnTo>
                    <a:lnTo>
                      <a:pt x="1879" y="129"/>
                    </a:lnTo>
                    <a:lnTo>
                      <a:pt x="1879" y="129"/>
                    </a:lnTo>
                    <a:lnTo>
                      <a:pt x="1879" y="129"/>
                    </a:lnTo>
                    <a:lnTo>
                      <a:pt x="1880" y="127"/>
                    </a:lnTo>
                    <a:lnTo>
                      <a:pt x="1880" y="125"/>
                    </a:lnTo>
                    <a:lnTo>
                      <a:pt x="1881" y="124"/>
                    </a:lnTo>
                    <a:lnTo>
                      <a:pt x="1881" y="123"/>
                    </a:lnTo>
                    <a:lnTo>
                      <a:pt x="1881" y="121"/>
                    </a:lnTo>
                    <a:lnTo>
                      <a:pt x="1882" y="123"/>
                    </a:lnTo>
                    <a:lnTo>
                      <a:pt x="1882" y="122"/>
                    </a:lnTo>
                    <a:lnTo>
                      <a:pt x="1882" y="122"/>
                    </a:lnTo>
                    <a:lnTo>
                      <a:pt x="1883" y="123"/>
                    </a:lnTo>
                    <a:lnTo>
                      <a:pt x="1883" y="120"/>
                    </a:lnTo>
                    <a:lnTo>
                      <a:pt x="1883" y="121"/>
                    </a:lnTo>
                    <a:lnTo>
                      <a:pt x="1884" y="121"/>
                    </a:lnTo>
                    <a:lnTo>
                      <a:pt x="1884" y="123"/>
                    </a:lnTo>
                    <a:lnTo>
                      <a:pt x="1885" y="124"/>
                    </a:lnTo>
                    <a:lnTo>
                      <a:pt x="1885" y="125"/>
                    </a:lnTo>
                    <a:lnTo>
                      <a:pt x="1885" y="127"/>
                    </a:lnTo>
                    <a:lnTo>
                      <a:pt x="1887" y="127"/>
                    </a:lnTo>
                    <a:lnTo>
                      <a:pt x="1887" y="122"/>
                    </a:lnTo>
                    <a:lnTo>
                      <a:pt x="1887" y="120"/>
                    </a:lnTo>
                    <a:lnTo>
                      <a:pt x="1888" y="118"/>
                    </a:lnTo>
                    <a:lnTo>
                      <a:pt x="1888" y="119"/>
                    </a:lnTo>
                    <a:lnTo>
                      <a:pt x="1888" y="119"/>
                    </a:lnTo>
                    <a:lnTo>
                      <a:pt x="1889" y="118"/>
                    </a:lnTo>
                    <a:lnTo>
                      <a:pt x="1889" y="118"/>
                    </a:lnTo>
                    <a:lnTo>
                      <a:pt x="1890" y="118"/>
                    </a:lnTo>
                    <a:lnTo>
                      <a:pt x="1890" y="119"/>
                    </a:lnTo>
                    <a:lnTo>
                      <a:pt x="1890" y="118"/>
                    </a:lnTo>
                    <a:lnTo>
                      <a:pt x="1891" y="121"/>
                    </a:lnTo>
                    <a:lnTo>
                      <a:pt x="1891" y="120"/>
                    </a:lnTo>
                    <a:lnTo>
                      <a:pt x="1891" y="121"/>
                    </a:lnTo>
                    <a:lnTo>
                      <a:pt x="1892" y="120"/>
                    </a:lnTo>
                    <a:lnTo>
                      <a:pt x="1892" y="120"/>
                    </a:lnTo>
                    <a:lnTo>
                      <a:pt x="1892" y="120"/>
                    </a:lnTo>
                    <a:lnTo>
                      <a:pt x="1893" y="120"/>
                    </a:lnTo>
                    <a:lnTo>
                      <a:pt x="1893" y="120"/>
                    </a:lnTo>
                    <a:lnTo>
                      <a:pt x="1894" y="121"/>
                    </a:lnTo>
                    <a:lnTo>
                      <a:pt x="1894" y="119"/>
                    </a:lnTo>
                    <a:lnTo>
                      <a:pt x="1894" y="118"/>
                    </a:lnTo>
                    <a:lnTo>
                      <a:pt x="1896" y="118"/>
                    </a:lnTo>
                    <a:lnTo>
                      <a:pt x="1896" y="115"/>
                    </a:lnTo>
                    <a:lnTo>
                      <a:pt x="1896" y="115"/>
                    </a:lnTo>
                    <a:lnTo>
                      <a:pt x="1897" y="112"/>
                    </a:lnTo>
                    <a:lnTo>
                      <a:pt x="1897" y="111"/>
                    </a:lnTo>
                    <a:lnTo>
                      <a:pt x="1897" y="114"/>
                    </a:lnTo>
                    <a:lnTo>
                      <a:pt x="1898" y="114"/>
                    </a:lnTo>
                    <a:lnTo>
                      <a:pt x="1898" y="115"/>
                    </a:lnTo>
                    <a:lnTo>
                      <a:pt x="1899" y="115"/>
                    </a:lnTo>
                    <a:lnTo>
                      <a:pt x="1899" y="114"/>
                    </a:lnTo>
                    <a:lnTo>
                      <a:pt x="1899" y="113"/>
                    </a:lnTo>
                    <a:lnTo>
                      <a:pt x="1900" y="111"/>
                    </a:lnTo>
                    <a:lnTo>
                      <a:pt x="1900" y="112"/>
                    </a:lnTo>
                    <a:lnTo>
                      <a:pt x="1900" y="110"/>
                    </a:lnTo>
                    <a:lnTo>
                      <a:pt x="1901" y="109"/>
                    </a:lnTo>
                    <a:lnTo>
                      <a:pt x="1901" y="108"/>
                    </a:lnTo>
                    <a:lnTo>
                      <a:pt x="1902" y="106"/>
                    </a:lnTo>
                    <a:lnTo>
                      <a:pt x="1902" y="105"/>
                    </a:lnTo>
                    <a:lnTo>
                      <a:pt x="1902" y="106"/>
                    </a:lnTo>
                    <a:lnTo>
                      <a:pt x="1903" y="105"/>
                    </a:lnTo>
                    <a:lnTo>
                      <a:pt x="1903" y="105"/>
                    </a:lnTo>
                    <a:lnTo>
                      <a:pt x="1903" y="105"/>
                    </a:lnTo>
                    <a:lnTo>
                      <a:pt x="1905" y="105"/>
                    </a:lnTo>
                    <a:lnTo>
                      <a:pt x="1905" y="109"/>
                    </a:lnTo>
                    <a:lnTo>
                      <a:pt x="1905" y="110"/>
                    </a:lnTo>
                    <a:lnTo>
                      <a:pt x="1906" y="112"/>
                    </a:lnTo>
                    <a:lnTo>
                      <a:pt x="1906" y="111"/>
                    </a:lnTo>
                    <a:lnTo>
                      <a:pt x="1907" y="110"/>
                    </a:lnTo>
                    <a:lnTo>
                      <a:pt x="1907" y="110"/>
                    </a:lnTo>
                    <a:lnTo>
                      <a:pt x="1907" y="109"/>
                    </a:lnTo>
                    <a:lnTo>
                      <a:pt x="1908" y="110"/>
                    </a:lnTo>
                    <a:lnTo>
                      <a:pt x="1908" y="111"/>
                    </a:lnTo>
                    <a:lnTo>
                      <a:pt x="1908" y="113"/>
                    </a:lnTo>
                    <a:lnTo>
                      <a:pt x="1909" y="114"/>
                    </a:lnTo>
                    <a:lnTo>
                      <a:pt x="1909" y="114"/>
                    </a:lnTo>
                    <a:lnTo>
                      <a:pt x="1909" y="114"/>
                    </a:lnTo>
                    <a:lnTo>
                      <a:pt x="1910" y="114"/>
                    </a:lnTo>
                    <a:lnTo>
                      <a:pt x="1910" y="115"/>
                    </a:lnTo>
                    <a:lnTo>
                      <a:pt x="1911" y="111"/>
                    </a:lnTo>
                    <a:lnTo>
                      <a:pt x="1911" y="109"/>
                    </a:lnTo>
                    <a:lnTo>
                      <a:pt x="1911" y="108"/>
                    </a:lnTo>
                    <a:lnTo>
                      <a:pt x="1912" y="105"/>
                    </a:lnTo>
                    <a:lnTo>
                      <a:pt x="1912" y="103"/>
                    </a:lnTo>
                    <a:lnTo>
                      <a:pt x="1912" y="102"/>
                    </a:lnTo>
                    <a:lnTo>
                      <a:pt x="1914" y="103"/>
                    </a:lnTo>
                    <a:lnTo>
                      <a:pt x="1914" y="102"/>
                    </a:lnTo>
                    <a:lnTo>
                      <a:pt x="1914" y="103"/>
                    </a:lnTo>
                    <a:lnTo>
                      <a:pt x="1915" y="105"/>
                    </a:lnTo>
                    <a:lnTo>
                      <a:pt x="1915" y="105"/>
                    </a:lnTo>
                    <a:lnTo>
                      <a:pt x="1916" y="105"/>
                    </a:lnTo>
                    <a:lnTo>
                      <a:pt x="1916" y="103"/>
                    </a:lnTo>
                    <a:lnTo>
                      <a:pt x="1916" y="102"/>
                    </a:lnTo>
                    <a:lnTo>
                      <a:pt x="1917" y="101"/>
                    </a:lnTo>
                    <a:lnTo>
                      <a:pt x="1917" y="101"/>
                    </a:lnTo>
                    <a:lnTo>
                      <a:pt x="1917" y="101"/>
                    </a:lnTo>
                    <a:lnTo>
                      <a:pt x="1918" y="101"/>
                    </a:lnTo>
                    <a:lnTo>
                      <a:pt x="1918" y="101"/>
                    </a:lnTo>
                    <a:lnTo>
                      <a:pt x="1918" y="102"/>
                    </a:lnTo>
                    <a:lnTo>
                      <a:pt x="1919" y="101"/>
                    </a:lnTo>
                    <a:lnTo>
                      <a:pt x="1919" y="101"/>
                    </a:lnTo>
                    <a:lnTo>
                      <a:pt x="1920" y="101"/>
                    </a:lnTo>
                    <a:lnTo>
                      <a:pt x="1920" y="100"/>
                    </a:lnTo>
                    <a:lnTo>
                      <a:pt x="1920" y="100"/>
                    </a:lnTo>
                    <a:lnTo>
                      <a:pt x="1921" y="100"/>
                    </a:lnTo>
                    <a:lnTo>
                      <a:pt x="1921" y="100"/>
                    </a:lnTo>
                    <a:lnTo>
                      <a:pt x="1921" y="101"/>
                    </a:lnTo>
                    <a:lnTo>
                      <a:pt x="1923" y="101"/>
                    </a:lnTo>
                    <a:lnTo>
                      <a:pt x="1923" y="101"/>
                    </a:lnTo>
                    <a:lnTo>
                      <a:pt x="1923" y="100"/>
                    </a:lnTo>
                    <a:lnTo>
                      <a:pt x="1924" y="99"/>
                    </a:lnTo>
                    <a:lnTo>
                      <a:pt x="1924" y="97"/>
                    </a:lnTo>
                    <a:lnTo>
                      <a:pt x="1925" y="97"/>
                    </a:lnTo>
                    <a:lnTo>
                      <a:pt x="1925" y="96"/>
                    </a:lnTo>
                    <a:lnTo>
                      <a:pt x="1925" y="95"/>
                    </a:lnTo>
                    <a:lnTo>
                      <a:pt x="1926" y="95"/>
                    </a:lnTo>
                    <a:lnTo>
                      <a:pt x="1926" y="95"/>
                    </a:lnTo>
                    <a:lnTo>
                      <a:pt x="1926" y="96"/>
                    </a:lnTo>
                    <a:lnTo>
                      <a:pt x="1927" y="97"/>
                    </a:lnTo>
                    <a:lnTo>
                      <a:pt x="1927" y="97"/>
                    </a:lnTo>
                    <a:lnTo>
                      <a:pt x="1927" y="97"/>
                    </a:lnTo>
                    <a:lnTo>
                      <a:pt x="1928" y="96"/>
                    </a:lnTo>
                    <a:lnTo>
                      <a:pt x="1928" y="96"/>
                    </a:lnTo>
                    <a:lnTo>
                      <a:pt x="1929" y="95"/>
                    </a:lnTo>
                    <a:lnTo>
                      <a:pt x="1929" y="94"/>
                    </a:lnTo>
                    <a:lnTo>
                      <a:pt x="1929" y="94"/>
                    </a:lnTo>
                    <a:lnTo>
                      <a:pt x="1930" y="95"/>
                    </a:lnTo>
                    <a:lnTo>
                      <a:pt x="1930" y="94"/>
                    </a:lnTo>
                    <a:lnTo>
                      <a:pt x="1930" y="94"/>
                    </a:lnTo>
                    <a:lnTo>
                      <a:pt x="1932" y="93"/>
                    </a:lnTo>
                    <a:lnTo>
                      <a:pt x="1932" y="93"/>
                    </a:lnTo>
                    <a:lnTo>
                      <a:pt x="1932" y="94"/>
                    </a:lnTo>
                    <a:lnTo>
                      <a:pt x="1933" y="95"/>
                    </a:lnTo>
                    <a:lnTo>
                      <a:pt x="1933" y="93"/>
                    </a:lnTo>
                    <a:lnTo>
                      <a:pt x="1934" y="92"/>
                    </a:lnTo>
                    <a:lnTo>
                      <a:pt x="1934" y="92"/>
                    </a:lnTo>
                    <a:lnTo>
                      <a:pt x="1934" y="88"/>
                    </a:lnTo>
                    <a:lnTo>
                      <a:pt x="1935" y="88"/>
                    </a:lnTo>
                    <a:lnTo>
                      <a:pt x="1935" y="87"/>
                    </a:lnTo>
                    <a:lnTo>
                      <a:pt x="1935" y="86"/>
                    </a:lnTo>
                    <a:lnTo>
                      <a:pt x="1936" y="87"/>
                    </a:lnTo>
                    <a:lnTo>
                      <a:pt x="1936" y="88"/>
                    </a:lnTo>
                    <a:lnTo>
                      <a:pt x="1936" y="91"/>
                    </a:lnTo>
                    <a:lnTo>
                      <a:pt x="1937" y="92"/>
                    </a:lnTo>
                    <a:lnTo>
                      <a:pt x="1937" y="92"/>
                    </a:lnTo>
                    <a:lnTo>
                      <a:pt x="1938" y="92"/>
                    </a:lnTo>
                    <a:lnTo>
                      <a:pt x="1938" y="90"/>
                    </a:lnTo>
                    <a:lnTo>
                      <a:pt x="1938" y="87"/>
                    </a:lnTo>
                    <a:lnTo>
                      <a:pt x="1939" y="86"/>
                    </a:lnTo>
                    <a:lnTo>
                      <a:pt x="1939" y="85"/>
                    </a:lnTo>
                    <a:lnTo>
                      <a:pt x="1939" y="85"/>
                    </a:lnTo>
                    <a:lnTo>
                      <a:pt x="1941" y="87"/>
                    </a:lnTo>
                    <a:lnTo>
                      <a:pt x="1941" y="87"/>
                    </a:lnTo>
                    <a:lnTo>
                      <a:pt x="1942" y="86"/>
                    </a:lnTo>
                    <a:lnTo>
                      <a:pt x="1942" y="88"/>
                    </a:lnTo>
                    <a:lnTo>
                      <a:pt x="1942" y="90"/>
                    </a:lnTo>
                    <a:lnTo>
                      <a:pt x="1943" y="90"/>
                    </a:lnTo>
                    <a:lnTo>
                      <a:pt x="1943" y="90"/>
                    </a:lnTo>
                    <a:lnTo>
                      <a:pt x="1943" y="92"/>
                    </a:lnTo>
                    <a:lnTo>
                      <a:pt x="1944" y="92"/>
                    </a:lnTo>
                    <a:lnTo>
                      <a:pt x="1944" y="92"/>
                    </a:lnTo>
                    <a:lnTo>
                      <a:pt x="1944" y="88"/>
                    </a:lnTo>
                    <a:lnTo>
                      <a:pt x="1945" y="87"/>
                    </a:lnTo>
                    <a:lnTo>
                      <a:pt x="1945" y="86"/>
                    </a:lnTo>
                    <a:lnTo>
                      <a:pt x="1946" y="84"/>
                    </a:lnTo>
                    <a:lnTo>
                      <a:pt x="1946" y="83"/>
                    </a:lnTo>
                    <a:lnTo>
                      <a:pt x="1946" y="82"/>
                    </a:lnTo>
                    <a:lnTo>
                      <a:pt x="1947" y="82"/>
                    </a:lnTo>
                    <a:lnTo>
                      <a:pt x="1947" y="81"/>
                    </a:lnTo>
                    <a:lnTo>
                      <a:pt x="1947" y="79"/>
                    </a:lnTo>
                    <a:lnTo>
                      <a:pt x="1948" y="78"/>
                    </a:lnTo>
                    <a:lnTo>
                      <a:pt x="1948" y="79"/>
                    </a:lnTo>
                    <a:lnTo>
                      <a:pt x="1948" y="78"/>
                    </a:lnTo>
                    <a:lnTo>
                      <a:pt x="1950" y="79"/>
                    </a:lnTo>
                    <a:lnTo>
                      <a:pt x="1950" y="81"/>
                    </a:lnTo>
                    <a:lnTo>
                      <a:pt x="1951" y="79"/>
                    </a:lnTo>
                    <a:lnTo>
                      <a:pt x="1951" y="79"/>
                    </a:lnTo>
                    <a:lnTo>
                      <a:pt x="1951" y="79"/>
                    </a:lnTo>
                    <a:lnTo>
                      <a:pt x="1952" y="78"/>
                    </a:lnTo>
                    <a:lnTo>
                      <a:pt x="1952" y="78"/>
                    </a:lnTo>
                    <a:lnTo>
                      <a:pt x="1952" y="82"/>
                    </a:lnTo>
                    <a:lnTo>
                      <a:pt x="1953" y="84"/>
                    </a:lnTo>
                    <a:lnTo>
                      <a:pt x="1953" y="86"/>
                    </a:lnTo>
                    <a:lnTo>
                      <a:pt x="1953" y="85"/>
                    </a:lnTo>
                    <a:lnTo>
                      <a:pt x="1954" y="87"/>
                    </a:lnTo>
                    <a:lnTo>
                      <a:pt x="1954" y="88"/>
                    </a:lnTo>
                    <a:lnTo>
                      <a:pt x="1955" y="90"/>
                    </a:lnTo>
                    <a:lnTo>
                      <a:pt x="1955" y="91"/>
                    </a:lnTo>
                    <a:lnTo>
                      <a:pt x="1955" y="88"/>
                    </a:lnTo>
                    <a:lnTo>
                      <a:pt x="1956" y="87"/>
                    </a:lnTo>
                    <a:lnTo>
                      <a:pt x="1956" y="85"/>
                    </a:lnTo>
                    <a:lnTo>
                      <a:pt x="1956" y="84"/>
                    </a:lnTo>
                    <a:lnTo>
                      <a:pt x="1957" y="83"/>
                    </a:lnTo>
                    <a:lnTo>
                      <a:pt x="1957" y="83"/>
                    </a:lnTo>
                    <a:lnTo>
                      <a:pt x="1957" y="83"/>
                    </a:lnTo>
                    <a:lnTo>
                      <a:pt x="1959" y="83"/>
                    </a:lnTo>
                    <a:lnTo>
                      <a:pt x="1959" y="84"/>
                    </a:lnTo>
                    <a:lnTo>
                      <a:pt x="1960" y="82"/>
                    </a:lnTo>
                    <a:lnTo>
                      <a:pt x="1960" y="81"/>
                    </a:lnTo>
                    <a:lnTo>
                      <a:pt x="1960" y="81"/>
                    </a:lnTo>
                    <a:lnTo>
                      <a:pt x="1961" y="79"/>
                    </a:lnTo>
                    <a:lnTo>
                      <a:pt x="1961" y="78"/>
                    </a:lnTo>
                    <a:lnTo>
                      <a:pt x="1961" y="77"/>
                    </a:lnTo>
                    <a:lnTo>
                      <a:pt x="1962" y="76"/>
                    </a:lnTo>
                    <a:lnTo>
                      <a:pt x="1962" y="74"/>
                    </a:lnTo>
                    <a:lnTo>
                      <a:pt x="1962" y="74"/>
                    </a:lnTo>
                    <a:lnTo>
                      <a:pt x="1963" y="74"/>
                    </a:lnTo>
                    <a:lnTo>
                      <a:pt x="1963" y="73"/>
                    </a:lnTo>
                    <a:lnTo>
                      <a:pt x="1964" y="72"/>
                    </a:lnTo>
                    <a:lnTo>
                      <a:pt x="1964" y="73"/>
                    </a:lnTo>
                    <a:lnTo>
                      <a:pt x="1964" y="70"/>
                    </a:lnTo>
                    <a:lnTo>
                      <a:pt x="1965" y="73"/>
                    </a:lnTo>
                    <a:lnTo>
                      <a:pt x="1965" y="72"/>
                    </a:lnTo>
                    <a:lnTo>
                      <a:pt x="1965" y="74"/>
                    </a:lnTo>
                    <a:lnTo>
                      <a:pt x="1966" y="74"/>
                    </a:lnTo>
                    <a:lnTo>
                      <a:pt x="1966" y="74"/>
                    </a:lnTo>
                    <a:lnTo>
                      <a:pt x="1966" y="74"/>
                    </a:lnTo>
                    <a:lnTo>
                      <a:pt x="1968" y="74"/>
                    </a:lnTo>
                    <a:lnTo>
                      <a:pt x="1968" y="74"/>
                    </a:lnTo>
                    <a:lnTo>
                      <a:pt x="1969" y="77"/>
                    </a:lnTo>
                    <a:lnTo>
                      <a:pt x="1969" y="77"/>
                    </a:lnTo>
                    <a:lnTo>
                      <a:pt x="1969" y="77"/>
                    </a:lnTo>
                    <a:lnTo>
                      <a:pt x="1970" y="77"/>
                    </a:lnTo>
                    <a:lnTo>
                      <a:pt x="1970" y="77"/>
                    </a:lnTo>
                    <a:lnTo>
                      <a:pt x="1970" y="77"/>
                    </a:lnTo>
                    <a:lnTo>
                      <a:pt x="1971" y="76"/>
                    </a:lnTo>
                    <a:lnTo>
                      <a:pt x="1971" y="76"/>
                    </a:lnTo>
                    <a:lnTo>
                      <a:pt x="1971" y="77"/>
                    </a:lnTo>
                    <a:lnTo>
                      <a:pt x="1972" y="77"/>
                    </a:lnTo>
                    <a:lnTo>
                      <a:pt x="1972" y="78"/>
                    </a:lnTo>
                    <a:lnTo>
                      <a:pt x="1973" y="77"/>
                    </a:lnTo>
                    <a:lnTo>
                      <a:pt x="1973" y="78"/>
                    </a:lnTo>
                    <a:lnTo>
                      <a:pt x="1973" y="78"/>
                    </a:lnTo>
                    <a:lnTo>
                      <a:pt x="1974" y="79"/>
                    </a:lnTo>
                    <a:lnTo>
                      <a:pt x="1974" y="81"/>
                    </a:lnTo>
                    <a:lnTo>
                      <a:pt x="1974" y="82"/>
                    </a:lnTo>
                    <a:lnTo>
                      <a:pt x="1975" y="82"/>
                    </a:lnTo>
                    <a:lnTo>
                      <a:pt x="1975" y="82"/>
                    </a:lnTo>
                    <a:lnTo>
                      <a:pt x="1975" y="81"/>
                    </a:lnTo>
                    <a:lnTo>
                      <a:pt x="1977" y="79"/>
                    </a:lnTo>
                    <a:lnTo>
                      <a:pt x="1977" y="79"/>
                    </a:lnTo>
                    <a:lnTo>
                      <a:pt x="1978" y="78"/>
                    </a:lnTo>
                    <a:lnTo>
                      <a:pt x="1978" y="78"/>
                    </a:lnTo>
                    <a:lnTo>
                      <a:pt x="1978" y="79"/>
                    </a:lnTo>
                    <a:lnTo>
                      <a:pt x="1979" y="79"/>
                    </a:lnTo>
                    <a:lnTo>
                      <a:pt x="1979" y="78"/>
                    </a:lnTo>
                    <a:lnTo>
                      <a:pt x="1979" y="79"/>
                    </a:lnTo>
                    <a:lnTo>
                      <a:pt x="1980" y="82"/>
                    </a:lnTo>
                    <a:lnTo>
                      <a:pt x="1980" y="81"/>
                    </a:lnTo>
                    <a:lnTo>
                      <a:pt x="1980" y="79"/>
                    </a:lnTo>
                    <a:lnTo>
                      <a:pt x="1981" y="78"/>
                    </a:lnTo>
                    <a:lnTo>
                      <a:pt x="1981" y="76"/>
                    </a:lnTo>
                    <a:lnTo>
                      <a:pt x="1982" y="77"/>
                    </a:lnTo>
                    <a:lnTo>
                      <a:pt x="1982" y="76"/>
                    </a:lnTo>
                    <a:lnTo>
                      <a:pt x="1982" y="74"/>
                    </a:lnTo>
                    <a:lnTo>
                      <a:pt x="1983" y="73"/>
                    </a:lnTo>
                    <a:lnTo>
                      <a:pt x="1983" y="75"/>
                    </a:lnTo>
                    <a:lnTo>
                      <a:pt x="1983" y="75"/>
                    </a:lnTo>
                    <a:lnTo>
                      <a:pt x="1984" y="74"/>
                    </a:lnTo>
                    <a:lnTo>
                      <a:pt x="1984" y="76"/>
                    </a:lnTo>
                    <a:lnTo>
                      <a:pt x="1986" y="74"/>
                    </a:lnTo>
                    <a:lnTo>
                      <a:pt x="1986" y="74"/>
                    </a:lnTo>
                    <a:lnTo>
                      <a:pt x="1986" y="76"/>
                    </a:lnTo>
                    <a:lnTo>
                      <a:pt x="1987" y="76"/>
                    </a:lnTo>
                    <a:lnTo>
                      <a:pt x="1987" y="79"/>
                    </a:lnTo>
                    <a:lnTo>
                      <a:pt x="1987" y="82"/>
                    </a:lnTo>
                    <a:lnTo>
                      <a:pt x="1988" y="83"/>
                    </a:lnTo>
                    <a:lnTo>
                      <a:pt x="1988" y="84"/>
                    </a:lnTo>
                    <a:lnTo>
                      <a:pt x="1988" y="84"/>
                    </a:lnTo>
                    <a:lnTo>
                      <a:pt x="1989" y="83"/>
                    </a:lnTo>
                    <a:lnTo>
                      <a:pt x="1989" y="82"/>
                    </a:lnTo>
                    <a:lnTo>
                      <a:pt x="1990" y="82"/>
                    </a:lnTo>
                    <a:lnTo>
                      <a:pt x="1990" y="84"/>
                    </a:lnTo>
                    <a:lnTo>
                      <a:pt x="1990" y="83"/>
                    </a:lnTo>
                    <a:lnTo>
                      <a:pt x="1991" y="83"/>
                    </a:lnTo>
                    <a:lnTo>
                      <a:pt x="1991" y="85"/>
                    </a:lnTo>
                    <a:lnTo>
                      <a:pt x="1991" y="84"/>
                    </a:lnTo>
                    <a:lnTo>
                      <a:pt x="1992" y="84"/>
                    </a:lnTo>
                    <a:lnTo>
                      <a:pt x="1992" y="85"/>
                    </a:lnTo>
                    <a:lnTo>
                      <a:pt x="1992" y="83"/>
                    </a:lnTo>
                    <a:lnTo>
                      <a:pt x="1993" y="82"/>
                    </a:lnTo>
                    <a:lnTo>
                      <a:pt x="1993" y="79"/>
                    </a:lnTo>
                    <a:lnTo>
                      <a:pt x="1994" y="79"/>
                    </a:lnTo>
                    <a:lnTo>
                      <a:pt x="1994" y="76"/>
                    </a:lnTo>
                    <a:lnTo>
                      <a:pt x="1994" y="75"/>
                    </a:lnTo>
                    <a:lnTo>
                      <a:pt x="1996" y="74"/>
                    </a:lnTo>
                    <a:lnTo>
                      <a:pt x="1996" y="75"/>
                    </a:lnTo>
                    <a:lnTo>
                      <a:pt x="1996" y="76"/>
                    </a:lnTo>
                    <a:lnTo>
                      <a:pt x="1997" y="77"/>
                    </a:lnTo>
                    <a:lnTo>
                      <a:pt x="1997" y="78"/>
                    </a:lnTo>
                    <a:lnTo>
                      <a:pt x="1997" y="79"/>
                    </a:lnTo>
                    <a:lnTo>
                      <a:pt x="1998" y="81"/>
                    </a:lnTo>
                    <a:lnTo>
                      <a:pt x="1998" y="82"/>
                    </a:lnTo>
                    <a:lnTo>
                      <a:pt x="1999" y="84"/>
                    </a:lnTo>
                    <a:lnTo>
                      <a:pt x="1999" y="85"/>
                    </a:lnTo>
                    <a:lnTo>
                      <a:pt x="1999" y="86"/>
                    </a:lnTo>
                    <a:lnTo>
                      <a:pt x="2000" y="85"/>
                    </a:lnTo>
                    <a:lnTo>
                      <a:pt x="2000" y="86"/>
                    </a:lnTo>
                    <a:lnTo>
                      <a:pt x="2000" y="86"/>
                    </a:lnTo>
                    <a:lnTo>
                      <a:pt x="2001" y="86"/>
                    </a:lnTo>
                    <a:lnTo>
                      <a:pt x="2001" y="87"/>
                    </a:lnTo>
                    <a:lnTo>
                      <a:pt x="2001" y="87"/>
                    </a:lnTo>
                    <a:lnTo>
                      <a:pt x="2002" y="86"/>
                    </a:lnTo>
                    <a:lnTo>
                      <a:pt x="2002" y="86"/>
                    </a:lnTo>
                    <a:lnTo>
                      <a:pt x="2003" y="86"/>
                    </a:lnTo>
                    <a:lnTo>
                      <a:pt x="2003" y="85"/>
                    </a:lnTo>
                    <a:lnTo>
                      <a:pt x="2003" y="83"/>
                    </a:lnTo>
                    <a:lnTo>
                      <a:pt x="2005" y="82"/>
                    </a:lnTo>
                    <a:lnTo>
                      <a:pt x="2005" y="82"/>
                    </a:lnTo>
                    <a:lnTo>
                      <a:pt x="2005" y="81"/>
                    </a:lnTo>
                    <a:lnTo>
                      <a:pt x="2006" y="81"/>
                    </a:lnTo>
                    <a:lnTo>
                      <a:pt x="2006" y="81"/>
                    </a:lnTo>
                    <a:lnTo>
                      <a:pt x="2006" y="81"/>
                    </a:lnTo>
                    <a:lnTo>
                      <a:pt x="2007" y="81"/>
                    </a:lnTo>
                    <a:lnTo>
                      <a:pt x="2007" y="82"/>
                    </a:lnTo>
                    <a:lnTo>
                      <a:pt x="2008" y="84"/>
                    </a:lnTo>
                    <a:lnTo>
                      <a:pt x="2008" y="86"/>
                    </a:lnTo>
                    <a:lnTo>
                      <a:pt x="2008" y="86"/>
                    </a:lnTo>
                    <a:lnTo>
                      <a:pt x="2009" y="84"/>
                    </a:lnTo>
                    <a:lnTo>
                      <a:pt x="2009" y="83"/>
                    </a:lnTo>
                    <a:lnTo>
                      <a:pt x="2009" y="82"/>
                    </a:lnTo>
                    <a:lnTo>
                      <a:pt x="2010" y="82"/>
                    </a:lnTo>
                    <a:lnTo>
                      <a:pt x="2010" y="77"/>
                    </a:lnTo>
                    <a:lnTo>
                      <a:pt x="2010" y="77"/>
                    </a:lnTo>
                    <a:lnTo>
                      <a:pt x="2011" y="75"/>
                    </a:lnTo>
                    <a:lnTo>
                      <a:pt x="2011" y="74"/>
                    </a:lnTo>
                    <a:lnTo>
                      <a:pt x="2012" y="75"/>
                    </a:lnTo>
                    <a:lnTo>
                      <a:pt x="2012" y="77"/>
                    </a:lnTo>
                    <a:lnTo>
                      <a:pt x="2012" y="76"/>
                    </a:lnTo>
                    <a:lnTo>
                      <a:pt x="2014" y="76"/>
                    </a:lnTo>
                    <a:lnTo>
                      <a:pt x="2014" y="74"/>
                    </a:lnTo>
                    <a:lnTo>
                      <a:pt x="2014" y="74"/>
                    </a:lnTo>
                    <a:lnTo>
                      <a:pt x="2015" y="74"/>
                    </a:lnTo>
                    <a:lnTo>
                      <a:pt x="2015" y="74"/>
                    </a:lnTo>
                    <a:lnTo>
                      <a:pt x="2015" y="74"/>
                    </a:lnTo>
                    <a:lnTo>
                      <a:pt x="2016" y="73"/>
                    </a:lnTo>
                    <a:lnTo>
                      <a:pt x="2016" y="72"/>
                    </a:lnTo>
                    <a:lnTo>
                      <a:pt x="2017" y="73"/>
                    </a:lnTo>
                    <a:lnTo>
                      <a:pt x="2017" y="73"/>
                    </a:lnTo>
                    <a:lnTo>
                      <a:pt x="2017" y="74"/>
                    </a:lnTo>
                    <a:lnTo>
                      <a:pt x="2018" y="74"/>
                    </a:lnTo>
                    <a:lnTo>
                      <a:pt x="2018" y="74"/>
                    </a:lnTo>
                    <a:lnTo>
                      <a:pt x="2018" y="73"/>
                    </a:lnTo>
                    <a:lnTo>
                      <a:pt x="2019" y="72"/>
                    </a:lnTo>
                    <a:lnTo>
                      <a:pt x="2019" y="70"/>
                    </a:lnTo>
                    <a:lnTo>
                      <a:pt x="2019" y="70"/>
                    </a:lnTo>
                    <a:lnTo>
                      <a:pt x="2020" y="70"/>
                    </a:lnTo>
                    <a:lnTo>
                      <a:pt x="2020" y="72"/>
                    </a:lnTo>
                    <a:lnTo>
                      <a:pt x="2021" y="73"/>
                    </a:lnTo>
                    <a:lnTo>
                      <a:pt x="2021" y="76"/>
                    </a:lnTo>
                    <a:lnTo>
                      <a:pt x="2021" y="76"/>
                    </a:lnTo>
                    <a:lnTo>
                      <a:pt x="2023" y="76"/>
                    </a:lnTo>
                    <a:lnTo>
                      <a:pt x="2023" y="74"/>
                    </a:lnTo>
                    <a:lnTo>
                      <a:pt x="2023" y="74"/>
                    </a:lnTo>
                    <a:lnTo>
                      <a:pt x="2024" y="73"/>
                    </a:lnTo>
                    <a:lnTo>
                      <a:pt x="2024" y="76"/>
                    </a:lnTo>
                    <a:lnTo>
                      <a:pt x="2024" y="75"/>
                    </a:lnTo>
                    <a:lnTo>
                      <a:pt x="2025" y="76"/>
                    </a:lnTo>
                    <a:lnTo>
                      <a:pt x="2025" y="76"/>
                    </a:lnTo>
                    <a:lnTo>
                      <a:pt x="2026" y="76"/>
                    </a:lnTo>
                    <a:lnTo>
                      <a:pt x="2026" y="77"/>
                    </a:lnTo>
                    <a:lnTo>
                      <a:pt x="2026" y="78"/>
                    </a:lnTo>
                    <a:lnTo>
                      <a:pt x="2027" y="79"/>
                    </a:lnTo>
                    <a:lnTo>
                      <a:pt x="2027" y="78"/>
                    </a:lnTo>
                    <a:lnTo>
                      <a:pt x="2027" y="77"/>
                    </a:lnTo>
                    <a:lnTo>
                      <a:pt x="2028" y="76"/>
                    </a:lnTo>
                    <a:lnTo>
                      <a:pt x="2028" y="76"/>
                    </a:lnTo>
                    <a:lnTo>
                      <a:pt x="2029" y="76"/>
                    </a:lnTo>
                    <a:lnTo>
                      <a:pt x="2029" y="76"/>
                    </a:lnTo>
                    <a:lnTo>
                      <a:pt x="2029" y="74"/>
                    </a:lnTo>
                    <a:lnTo>
                      <a:pt x="2030" y="72"/>
                    </a:lnTo>
                    <a:lnTo>
                      <a:pt x="2030" y="70"/>
                    </a:lnTo>
                    <a:lnTo>
                      <a:pt x="2030" y="68"/>
                    </a:lnTo>
                    <a:lnTo>
                      <a:pt x="2032" y="66"/>
                    </a:lnTo>
                    <a:lnTo>
                      <a:pt x="2032" y="66"/>
                    </a:lnTo>
                    <a:lnTo>
                      <a:pt x="2032" y="66"/>
                    </a:lnTo>
                    <a:lnTo>
                      <a:pt x="2033" y="66"/>
                    </a:lnTo>
                    <a:lnTo>
                      <a:pt x="2033" y="66"/>
                    </a:lnTo>
                    <a:lnTo>
                      <a:pt x="2034" y="66"/>
                    </a:lnTo>
                    <a:lnTo>
                      <a:pt x="2034" y="68"/>
                    </a:lnTo>
                    <a:lnTo>
                      <a:pt x="2034" y="69"/>
                    </a:lnTo>
                    <a:lnTo>
                      <a:pt x="2035" y="70"/>
                    </a:lnTo>
                    <a:lnTo>
                      <a:pt x="2035" y="72"/>
                    </a:lnTo>
                    <a:lnTo>
                      <a:pt x="2035" y="70"/>
                    </a:lnTo>
                    <a:lnTo>
                      <a:pt x="2036" y="72"/>
                    </a:lnTo>
                    <a:lnTo>
                      <a:pt x="2036" y="72"/>
                    </a:lnTo>
                    <a:lnTo>
                      <a:pt x="2036" y="70"/>
                    </a:lnTo>
                    <a:lnTo>
                      <a:pt x="2037" y="69"/>
                    </a:lnTo>
                    <a:lnTo>
                      <a:pt x="2037" y="69"/>
                    </a:lnTo>
                    <a:lnTo>
                      <a:pt x="2038" y="69"/>
                    </a:lnTo>
                    <a:lnTo>
                      <a:pt x="2038" y="68"/>
                    </a:lnTo>
                    <a:lnTo>
                      <a:pt x="2038" y="68"/>
                    </a:lnTo>
                    <a:lnTo>
                      <a:pt x="2039" y="72"/>
                    </a:lnTo>
                    <a:lnTo>
                      <a:pt x="2039" y="70"/>
                    </a:lnTo>
                    <a:lnTo>
                      <a:pt x="2039" y="68"/>
                    </a:lnTo>
                    <a:lnTo>
                      <a:pt x="2041" y="70"/>
                    </a:lnTo>
                    <a:lnTo>
                      <a:pt x="2041" y="70"/>
                    </a:lnTo>
                    <a:lnTo>
                      <a:pt x="2041" y="72"/>
                    </a:lnTo>
                    <a:lnTo>
                      <a:pt x="2042" y="73"/>
                    </a:lnTo>
                    <a:lnTo>
                      <a:pt x="2042" y="72"/>
                    </a:lnTo>
                    <a:lnTo>
                      <a:pt x="2043" y="72"/>
                    </a:lnTo>
                    <a:lnTo>
                      <a:pt x="2043" y="73"/>
                    </a:lnTo>
                    <a:lnTo>
                      <a:pt x="2043" y="74"/>
                    </a:lnTo>
                    <a:lnTo>
                      <a:pt x="2044" y="74"/>
                    </a:lnTo>
                    <a:lnTo>
                      <a:pt x="2044" y="73"/>
                    </a:lnTo>
                    <a:lnTo>
                      <a:pt x="2044" y="73"/>
                    </a:lnTo>
                    <a:lnTo>
                      <a:pt x="2045" y="73"/>
                    </a:lnTo>
                    <a:lnTo>
                      <a:pt x="2045" y="76"/>
                    </a:lnTo>
                    <a:lnTo>
                      <a:pt x="2045" y="76"/>
                    </a:lnTo>
                    <a:lnTo>
                      <a:pt x="2046" y="75"/>
                    </a:lnTo>
                    <a:lnTo>
                      <a:pt x="2046" y="76"/>
                    </a:lnTo>
                    <a:lnTo>
                      <a:pt x="2047" y="76"/>
                    </a:lnTo>
                    <a:lnTo>
                      <a:pt x="2047" y="76"/>
                    </a:lnTo>
                    <a:lnTo>
                      <a:pt x="2047" y="75"/>
                    </a:lnTo>
                    <a:lnTo>
                      <a:pt x="2048" y="76"/>
                    </a:lnTo>
                    <a:lnTo>
                      <a:pt x="2048" y="73"/>
                    </a:lnTo>
                    <a:lnTo>
                      <a:pt x="2048" y="74"/>
                    </a:lnTo>
                    <a:lnTo>
                      <a:pt x="2050" y="74"/>
                    </a:lnTo>
                    <a:lnTo>
                      <a:pt x="2050" y="75"/>
                    </a:lnTo>
                    <a:lnTo>
                      <a:pt x="2050" y="73"/>
                    </a:lnTo>
                    <a:lnTo>
                      <a:pt x="2051" y="70"/>
                    </a:lnTo>
                    <a:lnTo>
                      <a:pt x="2051" y="70"/>
                    </a:lnTo>
                    <a:lnTo>
                      <a:pt x="2052" y="69"/>
                    </a:lnTo>
                    <a:lnTo>
                      <a:pt x="2052" y="70"/>
                    </a:lnTo>
                    <a:lnTo>
                      <a:pt x="2052" y="72"/>
                    </a:lnTo>
                    <a:lnTo>
                      <a:pt x="2053" y="70"/>
                    </a:lnTo>
                    <a:lnTo>
                      <a:pt x="2053" y="72"/>
                    </a:lnTo>
                    <a:lnTo>
                      <a:pt x="2053" y="70"/>
                    </a:lnTo>
                    <a:lnTo>
                      <a:pt x="2054" y="72"/>
                    </a:lnTo>
                    <a:lnTo>
                      <a:pt x="2054" y="70"/>
                    </a:lnTo>
                    <a:lnTo>
                      <a:pt x="2054" y="72"/>
                    </a:lnTo>
                    <a:lnTo>
                      <a:pt x="2055" y="73"/>
                    </a:lnTo>
                    <a:lnTo>
                      <a:pt x="2055" y="74"/>
                    </a:lnTo>
                    <a:lnTo>
                      <a:pt x="2056" y="74"/>
                    </a:lnTo>
                    <a:lnTo>
                      <a:pt x="2056" y="74"/>
                    </a:lnTo>
                    <a:lnTo>
                      <a:pt x="2056" y="75"/>
                    </a:lnTo>
                    <a:lnTo>
                      <a:pt x="2057" y="76"/>
                    </a:lnTo>
                    <a:lnTo>
                      <a:pt x="2057" y="76"/>
                    </a:lnTo>
                    <a:lnTo>
                      <a:pt x="2057" y="76"/>
                    </a:lnTo>
                    <a:lnTo>
                      <a:pt x="2059" y="77"/>
                    </a:lnTo>
                    <a:lnTo>
                      <a:pt x="2059" y="77"/>
                    </a:lnTo>
                    <a:lnTo>
                      <a:pt x="2059" y="77"/>
                    </a:lnTo>
                    <a:lnTo>
                      <a:pt x="2060" y="78"/>
                    </a:lnTo>
                    <a:lnTo>
                      <a:pt x="2060" y="76"/>
                    </a:lnTo>
                    <a:lnTo>
                      <a:pt x="2061" y="77"/>
                    </a:lnTo>
                    <a:lnTo>
                      <a:pt x="2061" y="76"/>
                    </a:lnTo>
                    <a:lnTo>
                      <a:pt x="2061" y="76"/>
                    </a:lnTo>
                    <a:lnTo>
                      <a:pt x="2062" y="77"/>
                    </a:lnTo>
                    <a:lnTo>
                      <a:pt x="2062" y="74"/>
                    </a:lnTo>
                    <a:lnTo>
                      <a:pt x="2062" y="72"/>
                    </a:lnTo>
                    <a:lnTo>
                      <a:pt x="2063" y="69"/>
                    </a:lnTo>
                    <a:lnTo>
                      <a:pt x="2063" y="69"/>
                    </a:lnTo>
                    <a:lnTo>
                      <a:pt x="2063" y="72"/>
                    </a:lnTo>
                    <a:lnTo>
                      <a:pt x="2064" y="73"/>
                    </a:lnTo>
                    <a:lnTo>
                      <a:pt x="2064" y="73"/>
                    </a:lnTo>
                    <a:lnTo>
                      <a:pt x="2065" y="75"/>
                    </a:lnTo>
                    <a:lnTo>
                      <a:pt x="2065" y="74"/>
                    </a:lnTo>
                    <a:lnTo>
                      <a:pt x="2065" y="74"/>
                    </a:lnTo>
                    <a:lnTo>
                      <a:pt x="2066" y="72"/>
                    </a:lnTo>
                    <a:lnTo>
                      <a:pt x="2066" y="72"/>
                    </a:lnTo>
                    <a:lnTo>
                      <a:pt x="2066" y="72"/>
                    </a:lnTo>
                    <a:lnTo>
                      <a:pt x="2068" y="72"/>
                    </a:lnTo>
                    <a:lnTo>
                      <a:pt x="2068" y="73"/>
                    </a:lnTo>
                    <a:lnTo>
                      <a:pt x="2068" y="74"/>
                    </a:lnTo>
                    <a:lnTo>
                      <a:pt x="2069" y="74"/>
                    </a:lnTo>
                    <a:lnTo>
                      <a:pt x="2069" y="74"/>
                    </a:lnTo>
                    <a:lnTo>
                      <a:pt x="2070" y="74"/>
                    </a:lnTo>
                    <a:lnTo>
                      <a:pt x="2070" y="74"/>
                    </a:lnTo>
                    <a:lnTo>
                      <a:pt x="2070" y="73"/>
                    </a:lnTo>
                    <a:lnTo>
                      <a:pt x="2071" y="74"/>
                    </a:lnTo>
                    <a:lnTo>
                      <a:pt x="2071" y="75"/>
                    </a:lnTo>
                    <a:lnTo>
                      <a:pt x="2071" y="75"/>
                    </a:lnTo>
                    <a:lnTo>
                      <a:pt x="2072" y="77"/>
                    </a:lnTo>
                    <a:lnTo>
                      <a:pt x="2072" y="76"/>
                    </a:lnTo>
                    <a:lnTo>
                      <a:pt x="2073" y="77"/>
                    </a:lnTo>
                    <a:lnTo>
                      <a:pt x="2073" y="77"/>
                    </a:lnTo>
                    <a:lnTo>
                      <a:pt x="2073" y="78"/>
                    </a:lnTo>
                    <a:lnTo>
                      <a:pt x="2074" y="79"/>
                    </a:lnTo>
                    <a:lnTo>
                      <a:pt x="2074" y="81"/>
                    </a:lnTo>
                    <a:lnTo>
                      <a:pt x="2074" y="81"/>
                    </a:lnTo>
                    <a:lnTo>
                      <a:pt x="2075" y="81"/>
                    </a:lnTo>
                    <a:lnTo>
                      <a:pt x="2075" y="79"/>
                    </a:lnTo>
                    <a:lnTo>
                      <a:pt x="2075" y="77"/>
                    </a:lnTo>
                    <a:lnTo>
                      <a:pt x="2077" y="77"/>
                    </a:lnTo>
                    <a:lnTo>
                      <a:pt x="2077" y="76"/>
                    </a:lnTo>
                    <a:lnTo>
                      <a:pt x="2078" y="74"/>
                    </a:lnTo>
                    <a:lnTo>
                      <a:pt x="2078" y="76"/>
                    </a:lnTo>
                    <a:lnTo>
                      <a:pt x="2078" y="74"/>
                    </a:lnTo>
                    <a:lnTo>
                      <a:pt x="2079" y="77"/>
                    </a:lnTo>
                    <a:lnTo>
                      <a:pt x="2079" y="78"/>
                    </a:lnTo>
                    <a:lnTo>
                      <a:pt x="2079" y="78"/>
                    </a:lnTo>
                    <a:lnTo>
                      <a:pt x="2080" y="79"/>
                    </a:lnTo>
                    <a:lnTo>
                      <a:pt x="2080" y="78"/>
                    </a:lnTo>
                    <a:lnTo>
                      <a:pt x="2080" y="76"/>
                    </a:lnTo>
                    <a:lnTo>
                      <a:pt x="2081" y="74"/>
                    </a:lnTo>
                    <a:lnTo>
                      <a:pt x="2081" y="73"/>
                    </a:lnTo>
                    <a:lnTo>
                      <a:pt x="2082" y="73"/>
                    </a:lnTo>
                    <a:lnTo>
                      <a:pt x="2082" y="73"/>
                    </a:lnTo>
                    <a:lnTo>
                      <a:pt x="2082" y="74"/>
                    </a:lnTo>
                    <a:lnTo>
                      <a:pt x="2083" y="74"/>
                    </a:lnTo>
                    <a:lnTo>
                      <a:pt x="2083" y="74"/>
                    </a:lnTo>
                    <a:lnTo>
                      <a:pt x="2083" y="76"/>
                    </a:lnTo>
                    <a:lnTo>
                      <a:pt x="2084" y="77"/>
                    </a:lnTo>
                    <a:lnTo>
                      <a:pt x="2084" y="77"/>
                    </a:lnTo>
                    <a:lnTo>
                      <a:pt x="2084" y="78"/>
                    </a:lnTo>
                    <a:lnTo>
                      <a:pt x="2086" y="78"/>
                    </a:lnTo>
                    <a:lnTo>
                      <a:pt x="2086" y="76"/>
                    </a:lnTo>
                    <a:lnTo>
                      <a:pt x="2087" y="74"/>
                    </a:lnTo>
                    <a:lnTo>
                      <a:pt x="2087" y="74"/>
                    </a:lnTo>
                    <a:lnTo>
                      <a:pt x="2087" y="72"/>
                    </a:lnTo>
                    <a:lnTo>
                      <a:pt x="2088" y="73"/>
                    </a:lnTo>
                    <a:lnTo>
                      <a:pt x="2088" y="70"/>
                    </a:lnTo>
                    <a:lnTo>
                      <a:pt x="2088" y="72"/>
                    </a:lnTo>
                    <a:lnTo>
                      <a:pt x="2089" y="73"/>
                    </a:lnTo>
                    <a:lnTo>
                      <a:pt x="2089" y="73"/>
                    </a:lnTo>
                    <a:lnTo>
                      <a:pt x="2089" y="73"/>
                    </a:lnTo>
                    <a:lnTo>
                      <a:pt x="2090" y="72"/>
                    </a:lnTo>
                    <a:lnTo>
                      <a:pt x="2090" y="72"/>
                    </a:lnTo>
                    <a:lnTo>
                      <a:pt x="2091" y="70"/>
                    </a:lnTo>
                    <a:lnTo>
                      <a:pt x="2091" y="72"/>
                    </a:lnTo>
                    <a:lnTo>
                      <a:pt x="2091" y="72"/>
                    </a:lnTo>
                    <a:lnTo>
                      <a:pt x="2092" y="73"/>
                    </a:lnTo>
                    <a:lnTo>
                      <a:pt x="2092" y="74"/>
                    </a:lnTo>
                    <a:lnTo>
                      <a:pt x="2092" y="74"/>
                    </a:lnTo>
                    <a:lnTo>
                      <a:pt x="2093" y="74"/>
                    </a:lnTo>
                    <a:lnTo>
                      <a:pt x="2093" y="76"/>
                    </a:lnTo>
                    <a:lnTo>
                      <a:pt x="2093" y="76"/>
                    </a:lnTo>
                    <a:lnTo>
                      <a:pt x="2095" y="77"/>
                    </a:lnTo>
                    <a:lnTo>
                      <a:pt x="2095" y="76"/>
                    </a:lnTo>
                    <a:lnTo>
                      <a:pt x="2096" y="74"/>
                    </a:lnTo>
                    <a:lnTo>
                      <a:pt x="2096" y="72"/>
                    </a:lnTo>
                    <a:lnTo>
                      <a:pt x="2096" y="70"/>
                    </a:lnTo>
                    <a:lnTo>
                      <a:pt x="2097" y="70"/>
                    </a:lnTo>
                    <a:lnTo>
                      <a:pt x="2097" y="69"/>
                    </a:lnTo>
                    <a:lnTo>
                      <a:pt x="2097" y="68"/>
                    </a:lnTo>
                    <a:lnTo>
                      <a:pt x="2098" y="69"/>
                    </a:lnTo>
                    <a:lnTo>
                      <a:pt x="2098" y="69"/>
                    </a:lnTo>
                    <a:lnTo>
                      <a:pt x="2098" y="69"/>
                    </a:lnTo>
                    <a:lnTo>
                      <a:pt x="2099" y="70"/>
                    </a:lnTo>
                    <a:lnTo>
                      <a:pt x="2099" y="69"/>
                    </a:lnTo>
                    <a:lnTo>
                      <a:pt x="2100" y="69"/>
                    </a:lnTo>
                    <a:lnTo>
                      <a:pt x="2100" y="69"/>
                    </a:lnTo>
                    <a:lnTo>
                      <a:pt x="2100" y="70"/>
                    </a:lnTo>
                    <a:lnTo>
                      <a:pt x="2101" y="72"/>
                    </a:lnTo>
                    <a:lnTo>
                      <a:pt x="2101" y="72"/>
                    </a:lnTo>
                    <a:lnTo>
                      <a:pt x="2101" y="70"/>
                    </a:lnTo>
                    <a:lnTo>
                      <a:pt x="2102" y="70"/>
                    </a:lnTo>
                    <a:lnTo>
                      <a:pt x="2102" y="69"/>
                    </a:lnTo>
                    <a:lnTo>
                      <a:pt x="2102" y="67"/>
                    </a:lnTo>
                    <a:lnTo>
                      <a:pt x="2104" y="66"/>
                    </a:lnTo>
                    <a:lnTo>
                      <a:pt x="2104" y="66"/>
                    </a:lnTo>
                    <a:lnTo>
                      <a:pt x="2105" y="68"/>
                    </a:lnTo>
                    <a:lnTo>
                      <a:pt x="2105" y="66"/>
                    </a:lnTo>
                    <a:lnTo>
                      <a:pt x="2105" y="65"/>
                    </a:lnTo>
                    <a:lnTo>
                      <a:pt x="2106" y="68"/>
                    </a:lnTo>
                    <a:lnTo>
                      <a:pt x="2106" y="68"/>
                    </a:lnTo>
                    <a:lnTo>
                      <a:pt x="2106" y="69"/>
                    </a:lnTo>
                    <a:lnTo>
                      <a:pt x="2107" y="70"/>
                    </a:lnTo>
                    <a:lnTo>
                      <a:pt x="2107" y="73"/>
                    </a:lnTo>
                    <a:lnTo>
                      <a:pt x="2107" y="73"/>
                    </a:lnTo>
                    <a:lnTo>
                      <a:pt x="2108" y="72"/>
                    </a:lnTo>
                    <a:lnTo>
                      <a:pt x="2108" y="73"/>
                    </a:lnTo>
                    <a:lnTo>
                      <a:pt x="2109" y="72"/>
                    </a:lnTo>
                    <a:lnTo>
                      <a:pt x="2109" y="72"/>
                    </a:lnTo>
                    <a:lnTo>
                      <a:pt x="2109" y="70"/>
                    </a:lnTo>
                    <a:lnTo>
                      <a:pt x="2110" y="70"/>
                    </a:lnTo>
                    <a:lnTo>
                      <a:pt x="2110" y="70"/>
                    </a:lnTo>
                    <a:lnTo>
                      <a:pt x="2110" y="70"/>
                    </a:lnTo>
                    <a:lnTo>
                      <a:pt x="2111" y="69"/>
                    </a:lnTo>
                    <a:lnTo>
                      <a:pt x="2111" y="70"/>
                    </a:lnTo>
                    <a:lnTo>
                      <a:pt x="2111" y="69"/>
                    </a:lnTo>
                    <a:lnTo>
                      <a:pt x="2113" y="69"/>
                    </a:lnTo>
                    <a:lnTo>
                      <a:pt x="2113" y="68"/>
                    </a:lnTo>
                    <a:lnTo>
                      <a:pt x="2114" y="67"/>
                    </a:lnTo>
                    <a:lnTo>
                      <a:pt x="2114" y="66"/>
                    </a:lnTo>
                    <a:lnTo>
                      <a:pt x="2114" y="67"/>
                    </a:lnTo>
                    <a:lnTo>
                      <a:pt x="2115" y="69"/>
                    </a:lnTo>
                    <a:lnTo>
                      <a:pt x="2115" y="69"/>
                    </a:lnTo>
                    <a:lnTo>
                      <a:pt x="2115" y="70"/>
                    </a:lnTo>
                    <a:lnTo>
                      <a:pt x="2116" y="69"/>
                    </a:lnTo>
                    <a:lnTo>
                      <a:pt x="2116" y="70"/>
                    </a:lnTo>
                    <a:lnTo>
                      <a:pt x="2117" y="72"/>
                    </a:lnTo>
                    <a:lnTo>
                      <a:pt x="2117" y="72"/>
                    </a:lnTo>
                    <a:lnTo>
                      <a:pt x="2117" y="72"/>
                    </a:lnTo>
                    <a:lnTo>
                      <a:pt x="2118" y="73"/>
                    </a:lnTo>
                    <a:lnTo>
                      <a:pt x="2118" y="74"/>
                    </a:lnTo>
                    <a:lnTo>
                      <a:pt x="2118" y="73"/>
                    </a:lnTo>
                    <a:lnTo>
                      <a:pt x="2119" y="69"/>
                    </a:lnTo>
                    <a:lnTo>
                      <a:pt x="2119" y="66"/>
                    </a:lnTo>
                    <a:lnTo>
                      <a:pt x="2119" y="65"/>
                    </a:lnTo>
                    <a:lnTo>
                      <a:pt x="2120" y="64"/>
                    </a:lnTo>
                    <a:lnTo>
                      <a:pt x="2120" y="63"/>
                    </a:lnTo>
                    <a:lnTo>
                      <a:pt x="2122" y="63"/>
                    </a:lnTo>
                    <a:lnTo>
                      <a:pt x="2122" y="63"/>
                    </a:lnTo>
                    <a:lnTo>
                      <a:pt x="2122" y="64"/>
                    </a:lnTo>
                    <a:lnTo>
                      <a:pt x="2123" y="66"/>
                    </a:lnTo>
                    <a:lnTo>
                      <a:pt x="2123" y="68"/>
                    </a:lnTo>
                    <a:lnTo>
                      <a:pt x="2123" y="68"/>
                    </a:lnTo>
                    <a:lnTo>
                      <a:pt x="2124" y="72"/>
                    </a:lnTo>
                    <a:lnTo>
                      <a:pt x="2124" y="70"/>
                    </a:lnTo>
                    <a:lnTo>
                      <a:pt x="2124" y="70"/>
                    </a:lnTo>
                    <a:lnTo>
                      <a:pt x="2125" y="70"/>
                    </a:lnTo>
                    <a:lnTo>
                      <a:pt x="2125" y="69"/>
                    </a:lnTo>
                    <a:lnTo>
                      <a:pt x="2126" y="69"/>
                    </a:lnTo>
                    <a:lnTo>
                      <a:pt x="2126" y="68"/>
                    </a:lnTo>
                    <a:lnTo>
                      <a:pt x="2126" y="69"/>
                    </a:lnTo>
                    <a:lnTo>
                      <a:pt x="2127" y="67"/>
                    </a:lnTo>
                    <a:lnTo>
                      <a:pt x="2127" y="68"/>
                    </a:lnTo>
                    <a:lnTo>
                      <a:pt x="2127" y="69"/>
                    </a:lnTo>
                    <a:lnTo>
                      <a:pt x="2128" y="69"/>
                    </a:lnTo>
                    <a:lnTo>
                      <a:pt x="2128" y="68"/>
                    </a:lnTo>
                    <a:lnTo>
                      <a:pt x="2128" y="68"/>
                    </a:lnTo>
                    <a:lnTo>
                      <a:pt x="2129" y="68"/>
                    </a:lnTo>
                    <a:lnTo>
                      <a:pt x="2129" y="67"/>
                    </a:lnTo>
                    <a:lnTo>
                      <a:pt x="2131" y="66"/>
                    </a:lnTo>
                    <a:lnTo>
                      <a:pt x="2131" y="66"/>
                    </a:lnTo>
                    <a:lnTo>
                      <a:pt x="2131" y="66"/>
                    </a:lnTo>
                    <a:lnTo>
                      <a:pt x="2132" y="68"/>
                    </a:lnTo>
                    <a:lnTo>
                      <a:pt x="2132" y="70"/>
                    </a:lnTo>
                    <a:lnTo>
                      <a:pt x="2132" y="72"/>
                    </a:lnTo>
                    <a:lnTo>
                      <a:pt x="2133" y="73"/>
                    </a:lnTo>
                    <a:lnTo>
                      <a:pt x="2133" y="72"/>
                    </a:lnTo>
                    <a:lnTo>
                      <a:pt x="2133" y="68"/>
                    </a:lnTo>
                    <a:lnTo>
                      <a:pt x="2134" y="69"/>
                    </a:lnTo>
                    <a:lnTo>
                      <a:pt x="2134" y="66"/>
                    </a:lnTo>
                    <a:lnTo>
                      <a:pt x="2135" y="65"/>
                    </a:lnTo>
                    <a:lnTo>
                      <a:pt x="2135" y="63"/>
                    </a:lnTo>
                    <a:lnTo>
                      <a:pt x="2135" y="63"/>
                    </a:lnTo>
                    <a:lnTo>
                      <a:pt x="2136" y="64"/>
                    </a:lnTo>
                    <a:lnTo>
                      <a:pt x="2136" y="65"/>
                    </a:lnTo>
                    <a:lnTo>
                      <a:pt x="2136" y="67"/>
                    </a:lnTo>
                    <a:lnTo>
                      <a:pt x="2137" y="66"/>
                    </a:lnTo>
                    <a:lnTo>
                      <a:pt x="2137" y="68"/>
                    </a:lnTo>
                    <a:lnTo>
                      <a:pt x="2137" y="69"/>
                    </a:lnTo>
                    <a:lnTo>
                      <a:pt x="2138" y="70"/>
                    </a:lnTo>
                    <a:lnTo>
                      <a:pt x="2138" y="72"/>
                    </a:lnTo>
                    <a:lnTo>
                      <a:pt x="2140" y="72"/>
                    </a:lnTo>
                    <a:lnTo>
                      <a:pt x="2140" y="70"/>
                    </a:lnTo>
                    <a:lnTo>
                      <a:pt x="2140" y="70"/>
                    </a:lnTo>
                    <a:lnTo>
                      <a:pt x="2141" y="70"/>
                    </a:lnTo>
                    <a:lnTo>
                      <a:pt x="2141" y="72"/>
                    </a:lnTo>
                    <a:lnTo>
                      <a:pt x="2141" y="72"/>
                    </a:lnTo>
                    <a:lnTo>
                      <a:pt x="2142" y="73"/>
                    </a:lnTo>
                    <a:lnTo>
                      <a:pt x="2142" y="72"/>
                    </a:lnTo>
                    <a:lnTo>
                      <a:pt x="2142" y="74"/>
                    </a:lnTo>
                    <a:lnTo>
                      <a:pt x="2143" y="72"/>
                    </a:lnTo>
                    <a:lnTo>
                      <a:pt x="2143" y="72"/>
                    </a:lnTo>
                    <a:lnTo>
                      <a:pt x="2144" y="72"/>
                    </a:lnTo>
                    <a:lnTo>
                      <a:pt x="2144" y="70"/>
                    </a:lnTo>
                    <a:lnTo>
                      <a:pt x="2144" y="72"/>
                    </a:lnTo>
                    <a:lnTo>
                      <a:pt x="2145" y="72"/>
                    </a:lnTo>
                    <a:lnTo>
                      <a:pt x="2145" y="72"/>
                    </a:lnTo>
                    <a:lnTo>
                      <a:pt x="2145" y="69"/>
                    </a:lnTo>
                    <a:lnTo>
                      <a:pt x="2146" y="67"/>
                    </a:lnTo>
                    <a:lnTo>
                      <a:pt x="2146" y="66"/>
                    </a:lnTo>
                    <a:lnTo>
                      <a:pt x="2146" y="64"/>
                    </a:lnTo>
                    <a:lnTo>
                      <a:pt x="2147" y="63"/>
                    </a:lnTo>
                    <a:lnTo>
                      <a:pt x="2147" y="63"/>
                    </a:lnTo>
                    <a:lnTo>
                      <a:pt x="2149" y="64"/>
                    </a:lnTo>
                    <a:lnTo>
                      <a:pt x="2149" y="64"/>
                    </a:lnTo>
                    <a:lnTo>
                      <a:pt x="2149" y="64"/>
                    </a:lnTo>
                    <a:lnTo>
                      <a:pt x="2150" y="65"/>
                    </a:lnTo>
                    <a:lnTo>
                      <a:pt x="2150" y="65"/>
                    </a:lnTo>
                    <a:lnTo>
                      <a:pt x="2150" y="68"/>
                    </a:lnTo>
                    <a:lnTo>
                      <a:pt x="2151" y="68"/>
                    </a:lnTo>
                    <a:lnTo>
                      <a:pt x="2151" y="70"/>
                    </a:lnTo>
                    <a:lnTo>
                      <a:pt x="2151" y="69"/>
                    </a:lnTo>
                    <a:lnTo>
                      <a:pt x="2152" y="68"/>
                    </a:lnTo>
                    <a:lnTo>
                      <a:pt x="2152" y="69"/>
                    </a:lnTo>
                    <a:lnTo>
                      <a:pt x="2153" y="69"/>
                    </a:lnTo>
                    <a:lnTo>
                      <a:pt x="2153" y="70"/>
                    </a:lnTo>
                    <a:lnTo>
                      <a:pt x="2153" y="72"/>
                    </a:lnTo>
                    <a:lnTo>
                      <a:pt x="2154" y="72"/>
                    </a:lnTo>
                    <a:lnTo>
                      <a:pt x="2154" y="74"/>
                    </a:lnTo>
                    <a:lnTo>
                      <a:pt x="2154" y="76"/>
                    </a:lnTo>
                    <a:lnTo>
                      <a:pt x="2155" y="74"/>
                    </a:lnTo>
                    <a:lnTo>
                      <a:pt x="2155" y="74"/>
                    </a:lnTo>
                    <a:lnTo>
                      <a:pt x="2155" y="73"/>
                    </a:lnTo>
                    <a:lnTo>
                      <a:pt x="2156" y="73"/>
                    </a:lnTo>
                    <a:lnTo>
                      <a:pt x="2156" y="70"/>
                    </a:lnTo>
                    <a:lnTo>
                      <a:pt x="2158" y="70"/>
                    </a:lnTo>
                    <a:lnTo>
                      <a:pt x="2158" y="72"/>
                    </a:lnTo>
                    <a:lnTo>
                      <a:pt x="2158" y="70"/>
                    </a:lnTo>
                    <a:lnTo>
                      <a:pt x="2159" y="69"/>
                    </a:lnTo>
                    <a:lnTo>
                      <a:pt x="2159" y="69"/>
                    </a:lnTo>
                    <a:lnTo>
                      <a:pt x="2159" y="68"/>
                    </a:lnTo>
                    <a:lnTo>
                      <a:pt x="2160" y="67"/>
                    </a:lnTo>
                    <a:lnTo>
                      <a:pt x="2160" y="68"/>
                    </a:lnTo>
                    <a:lnTo>
                      <a:pt x="2161" y="72"/>
                    </a:lnTo>
                    <a:lnTo>
                      <a:pt x="2161" y="72"/>
                    </a:lnTo>
                    <a:lnTo>
                      <a:pt x="2161" y="74"/>
                    </a:lnTo>
                    <a:lnTo>
                      <a:pt x="2162" y="74"/>
                    </a:lnTo>
                    <a:lnTo>
                      <a:pt x="2162" y="73"/>
                    </a:lnTo>
                    <a:lnTo>
                      <a:pt x="2162" y="74"/>
                    </a:lnTo>
                    <a:lnTo>
                      <a:pt x="2163" y="74"/>
                    </a:lnTo>
                    <a:lnTo>
                      <a:pt x="2163" y="74"/>
                    </a:lnTo>
                    <a:lnTo>
                      <a:pt x="2163" y="74"/>
                    </a:lnTo>
                    <a:lnTo>
                      <a:pt x="2164" y="74"/>
                    </a:lnTo>
                    <a:lnTo>
                      <a:pt x="2164" y="74"/>
                    </a:lnTo>
                    <a:lnTo>
                      <a:pt x="2165" y="75"/>
                    </a:lnTo>
                    <a:lnTo>
                      <a:pt x="2165" y="77"/>
                    </a:lnTo>
                    <a:lnTo>
                      <a:pt x="2165" y="76"/>
                    </a:lnTo>
                    <a:lnTo>
                      <a:pt x="2167" y="75"/>
                    </a:lnTo>
                    <a:lnTo>
                      <a:pt x="2167" y="74"/>
                    </a:lnTo>
                    <a:lnTo>
                      <a:pt x="2167" y="74"/>
                    </a:lnTo>
                    <a:lnTo>
                      <a:pt x="2168" y="73"/>
                    </a:lnTo>
                    <a:lnTo>
                      <a:pt x="2168" y="74"/>
                    </a:lnTo>
                    <a:lnTo>
                      <a:pt x="2168" y="74"/>
                    </a:lnTo>
                    <a:lnTo>
                      <a:pt x="2169" y="73"/>
                    </a:lnTo>
                    <a:lnTo>
                      <a:pt x="2169" y="74"/>
                    </a:lnTo>
                    <a:lnTo>
                      <a:pt x="2170" y="76"/>
                    </a:lnTo>
                    <a:lnTo>
                      <a:pt x="2170" y="75"/>
                    </a:lnTo>
                    <a:lnTo>
                      <a:pt x="2170" y="74"/>
                    </a:lnTo>
                    <a:lnTo>
                      <a:pt x="2171" y="74"/>
                    </a:lnTo>
                    <a:lnTo>
                      <a:pt x="2171" y="74"/>
                    </a:lnTo>
                    <a:lnTo>
                      <a:pt x="2171" y="76"/>
                    </a:lnTo>
                    <a:lnTo>
                      <a:pt x="2172" y="77"/>
                    </a:lnTo>
                    <a:lnTo>
                      <a:pt x="2172" y="77"/>
                    </a:lnTo>
                    <a:lnTo>
                      <a:pt x="2172" y="74"/>
                    </a:lnTo>
                    <a:lnTo>
                      <a:pt x="2173" y="73"/>
                    </a:lnTo>
                    <a:lnTo>
                      <a:pt x="2173" y="74"/>
                    </a:lnTo>
                    <a:lnTo>
                      <a:pt x="2174" y="75"/>
                    </a:lnTo>
                    <a:lnTo>
                      <a:pt x="2174" y="74"/>
                    </a:lnTo>
                    <a:lnTo>
                      <a:pt x="2174" y="74"/>
                    </a:lnTo>
                    <a:lnTo>
                      <a:pt x="2176" y="73"/>
                    </a:lnTo>
                    <a:lnTo>
                      <a:pt x="2176" y="73"/>
                    </a:lnTo>
                    <a:lnTo>
                      <a:pt x="2176" y="74"/>
                    </a:lnTo>
                    <a:lnTo>
                      <a:pt x="2177" y="74"/>
                    </a:lnTo>
                    <a:lnTo>
                      <a:pt x="2177" y="73"/>
                    </a:lnTo>
                    <a:lnTo>
                      <a:pt x="2177" y="69"/>
                    </a:lnTo>
                    <a:lnTo>
                      <a:pt x="2178" y="69"/>
                    </a:lnTo>
                    <a:lnTo>
                      <a:pt x="2178" y="66"/>
                    </a:lnTo>
                    <a:lnTo>
                      <a:pt x="2179" y="65"/>
                    </a:lnTo>
                    <a:lnTo>
                      <a:pt x="2179" y="64"/>
                    </a:lnTo>
                    <a:lnTo>
                      <a:pt x="2179" y="63"/>
                    </a:lnTo>
                    <a:lnTo>
                      <a:pt x="2180" y="61"/>
                    </a:lnTo>
                    <a:lnTo>
                      <a:pt x="2180" y="63"/>
                    </a:lnTo>
                    <a:lnTo>
                      <a:pt x="2180" y="63"/>
                    </a:lnTo>
                    <a:lnTo>
                      <a:pt x="2181" y="63"/>
                    </a:lnTo>
                    <a:lnTo>
                      <a:pt x="2181" y="65"/>
                    </a:lnTo>
                    <a:lnTo>
                      <a:pt x="2181" y="64"/>
                    </a:lnTo>
                    <a:lnTo>
                      <a:pt x="2182" y="63"/>
                    </a:lnTo>
                    <a:lnTo>
                      <a:pt x="2182" y="65"/>
                    </a:lnTo>
                    <a:lnTo>
                      <a:pt x="2183" y="64"/>
                    </a:lnTo>
                    <a:lnTo>
                      <a:pt x="2183" y="65"/>
                    </a:lnTo>
                    <a:lnTo>
                      <a:pt x="2183" y="68"/>
                    </a:lnTo>
                    <a:lnTo>
                      <a:pt x="2185" y="68"/>
                    </a:lnTo>
                    <a:lnTo>
                      <a:pt x="2185" y="69"/>
                    </a:lnTo>
                    <a:lnTo>
                      <a:pt x="2185" y="68"/>
                    </a:lnTo>
                    <a:lnTo>
                      <a:pt x="2186" y="69"/>
                    </a:lnTo>
                    <a:lnTo>
                      <a:pt x="2186" y="70"/>
                    </a:lnTo>
                    <a:lnTo>
                      <a:pt x="2186" y="70"/>
                    </a:lnTo>
                    <a:lnTo>
                      <a:pt x="2187" y="69"/>
                    </a:lnTo>
                    <a:lnTo>
                      <a:pt x="2187" y="68"/>
                    </a:lnTo>
                    <a:lnTo>
                      <a:pt x="2188" y="68"/>
                    </a:lnTo>
                    <a:lnTo>
                      <a:pt x="2188" y="70"/>
                    </a:lnTo>
                    <a:lnTo>
                      <a:pt x="2188" y="72"/>
                    </a:lnTo>
                    <a:lnTo>
                      <a:pt x="2189" y="74"/>
                    </a:lnTo>
                    <a:lnTo>
                      <a:pt x="2189" y="73"/>
                    </a:lnTo>
                    <a:lnTo>
                      <a:pt x="2189" y="74"/>
                    </a:lnTo>
                    <a:lnTo>
                      <a:pt x="2190" y="73"/>
                    </a:lnTo>
                    <a:lnTo>
                      <a:pt x="2190" y="74"/>
                    </a:lnTo>
                    <a:lnTo>
                      <a:pt x="2190" y="72"/>
                    </a:lnTo>
                    <a:lnTo>
                      <a:pt x="2191" y="70"/>
                    </a:lnTo>
                    <a:lnTo>
                      <a:pt x="2191" y="68"/>
                    </a:lnTo>
                    <a:lnTo>
                      <a:pt x="2192" y="66"/>
                    </a:lnTo>
                    <a:lnTo>
                      <a:pt x="2192" y="66"/>
                    </a:lnTo>
                    <a:lnTo>
                      <a:pt x="2192" y="69"/>
                    </a:lnTo>
                    <a:lnTo>
                      <a:pt x="2194" y="70"/>
                    </a:lnTo>
                    <a:lnTo>
                      <a:pt x="2194" y="70"/>
                    </a:lnTo>
                    <a:lnTo>
                      <a:pt x="2194" y="70"/>
                    </a:lnTo>
                    <a:lnTo>
                      <a:pt x="2195" y="69"/>
                    </a:lnTo>
                    <a:lnTo>
                      <a:pt x="2195" y="69"/>
                    </a:lnTo>
                    <a:lnTo>
                      <a:pt x="2195" y="66"/>
                    </a:lnTo>
                    <a:lnTo>
                      <a:pt x="2196" y="67"/>
                    </a:lnTo>
                    <a:lnTo>
                      <a:pt x="2196" y="66"/>
                    </a:lnTo>
                    <a:lnTo>
                      <a:pt x="2197" y="65"/>
                    </a:lnTo>
                    <a:lnTo>
                      <a:pt x="2197" y="64"/>
                    </a:lnTo>
                    <a:lnTo>
                      <a:pt x="2197" y="63"/>
                    </a:lnTo>
                    <a:lnTo>
                      <a:pt x="2198" y="66"/>
                    </a:lnTo>
                    <a:lnTo>
                      <a:pt x="2198" y="66"/>
                    </a:lnTo>
                    <a:lnTo>
                      <a:pt x="2198" y="68"/>
                    </a:lnTo>
                    <a:lnTo>
                      <a:pt x="2199" y="69"/>
                    </a:lnTo>
                    <a:lnTo>
                      <a:pt x="2199" y="69"/>
                    </a:lnTo>
                    <a:lnTo>
                      <a:pt x="2200" y="72"/>
                    </a:lnTo>
                    <a:lnTo>
                      <a:pt x="2200" y="72"/>
                    </a:lnTo>
                    <a:lnTo>
                      <a:pt x="2200" y="72"/>
                    </a:lnTo>
                    <a:lnTo>
                      <a:pt x="2201" y="70"/>
                    </a:lnTo>
                    <a:lnTo>
                      <a:pt x="2201" y="66"/>
                    </a:lnTo>
                    <a:lnTo>
                      <a:pt x="2201" y="67"/>
                    </a:lnTo>
                    <a:lnTo>
                      <a:pt x="2203" y="65"/>
                    </a:lnTo>
                    <a:lnTo>
                      <a:pt x="2203" y="67"/>
                    </a:lnTo>
                    <a:lnTo>
                      <a:pt x="2203" y="68"/>
                    </a:lnTo>
                    <a:lnTo>
                      <a:pt x="2204" y="69"/>
                    </a:lnTo>
                    <a:lnTo>
                      <a:pt x="2204" y="69"/>
                    </a:lnTo>
                    <a:lnTo>
                      <a:pt x="2205" y="68"/>
                    </a:lnTo>
                    <a:lnTo>
                      <a:pt x="2205" y="68"/>
                    </a:lnTo>
                    <a:lnTo>
                      <a:pt x="2205" y="66"/>
                    </a:lnTo>
                    <a:lnTo>
                      <a:pt x="2206" y="65"/>
                    </a:lnTo>
                    <a:lnTo>
                      <a:pt x="2206" y="66"/>
                    </a:lnTo>
                    <a:lnTo>
                      <a:pt x="2206" y="66"/>
                    </a:lnTo>
                    <a:lnTo>
                      <a:pt x="2207" y="68"/>
                    </a:lnTo>
                    <a:lnTo>
                      <a:pt x="2207" y="66"/>
                    </a:lnTo>
                    <a:lnTo>
                      <a:pt x="2207" y="67"/>
                    </a:lnTo>
                    <a:lnTo>
                      <a:pt x="2208" y="65"/>
                    </a:lnTo>
                    <a:lnTo>
                      <a:pt x="2208" y="65"/>
                    </a:lnTo>
                    <a:lnTo>
                      <a:pt x="2209" y="65"/>
                    </a:lnTo>
                    <a:lnTo>
                      <a:pt x="2209" y="65"/>
                    </a:lnTo>
                    <a:lnTo>
                      <a:pt x="2209" y="65"/>
                    </a:lnTo>
                    <a:lnTo>
                      <a:pt x="2210" y="65"/>
                    </a:lnTo>
                    <a:lnTo>
                      <a:pt x="2210" y="64"/>
                    </a:lnTo>
                    <a:lnTo>
                      <a:pt x="2210" y="65"/>
                    </a:lnTo>
                    <a:lnTo>
                      <a:pt x="2212" y="65"/>
                    </a:lnTo>
                    <a:lnTo>
                      <a:pt x="2212" y="66"/>
                    </a:lnTo>
                    <a:lnTo>
                      <a:pt x="2212" y="67"/>
                    </a:lnTo>
                    <a:lnTo>
                      <a:pt x="2213" y="65"/>
                    </a:lnTo>
                    <a:lnTo>
                      <a:pt x="2213" y="64"/>
                    </a:lnTo>
                    <a:lnTo>
                      <a:pt x="2214" y="63"/>
                    </a:lnTo>
                    <a:lnTo>
                      <a:pt x="2214" y="64"/>
                    </a:lnTo>
                    <a:lnTo>
                      <a:pt x="2214" y="66"/>
                    </a:lnTo>
                    <a:lnTo>
                      <a:pt x="2215" y="63"/>
                    </a:lnTo>
                    <a:lnTo>
                      <a:pt x="2215" y="65"/>
                    </a:lnTo>
                    <a:lnTo>
                      <a:pt x="2215" y="63"/>
                    </a:lnTo>
                    <a:lnTo>
                      <a:pt x="2216" y="63"/>
                    </a:lnTo>
                    <a:lnTo>
                      <a:pt x="2216" y="60"/>
                    </a:lnTo>
                    <a:lnTo>
                      <a:pt x="2216" y="60"/>
                    </a:lnTo>
                    <a:lnTo>
                      <a:pt x="2217" y="60"/>
                    </a:lnTo>
                    <a:lnTo>
                      <a:pt x="2217" y="60"/>
                    </a:lnTo>
                    <a:lnTo>
                      <a:pt x="2218" y="60"/>
                    </a:lnTo>
                    <a:lnTo>
                      <a:pt x="2218" y="64"/>
                    </a:lnTo>
                    <a:lnTo>
                      <a:pt x="2218" y="64"/>
                    </a:lnTo>
                    <a:lnTo>
                      <a:pt x="2219" y="65"/>
                    </a:lnTo>
                    <a:lnTo>
                      <a:pt x="2219" y="65"/>
                    </a:lnTo>
                    <a:lnTo>
                      <a:pt x="2219" y="67"/>
                    </a:lnTo>
                    <a:lnTo>
                      <a:pt x="2221" y="68"/>
                    </a:lnTo>
                    <a:lnTo>
                      <a:pt x="2221" y="67"/>
                    </a:lnTo>
                    <a:lnTo>
                      <a:pt x="2221" y="68"/>
                    </a:lnTo>
                    <a:lnTo>
                      <a:pt x="2222" y="69"/>
                    </a:lnTo>
                    <a:lnTo>
                      <a:pt x="2222" y="70"/>
                    </a:lnTo>
                    <a:lnTo>
                      <a:pt x="2223" y="72"/>
                    </a:lnTo>
                    <a:lnTo>
                      <a:pt x="2223" y="70"/>
                    </a:lnTo>
                    <a:lnTo>
                      <a:pt x="2223" y="70"/>
                    </a:lnTo>
                    <a:lnTo>
                      <a:pt x="2224" y="69"/>
                    </a:lnTo>
                    <a:lnTo>
                      <a:pt x="2224" y="66"/>
                    </a:lnTo>
                    <a:lnTo>
                      <a:pt x="2224" y="67"/>
                    </a:lnTo>
                    <a:lnTo>
                      <a:pt x="2225" y="66"/>
                    </a:lnTo>
                    <a:lnTo>
                      <a:pt x="2225" y="66"/>
                    </a:lnTo>
                    <a:lnTo>
                      <a:pt x="2225" y="66"/>
                    </a:lnTo>
                    <a:lnTo>
                      <a:pt x="2226" y="65"/>
                    </a:lnTo>
                    <a:lnTo>
                      <a:pt x="2226" y="64"/>
                    </a:lnTo>
                    <a:lnTo>
                      <a:pt x="2227" y="63"/>
                    </a:lnTo>
                    <a:lnTo>
                      <a:pt x="2227" y="63"/>
                    </a:lnTo>
                    <a:lnTo>
                      <a:pt x="2227" y="63"/>
                    </a:lnTo>
                    <a:lnTo>
                      <a:pt x="2228" y="64"/>
                    </a:lnTo>
                    <a:lnTo>
                      <a:pt x="2228" y="61"/>
                    </a:lnTo>
                    <a:lnTo>
                      <a:pt x="2228" y="60"/>
                    </a:lnTo>
                    <a:lnTo>
                      <a:pt x="2230" y="60"/>
                    </a:lnTo>
                    <a:lnTo>
                      <a:pt x="2230" y="57"/>
                    </a:lnTo>
                    <a:lnTo>
                      <a:pt x="2230" y="57"/>
                    </a:lnTo>
                    <a:lnTo>
                      <a:pt x="2231" y="57"/>
                    </a:lnTo>
                    <a:lnTo>
                      <a:pt x="2231" y="57"/>
                    </a:lnTo>
                    <a:lnTo>
                      <a:pt x="2232" y="58"/>
                    </a:lnTo>
                    <a:lnTo>
                      <a:pt x="2232" y="59"/>
                    </a:lnTo>
                    <a:lnTo>
                      <a:pt x="2232" y="61"/>
                    </a:lnTo>
                    <a:lnTo>
                      <a:pt x="2233" y="63"/>
                    </a:lnTo>
                    <a:lnTo>
                      <a:pt x="2233" y="65"/>
                    </a:lnTo>
                    <a:lnTo>
                      <a:pt x="2233" y="67"/>
                    </a:lnTo>
                    <a:lnTo>
                      <a:pt x="2234" y="67"/>
                    </a:lnTo>
                    <a:lnTo>
                      <a:pt x="2234" y="67"/>
                    </a:lnTo>
                    <a:lnTo>
                      <a:pt x="2234" y="67"/>
                    </a:lnTo>
                    <a:lnTo>
                      <a:pt x="2235" y="68"/>
                    </a:lnTo>
                    <a:lnTo>
                      <a:pt x="2235" y="68"/>
                    </a:lnTo>
                    <a:lnTo>
                      <a:pt x="2236" y="69"/>
                    </a:lnTo>
                    <a:lnTo>
                      <a:pt x="2236" y="70"/>
                    </a:lnTo>
                    <a:lnTo>
                      <a:pt x="2236" y="73"/>
                    </a:lnTo>
                    <a:lnTo>
                      <a:pt x="2237" y="72"/>
                    </a:lnTo>
                    <a:lnTo>
                      <a:pt x="2237" y="70"/>
                    </a:lnTo>
                    <a:lnTo>
                      <a:pt x="2237" y="70"/>
                    </a:lnTo>
                    <a:lnTo>
                      <a:pt x="2239" y="69"/>
                    </a:lnTo>
                    <a:lnTo>
                      <a:pt x="2239" y="68"/>
                    </a:lnTo>
                    <a:lnTo>
                      <a:pt x="2239" y="65"/>
                    </a:lnTo>
                    <a:lnTo>
                      <a:pt x="2240" y="66"/>
                    </a:lnTo>
                    <a:lnTo>
                      <a:pt x="2240" y="63"/>
                    </a:lnTo>
                    <a:lnTo>
                      <a:pt x="2241" y="61"/>
                    </a:lnTo>
                    <a:lnTo>
                      <a:pt x="2241" y="60"/>
                    </a:lnTo>
                    <a:lnTo>
                      <a:pt x="2241" y="59"/>
                    </a:lnTo>
                    <a:lnTo>
                      <a:pt x="2242" y="60"/>
                    </a:lnTo>
                    <a:lnTo>
                      <a:pt x="2242" y="61"/>
                    </a:lnTo>
                    <a:lnTo>
                      <a:pt x="2242" y="64"/>
                    </a:lnTo>
                    <a:lnTo>
                      <a:pt x="2243" y="65"/>
                    </a:lnTo>
                    <a:lnTo>
                      <a:pt x="2243" y="69"/>
                    </a:lnTo>
                    <a:lnTo>
                      <a:pt x="2244" y="68"/>
                    </a:lnTo>
                    <a:lnTo>
                      <a:pt x="2244" y="70"/>
                    </a:lnTo>
                    <a:lnTo>
                      <a:pt x="2244" y="72"/>
                    </a:lnTo>
                    <a:lnTo>
                      <a:pt x="2245" y="73"/>
                    </a:lnTo>
                    <a:lnTo>
                      <a:pt x="2245" y="73"/>
                    </a:lnTo>
                    <a:lnTo>
                      <a:pt x="2245" y="73"/>
                    </a:lnTo>
                    <a:lnTo>
                      <a:pt x="2246" y="72"/>
                    </a:lnTo>
                    <a:lnTo>
                      <a:pt x="2246" y="70"/>
                    </a:lnTo>
                    <a:lnTo>
                      <a:pt x="2246" y="69"/>
                    </a:lnTo>
                    <a:lnTo>
                      <a:pt x="2248" y="69"/>
                    </a:lnTo>
                    <a:lnTo>
                      <a:pt x="2248" y="72"/>
                    </a:lnTo>
                    <a:lnTo>
                      <a:pt x="2249" y="70"/>
                    </a:lnTo>
                    <a:lnTo>
                      <a:pt x="2249" y="70"/>
                    </a:lnTo>
                    <a:lnTo>
                      <a:pt x="2249" y="70"/>
                    </a:lnTo>
                    <a:lnTo>
                      <a:pt x="2250" y="70"/>
                    </a:lnTo>
                    <a:lnTo>
                      <a:pt x="2250" y="68"/>
                    </a:lnTo>
                    <a:lnTo>
                      <a:pt x="2250" y="69"/>
                    </a:lnTo>
                    <a:lnTo>
                      <a:pt x="2251" y="68"/>
                    </a:lnTo>
                    <a:lnTo>
                      <a:pt x="2251" y="68"/>
                    </a:lnTo>
                    <a:lnTo>
                      <a:pt x="2251" y="69"/>
                    </a:lnTo>
                    <a:lnTo>
                      <a:pt x="2252" y="68"/>
                    </a:lnTo>
                    <a:lnTo>
                      <a:pt x="2252" y="69"/>
                    </a:lnTo>
                    <a:lnTo>
                      <a:pt x="2253" y="69"/>
                    </a:lnTo>
                    <a:lnTo>
                      <a:pt x="2253" y="68"/>
                    </a:lnTo>
                    <a:lnTo>
                      <a:pt x="2253" y="69"/>
                    </a:lnTo>
                    <a:lnTo>
                      <a:pt x="2254" y="69"/>
                    </a:lnTo>
                    <a:lnTo>
                      <a:pt x="2254" y="68"/>
                    </a:lnTo>
                    <a:lnTo>
                      <a:pt x="2254" y="66"/>
                    </a:lnTo>
                    <a:lnTo>
                      <a:pt x="2255" y="65"/>
                    </a:lnTo>
                    <a:lnTo>
                      <a:pt x="2255" y="66"/>
                    </a:lnTo>
                    <a:lnTo>
                      <a:pt x="2255" y="65"/>
                    </a:lnTo>
                    <a:lnTo>
                      <a:pt x="2257" y="65"/>
                    </a:lnTo>
                    <a:lnTo>
                      <a:pt x="2257" y="65"/>
                    </a:lnTo>
                    <a:lnTo>
                      <a:pt x="2258" y="66"/>
                    </a:lnTo>
                    <a:lnTo>
                      <a:pt x="2258" y="68"/>
                    </a:lnTo>
                    <a:lnTo>
                      <a:pt x="2258" y="68"/>
                    </a:lnTo>
                    <a:lnTo>
                      <a:pt x="2259" y="68"/>
                    </a:lnTo>
                    <a:lnTo>
                      <a:pt x="2259" y="67"/>
                    </a:lnTo>
                    <a:lnTo>
                      <a:pt x="2259" y="67"/>
                    </a:lnTo>
                    <a:lnTo>
                      <a:pt x="2260" y="66"/>
                    </a:lnTo>
                    <a:lnTo>
                      <a:pt x="2260" y="66"/>
                    </a:lnTo>
                    <a:lnTo>
                      <a:pt x="2260" y="64"/>
                    </a:lnTo>
                    <a:lnTo>
                      <a:pt x="2261" y="64"/>
                    </a:lnTo>
                    <a:lnTo>
                      <a:pt x="2261" y="63"/>
                    </a:lnTo>
                    <a:lnTo>
                      <a:pt x="2262" y="60"/>
                    </a:lnTo>
                    <a:lnTo>
                      <a:pt x="2262" y="58"/>
                    </a:lnTo>
                    <a:lnTo>
                      <a:pt x="2262" y="60"/>
                    </a:lnTo>
                    <a:lnTo>
                      <a:pt x="2263" y="61"/>
                    </a:lnTo>
                    <a:lnTo>
                      <a:pt x="2263" y="63"/>
                    </a:lnTo>
                    <a:lnTo>
                      <a:pt x="2263" y="61"/>
                    </a:lnTo>
                    <a:lnTo>
                      <a:pt x="2264" y="61"/>
                    </a:lnTo>
                    <a:lnTo>
                      <a:pt x="2264" y="61"/>
                    </a:lnTo>
                    <a:lnTo>
                      <a:pt x="2264" y="61"/>
                    </a:lnTo>
                    <a:lnTo>
                      <a:pt x="2266" y="63"/>
                    </a:lnTo>
                    <a:lnTo>
                      <a:pt x="2266" y="63"/>
                    </a:lnTo>
                    <a:lnTo>
                      <a:pt x="2267" y="63"/>
                    </a:lnTo>
                    <a:lnTo>
                      <a:pt x="2267" y="63"/>
                    </a:lnTo>
                    <a:lnTo>
                      <a:pt x="2267" y="63"/>
                    </a:lnTo>
                    <a:lnTo>
                      <a:pt x="2268" y="63"/>
                    </a:lnTo>
                    <a:lnTo>
                      <a:pt x="2268" y="64"/>
                    </a:lnTo>
                    <a:lnTo>
                      <a:pt x="2268" y="64"/>
                    </a:lnTo>
                    <a:lnTo>
                      <a:pt x="2269" y="64"/>
                    </a:lnTo>
                    <a:lnTo>
                      <a:pt x="2269" y="64"/>
                    </a:lnTo>
                    <a:lnTo>
                      <a:pt x="2269" y="61"/>
                    </a:lnTo>
                    <a:lnTo>
                      <a:pt x="2270" y="64"/>
                    </a:lnTo>
                    <a:lnTo>
                      <a:pt x="2270" y="64"/>
                    </a:lnTo>
                    <a:lnTo>
                      <a:pt x="2271" y="65"/>
                    </a:lnTo>
                    <a:lnTo>
                      <a:pt x="2271" y="64"/>
                    </a:lnTo>
                    <a:lnTo>
                      <a:pt x="2271" y="67"/>
                    </a:lnTo>
                    <a:lnTo>
                      <a:pt x="2272" y="66"/>
                    </a:lnTo>
                    <a:lnTo>
                      <a:pt x="2272" y="66"/>
                    </a:lnTo>
                    <a:lnTo>
                      <a:pt x="2272" y="65"/>
                    </a:lnTo>
                    <a:lnTo>
                      <a:pt x="2273" y="65"/>
                    </a:lnTo>
                    <a:lnTo>
                      <a:pt x="2273" y="65"/>
                    </a:lnTo>
                    <a:lnTo>
                      <a:pt x="2273" y="65"/>
                    </a:lnTo>
                    <a:lnTo>
                      <a:pt x="2275" y="65"/>
                    </a:lnTo>
                    <a:lnTo>
                      <a:pt x="2275" y="65"/>
                    </a:lnTo>
                    <a:lnTo>
                      <a:pt x="2276" y="65"/>
                    </a:lnTo>
                    <a:lnTo>
                      <a:pt x="2276" y="66"/>
                    </a:lnTo>
                    <a:lnTo>
                      <a:pt x="2276" y="63"/>
                    </a:lnTo>
                    <a:lnTo>
                      <a:pt x="2277" y="60"/>
                    </a:lnTo>
                    <a:lnTo>
                      <a:pt x="2277" y="58"/>
                    </a:lnTo>
                    <a:lnTo>
                      <a:pt x="2277" y="58"/>
                    </a:lnTo>
                    <a:lnTo>
                      <a:pt x="2278" y="58"/>
                    </a:lnTo>
                    <a:lnTo>
                      <a:pt x="2278" y="58"/>
                    </a:lnTo>
                    <a:lnTo>
                      <a:pt x="2278" y="57"/>
                    </a:lnTo>
                    <a:lnTo>
                      <a:pt x="2279" y="58"/>
                    </a:lnTo>
                    <a:lnTo>
                      <a:pt x="2279" y="58"/>
                    </a:lnTo>
                    <a:lnTo>
                      <a:pt x="2280" y="60"/>
                    </a:lnTo>
                    <a:lnTo>
                      <a:pt x="2280" y="63"/>
                    </a:lnTo>
                    <a:lnTo>
                      <a:pt x="2280" y="63"/>
                    </a:lnTo>
                    <a:lnTo>
                      <a:pt x="2281" y="64"/>
                    </a:lnTo>
                    <a:lnTo>
                      <a:pt x="2281" y="68"/>
                    </a:lnTo>
                    <a:lnTo>
                      <a:pt x="2281" y="70"/>
                    </a:lnTo>
                    <a:lnTo>
                      <a:pt x="2282" y="72"/>
                    </a:lnTo>
                    <a:lnTo>
                      <a:pt x="2282" y="72"/>
                    </a:lnTo>
                    <a:lnTo>
                      <a:pt x="2282" y="69"/>
                    </a:lnTo>
                    <a:lnTo>
                      <a:pt x="2284" y="67"/>
                    </a:lnTo>
                    <a:lnTo>
                      <a:pt x="2284" y="66"/>
                    </a:lnTo>
                    <a:lnTo>
                      <a:pt x="2285" y="66"/>
                    </a:lnTo>
                    <a:lnTo>
                      <a:pt x="2285" y="65"/>
                    </a:lnTo>
                    <a:lnTo>
                      <a:pt x="2285" y="65"/>
                    </a:lnTo>
                    <a:lnTo>
                      <a:pt x="2286" y="65"/>
                    </a:lnTo>
                    <a:lnTo>
                      <a:pt x="2286" y="63"/>
                    </a:lnTo>
                    <a:lnTo>
                      <a:pt x="2286" y="60"/>
                    </a:lnTo>
                    <a:lnTo>
                      <a:pt x="2287" y="58"/>
                    </a:lnTo>
                    <a:lnTo>
                      <a:pt x="2287" y="57"/>
                    </a:lnTo>
                    <a:lnTo>
                      <a:pt x="2288" y="56"/>
                    </a:lnTo>
                    <a:lnTo>
                      <a:pt x="2288" y="58"/>
                    </a:lnTo>
                    <a:lnTo>
                      <a:pt x="2288" y="60"/>
                    </a:lnTo>
                    <a:lnTo>
                      <a:pt x="2289" y="61"/>
                    </a:lnTo>
                    <a:lnTo>
                      <a:pt x="2289" y="61"/>
                    </a:lnTo>
                    <a:lnTo>
                      <a:pt x="2289" y="61"/>
                    </a:lnTo>
                    <a:lnTo>
                      <a:pt x="2290" y="60"/>
                    </a:lnTo>
                    <a:lnTo>
                      <a:pt x="2290" y="61"/>
                    </a:lnTo>
                    <a:lnTo>
                      <a:pt x="2290" y="61"/>
                    </a:lnTo>
                    <a:lnTo>
                      <a:pt x="2291" y="61"/>
                    </a:lnTo>
                    <a:lnTo>
                      <a:pt x="2291" y="64"/>
                    </a:lnTo>
                    <a:lnTo>
                      <a:pt x="2292" y="63"/>
                    </a:lnTo>
                    <a:lnTo>
                      <a:pt x="2292" y="61"/>
                    </a:lnTo>
                    <a:lnTo>
                      <a:pt x="2292" y="59"/>
                    </a:lnTo>
                    <a:lnTo>
                      <a:pt x="2294" y="58"/>
                    </a:lnTo>
                    <a:lnTo>
                      <a:pt x="2294" y="57"/>
                    </a:lnTo>
                    <a:lnTo>
                      <a:pt x="2294" y="58"/>
                    </a:lnTo>
                    <a:lnTo>
                      <a:pt x="2295" y="56"/>
                    </a:lnTo>
                    <a:lnTo>
                      <a:pt x="2295" y="55"/>
                    </a:lnTo>
                    <a:lnTo>
                      <a:pt x="2295" y="57"/>
                    </a:lnTo>
                    <a:lnTo>
                      <a:pt x="2296" y="57"/>
                    </a:lnTo>
                    <a:lnTo>
                      <a:pt x="2296" y="57"/>
                    </a:lnTo>
                    <a:lnTo>
                      <a:pt x="2297" y="56"/>
                    </a:lnTo>
                    <a:lnTo>
                      <a:pt x="2297" y="56"/>
                    </a:lnTo>
                    <a:lnTo>
                      <a:pt x="2297" y="57"/>
                    </a:lnTo>
                    <a:lnTo>
                      <a:pt x="2298" y="59"/>
                    </a:lnTo>
                    <a:lnTo>
                      <a:pt x="2298" y="59"/>
                    </a:lnTo>
                    <a:lnTo>
                      <a:pt x="2298" y="59"/>
                    </a:lnTo>
                    <a:lnTo>
                      <a:pt x="2299" y="60"/>
                    </a:lnTo>
                    <a:lnTo>
                      <a:pt x="2299" y="61"/>
                    </a:lnTo>
                    <a:lnTo>
                      <a:pt x="2299" y="63"/>
                    </a:lnTo>
                    <a:lnTo>
                      <a:pt x="2300" y="64"/>
                    </a:lnTo>
                    <a:lnTo>
                      <a:pt x="2300" y="65"/>
                    </a:lnTo>
                    <a:lnTo>
                      <a:pt x="2301" y="68"/>
                    </a:lnTo>
                    <a:lnTo>
                      <a:pt x="2301" y="68"/>
                    </a:lnTo>
                    <a:lnTo>
                      <a:pt x="2301" y="68"/>
                    </a:lnTo>
                    <a:lnTo>
                      <a:pt x="2303" y="69"/>
                    </a:lnTo>
                    <a:lnTo>
                      <a:pt x="2303" y="66"/>
                    </a:lnTo>
                    <a:lnTo>
                      <a:pt x="2303" y="65"/>
                    </a:lnTo>
                    <a:lnTo>
                      <a:pt x="2304" y="65"/>
                    </a:lnTo>
                    <a:lnTo>
                      <a:pt x="2304" y="63"/>
                    </a:lnTo>
                    <a:lnTo>
                      <a:pt x="2304" y="64"/>
                    </a:lnTo>
                    <a:lnTo>
                      <a:pt x="2305" y="64"/>
                    </a:lnTo>
                    <a:lnTo>
                      <a:pt x="2305" y="63"/>
                    </a:lnTo>
                    <a:lnTo>
                      <a:pt x="2306" y="64"/>
                    </a:lnTo>
                    <a:lnTo>
                      <a:pt x="2306" y="64"/>
                    </a:lnTo>
                    <a:lnTo>
                      <a:pt x="2306" y="65"/>
                    </a:lnTo>
                    <a:lnTo>
                      <a:pt x="2307" y="65"/>
                    </a:lnTo>
                    <a:lnTo>
                      <a:pt x="2307" y="66"/>
                    </a:lnTo>
                    <a:lnTo>
                      <a:pt x="2307" y="67"/>
                    </a:lnTo>
                    <a:lnTo>
                      <a:pt x="2308" y="65"/>
                    </a:lnTo>
                    <a:lnTo>
                      <a:pt x="2308" y="63"/>
                    </a:lnTo>
                    <a:lnTo>
                      <a:pt x="2308" y="60"/>
                    </a:lnTo>
                    <a:lnTo>
                      <a:pt x="2309" y="60"/>
                    </a:lnTo>
                    <a:lnTo>
                      <a:pt x="2309" y="58"/>
                    </a:lnTo>
                    <a:lnTo>
                      <a:pt x="2310" y="60"/>
                    </a:lnTo>
                    <a:lnTo>
                      <a:pt x="2310" y="59"/>
                    </a:lnTo>
                    <a:lnTo>
                      <a:pt x="2310" y="57"/>
                    </a:lnTo>
                    <a:lnTo>
                      <a:pt x="2312" y="56"/>
                    </a:lnTo>
                    <a:lnTo>
                      <a:pt x="2312" y="58"/>
                    </a:lnTo>
                    <a:lnTo>
                      <a:pt x="2312" y="58"/>
                    </a:lnTo>
                    <a:lnTo>
                      <a:pt x="2313" y="60"/>
                    </a:lnTo>
                    <a:lnTo>
                      <a:pt x="2313" y="60"/>
                    </a:lnTo>
                    <a:lnTo>
                      <a:pt x="2313" y="63"/>
                    </a:lnTo>
                    <a:lnTo>
                      <a:pt x="2314" y="60"/>
                    </a:lnTo>
                    <a:lnTo>
                      <a:pt x="2314" y="60"/>
                    </a:lnTo>
                    <a:lnTo>
                      <a:pt x="2315" y="58"/>
                    </a:lnTo>
                    <a:lnTo>
                      <a:pt x="2315" y="58"/>
                    </a:lnTo>
                    <a:lnTo>
                      <a:pt x="2315" y="59"/>
                    </a:lnTo>
                    <a:lnTo>
                      <a:pt x="2316" y="60"/>
                    </a:lnTo>
                    <a:lnTo>
                      <a:pt x="2316" y="61"/>
                    </a:lnTo>
                    <a:lnTo>
                      <a:pt x="2316" y="64"/>
                    </a:lnTo>
                    <a:lnTo>
                      <a:pt x="2317" y="66"/>
                    </a:lnTo>
                    <a:lnTo>
                      <a:pt x="2317" y="68"/>
                    </a:lnTo>
                    <a:lnTo>
                      <a:pt x="2317" y="68"/>
                    </a:lnTo>
                    <a:lnTo>
                      <a:pt x="2318" y="68"/>
                    </a:lnTo>
                    <a:lnTo>
                      <a:pt x="2318" y="67"/>
                    </a:lnTo>
                    <a:lnTo>
                      <a:pt x="2319" y="67"/>
                    </a:lnTo>
                    <a:lnTo>
                      <a:pt x="2319" y="66"/>
                    </a:lnTo>
                    <a:lnTo>
                      <a:pt x="2319" y="66"/>
                    </a:lnTo>
                    <a:lnTo>
                      <a:pt x="2321" y="65"/>
                    </a:lnTo>
                    <a:lnTo>
                      <a:pt x="2321" y="63"/>
                    </a:lnTo>
                    <a:lnTo>
                      <a:pt x="2321" y="64"/>
                    </a:lnTo>
                    <a:lnTo>
                      <a:pt x="2322" y="63"/>
                    </a:lnTo>
                    <a:lnTo>
                      <a:pt x="2322" y="61"/>
                    </a:lnTo>
                    <a:lnTo>
                      <a:pt x="2322" y="60"/>
                    </a:lnTo>
                    <a:lnTo>
                      <a:pt x="2323" y="58"/>
                    </a:lnTo>
                    <a:lnTo>
                      <a:pt x="2323" y="60"/>
                    </a:lnTo>
                    <a:lnTo>
                      <a:pt x="2324" y="60"/>
                    </a:lnTo>
                    <a:lnTo>
                      <a:pt x="2324" y="60"/>
                    </a:lnTo>
                    <a:lnTo>
                      <a:pt x="2324" y="63"/>
                    </a:lnTo>
                    <a:lnTo>
                      <a:pt x="2325" y="63"/>
                    </a:lnTo>
                    <a:lnTo>
                      <a:pt x="2325" y="63"/>
                    </a:lnTo>
                    <a:lnTo>
                      <a:pt x="2325" y="63"/>
                    </a:lnTo>
                    <a:lnTo>
                      <a:pt x="2326" y="63"/>
                    </a:lnTo>
                    <a:lnTo>
                      <a:pt x="2326" y="65"/>
                    </a:lnTo>
                    <a:lnTo>
                      <a:pt x="2326" y="66"/>
                    </a:lnTo>
                    <a:lnTo>
                      <a:pt x="2327" y="67"/>
                    </a:lnTo>
                    <a:lnTo>
                      <a:pt x="2327" y="68"/>
                    </a:lnTo>
                    <a:lnTo>
                      <a:pt x="2328" y="68"/>
                    </a:lnTo>
                    <a:lnTo>
                      <a:pt x="2328" y="70"/>
                    </a:lnTo>
                    <a:lnTo>
                      <a:pt x="2328" y="69"/>
                    </a:lnTo>
                    <a:lnTo>
                      <a:pt x="2330" y="69"/>
                    </a:lnTo>
                    <a:lnTo>
                      <a:pt x="2330" y="68"/>
                    </a:lnTo>
                    <a:lnTo>
                      <a:pt x="2330" y="69"/>
                    </a:lnTo>
                    <a:lnTo>
                      <a:pt x="2331" y="68"/>
                    </a:lnTo>
                    <a:lnTo>
                      <a:pt x="2331" y="66"/>
                    </a:lnTo>
                    <a:lnTo>
                      <a:pt x="2332" y="66"/>
                    </a:lnTo>
                    <a:lnTo>
                      <a:pt x="2332" y="65"/>
                    </a:lnTo>
                    <a:lnTo>
                      <a:pt x="2332" y="64"/>
                    </a:lnTo>
                    <a:lnTo>
                      <a:pt x="2333" y="66"/>
                    </a:lnTo>
                    <a:lnTo>
                      <a:pt x="2333" y="66"/>
                    </a:lnTo>
                    <a:lnTo>
                      <a:pt x="2333" y="65"/>
                    </a:lnTo>
                    <a:lnTo>
                      <a:pt x="2334" y="65"/>
                    </a:lnTo>
                    <a:lnTo>
                      <a:pt x="2334" y="65"/>
                    </a:lnTo>
                    <a:lnTo>
                      <a:pt x="2334" y="65"/>
                    </a:lnTo>
                    <a:lnTo>
                      <a:pt x="2335" y="68"/>
                    </a:lnTo>
                    <a:lnTo>
                      <a:pt x="2335" y="68"/>
                    </a:lnTo>
                    <a:lnTo>
                      <a:pt x="2336" y="68"/>
                    </a:lnTo>
                    <a:lnTo>
                      <a:pt x="2336" y="66"/>
                    </a:lnTo>
                    <a:lnTo>
                      <a:pt x="2336" y="66"/>
                    </a:lnTo>
                    <a:lnTo>
                      <a:pt x="2337" y="65"/>
                    </a:lnTo>
                    <a:lnTo>
                      <a:pt x="2337" y="68"/>
                    </a:lnTo>
                    <a:lnTo>
                      <a:pt x="2337" y="67"/>
                    </a:lnTo>
                    <a:lnTo>
                      <a:pt x="2339" y="64"/>
                    </a:lnTo>
                    <a:lnTo>
                      <a:pt x="2339" y="64"/>
                    </a:lnTo>
                    <a:lnTo>
                      <a:pt x="2339" y="65"/>
                    </a:lnTo>
                    <a:lnTo>
                      <a:pt x="2340" y="65"/>
                    </a:lnTo>
                    <a:lnTo>
                      <a:pt x="2340" y="66"/>
                    </a:lnTo>
                    <a:lnTo>
                      <a:pt x="2341" y="65"/>
                    </a:lnTo>
                    <a:lnTo>
                      <a:pt x="2341" y="65"/>
                    </a:lnTo>
                    <a:lnTo>
                      <a:pt x="2341" y="64"/>
                    </a:lnTo>
                    <a:lnTo>
                      <a:pt x="2342" y="64"/>
                    </a:lnTo>
                    <a:lnTo>
                      <a:pt x="2342" y="65"/>
                    </a:lnTo>
                    <a:lnTo>
                      <a:pt x="2342" y="64"/>
                    </a:lnTo>
                    <a:lnTo>
                      <a:pt x="2343" y="63"/>
                    </a:lnTo>
                    <a:lnTo>
                      <a:pt x="2343" y="63"/>
                    </a:lnTo>
                    <a:lnTo>
                      <a:pt x="2343" y="58"/>
                    </a:lnTo>
                    <a:lnTo>
                      <a:pt x="2344" y="58"/>
                    </a:lnTo>
                    <a:lnTo>
                      <a:pt x="2344" y="55"/>
                    </a:lnTo>
                    <a:lnTo>
                      <a:pt x="2345" y="56"/>
                    </a:lnTo>
                    <a:lnTo>
                      <a:pt x="2345" y="57"/>
                    </a:lnTo>
                    <a:lnTo>
                      <a:pt x="2345" y="59"/>
                    </a:lnTo>
                    <a:lnTo>
                      <a:pt x="2346" y="60"/>
                    </a:lnTo>
                    <a:lnTo>
                      <a:pt x="2346" y="59"/>
                    </a:lnTo>
                    <a:lnTo>
                      <a:pt x="2346" y="60"/>
                    </a:lnTo>
                    <a:lnTo>
                      <a:pt x="2348" y="58"/>
                    </a:lnTo>
                    <a:lnTo>
                      <a:pt x="2348" y="60"/>
                    </a:lnTo>
                    <a:lnTo>
                      <a:pt x="2348" y="60"/>
                    </a:lnTo>
                    <a:lnTo>
                      <a:pt x="2349" y="60"/>
                    </a:lnTo>
                    <a:lnTo>
                      <a:pt x="2349" y="60"/>
                    </a:lnTo>
                    <a:lnTo>
                      <a:pt x="2350" y="61"/>
                    </a:lnTo>
                    <a:lnTo>
                      <a:pt x="2350" y="61"/>
                    </a:lnTo>
                    <a:lnTo>
                      <a:pt x="2350" y="61"/>
                    </a:lnTo>
                    <a:lnTo>
                      <a:pt x="2351" y="61"/>
                    </a:lnTo>
                    <a:lnTo>
                      <a:pt x="2351" y="63"/>
                    </a:lnTo>
                    <a:lnTo>
                      <a:pt x="2351" y="65"/>
                    </a:lnTo>
                    <a:lnTo>
                      <a:pt x="2352" y="66"/>
                    </a:lnTo>
                    <a:lnTo>
                      <a:pt x="2352" y="66"/>
                    </a:lnTo>
                    <a:lnTo>
                      <a:pt x="2352" y="68"/>
                    </a:lnTo>
                    <a:lnTo>
                      <a:pt x="2353" y="67"/>
                    </a:lnTo>
                    <a:lnTo>
                      <a:pt x="2353" y="66"/>
                    </a:lnTo>
                    <a:lnTo>
                      <a:pt x="2354" y="65"/>
                    </a:lnTo>
                    <a:lnTo>
                      <a:pt x="2354" y="65"/>
                    </a:lnTo>
                    <a:lnTo>
                      <a:pt x="2354" y="65"/>
                    </a:lnTo>
                    <a:lnTo>
                      <a:pt x="2355" y="66"/>
                    </a:lnTo>
                    <a:lnTo>
                      <a:pt x="2355" y="66"/>
                    </a:lnTo>
                    <a:lnTo>
                      <a:pt x="2355" y="66"/>
                    </a:lnTo>
                    <a:lnTo>
                      <a:pt x="2357" y="64"/>
                    </a:lnTo>
                    <a:lnTo>
                      <a:pt x="2357" y="65"/>
                    </a:lnTo>
                    <a:lnTo>
                      <a:pt x="2357" y="64"/>
                    </a:lnTo>
                    <a:lnTo>
                      <a:pt x="2358" y="64"/>
                    </a:lnTo>
                    <a:lnTo>
                      <a:pt x="2358" y="64"/>
                    </a:lnTo>
                    <a:lnTo>
                      <a:pt x="2359" y="61"/>
                    </a:lnTo>
                    <a:lnTo>
                      <a:pt x="2359" y="61"/>
                    </a:lnTo>
                    <a:lnTo>
                      <a:pt x="2359" y="61"/>
                    </a:lnTo>
                    <a:lnTo>
                      <a:pt x="2360" y="60"/>
                    </a:lnTo>
                    <a:lnTo>
                      <a:pt x="2360" y="61"/>
                    </a:lnTo>
                    <a:lnTo>
                      <a:pt x="2360" y="60"/>
                    </a:lnTo>
                    <a:lnTo>
                      <a:pt x="2361" y="63"/>
                    </a:lnTo>
                    <a:lnTo>
                      <a:pt x="2361" y="60"/>
                    </a:lnTo>
                    <a:lnTo>
                      <a:pt x="2361" y="60"/>
                    </a:lnTo>
                    <a:lnTo>
                      <a:pt x="2362" y="63"/>
                    </a:lnTo>
                    <a:lnTo>
                      <a:pt x="2362" y="64"/>
                    </a:lnTo>
                    <a:lnTo>
                      <a:pt x="2363" y="65"/>
                    </a:lnTo>
                    <a:lnTo>
                      <a:pt x="2363" y="65"/>
                    </a:lnTo>
                    <a:lnTo>
                      <a:pt x="2363" y="65"/>
                    </a:lnTo>
                    <a:lnTo>
                      <a:pt x="2364" y="66"/>
                    </a:lnTo>
                    <a:lnTo>
                      <a:pt x="2364" y="65"/>
                    </a:lnTo>
                    <a:lnTo>
                      <a:pt x="2364" y="64"/>
                    </a:lnTo>
                    <a:lnTo>
                      <a:pt x="2366" y="63"/>
                    </a:lnTo>
                    <a:lnTo>
                      <a:pt x="2366" y="63"/>
                    </a:lnTo>
                    <a:lnTo>
                      <a:pt x="2366" y="60"/>
                    </a:lnTo>
                    <a:lnTo>
                      <a:pt x="2367" y="61"/>
                    </a:lnTo>
                    <a:lnTo>
                      <a:pt x="2367" y="63"/>
                    </a:lnTo>
                    <a:lnTo>
                      <a:pt x="2368" y="63"/>
                    </a:lnTo>
                    <a:lnTo>
                      <a:pt x="2368" y="63"/>
                    </a:lnTo>
                    <a:lnTo>
                      <a:pt x="2368" y="63"/>
                    </a:lnTo>
                    <a:lnTo>
                      <a:pt x="2369" y="63"/>
                    </a:lnTo>
                    <a:lnTo>
                      <a:pt x="2369" y="60"/>
                    </a:lnTo>
                    <a:lnTo>
                      <a:pt x="2369" y="60"/>
                    </a:lnTo>
                    <a:lnTo>
                      <a:pt x="2370" y="61"/>
                    </a:lnTo>
                    <a:lnTo>
                      <a:pt x="2370" y="64"/>
                    </a:lnTo>
                    <a:lnTo>
                      <a:pt x="2370" y="67"/>
                    </a:lnTo>
                    <a:lnTo>
                      <a:pt x="2371" y="67"/>
                    </a:lnTo>
                    <a:lnTo>
                      <a:pt x="2371" y="66"/>
                    </a:lnTo>
                    <a:lnTo>
                      <a:pt x="2372" y="65"/>
                    </a:lnTo>
                    <a:lnTo>
                      <a:pt x="2372" y="65"/>
                    </a:lnTo>
                    <a:lnTo>
                      <a:pt x="2372" y="64"/>
                    </a:lnTo>
                    <a:lnTo>
                      <a:pt x="2373" y="65"/>
                    </a:lnTo>
                    <a:lnTo>
                      <a:pt x="2373" y="64"/>
                    </a:lnTo>
                    <a:lnTo>
                      <a:pt x="2373" y="63"/>
                    </a:lnTo>
                    <a:lnTo>
                      <a:pt x="2375" y="64"/>
                    </a:lnTo>
                    <a:lnTo>
                      <a:pt x="2375" y="61"/>
                    </a:lnTo>
                    <a:lnTo>
                      <a:pt x="2376" y="64"/>
                    </a:lnTo>
                    <a:lnTo>
                      <a:pt x="2376" y="65"/>
                    </a:lnTo>
                    <a:lnTo>
                      <a:pt x="2376" y="65"/>
                    </a:lnTo>
                    <a:lnTo>
                      <a:pt x="2377" y="64"/>
                    </a:lnTo>
                    <a:lnTo>
                      <a:pt x="2377" y="63"/>
                    </a:lnTo>
                    <a:lnTo>
                      <a:pt x="2377" y="64"/>
                    </a:lnTo>
                    <a:lnTo>
                      <a:pt x="2378" y="63"/>
                    </a:lnTo>
                    <a:lnTo>
                      <a:pt x="2378" y="63"/>
                    </a:lnTo>
                    <a:lnTo>
                      <a:pt x="2378" y="61"/>
                    </a:lnTo>
                    <a:lnTo>
                      <a:pt x="2379" y="60"/>
                    </a:lnTo>
                    <a:lnTo>
                      <a:pt x="2379" y="61"/>
                    </a:lnTo>
                    <a:lnTo>
                      <a:pt x="2380" y="65"/>
                    </a:lnTo>
                    <a:lnTo>
                      <a:pt x="2380" y="65"/>
                    </a:lnTo>
                    <a:lnTo>
                      <a:pt x="2380" y="65"/>
                    </a:lnTo>
                    <a:lnTo>
                      <a:pt x="2381" y="66"/>
                    </a:lnTo>
                    <a:lnTo>
                      <a:pt x="2381" y="68"/>
                    </a:lnTo>
                    <a:lnTo>
                      <a:pt x="2381" y="70"/>
                    </a:lnTo>
                    <a:lnTo>
                      <a:pt x="2382" y="70"/>
                    </a:lnTo>
                    <a:lnTo>
                      <a:pt x="2382" y="69"/>
                    </a:lnTo>
                    <a:lnTo>
                      <a:pt x="2382" y="67"/>
                    </a:lnTo>
                    <a:lnTo>
                      <a:pt x="2384" y="66"/>
                    </a:lnTo>
                    <a:lnTo>
                      <a:pt x="2384" y="68"/>
                    </a:lnTo>
                    <a:lnTo>
                      <a:pt x="2385" y="68"/>
                    </a:lnTo>
                    <a:lnTo>
                      <a:pt x="2385" y="68"/>
                    </a:lnTo>
                    <a:lnTo>
                      <a:pt x="2385" y="68"/>
                    </a:lnTo>
                    <a:lnTo>
                      <a:pt x="2386" y="66"/>
                    </a:lnTo>
                    <a:lnTo>
                      <a:pt x="2386" y="67"/>
                    </a:lnTo>
                    <a:lnTo>
                      <a:pt x="2386" y="65"/>
                    </a:lnTo>
                    <a:lnTo>
                      <a:pt x="2387" y="65"/>
                    </a:lnTo>
                    <a:lnTo>
                      <a:pt x="2387" y="65"/>
                    </a:lnTo>
                    <a:lnTo>
                      <a:pt x="2387" y="65"/>
                    </a:lnTo>
                    <a:lnTo>
                      <a:pt x="2388" y="64"/>
                    </a:lnTo>
                    <a:lnTo>
                      <a:pt x="2388" y="65"/>
                    </a:lnTo>
                    <a:lnTo>
                      <a:pt x="2389" y="65"/>
                    </a:lnTo>
                    <a:lnTo>
                      <a:pt x="2389" y="65"/>
                    </a:lnTo>
                    <a:lnTo>
                      <a:pt x="2389" y="65"/>
                    </a:lnTo>
                    <a:lnTo>
                      <a:pt x="2390" y="67"/>
                    </a:lnTo>
                    <a:lnTo>
                      <a:pt x="2390" y="66"/>
                    </a:lnTo>
                    <a:lnTo>
                      <a:pt x="2390" y="65"/>
                    </a:lnTo>
                    <a:lnTo>
                      <a:pt x="2391" y="65"/>
                    </a:lnTo>
                    <a:lnTo>
                      <a:pt x="2391" y="66"/>
                    </a:lnTo>
                    <a:lnTo>
                      <a:pt x="2391" y="66"/>
                    </a:lnTo>
                    <a:lnTo>
                      <a:pt x="2393" y="65"/>
                    </a:lnTo>
                    <a:lnTo>
                      <a:pt x="2393" y="63"/>
                    </a:lnTo>
                    <a:lnTo>
                      <a:pt x="2394" y="61"/>
                    </a:lnTo>
                    <a:lnTo>
                      <a:pt x="2394" y="60"/>
                    </a:lnTo>
                    <a:lnTo>
                      <a:pt x="2394" y="61"/>
                    </a:lnTo>
                    <a:lnTo>
                      <a:pt x="2395" y="64"/>
                    </a:lnTo>
                    <a:lnTo>
                      <a:pt x="2395" y="64"/>
                    </a:lnTo>
                    <a:lnTo>
                      <a:pt x="2395" y="66"/>
                    </a:lnTo>
                    <a:lnTo>
                      <a:pt x="2396" y="66"/>
                    </a:lnTo>
                    <a:lnTo>
                      <a:pt x="2396" y="68"/>
                    </a:lnTo>
                    <a:lnTo>
                      <a:pt x="2396" y="69"/>
                    </a:lnTo>
                    <a:lnTo>
                      <a:pt x="2397" y="70"/>
                    </a:lnTo>
                    <a:lnTo>
                      <a:pt x="2397" y="70"/>
                    </a:lnTo>
                    <a:lnTo>
                      <a:pt x="2398" y="69"/>
                    </a:lnTo>
                    <a:lnTo>
                      <a:pt x="2398" y="68"/>
                    </a:lnTo>
                    <a:lnTo>
                      <a:pt x="2398" y="67"/>
                    </a:lnTo>
                    <a:lnTo>
                      <a:pt x="2399" y="68"/>
                    </a:lnTo>
                    <a:lnTo>
                      <a:pt x="2399" y="70"/>
                    </a:lnTo>
                    <a:lnTo>
                      <a:pt x="2399" y="72"/>
                    </a:lnTo>
                    <a:lnTo>
                      <a:pt x="2400" y="72"/>
                    </a:lnTo>
                    <a:lnTo>
                      <a:pt x="2400" y="70"/>
                    </a:lnTo>
                    <a:lnTo>
                      <a:pt x="2400" y="70"/>
                    </a:lnTo>
                    <a:lnTo>
                      <a:pt x="2402" y="72"/>
                    </a:lnTo>
                    <a:lnTo>
                      <a:pt x="2402" y="70"/>
                    </a:lnTo>
                    <a:lnTo>
                      <a:pt x="2403" y="69"/>
                    </a:lnTo>
                    <a:lnTo>
                      <a:pt x="2403" y="69"/>
                    </a:lnTo>
                    <a:lnTo>
                      <a:pt x="2403" y="66"/>
                    </a:lnTo>
                    <a:lnTo>
                      <a:pt x="2404" y="65"/>
                    </a:lnTo>
                    <a:lnTo>
                      <a:pt x="2404" y="63"/>
                    </a:lnTo>
                    <a:lnTo>
                      <a:pt x="2404" y="61"/>
                    </a:lnTo>
                    <a:lnTo>
                      <a:pt x="2405" y="61"/>
                    </a:lnTo>
                    <a:lnTo>
                      <a:pt x="2405" y="61"/>
                    </a:lnTo>
                    <a:lnTo>
                      <a:pt x="2405" y="64"/>
                    </a:lnTo>
                    <a:lnTo>
                      <a:pt x="2406" y="68"/>
                    </a:lnTo>
                    <a:lnTo>
                      <a:pt x="2406" y="70"/>
                    </a:lnTo>
                    <a:lnTo>
                      <a:pt x="2407" y="70"/>
                    </a:lnTo>
                    <a:lnTo>
                      <a:pt x="2407" y="70"/>
                    </a:lnTo>
                    <a:lnTo>
                      <a:pt x="2407" y="73"/>
                    </a:lnTo>
                    <a:lnTo>
                      <a:pt x="2408" y="72"/>
                    </a:lnTo>
                    <a:lnTo>
                      <a:pt x="2408" y="74"/>
                    </a:lnTo>
                    <a:lnTo>
                      <a:pt x="2408" y="74"/>
                    </a:lnTo>
                    <a:lnTo>
                      <a:pt x="2409" y="75"/>
                    </a:lnTo>
                    <a:lnTo>
                      <a:pt x="2409" y="75"/>
                    </a:lnTo>
                    <a:lnTo>
                      <a:pt x="2409" y="74"/>
                    </a:lnTo>
                    <a:lnTo>
                      <a:pt x="2411" y="72"/>
                    </a:lnTo>
                    <a:lnTo>
                      <a:pt x="2411" y="72"/>
                    </a:lnTo>
                    <a:lnTo>
                      <a:pt x="2412" y="73"/>
                    </a:lnTo>
                    <a:lnTo>
                      <a:pt x="2412" y="70"/>
                    </a:lnTo>
                    <a:lnTo>
                      <a:pt x="2412" y="68"/>
                    </a:lnTo>
                    <a:lnTo>
                      <a:pt x="2413" y="69"/>
                    </a:lnTo>
                    <a:lnTo>
                      <a:pt x="2413" y="67"/>
                    </a:lnTo>
                    <a:lnTo>
                      <a:pt x="2413" y="69"/>
                    </a:lnTo>
                    <a:lnTo>
                      <a:pt x="2414" y="68"/>
                    </a:lnTo>
                    <a:lnTo>
                      <a:pt x="2414" y="70"/>
                    </a:lnTo>
                    <a:lnTo>
                      <a:pt x="2414" y="70"/>
                    </a:lnTo>
                    <a:lnTo>
                      <a:pt x="2415" y="68"/>
                    </a:lnTo>
                    <a:lnTo>
                      <a:pt x="2415" y="68"/>
                    </a:lnTo>
                    <a:lnTo>
                      <a:pt x="2416" y="66"/>
                    </a:lnTo>
                    <a:lnTo>
                      <a:pt x="2416" y="64"/>
                    </a:lnTo>
                    <a:lnTo>
                      <a:pt x="2416" y="65"/>
                    </a:lnTo>
                    <a:lnTo>
                      <a:pt x="2417" y="65"/>
                    </a:lnTo>
                    <a:lnTo>
                      <a:pt x="2417" y="65"/>
                    </a:lnTo>
                    <a:lnTo>
                      <a:pt x="2417" y="66"/>
                    </a:lnTo>
                    <a:lnTo>
                      <a:pt x="2418" y="65"/>
                    </a:lnTo>
                    <a:lnTo>
                      <a:pt x="2418" y="66"/>
                    </a:lnTo>
                    <a:lnTo>
                      <a:pt x="2420" y="66"/>
                    </a:lnTo>
                    <a:lnTo>
                      <a:pt x="2420" y="66"/>
                    </a:lnTo>
                    <a:lnTo>
                      <a:pt x="2420" y="69"/>
                    </a:lnTo>
                    <a:lnTo>
                      <a:pt x="2421" y="68"/>
                    </a:lnTo>
                    <a:lnTo>
                      <a:pt x="2421" y="68"/>
                    </a:lnTo>
                    <a:lnTo>
                      <a:pt x="2421" y="66"/>
                    </a:lnTo>
                    <a:lnTo>
                      <a:pt x="2422" y="66"/>
                    </a:lnTo>
                    <a:lnTo>
                      <a:pt x="2422" y="68"/>
                    </a:lnTo>
                    <a:lnTo>
                      <a:pt x="2422" y="65"/>
                    </a:lnTo>
                    <a:lnTo>
                      <a:pt x="2423" y="64"/>
                    </a:lnTo>
                    <a:lnTo>
                      <a:pt x="2423" y="64"/>
                    </a:lnTo>
                    <a:lnTo>
                      <a:pt x="2424" y="64"/>
                    </a:lnTo>
                    <a:lnTo>
                      <a:pt x="2424" y="65"/>
                    </a:lnTo>
                    <a:lnTo>
                      <a:pt x="2424" y="64"/>
                    </a:lnTo>
                    <a:lnTo>
                      <a:pt x="2425" y="64"/>
                    </a:lnTo>
                    <a:lnTo>
                      <a:pt x="2425" y="63"/>
                    </a:lnTo>
                    <a:lnTo>
                      <a:pt x="2425" y="61"/>
                    </a:lnTo>
                    <a:lnTo>
                      <a:pt x="2426" y="60"/>
                    </a:lnTo>
                    <a:lnTo>
                      <a:pt x="2426" y="63"/>
                    </a:lnTo>
                    <a:lnTo>
                      <a:pt x="2426" y="60"/>
                    </a:lnTo>
                    <a:lnTo>
                      <a:pt x="2427" y="60"/>
                    </a:lnTo>
                    <a:lnTo>
                      <a:pt x="2427" y="58"/>
                    </a:lnTo>
                    <a:lnTo>
                      <a:pt x="2429" y="60"/>
                    </a:lnTo>
                    <a:lnTo>
                      <a:pt x="2429" y="61"/>
                    </a:lnTo>
                    <a:lnTo>
                      <a:pt x="2429" y="63"/>
                    </a:lnTo>
                    <a:lnTo>
                      <a:pt x="2430" y="61"/>
                    </a:lnTo>
                    <a:lnTo>
                      <a:pt x="2430" y="61"/>
                    </a:lnTo>
                    <a:lnTo>
                      <a:pt x="2430" y="61"/>
                    </a:lnTo>
                    <a:lnTo>
                      <a:pt x="2431" y="61"/>
                    </a:lnTo>
                    <a:lnTo>
                      <a:pt x="2431" y="60"/>
                    </a:lnTo>
                    <a:lnTo>
                      <a:pt x="2431" y="60"/>
                    </a:lnTo>
                    <a:lnTo>
                      <a:pt x="2432" y="58"/>
                    </a:lnTo>
                    <a:lnTo>
                      <a:pt x="2432" y="60"/>
                    </a:lnTo>
                    <a:lnTo>
                      <a:pt x="2433" y="59"/>
                    </a:lnTo>
                    <a:lnTo>
                      <a:pt x="2433" y="58"/>
                    </a:lnTo>
                    <a:lnTo>
                      <a:pt x="2433" y="60"/>
                    </a:lnTo>
                    <a:lnTo>
                      <a:pt x="2434" y="61"/>
                    </a:lnTo>
                    <a:lnTo>
                      <a:pt x="2434" y="64"/>
                    </a:lnTo>
                    <a:lnTo>
                      <a:pt x="2434" y="65"/>
                    </a:lnTo>
                    <a:lnTo>
                      <a:pt x="2435" y="65"/>
                    </a:lnTo>
                    <a:lnTo>
                      <a:pt x="2435" y="68"/>
                    </a:lnTo>
                    <a:lnTo>
                      <a:pt x="2435" y="67"/>
                    </a:lnTo>
                    <a:lnTo>
                      <a:pt x="2436" y="65"/>
                    </a:lnTo>
                    <a:lnTo>
                      <a:pt x="2436" y="65"/>
                    </a:lnTo>
                    <a:lnTo>
                      <a:pt x="2438" y="65"/>
                    </a:lnTo>
                    <a:lnTo>
                      <a:pt x="2438" y="64"/>
                    </a:lnTo>
                    <a:lnTo>
                      <a:pt x="2438" y="61"/>
                    </a:lnTo>
                    <a:lnTo>
                      <a:pt x="2439" y="63"/>
                    </a:lnTo>
                    <a:lnTo>
                      <a:pt x="2439" y="63"/>
                    </a:lnTo>
                    <a:lnTo>
                      <a:pt x="2439" y="61"/>
                    </a:lnTo>
                    <a:lnTo>
                      <a:pt x="2440" y="60"/>
                    </a:lnTo>
                    <a:lnTo>
                      <a:pt x="2440" y="60"/>
                    </a:lnTo>
                    <a:lnTo>
                      <a:pt x="2440" y="60"/>
                    </a:lnTo>
                    <a:lnTo>
                      <a:pt x="2441" y="60"/>
                    </a:lnTo>
                    <a:lnTo>
                      <a:pt x="2441" y="58"/>
                    </a:lnTo>
                    <a:lnTo>
                      <a:pt x="2442" y="59"/>
                    </a:lnTo>
                    <a:lnTo>
                      <a:pt x="2442" y="57"/>
                    </a:lnTo>
                    <a:lnTo>
                      <a:pt x="2442" y="57"/>
                    </a:lnTo>
                    <a:lnTo>
                      <a:pt x="2443" y="57"/>
                    </a:lnTo>
                    <a:lnTo>
                      <a:pt x="2443" y="57"/>
                    </a:lnTo>
                    <a:lnTo>
                      <a:pt x="2443" y="58"/>
                    </a:lnTo>
                    <a:lnTo>
                      <a:pt x="2444" y="60"/>
                    </a:lnTo>
                    <a:lnTo>
                      <a:pt x="2444" y="63"/>
                    </a:lnTo>
                    <a:lnTo>
                      <a:pt x="2444" y="65"/>
                    </a:lnTo>
                    <a:lnTo>
                      <a:pt x="2445" y="66"/>
                    </a:lnTo>
                    <a:lnTo>
                      <a:pt x="2445" y="67"/>
                    </a:lnTo>
                    <a:lnTo>
                      <a:pt x="2447" y="68"/>
                    </a:lnTo>
                    <a:lnTo>
                      <a:pt x="2447" y="69"/>
                    </a:lnTo>
                    <a:lnTo>
                      <a:pt x="2447" y="67"/>
                    </a:lnTo>
                    <a:lnTo>
                      <a:pt x="2448" y="67"/>
                    </a:lnTo>
                    <a:lnTo>
                      <a:pt x="2448" y="64"/>
                    </a:lnTo>
                    <a:lnTo>
                      <a:pt x="2448" y="63"/>
                    </a:lnTo>
                    <a:lnTo>
                      <a:pt x="2449" y="63"/>
                    </a:lnTo>
                    <a:lnTo>
                      <a:pt x="2449" y="64"/>
                    </a:lnTo>
                    <a:lnTo>
                      <a:pt x="2449" y="64"/>
                    </a:lnTo>
                    <a:lnTo>
                      <a:pt x="2450" y="64"/>
                    </a:lnTo>
                    <a:lnTo>
                      <a:pt x="2450" y="64"/>
                    </a:lnTo>
                    <a:lnTo>
                      <a:pt x="2451" y="64"/>
                    </a:lnTo>
                    <a:lnTo>
                      <a:pt x="2451" y="66"/>
                    </a:lnTo>
                    <a:lnTo>
                      <a:pt x="2451" y="65"/>
                    </a:lnTo>
                    <a:lnTo>
                      <a:pt x="2452" y="65"/>
                    </a:lnTo>
                    <a:lnTo>
                      <a:pt x="2452" y="65"/>
                    </a:lnTo>
                    <a:lnTo>
                      <a:pt x="2452" y="65"/>
                    </a:lnTo>
                    <a:lnTo>
                      <a:pt x="2453" y="65"/>
                    </a:lnTo>
                    <a:lnTo>
                      <a:pt x="2453" y="64"/>
                    </a:lnTo>
                    <a:lnTo>
                      <a:pt x="2453" y="64"/>
                    </a:lnTo>
                    <a:lnTo>
                      <a:pt x="2454" y="63"/>
                    </a:lnTo>
                    <a:lnTo>
                      <a:pt x="2454" y="64"/>
                    </a:lnTo>
                    <a:lnTo>
                      <a:pt x="2456" y="63"/>
                    </a:lnTo>
                    <a:lnTo>
                      <a:pt x="2456" y="63"/>
                    </a:lnTo>
                    <a:lnTo>
                      <a:pt x="2456" y="64"/>
                    </a:lnTo>
                    <a:lnTo>
                      <a:pt x="2457" y="63"/>
                    </a:lnTo>
                    <a:lnTo>
                      <a:pt x="2457" y="63"/>
                    </a:lnTo>
                    <a:lnTo>
                      <a:pt x="2457" y="61"/>
                    </a:lnTo>
                    <a:lnTo>
                      <a:pt x="2458" y="63"/>
                    </a:lnTo>
                    <a:lnTo>
                      <a:pt x="2458" y="64"/>
                    </a:lnTo>
                    <a:lnTo>
                      <a:pt x="2458" y="63"/>
                    </a:lnTo>
                    <a:lnTo>
                      <a:pt x="2459" y="61"/>
                    </a:lnTo>
                    <a:lnTo>
                      <a:pt x="2459" y="60"/>
                    </a:lnTo>
                    <a:lnTo>
                      <a:pt x="2460" y="61"/>
                    </a:lnTo>
                    <a:lnTo>
                      <a:pt x="2460" y="61"/>
                    </a:lnTo>
                    <a:lnTo>
                      <a:pt x="2460" y="61"/>
                    </a:lnTo>
                    <a:lnTo>
                      <a:pt x="2461" y="61"/>
                    </a:lnTo>
                    <a:lnTo>
                      <a:pt x="2461" y="61"/>
                    </a:lnTo>
                    <a:lnTo>
                      <a:pt x="2461" y="61"/>
                    </a:lnTo>
                    <a:lnTo>
                      <a:pt x="2462" y="61"/>
                    </a:lnTo>
                    <a:lnTo>
                      <a:pt x="2462" y="61"/>
                    </a:lnTo>
                    <a:lnTo>
                      <a:pt x="2463" y="60"/>
                    </a:lnTo>
                    <a:lnTo>
                      <a:pt x="2463" y="58"/>
                    </a:lnTo>
                    <a:lnTo>
                      <a:pt x="2463" y="59"/>
                    </a:lnTo>
                    <a:lnTo>
                      <a:pt x="2465" y="58"/>
                    </a:lnTo>
                    <a:lnTo>
                      <a:pt x="2465" y="58"/>
                    </a:lnTo>
                    <a:lnTo>
                      <a:pt x="2465" y="60"/>
                    </a:lnTo>
                    <a:lnTo>
                      <a:pt x="2466" y="61"/>
                    </a:lnTo>
                    <a:lnTo>
                      <a:pt x="2466" y="61"/>
                    </a:lnTo>
                    <a:lnTo>
                      <a:pt x="2466" y="63"/>
                    </a:lnTo>
                    <a:lnTo>
                      <a:pt x="2467" y="64"/>
                    </a:lnTo>
                    <a:lnTo>
                      <a:pt x="2467" y="64"/>
                    </a:lnTo>
                    <a:lnTo>
                      <a:pt x="2468" y="65"/>
                    </a:lnTo>
                    <a:lnTo>
                      <a:pt x="2468" y="64"/>
                    </a:lnTo>
                    <a:lnTo>
                      <a:pt x="2468" y="65"/>
                    </a:lnTo>
                    <a:lnTo>
                      <a:pt x="2469" y="66"/>
                    </a:lnTo>
                    <a:lnTo>
                      <a:pt x="2469" y="66"/>
                    </a:lnTo>
                    <a:lnTo>
                      <a:pt x="2469" y="65"/>
                    </a:lnTo>
                    <a:lnTo>
                      <a:pt x="2470" y="65"/>
                    </a:lnTo>
                    <a:lnTo>
                      <a:pt x="2470" y="63"/>
                    </a:lnTo>
                    <a:lnTo>
                      <a:pt x="2470" y="63"/>
                    </a:lnTo>
                    <a:lnTo>
                      <a:pt x="2471" y="63"/>
                    </a:lnTo>
                    <a:lnTo>
                      <a:pt x="2471" y="61"/>
                    </a:lnTo>
                    <a:lnTo>
                      <a:pt x="2472" y="60"/>
                    </a:lnTo>
                    <a:lnTo>
                      <a:pt x="2472" y="61"/>
                    </a:lnTo>
                    <a:lnTo>
                      <a:pt x="2472" y="59"/>
                    </a:lnTo>
                    <a:lnTo>
                      <a:pt x="2474" y="58"/>
                    </a:lnTo>
                    <a:lnTo>
                      <a:pt x="2474" y="58"/>
                    </a:lnTo>
                    <a:lnTo>
                      <a:pt x="2474" y="58"/>
                    </a:lnTo>
                    <a:lnTo>
                      <a:pt x="2475" y="57"/>
                    </a:lnTo>
                    <a:lnTo>
                      <a:pt x="2475" y="57"/>
                    </a:lnTo>
                    <a:lnTo>
                      <a:pt x="2475" y="58"/>
                    </a:lnTo>
                    <a:lnTo>
                      <a:pt x="2476" y="59"/>
                    </a:lnTo>
                    <a:lnTo>
                      <a:pt x="2476" y="61"/>
                    </a:lnTo>
                    <a:lnTo>
                      <a:pt x="2477" y="61"/>
                    </a:lnTo>
                    <a:lnTo>
                      <a:pt x="2477" y="63"/>
                    </a:lnTo>
                    <a:lnTo>
                      <a:pt x="2477" y="63"/>
                    </a:lnTo>
                    <a:lnTo>
                      <a:pt x="2478" y="63"/>
                    </a:lnTo>
                    <a:lnTo>
                      <a:pt x="2478" y="63"/>
                    </a:lnTo>
                    <a:lnTo>
                      <a:pt x="2478" y="65"/>
                    </a:lnTo>
                    <a:lnTo>
                      <a:pt x="2479" y="64"/>
                    </a:lnTo>
                    <a:lnTo>
                      <a:pt x="2479" y="66"/>
                    </a:lnTo>
                    <a:lnTo>
                      <a:pt x="2479" y="68"/>
                    </a:lnTo>
                    <a:lnTo>
                      <a:pt x="2480" y="67"/>
                    </a:lnTo>
                    <a:lnTo>
                      <a:pt x="2480" y="66"/>
                    </a:lnTo>
                    <a:lnTo>
                      <a:pt x="2481" y="66"/>
                    </a:lnTo>
                    <a:lnTo>
                      <a:pt x="2481" y="68"/>
                    </a:lnTo>
                    <a:lnTo>
                      <a:pt x="2481" y="69"/>
                    </a:lnTo>
                    <a:lnTo>
                      <a:pt x="2483" y="68"/>
                    </a:lnTo>
                    <a:lnTo>
                      <a:pt x="2483" y="69"/>
                    </a:lnTo>
                    <a:lnTo>
                      <a:pt x="2483" y="68"/>
                    </a:lnTo>
                    <a:lnTo>
                      <a:pt x="2484" y="66"/>
                    </a:lnTo>
                    <a:lnTo>
                      <a:pt x="2484" y="65"/>
                    </a:lnTo>
                    <a:lnTo>
                      <a:pt x="2484" y="64"/>
                    </a:lnTo>
                    <a:lnTo>
                      <a:pt x="2485" y="64"/>
                    </a:lnTo>
                    <a:lnTo>
                      <a:pt x="2485" y="63"/>
                    </a:lnTo>
                    <a:lnTo>
                      <a:pt x="2486" y="61"/>
                    </a:lnTo>
                    <a:lnTo>
                      <a:pt x="2486" y="60"/>
                    </a:lnTo>
                    <a:lnTo>
                      <a:pt x="2486" y="60"/>
                    </a:lnTo>
                    <a:lnTo>
                      <a:pt x="2487" y="57"/>
                    </a:lnTo>
                    <a:lnTo>
                      <a:pt x="2487" y="56"/>
                    </a:lnTo>
                    <a:lnTo>
                      <a:pt x="2487" y="58"/>
                    </a:lnTo>
                    <a:lnTo>
                      <a:pt x="2488" y="59"/>
                    </a:lnTo>
                    <a:lnTo>
                      <a:pt x="2488" y="61"/>
                    </a:lnTo>
                    <a:lnTo>
                      <a:pt x="2488" y="63"/>
                    </a:lnTo>
                    <a:lnTo>
                      <a:pt x="2489" y="61"/>
                    </a:lnTo>
                    <a:lnTo>
                      <a:pt x="2489" y="60"/>
                    </a:lnTo>
                    <a:lnTo>
                      <a:pt x="2490" y="60"/>
                    </a:lnTo>
                    <a:lnTo>
                      <a:pt x="2490" y="61"/>
                    </a:lnTo>
                    <a:lnTo>
                      <a:pt x="2490" y="63"/>
                    </a:lnTo>
                    <a:lnTo>
                      <a:pt x="2492" y="63"/>
                    </a:lnTo>
                    <a:lnTo>
                      <a:pt x="2492" y="61"/>
                    </a:lnTo>
                    <a:lnTo>
                      <a:pt x="2492" y="61"/>
                    </a:lnTo>
                    <a:lnTo>
                      <a:pt x="2493" y="61"/>
                    </a:lnTo>
                    <a:lnTo>
                      <a:pt x="2493" y="63"/>
                    </a:lnTo>
                    <a:lnTo>
                      <a:pt x="2493" y="61"/>
                    </a:lnTo>
                    <a:lnTo>
                      <a:pt x="2494" y="61"/>
                    </a:lnTo>
                    <a:lnTo>
                      <a:pt x="2494" y="61"/>
                    </a:lnTo>
                    <a:lnTo>
                      <a:pt x="2495" y="63"/>
                    </a:lnTo>
                    <a:lnTo>
                      <a:pt x="2495" y="63"/>
                    </a:lnTo>
                    <a:lnTo>
                      <a:pt x="2495" y="65"/>
                    </a:lnTo>
                    <a:lnTo>
                      <a:pt x="2496" y="66"/>
                    </a:lnTo>
                    <a:lnTo>
                      <a:pt x="2496" y="66"/>
                    </a:lnTo>
                    <a:lnTo>
                      <a:pt x="2496" y="67"/>
                    </a:lnTo>
                    <a:lnTo>
                      <a:pt x="2497" y="65"/>
                    </a:lnTo>
                    <a:lnTo>
                      <a:pt x="2497" y="65"/>
                    </a:lnTo>
                    <a:lnTo>
                      <a:pt x="2497" y="63"/>
                    </a:lnTo>
                    <a:lnTo>
                      <a:pt x="2498" y="63"/>
                    </a:lnTo>
                    <a:lnTo>
                      <a:pt x="2498" y="61"/>
                    </a:lnTo>
                    <a:lnTo>
                      <a:pt x="2499" y="63"/>
                    </a:lnTo>
                    <a:lnTo>
                      <a:pt x="2499" y="64"/>
                    </a:lnTo>
                    <a:lnTo>
                      <a:pt x="2499" y="65"/>
                    </a:lnTo>
                    <a:lnTo>
                      <a:pt x="2501" y="66"/>
                    </a:lnTo>
                    <a:lnTo>
                      <a:pt x="2501" y="68"/>
                    </a:lnTo>
                    <a:lnTo>
                      <a:pt x="2501" y="68"/>
                    </a:lnTo>
                    <a:lnTo>
                      <a:pt x="2502" y="70"/>
                    </a:lnTo>
                    <a:lnTo>
                      <a:pt x="2502" y="69"/>
                    </a:lnTo>
                    <a:lnTo>
                      <a:pt x="2503" y="69"/>
                    </a:lnTo>
                    <a:lnTo>
                      <a:pt x="2503" y="66"/>
                    </a:lnTo>
                    <a:lnTo>
                      <a:pt x="2503" y="63"/>
                    </a:lnTo>
                    <a:lnTo>
                      <a:pt x="2504" y="64"/>
                    </a:lnTo>
                    <a:lnTo>
                      <a:pt x="2504" y="64"/>
                    </a:lnTo>
                    <a:lnTo>
                      <a:pt x="2504" y="64"/>
                    </a:lnTo>
                    <a:lnTo>
                      <a:pt x="2505" y="65"/>
                    </a:lnTo>
                    <a:lnTo>
                      <a:pt x="2505" y="64"/>
                    </a:lnTo>
                    <a:lnTo>
                      <a:pt x="2505" y="63"/>
                    </a:lnTo>
                    <a:lnTo>
                      <a:pt x="2506" y="60"/>
                    </a:lnTo>
                    <a:lnTo>
                      <a:pt x="2506" y="61"/>
                    </a:lnTo>
                    <a:lnTo>
                      <a:pt x="2507" y="59"/>
                    </a:lnTo>
                    <a:lnTo>
                      <a:pt x="2507" y="57"/>
                    </a:lnTo>
                    <a:lnTo>
                      <a:pt x="2507" y="58"/>
                    </a:lnTo>
                    <a:lnTo>
                      <a:pt x="2508" y="58"/>
                    </a:lnTo>
                    <a:lnTo>
                      <a:pt x="2508" y="57"/>
                    </a:lnTo>
                    <a:lnTo>
                      <a:pt x="2508" y="56"/>
                    </a:lnTo>
                    <a:lnTo>
                      <a:pt x="2510" y="58"/>
                    </a:lnTo>
                    <a:lnTo>
                      <a:pt x="2510" y="57"/>
                    </a:lnTo>
                    <a:lnTo>
                      <a:pt x="2510" y="57"/>
                    </a:lnTo>
                    <a:lnTo>
                      <a:pt x="2511" y="59"/>
                    </a:lnTo>
                    <a:lnTo>
                      <a:pt x="2511" y="57"/>
                    </a:lnTo>
                    <a:lnTo>
                      <a:pt x="2512" y="58"/>
                    </a:lnTo>
                    <a:lnTo>
                      <a:pt x="2512" y="59"/>
                    </a:lnTo>
                    <a:lnTo>
                      <a:pt x="2512" y="60"/>
                    </a:lnTo>
                    <a:lnTo>
                      <a:pt x="2513" y="60"/>
                    </a:lnTo>
                    <a:lnTo>
                      <a:pt x="2513" y="61"/>
                    </a:lnTo>
                    <a:lnTo>
                      <a:pt x="2513" y="61"/>
                    </a:lnTo>
                    <a:lnTo>
                      <a:pt x="2514" y="63"/>
                    </a:lnTo>
                    <a:lnTo>
                      <a:pt x="2514" y="63"/>
                    </a:lnTo>
                    <a:lnTo>
                      <a:pt x="2514" y="61"/>
                    </a:lnTo>
                    <a:lnTo>
                      <a:pt x="2515" y="63"/>
                    </a:lnTo>
                    <a:lnTo>
                      <a:pt x="2515" y="64"/>
                    </a:lnTo>
                    <a:lnTo>
                      <a:pt x="2516" y="66"/>
                    </a:lnTo>
                    <a:lnTo>
                      <a:pt x="2516" y="66"/>
                    </a:lnTo>
                    <a:lnTo>
                      <a:pt x="2516" y="66"/>
                    </a:lnTo>
                    <a:lnTo>
                      <a:pt x="2517" y="66"/>
                    </a:lnTo>
                    <a:lnTo>
                      <a:pt x="2517" y="67"/>
                    </a:lnTo>
                    <a:lnTo>
                      <a:pt x="2517" y="67"/>
                    </a:lnTo>
                    <a:lnTo>
                      <a:pt x="2519" y="66"/>
                    </a:lnTo>
                    <a:lnTo>
                      <a:pt x="2519" y="66"/>
                    </a:lnTo>
                    <a:lnTo>
                      <a:pt x="2519" y="68"/>
                    </a:lnTo>
                    <a:lnTo>
                      <a:pt x="2520" y="69"/>
                    </a:lnTo>
                    <a:lnTo>
                      <a:pt x="2520" y="69"/>
                    </a:lnTo>
                    <a:lnTo>
                      <a:pt x="2521" y="70"/>
                    </a:lnTo>
                    <a:lnTo>
                      <a:pt x="2521" y="68"/>
                    </a:lnTo>
                    <a:lnTo>
                      <a:pt x="2521" y="66"/>
                    </a:lnTo>
                    <a:lnTo>
                      <a:pt x="2522" y="64"/>
                    </a:lnTo>
                    <a:lnTo>
                      <a:pt x="2522" y="63"/>
                    </a:lnTo>
                    <a:lnTo>
                      <a:pt x="2522" y="61"/>
                    </a:lnTo>
                    <a:lnTo>
                      <a:pt x="2523" y="60"/>
                    </a:lnTo>
                    <a:lnTo>
                      <a:pt x="2523" y="59"/>
                    </a:lnTo>
                    <a:lnTo>
                      <a:pt x="2523" y="58"/>
                    </a:lnTo>
                    <a:lnTo>
                      <a:pt x="2524" y="59"/>
                    </a:lnTo>
                    <a:lnTo>
                      <a:pt x="2524" y="58"/>
                    </a:lnTo>
                    <a:lnTo>
                      <a:pt x="2525" y="60"/>
                    </a:lnTo>
                    <a:lnTo>
                      <a:pt x="2525" y="60"/>
                    </a:lnTo>
                    <a:lnTo>
                      <a:pt x="2525" y="63"/>
                    </a:lnTo>
                    <a:lnTo>
                      <a:pt x="2526" y="64"/>
                    </a:lnTo>
                    <a:lnTo>
                      <a:pt x="2526" y="64"/>
                    </a:lnTo>
                    <a:lnTo>
                      <a:pt x="2526" y="64"/>
                    </a:lnTo>
                    <a:lnTo>
                      <a:pt x="2528" y="65"/>
                    </a:lnTo>
                    <a:lnTo>
                      <a:pt x="2528" y="65"/>
                    </a:lnTo>
                    <a:lnTo>
                      <a:pt x="2528" y="65"/>
                    </a:lnTo>
                    <a:lnTo>
                      <a:pt x="2529" y="66"/>
                    </a:lnTo>
                    <a:lnTo>
                      <a:pt x="2529" y="65"/>
                    </a:lnTo>
                    <a:lnTo>
                      <a:pt x="2530" y="64"/>
                    </a:lnTo>
                    <a:lnTo>
                      <a:pt x="2530" y="64"/>
                    </a:lnTo>
                    <a:lnTo>
                      <a:pt x="2530" y="63"/>
                    </a:lnTo>
                    <a:lnTo>
                      <a:pt x="2531" y="59"/>
                    </a:lnTo>
                    <a:lnTo>
                      <a:pt x="2531" y="58"/>
                    </a:lnTo>
                    <a:lnTo>
                      <a:pt x="2531" y="57"/>
                    </a:lnTo>
                    <a:lnTo>
                      <a:pt x="2532" y="56"/>
                    </a:lnTo>
                    <a:lnTo>
                      <a:pt x="2532" y="55"/>
                    </a:lnTo>
                    <a:lnTo>
                      <a:pt x="2532" y="56"/>
                    </a:lnTo>
                    <a:lnTo>
                      <a:pt x="2533" y="56"/>
                    </a:lnTo>
                    <a:lnTo>
                      <a:pt x="2533" y="57"/>
                    </a:lnTo>
                    <a:lnTo>
                      <a:pt x="2534" y="58"/>
                    </a:lnTo>
                    <a:lnTo>
                      <a:pt x="2534" y="60"/>
                    </a:lnTo>
                    <a:lnTo>
                      <a:pt x="2534" y="61"/>
                    </a:lnTo>
                    <a:lnTo>
                      <a:pt x="2535" y="61"/>
                    </a:lnTo>
                    <a:lnTo>
                      <a:pt x="2535" y="63"/>
                    </a:lnTo>
                    <a:lnTo>
                      <a:pt x="2535" y="63"/>
                    </a:lnTo>
                    <a:lnTo>
                      <a:pt x="2537" y="65"/>
                    </a:lnTo>
                    <a:lnTo>
                      <a:pt x="2537" y="63"/>
                    </a:lnTo>
                    <a:lnTo>
                      <a:pt x="2537" y="63"/>
                    </a:lnTo>
                    <a:lnTo>
                      <a:pt x="2538" y="63"/>
                    </a:lnTo>
                    <a:lnTo>
                      <a:pt x="2538" y="60"/>
                    </a:lnTo>
                    <a:lnTo>
                      <a:pt x="2539" y="61"/>
                    </a:lnTo>
                    <a:lnTo>
                      <a:pt x="2539" y="63"/>
                    </a:lnTo>
                    <a:lnTo>
                      <a:pt x="2539" y="63"/>
                    </a:lnTo>
                    <a:lnTo>
                      <a:pt x="2540" y="64"/>
                    </a:lnTo>
                    <a:lnTo>
                      <a:pt x="2540" y="63"/>
                    </a:lnTo>
                    <a:lnTo>
                      <a:pt x="2540" y="60"/>
                    </a:lnTo>
                    <a:lnTo>
                      <a:pt x="2541" y="58"/>
                    </a:lnTo>
                    <a:lnTo>
                      <a:pt x="2541" y="58"/>
                    </a:lnTo>
                    <a:lnTo>
                      <a:pt x="2541" y="60"/>
                    </a:lnTo>
                    <a:lnTo>
                      <a:pt x="2542" y="61"/>
                    </a:lnTo>
                    <a:lnTo>
                      <a:pt x="2542" y="60"/>
                    </a:lnTo>
                    <a:lnTo>
                      <a:pt x="2543" y="63"/>
                    </a:lnTo>
                    <a:lnTo>
                      <a:pt x="2543" y="65"/>
                    </a:lnTo>
                    <a:lnTo>
                      <a:pt x="2543" y="65"/>
                    </a:lnTo>
                    <a:lnTo>
                      <a:pt x="2544" y="65"/>
                    </a:lnTo>
                    <a:lnTo>
                      <a:pt x="2544" y="64"/>
                    </a:lnTo>
                    <a:lnTo>
                      <a:pt x="2544" y="63"/>
                    </a:lnTo>
                    <a:lnTo>
                      <a:pt x="2546" y="61"/>
                    </a:lnTo>
                    <a:lnTo>
                      <a:pt x="2546" y="61"/>
                    </a:lnTo>
                    <a:lnTo>
                      <a:pt x="2547" y="63"/>
                    </a:lnTo>
                    <a:lnTo>
                      <a:pt x="2547" y="61"/>
                    </a:lnTo>
                    <a:lnTo>
                      <a:pt x="2547" y="63"/>
                    </a:lnTo>
                    <a:lnTo>
                      <a:pt x="2548" y="63"/>
                    </a:lnTo>
                    <a:lnTo>
                      <a:pt x="2548" y="64"/>
                    </a:lnTo>
                    <a:lnTo>
                      <a:pt x="2548" y="66"/>
                    </a:lnTo>
                    <a:lnTo>
                      <a:pt x="2549" y="68"/>
                    </a:lnTo>
                    <a:lnTo>
                      <a:pt x="2549" y="68"/>
                    </a:lnTo>
                    <a:lnTo>
                      <a:pt x="2549" y="69"/>
                    </a:lnTo>
                    <a:lnTo>
                      <a:pt x="2550" y="69"/>
                    </a:lnTo>
                    <a:lnTo>
                      <a:pt x="2550" y="69"/>
                    </a:lnTo>
                    <a:lnTo>
                      <a:pt x="2551" y="69"/>
                    </a:lnTo>
                    <a:lnTo>
                      <a:pt x="2551" y="70"/>
                    </a:lnTo>
                    <a:lnTo>
                      <a:pt x="2551" y="69"/>
                    </a:lnTo>
                    <a:lnTo>
                      <a:pt x="2552" y="68"/>
                    </a:lnTo>
                    <a:lnTo>
                      <a:pt x="2552" y="68"/>
                    </a:lnTo>
                    <a:lnTo>
                      <a:pt x="2552" y="68"/>
                    </a:lnTo>
                    <a:lnTo>
                      <a:pt x="2553" y="66"/>
                    </a:lnTo>
                    <a:lnTo>
                      <a:pt x="2553" y="66"/>
                    </a:lnTo>
                    <a:lnTo>
                      <a:pt x="2553" y="66"/>
                    </a:lnTo>
                    <a:lnTo>
                      <a:pt x="2555" y="64"/>
                    </a:lnTo>
                    <a:lnTo>
                      <a:pt x="2555" y="63"/>
                    </a:lnTo>
                    <a:lnTo>
                      <a:pt x="2556" y="64"/>
                    </a:lnTo>
                    <a:lnTo>
                      <a:pt x="2556" y="64"/>
                    </a:lnTo>
                    <a:lnTo>
                      <a:pt x="2556" y="63"/>
                    </a:lnTo>
                    <a:lnTo>
                      <a:pt x="2557" y="61"/>
                    </a:lnTo>
                    <a:lnTo>
                      <a:pt x="2557" y="58"/>
                    </a:lnTo>
                    <a:lnTo>
                      <a:pt x="2557" y="57"/>
                    </a:lnTo>
                    <a:lnTo>
                      <a:pt x="2558" y="58"/>
                    </a:lnTo>
                    <a:lnTo>
                      <a:pt x="2558" y="60"/>
                    </a:lnTo>
                    <a:lnTo>
                      <a:pt x="2558" y="60"/>
                    </a:lnTo>
                    <a:lnTo>
                      <a:pt x="2559" y="60"/>
                    </a:lnTo>
                    <a:lnTo>
                      <a:pt x="2559" y="61"/>
                    </a:lnTo>
                    <a:lnTo>
                      <a:pt x="2560" y="61"/>
                    </a:lnTo>
                    <a:lnTo>
                      <a:pt x="2560" y="61"/>
                    </a:lnTo>
                    <a:lnTo>
                      <a:pt x="2560" y="65"/>
                    </a:lnTo>
                    <a:lnTo>
                      <a:pt x="2561" y="66"/>
                    </a:lnTo>
                    <a:lnTo>
                      <a:pt x="2561" y="66"/>
                    </a:lnTo>
                    <a:lnTo>
                      <a:pt x="2561" y="66"/>
                    </a:lnTo>
                    <a:lnTo>
                      <a:pt x="2562" y="69"/>
                    </a:lnTo>
                    <a:lnTo>
                      <a:pt x="2562" y="69"/>
                    </a:lnTo>
                    <a:lnTo>
                      <a:pt x="2562" y="70"/>
                    </a:lnTo>
                    <a:lnTo>
                      <a:pt x="2564" y="70"/>
                    </a:lnTo>
                    <a:lnTo>
                      <a:pt x="2564" y="72"/>
                    </a:lnTo>
                    <a:lnTo>
                      <a:pt x="2565" y="75"/>
                    </a:lnTo>
                    <a:lnTo>
                      <a:pt x="2565" y="74"/>
                    </a:lnTo>
                    <a:lnTo>
                      <a:pt x="2565" y="72"/>
                    </a:lnTo>
                    <a:lnTo>
                      <a:pt x="2566" y="70"/>
                    </a:lnTo>
                    <a:lnTo>
                      <a:pt x="2566" y="69"/>
                    </a:lnTo>
                    <a:lnTo>
                      <a:pt x="2566" y="68"/>
                    </a:lnTo>
                    <a:lnTo>
                      <a:pt x="2567" y="65"/>
                    </a:lnTo>
                    <a:lnTo>
                      <a:pt x="2567" y="65"/>
                    </a:lnTo>
                    <a:lnTo>
                      <a:pt x="2567" y="64"/>
                    </a:lnTo>
                    <a:lnTo>
                      <a:pt x="2568" y="61"/>
                    </a:lnTo>
                    <a:lnTo>
                      <a:pt x="2568" y="58"/>
                    </a:lnTo>
                    <a:lnTo>
                      <a:pt x="2569" y="58"/>
                    </a:lnTo>
                    <a:lnTo>
                      <a:pt x="2569" y="58"/>
                    </a:lnTo>
                    <a:lnTo>
                      <a:pt x="2569" y="59"/>
                    </a:lnTo>
                    <a:lnTo>
                      <a:pt x="2570" y="61"/>
                    </a:lnTo>
                    <a:lnTo>
                      <a:pt x="2570" y="65"/>
                    </a:lnTo>
                    <a:lnTo>
                      <a:pt x="2570" y="64"/>
                    </a:lnTo>
                    <a:lnTo>
                      <a:pt x="2571" y="64"/>
                    </a:lnTo>
                    <a:lnTo>
                      <a:pt x="2571" y="63"/>
                    </a:lnTo>
                    <a:lnTo>
                      <a:pt x="2571" y="60"/>
                    </a:lnTo>
                    <a:lnTo>
                      <a:pt x="2573" y="61"/>
                    </a:lnTo>
                    <a:lnTo>
                      <a:pt x="2573" y="63"/>
                    </a:lnTo>
                    <a:lnTo>
                      <a:pt x="2574" y="64"/>
                    </a:lnTo>
                    <a:lnTo>
                      <a:pt x="2574" y="66"/>
                    </a:lnTo>
                    <a:lnTo>
                      <a:pt x="2574" y="66"/>
                    </a:lnTo>
                    <a:lnTo>
                      <a:pt x="2575" y="66"/>
                    </a:lnTo>
                    <a:lnTo>
                      <a:pt x="2575" y="67"/>
                    </a:lnTo>
                    <a:lnTo>
                      <a:pt x="2575" y="68"/>
                    </a:lnTo>
                    <a:lnTo>
                      <a:pt x="2576" y="68"/>
                    </a:lnTo>
                    <a:lnTo>
                      <a:pt x="2576" y="66"/>
                    </a:lnTo>
                    <a:lnTo>
                      <a:pt x="2576" y="67"/>
                    </a:lnTo>
                    <a:lnTo>
                      <a:pt x="2577" y="68"/>
                    </a:lnTo>
                    <a:lnTo>
                      <a:pt x="2577" y="69"/>
                    </a:lnTo>
                    <a:lnTo>
                      <a:pt x="2578" y="69"/>
                    </a:lnTo>
                    <a:lnTo>
                      <a:pt x="2578" y="68"/>
                    </a:lnTo>
                    <a:lnTo>
                      <a:pt x="2578" y="68"/>
                    </a:lnTo>
                    <a:lnTo>
                      <a:pt x="2579" y="67"/>
                    </a:lnTo>
                    <a:lnTo>
                      <a:pt x="2579" y="68"/>
                    </a:lnTo>
                    <a:lnTo>
                      <a:pt x="2579" y="67"/>
                    </a:lnTo>
                    <a:lnTo>
                      <a:pt x="2580" y="67"/>
                    </a:lnTo>
                    <a:lnTo>
                      <a:pt x="2580" y="67"/>
                    </a:lnTo>
                    <a:lnTo>
                      <a:pt x="2580" y="66"/>
                    </a:lnTo>
                    <a:lnTo>
                      <a:pt x="2582" y="67"/>
                    </a:lnTo>
                    <a:lnTo>
                      <a:pt x="2582" y="66"/>
                    </a:lnTo>
                    <a:lnTo>
                      <a:pt x="2583" y="64"/>
                    </a:lnTo>
                    <a:lnTo>
                      <a:pt x="2583" y="65"/>
                    </a:lnTo>
                    <a:lnTo>
                      <a:pt x="2583" y="65"/>
                    </a:lnTo>
                    <a:lnTo>
                      <a:pt x="2584" y="65"/>
                    </a:lnTo>
                    <a:lnTo>
                      <a:pt x="2584" y="65"/>
                    </a:lnTo>
                    <a:lnTo>
                      <a:pt x="2584" y="65"/>
                    </a:lnTo>
                    <a:lnTo>
                      <a:pt x="2585" y="64"/>
                    </a:lnTo>
                    <a:lnTo>
                      <a:pt x="2585" y="64"/>
                    </a:lnTo>
                    <a:lnTo>
                      <a:pt x="2585" y="64"/>
                    </a:lnTo>
                    <a:lnTo>
                      <a:pt x="2586" y="63"/>
                    </a:lnTo>
                    <a:lnTo>
                      <a:pt x="2586" y="63"/>
                    </a:lnTo>
                    <a:lnTo>
                      <a:pt x="2587" y="63"/>
                    </a:lnTo>
                    <a:lnTo>
                      <a:pt x="2587" y="61"/>
                    </a:lnTo>
                    <a:lnTo>
                      <a:pt x="2587" y="63"/>
                    </a:lnTo>
                    <a:lnTo>
                      <a:pt x="2588" y="61"/>
                    </a:lnTo>
                    <a:lnTo>
                      <a:pt x="2588" y="61"/>
                    </a:lnTo>
                    <a:lnTo>
                      <a:pt x="2588" y="60"/>
                    </a:lnTo>
                    <a:lnTo>
                      <a:pt x="2589" y="57"/>
                    </a:lnTo>
                    <a:lnTo>
                      <a:pt x="2589" y="59"/>
                    </a:lnTo>
                    <a:lnTo>
                      <a:pt x="2590" y="58"/>
                    </a:lnTo>
                    <a:lnTo>
                      <a:pt x="2590" y="58"/>
                    </a:lnTo>
                    <a:lnTo>
                      <a:pt x="2590" y="58"/>
                    </a:lnTo>
                    <a:lnTo>
                      <a:pt x="2592" y="60"/>
                    </a:lnTo>
                    <a:lnTo>
                      <a:pt x="2592" y="63"/>
                    </a:lnTo>
                    <a:lnTo>
                      <a:pt x="2592" y="65"/>
                    </a:lnTo>
                    <a:lnTo>
                      <a:pt x="2593" y="63"/>
                    </a:lnTo>
                    <a:lnTo>
                      <a:pt x="2593" y="65"/>
                    </a:lnTo>
                    <a:lnTo>
                      <a:pt x="2593" y="65"/>
                    </a:lnTo>
                    <a:lnTo>
                      <a:pt x="2594" y="65"/>
                    </a:lnTo>
                    <a:lnTo>
                      <a:pt x="2594" y="61"/>
                    </a:lnTo>
                    <a:lnTo>
                      <a:pt x="2595" y="61"/>
                    </a:lnTo>
                    <a:lnTo>
                      <a:pt x="2595" y="60"/>
                    </a:lnTo>
                    <a:lnTo>
                      <a:pt x="2595" y="61"/>
                    </a:lnTo>
                    <a:lnTo>
                      <a:pt x="2596" y="63"/>
                    </a:lnTo>
                    <a:lnTo>
                      <a:pt x="2596" y="63"/>
                    </a:lnTo>
                    <a:lnTo>
                      <a:pt x="2596" y="61"/>
                    </a:lnTo>
                    <a:lnTo>
                      <a:pt x="2597" y="63"/>
                    </a:lnTo>
                    <a:lnTo>
                      <a:pt x="2597" y="63"/>
                    </a:lnTo>
                    <a:lnTo>
                      <a:pt x="2597" y="66"/>
                    </a:lnTo>
                    <a:lnTo>
                      <a:pt x="2598" y="64"/>
                    </a:lnTo>
                    <a:lnTo>
                      <a:pt x="2598" y="65"/>
                    </a:lnTo>
                    <a:lnTo>
                      <a:pt x="2599" y="64"/>
                    </a:lnTo>
                    <a:lnTo>
                      <a:pt x="2599" y="64"/>
                    </a:lnTo>
                    <a:lnTo>
                      <a:pt x="2599" y="64"/>
                    </a:lnTo>
                    <a:lnTo>
                      <a:pt x="2601" y="63"/>
                    </a:lnTo>
                    <a:lnTo>
                      <a:pt x="2601" y="63"/>
                    </a:lnTo>
                    <a:lnTo>
                      <a:pt x="2601" y="61"/>
                    </a:lnTo>
                    <a:lnTo>
                      <a:pt x="2602" y="63"/>
                    </a:lnTo>
                    <a:lnTo>
                      <a:pt x="2602" y="63"/>
                    </a:lnTo>
                    <a:lnTo>
                      <a:pt x="2602" y="63"/>
                    </a:lnTo>
                    <a:lnTo>
                      <a:pt x="2603" y="64"/>
                    </a:lnTo>
                    <a:lnTo>
                      <a:pt x="2603" y="63"/>
                    </a:lnTo>
                    <a:lnTo>
                      <a:pt x="2604" y="61"/>
                    </a:lnTo>
                    <a:lnTo>
                      <a:pt x="2604" y="60"/>
                    </a:lnTo>
                    <a:lnTo>
                      <a:pt x="2604" y="57"/>
                    </a:lnTo>
                    <a:lnTo>
                      <a:pt x="2605" y="55"/>
                    </a:lnTo>
                    <a:lnTo>
                      <a:pt x="2605" y="55"/>
                    </a:lnTo>
                    <a:lnTo>
                      <a:pt x="2605" y="56"/>
                    </a:lnTo>
                    <a:lnTo>
                      <a:pt x="2606" y="56"/>
                    </a:lnTo>
                    <a:lnTo>
                      <a:pt x="2606" y="56"/>
                    </a:lnTo>
                    <a:lnTo>
                      <a:pt x="2606" y="56"/>
                    </a:lnTo>
                    <a:lnTo>
                      <a:pt x="2607" y="57"/>
                    </a:lnTo>
                    <a:lnTo>
                      <a:pt x="2607" y="58"/>
                    </a:lnTo>
                    <a:lnTo>
                      <a:pt x="2608" y="61"/>
                    </a:lnTo>
                    <a:lnTo>
                      <a:pt x="2608" y="60"/>
                    </a:lnTo>
                    <a:lnTo>
                      <a:pt x="2608" y="61"/>
                    </a:lnTo>
                    <a:lnTo>
                      <a:pt x="2610" y="64"/>
                    </a:lnTo>
                    <a:lnTo>
                      <a:pt x="2610" y="65"/>
                    </a:lnTo>
                    <a:lnTo>
                      <a:pt x="2610" y="65"/>
                    </a:lnTo>
                    <a:lnTo>
                      <a:pt x="2611" y="65"/>
                    </a:lnTo>
                    <a:lnTo>
                      <a:pt x="2611" y="63"/>
                    </a:lnTo>
                    <a:lnTo>
                      <a:pt x="2611" y="60"/>
                    </a:lnTo>
                    <a:lnTo>
                      <a:pt x="2612" y="57"/>
                    </a:lnTo>
                    <a:lnTo>
                      <a:pt x="2612" y="57"/>
                    </a:lnTo>
                    <a:lnTo>
                      <a:pt x="2613" y="57"/>
                    </a:lnTo>
                    <a:lnTo>
                      <a:pt x="2613" y="59"/>
                    </a:lnTo>
                    <a:lnTo>
                      <a:pt x="2613" y="60"/>
                    </a:lnTo>
                    <a:lnTo>
                      <a:pt x="2614" y="59"/>
                    </a:lnTo>
                    <a:lnTo>
                      <a:pt x="2614" y="58"/>
                    </a:lnTo>
                    <a:lnTo>
                      <a:pt x="2614" y="57"/>
                    </a:lnTo>
                    <a:lnTo>
                      <a:pt x="2615" y="60"/>
                    </a:lnTo>
                    <a:lnTo>
                      <a:pt x="2615" y="60"/>
                    </a:lnTo>
                    <a:lnTo>
                      <a:pt x="2615" y="60"/>
                    </a:lnTo>
                    <a:lnTo>
                      <a:pt x="2616" y="60"/>
                    </a:lnTo>
                    <a:lnTo>
                      <a:pt x="2616" y="60"/>
                    </a:lnTo>
                    <a:lnTo>
                      <a:pt x="2617" y="59"/>
                    </a:lnTo>
                    <a:lnTo>
                      <a:pt x="2617" y="58"/>
                    </a:lnTo>
                    <a:lnTo>
                      <a:pt x="2617" y="57"/>
                    </a:lnTo>
                    <a:lnTo>
                      <a:pt x="2619" y="58"/>
                    </a:lnTo>
                    <a:lnTo>
                      <a:pt x="2619" y="59"/>
                    </a:lnTo>
                    <a:lnTo>
                      <a:pt x="2619" y="58"/>
                    </a:lnTo>
                    <a:lnTo>
                      <a:pt x="2620" y="57"/>
                    </a:lnTo>
                    <a:lnTo>
                      <a:pt x="2620" y="57"/>
                    </a:lnTo>
                    <a:lnTo>
                      <a:pt x="2620" y="57"/>
                    </a:lnTo>
                    <a:lnTo>
                      <a:pt x="2621" y="57"/>
                    </a:lnTo>
                    <a:lnTo>
                      <a:pt x="2621" y="56"/>
                    </a:lnTo>
                    <a:lnTo>
                      <a:pt x="2622" y="58"/>
                    </a:lnTo>
                    <a:lnTo>
                      <a:pt x="2622" y="59"/>
                    </a:lnTo>
                    <a:lnTo>
                      <a:pt x="2622" y="58"/>
                    </a:lnTo>
                    <a:lnTo>
                      <a:pt x="2623" y="59"/>
                    </a:lnTo>
                    <a:lnTo>
                      <a:pt x="2623" y="61"/>
                    </a:lnTo>
                    <a:lnTo>
                      <a:pt x="2623" y="61"/>
                    </a:lnTo>
                    <a:lnTo>
                      <a:pt x="2624" y="61"/>
                    </a:lnTo>
                    <a:lnTo>
                      <a:pt x="2624" y="61"/>
                    </a:lnTo>
                    <a:lnTo>
                      <a:pt x="2624" y="63"/>
                    </a:lnTo>
                    <a:lnTo>
                      <a:pt x="2625" y="61"/>
                    </a:lnTo>
                    <a:lnTo>
                      <a:pt x="2625" y="61"/>
                    </a:lnTo>
                    <a:lnTo>
                      <a:pt x="2626" y="63"/>
                    </a:lnTo>
                    <a:lnTo>
                      <a:pt x="2626" y="63"/>
                    </a:lnTo>
                    <a:lnTo>
                      <a:pt x="2626" y="61"/>
                    </a:lnTo>
                    <a:lnTo>
                      <a:pt x="2628" y="61"/>
                    </a:lnTo>
                    <a:lnTo>
                      <a:pt x="2628" y="61"/>
                    </a:lnTo>
                    <a:lnTo>
                      <a:pt x="2628" y="60"/>
                    </a:lnTo>
                    <a:lnTo>
                      <a:pt x="2629" y="60"/>
                    </a:lnTo>
                    <a:lnTo>
                      <a:pt x="2629" y="58"/>
                    </a:lnTo>
                    <a:lnTo>
                      <a:pt x="2629" y="59"/>
                    </a:lnTo>
                    <a:lnTo>
                      <a:pt x="2630" y="59"/>
                    </a:lnTo>
                    <a:lnTo>
                      <a:pt x="2630" y="61"/>
                    </a:lnTo>
                    <a:lnTo>
                      <a:pt x="2631" y="63"/>
                    </a:lnTo>
                    <a:lnTo>
                      <a:pt x="2631" y="61"/>
                    </a:lnTo>
                    <a:lnTo>
                      <a:pt x="2631" y="61"/>
                    </a:lnTo>
                    <a:lnTo>
                      <a:pt x="2632" y="64"/>
                    </a:lnTo>
                    <a:lnTo>
                      <a:pt x="2632" y="65"/>
                    </a:lnTo>
                    <a:lnTo>
                      <a:pt x="2632" y="65"/>
                    </a:lnTo>
                    <a:lnTo>
                      <a:pt x="2633" y="64"/>
                    </a:lnTo>
                    <a:lnTo>
                      <a:pt x="2633" y="64"/>
                    </a:lnTo>
                    <a:lnTo>
                      <a:pt x="2634" y="61"/>
                    </a:lnTo>
                    <a:lnTo>
                      <a:pt x="2634" y="61"/>
                    </a:lnTo>
                    <a:lnTo>
                      <a:pt x="2634" y="60"/>
                    </a:lnTo>
                    <a:lnTo>
                      <a:pt x="2635" y="60"/>
                    </a:lnTo>
                    <a:lnTo>
                      <a:pt x="2635" y="63"/>
                    </a:lnTo>
                    <a:lnTo>
                      <a:pt x="2635" y="64"/>
                    </a:lnTo>
                    <a:lnTo>
                      <a:pt x="2637" y="63"/>
                    </a:lnTo>
                    <a:lnTo>
                      <a:pt x="2637" y="61"/>
                    </a:lnTo>
                    <a:lnTo>
                      <a:pt x="2637" y="60"/>
                    </a:lnTo>
                    <a:lnTo>
                      <a:pt x="2638" y="61"/>
                    </a:lnTo>
                    <a:lnTo>
                      <a:pt x="2638" y="61"/>
                    </a:lnTo>
                    <a:lnTo>
                      <a:pt x="2639" y="61"/>
                    </a:lnTo>
                    <a:lnTo>
                      <a:pt x="2639" y="60"/>
                    </a:lnTo>
                    <a:lnTo>
                      <a:pt x="2639" y="60"/>
                    </a:lnTo>
                    <a:lnTo>
                      <a:pt x="2640" y="60"/>
                    </a:lnTo>
                    <a:lnTo>
                      <a:pt x="2640" y="60"/>
                    </a:lnTo>
                    <a:lnTo>
                      <a:pt x="2640" y="59"/>
                    </a:lnTo>
                    <a:lnTo>
                      <a:pt x="2641" y="59"/>
                    </a:lnTo>
                    <a:lnTo>
                      <a:pt x="2641" y="58"/>
                    </a:lnTo>
                    <a:lnTo>
                      <a:pt x="2641" y="59"/>
                    </a:lnTo>
                    <a:lnTo>
                      <a:pt x="2642" y="59"/>
                    </a:lnTo>
                    <a:lnTo>
                      <a:pt x="2642" y="58"/>
                    </a:lnTo>
                    <a:lnTo>
                      <a:pt x="2643" y="58"/>
                    </a:lnTo>
                    <a:lnTo>
                      <a:pt x="2643" y="58"/>
                    </a:lnTo>
                    <a:lnTo>
                      <a:pt x="2643" y="58"/>
                    </a:lnTo>
                    <a:lnTo>
                      <a:pt x="2644" y="60"/>
                    </a:lnTo>
                    <a:lnTo>
                      <a:pt x="2644" y="63"/>
                    </a:lnTo>
                    <a:lnTo>
                      <a:pt x="2644" y="66"/>
                    </a:lnTo>
                    <a:lnTo>
                      <a:pt x="2646" y="68"/>
                    </a:lnTo>
                    <a:lnTo>
                      <a:pt x="2646" y="68"/>
                    </a:lnTo>
                    <a:lnTo>
                      <a:pt x="2646" y="72"/>
                    </a:lnTo>
                    <a:lnTo>
                      <a:pt x="2647" y="72"/>
                    </a:lnTo>
                    <a:lnTo>
                      <a:pt x="2647" y="74"/>
                    </a:lnTo>
                    <a:lnTo>
                      <a:pt x="2648" y="77"/>
                    </a:lnTo>
                    <a:lnTo>
                      <a:pt x="2648" y="78"/>
                    </a:lnTo>
                    <a:lnTo>
                      <a:pt x="2648" y="78"/>
                    </a:lnTo>
                    <a:lnTo>
                      <a:pt x="2649" y="76"/>
                    </a:lnTo>
                    <a:lnTo>
                      <a:pt x="2649" y="76"/>
                    </a:lnTo>
                    <a:lnTo>
                      <a:pt x="2649" y="74"/>
                    </a:lnTo>
                    <a:lnTo>
                      <a:pt x="2650" y="73"/>
                    </a:lnTo>
                    <a:lnTo>
                      <a:pt x="2650" y="72"/>
                    </a:lnTo>
                    <a:lnTo>
                      <a:pt x="2650" y="69"/>
                    </a:lnTo>
                    <a:lnTo>
                      <a:pt x="2651" y="68"/>
                    </a:lnTo>
                    <a:lnTo>
                      <a:pt x="2651" y="68"/>
                    </a:lnTo>
                    <a:lnTo>
                      <a:pt x="2652" y="69"/>
                    </a:lnTo>
                    <a:lnTo>
                      <a:pt x="2652" y="69"/>
                    </a:lnTo>
                    <a:lnTo>
                      <a:pt x="2652" y="69"/>
                    </a:lnTo>
                    <a:lnTo>
                      <a:pt x="2653" y="70"/>
                    </a:lnTo>
                    <a:lnTo>
                      <a:pt x="2653" y="72"/>
                    </a:lnTo>
                    <a:lnTo>
                      <a:pt x="2653" y="73"/>
                    </a:lnTo>
                    <a:lnTo>
                      <a:pt x="2655" y="73"/>
                    </a:lnTo>
                    <a:lnTo>
                      <a:pt x="2655" y="73"/>
                    </a:lnTo>
                    <a:lnTo>
                      <a:pt x="2655" y="74"/>
                    </a:lnTo>
                    <a:lnTo>
                      <a:pt x="2656" y="76"/>
                    </a:lnTo>
                    <a:lnTo>
                      <a:pt x="2656" y="76"/>
                    </a:lnTo>
                    <a:lnTo>
                      <a:pt x="2657" y="76"/>
                    </a:lnTo>
                    <a:lnTo>
                      <a:pt x="2657" y="75"/>
                    </a:lnTo>
                    <a:lnTo>
                      <a:pt x="2657" y="73"/>
                    </a:lnTo>
                    <a:lnTo>
                      <a:pt x="2658" y="74"/>
                    </a:lnTo>
                    <a:lnTo>
                      <a:pt x="2658" y="73"/>
                    </a:lnTo>
                    <a:lnTo>
                      <a:pt x="2658" y="73"/>
                    </a:lnTo>
                    <a:lnTo>
                      <a:pt x="2659" y="73"/>
                    </a:lnTo>
                    <a:lnTo>
                      <a:pt x="2659" y="70"/>
                    </a:lnTo>
                    <a:lnTo>
                      <a:pt x="2659" y="72"/>
                    </a:lnTo>
                    <a:lnTo>
                      <a:pt x="2660" y="72"/>
                    </a:lnTo>
                    <a:lnTo>
                      <a:pt x="2660" y="72"/>
                    </a:lnTo>
                    <a:lnTo>
                      <a:pt x="2661" y="72"/>
                    </a:lnTo>
                    <a:lnTo>
                      <a:pt x="2661" y="73"/>
                    </a:lnTo>
                    <a:lnTo>
                      <a:pt x="2661" y="73"/>
                    </a:lnTo>
                    <a:lnTo>
                      <a:pt x="2662" y="73"/>
                    </a:lnTo>
                    <a:lnTo>
                      <a:pt x="2662" y="72"/>
                    </a:lnTo>
                    <a:lnTo>
                      <a:pt x="2662" y="72"/>
                    </a:lnTo>
                    <a:lnTo>
                      <a:pt x="2664" y="72"/>
                    </a:lnTo>
                    <a:lnTo>
                      <a:pt x="2664" y="72"/>
                    </a:lnTo>
                    <a:lnTo>
                      <a:pt x="2664" y="72"/>
                    </a:lnTo>
                    <a:lnTo>
                      <a:pt x="2665" y="70"/>
                    </a:lnTo>
                    <a:lnTo>
                      <a:pt x="2665" y="72"/>
                    </a:lnTo>
                    <a:lnTo>
                      <a:pt x="2666" y="74"/>
                    </a:lnTo>
                    <a:lnTo>
                      <a:pt x="2666" y="74"/>
                    </a:lnTo>
                    <a:lnTo>
                      <a:pt x="2666" y="77"/>
                    </a:lnTo>
                    <a:lnTo>
                      <a:pt x="2667" y="76"/>
                    </a:lnTo>
                    <a:lnTo>
                      <a:pt x="2667" y="76"/>
                    </a:lnTo>
                    <a:lnTo>
                      <a:pt x="2667" y="76"/>
                    </a:lnTo>
                    <a:lnTo>
                      <a:pt x="2668" y="78"/>
                    </a:lnTo>
                    <a:lnTo>
                      <a:pt x="2668" y="77"/>
                    </a:lnTo>
                    <a:lnTo>
                      <a:pt x="2668" y="78"/>
                    </a:lnTo>
                    <a:lnTo>
                      <a:pt x="2669" y="78"/>
                    </a:lnTo>
                    <a:lnTo>
                      <a:pt x="2669" y="77"/>
                    </a:lnTo>
                    <a:lnTo>
                      <a:pt x="2670" y="76"/>
                    </a:lnTo>
                    <a:lnTo>
                      <a:pt x="2670" y="74"/>
                    </a:lnTo>
                    <a:lnTo>
                      <a:pt x="2670" y="74"/>
                    </a:lnTo>
                    <a:lnTo>
                      <a:pt x="2671" y="74"/>
                    </a:lnTo>
                    <a:lnTo>
                      <a:pt x="2671" y="73"/>
                    </a:lnTo>
                    <a:lnTo>
                      <a:pt x="2671" y="73"/>
                    </a:lnTo>
                    <a:lnTo>
                      <a:pt x="2673" y="72"/>
                    </a:lnTo>
                    <a:lnTo>
                      <a:pt x="2673" y="70"/>
                    </a:lnTo>
                    <a:lnTo>
                      <a:pt x="2673" y="69"/>
                    </a:lnTo>
                    <a:lnTo>
                      <a:pt x="2674" y="69"/>
                    </a:lnTo>
                    <a:lnTo>
                      <a:pt x="2674" y="68"/>
                    </a:lnTo>
                    <a:lnTo>
                      <a:pt x="2675" y="66"/>
                    </a:lnTo>
                    <a:lnTo>
                      <a:pt x="2675" y="67"/>
                    </a:lnTo>
                    <a:lnTo>
                      <a:pt x="2675" y="66"/>
                    </a:lnTo>
                    <a:lnTo>
                      <a:pt x="2676" y="68"/>
                    </a:lnTo>
                    <a:lnTo>
                      <a:pt x="2676" y="68"/>
                    </a:lnTo>
                    <a:lnTo>
                      <a:pt x="2676" y="68"/>
                    </a:lnTo>
                    <a:lnTo>
                      <a:pt x="2677" y="68"/>
                    </a:lnTo>
                    <a:lnTo>
                      <a:pt x="2677" y="69"/>
                    </a:lnTo>
                    <a:lnTo>
                      <a:pt x="2678" y="69"/>
                    </a:lnTo>
                    <a:lnTo>
                      <a:pt x="2678" y="68"/>
                    </a:lnTo>
                    <a:lnTo>
                      <a:pt x="2678" y="68"/>
                    </a:lnTo>
                    <a:lnTo>
                      <a:pt x="2679" y="68"/>
                    </a:lnTo>
                    <a:lnTo>
                      <a:pt x="2679" y="70"/>
                    </a:lnTo>
                    <a:lnTo>
                      <a:pt x="2679" y="72"/>
                    </a:lnTo>
                    <a:lnTo>
                      <a:pt x="2680" y="73"/>
                    </a:lnTo>
                    <a:lnTo>
                      <a:pt x="2680" y="72"/>
                    </a:lnTo>
                    <a:lnTo>
                      <a:pt x="2680" y="72"/>
                    </a:lnTo>
                    <a:lnTo>
                      <a:pt x="2682" y="73"/>
                    </a:lnTo>
                    <a:lnTo>
                      <a:pt x="2682" y="74"/>
                    </a:lnTo>
                    <a:lnTo>
                      <a:pt x="2683" y="74"/>
                    </a:lnTo>
                    <a:lnTo>
                      <a:pt x="2683" y="74"/>
                    </a:lnTo>
                    <a:lnTo>
                      <a:pt x="2683" y="74"/>
                    </a:lnTo>
                    <a:lnTo>
                      <a:pt x="2684" y="73"/>
                    </a:lnTo>
                    <a:lnTo>
                      <a:pt x="2684" y="70"/>
                    </a:lnTo>
                    <a:lnTo>
                      <a:pt x="2684" y="69"/>
                    </a:lnTo>
                    <a:lnTo>
                      <a:pt x="2685" y="66"/>
                    </a:lnTo>
                    <a:lnTo>
                      <a:pt x="2685" y="67"/>
                    </a:lnTo>
                    <a:lnTo>
                      <a:pt x="2685" y="66"/>
                    </a:lnTo>
                    <a:lnTo>
                      <a:pt x="2686" y="65"/>
                    </a:lnTo>
                    <a:lnTo>
                      <a:pt x="2686" y="63"/>
                    </a:lnTo>
                    <a:lnTo>
                      <a:pt x="2687" y="60"/>
                    </a:lnTo>
                    <a:lnTo>
                      <a:pt x="2687" y="61"/>
                    </a:lnTo>
                    <a:lnTo>
                      <a:pt x="2687" y="61"/>
                    </a:lnTo>
                    <a:lnTo>
                      <a:pt x="2688" y="64"/>
                    </a:lnTo>
                    <a:lnTo>
                      <a:pt x="2688" y="63"/>
                    </a:lnTo>
                    <a:lnTo>
                      <a:pt x="2688" y="63"/>
                    </a:lnTo>
                    <a:lnTo>
                      <a:pt x="2689" y="61"/>
                    </a:lnTo>
                    <a:lnTo>
                      <a:pt x="2689" y="61"/>
                    </a:lnTo>
                    <a:lnTo>
                      <a:pt x="2689" y="61"/>
                    </a:lnTo>
                    <a:lnTo>
                      <a:pt x="2691" y="64"/>
                    </a:lnTo>
                    <a:lnTo>
                      <a:pt x="2691" y="65"/>
                    </a:lnTo>
                    <a:lnTo>
                      <a:pt x="2692" y="69"/>
                    </a:lnTo>
                    <a:lnTo>
                      <a:pt x="2692" y="73"/>
                    </a:lnTo>
                    <a:lnTo>
                      <a:pt x="2692" y="74"/>
                    </a:lnTo>
                    <a:lnTo>
                      <a:pt x="2693" y="72"/>
                    </a:lnTo>
                    <a:lnTo>
                      <a:pt x="2693" y="69"/>
                    </a:lnTo>
                    <a:lnTo>
                      <a:pt x="2693" y="66"/>
                    </a:lnTo>
                    <a:lnTo>
                      <a:pt x="2694" y="68"/>
                    </a:lnTo>
                    <a:lnTo>
                      <a:pt x="2694" y="66"/>
                    </a:lnTo>
                    <a:lnTo>
                      <a:pt x="2694" y="68"/>
                    </a:lnTo>
                    <a:lnTo>
                      <a:pt x="2695" y="66"/>
                    </a:lnTo>
                    <a:lnTo>
                      <a:pt x="2695" y="66"/>
                    </a:lnTo>
                    <a:lnTo>
                      <a:pt x="2696" y="65"/>
                    </a:lnTo>
                    <a:lnTo>
                      <a:pt x="2696" y="64"/>
                    </a:lnTo>
                    <a:lnTo>
                      <a:pt x="2696" y="64"/>
                    </a:lnTo>
                    <a:lnTo>
                      <a:pt x="2697" y="65"/>
                    </a:lnTo>
                    <a:lnTo>
                      <a:pt x="2697" y="65"/>
                    </a:lnTo>
                    <a:lnTo>
                      <a:pt x="2697" y="66"/>
                    </a:lnTo>
                    <a:lnTo>
                      <a:pt x="2698" y="66"/>
                    </a:lnTo>
                    <a:lnTo>
                      <a:pt x="2698" y="65"/>
                    </a:lnTo>
                    <a:lnTo>
                      <a:pt x="2698" y="64"/>
                    </a:lnTo>
                    <a:lnTo>
                      <a:pt x="2700" y="63"/>
                    </a:lnTo>
                    <a:lnTo>
                      <a:pt x="2700" y="63"/>
                    </a:lnTo>
                    <a:lnTo>
                      <a:pt x="2701" y="64"/>
                    </a:lnTo>
                    <a:lnTo>
                      <a:pt x="2701" y="64"/>
                    </a:lnTo>
                    <a:lnTo>
                      <a:pt x="2701" y="64"/>
                    </a:lnTo>
                    <a:lnTo>
                      <a:pt x="2702" y="65"/>
                    </a:lnTo>
                    <a:lnTo>
                      <a:pt x="2702" y="64"/>
                    </a:lnTo>
                    <a:lnTo>
                      <a:pt x="2702" y="66"/>
                    </a:lnTo>
                    <a:lnTo>
                      <a:pt x="2703" y="66"/>
                    </a:lnTo>
                    <a:lnTo>
                      <a:pt x="2703" y="65"/>
                    </a:lnTo>
                    <a:lnTo>
                      <a:pt x="2703" y="65"/>
                    </a:lnTo>
                    <a:lnTo>
                      <a:pt x="2704" y="65"/>
                    </a:lnTo>
                    <a:lnTo>
                      <a:pt x="2704" y="64"/>
                    </a:lnTo>
                    <a:lnTo>
                      <a:pt x="2705" y="65"/>
                    </a:lnTo>
                    <a:lnTo>
                      <a:pt x="2705" y="65"/>
                    </a:lnTo>
                    <a:lnTo>
                      <a:pt x="2705" y="66"/>
                    </a:lnTo>
                    <a:lnTo>
                      <a:pt x="2706" y="66"/>
                    </a:lnTo>
                    <a:lnTo>
                      <a:pt x="2706" y="66"/>
                    </a:lnTo>
                    <a:lnTo>
                      <a:pt x="2706" y="64"/>
                    </a:lnTo>
                    <a:lnTo>
                      <a:pt x="2707" y="65"/>
                    </a:lnTo>
                    <a:lnTo>
                      <a:pt x="2707" y="66"/>
                    </a:lnTo>
                    <a:lnTo>
                      <a:pt x="2707" y="65"/>
                    </a:lnTo>
                    <a:lnTo>
                      <a:pt x="2709" y="64"/>
                    </a:lnTo>
                    <a:lnTo>
                      <a:pt x="2709" y="61"/>
                    </a:lnTo>
                    <a:lnTo>
                      <a:pt x="2710" y="61"/>
                    </a:lnTo>
                    <a:lnTo>
                      <a:pt x="2710" y="63"/>
                    </a:lnTo>
                    <a:lnTo>
                      <a:pt x="2710" y="63"/>
                    </a:lnTo>
                    <a:lnTo>
                      <a:pt x="2711" y="63"/>
                    </a:lnTo>
                    <a:lnTo>
                      <a:pt x="2711" y="64"/>
                    </a:lnTo>
                    <a:lnTo>
                      <a:pt x="2711" y="65"/>
                    </a:lnTo>
                    <a:lnTo>
                      <a:pt x="2712" y="66"/>
                    </a:lnTo>
                    <a:lnTo>
                      <a:pt x="2712" y="69"/>
                    </a:lnTo>
                    <a:lnTo>
                      <a:pt x="2712" y="70"/>
                    </a:lnTo>
                    <a:lnTo>
                      <a:pt x="2713" y="73"/>
                    </a:lnTo>
                    <a:lnTo>
                      <a:pt x="2713" y="73"/>
                    </a:lnTo>
                    <a:lnTo>
                      <a:pt x="2714" y="73"/>
                    </a:lnTo>
                    <a:lnTo>
                      <a:pt x="2714" y="72"/>
                    </a:lnTo>
                    <a:lnTo>
                      <a:pt x="2714" y="72"/>
                    </a:lnTo>
                    <a:lnTo>
                      <a:pt x="2715" y="69"/>
                    </a:lnTo>
                    <a:lnTo>
                      <a:pt x="2715" y="67"/>
                    </a:lnTo>
                    <a:lnTo>
                      <a:pt x="2715" y="67"/>
                    </a:lnTo>
                    <a:lnTo>
                      <a:pt x="2716" y="68"/>
                    </a:lnTo>
                    <a:lnTo>
                      <a:pt x="2716" y="69"/>
                    </a:lnTo>
                    <a:lnTo>
                      <a:pt x="2716" y="70"/>
                    </a:lnTo>
                    <a:lnTo>
                      <a:pt x="2718" y="73"/>
                    </a:lnTo>
                    <a:lnTo>
                      <a:pt x="2718" y="75"/>
                    </a:lnTo>
                    <a:lnTo>
                      <a:pt x="2719" y="74"/>
                    </a:lnTo>
                    <a:lnTo>
                      <a:pt x="2719" y="70"/>
                    </a:lnTo>
                    <a:lnTo>
                      <a:pt x="2719" y="68"/>
                    </a:lnTo>
                    <a:lnTo>
                      <a:pt x="2720" y="68"/>
                    </a:lnTo>
                    <a:lnTo>
                      <a:pt x="2720" y="66"/>
                    </a:lnTo>
                    <a:lnTo>
                      <a:pt x="2720" y="66"/>
                    </a:lnTo>
                    <a:lnTo>
                      <a:pt x="2721" y="67"/>
                    </a:lnTo>
                    <a:lnTo>
                      <a:pt x="2721" y="64"/>
                    </a:lnTo>
                    <a:lnTo>
                      <a:pt x="2722" y="65"/>
                    </a:lnTo>
                    <a:lnTo>
                      <a:pt x="2722" y="64"/>
                    </a:lnTo>
                    <a:lnTo>
                      <a:pt x="2722" y="64"/>
                    </a:lnTo>
                    <a:lnTo>
                      <a:pt x="2723" y="63"/>
                    </a:lnTo>
                    <a:lnTo>
                      <a:pt x="2723" y="61"/>
                    </a:lnTo>
                    <a:lnTo>
                      <a:pt x="2723" y="61"/>
                    </a:lnTo>
                    <a:lnTo>
                      <a:pt x="2724" y="61"/>
                    </a:lnTo>
                    <a:lnTo>
                      <a:pt x="2724" y="63"/>
                    </a:lnTo>
                    <a:lnTo>
                      <a:pt x="2724" y="63"/>
                    </a:lnTo>
                    <a:lnTo>
                      <a:pt x="2725" y="66"/>
                    </a:lnTo>
                    <a:lnTo>
                      <a:pt x="2725" y="68"/>
                    </a:lnTo>
                    <a:lnTo>
                      <a:pt x="2727" y="68"/>
                    </a:lnTo>
                    <a:lnTo>
                      <a:pt x="2727" y="69"/>
                    </a:lnTo>
                    <a:lnTo>
                      <a:pt x="2727" y="72"/>
                    </a:lnTo>
                    <a:lnTo>
                      <a:pt x="2728" y="72"/>
                    </a:lnTo>
                    <a:lnTo>
                      <a:pt x="2728" y="76"/>
                    </a:lnTo>
                    <a:lnTo>
                      <a:pt x="2728" y="77"/>
                    </a:lnTo>
                    <a:lnTo>
                      <a:pt x="2729" y="76"/>
                    </a:lnTo>
                    <a:lnTo>
                      <a:pt x="2729" y="76"/>
                    </a:lnTo>
                    <a:lnTo>
                      <a:pt x="2729" y="74"/>
                    </a:lnTo>
                    <a:lnTo>
                      <a:pt x="2730" y="73"/>
                    </a:lnTo>
                    <a:lnTo>
                      <a:pt x="2730" y="69"/>
                    </a:lnTo>
                    <a:lnTo>
                      <a:pt x="2731" y="68"/>
                    </a:lnTo>
                    <a:lnTo>
                      <a:pt x="2731" y="66"/>
                    </a:lnTo>
                    <a:lnTo>
                      <a:pt x="2731" y="66"/>
                    </a:lnTo>
                    <a:lnTo>
                      <a:pt x="2732" y="66"/>
                    </a:lnTo>
                    <a:lnTo>
                      <a:pt x="2732" y="65"/>
                    </a:lnTo>
                    <a:lnTo>
                      <a:pt x="2732" y="63"/>
                    </a:lnTo>
                    <a:lnTo>
                      <a:pt x="2733" y="64"/>
                    </a:lnTo>
                    <a:lnTo>
                      <a:pt x="2733" y="61"/>
                    </a:lnTo>
                    <a:lnTo>
                      <a:pt x="2733" y="64"/>
                    </a:lnTo>
                    <a:lnTo>
                      <a:pt x="2734" y="66"/>
                    </a:lnTo>
                    <a:lnTo>
                      <a:pt x="2734" y="66"/>
                    </a:lnTo>
                    <a:lnTo>
                      <a:pt x="2736" y="68"/>
                    </a:lnTo>
                    <a:lnTo>
                      <a:pt x="2736" y="67"/>
                    </a:lnTo>
                    <a:lnTo>
                      <a:pt x="2736" y="65"/>
                    </a:lnTo>
                    <a:lnTo>
                      <a:pt x="2737" y="64"/>
                    </a:lnTo>
                    <a:lnTo>
                      <a:pt x="2737" y="63"/>
                    </a:lnTo>
                    <a:lnTo>
                      <a:pt x="2737" y="63"/>
                    </a:lnTo>
                    <a:lnTo>
                      <a:pt x="2738" y="64"/>
                    </a:lnTo>
                    <a:lnTo>
                      <a:pt x="2738" y="64"/>
                    </a:lnTo>
                    <a:lnTo>
                      <a:pt x="2738" y="64"/>
                    </a:lnTo>
                    <a:lnTo>
                      <a:pt x="2739" y="65"/>
                    </a:lnTo>
                    <a:lnTo>
                      <a:pt x="2739" y="64"/>
                    </a:lnTo>
                    <a:lnTo>
                      <a:pt x="2740" y="66"/>
                    </a:lnTo>
                    <a:lnTo>
                      <a:pt x="2740" y="66"/>
                    </a:lnTo>
                    <a:lnTo>
                      <a:pt x="2740" y="66"/>
                    </a:lnTo>
                    <a:lnTo>
                      <a:pt x="2741" y="68"/>
                    </a:lnTo>
                    <a:lnTo>
                      <a:pt x="2741" y="68"/>
                    </a:lnTo>
                    <a:lnTo>
                      <a:pt x="2741" y="65"/>
                    </a:lnTo>
                    <a:lnTo>
                      <a:pt x="2742" y="64"/>
                    </a:lnTo>
                    <a:lnTo>
                      <a:pt x="2742" y="63"/>
                    </a:lnTo>
                    <a:lnTo>
                      <a:pt x="2742" y="63"/>
                    </a:lnTo>
                    <a:lnTo>
                      <a:pt x="2743" y="61"/>
                    </a:lnTo>
                    <a:lnTo>
                      <a:pt x="2743" y="60"/>
                    </a:lnTo>
                    <a:lnTo>
                      <a:pt x="2745" y="58"/>
                    </a:lnTo>
                    <a:lnTo>
                      <a:pt x="2745" y="58"/>
                    </a:lnTo>
                    <a:lnTo>
                      <a:pt x="2745" y="58"/>
                    </a:lnTo>
                    <a:lnTo>
                      <a:pt x="2746" y="60"/>
                    </a:lnTo>
                    <a:lnTo>
                      <a:pt x="2746" y="60"/>
                    </a:lnTo>
                    <a:lnTo>
                      <a:pt x="2746" y="63"/>
                    </a:lnTo>
                    <a:lnTo>
                      <a:pt x="2747" y="61"/>
                    </a:lnTo>
                    <a:lnTo>
                      <a:pt x="2747" y="61"/>
                    </a:lnTo>
                    <a:lnTo>
                      <a:pt x="2747" y="64"/>
                    </a:lnTo>
                    <a:lnTo>
                      <a:pt x="2748" y="63"/>
                    </a:lnTo>
                    <a:lnTo>
                      <a:pt x="2748" y="61"/>
                    </a:lnTo>
                    <a:lnTo>
                      <a:pt x="2749" y="60"/>
                    </a:lnTo>
                    <a:lnTo>
                      <a:pt x="2749" y="58"/>
                    </a:lnTo>
                    <a:lnTo>
                      <a:pt x="2749" y="56"/>
                    </a:lnTo>
                    <a:lnTo>
                      <a:pt x="2750" y="56"/>
                    </a:lnTo>
                    <a:lnTo>
                      <a:pt x="2750" y="57"/>
                    </a:lnTo>
                    <a:lnTo>
                      <a:pt x="2750" y="57"/>
                    </a:lnTo>
                    <a:lnTo>
                      <a:pt x="2751" y="58"/>
                    </a:lnTo>
                    <a:lnTo>
                      <a:pt x="2751" y="58"/>
                    </a:lnTo>
                    <a:lnTo>
                      <a:pt x="2751" y="57"/>
                    </a:lnTo>
                    <a:lnTo>
                      <a:pt x="2752" y="58"/>
                    </a:lnTo>
                    <a:lnTo>
                      <a:pt x="2752" y="57"/>
                    </a:lnTo>
                    <a:lnTo>
                      <a:pt x="2754" y="57"/>
                    </a:lnTo>
                    <a:lnTo>
                      <a:pt x="2754" y="56"/>
                    </a:lnTo>
                    <a:lnTo>
                      <a:pt x="2754" y="56"/>
                    </a:lnTo>
                    <a:lnTo>
                      <a:pt x="2755" y="58"/>
                    </a:lnTo>
                    <a:lnTo>
                      <a:pt x="2755" y="57"/>
                    </a:lnTo>
                    <a:lnTo>
                      <a:pt x="2755" y="58"/>
                    </a:lnTo>
                    <a:lnTo>
                      <a:pt x="2756" y="58"/>
                    </a:lnTo>
                    <a:lnTo>
                      <a:pt x="2756" y="59"/>
                    </a:lnTo>
                    <a:lnTo>
                      <a:pt x="2756" y="58"/>
                    </a:lnTo>
                    <a:lnTo>
                      <a:pt x="2757" y="57"/>
                    </a:lnTo>
                    <a:lnTo>
                      <a:pt x="2757" y="55"/>
                    </a:lnTo>
                    <a:lnTo>
                      <a:pt x="2758" y="56"/>
                    </a:lnTo>
                    <a:lnTo>
                      <a:pt x="2758" y="56"/>
                    </a:lnTo>
                    <a:lnTo>
                      <a:pt x="2758" y="55"/>
                    </a:lnTo>
                    <a:lnTo>
                      <a:pt x="2759" y="56"/>
                    </a:lnTo>
                    <a:lnTo>
                      <a:pt x="2759" y="56"/>
                    </a:lnTo>
                    <a:lnTo>
                      <a:pt x="2759" y="59"/>
                    </a:lnTo>
                    <a:lnTo>
                      <a:pt x="2760" y="60"/>
                    </a:lnTo>
                    <a:lnTo>
                      <a:pt x="2760" y="57"/>
                    </a:lnTo>
                    <a:lnTo>
                      <a:pt x="2761" y="58"/>
                    </a:lnTo>
                    <a:lnTo>
                      <a:pt x="2761" y="60"/>
                    </a:lnTo>
                    <a:lnTo>
                      <a:pt x="2761" y="60"/>
                    </a:lnTo>
                    <a:lnTo>
                      <a:pt x="2763" y="59"/>
                    </a:lnTo>
                    <a:lnTo>
                      <a:pt x="2763" y="59"/>
                    </a:lnTo>
                    <a:lnTo>
                      <a:pt x="2763" y="58"/>
                    </a:lnTo>
                    <a:lnTo>
                      <a:pt x="2764" y="58"/>
                    </a:lnTo>
                    <a:lnTo>
                      <a:pt x="2764" y="58"/>
                    </a:lnTo>
                    <a:lnTo>
                      <a:pt x="2764" y="57"/>
                    </a:lnTo>
                    <a:lnTo>
                      <a:pt x="2765" y="58"/>
                    </a:lnTo>
                    <a:lnTo>
                      <a:pt x="2765" y="58"/>
                    </a:lnTo>
                    <a:lnTo>
                      <a:pt x="2766" y="60"/>
                    </a:lnTo>
                    <a:lnTo>
                      <a:pt x="2766" y="58"/>
                    </a:lnTo>
                    <a:lnTo>
                      <a:pt x="2766" y="58"/>
                    </a:lnTo>
                    <a:lnTo>
                      <a:pt x="2767" y="56"/>
                    </a:lnTo>
                    <a:lnTo>
                      <a:pt x="2767" y="56"/>
                    </a:lnTo>
                    <a:lnTo>
                      <a:pt x="2767" y="56"/>
                    </a:lnTo>
                    <a:lnTo>
                      <a:pt x="2768" y="56"/>
                    </a:lnTo>
                    <a:lnTo>
                      <a:pt x="2768" y="54"/>
                    </a:lnTo>
                    <a:lnTo>
                      <a:pt x="2768" y="52"/>
                    </a:lnTo>
                    <a:lnTo>
                      <a:pt x="2769" y="54"/>
                    </a:lnTo>
                    <a:lnTo>
                      <a:pt x="2769" y="52"/>
                    </a:lnTo>
                    <a:lnTo>
                      <a:pt x="2770" y="54"/>
                    </a:lnTo>
                    <a:lnTo>
                      <a:pt x="2770" y="54"/>
                    </a:lnTo>
                    <a:lnTo>
                      <a:pt x="2770" y="54"/>
                    </a:lnTo>
                    <a:lnTo>
                      <a:pt x="2772" y="55"/>
                    </a:lnTo>
                    <a:lnTo>
                      <a:pt x="2772" y="57"/>
                    </a:lnTo>
                    <a:lnTo>
                      <a:pt x="2772" y="59"/>
                    </a:lnTo>
                    <a:lnTo>
                      <a:pt x="2773" y="60"/>
                    </a:lnTo>
                    <a:lnTo>
                      <a:pt x="2773" y="61"/>
                    </a:lnTo>
                    <a:lnTo>
                      <a:pt x="2773" y="63"/>
                    </a:lnTo>
                    <a:lnTo>
                      <a:pt x="2774" y="63"/>
                    </a:lnTo>
                    <a:lnTo>
                      <a:pt x="2774" y="63"/>
                    </a:lnTo>
                    <a:lnTo>
                      <a:pt x="2775" y="61"/>
                    </a:lnTo>
                    <a:lnTo>
                      <a:pt x="2775" y="59"/>
                    </a:lnTo>
                    <a:lnTo>
                      <a:pt x="2775" y="58"/>
                    </a:lnTo>
                    <a:lnTo>
                      <a:pt x="2776" y="55"/>
                    </a:lnTo>
                    <a:lnTo>
                      <a:pt x="2776" y="54"/>
                    </a:lnTo>
                    <a:lnTo>
                      <a:pt x="2776" y="54"/>
                    </a:lnTo>
                    <a:lnTo>
                      <a:pt x="2777" y="52"/>
                    </a:lnTo>
                    <a:lnTo>
                      <a:pt x="2777" y="54"/>
                    </a:lnTo>
                    <a:lnTo>
                      <a:pt x="2777" y="54"/>
                    </a:lnTo>
                    <a:lnTo>
                      <a:pt x="2778" y="52"/>
                    </a:lnTo>
                    <a:lnTo>
                      <a:pt x="2778" y="54"/>
                    </a:lnTo>
                    <a:lnTo>
                      <a:pt x="2779" y="55"/>
                    </a:lnTo>
                    <a:lnTo>
                      <a:pt x="2779" y="55"/>
                    </a:lnTo>
                    <a:lnTo>
                      <a:pt x="2779" y="55"/>
                    </a:lnTo>
                    <a:lnTo>
                      <a:pt x="2781" y="54"/>
                    </a:lnTo>
                    <a:lnTo>
                      <a:pt x="2781" y="54"/>
                    </a:lnTo>
                    <a:lnTo>
                      <a:pt x="2781" y="55"/>
                    </a:lnTo>
                    <a:lnTo>
                      <a:pt x="2782" y="55"/>
                    </a:lnTo>
                    <a:lnTo>
                      <a:pt x="2782" y="54"/>
                    </a:lnTo>
                    <a:lnTo>
                      <a:pt x="2782" y="52"/>
                    </a:lnTo>
                    <a:lnTo>
                      <a:pt x="2783" y="51"/>
                    </a:lnTo>
                    <a:lnTo>
                      <a:pt x="2783" y="52"/>
                    </a:lnTo>
                    <a:lnTo>
                      <a:pt x="2784" y="55"/>
                    </a:lnTo>
                    <a:lnTo>
                      <a:pt x="2784" y="55"/>
                    </a:lnTo>
                    <a:lnTo>
                      <a:pt x="2784" y="56"/>
                    </a:lnTo>
                    <a:lnTo>
                      <a:pt x="2785" y="55"/>
                    </a:lnTo>
                    <a:lnTo>
                      <a:pt x="2785" y="55"/>
                    </a:lnTo>
                    <a:lnTo>
                      <a:pt x="2785" y="55"/>
                    </a:lnTo>
                    <a:lnTo>
                      <a:pt x="2786" y="56"/>
                    </a:lnTo>
                    <a:lnTo>
                      <a:pt x="2786" y="54"/>
                    </a:lnTo>
                    <a:lnTo>
                      <a:pt x="2786" y="55"/>
                    </a:lnTo>
                    <a:lnTo>
                      <a:pt x="2787" y="56"/>
                    </a:lnTo>
                    <a:lnTo>
                      <a:pt x="2787" y="56"/>
                    </a:lnTo>
                    <a:lnTo>
                      <a:pt x="2788" y="55"/>
                    </a:lnTo>
                    <a:lnTo>
                      <a:pt x="2788" y="55"/>
                    </a:lnTo>
                    <a:lnTo>
                      <a:pt x="2788" y="55"/>
                    </a:lnTo>
                    <a:lnTo>
                      <a:pt x="2790" y="54"/>
                    </a:lnTo>
                    <a:lnTo>
                      <a:pt x="2790" y="54"/>
                    </a:lnTo>
                    <a:lnTo>
                      <a:pt x="2790" y="55"/>
                    </a:lnTo>
                    <a:lnTo>
                      <a:pt x="2791" y="55"/>
                    </a:lnTo>
                    <a:lnTo>
                      <a:pt x="2791" y="55"/>
                    </a:lnTo>
                    <a:lnTo>
                      <a:pt x="2791" y="55"/>
                    </a:lnTo>
                    <a:lnTo>
                      <a:pt x="2792" y="57"/>
                    </a:lnTo>
                    <a:lnTo>
                      <a:pt x="2792" y="56"/>
                    </a:lnTo>
                    <a:lnTo>
                      <a:pt x="2793" y="55"/>
                    </a:lnTo>
                    <a:lnTo>
                      <a:pt x="2793" y="56"/>
                    </a:lnTo>
                    <a:lnTo>
                      <a:pt x="2793" y="56"/>
                    </a:lnTo>
                    <a:lnTo>
                      <a:pt x="2794" y="56"/>
                    </a:lnTo>
                    <a:lnTo>
                      <a:pt x="2794" y="56"/>
                    </a:lnTo>
                    <a:lnTo>
                      <a:pt x="2794" y="55"/>
                    </a:lnTo>
                    <a:lnTo>
                      <a:pt x="2795" y="57"/>
                    </a:lnTo>
                    <a:lnTo>
                      <a:pt x="2795" y="56"/>
                    </a:lnTo>
                    <a:lnTo>
                      <a:pt x="2795" y="55"/>
                    </a:lnTo>
                    <a:lnTo>
                      <a:pt x="2796" y="55"/>
                    </a:lnTo>
                    <a:lnTo>
                      <a:pt x="2796" y="54"/>
                    </a:lnTo>
                    <a:lnTo>
                      <a:pt x="2797" y="52"/>
                    </a:lnTo>
                    <a:lnTo>
                      <a:pt x="2797" y="55"/>
                    </a:lnTo>
                    <a:lnTo>
                      <a:pt x="2797" y="55"/>
                    </a:lnTo>
                    <a:lnTo>
                      <a:pt x="2799" y="56"/>
                    </a:lnTo>
                    <a:lnTo>
                      <a:pt x="2799" y="55"/>
                    </a:lnTo>
                    <a:lnTo>
                      <a:pt x="2799" y="55"/>
                    </a:lnTo>
                    <a:lnTo>
                      <a:pt x="2800" y="56"/>
                    </a:lnTo>
                    <a:lnTo>
                      <a:pt x="2800" y="57"/>
                    </a:lnTo>
                    <a:lnTo>
                      <a:pt x="2800" y="56"/>
                    </a:lnTo>
                    <a:lnTo>
                      <a:pt x="2801" y="55"/>
                    </a:lnTo>
                    <a:lnTo>
                      <a:pt x="2801" y="54"/>
                    </a:lnTo>
                    <a:lnTo>
                      <a:pt x="2802" y="55"/>
                    </a:lnTo>
                    <a:lnTo>
                      <a:pt x="2802" y="54"/>
                    </a:lnTo>
                    <a:lnTo>
                      <a:pt x="2802" y="52"/>
                    </a:lnTo>
                    <a:lnTo>
                      <a:pt x="2803" y="54"/>
                    </a:lnTo>
                    <a:lnTo>
                      <a:pt x="2803" y="51"/>
                    </a:lnTo>
                    <a:lnTo>
                      <a:pt x="2803" y="50"/>
                    </a:lnTo>
                    <a:lnTo>
                      <a:pt x="2804" y="52"/>
                    </a:lnTo>
                    <a:lnTo>
                      <a:pt x="2804" y="52"/>
                    </a:lnTo>
                    <a:lnTo>
                      <a:pt x="2805" y="54"/>
                    </a:lnTo>
                    <a:lnTo>
                      <a:pt x="2805" y="52"/>
                    </a:lnTo>
                    <a:lnTo>
                      <a:pt x="2805" y="55"/>
                    </a:lnTo>
                    <a:lnTo>
                      <a:pt x="2806" y="56"/>
                    </a:lnTo>
                    <a:lnTo>
                      <a:pt x="2806" y="58"/>
                    </a:lnTo>
                    <a:lnTo>
                      <a:pt x="2806" y="60"/>
                    </a:lnTo>
                    <a:lnTo>
                      <a:pt x="2808" y="61"/>
                    </a:lnTo>
                    <a:lnTo>
                      <a:pt x="2808" y="60"/>
                    </a:lnTo>
                    <a:lnTo>
                      <a:pt x="2808" y="60"/>
                    </a:lnTo>
                    <a:lnTo>
                      <a:pt x="2809" y="60"/>
                    </a:lnTo>
                    <a:lnTo>
                      <a:pt x="2809" y="61"/>
                    </a:lnTo>
                    <a:lnTo>
                      <a:pt x="2810" y="63"/>
                    </a:lnTo>
                    <a:lnTo>
                      <a:pt x="2810" y="65"/>
                    </a:lnTo>
                    <a:lnTo>
                      <a:pt x="2810" y="65"/>
                    </a:lnTo>
                    <a:lnTo>
                      <a:pt x="2811" y="67"/>
                    </a:lnTo>
                    <a:lnTo>
                      <a:pt x="2811" y="67"/>
                    </a:lnTo>
                    <a:lnTo>
                      <a:pt x="2811" y="66"/>
                    </a:lnTo>
                    <a:lnTo>
                      <a:pt x="2812" y="65"/>
                    </a:lnTo>
                    <a:lnTo>
                      <a:pt x="2812" y="64"/>
                    </a:lnTo>
                    <a:lnTo>
                      <a:pt x="2812" y="61"/>
                    </a:lnTo>
                    <a:lnTo>
                      <a:pt x="2813" y="63"/>
                    </a:lnTo>
                    <a:lnTo>
                      <a:pt x="2813" y="60"/>
                    </a:lnTo>
                    <a:lnTo>
                      <a:pt x="2814" y="58"/>
                    </a:lnTo>
                    <a:lnTo>
                      <a:pt x="2814" y="58"/>
                    </a:lnTo>
                    <a:lnTo>
                      <a:pt x="2814" y="57"/>
                    </a:lnTo>
                    <a:lnTo>
                      <a:pt x="2815" y="56"/>
                    </a:lnTo>
                    <a:lnTo>
                      <a:pt x="2815" y="56"/>
                    </a:lnTo>
                    <a:lnTo>
                      <a:pt x="2815" y="58"/>
                    </a:lnTo>
                    <a:lnTo>
                      <a:pt x="2817" y="60"/>
                    </a:lnTo>
                    <a:lnTo>
                      <a:pt x="2817" y="60"/>
                    </a:lnTo>
                    <a:lnTo>
                      <a:pt x="2817" y="60"/>
                    </a:lnTo>
                    <a:lnTo>
                      <a:pt x="2818" y="61"/>
                    </a:lnTo>
                    <a:lnTo>
                      <a:pt x="2818" y="60"/>
                    </a:lnTo>
                    <a:lnTo>
                      <a:pt x="2819" y="58"/>
                    </a:lnTo>
                    <a:lnTo>
                      <a:pt x="2819" y="60"/>
                    </a:lnTo>
                    <a:lnTo>
                      <a:pt x="2819" y="59"/>
                    </a:lnTo>
                    <a:lnTo>
                      <a:pt x="2820" y="59"/>
                    </a:lnTo>
                    <a:lnTo>
                      <a:pt x="2820" y="58"/>
                    </a:lnTo>
                    <a:lnTo>
                      <a:pt x="2820" y="58"/>
                    </a:lnTo>
                    <a:lnTo>
                      <a:pt x="2821" y="59"/>
                    </a:lnTo>
                    <a:lnTo>
                      <a:pt x="2821" y="61"/>
                    </a:lnTo>
                    <a:lnTo>
                      <a:pt x="2821" y="61"/>
                    </a:lnTo>
                    <a:lnTo>
                      <a:pt x="2822" y="60"/>
                    </a:lnTo>
                    <a:lnTo>
                      <a:pt x="2822" y="60"/>
                    </a:lnTo>
                    <a:lnTo>
                      <a:pt x="2823" y="61"/>
                    </a:lnTo>
                    <a:lnTo>
                      <a:pt x="2823" y="63"/>
                    </a:lnTo>
                    <a:lnTo>
                      <a:pt x="2823" y="64"/>
                    </a:lnTo>
                    <a:lnTo>
                      <a:pt x="2824" y="63"/>
                    </a:lnTo>
                    <a:lnTo>
                      <a:pt x="2824" y="61"/>
                    </a:lnTo>
                    <a:lnTo>
                      <a:pt x="2824" y="61"/>
                    </a:lnTo>
                    <a:lnTo>
                      <a:pt x="2826" y="63"/>
                    </a:lnTo>
                    <a:lnTo>
                      <a:pt x="2826" y="61"/>
                    </a:lnTo>
                    <a:lnTo>
                      <a:pt x="2826" y="59"/>
                    </a:lnTo>
                    <a:lnTo>
                      <a:pt x="2827" y="60"/>
                    </a:lnTo>
                    <a:lnTo>
                      <a:pt x="2827" y="60"/>
                    </a:lnTo>
                    <a:lnTo>
                      <a:pt x="2828" y="63"/>
                    </a:lnTo>
                    <a:lnTo>
                      <a:pt x="2828" y="64"/>
                    </a:lnTo>
                    <a:lnTo>
                      <a:pt x="2828" y="60"/>
                    </a:lnTo>
                    <a:lnTo>
                      <a:pt x="2829" y="58"/>
                    </a:lnTo>
                    <a:lnTo>
                      <a:pt x="2829" y="58"/>
                    </a:lnTo>
                    <a:lnTo>
                      <a:pt x="2829" y="57"/>
                    </a:lnTo>
                    <a:lnTo>
                      <a:pt x="2830" y="58"/>
                    </a:lnTo>
                    <a:lnTo>
                      <a:pt x="2830" y="58"/>
                    </a:lnTo>
                    <a:lnTo>
                      <a:pt x="2830" y="57"/>
                    </a:lnTo>
                    <a:lnTo>
                      <a:pt x="2831" y="58"/>
                    </a:lnTo>
                    <a:lnTo>
                      <a:pt x="2831" y="58"/>
                    </a:lnTo>
                    <a:lnTo>
                      <a:pt x="2832" y="60"/>
                    </a:lnTo>
                    <a:lnTo>
                      <a:pt x="2832" y="61"/>
                    </a:lnTo>
                    <a:lnTo>
                      <a:pt x="2832" y="61"/>
                    </a:lnTo>
                    <a:lnTo>
                      <a:pt x="2833" y="60"/>
                    </a:lnTo>
                    <a:lnTo>
                      <a:pt x="2833" y="58"/>
                    </a:lnTo>
                    <a:lnTo>
                      <a:pt x="2833" y="57"/>
                    </a:lnTo>
                    <a:lnTo>
                      <a:pt x="2835" y="54"/>
                    </a:lnTo>
                    <a:lnTo>
                      <a:pt x="2835" y="50"/>
                    </a:lnTo>
                    <a:lnTo>
                      <a:pt x="2835" y="47"/>
                    </a:lnTo>
                    <a:lnTo>
                      <a:pt x="2836" y="49"/>
                    </a:lnTo>
                    <a:lnTo>
                      <a:pt x="2836" y="50"/>
                    </a:lnTo>
                    <a:lnTo>
                      <a:pt x="2837" y="51"/>
                    </a:lnTo>
                    <a:lnTo>
                      <a:pt x="2837" y="51"/>
                    </a:lnTo>
                    <a:lnTo>
                      <a:pt x="2837" y="51"/>
                    </a:lnTo>
                    <a:lnTo>
                      <a:pt x="2838" y="49"/>
                    </a:lnTo>
                    <a:lnTo>
                      <a:pt x="2838" y="49"/>
                    </a:lnTo>
                    <a:lnTo>
                      <a:pt x="2838" y="52"/>
                    </a:lnTo>
                    <a:lnTo>
                      <a:pt x="2839" y="54"/>
                    </a:lnTo>
                    <a:lnTo>
                      <a:pt x="2839" y="56"/>
                    </a:lnTo>
                    <a:lnTo>
                      <a:pt x="2839" y="57"/>
                    </a:lnTo>
                    <a:lnTo>
                      <a:pt x="2840" y="56"/>
                    </a:lnTo>
                    <a:lnTo>
                      <a:pt x="2840" y="55"/>
                    </a:lnTo>
                    <a:lnTo>
                      <a:pt x="2841" y="55"/>
                    </a:lnTo>
                    <a:lnTo>
                      <a:pt x="2841" y="54"/>
                    </a:lnTo>
                    <a:lnTo>
                      <a:pt x="2841" y="55"/>
                    </a:lnTo>
                    <a:lnTo>
                      <a:pt x="2842" y="54"/>
                    </a:lnTo>
                    <a:lnTo>
                      <a:pt x="2842" y="52"/>
                    </a:lnTo>
                    <a:lnTo>
                      <a:pt x="2842" y="52"/>
                    </a:lnTo>
                    <a:lnTo>
                      <a:pt x="2844" y="54"/>
                    </a:lnTo>
                    <a:lnTo>
                      <a:pt x="2844" y="55"/>
                    </a:lnTo>
                    <a:lnTo>
                      <a:pt x="2844" y="56"/>
                    </a:lnTo>
                    <a:lnTo>
                      <a:pt x="2845" y="57"/>
                    </a:lnTo>
                    <a:lnTo>
                      <a:pt x="2845" y="57"/>
                    </a:lnTo>
                    <a:lnTo>
                      <a:pt x="2846" y="58"/>
                    </a:lnTo>
                    <a:lnTo>
                      <a:pt x="2846" y="59"/>
                    </a:lnTo>
                    <a:lnTo>
                      <a:pt x="2846" y="57"/>
                    </a:lnTo>
                    <a:lnTo>
                      <a:pt x="2847" y="56"/>
                    </a:lnTo>
                    <a:lnTo>
                      <a:pt x="2847" y="55"/>
                    </a:lnTo>
                    <a:lnTo>
                      <a:pt x="2847" y="54"/>
                    </a:lnTo>
                    <a:lnTo>
                      <a:pt x="2848" y="52"/>
                    </a:lnTo>
                    <a:lnTo>
                      <a:pt x="2848" y="54"/>
                    </a:lnTo>
                    <a:lnTo>
                      <a:pt x="2849" y="51"/>
                    </a:lnTo>
                    <a:lnTo>
                      <a:pt x="2849" y="52"/>
                    </a:lnTo>
                    <a:lnTo>
                      <a:pt x="2849" y="52"/>
                    </a:lnTo>
                    <a:lnTo>
                      <a:pt x="2850" y="50"/>
                    </a:lnTo>
                    <a:lnTo>
                      <a:pt x="2850" y="49"/>
                    </a:lnTo>
                    <a:lnTo>
                      <a:pt x="2850" y="48"/>
                    </a:lnTo>
                    <a:lnTo>
                      <a:pt x="2851" y="49"/>
                    </a:lnTo>
                    <a:lnTo>
                      <a:pt x="2851" y="48"/>
                    </a:lnTo>
                    <a:lnTo>
                      <a:pt x="2851" y="50"/>
                    </a:lnTo>
                    <a:lnTo>
                      <a:pt x="2853" y="50"/>
                    </a:lnTo>
                    <a:lnTo>
                      <a:pt x="2853" y="52"/>
                    </a:lnTo>
                    <a:lnTo>
                      <a:pt x="2854" y="54"/>
                    </a:lnTo>
                    <a:lnTo>
                      <a:pt x="2854" y="54"/>
                    </a:lnTo>
                    <a:lnTo>
                      <a:pt x="2854" y="52"/>
                    </a:lnTo>
                    <a:lnTo>
                      <a:pt x="2855" y="54"/>
                    </a:lnTo>
                    <a:lnTo>
                      <a:pt x="2855" y="55"/>
                    </a:lnTo>
                    <a:lnTo>
                      <a:pt x="2855" y="56"/>
                    </a:lnTo>
                    <a:lnTo>
                      <a:pt x="2856" y="57"/>
                    </a:lnTo>
                    <a:lnTo>
                      <a:pt x="2856" y="57"/>
                    </a:lnTo>
                    <a:lnTo>
                      <a:pt x="2856" y="59"/>
                    </a:lnTo>
                    <a:lnTo>
                      <a:pt x="2857" y="59"/>
                    </a:lnTo>
                    <a:lnTo>
                      <a:pt x="2857" y="57"/>
                    </a:lnTo>
                    <a:lnTo>
                      <a:pt x="2858" y="57"/>
                    </a:lnTo>
                    <a:lnTo>
                      <a:pt x="2858" y="55"/>
                    </a:lnTo>
                    <a:lnTo>
                      <a:pt x="2858" y="55"/>
                    </a:lnTo>
                    <a:lnTo>
                      <a:pt x="2859" y="55"/>
                    </a:lnTo>
                    <a:lnTo>
                      <a:pt x="2859" y="54"/>
                    </a:lnTo>
                    <a:lnTo>
                      <a:pt x="2859" y="55"/>
                    </a:lnTo>
                    <a:lnTo>
                      <a:pt x="2860" y="52"/>
                    </a:lnTo>
                    <a:lnTo>
                      <a:pt x="2860" y="55"/>
                    </a:lnTo>
                    <a:lnTo>
                      <a:pt x="2860" y="52"/>
                    </a:lnTo>
                    <a:lnTo>
                      <a:pt x="2862" y="52"/>
                    </a:lnTo>
                    <a:lnTo>
                      <a:pt x="2862" y="50"/>
                    </a:lnTo>
                    <a:lnTo>
                      <a:pt x="2863" y="51"/>
                    </a:lnTo>
                    <a:lnTo>
                      <a:pt x="2863" y="54"/>
                    </a:lnTo>
                    <a:lnTo>
                      <a:pt x="2863" y="52"/>
                    </a:lnTo>
                    <a:lnTo>
                      <a:pt x="2864" y="52"/>
                    </a:lnTo>
                    <a:lnTo>
                      <a:pt x="2864" y="50"/>
                    </a:lnTo>
                    <a:lnTo>
                      <a:pt x="2864" y="49"/>
                    </a:lnTo>
                    <a:lnTo>
                      <a:pt x="2865" y="49"/>
                    </a:lnTo>
                    <a:lnTo>
                      <a:pt x="2865" y="50"/>
                    </a:lnTo>
                    <a:lnTo>
                      <a:pt x="2865" y="49"/>
                    </a:lnTo>
                    <a:lnTo>
                      <a:pt x="2866" y="49"/>
                    </a:lnTo>
                    <a:lnTo>
                      <a:pt x="2866" y="48"/>
                    </a:lnTo>
                    <a:lnTo>
                      <a:pt x="2867" y="49"/>
                    </a:lnTo>
                    <a:lnTo>
                      <a:pt x="2867" y="48"/>
                    </a:lnTo>
                    <a:lnTo>
                      <a:pt x="2867" y="49"/>
                    </a:lnTo>
                    <a:lnTo>
                      <a:pt x="2868" y="49"/>
                    </a:lnTo>
                    <a:lnTo>
                      <a:pt x="2868" y="49"/>
                    </a:lnTo>
                    <a:lnTo>
                      <a:pt x="2868" y="49"/>
                    </a:lnTo>
                    <a:lnTo>
                      <a:pt x="2869" y="51"/>
                    </a:lnTo>
                    <a:lnTo>
                      <a:pt x="2869" y="54"/>
                    </a:lnTo>
                    <a:lnTo>
                      <a:pt x="2869" y="52"/>
                    </a:lnTo>
                    <a:lnTo>
                      <a:pt x="2871" y="49"/>
                    </a:lnTo>
                    <a:lnTo>
                      <a:pt x="2871" y="46"/>
                    </a:lnTo>
                    <a:lnTo>
                      <a:pt x="2872" y="48"/>
                    </a:lnTo>
                    <a:lnTo>
                      <a:pt x="2872" y="48"/>
                    </a:lnTo>
                    <a:lnTo>
                      <a:pt x="2872" y="49"/>
                    </a:lnTo>
                    <a:lnTo>
                      <a:pt x="2873" y="48"/>
                    </a:lnTo>
                    <a:lnTo>
                      <a:pt x="2873" y="49"/>
                    </a:lnTo>
                    <a:lnTo>
                      <a:pt x="2873" y="49"/>
                    </a:lnTo>
                    <a:lnTo>
                      <a:pt x="2874" y="50"/>
                    </a:lnTo>
                    <a:lnTo>
                      <a:pt x="2874" y="52"/>
                    </a:lnTo>
                    <a:lnTo>
                      <a:pt x="2874" y="51"/>
                    </a:lnTo>
                    <a:lnTo>
                      <a:pt x="2875" y="52"/>
                    </a:lnTo>
                    <a:lnTo>
                      <a:pt x="2875" y="52"/>
                    </a:lnTo>
                    <a:lnTo>
                      <a:pt x="2876" y="51"/>
                    </a:lnTo>
                    <a:lnTo>
                      <a:pt x="2876" y="54"/>
                    </a:lnTo>
                    <a:lnTo>
                      <a:pt x="2876" y="54"/>
                    </a:lnTo>
                    <a:lnTo>
                      <a:pt x="2877" y="56"/>
                    </a:lnTo>
                    <a:lnTo>
                      <a:pt x="2877" y="55"/>
                    </a:lnTo>
                    <a:lnTo>
                      <a:pt x="2877" y="55"/>
                    </a:lnTo>
                    <a:lnTo>
                      <a:pt x="2878" y="57"/>
                    </a:lnTo>
                    <a:lnTo>
                      <a:pt x="2878" y="57"/>
                    </a:lnTo>
                    <a:lnTo>
                      <a:pt x="2878" y="56"/>
                    </a:lnTo>
                    <a:lnTo>
                      <a:pt x="2880" y="55"/>
                    </a:lnTo>
                    <a:lnTo>
                      <a:pt x="2880" y="54"/>
                    </a:lnTo>
                    <a:lnTo>
                      <a:pt x="2881" y="51"/>
                    </a:lnTo>
                    <a:lnTo>
                      <a:pt x="2881" y="49"/>
                    </a:lnTo>
                    <a:lnTo>
                      <a:pt x="2881" y="50"/>
                    </a:lnTo>
                    <a:lnTo>
                      <a:pt x="2882" y="51"/>
                    </a:lnTo>
                    <a:lnTo>
                      <a:pt x="2882" y="51"/>
                    </a:lnTo>
                    <a:lnTo>
                      <a:pt x="2882" y="49"/>
                    </a:lnTo>
                    <a:lnTo>
                      <a:pt x="2883" y="46"/>
                    </a:lnTo>
                    <a:lnTo>
                      <a:pt x="2883" y="45"/>
                    </a:lnTo>
                    <a:lnTo>
                      <a:pt x="2883" y="46"/>
                    </a:lnTo>
                    <a:lnTo>
                      <a:pt x="2884" y="46"/>
                    </a:lnTo>
                    <a:lnTo>
                      <a:pt x="2884" y="45"/>
                    </a:lnTo>
                    <a:lnTo>
                      <a:pt x="2885" y="46"/>
                    </a:lnTo>
                    <a:lnTo>
                      <a:pt x="2885" y="46"/>
                    </a:lnTo>
                    <a:lnTo>
                      <a:pt x="2885" y="46"/>
                    </a:lnTo>
                    <a:lnTo>
                      <a:pt x="2886" y="46"/>
                    </a:lnTo>
                    <a:lnTo>
                      <a:pt x="2886" y="46"/>
                    </a:lnTo>
                    <a:lnTo>
                      <a:pt x="2886" y="47"/>
                    </a:lnTo>
                    <a:lnTo>
                      <a:pt x="2887" y="48"/>
                    </a:lnTo>
                    <a:lnTo>
                      <a:pt x="2887" y="48"/>
                    </a:lnTo>
                    <a:lnTo>
                      <a:pt x="2887" y="48"/>
                    </a:lnTo>
                    <a:lnTo>
                      <a:pt x="2888" y="48"/>
                    </a:lnTo>
                    <a:lnTo>
                      <a:pt x="2888" y="49"/>
                    </a:lnTo>
                    <a:lnTo>
                      <a:pt x="2890" y="49"/>
                    </a:lnTo>
                    <a:lnTo>
                      <a:pt x="2890" y="48"/>
                    </a:lnTo>
                    <a:lnTo>
                      <a:pt x="2890" y="49"/>
                    </a:lnTo>
                    <a:lnTo>
                      <a:pt x="2891" y="47"/>
                    </a:lnTo>
                    <a:lnTo>
                      <a:pt x="2891" y="49"/>
                    </a:lnTo>
                    <a:lnTo>
                      <a:pt x="2891" y="50"/>
                    </a:lnTo>
                    <a:lnTo>
                      <a:pt x="2892" y="52"/>
                    </a:lnTo>
                    <a:lnTo>
                      <a:pt x="2892" y="52"/>
                    </a:lnTo>
                    <a:lnTo>
                      <a:pt x="2893" y="55"/>
                    </a:lnTo>
                    <a:lnTo>
                      <a:pt x="2893" y="55"/>
                    </a:lnTo>
                    <a:lnTo>
                      <a:pt x="2893" y="57"/>
                    </a:lnTo>
                    <a:lnTo>
                      <a:pt x="2894" y="56"/>
                    </a:lnTo>
                    <a:lnTo>
                      <a:pt x="2894" y="57"/>
                    </a:lnTo>
                    <a:lnTo>
                      <a:pt x="2894" y="56"/>
                    </a:lnTo>
                    <a:lnTo>
                      <a:pt x="2895" y="57"/>
                    </a:lnTo>
                    <a:lnTo>
                      <a:pt x="2895" y="56"/>
                    </a:lnTo>
                    <a:lnTo>
                      <a:pt x="2895" y="55"/>
                    </a:lnTo>
                    <a:lnTo>
                      <a:pt x="2896" y="54"/>
                    </a:lnTo>
                    <a:lnTo>
                      <a:pt x="2896" y="50"/>
                    </a:lnTo>
                    <a:lnTo>
                      <a:pt x="2897" y="50"/>
                    </a:lnTo>
                    <a:lnTo>
                      <a:pt x="2897" y="50"/>
                    </a:lnTo>
                    <a:lnTo>
                      <a:pt x="2897" y="50"/>
                    </a:lnTo>
                    <a:lnTo>
                      <a:pt x="2899" y="54"/>
                    </a:lnTo>
                    <a:lnTo>
                      <a:pt x="2899" y="55"/>
                    </a:lnTo>
                    <a:lnTo>
                      <a:pt x="2899" y="56"/>
                    </a:lnTo>
                    <a:lnTo>
                      <a:pt x="2900" y="54"/>
                    </a:lnTo>
                    <a:lnTo>
                      <a:pt x="2900" y="50"/>
                    </a:lnTo>
                    <a:lnTo>
                      <a:pt x="2900" y="50"/>
                    </a:lnTo>
                    <a:lnTo>
                      <a:pt x="2901" y="49"/>
                    </a:lnTo>
                    <a:lnTo>
                      <a:pt x="2901" y="50"/>
                    </a:lnTo>
                    <a:lnTo>
                      <a:pt x="2902" y="49"/>
                    </a:lnTo>
                    <a:lnTo>
                      <a:pt x="2902" y="52"/>
                    </a:lnTo>
                    <a:lnTo>
                      <a:pt x="2902" y="52"/>
                    </a:lnTo>
                    <a:lnTo>
                      <a:pt x="2903" y="52"/>
                    </a:lnTo>
                    <a:lnTo>
                      <a:pt x="2903" y="52"/>
                    </a:lnTo>
                    <a:lnTo>
                      <a:pt x="2903" y="52"/>
                    </a:lnTo>
                    <a:lnTo>
                      <a:pt x="2904" y="50"/>
                    </a:lnTo>
                    <a:lnTo>
                      <a:pt x="2904" y="50"/>
                    </a:lnTo>
                    <a:lnTo>
                      <a:pt x="2904" y="52"/>
                    </a:lnTo>
                    <a:lnTo>
                      <a:pt x="2905" y="49"/>
                    </a:lnTo>
                    <a:lnTo>
                      <a:pt x="2905" y="50"/>
                    </a:lnTo>
                    <a:lnTo>
                      <a:pt x="2906" y="50"/>
                    </a:lnTo>
                    <a:lnTo>
                      <a:pt x="2906" y="51"/>
                    </a:lnTo>
                    <a:lnTo>
                      <a:pt x="2906" y="52"/>
                    </a:lnTo>
                    <a:lnTo>
                      <a:pt x="2908" y="56"/>
                    </a:lnTo>
                    <a:lnTo>
                      <a:pt x="2908" y="56"/>
                    </a:lnTo>
                    <a:lnTo>
                      <a:pt x="2908" y="56"/>
                    </a:lnTo>
                    <a:lnTo>
                      <a:pt x="2909" y="56"/>
                    </a:lnTo>
                    <a:lnTo>
                      <a:pt x="2909" y="56"/>
                    </a:lnTo>
                    <a:lnTo>
                      <a:pt x="2909" y="56"/>
                    </a:lnTo>
                    <a:lnTo>
                      <a:pt x="2910" y="56"/>
                    </a:lnTo>
                    <a:lnTo>
                      <a:pt x="2910" y="52"/>
                    </a:lnTo>
                    <a:lnTo>
                      <a:pt x="2911" y="51"/>
                    </a:lnTo>
                    <a:lnTo>
                      <a:pt x="2911" y="49"/>
                    </a:lnTo>
                    <a:lnTo>
                      <a:pt x="2911" y="49"/>
                    </a:lnTo>
                    <a:lnTo>
                      <a:pt x="2912" y="49"/>
                    </a:lnTo>
                    <a:lnTo>
                      <a:pt x="2912" y="48"/>
                    </a:lnTo>
                    <a:lnTo>
                      <a:pt x="2912" y="49"/>
                    </a:lnTo>
                    <a:lnTo>
                      <a:pt x="2913" y="48"/>
                    </a:lnTo>
                    <a:lnTo>
                      <a:pt x="2913" y="47"/>
                    </a:lnTo>
                    <a:lnTo>
                      <a:pt x="2913" y="47"/>
                    </a:lnTo>
                    <a:lnTo>
                      <a:pt x="2914" y="47"/>
                    </a:lnTo>
                    <a:lnTo>
                      <a:pt x="2914" y="46"/>
                    </a:lnTo>
                    <a:lnTo>
                      <a:pt x="2915" y="46"/>
                    </a:lnTo>
                    <a:lnTo>
                      <a:pt x="2915" y="46"/>
                    </a:lnTo>
                    <a:lnTo>
                      <a:pt x="2915" y="47"/>
                    </a:lnTo>
                    <a:lnTo>
                      <a:pt x="2917" y="47"/>
                    </a:lnTo>
                    <a:lnTo>
                      <a:pt x="2917" y="48"/>
                    </a:lnTo>
                    <a:lnTo>
                      <a:pt x="2917" y="47"/>
                    </a:lnTo>
                    <a:lnTo>
                      <a:pt x="2918" y="46"/>
                    </a:lnTo>
                    <a:lnTo>
                      <a:pt x="2918" y="47"/>
                    </a:lnTo>
                    <a:lnTo>
                      <a:pt x="2918" y="47"/>
                    </a:lnTo>
                    <a:lnTo>
                      <a:pt x="2919" y="47"/>
                    </a:lnTo>
                    <a:lnTo>
                      <a:pt x="2919" y="46"/>
                    </a:lnTo>
                    <a:lnTo>
                      <a:pt x="2920" y="47"/>
                    </a:lnTo>
                    <a:lnTo>
                      <a:pt x="2920" y="47"/>
                    </a:lnTo>
                    <a:lnTo>
                      <a:pt x="2920" y="48"/>
                    </a:lnTo>
                    <a:lnTo>
                      <a:pt x="2921" y="49"/>
                    </a:lnTo>
                    <a:lnTo>
                      <a:pt x="2921" y="50"/>
                    </a:lnTo>
                    <a:lnTo>
                      <a:pt x="2921" y="52"/>
                    </a:lnTo>
                    <a:lnTo>
                      <a:pt x="2922" y="52"/>
                    </a:lnTo>
                    <a:lnTo>
                      <a:pt x="2922" y="52"/>
                    </a:lnTo>
                    <a:lnTo>
                      <a:pt x="2922" y="52"/>
                    </a:lnTo>
                    <a:lnTo>
                      <a:pt x="2923" y="50"/>
                    </a:lnTo>
                    <a:lnTo>
                      <a:pt x="2923" y="50"/>
                    </a:lnTo>
                    <a:lnTo>
                      <a:pt x="2924" y="54"/>
                    </a:lnTo>
                    <a:lnTo>
                      <a:pt x="2924" y="55"/>
                    </a:lnTo>
                    <a:lnTo>
                      <a:pt x="2924" y="54"/>
                    </a:lnTo>
                    <a:lnTo>
                      <a:pt x="2926" y="55"/>
                    </a:lnTo>
                    <a:lnTo>
                      <a:pt x="2926" y="55"/>
                    </a:lnTo>
                    <a:lnTo>
                      <a:pt x="2926" y="57"/>
                    </a:lnTo>
                    <a:lnTo>
                      <a:pt x="2927" y="56"/>
                    </a:lnTo>
                    <a:lnTo>
                      <a:pt x="2927" y="57"/>
                    </a:lnTo>
                    <a:lnTo>
                      <a:pt x="2927" y="56"/>
                    </a:lnTo>
                    <a:lnTo>
                      <a:pt x="2928" y="55"/>
                    </a:lnTo>
                    <a:lnTo>
                      <a:pt x="2928" y="55"/>
                    </a:lnTo>
                    <a:lnTo>
                      <a:pt x="2929" y="56"/>
                    </a:lnTo>
                    <a:lnTo>
                      <a:pt x="2929" y="54"/>
                    </a:lnTo>
                    <a:lnTo>
                      <a:pt x="2929" y="50"/>
                    </a:lnTo>
                    <a:lnTo>
                      <a:pt x="2930" y="49"/>
                    </a:lnTo>
                    <a:lnTo>
                      <a:pt x="2930" y="51"/>
                    </a:lnTo>
                    <a:lnTo>
                      <a:pt x="2930" y="50"/>
                    </a:lnTo>
                    <a:lnTo>
                      <a:pt x="2931" y="50"/>
                    </a:lnTo>
                    <a:lnTo>
                      <a:pt x="2931" y="50"/>
                    </a:lnTo>
                    <a:lnTo>
                      <a:pt x="2931" y="47"/>
                    </a:lnTo>
                    <a:lnTo>
                      <a:pt x="2932" y="43"/>
                    </a:lnTo>
                    <a:lnTo>
                      <a:pt x="2932" y="41"/>
                    </a:lnTo>
                    <a:lnTo>
                      <a:pt x="2933" y="39"/>
                    </a:lnTo>
                    <a:lnTo>
                      <a:pt x="2933" y="40"/>
                    </a:lnTo>
                    <a:lnTo>
                      <a:pt x="2933" y="42"/>
                    </a:lnTo>
                    <a:lnTo>
                      <a:pt x="2935" y="45"/>
                    </a:lnTo>
                    <a:lnTo>
                      <a:pt x="2935" y="45"/>
                    </a:lnTo>
                    <a:lnTo>
                      <a:pt x="2935" y="47"/>
                    </a:lnTo>
                    <a:lnTo>
                      <a:pt x="2936" y="46"/>
                    </a:lnTo>
                    <a:lnTo>
                      <a:pt x="2936" y="47"/>
                    </a:lnTo>
                    <a:lnTo>
                      <a:pt x="2937" y="47"/>
                    </a:lnTo>
                    <a:lnTo>
                      <a:pt x="2937" y="47"/>
                    </a:lnTo>
                    <a:lnTo>
                      <a:pt x="2937" y="47"/>
                    </a:lnTo>
                    <a:lnTo>
                      <a:pt x="2938" y="49"/>
                    </a:lnTo>
                    <a:lnTo>
                      <a:pt x="2938" y="49"/>
                    </a:lnTo>
                    <a:lnTo>
                      <a:pt x="2938" y="47"/>
                    </a:lnTo>
                    <a:lnTo>
                      <a:pt x="2939" y="48"/>
                    </a:lnTo>
                    <a:lnTo>
                      <a:pt x="2939" y="48"/>
                    </a:lnTo>
                    <a:lnTo>
                      <a:pt x="2939" y="47"/>
                    </a:lnTo>
                    <a:lnTo>
                      <a:pt x="2940" y="45"/>
                    </a:lnTo>
                    <a:lnTo>
                      <a:pt x="2940" y="43"/>
                    </a:lnTo>
                    <a:lnTo>
                      <a:pt x="2941" y="45"/>
                    </a:lnTo>
                    <a:lnTo>
                      <a:pt x="2941" y="45"/>
                    </a:lnTo>
                    <a:lnTo>
                      <a:pt x="2941" y="45"/>
                    </a:lnTo>
                    <a:lnTo>
                      <a:pt x="2942" y="45"/>
                    </a:lnTo>
                    <a:lnTo>
                      <a:pt x="2942" y="45"/>
                    </a:lnTo>
                    <a:lnTo>
                      <a:pt x="2942" y="46"/>
                    </a:lnTo>
                    <a:lnTo>
                      <a:pt x="2944" y="46"/>
                    </a:lnTo>
                    <a:lnTo>
                      <a:pt x="2944" y="46"/>
                    </a:lnTo>
                    <a:lnTo>
                      <a:pt x="2944" y="46"/>
                    </a:lnTo>
                    <a:lnTo>
                      <a:pt x="2945" y="45"/>
                    </a:lnTo>
                    <a:lnTo>
                      <a:pt x="2945" y="43"/>
                    </a:lnTo>
                    <a:lnTo>
                      <a:pt x="2946" y="43"/>
                    </a:lnTo>
                    <a:lnTo>
                      <a:pt x="2946" y="42"/>
                    </a:lnTo>
                    <a:lnTo>
                      <a:pt x="2946" y="45"/>
                    </a:lnTo>
                    <a:lnTo>
                      <a:pt x="2947" y="45"/>
                    </a:lnTo>
                    <a:lnTo>
                      <a:pt x="2947" y="47"/>
                    </a:lnTo>
                    <a:lnTo>
                      <a:pt x="2947" y="46"/>
                    </a:lnTo>
                    <a:lnTo>
                      <a:pt x="2948" y="47"/>
                    </a:lnTo>
                    <a:lnTo>
                      <a:pt x="2948" y="47"/>
                    </a:lnTo>
                    <a:lnTo>
                      <a:pt x="2948" y="48"/>
                    </a:lnTo>
                    <a:lnTo>
                      <a:pt x="2949" y="47"/>
                    </a:lnTo>
                    <a:lnTo>
                      <a:pt x="2949" y="48"/>
                    </a:lnTo>
                    <a:lnTo>
                      <a:pt x="2950" y="46"/>
                    </a:lnTo>
                    <a:lnTo>
                      <a:pt x="2950" y="47"/>
                    </a:lnTo>
                    <a:lnTo>
                      <a:pt x="2950" y="45"/>
                    </a:lnTo>
                    <a:lnTo>
                      <a:pt x="2951" y="45"/>
                    </a:lnTo>
                    <a:lnTo>
                      <a:pt x="2951" y="45"/>
                    </a:lnTo>
                    <a:lnTo>
                      <a:pt x="2951" y="45"/>
                    </a:lnTo>
                    <a:lnTo>
                      <a:pt x="2953" y="43"/>
                    </a:lnTo>
                    <a:lnTo>
                      <a:pt x="2953" y="45"/>
                    </a:lnTo>
                    <a:lnTo>
                      <a:pt x="2953" y="42"/>
                    </a:lnTo>
                    <a:lnTo>
                      <a:pt x="2954" y="46"/>
                    </a:lnTo>
                    <a:lnTo>
                      <a:pt x="2954" y="47"/>
                    </a:lnTo>
                    <a:lnTo>
                      <a:pt x="2955" y="47"/>
                    </a:lnTo>
                    <a:lnTo>
                      <a:pt x="2955" y="47"/>
                    </a:lnTo>
                    <a:lnTo>
                      <a:pt x="2955" y="46"/>
                    </a:lnTo>
                    <a:lnTo>
                      <a:pt x="2956" y="46"/>
                    </a:lnTo>
                    <a:lnTo>
                      <a:pt x="2956" y="48"/>
                    </a:lnTo>
                    <a:lnTo>
                      <a:pt x="2956" y="48"/>
                    </a:lnTo>
                    <a:lnTo>
                      <a:pt x="2957" y="48"/>
                    </a:lnTo>
                    <a:lnTo>
                      <a:pt x="2957" y="49"/>
                    </a:lnTo>
                    <a:lnTo>
                      <a:pt x="2957" y="50"/>
                    </a:lnTo>
                    <a:lnTo>
                      <a:pt x="2958" y="50"/>
                    </a:lnTo>
                    <a:lnTo>
                      <a:pt x="2958" y="52"/>
                    </a:lnTo>
                    <a:lnTo>
                      <a:pt x="2959" y="54"/>
                    </a:lnTo>
                    <a:lnTo>
                      <a:pt x="2959" y="55"/>
                    </a:lnTo>
                    <a:lnTo>
                      <a:pt x="2959" y="52"/>
                    </a:lnTo>
                    <a:lnTo>
                      <a:pt x="2960" y="54"/>
                    </a:lnTo>
                    <a:lnTo>
                      <a:pt x="2960" y="50"/>
                    </a:lnTo>
                    <a:lnTo>
                      <a:pt x="2960" y="52"/>
                    </a:lnTo>
                    <a:lnTo>
                      <a:pt x="2962" y="51"/>
                    </a:lnTo>
                    <a:lnTo>
                      <a:pt x="2962" y="52"/>
                    </a:lnTo>
                    <a:lnTo>
                      <a:pt x="2962" y="51"/>
                    </a:lnTo>
                    <a:lnTo>
                      <a:pt x="2963" y="52"/>
                    </a:lnTo>
                    <a:lnTo>
                      <a:pt x="2963" y="52"/>
                    </a:lnTo>
                    <a:lnTo>
                      <a:pt x="2964" y="54"/>
                    </a:lnTo>
                    <a:lnTo>
                      <a:pt x="2964" y="52"/>
                    </a:lnTo>
                    <a:lnTo>
                      <a:pt x="2964" y="49"/>
                    </a:lnTo>
                    <a:lnTo>
                      <a:pt x="2965" y="47"/>
                    </a:lnTo>
                    <a:lnTo>
                      <a:pt x="2965" y="47"/>
                    </a:lnTo>
                    <a:lnTo>
                      <a:pt x="2965" y="45"/>
                    </a:lnTo>
                    <a:lnTo>
                      <a:pt x="2966" y="45"/>
                    </a:lnTo>
                    <a:lnTo>
                      <a:pt x="2966" y="42"/>
                    </a:lnTo>
                    <a:lnTo>
                      <a:pt x="2966" y="40"/>
                    </a:lnTo>
                    <a:lnTo>
                      <a:pt x="2967" y="40"/>
                    </a:lnTo>
                    <a:lnTo>
                      <a:pt x="2967" y="40"/>
                    </a:lnTo>
                    <a:lnTo>
                      <a:pt x="2968" y="40"/>
                    </a:lnTo>
                    <a:lnTo>
                      <a:pt x="2968" y="42"/>
                    </a:lnTo>
                    <a:lnTo>
                      <a:pt x="2968" y="42"/>
                    </a:lnTo>
                    <a:lnTo>
                      <a:pt x="2969" y="46"/>
                    </a:lnTo>
                    <a:lnTo>
                      <a:pt x="2969" y="46"/>
                    </a:lnTo>
                    <a:lnTo>
                      <a:pt x="2969" y="49"/>
                    </a:lnTo>
                    <a:lnTo>
                      <a:pt x="2971" y="49"/>
                    </a:lnTo>
                    <a:lnTo>
                      <a:pt x="2971" y="52"/>
                    </a:lnTo>
                    <a:lnTo>
                      <a:pt x="2971" y="55"/>
                    </a:lnTo>
                    <a:lnTo>
                      <a:pt x="2972" y="55"/>
                    </a:lnTo>
                    <a:lnTo>
                      <a:pt x="2972" y="55"/>
                    </a:lnTo>
                    <a:lnTo>
                      <a:pt x="2973" y="54"/>
                    </a:lnTo>
                    <a:lnTo>
                      <a:pt x="2973" y="55"/>
                    </a:lnTo>
                    <a:lnTo>
                      <a:pt x="2973" y="56"/>
                    </a:lnTo>
                    <a:lnTo>
                      <a:pt x="2974" y="57"/>
                    </a:lnTo>
                    <a:lnTo>
                      <a:pt x="2974" y="58"/>
                    </a:lnTo>
                    <a:lnTo>
                      <a:pt x="2974" y="58"/>
                    </a:lnTo>
                    <a:lnTo>
                      <a:pt x="2975" y="57"/>
                    </a:lnTo>
                    <a:lnTo>
                      <a:pt x="2975" y="58"/>
                    </a:lnTo>
                    <a:lnTo>
                      <a:pt x="2975" y="57"/>
                    </a:lnTo>
                    <a:lnTo>
                      <a:pt x="2976" y="56"/>
                    </a:lnTo>
                    <a:lnTo>
                      <a:pt x="2976" y="55"/>
                    </a:lnTo>
                    <a:lnTo>
                      <a:pt x="2977" y="56"/>
                    </a:lnTo>
                    <a:lnTo>
                      <a:pt x="2977" y="56"/>
                    </a:lnTo>
                    <a:lnTo>
                      <a:pt x="2977" y="54"/>
                    </a:lnTo>
                    <a:lnTo>
                      <a:pt x="2978" y="52"/>
                    </a:lnTo>
                    <a:lnTo>
                      <a:pt x="2978" y="52"/>
                    </a:lnTo>
                    <a:lnTo>
                      <a:pt x="2978" y="51"/>
                    </a:lnTo>
                    <a:lnTo>
                      <a:pt x="2980" y="51"/>
                    </a:lnTo>
                    <a:lnTo>
                      <a:pt x="2980" y="51"/>
                    </a:lnTo>
                    <a:lnTo>
                      <a:pt x="2981" y="50"/>
                    </a:lnTo>
                    <a:lnTo>
                      <a:pt x="2981" y="54"/>
                    </a:lnTo>
                    <a:lnTo>
                      <a:pt x="2981" y="54"/>
                    </a:lnTo>
                    <a:lnTo>
                      <a:pt x="2982" y="54"/>
                    </a:lnTo>
                    <a:lnTo>
                      <a:pt x="2982" y="54"/>
                    </a:lnTo>
                    <a:lnTo>
                      <a:pt x="2982" y="56"/>
                    </a:lnTo>
                    <a:lnTo>
                      <a:pt x="2983" y="56"/>
                    </a:lnTo>
                    <a:lnTo>
                      <a:pt x="2983" y="57"/>
                    </a:lnTo>
                    <a:lnTo>
                      <a:pt x="2983" y="57"/>
                    </a:lnTo>
                    <a:lnTo>
                      <a:pt x="2984" y="56"/>
                    </a:lnTo>
                    <a:lnTo>
                      <a:pt x="2984" y="57"/>
                    </a:lnTo>
                    <a:lnTo>
                      <a:pt x="2985" y="56"/>
                    </a:lnTo>
                    <a:lnTo>
                      <a:pt x="2985" y="54"/>
                    </a:lnTo>
                    <a:lnTo>
                      <a:pt x="2985" y="52"/>
                    </a:lnTo>
                    <a:lnTo>
                      <a:pt x="2986" y="54"/>
                    </a:lnTo>
                    <a:lnTo>
                      <a:pt x="2986" y="51"/>
                    </a:lnTo>
                    <a:lnTo>
                      <a:pt x="2986" y="54"/>
                    </a:lnTo>
                    <a:lnTo>
                      <a:pt x="2987" y="54"/>
                    </a:lnTo>
                    <a:lnTo>
                      <a:pt x="2987" y="55"/>
                    </a:lnTo>
                    <a:lnTo>
                      <a:pt x="2987" y="54"/>
                    </a:lnTo>
                    <a:lnTo>
                      <a:pt x="2989" y="55"/>
                    </a:lnTo>
                    <a:lnTo>
                      <a:pt x="2989" y="55"/>
                    </a:lnTo>
                    <a:lnTo>
                      <a:pt x="2990" y="52"/>
                    </a:lnTo>
                    <a:lnTo>
                      <a:pt x="2990" y="54"/>
                    </a:lnTo>
                    <a:lnTo>
                      <a:pt x="2990" y="54"/>
                    </a:lnTo>
                    <a:lnTo>
                      <a:pt x="2991" y="49"/>
                    </a:lnTo>
                    <a:lnTo>
                      <a:pt x="2991" y="50"/>
                    </a:lnTo>
                    <a:lnTo>
                      <a:pt x="2991" y="50"/>
                    </a:lnTo>
                    <a:lnTo>
                      <a:pt x="2992" y="49"/>
                    </a:lnTo>
                    <a:lnTo>
                      <a:pt x="2992" y="51"/>
                    </a:lnTo>
                    <a:lnTo>
                      <a:pt x="2992" y="49"/>
                    </a:lnTo>
                    <a:lnTo>
                      <a:pt x="2993" y="49"/>
                    </a:lnTo>
                    <a:lnTo>
                      <a:pt x="2993" y="50"/>
                    </a:lnTo>
                    <a:lnTo>
                      <a:pt x="2994" y="49"/>
                    </a:lnTo>
                    <a:lnTo>
                      <a:pt x="2994" y="50"/>
                    </a:lnTo>
                    <a:lnTo>
                      <a:pt x="2994" y="48"/>
                    </a:lnTo>
                    <a:lnTo>
                      <a:pt x="2995" y="49"/>
                    </a:lnTo>
                    <a:lnTo>
                      <a:pt x="2995" y="49"/>
                    </a:lnTo>
                    <a:lnTo>
                      <a:pt x="2995" y="49"/>
                    </a:lnTo>
                    <a:lnTo>
                      <a:pt x="2996" y="49"/>
                    </a:lnTo>
                    <a:lnTo>
                      <a:pt x="2996" y="48"/>
                    </a:lnTo>
                    <a:lnTo>
                      <a:pt x="2996" y="46"/>
                    </a:lnTo>
                    <a:lnTo>
                      <a:pt x="2998" y="46"/>
                    </a:lnTo>
                    <a:lnTo>
                      <a:pt x="2998" y="45"/>
                    </a:lnTo>
                    <a:lnTo>
                      <a:pt x="2999" y="45"/>
                    </a:lnTo>
                    <a:lnTo>
                      <a:pt x="2999" y="41"/>
                    </a:lnTo>
                    <a:lnTo>
                      <a:pt x="2999" y="41"/>
                    </a:lnTo>
                    <a:lnTo>
                      <a:pt x="3000" y="42"/>
                    </a:lnTo>
                    <a:lnTo>
                      <a:pt x="3000" y="42"/>
                    </a:lnTo>
                    <a:lnTo>
                      <a:pt x="3000" y="45"/>
                    </a:lnTo>
                    <a:lnTo>
                      <a:pt x="3001" y="43"/>
                    </a:lnTo>
                    <a:lnTo>
                      <a:pt x="3001" y="45"/>
                    </a:lnTo>
                    <a:lnTo>
                      <a:pt x="3001" y="46"/>
                    </a:lnTo>
                    <a:lnTo>
                      <a:pt x="3002" y="45"/>
                    </a:lnTo>
                    <a:lnTo>
                      <a:pt x="3002" y="43"/>
                    </a:lnTo>
                    <a:lnTo>
                      <a:pt x="3003" y="42"/>
                    </a:lnTo>
                    <a:lnTo>
                      <a:pt x="3003" y="42"/>
                    </a:lnTo>
                    <a:lnTo>
                      <a:pt x="3003" y="43"/>
                    </a:lnTo>
                    <a:lnTo>
                      <a:pt x="3004" y="43"/>
                    </a:lnTo>
                    <a:lnTo>
                      <a:pt x="3004" y="45"/>
                    </a:lnTo>
                    <a:lnTo>
                      <a:pt x="3004" y="45"/>
                    </a:lnTo>
                    <a:lnTo>
                      <a:pt x="3005" y="45"/>
                    </a:lnTo>
                    <a:lnTo>
                      <a:pt x="3005" y="45"/>
                    </a:lnTo>
                    <a:lnTo>
                      <a:pt x="3005" y="48"/>
                    </a:lnTo>
                    <a:lnTo>
                      <a:pt x="3007" y="49"/>
                    </a:lnTo>
                    <a:lnTo>
                      <a:pt x="3007" y="49"/>
                    </a:lnTo>
                    <a:lnTo>
                      <a:pt x="3008" y="49"/>
                    </a:lnTo>
                    <a:lnTo>
                      <a:pt x="3008" y="50"/>
                    </a:lnTo>
                    <a:lnTo>
                      <a:pt x="3008" y="50"/>
                    </a:lnTo>
                    <a:lnTo>
                      <a:pt x="3009" y="49"/>
                    </a:lnTo>
                    <a:lnTo>
                      <a:pt x="3009" y="48"/>
                    </a:lnTo>
                    <a:lnTo>
                      <a:pt x="3009" y="47"/>
                    </a:lnTo>
                    <a:lnTo>
                      <a:pt x="3010" y="47"/>
                    </a:lnTo>
                    <a:lnTo>
                      <a:pt x="3010" y="47"/>
                    </a:lnTo>
                    <a:lnTo>
                      <a:pt x="3010" y="47"/>
                    </a:lnTo>
                    <a:lnTo>
                      <a:pt x="3011" y="47"/>
                    </a:lnTo>
                    <a:lnTo>
                      <a:pt x="3011" y="46"/>
                    </a:lnTo>
                    <a:lnTo>
                      <a:pt x="3012" y="42"/>
                    </a:lnTo>
                    <a:lnTo>
                      <a:pt x="3012" y="42"/>
                    </a:lnTo>
                    <a:lnTo>
                      <a:pt x="3012" y="42"/>
                    </a:lnTo>
                    <a:lnTo>
                      <a:pt x="3013" y="42"/>
                    </a:lnTo>
                    <a:lnTo>
                      <a:pt x="3013" y="42"/>
                    </a:lnTo>
                    <a:lnTo>
                      <a:pt x="3013" y="42"/>
                    </a:lnTo>
                    <a:lnTo>
                      <a:pt x="3014" y="41"/>
                    </a:lnTo>
                    <a:lnTo>
                      <a:pt x="3014" y="41"/>
                    </a:lnTo>
                    <a:lnTo>
                      <a:pt x="3014" y="39"/>
                    </a:lnTo>
                    <a:lnTo>
                      <a:pt x="3016" y="41"/>
                    </a:lnTo>
                    <a:lnTo>
                      <a:pt x="3016" y="41"/>
                    </a:lnTo>
                    <a:lnTo>
                      <a:pt x="3017" y="42"/>
                    </a:lnTo>
                    <a:lnTo>
                      <a:pt x="3017" y="41"/>
                    </a:lnTo>
                    <a:lnTo>
                      <a:pt x="3017" y="42"/>
                    </a:lnTo>
                    <a:lnTo>
                      <a:pt x="3018" y="45"/>
                    </a:lnTo>
                    <a:lnTo>
                      <a:pt x="3018" y="45"/>
                    </a:lnTo>
                    <a:lnTo>
                      <a:pt x="3018" y="47"/>
                    </a:lnTo>
                    <a:lnTo>
                      <a:pt x="3019" y="47"/>
                    </a:lnTo>
                    <a:lnTo>
                      <a:pt x="3019" y="50"/>
                    </a:lnTo>
                    <a:lnTo>
                      <a:pt x="3020" y="50"/>
                    </a:lnTo>
                    <a:lnTo>
                      <a:pt x="3020" y="52"/>
                    </a:lnTo>
                    <a:lnTo>
                      <a:pt x="3020" y="50"/>
                    </a:lnTo>
                    <a:lnTo>
                      <a:pt x="3021" y="48"/>
                    </a:lnTo>
                    <a:lnTo>
                      <a:pt x="3021" y="45"/>
                    </a:lnTo>
                    <a:lnTo>
                      <a:pt x="3021" y="42"/>
                    </a:lnTo>
                    <a:lnTo>
                      <a:pt x="3022" y="40"/>
                    </a:lnTo>
                    <a:lnTo>
                      <a:pt x="3022" y="40"/>
                    </a:lnTo>
                    <a:lnTo>
                      <a:pt x="3022" y="40"/>
                    </a:lnTo>
                    <a:lnTo>
                      <a:pt x="3023" y="42"/>
                    </a:lnTo>
                    <a:lnTo>
                      <a:pt x="3023" y="42"/>
                    </a:lnTo>
                    <a:lnTo>
                      <a:pt x="3025" y="42"/>
                    </a:lnTo>
                    <a:lnTo>
                      <a:pt x="3025" y="43"/>
                    </a:lnTo>
                    <a:lnTo>
                      <a:pt x="3025" y="43"/>
                    </a:lnTo>
                    <a:lnTo>
                      <a:pt x="3026" y="43"/>
                    </a:lnTo>
                    <a:lnTo>
                      <a:pt x="3026" y="45"/>
                    </a:lnTo>
                    <a:lnTo>
                      <a:pt x="3026" y="46"/>
                    </a:lnTo>
                    <a:lnTo>
                      <a:pt x="3027" y="45"/>
                    </a:lnTo>
                    <a:lnTo>
                      <a:pt x="3027" y="42"/>
                    </a:lnTo>
                    <a:lnTo>
                      <a:pt x="3027" y="40"/>
                    </a:lnTo>
                    <a:lnTo>
                      <a:pt x="3028" y="41"/>
                    </a:lnTo>
                    <a:lnTo>
                      <a:pt x="3028" y="39"/>
                    </a:lnTo>
                    <a:lnTo>
                      <a:pt x="3029" y="39"/>
                    </a:lnTo>
                    <a:lnTo>
                      <a:pt x="3029" y="38"/>
                    </a:lnTo>
                    <a:lnTo>
                      <a:pt x="3029" y="39"/>
                    </a:lnTo>
                    <a:lnTo>
                      <a:pt x="3030" y="39"/>
                    </a:lnTo>
                    <a:lnTo>
                      <a:pt x="3030" y="37"/>
                    </a:lnTo>
                    <a:lnTo>
                      <a:pt x="3030" y="36"/>
                    </a:lnTo>
                    <a:lnTo>
                      <a:pt x="3031" y="38"/>
                    </a:lnTo>
                    <a:lnTo>
                      <a:pt x="3031" y="38"/>
                    </a:lnTo>
                    <a:lnTo>
                      <a:pt x="3031" y="36"/>
                    </a:lnTo>
                    <a:lnTo>
                      <a:pt x="3032" y="37"/>
                    </a:lnTo>
                    <a:lnTo>
                      <a:pt x="3032" y="37"/>
                    </a:lnTo>
                    <a:lnTo>
                      <a:pt x="3034" y="38"/>
                    </a:lnTo>
                    <a:lnTo>
                      <a:pt x="3034" y="40"/>
                    </a:lnTo>
                    <a:lnTo>
                      <a:pt x="3034" y="41"/>
                    </a:lnTo>
                    <a:lnTo>
                      <a:pt x="3035" y="41"/>
                    </a:lnTo>
                    <a:lnTo>
                      <a:pt x="3035" y="40"/>
                    </a:lnTo>
                    <a:lnTo>
                      <a:pt x="3035" y="40"/>
                    </a:lnTo>
                    <a:lnTo>
                      <a:pt x="3036" y="41"/>
                    </a:lnTo>
                    <a:lnTo>
                      <a:pt x="3036" y="42"/>
                    </a:lnTo>
                    <a:lnTo>
                      <a:pt x="3036" y="43"/>
                    </a:lnTo>
                    <a:lnTo>
                      <a:pt x="3037" y="41"/>
                    </a:lnTo>
                    <a:lnTo>
                      <a:pt x="3037" y="41"/>
                    </a:lnTo>
                    <a:lnTo>
                      <a:pt x="3038" y="42"/>
                    </a:lnTo>
                    <a:lnTo>
                      <a:pt x="3038" y="42"/>
                    </a:lnTo>
                    <a:lnTo>
                      <a:pt x="3038" y="42"/>
                    </a:lnTo>
                    <a:lnTo>
                      <a:pt x="3039" y="42"/>
                    </a:lnTo>
                    <a:lnTo>
                      <a:pt x="3039" y="41"/>
                    </a:lnTo>
                    <a:lnTo>
                      <a:pt x="3039" y="45"/>
                    </a:lnTo>
                    <a:lnTo>
                      <a:pt x="3040" y="45"/>
                    </a:lnTo>
                    <a:lnTo>
                      <a:pt x="3040" y="45"/>
                    </a:lnTo>
                    <a:lnTo>
                      <a:pt x="3040" y="43"/>
                    </a:lnTo>
                    <a:lnTo>
                      <a:pt x="3041" y="46"/>
                    </a:lnTo>
                    <a:lnTo>
                      <a:pt x="3041" y="47"/>
                    </a:lnTo>
                    <a:lnTo>
                      <a:pt x="3043" y="46"/>
                    </a:lnTo>
                    <a:lnTo>
                      <a:pt x="3043" y="45"/>
                    </a:lnTo>
                    <a:lnTo>
                      <a:pt x="3043" y="46"/>
                    </a:lnTo>
                    <a:lnTo>
                      <a:pt x="3044" y="46"/>
                    </a:lnTo>
                    <a:lnTo>
                      <a:pt x="3044" y="46"/>
                    </a:lnTo>
                    <a:lnTo>
                      <a:pt x="3044" y="46"/>
                    </a:lnTo>
                    <a:lnTo>
                      <a:pt x="3045" y="45"/>
                    </a:lnTo>
                    <a:lnTo>
                      <a:pt x="3045" y="46"/>
                    </a:lnTo>
                    <a:lnTo>
                      <a:pt x="3045" y="45"/>
                    </a:lnTo>
                    <a:lnTo>
                      <a:pt x="3046" y="42"/>
                    </a:lnTo>
                    <a:lnTo>
                      <a:pt x="3046" y="41"/>
                    </a:lnTo>
                    <a:lnTo>
                      <a:pt x="3047" y="41"/>
                    </a:lnTo>
                    <a:lnTo>
                      <a:pt x="3047" y="41"/>
                    </a:lnTo>
                    <a:lnTo>
                      <a:pt x="3047" y="39"/>
                    </a:lnTo>
                    <a:lnTo>
                      <a:pt x="3048" y="39"/>
                    </a:lnTo>
                    <a:lnTo>
                      <a:pt x="3048" y="39"/>
                    </a:lnTo>
                    <a:lnTo>
                      <a:pt x="3048" y="38"/>
                    </a:lnTo>
                    <a:lnTo>
                      <a:pt x="3049" y="38"/>
                    </a:lnTo>
                    <a:lnTo>
                      <a:pt x="3049" y="39"/>
                    </a:lnTo>
                    <a:lnTo>
                      <a:pt x="3049" y="38"/>
                    </a:lnTo>
                    <a:lnTo>
                      <a:pt x="3050" y="39"/>
                    </a:lnTo>
                    <a:lnTo>
                      <a:pt x="3050" y="40"/>
                    </a:lnTo>
                    <a:lnTo>
                      <a:pt x="3052" y="40"/>
                    </a:lnTo>
                    <a:lnTo>
                      <a:pt x="3052" y="41"/>
                    </a:lnTo>
                    <a:lnTo>
                      <a:pt x="3052" y="42"/>
                    </a:lnTo>
                    <a:lnTo>
                      <a:pt x="3053" y="41"/>
                    </a:lnTo>
                    <a:lnTo>
                      <a:pt x="3053" y="42"/>
                    </a:lnTo>
                    <a:lnTo>
                      <a:pt x="3053" y="41"/>
                    </a:lnTo>
                    <a:lnTo>
                      <a:pt x="3054" y="43"/>
                    </a:lnTo>
                    <a:lnTo>
                      <a:pt x="3054" y="45"/>
                    </a:lnTo>
                    <a:lnTo>
                      <a:pt x="3054" y="45"/>
                    </a:lnTo>
                    <a:lnTo>
                      <a:pt x="3055" y="47"/>
                    </a:lnTo>
                    <a:lnTo>
                      <a:pt x="3055" y="47"/>
                    </a:lnTo>
                    <a:lnTo>
                      <a:pt x="3056" y="48"/>
                    </a:lnTo>
                    <a:lnTo>
                      <a:pt x="3056" y="48"/>
                    </a:lnTo>
                    <a:lnTo>
                      <a:pt x="3056" y="49"/>
                    </a:lnTo>
                    <a:lnTo>
                      <a:pt x="3057" y="50"/>
                    </a:lnTo>
                    <a:lnTo>
                      <a:pt x="3057" y="49"/>
                    </a:lnTo>
                    <a:lnTo>
                      <a:pt x="3057" y="48"/>
                    </a:lnTo>
                    <a:lnTo>
                      <a:pt x="3058" y="47"/>
                    </a:lnTo>
                    <a:lnTo>
                      <a:pt x="3058" y="45"/>
                    </a:lnTo>
                    <a:lnTo>
                      <a:pt x="3058" y="43"/>
                    </a:lnTo>
                    <a:lnTo>
                      <a:pt x="3059" y="40"/>
                    </a:lnTo>
                    <a:lnTo>
                      <a:pt x="3059" y="39"/>
                    </a:lnTo>
                    <a:lnTo>
                      <a:pt x="3061" y="38"/>
                    </a:lnTo>
                    <a:lnTo>
                      <a:pt x="3061" y="37"/>
                    </a:lnTo>
                    <a:lnTo>
                      <a:pt x="3061" y="38"/>
                    </a:lnTo>
                    <a:lnTo>
                      <a:pt x="3062" y="39"/>
                    </a:lnTo>
                    <a:lnTo>
                      <a:pt x="3062" y="39"/>
                    </a:lnTo>
                    <a:lnTo>
                      <a:pt x="3062" y="40"/>
                    </a:lnTo>
                    <a:lnTo>
                      <a:pt x="3063" y="41"/>
                    </a:lnTo>
                    <a:lnTo>
                      <a:pt x="3063" y="42"/>
                    </a:lnTo>
                    <a:lnTo>
                      <a:pt x="3064" y="43"/>
                    </a:lnTo>
                    <a:lnTo>
                      <a:pt x="3064" y="45"/>
                    </a:lnTo>
                    <a:lnTo>
                      <a:pt x="3064" y="47"/>
                    </a:lnTo>
                    <a:lnTo>
                      <a:pt x="3065" y="48"/>
                    </a:lnTo>
                    <a:lnTo>
                      <a:pt x="3065" y="49"/>
                    </a:lnTo>
                    <a:lnTo>
                      <a:pt x="3065" y="49"/>
                    </a:lnTo>
                    <a:lnTo>
                      <a:pt x="3066" y="48"/>
                    </a:lnTo>
                    <a:lnTo>
                      <a:pt x="3066" y="47"/>
                    </a:lnTo>
                    <a:lnTo>
                      <a:pt x="3066" y="45"/>
                    </a:lnTo>
                    <a:lnTo>
                      <a:pt x="3067" y="46"/>
                    </a:lnTo>
                    <a:lnTo>
                      <a:pt x="3067" y="45"/>
                    </a:lnTo>
                    <a:lnTo>
                      <a:pt x="3068" y="47"/>
                    </a:lnTo>
                    <a:lnTo>
                      <a:pt x="3068" y="47"/>
                    </a:lnTo>
                    <a:lnTo>
                      <a:pt x="3068" y="48"/>
                    </a:lnTo>
                    <a:lnTo>
                      <a:pt x="3070" y="47"/>
                    </a:lnTo>
                    <a:lnTo>
                      <a:pt x="3070" y="46"/>
                    </a:lnTo>
                    <a:lnTo>
                      <a:pt x="3070" y="43"/>
                    </a:lnTo>
                    <a:lnTo>
                      <a:pt x="3071" y="45"/>
                    </a:lnTo>
                    <a:lnTo>
                      <a:pt x="3071" y="42"/>
                    </a:lnTo>
                    <a:lnTo>
                      <a:pt x="3071" y="45"/>
                    </a:lnTo>
                    <a:lnTo>
                      <a:pt x="3072" y="46"/>
                    </a:lnTo>
                    <a:lnTo>
                      <a:pt x="3072" y="46"/>
                    </a:lnTo>
                    <a:lnTo>
                      <a:pt x="3073" y="42"/>
                    </a:lnTo>
                    <a:lnTo>
                      <a:pt x="3073" y="43"/>
                    </a:lnTo>
                    <a:lnTo>
                      <a:pt x="3073" y="45"/>
                    </a:lnTo>
                    <a:lnTo>
                      <a:pt x="3074" y="47"/>
                    </a:lnTo>
                    <a:lnTo>
                      <a:pt x="3074" y="48"/>
                    </a:lnTo>
                    <a:lnTo>
                      <a:pt x="3074" y="47"/>
                    </a:lnTo>
                    <a:lnTo>
                      <a:pt x="3075" y="46"/>
                    </a:lnTo>
                    <a:lnTo>
                      <a:pt x="3075" y="47"/>
                    </a:lnTo>
                    <a:lnTo>
                      <a:pt x="3075" y="48"/>
                    </a:lnTo>
                    <a:lnTo>
                      <a:pt x="3076" y="47"/>
                    </a:lnTo>
                    <a:lnTo>
                      <a:pt x="3076" y="46"/>
                    </a:lnTo>
                    <a:lnTo>
                      <a:pt x="3077" y="45"/>
                    </a:lnTo>
                    <a:lnTo>
                      <a:pt x="3077" y="45"/>
                    </a:lnTo>
                    <a:lnTo>
                      <a:pt x="3077" y="45"/>
                    </a:lnTo>
                    <a:lnTo>
                      <a:pt x="3079" y="45"/>
                    </a:lnTo>
                    <a:lnTo>
                      <a:pt x="3079" y="45"/>
                    </a:lnTo>
                    <a:lnTo>
                      <a:pt x="3079" y="42"/>
                    </a:lnTo>
                    <a:lnTo>
                      <a:pt x="3080" y="45"/>
                    </a:lnTo>
                    <a:lnTo>
                      <a:pt x="3080" y="45"/>
                    </a:lnTo>
                    <a:lnTo>
                      <a:pt x="3080" y="45"/>
                    </a:lnTo>
                    <a:lnTo>
                      <a:pt x="3081" y="43"/>
                    </a:lnTo>
                    <a:lnTo>
                      <a:pt x="3081" y="45"/>
                    </a:lnTo>
                    <a:lnTo>
                      <a:pt x="3082" y="41"/>
                    </a:lnTo>
                    <a:lnTo>
                      <a:pt x="3082" y="40"/>
                    </a:lnTo>
                    <a:lnTo>
                      <a:pt x="3082" y="39"/>
                    </a:lnTo>
                    <a:lnTo>
                      <a:pt x="3083" y="40"/>
                    </a:lnTo>
                    <a:lnTo>
                      <a:pt x="3083" y="40"/>
                    </a:lnTo>
                    <a:lnTo>
                      <a:pt x="3083" y="40"/>
                    </a:lnTo>
                    <a:lnTo>
                      <a:pt x="3084" y="40"/>
                    </a:lnTo>
                    <a:lnTo>
                      <a:pt x="3084" y="41"/>
                    </a:lnTo>
                    <a:lnTo>
                      <a:pt x="3084" y="42"/>
                    </a:lnTo>
                    <a:lnTo>
                      <a:pt x="3085" y="46"/>
                    </a:lnTo>
                    <a:lnTo>
                      <a:pt x="3085" y="47"/>
                    </a:lnTo>
                    <a:lnTo>
                      <a:pt x="3086" y="46"/>
                    </a:lnTo>
                    <a:lnTo>
                      <a:pt x="3086" y="46"/>
                    </a:lnTo>
                    <a:lnTo>
                      <a:pt x="3086" y="45"/>
                    </a:lnTo>
                    <a:lnTo>
                      <a:pt x="3088" y="46"/>
                    </a:lnTo>
                    <a:lnTo>
                      <a:pt x="3088" y="46"/>
                    </a:lnTo>
                    <a:lnTo>
                      <a:pt x="3088" y="46"/>
                    </a:lnTo>
                    <a:lnTo>
                      <a:pt x="3089" y="46"/>
                    </a:lnTo>
                    <a:lnTo>
                      <a:pt x="3089" y="46"/>
                    </a:lnTo>
                    <a:lnTo>
                      <a:pt x="3089" y="47"/>
                    </a:lnTo>
                    <a:lnTo>
                      <a:pt x="3090" y="48"/>
                    </a:lnTo>
                    <a:lnTo>
                      <a:pt x="3090" y="48"/>
                    </a:lnTo>
                    <a:lnTo>
                      <a:pt x="3091" y="49"/>
                    </a:lnTo>
                    <a:lnTo>
                      <a:pt x="3091" y="46"/>
                    </a:lnTo>
                    <a:lnTo>
                      <a:pt x="3091" y="42"/>
                    </a:lnTo>
                    <a:lnTo>
                      <a:pt x="3092" y="41"/>
                    </a:lnTo>
                    <a:lnTo>
                      <a:pt x="3092" y="40"/>
                    </a:lnTo>
                    <a:lnTo>
                      <a:pt x="3092" y="39"/>
                    </a:lnTo>
                    <a:lnTo>
                      <a:pt x="3093" y="38"/>
                    </a:lnTo>
                    <a:lnTo>
                      <a:pt x="3093" y="39"/>
                    </a:lnTo>
                    <a:lnTo>
                      <a:pt x="3093" y="38"/>
                    </a:lnTo>
                    <a:lnTo>
                      <a:pt x="3094" y="39"/>
                    </a:lnTo>
                    <a:lnTo>
                      <a:pt x="3094" y="40"/>
                    </a:lnTo>
                    <a:lnTo>
                      <a:pt x="3095" y="40"/>
                    </a:lnTo>
                    <a:lnTo>
                      <a:pt x="3095" y="41"/>
                    </a:lnTo>
                    <a:lnTo>
                      <a:pt x="3095" y="41"/>
                    </a:lnTo>
                    <a:lnTo>
                      <a:pt x="3097" y="43"/>
                    </a:lnTo>
                    <a:lnTo>
                      <a:pt x="3097" y="41"/>
                    </a:lnTo>
                    <a:lnTo>
                      <a:pt x="3097" y="41"/>
                    </a:lnTo>
                    <a:lnTo>
                      <a:pt x="3098" y="39"/>
                    </a:lnTo>
                    <a:lnTo>
                      <a:pt x="3098" y="40"/>
                    </a:lnTo>
                    <a:lnTo>
                      <a:pt x="3098" y="39"/>
                    </a:lnTo>
                    <a:lnTo>
                      <a:pt x="3099" y="39"/>
                    </a:lnTo>
                    <a:lnTo>
                      <a:pt x="3099" y="39"/>
                    </a:lnTo>
                    <a:lnTo>
                      <a:pt x="3100" y="38"/>
                    </a:lnTo>
                    <a:lnTo>
                      <a:pt x="3100" y="40"/>
                    </a:lnTo>
                    <a:lnTo>
                      <a:pt x="3100" y="40"/>
                    </a:lnTo>
                    <a:lnTo>
                      <a:pt x="3101" y="45"/>
                    </a:lnTo>
                    <a:lnTo>
                      <a:pt x="3101" y="47"/>
                    </a:lnTo>
                    <a:lnTo>
                      <a:pt x="3101" y="48"/>
                    </a:lnTo>
                    <a:lnTo>
                      <a:pt x="3102" y="47"/>
                    </a:lnTo>
                    <a:lnTo>
                      <a:pt x="3102" y="47"/>
                    </a:lnTo>
                    <a:lnTo>
                      <a:pt x="3102" y="45"/>
                    </a:lnTo>
                    <a:lnTo>
                      <a:pt x="3103" y="42"/>
                    </a:lnTo>
                    <a:lnTo>
                      <a:pt x="3103" y="42"/>
                    </a:lnTo>
                    <a:lnTo>
                      <a:pt x="3104" y="41"/>
                    </a:lnTo>
                    <a:lnTo>
                      <a:pt x="3104" y="40"/>
                    </a:lnTo>
                    <a:lnTo>
                      <a:pt x="3104" y="40"/>
                    </a:lnTo>
                    <a:lnTo>
                      <a:pt x="3106" y="39"/>
                    </a:lnTo>
                    <a:lnTo>
                      <a:pt x="3106" y="38"/>
                    </a:lnTo>
                    <a:lnTo>
                      <a:pt x="3106" y="38"/>
                    </a:lnTo>
                    <a:lnTo>
                      <a:pt x="3107" y="37"/>
                    </a:lnTo>
                    <a:lnTo>
                      <a:pt x="3107" y="38"/>
                    </a:lnTo>
                    <a:lnTo>
                      <a:pt x="3108" y="38"/>
                    </a:lnTo>
                    <a:lnTo>
                      <a:pt x="3108" y="38"/>
                    </a:lnTo>
                    <a:lnTo>
                      <a:pt x="3108" y="39"/>
                    </a:lnTo>
                    <a:lnTo>
                      <a:pt x="3109" y="41"/>
                    </a:lnTo>
                    <a:lnTo>
                      <a:pt x="3109" y="41"/>
                    </a:lnTo>
                    <a:lnTo>
                      <a:pt x="3109" y="40"/>
                    </a:lnTo>
                    <a:lnTo>
                      <a:pt x="3110" y="40"/>
                    </a:lnTo>
                    <a:lnTo>
                      <a:pt x="3110" y="40"/>
                    </a:lnTo>
                    <a:lnTo>
                      <a:pt x="3110" y="40"/>
                    </a:lnTo>
                    <a:lnTo>
                      <a:pt x="3111" y="40"/>
                    </a:lnTo>
                    <a:lnTo>
                      <a:pt x="3111" y="38"/>
                    </a:lnTo>
                    <a:lnTo>
                      <a:pt x="3112" y="38"/>
                    </a:lnTo>
                    <a:lnTo>
                      <a:pt x="3112" y="38"/>
                    </a:lnTo>
                    <a:lnTo>
                      <a:pt x="3112" y="38"/>
                    </a:lnTo>
                    <a:lnTo>
                      <a:pt x="3113" y="38"/>
                    </a:lnTo>
                    <a:lnTo>
                      <a:pt x="3113" y="40"/>
                    </a:lnTo>
                    <a:lnTo>
                      <a:pt x="3113" y="40"/>
                    </a:lnTo>
                    <a:lnTo>
                      <a:pt x="3115" y="40"/>
                    </a:lnTo>
                    <a:lnTo>
                      <a:pt x="3115" y="42"/>
                    </a:lnTo>
                    <a:lnTo>
                      <a:pt x="3115" y="41"/>
                    </a:lnTo>
                    <a:lnTo>
                      <a:pt x="3116" y="42"/>
                    </a:lnTo>
                    <a:lnTo>
                      <a:pt x="3116" y="43"/>
                    </a:lnTo>
                    <a:lnTo>
                      <a:pt x="3117" y="42"/>
                    </a:lnTo>
                    <a:lnTo>
                      <a:pt x="3117" y="41"/>
                    </a:lnTo>
                    <a:lnTo>
                      <a:pt x="3117" y="42"/>
                    </a:lnTo>
                    <a:lnTo>
                      <a:pt x="3118" y="42"/>
                    </a:lnTo>
                    <a:lnTo>
                      <a:pt x="3118" y="45"/>
                    </a:lnTo>
                    <a:lnTo>
                      <a:pt x="3118" y="46"/>
                    </a:lnTo>
                    <a:lnTo>
                      <a:pt x="3119" y="45"/>
                    </a:lnTo>
                    <a:lnTo>
                      <a:pt x="3119" y="42"/>
                    </a:lnTo>
                    <a:lnTo>
                      <a:pt x="3119" y="45"/>
                    </a:lnTo>
                    <a:lnTo>
                      <a:pt x="3120" y="46"/>
                    </a:lnTo>
                    <a:lnTo>
                      <a:pt x="3120" y="46"/>
                    </a:lnTo>
                    <a:lnTo>
                      <a:pt x="3121" y="47"/>
                    </a:lnTo>
                    <a:lnTo>
                      <a:pt x="3121" y="48"/>
                    </a:lnTo>
                    <a:lnTo>
                      <a:pt x="3121" y="49"/>
                    </a:lnTo>
                    <a:lnTo>
                      <a:pt x="3122" y="49"/>
                    </a:lnTo>
                    <a:lnTo>
                      <a:pt x="3122" y="50"/>
                    </a:lnTo>
                    <a:lnTo>
                      <a:pt x="3122" y="48"/>
                    </a:lnTo>
                    <a:lnTo>
                      <a:pt x="3124" y="48"/>
                    </a:lnTo>
                    <a:lnTo>
                      <a:pt x="3124" y="46"/>
                    </a:lnTo>
                    <a:lnTo>
                      <a:pt x="3124" y="45"/>
                    </a:lnTo>
                    <a:lnTo>
                      <a:pt x="3125" y="45"/>
                    </a:lnTo>
                    <a:lnTo>
                      <a:pt x="3125" y="42"/>
                    </a:lnTo>
                    <a:lnTo>
                      <a:pt x="3126" y="42"/>
                    </a:lnTo>
                    <a:lnTo>
                      <a:pt x="3126" y="42"/>
                    </a:lnTo>
                    <a:lnTo>
                      <a:pt x="3126" y="41"/>
                    </a:lnTo>
                    <a:lnTo>
                      <a:pt x="3127" y="39"/>
                    </a:lnTo>
                    <a:lnTo>
                      <a:pt x="3127" y="38"/>
                    </a:lnTo>
                    <a:lnTo>
                      <a:pt x="3127" y="38"/>
                    </a:lnTo>
                    <a:lnTo>
                      <a:pt x="3128" y="39"/>
                    </a:lnTo>
                    <a:lnTo>
                      <a:pt x="3128" y="38"/>
                    </a:lnTo>
                    <a:lnTo>
                      <a:pt x="3128" y="38"/>
                    </a:lnTo>
                    <a:lnTo>
                      <a:pt x="3129" y="39"/>
                    </a:lnTo>
                    <a:lnTo>
                      <a:pt x="3129" y="39"/>
                    </a:lnTo>
                    <a:lnTo>
                      <a:pt x="3130" y="38"/>
                    </a:lnTo>
                    <a:lnTo>
                      <a:pt x="3130" y="38"/>
                    </a:lnTo>
                    <a:lnTo>
                      <a:pt x="3130" y="37"/>
                    </a:lnTo>
                    <a:lnTo>
                      <a:pt x="3131" y="38"/>
                    </a:lnTo>
                    <a:lnTo>
                      <a:pt x="3131" y="39"/>
                    </a:lnTo>
                    <a:lnTo>
                      <a:pt x="3131" y="39"/>
                    </a:lnTo>
                    <a:lnTo>
                      <a:pt x="3133" y="41"/>
                    </a:lnTo>
                    <a:lnTo>
                      <a:pt x="3133" y="41"/>
                    </a:lnTo>
                    <a:lnTo>
                      <a:pt x="3133" y="41"/>
                    </a:lnTo>
                    <a:lnTo>
                      <a:pt x="3134" y="41"/>
                    </a:lnTo>
                    <a:lnTo>
                      <a:pt x="3134" y="40"/>
                    </a:lnTo>
                    <a:lnTo>
                      <a:pt x="3135" y="41"/>
                    </a:lnTo>
                    <a:lnTo>
                      <a:pt x="3135" y="42"/>
                    </a:lnTo>
                    <a:lnTo>
                      <a:pt x="3135" y="45"/>
                    </a:lnTo>
                    <a:lnTo>
                      <a:pt x="3136" y="45"/>
                    </a:lnTo>
                    <a:lnTo>
                      <a:pt x="3136" y="45"/>
                    </a:lnTo>
                    <a:lnTo>
                      <a:pt x="3136" y="42"/>
                    </a:lnTo>
                    <a:lnTo>
                      <a:pt x="3137" y="45"/>
                    </a:lnTo>
                    <a:lnTo>
                      <a:pt x="3137" y="43"/>
                    </a:lnTo>
                    <a:lnTo>
                      <a:pt x="3137" y="45"/>
                    </a:lnTo>
                    <a:lnTo>
                      <a:pt x="3138" y="48"/>
                    </a:lnTo>
                    <a:lnTo>
                      <a:pt x="3138" y="48"/>
                    </a:lnTo>
                    <a:lnTo>
                      <a:pt x="3139" y="49"/>
                    </a:lnTo>
                    <a:lnTo>
                      <a:pt x="3139" y="50"/>
                    </a:lnTo>
                    <a:lnTo>
                      <a:pt x="3139" y="49"/>
                    </a:lnTo>
                    <a:lnTo>
                      <a:pt x="3140" y="49"/>
                    </a:lnTo>
                    <a:lnTo>
                      <a:pt x="3140" y="47"/>
                    </a:lnTo>
                    <a:lnTo>
                      <a:pt x="3140" y="47"/>
                    </a:lnTo>
                    <a:lnTo>
                      <a:pt x="3142" y="47"/>
                    </a:lnTo>
                    <a:lnTo>
                      <a:pt x="3142" y="47"/>
                    </a:lnTo>
                    <a:lnTo>
                      <a:pt x="3142" y="45"/>
                    </a:lnTo>
                    <a:lnTo>
                      <a:pt x="3143" y="42"/>
                    </a:lnTo>
                    <a:lnTo>
                      <a:pt x="3143" y="41"/>
                    </a:lnTo>
                    <a:lnTo>
                      <a:pt x="3144" y="40"/>
                    </a:lnTo>
                    <a:lnTo>
                      <a:pt x="3144" y="41"/>
                    </a:lnTo>
                    <a:lnTo>
                      <a:pt x="3144" y="41"/>
                    </a:lnTo>
                    <a:lnTo>
                      <a:pt x="3145" y="45"/>
                    </a:lnTo>
                    <a:lnTo>
                      <a:pt x="3145" y="46"/>
                    </a:lnTo>
                    <a:lnTo>
                      <a:pt x="3145" y="48"/>
                    </a:lnTo>
                    <a:lnTo>
                      <a:pt x="3146" y="48"/>
                    </a:lnTo>
                    <a:lnTo>
                      <a:pt x="3146" y="48"/>
                    </a:lnTo>
                    <a:lnTo>
                      <a:pt x="3146" y="49"/>
                    </a:lnTo>
                    <a:lnTo>
                      <a:pt x="3147" y="50"/>
                    </a:lnTo>
                    <a:lnTo>
                      <a:pt x="3147" y="50"/>
                    </a:lnTo>
                    <a:lnTo>
                      <a:pt x="3148" y="50"/>
                    </a:lnTo>
                    <a:lnTo>
                      <a:pt x="3148" y="49"/>
                    </a:lnTo>
                    <a:lnTo>
                      <a:pt x="3148" y="48"/>
                    </a:lnTo>
                    <a:lnTo>
                      <a:pt x="3149" y="48"/>
                    </a:lnTo>
                    <a:lnTo>
                      <a:pt x="3149" y="48"/>
                    </a:lnTo>
                    <a:lnTo>
                      <a:pt x="3149" y="49"/>
                    </a:lnTo>
                    <a:lnTo>
                      <a:pt x="3151" y="50"/>
                    </a:lnTo>
                    <a:lnTo>
                      <a:pt x="3151" y="52"/>
                    </a:lnTo>
                    <a:lnTo>
                      <a:pt x="3152" y="51"/>
                    </a:lnTo>
                    <a:lnTo>
                      <a:pt x="3152" y="52"/>
                    </a:lnTo>
                    <a:lnTo>
                      <a:pt x="3152" y="50"/>
                    </a:lnTo>
                    <a:lnTo>
                      <a:pt x="3153" y="48"/>
                    </a:lnTo>
                    <a:lnTo>
                      <a:pt x="3153" y="45"/>
                    </a:lnTo>
                    <a:lnTo>
                      <a:pt x="3153" y="45"/>
                    </a:lnTo>
                    <a:lnTo>
                      <a:pt x="3154" y="42"/>
                    </a:lnTo>
                    <a:lnTo>
                      <a:pt x="3154" y="45"/>
                    </a:lnTo>
                    <a:lnTo>
                      <a:pt x="3154" y="45"/>
                    </a:lnTo>
                    <a:lnTo>
                      <a:pt x="3155" y="45"/>
                    </a:lnTo>
                    <a:lnTo>
                      <a:pt x="3155" y="45"/>
                    </a:lnTo>
                    <a:lnTo>
                      <a:pt x="3156" y="46"/>
                    </a:lnTo>
                    <a:lnTo>
                      <a:pt x="3156" y="47"/>
                    </a:lnTo>
                    <a:lnTo>
                      <a:pt x="3156" y="46"/>
                    </a:lnTo>
                    <a:lnTo>
                      <a:pt x="3157" y="47"/>
                    </a:lnTo>
                    <a:lnTo>
                      <a:pt x="3157" y="47"/>
                    </a:lnTo>
                    <a:lnTo>
                      <a:pt x="3157" y="48"/>
                    </a:lnTo>
                    <a:lnTo>
                      <a:pt x="3158" y="46"/>
                    </a:lnTo>
                    <a:lnTo>
                      <a:pt x="3158" y="46"/>
                    </a:lnTo>
                    <a:lnTo>
                      <a:pt x="3158" y="45"/>
                    </a:lnTo>
                    <a:lnTo>
                      <a:pt x="3160" y="46"/>
                    </a:lnTo>
                    <a:lnTo>
                      <a:pt x="3160" y="45"/>
                    </a:lnTo>
                    <a:lnTo>
                      <a:pt x="3161" y="46"/>
                    </a:lnTo>
                    <a:lnTo>
                      <a:pt x="3161" y="47"/>
                    </a:lnTo>
                    <a:lnTo>
                      <a:pt x="3161" y="49"/>
                    </a:lnTo>
                    <a:lnTo>
                      <a:pt x="3162" y="48"/>
                    </a:lnTo>
                    <a:lnTo>
                      <a:pt x="3162" y="49"/>
                    </a:lnTo>
                    <a:lnTo>
                      <a:pt x="3162" y="49"/>
                    </a:lnTo>
                    <a:lnTo>
                      <a:pt x="3163" y="47"/>
                    </a:lnTo>
                    <a:lnTo>
                      <a:pt x="3163" y="46"/>
                    </a:lnTo>
                    <a:lnTo>
                      <a:pt x="3163" y="43"/>
                    </a:lnTo>
                    <a:lnTo>
                      <a:pt x="3164" y="41"/>
                    </a:lnTo>
                    <a:lnTo>
                      <a:pt x="3164" y="41"/>
                    </a:lnTo>
                    <a:lnTo>
                      <a:pt x="3165" y="41"/>
                    </a:lnTo>
                    <a:lnTo>
                      <a:pt x="3165" y="41"/>
                    </a:lnTo>
                    <a:lnTo>
                      <a:pt x="3165" y="42"/>
                    </a:lnTo>
                    <a:lnTo>
                      <a:pt x="3166" y="43"/>
                    </a:lnTo>
                    <a:lnTo>
                      <a:pt x="3166" y="43"/>
                    </a:lnTo>
                    <a:lnTo>
                      <a:pt x="3166" y="46"/>
                    </a:lnTo>
                    <a:lnTo>
                      <a:pt x="3167" y="43"/>
                    </a:lnTo>
                    <a:lnTo>
                      <a:pt x="3167" y="41"/>
                    </a:lnTo>
                    <a:lnTo>
                      <a:pt x="3167" y="41"/>
                    </a:lnTo>
                    <a:lnTo>
                      <a:pt x="3169" y="40"/>
                    </a:lnTo>
                    <a:lnTo>
                      <a:pt x="3169" y="41"/>
                    </a:lnTo>
                    <a:lnTo>
                      <a:pt x="3170" y="45"/>
                    </a:lnTo>
                    <a:lnTo>
                      <a:pt x="3170" y="46"/>
                    </a:lnTo>
                    <a:lnTo>
                      <a:pt x="3170" y="46"/>
                    </a:lnTo>
                    <a:lnTo>
                      <a:pt x="3171" y="47"/>
                    </a:lnTo>
                    <a:lnTo>
                      <a:pt x="3171" y="46"/>
                    </a:lnTo>
                    <a:lnTo>
                      <a:pt x="3171" y="48"/>
                    </a:lnTo>
                    <a:lnTo>
                      <a:pt x="3172" y="49"/>
                    </a:lnTo>
                    <a:lnTo>
                      <a:pt x="3172" y="48"/>
                    </a:lnTo>
                    <a:lnTo>
                      <a:pt x="3172" y="49"/>
                    </a:lnTo>
                    <a:lnTo>
                      <a:pt x="3173" y="49"/>
                    </a:lnTo>
                    <a:lnTo>
                      <a:pt x="3173" y="48"/>
                    </a:lnTo>
                    <a:lnTo>
                      <a:pt x="3174" y="49"/>
                    </a:lnTo>
                    <a:lnTo>
                      <a:pt x="3174" y="50"/>
                    </a:lnTo>
                    <a:lnTo>
                      <a:pt x="3174" y="49"/>
                    </a:lnTo>
                    <a:lnTo>
                      <a:pt x="3175" y="49"/>
                    </a:lnTo>
                    <a:lnTo>
                      <a:pt x="3175" y="46"/>
                    </a:lnTo>
                    <a:lnTo>
                      <a:pt x="3175" y="45"/>
                    </a:lnTo>
                    <a:lnTo>
                      <a:pt x="3176" y="43"/>
                    </a:lnTo>
                    <a:lnTo>
                      <a:pt x="3176" y="43"/>
                    </a:lnTo>
                    <a:lnTo>
                      <a:pt x="3176" y="45"/>
                    </a:lnTo>
                    <a:lnTo>
                      <a:pt x="3178" y="45"/>
                    </a:lnTo>
                    <a:lnTo>
                      <a:pt x="3178" y="42"/>
                    </a:lnTo>
                    <a:lnTo>
                      <a:pt x="3179" y="42"/>
                    </a:lnTo>
                    <a:lnTo>
                      <a:pt x="3179" y="42"/>
                    </a:lnTo>
                    <a:lnTo>
                      <a:pt x="3179" y="40"/>
                    </a:lnTo>
                    <a:lnTo>
                      <a:pt x="3180" y="39"/>
                    </a:lnTo>
                    <a:lnTo>
                      <a:pt x="3180" y="40"/>
                    </a:lnTo>
                    <a:lnTo>
                      <a:pt x="3180" y="40"/>
                    </a:lnTo>
                    <a:lnTo>
                      <a:pt x="3181" y="42"/>
                    </a:lnTo>
                    <a:lnTo>
                      <a:pt x="3181" y="43"/>
                    </a:lnTo>
                    <a:lnTo>
                      <a:pt x="3181" y="45"/>
                    </a:lnTo>
                    <a:lnTo>
                      <a:pt x="3182" y="46"/>
                    </a:lnTo>
                    <a:lnTo>
                      <a:pt x="3182" y="46"/>
                    </a:lnTo>
                    <a:lnTo>
                      <a:pt x="3183" y="46"/>
                    </a:lnTo>
                    <a:lnTo>
                      <a:pt x="3183" y="47"/>
                    </a:lnTo>
                    <a:lnTo>
                      <a:pt x="3183" y="47"/>
                    </a:lnTo>
                    <a:lnTo>
                      <a:pt x="3184" y="47"/>
                    </a:lnTo>
                    <a:lnTo>
                      <a:pt x="3184" y="48"/>
                    </a:lnTo>
                    <a:lnTo>
                      <a:pt x="3184" y="48"/>
                    </a:lnTo>
                    <a:lnTo>
                      <a:pt x="3185" y="45"/>
                    </a:lnTo>
                    <a:lnTo>
                      <a:pt x="3185" y="42"/>
                    </a:lnTo>
                    <a:lnTo>
                      <a:pt x="3185" y="41"/>
                    </a:lnTo>
                    <a:lnTo>
                      <a:pt x="3186" y="41"/>
                    </a:lnTo>
                    <a:lnTo>
                      <a:pt x="3186" y="40"/>
                    </a:lnTo>
                    <a:lnTo>
                      <a:pt x="3188" y="39"/>
                    </a:lnTo>
                    <a:lnTo>
                      <a:pt x="3188" y="37"/>
                    </a:lnTo>
                    <a:lnTo>
                      <a:pt x="3188" y="37"/>
                    </a:lnTo>
                    <a:lnTo>
                      <a:pt x="3189" y="38"/>
                    </a:lnTo>
                    <a:lnTo>
                      <a:pt x="3189" y="38"/>
                    </a:lnTo>
                    <a:lnTo>
                      <a:pt x="3189" y="38"/>
                    </a:lnTo>
                    <a:lnTo>
                      <a:pt x="3190" y="39"/>
                    </a:lnTo>
                    <a:lnTo>
                      <a:pt x="3190" y="38"/>
                    </a:lnTo>
                    <a:lnTo>
                      <a:pt x="3190" y="39"/>
                    </a:lnTo>
                    <a:lnTo>
                      <a:pt x="3191" y="42"/>
                    </a:lnTo>
                    <a:lnTo>
                      <a:pt x="3191" y="45"/>
                    </a:lnTo>
                    <a:lnTo>
                      <a:pt x="3192" y="45"/>
                    </a:lnTo>
                    <a:lnTo>
                      <a:pt x="3192" y="43"/>
                    </a:lnTo>
                    <a:lnTo>
                      <a:pt x="3192" y="42"/>
                    </a:lnTo>
                    <a:lnTo>
                      <a:pt x="3193" y="41"/>
                    </a:lnTo>
                    <a:lnTo>
                      <a:pt x="3193" y="42"/>
                    </a:lnTo>
                    <a:lnTo>
                      <a:pt x="3193" y="41"/>
                    </a:lnTo>
                    <a:lnTo>
                      <a:pt x="3194" y="41"/>
                    </a:lnTo>
                    <a:lnTo>
                      <a:pt x="3194" y="40"/>
                    </a:lnTo>
                    <a:lnTo>
                      <a:pt x="3195" y="40"/>
                    </a:lnTo>
                    <a:lnTo>
                      <a:pt x="3195" y="40"/>
                    </a:lnTo>
                    <a:lnTo>
                      <a:pt x="3195" y="40"/>
                    </a:lnTo>
                    <a:lnTo>
                      <a:pt x="3197" y="39"/>
                    </a:lnTo>
                    <a:lnTo>
                      <a:pt x="3197" y="40"/>
                    </a:lnTo>
                    <a:lnTo>
                      <a:pt x="3197" y="41"/>
                    </a:lnTo>
                    <a:lnTo>
                      <a:pt x="3198" y="41"/>
                    </a:lnTo>
                    <a:lnTo>
                      <a:pt x="3198" y="42"/>
                    </a:lnTo>
                    <a:lnTo>
                      <a:pt x="3198" y="42"/>
                    </a:lnTo>
                    <a:lnTo>
                      <a:pt x="3199" y="42"/>
                    </a:lnTo>
                    <a:lnTo>
                      <a:pt x="3199" y="41"/>
                    </a:lnTo>
                    <a:lnTo>
                      <a:pt x="3200" y="42"/>
                    </a:lnTo>
                    <a:lnTo>
                      <a:pt x="3200" y="43"/>
                    </a:lnTo>
                    <a:lnTo>
                      <a:pt x="3200" y="42"/>
                    </a:lnTo>
                    <a:lnTo>
                      <a:pt x="3201" y="43"/>
                    </a:lnTo>
                    <a:lnTo>
                      <a:pt x="3201" y="42"/>
                    </a:lnTo>
                    <a:lnTo>
                      <a:pt x="3201" y="42"/>
                    </a:lnTo>
                    <a:lnTo>
                      <a:pt x="3202" y="42"/>
                    </a:lnTo>
                    <a:lnTo>
                      <a:pt x="3202" y="43"/>
                    </a:lnTo>
                    <a:lnTo>
                      <a:pt x="3202" y="43"/>
                    </a:lnTo>
                    <a:lnTo>
                      <a:pt x="3203" y="45"/>
                    </a:lnTo>
                    <a:lnTo>
                      <a:pt x="3203" y="47"/>
                    </a:lnTo>
                    <a:lnTo>
                      <a:pt x="3204" y="46"/>
                    </a:lnTo>
                    <a:lnTo>
                      <a:pt x="3204" y="47"/>
                    </a:lnTo>
                    <a:lnTo>
                      <a:pt x="3204" y="48"/>
                    </a:lnTo>
                    <a:lnTo>
                      <a:pt x="3206" y="47"/>
                    </a:lnTo>
                    <a:lnTo>
                      <a:pt x="3206" y="47"/>
                    </a:lnTo>
                    <a:lnTo>
                      <a:pt x="3206" y="47"/>
                    </a:lnTo>
                    <a:lnTo>
                      <a:pt x="3207" y="46"/>
                    </a:lnTo>
                    <a:lnTo>
                      <a:pt x="3207" y="47"/>
                    </a:lnTo>
                    <a:lnTo>
                      <a:pt x="3207" y="46"/>
                    </a:lnTo>
                    <a:lnTo>
                      <a:pt x="3208" y="46"/>
                    </a:lnTo>
                    <a:lnTo>
                      <a:pt x="3208" y="45"/>
                    </a:lnTo>
                    <a:lnTo>
                      <a:pt x="3209" y="42"/>
                    </a:lnTo>
                    <a:lnTo>
                      <a:pt x="3209" y="42"/>
                    </a:lnTo>
                    <a:lnTo>
                      <a:pt x="3209" y="42"/>
                    </a:lnTo>
                    <a:lnTo>
                      <a:pt x="3210" y="41"/>
                    </a:lnTo>
                    <a:lnTo>
                      <a:pt x="3210" y="43"/>
                    </a:lnTo>
                    <a:lnTo>
                      <a:pt x="3210" y="45"/>
                    </a:lnTo>
                    <a:lnTo>
                      <a:pt x="3211" y="42"/>
                    </a:lnTo>
                    <a:lnTo>
                      <a:pt x="3211" y="42"/>
                    </a:lnTo>
                    <a:lnTo>
                      <a:pt x="3211" y="41"/>
                    </a:lnTo>
                    <a:lnTo>
                      <a:pt x="3212" y="41"/>
                    </a:lnTo>
                    <a:lnTo>
                      <a:pt x="3212" y="40"/>
                    </a:lnTo>
                    <a:lnTo>
                      <a:pt x="3213" y="40"/>
                    </a:lnTo>
                    <a:lnTo>
                      <a:pt x="3213" y="39"/>
                    </a:lnTo>
                    <a:lnTo>
                      <a:pt x="3213" y="38"/>
                    </a:lnTo>
                    <a:lnTo>
                      <a:pt x="3215" y="39"/>
                    </a:lnTo>
                    <a:lnTo>
                      <a:pt x="3215" y="38"/>
                    </a:lnTo>
                    <a:lnTo>
                      <a:pt x="3215" y="39"/>
                    </a:lnTo>
                    <a:lnTo>
                      <a:pt x="3216" y="38"/>
                    </a:lnTo>
                    <a:lnTo>
                      <a:pt x="3216" y="40"/>
                    </a:lnTo>
                    <a:lnTo>
                      <a:pt x="3216" y="40"/>
                    </a:lnTo>
                    <a:lnTo>
                      <a:pt x="3217" y="41"/>
                    </a:lnTo>
                    <a:lnTo>
                      <a:pt x="3217" y="40"/>
                    </a:lnTo>
                    <a:lnTo>
                      <a:pt x="3218" y="41"/>
                    </a:lnTo>
                    <a:lnTo>
                      <a:pt x="3218" y="41"/>
                    </a:lnTo>
                    <a:lnTo>
                      <a:pt x="3218" y="42"/>
                    </a:lnTo>
                    <a:lnTo>
                      <a:pt x="3219" y="42"/>
                    </a:lnTo>
                    <a:lnTo>
                      <a:pt x="3219" y="45"/>
                    </a:lnTo>
                    <a:lnTo>
                      <a:pt x="3219" y="45"/>
                    </a:lnTo>
                    <a:lnTo>
                      <a:pt x="3220" y="46"/>
                    </a:lnTo>
                    <a:lnTo>
                      <a:pt x="3220" y="46"/>
                    </a:lnTo>
                    <a:lnTo>
                      <a:pt x="3220" y="46"/>
                    </a:lnTo>
                    <a:lnTo>
                      <a:pt x="3221" y="45"/>
                    </a:lnTo>
                    <a:lnTo>
                      <a:pt x="3221" y="43"/>
                    </a:lnTo>
                    <a:lnTo>
                      <a:pt x="3222" y="42"/>
                    </a:lnTo>
                    <a:lnTo>
                      <a:pt x="3222" y="41"/>
                    </a:lnTo>
                    <a:lnTo>
                      <a:pt x="3222" y="41"/>
                    </a:lnTo>
                    <a:lnTo>
                      <a:pt x="3224" y="41"/>
                    </a:lnTo>
                    <a:lnTo>
                      <a:pt x="3224" y="42"/>
                    </a:lnTo>
                    <a:lnTo>
                      <a:pt x="3224" y="42"/>
                    </a:lnTo>
                    <a:lnTo>
                      <a:pt x="3225" y="42"/>
                    </a:lnTo>
                    <a:lnTo>
                      <a:pt x="3225" y="41"/>
                    </a:lnTo>
                    <a:lnTo>
                      <a:pt x="3225" y="41"/>
                    </a:lnTo>
                    <a:lnTo>
                      <a:pt x="3226" y="42"/>
                    </a:lnTo>
                    <a:lnTo>
                      <a:pt x="3226" y="42"/>
                    </a:lnTo>
                    <a:lnTo>
                      <a:pt x="3227" y="41"/>
                    </a:lnTo>
                    <a:lnTo>
                      <a:pt x="3227" y="42"/>
                    </a:lnTo>
                    <a:lnTo>
                      <a:pt x="3227" y="45"/>
                    </a:lnTo>
                    <a:lnTo>
                      <a:pt x="3228" y="41"/>
                    </a:lnTo>
                    <a:lnTo>
                      <a:pt x="3228" y="42"/>
                    </a:lnTo>
                    <a:lnTo>
                      <a:pt x="3228" y="41"/>
                    </a:lnTo>
                    <a:lnTo>
                      <a:pt x="3229" y="41"/>
                    </a:lnTo>
                    <a:lnTo>
                      <a:pt x="3229" y="41"/>
                    </a:lnTo>
                    <a:lnTo>
                      <a:pt x="3229" y="41"/>
                    </a:lnTo>
                    <a:lnTo>
                      <a:pt x="3230" y="40"/>
                    </a:lnTo>
                    <a:lnTo>
                      <a:pt x="3230" y="39"/>
                    </a:lnTo>
                    <a:lnTo>
                      <a:pt x="3231" y="39"/>
                    </a:lnTo>
                    <a:lnTo>
                      <a:pt x="3231" y="40"/>
                    </a:lnTo>
                    <a:lnTo>
                      <a:pt x="3231" y="41"/>
                    </a:lnTo>
                    <a:lnTo>
                      <a:pt x="3233" y="41"/>
                    </a:lnTo>
                    <a:lnTo>
                      <a:pt x="3233" y="45"/>
                    </a:lnTo>
                    <a:lnTo>
                      <a:pt x="3233" y="43"/>
                    </a:lnTo>
                    <a:lnTo>
                      <a:pt x="3234" y="41"/>
                    </a:lnTo>
                    <a:lnTo>
                      <a:pt x="3234" y="39"/>
                    </a:lnTo>
                    <a:lnTo>
                      <a:pt x="3234" y="40"/>
                    </a:lnTo>
                    <a:lnTo>
                      <a:pt x="3235" y="40"/>
                    </a:lnTo>
                    <a:lnTo>
                      <a:pt x="3235" y="41"/>
                    </a:lnTo>
                    <a:lnTo>
                      <a:pt x="3236" y="42"/>
                    </a:lnTo>
                    <a:lnTo>
                      <a:pt x="3236" y="43"/>
                    </a:lnTo>
                    <a:lnTo>
                      <a:pt x="3236" y="45"/>
                    </a:lnTo>
                    <a:lnTo>
                      <a:pt x="3237" y="45"/>
                    </a:lnTo>
                    <a:lnTo>
                      <a:pt x="3237" y="45"/>
                    </a:lnTo>
                    <a:lnTo>
                      <a:pt x="3237" y="45"/>
                    </a:lnTo>
                    <a:lnTo>
                      <a:pt x="3238" y="45"/>
                    </a:lnTo>
                    <a:lnTo>
                      <a:pt x="3238" y="43"/>
                    </a:lnTo>
                    <a:lnTo>
                      <a:pt x="3239" y="42"/>
                    </a:lnTo>
                    <a:lnTo>
                      <a:pt x="3239" y="42"/>
                    </a:lnTo>
                    <a:lnTo>
                      <a:pt x="3239" y="45"/>
                    </a:lnTo>
                    <a:lnTo>
                      <a:pt x="3240" y="42"/>
                    </a:lnTo>
                    <a:lnTo>
                      <a:pt x="3240" y="43"/>
                    </a:lnTo>
                    <a:lnTo>
                      <a:pt x="3240" y="43"/>
                    </a:lnTo>
                    <a:lnTo>
                      <a:pt x="3242" y="43"/>
                    </a:lnTo>
                    <a:lnTo>
                      <a:pt x="3242" y="46"/>
                    </a:lnTo>
                    <a:lnTo>
                      <a:pt x="3242" y="45"/>
                    </a:lnTo>
                    <a:lnTo>
                      <a:pt x="3243" y="43"/>
                    </a:lnTo>
                    <a:lnTo>
                      <a:pt x="3243" y="43"/>
                    </a:lnTo>
                    <a:lnTo>
                      <a:pt x="3244" y="41"/>
                    </a:lnTo>
                    <a:lnTo>
                      <a:pt x="3244" y="40"/>
                    </a:lnTo>
                    <a:lnTo>
                      <a:pt x="3244" y="40"/>
                    </a:lnTo>
                    <a:lnTo>
                      <a:pt x="3245" y="39"/>
                    </a:lnTo>
                    <a:lnTo>
                      <a:pt x="3245" y="37"/>
                    </a:lnTo>
                    <a:lnTo>
                      <a:pt x="3245" y="37"/>
                    </a:lnTo>
                    <a:lnTo>
                      <a:pt x="3246" y="37"/>
                    </a:lnTo>
                    <a:lnTo>
                      <a:pt x="3246" y="38"/>
                    </a:lnTo>
                    <a:lnTo>
                      <a:pt x="3246" y="39"/>
                    </a:lnTo>
                    <a:lnTo>
                      <a:pt x="3247" y="39"/>
                    </a:lnTo>
                    <a:lnTo>
                      <a:pt x="3247" y="40"/>
                    </a:lnTo>
                    <a:lnTo>
                      <a:pt x="3248" y="39"/>
                    </a:lnTo>
                    <a:lnTo>
                      <a:pt x="3248" y="38"/>
                    </a:lnTo>
                    <a:lnTo>
                      <a:pt x="3248" y="37"/>
                    </a:lnTo>
                    <a:lnTo>
                      <a:pt x="3249" y="37"/>
                    </a:lnTo>
                    <a:lnTo>
                      <a:pt x="3249" y="39"/>
                    </a:lnTo>
                    <a:lnTo>
                      <a:pt x="3249" y="39"/>
                    </a:lnTo>
                    <a:lnTo>
                      <a:pt x="3251" y="39"/>
                    </a:lnTo>
                    <a:lnTo>
                      <a:pt x="3251" y="41"/>
                    </a:lnTo>
                    <a:lnTo>
                      <a:pt x="3251" y="41"/>
                    </a:lnTo>
                    <a:lnTo>
                      <a:pt x="3252" y="42"/>
                    </a:lnTo>
                    <a:lnTo>
                      <a:pt x="3252" y="42"/>
                    </a:lnTo>
                    <a:lnTo>
                      <a:pt x="3253" y="42"/>
                    </a:lnTo>
                    <a:lnTo>
                      <a:pt x="3253" y="42"/>
                    </a:lnTo>
                    <a:lnTo>
                      <a:pt x="3253" y="43"/>
                    </a:lnTo>
                    <a:lnTo>
                      <a:pt x="3254" y="46"/>
                    </a:lnTo>
                    <a:lnTo>
                      <a:pt x="3254" y="46"/>
                    </a:lnTo>
                    <a:lnTo>
                      <a:pt x="3254" y="47"/>
                    </a:lnTo>
                    <a:lnTo>
                      <a:pt x="3255" y="46"/>
                    </a:lnTo>
                    <a:lnTo>
                      <a:pt x="3255" y="47"/>
                    </a:lnTo>
                    <a:lnTo>
                      <a:pt x="3255" y="47"/>
                    </a:lnTo>
                    <a:lnTo>
                      <a:pt x="3256" y="47"/>
                    </a:lnTo>
                    <a:lnTo>
                      <a:pt x="3256" y="47"/>
                    </a:lnTo>
                    <a:lnTo>
                      <a:pt x="3257" y="48"/>
                    </a:lnTo>
                    <a:lnTo>
                      <a:pt x="3257" y="46"/>
                    </a:lnTo>
                    <a:lnTo>
                      <a:pt x="3257" y="45"/>
                    </a:lnTo>
                    <a:lnTo>
                      <a:pt x="3258" y="41"/>
                    </a:lnTo>
                    <a:lnTo>
                      <a:pt x="3258" y="40"/>
                    </a:lnTo>
                    <a:lnTo>
                      <a:pt x="3258" y="39"/>
                    </a:lnTo>
                    <a:lnTo>
                      <a:pt x="3260" y="37"/>
                    </a:lnTo>
                    <a:lnTo>
                      <a:pt x="3260" y="34"/>
                    </a:lnTo>
                    <a:lnTo>
                      <a:pt x="3260" y="36"/>
                    </a:lnTo>
                    <a:lnTo>
                      <a:pt x="3261" y="36"/>
                    </a:lnTo>
                    <a:lnTo>
                      <a:pt x="3261" y="34"/>
                    </a:lnTo>
                    <a:lnTo>
                      <a:pt x="3262" y="36"/>
                    </a:lnTo>
                    <a:lnTo>
                      <a:pt x="3262" y="34"/>
                    </a:lnTo>
                    <a:lnTo>
                      <a:pt x="3262" y="36"/>
                    </a:lnTo>
                    <a:lnTo>
                      <a:pt x="3263" y="37"/>
                    </a:lnTo>
                    <a:lnTo>
                      <a:pt x="3263" y="38"/>
                    </a:lnTo>
                    <a:lnTo>
                      <a:pt x="3263" y="40"/>
                    </a:lnTo>
                    <a:lnTo>
                      <a:pt x="3264" y="41"/>
                    </a:lnTo>
                    <a:lnTo>
                      <a:pt x="3264" y="40"/>
                    </a:lnTo>
                    <a:lnTo>
                      <a:pt x="3264" y="40"/>
                    </a:lnTo>
                    <a:lnTo>
                      <a:pt x="3265" y="39"/>
                    </a:lnTo>
                    <a:lnTo>
                      <a:pt x="3265" y="39"/>
                    </a:lnTo>
                    <a:lnTo>
                      <a:pt x="3266" y="41"/>
                    </a:lnTo>
                    <a:lnTo>
                      <a:pt x="3266" y="39"/>
                    </a:lnTo>
                    <a:lnTo>
                      <a:pt x="3266" y="41"/>
                    </a:lnTo>
                    <a:lnTo>
                      <a:pt x="3267" y="41"/>
                    </a:lnTo>
                    <a:lnTo>
                      <a:pt x="3267" y="40"/>
                    </a:lnTo>
                    <a:lnTo>
                      <a:pt x="3267" y="39"/>
                    </a:lnTo>
                    <a:lnTo>
                      <a:pt x="3269" y="39"/>
                    </a:lnTo>
                    <a:lnTo>
                      <a:pt x="3269" y="38"/>
                    </a:lnTo>
                    <a:lnTo>
                      <a:pt x="3269" y="38"/>
                    </a:lnTo>
                    <a:lnTo>
                      <a:pt x="3270" y="39"/>
                    </a:lnTo>
                    <a:lnTo>
                      <a:pt x="3270" y="38"/>
                    </a:lnTo>
                    <a:lnTo>
                      <a:pt x="3271" y="39"/>
                    </a:lnTo>
                    <a:lnTo>
                      <a:pt x="3271" y="39"/>
                    </a:lnTo>
                    <a:lnTo>
                      <a:pt x="3271" y="40"/>
                    </a:lnTo>
                    <a:lnTo>
                      <a:pt x="3272" y="39"/>
                    </a:lnTo>
                    <a:lnTo>
                      <a:pt x="3272" y="39"/>
                    </a:lnTo>
                    <a:lnTo>
                      <a:pt x="3272" y="40"/>
                    </a:lnTo>
                    <a:lnTo>
                      <a:pt x="3273" y="41"/>
                    </a:lnTo>
                    <a:lnTo>
                      <a:pt x="3273" y="42"/>
                    </a:lnTo>
                    <a:lnTo>
                      <a:pt x="3273" y="41"/>
                    </a:lnTo>
                    <a:lnTo>
                      <a:pt x="3274" y="40"/>
                    </a:lnTo>
                    <a:lnTo>
                      <a:pt x="3274" y="39"/>
                    </a:lnTo>
                    <a:lnTo>
                      <a:pt x="3275" y="40"/>
                    </a:lnTo>
                    <a:lnTo>
                      <a:pt x="3275" y="39"/>
                    </a:lnTo>
                    <a:lnTo>
                      <a:pt x="3275" y="40"/>
                    </a:lnTo>
                    <a:lnTo>
                      <a:pt x="3276" y="39"/>
                    </a:lnTo>
                    <a:lnTo>
                      <a:pt x="3276" y="39"/>
                    </a:lnTo>
                    <a:lnTo>
                      <a:pt x="3276" y="39"/>
                    </a:lnTo>
                    <a:lnTo>
                      <a:pt x="3278" y="40"/>
                    </a:lnTo>
                    <a:lnTo>
                      <a:pt x="3278" y="41"/>
                    </a:lnTo>
                    <a:lnTo>
                      <a:pt x="3278" y="40"/>
                    </a:lnTo>
                    <a:lnTo>
                      <a:pt x="3279" y="39"/>
                    </a:lnTo>
                    <a:lnTo>
                      <a:pt x="3279" y="37"/>
                    </a:lnTo>
                    <a:lnTo>
                      <a:pt x="3280" y="37"/>
                    </a:lnTo>
                    <a:lnTo>
                      <a:pt x="3280" y="37"/>
                    </a:lnTo>
                    <a:lnTo>
                      <a:pt x="3280" y="36"/>
                    </a:lnTo>
                    <a:lnTo>
                      <a:pt x="3281" y="37"/>
                    </a:lnTo>
                    <a:lnTo>
                      <a:pt x="3281" y="37"/>
                    </a:lnTo>
                    <a:lnTo>
                      <a:pt x="3281" y="38"/>
                    </a:lnTo>
                    <a:lnTo>
                      <a:pt x="3282" y="41"/>
                    </a:lnTo>
                    <a:lnTo>
                      <a:pt x="3282" y="41"/>
                    </a:lnTo>
                    <a:lnTo>
                      <a:pt x="3283" y="42"/>
                    </a:lnTo>
                    <a:lnTo>
                      <a:pt x="3283" y="42"/>
                    </a:lnTo>
                    <a:lnTo>
                      <a:pt x="3283" y="42"/>
                    </a:lnTo>
                    <a:lnTo>
                      <a:pt x="3284" y="41"/>
                    </a:lnTo>
                    <a:lnTo>
                      <a:pt x="3284" y="42"/>
                    </a:lnTo>
                    <a:lnTo>
                      <a:pt x="3284" y="42"/>
                    </a:lnTo>
                    <a:lnTo>
                      <a:pt x="3285" y="42"/>
                    </a:lnTo>
                    <a:lnTo>
                      <a:pt x="3285" y="42"/>
                    </a:lnTo>
                    <a:lnTo>
                      <a:pt x="3285" y="41"/>
                    </a:lnTo>
                    <a:lnTo>
                      <a:pt x="3287" y="45"/>
                    </a:lnTo>
                    <a:lnTo>
                      <a:pt x="3287" y="45"/>
                    </a:lnTo>
                    <a:lnTo>
                      <a:pt x="3288" y="47"/>
                    </a:lnTo>
                    <a:lnTo>
                      <a:pt x="3288" y="48"/>
                    </a:lnTo>
                    <a:lnTo>
                      <a:pt x="3288" y="47"/>
                    </a:lnTo>
                    <a:lnTo>
                      <a:pt x="3289" y="46"/>
                    </a:lnTo>
                    <a:lnTo>
                      <a:pt x="3289" y="45"/>
                    </a:lnTo>
                    <a:lnTo>
                      <a:pt x="3289" y="42"/>
                    </a:lnTo>
                    <a:lnTo>
                      <a:pt x="3290" y="41"/>
                    </a:lnTo>
                    <a:lnTo>
                      <a:pt x="3290" y="40"/>
                    </a:lnTo>
                    <a:lnTo>
                      <a:pt x="3290" y="38"/>
                    </a:lnTo>
                    <a:lnTo>
                      <a:pt x="3291" y="38"/>
                    </a:lnTo>
                    <a:lnTo>
                      <a:pt x="3291" y="37"/>
                    </a:lnTo>
                    <a:lnTo>
                      <a:pt x="3292" y="37"/>
                    </a:lnTo>
                    <a:lnTo>
                      <a:pt x="3292" y="37"/>
                    </a:lnTo>
                    <a:lnTo>
                      <a:pt x="3292" y="38"/>
                    </a:lnTo>
                    <a:lnTo>
                      <a:pt x="3293" y="38"/>
                    </a:lnTo>
                    <a:lnTo>
                      <a:pt x="3293" y="38"/>
                    </a:lnTo>
                    <a:lnTo>
                      <a:pt x="3293" y="39"/>
                    </a:lnTo>
                    <a:lnTo>
                      <a:pt x="3294" y="38"/>
                    </a:lnTo>
                    <a:lnTo>
                      <a:pt x="3294" y="38"/>
                    </a:lnTo>
                    <a:lnTo>
                      <a:pt x="3294" y="38"/>
                    </a:lnTo>
                    <a:lnTo>
                      <a:pt x="3296" y="39"/>
                    </a:lnTo>
                    <a:lnTo>
                      <a:pt x="3296" y="40"/>
                    </a:lnTo>
                    <a:lnTo>
                      <a:pt x="3297" y="42"/>
                    </a:lnTo>
                    <a:lnTo>
                      <a:pt x="3297" y="42"/>
                    </a:lnTo>
                    <a:lnTo>
                      <a:pt x="3297" y="43"/>
                    </a:lnTo>
                    <a:lnTo>
                      <a:pt x="3298" y="42"/>
                    </a:lnTo>
                    <a:lnTo>
                      <a:pt x="3298" y="41"/>
                    </a:lnTo>
                    <a:lnTo>
                      <a:pt x="3298" y="40"/>
                    </a:lnTo>
                    <a:lnTo>
                      <a:pt x="3299" y="39"/>
                    </a:lnTo>
                    <a:lnTo>
                      <a:pt x="3299" y="41"/>
                    </a:lnTo>
                    <a:lnTo>
                      <a:pt x="3299" y="42"/>
                    </a:lnTo>
                    <a:lnTo>
                      <a:pt x="3300" y="43"/>
                    </a:lnTo>
                    <a:lnTo>
                      <a:pt x="3300" y="46"/>
                    </a:lnTo>
                    <a:lnTo>
                      <a:pt x="3301" y="48"/>
                    </a:lnTo>
                    <a:lnTo>
                      <a:pt x="3301" y="50"/>
                    </a:lnTo>
                    <a:lnTo>
                      <a:pt x="3301" y="51"/>
                    </a:lnTo>
                    <a:lnTo>
                      <a:pt x="3302" y="50"/>
                    </a:lnTo>
                    <a:lnTo>
                      <a:pt x="3302" y="49"/>
                    </a:lnTo>
                    <a:lnTo>
                      <a:pt x="3302" y="48"/>
                    </a:lnTo>
                    <a:lnTo>
                      <a:pt x="3303" y="48"/>
                    </a:lnTo>
                    <a:lnTo>
                      <a:pt x="3303" y="47"/>
                    </a:lnTo>
                    <a:lnTo>
                      <a:pt x="3303" y="46"/>
                    </a:lnTo>
                    <a:lnTo>
                      <a:pt x="3305" y="46"/>
                    </a:lnTo>
                    <a:lnTo>
                      <a:pt x="3305" y="46"/>
                    </a:lnTo>
                    <a:lnTo>
                      <a:pt x="3306" y="45"/>
                    </a:lnTo>
                    <a:lnTo>
                      <a:pt x="3306" y="42"/>
                    </a:lnTo>
                    <a:lnTo>
                      <a:pt x="3306" y="42"/>
                    </a:lnTo>
                    <a:lnTo>
                      <a:pt x="3307" y="40"/>
                    </a:lnTo>
                    <a:lnTo>
                      <a:pt x="3307" y="41"/>
                    </a:lnTo>
                    <a:lnTo>
                      <a:pt x="3307" y="41"/>
                    </a:lnTo>
                    <a:lnTo>
                      <a:pt x="3308" y="41"/>
                    </a:lnTo>
                    <a:lnTo>
                      <a:pt x="3308" y="40"/>
                    </a:lnTo>
                    <a:lnTo>
                      <a:pt x="3308" y="42"/>
                    </a:lnTo>
                    <a:lnTo>
                      <a:pt x="3309" y="45"/>
                    </a:lnTo>
                    <a:lnTo>
                      <a:pt x="3309" y="45"/>
                    </a:lnTo>
                    <a:lnTo>
                      <a:pt x="3310" y="45"/>
                    </a:lnTo>
                    <a:lnTo>
                      <a:pt x="3310" y="45"/>
                    </a:lnTo>
                    <a:lnTo>
                      <a:pt x="3310" y="47"/>
                    </a:lnTo>
                    <a:lnTo>
                      <a:pt x="3311" y="47"/>
                    </a:lnTo>
                    <a:lnTo>
                      <a:pt x="3311" y="49"/>
                    </a:lnTo>
                    <a:lnTo>
                      <a:pt x="3311" y="47"/>
                    </a:lnTo>
                    <a:lnTo>
                      <a:pt x="3312" y="46"/>
                    </a:lnTo>
                    <a:lnTo>
                      <a:pt x="3312" y="46"/>
                    </a:lnTo>
                    <a:lnTo>
                      <a:pt x="3312" y="45"/>
                    </a:lnTo>
                    <a:lnTo>
                      <a:pt x="3314" y="45"/>
                    </a:lnTo>
                    <a:lnTo>
                      <a:pt x="3314" y="45"/>
                    </a:lnTo>
                    <a:lnTo>
                      <a:pt x="3315" y="43"/>
                    </a:lnTo>
                    <a:lnTo>
                      <a:pt x="3315" y="45"/>
                    </a:lnTo>
                    <a:lnTo>
                      <a:pt x="3315" y="46"/>
                    </a:lnTo>
                    <a:lnTo>
                      <a:pt x="3316" y="45"/>
                    </a:lnTo>
                    <a:lnTo>
                      <a:pt x="3316" y="43"/>
                    </a:lnTo>
                    <a:lnTo>
                      <a:pt x="3316" y="47"/>
                    </a:lnTo>
                    <a:lnTo>
                      <a:pt x="3317" y="45"/>
                    </a:lnTo>
                    <a:lnTo>
                      <a:pt x="3317" y="45"/>
                    </a:lnTo>
                    <a:lnTo>
                      <a:pt x="3317" y="43"/>
                    </a:lnTo>
                    <a:lnTo>
                      <a:pt x="3318" y="46"/>
                    </a:lnTo>
                    <a:lnTo>
                      <a:pt x="3318" y="46"/>
                    </a:lnTo>
                    <a:lnTo>
                      <a:pt x="3319" y="47"/>
                    </a:lnTo>
                    <a:lnTo>
                      <a:pt x="3319" y="46"/>
                    </a:lnTo>
                    <a:lnTo>
                      <a:pt x="3319" y="47"/>
                    </a:lnTo>
                    <a:lnTo>
                      <a:pt x="3320" y="45"/>
                    </a:lnTo>
                    <a:lnTo>
                      <a:pt x="3320" y="45"/>
                    </a:lnTo>
                    <a:lnTo>
                      <a:pt x="3320" y="47"/>
                    </a:lnTo>
                    <a:lnTo>
                      <a:pt x="3321" y="47"/>
                    </a:lnTo>
                    <a:lnTo>
                      <a:pt x="3321" y="48"/>
                    </a:lnTo>
                    <a:lnTo>
                      <a:pt x="3323" y="48"/>
                    </a:lnTo>
                    <a:lnTo>
                      <a:pt x="3323" y="47"/>
                    </a:lnTo>
                    <a:lnTo>
                      <a:pt x="3323" y="47"/>
                    </a:lnTo>
                    <a:lnTo>
                      <a:pt x="3324" y="47"/>
                    </a:lnTo>
                    <a:lnTo>
                      <a:pt x="3324" y="45"/>
                    </a:lnTo>
                    <a:lnTo>
                      <a:pt x="3324" y="43"/>
                    </a:lnTo>
                    <a:lnTo>
                      <a:pt x="3325" y="42"/>
                    </a:lnTo>
                    <a:lnTo>
                      <a:pt x="3325" y="41"/>
                    </a:lnTo>
                    <a:lnTo>
                      <a:pt x="3325" y="42"/>
                    </a:lnTo>
                    <a:lnTo>
                      <a:pt x="3326" y="42"/>
                    </a:lnTo>
                    <a:lnTo>
                      <a:pt x="3326" y="42"/>
                    </a:lnTo>
                    <a:lnTo>
                      <a:pt x="3327" y="41"/>
                    </a:lnTo>
                    <a:lnTo>
                      <a:pt x="3327" y="41"/>
                    </a:lnTo>
                    <a:lnTo>
                      <a:pt x="3327" y="42"/>
                    </a:lnTo>
                    <a:lnTo>
                      <a:pt x="3328" y="42"/>
                    </a:lnTo>
                    <a:lnTo>
                      <a:pt x="3328" y="41"/>
                    </a:lnTo>
                    <a:lnTo>
                      <a:pt x="3328" y="40"/>
                    </a:lnTo>
                    <a:lnTo>
                      <a:pt x="3329" y="40"/>
                    </a:lnTo>
                    <a:lnTo>
                      <a:pt x="3329" y="39"/>
                    </a:lnTo>
                    <a:lnTo>
                      <a:pt x="3329" y="40"/>
                    </a:lnTo>
                    <a:lnTo>
                      <a:pt x="3330" y="40"/>
                    </a:lnTo>
                    <a:lnTo>
                      <a:pt x="3330" y="40"/>
                    </a:lnTo>
                    <a:lnTo>
                      <a:pt x="3332" y="41"/>
                    </a:lnTo>
                    <a:lnTo>
                      <a:pt x="3332" y="42"/>
                    </a:lnTo>
                    <a:lnTo>
                      <a:pt x="3332" y="43"/>
                    </a:lnTo>
                    <a:lnTo>
                      <a:pt x="3333" y="42"/>
                    </a:lnTo>
                    <a:lnTo>
                      <a:pt x="3333" y="42"/>
                    </a:lnTo>
                    <a:lnTo>
                      <a:pt x="3333" y="45"/>
                    </a:lnTo>
                    <a:lnTo>
                      <a:pt x="3334" y="45"/>
                    </a:lnTo>
                    <a:lnTo>
                      <a:pt x="3334" y="42"/>
                    </a:lnTo>
                    <a:lnTo>
                      <a:pt x="3334" y="42"/>
                    </a:lnTo>
                    <a:lnTo>
                      <a:pt x="3335" y="43"/>
                    </a:lnTo>
                    <a:lnTo>
                      <a:pt x="3335" y="47"/>
                    </a:lnTo>
                    <a:lnTo>
                      <a:pt x="3336" y="48"/>
                    </a:lnTo>
                    <a:lnTo>
                      <a:pt x="3336" y="48"/>
                    </a:lnTo>
                    <a:lnTo>
                      <a:pt x="3336" y="47"/>
                    </a:lnTo>
                    <a:lnTo>
                      <a:pt x="3337" y="47"/>
                    </a:lnTo>
                    <a:lnTo>
                      <a:pt x="3337" y="46"/>
                    </a:lnTo>
                    <a:lnTo>
                      <a:pt x="3337" y="48"/>
                    </a:lnTo>
                    <a:lnTo>
                      <a:pt x="3338" y="46"/>
                    </a:lnTo>
                    <a:lnTo>
                      <a:pt x="3338" y="45"/>
                    </a:lnTo>
                    <a:lnTo>
                      <a:pt x="3338" y="41"/>
                    </a:lnTo>
                    <a:lnTo>
                      <a:pt x="3339" y="39"/>
                    </a:lnTo>
                    <a:lnTo>
                      <a:pt x="3339" y="38"/>
                    </a:lnTo>
                    <a:lnTo>
                      <a:pt x="3341" y="36"/>
                    </a:lnTo>
                    <a:lnTo>
                      <a:pt x="3341" y="36"/>
                    </a:lnTo>
                    <a:lnTo>
                      <a:pt x="3341" y="36"/>
                    </a:lnTo>
                    <a:lnTo>
                      <a:pt x="3342" y="37"/>
                    </a:lnTo>
                    <a:lnTo>
                      <a:pt x="3342" y="33"/>
                    </a:lnTo>
                    <a:lnTo>
                      <a:pt x="3342" y="37"/>
                    </a:lnTo>
                    <a:lnTo>
                      <a:pt x="3343" y="37"/>
                    </a:lnTo>
                    <a:lnTo>
                      <a:pt x="3343" y="38"/>
                    </a:lnTo>
                    <a:lnTo>
                      <a:pt x="3343" y="38"/>
                    </a:lnTo>
                    <a:lnTo>
                      <a:pt x="3344" y="39"/>
                    </a:lnTo>
                    <a:lnTo>
                      <a:pt x="3344" y="38"/>
                    </a:lnTo>
                    <a:lnTo>
                      <a:pt x="3345" y="39"/>
                    </a:lnTo>
                    <a:lnTo>
                      <a:pt x="3345" y="39"/>
                    </a:lnTo>
                    <a:lnTo>
                      <a:pt x="3345" y="39"/>
                    </a:lnTo>
                    <a:lnTo>
                      <a:pt x="3346" y="39"/>
                    </a:lnTo>
                    <a:lnTo>
                      <a:pt x="3346" y="41"/>
                    </a:lnTo>
                    <a:lnTo>
                      <a:pt x="3346" y="42"/>
                    </a:lnTo>
                    <a:lnTo>
                      <a:pt x="3347" y="43"/>
                    </a:lnTo>
                    <a:lnTo>
                      <a:pt x="3347" y="46"/>
                    </a:lnTo>
                    <a:lnTo>
                      <a:pt x="3347" y="46"/>
                    </a:lnTo>
                    <a:lnTo>
                      <a:pt x="3348" y="43"/>
                    </a:lnTo>
                    <a:lnTo>
                      <a:pt x="3348" y="40"/>
                    </a:lnTo>
                    <a:lnTo>
                      <a:pt x="3350" y="38"/>
                    </a:lnTo>
                    <a:lnTo>
                      <a:pt x="3350" y="37"/>
                    </a:lnTo>
                    <a:lnTo>
                      <a:pt x="3350" y="34"/>
                    </a:lnTo>
                    <a:lnTo>
                      <a:pt x="3351" y="33"/>
                    </a:lnTo>
                    <a:lnTo>
                      <a:pt x="3351" y="34"/>
                    </a:lnTo>
                    <a:lnTo>
                      <a:pt x="3351" y="34"/>
                    </a:lnTo>
                    <a:lnTo>
                      <a:pt x="3352" y="34"/>
                    </a:lnTo>
                    <a:lnTo>
                      <a:pt x="3352" y="37"/>
                    </a:lnTo>
                    <a:lnTo>
                      <a:pt x="3352" y="37"/>
                    </a:lnTo>
                    <a:lnTo>
                      <a:pt x="3353" y="37"/>
                    </a:lnTo>
                    <a:lnTo>
                      <a:pt x="3353" y="34"/>
                    </a:lnTo>
                    <a:lnTo>
                      <a:pt x="3354" y="33"/>
                    </a:lnTo>
                    <a:lnTo>
                      <a:pt x="3354" y="31"/>
                    </a:lnTo>
                    <a:lnTo>
                      <a:pt x="3354" y="31"/>
                    </a:lnTo>
                    <a:lnTo>
                      <a:pt x="3355" y="32"/>
                    </a:lnTo>
                    <a:lnTo>
                      <a:pt x="3355" y="32"/>
                    </a:lnTo>
                    <a:lnTo>
                      <a:pt x="3355" y="32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" name="Freeform 9"/>
              <p:cNvSpPr>
                <a:spLocks/>
              </p:cNvSpPr>
              <p:nvPr/>
            </p:nvSpPr>
            <p:spPr bwMode="auto">
              <a:xfrm>
                <a:off x="6942138" y="3440113"/>
                <a:ext cx="1177925" cy="87312"/>
              </a:xfrm>
              <a:custGeom>
                <a:avLst/>
                <a:gdLst>
                  <a:gd name="T0" fmla="*/ 13 w 742"/>
                  <a:gd name="T1" fmla="*/ 3 h 55"/>
                  <a:gd name="T2" fmla="*/ 24 w 742"/>
                  <a:gd name="T3" fmla="*/ 6 h 55"/>
                  <a:gd name="T4" fmla="*/ 36 w 742"/>
                  <a:gd name="T5" fmla="*/ 7 h 55"/>
                  <a:gd name="T6" fmla="*/ 47 w 742"/>
                  <a:gd name="T7" fmla="*/ 9 h 55"/>
                  <a:gd name="T8" fmla="*/ 60 w 742"/>
                  <a:gd name="T9" fmla="*/ 10 h 55"/>
                  <a:gd name="T10" fmla="*/ 71 w 742"/>
                  <a:gd name="T11" fmla="*/ 3 h 55"/>
                  <a:gd name="T12" fmla="*/ 83 w 742"/>
                  <a:gd name="T13" fmla="*/ 7 h 55"/>
                  <a:gd name="T14" fmla="*/ 96 w 742"/>
                  <a:gd name="T15" fmla="*/ 11 h 55"/>
                  <a:gd name="T16" fmla="*/ 107 w 742"/>
                  <a:gd name="T17" fmla="*/ 3 h 55"/>
                  <a:gd name="T18" fmla="*/ 119 w 742"/>
                  <a:gd name="T19" fmla="*/ 10 h 55"/>
                  <a:gd name="T20" fmla="*/ 131 w 742"/>
                  <a:gd name="T21" fmla="*/ 16 h 55"/>
                  <a:gd name="T22" fmla="*/ 143 w 742"/>
                  <a:gd name="T23" fmla="*/ 12 h 55"/>
                  <a:gd name="T24" fmla="*/ 154 w 742"/>
                  <a:gd name="T25" fmla="*/ 10 h 55"/>
                  <a:gd name="T26" fmla="*/ 167 w 742"/>
                  <a:gd name="T27" fmla="*/ 11 h 55"/>
                  <a:gd name="T28" fmla="*/ 179 w 742"/>
                  <a:gd name="T29" fmla="*/ 11 h 55"/>
                  <a:gd name="T30" fmla="*/ 190 w 742"/>
                  <a:gd name="T31" fmla="*/ 18 h 55"/>
                  <a:gd name="T32" fmla="*/ 203 w 742"/>
                  <a:gd name="T33" fmla="*/ 17 h 55"/>
                  <a:gd name="T34" fmla="*/ 214 w 742"/>
                  <a:gd name="T35" fmla="*/ 10 h 55"/>
                  <a:gd name="T36" fmla="*/ 226 w 742"/>
                  <a:gd name="T37" fmla="*/ 13 h 55"/>
                  <a:gd name="T38" fmla="*/ 237 w 742"/>
                  <a:gd name="T39" fmla="*/ 15 h 55"/>
                  <a:gd name="T40" fmla="*/ 250 w 742"/>
                  <a:gd name="T41" fmla="*/ 7 h 55"/>
                  <a:gd name="T42" fmla="*/ 262 w 742"/>
                  <a:gd name="T43" fmla="*/ 15 h 55"/>
                  <a:gd name="T44" fmla="*/ 273 w 742"/>
                  <a:gd name="T45" fmla="*/ 16 h 55"/>
                  <a:gd name="T46" fmla="*/ 286 w 742"/>
                  <a:gd name="T47" fmla="*/ 17 h 55"/>
                  <a:gd name="T48" fmla="*/ 297 w 742"/>
                  <a:gd name="T49" fmla="*/ 13 h 55"/>
                  <a:gd name="T50" fmla="*/ 309 w 742"/>
                  <a:gd name="T51" fmla="*/ 12 h 55"/>
                  <a:gd name="T52" fmla="*/ 321 w 742"/>
                  <a:gd name="T53" fmla="*/ 17 h 55"/>
                  <a:gd name="T54" fmla="*/ 333 w 742"/>
                  <a:gd name="T55" fmla="*/ 4 h 55"/>
                  <a:gd name="T56" fmla="*/ 345 w 742"/>
                  <a:gd name="T57" fmla="*/ 16 h 55"/>
                  <a:gd name="T58" fmla="*/ 357 w 742"/>
                  <a:gd name="T59" fmla="*/ 27 h 55"/>
                  <a:gd name="T60" fmla="*/ 369 w 742"/>
                  <a:gd name="T61" fmla="*/ 45 h 55"/>
                  <a:gd name="T62" fmla="*/ 380 w 742"/>
                  <a:gd name="T63" fmla="*/ 48 h 55"/>
                  <a:gd name="T64" fmla="*/ 393 w 742"/>
                  <a:gd name="T65" fmla="*/ 54 h 55"/>
                  <a:gd name="T66" fmla="*/ 404 w 742"/>
                  <a:gd name="T67" fmla="*/ 48 h 55"/>
                  <a:gd name="T68" fmla="*/ 416 w 742"/>
                  <a:gd name="T69" fmla="*/ 44 h 55"/>
                  <a:gd name="T70" fmla="*/ 429 w 742"/>
                  <a:gd name="T71" fmla="*/ 39 h 55"/>
                  <a:gd name="T72" fmla="*/ 440 w 742"/>
                  <a:gd name="T73" fmla="*/ 48 h 55"/>
                  <a:gd name="T74" fmla="*/ 452 w 742"/>
                  <a:gd name="T75" fmla="*/ 43 h 55"/>
                  <a:gd name="T76" fmla="*/ 463 w 742"/>
                  <a:gd name="T77" fmla="*/ 28 h 55"/>
                  <a:gd name="T78" fmla="*/ 476 w 742"/>
                  <a:gd name="T79" fmla="*/ 27 h 55"/>
                  <a:gd name="T80" fmla="*/ 487 w 742"/>
                  <a:gd name="T81" fmla="*/ 22 h 55"/>
                  <a:gd name="T82" fmla="*/ 499 w 742"/>
                  <a:gd name="T83" fmla="*/ 18 h 55"/>
                  <a:gd name="T84" fmla="*/ 512 w 742"/>
                  <a:gd name="T85" fmla="*/ 22 h 55"/>
                  <a:gd name="T86" fmla="*/ 523 w 742"/>
                  <a:gd name="T87" fmla="*/ 22 h 55"/>
                  <a:gd name="T88" fmla="*/ 535 w 742"/>
                  <a:gd name="T89" fmla="*/ 16 h 55"/>
                  <a:gd name="T90" fmla="*/ 547 w 742"/>
                  <a:gd name="T91" fmla="*/ 15 h 55"/>
                  <a:gd name="T92" fmla="*/ 559 w 742"/>
                  <a:gd name="T93" fmla="*/ 12 h 55"/>
                  <a:gd name="T94" fmla="*/ 570 w 742"/>
                  <a:gd name="T95" fmla="*/ 12 h 55"/>
                  <a:gd name="T96" fmla="*/ 583 w 742"/>
                  <a:gd name="T97" fmla="*/ 15 h 55"/>
                  <a:gd name="T98" fmla="*/ 595 w 742"/>
                  <a:gd name="T99" fmla="*/ 16 h 55"/>
                  <a:gd name="T100" fmla="*/ 606 w 742"/>
                  <a:gd name="T101" fmla="*/ 20 h 55"/>
                  <a:gd name="T102" fmla="*/ 619 w 742"/>
                  <a:gd name="T103" fmla="*/ 21 h 55"/>
                  <a:gd name="T104" fmla="*/ 630 w 742"/>
                  <a:gd name="T105" fmla="*/ 15 h 55"/>
                  <a:gd name="T106" fmla="*/ 642 w 742"/>
                  <a:gd name="T107" fmla="*/ 16 h 55"/>
                  <a:gd name="T108" fmla="*/ 654 w 742"/>
                  <a:gd name="T109" fmla="*/ 17 h 55"/>
                  <a:gd name="T110" fmla="*/ 666 w 742"/>
                  <a:gd name="T111" fmla="*/ 18 h 55"/>
                  <a:gd name="T112" fmla="*/ 678 w 742"/>
                  <a:gd name="T113" fmla="*/ 17 h 55"/>
                  <a:gd name="T114" fmla="*/ 690 w 742"/>
                  <a:gd name="T115" fmla="*/ 19 h 55"/>
                  <a:gd name="T116" fmla="*/ 702 w 742"/>
                  <a:gd name="T117" fmla="*/ 22 h 55"/>
                  <a:gd name="T118" fmla="*/ 713 w 742"/>
                  <a:gd name="T119" fmla="*/ 22 h 55"/>
                  <a:gd name="T120" fmla="*/ 725 w 742"/>
                  <a:gd name="T121" fmla="*/ 17 h 55"/>
                  <a:gd name="T122" fmla="*/ 737 w 742"/>
                  <a:gd name="T123" fmla="*/ 1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2" h="55">
                    <a:moveTo>
                      <a:pt x="0" y="2"/>
                    </a:moveTo>
                    <a:lnTo>
                      <a:pt x="1" y="4"/>
                    </a:lnTo>
                    <a:lnTo>
                      <a:pt x="1" y="7"/>
                    </a:lnTo>
                    <a:lnTo>
                      <a:pt x="1" y="8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5" y="3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6" y="6"/>
                    </a:lnTo>
                    <a:lnTo>
                      <a:pt x="7" y="6"/>
                    </a:lnTo>
                    <a:lnTo>
                      <a:pt x="7" y="7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9" y="2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3" y="3"/>
                    </a:lnTo>
                    <a:lnTo>
                      <a:pt x="13" y="7"/>
                    </a:lnTo>
                    <a:lnTo>
                      <a:pt x="13" y="7"/>
                    </a:lnTo>
                    <a:lnTo>
                      <a:pt x="14" y="9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5" y="10"/>
                    </a:lnTo>
                    <a:lnTo>
                      <a:pt x="15" y="9"/>
                    </a:lnTo>
                    <a:lnTo>
                      <a:pt x="16" y="9"/>
                    </a:lnTo>
                    <a:lnTo>
                      <a:pt x="16" y="8"/>
                    </a:lnTo>
                    <a:lnTo>
                      <a:pt x="16" y="7"/>
                    </a:lnTo>
                    <a:lnTo>
                      <a:pt x="17" y="7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8" y="10"/>
                    </a:lnTo>
                    <a:lnTo>
                      <a:pt x="19" y="8"/>
                    </a:lnTo>
                    <a:lnTo>
                      <a:pt x="19" y="9"/>
                    </a:lnTo>
                    <a:lnTo>
                      <a:pt x="20" y="8"/>
                    </a:lnTo>
                    <a:lnTo>
                      <a:pt x="20" y="7"/>
                    </a:lnTo>
                    <a:lnTo>
                      <a:pt x="20" y="8"/>
                    </a:lnTo>
                    <a:lnTo>
                      <a:pt x="22" y="6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3" y="1"/>
                    </a:lnTo>
                    <a:lnTo>
                      <a:pt x="23" y="1"/>
                    </a:lnTo>
                    <a:lnTo>
                      <a:pt x="23" y="1"/>
                    </a:lnTo>
                    <a:lnTo>
                      <a:pt x="24" y="2"/>
                    </a:lnTo>
                    <a:lnTo>
                      <a:pt x="24" y="6"/>
                    </a:lnTo>
                    <a:lnTo>
                      <a:pt x="25" y="9"/>
                    </a:lnTo>
                    <a:lnTo>
                      <a:pt x="25" y="9"/>
                    </a:lnTo>
                    <a:lnTo>
                      <a:pt x="25" y="11"/>
                    </a:lnTo>
                    <a:lnTo>
                      <a:pt x="26" y="11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7" y="10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8" y="11"/>
                    </a:lnTo>
                    <a:lnTo>
                      <a:pt x="28" y="12"/>
                    </a:lnTo>
                    <a:lnTo>
                      <a:pt x="29" y="13"/>
                    </a:lnTo>
                    <a:lnTo>
                      <a:pt x="29" y="15"/>
                    </a:lnTo>
                    <a:lnTo>
                      <a:pt x="29" y="17"/>
                    </a:lnTo>
                    <a:lnTo>
                      <a:pt x="31" y="16"/>
                    </a:lnTo>
                    <a:lnTo>
                      <a:pt x="31" y="15"/>
                    </a:lnTo>
                    <a:lnTo>
                      <a:pt x="31" y="15"/>
                    </a:lnTo>
                    <a:lnTo>
                      <a:pt x="32" y="12"/>
                    </a:lnTo>
                    <a:lnTo>
                      <a:pt x="32" y="10"/>
                    </a:lnTo>
                    <a:lnTo>
                      <a:pt x="32" y="9"/>
                    </a:lnTo>
                    <a:lnTo>
                      <a:pt x="33" y="8"/>
                    </a:lnTo>
                    <a:lnTo>
                      <a:pt x="33" y="3"/>
                    </a:lnTo>
                    <a:lnTo>
                      <a:pt x="34" y="2"/>
                    </a:lnTo>
                    <a:lnTo>
                      <a:pt x="34" y="0"/>
                    </a:lnTo>
                    <a:lnTo>
                      <a:pt x="34" y="1"/>
                    </a:lnTo>
                    <a:lnTo>
                      <a:pt x="35" y="1"/>
                    </a:lnTo>
                    <a:lnTo>
                      <a:pt x="35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37" y="8"/>
                    </a:lnTo>
                    <a:lnTo>
                      <a:pt x="37" y="9"/>
                    </a:lnTo>
                    <a:lnTo>
                      <a:pt x="38" y="9"/>
                    </a:lnTo>
                    <a:lnTo>
                      <a:pt x="38" y="10"/>
                    </a:lnTo>
                    <a:lnTo>
                      <a:pt x="38" y="9"/>
                    </a:lnTo>
                    <a:lnTo>
                      <a:pt x="40" y="10"/>
                    </a:lnTo>
                    <a:lnTo>
                      <a:pt x="40" y="12"/>
                    </a:lnTo>
                    <a:lnTo>
                      <a:pt x="40" y="12"/>
                    </a:lnTo>
                    <a:lnTo>
                      <a:pt x="41" y="10"/>
                    </a:lnTo>
                    <a:lnTo>
                      <a:pt x="41" y="9"/>
                    </a:lnTo>
                    <a:lnTo>
                      <a:pt x="41" y="8"/>
                    </a:lnTo>
                    <a:lnTo>
                      <a:pt x="42" y="6"/>
                    </a:lnTo>
                    <a:lnTo>
                      <a:pt x="42" y="7"/>
                    </a:lnTo>
                    <a:lnTo>
                      <a:pt x="43" y="7"/>
                    </a:lnTo>
                    <a:lnTo>
                      <a:pt x="43" y="7"/>
                    </a:lnTo>
                    <a:lnTo>
                      <a:pt x="43" y="8"/>
                    </a:lnTo>
                    <a:lnTo>
                      <a:pt x="44" y="7"/>
                    </a:lnTo>
                    <a:lnTo>
                      <a:pt x="44" y="7"/>
                    </a:lnTo>
                    <a:lnTo>
                      <a:pt x="44" y="7"/>
                    </a:lnTo>
                    <a:lnTo>
                      <a:pt x="45" y="8"/>
                    </a:lnTo>
                    <a:lnTo>
                      <a:pt x="45" y="6"/>
                    </a:lnTo>
                    <a:lnTo>
                      <a:pt x="45" y="7"/>
                    </a:lnTo>
                    <a:lnTo>
                      <a:pt x="46" y="7"/>
                    </a:lnTo>
                    <a:lnTo>
                      <a:pt x="46" y="8"/>
                    </a:lnTo>
                    <a:lnTo>
                      <a:pt x="47" y="9"/>
                    </a:lnTo>
                    <a:lnTo>
                      <a:pt x="47" y="9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8"/>
                    </a:lnTo>
                    <a:lnTo>
                      <a:pt x="49" y="9"/>
                    </a:lnTo>
                    <a:lnTo>
                      <a:pt x="50" y="9"/>
                    </a:lnTo>
                    <a:lnTo>
                      <a:pt x="50" y="7"/>
                    </a:lnTo>
                    <a:lnTo>
                      <a:pt x="50" y="8"/>
                    </a:lnTo>
                    <a:lnTo>
                      <a:pt x="51" y="8"/>
                    </a:lnTo>
                    <a:lnTo>
                      <a:pt x="51" y="10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52" y="7"/>
                    </a:lnTo>
                    <a:lnTo>
                      <a:pt x="53" y="7"/>
                    </a:lnTo>
                    <a:lnTo>
                      <a:pt x="53" y="7"/>
                    </a:lnTo>
                    <a:lnTo>
                      <a:pt x="53" y="4"/>
                    </a:lnTo>
                    <a:lnTo>
                      <a:pt x="54" y="6"/>
                    </a:lnTo>
                    <a:lnTo>
                      <a:pt x="54" y="3"/>
                    </a:lnTo>
                    <a:lnTo>
                      <a:pt x="55" y="2"/>
                    </a:lnTo>
                    <a:lnTo>
                      <a:pt x="55" y="3"/>
                    </a:lnTo>
                    <a:lnTo>
                      <a:pt x="55" y="2"/>
                    </a:lnTo>
                    <a:lnTo>
                      <a:pt x="56" y="4"/>
                    </a:lnTo>
                    <a:lnTo>
                      <a:pt x="56" y="4"/>
                    </a:lnTo>
                    <a:lnTo>
                      <a:pt x="56" y="3"/>
                    </a:lnTo>
                    <a:lnTo>
                      <a:pt x="58" y="6"/>
                    </a:lnTo>
                    <a:lnTo>
                      <a:pt x="58" y="4"/>
                    </a:lnTo>
                    <a:lnTo>
                      <a:pt x="58" y="7"/>
                    </a:lnTo>
                    <a:lnTo>
                      <a:pt x="59" y="8"/>
                    </a:lnTo>
                    <a:lnTo>
                      <a:pt x="59" y="9"/>
                    </a:lnTo>
                    <a:lnTo>
                      <a:pt x="60" y="7"/>
                    </a:lnTo>
                    <a:lnTo>
                      <a:pt x="60" y="10"/>
                    </a:lnTo>
                    <a:lnTo>
                      <a:pt x="60" y="8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1"/>
                    </a:lnTo>
                    <a:lnTo>
                      <a:pt x="62" y="11"/>
                    </a:lnTo>
                    <a:lnTo>
                      <a:pt x="62" y="11"/>
                    </a:lnTo>
                    <a:lnTo>
                      <a:pt x="62" y="12"/>
                    </a:lnTo>
                    <a:lnTo>
                      <a:pt x="63" y="12"/>
                    </a:lnTo>
                    <a:lnTo>
                      <a:pt x="63" y="11"/>
                    </a:lnTo>
                    <a:lnTo>
                      <a:pt x="64" y="11"/>
                    </a:lnTo>
                    <a:lnTo>
                      <a:pt x="64" y="11"/>
                    </a:lnTo>
                    <a:lnTo>
                      <a:pt x="64" y="12"/>
                    </a:lnTo>
                    <a:lnTo>
                      <a:pt x="65" y="12"/>
                    </a:lnTo>
                    <a:lnTo>
                      <a:pt x="65" y="11"/>
                    </a:lnTo>
                    <a:lnTo>
                      <a:pt x="65" y="13"/>
                    </a:lnTo>
                    <a:lnTo>
                      <a:pt x="67" y="12"/>
                    </a:lnTo>
                    <a:lnTo>
                      <a:pt x="67" y="11"/>
                    </a:lnTo>
                    <a:lnTo>
                      <a:pt x="67" y="10"/>
                    </a:lnTo>
                    <a:lnTo>
                      <a:pt x="68" y="10"/>
                    </a:lnTo>
                    <a:lnTo>
                      <a:pt x="68" y="9"/>
                    </a:lnTo>
                    <a:lnTo>
                      <a:pt x="69" y="9"/>
                    </a:lnTo>
                    <a:lnTo>
                      <a:pt x="69" y="8"/>
                    </a:lnTo>
                    <a:lnTo>
                      <a:pt x="69" y="4"/>
                    </a:lnTo>
                    <a:lnTo>
                      <a:pt x="70" y="4"/>
                    </a:lnTo>
                    <a:lnTo>
                      <a:pt x="70" y="4"/>
                    </a:lnTo>
                    <a:lnTo>
                      <a:pt x="70" y="3"/>
                    </a:lnTo>
                    <a:lnTo>
                      <a:pt x="71" y="4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72" y="4"/>
                    </a:lnTo>
                    <a:lnTo>
                      <a:pt x="72" y="6"/>
                    </a:lnTo>
                    <a:lnTo>
                      <a:pt x="73" y="8"/>
                    </a:lnTo>
                    <a:lnTo>
                      <a:pt x="73" y="9"/>
                    </a:lnTo>
                    <a:lnTo>
                      <a:pt x="73" y="10"/>
                    </a:lnTo>
                    <a:lnTo>
                      <a:pt x="74" y="11"/>
                    </a:lnTo>
                    <a:lnTo>
                      <a:pt x="74" y="12"/>
                    </a:lnTo>
                    <a:lnTo>
                      <a:pt x="74" y="15"/>
                    </a:lnTo>
                    <a:lnTo>
                      <a:pt x="76" y="13"/>
                    </a:lnTo>
                    <a:lnTo>
                      <a:pt x="76" y="9"/>
                    </a:lnTo>
                    <a:lnTo>
                      <a:pt x="76" y="8"/>
                    </a:lnTo>
                    <a:lnTo>
                      <a:pt x="77" y="6"/>
                    </a:lnTo>
                    <a:lnTo>
                      <a:pt x="77" y="3"/>
                    </a:lnTo>
                    <a:lnTo>
                      <a:pt x="78" y="2"/>
                    </a:lnTo>
                    <a:lnTo>
                      <a:pt x="78" y="3"/>
                    </a:lnTo>
                    <a:lnTo>
                      <a:pt x="78" y="1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79" y="2"/>
                    </a:lnTo>
                    <a:lnTo>
                      <a:pt x="80" y="1"/>
                    </a:lnTo>
                    <a:lnTo>
                      <a:pt x="80" y="2"/>
                    </a:lnTo>
                    <a:lnTo>
                      <a:pt x="80" y="3"/>
                    </a:lnTo>
                    <a:lnTo>
                      <a:pt x="81" y="4"/>
                    </a:lnTo>
                    <a:lnTo>
                      <a:pt x="81" y="4"/>
                    </a:lnTo>
                    <a:lnTo>
                      <a:pt x="82" y="3"/>
                    </a:lnTo>
                    <a:lnTo>
                      <a:pt x="82" y="6"/>
                    </a:lnTo>
                    <a:lnTo>
                      <a:pt x="82" y="4"/>
                    </a:lnTo>
                    <a:lnTo>
                      <a:pt x="83" y="4"/>
                    </a:lnTo>
                    <a:lnTo>
                      <a:pt x="83" y="7"/>
                    </a:lnTo>
                    <a:lnTo>
                      <a:pt x="83" y="7"/>
                    </a:lnTo>
                    <a:lnTo>
                      <a:pt x="85" y="7"/>
                    </a:lnTo>
                    <a:lnTo>
                      <a:pt x="85" y="9"/>
                    </a:lnTo>
                    <a:lnTo>
                      <a:pt x="85" y="9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87" y="12"/>
                    </a:lnTo>
                    <a:lnTo>
                      <a:pt x="87" y="12"/>
                    </a:lnTo>
                    <a:lnTo>
                      <a:pt x="87" y="11"/>
                    </a:lnTo>
                    <a:lnTo>
                      <a:pt x="88" y="10"/>
                    </a:lnTo>
                    <a:lnTo>
                      <a:pt x="88" y="10"/>
                    </a:lnTo>
                    <a:lnTo>
                      <a:pt x="88" y="10"/>
                    </a:lnTo>
                    <a:lnTo>
                      <a:pt x="89" y="9"/>
                    </a:lnTo>
                    <a:lnTo>
                      <a:pt x="89" y="10"/>
                    </a:lnTo>
                    <a:lnTo>
                      <a:pt x="89" y="10"/>
                    </a:lnTo>
                    <a:lnTo>
                      <a:pt x="90" y="9"/>
                    </a:lnTo>
                    <a:lnTo>
                      <a:pt x="90" y="9"/>
                    </a:lnTo>
                    <a:lnTo>
                      <a:pt x="91" y="11"/>
                    </a:lnTo>
                    <a:lnTo>
                      <a:pt x="91" y="10"/>
                    </a:lnTo>
                    <a:lnTo>
                      <a:pt x="91" y="10"/>
                    </a:lnTo>
                    <a:lnTo>
                      <a:pt x="92" y="8"/>
                    </a:lnTo>
                    <a:lnTo>
                      <a:pt x="92" y="7"/>
                    </a:lnTo>
                    <a:lnTo>
                      <a:pt x="92" y="7"/>
                    </a:lnTo>
                    <a:lnTo>
                      <a:pt x="94" y="8"/>
                    </a:lnTo>
                    <a:lnTo>
                      <a:pt x="94" y="8"/>
                    </a:lnTo>
                    <a:lnTo>
                      <a:pt x="94" y="9"/>
                    </a:lnTo>
                    <a:lnTo>
                      <a:pt x="95" y="10"/>
                    </a:lnTo>
                    <a:lnTo>
                      <a:pt x="95" y="11"/>
                    </a:lnTo>
                    <a:lnTo>
                      <a:pt x="96" y="11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7" y="11"/>
                    </a:lnTo>
                    <a:lnTo>
                      <a:pt x="97" y="11"/>
                    </a:lnTo>
                    <a:lnTo>
                      <a:pt x="97" y="11"/>
                    </a:lnTo>
                    <a:lnTo>
                      <a:pt x="98" y="11"/>
                    </a:lnTo>
                    <a:lnTo>
                      <a:pt x="98" y="12"/>
                    </a:lnTo>
                    <a:lnTo>
                      <a:pt x="99" y="12"/>
                    </a:lnTo>
                    <a:lnTo>
                      <a:pt x="99" y="15"/>
                    </a:lnTo>
                    <a:lnTo>
                      <a:pt x="99" y="11"/>
                    </a:lnTo>
                    <a:lnTo>
                      <a:pt x="100" y="10"/>
                    </a:lnTo>
                    <a:lnTo>
                      <a:pt x="100" y="11"/>
                    </a:lnTo>
                    <a:lnTo>
                      <a:pt x="100" y="10"/>
                    </a:lnTo>
                    <a:lnTo>
                      <a:pt x="101" y="9"/>
                    </a:lnTo>
                    <a:lnTo>
                      <a:pt x="101" y="9"/>
                    </a:lnTo>
                    <a:lnTo>
                      <a:pt x="101" y="8"/>
                    </a:lnTo>
                    <a:lnTo>
                      <a:pt x="103" y="9"/>
                    </a:lnTo>
                    <a:lnTo>
                      <a:pt x="103" y="8"/>
                    </a:lnTo>
                    <a:lnTo>
                      <a:pt x="104" y="7"/>
                    </a:lnTo>
                    <a:lnTo>
                      <a:pt x="104" y="3"/>
                    </a:lnTo>
                    <a:lnTo>
                      <a:pt x="104" y="2"/>
                    </a:lnTo>
                    <a:lnTo>
                      <a:pt x="105" y="0"/>
                    </a:lnTo>
                    <a:lnTo>
                      <a:pt x="105" y="1"/>
                    </a:lnTo>
                    <a:lnTo>
                      <a:pt x="105" y="1"/>
                    </a:lnTo>
                    <a:lnTo>
                      <a:pt x="106" y="2"/>
                    </a:lnTo>
                    <a:lnTo>
                      <a:pt x="106" y="1"/>
                    </a:lnTo>
                    <a:lnTo>
                      <a:pt x="106" y="3"/>
                    </a:lnTo>
                    <a:lnTo>
                      <a:pt x="107" y="3"/>
                    </a:lnTo>
                    <a:lnTo>
                      <a:pt x="107" y="3"/>
                    </a:lnTo>
                    <a:lnTo>
                      <a:pt x="108" y="6"/>
                    </a:lnTo>
                    <a:lnTo>
                      <a:pt x="108" y="4"/>
                    </a:lnTo>
                    <a:lnTo>
                      <a:pt x="108" y="7"/>
                    </a:lnTo>
                    <a:lnTo>
                      <a:pt x="109" y="6"/>
                    </a:lnTo>
                    <a:lnTo>
                      <a:pt x="109" y="7"/>
                    </a:lnTo>
                    <a:lnTo>
                      <a:pt x="109" y="10"/>
                    </a:lnTo>
                    <a:lnTo>
                      <a:pt x="110" y="11"/>
                    </a:lnTo>
                    <a:lnTo>
                      <a:pt x="110" y="12"/>
                    </a:lnTo>
                    <a:lnTo>
                      <a:pt x="110" y="12"/>
                    </a:lnTo>
                    <a:lnTo>
                      <a:pt x="112" y="15"/>
                    </a:lnTo>
                    <a:lnTo>
                      <a:pt x="112" y="15"/>
                    </a:lnTo>
                    <a:lnTo>
                      <a:pt x="113" y="16"/>
                    </a:lnTo>
                    <a:lnTo>
                      <a:pt x="113" y="16"/>
                    </a:lnTo>
                    <a:lnTo>
                      <a:pt x="113" y="15"/>
                    </a:lnTo>
                    <a:lnTo>
                      <a:pt x="114" y="15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5" y="11"/>
                    </a:lnTo>
                    <a:lnTo>
                      <a:pt x="115" y="10"/>
                    </a:lnTo>
                    <a:lnTo>
                      <a:pt x="115" y="9"/>
                    </a:lnTo>
                    <a:lnTo>
                      <a:pt x="116" y="9"/>
                    </a:lnTo>
                    <a:lnTo>
                      <a:pt x="116" y="8"/>
                    </a:lnTo>
                    <a:lnTo>
                      <a:pt x="117" y="10"/>
                    </a:lnTo>
                    <a:lnTo>
                      <a:pt x="117" y="10"/>
                    </a:lnTo>
                    <a:lnTo>
                      <a:pt x="117" y="10"/>
                    </a:lnTo>
                    <a:lnTo>
                      <a:pt x="118" y="11"/>
                    </a:lnTo>
                    <a:lnTo>
                      <a:pt x="118" y="12"/>
                    </a:lnTo>
                    <a:lnTo>
                      <a:pt x="118" y="11"/>
                    </a:lnTo>
                    <a:lnTo>
                      <a:pt x="119" y="10"/>
                    </a:lnTo>
                    <a:lnTo>
                      <a:pt x="119" y="10"/>
                    </a:lnTo>
                    <a:lnTo>
                      <a:pt x="119" y="13"/>
                    </a:lnTo>
                    <a:lnTo>
                      <a:pt x="121" y="16"/>
                    </a:lnTo>
                    <a:lnTo>
                      <a:pt x="121" y="15"/>
                    </a:lnTo>
                    <a:lnTo>
                      <a:pt x="122" y="17"/>
                    </a:lnTo>
                    <a:lnTo>
                      <a:pt x="122" y="17"/>
                    </a:lnTo>
                    <a:lnTo>
                      <a:pt x="122" y="18"/>
                    </a:lnTo>
                    <a:lnTo>
                      <a:pt x="123" y="19"/>
                    </a:lnTo>
                    <a:lnTo>
                      <a:pt x="123" y="18"/>
                    </a:lnTo>
                    <a:lnTo>
                      <a:pt x="123" y="18"/>
                    </a:lnTo>
                    <a:lnTo>
                      <a:pt x="124" y="18"/>
                    </a:lnTo>
                    <a:lnTo>
                      <a:pt x="124" y="17"/>
                    </a:lnTo>
                    <a:lnTo>
                      <a:pt x="124" y="17"/>
                    </a:lnTo>
                    <a:lnTo>
                      <a:pt x="125" y="15"/>
                    </a:lnTo>
                    <a:lnTo>
                      <a:pt x="125" y="16"/>
                    </a:lnTo>
                    <a:lnTo>
                      <a:pt x="126" y="16"/>
                    </a:lnTo>
                    <a:lnTo>
                      <a:pt x="126" y="16"/>
                    </a:lnTo>
                    <a:lnTo>
                      <a:pt x="126" y="16"/>
                    </a:lnTo>
                    <a:lnTo>
                      <a:pt x="127" y="15"/>
                    </a:lnTo>
                    <a:lnTo>
                      <a:pt x="127" y="15"/>
                    </a:lnTo>
                    <a:lnTo>
                      <a:pt x="127" y="13"/>
                    </a:lnTo>
                    <a:lnTo>
                      <a:pt x="128" y="16"/>
                    </a:lnTo>
                    <a:lnTo>
                      <a:pt x="128" y="13"/>
                    </a:lnTo>
                    <a:lnTo>
                      <a:pt x="128" y="16"/>
                    </a:lnTo>
                    <a:lnTo>
                      <a:pt x="129" y="13"/>
                    </a:lnTo>
                    <a:lnTo>
                      <a:pt x="129" y="12"/>
                    </a:lnTo>
                    <a:lnTo>
                      <a:pt x="131" y="15"/>
                    </a:lnTo>
                    <a:lnTo>
                      <a:pt x="131" y="16"/>
                    </a:lnTo>
                    <a:lnTo>
                      <a:pt x="131" y="16"/>
                    </a:lnTo>
                    <a:lnTo>
                      <a:pt x="132" y="17"/>
                    </a:lnTo>
                    <a:lnTo>
                      <a:pt x="132" y="16"/>
                    </a:lnTo>
                    <a:lnTo>
                      <a:pt x="132" y="15"/>
                    </a:lnTo>
                    <a:lnTo>
                      <a:pt x="133" y="17"/>
                    </a:lnTo>
                    <a:lnTo>
                      <a:pt x="133" y="16"/>
                    </a:lnTo>
                    <a:lnTo>
                      <a:pt x="133" y="15"/>
                    </a:lnTo>
                    <a:lnTo>
                      <a:pt x="134" y="11"/>
                    </a:lnTo>
                    <a:lnTo>
                      <a:pt x="134" y="9"/>
                    </a:lnTo>
                    <a:lnTo>
                      <a:pt x="135" y="7"/>
                    </a:lnTo>
                    <a:lnTo>
                      <a:pt x="135" y="7"/>
                    </a:lnTo>
                    <a:lnTo>
                      <a:pt x="135" y="7"/>
                    </a:lnTo>
                    <a:lnTo>
                      <a:pt x="136" y="7"/>
                    </a:lnTo>
                    <a:lnTo>
                      <a:pt x="136" y="7"/>
                    </a:lnTo>
                    <a:lnTo>
                      <a:pt x="136" y="7"/>
                    </a:lnTo>
                    <a:lnTo>
                      <a:pt x="137" y="7"/>
                    </a:lnTo>
                    <a:lnTo>
                      <a:pt x="137" y="8"/>
                    </a:lnTo>
                    <a:lnTo>
                      <a:pt x="137" y="8"/>
                    </a:lnTo>
                    <a:lnTo>
                      <a:pt x="138" y="9"/>
                    </a:lnTo>
                    <a:lnTo>
                      <a:pt x="138" y="7"/>
                    </a:lnTo>
                    <a:lnTo>
                      <a:pt x="140" y="9"/>
                    </a:lnTo>
                    <a:lnTo>
                      <a:pt x="140" y="9"/>
                    </a:lnTo>
                    <a:lnTo>
                      <a:pt x="140" y="10"/>
                    </a:lnTo>
                    <a:lnTo>
                      <a:pt x="141" y="12"/>
                    </a:lnTo>
                    <a:lnTo>
                      <a:pt x="141" y="13"/>
                    </a:lnTo>
                    <a:lnTo>
                      <a:pt x="141" y="15"/>
                    </a:lnTo>
                    <a:lnTo>
                      <a:pt x="142" y="13"/>
                    </a:lnTo>
                    <a:lnTo>
                      <a:pt x="142" y="13"/>
                    </a:lnTo>
                    <a:lnTo>
                      <a:pt x="143" y="13"/>
                    </a:lnTo>
                    <a:lnTo>
                      <a:pt x="143" y="12"/>
                    </a:lnTo>
                    <a:lnTo>
                      <a:pt x="143" y="11"/>
                    </a:lnTo>
                    <a:lnTo>
                      <a:pt x="144" y="9"/>
                    </a:lnTo>
                    <a:lnTo>
                      <a:pt x="144" y="9"/>
                    </a:lnTo>
                    <a:lnTo>
                      <a:pt x="144" y="10"/>
                    </a:lnTo>
                    <a:lnTo>
                      <a:pt x="145" y="11"/>
                    </a:lnTo>
                    <a:lnTo>
                      <a:pt x="145" y="9"/>
                    </a:lnTo>
                    <a:lnTo>
                      <a:pt x="145" y="9"/>
                    </a:lnTo>
                    <a:lnTo>
                      <a:pt x="146" y="9"/>
                    </a:lnTo>
                    <a:lnTo>
                      <a:pt x="146" y="7"/>
                    </a:lnTo>
                    <a:lnTo>
                      <a:pt x="147" y="6"/>
                    </a:lnTo>
                    <a:lnTo>
                      <a:pt x="147" y="6"/>
                    </a:lnTo>
                    <a:lnTo>
                      <a:pt x="147" y="4"/>
                    </a:lnTo>
                    <a:lnTo>
                      <a:pt x="149" y="4"/>
                    </a:lnTo>
                    <a:lnTo>
                      <a:pt x="149" y="6"/>
                    </a:lnTo>
                    <a:lnTo>
                      <a:pt x="149" y="7"/>
                    </a:lnTo>
                    <a:lnTo>
                      <a:pt x="150" y="8"/>
                    </a:lnTo>
                    <a:lnTo>
                      <a:pt x="150" y="9"/>
                    </a:lnTo>
                    <a:lnTo>
                      <a:pt x="150" y="9"/>
                    </a:lnTo>
                    <a:lnTo>
                      <a:pt x="151" y="7"/>
                    </a:lnTo>
                    <a:lnTo>
                      <a:pt x="151" y="6"/>
                    </a:lnTo>
                    <a:lnTo>
                      <a:pt x="152" y="2"/>
                    </a:lnTo>
                    <a:lnTo>
                      <a:pt x="152" y="2"/>
                    </a:lnTo>
                    <a:lnTo>
                      <a:pt x="152" y="2"/>
                    </a:lnTo>
                    <a:lnTo>
                      <a:pt x="153" y="2"/>
                    </a:lnTo>
                    <a:lnTo>
                      <a:pt x="153" y="2"/>
                    </a:lnTo>
                    <a:lnTo>
                      <a:pt x="153" y="3"/>
                    </a:lnTo>
                    <a:lnTo>
                      <a:pt x="154" y="7"/>
                    </a:lnTo>
                    <a:lnTo>
                      <a:pt x="154" y="8"/>
                    </a:lnTo>
                    <a:lnTo>
                      <a:pt x="154" y="10"/>
                    </a:lnTo>
                    <a:lnTo>
                      <a:pt x="155" y="12"/>
                    </a:lnTo>
                    <a:lnTo>
                      <a:pt x="155" y="13"/>
                    </a:lnTo>
                    <a:lnTo>
                      <a:pt x="156" y="16"/>
                    </a:lnTo>
                    <a:lnTo>
                      <a:pt x="156" y="17"/>
                    </a:lnTo>
                    <a:lnTo>
                      <a:pt x="156" y="18"/>
                    </a:lnTo>
                    <a:lnTo>
                      <a:pt x="158" y="18"/>
                    </a:lnTo>
                    <a:lnTo>
                      <a:pt x="158" y="17"/>
                    </a:lnTo>
                    <a:lnTo>
                      <a:pt x="158" y="16"/>
                    </a:lnTo>
                    <a:lnTo>
                      <a:pt x="159" y="15"/>
                    </a:lnTo>
                    <a:lnTo>
                      <a:pt x="159" y="13"/>
                    </a:lnTo>
                    <a:lnTo>
                      <a:pt x="159" y="12"/>
                    </a:lnTo>
                    <a:lnTo>
                      <a:pt x="160" y="11"/>
                    </a:lnTo>
                    <a:lnTo>
                      <a:pt x="160" y="10"/>
                    </a:lnTo>
                    <a:lnTo>
                      <a:pt x="161" y="9"/>
                    </a:lnTo>
                    <a:lnTo>
                      <a:pt x="161" y="9"/>
                    </a:lnTo>
                    <a:lnTo>
                      <a:pt x="161" y="9"/>
                    </a:lnTo>
                    <a:lnTo>
                      <a:pt x="162" y="9"/>
                    </a:lnTo>
                    <a:lnTo>
                      <a:pt x="162" y="7"/>
                    </a:lnTo>
                    <a:lnTo>
                      <a:pt x="162" y="7"/>
                    </a:lnTo>
                    <a:lnTo>
                      <a:pt x="163" y="7"/>
                    </a:lnTo>
                    <a:lnTo>
                      <a:pt x="163" y="9"/>
                    </a:lnTo>
                    <a:lnTo>
                      <a:pt x="163" y="10"/>
                    </a:lnTo>
                    <a:lnTo>
                      <a:pt x="164" y="7"/>
                    </a:lnTo>
                    <a:lnTo>
                      <a:pt x="164" y="8"/>
                    </a:lnTo>
                    <a:lnTo>
                      <a:pt x="165" y="6"/>
                    </a:lnTo>
                    <a:lnTo>
                      <a:pt x="165" y="4"/>
                    </a:lnTo>
                    <a:lnTo>
                      <a:pt x="165" y="7"/>
                    </a:lnTo>
                    <a:lnTo>
                      <a:pt x="167" y="9"/>
                    </a:lnTo>
                    <a:lnTo>
                      <a:pt x="167" y="11"/>
                    </a:lnTo>
                    <a:lnTo>
                      <a:pt x="167" y="11"/>
                    </a:lnTo>
                    <a:lnTo>
                      <a:pt x="168" y="10"/>
                    </a:lnTo>
                    <a:lnTo>
                      <a:pt x="168" y="10"/>
                    </a:lnTo>
                    <a:lnTo>
                      <a:pt x="168" y="11"/>
                    </a:lnTo>
                    <a:lnTo>
                      <a:pt x="169" y="10"/>
                    </a:lnTo>
                    <a:lnTo>
                      <a:pt x="169" y="9"/>
                    </a:lnTo>
                    <a:lnTo>
                      <a:pt x="170" y="7"/>
                    </a:lnTo>
                    <a:lnTo>
                      <a:pt x="170" y="8"/>
                    </a:lnTo>
                    <a:lnTo>
                      <a:pt x="170" y="7"/>
                    </a:lnTo>
                    <a:lnTo>
                      <a:pt x="171" y="8"/>
                    </a:lnTo>
                    <a:lnTo>
                      <a:pt x="171" y="8"/>
                    </a:lnTo>
                    <a:lnTo>
                      <a:pt x="171" y="9"/>
                    </a:lnTo>
                    <a:lnTo>
                      <a:pt x="172" y="9"/>
                    </a:lnTo>
                    <a:lnTo>
                      <a:pt x="172" y="8"/>
                    </a:lnTo>
                    <a:lnTo>
                      <a:pt x="172" y="8"/>
                    </a:lnTo>
                    <a:lnTo>
                      <a:pt x="173" y="7"/>
                    </a:lnTo>
                    <a:lnTo>
                      <a:pt x="173" y="6"/>
                    </a:lnTo>
                    <a:lnTo>
                      <a:pt x="174" y="3"/>
                    </a:lnTo>
                    <a:lnTo>
                      <a:pt x="174" y="3"/>
                    </a:lnTo>
                    <a:lnTo>
                      <a:pt x="174" y="2"/>
                    </a:lnTo>
                    <a:lnTo>
                      <a:pt x="176" y="3"/>
                    </a:lnTo>
                    <a:lnTo>
                      <a:pt x="176" y="4"/>
                    </a:lnTo>
                    <a:lnTo>
                      <a:pt x="176" y="7"/>
                    </a:lnTo>
                    <a:lnTo>
                      <a:pt x="177" y="9"/>
                    </a:lnTo>
                    <a:lnTo>
                      <a:pt x="177" y="11"/>
                    </a:lnTo>
                    <a:lnTo>
                      <a:pt x="177" y="11"/>
                    </a:lnTo>
                    <a:lnTo>
                      <a:pt x="178" y="12"/>
                    </a:lnTo>
                    <a:lnTo>
                      <a:pt x="178" y="11"/>
                    </a:lnTo>
                    <a:lnTo>
                      <a:pt x="179" y="11"/>
                    </a:lnTo>
                    <a:lnTo>
                      <a:pt x="179" y="11"/>
                    </a:lnTo>
                    <a:lnTo>
                      <a:pt x="179" y="11"/>
                    </a:lnTo>
                    <a:lnTo>
                      <a:pt x="180" y="11"/>
                    </a:lnTo>
                    <a:lnTo>
                      <a:pt x="180" y="12"/>
                    </a:lnTo>
                    <a:lnTo>
                      <a:pt x="180" y="12"/>
                    </a:lnTo>
                    <a:lnTo>
                      <a:pt x="181" y="11"/>
                    </a:lnTo>
                    <a:lnTo>
                      <a:pt x="181" y="12"/>
                    </a:lnTo>
                    <a:lnTo>
                      <a:pt x="181" y="11"/>
                    </a:lnTo>
                    <a:lnTo>
                      <a:pt x="182" y="10"/>
                    </a:lnTo>
                    <a:lnTo>
                      <a:pt x="182" y="10"/>
                    </a:lnTo>
                    <a:lnTo>
                      <a:pt x="183" y="10"/>
                    </a:lnTo>
                    <a:lnTo>
                      <a:pt x="183" y="9"/>
                    </a:lnTo>
                    <a:lnTo>
                      <a:pt x="183" y="10"/>
                    </a:lnTo>
                    <a:lnTo>
                      <a:pt x="185" y="11"/>
                    </a:lnTo>
                    <a:lnTo>
                      <a:pt x="185" y="11"/>
                    </a:lnTo>
                    <a:lnTo>
                      <a:pt x="185" y="9"/>
                    </a:lnTo>
                    <a:lnTo>
                      <a:pt x="186" y="9"/>
                    </a:lnTo>
                    <a:lnTo>
                      <a:pt x="186" y="8"/>
                    </a:lnTo>
                    <a:lnTo>
                      <a:pt x="187" y="7"/>
                    </a:lnTo>
                    <a:lnTo>
                      <a:pt x="187" y="7"/>
                    </a:lnTo>
                    <a:lnTo>
                      <a:pt x="187" y="8"/>
                    </a:lnTo>
                    <a:lnTo>
                      <a:pt x="188" y="10"/>
                    </a:lnTo>
                    <a:lnTo>
                      <a:pt x="188" y="10"/>
                    </a:lnTo>
                    <a:lnTo>
                      <a:pt x="188" y="13"/>
                    </a:lnTo>
                    <a:lnTo>
                      <a:pt x="189" y="15"/>
                    </a:lnTo>
                    <a:lnTo>
                      <a:pt x="189" y="16"/>
                    </a:lnTo>
                    <a:lnTo>
                      <a:pt x="189" y="18"/>
                    </a:lnTo>
                    <a:lnTo>
                      <a:pt x="190" y="18"/>
                    </a:lnTo>
                    <a:lnTo>
                      <a:pt x="190" y="18"/>
                    </a:lnTo>
                    <a:lnTo>
                      <a:pt x="191" y="16"/>
                    </a:lnTo>
                    <a:lnTo>
                      <a:pt x="191" y="17"/>
                    </a:lnTo>
                    <a:lnTo>
                      <a:pt x="191" y="18"/>
                    </a:lnTo>
                    <a:lnTo>
                      <a:pt x="192" y="18"/>
                    </a:lnTo>
                    <a:lnTo>
                      <a:pt x="192" y="20"/>
                    </a:lnTo>
                    <a:lnTo>
                      <a:pt x="192" y="19"/>
                    </a:lnTo>
                    <a:lnTo>
                      <a:pt x="194" y="20"/>
                    </a:lnTo>
                    <a:lnTo>
                      <a:pt x="194" y="21"/>
                    </a:lnTo>
                    <a:lnTo>
                      <a:pt x="194" y="19"/>
                    </a:lnTo>
                    <a:lnTo>
                      <a:pt x="195" y="19"/>
                    </a:lnTo>
                    <a:lnTo>
                      <a:pt x="195" y="18"/>
                    </a:lnTo>
                    <a:lnTo>
                      <a:pt x="196" y="18"/>
                    </a:lnTo>
                    <a:lnTo>
                      <a:pt x="196" y="17"/>
                    </a:lnTo>
                    <a:lnTo>
                      <a:pt x="196" y="18"/>
                    </a:lnTo>
                    <a:lnTo>
                      <a:pt x="197" y="15"/>
                    </a:lnTo>
                    <a:lnTo>
                      <a:pt x="197" y="15"/>
                    </a:lnTo>
                    <a:lnTo>
                      <a:pt x="197" y="15"/>
                    </a:lnTo>
                    <a:lnTo>
                      <a:pt x="198" y="11"/>
                    </a:lnTo>
                    <a:lnTo>
                      <a:pt x="198" y="11"/>
                    </a:lnTo>
                    <a:lnTo>
                      <a:pt x="198" y="12"/>
                    </a:lnTo>
                    <a:lnTo>
                      <a:pt x="199" y="13"/>
                    </a:lnTo>
                    <a:lnTo>
                      <a:pt x="199" y="13"/>
                    </a:lnTo>
                    <a:lnTo>
                      <a:pt x="200" y="13"/>
                    </a:lnTo>
                    <a:lnTo>
                      <a:pt x="200" y="15"/>
                    </a:lnTo>
                    <a:lnTo>
                      <a:pt x="200" y="13"/>
                    </a:lnTo>
                    <a:lnTo>
                      <a:pt x="201" y="17"/>
                    </a:lnTo>
                    <a:lnTo>
                      <a:pt x="201" y="17"/>
                    </a:lnTo>
                    <a:lnTo>
                      <a:pt x="201" y="17"/>
                    </a:lnTo>
                    <a:lnTo>
                      <a:pt x="203" y="17"/>
                    </a:lnTo>
                    <a:lnTo>
                      <a:pt x="203" y="17"/>
                    </a:lnTo>
                    <a:lnTo>
                      <a:pt x="203" y="15"/>
                    </a:lnTo>
                    <a:lnTo>
                      <a:pt x="204" y="15"/>
                    </a:lnTo>
                    <a:lnTo>
                      <a:pt x="204" y="12"/>
                    </a:lnTo>
                    <a:lnTo>
                      <a:pt x="205" y="12"/>
                    </a:lnTo>
                    <a:lnTo>
                      <a:pt x="205" y="15"/>
                    </a:lnTo>
                    <a:lnTo>
                      <a:pt x="205" y="16"/>
                    </a:lnTo>
                    <a:lnTo>
                      <a:pt x="206" y="16"/>
                    </a:lnTo>
                    <a:lnTo>
                      <a:pt x="206" y="15"/>
                    </a:lnTo>
                    <a:lnTo>
                      <a:pt x="206" y="15"/>
                    </a:lnTo>
                    <a:lnTo>
                      <a:pt x="207" y="15"/>
                    </a:lnTo>
                    <a:lnTo>
                      <a:pt x="207" y="15"/>
                    </a:lnTo>
                    <a:lnTo>
                      <a:pt x="207" y="12"/>
                    </a:lnTo>
                    <a:lnTo>
                      <a:pt x="208" y="12"/>
                    </a:lnTo>
                    <a:lnTo>
                      <a:pt x="208" y="13"/>
                    </a:lnTo>
                    <a:lnTo>
                      <a:pt x="209" y="11"/>
                    </a:lnTo>
                    <a:lnTo>
                      <a:pt x="209" y="12"/>
                    </a:lnTo>
                    <a:lnTo>
                      <a:pt x="209" y="12"/>
                    </a:lnTo>
                    <a:lnTo>
                      <a:pt x="210" y="16"/>
                    </a:lnTo>
                    <a:lnTo>
                      <a:pt x="210" y="16"/>
                    </a:lnTo>
                    <a:lnTo>
                      <a:pt x="210" y="16"/>
                    </a:lnTo>
                    <a:lnTo>
                      <a:pt x="212" y="16"/>
                    </a:lnTo>
                    <a:lnTo>
                      <a:pt x="212" y="15"/>
                    </a:lnTo>
                    <a:lnTo>
                      <a:pt x="212" y="17"/>
                    </a:lnTo>
                    <a:lnTo>
                      <a:pt x="213" y="16"/>
                    </a:lnTo>
                    <a:lnTo>
                      <a:pt x="213" y="15"/>
                    </a:lnTo>
                    <a:lnTo>
                      <a:pt x="214" y="12"/>
                    </a:lnTo>
                    <a:lnTo>
                      <a:pt x="214" y="10"/>
                    </a:lnTo>
                    <a:lnTo>
                      <a:pt x="214" y="10"/>
                    </a:lnTo>
                    <a:lnTo>
                      <a:pt x="215" y="10"/>
                    </a:lnTo>
                    <a:lnTo>
                      <a:pt x="215" y="9"/>
                    </a:lnTo>
                    <a:lnTo>
                      <a:pt x="215" y="7"/>
                    </a:lnTo>
                    <a:lnTo>
                      <a:pt x="216" y="7"/>
                    </a:lnTo>
                    <a:lnTo>
                      <a:pt x="216" y="8"/>
                    </a:lnTo>
                    <a:lnTo>
                      <a:pt x="216" y="8"/>
                    </a:lnTo>
                    <a:lnTo>
                      <a:pt x="217" y="7"/>
                    </a:lnTo>
                    <a:lnTo>
                      <a:pt x="217" y="7"/>
                    </a:lnTo>
                    <a:lnTo>
                      <a:pt x="218" y="7"/>
                    </a:lnTo>
                    <a:lnTo>
                      <a:pt x="218" y="6"/>
                    </a:lnTo>
                    <a:lnTo>
                      <a:pt x="218" y="6"/>
                    </a:lnTo>
                    <a:lnTo>
                      <a:pt x="219" y="6"/>
                    </a:lnTo>
                    <a:lnTo>
                      <a:pt x="219" y="9"/>
                    </a:lnTo>
                    <a:lnTo>
                      <a:pt x="219" y="9"/>
                    </a:lnTo>
                    <a:lnTo>
                      <a:pt x="221" y="10"/>
                    </a:lnTo>
                    <a:lnTo>
                      <a:pt x="221" y="9"/>
                    </a:lnTo>
                    <a:lnTo>
                      <a:pt x="221" y="10"/>
                    </a:lnTo>
                    <a:lnTo>
                      <a:pt x="222" y="10"/>
                    </a:lnTo>
                    <a:lnTo>
                      <a:pt x="222" y="11"/>
                    </a:lnTo>
                    <a:lnTo>
                      <a:pt x="223" y="15"/>
                    </a:lnTo>
                    <a:lnTo>
                      <a:pt x="223" y="11"/>
                    </a:lnTo>
                    <a:lnTo>
                      <a:pt x="223" y="11"/>
                    </a:lnTo>
                    <a:lnTo>
                      <a:pt x="224" y="11"/>
                    </a:lnTo>
                    <a:lnTo>
                      <a:pt x="224" y="12"/>
                    </a:lnTo>
                    <a:lnTo>
                      <a:pt x="224" y="12"/>
                    </a:lnTo>
                    <a:lnTo>
                      <a:pt x="225" y="11"/>
                    </a:lnTo>
                    <a:lnTo>
                      <a:pt x="225" y="12"/>
                    </a:lnTo>
                    <a:lnTo>
                      <a:pt x="226" y="12"/>
                    </a:lnTo>
                    <a:lnTo>
                      <a:pt x="226" y="13"/>
                    </a:lnTo>
                    <a:lnTo>
                      <a:pt x="226" y="13"/>
                    </a:lnTo>
                    <a:lnTo>
                      <a:pt x="227" y="15"/>
                    </a:lnTo>
                    <a:lnTo>
                      <a:pt x="227" y="17"/>
                    </a:lnTo>
                    <a:lnTo>
                      <a:pt x="227" y="17"/>
                    </a:lnTo>
                    <a:lnTo>
                      <a:pt x="228" y="18"/>
                    </a:lnTo>
                    <a:lnTo>
                      <a:pt x="228" y="18"/>
                    </a:lnTo>
                    <a:lnTo>
                      <a:pt x="228" y="17"/>
                    </a:lnTo>
                    <a:lnTo>
                      <a:pt x="230" y="16"/>
                    </a:lnTo>
                    <a:lnTo>
                      <a:pt x="230" y="17"/>
                    </a:lnTo>
                    <a:lnTo>
                      <a:pt x="231" y="17"/>
                    </a:lnTo>
                    <a:lnTo>
                      <a:pt x="231" y="17"/>
                    </a:lnTo>
                    <a:lnTo>
                      <a:pt x="231" y="17"/>
                    </a:lnTo>
                    <a:lnTo>
                      <a:pt x="232" y="17"/>
                    </a:lnTo>
                    <a:lnTo>
                      <a:pt x="232" y="16"/>
                    </a:lnTo>
                    <a:lnTo>
                      <a:pt x="232" y="16"/>
                    </a:lnTo>
                    <a:lnTo>
                      <a:pt x="233" y="15"/>
                    </a:lnTo>
                    <a:lnTo>
                      <a:pt x="233" y="12"/>
                    </a:lnTo>
                    <a:lnTo>
                      <a:pt x="233" y="10"/>
                    </a:lnTo>
                    <a:lnTo>
                      <a:pt x="234" y="8"/>
                    </a:lnTo>
                    <a:lnTo>
                      <a:pt x="234" y="8"/>
                    </a:lnTo>
                    <a:lnTo>
                      <a:pt x="235" y="8"/>
                    </a:lnTo>
                    <a:lnTo>
                      <a:pt x="235" y="9"/>
                    </a:lnTo>
                    <a:lnTo>
                      <a:pt x="235" y="10"/>
                    </a:lnTo>
                    <a:lnTo>
                      <a:pt x="236" y="9"/>
                    </a:lnTo>
                    <a:lnTo>
                      <a:pt x="236" y="9"/>
                    </a:lnTo>
                    <a:lnTo>
                      <a:pt x="236" y="10"/>
                    </a:lnTo>
                    <a:lnTo>
                      <a:pt x="237" y="12"/>
                    </a:lnTo>
                    <a:lnTo>
                      <a:pt x="237" y="16"/>
                    </a:lnTo>
                    <a:lnTo>
                      <a:pt x="237" y="15"/>
                    </a:lnTo>
                    <a:lnTo>
                      <a:pt x="239" y="18"/>
                    </a:lnTo>
                    <a:lnTo>
                      <a:pt x="239" y="19"/>
                    </a:lnTo>
                    <a:lnTo>
                      <a:pt x="240" y="18"/>
                    </a:lnTo>
                    <a:lnTo>
                      <a:pt x="240" y="18"/>
                    </a:lnTo>
                    <a:lnTo>
                      <a:pt x="240" y="18"/>
                    </a:lnTo>
                    <a:lnTo>
                      <a:pt x="241" y="16"/>
                    </a:lnTo>
                    <a:lnTo>
                      <a:pt x="241" y="16"/>
                    </a:lnTo>
                    <a:lnTo>
                      <a:pt x="241" y="15"/>
                    </a:lnTo>
                    <a:lnTo>
                      <a:pt x="242" y="13"/>
                    </a:lnTo>
                    <a:lnTo>
                      <a:pt x="242" y="15"/>
                    </a:lnTo>
                    <a:lnTo>
                      <a:pt x="242" y="12"/>
                    </a:lnTo>
                    <a:lnTo>
                      <a:pt x="243" y="10"/>
                    </a:lnTo>
                    <a:lnTo>
                      <a:pt x="243" y="10"/>
                    </a:lnTo>
                    <a:lnTo>
                      <a:pt x="244" y="10"/>
                    </a:lnTo>
                    <a:lnTo>
                      <a:pt x="244" y="10"/>
                    </a:lnTo>
                    <a:lnTo>
                      <a:pt x="244" y="8"/>
                    </a:lnTo>
                    <a:lnTo>
                      <a:pt x="245" y="9"/>
                    </a:lnTo>
                    <a:lnTo>
                      <a:pt x="245" y="10"/>
                    </a:lnTo>
                    <a:lnTo>
                      <a:pt x="245" y="9"/>
                    </a:lnTo>
                    <a:lnTo>
                      <a:pt x="246" y="9"/>
                    </a:lnTo>
                    <a:lnTo>
                      <a:pt x="246" y="10"/>
                    </a:lnTo>
                    <a:lnTo>
                      <a:pt x="246" y="11"/>
                    </a:lnTo>
                    <a:lnTo>
                      <a:pt x="248" y="10"/>
                    </a:lnTo>
                    <a:lnTo>
                      <a:pt x="248" y="9"/>
                    </a:lnTo>
                    <a:lnTo>
                      <a:pt x="249" y="9"/>
                    </a:lnTo>
                    <a:lnTo>
                      <a:pt x="249" y="9"/>
                    </a:lnTo>
                    <a:lnTo>
                      <a:pt x="249" y="10"/>
                    </a:lnTo>
                    <a:lnTo>
                      <a:pt x="250" y="8"/>
                    </a:lnTo>
                    <a:lnTo>
                      <a:pt x="250" y="7"/>
                    </a:lnTo>
                    <a:lnTo>
                      <a:pt x="250" y="9"/>
                    </a:lnTo>
                    <a:lnTo>
                      <a:pt x="251" y="10"/>
                    </a:lnTo>
                    <a:lnTo>
                      <a:pt x="251" y="10"/>
                    </a:lnTo>
                    <a:lnTo>
                      <a:pt x="251" y="9"/>
                    </a:lnTo>
                    <a:lnTo>
                      <a:pt x="252" y="9"/>
                    </a:lnTo>
                    <a:lnTo>
                      <a:pt x="252" y="9"/>
                    </a:lnTo>
                    <a:lnTo>
                      <a:pt x="253" y="10"/>
                    </a:lnTo>
                    <a:lnTo>
                      <a:pt x="253" y="10"/>
                    </a:lnTo>
                    <a:lnTo>
                      <a:pt x="253" y="9"/>
                    </a:lnTo>
                    <a:lnTo>
                      <a:pt x="254" y="11"/>
                    </a:lnTo>
                    <a:lnTo>
                      <a:pt x="254" y="11"/>
                    </a:lnTo>
                    <a:lnTo>
                      <a:pt x="254" y="13"/>
                    </a:lnTo>
                    <a:lnTo>
                      <a:pt x="255" y="11"/>
                    </a:lnTo>
                    <a:lnTo>
                      <a:pt x="255" y="13"/>
                    </a:lnTo>
                    <a:lnTo>
                      <a:pt x="255" y="12"/>
                    </a:lnTo>
                    <a:lnTo>
                      <a:pt x="257" y="12"/>
                    </a:lnTo>
                    <a:lnTo>
                      <a:pt x="257" y="13"/>
                    </a:lnTo>
                    <a:lnTo>
                      <a:pt x="258" y="12"/>
                    </a:lnTo>
                    <a:lnTo>
                      <a:pt x="258" y="11"/>
                    </a:lnTo>
                    <a:lnTo>
                      <a:pt x="258" y="12"/>
                    </a:lnTo>
                    <a:lnTo>
                      <a:pt x="259" y="13"/>
                    </a:lnTo>
                    <a:lnTo>
                      <a:pt x="259" y="13"/>
                    </a:lnTo>
                    <a:lnTo>
                      <a:pt x="259" y="16"/>
                    </a:lnTo>
                    <a:lnTo>
                      <a:pt x="260" y="16"/>
                    </a:lnTo>
                    <a:lnTo>
                      <a:pt x="260" y="17"/>
                    </a:lnTo>
                    <a:lnTo>
                      <a:pt x="260" y="15"/>
                    </a:lnTo>
                    <a:lnTo>
                      <a:pt x="261" y="12"/>
                    </a:lnTo>
                    <a:lnTo>
                      <a:pt x="261" y="12"/>
                    </a:lnTo>
                    <a:lnTo>
                      <a:pt x="262" y="15"/>
                    </a:lnTo>
                    <a:lnTo>
                      <a:pt x="262" y="15"/>
                    </a:lnTo>
                    <a:lnTo>
                      <a:pt x="262" y="16"/>
                    </a:lnTo>
                    <a:lnTo>
                      <a:pt x="263" y="16"/>
                    </a:lnTo>
                    <a:lnTo>
                      <a:pt x="263" y="18"/>
                    </a:lnTo>
                    <a:lnTo>
                      <a:pt x="263" y="16"/>
                    </a:lnTo>
                    <a:lnTo>
                      <a:pt x="264" y="16"/>
                    </a:lnTo>
                    <a:lnTo>
                      <a:pt x="264" y="13"/>
                    </a:lnTo>
                    <a:lnTo>
                      <a:pt x="264" y="12"/>
                    </a:lnTo>
                    <a:lnTo>
                      <a:pt x="266" y="12"/>
                    </a:lnTo>
                    <a:lnTo>
                      <a:pt x="266" y="11"/>
                    </a:lnTo>
                    <a:lnTo>
                      <a:pt x="267" y="11"/>
                    </a:lnTo>
                    <a:lnTo>
                      <a:pt x="267" y="9"/>
                    </a:lnTo>
                    <a:lnTo>
                      <a:pt x="267" y="9"/>
                    </a:lnTo>
                    <a:lnTo>
                      <a:pt x="268" y="8"/>
                    </a:lnTo>
                    <a:lnTo>
                      <a:pt x="268" y="6"/>
                    </a:lnTo>
                    <a:lnTo>
                      <a:pt x="268" y="7"/>
                    </a:lnTo>
                    <a:lnTo>
                      <a:pt x="269" y="8"/>
                    </a:lnTo>
                    <a:lnTo>
                      <a:pt x="269" y="7"/>
                    </a:lnTo>
                    <a:lnTo>
                      <a:pt x="270" y="7"/>
                    </a:lnTo>
                    <a:lnTo>
                      <a:pt x="270" y="8"/>
                    </a:lnTo>
                    <a:lnTo>
                      <a:pt x="270" y="9"/>
                    </a:lnTo>
                    <a:lnTo>
                      <a:pt x="271" y="10"/>
                    </a:lnTo>
                    <a:lnTo>
                      <a:pt x="271" y="11"/>
                    </a:lnTo>
                    <a:lnTo>
                      <a:pt x="271" y="11"/>
                    </a:lnTo>
                    <a:lnTo>
                      <a:pt x="272" y="12"/>
                    </a:lnTo>
                    <a:lnTo>
                      <a:pt x="272" y="15"/>
                    </a:lnTo>
                    <a:lnTo>
                      <a:pt x="272" y="15"/>
                    </a:lnTo>
                    <a:lnTo>
                      <a:pt x="273" y="15"/>
                    </a:lnTo>
                    <a:lnTo>
                      <a:pt x="273" y="16"/>
                    </a:lnTo>
                    <a:lnTo>
                      <a:pt x="275" y="17"/>
                    </a:lnTo>
                    <a:lnTo>
                      <a:pt x="275" y="19"/>
                    </a:lnTo>
                    <a:lnTo>
                      <a:pt x="275" y="19"/>
                    </a:lnTo>
                    <a:lnTo>
                      <a:pt x="276" y="20"/>
                    </a:lnTo>
                    <a:lnTo>
                      <a:pt x="276" y="20"/>
                    </a:lnTo>
                    <a:lnTo>
                      <a:pt x="276" y="22"/>
                    </a:lnTo>
                    <a:lnTo>
                      <a:pt x="277" y="20"/>
                    </a:lnTo>
                    <a:lnTo>
                      <a:pt x="277" y="18"/>
                    </a:lnTo>
                    <a:lnTo>
                      <a:pt x="277" y="18"/>
                    </a:lnTo>
                    <a:lnTo>
                      <a:pt x="278" y="17"/>
                    </a:lnTo>
                    <a:lnTo>
                      <a:pt x="278" y="16"/>
                    </a:lnTo>
                    <a:lnTo>
                      <a:pt x="279" y="16"/>
                    </a:lnTo>
                    <a:lnTo>
                      <a:pt x="279" y="15"/>
                    </a:lnTo>
                    <a:lnTo>
                      <a:pt x="279" y="12"/>
                    </a:lnTo>
                    <a:lnTo>
                      <a:pt x="280" y="11"/>
                    </a:lnTo>
                    <a:lnTo>
                      <a:pt x="280" y="11"/>
                    </a:lnTo>
                    <a:lnTo>
                      <a:pt x="280" y="15"/>
                    </a:lnTo>
                    <a:lnTo>
                      <a:pt x="281" y="17"/>
                    </a:lnTo>
                    <a:lnTo>
                      <a:pt x="281" y="18"/>
                    </a:lnTo>
                    <a:lnTo>
                      <a:pt x="281" y="18"/>
                    </a:lnTo>
                    <a:lnTo>
                      <a:pt x="282" y="18"/>
                    </a:lnTo>
                    <a:lnTo>
                      <a:pt x="282" y="16"/>
                    </a:lnTo>
                    <a:lnTo>
                      <a:pt x="284" y="16"/>
                    </a:lnTo>
                    <a:lnTo>
                      <a:pt x="284" y="15"/>
                    </a:lnTo>
                    <a:lnTo>
                      <a:pt x="284" y="15"/>
                    </a:lnTo>
                    <a:lnTo>
                      <a:pt x="285" y="16"/>
                    </a:lnTo>
                    <a:lnTo>
                      <a:pt x="285" y="17"/>
                    </a:lnTo>
                    <a:lnTo>
                      <a:pt x="285" y="16"/>
                    </a:lnTo>
                    <a:lnTo>
                      <a:pt x="286" y="17"/>
                    </a:lnTo>
                    <a:lnTo>
                      <a:pt x="286" y="16"/>
                    </a:lnTo>
                    <a:lnTo>
                      <a:pt x="286" y="17"/>
                    </a:lnTo>
                    <a:lnTo>
                      <a:pt x="287" y="17"/>
                    </a:lnTo>
                    <a:lnTo>
                      <a:pt x="287" y="16"/>
                    </a:lnTo>
                    <a:lnTo>
                      <a:pt x="288" y="17"/>
                    </a:lnTo>
                    <a:lnTo>
                      <a:pt x="288" y="17"/>
                    </a:lnTo>
                    <a:lnTo>
                      <a:pt x="288" y="17"/>
                    </a:lnTo>
                    <a:lnTo>
                      <a:pt x="289" y="17"/>
                    </a:lnTo>
                    <a:lnTo>
                      <a:pt x="289" y="16"/>
                    </a:lnTo>
                    <a:lnTo>
                      <a:pt x="289" y="17"/>
                    </a:lnTo>
                    <a:lnTo>
                      <a:pt x="290" y="16"/>
                    </a:lnTo>
                    <a:lnTo>
                      <a:pt x="290" y="15"/>
                    </a:lnTo>
                    <a:lnTo>
                      <a:pt x="290" y="13"/>
                    </a:lnTo>
                    <a:lnTo>
                      <a:pt x="291" y="15"/>
                    </a:lnTo>
                    <a:lnTo>
                      <a:pt x="291" y="12"/>
                    </a:lnTo>
                    <a:lnTo>
                      <a:pt x="293" y="12"/>
                    </a:lnTo>
                    <a:lnTo>
                      <a:pt x="293" y="13"/>
                    </a:lnTo>
                    <a:lnTo>
                      <a:pt x="293" y="15"/>
                    </a:lnTo>
                    <a:lnTo>
                      <a:pt x="294" y="13"/>
                    </a:lnTo>
                    <a:lnTo>
                      <a:pt x="294" y="12"/>
                    </a:lnTo>
                    <a:lnTo>
                      <a:pt x="294" y="15"/>
                    </a:lnTo>
                    <a:lnTo>
                      <a:pt x="295" y="15"/>
                    </a:lnTo>
                    <a:lnTo>
                      <a:pt x="295" y="15"/>
                    </a:lnTo>
                    <a:lnTo>
                      <a:pt x="295" y="12"/>
                    </a:lnTo>
                    <a:lnTo>
                      <a:pt x="296" y="11"/>
                    </a:lnTo>
                    <a:lnTo>
                      <a:pt x="296" y="11"/>
                    </a:lnTo>
                    <a:lnTo>
                      <a:pt x="297" y="13"/>
                    </a:lnTo>
                    <a:lnTo>
                      <a:pt x="297" y="15"/>
                    </a:lnTo>
                    <a:lnTo>
                      <a:pt x="297" y="13"/>
                    </a:lnTo>
                    <a:lnTo>
                      <a:pt x="298" y="13"/>
                    </a:lnTo>
                    <a:lnTo>
                      <a:pt x="298" y="15"/>
                    </a:lnTo>
                    <a:lnTo>
                      <a:pt x="298" y="16"/>
                    </a:lnTo>
                    <a:lnTo>
                      <a:pt x="299" y="15"/>
                    </a:lnTo>
                    <a:lnTo>
                      <a:pt x="299" y="12"/>
                    </a:lnTo>
                    <a:lnTo>
                      <a:pt x="299" y="11"/>
                    </a:lnTo>
                    <a:lnTo>
                      <a:pt x="300" y="11"/>
                    </a:lnTo>
                    <a:lnTo>
                      <a:pt x="300" y="12"/>
                    </a:lnTo>
                    <a:lnTo>
                      <a:pt x="302" y="15"/>
                    </a:lnTo>
                    <a:lnTo>
                      <a:pt x="302" y="15"/>
                    </a:lnTo>
                    <a:lnTo>
                      <a:pt x="302" y="15"/>
                    </a:lnTo>
                    <a:lnTo>
                      <a:pt x="303" y="15"/>
                    </a:lnTo>
                    <a:lnTo>
                      <a:pt x="303" y="12"/>
                    </a:lnTo>
                    <a:lnTo>
                      <a:pt x="303" y="12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4" y="13"/>
                    </a:lnTo>
                    <a:lnTo>
                      <a:pt x="305" y="15"/>
                    </a:lnTo>
                    <a:lnTo>
                      <a:pt x="305" y="15"/>
                    </a:lnTo>
                    <a:lnTo>
                      <a:pt x="306" y="15"/>
                    </a:lnTo>
                    <a:lnTo>
                      <a:pt x="306" y="12"/>
                    </a:lnTo>
                    <a:lnTo>
                      <a:pt x="306" y="10"/>
                    </a:lnTo>
                    <a:lnTo>
                      <a:pt x="307" y="10"/>
                    </a:lnTo>
                    <a:lnTo>
                      <a:pt x="307" y="11"/>
                    </a:lnTo>
                    <a:lnTo>
                      <a:pt x="307" y="13"/>
                    </a:lnTo>
                    <a:lnTo>
                      <a:pt x="308" y="12"/>
                    </a:lnTo>
                    <a:lnTo>
                      <a:pt x="308" y="12"/>
                    </a:lnTo>
                    <a:lnTo>
                      <a:pt x="308" y="12"/>
                    </a:lnTo>
                    <a:lnTo>
                      <a:pt x="309" y="12"/>
                    </a:lnTo>
                    <a:lnTo>
                      <a:pt x="309" y="11"/>
                    </a:lnTo>
                    <a:lnTo>
                      <a:pt x="311" y="11"/>
                    </a:lnTo>
                    <a:lnTo>
                      <a:pt x="311" y="9"/>
                    </a:lnTo>
                    <a:lnTo>
                      <a:pt x="311" y="10"/>
                    </a:lnTo>
                    <a:lnTo>
                      <a:pt x="312" y="9"/>
                    </a:lnTo>
                    <a:lnTo>
                      <a:pt x="312" y="7"/>
                    </a:lnTo>
                    <a:lnTo>
                      <a:pt x="312" y="9"/>
                    </a:lnTo>
                    <a:lnTo>
                      <a:pt x="313" y="8"/>
                    </a:lnTo>
                    <a:lnTo>
                      <a:pt x="313" y="9"/>
                    </a:lnTo>
                    <a:lnTo>
                      <a:pt x="314" y="8"/>
                    </a:lnTo>
                    <a:lnTo>
                      <a:pt x="314" y="7"/>
                    </a:lnTo>
                    <a:lnTo>
                      <a:pt x="314" y="8"/>
                    </a:lnTo>
                    <a:lnTo>
                      <a:pt x="315" y="7"/>
                    </a:lnTo>
                    <a:lnTo>
                      <a:pt x="315" y="3"/>
                    </a:lnTo>
                    <a:lnTo>
                      <a:pt x="315" y="1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316" y="2"/>
                    </a:lnTo>
                    <a:lnTo>
                      <a:pt x="317" y="1"/>
                    </a:lnTo>
                    <a:lnTo>
                      <a:pt x="317" y="1"/>
                    </a:lnTo>
                    <a:lnTo>
                      <a:pt x="318" y="2"/>
                    </a:lnTo>
                    <a:lnTo>
                      <a:pt x="318" y="7"/>
                    </a:lnTo>
                    <a:lnTo>
                      <a:pt x="318" y="7"/>
                    </a:lnTo>
                    <a:lnTo>
                      <a:pt x="320" y="9"/>
                    </a:lnTo>
                    <a:lnTo>
                      <a:pt x="320" y="12"/>
                    </a:lnTo>
                    <a:lnTo>
                      <a:pt x="320" y="12"/>
                    </a:lnTo>
                    <a:lnTo>
                      <a:pt x="321" y="16"/>
                    </a:lnTo>
                    <a:lnTo>
                      <a:pt x="321" y="16"/>
                    </a:lnTo>
                    <a:lnTo>
                      <a:pt x="321" y="17"/>
                    </a:lnTo>
                    <a:lnTo>
                      <a:pt x="322" y="16"/>
                    </a:lnTo>
                    <a:lnTo>
                      <a:pt x="322" y="16"/>
                    </a:lnTo>
                    <a:lnTo>
                      <a:pt x="323" y="12"/>
                    </a:lnTo>
                    <a:lnTo>
                      <a:pt x="323" y="11"/>
                    </a:lnTo>
                    <a:lnTo>
                      <a:pt x="323" y="11"/>
                    </a:lnTo>
                    <a:lnTo>
                      <a:pt x="324" y="10"/>
                    </a:lnTo>
                    <a:lnTo>
                      <a:pt x="324" y="9"/>
                    </a:lnTo>
                    <a:lnTo>
                      <a:pt x="324" y="8"/>
                    </a:lnTo>
                    <a:lnTo>
                      <a:pt x="325" y="9"/>
                    </a:lnTo>
                    <a:lnTo>
                      <a:pt x="325" y="9"/>
                    </a:lnTo>
                    <a:lnTo>
                      <a:pt x="325" y="9"/>
                    </a:lnTo>
                    <a:lnTo>
                      <a:pt x="326" y="7"/>
                    </a:lnTo>
                    <a:lnTo>
                      <a:pt x="326" y="3"/>
                    </a:lnTo>
                    <a:lnTo>
                      <a:pt x="327" y="3"/>
                    </a:lnTo>
                    <a:lnTo>
                      <a:pt x="327" y="4"/>
                    </a:lnTo>
                    <a:lnTo>
                      <a:pt x="327" y="9"/>
                    </a:lnTo>
                    <a:lnTo>
                      <a:pt x="329" y="9"/>
                    </a:lnTo>
                    <a:lnTo>
                      <a:pt x="329" y="10"/>
                    </a:lnTo>
                    <a:lnTo>
                      <a:pt x="329" y="10"/>
                    </a:lnTo>
                    <a:lnTo>
                      <a:pt x="330" y="11"/>
                    </a:lnTo>
                    <a:lnTo>
                      <a:pt x="330" y="10"/>
                    </a:lnTo>
                    <a:lnTo>
                      <a:pt x="330" y="10"/>
                    </a:lnTo>
                    <a:lnTo>
                      <a:pt x="331" y="11"/>
                    </a:lnTo>
                    <a:lnTo>
                      <a:pt x="331" y="9"/>
                    </a:lnTo>
                    <a:lnTo>
                      <a:pt x="332" y="7"/>
                    </a:lnTo>
                    <a:lnTo>
                      <a:pt x="332" y="4"/>
                    </a:lnTo>
                    <a:lnTo>
                      <a:pt x="332" y="4"/>
                    </a:lnTo>
                    <a:lnTo>
                      <a:pt x="333" y="4"/>
                    </a:lnTo>
                    <a:lnTo>
                      <a:pt x="333" y="4"/>
                    </a:lnTo>
                    <a:lnTo>
                      <a:pt x="333" y="7"/>
                    </a:lnTo>
                    <a:lnTo>
                      <a:pt x="334" y="8"/>
                    </a:lnTo>
                    <a:lnTo>
                      <a:pt x="334" y="9"/>
                    </a:lnTo>
                    <a:lnTo>
                      <a:pt x="334" y="8"/>
                    </a:lnTo>
                    <a:lnTo>
                      <a:pt x="335" y="9"/>
                    </a:lnTo>
                    <a:lnTo>
                      <a:pt x="335" y="8"/>
                    </a:lnTo>
                    <a:lnTo>
                      <a:pt x="336" y="8"/>
                    </a:lnTo>
                    <a:lnTo>
                      <a:pt x="336" y="9"/>
                    </a:lnTo>
                    <a:lnTo>
                      <a:pt x="336" y="9"/>
                    </a:lnTo>
                    <a:lnTo>
                      <a:pt x="338" y="10"/>
                    </a:lnTo>
                    <a:lnTo>
                      <a:pt x="338" y="10"/>
                    </a:lnTo>
                    <a:lnTo>
                      <a:pt x="338" y="11"/>
                    </a:lnTo>
                    <a:lnTo>
                      <a:pt x="339" y="12"/>
                    </a:lnTo>
                    <a:lnTo>
                      <a:pt x="339" y="16"/>
                    </a:lnTo>
                    <a:lnTo>
                      <a:pt x="339" y="17"/>
                    </a:lnTo>
                    <a:lnTo>
                      <a:pt x="340" y="17"/>
                    </a:lnTo>
                    <a:lnTo>
                      <a:pt x="340" y="17"/>
                    </a:lnTo>
                    <a:lnTo>
                      <a:pt x="341" y="17"/>
                    </a:lnTo>
                    <a:lnTo>
                      <a:pt x="341" y="17"/>
                    </a:lnTo>
                    <a:lnTo>
                      <a:pt x="341" y="17"/>
                    </a:lnTo>
                    <a:lnTo>
                      <a:pt x="342" y="16"/>
                    </a:lnTo>
                    <a:lnTo>
                      <a:pt x="342" y="15"/>
                    </a:lnTo>
                    <a:lnTo>
                      <a:pt x="342" y="13"/>
                    </a:lnTo>
                    <a:lnTo>
                      <a:pt x="343" y="16"/>
                    </a:lnTo>
                    <a:lnTo>
                      <a:pt x="343" y="15"/>
                    </a:lnTo>
                    <a:lnTo>
                      <a:pt x="343" y="17"/>
                    </a:lnTo>
                    <a:lnTo>
                      <a:pt x="344" y="16"/>
                    </a:lnTo>
                    <a:lnTo>
                      <a:pt x="344" y="15"/>
                    </a:lnTo>
                    <a:lnTo>
                      <a:pt x="345" y="16"/>
                    </a:lnTo>
                    <a:lnTo>
                      <a:pt x="345" y="11"/>
                    </a:lnTo>
                    <a:lnTo>
                      <a:pt x="345" y="11"/>
                    </a:lnTo>
                    <a:lnTo>
                      <a:pt x="347" y="15"/>
                    </a:lnTo>
                    <a:lnTo>
                      <a:pt x="347" y="16"/>
                    </a:lnTo>
                    <a:lnTo>
                      <a:pt x="347" y="17"/>
                    </a:lnTo>
                    <a:lnTo>
                      <a:pt x="348" y="15"/>
                    </a:lnTo>
                    <a:lnTo>
                      <a:pt x="348" y="18"/>
                    </a:lnTo>
                    <a:lnTo>
                      <a:pt x="348" y="17"/>
                    </a:lnTo>
                    <a:lnTo>
                      <a:pt x="349" y="17"/>
                    </a:lnTo>
                    <a:lnTo>
                      <a:pt x="349" y="18"/>
                    </a:lnTo>
                    <a:lnTo>
                      <a:pt x="350" y="16"/>
                    </a:lnTo>
                    <a:lnTo>
                      <a:pt x="350" y="17"/>
                    </a:lnTo>
                    <a:lnTo>
                      <a:pt x="350" y="17"/>
                    </a:lnTo>
                    <a:lnTo>
                      <a:pt x="351" y="16"/>
                    </a:lnTo>
                    <a:lnTo>
                      <a:pt x="351" y="17"/>
                    </a:lnTo>
                    <a:lnTo>
                      <a:pt x="351" y="18"/>
                    </a:lnTo>
                    <a:lnTo>
                      <a:pt x="352" y="20"/>
                    </a:lnTo>
                    <a:lnTo>
                      <a:pt x="352" y="22"/>
                    </a:lnTo>
                    <a:lnTo>
                      <a:pt x="352" y="24"/>
                    </a:lnTo>
                    <a:lnTo>
                      <a:pt x="353" y="24"/>
                    </a:lnTo>
                    <a:lnTo>
                      <a:pt x="353" y="25"/>
                    </a:lnTo>
                    <a:lnTo>
                      <a:pt x="354" y="26"/>
                    </a:lnTo>
                    <a:lnTo>
                      <a:pt x="354" y="26"/>
                    </a:lnTo>
                    <a:lnTo>
                      <a:pt x="354" y="22"/>
                    </a:lnTo>
                    <a:lnTo>
                      <a:pt x="356" y="24"/>
                    </a:lnTo>
                    <a:lnTo>
                      <a:pt x="356" y="25"/>
                    </a:lnTo>
                    <a:lnTo>
                      <a:pt x="356" y="25"/>
                    </a:lnTo>
                    <a:lnTo>
                      <a:pt x="357" y="26"/>
                    </a:lnTo>
                    <a:lnTo>
                      <a:pt x="357" y="27"/>
                    </a:lnTo>
                    <a:lnTo>
                      <a:pt x="358" y="27"/>
                    </a:lnTo>
                    <a:lnTo>
                      <a:pt x="358" y="29"/>
                    </a:lnTo>
                    <a:lnTo>
                      <a:pt x="358" y="31"/>
                    </a:lnTo>
                    <a:lnTo>
                      <a:pt x="359" y="34"/>
                    </a:lnTo>
                    <a:lnTo>
                      <a:pt x="359" y="34"/>
                    </a:lnTo>
                    <a:lnTo>
                      <a:pt x="359" y="35"/>
                    </a:lnTo>
                    <a:lnTo>
                      <a:pt x="360" y="34"/>
                    </a:lnTo>
                    <a:lnTo>
                      <a:pt x="360" y="31"/>
                    </a:lnTo>
                    <a:lnTo>
                      <a:pt x="360" y="30"/>
                    </a:lnTo>
                    <a:lnTo>
                      <a:pt x="361" y="31"/>
                    </a:lnTo>
                    <a:lnTo>
                      <a:pt x="361" y="33"/>
                    </a:lnTo>
                    <a:lnTo>
                      <a:pt x="362" y="35"/>
                    </a:lnTo>
                    <a:lnTo>
                      <a:pt x="362" y="35"/>
                    </a:lnTo>
                    <a:lnTo>
                      <a:pt x="362" y="36"/>
                    </a:lnTo>
                    <a:lnTo>
                      <a:pt x="363" y="37"/>
                    </a:lnTo>
                    <a:lnTo>
                      <a:pt x="363" y="38"/>
                    </a:lnTo>
                    <a:lnTo>
                      <a:pt x="363" y="40"/>
                    </a:lnTo>
                    <a:lnTo>
                      <a:pt x="365" y="42"/>
                    </a:lnTo>
                    <a:lnTo>
                      <a:pt x="365" y="43"/>
                    </a:lnTo>
                    <a:lnTo>
                      <a:pt x="365" y="42"/>
                    </a:lnTo>
                    <a:lnTo>
                      <a:pt x="366" y="40"/>
                    </a:lnTo>
                    <a:lnTo>
                      <a:pt x="366" y="40"/>
                    </a:lnTo>
                    <a:lnTo>
                      <a:pt x="367" y="43"/>
                    </a:lnTo>
                    <a:lnTo>
                      <a:pt x="367" y="44"/>
                    </a:lnTo>
                    <a:lnTo>
                      <a:pt x="367" y="44"/>
                    </a:lnTo>
                    <a:lnTo>
                      <a:pt x="368" y="43"/>
                    </a:lnTo>
                    <a:lnTo>
                      <a:pt x="368" y="45"/>
                    </a:lnTo>
                    <a:lnTo>
                      <a:pt x="368" y="45"/>
                    </a:lnTo>
                    <a:lnTo>
                      <a:pt x="369" y="45"/>
                    </a:lnTo>
                    <a:lnTo>
                      <a:pt x="369" y="47"/>
                    </a:lnTo>
                    <a:lnTo>
                      <a:pt x="369" y="47"/>
                    </a:lnTo>
                    <a:lnTo>
                      <a:pt x="370" y="49"/>
                    </a:lnTo>
                    <a:lnTo>
                      <a:pt x="370" y="47"/>
                    </a:lnTo>
                    <a:lnTo>
                      <a:pt x="371" y="46"/>
                    </a:lnTo>
                    <a:lnTo>
                      <a:pt x="371" y="46"/>
                    </a:lnTo>
                    <a:lnTo>
                      <a:pt x="371" y="46"/>
                    </a:lnTo>
                    <a:lnTo>
                      <a:pt x="372" y="48"/>
                    </a:lnTo>
                    <a:lnTo>
                      <a:pt x="372" y="47"/>
                    </a:lnTo>
                    <a:lnTo>
                      <a:pt x="372" y="49"/>
                    </a:lnTo>
                    <a:lnTo>
                      <a:pt x="374" y="49"/>
                    </a:lnTo>
                    <a:lnTo>
                      <a:pt x="374" y="49"/>
                    </a:lnTo>
                    <a:lnTo>
                      <a:pt x="374" y="52"/>
                    </a:lnTo>
                    <a:lnTo>
                      <a:pt x="375" y="52"/>
                    </a:lnTo>
                    <a:lnTo>
                      <a:pt x="375" y="52"/>
                    </a:lnTo>
                    <a:lnTo>
                      <a:pt x="376" y="53"/>
                    </a:lnTo>
                    <a:lnTo>
                      <a:pt x="376" y="52"/>
                    </a:lnTo>
                    <a:lnTo>
                      <a:pt x="376" y="53"/>
                    </a:lnTo>
                    <a:lnTo>
                      <a:pt x="377" y="52"/>
                    </a:lnTo>
                    <a:lnTo>
                      <a:pt x="377" y="51"/>
                    </a:lnTo>
                    <a:lnTo>
                      <a:pt x="377" y="52"/>
                    </a:lnTo>
                    <a:lnTo>
                      <a:pt x="378" y="49"/>
                    </a:lnTo>
                    <a:lnTo>
                      <a:pt x="378" y="51"/>
                    </a:lnTo>
                    <a:lnTo>
                      <a:pt x="378" y="51"/>
                    </a:lnTo>
                    <a:lnTo>
                      <a:pt x="379" y="51"/>
                    </a:lnTo>
                    <a:lnTo>
                      <a:pt x="379" y="51"/>
                    </a:lnTo>
                    <a:lnTo>
                      <a:pt x="380" y="52"/>
                    </a:lnTo>
                    <a:lnTo>
                      <a:pt x="380" y="51"/>
                    </a:lnTo>
                    <a:lnTo>
                      <a:pt x="380" y="48"/>
                    </a:lnTo>
                    <a:lnTo>
                      <a:pt x="381" y="48"/>
                    </a:lnTo>
                    <a:lnTo>
                      <a:pt x="381" y="47"/>
                    </a:lnTo>
                    <a:lnTo>
                      <a:pt x="381" y="46"/>
                    </a:lnTo>
                    <a:lnTo>
                      <a:pt x="383" y="45"/>
                    </a:lnTo>
                    <a:lnTo>
                      <a:pt x="383" y="47"/>
                    </a:lnTo>
                    <a:lnTo>
                      <a:pt x="383" y="49"/>
                    </a:lnTo>
                    <a:lnTo>
                      <a:pt x="384" y="49"/>
                    </a:lnTo>
                    <a:lnTo>
                      <a:pt x="384" y="51"/>
                    </a:lnTo>
                    <a:lnTo>
                      <a:pt x="385" y="53"/>
                    </a:lnTo>
                    <a:lnTo>
                      <a:pt x="385" y="52"/>
                    </a:lnTo>
                    <a:lnTo>
                      <a:pt x="385" y="52"/>
                    </a:lnTo>
                    <a:lnTo>
                      <a:pt x="386" y="53"/>
                    </a:lnTo>
                    <a:lnTo>
                      <a:pt x="386" y="54"/>
                    </a:lnTo>
                    <a:lnTo>
                      <a:pt x="386" y="54"/>
                    </a:lnTo>
                    <a:lnTo>
                      <a:pt x="387" y="52"/>
                    </a:lnTo>
                    <a:lnTo>
                      <a:pt x="387" y="52"/>
                    </a:lnTo>
                    <a:lnTo>
                      <a:pt x="387" y="51"/>
                    </a:lnTo>
                    <a:lnTo>
                      <a:pt x="388" y="51"/>
                    </a:lnTo>
                    <a:lnTo>
                      <a:pt x="388" y="52"/>
                    </a:lnTo>
                    <a:lnTo>
                      <a:pt x="389" y="52"/>
                    </a:lnTo>
                    <a:lnTo>
                      <a:pt x="389" y="52"/>
                    </a:lnTo>
                    <a:lnTo>
                      <a:pt x="389" y="51"/>
                    </a:lnTo>
                    <a:lnTo>
                      <a:pt x="390" y="51"/>
                    </a:lnTo>
                    <a:lnTo>
                      <a:pt x="390" y="53"/>
                    </a:lnTo>
                    <a:lnTo>
                      <a:pt x="390" y="54"/>
                    </a:lnTo>
                    <a:lnTo>
                      <a:pt x="392" y="54"/>
                    </a:lnTo>
                    <a:lnTo>
                      <a:pt x="392" y="55"/>
                    </a:lnTo>
                    <a:lnTo>
                      <a:pt x="392" y="54"/>
                    </a:lnTo>
                    <a:lnTo>
                      <a:pt x="393" y="54"/>
                    </a:lnTo>
                    <a:lnTo>
                      <a:pt x="393" y="55"/>
                    </a:lnTo>
                    <a:lnTo>
                      <a:pt x="394" y="52"/>
                    </a:lnTo>
                    <a:lnTo>
                      <a:pt x="394" y="52"/>
                    </a:lnTo>
                    <a:lnTo>
                      <a:pt x="394" y="51"/>
                    </a:lnTo>
                    <a:lnTo>
                      <a:pt x="395" y="52"/>
                    </a:lnTo>
                    <a:lnTo>
                      <a:pt x="395" y="52"/>
                    </a:lnTo>
                    <a:lnTo>
                      <a:pt x="395" y="51"/>
                    </a:lnTo>
                    <a:lnTo>
                      <a:pt x="396" y="49"/>
                    </a:lnTo>
                    <a:lnTo>
                      <a:pt x="396" y="49"/>
                    </a:lnTo>
                    <a:lnTo>
                      <a:pt x="396" y="49"/>
                    </a:lnTo>
                    <a:lnTo>
                      <a:pt x="397" y="47"/>
                    </a:lnTo>
                    <a:lnTo>
                      <a:pt x="397" y="46"/>
                    </a:lnTo>
                    <a:lnTo>
                      <a:pt x="398" y="44"/>
                    </a:lnTo>
                    <a:lnTo>
                      <a:pt x="398" y="44"/>
                    </a:lnTo>
                    <a:lnTo>
                      <a:pt x="398" y="44"/>
                    </a:lnTo>
                    <a:lnTo>
                      <a:pt x="399" y="46"/>
                    </a:lnTo>
                    <a:lnTo>
                      <a:pt x="399" y="46"/>
                    </a:lnTo>
                    <a:lnTo>
                      <a:pt x="399" y="47"/>
                    </a:lnTo>
                    <a:lnTo>
                      <a:pt x="401" y="47"/>
                    </a:lnTo>
                    <a:lnTo>
                      <a:pt x="401" y="46"/>
                    </a:lnTo>
                    <a:lnTo>
                      <a:pt x="402" y="46"/>
                    </a:lnTo>
                    <a:lnTo>
                      <a:pt x="402" y="47"/>
                    </a:lnTo>
                    <a:lnTo>
                      <a:pt x="402" y="47"/>
                    </a:lnTo>
                    <a:lnTo>
                      <a:pt x="403" y="48"/>
                    </a:lnTo>
                    <a:lnTo>
                      <a:pt x="403" y="49"/>
                    </a:lnTo>
                    <a:lnTo>
                      <a:pt x="403" y="49"/>
                    </a:lnTo>
                    <a:lnTo>
                      <a:pt x="404" y="49"/>
                    </a:lnTo>
                    <a:lnTo>
                      <a:pt x="404" y="49"/>
                    </a:lnTo>
                    <a:lnTo>
                      <a:pt x="404" y="48"/>
                    </a:lnTo>
                    <a:lnTo>
                      <a:pt x="405" y="49"/>
                    </a:lnTo>
                    <a:lnTo>
                      <a:pt x="405" y="49"/>
                    </a:lnTo>
                    <a:lnTo>
                      <a:pt x="406" y="51"/>
                    </a:lnTo>
                    <a:lnTo>
                      <a:pt x="406" y="52"/>
                    </a:lnTo>
                    <a:lnTo>
                      <a:pt x="406" y="52"/>
                    </a:lnTo>
                    <a:lnTo>
                      <a:pt x="407" y="54"/>
                    </a:lnTo>
                    <a:lnTo>
                      <a:pt x="407" y="54"/>
                    </a:lnTo>
                    <a:lnTo>
                      <a:pt x="407" y="53"/>
                    </a:lnTo>
                    <a:lnTo>
                      <a:pt x="408" y="52"/>
                    </a:lnTo>
                    <a:lnTo>
                      <a:pt x="408" y="51"/>
                    </a:lnTo>
                    <a:lnTo>
                      <a:pt x="408" y="48"/>
                    </a:lnTo>
                    <a:lnTo>
                      <a:pt x="410" y="47"/>
                    </a:lnTo>
                    <a:lnTo>
                      <a:pt x="410" y="46"/>
                    </a:lnTo>
                    <a:lnTo>
                      <a:pt x="411" y="44"/>
                    </a:lnTo>
                    <a:lnTo>
                      <a:pt x="411" y="44"/>
                    </a:lnTo>
                    <a:lnTo>
                      <a:pt x="411" y="43"/>
                    </a:lnTo>
                    <a:lnTo>
                      <a:pt x="412" y="42"/>
                    </a:lnTo>
                    <a:lnTo>
                      <a:pt x="412" y="43"/>
                    </a:lnTo>
                    <a:lnTo>
                      <a:pt x="412" y="45"/>
                    </a:lnTo>
                    <a:lnTo>
                      <a:pt x="413" y="43"/>
                    </a:lnTo>
                    <a:lnTo>
                      <a:pt x="413" y="43"/>
                    </a:lnTo>
                    <a:lnTo>
                      <a:pt x="413" y="42"/>
                    </a:lnTo>
                    <a:lnTo>
                      <a:pt x="414" y="42"/>
                    </a:lnTo>
                    <a:lnTo>
                      <a:pt x="414" y="43"/>
                    </a:lnTo>
                    <a:lnTo>
                      <a:pt x="415" y="43"/>
                    </a:lnTo>
                    <a:lnTo>
                      <a:pt x="415" y="43"/>
                    </a:lnTo>
                    <a:lnTo>
                      <a:pt x="415" y="43"/>
                    </a:lnTo>
                    <a:lnTo>
                      <a:pt x="416" y="42"/>
                    </a:lnTo>
                    <a:lnTo>
                      <a:pt x="416" y="44"/>
                    </a:lnTo>
                    <a:lnTo>
                      <a:pt x="416" y="46"/>
                    </a:lnTo>
                    <a:lnTo>
                      <a:pt x="417" y="46"/>
                    </a:lnTo>
                    <a:lnTo>
                      <a:pt x="417" y="46"/>
                    </a:lnTo>
                    <a:lnTo>
                      <a:pt x="417" y="47"/>
                    </a:lnTo>
                    <a:lnTo>
                      <a:pt x="419" y="47"/>
                    </a:lnTo>
                    <a:lnTo>
                      <a:pt x="419" y="47"/>
                    </a:lnTo>
                    <a:lnTo>
                      <a:pt x="420" y="46"/>
                    </a:lnTo>
                    <a:lnTo>
                      <a:pt x="420" y="45"/>
                    </a:lnTo>
                    <a:lnTo>
                      <a:pt x="420" y="47"/>
                    </a:lnTo>
                    <a:lnTo>
                      <a:pt x="421" y="47"/>
                    </a:lnTo>
                    <a:lnTo>
                      <a:pt x="421" y="48"/>
                    </a:lnTo>
                    <a:lnTo>
                      <a:pt x="421" y="48"/>
                    </a:lnTo>
                    <a:lnTo>
                      <a:pt x="422" y="48"/>
                    </a:lnTo>
                    <a:lnTo>
                      <a:pt x="422" y="46"/>
                    </a:lnTo>
                    <a:lnTo>
                      <a:pt x="422" y="47"/>
                    </a:lnTo>
                    <a:lnTo>
                      <a:pt x="423" y="48"/>
                    </a:lnTo>
                    <a:lnTo>
                      <a:pt x="423" y="48"/>
                    </a:lnTo>
                    <a:lnTo>
                      <a:pt x="424" y="49"/>
                    </a:lnTo>
                    <a:lnTo>
                      <a:pt x="424" y="47"/>
                    </a:lnTo>
                    <a:lnTo>
                      <a:pt x="424" y="47"/>
                    </a:lnTo>
                    <a:lnTo>
                      <a:pt x="425" y="47"/>
                    </a:lnTo>
                    <a:lnTo>
                      <a:pt x="425" y="47"/>
                    </a:lnTo>
                    <a:lnTo>
                      <a:pt x="425" y="47"/>
                    </a:lnTo>
                    <a:lnTo>
                      <a:pt x="426" y="46"/>
                    </a:lnTo>
                    <a:lnTo>
                      <a:pt x="426" y="46"/>
                    </a:lnTo>
                    <a:lnTo>
                      <a:pt x="426" y="44"/>
                    </a:lnTo>
                    <a:lnTo>
                      <a:pt x="427" y="43"/>
                    </a:lnTo>
                    <a:lnTo>
                      <a:pt x="427" y="40"/>
                    </a:lnTo>
                    <a:lnTo>
                      <a:pt x="429" y="39"/>
                    </a:lnTo>
                    <a:lnTo>
                      <a:pt x="429" y="40"/>
                    </a:lnTo>
                    <a:lnTo>
                      <a:pt x="429" y="39"/>
                    </a:lnTo>
                    <a:lnTo>
                      <a:pt x="430" y="40"/>
                    </a:lnTo>
                    <a:lnTo>
                      <a:pt x="430" y="39"/>
                    </a:lnTo>
                    <a:lnTo>
                      <a:pt x="430" y="40"/>
                    </a:lnTo>
                    <a:lnTo>
                      <a:pt x="431" y="40"/>
                    </a:lnTo>
                    <a:lnTo>
                      <a:pt x="431" y="39"/>
                    </a:lnTo>
                    <a:lnTo>
                      <a:pt x="431" y="40"/>
                    </a:lnTo>
                    <a:lnTo>
                      <a:pt x="432" y="39"/>
                    </a:lnTo>
                    <a:lnTo>
                      <a:pt x="432" y="39"/>
                    </a:lnTo>
                    <a:lnTo>
                      <a:pt x="433" y="39"/>
                    </a:lnTo>
                    <a:lnTo>
                      <a:pt x="433" y="39"/>
                    </a:lnTo>
                    <a:lnTo>
                      <a:pt x="433" y="40"/>
                    </a:lnTo>
                    <a:lnTo>
                      <a:pt x="434" y="39"/>
                    </a:lnTo>
                    <a:lnTo>
                      <a:pt x="434" y="40"/>
                    </a:lnTo>
                    <a:lnTo>
                      <a:pt x="434" y="39"/>
                    </a:lnTo>
                    <a:lnTo>
                      <a:pt x="435" y="40"/>
                    </a:lnTo>
                    <a:lnTo>
                      <a:pt x="435" y="42"/>
                    </a:lnTo>
                    <a:lnTo>
                      <a:pt x="435" y="44"/>
                    </a:lnTo>
                    <a:lnTo>
                      <a:pt x="436" y="44"/>
                    </a:lnTo>
                    <a:lnTo>
                      <a:pt x="436" y="45"/>
                    </a:lnTo>
                    <a:lnTo>
                      <a:pt x="438" y="44"/>
                    </a:lnTo>
                    <a:lnTo>
                      <a:pt x="438" y="44"/>
                    </a:lnTo>
                    <a:lnTo>
                      <a:pt x="438" y="45"/>
                    </a:lnTo>
                    <a:lnTo>
                      <a:pt x="439" y="46"/>
                    </a:lnTo>
                    <a:lnTo>
                      <a:pt x="439" y="48"/>
                    </a:lnTo>
                    <a:lnTo>
                      <a:pt x="439" y="48"/>
                    </a:lnTo>
                    <a:lnTo>
                      <a:pt x="440" y="49"/>
                    </a:lnTo>
                    <a:lnTo>
                      <a:pt x="440" y="48"/>
                    </a:lnTo>
                    <a:lnTo>
                      <a:pt x="440" y="47"/>
                    </a:lnTo>
                    <a:lnTo>
                      <a:pt x="441" y="46"/>
                    </a:lnTo>
                    <a:lnTo>
                      <a:pt x="441" y="46"/>
                    </a:lnTo>
                    <a:lnTo>
                      <a:pt x="442" y="43"/>
                    </a:lnTo>
                    <a:lnTo>
                      <a:pt x="442" y="44"/>
                    </a:lnTo>
                    <a:lnTo>
                      <a:pt x="442" y="42"/>
                    </a:lnTo>
                    <a:lnTo>
                      <a:pt x="443" y="40"/>
                    </a:lnTo>
                    <a:lnTo>
                      <a:pt x="443" y="39"/>
                    </a:lnTo>
                    <a:lnTo>
                      <a:pt x="443" y="38"/>
                    </a:lnTo>
                    <a:lnTo>
                      <a:pt x="444" y="37"/>
                    </a:lnTo>
                    <a:lnTo>
                      <a:pt x="444" y="39"/>
                    </a:lnTo>
                    <a:lnTo>
                      <a:pt x="445" y="40"/>
                    </a:lnTo>
                    <a:lnTo>
                      <a:pt x="445" y="44"/>
                    </a:lnTo>
                    <a:lnTo>
                      <a:pt x="445" y="44"/>
                    </a:lnTo>
                    <a:lnTo>
                      <a:pt x="447" y="45"/>
                    </a:lnTo>
                    <a:lnTo>
                      <a:pt x="447" y="44"/>
                    </a:lnTo>
                    <a:lnTo>
                      <a:pt x="447" y="47"/>
                    </a:lnTo>
                    <a:lnTo>
                      <a:pt x="448" y="46"/>
                    </a:lnTo>
                    <a:lnTo>
                      <a:pt x="448" y="46"/>
                    </a:lnTo>
                    <a:lnTo>
                      <a:pt x="448" y="44"/>
                    </a:lnTo>
                    <a:lnTo>
                      <a:pt x="449" y="43"/>
                    </a:lnTo>
                    <a:lnTo>
                      <a:pt x="449" y="43"/>
                    </a:lnTo>
                    <a:lnTo>
                      <a:pt x="450" y="42"/>
                    </a:lnTo>
                    <a:lnTo>
                      <a:pt x="450" y="43"/>
                    </a:lnTo>
                    <a:lnTo>
                      <a:pt x="450" y="43"/>
                    </a:lnTo>
                    <a:lnTo>
                      <a:pt x="451" y="42"/>
                    </a:lnTo>
                    <a:lnTo>
                      <a:pt x="451" y="43"/>
                    </a:lnTo>
                    <a:lnTo>
                      <a:pt x="451" y="43"/>
                    </a:lnTo>
                    <a:lnTo>
                      <a:pt x="452" y="43"/>
                    </a:lnTo>
                    <a:lnTo>
                      <a:pt x="452" y="43"/>
                    </a:lnTo>
                    <a:lnTo>
                      <a:pt x="452" y="42"/>
                    </a:lnTo>
                    <a:lnTo>
                      <a:pt x="453" y="40"/>
                    </a:lnTo>
                    <a:lnTo>
                      <a:pt x="453" y="39"/>
                    </a:lnTo>
                    <a:lnTo>
                      <a:pt x="454" y="39"/>
                    </a:lnTo>
                    <a:lnTo>
                      <a:pt x="454" y="39"/>
                    </a:lnTo>
                    <a:lnTo>
                      <a:pt x="454" y="39"/>
                    </a:lnTo>
                    <a:lnTo>
                      <a:pt x="456" y="40"/>
                    </a:lnTo>
                    <a:lnTo>
                      <a:pt x="456" y="42"/>
                    </a:lnTo>
                    <a:lnTo>
                      <a:pt x="456" y="40"/>
                    </a:lnTo>
                    <a:lnTo>
                      <a:pt x="457" y="40"/>
                    </a:lnTo>
                    <a:lnTo>
                      <a:pt x="457" y="42"/>
                    </a:lnTo>
                    <a:lnTo>
                      <a:pt x="457" y="39"/>
                    </a:lnTo>
                    <a:lnTo>
                      <a:pt x="458" y="37"/>
                    </a:lnTo>
                    <a:lnTo>
                      <a:pt x="458" y="36"/>
                    </a:lnTo>
                    <a:lnTo>
                      <a:pt x="459" y="36"/>
                    </a:lnTo>
                    <a:lnTo>
                      <a:pt x="459" y="35"/>
                    </a:lnTo>
                    <a:lnTo>
                      <a:pt x="459" y="33"/>
                    </a:lnTo>
                    <a:lnTo>
                      <a:pt x="460" y="34"/>
                    </a:lnTo>
                    <a:lnTo>
                      <a:pt x="460" y="34"/>
                    </a:lnTo>
                    <a:lnTo>
                      <a:pt x="460" y="34"/>
                    </a:lnTo>
                    <a:lnTo>
                      <a:pt x="461" y="35"/>
                    </a:lnTo>
                    <a:lnTo>
                      <a:pt x="461" y="34"/>
                    </a:lnTo>
                    <a:lnTo>
                      <a:pt x="461" y="33"/>
                    </a:lnTo>
                    <a:lnTo>
                      <a:pt x="462" y="31"/>
                    </a:lnTo>
                    <a:lnTo>
                      <a:pt x="462" y="31"/>
                    </a:lnTo>
                    <a:lnTo>
                      <a:pt x="463" y="31"/>
                    </a:lnTo>
                    <a:lnTo>
                      <a:pt x="463" y="30"/>
                    </a:lnTo>
                    <a:lnTo>
                      <a:pt x="463" y="28"/>
                    </a:lnTo>
                    <a:lnTo>
                      <a:pt x="465" y="28"/>
                    </a:lnTo>
                    <a:lnTo>
                      <a:pt x="465" y="28"/>
                    </a:lnTo>
                    <a:lnTo>
                      <a:pt x="465" y="29"/>
                    </a:lnTo>
                    <a:lnTo>
                      <a:pt x="466" y="28"/>
                    </a:lnTo>
                    <a:lnTo>
                      <a:pt x="466" y="27"/>
                    </a:lnTo>
                    <a:lnTo>
                      <a:pt x="466" y="26"/>
                    </a:lnTo>
                    <a:lnTo>
                      <a:pt x="467" y="26"/>
                    </a:lnTo>
                    <a:lnTo>
                      <a:pt x="467" y="26"/>
                    </a:lnTo>
                    <a:lnTo>
                      <a:pt x="468" y="26"/>
                    </a:lnTo>
                    <a:lnTo>
                      <a:pt x="468" y="26"/>
                    </a:lnTo>
                    <a:lnTo>
                      <a:pt x="468" y="30"/>
                    </a:lnTo>
                    <a:lnTo>
                      <a:pt x="469" y="30"/>
                    </a:lnTo>
                    <a:lnTo>
                      <a:pt x="469" y="29"/>
                    </a:lnTo>
                    <a:lnTo>
                      <a:pt x="469" y="30"/>
                    </a:lnTo>
                    <a:lnTo>
                      <a:pt x="470" y="28"/>
                    </a:lnTo>
                    <a:lnTo>
                      <a:pt x="470" y="31"/>
                    </a:lnTo>
                    <a:lnTo>
                      <a:pt x="470" y="31"/>
                    </a:lnTo>
                    <a:lnTo>
                      <a:pt x="471" y="31"/>
                    </a:lnTo>
                    <a:lnTo>
                      <a:pt x="471" y="31"/>
                    </a:lnTo>
                    <a:lnTo>
                      <a:pt x="472" y="33"/>
                    </a:lnTo>
                    <a:lnTo>
                      <a:pt x="472" y="33"/>
                    </a:lnTo>
                    <a:lnTo>
                      <a:pt x="472" y="31"/>
                    </a:lnTo>
                    <a:lnTo>
                      <a:pt x="474" y="33"/>
                    </a:lnTo>
                    <a:lnTo>
                      <a:pt x="474" y="30"/>
                    </a:lnTo>
                    <a:lnTo>
                      <a:pt x="474" y="28"/>
                    </a:lnTo>
                    <a:lnTo>
                      <a:pt x="475" y="28"/>
                    </a:lnTo>
                    <a:lnTo>
                      <a:pt x="475" y="28"/>
                    </a:lnTo>
                    <a:lnTo>
                      <a:pt x="475" y="28"/>
                    </a:lnTo>
                    <a:lnTo>
                      <a:pt x="476" y="27"/>
                    </a:lnTo>
                    <a:lnTo>
                      <a:pt x="476" y="27"/>
                    </a:lnTo>
                    <a:lnTo>
                      <a:pt x="477" y="27"/>
                    </a:lnTo>
                    <a:lnTo>
                      <a:pt x="477" y="26"/>
                    </a:lnTo>
                    <a:lnTo>
                      <a:pt x="477" y="26"/>
                    </a:lnTo>
                    <a:lnTo>
                      <a:pt x="478" y="27"/>
                    </a:lnTo>
                    <a:lnTo>
                      <a:pt x="478" y="27"/>
                    </a:lnTo>
                    <a:lnTo>
                      <a:pt x="478" y="27"/>
                    </a:lnTo>
                    <a:lnTo>
                      <a:pt x="479" y="26"/>
                    </a:lnTo>
                    <a:lnTo>
                      <a:pt x="479" y="28"/>
                    </a:lnTo>
                    <a:lnTo>
                      <a:pt x="479" y="27"/>
                    </a:lnTo>
                    <a:lnTo>
                      <a:pt x="480" y="28"/>
                    </a:lnTo>
                    <a:lnTo>
                      <a:pt x="480" y="26"/>
                    </a:lnTo>
                    <a:lnTo>
                      <a:pt x="481" y="26"/>
                    </a:lnTo>
                    <a:lnTo>
                      <a:pt x="481" y="24"/>
                    </a:lnTo>
                    <a:lnTo>
                      <a:pt x="481" y="24"/>
                    </a:lnTo>
                    <a:lnTo>
                      <a:pt x="483" y="26"/>
                    </a:lnTo>
                    <a:lnTo>
                      <a:pt x="483" y="25"/>
                    </a:lnTo>
                    <a:lnTo>
                      <a:pt x="483" y="26"/>
                    </a:lnTo>
                    <a:lnTo>
                      <a:pt x="484" y="25"/>
                    </a:lnTo>
                    <a:lnTo>
                      <a:pt x="484" y="26"/>
                    </a:lnTo>
                    <a:lnTo>
                      <a:pt x="485" y="27"/>
                    </a:lnTo>
                    <a:lnTo>
                      <a:pt x="485" y="27"/>
                    </a:lnTo>
                    <a:lnTo>
                      <a:pt x="485" y="26"/>
                    </a:lnTo>
                    <a:lnTo>
                      <a:pt x="486" y="26"/>
                    </a:lnTo>
                    <a:lnTo>
                      <a:pt x="486" y="22"/>
                    </a:lnTo>
                    <a:lnTo>
                      <a:pt x="486" y="22"/>
                    </a:lnTo>
                    <a:lnTo>
                      <a:pt x="487" y="20"/>
                    </a:lnTo>
                    <a:lnTo>
                      <a:pt x="487" y="22"/>
                    </a:lnTo>
                    <a:lnTo>
                      <a:pt x="487" y="22"/>
                    </a:lnTo>
                    <a:lnTo>
                      <a:pt x="488" y="25"/>
                    </a:lnTo>
                    <a:lnTo>
                      <a:pt x="488" y="24"/>
                    </a:lnTo>
                    <a:lnTo>
                      <a:pt x="489" y="24"/>
                    </a:lnTo>
                    <a:lnTo>
                      <a:pt x="489" y="24"/>
                    </a:lnTo>
                    <a:lnTo>
                      <a:pt x="489" y="22"/>
                    </a:lnTo>
                    <a:lnTo>
                      <a:pt x="490" y="20"/>
                    </a:lnTo>
                    <a:lnTo>
                      <a:pt x="490" y="20"/>
                    </a:lnTo>
                    <a:lnTo>
                      <a:pt x="490" y="19"/>
                    </a:lnTo>
                    <a:lnTo>
                      <a:pt x="492" y="19"/>
                    </a:lnTo>
                    <a:lnTo>
                      <a:pt x="492" y="19"/>
                    </a:lnTo>
                    <a:lnTo>
                      <a:pt x="492" y="20"/>
                    </a:lnTo>
                    <a:lnTo>
                      <a:pt x="493" y="22"/>
                    </a:lnTo>
                    <a:lnTo>
                      <a:pt x="493" y="22"/>
                    </a:lnTo>
                    <a:lnTo>
                      <a:pt x="494" y="24"/>
                    </a:lnTo>
                    <a:lnTo>
                      <a:pt x="494" y="25"/>
                    </a:lnTo>
                    <a:lnTo>
                      <a:pt x="494" y="24"/>
                    </a:lnTo>
                    <a:lnTo>
                      <a:pt x="495" y="22"/>
                    </a:lnTo>
                    <a:lnTo>
                      <a:pt x="495" y="21"/>
                    </a:lnTo>
                    <a:lnTo>
                      <a:pt x="495" y="20"/>
                    </a:lnTo>
                    <a:lnTo>
                      <a:pt x="496" y="20"/>
                    </a:lnTo>
                    <a:lnTo>
                      <a:pt x="496" y="20"/>
                    </a:lnTo>
                    <a:lnTo>
                      <a:pt x="496" y="22"/>
                    </a:lnTo>
                    <a:lnTo>
                      <a:pt x="497" y="21"/>
                    </a:lnTo>
                    <a:lnTo>
                      <a:pt x="497" y="21"/>
                    </a:lnTo>
                    <a:lnTo>
                      <a:pt x="498" y="19"/>
                    </a:lnTo>
                    <a:lnTo>
                      <a:pt x="498" y="19"/>
                    </a:lnTo>
                    <a:lnTo>
                      <a:pt x="498" y="19"/>
                    </a:lnTo>
                    <a:lnTo>
                      <a:pt x="499" y="18"/>
                    </a:lnTo>
                    <a:lnTo>
                      <a:pt x="499" y="18"/>
                    </a:lnTo>
                    <a:lnTo>
                      <a:pt x="499" y="19"/>
                    </a:lnTo>
                    <a:lnTo>
                      <a:pt x="501" y="19"/>
                    </a:lnTo>
                    <a:lnTo>
                      <a:pt x="501" y="20"/>
                    </a:lnTo>
                    <a:lnTo>
                      <a:pt x="501" y="20"/>
                    </a:lnTo>
                    <a:lnTo>
                      <a:pt x="502" y="20"/>
                    </a:lnTo>
                    <a:lnTo>
                      <a:pt x="502" y="20"/>
                    </a:lnTo>
                    <a:lnTo>
                      <a:pt x="503" y="19"/>
                    </a:lnTo>
                    <a:lnTo>
                      <a:pt x="503" y="19"/>
                    </a:lnTo>
                    <a:lnTo>
                      <a:pt x="503" y="19"/>
                    </a:lnTo>
                    <a:lnTo>
                      <a:pt x="504" y="17"/>
                    </a:lnTo>
                    <a:lnTo>
                      <a:pt x="504" y="16"/>
                    </a:lnTo>
                    <a:lnTo>
                      <a:pt x="504" y="17"/>
                    </a:lnTo>
                    <a:lnTo>
                      <a:pt x="505" y="18"/>
                    </a:lnTo>
                    <a:lnTo>
                      <a:pt x="505" y="20"/>
                    </a:lnTo>
                    <a:lnTo>
                      <a:pt x="505" y="18"/>
                    </a:lnTo>
                    <a:lnTo>
                      <a:pt x="506" y="20"/>
                    </a:lnTo>
                    <a:lnTo>
                      <a:pt x="506" y="20"/>
                    </a:lnTo>
                    <a:lnTo>
                      <a:pt x="507" y="20"/>
                    </a:lnTo>
                    <a:lnTo>
                      <a:pt x="507" y="20"/>
                    </a:lnTo>
                    <a:lnTo>
                      <a:pt x="507" y="20"/>
                    </a:lnTo>
                    <a:lnTo>
                      <a:pt x="508" y="19"/>
                    </a:lnTo>
                    <a:lnTo>
                      <a:pt x="508" y="20"/>
                    </a:lnTo>
                    <a:lnTo>
                      <a:pt x="508" y="20"/>
                    </a:lnTo>
                    <a:lnTo>
                      <a:pt x="510" y="19"/>
                    </a:lnTo>
                    <a:lnTo>
                      <a:pt x="510" y="20"/>
                    </a:lnTo>
                    <a:lnTo>
                      <a:pt x="510" y="20"/>
                    </a:lnTo>
                    <a:lnTo>
                      <a:pt x="511" y="21"/>
                    </a:lnTo>
                    <a:lnTo>
                      <a:pt x="511" y="21"/>
                    </a:lnTo>
                    <a:lnTo>
                      <a:pt x="512" y="22"/>
                    </a:lnTo>
                    <a:lnTo>
                      <a:pt x="512" y="20"/>
                    </a:lnTo>
                    <a:lnTo>
                      <a:pt x="512" y="22"/>
                    </a:lnTo>
                    <a:lnTo>
                      <a:pt x="513" y="22"/>
                    </a:lnTo>
                    <a:lnTo>
                      <a:pt x="513" y="19"/>
                    </a:lnTo>
                    <a:lnTo>
                      <a:pt x="513" y="19"/>
                    </a:lnTo>
                    <a:lnTo>
                      <a:pt x="514" y="18"/>
                    </a:lnTo>
                    <a:lnTo>
                      <a:pt x="514" y="19"/>
                    </a:lnTo>
                    <a:lnTo>
                      <a:pt x="514" y="17"/>
                    </a:lnTo>
                    <a:lnTo>
                      <a:pt x="515" y="18"/>
                    </a:lnTo>
                    <a:lnTo>
                      <a:pt x="515" y="17"/>
                    </a:lnTo>
                    <a:lnTo>
                      <a:pt x="516" y="15"/>
                    </a:lnTo>
                    <a:lnTo>
                      <a:pt x="516" y="16"/>
                    </a:lnTo>
                    <a:lnTo>
                      <a:pt x="516" y="16"/>
                    </a:lnTo>
                    <a:lnTo>
                      <a:pt x="517" y="17"/>
                    </a:lnTo>
                    <a:lnTo>
                      <a:pt x="517" y="18"/>
                    </a:lnTo>
                    <a:lnTo>
                      <a:pt x="517" y="19"/>
                    </a:lnTo>
                    <a:lnTo>
                      <a:pt x="519" y="19"/>
                    </a:lnTo>
                    <a:lnTo>
                      <a:pt x="519" y="18"/>
                    </a:lnTo>
                    <a:lnTo>
                      <a:pt x="519" y="17"/>
                    </a:lnTo>
                    <a:lnTo>
                      <a:pt x="520" y="17"/>
                    </a:lnTo>
                    <a:lnTo>
                      <a:pt x="520" y="18"/>
                    </a:lnTo>
                    <a:lnTo>
                      <a:pt x="521" y="21"/>
                    </a:lnTo>
                    <a:lnTo>
                      <a:pt x="521" y="25"/>
                    </a:lnTo>
                    <a:lnTo>
                      <a:pt x="521" y="24"/>
                    </a:lnTo>
                    <a:lnTo>
                      <a:pt x="522" y="25"/>
                    </a:lnTo>
                    <a:lnTo>
                      <a:pt x="522" y="24"/>
                    </a:lnTo>
                    <a:lnTo>
                      <a:pt x="522" y="22"/>
                    </a:lnTo>
                    <a:lnTo>
                      <a:pt x="523" y="24"/>
                    </a:lnTo>
                    <a:lnTo>
                      <a:pt x="523" y="22"/>
                    </a:lnTo>
                    <a:lnTo>
                      <a:pt x="523" y="20"/>
                    </a:lnTo>
                    <a:lnTo>
                      <a:pt x="524" y="19"/>
                    </a:lnTo>
                    <a:lnTo>
                      <a:pt x="524" y="18"/>
                    </a:lnTo>
                    <a:lnTo>
                      <a:pt x="525" y="17"/>
                    </a:lnTo>
                    <a:lnTo>
                      <a:pt x="525" y="17"/>
                    </a:lnTo>
                    <a:lnTo>
                      <a:pt x="525" y="18"/>
                    </a:lnTo>
                    <a:lnTo>
                      <a:pt x="526" y="19"/>
                    </a:lnTo>
                    <a:lnTo>
                      <a:pt x="526" y="22"/>
                    </a:lnTo>
                    <a:lnTo>
                      <a:pt x="526" y="24"/>
                    </a:lnTo>
                    <a:lnTo>
                      <a:pt x="528" y="26"/>
                    </a:lnTo>
                    <a:lnTo>
                      <a:pt x="528" y="26"/>
                    </a:lnTo>
                    <a:lnTo>
                      <a:pt x="529" y="27"/>
                    </a:lnTo>
                    <a:lnTo>
                      <a:pt x="529" y="27"/>
                    </a:lnTo>
                    <a:lnTo>
                      <a:pt x="529" y="26"/>
                    </a:lnTo>
                    <a:lnTo>
                      <a:pt x="530" y="27"/>
                    </a:lnTo>
                    <a:lnTo>
                      <a:pt x="530" y="27"/>
                    </a:lnTo>
                    <a:lnTo>
                      <a:pt x="530" y="28"/>
                    </a:lnTo>
                    <a:lnTo>
                      <a:pt x="531" y="26"/>
                    </a:lnTo>
                    <a:lnTo>
                      <a:pt x="531" y="25"/>
                    </a:lnTo>
                    <a:lnTo>
                      <a:pt x="531" y="24"/>
                    </a:lnTo>
                    <a:lnTo>
                      <a:pt x="532" y="22"/>
                    </a:lnTo>
                    <a:lnTo>
                      <a:pt x="532" y="20"/>
                    </a:lnTo>
                    <a:lnTo>
                      <a:pt x="533" y="18"/>
                    </a:lnTo>
                    <a:lnTo>
                      <a:pt x="533" y="16"/>
                    </a:lnTo>
                    <a:lnTo>
                      <a:pt x="533" y="16"/>
                    </a:lnTo>
                    <a:lnTo>
                      <a:pt x="534" y="15"/>
                    </a:lnTo>
                    <a:lnTo>
                      <a:pt x="534" y="16"/>
                    </a:lnTo>
                    <a:lnTo>
                      <a:pt x="534" y="17"/>
                    </a:lnTo>
                    <a:lnTo>
                      <a:pt x="535" y="16"/>
                    </a:lnTo>
                    <a:lnTo>
                      <a:pt x="535" y="16"/>
                    </a:lnTo>
                    <a:lnTo>
                      <a:pt x="535" y="17"/>
                    </a:lnTo>
                    <a:lnTo>
                      <a:pt x="537" y="19"/>
                    </a:lnTo>
                    <a:lnTo>
                      <a:pt x="537" y="19"/>
                    </a:lnTo>
                    <a:lnTo>
                      <a:pt x="538" y="19"/>
                    </a:lnTo>
                    <a:lnTo>
                      <a:pt x="538" y="19"/>
                    </a:lnTo>
                    <a:lnTo>
                      <a:pt x="538" y="19"/>
                    </a:lnTo>
                    <a:lnTo>
                      <a:pt x="539" y="20"/>
                    </a:lnTo>
                    <a:lnTo>
                      <a:pt x="539" y="20"/>
                    </a:lnTo>
                    <a:lnTo>
                      <a:pt x="539" y="20"/>
                    </a:lnTo>
                    <a:lnTo>
                      <a:pt x="540" y="20"/>
                    </a:lnTo>
                    <a:lnTo>
                      <a:pt x="540" y="19"/>
                    </a:lnTo>
                    <a:lnTo>
                      <a:pt x="540" y="20"/>
                    </a:lnTo>
                    <a:lnTo>
                      <a:pt x="541" y="21"/>
                    </a:lnTo>
                    <a:lnTo>
                      <a:pt x="541" y="20"/>
                    </a:lnTo>
                    <a:lnTo>
                      <a:pt x="542" y="20"/>
                    </a:lnTo>
                    <a:lnTo>
                      <a:pt x="542" y="20"/>
                    </a:lnTo>
                    <a:lnTo>
                      <a:pt x="542" y="20"/>
                    </a:lnTo>
                    <a:lnTo>
                      <a:pt x="543" y="20"/>
                    </a:lnTo>
                    <a:lnTo>
                      <a:pt x="543" y="17"/>
                    </a:lnTo>
                    <a:lnTo>
                      <a:pt x="543" y="17"/>
                    </a:lnTo>
                    <a:lnTo>
                      <a:pt x="544" y="15"/>
                    </a:lnTo>
                    <a:lnTo>
                      <a:pt x="544" y="16"/>
                    </a:lnTo>
                    <a:lnTo>
                      <a:pt x="544" y="16"/>
                    </a:lnTo>
                    <a:lnTo>
                      <a:pt x="546" y="16"/>
                    </a:lnTo>
                    <a:lnTo>
                      <a:pt x="546" y="15"/>
                    </a:lnTo>
                    <a:lnTo>
                      <a:pt x="547" y="15"/>
                    </a:lnTo>
                    <a:lnTo>
                      <a:pt x="547" y="13"/>
                    </a:lnTo>
                    <a:lnTo>
                      <a:pt x="547" y="15"/>
                    </a:lnTo>
                    <a:lnTo>
                      <a:pt x="548" y="16"/>
                    </a:lnTo>
                    <a:lnTo>
                      <a:pt x="548" y="16"/>
                    </a:lnTo>
                    <a:lnTo>
                      <a:pt x="548" y="16"/>
                    </a:lnTo>
                    <a:lnTo>
                      <a:pt x="549" y="16"/>
                    </a:lnTo>
                    <a:lnTo>
                      <a:pt x="549" y="17"/>
                    </a:lnTo>
                    <a:lnTo>
                      <a:pt x="549" y="16"/>
                    </a:lnTo>
                    <a:lnTo>
                      <a:pt x="550" y="17"/>
                    </a:lnTo>
                    <a:lnTo>
                      <a:pt x="550" y="16"/>
                    </a:lnTo>
                    <a:lnTo>
                      <a:pt x="551" y="13"/>
                    </a:lnTo>
                    <a:lnTo>
                      <a:pt x="551" y="12"/>
                    </a:lnTo>
                    <a:lnTo>
                      <a:pt x="551" y="13"/>
                    </a:lnTo>
                    <a:lnTo>
                      <a:pt x="552" y="15"/>
                    </a:lnTo>
                    <a:lnTo>
                      <a:pt x="552" y="15"/>
                    </a:lnTo>
                    <a:lnTo>
                      <a:pt x="552" y="16"/>
                    </a:lnTo>
                    <a:lnTo>
                      <a:pt x="553" y="16"/>
                    </a:lnTo>
                    <a:lnTo>
                      <a:pt x="553" y="16"/>
                    </a:lnTo>
                    <a:lnTo>
                      <a:pt x="553" y="16"/>
                    </a:lnTo>
                    <a:lnTo>
                      <a:pt x="555" y="17"/>
                    </a:lnTo>
                    <a:lnTo>
                      <a:pt x="555" y="17"/>
                    </a:lnTo>
                    <a:lnTo>
                      <a:pt x="556" y="18"/>
                    </a:lnTo>
                    <a:lnTo>
                      <a:pt x="556" y="16"/>
                    </a:lnTo>
                    <a:lnTo>
                      <a:pt x="556" y="16"/>
                    </a:lnTo>
                    <a:lnTo>
                      <a:pt x="557" y="15"/>
                    </a:lnTo>
                    <a:lnTo>
                      <a:pt x="557" y="15"/>
                    </a:lnTo>
                    <a:lnTo>
                      <a:pt x="557" y="16"/>
                    </a:lnTo>
                    <a:lnTo>
                      <a:pt x="558" y="12"/>
                    </a:lnTo>
                    <a:lnTo>
                      <a:pt x="558" y="13"/>
                    </a:lnTo>
                    <a:lnTo>
                      <a:pt x="558" y="11"/>
                    </a:lnTo>
                    <a:lnTo>
                      <a:pt x="559" y="12"/>
                    </a:lnTo>
                    <a:lnTo>
                      <a:pt x="559" y="11"/>
                    </a:lnTo>
                    <a:lnTo>
                      <a:pt x="560" y="10"/>
                    </a:lnTo>
                    <a:lnTo>
                      <a:pt x="560" y="12"/>
                    </a:lnTo>
                    <a:lnTo>
                      <a:pt x="560" y="10"/>
                    </a:lnTo>
                    <a:lnTo>
                      <a:pt x="561" y="10"/>
                    </a:lnTo>
                    <a:lnTo>
                      <a:pt x="561" y="9"/>
                    </a:lnTo>
                    <a:lnTo>
                      <a:pt x="561" y="10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64" y="9"/>
                    </a:lnTo>
                    <a:lnTo>
                      <a:pt x="564" y="9"/>
                    </a:lnTo>
                    <a:lnTo>
                      <a:pt x="565" y="10"/>
                    </a:lnTo>
                    <a:lnTo>
                      <a:pt x="565" y="10"/>
                    </a:lnTo>
                    <a:lnTo>
                      <a:pt x="565" y="11"/>
                    </a:lnTo>
                    <a:lnTo>
                      <a:pt x="566" y="12"/>
                    </a:lnTo>
                    <a:lnTo>
                      <a:pt x="566" y="16"/>
                    </a:lnTo>
                    <a:lnTo>
                      <a:pt x="566" y="16"/>
                    </a:lnTo>
                    <a:lnTo>
                      <a:pt x="567" y="16"/>
                    </a:lnTo>
                    <a:lnTo>
                      <a:pt x="567" y="15"/>
                    </a:lnTo>
                    <a:lnTo>
                      <a:pt x="567" y="16"/>
                    </a:lnTo>
                    <a:lnTo>
                      <a:pt x="568" y="15"/>
                    </a:lnTo>
                    <a:lnTo>
                      <a:pt x="568" y="12"/>
                    </a:lnTo>
                    <a:lnTo>
                      <a:pt x="569" y="12"/>
                    </a:lnTo>
                    <a:lnTo>
                      <a:pt x="569" y="11"/>
                    </a:lnTo>
                    <a:lnTo>
                      <a:pt x="569" y="12"/>
                    </a:lnTo>
                    <a:lnTo>
                      <a:pt x="570" y="12"/>
                    </a:lnTo>
                    <a:lnTo>
                      <a:pt x="570" y="13"/>
                    </a:lnTo>
                    <a:lnTo>
                      <a:pt x="570" y="12"/>
                    </a:lnTo>
                    <a:lnTo>
                      <a:pt x="571" y="15"/>
                    </a:lnTo>
                    <a:lnTo>
                      <a:pt x="571" y="15"/>
                    </a:lnTo>
                    <a:lnTo>
                      <a:pt x="573" y="15"/>
                    </a:lnTo>
                    <a:lnTo>
                      <a:pt x="573" y="15"/>
                    </a:lnTo>
                    <a:lnTo>
                      <a:pt x="573" y="13"/>
                    </a:lnTo>
                    <a:lnTo>
                      <a:pt x="574" y="12"/>
                    </a:lnTo>
                    <a:lnTo>
                      <a:pt x="574" y="13"/>
                    </a:lnTo>
                    <a:lnTo>
                      <a:pt x="574" y="12"/>
                    </a:lnTo>
                    <a:lnTo>
                      <a:pt x="575" y="12"/>
                    </a:lnTo>
                    <a:lnTo>
                      <a:pt x="575" y="10"/>
                    </a:lnTo>
                    <a:lnTo>
                      <a:pt x="575" y="10"/>
                    </a:lnTo>
                    <a:lnTo>
                      <a:pt x="576" y="11"/>
                    </a:lnTo>
                    <a:lnTo>
                      <a:pt x="576" y="12"/>
                    </a:lnTo>
                    <a:lnTo>
                      <a:pt x="577" y="13"/>
                    </a:lnTo>
                    <a:lnTo>
                      <a:pt x="577" y="15"/>
                    </a:lnTo>
                    <a:lnTo>
                      <a:pt x="577" y="15"/>
                    </a:lnTo>
                    <a:lnTo>
                      <a:pt x="578" y="16"/>
                    </a:lnTo>
                    <a:lnTo>
                      <a:pt x="578" y="16"/>
                    </a:lnTo>
                    <a:lnTo>
                      <a:pt x="578" y="17"/>
                    </a:lnTo>
                    <a:lnTo>
                      <a:pt x="579" y="16"/>
                    </a:lnTo>
                    <a:lnTo>
                      <a:pt x="579" y="15"/>
                    </a:lnTo>
                    <a:lnTo>
                      <a:pt x="579" y="15"/>
                    </a:lnTo>
                    <a:lnTo>
                      <a:pt x="580" y="15"/>
                    </a:lnTo>
                    <a:lnTo>
                      <a:pt x="580" y="15"/>
                    </a:lnTo>
                    <a:lnTo>
                      <a:pt x="582" y="15"/>
                    </a:lnTo>
                    <a:lnTo>
                      <a:pt x="582" y="16"/>
                    </a:lnTo>
                    <a:lnTo>
                      <a:pt x="582" y="17"/>
                    </a:lnTo>
                    <a:lnTo>
                      <a:pt x="583" y="15"/>
                    </a:lnTo>
                    <a:lnTo>
                      <a:pt x="583" y="15"/>
                    </a:lnTo>
                    <a:lnTo>
                      <a:pt x="583" y="15"/>
                    </a:lnTo>
                    <a:lnTo>
                      <a:pt x="584" y="11"/>
                    </a:lnTo>
                    <a:lnTo>
                      <a:pt x="584" y="10"/>
                    </a:lnTo>
                    <a:lnTo>
                      <a:pt x="584" y="9"/>
                    </a:lnTo>
                    <a:lnTo>
                      <a:pt x="585" y="10"/>
                    </a:lnTo>
                    <a:lnTo>
                      <a:pt x="585" y="9"/>
                    </a:lnTo>
                    <a:lnTo>
                      <a:pt x="586" y="11"/>
                    </a:lnTo>
                    <a:lnTo>
                      <a:pt x="586" y="13"/>
                    </a:lnTo>
                    <a:lnTo>
                      <a:pt x="586" y="17"/>
                    </a:lnTo>
                    <a:lnTo>
                      <a:pt x="587" y="18"/>
                    </a:lnTo>
                    <a:lnTo>
                      <a:pt x="587" y="19"/>
                    </a:lnTo>
                    <a:lnTo>
                      <a:pt x="587" y="19"/>
                    </a:lnTo>
                    <a:lnTo>
                      <a:pt x="588" y="18"/>
                    </a:lnTo>
                    <a:lnTo>
                      <a:pt x="588" y="19"/>
                    </a:lnTo>
                    <a:lnTo>
                      <a:pt x="588" y="19"/>
                    </a:lnTo>
                    <a:lnTo>
                      <a:pt x="589" y="19"/>
                    </a:lnTo>
                    <a:lnTo>
                      <a:pt x="589" y="18"/>
                    </a:lnTo>
                    <a:lnTo>
                      <a:pt x="591" y="18"/>
                    </a:lnTo>
                    <a:lnTo>
                      <a:pt x="591" y="18"/>
                    </a:lnTo>
                    <a:lnTo>
                      <a:pt x="591" y="20"/>
                    </a:lnTo>
                    <a:lnTo>
                      <a:pt x="592" y="20"/>
                    </a:lnTo>
                    <a:lnTo>
                      <a:pt x="592" y="21"/>
                    </a:lnTo>
                    <a:lnTo>
                      <a:pt x="592" y="22"/>
                    </a:lnTo>
                    <a:lnTo>
                      <a:pt x="593" y="22"/>
                    </a:lnTo>
                    <a:lnTo>
                      <a:pt x="593" y="20"/>
                    </a:lnTo>
                    <a:lnTo>
                      <a:pt x="593" y="20"/>
                    </a:lnTo>
                    <a:lnTo>
                      <a:pt x="594" y="17"/>
                    </a:lnTo>
                    <a:lnTo>
                      <a:pt x="594" y="18"/>
                    </a:lnTo>
                    <a:lnTo>
                      <a:pt x="595" y="16"/>
                    </a:lnTo>
                    <a:lnTo>
                      <a:pt x="595" y="12"/>
                    </a:lnTo>
                    <a:lnTo>
                      <a:pt x="595" y="12"/>
                    </a:lnTo>
                    <a:lnTo>
                      <a:pt x="596" y="11"/>
                    </a:lnTo>
                    <a:lnTo>
                      <a:pt x="596" y="11"/>
                    </a:lnTo>
                    <a:lnTo>
                      <a:pt x="596" y="12"/>
                    </a:lnTo>
                    <a:lnTo>
                      <a:pt x="597" y="12"/>
                    </a:lnTo>
                    <a:lnTo>
                      <a:pt x="597" y="13"/>
                    </a:lnTo>
                    <a:lnTo>
                      <a:pt x="597" y="15"/>
                    </a:lnTo>
                    <a:lnTo>
                      <a:pt x="598" y="16"/>
                    </a:lnTo>
                    <a:lnTo>
                      <a:pt x="598" y="15"/>
                    </a:lnTo>
                    <a:lnTo>
                      <a:pt x="600" y="17"/>
                    </a:lnTo>
                    <a:lnTo>
                      <a:pt x="600" y="18"/>
                    </a:lnTo>
                    <a:lnTo>
                      <a:pt x="600" y="22"/>
                    </a:lnTo>
                    <a:lnTo>
                      <a:pt x="601" y="24"/>
                    </a:lnTo>
                    <a:lnTo>
                      <a:pt x="601" y="25"/>
                    </a:lnTo>
                    <a:lnTo>
                      <a:pt x="601" y="25"/>
                    </a:lnTo>
                    <a:lnTo>
                      <a:pt x="602" y="26"/>
                    </a:lnTo>
                    <a:lnTo>
                      <a:pt x="602" y="27"/>
                    </a:lnTo>
                    <a:lnTo>
                      <a:pt x="602" y="27"/>
                    </a:lnTo>
                    <a:lnTo>
                      <a:pt x="603" y="28"/>
                    </a:lnTo>
                    <a:lnTo>
                      <a:pt x="603" y="27"/>
                    </a:lnTo>
                    <a:lnTo>
                      <a:pt x="604" y="26"/>
                    </a:lnTo>
                    <a:lnTo>
                      <a:pt x="604" y="26"/>
                    </a:lnTo>
                    <a:lnTo>
                      <a:pt x="604" y="24"/>
                    </a:lnTo>
                    <a:lnTo>
                      <a:pt x="605" y="24"/>
                    </a:lnTo>
                    <a:lnTo>
                      <a:pt x="605" y="22"/>
                    </a:lnTo>
                    <a:lnTo>
                      <a:pt x="605" y="24"/>
                    </a:lnTo>
                    <a:lnTo>
                      <a:pt x="606" y="22"/>
                    </a:lnTo>
                    <a:lnTo>
                      <a:pt x="606" y="20"/>
                    </a:lnTo>
                    <a:lnTo>
                      <a:pt x="606" y="19"/>
                    </a:lnTo>
                    <a:lnTo>
                      <a:pt x="607" y="18"/>
                    </a:lnTo>
                    <a:lnTo>
                      <a:pt x="607" y="16"/>
                    </a:lnTo>
                    <a:lnTo>
                      <a:pt x="609" y="16"/>
                    </a:lnTo>
                    <a:lnTo>
                      <a:pt x="609" y="18"/>
                    </a:lnTo>
                    <a:lnTo>
                      <a:pt x="609" y="19"/>
                    </a:lnTo>
                    <a:lnTo>
                      <a:pt x="610" y="22"/>
                    </a:lnTo>
                    <a:lnTo>
                      <a:pt x="610" y="22"/>
                    </a:lnTo>
                    <a:lnTo>
                      <a:pt x="610" y="22"/>
                    </a:lnTo>
                    <a:lnTo>
                      <a:pt x="611" y="21"/>
                    </a:lnTo>
                    <a:lnTo>
                      <a:pt x="611" y="22"/>
                    </a:lnTo>
                    <a:lnTo>
                      <a:pt x="611" y="21"/>
                    </a:lnTo>
                    <a:lnTo>
                      <a:pt x="612" y="19"/>
                    </a:lnTo>
                    <a:lnTo>
                      <a:pt x="612" y="20"/>
                    </a:lnTo>
                    <a:lnTo>
                      <a:pt x="613" y="20"/>
                    </a:lnTo>
                    <a:lnTo>
                      <a:pt x="613" y="20"/>
                    </a:lnTo>
                    <a:lnTo>
                      <a:pt x="613" y="20"/>
                    </a:lnTo>
                    <a:lnTo>
                      <a:pt x="614" y="20"/>
                    </a:lnTo>
                    <a:lnTo>
                      <a:pt x="614" y="19"/>
                    </a:lnTo>
                    <a:lnTo>
                      <a:pt x="614" y="19"/>
                    </a:lnTo>
                    <a:lnTo>
                      <a:pt x="615" y="19"/>
                    </a:lnTo>
                    <a:lnTo>
                      <a:pt x="615" y="20"/>
                    </a:lnTo>
                    <a:lnTo>
                      <a:pt x="616" y="19"/>
                    </a:lnTo>
                    <a:lnTo>
                      <a:pt x="616" y="20"/>
                    </a:lnTo>
                    <a:lnTo>
                      <a:pt x="616" y="20"/>
                    </a:lnTo>
                    <a:lnTo>
                      <a:pt x="618" y="20"/>
                    </a:lnTo>
                    <a:lnTo>
                      <a:pt x="618" y="21"/>
                    </a:lnTo>
                    <a:lnTo>
                      <a:pt x="618" y="20"/>
                    </a:lnTo>
                    <a:lnTo>
                      <a:pt x="619" y="21"/>
                    </a:lnTo>
                    <a:lnTo>
                      <a:pt x="619" y="22"/>
                    </a:lnTo>
                    <a:lnTo>
                      <a:pt x="619" y="24"/>
                    </a:lnTo>
                    <a:lnTo>
                      <a:pt x="620" y="24"/>
                    </a:lnTo>
                    <a:lnTo>
                      <a:pt x="620" y="25"/>
                    </a:lnTo>
                    <a:lnTo>
                      <a:pt x="621" y="27"/>
                    </a:lnTo>
                    <a:lnTo>
                      <a:pt x="621" y="25"/>
                    </a:lnTo>
                    <a:lnTo>
                      <a:pt x="621" y="24"/>
                    </a:lnTo>
                    <a:lnTo>
                      <a:pt x="622" y="22"/>
                    </a:lnTo>
                    <a:lnTo>
                      <a:pt x="622" y="22"/>
                    </a:lnTo>
                    <a:lnTo>
                      <a:pt x="622" y="22"/>
                    </a:lnTo>
                    <a:lnTo>
                      <a:pt x="623" y="20"/>
                    </a:lnTo>
                    <a:lnTo>
                      <a:pt x="623" y="20"/>
                    </a:lnTo>
                    <a:lnTo>
                      <a:pt x="623" y="19"/>
                    </a:lnTo>
                    <a:lnTo>
                      <a:pt x="624" y="17"/>
                    </a:lnTo>
                    <a:lnTo>
                      <a:pt x="624" y="17"/>
                    </a:lnTo>
                    <a:lnTo>
                      <a:pt x="625" y="16"/>
                    </a:lnTo>
                    <a:lnTo>
                      <a:pt x="625" y="15"/>
                    </a:lnTo>
                    <a:lnTo>
                      <a:pt x="625" y="15"/>
                    </a:lnTo>
                    <a:lnTo>
                      <a:pt x="627" y="16"/>
                    </a:lnTo>
                    <a:lnTo>
                      <a:pt x="627" y="16"/>
                    </a:lnTo>
                    <a:lnTo>
                      <a:pt x="627" y="17"/>
                    </a:lnTo>
                    <a:lnTo>
                      <a:pt x="628" y="15"/>
                    </a:lnTo>
                    <a:lnTo>
                      <a:pt x="628" y="15"/>
                    </a:lnTo>
                    <a:lnTo>
                      <a:pt x="628" y="12"/>
                    </a:lnTo>
                    <a:lnTo>
                      <a:pt x="629" y="10"/>
                    </a:lnTo>
                    <a:lnTo>
                      <a:pt x="629" y="10"/>
                    </a:lnTo>
                    <a:lnTo>
                      <a:pt x="630" y="11"/>
                    </a:lnTo>
                    <a:lnTo>
                      <a:pt x="630" y="15"/>
                    </a:lnTo>
                    <a:lnTo>
                      <a:pt x="630" y="15"/>
                    </a:lnTo>
                    <a:lnTo>
                      <a:pt x="631" y="16"/>
                    </a:lnTo>
                    <a:lnTo>
                      <a:pt x="631" y="16"/>
                    </a:lnTo>
                    <a:lnTo>
                      <a:pt x="631" y="16"/>
                    </a:lnTo>
                    <a:lnTo>
                      <a:pt x="632" y="18"/>
                    </a:lnTo>
                    <a:lnTo>
                      <a:pt x="632" y="16"/>
                    </a:lnTo>
                    <a:lnTo>
                      <a:pt x="632" y="16"/>
                    </a:lnTo>
                    <a:lnTo>
                      <a:pt x="633" y="16"/>
                    </a:lnTo>
                    <a:lnTo>
                      <a:pt x="633" y="17"/>
                    </a:lnTo>
                    <a:lnTo>
                      <a:pt x="634" y="16"/>
                    </a:lnTo>
                    <a:lnTo>
                      <a:pt x="634" y="17"/>
                    </a:lnTo>
                    <a:lnTo>
                      <a:pt x="634" y="15"/>
                    </a:lnTo>
                    <a:lnTo>
                      <a:pt x="636" y="13"/>
                    </a:lnTo>
                    <a:lnTo>
                      <a:pt x="636" y="12"/>
                    </a:lnTo>
                    <a:lnTo>
                      <a:pt x="636" y="12"/>
                    </a:lnTo>
                    <a:lnTo>
                      <a:pt x="637" y="12"/>
                    </a:lnTo>
                    <a:lnTo>
                      <a:pt x="637" y="13"/>
                    </a:lnTo>
                    <a:lnTo>
                      <a:pt x="637" y="15"/>
                    </a:lnTo>
                    <a:lnTo>
                      <a:pt x="638" y="16"/>
                    </a:lnTo>
                    <a:lnTo>
                      <a:pt x="638" y="16"/>
                    </a:lnTo>
                    <a:lnTo>
                      <a:pt x="639" y="17"/>
                    </a:lnTo>
                    <a:lnTo>
                      <a:pt x="639" y="17"/>
                    </a:lnTo>
                    <a:lnTo>
                      <a:pt x="639" y="15"/>
                    </a:lnTo>
                    <a:lnTo>
                      <a:pt x="640" y="12"/>
                    </a:lnTo>
                    <a:lnTo>
                      <a:pt x="640" y="12"/>
                    </a:lnTo>
                    <a:lnTo>
                      <a:pt x="640" y="11"/>
                    </a:lnTo>
                    <a:lnTo>
                      <a:pt x="641" y="13"/>
                    </a:lnTo>
                    <a:lnTo>
                      <a:pt x="641" y="15"/>
                    </a:lnTo>
                    <a:lnTo>
                      <a:pt x="641" y="15"/>
                    </a:lnTo>
                    <a:lnTo>
                      <a:pt x="642" y="16"/>
                    </a:lnTo>
                    <a:lnTo>
                      <a:pt x="642" y="16"/>
                    </a:lnTo>
                    <a:lnTo>
                      <a:pt x="643" y="17"/>
                    </a:lnTo>
                    <a:lnTo>
                      <a:pt x="643" y="15"/>
                    </a:lnTo>
                    <a:lnTo>
                      <a:pt x="643" y="17"/>
                    </a:lnTo>
                    <a:lnTo>
                      <a:pt x="645" y="15"/>
                    </a:lnTo>
                    <a:lnTo>
                      <a:pt x="645" y="15"/>
                    </a:lnTo>
                    <a:lnTo>
                      <a:pt x="645" y="15"/>
                    </a:lnTo>
                    <a:lnTo>
                      <a:pt x="646" y="12"/>
                    </a:lnTo>
                    <a:lnTo>
                      <a:pt x="646" y="13"/>
                    </a:lnTo>
                    <a:lnTo>
                      <a:pt x="646" y="17"/>
                    </a:lnTo>
                    <a:lnTo>
                      <a:pt x="647" y="20"/>
                    </a:lnTo>
                    <a:lnTo>
                      <a:pt x="647" y="20"/>
                    </a:lnTo>
                    <a:lnTo>
                      <a:pt x="648" y="22"/>
                    </a:lnTo>
                    <a:lnTo>
                      <a:pt x="648" y="22"/>
                    </a:lnTo>
                    <a:lnTo>
                      <a:pt x="648" y="24"/>
                    </a:lnTo>
                    <a:lnTo>
                      <a:pt x="649" y="26"/>
                    </a:lnTo>
                    <a:lnTo>
                      <a:pt x="649" y="21"/>
                    </a:lnTo>
                    <a:lnTo>
                      <a:pt x="649" y="19"/>
                    </a:lnTo>
                    <a:lnTo>
                      <a:pt x="650" y="17"/>
                    </a:lnTo>
                    <a:lnTo>
                      <a:pt x="650" y="18"/>
                    </a:lnTo>
                    <a:lnTo>
                      <a:pt x="650" y="18"/>
                    </a:lnTo>
                    <a:lnTo>
                      <a:pt x="651" y="17"/>
                    </a:lnTo>
                    <a:lnTo>
                      <a:pt x="651" y="17"/>
                    </a:lnTo>
                    <a:lnTo>
                      <a:pt x="652" y="16"/>
                    </a:lnTo>
                    <a:lnTo>
                      <a:pt x="652" y="15"/>
                    </a:lnTo>
                    <a:lnTo>
                      <a:pt x="652" y="16"/>
                    </a:lnTo>
                    <a:lnTo>
                      <a:pt x="654" y="16"/>
                    </a:lnTo>
                    <a:lnTo>
                      <a:pt x="654" y="17"/>
                    </a:lnTo>
                    <a:lnTo>
                      <a:pt x="654" y="17"/>
                    </a:lnTo>
                    <a:lnTo>
                      <a:pt x="655" y="17"/>
                    </a:lnTo>
                    <a:lnTo>
                      <a:pt x="655" y="16"/>
                    </a:lnTo>
                    <a:lnTo>
                      <a:pt x="655" y="16"/>
                    </a:lnTo>
                    <a:lnTo>
                      <a:pt x="656" y="13"/>
                    </a:lnTo>
                    <a:lnTo>
                      <a:pt x="656" y="15"/>
                    </a:lnTo>
                    <a:lnTo>
                      <a:pt x="657" y="15"/>
                    </a:lnTo>
                    <a:lnTo>
                      <a:pt x="657" y="15"/>
                    </a:lnTo>
                    <a:lnTo>
                      <a:pt x="657" y="15"/>
                    </a:lnTo>
                    <a:lnTo>
                      <a:pt x="658" y="15"/>
                    </a:lnTo>
                    <a:lnTo>
                      <a:pt x="658" y="15"/>
                    </a:lnTo>
                    <a:lnTo>
                      <a:pt x="658" y="15"/>
                    </a:lnTo>
                    <a:lnTo>
                      <a:pt x="659" y="15"/>
                    </a:lnTo>
                    <a:lnTo>
                      <a:pt x="659" y="16"/>
                    </a:lnTo>
                    <a:lnTo>
                      <a:pt x="660" y="16"/>
                    </a:lnTo>
                    <a:lnTo>
                      <a:pt x="660" y="16"/>
                    </a:lnTo>
                    <a:lnTo>
                      <a:pt x="660" y="15"/>
                    </a:lnTo>
                    <a:lnTo>
                      <a:pt x="661" y="15"/>
                    </a:lnTo>
                    <a:lnTo>
                      <a:pt x="661" y="13"/>
                    </a:lnTo>
                    <a:lnTo>
                      <a:pt x="661" y="15"/>
                    </a:lnTo>
                    <a:lnTo>
                      <a:pt x="663" y="16"/>
                    </a:lnTo>
                    <a:lnTo>
                      <a:pt x="663" y="15"/>
                    </a:lnTo>
                    <a:lnTo>
                      <a:pt x="663" y="15"/>
                    </a:lnTo>
                    <a:lnTo>
                      <a:pt x="664" y="15"/>
                    </a:lnTo>
                    <a:lnTo>
                      <a:pt x="664" y="15"/>
                    </a:lnTo>
                    <a:lnTo>
                      <a:pt x="665" y="17"/>
                    </a:lnTo>
                    <a:lnTo>
                      <a:pt x="665" y="18"/>
                    </a:lnTo>
                    <a:lnTo>
                      <a:pt x="665" y="18"/>
                    </a:lnTo>
                    <a:lnTo>
                      <a:pt x="666" y="17"/>
                    </a:lnTo>
                    <a:lnTo>
                      <a:pt x="666" y="18"/>
                    </a:lnTo>
                    <a:lnTo>
                      <a:pt x="666" y="17"/>
                    </a:lnTo>
                    <a:lnTo>
                      <a:pt x="667" y="18"/>
                    </a:lnTo>
                    <a:lnTo>
                      <a:pt x="667" y="18"/>
                    </a:lnTo>
                    <a:lnTo>
                      <a:pt x="667" y="18"/>
                    </a:lnTo>
                    <a:lnTo>
                      <a:pt x="668" y="18"/>
                    </a:lnTo>
                    <a:lnTo>
                      <a:pt x="668" y="20"/>
                    </a:lnTo>
                    <a:lnTo>
                      <a:pt x="669" y="20"/>
                    </a:lnTo>
                    <a:lnTo>
                      <a:pt x="669" y="21"/>
                    </a:lnTo>
                    <a:lnTo>
                      <a:pt x="669" y="22"/>
                    </a:lnTo>
                    <a:lnTo>
                      <a:pt x="670" y="19"/>
                    </a:lnTo>
                    <a:lnTo>
                      <a:pt x="670" y="19"/>
                    </a:lnTo>
                    <a:lnTo>
                      <a:pt x="670" y="17"/>
                    </a:lnTo>
                    <a:lnTo>
                      <a:pt x="672" y="17"/>
                    </a:lnTo>
                    <a:lnTo>
                      <a:pt x="672" y="17"/>
                    </a:lnTo>
                    <a:lnTo>
                      <a:pt x="672" y="17"/>
                    </a:lnTo>
                    <a:lnTo>
                      <a:pt x="673" y="17"/>
                    </a:lnTo>
                    <a:lnTo>
                      <a:pt x="673" y="19"/>
                    </a:lnTo>
                    <a:lnTo>
                      <a:pt x="674" y="19"/>
                    </a:lnTo>
                    <a:lnTo>
                      <a:pt x="674" y="20"/>
                    </a:lnTo>
                    <a:lnTo>
                      <a:pt x="674" y="20"/>
                    </a:lnTo>
                    <a:lnTo>
                      <a:pt x="675" y="22"/>
                    </a:lnTo>
                    <a:lnTo>
                      <a:pt x="675" y="21"/>
                    </a:lnTo>
                    <a:lnTo>
                      <a:pt x="675" y="20"/>
                    </a:lnTo>
                    <a:lnTo>
                      <a:pt x="676" y="21"/>
                    </a:lnTo>
                    <a:lnTo>
                      <a:pt x="676" y="20"/>
                    </a:lnTo>
                    <a:lnTo>
                      <a:pt x="676" y="19"/>
                    </a:lnTo>
                    <a:lnTo>
                      <a:pt x="677" y="18"/>
                    </a:lnTo>
                    <a:lnTo>
                      <a:pt x="677" y="16"/>
                    </a:lnTo>
                    <a:lnTo>
                      <a:pt x="678" y="17"/>
                    </a:lnTo>
                    <a:lnTo>
                      <a:pt x="678" y="17"/>
                    </a:lnTo>
                    <a:lnTo>
                      <a:pt x="678" y="17"/>
                    </a:lnTo>
                    <a:lnTo>
                      <a:pt x="679" y="15"/>
                    </a:lnTo>
                    <a:lnTo>
                      <a:pt x="679" y="15"/>
                    </a:lnTo>
                    <a:lnTo>
                      <a:pt x="679" y="16"/>
                    </a:lnTo>
                    <a:lnTo>
                      <a:pt x="681" y="18"/>
                    </a:lnTo>
                    <a:lnTo>
                      <a:pt x="681" y="18"/>
                    </a:lnTo>
                    <a:lnTo>
                      <a:pt x="681" y="18"/>
                    </a:lnTo>
                    <a:lnTo>
                      <a:pt x="682" y="19"/>
                    </a:lnTo>
                    <a:lnTo>
                      <a:pt x="682" y="20"/>
                    </a:lnTo>
                    <a:lnTo>
                      <a:pt x="683" y="24"/>
                    </a:lnTo>
                    <a:lnTo>
                      <a:pt x="683" y="24"/>
                    </a:lnTo>
                    <a:lnTo>
                      <a:pt x="683" y="22"/>
                    </a:lnTo>
                    <a:lnTo>
                      <a:pt x="684" y="25"/>
                    </a:lnTo>
                    <a:lnTo>
                      <a:pt x="684" y="26"/>
                    </a:lnTo>
                    <a:lnTo>
                      <a:pt x="684" y="27"/>
                    </a:lnTo>
                    <a:lnTo>
                      <a:pt x="685" y="24"/>
                    </a:lnTo>
                    <a:lnTo>
                      <a:pt x="685" y="25"/>
                    </a:lnTo>
                    <a:lnTo>
                      <a:pt x="685" y="25"/>
                    </a:lnTo>
                    <a:lnTo>
                      <a:pt x="686" y="26"/>
                    </a:lnTo>
                    <a:lnTo>
                      <a:pt x="686" y="28"/>
                    </a:lnTo>
                    <a:lnTo>
                      <a:pt x="687" y="28"/>
                    </a:lnTo>
                    <a:lnTo>
                      <a:pt x="687" y="27"/>
                    </a:lnTo>
                    <a:lnTo>
                      <a:pt x="687" y="25"/>
                    </a:lnTo>
                    <a:lnTo>
                      <a:pt x="688" y="25"/>
                    </a:lnTo>
                    <a:lnTo>
                      <a:pt x="688" y="24"/>
                    </a:lnTo>
                    <a:lnTo>
                      <a:pt x="688" y="22"/>
                    </a:lnTo>
                    <a:lnTo>
                      <a:pt x="690" y="20"/>
                    </a:lnTo>
                    <a:lnTo>
                      <a:pt x="690" y="19"/>
                    </a:lnTo>
                    <a:lnTo>
                      <a:pt x="690" y="20"/>
                    </a:lnTo>
                    <a:lnTo>
                      <a:pt x="691" y="22"/>
                    </a:lnTo>
                    <a:lnTo>
                      <a:pt x="691" y="22"/>
                    </a:lnTo>
                    <a:lnTo>
                      <a:pt x="692" y="25"/>
                    </a:lnTo>
                    <a:lnTo>
                      <a:pt x="692" y="22"/>
                    </a:lnTo>
                    <a:lnTo>
                      <a:pt x="692" y="24"/>
                    </a:lnTo>
                    <a:lnTo>
                      <a:pt x="693" y="22"/>
                    </a:lnTo>
                    <a:lnTo>
                      <a:pt x="693" y="24"/>
                    </a:lnTo>
                    <a:lnTo>
                      <a:pt x="693" y="25"/>
                    </a:lnTo>
                    <a:lnTo>
                      <a:pt x="694" y="27"/>
                    </a:lnTo>
                    <a:lnTo>
                      <a:pt x="694" y="27"/>
                    </a:lnTo>
                    <a:lnTo>
                      <a:pt x="694" y="26"/>
                    </a:lnTo>
                    <a:lnTo>
                      <a:pt x="695" y="26"/>
                    </a:lnTo>
                    <a:lnTo>
                      <a:pt x="695" y="25"/>
                    </a:lnTo>
                    <a:lnTo>
                      <a:pt x="696" y="24"/>
                    </a:lnTo>
                    <a:lnTo>
                      <a:pt x="696" y="22"/>
                    </a:lnTo>
                    <a:lnTo>
                      <a:pt x="696" y="24"/>
                    </a:lnTo>
                    <a:lnTo>
                      <a:pt x="697" y="22"/>
                    </a:lnTo>
                    <a:lnTo>
                      <a:pt x="697" y="20"/>
                    </a:lnTo>
                    <a:lnTo>
                      <a:pt x="697" y="20"/>
                    </a:lnTo>
                    <a:lnTo>
                      <a:pt x="699" y="20"/>
                    </a:lnTo>
                    <a:lnTo>
                      <a:pt x="699" y="21"/>
                    </a:lnTo>
                    <a:lnTo>
                      <a:pt x="699" y="20"/>
                    </a:lnTo>
                    <a:lnTo>
                      <a:pt x="700" y="22"/>
                    </a:lnTo>
                    <a:lnTo>
                      <a:pt x="700" y="21"/>
                    </a:lnTo>
                    <a:lnTo>
                      <a:pt x="701" y="20"/>
                    </a:lnTo>
                    <a:lnTo>
                      <a:pt x="701" y="20"/>
                    </a:lnTo>
                    <a:lnTo>
                      <a:pt x="701" y="20"/>
                    </a:lnTo>
                    <a:lnTo>
                      <a:pt x="702" y="22"/>
                    </a:lnTo>
                    <a:lnTo>
                      <a:pt x="702" y="25"/>
                    </a:lnTo>
                    <a:lnTo>
                      <a:pt x="702" y="25"/>
                    </a:lnTo>
                    <a:lnTo>
                      <a:pt x="703" y="26"/>
                    </a:lnTo>
                    <a:lnTo>
                      <a:pt x="703" y="25"/>
                    </a:lnTo>
                    <a:lnTo>
                      <a:pt x="704" y="25"/>
                    </a:lnTo>
                    <a:lnTo>
                      <a:pt x="704" y="26"/>
                    </a:lnTo>
                    <a:lnTo>
                      <a:pt x="704" y="26"/>
                    </a:lnTo>
                    <a:lnTo>
                      <a:pt x="705" y="26"/>
                    </a:lnTo>
                    <a:lnTo>
                      <a:pt x="705" y="26"/>
                    </a:lnTo>
                    <a:lnTo>
                      <a:pt x="705" y="26"/>
                    </a:lnTo>
                    <a:lnTo>
                      <a:pt x="706" y="25"/>
                    </a:lnTo>
                    <a:lnTo>
                      <a:pt x="706" y="28"/>
                    </a:lnTo>
                    <a:lnTo>
                      <a:pt x="706" y="27"/>
                    </a:lnTo>
                    <a:lnTo>
                      <a:pt x="708" y="25"/>
                    </a:lnTo>
                    <a:lnTo>
                      <a:pt x="708" y="24"/>
                    </a:lnTo>
                    <a:lnTo>
                      <a:pt x="709" y="22"/>
                    </a:lnTo>
                    <a:lnTo>
                      <a:pt x="709" y="22"/>
                    </a:lnTo>
                    <a:lnTo>
                      <a:pt x="709" y="21"/>
                    </a:lnTo>
                    <a:lnTo>
                      <a:pt x="710" y="21"/>
                    </a:lnTo>
                    <a:lnTo>
                      <a:pt x="710" y="20"/>
                    </a:lnTo>
                    <a:lnTo>
                      <a:pt x="710" y="22"/>
                    </a:lnTo>
                    <a:lnTo>
                      <a:pt x="711" y="22"/>
                    </a:lnTo>
                    <a:lnTo>
                      <a:pt x="711" y="22"/>
                    </a:lnTo>
                    <a:lnTo>
                      <a:pt x="711" y="24"/>
                    </a:lnTo>
                    <a:lnTo>
                      <a:pt x="712" y="24"/>
                    </a:lnTo>
                    <a:lnTo>
                      <a:pt x="712" y="24"/>
                    </a:lnTo>
                    <a:lnTo>
                      <a:pt x="713" y="24"/>
                    </a:lnTo>
                    <a:lnTo>
                      <a:pt x="713" y="22"/>
                    </a:lnTo>
                    <a:lnTo>
                      <a:pt x="713" y="22"/>
                    </a:lnTo>
                    <a:lnTo>
                      <a:pt x="714" y="21"/>
                    </a:lnTo>
                    <a:lnTo>
                      <a:pt x="714" y="24"/>
                    </a:lnTo>
                    <a:lnTo>
                      <a:pt x="714" y="22"/>
                    </a:lnTo>
                    <a:lnTo>
                      <a:pt x="715" y="24"/>
                    </a:lnTo>
                    <a:lnTo>
                      <a:pt x="715" y="24"/>
                    </a:lnTo>
                    <a:lnTo>
                      <a:pt x="715" y="25"/>
                    </a:lnTo>
                    <a:lnTo>
                      <a:pt x="717" y="24"/>
                    </a:lnTo>
                    <a:lnTo>
                      <a:pt x="717" y="24"/>
                    </a:lnTo>
                    <a:lnTo>
                      <a:pt x="718" y="22"/>
                    </a:lnTo>
                    <a:lnTo>
                      <a:pt x="718" y="20"/>
                    </a:lnTo>
                    <a:lnTo>
                      <a:pt x="718" y="22"/>
                    </a:lnTo>
                    <a:lnTo>
                      <a:pt x="719" y="24"/>
                    </a:lnTo>
                    <a:lnTo>
                      <a:pt x="719" y="25"/>
                    </a:lnTo>
                    <a:lnTo>
                      <a:pt x="719" y="26"/>
                    </a:lnTo>
                    <a:lnTo>
                      <a:pt x="720" y="26"/>
                    </a:lnTo>
                    <a:lnTo>
                      <a:pt x="720" y="26"/>
                    </a:lnTo>
                    <a:lnTo>
                      <a:pt x="720" y="25"/>
                    </a:lnTo>
                    <a:lnTo>
                      <a:pt x="721" y="24"/>
                    </a:lnTo>
                    <a:lnTo>
                      <a:pt x="721" y="21"/>
                    </a:lnTo>
                    <a:lnTo>
                      <a:pt x="722" y="21"/>
                    </a:lnTo>
                    <a:lnTo>
                      <a:pt x="722" y="20"/>
                    </a:lnTo>
                    <a:lnTo>
                      <a:pt x="722" y="20"/>
                    </a:lnTo>
                    <a:lnTo>
                      <a:pt x="723" y="22"/>
                    </a:lnTo>
                    <a:lnTo>
                      <a:pt x="723" y="22"/>
                    </a:lnTo>
                    <a:lnTo>
                      <a:pt x="723" y="24"/>
                    </a:lnTo>
                    <a:lnTo>
                      <a:pt x="724" y="24"/>
                    </a:lnTo>
                    <a:lnTo>
                      <a:pt x="724" y="22"/>
                    </a:lnTo>
                    <a:lnTo>
                      <a:pt x="724" y="19"/>
                    </a:lnTo>
                    <a:lnTo>
                      <a:pt x="725" y="17"/>
                    </a:lnTo>
                    <a:lnTo>
                      <a:pt x="725" y="15"/>
                    </a:lnTo>
                    <a:lnTo>
                      <a:pt x="727" y="16"/>
                    </a:lnTo>
                    <a:lnTo>
                      <a:pt x="727" y="15"/>
                    </a:lnTo>
                    <a:lnTo>
                      <a:pt x="727" y="17"/>
                    </a:lnTo>
                    <a:lnTo>
                      <a:pt x="728" y="15"/>
                    </a:lnTo>
                    <a:lnTo>
                      <a:pt x="728" y="16"/>
                    </a:lnTo>
                    <a:lnTo>
                      <a:pt x="728" y="18"/>
                    </a:lnTo>
                    <a:lnTo>
                      <a:pt x="729" y="19"/>
                    </a:lnTo>
                    <a:lnTo>
                      <a:pt x="729" y="19"/>
                    </a:lnTo>
                    <a:lnTo>
                      <a:pt x="729" y="19"/>
                    </a:lnTo>
                    <a:lnTo>
                      <a:pt x="730" y="24"/>
                    </a:lnTo>
                    <a:lnTo>
                      <a:pt x="730" y="25"/>
                    </a:lnTo>
                    <a:lnTo>
                      <a:pt x="731" y="26"/>
                    </a:lnTo>
                    <a:lnTo>
                      <a:pt x="731" y="25"/>
                    </a:lnTo>
                    <a:lnTo>
                      <a:pt x="731" y="24"/>
                    </a:lnTo>
                    <a:lnTo>
                      <a:pt x="732" y="19"/>
                    </a:lnTo>
                    <a:lnTo>
                      <a:pt x="732" y="18"/>
                    </a:lnTo>
                    <a:lnTo>
                      <a:pt x="732" y="17"/>
                    </a:lnTo>
                    <a:lnTo>
                      <a:pt x="733" y="16"/>
                    </a:lnTo>
                    <a:lnTo>
                      <a:pt x="733" y="17"/>
                    </a:lnTo>
                    <a:lnTo>
                      <a:pt x="733" y="16"/>
                    </a:lnTo>
                    <a:lnTo>
                      <a:pt x="734" y="17"/>
                    </a:lnTo>
                    <a:lnTo>
                      <a:pt x="734" y="17"/>
                    </a:lnTo>
                    <a:lnTo>
                      <a:pt x="736" y="17"/>
                    </a:lnTo>
                    <a:lnTo>
                      <a:pt x="736" y="17"/>
                    </a:lnTo>
                    <a:lnTo>
                      <a:pt x="736" y="17"/>
                    </a:lnTo>
                    <a:lnTo>
                      <a:pt x="737" y="16"/>
                    </a:lnTo>
                    <a:lnTo>
                      <a:pt x="737" y="17"/>
                    </a:lnTo>
                    <a:lnTo>
                      <a:pt x="737" y="12"/>
                    </a:lnTo>
                    <a:lnTo>
                      <a:pt x="738" y="12"/>
                    </a:lnTo>
                    <a:lnTo>
                      <a:pt x="738" y="15"/>
                    </a:lnTo>
                    <a:lnTo>
                      <a:pt x="738" y="11"/>
                    </a:lnTo>
                    <a:lnTo>
                      <a:pt x="739" y="12"/>
                    </a:lnTo>
                    <a:lnTo>
                      <a:pt x="739" y="16"/>
                    </a:lnTo>
                    <a:lnTo>
                      <a:pt x="740" y="17"/>
                    </a:lnTo>
                    <a:lnTo>
                      <a:pt x="740" y="15"/>
                    </a:lnTo>
                    <a:lnTo>
                      <a:pt x="740" y="15"/>
                    </a:lnTo>
                    <a:lnTo>
                      <a:pt x="741" y="15"/>
                    </a:lnTo>
                    <a:lnTo>
                      <a:pt x="741" y="15"/>
                    </a:lnTo>
                    <a:lnTo>
                      <a:pt x="741" y="13"/>
                    </a:lnTo>
                    <a:lnTo>
                      <a:pt x="742" y="12"/>
                    </a:lnTo>
                    <a:lnTo>
                      <a:pt x="742" y="12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" name="Line 10"/>
              <p:cNvSpPr>
                <a:spLocks noChangeShapeType="1"/>
              </p:cNvSpPr>
              <p:nvPr/>
            </p:nvSpPr>
            <p:spPr bwMode="auto">
              <a:xfrm>
                <a:off x="8120063" y="3459163"/>
                <a:ext cx="1588" cy="0"/>
              </a:xfrm>
              <a:prstGeom prst="line">
                <a:avLst/>
              </a:pr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1640348" y="3244262"/>
                <a:ext cx="5326063" cy="681037"/>
              </a:xfrm>
              <a:custGeom>
                <a:avLst/>
                <a:gdLst>
                  <a:gd name="T0" fmla="*/ 51 w 3355"/>
                  <a:gd name="T1" fmla="*/ 110 h 429"/>
                  <a:gd name="T2" fmla="*/ 103 w 3355"/>
                  <a:gd name="T3" fmla="*/ 114 h 429"/>
                  <a:gd name="T4" fmla="*/ 156 w 3355"/>
                  <a:gd name="T5" fmla="*/ 102 h 429"/>
                  <a:gd name="T6" fmla="*/ 209 w 3355"/>
                  <a:gd name="T7" fmla="*/ 109 h 429"/>
                  <a:gd name="T8" fmla="*/ 260 w 3355"/>
                  <a:gd name="T9" fmla="*/ 111 h 429"/>
                  <a:gd name="T10" fmla="*/ 313 w 3355"/>
                  <a:gd name="T11" fmla="*/ 111 h 429"/>
                  <a:gd name="T12" fmla="*/ 366 w 3355"/>
                  <a:gd name="T13" fmla="*/ 110 h 429"/>
                  <a:gd name="T14" fmla="*/ 418 w 3355"/>
                  <a:gd name="T15" fmla="*/ 108 h 429"/>
                  <a:gd name="T16" fmla="*/ 471 w 3355"/>
                  <a:gd name="T17" fmla="*/ 109 h 429"/>
                  <a:gd name="T18" fmla="*/ 524 w 3355"/>
                  <a:gd name="T19" fmla="*/ 110 h 429"/>
                  <a:gd name="T20" fmla="*/ 575 w 3355"/>
                  <a:gd name="T21" fmla="*/ 121 h 429"/>
                  <a:gd name="T22" fmla="*/ 628 w 3355"/>
                  <a:gd name="T23" fmla="*/ 112 h 429"/>
                  <a:gd name="T24" fmla="*/ 681 w 3355"/>
                  <a:gd name="T25" fmla="*/ 109 h 429"/>
                  <a:gd name="T26" fmla="*/ 733 w 3355"/>
                  <a:gd name="T27" fmla="*/ 96 h 429"/>
                  <a:gd name="T28" fmla="*/ 786 w 3355"/>
                  <a:gd name="T29" fmla="*/ 98 h 429"/>
                  <a:gd name="T30" fmla="*/ 838 w 3355"/>
                  <a:gd name="T31" fmla="*/ 105 h 429"/>
                  <a:gd name="T32" fmla="*/ 890 w 3355"/>
                  <a:gd name="T33" fmla="*/ 60 h 429"/>
                  <a:gd name="T34" fmla="*/ 943 w 3355"/>
                  <a:gd name="T35" fmla="*/ 25 h 429"/>
                  <a:gd name="T36" fmla="*/ 996 w 3355"/>
                  <a:gd name="T37" fmla="*/ 17 h 429"/>
                  <a:gd name="T38" fmla="*/ 1048 w 3355"/>
                  <a:gd name="T39" fmla="*/ 7 h 429"/>
                  <a:gd name="T40" fmla="*/ 1100 w 3355"/>
                  <a:gd name="T41" fmla="*/ 10 h 429"/>
                  <a:gd name="T42" fmla="*/ 1153 w 3355"/>
                  <a:gd name="T43" fmla="*/ 12 h 429"/>
                  <a:gd name="T44" fmla="*/ 1205 w 3355"/>
                  <a:gd name="T45" fmla="*/ 10 h 429"/>
                  <a:gd name="T46" fmla="*/ 1258 w 3355"/>
                  <a:gd name="T47" fmla="*/ 18 h 429"/>
                  <a:gd name="T48" fmla="*/ 1311 w 3355"/>
                  <a:gd name="T49" fmla="*/ 19 h 429"/>
                  <a:gd name="T50" fmla="*/ 1363 w 3355"/>
                  <a:gd name="T51" fmla="*/ 12 h 429"/>
                  <a:gd name="T52" fmla="*/ 1415 w 3355"/>
                  <a:gd name="T53" fmla="*/ 14 h 429"/>
                  <a:gd name="T54" fmla="*/ 1468 w 3355"/>
                  <a:gd name="T55" fmla="*/ 8 h 429"/>
                  <a:gd name="T56" fmla="*/ 1520 w 3355"/>
                  <a:gd name="T57" fmla="*/ 18 h 429"/>
                  <a:gd name="T58" fmla="*/ 1573 w 3355"/>
                  <a:gd name="T59" fmla="*/ 23 h 429"/>
                  <a:gd name="T60" fmla="*/ 1625 w 3355"/>
                  <a:gd name="T61" fmla="*/ 24 h 429"/>
                  <a:gd name="T62" fmla="*/ 1677 w 3355"/>
                  <a:gd name="T63" fmla="*/ 342 h 429"/>
                  <a:gd name="T64" fmla="*/ 1730 w 3355"/>
                  <a:gd name="T65" fmla="*/ 408 h 429"/>
                  <a:gd name="T66" fmla="*/ 1782 w 3355"/>
                  <a:gd name="T67" fmla="*/ 299 h 429"/>
                  <a:gd name="T68" fmla="*/ 1835 w 3355"/>
                  <a:gd name="T69" fmla="*/ 210 h 429"/>
                  <a:gd name="T70" fmla="*/ 1888 w 3355"/>
                  <a:gd name="T71" fmla="*/ 149 h 429"/>
                  <a:gd name="T72" fmla="*/ 1939 w 3355"/>
                  <a:gd name="T73" fmla="*/ 106 h 429"/>
                  <a:gd name="T74" fmla="*/ 1992 w 3355"/>
                  <a:gd name="T75" fmla="*/ 75 h 429"/>
                  <a:gd name="T76" fmla="*/ 2045 w 3355"/>
                  <a:gd name="T77" fmla="*/ 70 h 429"/>
                  <a:gd name="T78" fmla="*/ 2097 w 3355"/>
                  <a:gd name="T79" fmla="*/ 65 h 429"/>
                  <a:gd name="T80" fmla="*/ 2150 w 3355"/>
                  <a:gd name="T81" fmla="*/ 74 h 429"/>
                  <a:gd name="T82" fmla="*/ 2203 w 3355"/>
                  <a:gd name="T83" fmla="*/ 66 h 429"/>
                  <a:gd name="T84" fmla="*/ 2254 w 3355"/>
                  <a:gd name="T85" fmla="*/ 54 h 429"/>
                  <a:gd name="T86" fmla="*/ 2307 w 3355"/>
                  <a:gd name="T87" fmla="*/ 69 h 429"/>
                  <a:gd name="T88" fmla="*/ 2360 w 3355"/>
                  <a:gd name="T89" fmla="*/ 56 h 429"/>
                  <a:gd name="T90" fmla="*/ 2412 w 3355"/>
                  <a:gd name="T91" fmla="*/ 51 h 429"/>
                  <a:gd name="T92" fmla="*/ 2465 w 3355"/>
                  <a:gd name="T93" fmla="*/ 45 h 429"/>
                  <a:gd name="T94" fmla="*/ 2517 w 3355"/>
                  <a:gd name="T95" fmla="*/ 43 h 429"/>
                  <a:gd name="T96" fmla="*/ 2569 w 3355"/>
                  <a:gd name="T97" fmla="*/ 44 h 429"/>
                  <a:gd name="T98" fmla="*/ 2622 w 3355"/>
                  <a:gd name="T99" fmla="*/ 46 h 429"/>
                  <a:gd name="T100" fmla="*/ 2675 w 3355"/>
                  <a:gd name="T101" fmla="*/ 40 h 429"/>
                  <a:gd name="T102" fmla="*/ 2727 w 3355"/>
                  <a:gd name="T103" fmla="*/ 43 h 429"/>
                  <a:gd name="T104" fmla="*/ 2779 w 3355"/>
                  <a:gd name="T105" fmla="*/ 36 h 429"/>
                  <a:gd name="T106" fmla="*/ 2832 w 3355"/>
                  <a:gd name="T107" fmla="*/ 37 h 429"/>
                  <a:gd name="T108" fmla="*/ 2884 w 3355"/>
                  <a:gd name="T109" fmla="*/ 56 h 429"/>
                  <a:gd name="T110" fmla="*/ 2937 w 3355"/>
                  <a:gd name="T111" fmla="*/ 97 h 429"/>
                  <a:gd name="T112" fmla="*/ 2990 w 3355"/>
                  <a:gd name="T113" fmla="*/ 112 h 429"/>
                  <a:gd name="T114" fmla="*/ 3041 w 3355"/>
                  <a:gd name="T115" fmla="*/ 117 h 429"/>
                  <a:gd name="T116" fmla="*/ 3094 w 3355"/>
                  <a:gd name="T117" fmla="*/ 115 h 429"/>
                  <a:gd name="T118" fmla="*/ 3146 w 3355"/>
                  <a:gd name="T119" fmla="*/ 120 h 429"/>
                  <a:gd name="T120" fmla="*/ 3199 w 3355"/>
                  <a:gd name="T121" fmla="*/ 120 h 429"/>
                  <a:gd name="T122" fmla="*/ 3252 w 3355"/>
                  <a:gd name="T123" fmla="*/ 124 h 429"/>
                  <a:gd name="T124" fmla="*/ 3303 w 3355"/>
                  <a:gd name="T125" fmla="*/ 126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55" h="429">
                    <a:moveTo>
                      <a:pt x="0" y="119"/>
                    </a:moveTo>
                    <a:lnTo>
                      <a:pt x="0" y="118"/>
                    </a:lnTo>
                    <a:lnTo>
                      <a:pt x="0" y="118"/>
                    </a:lnTo>
                    <a:lnTo>
                      <a:pt x="1" y="118"/>
                    </a:lnTo>
                    <a:lnTo>
                      <a:pt x="1" y="118"/>
                    </a:lnTo>
                    <a:lnTo>
                      <a:pt x="1" y="117"/>
                    </a:lnTo>
                    <a:lnTo>
                      <a:pt x="2" y="118"/>
                    </a:lnTo>
                    <a:lnTo>
                      <a:pt x="2" y="117"/>
                    </a:lnTo>
                    <a:lnTo>
                      <a:pt x="2" y="118"/>
                    </a:lnTo>
                    <a:lnTo>
                      <a:pt x="3" y="116"/>
                    </a:lnTo>
                    <a:lnTo>
                      <a:pt x="3" y="115"/>
                    </a:lnTo>
                    <a:lnTo>
                      <a:pt x="4" y="115"/>
                    </a:lnTo>
                    <a:lnTo>
                      <a:pt x="4" y="114"/>
                    </a:lnTo>
                    <a:lnTo>
                      <a:pt x="4" y="112"/>
                    </a:lnTo>
                    <a:lnTo>
                      <a:pt x="5" y="112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6" y="116"/>
                    </a:lnTo>
                    <a:lnTo>
                      <a:pt x="6" y="117"/>
                    </a:lnTo>
                    <a:lnTo>
                      <a:pt x="6" y="120"/>
                    </a:lnTo>
                    <a:lnTo>
                      <a:pt x="7" y="120"/>
                    </a:lnTo>
                    <a:lnTo>
                      <a:pt x="7" y="118"/>
                    </a:lnTo>
                    <a:lnTo>
                      <a:pt x="9" y="116"/>
                    </a:lnTo>
                    <a:lnTo>
                      <a:pt x="9" y="116"/>
                    </a:lnTo>
                    <a:lnTo>
                      <a:pt x="9" y="115"/>
                    </a:lnTo>
                    <a:lnTo>
                      <a:pt x="10" y="116"/>
                    </a:lnTo>
                    <a:lnTo>
                      <a:pt x="10" y="116"/>
                    </a:lnTo>
                    <a:lnTo>
                      <a:pt x="10" y="118"/>
                    </a:lnTo>
                    <a:lnTo>
                      <a:pt x="11" y="117"/>
                    </a:lnTo>
                    <a:lnTo>
                      <a:pt x="11" y="119"/>
                    </a:lnTo>
                    <a:lnTo>
                      <a:pt x="11" y="118"/>
                    </a:lnTo>
                    <a:lnTo>
                      <a:pt x="12" y="117"/>
                    </a:lnTo>
                    <a:lnTo>
                      <a:pt x="12" y="116"/>
                    </a:lnTo>
                    <a:lnTo>
                      <a:pt x="13" y="116"/>
                    </a:lnTo>
                    <a:lnTo>
                      <a:pt x="13" y="116"/>
                    </a:lnTo>
                    <a:lnTo>
                      <a:pt x="13" y="116"/>
                    </a:lnTo>
                    <a:lnTo>
                      <a:pt x="14" y="116"/>
                    </a:lnTo>
                    <a:lnTo>
                      <a:pt x="14" y="114"/>
                    </a:lnTo>
                    <a:lnTo>
                      <a:pt x="14" y="115"/>
                    </a:lnTo>
                    <a:lnTo>
                      <a:pt x="15" y="112"/>
                    </a:lnTo>
                    <a:lnTo>
                      <a:pt x="15" y="112"/>
                    </a:lnTo>
                    <a:lnTo>
                      <a:pt x="15" y="111"/>
                    </a:lnTo>
                    <a:lnTo>
                      <a:pt x="16" y="112"/>
                    </a:lnTo>
                    <a:lnTo>
                      <a:pt x="16" y="115"/>
                    </a:lnTo>
                    <a:lnTo>
                      <a:pt x="18" y="117"/>
                    </a:lnTo>
                    <a:lnTo>
                      <a:pt x="18" y="118"/>
                    </a:lnTo>
                    <a:lnTo>
                      <a:pt x="18" y="117"/>
                    </a:lnTo>
                    <a:lnTo>
                      <a:pt x="19" y="116"/>
                    </a:lnTo>
                    <a:lnTo>
                      <a:pt x="19" y="116"/>
                    </a:lnTo>
                    <a:lnTo>
                      <a:pt x="19" y="116"/>
                    </a:lnTo>
                    <a:lnTo>
                      <a:pt x="20" y="117"/>
                    </a:lnTo>
                    <a:lnTo>
                      <a:pt x="20" y="116"/>
                    </a:lnTo>
                    <a:lnTo>
                      <a:pt x="20" y="118"/>
                    </a:lnTo>
                    <a:lnTo>
                      <a:pt x="21" y="118"/>
                    </a:lnTo>
                    <a:lnTo>
                      <a:pt x="21" y="119"/>
                    </a:lnTo>
                    <a:lnTo>
                      <a:pt x="22" y="119"/>
                    </a:lnTo>
                    <a:lnTo>
                      <a:pt x="22" y="120"/>
                    </a:lnTo>
                    <a:lnTo>
                      <a:pt x="22" y="117"/>
                    </a:lnTo>
                    <a:lnTo>
                      <a:pt x="23" y="115"/>
                    </a:lnTo>
                    <a:lnTo>
                      <a:pt x="23" y="115"/>
                    </a:lnTo>
                    <a:lnTo>
                      <a:pt x="23" y="111"/>
                    </a:lnTo>
                    <a:lnTo>
                      <a:pt x="24" y="111"/>
                    </a:lnTo>
                    <a:lnTo>
                      <a:pt x="24" y="111"/>
                    </a:lnTo>
                    <a:lnTo>
                      <a:pt x="24" y="109"/>
                    </a:lnTo>
                    <a:lnTo>
                      <a:pt x="25" y="109"/>
                    </a:lnTo>
                    <a:lnTo>
                      <a:pt x="25" y="110"/>
                    </a:lnTo>
                    <a:lnTo>
                      <a:pt x="27" y="108"/>
                    </a:lnTo>
                    <a:lnTo>
                      <a:pt x="27" y="110"/>
                    </a:lnTo>
                    <a:lnTo>
                      <a:pt x="27" y="109"/>
                    </a:lnTo>
                    <a:lnTo>
                      <a:pt x="28" y="109"/>
                    </a:lnTo>
                    <a:lnTo>
                      <a:pt x="28" y="108"/>
                    </a:lnTo>
                    <a:lnTo>
                      <a:pt x="28" y="109"/>
                    </a:lnTo>
                    <a:lnTo>
                      <a:pt x="29" y="108"/>
                    </a:lnTo>
                    <a:lnTo>
                      <a:pt x="29" y="109"/>
                    </a:lnTo>
                    <a:lnTo>
                      <a:pt x="29" y="110"/>
                    </a:lnTo>
                    <a:lnTo>
                      <a:pt x="30" y="114"/>
                    </a:lnTo>
                    <a:lnTo>
                      <a:pt x="30" y="115"/>
                    </a:lnTo>
                    <a:lnTo>
                      <a:pt x="31" y="116"/>
                    </a:lnTo>
                    <a:lnTo>
                      <a:pt x="31" y="116"/>
                    </a:lnTo>
                    <a:lnTo>
                      <a:pt x="31" y="118"/>
                    </a:lnTo>
                    <a:lnTo>
                      <a:pt x="32" y="119"/>
                    </a:lnTo>
                    <a:lnTo>
                      <a:pt x="32" y="120"/>
                    </a:lnTo>
                    <a:lnTo>
                      <a:pt x="32" y="120"/>
                    </a:lnTo>
                    <a:lnTo>
                      <a:pt x="33" y="121"/>
                    </a:lnTo>
                    <a:lnTo>
                      <a:pt x="33" y="124"/>
                    </a:lnTo>
                    <a:lnTo>
                      <a:pt x="33" y="123"/>
                    </a:lnTo>
                    <a:lnTo>
                      <a:pt x="34" y="120"/>
                    </a:lnTo>
                    <a:lnTo>
                      <a:pt x="34" y="116"/>
                    </a:lnTo>
                    <a:lnTo>
                      <a:pt x="36" y="117"/>
                    </a:lnTo>
                    <a:lnTo>
                      <a:pt x="36" y="116"/>
                    </a:lnTo>
                    <a:lnTo>
                      <a:pt x="36" y="117"/>
                    </a:lnTo>
                    <a:lnTo>
                      <a:pt x="37" y="116"/>
                    </a:lnTo>
                    <a:lnTo>
                      <a:pt x="37" y="116"/>
                    </a:lnTo>
                    <a:lnTo>
                      <a:pt x="37" y="115"/>
                    </a:lnTo>
                    <a:lnTo>
                      <a:pt x="38" y="112"/>
                    </a:lnTo>
                    <a:lnTo>
                      <a:pt x="38" y="111"/>
                    </a:lnTo>
                    <a:lnTo>
                      <a:pt x="38" y="111"/>
                    </a:lnTo>
                    <a:lnTo>
                      <a:pt x="39" y="111"/>
                    </a:lnTo>
                    <a:lnTo>
                      <a:pt x="39" y="110"/>
                    </a:lnTo>
                    <a:lnTo>
                      <a:pt x="40" y="109"/>
                    </a:lnTo>
                    <a:lnTo>
                      <a:pt x="40" y="107"/>
                    </a:lnTo>
                    <a:lnTo>
                      <a:pt x="40" y="107"/>
                    </a:lnTo>
                    <a:lnTo>
                      <a:pt x="41" y="107"/>
                    </a:lnTo>
                    <a:lnTo>
                      <a:pt x="41" y="106"/>
                    </a:lnTo>
                    <a:lnTo>
                      <a:pt x="41" y="107"/>
                    </a:lnTo>
                    <a:lnTo>
                      <a:pt x="42" y="108"/>
                    </a:lnTo>
                    <a:lnTo>
                      <a:pt x="42" y="109"/>
                    </a:lnTo>
                    <a:lnTo>
                      <a:pt x="43" y="111"/>
                    </a:lnTo>
                    <a:lnTo>
                      <a:pt x="43" y="111"/>
                    </a:lnTo>
                    <a:lnTo>
                      <a:pt x="43" y="114"/>
                    </a:lnTo>
                    <a:lnTo>
                      <a:pt x="45" y="116"/>
                    </a:lnTo>
                    <a:lnTo>
                      <a:pt x="45" y="118"/>
                    </a:lnTo>
                    <a:lnTo>
                      <a:pt x="45" y="118"/>
                    </a:lnTo>
                    <a:lnTo>
                      <a:pt x="46" y="118"/>
                    </a:lnTo>
                    <a:lnTo>
                      <a:pt x="46" y="119"/>
                    </a:lnTo>
                    <a:lnTo>
                      <a:pt x="46" y="118"/>
                    </a:lnTo>
                    <a:lnTo>
                      <a:pt x="47" y="116"/>
                    </a:lnTo>
                    <a:lnTo>
                      <a:pt x="47" y="114"/>
                    </a:lnTo>
                    <a:lnTo>
                      <a:pt x="48" y="112"/>
                    </a:lnTo>
                    <a:lnTo>
                      <a:pt x="48" y="111"/>
                    </a:lnTo>
                    <a:lnTo>
                      <a:pt x="48" y="111"/>
                    </a:lnTo>
                    <a:lnTo>
                      <a:pt x="49" y="110"/>
                    </a:lnTo>
                    <a:lnTo>
                      <a:pt x="49" y="110"/>
                    </a:lnTo>
                    <a:lnTo>
                      <a:pt x="49" y="108"/>
                    </a:lnTo>
                    <a:lnTo>
                      <a:pt x="50" y="108"/>
                    </a:lnTo>
                    <a:lnTo>
                      <a:pt x="50" y="108"/>
                    </a:lnTo>
                    <a:lnTo>
                      <a:pt x="50" y="109"/>
                    </a:lnTo>
                    <a:lnTo>
                      <a:pt x="51" y="110"/>
                    </a:lnTo>
                    <a:lnTo>
                      <a:pt x="51" y="110"/>
                    </a:lnTo>
                    <a:lnTo>
                      <a:pt x="52" y="111"/>
                    </a:lnTo>
                    <a:lnTo>
                      <a:pt x="52" y="110"/>
                    </a:lnTo>
                    <a:lnTo>
                      <a:pt x="52" y="111"/>
                    </a:lnTo>
                    <a:lnTo>
                      <a:pt x="54" y="114"/>
                    </a:lnTo>
                    <a:lnTo>
                      <a:pt x="54" y="114"/>
                    </a:lnTo>
                    <a:lnTo>
                      <a:pt x="54" y="114"/>
                    </a:lnTo>
                    <a:lnTo>
                      <a:pt x="55" y="114"/>
                    </a:lnTo>
                    <a:lnTo>
                      <a:pt x="55" y="114"/>
                    </a:lnTo>
                    <a:lnTo>
                      <a:pt x="55" y="114"/>
                    </a:lnTo>
                    <a:lnTo>
                      <a:pt x="56" y="114"/>
                    </a:lnTo>
                    <a:lnTo>
                      <a:pt x="56" y="114"/>
                    </a:lnTo>
                    <a:lnTo>
                      <a:pt x="57" y="114"/>
                    </a:lnTo>
                    <a:lnTo>
                      <a:pt x="57" y="115"/>
                    </a:lnTo>
                    <a:lnTo>
                      <a:pt x="57" y="114"/>
                    </a:lnTo>
                    <a:lnTo>
                      <a:pt x="58" y="116"/>
                    </a:lnTo>
                    <a:lnTo>
                      <a:pt x="58" y="117"/>
                    </a:lnTo>
                    <a:lnTo>
                      <a:pt x="58" y="115"/>
                    </a:lnTo>
                    <a:lnTo>
                      <a:pt x="59" y="115"/>
                    </a:lnTo>
                    <a:lnTo>
                      <a:pt x="59" y="116"/>
                    </a:lnTo>
                    <a:lnTo>
                      <a:pt x="59" y="116"/>
                    </a:lnTo>
                    <a:lnTo>
                      <a:pt x="60" y="116"/>
                    </a:lnTo>
                    <a:lnTo>
                      <a:pt x="60" y="114"/>
                    </a:lnTo>
                    <a:lnTo>
                      <a:pt x="61" y="112"/>
                    </a:lnTo>
                    <a:lnTo>
                      <a:pt x="61" y="112"/>
                    </a:lnTo>
                    <a:lnTo>
                      <a:pt x="61" y="114"/>
                    </a:lnTo>
                    <a:lnTo>
                      <a:pt x="63" y="112"/>
                    </a:lnTo>
                    <a:lnTo>
                      <a:pt x="63" y="114"/>
                    </a:lnTo>
                    <a:lnTo>
                      <a:pt x="63" y="112"/>
                    </a:lnTo>
                    <a:lnTo>
                      <a:pt x="64" y="112"/>
                    </a:lnTo>
                    <a:lnTo>
                      <a:pt x="64" y="114"/>
                    </a:lnTo>
                    <a:lnTo>
                      <a:pt x="64" y="112"/>
                    </a:lnTo>
                    <a:lnTo>
                      <a:pt x="65" y="112"/>
                    </a:lnTo>
                    <a:lnTo>
                      <a:pt x="65" y="112"/>
                    </a:lnTo>
                    <a:lnTo>
                      <a:pt x="66" y="112"/>
                    </a:lnTo>
                    <a:lnTo>
                      <a:pt x="66" y="115"/>
                    </a:lnTo>
                    <a:lnTo>
                      <a:pt x="66" y="117"/>
                    </a:lnTo>
                    <a:lnTo>
                      <a:pt x="67" y="118"/>
                    </a:lnTo>
                    <a:lnTo>
                      <a:pt x="67" y="118"/>
                    </a:lnTo>
                    <a:lnTo>
                      <a:pt x="67" y="118"/>
                    </a:lnTo>
                    <a:lnTo>
                      <a:pt x="68" y="119"/>
                    </a:lnTo>
                    <a:lnTo>
                      <a:pt x="68" y="118"/>
                    </a:lnTo>
                    <a:lnTo>
                      <a:pt x="68" y="116"/>
                    </a:lnTo>
                    <a:lnTo>
                      <a:pt x="69" y="115"/>
                    </a:lnTo>
                    <a:lnTo>
                      <a:pt x="69" y="114"/>
                    </a:lnTo>
                    <a:lnTo>
                      <a:pt x="70" y="111"/>
                    </a:lnTo>
                    <a:lnTo>
                      <a:pt x="70" y="114"/>
                    </a:lnTo>
                    <a:lnTo>
                      <a:pt x="70" y="115"/>
                    </a:lnTo>
                    <a:lnTo>
                      <a:pt x="72" y="116"/>
                    </a:lnTo>
                    <a:lnTo>
                      <a:pt x="72" y="116"/>
                    </a:lnTo>
                    <a:lnTo>
                      <a:pt x="72" y="118"/>
                    </a:lnTo>
                    <a:lnTo>
                      <a:pt x="73" y="116"/>
                    </a:lnTo>
                    <a:lnTo>
                      <a:pt x="73" y="115"/>
                    </a:lnTo>
                    <a:lnTo>
                      <a:pt x="73" y="114"/>
                    </a:lnTo>
                    <a:lnTo>
                      <a:pt x="74" y="112"/>
                    </a:lnTo>
                    <a:lnTo>
                      <a:pt x="74" y="112"/>
                    </a:lnTo>
                    <a:lnTo>
                      <a:pt x="75" y="111"/>
                    </a:lnTo>
                    <a:lnTo>
                      <a:pt x="75" y="111"/>
                    </a:lnTo>
                    <a:lnTo>
                      <a:pt x="75" y="110"/>
                    </a:lnTo>
                    <a:lnTo>
                      <a:pt x="76" y="111"/>
                    </a:lnTo>
                    <a:lnTo>
                      <a:pt x="76" y="110"/>
                    </a:lnTo>
                    <a:lnTo>
                      <a:pt x="76" y="110"/>
                    </a:lnTo>
                    <a:lnTo>
                      <a:pt x="77" y="111"/>
                    </a:lnTo>
                    <a:lnTo>
                      <a:pt x="77" y="112"/>
                    </a:lnTo>
                    <a:lnTo>
                      <a:pt x="77" y="114"/>
                    </a:lnTo>
                    <a:lnTo>
                      <a:pt x="78" y="115"/>
                    </a:lnTo>
                    <a:lnTo>
                      <a:pt x="78" y="116"/>
                    </a:lnTo>
                    <a:lnTo>
                      <a:pt x="79" y="117"/>
                    </a:lnTo>
                    <a:lnTo>
                      <a:pt x="79" y="117"/>
                    </a:lnTo>
                    <a:lnTo>
                      <a:pt x="79" y="115"/>
                    </a:lnTo>
                    <a:lnTo>
                      <a:pt x="81" y="116"/>
                    </a:lnTo>
                    <a:lnTo>
                      <a:pt x="81" y="119"/>
                    </a:lnTo>
                    <a:lnTo>
                      <a:pt x="81" y="120"/>
                    </a:lnTo>
                    <a:lnTo>
                      <a:pt x="82" y="124"/>
                    </a:lnTo>
                    <a:lnTo>
                      <a:pt x="82" y="124"/>
                    </a:lnTo>
                    <a:lnTo>
                      <a:pt x="82" y="125"/>
                    </a:lnTo>
                    <a:lnTo>
                      <a:pt x="83" y="124"/>
                    </a:lnTo>
                    <a:lnTo>
                      <a:pt x="83" y="121"/>
                    </a:lnTo>
                    <a:lnTo>
                      <a:pt x="84" y="120"/>
                    </a:lnTo>
                    <a:lnTo>
                      <a:pt x="84" y="118"/>
                    </a:lnTo>
                    <a:lnTo>
                      <a:pt x="84" y="115"/>
                    </a:lnTo>
                    <a:lnTo>
                      <a:pt x="85" y="115"/>
                    </a:lnTo>
                    <a:lnTo>
                      <a:pt x="85" y="114"/>
                    </a:lnTo>
                    <a:lnTo>
                      <a:pt x="85" y="111"/>
                    </a:lnTo>
                    <a:lnTo>
                      <a:pt x="86" y="108"/>
                    </a:lnTo>
                    <a:lnTo>
                      <a:pt x="86" y="108"/>
                    </a:lnTo>
                    <a:lnTo>
                      <a:pt x="87" y="110"/>
                    </a:lnTo>
                    <a:lnTo>
                      <a:pt x="87" y="110"/>
                    </a:lnTo>
                    <a:lnTo>
                      <a:pt x="87" y="114"/>
                    </a:lnTo>
                    <a:lnTo>
                      <a:pt x="88" y="116"/>
                    </a:lnTo>
                    <a:lnTo>
                      <a:pt x="88" y="118"/>
                    </a:lnTo>
                    <a:lnTo>
                      <a:pt x="88" y="118"/>
                    </a:lnTo>
                    <a:lnTo>
                      <a:pt x="90" y="118"/>
                    </a:lnTo>
                    <a:lnTo>
                      <a:pt x="90" y="117"/>
                    </a:lnTo>
                    <a:lnTo>
                      <a:pt x="90" y="117"/>
                    </a:lnTo>
                    <a:lnTo>
                      <a:pt x="91" y="117"/>
                    </a:lnTo>
                    <a:lnTo>
                      <a:pt x="91" y="119"/>
                    </a:lnTo>
                    <a:lnTo>
                      <a:pt x="92" y="119"/>
                    </a:lnTo>
                    <a:lnTo>
                      <a:pt x="92" y="121"/>
                    </a:lnTo>
                    <a:lnTo>
                      <a:pt x="92" y="123"/>
                    </a:lnTo>
                    <a:lnTo>
                      <a:pt x="93" y="124"/>
                    </a:lnTo>
                    <a:lnTo>
                      <a:pt x="93" y="123"/>
                    </a:lnTo>
                    <a:lnTo>
                      <a:pt x="93" y="124"/>
                    </a:lnTo>
                    <a:lnTo>
                      <a:pt x="94" y="121"/>
                    </a:lnTo>
                    <a:lnTo>
                      <a:pt x="94" y="123"/>
                    </a:lnTo>
                    <a:lnTo>
                      <a:pt x="94" y="121"/>
                    </a:lnTo>
                    <a:lnTo>
                      <a:pt x="95" y="119"/>
                    </a:lnTo>
                    <a:lnTo>
                      <a:pt x="95" y="117"/>
                    </a:lnTo>
                    <a:lnTo>
                      <a:pt x="96" y="116"/>
                    </a:lnTo>
                    <a:lnTo>
                      <a:pt x="96" y="115"/>
                    </a:lnTo>
                    <a:lnTo>
                      <a:pt x="96" y="114"/>
                    </a:lnTo>
                    <a:lnTo>
                      <a:pt x="97" y="114"/>
                    </a:lnTo>
                    <a:lnTo>
                      <a:pt x="97" y="112"/>
                    </a:lnTo>
                    <a:lnTo>
                      <a:pt x="97" y="112"/>
                    </a:lnTo>
                    <a:lnTo>
                      <a:pt x="99" y="112"/>
                    </a:lnTo>
                    <a:lnTo>
                      <a:pt x="99" y="111"/>
                    </a:lnTo>
                    <a:lnTo>
                      <a:pt x="99" y="111"/>
                    </a:lnTo>
                    <a:lnTo>
                      <a:pt x="100" y="112"/>
                    </a:lnTo>
                    <a:lnTo>
                      <a:pt x="100" y="111"/>
                    </a:lnTo>
                    <a:lnTo>
                      <a:pt x="101" y="111"/>
                    </a:lnTo>
                    <a:lnTo>
                      <a:pt x="101" y="111"/>
                    </a:lnTo>
                    <a:lnTo>
                      <a:pt x="101" y="111"/>
                    </a:lnTo>
                    <a:lnTo>
                      <a:pt x="102" y="111"/>
                    </a:lnTo>
                    <a:lnTo>
                      <a:pt x="102" y="112"/>
                    </a:lnTo>
                    <a:lnTo>
                      <a:pt x="102" y="111"/>
                    </a:lnTo>
                    <a:lnTo>
                      <a:pt x="103" y="110"/>
                    </a:lnTo>
                    <a:lnTo>
                      <a:pt x="103" y="112"/>
                    </a:lnTo>
                    <a:lnTo>
                      <a:pt x="103" y="114"/>
                    </a:lnTo>
                    <a:lnTo>
                      <a:pt x="104" y="114"/>
                    </a:lnTo>
                    <a:lnTo>
                      <a:pt x="104" y="114"/>
                    </a:lnTo>
                    <a:lnTo>
                      <a:pt x="105" y="111"/>
                    </a:lnTo>
                    <a:lnTo>
                      <a:pt x="105" y="110"/>
                    </a:lnTo>
                    <a:lnTo>
                      <a:pt x="105" y="109"/>
                    </a:lnTo>
                    <a:lnTo>
                      <a:pt x="106" y="110"/>
                    </a:lnTo>
                    <a:lnTo>
                      <a:pt x="106" y="108"/>
                    </a:lnTo>
                    <a:lnTo>
                      <a:pt x="106" y="110"/>
                    </a:lnTo>
                    <a:lnTo>
                      <a:pt x="108" y="110"/>
                    </a:lnTo>
                    <a:lnTo>
                      <a:pt x="108" y="108"/>
                    </a:lnTo>
                    <a:lnTo>
                      <a:pt x="108" y="108"/>
                    </a:lnTo>
                    <a:lnTo>
                      <a:pt x="109" y="108"/>
                    </a:lnTo>
                    <a:lnTo>
                      <a:pt x="109" y="108"/>
                    </a:lnTo>
                    <a:lnTo>
                      <a:pt x="110" y="108"/>
                    </a:lnTo>
                    <a:lnTo>
                      <a:pt x="110" y="110"/>
                    </a:lnTo>
                    <a:lnTo>
                      <a:pt x="110" y="110"/>
                    </a:lnTo>
                    <a:lnTo>
                      <a:pt x="111" y="111"/>
                    </a:lnTo>
                    <a:lnTo>
                      <a:pt x="111" y="114"/>
                    </a:lnTo>
                    <a:lnTo>
                      <a:pt x="111" y="114"/>
                    </a:lnTo>
                    <a:lnTo>
                      <a:pt x="112" y="114"/>
                    </a:lnTo>
                    <a:lnTo>
                      <a:pt x="112" y="114"/>
                    </a:lnTo>
                    <a:lnTo>
                      <a:pt x="112" y="114"/>
                    </a:lnTo>
                    <a:lnTo>
                      <a:pt x="113" y="114"/>
                    </a:lnTo>
                    <a:lnTo>
                      <a:pt x="113" y="111"/>
                    </a:lnTo>
                    <a:lnTo>
                      <a:pt x="114" y="109"/>
                    </a:lnTo>
                    <a:lnTo>
                      <a:pt x="114" y="108"/>
                    </a:lnTo>
                    <a:lnTo>
                      <a:pt x="114" y="108"/>
                    </a:lnTo>
                    <a:lnTo>
                      <a:pt x="115" y="108"/>
                    </a:lnTo>
                    <a:lnTo>
                      <a:pt x="115" y="108"/>
                    </a:lnTo>
                    <a:lnTo>
                      <a:pt x="115" y="109"/>
                    </a:lnTo>
                    <a:lnTo>
                      <a:pt x="117" y="108"/>
                    </a:lnTo>
                    <a:lnTo>
                      <a:pt x="117" y="108"/>
                    </a:lnTo>
                    <a:lnTo>
                      <a:pt x="117" y="109"/>
                    </a:lnTo>
                    <a:lnTo>
                      <a:pt x="118" y="112"/>
                    </a:lnTo>
                    <a:lnTo>
                      <a:pt x="118" y="111"/>
                    </a:lnTo>
                    <a:lnTo>
                      <a:pt x="119" y="112"/>
                    </a:lnTo>
                    <a:lnTo>
                      <a:pt x="119" y="110"/>
                    </a:lnTo>
                    <a:lnTo>
                      <a:pt x="119" y="110"/>
                    </a:lnTo>
                    <a:lnTo>
                      <a:pt x="120" y="110"/>
                    </a:lnTo>
                    <a:lnTo>
                      <a:pt x="120" y="110"/>
                    </a:lnTo>
                    <a:lnTo>
                      <a:pt x="120" y="109"/>
                    </a:lnTo>
                    <a:lnTo>
                      <a:pt x="121" y="108"/>
                    </a:lnTo>
                    <a:lnTo>
                      <a:pt x="121" y="108"/>
                    </a:lnTo>
                    <a:lnTo>
                      <a:pt x="121" y="107"/>
                    </a:lnTo>
                    <a:lnTo>
                      <a:pt x="122" y="105"/>
                    </a:lnTo>
                    <a:lnTo>
                      <a:pt x="122" y="105"/>
                    </a:lnTo>
                    <a:lnTo>
                      <a:pt x="123" y="105"/>
                    </a:lnTo>
                    <a:lnTo>
                      <a:pt x="123" y="107"/>
                    </a:lnTo>
                    <a:lnTo>
                      <a:pt x="123" y="110"/>
                    </a:lnTo>
                    <a:lnTo>
                      <a:pt x="124" y="110"/>
                    </a:lnTo>
                    <a:lnTo>
                      <a:pt x="124" y="108"/>
                    </a:lnTo>
                    <a:lnTo>
                      <a:pt x="124" y="107"/>
                    </a:lnTo>
                    <a:lnTo>
                      <a:pt x="126" y="107"/>
                    </a:lnTo>
                    <a:lnTo>
                      <a:pt x="126" y="107"/>
                    </a:lnTo>
                    <a:lnTo>
                      <a:pt x="126" y="108"/>
                    </a:lnTo>
                    <a:lnTo>
                      <a:pt x="127" y="107"/>
                    </a:lnTo>
                    <a:lnTo>
                      <a:pt x="127" y="111"/>
                    </a:lnTo>
                    <a:lnTo>
                      <a:pt x="128" y="111"/>
                    </a:lnTo>
                    <a:lnTo>
                      <a:pt x="128" y="112"/>
                    </a:lnTo>
                    <a:lnTo>
                      <a:pt x="128" y="112"/>
                    </a:lnTo>
                    <a:lnTo>
                      <a:pt x="129" y="112"/>
                    </a:lnTo>
                    <a:lnTo>
                      <a:pt x="129" y="109"/>
                    </a:lnTo>
                    <a:lnTo>
                      <a:pt x="129" y="108"/>
                    </a:lnTo>
                    <a:lnTo>
                      <a:pt x="130" y="106"/>
                    </a:lnTo>
                    <a:lnTo>
                      <a:pt x="130" y="107"/>
                    </a:lnTo>
                    <a:lnTo>
                      <a:pt x="131" y="108"/>
                    </a:lnTo>
                    <a:lnTo>
                      <a:pt x="131" y="108"/>
                    </a:lnTo>
                    <a:lnTo>
                      <a:pt x="131" y="107"/>
                    </a:lnTo>
                    <a:lnTo>
                      <a:pt x="132" y="106"/>
                    </a:lnTo>
                    <a:lnTo>
                      <a:pt x="132" y="106"/>
                    </a:lnTo>
                    <a:lnTo>
                      <a:pt x="132" y="105"/>
                    </a:lnTo>
                    <a:lnTo>
                      <a:pt x="133" y="106"/>
                    </a:lnTo>
                    <a:lnTo>
                      <a:pt x="133" y="106"/>
                    </a:lnTo>
                    <a:lnTo>
                      <a:pt x="133" y="105"/>
                    </a:lnTo>
                    <a:lnTo>
                      <a:pt x="135" y="103"/>
                    </a:lnTo>
                    <a:lnTo>
                      <a:pt x="135" y="103"/>
                    </a:lnTo>
                    <a:lnTo>
                      <a:pt x="136" y="105"/>
                    </a:lnTo>
                    <a:lnTo>
                      <a:pt x="136" y="106"/>
                    </a:lnTo>
                    <a:lnTo>
                      <a:pt x="136" y="105"/>
                    </a:lnTo>
                    <a:lnTo>
                      <a:pt x="137" y="105"/>
                    </a:lnTo>
                    <a:lnTo>
                      <a:pt x="137" y="103"/>
                    </a:lnTo>
                    <a:lnTo>
                      <a:pt x="137" y="103"/>
                    </a:lnTo>
                    <a:lnTo>
                      <a:pt x="138" y="106"/>
                    </a:lnTo>
                    <a:lnTo>
                      <a:pt x="138" y="106"/>
                    </a:lnTo>
                    <a:lnTo>
                      <a:pt x="138" y="103"/>
                    </a:lnTo>
                    <a:lnTo>
                      <a:pt x="139" y="103"/>
                    </a:lnTo>
                    <a:lnTo>
                      <a:pt x="139" y="103"/>
                    </a:lnTo>
                    <a:lnTo>
                      <a:pt x="140" y="102"/>
                    </a:lnTo>
                    <a:lnTo>
                      <a:pt x="140" y="99"/>
                    </a:lnTo>
                    <a:lnTo>
                      <a:pt x="140" y="99"/>
                    </a:lnTo>
                    <a:lnTo>
                      <a:pt x="141" y="99"/>
                    </a:lnTo>
                    <a:lnTo>
                      <a:pt x="141" y="101"/>
                    </a:lnTo>
                    <a:lnTo>
                      <a:pt x="141" y="105"/>
                    </a:lnTo>
                    <a:lnTo>
                      <a:pt x="142" y="103"/>
                    </a:lnTo>
                    <a:lnTo>
                      <a:pt x="142" y="103"/>
                    </a:lnTo>
                    <a:lnTo>
                      <a:pt x="142" y="103"/>
                    </a:lnTo>
                    <a:lnTo>
                      <a:pt x="144" y="102"/>
                    </a:lnTo>
                    <a:lnTo>
                      <a:pt x="144" y="103"/>
                    </a:lnTo>
                    <a:lnTo>
                      <a:pt x="145" y="102"/>
                    </a:lnTo>
                    <a:lnTo>
                      <a:pt x="145" y="101"/>
                    </a:lnTo>
                    <a:lnTo>
                      <a:pt x="145" y="103"/>
                    </a:lnTo>
                    <a:lnTo>
                      <a:pt x="146" y="103"/>
                    </a:lnTo>
                    <a:lnTo>
                      <a:pt x="146" y="106"/>
                    </a:lnTo>
                    <a:lnTo>
                      <a:pt x="146" y="107"/>
                    </a:lnTo>
                    <a:lnTo>
                      <a:pt x="147" y="108"/>
                    </a:lnTo>
                    <a:lnTo>
                      <a:pt x="147" y="108"/>
                    </a:lnTo>
                    <a:lnTo>
                      <a:pt x="147" y="108"/>
                    </a:lnTo>
                    <a:lnTo>
                      <a:pt x="148" y="107"/>
                    </a:lnTo>
                    <a:lnTo>
                      <a:pt x="148" y="105"/>
                    </a:lnTo>
                    <a:lnTo>
                      <a:pt x="149" y="105"/>
                    </a:lnTo>
                    <a:lnTo>
                      <a:pt x="149" y="106"/>
                    </a:lnTo>
                    <a:lnTo>
                      <a:pt x="149" y="107"/>
                    </a:lnTo>
                    <a:lnTo>
                      <a:pt x="150" y="107"/>
                    </a:lnTo>
                    <a:lnTo>
                      <a:pt x="150" y="109"/>
                    </a:lnTo>
                    <a:lnTo>
                      <a:pt x="150" y="109"/>
                    </a:lnTo>
                    <a:lnTo>
                      <a:pt x="151" y="111"/>
                    </a:lnTo>
                    <a:lnTo>
                      <a:pt x="151" y="110"/>
                    </a:lnTo>
                    <a:lnTo>
                      <a:pt x="151" y="110"/>
                    </a:lnTo>
                    <a:lnTo>
                      <a:pt x="153" y="108"/>
                    </a:lnTo>
                    <a:lnTo>
                      <a:pt x="153" y="108"/>
                    </a:lnTo>
                    <a:lnTo>
                      <a:pt x="154" y="107"/>
                    </a:lnTo>
                    <a:lnTo>
                      <a:pt x="154" y="103"/>
                    </a:lnTo>
                    <a:lnTo>
                      <a:pt x="154" y="103"/>
                    </a:lnTo>
                    <a:lnTo>
                      <a:pt x="155" y="103"/>
                    </a:lnTo>
                    <a:lnTo>
                      <a:pt x="155" y="102"/>
                    </a:lnTo>
                    <a:lnTo>
                      <a:pt x="155" y="103"/>
                    </a:lnTo>
                    <a:lnTo>
                      <a:pt x="156" y="105"/>
                    </a:lnTo>
                    <a:lnTo>
                      <a:pt x="156" y="102"/>
                    </a:lnTo>
                    <a:lnTo>
                      <a:pt x="156" y="100"/>
                    </a:lnTo>
                    <a:lnTo>
                      <a:pt x="157" y="99"/>
                    </a:lnTo>
                    <a:lnTo>
                      <a:pt x="157" y="99"/>
                    </a:lnTo>
                    <a:lnTo>
                      <a:pt x="158" y="99"/>
                    </a:lnTo>
                    <a:lnTo>
                      <a:pt x="158" y="100"/>
                    </a:lnTo>
                    <a:lnTo>
                      <a:pt x="158" y="100"/>
                    </a:lnTo>
                    <a:lnTo>
                      <a:pt x="159" y="102"/>
                    </a:lnTo>
                    <a:lnTo>
                      <a:pt x="159" y="102"/>
                    </a:lnTo>
                    <a:lnTo>
                      <a:pt x="159" y="105"/>
                    </a:lnTo>
                    <a:lnTo>
                      <a:pt x="160" y="106"/>
                    </a:lnTo>
                    <a:lnTo>
                      <a:pt x="160" y="107"/>
                    </a:lnTo>
                    <a:lnTo>
                      <a:pt x="160" y="110"/>
                    </a:lnTo>
                    <a:lnTo>
                      <a:pt x="162" y="110"/>
                    </a:lnTo>
                    <a:lnTo>
                      <a:pt x="162" y="111"/>
                    </a:lnTo>
                    <a:lnTo>
                      <a:pt x="163" y="114"/>
                    </a:lnTo>
                    <a:lnTo>
                      <a:pt x="163" y="114"/>
                    </a:lnTo>
                    <a:lnTo>
                      <a:pt x="163" y="111"/>
                    </a:lnTo>
                    <a:lnTo>
                      <a:pt x="164" y="114"/>
                    </a:lnTo>
                    <a:lnTo>
                      <a:pt x="164" y="111"/>
                    </a:lnTo>
                    <a:lnTo>
                      <a:pt x="164" y="110"/>
                    </a:lnTo>
                    <a:lnTo>
                      <a:pt x="165" y="109"/>
                    </a:lnTo>
                    <a:lnTo>
                      <a:pt x="165" y="109"/>
                    </a:lnTo>
                    <a:lnTo>
                      <a:pt x="165" y="111"/>
                    </a:lnTo>
                    <a:lnTo>
                      <a:pt x="166" y="112"/>
                    </a:lnTo>
                    <a:lnTo>
                      <a:pt x="166" y="111"/>
                    </a:lnTo>
                    <a:lnTo>
                      <a:pt x="167" y="110"/>
                    </a:lnTo>
                    <a:lnTo>
                      <a:pt x="167" y="108"/>
                    </a:lnTo>
                    <a:lnTo>
                      <a:pt x="167" y="108"/>
                    </a:lnTo>
                    <a:lnTo>
                      <a:pt x="168" y="106"/>
                    </a:lnTo>
                    <a:lnTo>
                      <a:pt x="168" y="105"/>
                    </a:lnTo>
                    <a:lnTo>
                      <a:pt x="168" y="105"/>
                    </a:lnTo>
                    <a:lnTo>
                      <a:pt x="169" y="105"/>
                    </a:lnTo>
                    <a:lnTo>
                      <a:pt x="169" y="106"/>
                    </a:lnTo>
                    <a:lnTo>
                      <a:pt x="169" y="107"/>
                    </a:lnTo>
                    <a:lnTo>
                      <a:pt x="171" y="106"/>
                    </a:lnTo>
                    <a:lnTo>
                      <a:pt x="171" y="106"/>
                    </a:lnTo>
                    <a:lnTo>
                      <a:pt x="172" y="105"/>
                    </a:lnTo>
                    <a:lnTo>
                      <a:pt x="172" y="103"/>
                    </a:lnTo>
                    <a:lnTo>
                      <a:pt x="172" y="103"/>
                    </a:lnTo>
                    <a:lnTo>
                      <a:pt x="173" y="105"/>
                    </a:lnTo>
                    <a:lnTo>
                      <a:pt x="173" y="105"/>
                    </a:lnTo>
                    <a:lnTo>
                      <a:pt x="173" y="105"/>
                    </a:lnTo>
                    <a:lnTo>
                      <a:pt x="174" y="107"/>
                    </a:lnTo>
                    <a:lnTo>
                      <a:pt x="174" y="107"/>
                    </a:lnTo>
                    <a:lnTo>
                      <a:pt x="175" y="107"/>
                    </a:lnTo>
                    <a:lnTo>
                      <a:pt x="175" y="108"/>
                    </a:lnTo>
                    <a:lnTo>
                      <a:pt x="175" y="107"/>
                    </a:lnTo>
                    <a:lnTo>
                      <a:pt x="176" y="108"/>
                    </a:lnTo>
                    <a:lnTo>
                      <a:pt x="176" y="107"/>
                    </a:lnTo>
                    <a:lnTo>
                      <a:pt x="176" y="106"/>
                    </a:lnTo>
                    <a:lnTo>
                      <a:pt x="177" y="108"/>
                    </a:lnTo>
                    <a:lnTo>
                      <a:pt x="177" y="106"/>
                    </a:lnTo>
                    <a:lnTo>
                      <a:pt x="177" y="106"/>
                    </a:lnTo>
                    <a:lnTo>
                      <a:pt x="178" y="108"/>
                    </a:lnTo>
                    <a:lnTo>
                      <a:pt x="178" y="108"/>
                    </a:lnTo>
                    <a:lnTo>
                      <a:pt x="180" y="108"/>
                    </a:lnTo>
                    <a:lnTo>
                      <a:pt x="180" y="109"/>
                    </a:lnTo>
                    <a:lnTo>
                      <a:pt x="180" y="107"/>
                    </a:lnTo>
                    <a:lnTo>
                      <a:pt x="181" y="106"/>
                    </a:lnTo>
                    <a:lnTo>
                      <a:pt x="181" y="106"/>
                    </a:lnTo>
                    <a:lnTo>
                      <a:pt x="181" y="107"/>
                    </a:lnTo>
                    <a:lnTo>
                      <a:pt x="182" y="108"/>
                    </a:lnTo>
                    <a:lnTo>
                      <a:pt x="182" y="107"/>
                    </a:lnTo>
                    <a:lnTo>
                      <a:pt x="182" y="106"/>
                    </a:lnTo>
                    <a:lnTo>
                      <a:pt x="183" y="108"/>
                    </a:lnTo>
                    <a:lnTo>
                      <a:pt x="183" y="110"/>
                    </a:lnTo>
                    <a:lnTo>
                      <a:pt x="184" y="110"/>
                    </a:lnTo>
                    <a:lnTo>
                      <a:pt x="184" y="108"/>
                    </a:lnTo>
                    <a:lnTo>
                      <a:pt x="184" y="107"/>
                    </a:lnTo>
                    <a:lnTo>
                      <a:pt x="185" y="107"/>
                    </a:lnTo>
                    <a:lnTo>
                      <a:pt x="185" y="108"/>
                    </a:lnTo>
                    <a:lnTo>
                      <a:pt x="185" y="108"/>
                    </a:lnTo>
                    <a:lnTo>
                      <a:pt x="186" y="108"/>
                    </a:lnTo>
                    <a:lnTo>
                      <a:pt x="186" y="108"/>
                    </a:lnTo>
                    <a:lnTo>
                      <a:pt x="186" y="108"/>
                    </a:lnTo>
                    <a:lnTo>
                      <a:pt x="187" y="108"/>
                    </a:lnTo>
                    <a:lnTo>
                      <a:pt x="187" y="107"/>
                    </a:lnTo>
                    <a:lnTo>
                      <a:pt x="189" y="108"/>
                    </a:lnTo>
                    <a:lnTo>
                      <a:pt x="189" y="105"/>
                    </a:lnTo>
                    <a:lnTo>
                      <a:pt x="189" y="103"/>
                    </a:lnTo>
                    <a:lnTo>
                      <a:pt x="190" y="103"/>
                    </a:lnTo>
                    <a:lnTo>
                      <a:pt x="190" y="103"/>
                    </a:lnTo>
                    <a:lnTo>
                      <a:pt x="190" y="103"/>
                    </a:lnTo>
                    <a:lnTo>
                      <a:pt x="191" y="105"/>
                    </a:lnTo>
                    <a:lnTo>
                      <a:pt x="191" y="103"/>
                    </a:lnTo>
                    <a:lnTo>
                      <a:pt x="191" y="103"/>
                    </a:lnTo>
                    <a:lnTo>
                      <a:pt x="192" y="105"/>
                    </a:lnTo>
                    <a:lnTo>
                      <a:pt x="192" y="106"/>
                    </a:lnTo>
                    <a:lnTo>
                      <a:pt x="193" y="107"/>
                    </a:lnTo>
                    <a:lnTo>
                      <a:pt x="193" y="106"/>
                    </a:lnTo>
                    <a:lnTo>
                      <a:pt x="193" y="106"/>
                    </a:lnTo>
                    <a:lnTo>
                      <a:pt x="194" y="105"/>
                    </a:lnTo>
                    <a:lnTo>
                      <a:pt x="194" y="105"/>
                    </a:lnTo>
                    <a:lnTo>
                      <a:pt x="194" y="103"/>
                    </a:lnTo>
                    <a:lnTo>
                      <a:pt x="195" y="105"/>
                    </a:lnTo>
                    <a:lnTo>
                      <a:pt x="195" y="105"/>
                    </a:lnTo>
                    <a:lnTo>
                      <a:pt x="195" y="105"/>
                    </a:lnTo>
                    <a:lnTo>
                      <a:pt x="196" y="107"/>
                    </a:lnTo>
                    <a:lnTo>
                      <a:pt x="196" y="106"/>
                    </a:lnTo>
                    <a:lnTo>
                      <a:pt x="198" y="108"/>
                    </a:lnTo>
                    <a:lnTo>
                      <a:pt x="198" y="108"/>
                    </a:lnTo>
                    <a:lnTo>
                      <a:pt x="198" y="108"/>
                    </a:lnTo>
                    <a:lnTo>
                      <a:pt x="199" y="107"/>
                    </a:lnTo>
                    <a:lnTo>
                      <a:pt x="199" y="105"/>
                    </a:lnTo>
                    <a:lnTo>
                      <a:pt x="199" y="106"/>
                    </a:lnTo>
                    <a:lnTo>
                      <a:pt x="200" y="105"/>
                    </a:lnTo>
                    <a:lnTo>
                      <a:pt x="200" y="106"/>
                    </a:lnTo>
                    <a:lnTo>
                      <a:pt x="200" y="105"/>
                    </a:lnTo>
                    <a:lnTo>
                      <a:pt x="201" y="103"/>
                    </a:lnTo>
                    <a:lnTo>
                      <a:pt x="201" y="105"/>
                    </a:lnTo>
                    <a:lnTo>
                      <a:pt x="202" y="103"/>
                    </a:lnTo>
                    <a:lnTo>
                      <a:pt x="202" y="103"/>
                    </a:lnTo>
                    <a:lnTo>
                      <a:pt x="202" y="105"/>
                    </a:lnTo>
                    <a:lnTo>
                      <a:pt x="203" y="105"/>
                    </a:lnTo>
                    <a:lnTo>
                      <a:pt x="203" y="103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4" y="103"/>
                    </a:lnTo>
                    <a:lnTo>
                      <a:pt x="204" y="102"/>
                    </a:lnTo>
                    <a:lnTo>
                      <a:pt x="205" y="101"/>
                    </a:lnTo>
                    <a:lnTo>
                      <a:pt x="205" y="101"/>
                    </a:lnTo>
                    <a:lnTo>
                      <a:pt x="206" y="101"/>
                    </a:lnTo>
                    <a:lnTo>
                      <a:pt x="206" y="99"/>
                    </a:lnTo>
                    <a:lnTo>
                      <a:pt x="206" y="100"/>
                    </a:lnTo>
                    <a:lnTo>
                      <a:pt x="208" y="102"/>
                    </a:lnTo>
                    <a:lnTo>
                      <a:pt x="208" y="106"/>
                    </a:lnTo>
                    <a:lnTo>
                      <a:pt x="208" y="107"/>
                    </a:lnTo>
                    <a:lnTo>
                      <a:pt x="209" y="109"/>
                    </a:lnTo>
                    <a:lnTo>
                      <a:pt x="209" y="111"/>
                    </a:lnTo>
                    <a:lnTo>
                      <a:pt x="209" y="110"/>
                    </a:lnTo>
                    <a:lnTo>
                      <a:pt x="210" y="110"/>
                    </a:lnTo>
                    <a:lnTo>
                      <a:pt x="210" y="107"/>
                    </a:lnTo>
                    <a:lnTo>
                      <a:pt x="211" y="105"/>
                    </a:lnTo>
                    <a:lnTo>
                      <a:pt x="211" y="102"/>
                    </a:lnTo>
                    <a:lnTo>
                      <a:pt x="211" y="103"/>
                    </a:lnTo>
                    <a:lnTo>
                      <a:pt x="212" y="102"/>
                    </a:lnTo>
                    <a:lnTo>
                      <a:pt x="212" y="105"/>
                    </a:lnTo>
                    <a:lnTo>
                      <a:pt x="212" y="107"/>
                    </a:lnTo>
                    <a:lnTo>
                      <a:pt x="213" y="105"/>
                    </a:lnTo>
                    <a:lnTo>
                      <a:pt x="213" y="105"/>
                    </a:lnTo>
                    <a:lnTo>
                      <a:pt x="213" y="103"/>
                    </a:lnTo>
                    <a:lnTo>
                      <a:pt x="214" y="102"/>
                    </a:lnTo>
                    <a:lnTo>
                      <a:pt x="214" y="101"/>
                    </a:lnTo>
                    <a:lnTo>
                      <a:pt x="215" y="101"/>
                    </a:lnTo>
                    <a:lnTo>
                      <a:pt x="215" y="100"/>
                    </a:lnTo>
                    <a:lnTo>
                      <a:pt x="215" y="102"/>
                    </a:lnTo>
                    <a:lnTo>
                      <a:pt x="217" y="100"/>
                    </a:lnTo>
                    <a:lnTo>
                      <a:pt x="217" y="100"/>
                    </a:lnTo>
                    <a:lnTo>
                      <a:pt x="217" y="101"/>
                    </a:lnTo>
                    <a:lnTo>
                      <a:pt x="218" y="102"/>
                    </a:lnTo>
                    <a:lnTo>
                      <a:pt x="218" y="105"/>
                    </a:lnTo>
                    <a:lnTo>
                      <a:pt x="219" y="105"/>
                    </a:lnTo>
                    <a:lnTo>
                      <a:pt x="219" y="106"/>
                    </a:lnTo>
                    <a:lnTo>
                      <a:pt x="219" y="105"/>
                    </a:lnTo>
                    <a:lnTo>
                      <a:pt x="220" y="105"/>
                    </a:lnTo>
                    <a:lnTo>
                      <a:pt x="220" y="105"/>
                    </a:lnTo>
                    <a:lnTo>
                      <a:pt x="220" y="102"/>
                    </a:lnTo>
                    <a:lnTo>
                      <a:pt x="221" y="102"/>
                    </a:lnTo>
                    <a:lnTo>
                      <a:pt x="221" y="102"/>
                    </a:lnTo>
                    <a:lnTo>
                      <a:pt x="221" y="102"/>
                    </a:lnTo>
                    <a:lnTo>
                      <a:pt x="222" y="99"/>
                    </a:lnTo>
                    <a:lnTo>
                      <a:pt x="222" y="99"/>
                    </a:lnTo>
                    <a:lnTo>
                      <a:pt x="223" y="99"/>
                    </a:lnTo>
                    <a:lnTo>
                      <a:pt x="223" y="100"/>
                    </a:lnTo>
                    <a:lnTo>
                      <a:pt x="223" y="100"/>
                    </a:lnTo>
                    <a:lnTo>
                      <a:pt x="224" y="101"/>
                    </a:lnTo>
                    <a:lnTo>
                      <a:pt x="224" y="100"/>
                    </a:lnTo>
                    <a:lnTo>
                      <a:pt x="224" y="100"/>
                    </a:lnTo>
                    <a:lnTo>
                      <a:pt x="226" y="101"/>
                    </a:lnTo>
                    <a:lnTo>
                      <a:pt x="226" y="102"/>
                    </a:lnTo>
                    <a:lnTo>
                      <a:pt x="226" y="102"/>
                    </a:lnTo>
                    <a:lnTo>
                      <a:pt x="227" y="100"/>
                    </a:lnTo>
                    <a:lnTo>
                      <a:pt x="227" y="100"/>
                    </a:lnTo>
                    <a:lnTo>
                      <a:pt x="228" y="100"/>
                    </a:lnTo>
                    <a:lnTo>
                      <a:pt x="228" y="101"/>
                    </a:lnTo>
                    <a:lnTo>
                      <a:pt x="228" y="103"/>
                    </a:lnTo>
                    <a:lnTo>
                      <a:pt x="229" y="105"/>
                    </a:lnTo>
                    <a:lnTo>
                      <a:pt x="229" y="105"/>
                    </a:lnTo>
                    <a:lnTo>
                      <a:pt x="229" y="106"/>
                    </a:lnTo>
                    <a:lnTo>
                      <a:pt x="230" y="107"/>
                    </a:lnTo>
                    <a:lnTo>
                      <a:pt x="230" y="107"/>
                    </a:lnTo>
                    <a:lnTo>
                      <a:pt x="230" y="108"/>
                    </a:lnTo>
                    <a:lnTo>
                      <a:pt x="231" y="108"/>
                    </a:lnTo>
                    <a:lnTo>
                      <a:pt x="231" y="110"/>
                    </a:lnTo>
                    <a:lnTo>
                      <a:pt x="232" y="110"/>
                    </a:lnTo>
                    <a:lnTo>
                      <a:pt x="232" y="109"/>
                    </a:lnTo>
                    <a:lnTo>
                      <a:pt x="232" y="110"/>
                    </a:lnTo>
                    <a:lnTo>
                      <a:pt x="233" y="109"/>
                    </a:lnTo>
                    <a:lnTo>
                      <a:pt x="233" y="108"/>
                    </a:lnTo>
                    <a:lnTo>
                      <a:pt x="233" y="106"/>
                    </a:lnTo>
                    <a:lnTo>
                      <a:pt x="235" y="106"/>
                    </a:lnTo>
                    <a:lnTo>
                      <a:pt x="235" y="105"/>
                    </a:lnTo>
                    <a:lnTo>
                      <a:pt x="235" y="105"/>
                    </a:lnTo>
                    <a:lnTo>
                      <a:pt x="236" y="102"/>
                    </a:lnTo>
                    <a:lnTo>
                      <a:pt x="236" y="102"/>
                    </a:lnTo>
                    <a:lnTo>
                      <a:pt x="237" y="101"/>
                    </a:lnTo>
                    <a:lnTo>
                      <a:pt x="237" y="100"/>
                    </a:lnTo>
                    <a:lnTo>
                      <a:pt x="237" y="100"/>
                    </a:lnTo>
                    <a:lnTo>
                      <a:pt x="238" y="102"/>
                    </a:lnTo>
                    <a:lnTo>
                      <a:pt x="238" y="103"/>
                    </a:lnTo>
                    <a:lnTo>
                      <a:pt x="238" y="103"/>
                    </a:lnTo>
                    <a:lnTo>
                      <a:pt x="239" y="103"/>
                    </a:lnTo>
                    <a:lnTo>
                      <a:pt x="239" y="106"/>
                    </a:lnTo>
                    <a:lnTo>
                      <a:pt x="239" y="106"/>
                    </a:lnTo>
                    <a:lnTo>
                      <a:pt x="240" y="106"/>
                    </a:lnTo>
                    <a:lnTo>
                      <a:pt x="240" y="105"/>
                    </a:lnTo>
                    <a:lnTo>
                      <a:pt x="241" y="103"/>
                    </a:lnTo>
                    <a:lnTo>
                      <a:pt x="241" y="105"/>
                    </a:lnTo>
                    <a:lnTo>
                      <a:pt x="241" y="103"/>
                    </a:lnTo>
                    <a:lnTo>
                      <a:pt x="242" y="103"/>
                    </a:lnTo>
                    <a:lnTo>
                      <a:pt x="242" y="105"/>
                    </a:lnTo>
                    <a:lnTo>
                      <a:pt x="242" y="105"/>
                    </a:lnTo>
                    <a:lnTo>
                      <a:pt x="244" y="106"/>
                    </a:lnTo>
                    <a:lnTo>
                      <a:pt x="244" y="108"/>
                    </a:lnTo>
                    <a:lnTo>
                      <a:pt x="244" y="109"/>
                    </a:lnTo>
                    <a:lnTo>
                      <a:pt x="245" y="109"/>
                    </a:lnTo>
                    <a:lnTo>
                      <a:pt x="245" y="110"/>
                    </a:lnTo>
                    <a:lnTo>
                      <a:pt x="246" y="112"/>
                    </a:lnTo>
                    <a:lnTo>
                      <a:pt x="246" y="114"/>
                    </a:lnTo>
                    <a:lnTo>
                      <a:pt x="246" y="114"/>
                    </a:lnTo>
                    <a:lnTo>
                      <a:pt x="247" y="114"/>
                    </a:lnTo>
                    <a:lnTo>
                      <a:pt x="247" y="114"/>
                    </a:lnTo>
                    <a:lnTo>
                      <a:pt x="247" y="112"/>
                    </a:lnTo>
                    <a:lnTo>
                      <a:pt x="248" y="111"/>
                    </a:lnTo>
                    <a:lnTo>
                      <a:pt x="248" y="109"/>
                    </a:lnTo>
                    <a:lnTo>
                      <a:pt x="248" y="109"/>
                    </a:lnTo>
                    <a:lnTo>
                      <a:pt x="249" y="108"/>
                    </a:lnTo>
                    <a:lnTo>
                      <a:pt x="249" y="108"/>
                    </a:lnTo>
                    <a:lnTo>
                      <a:pt x="250" y="109"/>
                    </a:lnTo>
                    <a:lnTo>
                      <a:pt x="250" y="108"/>
                    </a:lnTo>
                    <a:lnTo>
                      <a:pt x="250" y="107"/>
                    </a:lnTo>
                    <a:lnTo>
                      <a:pt x="251" y="108"/>
                    </a:lnTo>
                    <a:lnTo>
                      <a:pt x="251" y="107"/>
                    </a:lnTo>
                    <a:lnTo>
                      <a:pt x="251" y="108"/>
                    </a:lnTo>
                    <a:lnTo>
                      <a:pt x="253" y="108"/>
                    </a:lnTo>
                    <a:lnTo>
                      <a:pt x="253" y="109"/>
                    </a:lnTo>
                    <a:lnTo>
                      <a:pt x="253" y="110"/>
                    </a:lnTo>
                    <a:lnTo>
                      <a:pt x="254" y="110"/>
                    </a:lnTo>
                    <a:lnTo>
                      <a:pt x="254" y="107"/>
                    </a:lnTo>
                    <a:lnTo>
                      <a:pt x="255" y="108"/>
                    </a:lnTo>
                    <a:lnTo>
                      <a:pt x="255" y="106"/>
                    </a:lnTo>
                    <a:lnTo>
                      <a:pt x="255" y="108"/>
                    </a:lnTo>
                    <a:lnTo>
                      <a:pt x="256" y="110"/>
                    </a:lnTo>
                    <a:lnTo>
                      <a:pt x="256" y="108"/>
                    </a:lnTo>
                    <a:lnTo>
                      <a:pt x="256" y="110"/>
                    </a:lnTo>
                    <a:lnTo>
                      <a:pt x="257" y="109"/>
                    </a:lnTo>
                    <a:lnTo>
                      <a:pt x="257" y="108"/>
                    </a:lnTo>
                    <a:lnTo>
                      <a:pt x="257" y="108"/>
                    </a:lnTo>
                    <a:lnTo>
                      <a:pt x="258" y="111"/>
                    </a:lnTo>
                    <a:lnTo>
                      <a:pt x="258" y="111"/>
                    </a:lnTo>
                    <a:lnTo>
                      <a:pt x="259" y="112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60" y="110"/>
                    </a:lnTo>
                    <a:lnTo>
                      <a:pt x="260" y="110"/>
                    </a:lnTo>
                    <a:lnTo>
                      <a:pt x="260" y="111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3" y="114"/>
                    </a:lnTo>
                    <a:lnTo>
                      <a:pt x="263" y="112"/>
                    </a:lnTo>
                    <a:lnTo>
                      <a:pt x="263" y="112"/>
                    </a:lnTo>
                    <a:lnTo>
                      <a:pt x="264" y="114"/>
                    </a:lnTo>
                    <a:lnTo>
                      <a:pt x="264" y="115"/>
                    </a:lnTo>
                    <a:lnTo>
                      <a:pt x="264" y="112"/>
                    </a:lnTo>
                    <a:lnTo>
                      <a:pt x="265" y="111"/>
                    </a:lnTo>
                    <a:lnTo>
                      <a:pt x="265" y="112"/>
                    </a:lnTo>
                    <a:lnTo>
                      <a:pt x="265" y="111"/>
                    </a:lnTo>
                    <a:lnTo>
                      <a:pt x="266" y="110"/>
                    </a:lnTo>
                    <a:lnTo>
                      <a:pt x="266" y="108"/>
                    </a:lnTo>
                    <a:lnTo>
                      <a:pt x="267" y="108"/>
                    </a:lnTo>
                    <a:lnTo>
                      <a:pt x="267" y="107"/>
                    </a:lnTo>
                    <a:lnTo>
                      <a:pt x="267" y="107"/>
                    </a:lnTo>
                    <a:lnTo>
                      <a:pt x="268" y="107"/>
                    </a:lnTo>
                    <a:lnTo>
                      <a:pt x="268" y="108"/>
                    </a:lnTo>
                    <a:lnTo>
                      <a:pt x="268" y="106"/>
                    </a:lnTo>
                    <a:lnTo>
                      <a:pt x="269" y="108"/>
                    </a:lnTo>
                    <a:lnTo>
                      <a:pt x="269" y="107"/>
                    </a:lnTo>
                    <a:lnTo>
                      <a:pt x="269" y="108"/>
                    </a:lnTo>
                    <a:lnTo>
                      <a:pt x="271" y="107"/>
                    </a:lnTo>
                    <a:lnTo>
                      <a:pt x="271" y="107"/>
                    </a:lnTo>
                    <a:lnTo>
                      <a:pt x="272" y="106"/>
                    </a:lnTo>
                    <a:lnTo>
                      <a:pt x="272" y="107"/>
                    </a:lnTo>
                    <a:lnTo>
                      <a:pt x="272" y="110"/>
                    </a:lnTo>
                    <a:lnTo>
                      <a:pt x="273" y="111"/>
                    </a:lnTo>
                    <a:lnTo>
                      <a:pt x="273" y="111"/>
                    </a:lnTo>
                    <a:lnTo>
                      <a:pt x="273" y="111"/>
                    </a:lnTo>
                    <a:lnTo>
                      <a:pt x="274" y="110"/>
                    </a:lnTo>
                    <a:lnTo>
                      <a:pt x="274" y="108"/>
                    </a:lnTo>
                    <a:lnTo>
                      <a:pt x="274" y="109"/>
                    </a:lnTo>
                    <a:lnTo>
                      <a:pt x="275" y="107"/>
                    </a:lnTo>
                    <a:lnTo>
                      <a:pt x="275" y="109"/>
                    </a:lnTo>
                    <a:lnTo>
                      <a:pt x="276" y="108"/>
                    </a:lnTo>
                    <a:lnTo>
                      <a:pt x="276" y="110"/>
                    </a:lnTo>
                    <a:lnTo>
                      <a:pt x="276" y="110"/>
                    </a:lnTo>
                    <a:lnTo>
                      <a:pt x="277" y="111"/>
                    </a:lnTo>
                    <a:lnTo>
                      <a:pt x="277" y="110"/>
                    </a:lnTo>
                    <a:lnTo>
                      <a:pt x="277" y="110"/>
                    </a:lnTo>
                    <a:lnTo>
                      <a:pt x="278" y="111"/>
                    </a:lnTo>
                    <a:lnTo>
                      <a:pt x="278" y="111"/>
                    </a:lnTo>
                    <a:lnTo>
                      <a:pt x="278" y="112"/>
                    </a:lnTo>
                    <a:lnTo>
                      <a:pt x="280" y="112"/>
                    </a:lnTo>
                    <a:lnTo>
                      <a:pt x="280" y="115"/>
                    </a:lnTo>
                    <a:lnTo>
                      <a:pt x="281" y="115"/>
                    </a:lnTo>
                    <a:lnTo>
                      <a:pt x="281" y="115"/>
                    </a:lnTo>
                    <a:lnTo>
                      <a:pt x="281" y="114"/>
                    </a:lnTo>
                    <a:lnTo>
                      <a:pt x="282" y="114"/>
                    </a:lnTo>
                    <a:lnTo>
                      <a:pt x="282" y="112"/>
                    </a:lnTo>
                    <a:lnTo>
                      <a:pt x="282" y="112"/>
                    </a:lnTo>
                    <a:lnTo>
                      <a:pt x="283" y="112"/>
                    </a:lnTo>
                    <a:lnTo>
                      <a:pt x="283" y="111"/>
                    </a:lnTo>
                    <a:lnTo>
                      <a:pt x="283" y="112"/>
                    </a:lnTo>
                    <a:lnTo>
                      <a:pt x="284" y="112"/>
                    </a:lnTo>
                    <a:lnTo>
                      <a:pt x="284" y="112"/>
                    </a:lnTo>
                    <a:lnTo>
                      <a:pt x="285" y="114"/>
                    </a:lnTo>
                    <a:lnTo>
                      <a:pt x="285" y="112"/>
                    </a:lnTo>
                    <a:lnTo>
                      <a:pt x="285" y="110"/>
                    </a:lnTo>
                    <a:lnTo>
                      <a:pt x="286" y="106"/>
                    </a:lnTo>
                    <a:lnTo>
                      <a:pt x="286" y="105"/>
                    </a:lnTo>
                    <a:lnTo>
                      <a:pt x="286" y="103"/>
                    </a:lnTo>
                    <a:lnTo>
                      <a:pt x="287" y="103"/>
                    </a:lnTo>
                    <a:lnTo>
                      <a:pt x="287" y="106"/>
                    </a:lnTo>
                    <a:lnTo>
                      <a:pt x="287" y="106"/>
                    </a:lnTo>
                    <a:lnTo>
                      <a:pt x="289" y="107"/>
                    </a:lnTo>
                    <a:lnTo>
                      <a:pt x="289" y="110"/>
                    </a:lnTo>
                    <a:lnTo>
                      <a:pt x="290" y="110"/>
                    </a:lnTo>
                    <a:lnTo>
                      <a:pt x="290" y="110"/>
                    </a:lnTo>
                    <a:lnTo>
                      <a:pt x="290" y="112"/>
                    </a:lnTo>
                    <a:lnTo>
                      <a:pt x="291" y="115"/>
                    </a:lnTo>
                    <a:lnTo>
                      <a:pt x="291" y="116"/>
                    </a:lnTo>
                    <a:lnTo>
                      <a:pt x="291" y="117"/>
                    </a:lnTo>
                    <a:lnTo>
                      <a:pt x="292" y="116"/>
                    </a:lnTo>
                    <a:lnTo>
                      <a:pt x="292" y="115"/>
                    </a:lnTo>
                    <a:lnTo>
                      <a:pt x="292" y="112"/>
                    </a:lnTo>
                    <a:lnTo>
                      <a:pt x="293" y="114"/>
                    </a:lnTo>
                    <a:lnTo>
                      <a:pt x="293" y="111"/>
                    </a:lnTo>
                    <a:lnTo>
                      <a:pt x="294" y="112"/>
                    </a:lnTo>
                    <a:lnTo>
                      <a:pt x="294" y="112"/>
                    </a:lnTo>
                    <a:lnTo>
                      <a:pt x="294" y="111"/>
                    </a:lnTo>
                    <a:lnTo>
                      <a:pt x="295" y="110"/>
                    </a:lnTo>
                    <a:lnTo>
                      <a:pt x="295" y="110"/>
                    </a:lnTo>
                    <a:lnTo>
                      <a:pt x="295" y="109"/>
                    </a:lnTo>
                    <a:lnTo>
                      <a:pt x="296" y="110"/>
                    </a:lnTo>
                    <a:lnTo>
                      <a:pt x="296" y="110"/>
                    </a:lnTo>
                    <a:lnTo>
                      <a:pt x="296" y="112"/>
                    </a:lnTo>
                    <a:lnTo>
                      <a:pt x="298" y="112"/>
                    </a:lnTo>
                    <a:lnTo>
                      <a:pt x="298" y="112"/>
                    </a:lnTo>
                    <a:lnTo>
                      <a:pt x="299" y="111"/>
                    </a:lnTo>
                    <a:lnTo>
                      <a:pt x="299" y="110"/>
                    </a:lnTo>
                    <a:lnTo>
                      <a:pt x="299" y="107"/>
                    </a:lnTo>
                    <a:lnTo>
                      <a:pt x="300" y="106"/>
                    </a:lnTo>
                    <a:lnTo>
                      <a:pt x="300" y="106"/>
                    </a:lnTo>
                    <a:lnTo>
                      <a:pt x="300" y="106"/>
                    </a:lnTo>
                    <a:lnTo>
                      <a:pt x="301" y="107"/>
                    </a:lnTo>
                    <a:lnTo>
                      <a:pt x="301" y="108"/>
                    </a:lnTo>
                    <a:lnTo>
                      <a:pt x="302" y="108"/>
                    </a:lnTo>
                    <a:lnTo>
                      <a:pt x="302" y="109"/>
                    </a:lnTo>
                    <a:lnTo>
                      <a:pt x="302" y="108"/>
                    </a:lnTo>
                    <a:lnTo>
                      <a:pt x="303" y="108"/>
                    </a:lnTo>
                    <a:lnTo>
                      <a:pt x="303" y="106"/>
                    </a:lnTo>
                    <a:lnTo>
                      <a:pt x="303" y="106"/>
                    </a:lnTo>
                    <a:lnTo>
                      <a:pt x="304" y="106"/>
                    </a:lnTo>
                    <a:lnTo>
                      <a:pt x="304" y="105"/>
                    </a:lnTo>
                    <a:lnTo>
                      <a:pt x="304" y="105"/>
                    </a:lnTo>
                    <a:lnTo>
                      <a:pt x="305" y="107"/>
                    </a:lnTo>
                    <a:lnTo>
                      <a:pt x="305" y="108"/>
                    </a:lnTo>
                    <a:lnTo>
                      <a:pt x="307" y="108"/>
                    </a:lnTo>
                    <a:lnTo>
                      <a:pt x="307" y="108"/>
                    </a:lnTo>
                    <a:lnTo>
                      <a:pt x="307" y="110"/>
                    </a:lnTo>
                    <a:lnTo>
                      <a:pt x="308" y="110"/>
                    </a:lnTo>
                    <a:lnTo>
                      <a:pt x="308" y="110"/>
                    </a:lnTo>
                    <a:lnTo>
                      <a:pt x="308" y="109"/>
                    </a:lnTo>
                    <a:lnTo>
                      <a:pt x="309" y="108"/>
                    </a:lnTo>
                    <a:lnTo>
                      <a:pt x="309" y="108"/>
                    </a:lnTo>
                    <a:lnTo>
                      <a:pt x="309" y="108"/>
                    </a:lnTo>
                    <a:lnTo>
                      <a:pt x="310" y="109"/>
                    </a:lnTo>
                    <a:lnTo>
                      <a:pt x="310" y="110"/>
                    </a:lnTo>
                    <a:lnTo>
                      <a:pt x="311" y="110"/>
                    </a:lnTo>
                    <a:lnTo>
                      <a:pt x="311" y="110"/>
                    </a:lnTo>
                    <a:lnTo>
                      <a:pt x="311" y="110"/>
                    </a:lnTo>
                    <a:lnTo>
                      <a:pt x="312" y="110"/>
                    </a:lnTo>
                    <a:lnTo>
                      <a:pt x="312" y="112"/>
                    </a:lnTo>
                    <a:lnTo>
                      <a:pt x="312" y="111"/>
                    </a:lnTo>
                    <a:lnTo>
                      <a:pt x="313" y="111"/>
                    </a:lnTo>
                    <a:lnTo>
                      <a:pt x="313" y="111"/>
                    </a:lnTo>
                    <a:lnTo>
                      <a:pt x="313" y="108"/>
                    </a:lnTo>
                    <a:lnTo>
                      <a:pt x="314" y="107"/>
                    </a:lnTo>
                    <a:lnTo>
                      <a:pt x="314" y="108"/>
                    </a:lnTo>
                    <a:lnTo>
                      <a:pt x="316" y="107"/>
                    </a:lnTo>
                    <a:lnTo>
                      <a:pt x="316" y="107"/>
                    </a:lnTo>
                    <a:lnTo>
                      <a:pt x="316" y="107"/>
                    </a:lnTo>
                    <a:lnTo>
                      <a:pt x="317" y="106"/>
                    </a:lnTo>
                    <a:lnTo>
                      <a:pt x="317" y="105"/>
                    </a:lnTo>
                    <a:lnTo>
                      <a:pt x="317" y="107"/>
                    </a:lnTo>
                    <a:lnTo>
                      <a:pt x="318" y="106"/>
                    </a:lnTo>
                    <a:lnTo>
                      <a:pt x="318" y="105"/>
                    </a:lnTo>
                    <a:lnTo>
                      <a:pt x="318" y="103"/>
                    </a:lnTo>
                    <a:lnTo>
                      <a:pt x="319" y="106"/>
                    </a:lnTo>
                    <a:lnTo>
                      <a:pt x="319" y="106"/>
                    </a:lnTo>
                    <a:lnTo>
                      <a:pt x="320" y="106"/>
                    </a:lnTo>
                    <a:lnTo>
                      <a:pt x="320" y="107"/>
                    </a:lnTo>
                    <a:lnTo>
                      <a:pt x="320" y="103"/>
                    </a:lnTo>
                    <a:lnTo>
                      <a:pt x="321" y="105"/>
                    </a:lnTo>
                    <a:lnTo>
                      <a:pt x="321" y="102"/>
                    </a:lnTo>
                    <a:lnTo>
                      <a:pt x="321" y="102"/>
                    </a:lnTo>
                    <a:lnTo>
                      <a:pt x="322" y="102"/>
                    </a:lnTo>
                    <a:lnTo>
                      <a:pt x="322" y="102"/>
                    </a:lnTo>
                    <a:lnTo>
                      <a:pt x="322" y="102"/>
                    </a:lnTo>
                    <a:lnTo>
                      <a:pt x="323" y="105"/>
                    </a:lnTo>
                    <a:lnTo>
                      <a:pt x="323" y="105"/>
                    </a:lnTo>
                    <a:lnTo>
                      <a:pt x="325" y="107"/>
                    </a:lnTo>
                    <a:lnTo>
                      <a:pt x="325" y="107"/>
                    </a:lnTo>
                    <a:lnTo>
                      <a:pt x="325" y="108"/>
                    </a:lnTo>
                    <a:lnTo>
                      <a:pt x="326" y="107"/>
                    </a:lnTo>
                    <a:lnTo>
                      <a:pt x="326" y="108"/>
                    </a:lnTo>
                    <a:lnTo>
                      <a:pt x="326" y="109"/>
                    </a:lnTo>
                    <a:lnTo>
                      <a:pt x="327" y="109"/>
                    </a:lnTo>
                    <a:lnTo>
                      <a:pt x="327" y="112"/>
                    </a:lnTo>
                    <a:lnTo>
                      <a:pt x="327" y="112"/>
                    </a:lnTo>
                    <a:lnTo>
                      <a:pt x="328" y="112"/>
                    </a:lnTo>
                    <a:lnTo>
                      <a:pt x="328" y="114"/>
                    </a:lnTo>
                    <a:lnTo>
                      <a:pt x="329" y="116"/>
                    </a:lnTo>
                    <a:lnTo>
                      <a:pt x="329" y="116"/>
                    </a:lnTo>
                    <a:lnTo>
                      <a:pt x="329" y="116"/>
                    </a:lnTo>
                    <a:lnTo>
                      <a:pt x="330" y="117"/>
                    </a:lnTo>
                    <a:lnTo>
                      <a:pt x="330" y="114"/>
                    </a:lnTo>
                    <a:lnTo>
                      <a:pt x="330" y="112"/>
                    </a:lnTo>
                    <a:lnTo>
                      <a:pt x="331" y="110"/>
                    </a:lnTo>
                    <a:lnTo>
                      <a:pt x="331" y="108"/>
                    </a:lnTo>
                    <a:lnTo>
                      <a:pt x="331" y="108"/>
                    </a:lnTo>
                    <a:lnTo>
                      <a:pt x="332" y="107"/>
                    </a:lnTo>
                    <a:lnTo>
                      <a:pt x="332" y="107"/>
                    </a:lnTo>
                    <a:lnTo>
                      <a:pt x="334" y="108"/>
                    </a:lnTo>
                    <a:lnTo>
                      <a:pt x="334" y="110"/>
                    </a:lnTo>
                    <a:lnTo>
                      <a:pt x="334" y="110"/>
                    </a:lnTo>
                    <a:lnTo>
                      <a:pt x="335" y="111"/>
                    </a:lnTo>
                    <a:lnTo>
                      <a:pt x="335" y="114"/>
                    </a:lnTo>
                    <a:lnTo>
                      <a:pt x="335" y="112"/>
                    </a:lnTo>
                    <a:lnTo>
                      <a:pt x="336" y="112"/>
                    </a:lnTo>
                    <a:lnTo>
                      <a:pt x="336" y="112"/>
                    </a:lnTo>
                    <a:lnTo>
                      <a:pt x="336" y="115"/>
                    </a:lnTo>
                    <a:lnTo>
                      <a:pt x="337" y="114"/>
                    </a:lnTo>
                    <a:lnTo>
                      <a:pt x="337" y="115"/>
                    </a:lnTo>
                    <a:lnTo>
                      <a:pt x="338" y="114"/>
                    </a:lnTo>
                    <a:lnTo>
                      <a:pt x="338" y="116"/>
                    </a:lnTo>
                    <a:lnTo>
                      <a:pt x="338" y="116"/>
                    </a:lnTo>
                    <a:lnTo>
                      <a:pt x="339" y="115"/>
                    </a:lnTo>
                    <a:lnTo>
                      <a:pt x="339" y="114"/>
                    </a:lnTo>
                    <a:lnTo>
                      <a:pt x="339" y="114"/>
                    </a:lnTo>
                    <a:lnTo>
                      <a:pt x="340" y="114"/>
                    </a:lnTo>
                    <a:lnTo>
                      <a:pt x="340" y="112"/>
                    </a:lnTo>
                    <a:lnTo>
                      <a:pt x="340" y="112"/>
                    </a:lnTo>
                    <a:lnTo>
                      <a:pt x="341" y="112"/>
                    </a:lnTo>
                    <a:lnTo>
                      <a:pt x="341" y="109"/>
                    </a:lnTo>
                    <a:lnTo>
                      <a:pt x="343" y="110"/>
                    </a:lnTo>
                    <a:lnTo>
                      <a:pt x="343" y="111"/>
                    </a:lnTo>
                    <a:lnTo>
                      <a:pt x="343" y="111"/>
                    </a:lnTo>
                    <a:lnTo>
                      <a:pt x="344" y="111"/>
                    </a:lnTo>
                    <a:lnTo>
                      <a:pt x="344" y="114"/>
                    </a:lnTo>
                    <a:lnTo>
                      <a:pt x="344" y="112"/>
                    </a:lnTo>
                    <a:lnTo>
                      <a:pt x="345" y="112"/>
                    </a:lnTo>
                    <a:lnTo>
                      <a:pt x="345" y="112"/>
                    </a:lnTo>
                    <a:lnTo>
                      <a:pt x="346" y="115"/>
                    </a:lnTo>
                    <a:lnTo>
                      <a:pt x="346" y="112"/>
                    </a:lnTo>
                    <a:lnTo>
                      <a:pt x="346" y="110"/>
                    </a:lnTo>
                    <a:lnTo>
                      <a:pt x="347" y="108"/>
                    </a:lnTo>
                    <a:lnTo>
                      <a:pt x="347" y="108"/>
                    </a:lnTo>
                    <a:lnTo>
                      <a:pt x="347" y="108"/>
                    </a:lnTo>
                    <a:lnTo>
                      <a:pt x="348" y="108"/>
                    </a:lnTo>
                    <a:lnTo>
                      <a:pt x="348" y="108"/>
                    </a:lnTo>
                    <a:lnTo>
                      <a:pt x="348" y="107"/>
                    </a:lnTo>
                    <a:lnTo>
                      <a:pt x="349" y="108"/>
                    </a:lnTo>
                    <a:lnTo>
                      <a:pt x="349" y="109"/>
                    </a:lnTo>
                    <a:lnTo>
                      <a:pt x="350" y="109"/>
                    </a:lnTo>
                    <a:lnTo>
                      <a:pt x="350" y="110"/>
                    </a:lnTo>
                    <a:lnTo>
                      <a:pt x="350" y="109"/>
                    </a:lnTo>
                    <a:lnTo>
                      <a:pt x="352" y="108"/>
                    </a:lnTo>
                    <a:lnTo>
                      <a:pt x="352" y="107"/>
                    </a:lnTo>
                    <a:lnTo>
                      <a:pt x="352" y="107"/>
                    </a:lnTo>
                    <a:lnTo>
                      <a:pt x="353" y="107"/>
                    </a:lnTo>
                    <a:lnTo>
                      <a:pt x="353" y="107"/>
                    </a:lnTo>
                    <a:lnTo>
                      <a:pt x="353" y="106"/>
                    </a:lnTo>
                    <a:lnTo>
                      <a:pt x="354" y="106"/>
                    </a:lnTo>
                    <a:lnTo>
                      <a:pt x="354" y="106"/>
                    </a:lnTo>
                    <a:lnTo>
                      <a:pt x="355" y="106"/>
                    </a:lnTo>
                    <a:lnTo>
                      <a:pt x="355" y="106"/>
                    </a:lnTo>
                    <a:lnTo>
                      <a:pt x="355" y="107"/>
                    </a:lnTo>
                    <a:lnTo>
                      <a:pt x="356" y="106"/>
                    </a:lnTo>
                    <a:lnTo>
                      <a:pt x="356" y="107"/>
                    </a:lnTo>
                    <a:lnTo>
                      <a:pt x="356" y="108"/>
                    </a:lnTo>
                    <a:lnTo>
                      <a:pt x="357" y="108"/>
                    </a:lnTo>
                    <a:lnTo>
                      <a:pt x="357" y="110"/>
                    </a:lnTo>
                    <a:lnTo>
                      <a:pt x="357" y="110"/>
                    </a:lnTo>
                    <a:lnTo>
                      <a:pt x="358" y="110"/>
                    </a:lnTo>
                    <a:lnTo>
                      <a:pt x="358" y="110"/>
                    </a:lnTo>
                    <a:lnTo>
                      <a:pt x="359" y="110"/>
                    </a:lnTo>
                    <a:lnTo>
                      <a:pt x="359" y="108"/>
                    </a:lnTo>
                    <a:lnTo>
                      <a:pt x="359" y="110"/>
                    </a:lnTo>
                    <a:lnTo>
                      <a:pt x="361" y="110"/>
                    </a:lnTo>
                    <a:lnTo>
                      <a:pt x="361" y="110"/>
                    </a:lnTo>
                    <a:lnTo>
                      <a:pt x="361" y="110"/>
                    </a:lnTo>
                    <a:lnTo>
                      <a:pt x="362" y="111"/>
                    </a:lnTo>
                    <a:lnTo>
                      <a:pt x="362" y="111"/>
                    </a:lnTo>
                    <a:lnTo>
                      <a:pt x="362" y="110"/>
                    </a:lnTo>
                    <a:lnTo>
                      <a:pt x="363" y="109"/>
                    </a:lnTo>
                    <a:lnTo>
                      <a:pt x="363" y="108"/>
                    </a:lnTo>
                    <a:lnTo>
                      <a:pt x="364" y="107"/>
                    </a:lnTo>
                    <a:lnTo>
                      <a:pt x="364" y="110"/>
                    </a:lnTo>
                    <a:lnTo>
                      <a:pt x="364" y="110"/>
                    </a:lnTo>
                    <a:lnTo>
                      <a:pt x="365" y="110"/>
                    </a:lnTo>
                    <a:lnTo>
                      <a:pt x="365" y="108"/>
                    </a:lnTo>
                    <a:lnTo>
                      <a:pt x="365" y="110"/>
                    </a:lnTo>
                    <a:lnTo>
                      <a:pt x="366" y="110"/>
                    </a:lnTo>
                    <a:lnTo>
                      <a:pt x="366" y="111"/>
                    </a:lnTo>
                    <a:lnTo>
                      <a:pt x="366" y="110"/>
                    </a:lnTo>
                    <a:lnTo>
                      <a:pt x="367" y="110"/>
                    </a:lnTo>
                    <a:lnTo>
                      <a:pt x="367" y="106"/>
                    </a:lnTo>
                    <a:lnTo>
                      <a:pt x="368" y="106"/>
                    </a:lnTo>
                    <a:lnTo>
                      <a:pt x="368" y="105"/>
                    </a:lnTo>
                    <a:lnTo>
                      <a:pt x="368" y="106"/>
                    </a:lnTo>
                    <a:lnTo>
                      <a:pt x="370" y="105"/>
                    </a:lnTo>
                    <a:lnTo>
                      <a:pt x="370" y="106"/>
                    </a:lnTo>
                    <a:lnTo>
                      <a:pt x="370" y="108"/>
                    </a:lnTo>
                    <a:lnTo>
                      <a:pt x="371" y="109"/>
                    </a:lnTo>
                    <a:lnTo>
                      <a:pt x="371" y="109"/>
                    </a:lnTo>
                    <a:lnTo>
                      <a:pt x="371" y="109"/>
                    </a:lnTo>
                    <a:lnTo>
                      <a:pt x="372" y="111"/>
                    </a:lnTo>
                    <a:lnTo>
                      <a:pt x="372" y="111"/>
                    </a:lnTo>
                    <a:lnTo>
                      <a:pt x="373" y="112"/>
                    </a:lnTo>
                    <a:lnTo>
                      <a:pt x="373" y="115"/>
                    </a:lnTo>
                    <a:lnTo>
                      <a:pt x="373" y="115"/>
                    </a:lnTo>
                    <a:lnTo>
                      <a:pt x="374" y="115"/>
                    </a:lnTo>
                    <a:lnTo>
                      <a:pt x="374" y="114"/>
                    </a:lnTo>
                    <a:lnTo>
                      <a:pt x="374" y="112"/>
                    </a:lnTo>
                    <a:lnTo>
                      <a:pt x="375" y="111"/>
                    </a:lnTo>
                    <a:lnTo>
                      <a:pt x="375" y="109"/>
                    </a:lnTo>
                    <a:lnTo>
                      <a:pt x="375" y="110"/>
                    </a:lnTo>
                    <a:lnTo>
                      <a:pt x="376" y="112"/>
                    </a:lnTo>
                    <a:lnTo>
                      <a:pt x="376" y="114"/>
                    </a:lnTo>
                    <a:lnTo>
                      <a:pt x="377" y="112"/>
                    </a:lnTo>
                    <a:lnTo>
                      <a:pt x="377" y="114"/>
                    </a:lnTo>
                    <a:lnTo>
                      <a:pt x="377" y="112"/>
                    </a:lnTo>
                    <a:lnTo>
                      <a:pt x="379" y="112"/>
                    </a:lnTo>
                    <a:lnTo>
                      <a:pt x="379" y="110"/>
                    </a:lnTo>
                    <a:lnTo>
                      <a:pt x="379" y="108"/>
                    </a:lnTo>
                    <a:lnTo>
                      <a:pt x="380" y="109"/>
                    </a:lnTo>
                    <a:lnTo>
                      <a:pt x="380" y="110"/>
                    </a:lnTo>
                    <a:lnTo>
                      <a:pt x="380" y="111"/>
                    </a:lnTo>
                    <a:lnTo>
                      <a:pt x="381" y="111"/>
                    </a:lnTo>
                    <a:lnTo>
                      <a:pt x="381" y="112"/>
                    </a:lnTo>
                    <a:lnTo>
                      <a:pt x="382" y="110"/>
                    </a:lnTo>
                    <a:lnTo>
                      <a:pt x="382" y="111"/>
                    </a:lnTo>
                    <a:lnTo>
                      <a:pt x="382" y="110"/>
                    </a:lnTo>
                    <a:lnTo>
                      <a:pt x="383" y="112"/>
                    </a:lnTo>
                    <a:lnTo>
                      <a:pt x="383" y="111"/>
                    </a:lnTo>
                    <a:lnTo>
                      <a:pt x="383" y="110"/>
                    </a:lnTo>
                    <a:lnTo>
                      <a:pt x="384" y="114"/>
                    </a:lnTo>
                    <a:lnTo>
                      <a:pt x="384" y="114"/>
                    </a:lnTo>
                    <a:lnTo>
                      <a:pt x="384" y="117"/>
                    </a:lnTo>
                    <a:lnTo>
                      <a:pt x="385" y="117"/>
                    </a:lnTo>
                    <a:lnTo>
                      <a:pt x="385" y="118"/>
                    </a:lnTo>
                    <a:lnTo>
                      <a:pt x="386" y="116"/>
                    </a:lnTo>
                    <a:lnTo>
                      <a:pt x="386" y="115"/>
                    </a:lnTo>
                    <a:lnTo>
                      <a:pt x="386" y="112"/>
                    </a:lnTo>
                    <a:lnTo>
                      <a:pt x="388" y="111"/>
                    </a:lnTo>
                    <a:lnTo>
                      <a:pt x="388" y="110"/>
                    </a:lnTo>
                    <a:lnTo>
                      <a:pt x="388" y="106"/>
                    </a:lnTo>
                    <a:lnTo>
                      <a:pt x="389" y="106"/>
                    </a:lnTo>
                    <a:lnTo>
                      <a:pt x="389" y="107"/>
                    </a:lnTo>
                    <a:lnTo>
                      <a:pt x="390" y="107"/>
                    </a:lnTo>
                    <a:lnTo>
                      <a:pt x="390" y="107"/>
                    </a:lnTo>
                    <a:lnTo>
                      <a:pt x="390" y="106"/>
                    </a:lnTo>
                    <a:lnTo>
                      <a:pt x="391" y="106"/>
                    </a:lnTo>
                    <a:lnTo>
                      <a:pt x="391" y="105"/>
                    </a:lnTo>
                    <a:lnTo>
                      <a:pt x="391" y="107"/>
                    </a:lnTo>
                    <a:lnTo>
                      <a:pt x="392" y="108"/>
                    </a:lnTo>
                    <a:lnTo>
                      <a:pt x="392" y="107"/>
                    </a:lnTo>
                    <a:lnTo>
                      <a:pt x="392" y="106"/>
                    </a:lnTo>
                    <a:lnTo>
                      <a:pt x="393" y="106"/>
                    </a:lnTo>
                    <a:lnTo>
                      <a:pt x="393" y="109"/>
                    </a:lnTo>
                    <a:lnTo>
                      <a:pt x="394" y="110"/>
                    </a:lnTo>
                    <a:lnTo>
                      <a:pt x="394" y="110"/>
                    </a:lnTo>
                    <a:lnTo>
                      <a:pt x="394" y="114"/>
                    </a:lnTo>
                    <a:lnTo>
                      <a:pt x="395" y="114"/>
                    </a:lnTo>
                    <a:lnTo>
                      <a:pt x="395" y="114"/>
                    </a:lnTo>
                    <a:lnTo>
                      <a:pt x="395" y="116"/>
                    </a:lnTo>
                    <a:lnTo>
                      <a:pt x="397" y="115"/>
                    </a:lnTo>
                    <a:lnTo>
                      <a:pt x="397" y="115"/>
                    </a:lnTo>
                    <a:lnTo>
                      <a:pt x="397" y="114"/>
                    </a:lnTo>
                    <a:lnTo>
                      <a:pt x="398" y="114"/>
                    </a:lnTo>
                    <a:lnTo>
                      <a:pt x="398" y="111"/>
                    </a:lnTo>
                    <a:lnTo>
                      <a:pt x="399" y="110"/>
                    </a:lnTo>
                    <a:lnTo>
                      <a:pt x="399" y="110"/>
                    </a:lnTo>
                    <a:lnTo>
                      <a:pt x="399" y="110"/>
                    </a:lnTo>
                    <a:lnTo>
                      <a:pt x="400" y="110"/>
                    </a:lnTo>
                    <a:lnTo>
                      <a:pt x="400" y="109"/>
                    </a:lnTo>
                    <a:lnTo>
                      <a:pt x="400" y="108"/>
                    </a:lnTo>
                    <a:lnTo>
                      <a:pt x="401" y="110"/>
                    </a:lnTo>
                    <a:lnTo>
                      <a:pt x="401" y="112"/>
                    </a:lnTo>
                    <a:lnTo>
                      <a:pt x="401" y="112"/>
                    </a:lnTo>
                    <a:lnTo>
                      <a:pt x="402" y="111"/>
                    </a:lnTo>
                    <a:lnTo>
                      <a:pt x="402" y="108"/>
                    </a:lnTo>
                    <a:lnTo>
                      <a:pt x="403" y="107"/>
                    </a:lnTo>
                    <a:lnTo>
                      <a:pt x="403" y="106"/>
                    </a:lnTo>
                    <a:lnTo>
                      <a:pt x="403" y="105"/>
                    </a:lnTo>
                    <a:lnTo>
                      <a:pt x="404" y="106"/>
                    </a:lnTo>
                    <a:lnTo>
                      <a:pt x="404" y="105"/>
                    </a:lnTo>
                    <a:lnTo>
                      <a:pt x="404" y="105"/>
                    </a:lnTo>
                    <a:lnTo>
                      <a:pt x="406" y="106"/>
                    </a:lnTo>
                    <a:lnTo>
                      <a:pt x="406" y="107"/>
                    </a:lnTo>
                    <a:lnTo>
                      <a:pt x="406" y="109"/>
                    </a:lnTo>
                    <a:lnTo>
                      <a:pt x="407" y="110"/>
                    </a:lnTo>
                    <a:lnTo>
                      <a:pt x="407" y="110"/>
                    </a:lnTo>
                    <a:lnTo>
                      <a:pt x="408" y="112"/>
                    </a:lnTo>
                    <a:lnTo>
                      <a:pt x="408" y="112"/>
                    </a:lnTo>
                    <a:lnTo>
                      <a:pt x="408" y="115"/>
                    </a:lnTo>
                    <a:lnTo>
                      <a:pt x="409" y="118"/>
                    </a:lnTo>
                    <a:lnTo>
                      <a:pt x="409" y="119"/>
                    </a:lnTo>
                    <a:lnTo>
                      <a:pt x="409" y="119"/>
                    </a:lnTo>
                    <a:lnTo>
                      <a:pt x="410" y="119"/>
                    </a:lnTo>
                    <a:lnTo>
                      <a:pt x="410" y="118"/>
                    </a:lnTo>
                    <a:lnTo>
                      <a:pt x="410" y="118"/>
                    </a:lnTo>
                    <a:lnTo>
                      <a:pt x="411" y="116"/>
                    </a:lnTo>
                    <a:lnTo>
                      <a:pt x="411" y="115"/>
                    </a:lnTo>
                    <a:lnTo>
                      <a:pt x="412" y="114"/>
                    </a:lnTo>
                    <a:lnTo>
                      <a:pt x="412" y="111"/>
                    </a:lnTo>
                    <a:lnTo>
                      <a:pt x="412" y="110"/>
                    </a:lnTo>
                    <a:lnTo>
                      <a:pt x="413" y="109"/>
                    </a:lnTo>
                    <a:lnTo>
                      <a:pt x="413" y="106"/>
                    </a:lnTo>
                    <a:lnTo>
                      <a:pt x="413" y="105"/>
                    </a:lnTo>
                    <a:lnTo>
                      <a:pt x="415" y="102"/>
                    </a:lnTo>
                    <a:lnTo>
                      <a:pt x="415" y="103"/>
                    </a:lnTo>
                    <a:lnTo>
                      <a:pt x="415" y="103"/>
                    </a:lnTo>
                    <a:lnTo>
                      <a:pt x="416" y="105"/>
                    </a:lnTo>
                    <a:lnTo>
                      <a:pt x="416" y="105"/>
                    </a:lnTo>
                    <a:lnTo>
                      <a:pt x="417" y="106"/>
                    </a:lnTo>
                    <a:lnTo>
                      <a:pt x="417" y="107"/>
                    </a:lnTo>
                    <a:lnTo>
                      <a:pt x="417" y="106"/>
                    </a:lnTo>
                    <a:lnTo>
                      <a:pt x="418" y="108"/>
                    </a:lnTo>
                    <a:lnTo>
                      <a:pt x="418" y="107"/>
                    </a:lnTo>
                    <a:lnTo>
                      <a:pt x="418" y="108"/>
                    </a:lnTo>
                    <a:lnTo>
                      <a:pt x="419" y="108"/>
                    </a:lnTo>
                    <a:lnTo>
                      <a:pt x="419" y="110"/>
                    </a:lnTo>
                    <a:lnTo>
                      <a:pt x="419" y="110"/>
                    </a:lnTo>
                    <a:lnTo>
                      <a:pt x="420" y="110"/>
                    </a:lnTo>
                    <a:lnTo>
                      <a:pt x="420" y="110"/>
                    </a:lnTo>
                    <a:lnTo>
                      <a:pt x="421" y="109"/>
                    </a:lnTo>
                    <a:lnTo>
                      <a:pt x="421" y="109"/>
                    </a:lnTo>
                    <a:lnTo>
                      <a:pt x="421" y="108"/>
                    </a:lnTo>
                    <a:lnTo>
                      <a:pt x="422" y="110"/>
                    </a:lnTo>
                    <a:lnTo>
                      <a:pt x="422" y="109"/>
                    </a:lnTo>
                    <a:lnTo>
                      <a:pt x="422" y="109"/>
                    </a:lnTo>
                    <a:lnTo>
                      <a:pt x="424" y="110"/>
                    </a:lnTo>
                    <a:lnTo>
                      <a:pt x="424" y="109"/>
                    </a:lnTo>
                    <a:lnTo>
                      <a:pt x="424" y="108"/>
                    </a:lnTo>
                    <a:lnTo>
                      <a:pt x="425" y="107"/>
                    </a:lnTo>
                    <a:lnTo>
                      <a:pt x="425" y="107"/>
                    </a:lnTo>
                    <a:lnTo>
                      <a:pt x="426" y="107"/>
                    </a:lnTo>
                    <a:lnTo>
                      <a:pt x="426" y="106"/>
                    </a:lnTo>
                    <a:lnTo>
                      <a:pt x="426" y="106"/>
                    </a:lnTo>
                    <a:lnTo>
                      <a:pt x="427" y="107"/>
                    </a:lnTo>
                    <a:lnTo>
                      <a:pt x="427" y="107"/>
                    </a:lnTo>
                    <a:lnTo>
                      <a:pt x="427" y="109"/>
                    </a:lnTo>
                    <a:lnTo>
                      <a:pt x="428" y="107"/>
                    </a:lnTo>
                    <a:lnTo>
                      <a:pt x="428" y="109"/>
                    </a:lnTo>
                    <a:lnTo>
                      <a:pt x="428" y="110"/>
                    </a:lnTo>
                    <a:lnTo>
                      <a:pt x="429" y="109"/>
                    </a:lnTo>
                    <a:lnTo>
                      <a:pt x="429" y="111"/>
                    </a:lnTo>
                    <a:lnTo>
                      <a:pt x="430" y="111"/>
                    </a:lnTo>
                    <a:lnTo>
                      <a:pt x="430" y="109"/>
                    </a:lnTo>
                    <a:lnTo>
                      <a:pt x="430" y="110"/>
                    </a:lnTo>
                    <a:lnTo>
                      <a:pt x="431" y="110"/>
                    </a:lnTo>
                    <a:lnTo>
                      <a:pt x="431" y="111"/>
                    </a:lnTo>
                    <a:lnTo>
                      <a:pt x="431" y="110"/>
                    </a:lnTo>
                    <a:lnTo>
                      <a:pt x="433" y="108"/>
                    </a:lnTo>
                    <a:lnTo>
                      <a:pt x="433" y="106"/>
                    </a:lnTo>
                    <a:lnTo>
                      <a:pt x="434" y="106"/>
                    </a:lnTo>
                    <a:lnTo>
                      <a:pt x="434" y="105"/>
                    </a:lnTo>
                    <a:lnTo>
                      <a:pt x="434" y="106"/>
                    </a:lnTo>
                    <a:lnTo>
                      <a:pt x="435" y="105"/>
                    </a:lnTo>
                    <a:lnTo>
                      <a:pt x="435" y="102"/>
                    </a:lnTo>
                    <a:lnTo>
                      <a:pt x="435" y="105"/>
                    </a:lnTo>
                    <a:lnTo>
                      <a:pt x="436" y="105"/>
                    </a:lnTo>
                    <a:lnTo>
                      <a:pt x="436" y="103"/>
                    </a:lnTo>
                    <a:lnTo>
                      <a:pt x="436" y="105"/>
                    </a:lnTo>
                    <a:lnTo>
                      <a:pt x="437" y="105"/>
                    </a:lnTo>
                    <a:lnTo>
                      <a:pt x="437" y="106"/>
                    </a:lnTo>
                    <a:lnTo>
                      <a:pt x="438" y="107"/>
                    </a:lnTo>
                    <a:lnTo>
                      <a:pt x="438" y="107"/>
                    </a:lnTo>
                    <a:lnTo>
                      <a:pt x="438" y="108"/>
                    </a:lnTo>
                    <a:lnTo>
                      <a:pt x="439" y="111"/>
                    </a:lnTo>
                    <a:lnTo>
                      <a:pt x="439" y="110"/>
                    </a:lnTo>
                    <a:lnTo>
                      <a:pt x="439" y="109"/>
                    </a:lnTo>
                    <a:lnTo>
                      <a:pt x="440" y="108"/>
                    </a:lnTo>
                    <a:lnTo>
                      <a:pt x="440" y="107"/>
                    </a:lnTo>
                    <a:lnTo>
                      <a:pt x="440" y="107"/>
                    </a:lnTo>
                    <a:lnTo>
                      <a:pt x="442" y="106"/>
                    </a:lnTo>
                    <a:lnTo>
                      <a:pt x="442" y="108"/>
                    </a:lnTo>
                    <a:lnTo>
                      <a:pt x="443" y="108"/>
                    </a:lnTo>
                    <a:lnTo>
                      <a:pt x="443" y="108"/>
                    </a:lnTo>
                    <a:lnTo>
                      <a:pt x="443" y="109"/>
                    </a:lnTo>
                    <a:lnTo>
                      <a:pt x="444" y="111"/>
                    </a:lnTo>
                    <a:lnTo>
                      <a:pt x="444" y="111"/>
                    </a:lnTo>
                    <a:lnTo>
                      <a:pt x="444" y="109"/>
                    </a:lnTo>
                    <a:lnTo>
                      <a:pt x="445" y="110"/>
                    </a:lnTo>
                    <a:lnTo>
                      <a:pt x="445" y="109"/>
                    </a:lnTo>
                    <a:lnTo>
                      <a:pt x="445" y="108"/>
                    </a:lnTo>
                    <a:lnTo>
                      <a:pt x="446" y="107"/>
                    </a:lnTo>
                    <a:lnTo>
                      <a:pt x="446" y="108"/>
                    </a:lnTo>
                    <a:lnTo>
                      <a:pt x="447" y="107"/>
                    </a:lnTo>
                    <a:lnTo>
                      <a:pt x="447" y="107"/>
                    </a:lnTo>
                    <a:lnTo>
                      <a:pt x="447" y="109"/>
                    </a:lnTo>
                    <a:lnTo>
                      <a:pt x="448" y="108"/>
                    </a:lnTo>
                    <a:lnTo>
                      <a:pt x="448" y="107"/>
                    </a:lnTo>
                    <a:lnTo>
                      <a:pt x="448" y="108"/>
                    </a:lnTo>
                    <a:lnTo>
                      <a:pt x="449" y="107"/>
                    </a:lnTo>
                    <a:lnTo>
                      <a:pt x="449" y="106"/>
                    </a:lnTo>
                    <a:lnTo>
                      <a:pt x="449" y="103"/>
                    </a:lnTo>
                    <a:lnTo>
                      <a:pt x="451" y="103"/>
                    </a:lnTo>
                    <a:lnTo>
                      <a:pt x="451" y="101"/>
                    </a:lnTo>
                    <a:lnTo>
                      <a:pt x="452" y="101"/>
                    </a:lnTo>
                    <a:lnTo>
                      <a:pt x="452" y="101"/>
                    </a:lnTo>
                    <a:lnTo>
                      <a:pt x="452" y="103"/>
                    </a:lnTo>
                    <a:lnTo>
                      <a:pt x="453" y="103"/>
                    </a:lnTo>
                    <a:lnTo>
                      <a:pt x="453" y="105"/>
                    </a:lnTo>
                    <a:lnTo>
                      <a:pt x="453" y="105"/>
                    </a:lnTo>
                    <a:lnTo>
                      <a:pt x="454" y="107"/>
                    </a:lnTo>
                    <a:lnTo>
                      <a:pt x="454" y="108"/>
                    </a:lnTo>
                    <a:lnTo>
                      <a:pt x="454" y="108"/>
                    </a:lnTo>
                    <a:lnTo>
                      <a:pt x="455" y="108"/>
                    </a:lnTo>
                    <a:lnTo>
                      <a:pt x="455" y="110"/>
                    </a:lnTo>
                    <a:lnTo>
                      <a:pt x="456" y="111"/>
                    </a:lnTo>
                    <a:lnTo>
                      <a:pt x="456" y="110"/>
                    </a:lnTo>
                    <a:lnTo>
                      <a:pt x="456" y="109"/>
                    </a:lnTo>
                    <a:lnTo>
                      <a:pt x="457" y="106"/>
                    </a:lnTo>
                    <a:lnTo>
                      <a:pt x="457" y="105"/>
                    </a:lnTo>
                    <a:lnTo>
                      <a:pt x="457" y="105"/>
                    </a:lnTo>
                    <a:lnTo>
                      <a:pt x="458" y="102"/>
                    </a:lnTo>
                    <a:lnTo>
                      <a:pt x="458" y="103"/>
                    </a:lnTo>
                    <a:lnTo>
                      <a:pt x="458" y="103"/>
                    </a:lnTo>
                    <a:lnTo>
                      <a:pt x="460" y="102"/>
                    </a:lnTo>
                    <a:lnTo>
                      <a:pt x="460" y="102"/>
                    </a:lnTo>
                    <a:lnTo>
                      <a:pt x="461" y="102"/>
                    </a:lnTo>
                    <a:lnTo>
                      <a:pt x="461" y="103"/>
                    </a:lnTo>
                    <a:lnTo>
                      <a:pt x="461" y="103"/>
                    </a:lnTo>
                    <a:lnTo>
                      <a:pt x="462" y="103"/>
                    </a:lnTo>
                    <a:lnTo>
                      <a:pt x="462" y="103"/>
                    </a:lnTo>
                    <a:lnTo>
                      <a:pt x="462" y="105"/>
                    </a:lnTo>
                    <a:lnTo>
                      <a:pt x="463" y="105"/>
                    </a:lnTo>
                    <a:lnTo>
                      <a:pt x="463" y="107"/>
                    </a:lnTo>
                    <a:lnTo>
                      <a:pt x="463" y="107"/>
                    </a:lnTo>
                    <a:lnTo>
                      <a:pt x="464" y="108"/>
                    </a:lnTo>
                    <a:lnTo>
                      <a:pt x="464" y="108"/>
                    </a:lnTo>
                    <a:lnTo>
                      <a:pt x="465" y="107"/>
                    </a:lnTo>
                    <a:lnTo>
                      <a:pt x="465" y="107"/>
                    </a:lnTo>
                    <a:lnTo>
                      <a:pt x="465" y="106"/>
                    </a:lnTo>
                    <a:lnTo>
                      <a:pt x="466" y="106"/>
                    </a:lnTo>
                    <a:lnTo>
                      <a:pt x="466" y="106"/>
                    </a:lnTo>
                    <a:lnTo>
                      <a:pt x="466" y="106"/>
                    </a:lnTo>
                    <a:lnTo>
                      <a:pt x="467" y="106"/>
                    </a:lnTo>
                    <a:lnTo>
                      <a:pt x="467" y="106"/>
                    </a:lnTo>
                    <a:lnTo>
                      <a:pt x="467" y="105"/>
                    </a:lnTo>
                    <a:lnTo>
                      <a:pt x="469" y="103"/>
                    </a:lnTo>
                    <a:lnTo>
                      <a:pt x="469" y="106"/>
                    </a:lnTo>
                    <a:lnTo>
                      <a:pt x="470" y="106"/>
                    </a:lnTo>
                    <a:lnTo>
                      <a:pt x="470" y="107"/>
                    </a:lnTo>
                    <a:lnTo>
                      <a:pt x="470" y="105"/>
                    </a:lnTo>
                    <a:lnTo>
                      <a:pt x="471" y="107"/>
                    </a:lnTo>
                    <a:lnTo>
                      <a:pt x="471" y="109"/>
                    </a:lnTo>
                    <a:lnTo>
                      <a:pt x="471" y="110"/>
                    </a:lnTo>
                    <a:lnTo>
                      <a:pt x="472" y="109"/>
                    </a:lnTo>
                    <a:lnTo>
                      <a:pt x="472" y="108"/>
                    </a:lnTo>
                    <a:lnTo>
                      <a:pt x="472" y="106"/>
                    </a:lnTo>
                    <a:lnTo>
                      <a:pt x="473" y="105"/>
                    </a:lnTo>
                    <a:lnTo>
                      <a:pt x="473" y="105"/>
                    </a:lnTo>
                    <a:lnTo>
                      <a:pt x="474" y="105"/>
                    </a:lnTo>
                    <a:lnTo>
                      <a:pt x="474" y="103"/>
                    </a:lnTo>
                    <a:lnTo>
                      <a:pt x="474" y="105"/>
                    </a:lnTo>
                    <a:lnTo>
                      <a:pt x="475" y="103"/>
                    </a:lnTo>
                    <a:lnTo>
                      <a:pt x="475" y="107"/>
                    </a:lnTo>
                    <a:lnTo>
                      <a:pt x="475" y="108"/>
                    </a:lnTo>
                    <a:lnTo>
                      <a:pt x="476" y="110"/>
                    </a:lnTo>
                    <a:lnTo>
                      <a:pt x="476" y="112"/>
                    </a:lnTo>
                    <a:lnTo>
                      <a:pt x="478" y="110"/>
                    </a:lnTo>
                    <a:lnTo>
                      <a:pt x="478" y="111"/>
                    </a:lnTo>
                    <a:lnTo>
                      <a:pt x="478" y="110"/>
                    </a:lnTo>
                    <a:lnTo>
                      <a:pt x="479" y="106"/>
                    </a:lnTo>
                    <a:lnTo>
                      <a:pt x="479" y="107"/>
                    </a:lnTo>
                    <a:lnTo>
                      <a:pt x="479" y="106"/>
                    </a:lnTo>
                    <a:lnTo>
                      <a:pt x="480" y="105"/>
                    </a:lnTo>
                    <a:lnTo>
                      <a:pt x="480" y="106"/>
                    </a:lnTo>
                    <a:lnTo>
                      <a:pt x="480" y="107"/>
                    </a:lnTo>
                    <a:lnTo>
                      <a:pt x="481" y="108"/>
                    </a:lnTo>
                    <a:lnTo>
                      <a:pt x="481" y="106"/>
                    </a:lnTo>
                    <a:lnTo>
                      <a:pt x="482" y="107"/>
                    </a:lnTo>
                    <a:lnTo>
                      <a:pt x="482" y="107"/>
                    </a:lnTo>
                    <a:lnTo>
                      <a:pt x="482" y="106"/>
                    </a:lnTo>
                    <a:lnTo>
                      <a:pt x="483" y="106"/>
                    </a:lnTo>
                    <a:lnTo>
                      <a:pt x="483" y="105"/>
                    </a:lnTo>
                    <a:lnTo>
                      <a:pt x="483" y="105"/>
                    </a:lnTo>
                    <a:lnTo>
                      <a:pt x="484" y="105"/>
                    </a:lnTo>
                    <a:lnTo>
                      <a:pt x="484" y="106"/>
                    </a:lnTo>
                    <a:lnTo>
                      <a:pt x="484" y="103"/>
                    </a:lnTo>
                    <a:lnTo>
                      <a:pt x="485" y="105"/>
                    </a:lnTo>
                    <a:lnTo>
                      <a:pt x="485" y="103"/>
                    </a:lnTo>
                    <a:lnTo>
                      <a:pt x="487" y="105"/>
                    </a:lnTo>
                    <a:lnTo>
                      <a:pt x="487" y="107"/>
                    </a:lnTo>
                    <a:lnTo>
                      <a:pt x="487" y="108"/>
                    </a:lnTo>
                    <a:lnTo>
                      <a:pt x="488" y="107"/>
                    </a:lnTo>
                    <a:lnTo>
                      <a:pt x="488" y="110"/>
                    </a:lnTo>
                    <a:lnTo>
                      <a:pt x="488" y="111"/>
                    </a:lnTo>
                    <a:lnTo>
                      <a:pt x="489" y="111"/>
                    </a:lnTo>
                    <a:lnTo>
                      <a:pt x="489" y="112"/>
                    </a:lnTo>
                    <a:lnTo>
                      <a:pt x="489" y="112"/>
                    </a:lnTo>
                    <a:lnTo>
                      <a:pt x="490" y="111"/>
                    </a:lnTo>
                    <a:lnTo>
                      <a:pt x="490" y="114"/>
                    </a:lnTo>
                    <a:lnTo>
                      <a:pt x="491" y="115"/>
                    </a:lnTo>
                    <a:lnTo>
                      <a:pt x="491" y="115"/>
                    </a:lnTo>
                    <a:lnTo>
                      <a:pt x="491" y="118"/>
                    </a:lnTo>
                    <a:lnTo>
                      <a:pt x="492" y="116"/>
                    </a:lnTo>
                    <a:lnTo>
                      <a:pt x="492" y="115"/>
                    </a:lnTo>
                    <a:lnTo>
                      <a:pt x="492" y="114"/>
                    </a:lnTo>
                    <a:lnTo>
                      <a:pt x="493" y="112"/>
                    </a:lnTo>
                    <a:lnTo>
                      <a:pt x="493" y="111"/>
                    </a:lnTo>
                    <a:lnTo>
                      <a:pt x="493" y="109"/>
                    </a:lnTo>
                    <a:lnTo>
                      <a:pt x="494" y="108"/>
                    </a:lnTo>
                    <a:lnTo>
                      <a:pt x="494" y="107"/>
                    </a:lnTo>
                    <a:lnTo>
                      <a:pt x="496" y="106"/>
                    </a:lnTo>
                    <a:lnTo>
                      <a:pt x="496" y="103"/>
                    </a:lnTo>
                    <a:lnTo>
                      <a:pt x="496" y="103"/>
                    </a:lnTo>
                    <a:lnTo>
                      <a:pt x="497" y="103"/>
                    </a:lnTo>
                    <a:lnTo>
                      <a:pt x="497" y="106"/>
                    </a:lnTo>
                    <a:lnTo>
                      <a:pt x="497" y="107"/>
                    </a:lnTo>
                    <a:lnTo>
                      <a:pt x="498" y="108"/>
                    </a:lnTo>
                    <a:lnTo>
                      <a:pt x="498" y="110"/>
                    </a:lnTo>
                    <a:lnTo>
                      <a:pt x="498" y="112"/>
                    </a:lnTo>
                    <a:lnTo>
                      <a:pt x="499" y="111"/>
                    </a:lnTo>
                    <a:lnTo>
                      <a:pt x="499" y="114"/>
                    </a:lnTo>
                    <a:lnTo>
                      <a:pt x="500" y="114"/>
                    </a:lnTo>
                    <a:lnTo>
                      <a:pt x="500" y="114"/>
                    </a:lnTo>
                    <a:lnTo>
                      <a:pt x="500" y="114"/>
                    </a:lnTo>
                    <a:lnTo>
                      <a:pt x="501" y="110"/>
                    </a:lnTo>
                    <a:lnTo>
                      <a:pt x="501" y="108"/>
                    </a:lnTo>
                    <a:lnTo>
                      <a:pt x="501" y="107"/>
                    </a:lnTo>
                    <a:lnTo>
                      <a:pt x="502" y="107"/>
                    </a:lnTo>
                    <a:lnTo>
                      <a:pt x="502" y="108"/>
                    </a:lnTo>
                    <a:lnTo>
                      <a:pt x="502" y="108"/>
                    </a:lnTo>
                    <a:lnTo>
                      <a:pt x="503" y="110"/>
                    </a:lnTo>
                    <a:lnTo>
                      <a:pt x="503" y="110"/>
                    </a:lnTo>
                    <a:lnTo>
                      <a:pt x="504" y="109"/>
                    </a:lnTo>
                    <a:lnTo>
                      <a:pt x="504" y="110"/>
                    </a:lnTo>
                    <a:lnTo>
                      <a:pt x="504" y="108"/>
                    </a:lnTo>
                    <a:lnTo>
                      <a:pt x="506" y="107"/>
                    </a:lnTo>
                    <a:lnTo>
                      <a:pt x="506" y="106"/>
                    </a:lnTo>
                    <a:lnTo>
                      <a:pt x="506" y="108"/>
                    </a:lnTo>
                    <a:lnTo>
                      <a:pt x="507" y="108"/>
                    </a:lnTo>
                    <a:lnTo>
                      <a:pt x="507" y="110"/>
                    </a:lnTo>
                    <a:lnTo>
                      <a:pt x="507" y="111"/>
                    </a:lnTo>
                    <a:lnTo>
                      <a:pt x="508" y="111"/>
                    </a:lnTo>
                    <a:lnTo>
                      <a:pt x="508" y="110"/>
                    </a:lnTo>
                    <a:lnTo>
                      <a:pt x="509" y="111"/>
                    </a:lnTo>
                    <a:lnTo>
                      <a:pt x="509" y="111"/>
                    </a:lnTo>
                    <a:lnTo>
                      <a:pt x="509" y="112"/>
                    </a:lnTo>
                    <a:lnTo>
                      <a:pt x="510" y="112"/>
                    </a:lnTo>
                    <a:lnTo>
                      <a:pt x="510" y="110"/>
                    </a:lnTo>
                    <a:lnTo>
                      <a:pt x="510" y="109"/>
                    </a:lnTo>
                    <a:lnTo>
                      <a:pt x="511" y="108"/>
                    </a:lnTo>
                    <a:lnTo>
                      <a:pt x="511" y="110"/>
                    </a:lnTo>
                    <a:lnTo>
                      <a:pt x="511" y="109"/>
                    </a:lnTo>
                    <a:lnTo>
                      <a:pt x="512" y="108"/>
                    </a:lnTo>
                    <a:lnTo>
                      <a:pt x="512" y="109"/>
                    </a:lnTo>
                    <a:lnTo>
                      <a:pt x="513" y="110"/>
                    </a:lnTo>
                    <a:lnTo>
                      <a:pt x="513" y="110"/>
                    </a:lnTo>
                    <a:lnTo>
                      <a:pt x="513" y="110"/>
                    </a:lnTo>
                    <a:lnTo>
                      <a:pt x="515" y="108"/>
                    </a:lnTo>
                    <a:lnTo>
                      <a:pt x="515" y="107"/>
                    </a:lnTo>
                    <a:lnTo>
                      <a:pt x="515" y="107"/>
                    </a:lnTo>
                    <a:lnTo>
                      <a:pt x="516" y="106"/>
                    </a:lnTo>
                    <a:lnTo>
                      <a:pt x="516" y="106"/>
                    </a:lnTo>
                    <a:lnTo>
                      <a:pt x="516" y="105"/>
                    </a:lnTo>
                    <a:lnTo>
                      <a:pt x="517" y="105"/>
                    </a:lnTo>
                    <a:lnTo>
                      <a:pt x="517" y="103"/>
                    </a:lnTo>
                    <a:lnTo>
                      <a:pt x="518" y="105"/>
                    </a:lnTo>
                    <a:lnTo>
                      <a:pt x="518" y="103"/>
                    </a:lnTo>
                    <a:lnTo>
                      <a:pt x="518" y="102"/>
                    </a:lnTo>
                    <a:lnTo>
                      <a:pt x="519" y="103"/>
                    </a:lnTo>
                    <a:lnTo>
                      <a:pt x="519" y="105"/>
                    </a:lnTo>
                    <a:lnTo>
                      <a:pt x="519" y="107"/>
                    </a:lnTo>
                    <a:lnTo>
                      <a:pt x="520" y="106"/>
                    </a:lnTo>
                    <a:lnTo>
                      <a:pt x="520" y="106"/>
                    </a:lnTo>
                    <a:lnTo>
                      <a:pt x="521" y="108"/>
                    </a:lnTo>
                    <a:lnTo>
                      <a:pt x="521" y="108"/>
                    </a:lnTo>
                    <a:lnTo>
                      <a:pt x="521" y="108"/>
                    </a:lnTo>
                    <a:lnTo>
                      <a:pt x="522" y="108"/>
                    </a:lnTo>
                    <a:lnTo>
                      <a:pt x="522" y="107"/>
                    </a:lnTo>
                    <a:lnTo>
                      <a:pt x="522" y="110"/>
                    </a:lnTo>
                    <a:lnTo>
                      <a:pt x="524" y="110"/>
                    </a:lnTo>
                    <a:lnTo>
                      <a:pt x="524" y="110"/>
                    </a:lnTo>
                    <a:lnTo>
                      <a:pt x="524" y="111"/>
                    </a:lnTo>
                    <a:lnTo>
                      <a:pt x="525" y="114"/>
                    </a:lnTo>
                    <a:lnTo>
                      <a:pt x="525" y="115"/>
                    </a:lnTo>
                    <a:lnTo>
                      <a:pt x="526" y="115"/>
                    </a:lnTo>
                    <a:lnTo>
                      <a:pt x="526" y="115"/>
                    </a:lnTo>
                    <a:lnTo>
                      <a:pt x="526" y="115"/>
                    </a:lnTo>
                    <a:lnTo>
                      <a:pt x="527" y="111"/>
                    </a:lnTo>
                    <a:lnTo>
                      <a:pt x="527" y="110"/>
                    </a:lnTo>
                    <a:lnTo>
                      <a:pt x="527" y="110"/>
                    </a:lnTo>
                    <a:lnTo>
                      <a:pt x="528" y="109"/>
                    </a:lnTo>
                    <a:lnTo>
                      <a:pt x="528" y="109"/>
                    </a:lnTo>
                    <a:lnTo>
                      <a:pt x="528" y="107"/>
                    </a:lnTo>
                    <a:lnTo>
                      <a:pt x="529" y="106"/>
                    </a:lnTo>
                    <a:lnTo>
                      <a:pt x="529" y="105"/>
                    </a:lnTo>
                    <a:lnTo>
                      <a:pt x="530" y="102"/>
                    </a:lnTo>
                    <a:lnTo>
                      <a:pt x="530" y="102"/>
                    </a:lnTo>
                    <a:lnTo>
                      <a:pt x="530" y="103"/>
                    </a:lnTo>
                    <a:lnTo>
                      <a:pt x="531" y="101"/>
                    </a:lnTo>
                    <a:lnTo>
                      <a:pt x="531" y="100"/>
                    </a:lnTo>
                    <a:lnTo>
                      <a:pt x="531" y="100"/>
                    </a:lnTo>
                    <a:lnTo>
                      <a:pt x="533" y="100"/>
                    </a:lnTo>
                    <a:lnTo>
                      <a:pt x="533" y="100"/>
                    </a:lnTo>
                    <a:lnTo>
                      <a:pt x="533" y="99"/>
                    </a:lnTo>
                    <a:lnTo>
                      <a:pt x="534" y="98"/>
                    </a:lnTo>
                    <a:lnTo>
                      <a:pt x="534" y="98"/>
                    </a:lnTo>
                    <a:lnTo>
                      <a:pt x="535" y="99"/>
                    </a:lnTo>
                    <a:lnTo>
                      <a:pt x="535" y="102"/>
                    </a:lnTo>
                    <a:lnTo>
                      <a:pt x="535" y="103"/>
                    </a:lnTo>
                    <a:lnTo>
                      <a:pt x="536" y="105"/>
                    </a:lnTo>
                    <a:lnTo>
                      <a:pt x="536" y="105"/>
                    </a:lnTo>
                    <a:lnTo>
                      <a:pt x="536" y="107"/>
                    </a:lnTo>
                    <a:lnTo>
                      <a:pt x="537" y="108"/>
                    </a:lnTo>
                    <a:lnTo>
                      <a:pt x="537" y="111"/>
                    </a:lnTo>
                    <a:lnTo>
                      <a:pt x="537" y="111"/>
                    </a:lnTo>
                    <a:lnTo>
                      <a:pt x="538" y="110"/>
                    </a:lnTo>
                    <a:lnTo>
                      <a:pt x="538" y="109"/>
                    </a:lnTo>
                    <a:lnTo>
                      <a:pt x="539" y="110"/>
                    </a:lnTo>
                    <a:lnTo>
                      <a:pt x="539" y="108"/>
                    </a:lnTo>
                    <a:lnTo>
                      <a:pt x="539" y="107"/>
                    </a:lnTo>
                    <a:lnTo>
                      <a:pt x="540" y="105"/>
                    </a:lnTo>
                    <a:lnTo>
                      <a:pt x="540" y="105"/>
                    </a:lnTo>
                    <a:lnTo>
                      <a:pt x="540" y="103"/>
                    </a:lnTo>
                    <a:lnTo>
                      <a:pt x="542" y="101"/>
                    </a:lnTo>
                    <a:lnTo>
                      <a:pt x="542" y="100"/>
                    </a:lnTo>
                    <a:lnTo>
                      <a:pt x="542" y="100"/>
                    </a:lnTo>
                    <a:lnTo>
                      <a:pt x="543" y="101"/>
                    </a:lnTo>
                    <a:lnTo>
                      <a:pt x="543" y="101"/>
                    </a:lnTo>
                    <a:lnTo>
                      <a:pt x="544" y="101"/>
                    </a:lnTo>
                    <a:lnTo>
                      <a:pt x="544" y="99"/>
                    </a:lnTo>
                    <a:lnTo>
                      <a:pt x="544" y="101"/>
                    </a:lnTo>
                    <a:lnTo>
                      <a:pt x="545" y="100"/>
                    </a:lnTo>
                    <a:lnTo>
                      <a:pt x="545" y="103"/>
                    </a:lnTo>
                    <a:lnTo>
                      <a:pt x="545" y="105"/>
                    </a:lnTo>
                    <a:lnTo>
                      <a:pt x="546" y="103"/>
                    </a:lnTo>
                    <a:lnTo>
                      <a:pt x="546" y="105"/>
                    </a:lnTo>
                    <a:lnTo>
                      <a:pt x="546" y="105"/>
                    </a:lnTo>
                    <a:lnTo>
                      <a:pt x="547" y="103"/>
                    </a:lnTo>
                    <a:lnTo>
                      <a:pt x="547" y="105"/>
                    </a:lnTo>
                    <a:lnTo>
                      <a:pt x="548" y="105"/>
                    </a:lnTo>
                    <a:lnTo>
                      <a:pt x="548" y="106"/>
                    </a:lnTo>
                    <a:lnTo>
                      <a:pt x="548" y="106"/>
                    </a:lnTo>
                    <a:lnTo>
                      <a:pt x="549" y="107"/>
                    </a:lnTo>
                    <a:lnTo>
                      <a:pt x="549" y="108"/>
                    </a:lnTo>
                    <a:lnTo>
                      <a:pt x="549" y="106"/>
                    </a:lnTo>
                    <a:lnTo>
                      <a:pt x="551" y="106"/>
                    </a:lnTo>
                    <a:lnTo>
                      <a:pt x="551" y="107"/>
                    </a:lnTo>
                    <a:lnTo>
                      <a:pt x="551" y="108"/>
                    </a:lnTo>
                    <a:lnTo>
                      <a:pt x="552" y="107"/>
                    </a:lnTo>
                    <a:lnTo>
                      <a:pt x="552" y="106"/>
                    </a:lnTo>
                    <a:lnTo>
                      <a:pt x="553" y="107"/>
                    </a:lnTo>
                    <a:lnTo>
                      <a:pt x="553" y="110"/>
                    </a:lnTo>
                    <a:lnTo>
                      <a:pt x="553" y="110"/>
                    </a:lnTo>
                    <a:lnTo>
                      <a:pt x="554" y="108"/>
                    </a:lnTo>
                    <a:lnTo>
                      <a:pt x="554" y="108"/>
                    </a:lnTo>
                    <a:lnTo>
                      <a:pt x="554" y="107"/>
                    </a:lnTo>
                    <a:lnTo>
                      <a:pt x="555" y="108"/>
                    </a:lnTo>
                    <a:lnTo>
                      <a:pt x="555" y="109"/>
                    </a:lnTo>
                    <a:lnTo>
                      <a:pt x="555" y="109"/>
                    </a:lnTo>
                    <a:lnTo>
                      <a:pt x="556" y="110"/>
                    </a:lnTo>
                    <a:lnTo>
                      <a:pt x="556" y="110"/>
                    </a:lnTo>
                    <a:lnTo>
                      <a:pt x="557" y="110"/>
                    </a:lnTo>
                    <a:lnTo>
                      <a:pt x="557" y="110"/>
                    </a:lnTo>
                    <a:lnTo>
                      <a:pt x="557" y="110"/>
                    </a:lnTo>
                    <a:lnTo>
                      <a:pt x="558" y="111"/>
                    </a:lnTo>
                    <a:lnTo>
                      <a:pt x="558" y="111"/>
                    </a:lnTo>
                    <a:lnTo>
                      <a:pt x="558" y="114"/>
                    </a:lnTo>
                    <a:lnTo>
                      <a:pt x="560" y="112"/>
                    </a:lnTo>
                    <a:lnTo>
                      <a:pt x="560" y="114"/>
                    </a:lnTo>
                    <a:lnTo>
                      <a:pt x="561" y="115"/>
                    </a:lnTo>
                    <a:lnTo>
                      <a:pt x="561" y="114"/>
                    </a:lnTo>
                    <a:lnTo>
                      <a:pt x="561" y="111"/>
                    </a:lnTo>
                    <a:lnTo>
                      <a:pt x="562" y="111"/>
                    </a:lnTo>
                    <a:lnTo>
                      <a:pt x="562" y="111"/>
                    </a:lnTo>
                    <a:lnTo>
                      <a:pt x="562" y="111"/>
                    </a:lnTo>
                    <a:lnTo>
                      <a:pt x="563" y="111"/>
                    </a:lnTo>
                    <a:lnTo>
                      <a:pt x="563" y="114"/>
                    </a:lnTo>
                    <a:lnTo>
                      <a:pt x="563" y="111"/>
                    </a:lnTo>
                    <a:lnTo>
                      <a:pt x="564" y="111"/>
                    </a:lnTo>
                    <a:lnTo>
                      <a:pt x="564" y="110"/>
                    </a:lnTo>
                    <a:lnTo>
                      <a:pt x="565" y="110"/>
                    </a:lnTo>
                    <a:lnTo>
                      <a:pt x="565" y="111"/>
                    </a:lnTo>
                    <a:lnTo>
                      <a:pt x="565" y="114"/>
                    </a:lnTo>
                    <a:lnTo>
                      <a:pt x="566" y="112"/>
                    </a:lnTo>
                    <a:lnTo>
                      <a:pt x="566" y="115"/>
                    </a:lnTo>
                    <a:lnTo>
                      <a:pt x="566" y="112"/>
                    </a:lnTo>
                    <a:lnTo>
                      <a:pt x="567" y="114"/>
                    </a:lnTo>
                    <a:lnTo>
                      <a:pt x="567" y="114"/>
                    </a:lnTo>
                    <a:lnTo>
                      <a:pt x="567" y="112"/>
                    </a:lnTo>
                    <a:lnTo>
                      <a:pt x="569" y="114"/>
                    </a:lnTo>
                    <a:lnTo>
                      <a:pt x="569" y="115"/>
                    </a:lnTo>
                    <a:lnTo>
                      <a:pt x="570" y="115"/>
                    </a:lnTo>
                    <a:lnTo>
                      <a:pt x="570" y="116"/>
                    </a:lnTo>
                    <a:lnTo>
                      <a:pt x="570" y="117"/>
                    </a:lnTo>
                    <a:lnTo>
                      <a:pt x="571" y="115"/>
                    </a:lnTo>
                    <a:lnTo>
                      <a:pt x="571" y="117"/>
                    </a:lnTo>
                    <a:lnTo>
                      <a:pt x="571" y="118"/>
                    </a:lnTo>
                    <a:lnTo>
                      <a:pt x="572" y="119"/>
                    </a:lnTo>
                    <a:lnTo>
                      <a:pt x="572" y="119"/>
                    </a:lnTo>
                    <a:lnTo>
                      <a:pt x="572" y="119"/>
                    </a:lnTo>
                    <a:lnTo>
                      <a:pt x="573" y="121"/>
                    </a:lnTo>
                    <a:lnTo>
                      <a:pt x="573" y="121"/>
                    </a:lnTo>
                    <a:lnTo>
                      <a:pt x="574" y="124"/>
                    </a:lnTo>
                    <a:lnTo>
                      <a:pt x="574" y="124"/>
                    </a:lnTo>
                    <a:lnTo>
                      <a:pt x="574" y="124"/>
                    </a:lnTo>
                    <a:lnTo>
                      <a:pt x="575" y="124"/>
                    </a:lnTo>
                    <a:lnTo>
                      <a:pt x="575" y="124"/>
                    </a:lnTo>
                    <a:lnTo>
                      <a:pt x="575" y="121"/>
                    </a:lnTo>
                    <a:lnTo>
                      <a:pt x="576" y="121"/>
                    </a:lnTo>
                    <a:lnTo>
                      <a:pt x="576" y="120"/>
                    </a:lnTo>
                    <a:lnTo>
                      <a:pt x="576" y="118"/>
                    </a:lnTo>
                    <a:lnTo>
                      <a:pt x="578" y="116"/>
                    </a:lnTo>
                    <a:lnTo>
                      <a:pt x="578" y="112"/>
                    </a:lnTo>
                    <a:lnTo>
                      <a:pt x="579" y="112"/>
                    </a:lnTo>
                    <a:lnTo>
                      <a:pt x="579" y="112"/>
                    </a:lnTo>
                    <a:lnTo>
                      <a:pt x="579" y="115"/>
                    </a:lnTo>
                    <a:lnTo>
                      <a:pt x="580" y="117"/>
                    </a:lnTo>
                    <a:lnTo>
                      <a:pt x="580" y="119"/>
                    </a:lnTo>
                    <a:lnTo>
                      <a:pt x="580" y="121"/>
                    </a:lnTo>
                    <a:lnTo>
                      <a:pt x="581" y="121"/>
                    </a:lnTo>
                    <a:lnTo>
                      <a:pt x="581" y="123"/>
                    </a:lnTo>
                    <a:lnTo>
                      <a:pt x="581" y="121"/>
                    </a:lnTo>
                    <a:lnTo>
                      <a:pt x="582" y="123"/>
                    </a:lnTo>
                    <a:lnTo>
                      <a:pt x="582" y="123"/>
                    </a:lnTo>
                    <a:lnTo>
                      <a:pt x="583" y="123"/>
                    </a:lnTo>
                    <a:lnTo>
                      <a:pt x="583" y="124"/>
                    </a:lnTo>
                    <a:lnTo>
                      <a:pt x="583" y="123"/>
                    </a:lnTo>
                    <a:lnTo>
                      <a:pt x="584" y="124"/>
                    </a:lnTo>
                    <a:lnTo>
                      <a:pt x="584" y="124"/>
                    </a:lnTo>
                    <a:lnTo>
                      <a:pt x="584" y="125"/>
                    </a:lnTo>
                    <a:lnTo>
                      <a:pt x="585" y="125"/>
                    </a:lnTo>
                    <a:lnTo>
                      <a:pt x="585" y="125"/>
                    </a:lnTo>
                    <a:lnTo>
                      <a:pt x="585" y="126"/>
                    </a:lnTo>
                    <a:lnTo>
                      <a:pt x="587" y="124"/>
                    </a:lnTo>
                    <a:lnTo>
                      <a:pt x="587" y="124"/>
                    </a:lnTo>
                    <a:lnTo>
                      <a:pt x="588" y="123"/>
                    </a:lnTo>
                    <a:lnTo>
                      <a:pt x="588" y="121"/>
                    </a:lnTo>
                    <a:lnTo>
                      <a:pt x="588" y="120"/>
                    </a:lnTo>
                    <a:lnTo>
                      <a:pt x="589" y="121"/>
                    </a:lnTo>
                    <a:lnTo>
                      <a:pt x="589" y="121"/>
                    </a:lnTo>
                    <a:lnTo>
                      <a:pt x="589" y="121"/>
                    </a:lnTo>
                    <a:lnTo>
                      <a:pt x="590" y="120"/>
                    </a:lnTo>
                    <a:lnTo>
                      <a:pt x="590" y="120"/>
                    </a:lnTo>
                    <a:lnTo>
                      <a:pt x="590" y="118"/>
                    </a:lnTo>
                    <a:lnTo>
                      <a:pt x="591" y="120"/>
                    </a:lnTo>
                    <a:lnTo>
                      <a:pt x="591" y="121"/>
                    </a:lnTo>
                    <a:lnTo>
                      <a:pt x="592" y="120"/>
                    </a:lnTo>
                    <a:lnTo>
                      <a:pt x="592" y="121"/>
                    </a:lnTo>
                    <a:lnTo>
                      <a:pt x="592" y="119"/>
                    </a:lnTo>
                    <a:lnTo>
                      <a:pt x="593" y="119"/>
                    </a:lnTo>
                    <a:lnTo>
                      <a:pt x="593" y="119"/>
                    </a:lnTo>
                    <a:lnTo>
                      <a:pt x="593" y="119"/>
                    </a:lnTo>
                    <a:lnTo>
                      <a:pt x="594" y="120"/>
                    </a:lnTo>
                    <a:lnTo>
                      <a:pt x="594" y="120"/>
                    </a:lnTo>
                    <a:lnTo>
                      <a:pt x="594" y="119"/>
                    </a:lnTo>
                    <a:lnTo>
                      <a:pt x="596" y="120"/>
                    </a:lnTo>
                    <a:lnTo>
                      <a:pt x="596" y="120"/>
                    </a:lnTo>
                    <a:lnTo>
                      <a:pt x="597" y="119"/>
                    </a:lnTo>
                    <a:lnTo>
                      <a:pt x="597" y="119"/>
                    </a:lnTo>
                    <a:lnTo>
                      <a:pt x="597" y="116"/>
                    </a:lnTo>
                    <a:lnTo>
                      <a:pt x="598" y="115"/>
                    </a:lnTo>
                    <a:lnTo>
                      <a:pt x="598" y="114"/>
                    </a:lnTo>
                    <a:lnTo>
                      <a:pt x="598" y="112"/>
                    </a:lnTo>
                    <a:lnTo>
                      <a:pt x="599" y="111"/>
                    </a:lnTo>
                    <a:lnTo>
                      <a:pt x="599" y="112"/>
                    </a:lnTo>
                    <a:lnTo>
                      <a:pt x="599" y="111"/>
                    </a:lnTo>
                    <a:lnTo>
                      <a:pt x="600" y="110"/>
                    </a:lnTo>
                    <a:lnTo>
                      <a:pt x="600" y="112"/>
                    </a:lnTo>
                    <a:lnTo>
                      <a:pt x="601" y="115"/>
                    </a:lnTo>
                    <a:lnTo>
                      <a:pt x="601" y="116"/>
                    </a:lnTo>
                    <a:lnTo>
                      <a:pt x="601" y="117"/>
                    </a:lnTo>
                    <a:lnTo>
                      <a:pt x="602" y="117"/>
                    </a:lnTo>
                    <a:lnTo>
                      <a:pt x="602" y="116"/>
                    </a:lnTo>
                    <a:lnTo>
                      <a:pt x="602" y="116"/>
                    </a:lnTo>
                    <a:lnTo>
                      <a:pt x="603" y="117"/>
                    </a:lnTo>
                    <a:lnTo>
                      <a:pt x="603" y="118"/>
                    </a:lnTo>
                    <a:lnTo>
                      <a:pt x="605" y="119"/>
                    </a:lnTo>
                    <a:lnTo>
                      <a:pt x="605" y="120"/>
                    </a:lnTo>
                    <a:lnTo>
                      <a:pt x="605" y="121"/>
                    </a:lnTo>
                    <a:lnTo>
                      <a:pt x="606" y="123"/>
                    </a:lnTo>
                    <a:lnTo>
                      <a:pt x="606" y="123"/>
                    </a:lnTo>
                    <a:lnTo>
                      <a:pt x="606" y="121"/>
                    </a:lnTo>
                    <a:lnTo>
                      <a:pt x="607" y="119"/>
                    </a:lnTo>
                    <a:lnTo>
                      <a:pt x="607" y="119"/>
                    </a:lnTo>
                    <a:lnTo>
                      <a:pt x="607" y="119"/>
                    </a:lnTo>
                    <a:lnTo>
                      <a:pt x="608" y="118"/>
                    </a:lnTo>
                    <a:lnTo>
                      <a:pt x="608" y="119"/>
                    </a:lnTo>
                    <a:lnTo>
                      <a:pt x="609" y="118"/>
                    </a:lnTo>
                    <a:lnTo>
                      <a:pt x="609" y="120"/>
                    </a:lnTo>
                    <a:lnTo>
                      <a:pt x="609" y="120"/>
                    </a:lnTo>
                    <a:lnTo>
                      <a:pt x="610" y="118"/>
                    </a:lnTo>
                    <a:lnTo>
                      <a:pt x="610" y="116"/>
                    </a:lnTo>
                    <a:lnTo>
                      <a:pt x="610" y="116"/>
                    </a:lnTo>
                    <a:lnTo>
                      <a:pt x="611" y="114"/>
                    </a:lnTo>
                    <a:lnTo>
                      <a:pt x="611" y="114"/>
                    </a:lnTo>
                    <a:lnTo>
                      <a:pt x="611" y="112"/>
                    </a:lnTo>
                    <a:lnTo>
                      <a:pt x="612" y="112"/>
                    </a:lnTo>
                    <a:lnTo>
                      <a:pt x="612" y="114"/>
                    </a:lnTo>
                    <a:lnTo>
                      <a:pt x="614" y="112"/>
                    </a:lnTo>
                    <a:lnTo>
                      <a:pt x="614" y="110"/>
                    </a:lnTo>
                    <a:lnTo>
                      <a:pt x="614" y="110"/>
                    </a:lnTo>
                    <a:lnTo>
                      <a:pt x="615" y="109"/>
                    </a:lnTo>
                    <a:lnTo>
                      <a:pt x="615" y="108"/>
                    </a:lnTo>
                    <a:lnTo>
                      <a:pt x="615" y="108"/>
                    </a:lnTo>
                    <a:lnTo>
                      <a:pt x="616" y="110"/>
                    </a:lnTo>
                    <a:lnTo>
                      <a:pt x="616" y="112"/>
                    </a:lnTo>
                    <a:lnTo>
                      <a:pt x="616" y="114"/>
                    </a:lnTo>
                    <a:lnTo>
                      <a:pt x="617" y="111"/>
                    </a:lnTo>
                    <a:lnTo>
                      <a:pt x="617" y="111"/>
                    </a:lnTo>
                    <a:lnTo>
                      <a:pt x="618" y="110"/>
                    </a:lnTo>
                    <a:lnTo>
                      <a:pt x="618" y="112"/>
                    </a:lnTo>
                    <a:lnTo>
                      <a:pt x="618" y="112"/>
                    </a:lnTo>
                    <a:lnTo>
                      <a:pt x="619" y="114"/>
                    </a:lnTo>
                    <a:lnTo>
                      <a:pt x="619" y="114"/>
                    </a:lnTo>
                    <a:lnTo>
                      <a:pt x="619" y="114"/>
                    </a:lnTo>
                    <a:lnTo>
                      <a:pt x="620" y="114"/>
                    </a:lnTo>
                    <a:lnTo>
                      <a:pt x="620" y="112"/>
                    </a:lnTo>
                    <a:lnTo>
                      <a:pt x="620" y="110"/>
                    </a:lnTo>
                    <a:lnTo>
                      <a:pt x="621" y="110"/>
                    </a:lnTo>
                    <a:lnTo>
                      <a:pt x="621" y="109"/>
                    </a:lnTo>
                    <a:lnTo>
                      <a:pt x="623" y="108"/>
                    </a:lnTo>
                    <a:lnTo>
                      <a:pt x="623" y="108"/>
                    </a:lnTo>
                    <a:lnTo>
                      <a:pt x="623" y="111"/>
                    </a:lnTo>
                    <a:lnTo>
                      <a:pt x="624" y="112"/>
                    </a:lnTo>
                    <a:lnTo>
                      <a:pt x="624" y="114"/>
                    </a:lnTo>
                    <a:lnTo>
                      <a:pt x="624" y="114"/>
                    </a:lnTo>
                    <a:lnTo>
                      <a:pt x="625" y="116"/>
                    </a:lnTo>
                    <a:lnTo>
                      <a:pt x="625" y="115"/>
                    </a:lnTo>
                    <a:lnTo>
                      <a:pt x="625" y="118"/>
                    </a:lnTo>
                    <a:lnTo>
                      <a:pt x="626" y="117"/>
                    </a:lnTo>
                    <a:lnTo>
                      <a:pt x="626" y="116"/>
                    </a:lnTo>
                    <a:lnTo>
                      <a:pt x="627" y="114"/>
                    </a:lnTo>
                    <a:lnTo>
                      <a:pt x="627" y="114"/>
                    </a:lnTo>
                    <a:lnTo>
                      <a:pt x="627" y="115"/>
                    </a:lnTo>
                    <a:lnTo>
                      <a:pt x="628" y="115"/>
                    </a:lnTo>
                    <a:lnTo>
                      <a:pt x="628" y="112"/>
                    </a:lnTo>
                    <a:lnTo>
                      <a:pt x="628" y="112"/>
                    </a:lnTo>
                    <a:lnTo>
                      <a:pt x="629" y="111"/>
                    </a:lnTo>
                    <a:lnTo>
                      <a:pt x="629" y="112"/>
                    </a:lnTo>
                    <a:lnTo>
                      <a:pt x="629" y="112"/>
                    </a:lnTo>
                    <a:lnTo>
                      <a:pt x="630" y="111"/>
                    </a:lnTo>
                    <a:lnTo>
                      <a:pt x="630" y="111"/>
                    </a:lnTo>
                    <a:lnTo>
                      <a:pt x="632" y="111"/>
                    </a:lnTo>
                    <a:lnTo>
                      <a:pt x="632" y="112"/>
                    </a:lnTo>
                    <a:lnTo>
                      <a:pt x="632" y="110"/>
                    </a:lnTo>
                    <a:lnTo>
                      <a:pt x="633" y="108"/>
                    </a:lnTo>
                    <a:lnTo>
                      <a:pt x="633" y="110"/>
                    </a:lnTo>
                    <a:lnTo>
                      <a:pt x="633" y="111"/>
                    </a:lnTo>
                    <a:lnTo>
                      <a:pt x="634" y="112"/>
                    </a:lnTo>
                    <a:lnTo>
                      <a:pt x="634" y="115"/>
                    </a:lnTo>
                    <a:lnTo>
                      <a:pt x="634" y="114"/>
                    </a:lnTo>
                    <a:lnTo>
                      <a:pt x="635" y="117"/>
                    </a:lnTo>
                    <a:lnTo>
                      <a:pt x="635" y="116"/>
                    </a:lnTo>
                    <a:lnTo>
                      <a:pt x="636" y="116"/>
                    </a:lnTo>
                    <a:lnTo>
                      <a:pt x="636" y="111"/>
                    </a:lnTo>
                    <a:lnTo>
                      <a:pt x="636" y="111"/>
                    </a:lnTo>
                    <a:lnTo>
                      <a:pt x="637" y="111"/>
                    </a:lnTo>
                    <a:lnTo>
                      <a:pt x="637" y="111"/>
                    </a:lnTo>
                    <a:lnTo>
                      <a:pt x="637" y="112"/>
                    </a:lnTo>
                    <a:lnTo>
                      <a:pt x="638" y="112"/>
                    </a:lnTo>
                    <a:lnTo>
                      <a:pt x="638" y="114"/>
                    </a:lnTo>
                    <a:lnTo>
                      <a:pt x="638" y="114"/>
                    </a:lnTo>
                    <a:lnTo>
                      <a:pt x="639" y="115"/>
                    </a:lnTo>
                    <a:lnTo>
                      <a:pt x="639" y="114"/>
                    </a:lnTo>
                    <a:lnTo>
                      <a:pt x="641" y="114"/>
                    </a:lnTo>
                    <a:lnTo>
                      <a:pt x="641" y="114"/>
                    </a:lnTo>
                    <a:lnTo>
                      <a:pt x="641" y="115"/>
                    </a:lnTo>
                    <a:lnTo>
                      <a:pt x="642" y="116"/>
                    </a:lnTo>
                    <a:lnTo>
                      <a:pt x="642" y="116"/>
                    </a:lnTo>
                    <a:lnTo>
                      <a:pt x="642" y="117"/>
                    </a:lnTo>
                    <a:lnTo>
                      <a:pt x="643" y="115"/>
                    </a:lnTo>
                    <a:lnTo>
                      <a:pt x="643" y="115"/>
                    </a:lnTo>
                    <a:lnTo>
                      <a:pt x="643" y="114"/>
                    </a:lnTo>
                    <a:lnTo>
                      <a:pt x="644" y="112"/>
                    </a:lnTo>
                    <a:lnTo>
                      <a:pt x="644" y="112"/>
                    </a:lnTo>
                    <a:lnTo>
                      <a:pt x="645" y="114"/>
                    </a:lnTo>
                    <a:lnTo>
                      <a:pt x="645" y="114"/>
                    </a:lnTo>
                    <a:lnTo>
                      <a:pt x="645" y="114"/>
                    </a:lnTo>
                    <a:lnTo>
                      <a:pt x="646" y="111"/>
                    </a:lnTo>
                    <a:lnTo>
                      <a:pt x="646" y="111"/>
                    </a:lnTo>
                    <a:lnTo>
                      <a:pt x="646" y="108"/>
                    </a:lnTo>
                    <a:lnTo>
                      <a:pt x="647" y="106"/>
                    </a:lnTo>
                    <a:lnTo>
                      <a:pt x="647" y="105"/>
                    </a:lnTo>
                    <a:lnTo>
                      <a:pt x="648" y="102"/>
                    </a:lnTo>
                    <a:lnTo>
                      <a:pt x="648" y="105"/>
                    </a:lnTo>
                    <a:lnTo>
                      <a:pt x="648" y="103"/>
                    </a:lnTo>
                    <a:lnTo>
                      <a:pt x="650" y="106"/>
                    </a:lnTo>
                    <a:lnTo>
                      <a:pt x="650" y="107"/>
                    </a:lnTo>
                    <a:lnTo>
                      <a:pt x="650" y="106"/>
                    </a:lnTo>
                    <a:lnTo>
                      <a:pt x="651" y="108"/>
                    </a:lnTo>
                    <a:lnTo>
                      <a:pt x="651" y="107"/>
                    </a:lnTo>
                    <a:lnTo>
                      <a:pt x="651" y="109"/>
                    </a:lnTo>
                    <a:lnTo>
                      <a:pt x="652" y="110"/>
                    </a:lnTo>
                    <a:lnTo>
                      <a:pt x="652" y="109"/>
                    </a:lnTo>
                    <a:lnTo>
                      <a:pt x="653" y="111"/>
                    </a:lnTo>
                    <a:lnTo>
                      <a:pt x="653" y="111"/>
                    </a:lnTo>
                    <a:lnTo>
                      <a:pt x="653" y="114"/>
                    </a:lnTo>
                    <a:lnTo>
                      <a:pt x="654" y="114"/>
                    </a:lnTo>
                    <a:lnTo>
                      <a:pt x="654" y="112"/>
                    </a:lnTo>
                    <a:lnTo>
                      <a:pt x="654" y="116"/>
                    </a:lnTo>
                    <a:lnTo>
                      <a:pt x="655" y="114"/>
                    </a:lnTo>
                    <a:lnTo>
                      <a:pt x="655" y="112"/>
                    </a:lnTo>
                    <a:lnTo>
                      <a:pt x="655" y="111"/>
                    </a:lnTo>
                    <a:lnTo>
                      <a:pt x="656" y="112"/>
                    </a:lnTo>
                    <a:lnTo>
                      <a:pt x="656" y="112"/>
                    </a:lnTo>
                    <a:lnTo>
                      <a:pt x="657" y="114"/>
                    </a:lnTo>
                    <a:lnTo>
                      <a:pt x="657" y="115"/>
                    </a:lnTo>
                    <a:lnTo>
                      <a:pt x="657" y="115"/>
                    </a:lnTo>
                    <a:lnTo>
                      <a:pt x="659" y="115"/>
                    </a:lnTo>
                    <a:lnTo>
                      <a:pt x="659" y="114"/>
                    </a:lnTo>
                    <a:lnTo>
                      <a:pt x="659" y="114"/>
                    </a:lnTo>
                    <a:lnTo>
                      <a:pt x="660" y="112"/>
                    </a:lnTo>
                    <a:lnTo>
                      <a:pt x="660" y="111"/>
                    </a:lnTo>
                    <a:lnTo>
                      <a:pt x="660" y="110"/>
                    </a:lnTo>
                    <a:lnTo>
                      <a:pt x="661" y="109"/>
                    </a:lnTo>
                    <a:lnTo>
                      <a:pt x="661" y="108"/>
                    </a:lnTo>
                    <a:lnTo>
                      <a:pt x="662" y="110"/>
                    </a:lnTo>
                    <a:lnTo>
                      <a:pt x="662" y="111"/>
                    </a:lnTo>
                    <a:lnTo>
                      <a:pt x="662" y="112"/>
                    </a:lnTo>
                    <a:lnTo>
                      <a:pt x="663" y="111"/>
                    </a:lnTo>
                    <a:lnTo>
                      <a:pt x="663" y="112"/>
                    </a:lnTo>
                    <a:lnTo>
                      <a:pt x="663" y="111"/>
                    </a:lnTo>
                    <a:lnTo>
                      <a:pt x="664" y="114"/>
                    </a:lnTo>
                    <a:lnTo>
                      <a:pt x="664" y="115"/>
                    </a:lnTo>
                    <a:lnTo>
                      <a:pt x="664" y="115"/>
                    </a:lnTo>
                    <a:lnTo>
                      <a:pt x="665" y="114"/>
                    </a:lnTo>
                    <a:lnTo>
                      <a:pt x="665" y="114"/>
                    </a:lnTo>
                    <a:lnTo>
                      <a:pt x="666" y="114"/>
                    </a:lnTo>
                    <a:lnTo>
                      <a:pt x="666" y="116"/>
                    </a:lnTo>
                    <a:lnTo>
                      <a:pt x="666" y="115"/>
                    </a:lnTo>
                    <a:lnTo>
                      <a:pt x="668" y="115"/>
                    </a:lnTo>
                    <a:lnTo>
                      <a:pt x="668" y="114"/>
                    </a:lnTo>
                    <a:lnTo>
                      <a:pt x="668" y="112"/>
                    </a:lnTo>
                    <a:lnTo>
                      <a:pt x="669" y="112"/>
                    </a:lnTo>
                    <a:lnTo>
                      <a:pt x="669" y="112"/>
                    </a:lnTo>
                    <a:lnTo>
                      <a:pt x="669" y="114"/>
                    </a:lnTo>
                    <a:lnTo>
                      <a:pt x="670" y="114"/>
                    </a:lnTo>
                    <a:lnTo>
                      <a:pt x="670" y="115"/>
                    </a:lnTo>
                    <a:lnTo>
                      <a:pt x="671" y="115"/>
                    </a:lnTo>
                    <a:lnTo>
                      <a:pt x="671" y="116"/>
                    </a:lnTo>
                    <a:lnTo>
                      <a:pt x="671" y="115"/>
                    </a:lnTo>
                    <a:lnTo>
                      <a:pt x="672" y="116"/>
                    </a:lnTo>
                    <a:lnTo>
                      <a:pt x="672" y="114"/>
                    </a:lnTo>
                    <a:lnTo>
                      <a:pt x="672" y="114"/>
                    </a:lnTo>
                    <a:lnTo>
                      <a:pt x="673" y="114"/>
                    </a:lnTo>
                    <a:lnTo>
                      <a:pt x="673" y="115"/>
                    </a:lnTo>
                    <a:lnTo>
                      <a:pt x="673" y="114"/>
                    </a:lnTo>
                    <a:lnTo>
                      <a:pt x="674" y="114"/>
                    </a:lnTo>
                    <a:lnTo>
                      <a:pt x="674" y="112"/>
                    </a:lnTo>
                    <a:lnTo>
                      <a:pt x="675" y="114"/>
                    </a:lnTo>
                    <a:lnTo>
                      <a:pt x="675" y="114"/>
                    </a:lnTo>
                    <a:lnTo>
                      <a:pt x="675" y="111"/>
                    </a:lnTo>
                    <a:lnTo>
                      <a:pt x="677" y="109"/>
                    </a:lnTo>
                    <a:lnTo>
                      <a:pt x="677" y="108"/>
                    </a:lnTo>
                    <a:lnTo>
                      <a:pt x="677" y="107"/>
                    </a:lnTo>
                    <a:lnTo>
                      <a:pt x="678" y="106"/>
                    </a:lnTo>
                    <a:lnTo>
                      <a:pt x="678" y="108"/>
                    </a:lnTo>
                    <a:lnTo>
                      <a:pt x="678" y="109"/>
                    </a:lnTo>
                    <a:lnTo>
                      <a:pt x="679" y="108"/>
                    </a:lnTo>
                    <a:lnTo>
                      <a:pt x="679" y="108"/>
                    </a:lnTo>
                    <a:lnTo>
                      <a:pt x="680" y="110"/>
                    </a:lnTo>
                    <a:lnTo>
                      <a:pt x="680" y="110"/>
                    </a:lnTo>
                    <a:lnTo>
                      <a:pt x="680" y="110"/>
                    </a:lnTo>
                    <a:lnTo>
                      <a:pt x="681" y="109"/>
                    </a:lnTo>
                    <a:lnTo>
                      <a:pt x="681" y="107"/>
                    </a:lnTo>
                    <a:lnTo>
                      <a:pt x="681" y="107"/>
                    </a:lnTo>
                    <a:lnTo>
                      <a:pt x="682" y="107"/>
                    </a:lnTo>
                    <a:lnTo>
                      <a:pt x="682" y="107"/>
                    </a:lnTo>
                    <a:lnTo>
                      <a:pt x="682" y="107"/>
                    </a:lnTo>
                    <a:lnTo>
                      <a:pt x="683" y="106"/>
                    </a:lnTo>
                    <a:lnTo>
                      <a:pt x="683" y="107"/>
                    </a:lnTo>
                    <a:lnTo>
                      <a:pt x="684" y="107"/>
                    </a:lnTo>
                    <a:lnTo>
                      <a:pt x="684" y="107"/>
                    </a:lnTo>
                    <a:lnTo>
                      <a:pt x="684" y="106"/>
                    </a:lnTo>
                    <a:lnTo>
                      <a:pt x="686" y="105"/>
                    </a:lnTo>
                    <a:lnTo>
                      <a:pt x="686" y="102"/>
                    </a:lnTo>
                    <a:lnTo>
                      <a:pt x="686" y="102"/>
                    </a:lnTo>
                    <a:lnTo>
                      <a:pt x="687" y="102"/>
                    </a:lnTo>
                    <a:lnTo>
                      <a:pt x="687" y="105"/>
                    </a:lnTo>
                    <a:lnTo>
                      <a:pt x="687" y="107"/>
                    </a:lnTo>
                    <a:lnTo>
                      <a:pt x="688" y="107"/>
                    </a:lnTo>
                    <a:lnTo>
                      <a:pt x="688" y="107"/>
                    </a:lnTo>
                    <a:lnTo>
                      <a:pt x="689" y="107"/>
                    </a:lnTo>
                    <a:lnTo>
                      <a:pt x="689" y="109"/>
                    </a:lnTo>
                    <a:lnTo>
                      <a:pt x="689" y="111"/>
                    </a:lnTo>
                    <a:lnTo>
                      <a:pt x="690" y="112"/>
                    </a:lnTo>
                    <a:lnTo>
                      <a:pt x="690" y="111"/>
                    </a:lnTo>
                    <a:lnTo>
                      <a:pt x="690" y="110"/>
                    </a:lnTo>
                    <a:lnTo>
                      <a:pt x="691" y="111"/>
                    </a:lnTo>
                    <a:lnTo>
                      <a:pt x="691" y="110"/>
                    </a:lnTo>
                    <a:lnTo>
                      <a:pt x="692" y="111"/>
                    </a:lnTo>
                    <a:lnTo>
                      <a:pt x="692" y="111"/>
                    </a:lnTo>
                    <a:lnTo>
                      <a:pt x="692" y="109"/>
                    </a:lnTo>
                    <a:lnTo>
                      <a:pt x="693" y="110"/>
                    </a:lnTo>
                    <a:lnTo>
                      <a:pt x="693" y="107"/>
                    </a:lnTo>
                    <a:lnTo>
                      <a:pt x="693" y="107"/>
                    </a:lnTo>
                    <a:lnTo>
                      <a:pt x="695" y="106"/>
                    </a:lnTo>
                    <a:lnTo>
                      <a:pt x="695" y="106"/>
                    </a:lnTo>
                    <a:lnTo>
                      <a:pt x="695" y="105"/>
                    </a:lnTo>
                    <a:lnTo>
                      <a:pt x="696" y="103"/>
                    </a:lnTo>
                    <a:lnTo>
                      <a:pt x="696" y="103"/>
                    </a:lnTo>
                    <a:lnTo>
                      <a:pt x="697" y="100"/>
                    </a:lnTo>
                    <a:lnTo>
                      <a:pt x="697" y="99"/>
                    </a:lnTo>
                    <a:lnTo>
                      <a:pt x="697" y="100"/>
                    </a:lnTo>
                    <a:lnTo>
                      <a:pt x="698" y="100"/>
                    </a:lnTo>
                    <a:lnTo>
                      <a:pt x="698" y="99"/>
                    </a:lnTo>
                    <a:lnTo>
                      <a:pt x="698" y="103"/>
                    </a:lnTo>
                    <a:lnTo>
                      <a:pt x="699" y="105"/>
                    </a:lnTo>
                    <a:lnTo>
                      <a:pt x="699" y="105"/>
                    </a:lnTo>
                    <a:lnTo>
                      <a:pt x="699" y="106"/>
                    </a:lnTo>
                    <a:lnTo>
                      <a:pt x="700" y="102"/>
                    </a:lnTo>
                    <a:lnTo>
                      <a:pt x="700" y="103"/>
                    </a:lnTo>
                    <a:lnTo>
                      <a:pt x="701" y="103"/>
                    </a:lnTo>
                    <a:lnTo>
                      <a:pt x="701" y="105"/>
                    </a:lnTo>
                    <a:lnTo>
                      <a:pt x="701" y="105"/>
                    </a:lnTo>
                    <a:lnTo>
                      <a:pt x="702" y="105"/>
                    </a:lnTo>
                    <a:lnTo>
                      <a:pt x="702" y="105"/>
                    </a:lnTo>
                    <a:lnTo>
                      <a:pt x="702" y="105"/>
                    </a:lnTo>
                    <a:lnTo>
                      <a:pt x="704" y="105"/>
                    </a:lnTo>
                    <a:lnTo>
                      <a:pt x="704" y="105"/>
                    </a:lnTo>
                    <a:lnTo>
                      <a:pt x="704" y="103"/>
                    </a:lnTo>
                    <a:lnTo>
                      <a:pt x="705" y="103"/>
                    </a:lnTo>
                    <a:lnTo>
                      <a:pt x="705" y="102"/>
                    </a:lnTo>
                    <a:lnTo>
                      <a:pt x="706" y="103"/>
                    </a:lnTo>
                    <a:lnTo>
                      <a:pt x="706" y="105"/>
                    </a:lnTo>
                    <a:lnTo>
                      <a:pt x="706" y="103"/>
                    </a:lnTo>
                    <a:lnTo>
                      <a:pt x="707" y="106"/>
                    </a:lnTo>
                    <a:lnTo>
                      <a:pt x="707" y="106"/>
                    </a:lnTo>
                    <a:lnTo>
                      <a:pt x="707" y="106"/>
                    </a:lnTo>
                    <a:lnTo>
                      <a:pt x="708" y="107"/>
                    </a:lnTo>
                    <a:lnTo>
                      <a:pt x="708" y="107"/>
                    </a:lnTo>
                    <a:lnTo>
                      <a:pt x="708" y="108"/>
                    </a:lnTo>
                    <a:lnTo>
                      <a:pt x="709" y="108"/>
                    </a:lnTo>
                    <a:lnTo>
                      <a:pt x="709" y="107"/>
                    </a:lnTo>
                    <a:lnTo>
                      <a:pt x="710" y="106"/>
                    </a:lnTo>
                    <a:lnTo>
                      <a:pt x="710" y="105"/>
                    </a:lnTo>
                    <a:lnTo>
                      <a:pt x="710" y="105"/>
                    </a:lnTo>
                    <a:lnTo>
                      <a:pt x="711" y="103"/>
                    </a:lnTo>
                    <a:lnTo>
                      <a:pt x="711" y="103"/>
                    </a:lnTo>
                    <a:lnTo>
                      <a:pt x="711" y="102"/>
                    </a:lnTo>
                    <a:lnTo>
                      <a:pt x="713" y="102"/>
                    </a:lnTo>
                    <a:lnTo>
                      <a:pt x="713" y="102"/>
                    </a:lnTo>
                    <a:lnTo>
                      <a:pt x="713" y="105"/>
                    </a:lnTo>
                    <a:lnTo>
                      <a:pt x="714" y="106"/>
                    </a:lnTo>
                    <a:lnTo>
                      <a:pt x="714" y="106"/>
                    </a:lnTo>
                    <a:lnTo>
                      <a:pt x="715" y="105"/>
                    </a:lnTo>
                    <a:lnTo>
                      <a:pt x="715" y="103"/>
                    </a:lnTo>
                    <a:lnTo>
                      <a:pt x="715" y="105"/>
                    </a:lnTo>
                    <a:lnTo>
                      <a:pt x="716" y="106"/>
                    </a:lnTo>
                    <a:lnTo>
                      <a:pt x="716" y="105"/>
                    </a:lnTo>
                    <a:lnTo>
                      <a:pt x="716" y="106"/>
                    </a:lnTo>
                    <a:lnTo>
                      <a:pt x="717" y="106"/>
                    </a:lnTo>
                    <a:lnTo>
                      <a:pt x="717" y="106"/>
                    </a:lnTo>
                    <a:lnTo>
                      <a:pt x="717" y="105"/>
                    </a:lnTo>
                    <a:lnTo>
                      <a:pt x="718" y="105"/>
                    </a:lnTo>
                    <a:lnTo>
                      <a:pt x="718" y="103"/>
                    </a:lnTo>
                    <a:lnTo>
                      <a:pt x="719" y="103"/>
                    </a:lnTo>
                    <a:lnTo>
                      <a:pt x="719" y="103"/>
                    </a:lnTo>
                    <a:lnTo>
                      <a:pt x="719" y="102"/>
                    </a:lnTo>
                    <a:lnTo>
                      <a:pt x="720" y="103"/>
                    </a:lnTo>
                    <a:lnTo>
                      <a:pt x="720" y="105"/>
                    </a:lnTo>
                    <a:lnTo>
                      <a:pt x="720" y="105"/>
                    </a:lnTo>
                    <a:lnTo>
                      <a:pt x="722" y="105"/>
                    </a:lnTo>
                    <a:lnTo>
                      <a:pt x="722" y="105"/>
                    </a:lnTo>
                    <a:lnTo>
                      <a:pt x="722" y="105"/>
                    </a:lnTo>
                    <a:lnTo>
                      <a:pt x="723" y="106"/>
                    </a:lnTo>
                    <a:lnTo>
                      <a:pt x="723" y="105"/>
                    </a:lnTo>
                    <a:lnTo>
                      <a:pt x="724" y="102"/>
                    </a:lnTo>
                    <a:lnTo>
                      <a:pt x="724" y="102"/>
                    </a:lnTo>
                    <a:lnTo>
                      <a:pt x="724" y="101"/>
                    </a:lnTo>
                    <a:lnTo>
                      <a:pt x="725" y="100"/>
                    </a:lnTo>
                    <a:lnTo>
                      <a:pt x="725" y="100"/>
                    </a:lnTo>
                    <a:lnTo>
                      <a:pt x="725" y="102"/>
                    </a:lnTo>
                    <a:lnTo>
                      <a:pt x="726" y="102"/>
                    </a:lnTo>
                    <a:lnTo>
                      <a:pt x="726" y="101"/>
                    </a:lnTo>
                    <a:lnTo>
                      <a:pt x="726" y="102"/>
                    </a:lnTo>
                    <a:lnTo>
                      <a:pt x="727" y="102"/>
                    </a:lnTo>
                    <a:lnTo>
                      <a:pt x="727" y="101"/>
                    </a:lnTo>
                    <a:lnTo>
                      <a:pt x="728" y="102"/>
                    </a:lnTo>
                    <a:lnTo>
                      <a:pt x="728" y="100"/>
                    </a:lnTo>
                    <a:lnTo>
                      <a:pt x="728" y="100"/>
                    </a:lnTo>
                    <a:lnTo>
                      <a:pt x="729" y="101"/>
                    </a:lnTo>
                    <a:lnTo>
                      <a:pt x="729" y="99"/>
                    </a:lnTo>
                    <a:lnTo>
                      <a:pt x="729" y="98"/>
                    </a:lnTo>
                    <a:lnTo>
                      <a:pt x="731" y="97"/>
                    </a:lnTo>
                    <a:lnTo>
                      <a:pt x="731" y="96"/>
                    </a:lnTo>
                    <a:lnTo>
                      <a:pt x="731" y="97"/>
                    </a:lnTo>
                    <a:lnTo>
                      <a:pt x="732" y="97"/>
                    </a:lnTo>
                    <a:lnTo>
                      <a:pt x="732" y="96"/>
                    </a:lnTo>
                    <a:lnTo>
                      <a:pt x="733" y="97"/>
                    </a:lnTo>
                    <a:lnTo>
                      <a:pt x="733" y="96"/>
                    </a:lnTo>
                    <a:lnTo>
                      <a:pt x="733" y="96"/>
                    </a:lnTo>
                    <a:lnTo>
                      <a:pt x="734" y="96"/>
                    </a:lnTo>
                    <a:lnTo>
                      <a:pt x="734" y="96"/>
                    </a:lnTo>
                    <a:lnTo>
                      <a:pt x="734" y="98"/>
                    </a:lnTo>
                    <a:lnTo>
                      <a:pt x="735" y="98"/>
                    </a:lnTo>
                    <a:lnTo>
                      <a:pt x="735" y="100"/>
                    </a:lnTo>
                    <a:lnTo>
                      <a:pt x="736" y="102"/>
                    </a:lnTo>
                    <a:lnTo>
                      <a:pt x="736" y="102"/>
                    </a:lnTo>
                    <a:lnTo>
                      <a:pt x="736" y="103"/>
                    </a:lnTo>
                    <a:lnTo>
                      <a:pt x="737" y="105"/>
                    </a:lnTo>
                    <a:lnTo>
                      <a:pt x="737" y="107"/>
                    </a:lnTo>
                    <a:lnTo>
                      <a:pt x="737" y="108"/>
                    </a:lnTo>
                    <a:lnTo>
                      <a:pt x="738" y="109"/>
                    </a:lnTo>
                    <a:lnTo>
                      <a:pt x="738" y="109"/>
                    </a:lnTo>
                    <a:lnTo>
                      <a:pt x="738" y="108"/>
                    </a:lnTo>
                    <a:lnTo>
                      <a:pt x="740" y="107"/>
                    </a:lnTo>
                    <a:lnTo>
                      <a:pt x="740" y="106"/>
                    </a:lnTo>
                    <a:lnTo>
                      <a:pt x="741" y="107"/>
                    </a:lnTo>
                    <a:lnTo>
                      <a:pt x="741" y="108"/>
                    </a:lnTo>
                    <a:lnTo>
                      <a:pt x="741" y="106"/>
                    </a:lnTo>
                    <a:lnTo>
                      <a:pt x="742" y="106"/>
                    </a:lnTo>
                    <a:lnTo>
                      <a:pt x="742" y="103"/>
                    </a:lnTo>
                    <a:lnTo>
                      <a:pt x="742" y="105"/>
                    </a:lnTo>
                    <a:lnTo>
                      <a:pt x="743" y="103"/>
                    </a:lnTo>
                    <a:lnTo>
                      <a:pt x="743" y="106"/>
                    </a:lnTo>
                    <a:lnTo>
                      <a:pt x="743" y="106"/>
                    </a:lnTo>
                    <a:lnTo>
                      <a:pt x="744" y="107"/>
                    </a:lnTo>
                    <a:lnTo>
                      <a:pt x="744" y="106"/>
                    </a:lnTo>
                    <a:lnTo>
                      <a:pt x="745" y="110"/>
                    </a:lnTo>
                    <a:lnTo>
                      <a:pt x="745" y="110"/>
                    </a:lnTo>
                    <a:lnTo>
                      <a:pt x="745" y="111"/>
                    </a:lnTo>
                    <a:lnTo>
                      <a:pt x="746" y="111"/>
                    </a:lnTo>
                    <a:lnTo>
                      <a:pt x="746" y="111"/>
                    </a:lnTo>
                    <a:lnTo>
                      <a:pt x="746" y="111"/>
                    </a:lnTo>
                    <a:lnTo>
                      <a:pt x="747" y="110"/>
                    </a:lnTo>
                    <a:lnTo>
                      <a:pt x="747" y="108"/>
                    </a:lnTo>
                    <a:lnTo>
                      <a:pt x="747" y="107"/>
                    </a:lnTo>
                    <a:lnTo>
                      <a:pt x="749" y="106"/>
                    </a:lnTo>
                    <a:lnTo>
                      <a:pt x="749" y="105"/>
                    </a:lnTo>
                    <a:lnTo>
                      <a:pt x="750" y="105"/>
                    </a:lnTo>
                    <a:lnTo>
                      <a:pt x="750" y="103"/>
                    </a:lnTo>
                    <a:lnTo>
                      <a:pt x="750" y="106"/>
                    </a:lnTo>
                    <a:lnTo>
                      <a:pt x="751" y="106"/>
                    </a:lnTo>
                    <a:lnTo>
                      <a:pt x="751" y="110"/>
                    </a:lnTo>
                    <a:lnTo>
                      <a:pt x="751" y="108"/>
                    </a:lnTo>
                    <a:lnTo>
                      <a:pt x="752" y="108"/>
                    </a:lnTo>
                    <a:lnTo>
                      <a:pt x="752" y="108"/>
                    </a:lnTo>
                    <a:lnTo>
                      <a:pt x="752" y="111"/>
                    </a:lnTo>
                    <a:lnTo>
                      <a:pt x="753" y="110"/>
                    </a:lnTo>
                    <a:lnTo>
                      <a:pt x="753" y="110"/>
                    </a:lnTo>
                    <a:lnTo>
                      <a:pt x="754" y="108"/>
                    </a:lnTo>
                    <a:lnTo>
                      <a:pt x="754" y="106"/>
                    </a:lnTo>
                    <a:lnTo>
                      <a:pt x="754" y="106"/>
                    </a:lnTo>
                    <a:lnTo>
                      <a:pt x="755" y="105"/>
                    </a:lnTo>
                    <a:lnTo>
                      <a:pt x="755" y="105"/>
                    </a:lnTo>
                    <a:lnTo>
                      <a:pt x="755" y="105"/>
                    </a:lnTo>
                    <a:lnTo>
                      <a:pt x="756" y="105"/>
                    </a:lnTo>
                    <a:lnTo>
                      <a:pt x="756" y="102"/>
                    </a:lnTo>
                    <a:lnTo>
                      <a:pt x="756" y="102"/>
                    </a:lnTo>
                    <a:lnTo>
                      <a:pt x="758" y="105"/>
                    </a:lnTo>
                    <a:lnTo>
                      <a:pt x="758" y="103"/>
                    </a:lnTo>
                    <a:lnTo>
                      <a:pt x="759" y="105"/>
                    </a:lnTo>
                    <a:lnTo>
                      <a:pt x="759" y="106"/>
                    </a:lnTo>
                    <a:lnTo>
                      <a:pt x="759" y="107"/>
                    </a:lnTo>
                    <a:lnTo>
                      <a:pt x="760" y="106"/>
                    </a:lnTo>
                    <a:lnTo>
                      <a:pt x="760" y="106"/>
                    </a:lnTo>
                    <a:lnTo>
                      <a:pt x="760" y="105"/>
                    </a:lnTo>
                    <a:lnTo>
                      <a:pt x="761" y="105"/>
                    </a:lnTo>
                    <a:lnTo>
                      <a:pt x="761" y="103"/>
                    </a:lnTo>
                    <a:lnTo>
                      <a:pt x="761" y="103"/>
                    </a:lnTo>
                    <a:lnTo>
                      <a:pt x="762" y="99"/>
                    </a:lnTo>
                    <a:lnTo>
                      <a:pt x="762" y="99"/>
                    </a:lnTo>
                    <a:lnTo>
                      <a:pt x="763" y="98"/>
                    </a:lnTo>
                    <a:lnTo>
                      <a:pt x="763" y="98"/>
                    </a:lnTo>
                    <a:lnTo>
                      <a:pt x="763" y="99"/>
                    </a:lnTo>
                    <a:lnTo>
                      <a:pt x="764" y="103"/>
                    </a:lnTo>
                    <a:lnTo>
                      <a:pt x="764" y="105"/>
                    </a:lnTo>
                    <a:lnTo>
                      <a:pt x="764" y="105"/>
                    </a:lnTo>
                    <a:lnTo>
                      <a:pt x="765" y="103"/>
                    </a:lnTo>
                    <a:lnTo>
                      <a:pt x="765" y="101"/>
                    </a:lnTo>
                    <a:lnTo>
                      <a:pt x="765" y="102"/>
                    </a:lnTo>
                    <a:lnTo>
                      <a:pt x="767" y="102"/>
                    </a:lnTo>
                    <a:lnTo>
                      <a:pt x="767" y="101"/>
                    </a:lnTo>
                    <a:lnTo>
                      <a:pt x="768" y="105"/>
                    </a:lnTo>
                    <a:lnTo>
                      <a:pt x="768" y="102"/>
                    </a:lnTo>
                    <a:lnTo>
                      <a:pt x="768" y="103"/>
                    </a:lnTo>
                    <a:lnTo>
                      <a:pt x="769" y="103"/>
                    </a:lnTo>
                    <a:lnTo>
                      <a:pt x="769" y="102"/>
                    </a:lnTo>
                    <a:lnTo>
                      <a:pt x="769" y="103"/>
                    </a:lnTo>
                    <a:lnTo>
                      <a:pt x="770" y="105"/>
                    </a:lnTo>
                    <a:lnTo>
                      <a:pt x="770" y="103"/>
                    </a:lnTo>
                    <a:lnTo>
                      <a:pt x="770" y="105"/>
                    </a:lnTo>
                    <a:lnTo>
                      <a:pt x="771" y="106"/>
                    </a:lnTo>
                    <a:lnTo>
                      <a:pt x="771" y="108"/>
                    </a:lnTo>
                    <a:lnTo>
                      <a:pt x="772" y="106"/>
                    </a:lnTo>
                    <a:lnTo>
                      <a:pt x="772" y="105"/>
                    </a:lnTo>
                    <a:lnTo>
                      <a:pt x="772" y="105"/>
                    </a:lnTo>
                    <a:lnTo>
                      <a:pt x="773" y="106"/>
                    </a:lnTo>
                    <a:lnTo>
                      <a:pt x="773" y="103"/>
                    </a:lnTo>
                    <a:lnTo>
                      <a:pt x="773" y="102"/>
                    </a:lnTo>
                    <a:lnTo>
                      <a:pt x="774" y="102"/>
                    </a:lnTo>
                    <a:lnTo>
                      <a:pt x="774" y="101"/>
                    </a:lnTo>
                    <a:lnTo>
                      <a:pt x="774" y="99"/>
                    </a:lnTo>
                    <a:lnTo>
                      <a:pt x="776" y="100"/>
                    </a:lnTo>
                    <a:lnTo>
                      <a:pt x="776" y="100"/>
                    </a:lnTo>
                    <a:lnTo>
                      <a:pt x="777" y="99"/>
                    </a:lnTo>
                    <a:lnTo>
                      <a:pt x="777" y="99"/>
                    </a:lnTo>
                    <a:lnTo>
                      <a:pt x="777" y="97"/>
                    </a:lnTo>
                    <a:lnTo>
                      <a:pt x="778" y="98"/>
                    </a:lnTo>
                    <a:lnTo>
                      <a:pt x="778" y="98"/>
                    </a:lnTo>
                    <a:lnTo>
                      <a:pt x="778" y="99"/>
                    </a:lnTo>
                    <a:lnTo>
                      <a:pt x="779" y="99"/>
                    </a:lnTo>
                    <a:lnTo>
                      <a:pt x="779" y="99"/>
                    </a:lnTo>
                    <a:lnTo>
                      <a:pt x="780" y="99"/>
                    </a:lnTo>
                    <a:lnTo>
                      <a:pt x="780" y="98"/>
                    </a:lnTo>
                    <a:lnTo>
                      <a:pt x="780" y="97"/>
                    </a:lnTo>
                    <a:lnTo>
                      <a:pt x="781" y="97"/>
                    </a:lnTo>
                    <a:lnTo>
                      <a:pt x="781" y="97"/>
                    </a:lnTo>
                    <a:lnTo>
                      <a:pt x="781" y="97"/>
                    </a:lnTo>
                    <a:lnTo>
                      <a:pt x="782" y="98"/>
                    </a:lnTo>
                    <a:lnTo>
                      <a:pt x="782" y="99"/>
                    </a:lnTo>
                    <a:lnTo>
                      <a:pt x="782" y="101"/>
                    </a:lnTo>
                    <a:lnTo>
                      <a:pt x="783" y="100"/>
                    </a:lnTo>
                    <a:lnTo>
                      <a:pt x="783" y="102"/>
                    </a:lnTo>
                    <a:lnTo>
                      <a:pt x="785" y="100"/>
                    </a:lnTo>
                    <a:lnTo>
                      <a:pt x="785" y="99"/>
                    </a:lnTo>
                    <a:lnTo>
                      <a:pt x="785" y="97"/>
                    </a:lnTo>
                    <a:lnTo>
                      <a:pt x="786" y="99"/>
                    </a:lnTo>
                    <a:lnTo>
                      <a:pt x="786" y="98"/>
                    </a:lnTo>
                    <a:lnTo>
                      <a:pt x="786" y="99"/>
                    </a:lnTo>
                    <a:lnTo>
                      <a:pt x="787" y="99"/>
                    </a:lnTo>
                    <a:lnTo>
                      <a:pt x="787" y="99"/>
                    </a:lnTo>
                    <a:lnTo>
                      <a:pt x="787" y="99"/>
                    </a:lnTo>
                    <a:lnTo>
                      <a:pt x="788" y="98"/>
                    </a:lnTo>
                    <a:lnTo>
                      <a:pt x="788" y="98"/>
                    </a:lnTo>
                    <a:lnTo>
                      <a:pt x="789" y="98"/>
                    </a:lnTo>
                    <a:lnTo>
                      <a:pt x="789" y="99"/>
                    </a:lnTo>
                    <a:lnTo>
                      <a:pt x="789" y="98"/>
                    </a:lnTo>
                    <a:lnTo>
                      <a:pt x="790" y="97"/>
                    </a:lnTo>
                    <a:lnTo>
                      <a:pt x="790" y="97"/>
                    </a:lnTo>
                    <a:lnTo>
                      <a:pt x="790" y="97"/>
                    </a:lnTo>
                    <a:lnTo>
                      <a:pt x="791" y="97"/>
                    </a:lnTo>
                    <a:lnTo>
                      <a:pt x="791" y="97"/>
                    </a:lnTo>
                    <a:lnTo>
                      <a:pt x="791" y="98"/>
                    </a:lnTo>
                    <a:lnTo>
                      <a:pt x="792" y="98"/>
                    </a:lnTo>
                    <a:lnTo>
                      <a:pt x="792" y="99"/>
                    </a:lnTo>
                    <a:lnTo>
                      <a:pt x="794" y="98"/>
                    </a:lnTo>
                    <a:lnTo>
                      <a:pt x="794" y="98"/>
                    </a:lnTo>
                    <a:lnTo>
                      <a:pt x="794" y="98"/>
                    </a:lnTo>
                    <a:lnTo>
                      <a:pt x="795" y="97"/>
                    </a:lnTo>
                    <a:lnTo>
                      <a:pt x="795" y="97"/>
                    </a:lnTo>
                    <a:lnTo>
                      <a:pt x="795" y="98"/>
                    </a:lnTo>
                    <a:lnTo>
                      <a:pt x="796" y="99"/>
                    </a:lnTo>
                    <a:lnTo>
                      <a:pt x="796" y="98"/>
                    </a:lnTo>
                    <a:lnTo>
                      <a:pt x="796" y="98"/>
                    </a:lnTo>
                    <a:lnTo>
                      <a:pt x="797" y="101"/>
                    </a:lnTo>
                    <a:lnTo>
                      <a:pt x="797" y="100"/>
                    </a:lnTo>
                    <a:lnTo>
                      <a:pt x="798" y="99"/>
                    </a:lnTo>
                    <a:lnTo>
                      <a:pt x="798" y="98"/>
                    </a:lnTo>
                    <a:lnTo>
                      <a:pt x="798" y="98"/>
                    </a:lnTo>
                    <a:lnTo>
                      <a:pt x="799" y="99"/>
                    </a:lnTo>
                    <a:lnTo>
                      <a:pt x="799" y="99"/>
                    </a:lnTo>
                    <a:lnTo>
                      <a:pt x="799" y="101"/>
                    </a:lnTo>
                    <a:lnTo>
                      <a:pt x="800" y="100"/>
                    </a:lnTo>
                    <a:lnTo>
                      <a:pt x="800" y="99"/>
                    </a:lnTo>
                    <a:lnTo>
                      <a:pt x="800" y="100"/>
                    </a:lnTo>
                    <a:lnTo>
                      <a:pt x="801" y="101"/>
                    </a:lnTo>
                    <a:lnTo>
                      <a:pt x="801" y="102"/>
                    </a:lnTo>
                    <a:lnTo>
                      <a:pt x="802" y="103"/>
                    </a:lnTo>
                    <a:lnTo>
                      <a:pt x="802" y="102"/>
                    </a:lnTo>
                    <a:lnTo>
                      <a:pt x="802" y="102"/>
                    </a:lnTo>
                    <a:lnTo>
                      <a:pt x="804" y="103"/>
                    </a:lnTo>
                    <a:lnTo>
                      <a:pt x="804" y="105"/>
                    </a:lnTo>
                    <a:lnTo>
                      <a:pt x="804" y="106"/>
                    </a:lnTo>
                    <a:lnTo>
                      <a:pt x="805" y="105"/>
                    </a:lnTo>
                    <a:lnTo>
                      <a:pt x="805" y="106"/>
                    </a:lnTo>
                    <a:lnTo>
                      <a:pt x="805" y="106"/>
                    </a:lnTo>
                    <a:lnTo>
                      <a:pt x="806" y="105"/>
                    </a:lnTo>
                    <a:lnTo>
                      <a:pt x="806" y="105"/>
                    </a:lnTo>
                    <a:lnTo>
                      <a:pt x="807" y="103"/>
                    </a:lnTo>
                    <a:lnTo>
                      <a:pt x="807" y="103"/>
                    </a:lnTo>
                    <a:lnTo>
                      <a:pt x="807" y="103"/>
                    </a:lnTo>
                    <a:lnTo>
                      <a:pt x="808" y="105"/>
                    </a:lnTo>
                    <a:lnTo>
                      <a:pt x="808" y="106"/>
                    </a:lnTo>
                    <a:lnTo>
                      <a:pt x="808" y="108"/>
                    </a:lnTo>
                    <a:lnTo>
                      <a:pt x="809" y="110"/>
                    </a:lnTo>
                    <a:lnTo>
                      <a:pt x="809" y="110"/>
                    </a:lnTo>
                    <a:lnTo>
                      <a:pt x="809" y="110"/>
                    </a:lnTo>
                    <a:lnTo>
                      <a:pt x="810" y="111"/>
                    </a:lnTo>
                    <a:lnTo>
                      <a:pt x="810" y="111"/>
                    </a:lnTo>
                    <a:lnTo>
                      <a:pt x="811" y="112"/>
                    </a:lnTo>
                    <a:lnTo>
                      <a:pt x="811" y="108"/>
                    </a:lnTo>
                    <a:lnTo>
                      <a:pt x="811" y="109"/>
                    </a:lnTo>
                    <a:lnTo>
                      <a:pt x="813" y="107"/>
                    </a:lnTo>
                    <a:lnTo>
                      <a:pt x="813" y="107"/>
                    </a:lnTo>
                    <a:lnTo>
                      <a:pt x="813" y="107"/>
                    </a:lnTo>
                    <a:lnTo>
                      <a:pt x="814" y="107"/>
                    </a:lnTo>
                    <a:lnTo>
                      <a:pt x="814" y="110"/>
                    </a:lnTo>
                    <a:lnTo>
                      <a:pt x="814" y="111"/>
                    </a:lnTo>
                    <a:lnTo>
                      <a:pt x="815" y="112"/>
                    </a:lnTo>
                    <a:lnTo>
                      <a:pt x="815" y="114"/>
                    </a:lnTo>
                    <a:lnTo>
                      <a:pt x="816" y="114"/>
                    </a:lnTo>
                    <a:lnTo>
                      <a:pt x="816" y="118"/>
                    </a:lnTo>
                    <a:lnTo>
                      <a:pt x="816" y="118"/>
                    </a:lnTo>
                    <a:lnTo>
                      <a:pt x="817" y="119"/>
                    </a:lnTo>
                    <a:lnTo>
                      <a:pt x="817" y="118"/>
                    </a:lnTo>
                    <a:lnTo>
                      <a:pt x="817" y="120"/>
                    </a:lnTo>
                    <a:lnTo>
                      <a:pt x="818" y="118"/>
                    </a:lnTo>
                    <a:lnTo>
                      <a:pt x="818" y="119"/>
                    </a:lnTo>
                    <a:lnTo>
                      <a:pt x="818" y="120"/>
                    </a:lnTo>
                    <a:lnTo>
                      <a:pt x="819" y="120"/>
                    </a:lnTo>
                    <a:lnTo>
                      <a:pt x="819" y="120"/>
                    </a:lnTo>
                    <a:lnTo>
                      <a:pt x="820" y="120"/>
                    </a:lnTo>
                    <a:lnTo>
                      <a:pt x="820" y="119"/>
                    </a:lnTo>
                    <a:lnTo>
                      <a:pt x="820" y="118"/>
                    </a:lnTo>
                    <a:lnTo>
                      <a:pt x="822" y="116"/>
                    </a:lnTo>
                    <a:lnTo>
                      <a:pt x="822" y="116"/>
                    </a:lnTo>
                    <a:lnTo>
                      <a:pt x="822" y="118"/>
                    </a:lnTo>
                    <a:lnTo>
                      <a:pt x="823" y="116"/>
                    </a:lnTo>
                    <a:lnTo>
                      <a:pt x="823" y="110"/>
                    </a:lnTo>
                    <a:lnTo>
                      <a:pt x="824" y="102"/>
                    </a:lnTo>
                    <a:lnTo>
                      <a:pt x="824" y="99"/>
                    </a:lnTo>
                    <a:lnTo>
                      <a:pt x="824" y="97"/>
                    </a:lnTo>
                    <a:lnTo>
                      <a:pt x="825" y="99"/>
                    </a:lnTo>
                    <a:lnTo>
                      <a:pt x="825" y="102"/>
                    </a:lnTo>
                    <a:lnTo>
                      <a:pt x="825" y="106"/>
                    </a:lnTo>
                    <a:lnTo>
                      <a:pt x="826" y="108"/>
                    </a:lnTo>
                    <a:lnTo>
                      <a:pt x="826" y="111"/>
                    </a:lnTo>
                    <a:lnTo>
                      <a:pt x="826" y="112"/>
                    </a:lnTo>
                    <a:lnTo>
                      <a:pt x="827" y="115"/>
                    </a:lnTo>
                    <a:lnTo>
                      <a:pt x="827" y="114"/>
                    </a:lnTo>
                    <a:lnTo>
                      <a:pt x="828" y="114"/>
                    </a:lnTo>
                    <a:lnTo>
                      <a:pt x="828" y="112"/>
                    </a:lnTo>
                    <a:lnTo>
                      <a:pt x="828" y="114"/>
                    </a:lnTo>
                    <a:lnTo>
                      <a:pt x="829" y="114"/>
                    </a:lnTo>
                    <a:lnTo>
                      <a:pt x="829" y="114"/>
                    </a:lnTo>
                    <a:lnTo>
                      <a:pt x="829" y="114"/>
                    </a:lnTo>
                    <a:lnTo>
                      <a:pt x="831" y="116"/>
                    </a:lnTo>
                    <a:lnTo>
                      <a:pt x="831" y="115"/>
                    </a:lnTo>
                    <a:lnTo>
                      <a:pt x="831" y="115"/>
                    </a:lnTo>
                    <a:lnTo>
                      <a:pt x="832" y="116"/>
                    </a:lnTo>
                    <a:lnTo>
                      <a:pt x="832" y="116"/>
                    </a:lnTo>
                    <a:lnTo>
                      <a:pt x="833" y="118"/>
                    </a:lnTo>
                    <a:lnTo>
                      <a:pt x="833" y="116"/>
                    </a:lnTo>
                    <a:lnTo>
                      <a:pt x="833" y="115"/>
                    </a:lnTo>
                    <a:lnTo>
                      <a:pt x="834" y="112"/>
                    </a:lnTo>
                    <a:lnTo>
                      <a:pt x="834" y="114"/>
                    </a:lnTo>
                    <a:lnTo>
                      <a:pt x="834" y="114"/>
                    </a:lnTo>
                    <a:lnTo>
                      <a:pt x="835" y="112"/>
                    </a:lnTo>
                    <a:lnTo>
                      <a:pt x="835" y="111"/>
                    </a:lnTo>
                    <a:lnTo>
                      <a:pt x="835" y="108"/>
                    </a:lnTo>
                    <a:lnTo>
                      <a:pt x="836" y="106"/>
                    </a:lnTo>
                    <a:lnTo>
                      <a:pt x="836" y="105"/>
                    </a:lnTo>
                    <a:lnTo>
                      <a:pt x="837" y="105"/>
                    </a:lnTo>
                    <a:lnTo>
                      <a:pt x="837" y="103"/>
                    </a:lnTo>
                    <a:lnTo>
                      <a:pt x="837" y="103"/>
                    </a:lnTo>
                    <a:lnTo>
                      <a:pt x="838" y="105"/>
                    </a:lnTo>
                    <a:lnTo>
                      <a:pt x="838" y="106"/>
                    </a:lnTo>
                    <a:lnTo>
                      <a:pt x="838" y="105"/>
                    </a:lnTo>
                    <a:lnTo>
                      <a:pt x="840" y="103"/>
                    </a:lnTo>
                    <a:lnTo>
                      <a:pt x="840" y="102"/>
                    </a:lnTo>
                    <a:lnTo>
                      <a:pt x="840" y="99"/>
                    </a:lnTo>
                    <a:lnTo>
                      <a:pt x="841" y="99"/>
                    </a:lnTo>
                    <a:lnTo>
                      <a:pt x="841" y="98"/>
                    </a:lnTo>
                    <a:lnTo>
                      <a:pt x="842" y="98"/>
                    </a:lnTo>
                    <a:lnTo>
                      <a:pt x="842" y="97"/>
                    </a:lnTo>
                    <a:lnTo>
                      <a:pt x="842" y="94"/>
                    </a:lnTo>
                    <a:lnTo>
                      <a:pt x="843" y="92"/>
                    </a:lnTo>
                    <a:lnTo>
                      <a:pt x="843" y="91"/>
                    </a:lnTo>
                    <a:lnTo>
                      <a:pt x="843" y="91"/>
                    </a:lnTo>
                    <a:lnTo>
                      <a:pt x="844" y="92"/>
                    </a:lnTo>
                    <a:lnTo>
                      <a:pt x="844" y="91"/>
                    </a:lnTo>
                    <a:lnTo>
                      <a:pt x="844" y="91"/>
                    </a:lnTo>
                    <a:lnTo>
                      <a:pt x="845" y="90"/>
                    </a:lnTo>
                    <a:lnTo>
                      <a:pt x="845" y="89"/>
                    </a:lnTo>
                    <a:lnTo>
                      <a:pt x="846" y="89"/>
                    </a:lnTo>
                    <a:lnTo>
                      <a:pt x="846" y="90"/>
                    </a:lnTo>
                    <a:lnTo>
                      <a:pt x="846" y="90"/>
                    </a:lnTo>
                    <a:lnTo>
                      <a:pt x="847" y="90"/>
                    </a:lnTo>
                    <a:lnTo>
                      <a:pt x="847" y="91"/>
                    </a:lnTo>
                    <a:lnTo>
                      <a:pt x="847" y="91"/>
                    </a:lnTo>
                    <a:lnTo>
                      <a:pt x="849" y="91"/>
                    </a:lnTo>
                    <a:lnTo>
                      <a:pt x="849" y="92"/>
                    </a:lnTo>
                    <a:lnTo>
                      <a:pt x="849" y="90"/>
                    </a:lnTo>
                    <a:lnTo>
                      <a:pt x="850" y="91"/>
                    </a:lnTo>
                    <a:lnTo>
                      <a:pt x="850" y="90"/>
                    </a:lnTo>
                    <a:lnTo>
                      <a:pt x="851" y="90"/>
                    </a:lnTo>
                    <a:lnTo>
                      <a:pt x="851" y="92"/>
                    </a:lnTo>
                    <a:lnTo>
                      <a:pt x="851" y="90"/>
                    </a:lnTo>
                    <a:lnTo>
                      <a:pt x="852" y="89"/>
                    </a:lnTo>
                    <a:lnTo>
                      <a:pt x="852" y="88"/>
                    </a:lnTo>
                    <a:lnTo>
                      <a:pt x="852" y="88"/>
                    </a:lnTo>
                    <a:lnTo>
                      <a:pt x="853" y="90"/>
                    </a:lnTo>
                    <a:lnTo>
                      <a:pt x="853" y="91"/>
                    </a:lnTo>
                    <a:lnTo>
                      <a:pt x="853" y="92"/>
                    </a:lnTo>
                    <a:lnTo>
                      <a:pt x="854" y="91"/>
                    </a:lnTo>
                    <a:lnTo>
                      <a:pt x="854" y="92"/>
                    </a:lnTo>
                    <a:lnTo>
                      <a:pt x="855" y="91"/>
                    </a:lnTo>
                    <a:lnTo>
                      <a:pt x="855" y="90"/>
                    </a:lnTo>
                    <a:lnTo>
                      <a:pt x="855" y="89"/>
                    </a:lnTo>
                    <a:lnTo>
                      <a:pt x="856" y="88"/>
                    </a:lnTo>
                    <a:lnTo>
                      <a:pt x="856" y="88"/>
                    </a:lnTo>
                    <a:lnTo>
                      <a:pt x="856" y="88"/>
                    </a:lnTo>
                    <a:lnTo>
                      <a:pt x="858" y="87"/>
                    </a:lnTo>
                    <a:lnTo>
                      <a:pt x="858" y="87"/>
                    </a:lnTo>
                    <a:lnTo>
                      <a:pt x="858" y="88"/>
                    </a:lnTo>
                    <a:lnTo>
                      <a:pt x="859" y="87"/>
                    </a:lnTo>
                    <a:lnTo>
                      <a:pt x="859" y="85"/>
                    </a:lnTo>
                    <a:lnTo>
                      <a:pt x="860" y="82"/>
                    </a:lnTo>
                    <a:lnTo>
                      <a:pt x="860" y="80"/>
                    </a:lnTo>
                    <a:lnTo>
                      <a:pt x="860" y="79"/>
                    </a:lnTo>
                    <a:lnTo>
                      <a:pt x="861" y="75"/>
                    </a:lnTo>
                    <a:lnTo>
                      <a:pt x="861" y="74"/>
                    </a:lnTo>
                    <a:lnTo>
                      <a:pt x="861" y="73"/>
                    </a:lnTo>
                    <a:lnTo>
                      <a:pt x="862" y="73"/>
                    </a:lnTo>
                    <a:lnTo>
                      <a:pt x="862" y="72"/>
                    </a:lnTo>
                    <a:lnTo>
                      <a:pt x="863" y="73"/>
                    </a:lnTo>
                    <a:lnTo>
                      <a:pt x="863" y="74"/>
                    </a:lnTo>
                    <a:lnTo>
                      <a:pt x="863" y="75"/>
                    </a:lnTo>
                    <a:lnTo>
                      <a:pt x="864" y="76"/>
                    </a:lnTo>
                    <a:lnTo>
                      <a:pt x="864" y="78"/>
                    </a:lnTo>
                    <a:lnTo>
                      <a:pt x="864" y="80"/>
                    </a:lnTo>
                    <a:lnTo>
                      <a:pt x="865" y="79"/>
                    </a:lnTo>
                    <a:lnTo>
                      <a:pt x="865" y="76"/>
                    </a:lnTo>
                    <a:lnTo>
                      <a:pt x="865" y="76"/>
                    </a:lnTo>
                    <a:lnTo>
                      <a:pt x="867" y="73"/>
                    </a:lnTo>
                    <a:lnTo>
                      <a:pt x="867" y="72"/>
                    </a:lnTo>
                    <a:lnTo>
                      <a:pt x="868" y="72"/>
                    </a:lnTo>
                    <a:lnTo>
                      <a:pt x="868" y="72"/>
                    </a:lnTo>
                    <a:lnTo>
                      <a:pt x="868" y="72"/>
                    </a:lnTo>
                    <a:lnTo>
                      <a:pt x="869" y="71"/>
                    </a:lnTo>
                    <a:lnTo>
                      <a:pt x="869" y="72"/>
                    </a:lnTo>
                    <a:lnTo>
                      <a:pt x="869" y="71"/>
                    </a:lnTo>
                    <a:lnTo>
                      <a:pt x="870" y="70"/>
                    </a:lnTo>
                    <a:lnTo>
                      <a:pt x="870" y="72"/>
                    </a:lnTo>
                    <a:lnTo>
                      <a:pt x="870" y="70"/>
                    </a:lnTo>
                    <a:lnTo>
                      <a:pt x="871" y="70"/>
                    </a:lnTo>
                    <a:lnTo>
                      <a:pt x="871" y="66"/>
                    </a:lnTo>
                    <a:lnTo>
                      <a:pt x="872" y="67"/>
                    </a:lnTo>
                    <a:lnTo>
                      <a:pt x="872" y="66"/>
                    </a:lnTo>
                    <a:lnTo>
                      <a:pt x="872" y="67"/>
                    </a:lnTo>
                    <a:lnTo>
                      <a:pt x="873" y="66"/>
                    </a:lnTo>
                    <a:lnTo>
                      <a:pt x="873" y="67"/>
                    </a:lnTo>
                    <a:lnTo>
                      <a:pt x="873" y="70"/>
                    </a:lnTo>
                    <a:lnTo>
                      <a:pt x="874" y="70"/>
                    </a:lnTo>
                    <a:lnTo>
                      <a:pt x="874" y="70"/>
                    </a:lnTo>
                    <a:lnTo>
                      <a:pt x="874" y="70"/>
                    </a:lnTo>
                    <a:lnTo>
                      <a:pt x="876" y="70"/>
                    </a:lnTo>
                    <a:lnTo>
                      <a:pt x="876" y="67"/>
                    </a:lnTo>
                    <a:lnTo>
                      <a:pt x="877" y="69"/>
                    </a:lnTo>
                    <a:lnTo>
                      <a:pt x="877" y="67"/>
                    </a:lnTo>
                    <a:lnTo>
                      <a:pt x="877" y="66"/>
                    </a:lnTo>
                    <a:lnTo>
                      <a:pt x="878" y="67"/>
                    </a:lnTo>
                    <a:lnTo>
                      <a:pt x="878" y="69"/>
                    </a:lnTo>
                    <a:lnTo>
                      <a:pt x="878" y="69"/>
                    </a:lnTo>
                    <a:lnTo>
                      <a:pt x="879" y="67"/>
                    </a:lnTo>
                    <a:lnTo>
                      <a:pt x="879" y="67"/>
                    </a:lnTo>
                    <a:lnTo>
                      <a:pt x="879" y="66"/>
                    </a:lnTo>
                    <a:lnTo>
                      <a:pt x="880" y="64"/>
                    </a:lnTo>
                    <a:lnTo>
                      <a:pt x="880" y="65"/>
                    </a:lnTo>
                    <a:lnTo>
                      <a:pt x="881" y="64"/>
                    </a:lnTo>
                    <a:lnTo>
                      <a:pt x="881" y="64"/>
                    </a:lnTo>
                    <a:lnTo>
                      <a:pt x="881" y="64"/>
                    </a:lnTo>
                    <a:lnTo>
                      <a:pt x="882" y="64"/>
                    </a:lnTo>
                    <a:lnTo>
                      <a:pt x="882" y="61"/>
                    </a:lnTo>
                    <a:lnTo>
                      <a:pt x="882" y="61"/>
                    </a:lnTo>
                    <a:lnTo>
                      <a:pt x="883" y="62"/>
                    </a:lnTo>
                    <a:lnTo>
                      <a:pt x="883" y="63"/>
                    </a:lnTo>
                    <a:lnTo>
                      <a:pt x="883" y="65"/>
                    </a:lnTo>
                    <a:lnTo>
                      <a:pt x="885" y="65"/>
                    </a:lnTo>
                    <a:lnTo>
                      <a:pt x="885" y="65"/>
                    </a:lnTo>
                    <a:lnTo>
                      <a:pt x="886" y="66"/>
                    </a:lnTo>
                    <a:lnTo>
                      <a:pt x="886" y="66"/>
                    </a:lnTo>
                    <a:lnTo>
                      <a:pt x="886" y="66"/>
                    </a:lnTo>
                    <a:lnTo>
                      <a:pt x="887" y="64"/>
                    </a:lnTo>
                    <a:lnTo>
                      <a:pt x="887" y="63"/>
                    </a:lnTo>
                    <a:lnTo>
                      <a:pt x="887" y="62"/>
                    </a:lnTo>
                    <a:lnTo>
                      <a:pt x="888" y="62"/>
                    </a:lnTo>
                    <a:lnTo>
                      <a:pt x="888" y="62"/>
                    </a:lnTo>
                    <a:lnTo>
                      <a:pt x="888" y="62"/>
                    </a:lnTo>
                    <a:lnTo>
                      <a:pt x="889" y="61"/>
                    </a:lnTo>
                    <a:lnTo>
                      <a:pt x="889" y="61"/>
                    </a:lnTo>
                    <a:lnTo>
                      <a:pt x="890" y="58"/>
                    </a:lnTo>
                    <a:lnTo>
                      <a:pt x="890" y="58"/>
                    </a:lnTo>
                    <a:lnTo>
                      <a:pt x="890" y="60"/>
                    </a:lnTo>
                    <a:lnTo>
                      <a:pt x="891" y="58"/>
                    </a:lnTo>
                    <a:lnTo>
                      <a:pt x="891" y="57"/>
                    </a:lnTo>
                    <a:lnTo>
                      <a:pt x="891" y="57"/>
                    </a:lnTo>
                    <a:lnTo>
                      <a:pt x="892" y="57"/>
                    </a:lnTo>
                    <a:lnTo>
                      <a:pt x="892" y="57"/>
                    </a:lnTo>
                    <a:lnTo>
                      <a:pt x="892" y="57"/>
                    </a:lnTo>
                    <a:lnTo>
                      <a:pt x="894" y="55"/>
                    </a:lnTo>
                    <a:lnTo>
                      <a:pt x="894" y="54"/>
                    </a:lnTo>
                    <a:lnTo>
                      <a:pt x="895" y="53"/>
                    </a:lnTo>
                    <a:lnTo>
                      <a:pt x="895" y="52"/>
                    </a:lnTo>
                    <a:lnTo>
                      <a:pt x="895" y="51"/>
                    </a:lnTo>
                    <a:lnTo>
                      <a:pt x="896" y="51"/>
                    </a:lnTo>
                    <a:lnTo>
                      <a:pt x="896" y="48"/>
                    </a:lnTo>
                    <a:lnTo>
                      <a:pt x="896" y="48"/>
                    </a:lnTo>
                    <a:lnTo>
                      <a:pt x="897" y="48"/>
                    </a:lnTo>
                    <a:lnTo>
                      <a:pt x="897" y="49"/>
                    </a:lnTo>
                    <a:lnTo>
                      <a:pt x="897" y="51"/>
                    </a:lnTo>
                    <a:lnTo>
                      <a:pt x="898" y="51"/>
                    </a:lnTo>
                    <a:lnTo>
                      <a:pt x="898" y="53"/>
                    </a:lnTo>
                    <a:lnTo>
                      <a:pt x="899" y="55"/>
                    </a:lnTo>
                    <a:lnTo>
                      <a:pt x="899" y="54"/>
                    </a:lnTo>
                    <a:lnTo>
                      <a:pt x="899" y="53"/>
                    </a:lnTo>
                    <a:lnTo>
                      <a:pt x="900" y="53"/>
                    </a:lnTo>
                    <a:lnTo>
                      <a:pt x="900" y="53"/>
                    </a:lnTo>
                    <a:lnTo>
                      <a:pt x="900" y="54"/>
                    </a:lnTo>
                    <a:lnTo>
                      <a:pt x="901" y="53"/>
                    </a:lnTo>
                    <a:lnTo>
                      <a:pt x="901" y="52"/>
                    </a:lnTo>
                    <a:lnTo>
                      <a:pt x="901" y="53"/>
                    </a:lnTo>
                    <a:lnTo>
                      <a:pt x="903" y="54"/>
                    </a:lnTo>
                    <a:lnTo>
                      <a:pt x="903" y="54"/>
                    </a:lnTo>
                    <a:lnTo>
                      <a:pt x="904" y="54"/>
                    </a:lnTo>
                    <a:lnTo>
                      <a:pt x="904" y="53"/>
                    </a:lnTo>
                    <a:lnTo>
                      <a:pt x="904" y="53"/>
                    </a:lnTo>
                    <a:lnTo>
                      <a:pt x="905" y="52"/>
                    </a:lnTo>
                    <a:lnTo>
                      <a:pt x="905" y="52"/>
                    </a:lnTo>
                    <a:lnTo>
                      <a:pt x="905" y="52"/>
                    </a:lnTo>
                    <a:lnTo>
                      <a:pt x="906" y="49"/>
                    </a:lnTo>
                    <a:lnTo>
                      <a:pt x="906" y="48"/>
                    </a:lnTo>
                    <a:lnTo>
                      <a:pt x="907" y="45"/>
                    </a:lnTo>
                    <a:lnTo>
                      <a:pt x="907" y="46"/>
                    </a:lnTo>
                    <a:lnTo>
                      <a:pt x="907" y="47"/>
                    </a:lnTo>
                    <a:lnTo>
                      <a:pt x="908" y="48"/>
                    </a:lnTo>
                    <a:lnTo>
                      <a:pt x="908" y="47"/>
                    </a:lnTo>
                    <a:lnTo>
                      <a:pt x="908" y="46"/>
                    </a:lnTo>
                    <a:lnTo>
                      <a:pt x="909" y="44"/>
                    </a:lnTo>
                    <a:lnTo>
                      <a:pt x="909" y="45"/>
                    </a:lnTo>
                    <a:lnTo>
                      <a:pt x="909" y="43"/>
                    </a:lnTo>
                    <a:lnTo>
                      <a:pt x="910" y="43"/>
                    </a:lnTo>
                    <a:lnTo>
                      <a:pt x="910" y="43"/>
                    </a:lnTo>
                    <a:lnTo>
                      <a:pt x="912" y="44"/>
                    </a:lnTo>
                    <a:lnTo>
                      <a:pt x="912" y="45"/>
                    </a:lnTo>
                    <a:lnTo>
                      <a:pt x="912" y="45"/>
                    </a:lnTo>
                    <a:lnTo>
                      <a:pt x="913" y="44"/>
                    </a:lnTo>
                    <a:lnTo>
                      <a:pt x="913" y="45"/>
                    </a:lnTo>
                    <a:lnTo>
                      <a:pt x="913" y="46"/>
                    </a:lnTo>
                    <a:lnTo>
                      <a:pt x="914" y="46"/>
                    </a:lnTo>
                    <a:lnTo>
                      <a:pt x="914" y="45"/>
                    </a:lnTo>
                    <a:lnTo>
                      <a:pt x="914" y="44"/>
                    </a:lnTo>
                    <a:lnTo>
                      <a:pt x="915" y="43"/>
                    </a:lnTo>
                    <a:lnTo>
                      <a:pt x="915" y="43"/>
                    </a:lnTo>
                    <a:lnTo>
                      <a:pt x="916" y="42"/>
                    </a:lnTo>
                    <a:lnTo>
                      <a:pt x="916" y="42"/>
                    </a:lnTo>
                    <a:lnTo>
                      <a:pt x="916" y="44"/>
                    </a:lnTo>
                    <a:lnTo>
                      <a:pt x="917" y="45"/>
                    </a:lnTo>
                    <a:lnTo>
                      <a:pt x="917" y="46"/>
                    </a:lnTo>
                    <a:lnTo>
                      <a:pt x="917" y="47"/>
                    </a:lnTo>
                    <a:lnTo>
                      <a:pt x="918" y="46"/>
                    </a:lnTo>
                    <a:lnTo>
                      <a:pt x="918" y="45"/>
                    </a:lnTo>
                    <a:lnTo>
                      <a:pt x="918" y="44"/>
                    </a:lnTo>
                    <a:lnTo>
                      <a:pt x="919" y="43"/>
                    </a:lnTo>
                    <a:lnTo>
                      <a:pt x="919" y="42"/>
                    </a:lnTo>
                    <a:lnTo>
                      <a:pt x="921" y="40"/>
                    </a:lnTo>
                    <a:lnTo>
                      <a:pt x="921" y="42"/>
                    </a:lnTo>
                    <a:lnTo>
                      <a:pt x="921" y="40"/>
                    </a:lnTo>
                    <a:lnTo>
                      <a:pt x="922" y="40"/>
                    </a:lnTo>
                    <a:lnTo>
                      <a:pt x="922" y="40"/>
                    </a:lnTo>
                    <a:lnTo>
                      <a:pt x="922" y="40"/>
                    </a:lnTo>
                    <a:lnTo>
                      <a:pt x="923" y="39"/>
                    </a:lnTo>
                    <a:lnTo>
                      <a:pt x="923" y="39"/>
                    </a:lnTo>
                    <a:lnTo>
                      <a:pt x="923" y="40"/>
                    </a:lnTo>
                    <a:lnTo>
                      <a:pt x="924" y="40"/>
                    </a:lnTo>
                    <a:lnTo>
                      <a:pt x="924" y="40"/>
                    </a:lnTo>
                    <a:lnTo>
                      <a:pt x="925" y="38"/>
                    </a:lnTo>
                    <a:lnTo>
                      <a:pt x="925" y="38"/>
                    </a:lnTo>
                    <a:lnTo>
                      <a:pt x="925" y="38"/>
                    </a:lnTo>
                    <a:lnTo>
                      <a:pt x="926" y="39"/>
                    </a:lnTo>
                    <a:lnTo>
                      <a:pt x="926" y="39"/>
                    </a:lnTo>
                    <a:lnTo>
                      <a:pt x="926" y="37"/>
                    </a:lnTo>
                    <a:lnTo>
                      <a:pt x="927" y="36"/>
                    </a:lnTo>
                    <a:lnTo>
                      <a:pt x="927" y="36"/>
                    </a:lnTo>
                    <a:lnTo>
                      <a:pt x="927" y="36"/>
                    </a:lnTo>
                    <a:lnTo>
                      <a:pt x="928" y="35"/>
                    </a:lnTo>
                    <a:lnTo>
                      <a:pt x="928" y="34"/>
                    </a:lnTo>
                    <a:lnTo>
                      <a:pt x="930" y="33"/>
                    </a:lnTo>
                    <a:lnTo>
                      <a:pt x="930" y="34"/>
                    </a:lnTo>
                    <a:lnTo>
                      <a:pt x="930" y="34"/>
                    </a:lnTo>
                    <a:lnTo>
                      <a:pt x="931" y="34"/>
                    </a:lnTo>
                    <a:lnTo>
                      <a:pt x="931" y="33"/>
                    </a:lnTo>
                    <a:lnTo>
                      <a:pt x="931" y="33"/>
                    </a:lnTo>
                    <a:lnTo>
                      <a:pt x="932" y="32"/>
                    </a:lnTo>
                    <a:lnTo>
                      <a:pt x="932" y="30"/>
                    </a:lnTo>
                    <a:lnTo>
                      <a:pt x="932" y="29"/>
                    </a:lnTo>
                    <a:lnTo>
                      <a:pt x="933" y="30"/>
                    </a:lnTo>
                    <a:lnTo>
                      <a:pt x="933" y="30"/>
                    </a:lnTo>
                    <a:lnTo>
                      <a:pt x="934" y="30"/>
                    </a:lnTo>
                    <a:lnTo>
                      <a:pt x="934" y="29"/>
                    </a:lnTo>
                    <a:lnTo>
                      <a:pt x="934" y="29"/>
                    </a:lnTo>
                    <a:lnTo>
                      <a:pt x="935" y="30"/>
                    </a:lnTo>
                    <a:lnTo>
                      <a:pt x="935" y="30"/>
                    </a:lnTo>
                    <a:lnTo>
                      <a:pt x="935" y="33"/>
                    </a:lnTo>
                    <a:lnTo>
                      <a:pt x="936" y="33"/>
                    </a:lnTo>
                    <a:lnTo>
                      <a:pt x="936" y="33"/>
                    </a:lnTo>
                    <a:lnTo>
                      <a:pt x="936" y="33"/>
                    </a:lnTo>
                    <a:lnTo>
                      <a:pt x="937" y="30"/>
                    </a:lnTo>
                    <a:lnTo>
                      <a:pt x="937" y="32"/>
                    </a:lnTo>
                    <a:lnTo>
                      <a:pt x="939" y="29"/>
                    </a:lnTo>
                    <a:lnTo>
                      <a:pt x="939" y="29"/>
                    </a:lnTo>
                    <a:lnTo>
                      <a:pt x="939" y="29"/>
                    </a:lnTo>
                    <a:lnTo>
                      <a:pt x="940" y="29"/>
                    </a:lnTo>
                    <a:lnTo>
                      <a:pt x="940" y="29"/>
                    </a:lnTo>
                    <a:lnTo>
                      <a:pt x="940" y="28"/>
                    </a:lnTo>
                    <a:lnTo>
                      <a:pt x="941" y="28"/>
                    </a:lnTo>
                    <a:lnTo>
                      <a:pt x="941" y="29"/>
                    </a:lnTo>
                    <a:lnTo>
                      <a:pt x="941" y="28"/>
                    </a:lnTo>
                    <a:lnTo>
                      <a:pt x="942" y="27"/>
                    </a:lnTo>
                    <a:lnTo>
                      <a:pt x="942" y="25"/>
                    </a:lnTo>
                    <a:lnTo>
                      <a:pt x="943" y="25"/>
                    </a:lnTo>
                    <a:lnTo>
                      <a:pt x="943" y="25"/>
                    </a:lnTo>
                    <a:lnTo>
                      <a:pt x="943" y="23"/>
                    </a:lnTo>
                    <a:lnTo>
                      <a:pt x="944" y="25"/>
                    </a:lnTo>
                    <a:lnTo>
                      <a:pt x="944" y="23"/>
                    </a:lnTo>
                    <a:lnTo>
                      <a:pt x="944" y="26"/>
                    </a:lnTo>
                    <a:lnTo>
                      <a:pt x="945" y="24"/>
                    </a:lnTo>
                    <a:lnTo>
                      <a:pt x="945" y="25"/>
                    </a:lnTo>
                    <a:lnTo>
                      <a:pt x="945" y="24"/>
                    </a:lnTo>
                    <a:lnTo>
                      <a:pt x="946" y="26"/>
                    </a:lnTo>
                    <a:lnTo>
                      <a:pt x="946" y="27"/>
                    </a:lnTo>
                    <a:lnTo>
                      <a:pt x="948" y="26"/>
                    </a:lnTo>
                    <a:lnTo>
                      <a:pt x="948" y="26"/>
                    </a:lnTo>
                    <a:lnTo>
                      <a:pt x="948" y="24"/>
                    </a:lnTo>
                    <a:lnTo>
                      <a:pt x="949" y="21"/>
                    </a:lnTo>
                    <a:lnTo>
                      <a:pt x="949" y="20"/>
                    </a:lnTo>
                    <a:lnTo>
                      <a:pt x="949" y="20"/>
                    </a:lnTo>
                    <a:lnTo>
                      <a:pt x="950" y="21"/>
                    </a:lnTo>
                    <a:lnTo>
                      <a:pt x="950" y="25"/>
                    </a:lnTo>
                    <a:lnTo>
                      <a:pt x="951" y="25"/>
                    </a:lnTo>
                    <a:lnTo>
                      <a:pt x="951" y="25"/>
                    </a:lnTo>
                    <a:lnTo>
                      <a:pt x="951" y="25"/>
                    </a:lnTo>
                    <a:lnTo>
                      <a:pt x="952" y="25"/>
                    </a:lnTo>
                    <a:lnTo>
                      <a:pt x="952" y="24"/>
                    </a:lnTo>
                    <a:lnTo>
                      <a:pt x="952" y="23"/>
                    </a:lnTo>
                    <a:lnTo>
                      <a:pt x="953" y="24"/>
                    </a:lnTo>
                    <a:lnTo>
                      <a:pt x="953" y="25"/>
                    </a:lnTo>
                    <a:lnTo>
                      <a:pt x="953" y="25"/>
                    </a:lnTo>
                    <a:lnTo>
                      <a:pt x="954" y="26"/>
                    </a:lnTo>
                    <a:lnTo>
                      <a:pt x="954" y="25"/>
                    </a:lnTo>
                    <a:lnTo>
                      <a:pt x="955" y="26"/>
                    </a:lnTo>
                    <a:lnTo>
                      <a:pt x="955" y="25"/>
                    </a:lnTo>
                    <a:lnTo>
                      <a:pt x="955" y="23"/>
                    </a:lnTo>
                    <a:lnTo>
                      <a:pt x="957" y="23"/>
                    </a:lnTo>
                    <a:lnTo>
                      <a:pt x="957" y="21"/>
                    </a:lnTo>
                    <a:lnTo>
                      <a:pt x="957" y="21"/>
                    </a:lnTo>
                    <a:lnTo>
                      <a:pt x="958" y="21"/>
                    </a:lnTo>
                    <a:lnTo>
                      <a:pt x="958" y="21"/>
                    </a:lnTo>
                    <a:lnTo>
                      <a:pt x="958" y="21"/>
                    </a:lnTo>
                    <a:lnTo>
                      <a:pt x="959" y="23"/>
                    </a:lnTo>
                    <a:lnTo>
                      <a:pt x="959" y="20"/>
                    </a:lnTo>
                    <a:lnTo>
                      <a:pt x="960" y="19"/>
                    </a:lnTo>
                    <a:lnTo>
                      <a:pt x="960" y="19"/>
                    </a:lnTo>
                    <a:lnTo>
                      <a:pt x="960" y="18"/>
                    </a:lnTo>
                    <a:lnTo>
                      <a:pt x="961" y="19"/>
                    </a:lnTo>
                    <a:lnTo>
                      <a:pt x="961" y="21"/>
                    </a:lnTo>
                    <a:lnTo>
                      <a:pt x="961" y="21"/>
                    </a:lnTo>
                    <a:lnTo>
                      <a:pt x="962" y="21"/>
                    </a:lnTo>
                    <a:lnTo>
                      <a:pt x="962" y="21"/>
                    </a:lnTo>
                    <a:lnTo>
                      <a:pt x="962" y="21"/>
                    </a:lnTo>
                    <a:lnTo>
                      <a:pt x="963" y="21"/>
                    </a:lnTo>
                    <a:lnTo>
                      <a:pt x="963" y="20"/>
                    </a:lnTo>
                    <a:lnTo>
                      <a:pt x="964" y="19"/>
                    </a:lnTo>
                    <a:lnTo>
                      <a:pt x="964" y="19"/>
                    </a:lnTo>
                    <a:lnTo>
                      <a:pt x="964" y="19"/>
                    </a:lnTo>
                    <a:lnTo>
                      <a:pt x="966" y="20"/>
                    </a:lnTo>
                    <a:lnTo>
                      <a:pt x="966" y="20"/>
                    </a:lnTo>
                    <a:lnTo>
                      <a:pt x="966" y="23"/>
                    </a:lnTo>
                    <a:lnTo>
                      <a:pt x="967" y="24"/>
                    </a:lnTo>
                    <a:lnTo>
                      <a:pt x="967" y="24"/>
                    </a:lnTo>
                    <a:lnTo>
                      <a:pt x="967" y="24"/>
                    </a:lnTo>
                    <a:lnTo>
                      <a:pt x="968" y="24"/>
                    </a:lnTo>
                    <a:lnTo>
                      <a:pt x="968" y="24"/>
                    </a:lnTo>
                    <a:lnTo>
                      <a:pt x="969" y="23"/>
                    </a:lnTo>
                    <a:lnTo>
                      <a:pt x="969" y="24"/>
                    </a:lnTo>
                    <a:lnTo>
                      <a:pt x="969" y="25"/>
                    </a:lnTo>
                    <a:lnTo>
                      <a:pt x="970" y="24"/>
                    </a:lnTo>
                    <a:lnTo>
                      <a:pt x="970" y="23"/>
                    </a:lnTo>
                    <a:lnTo>
                      <a:pt x="970" y="21"/>
                    </a:lnTo>
                    <a:lnTo>
                      <a:pt x="971" y="21"/>
                    </a:lnTo>
                    <a:lnTo>
                      <a:pt x="971" y="20"/>
                    </a:lnTo>
                    <a:lnTo>
                      <a:pt x="971" y="21"/>
                    </a:lnTo>
                    <a:lnTo>
                      <a:pt x="972" y="21"/>
                    </a:lnTo>
                    <a:lnTo>
                      <a:pt x="972" y="20"/>
                    </a:lnTo>
                    <a:lnTo>
                      <a:pt x="973" y="20"/>
                    </a:lnTo>
                    <a:lnTo>
                      <a:pt x="973" y="21"/>
                    </a:lnTo>
                    <a:lnTo>
                      <a:pt x="973" y="20"/>
                    </a:lnTo>
                    <a:lnTo>
                      <a:pt x="975" y="19"/>
                    </a:lnTo>
                    <a:lnTo>
                      <a:pt x="975" y="19"/>
                    </a:lnTo>
                    <a:lnTo>
                      <a:pt x="975" y="19"/>
                    </a:lnTo>
                    <a:lnTo>
                      <a:pt x="976" y="19"/>
                    </a:lnTo>
                    <a:lnTo>
                      <a:pt x="976" y="18"/>
                    </a:lnTo>
                    <a:lnTo>
                      <a:pt x="976" y="19"/>
                    </a:lnTo>
                    <a:lnTo>
                      <a:pt x="977" y="17"/>
                    </a:lnTo>
                    <a:lnTo>
                      <a:pt x="977" y="17"/>
                    </a:lnTo>
                    <a:lnTo>
                      <a:pt x="978" y="15"/>
                    </a:lnTo>
                    <a:lnTo>
                      <a:pt x="978" y="15"/>
                    </a:lnTo>
                    <a:lnTo>
                      <a:pt x="978" y="16"/>
                    </a:lnTo>
                    <a:lnTo>
                      <a:pt x="979" y="15"/>
                    </a:lnTo>
                    <a:lnTo>
                      <a:pt x="979" y="17"/>
                    </a:lnTo>
                    <a:lnTo>
                      <a:pt x="979" y="17"/>
                    </a:lnTo>
                    <a:lnTo>
                      <a:pt x="980" y="18"/>
                    </a:lnTo>
                    <a:lnTo>
                      <a:pt x="980" y="19"/>
                    </a:lnTo>
                    <a:lnTo>
                      <a:pt x="980" y="18"/>
                    </a:lnTo>
                    <a:lnTo>
                      <a:pt x="981" y="18"/>
                    </a:lnTo>
                    <a:lnTo>
                      <a:pt x="981" y="19"/>
                    </a:lnTo>
                    <a:lnTo>
                      <a:pt x="982" y="21"/>
                    </a:lnTo>
                    <a:lnTo>
                      <a:pt x="982" y="23"/>
                    </a:lnTo>
                    <a:lnTo>
                      <a:pt x="982" y="25"/>
                    </a:lnTo>
                    <a:lnTo>
                      <a:pt x="984" y="26"/>
                    </a:lnTo>
                    <a:lnTo>
                      <a:pt x="984" y="29"/>
                    </a:lnTo>
                    <a:lnTo>
                      <a:pt x="984" y="28"/>
                    </a:lnTo>
                    <a:lnTo>
                      <a:pt x="985" y="27"/>
                    </a:lnTo>
                    <a:lnTo>
                      <a:pt x="985" y="26"/>
                    </a:lnTo>
                    <a:lnTo>
                      <a:pt x="985" y="27"/>
                    </a:lnTo>
                    <a:lnTo>
                      <a:pt x="986" y="25"/>
                    </a:lnTo>
                    <a:lnTo>
                      <a:pt x="986" y="25"/>
                    </a:lnTo>
                    <a:lnTo>
                      <a:pt x="987" y="23"/>
                    </a:lnTo>
                    <a:lnTo>
                      <a:pt x="987" y="23"/>
                    </a:lnTo>
                    <a:lnTo>
                      <a:pt x="987" y="20"/>
                    </a:lnTo>
                    <a:lnTo>
                      <a:pt x="988" y="17"/>
                    </a:lnTo>
                    <a:lnTo>
                      <a:pt x="988" y="16"/>
                    </a:lnTo>
                    <a:lnTo>
                      <a:pt x="988" y="15"/>
                    </a:lnTo>
                    <a:lnTo>
                      <a:pt x="989" y="17"/>
                    </a:lnTo>
                    <a:lnTo>
                      <a:pt x="989" y="18"/>
                    </a:lnTo>
                    <a:lnTo>
                      <a:pt x="989" y="20"/>
                    </a:lnTo>
                    <a:lnTo>
                      <a:pt x="990" y="20"/>
                    </a:lnTo>
                    <a:lnTo>
                      <a:pt x="990" y="20"/>
                    </a:lnTo>
                    <a:lnTo>
                      <a:pt x="991" y="19"/>
                    </a:lnTo>
                    <a:lnTo>
                      <a:pt x="991" y="20"/>
                    </a:lnTo>
                    <a:lnTo>
                      <a:pt x="991" y="19"/>
                    </a:lnTo>
                    <a:lnTo>
                      <a:pt x="993" y="20"/>
                    </a:lnTo>
                    <a:lnTo>
                      <a:pt x="993" y="19"/>
                    </a:lnTo>
                    <a:lnTo>
                      <a:pt x="993" y="20"/>
                    </a:lnTo>
                    <a:lnTo>
                      <a:pt x="994" y="19"/>
                    </a:lnTo>
                    <a:lnTo>
                      <a:pt x="994" y="19"/>
                    </a:lnTo>
                    <a:lnTo>
                      <a:pt x="995" y="20"/>
                    </a:lnTo>
                    <a:lnTo>
                      <a:pt x="995" y="19"/>
                    </a:lnTo>
                    <a:lnTo>
                      <a:pt x="995" y="17"/>
                    </a:lnTo>
                    <a:lnTo>
                      <a:pt x="996" y="17"/>
                    </a:lnTo>
                    <a:lnTo>
                      <a:pt x="996" y="15"/>
                    </a:lnTo>
                    <a:lnTo>
                      <a:pt x="996" y="18"/>
                    </a:lnTo>
                    <a:lnTo>
                      <a:pt x="997" y="19"/>
                    </a:lnTo>
                    <a:lnTo>
                      <a:pt x="997" y="20"/>
                    </a:lnTo>
                    <a:lnTo>
                      <a:pt x="997" y="20"/>
                    </a:lnTo>
                    <a:lnTo>
                      <a:pt x="998" y="23"/>
                    </a:lnTo>
                    <a:lnTo>
                      <a:pt x="998" y="21"/>
                    </a:lnTo>
                    <a:lnTo>
                      <a:pt x="999" y="23"/>
                    </a:lnTo>
                    <a:lnTo>
                      <a:pt x="999" y="25"/>
                    </a:lnTo>
                    <a:lnTo>
                      <a:pt x="999" y="24"/>
                    </a:lnTo>
                    <a:lnTo>
                      <a:pt x="1000" y="25"/>
                    </a:lnTo>
                    <a:lnTo>
                      <a:pt x="1000" y="26"/>
                    </a:lnTo>
                    <a:lnTo>
                      <a:pt x="1000" y="25"/>
                    </a:lnTo>
                    <a:lnTo>
                      <a:pt x="1002" y="25"/>
                    </a:lnTo>
                    <a:lnTo>
                      <a:pt x="1002" y="23"/>
                    </a:lnTo>
                    <a:lnTo>
                      <a:pt x="1002" y="21"/>
                    </a:lnTo>
                    <a:lnTo>
                      <a:pt x="1003" y="23"/>
                    </a:lnTo>
                    <a:lnTo>
                      <a:pt x="1003" y="24"/>
                    </a:lnTo>
                    <a:lnTo>
                      <a:pt x="1004" y="23"/>
                    </a:lnTo>
                    <a:lnTo>
                      <a:pt x="1004" y="25"/>
                    </a:lnTo>
                    <a:lnTo>
                      <a:pt x="1004" y="25"/>
                    </a:lnTo>
                    <a:lnTo>
                      <a:pt x="1005" y="26"/>
                    </a:lnTo>
                    <a:lnTo>
                      <a:pt x="1005" y="25"/>
                    </a:lnTo>
                    <a:lnTo>
                      <a:pt x="1005" y="21"/>
                    </a:lnTo>
                    <a:lnTo>
                      <a:pt x="1006" y="20"/>
                    </a:lnTo>
                    <a:lnTo>
                      <a:pt x="1006" y="18"/>
                    </a:lnTo>
                    <a:lnTo>
                      <a:pt x="1006" y="18"/>
                    </a:lnTo>
                    <a:lnTo>
                      <a:pt x="1007" y="19"/>
                    </a:lnTo>
                    <a:lnTo>
                      <a:pt x="1007" y="18"/>
                    </a:lnTo>
                    <a:lnTo>
                      <a:pt x="1008" y="19"/>
                    </a:lnTo>
                    <a:lnTo>
                      <a:pt x="1008" y="19"/>
                    </a:lnTo>
                    <a:lnTo>
                      <a:pt x="1008" y="17"/>
                    </a:lnTo>
                    <a:lnTo>
                      <a:pt x="1009" y="16"/>
                    </a:lnTo>
                    <a:lnTo>
                      <a:pt x="1009" y="18"/>
                    </a:lnTo>
                    <a:lnTo>
                      <a:pt x="1009" y="18"/>
                    </a:lnTo>
                    <a:lnTo>
                      <a:pt x="1011" y="19"/>
                    </a:lnTo>
                    <a:lnTo>
                      <a:pt x="1011" y="19"/>
                    </a:lnTo>
                    <a:lnTo>
                      <a:pt x="1011" y="20"/>
                    </a:lnTo>
                    <a:lnTo>
                      <a:pt x="1012" y="19"/>
                    </a:lnTo>
                    <a:lnTo>
                      <a:pt x="1012" y="17"/>
                    </a:lnTo>
                    <a:lnTo>
                      <a:pt x="1013" y="18"/>
                    </a:lnTo>
                    <a:lnTo>
                      <a:pt x="1013" y="18"/>
                    </a:lnTo>
                    <a:lnTo>
                      <a:pt x="1013" y="18"/>
                    </a:lnTo>
                    <a:lnTo>
                      <a:pt x="1014" y="18"/>
                    </a:lnTo>
                    <a:lnTo>
                      <a:pt x="1014" y="18"/>
                    </a:lnTo>
                    <a:lnTo>
                      <a:pt x="1014" y="19"/>
                    </a:lnTo>
                    <a:lnTo>
                      <a:pt x="1015" y="19"/>
                    </a:lnTo>
                    <a:lnTo>
                      <a:pt x="1015" y="19"/>
                    </a:lnTo>
                    <a:lnTo>
                      <a:pt x="1015" y="17"/>
                    </a:lnTo>
                    <a:lnTo>
                      <a:pt x="1016" y="16"/>
                    </a:lnTo>
                    <a:lnTo>
                      <a:pt x="1016" y="16"/>
                    </a:lnTo>
                    <a:lnTo>
                      <a:pt x="1017" y="17"/>
                    </a:lnTo>
                    <a:lnTo>
                      <a:pt x="1017" y="18"/>
                    </a:lnTo>
                    <a:lnTo>
                      <a:pt x="1017" y="17"/>
                    </a:lnTo>
                    <a:lnTo>
                      <a:pt x="1018" y="16"/>
                    </a:lnTo>
                    <a:lnTo>
                      <a:pt x="1018" y="17"/>
                    </a:lnTo>
                    <a:lnTo>
                      <a:pt x="1018" y="17"/>
                    </a:lnTo>
                    <a:lnTo>
                      <a:pt x="1020" y="16"/>
                    </a:lnTo>
                    <a:lnTo>
                      <a:pt x="1020" y="15"/>
                    </a:lnTo>
                    <a:lnTo>
                      <a:pt x="1020" y="12"/>
                    </a:lnTo>
                    <a:lnTo>
                      <a:pt x="1021" y="14"/>
                    </a:lnTo>
                    <a:lnTo>
                      <a:pt x="1021" y="14"/>
                    </a:lnTo>
                    <a:lnTo>
                      <a:pt x="1022" y="16"/>
                    </a:lnTo>
                    <a:lnTo>
                      <a:pt x="1022" y="17"/>
                    </a:lnTo>
                    <a:lnTo>
                      <a:pt x="1022" y="16"/>
                    </a:lnTo>
                    <a:lnTo>
                      <a:pt x="1023" y="16"/>
                    </a:lnTo>
                    <a:lnTo>
                      <a:pt x="1023" y="15"/>
                    </a:lnTo>
                    <a:lnTo>
                      <a:pt x="1023" y="12"/>
                    </a:lnTo>
                    <a:lnTo>
                      <a:pt x="1024" y="11"/>
                    </a:lnTo>
                    <a:lnTo>
                      <a:pt x="1024" y="7"/>
                    </a:lnTo>
                    <a:lnTo>
                      <a:pt x="1024" y="8"/>
                    </a:lnTo>
                    <a:lnTo>
                      <a:pt x="1025" y="9"/>
                    </a:lnTo>
                    <a:lnTo>
                      <a:pt x="1025" y="10"/>
                    </a:lnTo>
                    <a:lnTo>
                      <a:pt x="1026" y="10"/>
                    </a:lnTo>
                    <a:lnTo>
                      <a:pt x="1026" y="11"/>
                    </a:lnTo>
                    <a:lnTo>
                      <a:pt x="1026" y="12"/>
                    </a:lnTo>
                    <a:lnTo>
                      <a:pt x="1027" y="11"/>
                    </a:lnTo>
                    <a:lnTo>
                      <a:pt x="1027" y="12"/>
                    </a:lnTo>
                    <a:lnTo>
                      <a:pt x="1027" y="12"/>
                    </a:lnTo>
                    <a:lnTo>
                      <a:pt x="1029" y="15"/>
                    </a:lnTo>
                    <a:lnTo>
                      <a:pt x="1029" y="15"/>
                    </a:lnTo>
                    <a:lnTo>
                      <a:pt x="1029" y="15"/>
                    </a:lnTo>
                    <a:lnTo>
                      <a:pt x="1030" y="16"/>
                    </a:lnTo>
                    <a:lnTo>
                      <a:pt x="1030" y="15"/>
                    </a:lnTo>
                    <a:lnTo>
                      <a:pt x="1031" y="16"/>
                    </a:lnTo>
                    <a:lnTo>
                      <a:pt x="1031" y="14"/>
                    </a:lnTo>
                    <a:lnTo>
                      <a:pt x="1031" y="12"/>
                    </a:lnTo>
                    <a:lnTo>
                      <a:pt x="1032" y="14"/>
                    </a:lnTo>
                    <a:lnTo>
                      <a:pt x="1032" y="14"/>
                    </a:lnTo>
                    <a:lnTo>
                      <a:pt x="1032" y="12"/>
                    </a:lnTo>
                    <a:lnTo>
                      <a:pt x="1033" y="12"/>
                    </a:lnTo>
                    <a:lnTo>
                      <a:pt x="1033" y="12"/>
                    </a:lnTo>
                    <a:lnTo>
                      <a:pt x="1033" y="14"/>
                    </a:lnTo>
                    <a:lnTo>
                      <a:pt x="1034" y="15"/>
                    </a:lnTo>
                    <a:lnTo>
                      <a:pt x="1034" y="15"/>
                    </a:lnTo>
                    <a:lnTo>
                      <a:pt x="1035" y="14"/>
                    </a:lnTo>
                    <a:lnTo>
                      <a:pt x="1035" y="14"/>
                    </a:lnTo>
                    <a:lnTo>
                      <a:pt x="1035" y="15"/>
                    </a:lnTo>
                    <a:lnTo>
                      <a:pt x="1036" y="15"/>
                    </a:lnTo>
                    <a:lnTo>
                      <a:pt x="1036" y="14"/>
                    </a:lnTo>
                    <a:lnTo>
                      <a:pt x="1036" y="12"/>
                    </a:lnTo>
                    <a:lnTo>
                      <a:pt x="1038" y="12"/>
                    </a:lnTo>
                    <a:lnTo>
                      <a:pt x="1038" y="11"/>
                    </a:lnTo>
                    <a:lnTo>
                      <a:pt x="1039" y="10"/>
                    </a:lnTo>
                    <a:lnTo>
                      <a:pt x="1039" y="9"/>
                    </a:lnTo>
                    <a:lnTo>
                      <a:pt x="1039" y="9"/>
                    </a:lnTo>
                    <a:lnTo>
                      <a:pt x="1040" y="8"/>
                    </a:lnTo>
                    <a:lnTo>
                      <a:pt x="1040" y="9"/>
                    </a:lnTo>
                    <a:lnTo>
                      <a:pt x="1040" y="8"/>
                    </a:lnTo>
                    <a:lnTo>
                      <a:pt x="1041" y="7"/>
                    </a:lnTo>
                    <a:lnTo>
                      <a:pt x="1041" y="8"/>
                    </a:lnTo>
                    <a:lnTo>
                      <a:pt x="1041" y="7"/>
                    </a:lnTo>
                    <a:lnTo>
                      <a:pt x="1042" y="7"/>
                    </a:lnTo>
                    <a:lnTo>
                      <a:pt x="1042" y="7"/>
                    </a:lnTo>
                    <a:lnTo>
                      <a:pt x="1043" y="7"/>
                    </a:lnTo>
                    <a:lnTo>
                      <a:pt x="1043" y="7"/>
                    </a:lnTo>
                    <a:lnTo>
                      <a:pt x="1043" y="9"/>
                    </a:lnTo>
                    <a:lnTo>
                      <a:pt x="1044" y="9"/>
                    </a:lnTo>
                    <a:lnTo>
                      <a:pt x="1044" y="11"/>
                    </a:lnTo>
                    <a:lnTo>
                      <a:pt x="1044" y="14"/>
                    </a:lnTo>
                    <a:lnTo>
                      <a:pt x="1045" y="12"/>
                    </a:lnTo>
                    <a:lnTo>
                      <a:pt x="1045" y="11"/>
                    </a:lnTo>
                    <a:lnTo>
                      <a:pt x="1045" y="10"/>
                    </a:lnTo>
                    <a:lnTo>
                      <a:pt x="1047" y="7"/>
                    </a:lnTo>
                    <a:lnTo>
                      <a:pt x="1047" y="7"/>
                    </a:lnTo>
                    <a:lnTo>
                      <a:pt x="1048" y="8"/>
                    </a:lnTo>
                    <a:lnTo>
                      <a:pt x="1048" y="8"/>
                    </a:lnTo>
                    <a:lnTo>
                      <a:pt x="1048" y="7"/>
                    </a:lnTo>
                    <a:lnTo>
                      <a:pt x="1049" y="7"/>
                    </a:lnTo>
                    <a:lnTo>
                      <a:pt x="1049" y="8"/>
                    </a:lnTo>
                    <a:lnTo>
                      <a:pt x="1049" y="7"/>
                    </a:lnTo>
                    <a:lnTo>
                      <a:pt x="1050" y="9"/>
                    </a:lnTo>
                    <a:lnTo>
                      <a:pt x="1050" y="9"/>
                    </a:lnTo>
                    <a:lnTo>
                      <a:pt x="1050" y="9"/>
                    </a:lnTo>
                    <a:lnTo>
                      <a:pt x="1051" y="9"/>
                    </a:lnTo>
                    <a:lnTo>
                      <a:pt x="1051" y="10"/>
                    </a:lnTo>
                    <a:lnTo>
                      <a:pt x="1052" y="11"/>
                    </a:lnTo>
                    <a:lnTo>
                      <a:pt x="1052" y="11"/>
                    </a:lnTo>
                    <a:lnTo>
                      <a:pt x="1052" y="11"/>
                    </a:lnTo>
                    <a:lnTo>
                      <a:pt x="1053" y="12"/>
                    </a:lnTo>
                    <a:lnTo>
                      <a:pt x="1053" y="10"/>
                    </a:lnTo>
                    <a:lnTo>
                      <a:pt x="1053" y="7"/>
                    </a:lnTo>
                    <a:lnTo>
                      <a:pt x="1054" y="8"/>
                    </a:lnTo>
                    <a:lnTo>
                      <a:pt x="1054" y="7"/>
                    </a:lnTo>
                    <a:lnTo>
                      <a:pt x="1054" y="7"/>
                    </a:lnTo>
                    <a:lnTo>
                      <a:pt x="1056" y="6"/>
                    </a:lnTo>
                    <a:lnTo>
                      <a:pt x="1056" y="3"/>
                    </a:lnTo>
                    <a:lnTo>
                      <a:pt x="1057" y="5"/>
                    </a:lnTo>
                    <a:lnTo>
                      <a:pt x="1057" y="2"/>
                    </a:lnTo>
                    <a:lnTo>
                      <a:pt x="1057" y="5"/>
                    </a:lnTo>
                    <a:lnTo>
                      <a:pt x="1058" y="1"/>
                    </a:lnTo>
                    <a:lnTo>
                      <a:pt x="1058" y="0"/>
                    </a:lnTo>
                    <a:lnTo>
                      <a:pt x="1058" y="2"/>
                    </a:lnTo>
                    <a:lnTo>
                      <a:pt x="1059" y="2"/>
                    </a:lnTo>
                    <a:lnTo>
                      <a:pt x="1059" y="2"/>
                    </a:lnTo>
                    <a:lnTo>
                      <a:pt x="1059" y="2"/>
                    </a:lnTo>
                    <a:lnTo>
                      <a:pt x="1060" y="3"/>
                    </a:lnTo>
                    <a:lnTo>
                      <a:pt x="1060" y="1"/>
                    </a:lnTo>
                    <a:lnTo>
                      <a:pt x="1061" y="2"/>
                    </a:lnTo>
                    <a:lnTo>
                      <a:pt x="1061" y="3"/>
                    </a:lnTo>
                    <a:lnTo>
                      <a:pt x="1061" y="3"/>
                    </a:lnTo>
                    <a:lnTo>
                      <a:pt x="1062" y="6"/>
                    </a:lnTo>
                    <a:lnTo>
                      <a:pt x="1062" y="5"/>
                    </a:lnTo>
                    <a:lnTo>
                      <a:pt x="1062" y="6"/>
                    </a:lnTo>
                    <a:lnTo>
                      <a:pt x="1063" y="6"/>
                    </a:lnTo>
                    <a:lnTo>
                      <a:pt x="1063" y="6"/>
                    </a:lnTo>
                    <a:lnTo>
                      <a:pt x="1063" y="9"/>
                    </a:lnTo>
                    <a:lnTo>
                      <a:pt x="1065" y="11"/>
                    </a:lnTo>
                    <a:lnTo>
                      <a:pt x="1065" y="12"/>
                    </a:lnTo>
                    <a:lnTo>
                      <a:pt x="1066" y="14"/>
                    </a:lnTo>
                    <a:lnTo>
                      <a:pt x="1066" y="14"/>
                    </a:lnTo>
                    <a:lnTo>
                      <a:pt x="1066" y="12"/>
                    </a:lnTo>
                    <a:lnTo>
                      <a:pt x="1067" y="12"/>
                    </a:lnTo>
                    <a:lnTo>
                      <a:pt x="1067" y="11"/>
                    </a:lnTo>
                    <a:lnTo>
                      <a:pt x="1067" y="11"/>
                    </a:lnTo>
                    <a:lnTo>
                      <a:pt x="1068" y="9"/>
                    </a:lnTo>
                    <a:lnTo>
                      <a:pt x="1068" y="10"/>
                    </a:lnTo>
                    <a:lnTo>
                      <a:pt x="1068" y="10"/>
                    </a:lnTo>
                    <a:lnTo>
                      <a:pt x="1069" y="11"/>
                    </a:lnTo>
                    <a:lnTo>
                      <a:pt x="1069" y="11"/>
                    </a:lnTo>
                    <a:lnTo>
                      <a:pt x="1070" y="9"/>
                    </a:lnTo>
                    <a:lnTo>
                      <a:pt x="1070" y="9"/>
                    </a:lnTo>
                    <a:lnTo>
                      <a:pt x="1070" y="9"/>
                    </a:lnTo>
                    <a:lnTo>
                      <a:pt x="1071" y="9"/>
                    </a:lnTo>
                    <a:lnTo>
                      <a:pt x="1071" y="10"/>
                    </a:lnTo>
                    <a:lnTo>
                      <a:pt x="1071" y="11"/>
                    </a:lnTo>
                    <a:lnTo>
                      <a:pt x="1072" y="11"/>
                    </a:lnTo>
                    <a:lnTo>
                      <a:pt x="1072" y="11"/>
                    </a:lnTo>
                    <a:lnTo>
                      <a:pt x="1072" y="11"/>
                    </a:lnTo>
                    <a:lnTo>
                      <a:pt x="1074" y="12"/>
                    </a:lnTo>
                    <a:lnTo>
                      <a:pt x="1074" y="14"/>
                    </a:lnTo>
                    <a:lnTo>
                      <a:pt x="1075" y="14"/>
                    </a:lnTo>
                    <a:lnTo>
                      <a:pt x="1075" y="15"/>
                    </a:lnTo>
                    <a:lnTo>
                      <a:pt x="1075" y="14"/>
                    </a:lnTo>
                    <a:lnTo>
                      <a:pt x="1076" y="16"/>
                    </a:lnTo>
                    <a:lnTo>
                      <a:pt x="1076" y="14"/>
                    </a:lnTo>
                    <a:lnTo>
                      <a:pt x="1076" y="14"/>
                    </a:lnTo>
                    <a:lnTo>
                      <a:pt x="1077" y="14"/>
                    </a:lnTo>
                    <a:lnTo>
                      <a:pt x="1077" y="14"/>
                    </a:lnTo>
                    <a:lnTo>
                      <a:pt x="1077" y="14"/>
                    </a:lnTo>
                    <a:lnTo>
                      <a:pt x="1078" y="15"/>
                    </a:lnTo>
                    <a:lnTo>
                      <a:pt x="1078" y="14"/>
                    </a:lnTo>
                    <a:lnTo>
                      <a:pt x="1079" y="15"/>
                    </a:lnTo>
                    <a:lnTo>
                      <a:pt x="1079" y="14"/>
                    </a:lnTo>
                    <a:lnTo>
                      <a:pt x="1079" y="12"/>
                    </a:lnTo>
                    <a:lnTo>
                      <a:pt x="1080" y="11"/>
                    </a:lnTo>
                    <a:lnTo>
                      <a:pt x="1080" y="11"/>
                    </a:lnTo>
                    <a:lnTo>
                      <a:pt x="1080" y="10"/>
                    </a:lnTo>
                    <a:lnTo>
                      <a:pt x="1081" y="10"/>
                    </a:lnTo>
                    <a:lnTo>
                      <a:pt x="1081" y="9"/>
                    </a:lnTo>
                    <a:lnTo>
                      <a:pt x="1083" y="8"/>
                    </a:lnTo>
                    <a:lnTo>
                      <a:pt x="1083" y="9"/>
                    </a:lnTo>
                    <a:lnTo>
                      <a:pt x="1083" y="10"/>
                    </a:lnTo>
                    <a:lnTo>
                      <a:pt x="1084" y="12"/>
                    </a:lnTo>
                    <a:lnTo>
                      <a:pt x="1084" y="14"/>
                    </a:lnTo>
                    <a:lnTo>
                      <a:pt x="1084" y="12"/>
                    </a:lnTo>
                    <a:lnTo>
                      <a:pt x="1085" y="14"/>
                    </a:lnTo>
                    <a:lnTo>
                      <a:pt x="1085" y="11"/>
                    </a:lnTo>
                    <a:lnTo>
                      <a:pt x="1085" y="14"/>
                    </a:lnTo>
                    <a:lnTo>
                      <a:pt x="1086" y="12"/>
                    </a:lnTo>
                    <a:lnTo>
                      <a:pt x="1086" y="11"/>
                    </a:lnTo>
                    <a:lnTo>
                      <a:pt x="1087" y="12"/>
                    </a:lnTo>
                    <a:lnTo>
                      <a:pt x="1087" y="11"/>
                    </a:lnTo>
                    <a:lnTo>
                      <a:pt x="1087" y="11"/>
                    </a:lnTo>
                    <a:lnTo>
                      <a:pt x="1088" y="9"/>
                    </a:lnTo>
                    <a:lnTo>
                      <a:pt x="1088" y="7"/>
                    </a:lnTo>
                    <a:lnTo>
                      <a:pt x="1088" y="7"/>
                    </a:lnTo>
                    <a:lnTo>
                      <a:pt x="1089" y="6"/>
                    </a:lnTo>
                    <a:lnTo>
                      <a:pt x="1089" y="5"/>
                    </a:lnTo>
                    <a:lnTo>
                      <a:pt x="1089" y="5"/>
                    </a:lnTo>
                    <a:lnTo>
                      <a:pt x="1090" y="2"/>
                    </a:lnTo>
                    <a:lnTo>
                      <a:pt x="1090" y="3"/>
                    </a:lnTo>
                    <a:lnTo>
                      <a:pt x="1092" y="3"/>
                    </a:lnTo>
                    <a:lnTo>
                      <a:pt x="1092" y="3"/>
                    </a:lnTo>
                    <a:lnTo>
                      <a:pt x="1092" y="6"/>
                    </a:lnTo>
                    <a:lnTo>
                      <a:pt x="1093" y="7"/>
                    </a:lnTo>
                    <a:lnTo>
                      <a:pt x="1093" y="7"/>
                    </a:lnTo>
                    <a:lnTo>
                      <a:pt x="1093" y="7"/>
                    </a:lnTo>
                    <a:lnTo>
                      <a:pt x="1094" y="6"/>
                    </a:lnTo>
                    <a:lnTo>
                      <a:pt x="1094" y="3"/>
                    </a:lnTo>
                    <a:lnTo>
                      <a:pt x="1094" y="2"/>
                    </a:lnTo>
                    <a:lnTo>
                      <a:pt x="1095" y="5"/>
                    </a:lnTo>
                    <a:lnTo>
                      <a:pt x="1095" y="5"/>
                    </a:lnTo>
                    <a:lnTo>
                      <a:pt x="1096" y="5"/>
                    </a:lnTo>
                    <a:lnTo>
                      <a:pt x="1096" y="5"/>
                    </a:lnTo>
                    <a:lnTo>
                      <a:pt x="1096" y="3"/>
                    </a:lnTo>
                    <a:lnTo>
                      <a:pt x="1097" y="3"/>
                    </a:lnTo>
                    <a:lnTo>
                      <a:pt x="1097" y="2"/>
                    </a:lnTo>
                    <a:lnTo>
                      <a:pt x="1097" y="3"/>
                    </a:lnTo>
                    <a:lnTo>
                      <a:pt x="1098" y="5"/>
                    </a:lnTo>
                    <a:lnTo>
                      <a:pt x="1098" y="6"/>
                    </a:lnTo>
                    <a:lnTo>
                      <a:pt x="1098" y="8"/>
                    </a:lnTo>
                    <a:lnTo>
                      <a:pt x="1099" y="10"/>
                    </a:lnTo>
                    <a:lnTo>
                      <a:pt x="1099" y="11"/>
                    </a:lnTo>
                    <a:lnTo>
                      <a:pt x="1100" y="10"/>
                    </a:lnTo>
                    <a:lnTo>
                      <a:pt x="1100" y="10"/>
                    </a:lnTo>
                    <a:lnTo>
                      <a:pt x="1100" y="9"/>
                    </a:lnTo>
                    <a:lnTo>
                      <a:pt x="1102" y="9"/>
                    </a:lnTo>
                    <a:lnTo>
                      <a:pt x="1102" y="7"/>
                    </a:lnTo>
                    <a:lnTo>
                      <a:pt x="1102" y="7"/>
                    </a:lnTo>
                    <a:lnTo>
                      <a:pt x="1103" y="6"/>
                    </a:lnTo>
                    <a:lnTo>
                      <a:pt x="1103" y="6"/>
                    </a:lnTo>
                    <a:lnTo>
                      <a:pt x="1103" y="8"/>
                    </a:lnTo>
                    <a:lnTo>
                      <a:pt x="1104" y="10"/>
                    </a:lnTo>
                    <a:lnTo>
                      <a:pt x="1104" y="9"/>
                    </a:lnTo>
                    <a:lnTo>
                      <a:pt x="1105" y="9"/>
                    </a:lnTo>
                    <a:lnTo>
                      <a:pt x="1105" y="7"/>
                    </a:lnTo>
                    <a:lnTo>
                      <a:pt x="1105" y="8"/>
                    </a:lnTo>
                    <a:lnTo>
                      <a:pt x="1106" y="6"/>
                    </a:lnTo>
                    <a:lnTo>
                      <a:pt x="1106" y="5"/>
                    </a:lnTo>
                    <a:lnTo>
                      <a:pt x="1106" y="5"/>
                    </a:lnTo>
                    <a:lnTo>
                      <a:pt x="1107" y="3"/>
                    </a:lnTo>
                    <a:lnTo>
                      <a:pt x="1107" y="5"/>
                    </a:lnTo>
                    <a:lnTo>
                      <a:pt x="1107" y="3"/>
                    </a:lnTo>
                    <a:lnTo>
                      <a:pt x="1108" y="5"/>
                    </a:lnTo>
                    <a:lnTo>
                      <a:pt x="1108" y="5"/>
                    </a:lnTo>
                    <a:lnTo>
                      <a:pt x="1109" y="3"/>
                    </a:lnTo>
                    <a:lnTo>
                      <a:pt x="1109" y="5"/>
                    </a:lnTo>
                    <a:lnTo>
                      <a:pt x="1109" y="5"/>
                    </a:lnTo>
                    <a:lnTo>
                      <a:pt x="1111" y="7"/>
                    </a:lnTo>
                    <a:lnTo>
                      <a:pt x="1111" y="10"/>
                    </a:lnTo>
                    <a:lnTo>
                      <a:pt x="1111" y="11"/>
                    </a:lnTo>
                    <a:lnTo>
                      <a:pt x="1112" y="10"/>
                    </a:lnTo>
                    <a:lnTo>
                      <a:pt x="1112" y="9"/>
                    </a:lnTo>
                    <a:lnTo>
                      <a:pt x="1112" y="6"/>
                    </a:lnTo>
                    <a:lnTo>
                      <a:pt x="1113" y="5"/>
                    </a:lnTo>
                    <a:lnTo>
                      <a:pt x="1113" y="7"/>
                    </a:lnTo>
                    <a:lnTo>
                      <a:pt x="1114" y="6"/>
                    </a:lnTo>
                    <a:lnTo>
                      <a:pt x="1114" y="7"/>
                    </a:lnTo>
                    <a:lnTo>
                      <a:pt x="1114" y="8"/>
                    </a:lnTo>
                    <a:lnTo>
                      <a:pt x="1115" y="9"/>
                    </a:lnTo>
                    <a:lnTo>
                      <a:pt x="1115" y="11"/>
                    </a:lnTo>
                    <a:lnTo>
                      <a:pt x="1115" y="11"/>
                    </a:lnTo>
                    <a:lnTo>
                      <a:pt x="1116" y="12"/>
                    </a:lnTo>
                    <a:lnTo>
                      <a:pt x="1116" y="15"/>
                    </a:lnTo>
                    <a:lnTo>
                      <a:pt x="1116" y="14"/>
                    </a:lnTo>
                    <a:lnTo>
                      <a:pt x="1117" y="14"/>
                    </a:lnTo>
                    <a:lnTo>
                      <a:pt x="1117" y="10"/>
                    </a:lnTo>
                    <a:lnTo>
                      <a:pt x="1118" y="9"/>
                    </a:lnTo>
                    <a:lnTo>
                      <a:pt x="1118" y="7"/>
                    </a:lnTo>
                    <a:lnTo>
                      <a:pt x="1118" y="6"/>
                    </a:lnTo>
                    <a:lnTo>
                      <a:pt x="1120" y="3"/>
                    </a:lnTo>
                    <a:lnTo>
                      <a:pt x="1120" y="3"/>
                    </a:lnTo>
                    <a:lnTo>
                      <a:pt x="1120" y="3"/>
                    </a:lnTo>
                    <a:lnTo>
                      <a:pt x="1121" y="3"/>
                    </a:lnTo>
                    <a:lnTo>
                      <a:pt x="1121" y="7"/>
                    </a:lnTo>
                    <a:lnTo>
                      <a:pt x="1122" y="5"/>
                    </a:lnTo>
                    <a:lnTo>
                      <a:pt x="1122" y="7"/>
                    </a:lnTo>
                    <a:lnTo>
                      <a:pt x="1122" y="6"/>
                    </a:lnTo>
                    <a:lnTo>
                      <a:pt x="1123" y="6"/>
                    </a:lnTo>
                    <a:lnTo>
                      <a:pt x="1123" y="5"/>
                    </a:lnTo>
                    <a:lnTo>
                      <a:pt x="1123" y="6"/>
                    </a:lnTo>
                    <a:lnTo>
                      <a:pt x="1124" y="5"/>
                    </a:lnTo>
                    <a:lnTo>
                      <a:pt x="1124" y="5"/>
                    </a:lnTo>
                    <a:lnTo>
                      <a:pt x="1124" y="6"/>
                    </a:lnTo>
                    <a:lnTo>
                      <a:pt x="1125" y="6"/>
                    </a:lnTo>
                    <a:lnTo>
                      <a:pt x="1125" y="5"/>
                    </a:lnTo>
                    <a:lnTo>
                      <a:pt x="1126" y="5"/>
                    </a:lnTo>
                    <a:lnTo>
                      <a:pt x="1126" y="5"/>
                    </a:lnTo>
                    <a:lnTo>
                      <a:pt x="1126" y="7"/>
                    </a:lnTo>
                    <a:lnTo>
                      <a:pt x="1127" y="8"/>
                    </a:lnTo>
                    <a:lnTo>
                      <a:pt x="1127" y="8"/>
                    </a:lnTo>
                    <a:lnTo>
                      <a:pt x="1127" y="7"/>
                    </a:lnTo>
                    <a:lnTo>
                      <a:pt x="1129" y="7"/>
                    </a:lnTo>
                    <a:lnTo>
                      <a:pt x="1129" y="8"/>
                    </a:lnTo>
                    <a:lnTo>
                      <a:pt x="1129" y="9"/>
                    </a:lnTo>
                    <a:lnTo>
                      <a:pt x="1130" y="9"/>
                    </a:lnTo>
                    <a:lnTo>
                      <a:pt x="1130" y="11"/>
                    </a:lnTo>
                    <a:lnTo>
                      <a:pt x="1131" y="10"/>
                    </a:lnTo>
                    <a:lnTo>
                      <a:pt x="1131" y="10"/>
                    </a:lnTo>
                    <a:lnTo>
                      <a:pt x="1131" y="11"/>
                    </a:lnTo>
                    <a:lnTo>
                      <a:pt x="1132" y="11"/>
                    </a:lnTo>
                    <a:lnTo>
                      <a:pt x="1132" y="11"/>
                    </a:lnTo>
                    <a:lnTo>
                      <a:pt x="1132" y="10"/>
                    </a:lnTo>
                    <a:lnTo>
                      <a:pt x="1133" y="11"/>
                    </a:lnTo>
                    <a:lnTo>
                      <a:pt x="1133" y="12"/>
                    </a:lnTo>
                    <a:lnTo>
                      <a:pt x="1133" y="12"/>
                    </a:lnTo>
                    <a:lnTo>
                      <a:pt x="1134" y="10"/>
                    </a:lnTo>
                    <a:lnTo>
                      <a:pt x="1134" y="10"/>
                    </a:lnTo>
                    <a:lnTo>
                      <a:pt x="1135" y="10"/>
                    </a:lnTo>
                    <a:lnTo>
                      <a:pt x="1135" y="11"/>
                    </a:lnTo>
                    <a:lnTo>
                      <a:pt x="1135" y="12"/>
                    </a:lnTo>
                    <a:lnTo>
                      <a:pt x="1136" y="10"/>
                    </a:lnTo>
                    <a:lnTo>
                      <a:pt x="1136" y="9"/>
                    </a:lnTo>
                    <a:lnTo>
                      <a:pt x="1136" y="8"/>
                    </a:lnTo>
                    <a:lnTo>
                      <a:pt x="1138" y="7"/>
                    </a:lnTo>
                    <a:lnTo>
                      <a:pt x="1138" y="7"/>
                    </a:lnTo>
                    <a:lnTo>
                      <a:pt x="1138" y="7"/>
                    </a:lnTo>
                    <a:lnTo>
                      <a:pt x="1139" y="9"/>
                    </a:lnTo>
                    <a:lnTo>
                      <a:pt x="1139" y="10"/>
                    </a:lnTo>
                    <a:lnTo>
                      <a:pt x="1140" y="9"/>
                    </a:lnTo>
                    <a:lnTo>
                      <a:pt x="1140" y="8"/>
                    </a:lnTo>
                    <a:lnTo>
                      <a:pt x="1140" y="10"/>
                    </a:lnTo>
                    <a:lnTo>
                      <a:pt x="1141" y="10"/>
                    </a:lnTo>
                    <a:lnTo>
                      <a:pt x="1141" y="11"/>
                    </a:lnTo>
                    <a:lnTo>
                      <a:pt x="1141" y="10"/>
                    </a:lnTo>
                    <a:lnTo>
                      <a:pt x="1142" y="11"/>
                    </a:lnTo>
                    <a:lnTo>
                      <a:pt x="1142" y="12"/>
                    </a:lnTo>
                    <a:lnTo>
                      <a:pt x="1142" y="11"/>
                    </a:lnTo>
                    <a:lnTo>
                      <a:pt x="1143" y="12"/>
                    </a:lnTo>
                    <a:lnTo>
                      <a:pt x="1143" y="12"/>
                    </a:lnTo>
                    <a:lnTo>
                      <a:pt x="1144" y="12"/>
                    </a:lnTo>
                    <a:lnTo>
                      <a:pt x="1144" y="12"/>
                    </a:lnTo>
                    <a:lnTo>
                      <a:pt x="1144" y="12"/>
                    </a:lnTo>
                    <a:lnTo>
                      <a:pt x="1145" y="14"/>
                    </a:lnTo>
                    <a:lnTo>
                      <a:pt x="1145" y="14"/>
                    </a:lnTo>
                    <a:lnTo>
                      <a:pt x="1145" y="15"/>
                    </a:lnTo>
                    <a:lnTo>
                      <a:pt x="1147" y="15"/>
                    </a:lnTo>
                    <a:lnTo>
                      <a:pt x="1147" y="16"/>
                    </a:lnTo>
                    <a:lnTo>
                      <a:pt x="1147" y="14"/>
                    </a:lnTo>
                    <a:lnTo>
                      <a:pt x="1148" y="15"/>
                    </a:lnTo>
                    <a:lnTo>
                      <a:pt x="1148" y="14"/>
                    </a:lnTo>
                    <a:lnTo>
                      <a:pt x="1149" y="18"/>
                    </a:lnTo>
                    <a:lnTo>
                      <a:pt x="1149" y="18"/>
                    </a:lnTo>
                    <a:lnTo>
                      <a:pt x="1149" y="19"/>
                    </a:lnTo>
                    <a:lnTo>
                      <a:pt x="1150" y="19"/>
                    </a:lnTo>
                    <a:lnTo>
                      <a:pt x="1150" y="20"/>
                    </a:lnTo>
                    <a:lnTo>
                      <a:pt x="1150" y="21"/>
                    </a:lnTo>
                    <a:lnTo>
                      <a:pt x="1151" y="21"/>
                    </a:lnTo>
                    <a:lnTo>
                      <a:pt x="1151" y="19"/>
                    </a:lnTo>
                    <a:lnTo>
                      <a:pt x="1151" y="18"/>
                    </a:lnTo>
                    <a:lnTo>
                      <a:pt x="1152" y="15"/>
                    </a:lnTo>
                    <a:lnTo>
                      <a:pt x="1152" y="11"/>
                    </a:lnTo>
                    <a:lnTo>
                      <a:pt x="1153" y="12"/>
                    </a:lnTo>
                    <a:lnTo>
                      <a:pt x="1153" y="12"/>
                    </a:lnTo>
                    <a:lnTo>
                      <a:pt x="1153" y="12"/>
                    </a:lnTo>
                    <a:lnTo>
                      <a:pt x="1154" y="12"/>
                    </a:lnTo>
                    <a:lnTo>
                      <a:pt x="1154" y="12"/>
                    </a:lnTo>
                    <a:lnTo>
                      <a:pt x="1154" y="12"/>
                    </a:lnTo>
                    <a:lnTo>
                      <a:pt x="1156" y="11"/>
                    </a:lnTo>
                    <a:lnTo>
                      <a:pt x="1156" y="10"/>
                    </a:lnTo>
                    <a:lnTo>
                      <a:pt x="1156" y="11"/>
                    </a:lnTo>
                    <a:lnTo>
                      <a:pt x="1157" y="12"/>
                    </a:lnTo>
                    <a:lnTo>
                      <a:pt x="1157" y="14"/>
                    </a:lnTo>
                    <a:lnTo>
                      <a:pt x="1158" y="14"/>
                    </a:lnTo>
                    <a:lnTo>
                      <a:pt x="1158" y="14"/>
                    </a:lnTo>
                    <a:lnTo>
                      <a:pt x="1158" y="12"/>
                    </a:lnTo>
                    <a:lnTo>
                      <a:pt x="1159" y="11"/>
                    </a:lnTo>
                    <a:lnTo>
                      <a:pt x="1159" y="11"/>
                    </a:lnTo>
                    <a:lnTo>
                      <a:pt x="1159" y="11"/>
                    </a:lnTo>
                    <a:lnTo>
                      <a:pt x="1160" y="10"/>
                    </a:lnTo>
                    <a:lnTo>
                      <a:pt x="1160" y="11"/>
                    </a:lnTo>
                    <a:lnTo>
                      <a:pt x="1160" y="12"/>
                    </a:lnTo>
                    <a:lnTo>
                      <a:pt x="1161" y="14"/>
                    </a:lnTo>
                    <a:lnTo>
                      <a:pt x="1161" y="14"/>
                    </a:lnTo>
                    <a:lnTo>
                      <a:pt x="1162" y="14"/>
                    </a:lnTo>
                    <a:lnTo>
                      <a:pt x="1162" y="12"/>
                    </a:lnTo>
                    <a:lnTo>
                      <a:pt x="1162" y="12"/>
                    </a:lnTo>
                    <a:lnTo>
                      <a:pt x="1163" y="11"/>
                    </a:lnTo>
                    <a:lnTo>
                      <a:pt x="1163" y="12"/>
                    </a:lnTo>
                    <a:lnTo>
                      <a:pt x="1163" y="11"/>
                    </a:lnTo>
                    <a:lnTo>
                      <a:pt x="1165" y="11"/>
                    </a:lnTo>
                    <a:lnTo>
                      <a:pt x="1165" y="11"/>
                    </a:lnTo>
                    <a:lnTo>
                      <a:pt x="1166" y="12"/>
                    </a:lnTo>
                    <a:lnTo>
                      <a:pt x="1166" y="12"/>
                    </a:lnTo>
                    <a:lnTo>
                      <a:pt x="1166" y="14"/>
                    </a:lnTo>
                    <a:lnTo>
                      <a:pt x="1167" y="15"/>
                    </a:lnTo>
                    <a:lnTo>
                      <a:pt x="1167" y="15"/>
                    </a:lnTo>
                    <a:lnTo>
                      <a:pt x="1167" y="15"/>
                    </a:lnTo>
                    <a:lnTo>
                      <a:pt x="1168" y="14"/>
                    </a:lnTo>
                    <a:lnTo>
                      <a:pt x="1168" y="14"/>
                    </a:lnTo>
                    <a:lnTo>
                      <a:pt x="1168" y="14"/>
                    </a:lnTo>
                    <a:lnTo>
                      <a:pt x="1169" y="15"/>
                    </a:lnTo>
                    <a:lnTo>
                      <a:pt x="1169" y="15"/>
                    </a:lnTo>
                    <a:lnTo>
                      <a:pt x="1170" y="16"/>
                    </a:lnTo>
                    <a:lnTo>
                      <a:pt x="1170" y="15"/>
                    </a:lnTo>
                    <a:lnTo>
                      <a:pt x="1170" y="12"/>
                    </a:lnTo>
                    <a:lnTo>
                      <a:pt x="1171" y="12"/>
                    </a:lnTo>
                    <a:lnTo>
                      <a:pt x="1171" y="12"/>
                    </a:lnTo>
                    <a:lnTo>
                      <a:pt x="1171" y="11"/>
                    </a:lnTo>
                    <a:lnTo>
                      <a:pt x="1172" y="11"/>
                    </a:lnTo>
                    <a:lnTo>
                      <a:pt x="1172" y="10"/>
                    </a:lnTo>
                    <a:lnTo>
                      <a:pt x="1172" y="9"/>
                    </a:lnTo>
                    <a:lnTo>
                      <a:pt x="1174" y="9"/>
                    </a:lnTo>
                    <a:lnTo>
                      <a:pt x="1174" y="10"/>
                    </a:lnTo>
                    <a:lnTo>
                      <a:pt x="1175" y="9"/>
                    </a:lnTo>
                    <a:lnTo>
                      <a:pt x="1175" y="10"/>
                    </a:lnTo>
                    <a:lnTo>
                      <a:pt x="1175" y="12"/>
                    </a:lnTo>
                    <a:lnTo>
                      <a:pt x="1176" y="12"/>
                    </a:lnTo>
                    <a:lnTo>
                      <a:pt x="1176" y="11"/>
                    </a:lnTo>
                    <a:lnTo>
                      <a:pt x="1176" y="11"/>
                    </a:lnTo>
                    <a:lnTo>
                      <a:pt x="1177" y="10"/>
                    </a:lnTo>
                    <a:lnTo>
                      <a:pt x="1177" y="7"/>
                    </a:lnTo>
                    <a:lnTo>
                      <a:pt x="1177" y="7"/>
                    </a:lnTo>
                    <a:lnTo>
                      <a:pt x="1178" y="7"/>
                    </a:lnTo>
                    <a:lnTo>
                      <a:pt x="1178" y="6"/>
                    </a:lnTo>
                    <a:lnTo>
                      <a:pt x="1179" y="7"/>
                    </a:lnTo>
                    <a:lnTo>
                      <a:pt x="1179" y="7"/>
                    </a:lnTo>
                    <a:lnTo>
                      <a:pt x="1179" y="7"/>
                    </a:lnTo>
                    <a:lnTo>
                      <a:pt x="1180" y="9"/>
                    </a:lnTo>
                    <a:lnTo>
                      <a:pt x="1180" y="11"/>
                    </a:lnTo>
                    <a:lnTo>
                      <a:pt x="1180" y="12"/>
                    </a:lnTo>
                    <a:lnTo>
                      <a:pt x="1181" y="15"/>
                    </a:lnTo>
                    <a:lnTo>
                      <a:pt x="1181" y="17"/>
                    </a:lnTo>
                    <a:lnTo>
                      <a:pt x="1181" y="17"/>
                    </a:lnTo>
                    <a:lnTo>
                      <a:pt x="1183" y="18"/>
                    </a:lnTo>
                    <a:lnTo>
                      <a:pt x="1183" y="17"/>
                    </a:lnTo>
                    <a:lnTo>
                      <a:pt x="1184" y="17"/>
                    </a:lnTo>
                    <a:lnTo>
                      <a:pt x="1184" y="14"/>
                    </a:lnTo>
                    <a:lnTo>
                      <a:pt x="1184" y="12"/>
                    </a:lnTo>
                    <a:lnTo>
                      <a:pt x="1185" y="12"/>
                    </a:lnTo>
                    <a:lnTo>
                      <a:pt x="1185" y="11"/>
                    </a:lnTo>
                    <a:lnTo>
                      <a:pt x="1185" y="11"/>
                    </a:lnTo>
                    <a:lnTo>
                      <a:pt x="1186" y="11"/>
                    </a:lnTo>
                    <a:lnTo>
                      <a:pt x="1186" y="11"/>
                    </a:lnTo>
                    <a:lnTo>
                      <a:pt x="1186" y="11"/>
                    </a:lnTo>
                    <a:lnTo>
                      <a:pt x="1187" y="11"/>
                    </a:lnTo>
                    <a:lnTo>
                      <a:pt x="1187" y="10"/>
                    </a:lnTo>
                    <a:lnTo>
                      <a:pt x="1188" y="8"/>
                    </a:lnTo>
                    <a:lnTo>
                      <a:pt x="1188" y="8"/>
                    </a:lnTo>
                    <a:lnTo>
                      <a:pt x="1188" y="9"/>
                    </a:lnTo>
                    <a:lnTo>
                      <a:pt x="1189" y="8"/>
                    </a:lnTo>
                    <a:lnTo>
                      <a:pt x="1189" y="7"/>
                    </a:lnTo>
                    <a:lnTo>
                      <a:pt x="1189" y="8"/>
                    </a:lnTo>
                    <a:lnTo>
                      <a:pt x="1190" y="7"/>
                    </a:lnTo>
                    <a:lnTo>
                      <a:pt x="1190" y="8"/>
                    </a:lnTo>
                    <a:lnTo>
                      <a:pt x="1190" y="11"/>
                    </a:lnTo>
                    <a:lnTo>
                      <a:pt x="1192" y="15"/>
                    </a:lnTo>
                    <a:lnTo>
                      <a:pt x="1192" y="12"/>
                    </a:lnTo>
                    <a:lnTo>
                      <a:pt x="1193" y="15"/>
                    </a:lnTo>
                    <a:lnTo>
                      <a:pt x="1193" y="16"/>
                    </a:lnTo>
                    <a:lnTo>
                      <a:pt x="1193" y="17"/>
                    </a:lnTo>
                    <a:lnTo>
                      <a:pt x="1194" y="19"/>
                    </a:lnTo>
                    <a:lnTo>
                      <a:pt x="1194" y="17"/>
                    </a:lnTo>
                    <a:lnTo>
                      <a:pt x="1194" y="16"/>
                    </a:lnTo>
                    <a:lnTo>
                      <a:pt x="1195" y="15"/>
                    </a:lnTo>
                    <a:lnTo>
                      <a:pt x="1195" y="12"/>
                    </a:lnTo>
                    <a:lnTo>
                      <a:pt x="1195" y="11"/>
                    </a:lnTo>
                    <a:lnTo>
                      <a:pt x="1196" y="10"/>
                    </a:lnTo>
                    <a:lnTo>
                      <a:pt x="1196" y="11"/>
                    </a:lnTo>
                    <a:lnTo>
                      <a:pt x="1197" y="11"/>
                    </a:lnTo>
                    <a:lnTo>
                      <a:pt x="1197" y="12"/>
                    </a:lnTo>
                    <a:lnTo>
                      <a:pt x="1197" y="11"/>
                    </a:lnTo>
                    <a:lnTo>
                      <a:pt x="1198" y="11"/>
                    </a:lnTo>
                    <a:lnTo>
                      <a:pt x="1198" y="10"/>
                    </a:lnTo>
                    <a:lnTo>
                      <a:pt x="1198" y="12"/>
                    </a:lnTo>
                    <a:lnTo>
                      <a:pt x="1199" y="11"/>
                    </a:lnTo>
                    <a:lnTo>
                      <a:pt x="1199" y="11"/>
                    </a:lnTo>
                    <a:lnTo>
                      <a:pt x="1199" y="14"/>
                    </a:lnTo>
                    <a:lnTo>
                      <a:pt x="1201" y="12"/>
                    </a:lnTo>
                    <a:lnTo>
                      <a:pt x="1201" y="15"/>
                    </a:lnTo>
                    <a:lnTo>
                      <a:pt x="1202" y="14"/>
                    </a:lnTo>
                    <a:lnTo>
                      <a:pt x="1202" y="12"/>
                    </a:lnTo>
                    <a:lnTo>
                      <a:pt x="1202" y="11"/>
                    </a:lnTo>
                    <a:lnTo>
                      <a:pt x="1203" y="10"/>
                    </a:lnTo>
                    <a:lnTo>
                      <a:pt x="1203" y="11"/>
                    </a:lnTo>
                    <a:lnTo>
                      <a:pt x="1203" y="11"/>
                    </a:lnTo>
                    <a:lnTo>
                      <a:pt x="1204" y="12"/>
                    </a:lnTo>
                    <a:lnTo>
                      <a:pt x="1204" y="11"/>
                    </a:lnTo>
                    <a:lnTo>
                      <a:pt x="1204" y="11"/>
                    </a:lnTo>
                    <a:lnTo>
                      <a:pt x="1205" y="11"/>
                    </a:lnTo>
                    <a:lnTo>
                      <a:pt x="1205" y="10"/>
                    </a:lnTo>
                    <a:lnTo>
                      <a:pt x="1206" y="7"/>
                    </a:lnTo>
                    <a:lnTo>
                      <a:pt x="1206" y="7"/>
                    </a:lnTo>
                    <a:lnTo>
                      <a:pt x="1206" y="9"/>
                    </a:lnTo>
                    <a:lnTo>
                      <a:pt x="1207" y="8"/>
                    </a:lnTo>
                    <a:lnTo>
                      <a:pt x="1207" y="8"/>
                    </a:lnTo>
                    <a:lnTo>
                      <a:pt x="1207" y="8"/>
                    </a:lnTo>
                    <a:lnTo>
                      <a:pt x="1208" y="7"/>
                    </a:lnTo>
                    <a:lnTo>
                      <a:pt x="1208" y="7"/>
                    </a:lnTo>
                    <a:lnTo>
                      <a:pt x="1210" y="7"/>
                    </a:lnTo>
                    <a:lnTo>
                      <a:pt x="1210" y="7"/>
                    </a:lnTo>
                    <a:lnTo>
                      <a:pt x="1210" y="6"/>
                    </a:lnTo>
                    <a:lnTo>
                      <a:pt x="1211" y="6"/>
                    </a:lnTo>
                    <a:lnTo>
                      <a:pt x="1211" y="8"/>
                    </a:lnTo>
                    <a:lnTo>
                      <a:pt x="1211" y="9"/>
                    </a:lnTo>
                    <a:lnTo>
                      <a:pt x="1212" y="10"/>
                    </a:lnTo>
                    <a:lnTo>
                      <a:pt x="1212" y="11"/>
                    </a:lnTo>
                    <a:lnTo>
                      <a:pt x="1212" y="12"/>
                    </a:lnTo>
                    <a:lnTo>
                      <a:pt x="1213" y="14"/>
                    </a:lnTo>
                    <a:lnTo>
                      <a:pt x="1213" y="14"/>
                    </a:lnTo>
                    <a:lnTo>
                      <a:pt x="1214" y="14"/>
                    </a:lnTo>
                    <a:lnTo>
                      <a:pt x="1214" y="12"/>
                    </a:lnTo>
                    <a:lnTo>
                      <a:pt x="1214" y="10"/>
                    </a:lnTo>
                    <a:lnTo>
                      <a:pt x="1215" y="9"/>
                    </a:lnTo>
                    <a:lnTo>
                      <a:pt x="1215" y="10"/>
                    </a:lnTo>
                    <a:lnTo>
                      <a:pt x="1215" y="10"/>
                    </a:lnTo>
                    <a:lnTo>
                      <a:pt x="1216" y="9"/>
                    </a:lnTo>
                    <a:lnTo>
                      <a:pt x="1216" y="9"/>
                    </a:lnTo>
                    <a:lnTo>
                      <a:pt x="1216" y="11"/>
                    </a:lnTo>
                    <a:lnTo>
                      <a:pt x="1217" y="9"/>
                    </a:lnTo>
                    <a:lnTo>
                      <a:pt x="1217" y="10"/>
                    </a:lnTo>
                    <a:lnTo>
                      <a:pt x="1219" y="10"/>
                    </a:lnTo>
                    <a:lnTo>
                      <a:pt x="1219" y="10"/>
                    </a:lnTo>
                    <a:lnTo>
                      <a:pt x="1219" y="11"/>
                    </a:lnTo>
                    <a:lnTo>
                      <a:pt x="1220" y="11"/>
                    </a:lnTo>
                    <a:lnTo>
                      <a:pt x="1220" y="14"/>
                    </a:lnTo>
                    <a:lnTo>
                      <a:pt x="1220" y="11"/>
                    </a:lnTo>
                    <a:lnTo>
                      <a:pt x="1221" y="11"/>
                    </a:lnTo>
                    <a:lnTo>
                      <a:pt x="1221" y="11"/>
                    </a:lnTo>
                    <a:lnTo>
                      <a:pt x="1221" y="10"/>
                    </a:lnTo>
                    <a:lnTo>
                      <a:pt x="1222" y="10"/>
                    </a:lnTo>
                    <a:lnTo>
                      <a:pt x="1222" y="9"/>
                    </a:lnTo>
                    <a:lnTo>
                      <a:pt x="1223" y="8"/>
                    </a:lnTo>
                    <a:lnTo>
                      <a:pt x="1223" y="9"/>
                    </a:lnTo>
                    <a:lnTo>
                      <a:pt x="1223" y="8"/>
                    </a:lnTo>
                    <a:lnTo>
                      <a:pt x="1224" y="6"/>
                    </a:lnTo>
                    <a:lnTo>
                      <a:pt x="1224" y="7"/>
                    </a:lnTo>
                    <a:lnTo>
                      <a:pt x="1224" y="9"/>
                    </a:lnTo>
                    <a:lnTo>
                      <a:pt x="1225" y="10"/>
                    </a:lnTo>
                    <a:lnTo>
                      <a:pt x="1225" y="10"/>
                    </a:lnTo>
                    <a:lnTo>
                      <a:pt x="1225" y="12"/>
                    </a:lnTo>
                    <a:lnTo>
                      <a:pt x="1226" y="12"/>
                    </a:lnTo>
                    <a:lnTo>
                      <a:pt x="1226" y="14"/>
                    </a:lnTo>
                    <a:lnTo>
                      <a:pt x="1228" y="14"/>
                    </a:lnTo>
                    <a:lnTo>
                      <a:pt x="1228" y="14"/>
                    </a:lnTo>
                    <a:lnTo>
                      <a:pt x="1228" y="14"/>
                    </a:lnTo>
                    <a:lnTo>
                      <a:pt x="1229" y="15"/>
                    </a:lnTo>
                    <a:lnTo>
                      <a:pt x="1229" y="19"/>
                    </a:lnTo>
                    <a:lnTo>
                      <a:pt x="1229" y="19"/>
                    </a:lnTo>
                    <a:lnTo>
                      <a:pt x="1230" y="18"/>
                    </a:lnTo>
                    <a:lnTo>
                      <a:pt x="1230" y="18"/>
                    </a:lnTo>
                    <a:lnTo>
                      <a:pt x="1230" y="16"/>
                    </a:lnTo>
                    <a:lnTo>
                      <a:pt x="1231" y="14"/>
                    </a:lnTo>
                    <a:lnTo>
                      <a:pt x="1231" y="12"/>
                    </a:lnTo>
                    <a:lnTo>
                      <a:pt x="1232" y="12"/>
                    </a:lnTo>
                    <a:lnTo>
                      <a:pt x="1232" y="11"/>
                    </a:lnTo>
                    <a:lnTo>
                      <a:pt x="1232" y="12"/>
                    </a:lnTo>
                    <a:lnTo>
                      <a:pt x="1233" y="12"/>
                    </a:lnTo>
                    <a:lnTo>
                      <a:pt x="1233" y="12"/>
                    </a:lnTo>
                    <a:lnTo>
                      <a:pt x="1233" y="11"/>
                    </a:lnTo>
                    <a:lnTo>
                      <a:pt x="1234" y="11"/>
                    </a:lnTo>
                    <a:lnTo>
                      <a:pt x="1234" y="12"/>
                    </a:lnTo>
                    <a:lnTo>
                      <a:pt x="1234" y="11"/>
                    </a:lnTo>
                    <a:lnTo>
                      <a:pt x="1235" y="15"/>
                    </a:lnTo>
                    <a:lnTo>
                      <a:pt x="1235" y="17"/>
                    </a:lnTo>
                    <a:lnTo>
                      <a:pt x="1237" y="17"/>
                    </a:lnTo>
                    <a:lnTo>
                      <a:pt x="1237" y="17"/>
                    </a:lnTo>
                    <a:lnTo>
                      <a:pt x="1237" y="17"/>
                    </a:lnTo>
                    <a:lnTo>
                      <a:pt x="1238" y="16"/>
                    </a:lnTo>
                    <a:lnTo>
                      <a:pt x="1238" y="17"/>
                    </a:lnTo>
                    <a:lnTo>
                      <a:pt x="1238" y="17"/>
                    </a:lnTo>
                    <a:lnTo>
                      <a:pt x="1239" y="17"/>
                    </a:lnTo>
                    <a:lnTo>
                      <a:pt x="1239" y="16"/>
                    </a:lnTo>
                    <a:lnTo>
                      <a:pt x="1239" y="16"/>
                    </a:lnTo>
                    <a:lnTo>
                      <a:pt x="1240" y="16"/>
                    </a:lnTo>
                    <a:lnTo>
                      <a:pt x="1240" y="18"/>
                    </a:lnTo>
                    <a:lnTo>
                      <a:pt x="1241" y="18"/>
                    </a:lnTo>
                    <a:lnTo>
                      <a:pt x="1241" y="19"/>
                    </a:lnTo>
                    <a:lnTo>
                      <a:pt x="1241" y="18"/>
                    </a:lnTo>
                    <a:lnTo>
                      <a:pt x="1242" y="18"/>
                    </a:lnTo>
                    <a:lnTo>
                      <a:pt x="1242" y="19"/>
                    </a:lnTo>
                    <a:lnTo>
                      <a:pt x="1242" y="19"/>
                    </a:lnTo>
                    <a:lnTo>
                      <a:pt x="1243" y="20"/>
                    </a:lnTo>
                    <a:lnTo>
                      <a:pt x="1243" y="19"/>
                    </a:lnTo>
                    <a:lnTo>
                      <a:pt x="1243" y="21"/>
                    </a:lnTo>
                    <a:lnTo>
                      <a:pt x="1244" y="23"/>
                    </a:lnTo>
                    <a:lnTo>
                      <a:pt x="1244" y="21"/>
                    </a:lnTo>
                    <a:lnTo>
                      <a:pt x="1246" y="21"/>
                    </a:lnTo>
                    <a:lnTo>
                      <a:pt x="1246" y="20"/>
                    </a:lnTo>
                    <a:lnTo>
                      <a:pt x="1246" y="19"/>
                    </a:lnTo>
                    <a:lnTo>
                      <a:pt x="1247" y="21"/>
                    </a:lnTo>
                    <a:lnTo>
                      <a:pt x="1247" y="23"/>
                    </a:lnTo>
                    <a:lnTo>
                      <a:pt x="1247" y="20"/>
                    </a:lnTo>
                    <a:lnTo>
                      <a:pt x="1248" y="18"/>
                    </a:lnTo>
                    <a:lnTo>
                      <a:pt x="1248" y="18"/>
                    </a:lnTo>
                    <a:lnTo>
                      <a:pt x="1248" y="19"/>
                    </a:lnTo>
                    <a:lnTo>
                      <a:pt x="1249" y="21"/>
                    </a:lnTo>
                    <a:lnTo>
                      <a:pt x="1249" y="20"/>
                    </a:lnTo>
                    <a:lnTo>
                      <a:pt x="1250" y="19"/>
                    </a:lnTo>
                    <a:lnTo>
                      <a:pt x="1250" y="19"/>
                    </a:lnTo>
                    <a:lnTo>
                      <a:pt x="1250" y="19"/>
                    </a:lnTo>
                    <a:lnTo>
                      <a:pt x="1251" y="20"/>
                    </a:lnTo>
                    <a:lnTo>
                      <a:pt x="1251" y="19"/>
                    </a:lnTo>
                    <a:lnTo>
                      <a:pt x="1251" y="18"/>
                    </a:lnTo>
                    <a:lnTo>
                      <a:pt x="1252" y="17"/>
                    </a:lnTo>
                    <a:lnTo>
                      <a:pt x="1252" y="15"/>
                    </a:lnTo>
                    <a:lnTo>
                      <a:pt x="1253" y="14"/>
                    </a:lnTo>
                    <a:lnTo>
                      <a:pt x="1253" y="14"/>
                    </a:lnTo>
                    <a:lnTo>
                      <a:pt x="1253" y="12"/>
                    </a:lnTo>
                    <a:lnTo>
                      <a:pt x="1255" y="12"/>
                    </a:lnTo>
                    <a:lnTo>
                      <a:pt x="1255" y="10"/>
                    </a:lnTo>
                    <a:lnTo>
                      <a:pt x="1255" y="10"/>
                    </a:lnTo>
                    <a:lnTo>
                      <a:pt x="1256" y="10"/>
                    </a:lnTo>
                    <a:lnTo>
                      <a:pt x="1256" y="9"/>
                    </a:lnTo>
                    <a:lnTo>
                      <a:pt x="1256" y="12"/>
                    </a:lnTo>
                    <a:lnTo>
                      <a:pt x="1257" y="14"/>
                    </a:lnTo>
                    <a:lnTo>
                      <a:pt x="1257" y="18"/>
                    </a:lnTo>
                    <a:lnTo>
                      <a:pt x="1258" y="18"/>
                    </a:lnTo>
                    <a:lnTo>
                      <a:pt x="1258" y="18"/>
                    </a:lnTo>
                    <a:lnTo>
                      <a:pt x="1258" y="18"/>
                    </a:lnTo>
                    <a:lnTo>
                      <a:pt x="1259" y="19"/>
                    </a:lnTo>
                    <a:lnTo>
                      <a:pt x="1259" y="18"/>
                    </a:lnTo>
                    <a:lnTo>
                      <a:pt x="1259" y="19"/>
                    </a:lnTo>
                    <a:lnTo>
                      <a:pt x="1260" y="19"/>
                    </a:lnTo>
                    <a:lnTo>
                      <a:pt x="1260" y="20"/>
                    </a:lnTo>
                    <a:lnTo>
                      <a:pt x="1260" y="23"/>
                    </a:lnTo>
                    <a:lnTo>
                      <a:pt x="1261" y="20"/>
                    </a:lnTo>
                    <a:lnTo>
                      <a:pt x="1261" y="20"/>
                    </a:lnTo>
                    <a:lnTo>
                      <a:pt x="1262" y="20"/>
                    </a:lnTo>
                    <a:lnTo>
                      <a:pt x="1262" y="21"/>
                    </a:lnTo>
                    <a:lnTo>
                      <a:pt x="1262" y="20"/>
                    </a:lnTo>
                    <a:lnTo>
                      <a:pt x="1264" y="19"/>
                    </a:lnTo>
                    <a:lnTo>
                      <a:pt x="1264" y="18"/>
                    </a:lnTo>
                    <a:lnTo>
                      <a:pt x="1264" y="20"/>
                    </a:lnTo>
                    <a:lnTo>
                      <a:pt x="1265" y="19"/>
                    </a:lnTo>
                    <a:lnTo>
                      <a:pt x="1265" y="20"/>
                    </a:lnTo>
                    <a:lnTo>
                      <a:pt x="1265" y="21"/>
                    </a:lnTo>
                    <a:lnTo>
                      <a:pt x="1266" y="20"/>
                    </a:lnTo>
                    <a:lnTo>
                      <a:pt x="1266" y="20"/>
                    </a:lnTo>
                    <a:lnTo>
                      <a:pt x="1267" y="19"/>
                    </a:lnTo>
                    <a:lnTo>
                      <a:pt x="1267" y="15"/>
                    </a:lnTo>
                    <a:lnTo>
                      <a:pt x="1267" y="14"/>
                    </a:lnTo>
                    <a:lnTo>
                      <a:pt x="1268" y="12"/>
                    </a:lnTo>
                    <a:lnTo>
                      <a:pt x="1268" y="12"/>
                    </a:lnTo>
                    <a:lnTo>
                      <a:pt x="1268" y="12"/>
                    </a:lnTo>
                    <a:lnTo>
                      <a:pt x="1269" y="14"/>
                    </a:lnTo>
                    <a:lnTo>
                      <a:pt x="1269" y="14"/>
                    </a:lnTo>
                    <a:lnTo>
                      <a:pt x="1269" y="12"/>
                    </a:lnTo>
                    <a:lnTo>
                      <a:pt x="1270" y="10"/>
                    </a:lnTo>
                    <a:lnTo>
                      <a:pt x="1270" y="11"/>
                    </a:lnTo>
                    <a:lnTo>
                      <a:pt x="1271" y="11"/>
                    </a:lnTo>
                    <a:lnTo>
                      <a:pt x="1271" y="11"/>
                    </a:lnTo>
                    <a:lnTo>
                      <a:pt x="1271" y="12"/>
                    </a:lnTo>
                    <a:lnTo>
                      <a:pt x="1273" y="11"/>
                    </a:lnTo>
                    <a:lnTo>
                      <a:pt x="1273" y="11"/>
                    </a:lnTo>
                    <a:lnTo>
                      <a:pt x="1273" y="12"/>
                    </a:lnTo>
                    <a:lnTo>
                      <a:pt x="1274" y="14"/>
                    </a:lnTo>
                    <a:lnTo>
                      <a:pt x="1274" y="14"/>
                    </a:lnTo>
                    <a:lnTo>
                      <a:pt x="1274" y="12"/>
                    </a:lnTo>
                    <a:lnTo>
                      <a:pt x="1275" y="12"/>
                    </a:lnTo>
                    <a:lnTo>
                      <a:pt x="1275" y="12"/>
                    </a:lnTo>
                    <a:lnTo>
                      <a:pt x="1276" y="12"/>
                    </a:lnTo>
                    <a:lnTo>
                      <a:pt x="1276" y="14"/>
                    </a:lnTo>
                    <a:lnTo>
                      <a:pt x="1276" y="14"/>
                    </a:lnTo>
                    <a:lnTo>
                      <a:pt x="1277" y="14"/>
                    </a:lnTo>
                    <a:lnTo>
                      <a:pt x="1277" y="15"/>
                    </a:lnTo>
                    <a:lnTo>
                      <a:pt x="1277" y="15"/>
                    </a:lnTo>
                    <a:lnTo>
                      <a:pt x="1278" y="17"/>
                    </a:lnTo>
                    <a:lnTo>
                      <a:pt x="1278" y="15"/>
                    </a:lnTo>
                    <a:lnTo>
                      <a:pt x="1278" y="16"/>
                    </a:lnTo>
                    <a:lnTo>
                      <a:pt x="1279" y="17"/>
                    </a:lnTo>
                    <a:lnTo>
                      <a:pt x="1279" y="18"/>
                    </a:lnTo>
                    <a:lnTo>
                      <a:pt x="1280" y="17"/>
                    </a:lnTo>
                    <a:lnTo>
                      <a:pt x="1280" y="17"/>
                    </a:lnTo>
                    <a:lnTo>
                      <a:pt x="1280" y="17"/>
                    </a:lnTo>
                    <a:lnTo>
                      <a:pt x="1282" y="16"/>
                    </a:lnTo>
                    <a:lnTo>
                      <a:pt x="1282" y="17"/>
                    </a:lnTo>
                    <a:lnTo>
                      <a:pt x="1282" y="15"/>
                    </a:lnTo>
                    <a:lnTo>
                      <a:pt x="1283" y="12"/>
                    </a:lnTo>
                    <a:lnTo>
                      <a:pt x="1283" y="12"/>
                    </a:lnTo>
                    <a:lnTo>
                      <a:pt x="1283" y="10"/>
                    </a:lnTo>
                    <a:lnTo>
                      <a:pt x="1284" y="9"/>
                    </a:lnTo>
                    <a:lnTo>
                      <a:pt x="1284" y="10"/>
                    </a:lnTo>
                    <a:lnTo>
                      <a:pt x="1285" y="11"/>
                    </a:lnTo>
                    <a:lnTo>
                      <a:pt x="1285" y="14"/>
                    </a:lnTo>
                    <a:lnTo>
                      <a:pt x="1285" y="15"/>
                    </a:lnTo>
                    <a:lnTo>
                      <a:pt x="1286" y="15"/>
                    </a:lnTo>
                    <a:lnTo>
                      <a:pt x="1286" y="15"/>
                    </a:lnTo>
                    <a:lnTo>
                      <a:pt x="1286" y="17"/>
                    </a:lnTo>
                    <a:lnTo>
                      <a:pt x="1287" y="17"/>
                    </a:lnTo>
                    <a:lnTo>
                      <a:pt x="1287" y="17"/>
                    </a:lnTo>
                    <a:lnTo>
                      <a:pt x="1287" y="15"/>
                    </a:lnTo>
                    <a:lnTo>
                      <a:pt x="1288" y="14"/>
                    </a:lnTo>
                    <a:lnTo>
                      <a:pt x="1288" y="17"/>
                    </a:lnTo>
                    <a:lnTo>
                      <a:pt x="1289" y="17"/>
                    </a:lnTo>
                    <a:lnTo>
                      <a:pt x="1289" y="17"/>
                    </a:lnTo>
                    <a:lnTo>
                      <a:pt x="1289" y="17"/>
                    </a:lnTo>
                    <a:lnTo>
                      <a:pt x="1291" y="18"/>
                    </a:lnTo>
                    <a:lnTo>
                      <a:pt x="1291" y="18"/>
                    </a:lnTo>
                    <a:lnTo>
                      <a:pt x="1291" y="17"/>
                    </a:lnTo>
                    <a:lnTo>
                      <a:pt x="1292" y="17"/>
                    </a:lnTo>
                    <a:lnTo>
                      <a:pt x="1292" y="15"/>
                    </a:lnTo>
                    <a:lnTo>
                      <a:pt x="1292" y="17"/>
                    </a:lnTo>
                    <a:lnTo>
                      <a:pt x="1293" y="14"/>
                    </a:lnTo>
                    <a:lnTo>
                      <a:pt x="1293" y="14"/>
                    </a:lnTo>
                    <a:lnTo>
                      <a:pt x="1294" y="15"/>
                    </a:lnTo>
                    <a:lnTo>
                      <a:pt x="1294" y="16"/>
                    </a:lnTo>
                    <a:lnTo>
                      <a:pt x="1294" y="17"/>
                    </a:lnTo>
                    <a:lnTo>
                      <a:pt x="1295" y="18"/>
                    </a:lnTo>
                    <a:lnTo>
                      <a:pt x="1295" y="17"/>
                    </a:lnTo>
                    <a:lnTo>
                      <a:pt x="1295" y="17"/>
                    </a:lnTo>
                    <a:lnTo>
                      <a:pt x="1296" y="16"/>
                    </a:lnTo>
                    <a:lnTo>
                      <a:pt x="1296" y="17"/>
                    </a:lnTo>
                    <a:lnTo>
                      <a:pt x="1297" y="16"/>
                    </a:lnTo>
                    <a:lnTo>
                      <a:pt x="1297" y="18"/>
                    </a:lnTo>
                    <a:lnTo>
                      <a:pt x="1297" y="15"/>
                    </a:lnTo>
                    <a:lnTo>
                      <a:pt x="1298" y="15"/>
                    </a:lnTo>
                    <a:lnTo>
                      <a:pt x="1298" y="17"/>
                    </a:lnTo>
                    <a:lnTo>
                      <a:pt x="1298" y="18"/>
                    </a:lnTo>
                    <a:lnTo>
                      <a:pt x="1300" y="19"/>
                    </a:lnTo>
                    <a:lnTo>
                      <a:pt x="1300" y="18"/>
                    </a:lnTo>
                    <a:lnTo>
                      <a:pt x="1300" y="18"/>
                    </a:lnTo>
                    <a:lnTo>
                      <a:pt x="1301" y="18"/>
                    </a:lnTo>
                    <a:lnTo>
                      <a:pt x="1301" y="15"/>
                    </a:lnTo>
                    <a:lnTo>
                      <a:pt x="1302" y="15"/>
                    </a:lnTo>
                    <a:lnTo>
                      <a:pt x="1302" y="15"/>
                    </a:lnTo>
                    <a:lnTo>
                      <a:pt x="1302" y="15"/>
                    </a:lnTo>
                    <a:lnTo>
                      <a:pt x="1303" y="15"/>
                    </a:lnTo>
                    <a:lnTo>
                      <a:pt x="1303" y="14"/>
                    </a:lnTo>
                    <a:lnTo>
                      <a:pt x="1303" y="12"/>
                    </a:lnTo>
                    <a:lnTo>
                      <a:pt x="1304" y="10"/>
                    </a:lnTo>
                    <a:lnTo>
                      <a:pt x="1304" y="9"/>
                    </a:lnTo>
                    <a:lnTo>
                      <a:pt x="1304" y="10"/>
                    </a:lnTo>
                    <a:lnTo>
                      <a:pt x="1305" y="12"/>
                    </a:lnTo>
                    <a:lnTo>
                      <a:pt x="1305" y="15"/>
                    </a:lnTo>
                    <a:lnTo>
                      <a:pt x="1306" y="15"/>
                    </a:lnTo>
                    <a:lnTo>
                      <a:pt x="1306" y="15"/>
                    </a:lnTo>
                    <a:lnTo>
                      <a:pt x="1306" y="17"/>
                    </a:lnTo>
                    <a:lnTo>
                      <a:pt x="1307" y="15"/>
                    </a:lnTo>
                    <a:lnTo>
                      <a:pt x="1307" y="17"/>
                    </a:lnTo>
                    <a:lnTo>
                      <a:pt x="1307" y="15"/>
                    </a:lnTo>
                    <a:lnTo>
                      <a:pt x="1309" y="17"/>
                    </a:lnTo>
                    <a:lnTo>
                      <a:pt x="1309" y="15"/>
                    </a:lnTo>
                    <a:lnTo>
                      <a:pt x="1309" y="17"/>
                    </a:lnTo>
                    <a:lnTo>
                      <a:pt x="1310" y="17"/>
                    </a:lnTo>
                    <a:lnTo>
                      <a:pt x="1310" y="18"/>
                    </a:lnTo>
                    <a:lnTo>
                      <a:pt x="1311" y="19"/>
                    </a:lnTo>
                    <a:lnTo>
                      <a:pt x="1311" y="19"/>
                    </a:lnTo>
                    <a:lnTo>
                      <a:pt x="1311" y="19"/>
                    </a:lnTo>
                    <a:lnTo>
                      <a:pt x="1312" y="19"/>
                    </a:lnTo>
                    <a:lnTo>
                      <a:pt x="1312" y="20"/>
                    </a:lnTo>
                    <a:lnTo>
                      <a:pt x="1312" y="20"/>
                    </a:lnTo>
                    <a:lnTo>
                      <a:pt x="1313" y="20"/>
                    </a:lnTo>
                    <a:lnTo>
                      <a:pt x="1313" y="18"/>
                    </a:lnTo>
                    <a:lnTo>
                      <a:pt x="1313" y="17"/>
                    </a:lnTo>
                    <a:lnTo>
                      <a:pt x="1314" y="17"/>
                    </a:lnTo>
                    <a:lnTo>
                      <a:pt x="1314" y="19"/>
                    </a:lnTo>
                    <a:lnTo>
                      <a:pt x="1315" y="19"/>
                    </a:lnTo>
                    <a:lnTo>
                      <a:pt x="1315" y="19"/>
                    </a:lnTo>
                    <a:lnTo>
                      <a:pt x="1315" y="19"/>
                    </a:lnTo>
                    <a:lnTo>
                      <a:pt x="1316" y="20"/>
                    </a:lnTo>
                    <a:lnTo>
                      <a:pt x="1316" y="19"/>
                    </a:lnTo>
                    <a:lnTo>
                      <a:pt x="1316" y="20"/>
                    </a:lnTo>
                    <a:lnTo>
                      <a:pt x="1318" y="21"/>
                    </a:lnTo>
                    <a:lnTo>
                      <a:pt x="1318" y="21"/>
                    </a:lnTo>
                    <a:lnTo>
                      <a:pt x="1318" y="20"/>
                    </a:lnTo>
                    <a:lnTo>
                      <a:pt x="1319" y="20"/>
                    </a:lnTo>
                    <a:lnTo>
                      <a:pt x="1319" y="19"/>
                    </a:lnTo>
                    <a:lnTo>
                      <a:pt x="1320" y="20"/>
                    </a:lnTo>
                    <a:lnTo>
                      <a:pt x="1320" y="20"/>
                    </a:lnTo>
                    <a:lnTo>
                      <a:pt x="1320" y="20"/>
                    </a:lnTo>
                    <a:lnTo>
                      <a:pt x="1321" y="24"/>
                    </a:lnTo>
                    <a:lnTo>
                      <a:pt x="1321" y="23"/>
                    </a:lnTo>
                    <a:lnTo>
                      <a:pt x="1321" y="21"/>
                    </a:lnTo>
                    <a:lnTo>
                      <a:pt x="1322" y="20"/>
                    </a:lnTo>
                    <a:lnTo>
                      <a:pt x="1322" y="18"/>
                    </a:lnTo>
                    <a:lnTo>
                      <a:pt x="1322" y="17"/>
                    </a:lnTo>
                    <a:lnTo>
                      <a:pt x="1323" y="18"/>
                    </a:lnTo>
                    <a:lnTo>
                      <a:pt x="1323" y="17"/>
                    </a:lnTo>
                    <a:lnTo>
                      <a:pt x="1324" y="17"/>
                    </a:lnTo>
                    <a:lnTo>
                      <a:pt x="1324" y="17"/>
                    </a:lnTo>
                    <a:lnTo>
                      <a:pt x="1324" y="18"/>
                    </a:lnTo>
                    <a:lnTo>
                      <a:pt x="1325" y="17"/>
                    </a:lnTo>
                    <a:lnTo>
                      <a:pt x="1325" y="18"/>
                    </a:lnTo>
                    <a:lnTo>
                      <a:pt x="1325" y="19"/>
                    </a:lnTo>
                    <a:lnTo>
                      <a:pt x="1327" y="18"/>
                    </a:lnTo>
                    <a:lnTo>
                      <a:pt x="1327" y="18"/>
                    </a:lnTo>
                    <a:lnTo>
                      <a:pt x="1327" y="19"/>
                    </a:lnTo>
                    <a:lnTo>
                      <a:pt x="1328" y="18"/>
                    </a:lnTo>
                    <a:lnTo>
                      <a:pt x="1328" y="17"/>
                    </a:lnTo>
                    <a:lnTo>
                      <a:pt x="1329" y="17"/>
                    </a:lnTo>
                    <a:lnTo>
                      <a:pt x="1329" y="18"/>
                    </a:lnTo>
                    <a:lnTo>
                      <a:pt x="1329" y="20"/>
                    </a:lnTo>
                    <a:lnTo>
                      <a:pt x="1330" y="20"/>
                    </a:lnTo>
                    <a:lnTo>
                      <a:pt x="1330" y="17"/>
                    </a:lnTo>
                    <a:lnTo>
                      <a:pt x="1330" y="17"/>
                    </a:lnTo>
                    <a:lnTo>
                      <a:pt x="1331" y="17"/>
                    </a:lnTo>
                    <a:lnTo>
                      <a:pt x="1331" y="15"/>
                    </a:lnTo>
                    <a:lnTo>
                      <a:pt x="1331" y="15"/>
                    </a:lnTo>
                    <a:lnTo>
                      <a:pt x="1332" y="14"/>
                    </a:lnTo>
                    <a:lnTo>
                      <a:pt x="1332" y="12"/>
                    </a:lnTo>
                    <a:lnTo>
                      <a:pt x="1333" y="12"/>
                    </a:lnTo>
                    <a:lnTo>
                      <a:pt x="1333" y="12"/>
                    </a:lnTo>
                    <a:lnTo>
                      <a:pt x="1333" y="15"/>
                    </a:lnTo>
                    <a:lnTo>
                      <a:pt x="1334" y="14"/>
                    </a:lnTo>
                    <a:lnTo>
                      <a:pt x="1334" y="15"/>
                    </a:lnTo>
                    <a:lnTo>
                      <a:pt x="1334" y="14"/>
                    </a:lnTo>
                    <a:lnTo>
                      <a:pt x="1336" y="14"/>
                    </a:lnTo>
                    <a:lnTo>
                      <a:pt x="1336" y="12"/>
                    </a:lnTo>
                    <a:lnTo>
                      <a:pt x="1336" y="10"/>
                    </a:lnTo>
                    <a:lnTo>
                      <a:pt x="1337" y="10"/>
                    </a:lnTo>
                    <a:lnTo>
                      <a:pt x="1337" y="10"/>
                    </a:lnTo>
                    <a:lnTo>
                      <a:pt x="1338" y="12"/>
                    </a:lnTo>
                    <a:lnTo>
                      <a:pt x="1338" y="14"/>
                    </a:lnTo>
                    <a:lnTo>
                      <a:pt x="1338" y="14"/>
                    </a:lnTo>
                    <a:lnTo>
                      <a:pt x="1339" y="15"/>
                    </a:lnTo>
                    <a:lnTo>
                      <a:pt x="1339" y="12"/>
                    </a:lnTo>
                    <a:lnTo>
                      <a:pt x="1339" y="12"/>
                    </a:lnTo>
                    <a:lnTo>
                      <a:pt x="1340" y="10"/>
                    </a:lnTo>
                    <a:lnTo>
                      <a:pt x="1340" y="11"/>
                    </a:lnTo>
                    <a:lnTo>
                      <a:pt x="1341" y="10"/>
                    </a:lnTo>
                    <a:lnTo>
                      <a:pt x="1341" y="8"/>
                    </a:lnTo>
                    <a:lnTo>
                      <a:pt x="1341" y="7"/>
                    </a:lnTo>
                    <a:lnTo>
                      <a:pt x="1342" y="9"/>
                    </a:lnTo>
                    <a:lnTo>
                      <a:pt x="1342" y="10"/>
                    </a:lnTo>
                    <a:lnTo>
                      <a:pt x="1342" y="10"/>
                    </a:lnTo>
                    <a:lnTo>
                      <a:pt x="1343" y="10"/>
                    </a:lnTo>
                    <a:lnTo>
                      <a:pt x="1343" y="10"/>
                    </a:lnTo>
                    <a:lnTo>
                      <a:pt x="1343" y="9"/>
                    </a:lnTo>
                    <a:lnTo>
                      <a:pt x="1345" y="12"/>
                    </a:lnTo>
                    <a:lnTo>
                      <a:pt x="1345" y="14"/>
                    </a:lnTo>
                    <a:lnTo>
                      <a:pt x="1346" y="15"/>
                    </a:lnTo>
                    <a:lnTo>
                      <a:pt x="1346" y="15"/>
                    </a:lnTo>
                    <a:lnTo>
                      <a:pt x="1346" y="15"/>
                    </a:lnTo>
                    <a:lnTo>
                      <a:pt x="1347" y="16"/>
                    </a:lnTo>
                    <a:lnTo>
                      <a:pt x="1347" y="17"/>
                    </a:lnTo>
                    <a:lnTo>
                      <a:pt x="1347" y="18"/>
                    </a:lnTo>
                    <a:lnTo>
                      <a:pt x="1348" y="19"/>
                    </a:lnTo>
                    <a:lnTo>
                      <a:pt x="1348" y="18"/>
                    </a:lnTo>
                    <a:lnTo>
                      <a:pt x="1348" y="17"/>
                    </a:lnTo>
                    <a:lnTo>
                      <a:pt x="1349" y="16"/>
                    </a:lnTo>
                    <a:lnTo>
                      <a:pt x="1349" y="16"/>
                    </a:lnTo>
                    <a:lnTo>
                      <a:pt x="1350" y="15"/>
                    </a:lnTo>
                    <a:lnTo>
                      <a:pt x="1350" y="16"/>
                    </a:lnTo>
                    <a:lnTo>
                      <a:pt x="1350" y="16"/>
                    </a:lnTo>
                    <a:lnTo>
                      <a:pt x="1351" y="17"/>
                    </a:lnTo>
                    <a:lnTo>
                      <a:pt x="1351" y="15"/>
                    </a:lnTo>
                    <a:lnTo>
                      <a:pt x="1351" y="15"/>
                    </a:lnTo>
                    <a:lnTo>
                      <a:pt x="1352" y="11"/>
                    </a:lnTo>
                    <a:lnTo>
                      <a:pt x="1352" y="11"/>
                    </a:lnTo>
                    <a:lnTo>
                      <a:pt x="1352" y="10"/>
                    </a:lnTo>
                    <a:lnTo>
                      <a:pt x="1354" y="10"/>
                    </a:lnTo>
                    <a:lnTo>
                      <a:pt x="1354" y="9"/>
                    </a:lnTo>
                    <a:lnTo>
                      <a:pt x="1355" y="8"/>
                    </a:lnTo>
                    <a:lnTo>
                      <a:pt x="1355" y="9"/>
                    </a:lnTo>
                    <a:lnTo>
                      <a:pt x="1355" y="10"/>
                    </a:lnTo>
                    <a:lnTo>
                      <a:pt x="1356" y="11"/>
                    </a:lnTo>
                    <a:lnTo>
                      <a:pt x="1356" y="12"/>
                    </a:lnTo>
                    <a:lnTo>
                      <a:pt x="1356" y="12"/>
                    </a:lnTo>
                    <a:lnTo>
                      <a:pt x="1357" y="12"/>
                    </a:lnTo>
                    <a:lnTo>
                      <a:pt x="1357" y="15"/>
                    </a:lnTo>
                    <a:lnTo>
                      <a:pt x="1357" y="17"/>
                    </a:lnTo>
                    <a:lnTo>
                      <a:pt x="1358" y="18"/>
                    </a:lnTo>
                    <a:lnTo>
                      <a:pt x="1358" y="16"/>
                    </a:lnTo>
                    <a:lnTo>
                      <a:pt x="1359" y="15"/>
                    </a:lnTo>
                    <a:lnTo>
                      <a:pt x="1359" y="14"/>
                    </a:lnTo>
                    <a:lnTo>
                      <a:pt x="1359" y="11"/>
                    </a:lnTo>
                    <a:lnTo>
                      <a:pt x="1360" y="12"/>
                    </a:lnTo>
                    <a:lnTo>
                      <a:pt x="1360" y="11"/>
                    </a:lnTo>
                    <a:lnTo>
                      <a:pt x="1360" y="12"/>
                    </a:lnTo>
                    <a:lnTo>
                      <a:pt x="1361" y="12"/>
                    </a:lnTo>
                    <a:lnTo>
                      <a:pt x="1361" y="11"/>
                    </a:lnTo>
                    <a:lnTo>
                      <a:pt x="1361" y="12"/>
                    </a:lnTo>
                    <a:lnTo>
                      <a:pt x="1363" y="14"/>
                    </a:lnTo>
                    <a:lnTo>
                      <a:pt x="1363" y="12"/>
                    </a:lnTo>
                    <a:lnTo>
                      <a:pt x="1364" y="11"/>
                    </a:lnTo>
                    <a:lnTo>
                      <a:pt x="1364" y="10"/>
                    </a:lnTo>
                    <a:lnTo>
                      <a:pt x="1364" y="10"/>
                    </a:lnTo>
                    <a:lnTo>
                      <a:pt x="1365" y="10"/>
                    </a:lnTo>
                    <a:lnTo>
                      <a:pt x="1365" y="11"/>
                    </a:lnTo>
                    <a:lnTo>
                      <a:pt x="1365" y="14"/>
                    </a:lnTo>
                    <a:lnTo>
                      <a:pt x="1366" y="15"/>
                    </a:lnTo>
                    <a:lnTo>
                      <a:pt x="1366" y="15"/>
                    </a:lnTo>
                    <a:lnTo>
                      <a:pt x="1366" y="16"/>
                    </a:lnTo>
                    <a:lnTo>
                      <a:pt x="1367" y="14"/>
                    </a:lnTo>
                    <a:lnTo>
                      <a:pt x="1367" y="15"/>
                    </a:lnTo>
                    <a:lnTo>
                      <a:pt x="1368" y="15"/>
                    </a:lnTo>
                    <a:lnTo>
                      <a:pt x="1368" y="12"/>
                    </a:lnTo>
                    <a:lnTo>
                      <a:pt x="1368" y="12"/>
                    </a:lnTo>
                    <a:lnTo>
                      <a:pt x="1369" y="15"/>
                    </a:lnTo>
                    <a:lnTo>
                      <a:pt x="1369" y="12"/>
                    </a:lnTo>
                    <a:lnTo>
                      <a:pt x="1369" y="15"/>
                    </a:lnTo>
                    <a:lnTo>
                      <a:pt x="1370" y="14"/>
                    </a:lnTo>
                    <a:lnTo>
                      <a:pt x="1370" y="15"/>
                    </a:lnTo>
                    <a:lnTo>
                      <a:pt x="1370" y="17"/>
                    </a:lnTo>
                    <a:lnTo>
                      <a:pt x="1372" y="16"/>
                    </a:lnTo>
                    <a:lnTo>
                      <a:pt x="1372" y="15"/>
                    </a:lnTo>
                    <a:lnTo>
                      <a:pt x="1373" y="15"/>
                    </a:lnTo>
                    <a:lnTo>
                      <a:pt x="1373" y="17"/>
                    </a:lnTo>
                    <a:lnTo>
                      <a:pt x="1373" y="15"/>
                    </a:lnTo>
                    <a:lnTo>
                      <a:pt x="1374" y="14"/>
                    </a:lnTo>
                    <a:lnTo>
                      <a:pt x="1374" y="12"/>
                    </a:lnTo>
                    <a:lnTo>
                      <a:pt x="1374" y="12"/>
                    </a:lnTo>
                    <a:lnTo>
                      <a:pt x="1375" y="9"/>
                    </a:lnTo>
                    <a:lnTo>
                      <a:pt x="1375" y="11"/>
                    </a:lnTo>
                    <a:lnTo>
                      <a:pt x="1375" y="14"/>
                    </a:lnTo>
                    <a:lnTo>
                      <a:pt x="1376" y="15"/>
                    </a:lnTo>
                    <a:lnTo>
                      <a:pt x="1376" y="17"/>
                    </a:lnTo>
                    <a:lnTo>
                      <a:pt x="1377" y="18"/>
                    </a:lnTo>
                    <a:lnTo>
                      <a:pt x="1377" y="19"/>
                    </a:lnTo>
                    <a:lnTo>
                      <a:pt x="1377" y="18"/>
                    </a:lnTo>
                    <a:lnTo>
                      <a:pt x="1378" y="18"/>
                    </a:lnTo>
                    <a:lnTo>
                      <a:pt x="1378" y="18"/>
                    </a:lnTo>
                    <a:lnTo>
                      <a:pt x="1378" y="17"/>
                    </a:lnTo>
                    <a:lnTo>
                      <a:pt x="1379" y="15"/>
                    </a:lnTo>
                    <a:lnTo>
                      <a:pt x="1379" y="14"/>
                    </a:lnTo>
                    <a:lnTo>
                      <a:pt x="1381" y="16"/>
                    </a:lnTo>
                    <a:lnTo>
                      <a:pt x="1381" y="14"/>
                    </a:lnTo>
                    <a:lnTo>
                      <a:pt x="1381" y="15"/>
                    </a:lnTo>
                    <a:lnTo>
                      <a:pt x="1382" y="12"/>
                    </a:lnTo>
                    <a:lnTo>
                      <a:pt x="1382" y="14"/>
                    </a:lnTo>
                    <a:lnTo>
                      <a:pt x="1382" y="14"/>
                    </a:lnTo>
                    <a:lnTo>
                      <a:pt x="1383" y="14"/>
                    </a:lnTo>
                    <a:lnTo>
                      <a:pt x="1383" y="12"/>
                    </a:lnTo>
                    <a:lnTo>
                      <a:pt x="1383" y="14"/>
                    </a:lnTo>
                    <a:lnTo>
                      <a:pt x="1384" y="15"/>
                    </a:lnTo>
                    <a:lnTo>
                      <a:pt x="1384" y="15"/>
                    </a:lnTo>
                    <a:lnTo>
                      <a:pt x="1385" y="16"/>
                    </a:lnTo>
                    <a:lnTo>
                      <a:pt x="1385" y="17"/>
                    </a:lnTo>
                    <a:lnTo>
                      <a:pt x="1385" y="15"/>
                    </a:lnTo>
                    <a:lnTo>
                      <a:pt x="1386" y="15"/>
                    </a:lnTo>
                    <a:lnTo>
                      <a:pt x="1386" y="12"/>
                    </a:lnTo>
                    <a:lnTo>
                      <a:pt x="1386" y="10"/>
                    </a:lnTo>
                    <a:lnTo>
                      <a:pt x="1387" y="10"/>
                    </a:lnTo>
                    <a:lnTo>
                      <a:pt x="1387" y="10"/>
                    </a:lnTo>
                    <a:lnTo>
                      <a:pt x="1387" y="10"/>
                    </a:lnTo>
                    <a:lnTo>
                      <a:pt x="1388" y="10"/>
                    </a:lnTo>
                    <a:lnTo>
                      <a:pt x="1388" y="11"/>
                    </a:lnTo>
                    <a:lnTo>
                      <a:pt x="1390" y="12"/>
                    </a:lnTo>
                    <a:lnTo>
                      <a:pt x="1390" y="15"/>
                    </a:lnTo>
                    <a:lnTo>
                      <a:pt x="1390" y="14"/>
                    </a:lnTo>
                    <a:lnTo>
                      <a:pt x="1391" y="15"/>
                    </a:lnTo>
                    <a:lnTo>
                      <a:pt x="1391" y="16"/>
                    </a:lnTo>
                    <a:lnTo>
                      <a:pt x="1391" y="15"/>
                    </a:lnTo>
                    <a:lnTo>
                      <a:pt x="1392" y="16"/>
                    </a:lnTo>
                    <a:lnTo>
                      <a:pt x="1392" y="16"/>
                    </a:lnTo>
                    <a:lnTo>
                      <a:pt x="1392" y="17"/>
                    </a:lnTo>
                    <a:lnTo>
                      <a:pt x="1393" y="18"/>
                    </a:lnTo>
                    <a:lnTo>
                      <a:pt x="1393" y="18"/>
                    </a:lnTo>
                    <a:lnTo>
                      <a:pt x="1394" y="18"/>
                    </a:lnTo>
                    <a:lnTo>
                      <a:pt x="1394" y="17"/>
                    </a:lnTo>
                    <a:lnTo>
                      <a:pt x="1394" y="19"/>
                    </a:lnTo>
                    <a:lnTo>
                      <a:pt x="1395" y="18"/>
                    </a:lnTo>
                    <a:lnTo>
                      <a:pt x="1395" y="18"/>
                    </a:lnTo>
                    <a:lnTo>
                      <a:pt x="1395" y="18"/>
                    </a:lnTo>
                    <a:lnTo>
                      <a:pt x="1396" y="15"/>
                    </a:lnTo>
                    <a:lnTo>
                      <a:pt x="1396" y="14"/>
                    </a:lnTo>
                    <a:lnTo>
                      <a:pt x="1396" y="12"/>
                    </a:lnTo>
                    <a:lnTo>
                      <a:pt x="1397" y="10"/>
                    </a:lnTo>
                    <a:lnTo>
                      <a:pt x="1397" y="7"/>
                    </a:lnTo>
                    <a:lnTo>
                      <a:pt x="1398" y="7"/>
                    </a:lnTo>
                    <a:lnTo>
                      <a:pt x="1398" y="10"/>
                    </a:lnTo>
                    <a:lnTo>
                      <a:pt x="1398" y="14"/>
                    </a:lnTo>
                    <a:lnTo>
                      <a:pt x="1400" y="16"/>
                    </a:lnTo>
                    <a:lnTo>
                      <a:pt x="1400" y="18"/>
                    </a:lnTo>
                    <a:lnTo>
                      <a:pt x="1400" y="19"/>
                    </a:lnTo>
                    <a:lnTo>
                      <a:pt x="1401" y="19"/>
                    </a:lnTo>
                    <a:lnTo>
                      <a:pt x="1401" y="17"/>
                    </a:lnTo>
                    <a:lnTo>
                      <a:pt x="1401" y="17"/>
                    </a:lnTo>
                    <a:lnTo>
                      <a:pt x="1402" y="18"/>
                    </a:lnTo>
                    <a:lnTo>
                      <a:pt x="1402" y="17"/>
                    </a:lnTo>
                    <a:lnTo>
                      <a:pt x="1403" y="18"/>
                    </a:lnTo>
                    <a:lnTo>
                      <a:pt x="1403" y="19"/>
                    </a:lnTo>
                    <a:lnTo>
                      <a:pt x="1403" y="19"/>
                    </a:lnTo>
                    <a:lnTo>
                      <a:pt x="1404" y="18"/>
                    </a:lnTo>
                    <a:lnTo>
                      <a:pt x="1404" y="17"/>
                    </a:lnTo>
                    <a:lnTo>
                      <a:pt x="1404" y="17"/>
                    </a:lnTo>
                    <a:lnTo>
                      <a:pt x="1405" y="16"/>
                    </a:lnTo>
                    <a:lnTo>
                      <a:pt x="1405" y="15"/>
                    </a:lnTo>
                    <a:lnTo>
                      <a:pt x="1405" y="15"/>
                    </a:lnTo>
                    <a:lnTo>
                      <a:pt x="1406" y="16"/>
                    </a:lnTo>
                    <a:lnTo>
                      <a:pt x="1406" y="16"/>
                    </a:lnTo>
                    <a:lnTo>
                      <a:pt x="1407" y="17"/>
                    </a:lnTo>
                    <a:lnTo>
                      <a:pt x="1407" y="17"/>
                    </a:lnTo>
                    <a:lnTo>
                      <a:pt x="1407" y="18"/>
                    </a:lnTo>
                    <a:lnTo>
                      <a:pt x="1409" y="17"/>
                    </a:lnTo>
                    <a:lnTo>
                      <a:pt x="1409" y="17"/>
                    </a:lnTo>
                    <a:lnTo>
                      <a:pt x="1409" y="18"/>
                    </a:lnTo>
                    <a:lnTo>
                      <a:pt x="1410" y="19"/>
                    </a:lnTo>
                    <a:lnTo>
                      <a:pt x="1410" y="18"/>
                    </a:lnTo>
                    <a:lnTo>
                      <a:pt x="1410" y="19"/>
                    </a:lnTo>
                    <a:lnTo>
                      <a:pt x="1411" y="19"/>
                    </a:lnTo>
                    <a:lnTo>
                      <a:pt x="1411" y="20"/>
                    </a:lnTo>
                    <a:lnTo>
                      <a:pt x="1412" y="19"/>
                    </a:lnTo>
                    <a:lnTo>
                      <a:pt x="1412" y="18"/>
                    </a:lnTo>
                    <a:lnTo>
                      <a:pt x="1412" y="17"/>
                    </a:lnTo>
                    <a:lnTo>
                      <a:pt x="1413" y="15"/>
                    </a:lnTo>
                    <a:lnTo>
                      <a:pt x="1413" y="14"/>
                    </a:lnTo>
                    <a:lnTo>
                      <a:pt x="1413" y="12"/>
                    </a:lnTo>
                    <a:lnTo>
                      <a:pt x="1414" y="14"/>
                    </a:lnTo>
                    <a:lnTo>
                      <a:pt x="1414" y="15"/>
                    </a:lnTo>
                    <a:lnTo>
                      <a:pt x="1414" y="17"/>
                    </a:lnTo>
                    <a:lnTo>
                      <a:pt x="1415" y="14"/>
                    </a:lnTo>
                    <a:lnTo>
                      <a:pt x="1415" y="15"/>
                    </a:lnTo>
                    <a:lnTo>
                      <a:pt x="1416" y="14"/>
                    </a:lnTo>
                    <a:lnTo>
                      <a:pt x="1416" y="11"/>
                    </a:lnTo>
                    <a:lnTo>
                      <a:pt x="1416" y="11"/>
                    </a:lnTo>
                    <a:lnTo>
                      <a:pt x="1418" y="12"/>
                    </a:lnTo>
                    <a:lnTo>
                      <a:pt x="1418" y="9"/>
                    </a:lnTo>
                    <a:lnTo>
                      <a:pt x="1418" y="12"/>
                    </a:lnTo>
                    <a:lnTo>
                      <a:pt x="1419" y="12"/>
                    </a:lnTo>
                    <a:lnTo>
                      <a:pt x="1419" y="14"/>
                    </a:lnTo>
                    <a:lnTo>
                      <a:pt x="1419" y="12"/>
                    </a:lnTo>
                    <a:lnTo>
                      <a:pt x="1420" y="14"/>
                    </a:lnTo>
                    <a:lnTo>
                      <a:pt x="1420" y="10"/>
                    </a:lnTo>
                    <a:lnTo>
                      <a:pt x="1421" y="9"/>
                    </a:lnTo>
                    <a:lnTo>
                      <a:pt x="1421" y="8"/>
                    </a:lnTo>
                    <a:lnTo>
                      <a:pt x="1421" y="10"/>
                    </a:lnTo>
                    <a:lnTo>
                      <a:pt x="1422" y="9"/>
                    </a:lnTo>
                    <a:lnTo>
                      <a:pt x="1422" y="10"/>
                    </a:lnTo>
                    <a:lnTo>
                      <a:pt x="1422" y="11"/>
                    </a:lnTo>
                    <a:lnTo>
                      <a:pt x="1423" y="11"/>
                    </a:lnTo>
                    <a:lnTo>
                      <a:pt x="1423" y="11"/>
                    </a:lnTo>
                    <a:lnTo>
                      <a:pt x="1424" y="9"/>
                    </a:lnTo>
                    <a:lnTo>
                      <a:pt x="1424" y="10"/>
                    </a:lnTo>
                    <a:lnTo>
                      <a:pt x="1424" y="10"/>
                    </a:lnTo>
                    <a:lnTo>
                      <a:pt x="1425" y="11"/>
                    </a:lnTo>
                    <a:lnTo>
                      <a:pt x="1425" y="11"/>
                    </a:lnTo>
                    <a:lnTo>
                      <a:pt x="1425" y="11"/>
                    </a:lnTo>
                    <a:lnTo>
                      <a:pt x="1427" y="12"/>
                    </a:lnTo>
                    <a:lnTo>
                      <a:pt x="1427" y="14"/>
                    </a:lnTo>
                    <a:lnTo>
                      <a:pt x="1427" y="15"/>
                    </a:lnTo>
                    <a:lnTo>
                      <a:pt x="1428" y="16"/>
                    </a:lnTo>
                    <a:lnTo>
                      <a:pt x="1428" y="16"/>
                    </a:lnTo>
                    <a:lnTo>
                      <a:pt x="1429" y="14"/>
                    </a:lnTo>
                    <a:lnTo>
                      <a:pt x="1429" y="14"/>
                    </a:lnTo>
                    <a:lnTo>
                      <a:pt x="1429" y="14"/>
                    </a:lnTo>
                    <a:lnTo>
                      <a:pt x="1430" y="14"/>
                    </a:lnTo>
                    <a:lnTo>
                      <a:pt x="1430" y="12"/>
                    </a:lnTo>
                    <a:lnTo>
                      <a:pt x="1430" y="14"/>
                    </a:lnTo>
                    <a:lnTo>
                      <a:pt x="1431" y="14"/>
                    </a:lnTo>
                    <a:lnTo>
                      <a:pt x="1431" y="14"/>
                    </a:lnTo>
                    <a:lnTo>
                      <a:pt x="1431" y="12"/>
                    </a:lnTo>
                    <a:lnTo>
                      <a:pt x="1432" y="10"/>
                    </a:lnTo>
                    <a:lnTo>
                      <a:pt x="1432" y="9"/>
                    </a:lnTo>
                    <a:lnTo>
                      <a:pt x="1433" y="9"/>
                    </a:lnTo>
                    <a:lnTo>
                      <a:pt x="1433" y="8"/>
                    </a:lnTo>
                    <a:lnTo>
                      <a:pt x="1433" y="7"/>
                    </a:lnTo>
                    <a:lnTo>
                      <a:pt x="1434" y="6"/>
                    </a:lnTo>
                    <a:lnTo>
                      <a:pt x="1434" y="8"/>
                    </a:lnTo>
                    <a:lnTo>
                      <a:pt x="1434" y="10"/>
                    </a:lnTo>
                    <a:lnTo>
                      <a:pt x="1436" y="9"/>
                    </a:lnTo>
                    <a:lnTo>
                      <a:pt x="1436" y="10"/>
                    </a:lnTo>
                    <a:lnTo>
                      <a:pt x="1436" y="9"/>
                    </a:lnTo>
                    <a:lnTo>
                      <a:pt x="1437" y="9"/>
                    </a:lnTo>
                    <a:lnTo>
                      <a:pt x="1437" y="9"/>
                    </a:lnTo>
                    <a:lnTo>
                      <a:pt x="1438" y="11"/>
                    </a:lnTo>
                    <a:lnTo>
                      <a:pt x="1438" y="11"/>
                    </a:lnTo>
                    <a:lnTo>
                      <a:pt x="1438" y="11"/>
                    </a:lnTo>
                    <a:lnTo>
                      <a:pt x="1439" y="12"/>
                    </a:lnTo>
                    <a:lnTo>
                      <a:pt x="1439" y="14"/>
                    </a:lnTo>
                    <a:lnTo>
                      <a:pt x="1439" y="11"/>
                    </a:lnTo>
                    <a:lnTo>
                      <a:pt x="1440" y="10"/>
                    </a:lnTo>
                    <a:lnTo>
                      <a:pt x="1440" y="10"/>
                    </a:lnTo>
                    <a:lnTo>
                      <a:pt x="1440" y="9"/>
                    </a:lnTo>
                    <a:lnTo>
                      <a:pt x="1441" y="7"/>
                    </a:lnTo>
                    <a:lnTo>
                      <a:pt x="1441" y="6"/>
                    </a:lnTo>
                    <a:lnTo>
                      <a:pt x="1442" y="7"/>
                    </a:lnTo>
                    <a:lnTo>
                      <a:pt x="1442" y="6"/>
                    </a:lnTo>
                    <a:lnTo>
                      <a:pt x="1442" y="6"/>
                    </a:lnTo>
                    <a:lnTo>
                      <a:pt x="1443" y="7"/>
                    </a:lnTo>
                    <a:lnTo>
                      <a:pt x="1443" y="6"/>
                    </a:lnTo>
                    <a:lnTo>
                      <a:pt x="1443" y="6"/>
                    </a:lnTo>
                    <a:lnTo>
                      <a:pt x="1445" y="5"/>
                    </a:lnTo>
                    <a:lnTo>
                      <a:pt x="1445" y="5"/>
                    </a:lnTo>
                    <a:lnTo>
                      <a:pt x="1445" y="3"/>
                    </a:lnTo>
                    <a:lnTo>
                      <a:pt x="1446" y="6"/>
                    </a:lnTo>
                    <a:lnTo>
                      <a:pt x="1446" y="6"/>
                    </a:lnTo>
                    <a:lnTo>
                      <a:pt x="1447" y="6"/>
                    </a:lnTo>
                    <a:lnTo>
                      <a:pt x="1447" y="9"/>
                    </a:lnTo>
                    <a:lnTo>
                      <a:pt x="1447" y="7"/>
                    </a:lnTo>
                    <a:lnTo>
                      <a:pt x="1448" y="8"/>
                    </a:lnTo>
                    <a:lnTo>
                      <a:pt x="1448" y="9"/>
                    </a:lnTo>
                    <a:lnTo>
                      <a:pt x="1448" y="9"/>
                    </a:lnTo>
                    <a:lnTo>
                      <a:pt x="1449" y="7"/>
                    </a:lnTo>
                    <a:lnTo>
                      <a:pt x="1449" y="7"/>
                    </a:lnTo>
                    <a:lnTo>
                      <a:pt x="1449" y="6"/>
                    </a:lnTo>
                    <a:lnTo>
                      <a:pt x="1450" y="6"/>
                    </a:lnTo>
                    <a:lnTo>
                      <a:pt x="1450" y="5"/>
                    </a:lnTo>
                    <a:lnTo>
                      <a:pt x="1451" y="6"/>
                    </a:lnTo>
                    <a:lnTo>
                      <a:pt x="1451" y="5"/>
                    </a:lnTo>
                    <a:lnTo>
                      <a:pt x="1451" y="5"/>
                    </a:lnTo>
                    <a:lnTo>
                      <a:pt x="1452" y="5"/>
                    </a:lnTo>
                    <a:lnTo>
                      <a:pt x="1452" y="6"/>
                    </a:lnTo>
                    <a:lnTo>
                      <a:pt x="1452" y="8"/>
                    </a:lnTo>
                    <a:lnTo>
                      <a:pt x="1454" y="9"/>
                    </a:lnTo>
                    <a:lnTo>
                      <a:pt x="1454" y="10"/>
                    </a:lnTo>
                    <a:lnTo>
                      <a:pt x="1454" y="11"/>
                    </a:lnTo>
                    <a:lnTo>
                      <a:pt x="1455" y="9"/>
                    </a:lnTo>
                    <a:lnTo>
                      <a:pt x="1455" y="8"/>
                    </a:lnTo>
                    <a:lnTo>
                      <a:pt x="1456" y="7"/>
                    </a:lnTo>
                    <a:lnTo>
                      <a:pt x="1456" y="7"/>
                    </a:lnTo>
                    <a:lnTo>
                      <a:pt x="1456" y="9"/>
                    </a:lnTo>
                    <a:lnTo>
                      <a:pt x="1457" y="9"/>
                    </a:lnTo>
                    <a:lnTo>
                      <a:pt x="1457" y="10"/>
                    </a:lnTo>
                    <a:lnTo>
                      <a:pt x="1457" y="14"/>
                    </a:lnTo>
                    <a:lnTo>
                      <a:pt x="1458" y="12"/>
                    </a:lnTo>
                    <a:lnTo>
                      <a:pt x="1458" y="12"/>
                    </a:lnTo>
                    <a:lnTo>
                      <a:pt x="1458" y="12"/>
                    </a:lnTo>
                    <a:lnTo>
                      <a:pt x="1459" y="12"/>
                    </a:lnTo>
                    <a:lnTo>
                      <a:pt x="1459" y="12"/>
                    </a:lnTo>
                    <a:lnTo>
                      <a:pt x="1460" y="11"/>
                    </a:lnTo>
                    <a:lnTo>
                      <a:pt x="1460" y="10"/>
                    </a:lnTo>
                    <a:lnTo>
                      <a:pt x="1460" y="8"/>
                    </a:lnTo>
                    <a:lnTo>
                      <a:pt x="1461" y="7"/>
                    </a:lnTo>
                    <a:lnTo>
                      <a:pt x="1461" y="7"/>
                    </a:lnTo>
                    <a:lnTo>
                      <a:pt x="1461" y="7"/>
                    </a:lnTo>
                    <a:lnTo>
                      <a:pt x="1463" y="6"/>
                    </a:lnTo>
                    <a:lnTo>
                      <a:pt x="1463" y="5"/>
                    </a:lnTo>
                    <a:lnTo>
                      <a:pt x="1463" y="3"/>
                    </a:lnTo>
                    <a:lnTo>
                      <a:pt x="1464" y="6"/>
                    </a:lnTo>
                    <a:lnTo>
                      <a:pt x="1464" y="6"/>
                    </a:lnTo>
                    <a:lnTo>
                      <a:pt x="1465" y="7"/>
                    </a:lnTo>
                    <a:lnTo>
                      <a:pt x="1465" y="9"/>
                    </a:lnTo>
                    <a:lnTo>
                      <a:pt x="1465" y="9"/>
                    </a:lnTo>
                    <a:lnTo>
                      <a:pt x="1466" y="10"/>
                    </a:lnTo>
                    <a:lnTo>
                      <a:pt x="1466" y="10"/>
                    </a:lnTo>
                    <a:lnTo>
                      <a:pt x="1466" y="10"/>
                    </a:lnTo>
                    <a:lnTo>
                      <a:pt x="1467" y="11"/>
                    </a:lnTo>
                    <a:lnTo>
                      <a:pt x="1467" y="11"/>
                    </a:lnTo>
                    <a:lnTo>
                      <a:pt x="1468" y="8"/>
                    </a:lnTo>
                    <a:lnTo>
                      <a:pt x="1468" y="8"/>
                    </a:lnTo>
                    <a:lnTo>
                      <a:pt x="1468" y="7"/>
                    </a:lnTo>
                    <a:lnTo>
                      <a:pt x="1469" y="7"/>
                    </a:lnTo>
                    <a:lnTo>
                      <a:pt x="1469" y="9"/>
                    </a:lnTo>
                    <a:lnTo>
                      <a:pt x="1469" y="10"/>
                    </a:lnTo>
                    <a:lnTo>
                      <a:pt x="1470" y="12"/>
                    </a:lnTo>
                    <a:lnTo>
                      <a:pt x="1470" y="12"/>
                    </a:lnTo>
                    <a:lnTo>
                      <a:pt x="1470" y="12"/>
                    </a:lnTo>
                    <a:lnTo>
                      <a:pt x="1472" y="14"/>
                    </a:lnTo>
                    <a:lnTo>
                      <a:pt x="1472" y="12"/>
                    </a:lnTo>
                    <a:lnTo>
                      <a:pt x="1473" y="12"/>
                    </a:lnTo>
                    <a:lnTo>
                      <a:pt x="1473" y="14"/>
                    </a:lnTo>
                    <a:lnTo>
                      <a:pt x="1473" y="14"/>
                    </a:lnTo>
                    <a:lnTo>
                      <a:pt x="1474" y="15"/>
                    </a:lnTo>
                    <a:lnTo>
                      <a:pt x="1474" y="17"/>
                    </a:lnTo>
                    <a:lnTo>
                      <a:pt x="1474" y="19"/>
                    </a:lnTo>
                    <a:lnTo>
                      <a:pt x="1475" y="20"/>
                    </a:lnTo>
                    <a:lnTo>
                      <a:pt x="1475" y="19"/>
                    </a:lnTo>
                    <a:lnTo>
                      <a:pt x="1475" y="19"/>
                    </a:lnTo>
                    <a:lnTo>
                      <a:pt x="1476" y="18"/>
                    </a:lnTo>
                    <a:lnTo>
                      <a:pt x="1476" y="18"/>
                    </a:lnTo>
                    <a:lnTo>
                      <a:pt x="1477" y="18"/>
                    </a:lnTo>
                    <a:lnTo>
                      <a:pt x="1477" y="18"/>
                    </a:lnTo>
                    <a:lnTo>
                      <a:pt x="1477" y="18"/>
                    </a:lnTo>
                    <a:lnTo>
                      <a:pt x="1478" y="17"/>
                    </a:lnTo>
                    <a:lnTo>
                      <a:pt x="1478" y="17"/>
                    </a:lnTo>
                    <a:lnTo>
                      <a:pt x="1478" y="12"/>
                    </a:lnTo>
                    <a:lnTo>
                      <a:pt x="1479" y="14"/>
                    </a:lnTo>
                    <a:lnTo>
                      <a:pt x="1479" y="9"/>
                    </a:lnTo>
                    <a:lnTo>
                      <a:pt x="1479" y="9"/>
                    </a:lnTo>
                    <a:lnTo>
                      <a:pt x="1481" y="9"/>
                    </a:lnTo>
                    <a:lnTo>
                      <a:pt x="1481" y="10"/>
                    </a:lnTo>
                    <a:lnTo>
                      <a:pt x="1482" y="12"/>
                    </a:lnTo>
                    <a:lnTo>
                      <a:pt x="1482" y="12"/>
                    </a:lnTo>
                    <a:lnTo>
                      <a:pt x="1482" y="15"/>
                    </a:lnTo>
                    <a:lnTo>
                      <a:pt x="1483" y="15"/>
                    </a:lnTo>
                    <a:lnTo>
                      <a:pt x="1483" y="16"/>
                    </a:lnTo>
                    <a:lnTo>
                      <a:pt x="1483" y="16"/>
                    </a:lnTo>
                    <a:lnTo>
                      <a:pt x="1484" y="17"/>
                    </a:lnTo>
                    <a:lnTo>
                      <a:pt x="1484" y="17"/>
                    </a:lnTo>
                    <a:lnTo>
                      <a:pt x="1484" y="16"/>
                    </a:lnTo>
                    <a:lnTo>
                      <a:pt x="1485" y="15"/>
                    </a:lnTo>
                    <a:lnTo>
                      <a:pt x="1485" y="15"/>
                    </a:lnTo>
                    <a:lnTo>
                      <a:pt x="1486" y="15"/>
                    </a:lnTo>
                    <a:lnTo>
                      <a:pt x="1486" y="17"/>
                    </a:lnTo>
                    <a:lnTo>
                      <a:pt x="1486" y="16"/>
                    </a:lnTo>
                    <a:lnTo>
                      <a:pt x="1487" y="16"/>
                    </a:lnTo>
                    <a:lnTo>
                      <a:pt x="1487" y="17"/>
                    </a:lnTo>
                    <a:lnTo>
                      <a:pt x="1487" y="18"/>
                    </a:lnTo>
                    <a:lnTo>
                      <a:pt x="1488" y="18"/>
                    </a:lnTo>
                    <a:lnTo>
                      <a:pt x="1488" y="20"/>
                    </a:lnTo>
                    <a:lnTo>
                      <a:pt x="1488" y="19"/>
                    </a:lnTo>
                    <a:lnTo>
                      <a:pt x="1490" y="18"/>
                    </a:lnTo>
                    <a:lnTo>
                      <a:pt x="1490" y="19"/>
                    </a:lnTo>
                    <a:lnTo>
                      <a:pt x="1491" y="20"/>
                    </a:lnTo>
                    <a:lnTo>
                      <a:pt x="1491" y="19"/>
                    </a:lnTo>
                    <a:lnTo>
                      <a:pt x="1491" y="19"/>
                    </a:lnTo>
                    <a:lnTo>
                      <a:pt x="1492" y="19"/>
                    </a:lnTo>
                    <a:lnTo>
                      <a:pt x="1492" y="17"/>
                    </a:lnTo>
                    <a:lnTo>
                      <a:pt x="1492" y="17"/>
                    </a:lnTo>
                    <a:lnTo>
                      <a:pt x="1493" y="17"/>
                    </a:lnTo>
                    <a:lnTo>
                      <a:pt x="1493" y="17"/>
                    </a:lnTo>
                    <a:lnTo>
                      <a:pt x="1493" y="17"/>
                    </a:lnTo>
                    <a:lnTo>
                      <a:pt x="1494" y="16"/>
                    </a:lnTo>
                    <a:lnTo>
                      <a:pt x="1494" y="15"/>
                    </a:lnTo>
                    <a:lnTo>
                      <a:pt x="1495" y="17"/>
                    </a:lnTo>
                    <a:lnTo>
                      <a:pt x="1495" y="17"/>
                    </a:lnTo>
                    <a:lnTo>
                      <a:pt x="1495" y="16"/>
                    </a:lnTo>
                    <a:lnTo>
                      <a:pt x="1496" y="16"/>
                    </a:lnTo>
                    <a:lnTo>
                      <a:pt x="1496" y="17"/>
                    </a:lnTo>
                    <a:lnTo>
                      <a:pt x="1496" y="17"/>
                    </a:lnTo>
                    <a:lnTo>
                      <a:pt x="1497" y="15"/>
                    </a:lnTo>
                    <a:lnTo>
                      <a:pt x="1497" y="17"/>
                    </a:lnTo>
                    <a:lnTo>
                      <a:pt x="1497" y="16"/>
                    </a:lnTo>
                    <a:lnTo>
                      <a:pt x="1499" y="16"/>
                    </a:lnTo>
                    <a:lnTo>
                      <a:pt x="1499" y="16"/>
                    </a:lnTo>
                    <a:lnTo>
                      <a:pt x="1500" y="15"/>
                    </a:lnTo>
                    <a:lnTo>
                      <a:pt x="1500" y="14"/>
                    </a:lnTo>
                    <a:lnTo>
                      <a:pt x="1500" y="11"/>
                    </a:lnTo>
                    <a:lnTo>
                      <a:pt x="1501" y="12"/>
                    </a:lnTo>
                    <a:lnTo>
                      <a:pt x="1501" y="11"/>
                    </a:lnTo>
                    <a:lnTo>
                      <a:pt x="1501" y="14"/>
                    </a:lnTo>
                    <a:lnTo>
                      <a:pt x="1502" y="14"/>
                    </a:lnTo>
                    <a:lnTo>
                      <a:pt x="1502" y="14"/>
                    </a:lnTo>
                    <a:lnTo>
                      <a:pt x="1502" y="14"/>
                    </a:lnTo>
                    <a:lnTo>
                      <a:pt x="1503" y="12"/>
                    </a:lnTo>
                    <a:lnTo>
                      <a:pt x="1503" y="14"/>
                    </a:lnTo>
                    <a:lnTo>
                      <a:pt x="1504" y="12"/>
                    </a:lnTo>
                    <a:lnTo>
                      <a:pt x="1504" y="11"/>
                    </a:lnTo>
                    <a:lnTo>
                      <a:pt x="1504" y="14"/>
                    </a:lnTo>
                    <a:lnTo>
                      <a:pt x="1505" y="11"/>
                    </a:lnTo>
                    <a:lnTo>
                      <a:pt x="1505" y="10"/>
                    </a:lnTo>
                    <a:lnTo>
                      <a:pt x="1505" y="12"/>
                    </a:lnTo>
                    <a:lnTo>
                      <a:pt x="1506" y="14"/>
                    </a:lnTo>
                    <a:lnTo>
                      <a:pt x="1506" y="15"/>
                    </a:lnTo>
                    <a:lnTo>
                      <a:pt x="1506" y="14"/>
                    </a:lnTo>
                    <a:lnTo>
                      <a:pt x="1508" y="12"/>
                    </a:lnTo>
                    <a:lnTo>
                      <a:pt x="1508" y="12"/>
                    </a:lnTo>
                    <a:lnTo>
                      <a:pt x="1509" y="11"/>
                    </a:lnTo>
                    <a:lnTo>
                      <a:pt x="1509" y="15"/>
                    </a:lnTo>
                    <a:lnTo>
                      <a:pt x="1509" y="16"/>
                    </a:lnTo>
                    <a:lnTo>
                      <a:pt x="1510" y="18"/>
                    </a:lnTo>
                    <a:lnTo>
                      <a:pt x="1510" y="18"/>
                    </a:lnTo>
                    <a:lnTo>
                      <a:pt x="1510" y="17"/>
                    </a:lnTo>
                    <a:lnTo>
                      <a:pt x="1511" y="17"/>
                    </a:lnTo>
                    <a:lnTo>
                      <a:pt x="1511" y="16"/>
                    </a:lnTo>
                    <a:lnTo>
                      <a:pt x="1512" y="16"/>
                    </a:lnTo>
                    <a:lnTo>
                      <a:pt x="1512" y="14"/>
                    </a:lnTo>
                    <a:lnTo>
                      <a:pt x="1512" y="10"/>
                    </a:lnTo>
                    <a:lnTo>
                      <a:pt x="1513" y="7"/>
                    </a:lnTo>
                    <a:lnTo>
                      <a:pt x="1513" y="8"/>
                    </a:lnTo>
                    <a:lnTo>
                      <a:pt x="1513" y="7"/>
                    </a:lnTo>
                    <a:lnTo>
                      <a:pt x="1514" y="8"/>
                    </a:lnTo>
                    <a:lnTo>
                      <a:pt x="1514" y="10"/>
                    </a:lnTo>
                    <a:lnTo>
                      <a:pt x="1514" y="11"/>
                    </a:lnTo>
                    <a:lnTo>
                      <a:pt x="1515" y="10"/>
                    </a:lnTo>
                    <a:lnTo>
                      <a:pt x="1515" y="10"/>
                    </a:lnTo>
                    <a:lnTo>
                      <a:pt x="1517" y="10"/>
                    </a:lnTo>
                    <a:lnTo>
                      <a:pt x="1517" y="9"/>
                    </a:lnTo>
                    <a:lnTo>
                      <a:pt x="1517" y="7"/>
                    </a:lnTo>
                    <a:lnTo>
                      <a:pt x="1518" y="6"/>
                    </a:lnTo>
                    <a:lnTo>
                      <a:pt x="1518" y="7"/>
                    </a:lnTo>
                    <a:lnTo>
                      <a:pt x="1518" y="8"/>
                    </a:lnTo>
                    <a:lnTo>
                      <a:pt x="1519" y="9"/>
                    </a:lnTo>
                    <a:lnTo>
                      <a:pt x="1519" y="11"/>
                    </a:lnTo>
                    <a:lnTo>
                      <a:pt x="1519" y="15"/>
                    </a:lnTo>
                    <a:lnTo>
                      <a:pt x="1520" y="15"/>
                    </a:lnTo>
                    <a:lnTo>
                      <a:pt x="1520" y="18"/>
                    </a:lnTo>
                    <a:lnTo>
                      <a:pt x="1521" y="19"/>
                    </a:lnTo>
                    <a:lnTo>
                      <a:pt x="1521" y="19"/>
                    </a:lnTo>
                    <a:lnTo>
                      <a:pt x="1521" y="21"/>
                    </a:lnTo>
                    <a:lnTo>
                      <a:pt x="1522" y="18"/>
                    </a:lnTo>
                    <a:lnTo>
                      <a:pt x="1522" y="17"/>
                    </a:lnTo>
                    <a:lnTo>
                      <a:pt x="1522" y="15"/>
                    </a:lnTo>
                    <a:lnTo>
                      <a:pt x="1523" y="14"/>
                    </a:lnTo>
                    <a:lnTo>
                      <a:pt x="1523" y="11"/>
                    </a:lnTo>
                    <a:lnTo>
                      <a:pt x="1523" y="11"/>
                    </a:lnTo>
                    <a:lnTo>
                      <a:pt x="1524" y="11"/>
                    </a:lnTo>
                    <a:lnTo>
                      <a:pt x="1524" y="10"/>
                    </a:lnTo>
                    <a:lnTo>
                      <a:pt x="1526" y="12"/>
                    </a:lnTo>
                    <a:lnTo>
                      <a:pt x="1526" y="14"/>
                    </a:lnTo>
                    <a:lnTo>
                      <a:pt x="1526" y="12"/>
                    </a:lnTo>
                    <a:lnTo>
                      <a:pt x="1527" y="14"/>
                    </a:lnTo>
                    <a:lnTo>
                      <a:pt x="1527" y="15"/>
                    </a:lnTo>
                    <a:lnTo>
                      <a:pt x="1527" y="12"/>
                    </a:lnTo>
                    <a:lnTo>
                      <a:pt x="1528" y="15"/>
                    </a:lnTo>
                    <a:lnTo>
                      <a:pt x="1528" y="15"/>
                    </a:lnTo>
                    <a:lnTo>
                      <a:pt x="1528" y="15"/>
                    </a:lnTo>
                    <a:lnTo>
                      <a:pt x="1529" y="15"/>
                    </a:lnTo>
                    <a:lnTo>
                      <a:pt x="1529" y="16"/>
                    </a:lnTo>
                    <a:lnTo>
                      <a:pt x="1530" y="17"/>
                    </a:lnTo>
                    <a:lnTo>
                      <a:pt x="1530" y="15"/>
                    </a:lnTo>
                    <a:lnTo>
                      <a:pt x="1530" y="14"/>
                    </a:lnTo>
                    <a:lnTo>
                      <a:pt x="1531" y="15"/>
                    </a:lnTo>
                    <a:lnTo>
                      <a:pt x="1531" y="15"/>
                    </a:lnTo>
                    <a:lnTo>
                      <a:pt x="1531" y="15"/>
                    </a:lnTo>
                    <a:lnTo>
                      <a:pt x="1532" y="15"/>
                    </a:lnTo>
                    <a:lnTo>
                      <a:pt x="1532" y="17"/>
                    </a:lnTo>
                    <a:lnTo>
                      <a:pt x="1532" y="17"/>
                    </a:lnTo>
                    <a:lnTo>
                      <a:pt x="1533" y="17"/>
                    </a:lnTo>
                    <a:lnTo>
                      <a:pt x="1533" y="18"/>
                    </a:lnTo>
                    <a:lnTo>
                      <a:pt x="1535" y="16"/>
                    </a:lnTo>
                    <a:lnTo>
                      <a:pt x="1535" y="14"/>
                    </a:lnTo>
                    <a:lnTo>
                      <a:pt x="1535" y="15"/>
                    </a:lnTo>
                    <a:lnTo>
                      <a:pt x="1536" y="15"/>
                    </a:lnTo>
                    <a:lnTo>
                      <a:pt x="1536" y="15"/>
                    </a:lnTo>
                    <a:lnTo>
                      <a:pt x="1536" y="15"/>
                    </a:lnTo>
                    <a:lnTo>
                      <a:pt x="1537" y="17"/>
                    </a:lnTo>
                    <a:lnTo>
                      <a:pt x="1537" y="16"/>
                    </a:lnTo>
                    <a:lnTo>
                      <a:pt x="1537" y="15"/>
                    </a:lnTo>
                    <a:lnTo>
                      <a:pt x="1538" y="14"/>
                    </a:lnTo>
                    <a:lnTo>
                      <a:pt x="1538" y="14"/>
                    </a:lnTo>
                    <a:lnTo>
                      <a:pt x="1539" y="15"/>
                    </a:lnTo>
                    <a:lnTo>
                      <a:pt x="1539" y="18"/>
                    </a:lnTo>
                    <a:lnTo>
                      <a:pt x="1539" y="19"/>
                    </a:lnTo>
                    <a:lnTo>
                      <a:pt x="1540" y="19"/>
                    </a:lnTo>
                    <a:lnTo>
                      <a:pt x="1540" y="19"/>
                    </a:lnTo>
                    <a:lnTo>
                      <a:pt x="1540" y="19"/>
                    </a:lnTo>
                    <a:lnTo>
                      <a:pt x="1541" y="19"/>
                    </a:lnTo>
                    <a:lnTo>
                      <a:pt x="1541" y="20"/>
                    </a:lnTo>
                    <a:lnTo>
                      <a:pt x="1541" y="20"/>
                    </a:lnTo>
                    <a:lnTo>
                      <a:pt x="1542" y="18"/>
                    </a:lnTo>
                    <a:lnTo>
                      <a:pt x="1542" y="18"/>
                    </a:lnTo>
                    <a:lnTo>
                      <a:pt x="1544" y="17"/>
                    </a:lnTo>
                    <a:lnTo>
                      <a:pt x="1544" y="15"/>
                    </a:lnTo>
                    <a:lnTo>
                      <a:pt x="1544" y="17"/>
                    </a:lnTo>
                    <a:lnTo>
                      <a:pt x="1545" y="17"/>
                    </a:lnTo>
                    <a:lnTo>
                      <a:pt x="1545" y="17"/>
                    </a:lnTo>
                    <a:lnTo>
                      <a:pt x="1545" y="15"/>
                    </a:lnTo>
                    <a:lnTo>
                      <a:pt x="1546" y="14"/>
                    </a:lnTo>
                    <a:lnTo>
                      <a:pt x="1546" y="15"/>
                    </a:lnTo>
                    <a:lnTo>
                      <a:pt x="1546" y="16"/>
                    </a:lnTo>
                    <a:lnTo>
                      <a:pt x="1547" y="17"/>
                    </a:lnTo>
                    <a:lnTo>
                      <a:pt x="1547" y="17"/>
                    </a:lnTo>
                    <a:lnTo>
                      <a:pt x="1548" y="18"/>
                    </a:lnTo>
                    <a:lnTo>
                      <a:pt x="1548" y="19"/>
                    </a:lnTo>
                    <a:lnTo>
                      <a:pt x="1548" y="19"/>
                    </a:lnTo>
                    <a:lnTo>
                      <a:pt x="1549" y="18"/>
                    </a:lnTo>
                    <a:lnTo>
                      <a:pt x="1549" y="16"/>
                    </a:lnTo>
                    <a:lnTo>
                      <a:pt x="1549" y="16"/>
                    </a:lnTo>
                    <a:lnTo>
                      <a:pt x="1550" y="15"/>
                    </a:lnTo>
                    <a:lnTo>
                      <a:pt x="1550" y="14"/>
                    </a:lnTo>
                    <a:lnTo>
                      <a:pt x="1550" y="14"/>
                    </a:lnTo>
                    <a:lnTo>
                      <a:pt x="1551" y="12"/>
                    </a:lnTo>
                    <a:lnTo>
                      <a:pt x="1551" y="14"/>
                    </a:lnTo>
                    <a:lnTo>
                      <a:pt x="1553" y="14"/>
                    </a:lnTo>
                    <a:lnTo>
                      <a:pt x="1553" y="15"/>
                    </a:lnTo>
                    <a:lnTo>
                      <a:pt x="1553" y="17"/>
                    </a:lnTo>
                    <a:lnTo>
                      <a:pt x="1554" y="19"/>
                    </a:lnTo>
                    <a:lnTo>
                      <a:pt x="1554" y="19"/>
                    </a:lnTo>
                    <a:lnTo>
                      <a:pt x="1554" y="19"/>
                    </a:lnTo>
                    <a:lnTo>
                      <a:pt x="1555" y="21"/>
                    </a:lnTo>
                    <a:lnTo>
                      <a:pt x="1555" y="20"/>
                    </a:lnTo>
                    <a:lnTo>
                      <a:pt x="1556" y="20"/>
                    </a:lnTo>
                    <a:lnTo>
                      <a:pt x="1556" y="23"/>
                    </a:lnTo>
                    <a:lnTo>
                      <a:pt x="1556" y="23"/>
                    </a:lnTo>
                    <a:lnTo>
                      <a:pt x="1557" y="21"/>
                    </a:lnTo>
                    <a:lnTo>
                      <a:pt x="1557" y="23"/>
                    </a:lnTo>
                    <a:lnTo>
                      <a:pt x="1557" y="20"/>
                    </a:lnTo>
                    <a:lnTo>
                      <a:pt x="1558" y="19"/>
                    </a:lnTo>
                    <a:lnTo>
                      <a:pt x="1558" y="19"/>
                    </a:lnTo>
                    <a:lnTo>
                      <a:pt x="1558" y="19"/>
                    </a:lnTo>
                    <a:lnTo>
                      <a:pt x="1559" y="19"/>
                    </a:lnTo>
                    <a:lnTo>
                      <a:pt x="1559" y="19"/>
                    </a:lnTo>
                    <a:lnTo>
                      <a:pt x="1560" y="19"/>
                    </a:lnTo>
                    <a:lnTo>
                      <a:pt x="1560" y="20"/>
                    </a:lnTo>
                    <a:lnTo>
                      <a:pt x="1560" y="21"/>
                    </a:lnTo>
                    <a:lnTo>
                      <a:pt x="1562" y="21"/>
                    </a:lnTo>
                    <a:lnTo>
                      <a:pt x="1562" y="20"/>
                    </a:lnTo>
                    <a:lnTo>
                      <a:pt x="1562" y="19"/>
                    </a:lnTo>
                    <a:lnTo>
                      <a:pt x="1563" y="20"/>
                    </a:lnTo>
                    <a:lnTo>
                      <a:pt x="1563" y="20"/>
                    </a:lnTo>
                    <a:lnTo>
                      <a:pt x="1563" y="23"/>
                    </a:lnTo>
                    <a:lnTo>
                      <a:pt x="1564" y="23"/>
                    </a:lnTo>
                    <a:lnTo>
                      <a:pt x="1564" y="23"/>
                    </a:lnTo>
                    <a:lnTo>
                      <a:pt x="1565" y="23"/>
                    </a:lnTo>
                    <a:lnTo>
                      <a:pt x="1565" y="23"/>
                    </a:lnTo>
                    <a:lnTo>
                      <a:pt x="1565" y="21"/>
                    </a:lnTo>
                    <a:lnTo>
                      <a:pt x="1566" y="19"/>
                    </a:lnTo>
                    <a:lnTo>
                      <a:pt x="1566" y="19"/>
                    </a:lnTo>
                    <a:lnTo>
                      <a:pt x="1566" y="20"/>
                    </a:lnTo>
                    <a:lnTo>
                      <a:pt x="1567" y="19"/>
                    </a:lnTo>
                    <a:lnTo>
                      <a:pt x="1567" y="20"/>
                    </a:lnTo>
                    <a:lnTo>
                      <a:pt x="1567" y="21"/>
                    </a:lnTo>
                    <a:lnTo>
                      <a:pt x="1568" y="24"/>
                    </a:lnTo>
                    <a:lnTo>
                      <a:pt x="1568" y="26"/>
                    </a:lnTo>
                    <a:lnTo>
                      <a:pt x="1569" y="26"/>
                    </a:lnTo>
                    <a:lnTo>
                      <a:pt x="1569" y="25"/>
                    </a:lnTo>
                    <a:lnTo>
                      <a:pt x="1569" y="24"/>
                    </a:lnTo>
                    <a:lnTo>
                      <a:pt x="1571" y="23"/>
                    </a:lnTo>
                    <a:lnTo>
                      <a:pt x="1571" y="21"/>
                    </a:lnTo>
                    <a:lnTo>
                      <a:pt x="1571" y="23"/>
                    </a:lnTo>
                    <a:lnTo>
                      <a:pt x="1572" y="23"/>
                    </a:lnTo>
                    <a:lnTo>
                      <a:pt x="1572" y="23"/>
                    </a:lnTo>
                    <a:lnTo>
                      <a:pt x="1572" y="21"/>
                    </a:lnTo>
                    <a:lnTo>
                      <a:pt x="1573" y="23"/>
                    </a:lnTo>
                    <a:lnTo>
                      <a:pt x="1573" y="24"/>
                    </a:lnTo>
                    <a:lnTo>
                      <a:pt x="1574" y="23"/>
                    </a:lnTo>
                    <a:lnTo>
                      <a:pt x="1574" y="24"/>
                    </a:lnTo>
                    <a:lnTo>
                      <a:pt x="1574" y="25"/>
                    </a:lnTo>
                    <a:lnTo>
                      <a:pt x="1575" y="25"/>
                    </a:lnTo>
                    <a:lnTo>
                      <a:pt x="1575" y="27"/>
                    </a:lnTo>
                    <a:lnTo>
                      <a:pt x="1575" y="25"/>
                    </a:lnTo>
                    <a:lnTo>
                      <a:pt x="1576" y="25"/>
                    </a:lnTo>
                    <a:lnTo>
                      <a:pt x="1576" y="25"/>
                    </a:lnTo>
                    <a:lnTo>
                      <a:pt x="1576" y="25"/>
                    </a:lnTo>
                    <a:lnTo>
                      <a:pt x="1577" y="26"/>
                    </a:lnTo>
                    <a:lnTo>
                      <a:pt x="1577" y="24"/>
                    </a:lnTo>
                    <a:lnTo>
                      <a:pt x="1578" y="23"/>
                    </a:lnTo>
                    <a:lnTo>
                      <a:pt x="1578" y="21"/>
                    </a:lnTo>
                    <a:lnTo>
                      <a:pt x="1578" y="21"/>
                    </a:lnTo>
                    <a:lnTo>
                      <a:pt x="1580" y="21"/>
                    </a:lnTo>
                    <a:lnTo>
                      <a:pt x="1580" y="21"/>
                    </a:lnTo>
                    <a:lnTo>
                      <a:pt x="1580" y="20"/>
                    </a:lnTo>
                    <a:lnTo>
                      <a:pt x="1581" y="19"/>
                    </a:lnTo>
                    <a:lnTo>
                      <a:pt x="1581" y="19"/>
                    </a:lnTo>
                    <a:lnTo>
                      <a:pt x="1581" y="18"/>
                    </a:lnTo>
                    <a:lnTo>
                      <a:pt x="1582" y="18"/>
                    </a:lnTo>
                    <a:lnTo>
                      <a:pt x="1582" y="19"/>
                    </a:lnTo>
                    <a:lnTo>
                      <a:pt x="1583" y="17"/>
                    </a:lnTo>
                    <a:lnTo>
                      <a:pt x="1583" y="17"/>
                    </a:lnTo>
                    <a:lnTo>
                      <a:pt x="1583" y="19"/>
                    </a:lnTo>
                    <a:lnTo>
                      <a:pt x="1584" y="18"/>
                    </a:lnTo>
                    <a:lnTo>
                      <a:pt x="1584" y="18"/>
                    </a:lnTo>
                    <a:lnTo>
                      <a:pt x="1584" y="18"/>
                    </a:lnTo>
                    <a:lnTo>
                      <a:pt x="1585" y="18"/>
                    </a:lnTo>
                    <a:lnTo>
                      <a:pt x="1585" y="19"/>
                    </a:lnTo>
                    <a:lnTo>
                      <a:pt x="1585" y="18"/>
                    </a:lnTo>
                    <a:lnTo>
                      <a:pt x="1586" y="17"/>
                    </a:lnTo>
                    <a:lnTo>
                      <a:pt x="1586" y="16"/>
                    </a:lnTo>
                    <a:lnTo>
                      <a:pt x="1587" y="17"/>
                    </a:lnTo>
                    <a:lnTo>
                      <a:pt x="1587" y="17"/>
                    </a:lnTo>
                    <a:lnTo>
                      <a:pt x="1587" y="17"/>
                    </a:lnTo>
                    <a:lnTo>
                      <a:pt x="1589" y="18"/>
                    </a:lnTo>
                    <a:lnTo>
                      <a:pt x="1589" y="17"/>
                    </a:lnTo>
                    <a:lnTo>
                      <a:pt x="1589" y="16"/>
                    </a:lnTo>
                    <a:lnTo>
                      <a:pt x="1590" y="15"/>
                    </a:lnTo>
                    <a:lnTo>
                      <a:pt x="1590" y="15"/>
                    </a:lnTo>
                    <a:lnTo>
                      <a:pt x="1590" y="14"/>
                    </a:lnTo>
                    <a:lnTo>
                      <a:pt x="1591" y="17"/>
                    </a:lnTo>
                    <a:lnTo>
                      <a:pt x="1591" y="17"/>
                    </a:lnTo>
                    <a:lnTo>
                      <a:pt x="1592" y="17"/>
                    </a:lnTo>
                    <a:lnTo>
                      <a:pt x="1592" y="18"/>
                    </a:lnTo>
                    <a:lnTo>
                      <a:pt x="1592" y="16"/>
                    </a:lnTo>
                    <a:lnTo>
                      <a:pt x="1593" y="17"/>
                    </a:lnTo>
                    <a:lnTo>
                      <a:pt x="1593" y="17"/>
                    </a:lnTo>
                    <a:lnTo>
                      <a:pt x="1593" y="17"/>
                    </a:lnTo>
                    <a:lnTo>
                      <a:pt x="1594" y="18"/>
                    </a:lnTo>
                    <a:lnTo>
                      <a:pt x="1594" y="16"/>
                    </a:lnTo>
                    <a:lnTo>
                      <a:pt x="1594" y="14"/>
                    </a:lnTo>
                    <a:lnTo>
                      <a:pt x="1595" y="14"/>
                    </a:lnTo>
                    <a:lnTo>
                      <a:pt x="1595" y="14"/>
                    </a:lnTo>
                    <a:lnTo>
                      <a:pt x="1596" y="14"/>
                    </a:lnTo>
                    <a:lnTo>
                      <a:pt x="1596" y="18"/>
                    </a:lnTo>
                    <a:lnTo>
                      <a:pt x="1596" y="18"/>
                    </a:lnTo>
                    <a:lnTo>
                      <a:pt x="1598" y="19"/>
                    </a:lnTo>
                    <a:lnTo>
                      <a:pt x="1598" y="19"/>
                    </a:lnTo>
                    <a:lnTo>
                      <a:pt x="1598" y="19"/>
                    </a:lnTo>
                    <a:lnTo>
                      <a:pt x="1599" y="17"/>
                    </a:lnTo>
                    <a:lnTo>
                      <a:pt x="1599" y="16"/>
                    </a:lnTo>
                    <a:lnTo>
                      <a:pt x="1600" y="16"/>
                    </a:lnTo>
                    <a:lnTo>
                      <a:pt x="1600" y="15"/>
                    </a:lnTo>
                    <a:lnTo>
                      <a:pt x="1600" y="17"/>
                    </a:lnTo>
                    <a:lnTo>
                      <a:pt x="1601" y="16"/>
                    </a:lnTo>
                    <a:lnTo>
                      <a:pt x="1601" y="15"/>
                    </a:lnTo>
                    <a:lnTo>
                      <a:pt x="1601" y="14"/>
                    </a:lnTo>
                    <a:lnTo>
                      <a:pt x="1602" y="12"/>
                    </a:lnTo>
                    <a:lnTo>
                      <a:pt x="1602" y="15"/>
                    </a:lnTo>
                    <a:lnTo>
                      <a:pt x="1602" y="17"/>
                    </a:lnTo>
                    <a:lnTo>
                      <a:pt x="1603" y="19"/>
                    </a:lnTo>
                    <a:lnTo>
                      <a:pt x="1603" y="21"/>
                    </a:lnTo>
                    <a:lnTo>
                      <a:pt x="1604" y="20"/>
                    </a:lnTo>
                    <a:lnTo>
                      <a:pt x="1604" y="20"/>
                    </a:lnTo>
                    <a:lnTo>
                      <a:pt x="1604" y="19"/>
                    </a:lnTo>
                    <a:lnTo>
                      <a:pt x="1605" y="18"/>
                    </a:lnTo>
                    <a:lnTo>
                      <a:pt x="1605" y="20"/>
                    </a:lnTo>
                    <a:lnTo>
                      <a:pt x="1605" y="20"/>
                    </a:lnTo>
                    <a:lnTo>
                      <a:pt x="1607" y="20"/>
                    </a:lnTo>
                    <a:lnTo>
                      <a:pt x="1607" y="20"/>
                    </a:lnTo>
                    <a:lnTo>
                      <a:pt x="1607" y="18"/>
                    </a:lnTo>
                    <a:lnTo>
                      <a:pt x="1608" y="17"/>
                    </a:lnTo>
                    <a:lnTo>
                      <a:pt x="1608" y="17"/>
                    </a:lnTo>
                    <a:lnTo>
                      <a:pt x="1609" y="17"/>
                    </a:lnTo>
                    <a:lnTo>
                      <a:pt x="1609" y="17"/>
                    </a:lnTo>
                    <a:lnTo>
                      <a:pt x="1609" y="16"/>
                    </a:lnTo>
                    <a:lnTo>
                      <a:pt x="1610" y="16"/>
                    </a:lnTo>
                    <a:lnTo>
                      <a:pt x="1610" y="15"/>
                    </a:lnTo>
                    <a:lnTo>
                      <a:pt x="1610" y="16"/>
                    </a:lnTo>
                    <a:lnTo>
                      <a:pt x="1611" y="16"/>
                    </a:lnTo>
                    <a:lnTo>
                      <a:pt x="1611" y="16"/>
                    </a:lnTo>
                    <a:lnTo>
                      <a:pt x="1611" y="17"/>
                    </a:lnTo>
                    <a:lnTo>
                      <a:pt x="1612" y="17"/>
                    </a:lnTo>
                    <a:lnTo>
                      <a:pt x="1612" y="17"/>
                    </a:lnTo>
                    <a:lnTo>
                      <a:pt x="1613" y="18"/>
                    </a:lnTo>
                    <a:lnTo>
                      <a:pt x="1613" y="19"/>
                    </a:lnTo>
                    <a:lnTo>
                      <a:pt x="1613" y="17"/>
                    </a:lnTo>
                    <a:lnTo>
                      <a:pt x="1614" y="17"/>
                    </a:lnTo>
                    <a:lnTo>
                      <a:pt x="1614" y="17"/>
                    </a:lnTo>
                    <a:lnTo>
                      <a:pt x="1614" y="15"/>
                    </a:lnTo>
                    <a:lnTo>
                      <a:pt x="1616" y="15"/>
                    </a:lnTo>
                    <a:lnTo>
                      <a:pt x="1616" y="14"/>
                    </a:lnTo>
                    <a:lnTo>
                      <a:pt x="1616" y="14"/>
                    </a:lnTo>
                    <a:lnTo>
                      <a:pt x="1617" y="15"/>
                    </a:lnTo>
                    <a:lnTo>
                      <a:pt x="1617" y="14"/>
                    </a:lnTo>
                    <a:lnTo>
                      <a:pt x="1618" y="12"/>
                    </a:lnTo>
                    <a:lnTo>
                      <a:pt x="1618" y="10"/>
                    </a:lnTo>
                    <a:lnTo>
                      <a:pt x="1618" y="12"/>
                    </a:lnTo>
                    <a:lnTo>
                      <a:pt x="1619" y="14"/>
                    </a:lnTo>
                    <a:lnTo>
                      <a:pt x="1619" y="12"/>
                    </a:lnTo>
                    <a:lnTo>
                      <a:pt x="1619" y="17"/>
                    </a:lnTo>
                    <a:lnTo>
                      <a:pt x="1620" y="15"/>
                    </a:lnTo>
                    <a:lnTo>
                      <a:pt x="1620" y="15"/>
                    </a:lnTo>
                    <a:lnTo>
                      <a:pt x="1620" y="18"/>
                    </a:lnTo>
                    <a:lnTo>
                      <a:pt x="1621" y="17"/>
                    </a:lnTo>
                    <a:lnTo>
                      <a:pt x="1621" y="18"/>
                    </a:lnTo>
                    <a:lnTo>
                      <a:pt x="1622" y="19"/>
                    </a:lnTo>
                    <a:lnTo>
                      <a:pt x="1622" y="19"/>
                    </a:lnTo>
                    <a:lnTo>
                      <a:pt x="1622" y="23"/>
                    </a:lnTo>
                    <a:lnTo>
                      <a:pt x="1623" y="23"/>
                    </a:lnTo>
                    <a:lnTo>
                      <a:pt x="1623" y="24"/>
                    </a:lnTo>
                    <a:lnTo>
                      <a:pt x="1623" y="25"/>
                    </a:lnTo>
                    <a:lnTo>
                      <a:pt x="1625" y="24"/>
                    </a:lnTo>
                    <a:lnTo>
                      <a:pt x="1625" y="23"/>
                    </a:lnTo>
                    <a:lnTo>
                      <a:pt x="1625" y="24"/>
                    </a:lnTo>
                    <a:lnTo>
                      <a:pt x="1626" y="21"/>
                    </a:lnTo>
                    <a:lnTo>
                      <a:pt x="1626" y="19"/>
                    </a:lnTo>
                    <a:lnTo>
                      <a:pt x="1627" y="19"/>
                    </a:lnTo>
                    <a:lnTo>
                      <a:pt x="1627" y="19"/>
                    </a:lnTo>
                    <a:lnTo>
                      <a:pt x="1627" y="18"/>
                    </a:lnTo>
                    <a:lnTo>
                      <a:pt x="1628" y="19"/>
                    </a:lnTo>
                    <a:lnTo>
                      <a:pt x="1628" y="19"/>
                    </a:lnTo>
                    <a:lnTo>
                      <a:pt x="1628" y="19"/>
                    </a:lnTo>
                    <a:lnTo>
                      <a:pt x="1629" y="19"/>
                    </a:lnTo>
                    <a:lnTo>
                      <a:pt x="1629" y="19"/>
                    </a:lnTo>
                    <a:lnTo>
                      <a:pt x="1629" y="20"/>
                    </a:lnTo>
                    <a:lnTo>
                      <a:pt x="1630" y="20"/>
                    </a:lnTo>
                    <a:lnTo>
                      <a:pt x="1630" y="20"/>
                    </a:lnTo>
                    <a:lnTo>
                      <a:pt x="1631" y="20"/>
                    </a:lnTo>
                    <a:lnTo>
                      <a:pt x="1631" y="18"/>
                    </a:lnTo>
                    <a:lnTo>
                      <a:pt x="1631" y="18"/>
                    </a:lnTo>
                    <a:lnTo>
                      <a:pt x="1632" y="17"/>
                    </a:lnTo>
                    <a:lnTo>
                      <a:pt x="1632" y="14"/>
                    </a:lnTo>
                    <a:lnTo>
                      <a:pt x="1632" y="14"/>
                    </a:lnTo>
                    <a:lnTo>
                      <a:pt x="1634" y="11"/>
                    </a:lnTo>
                    <a:lnTo>
                      <a:pt x="1634" y="11"/>
                    </a:lnTo>
                    <a:lnTo>
                      <a:pt x="1634" y="11"/>
                    </a:lnTo>
                    <a:lnTo>
                      <a:pt x="1635" y="12"/>
                    </a:lnTo>
                    <a:lnTo>
                      <a:pt x="1635" y="15"/>
                    </a:lnTo>
                    <a:lnTo>
                      <a:pt x="1636" y="17"/>
                    </a:lnTo>
                    <a:lnTo>
                      <a:pt x="1636" y="18"/>
                    </a:lnTo>
                    <a:lnTo>
                      <a:pt x="1636" y="18"/>
                    </a:lnTo>
                    <a:lnTo>
                      <a:pt x="1637" y="18"/>
                    </a:lnTo>
                    <a:lnTo>
                      <a:pt x="1637" y="17"/>
                    </a:lnTo>
                    <a:lnTo>
                      <a:pt x="1637" y="18"/>
                    </a:lnTo>
                    <a:lnTo>
                      <a:pt x="1638" y="18"/>
                    </a:lnTo>
                    <a:lnTo>
                      <a:pt x="1638" y="19"/>
                    </a:lnTo>
                    <a:lnTo>
                      <a:pt x="1638" y="18"/>
                    </a:lnTo>
                    <a:lnTo>
                      <a:pt x="1639" y="138"/>
                    </a:lnTo>
                    <a:lnTo>
                      <a:pt x="1639" y="324"/>
                    </a:lnTo>
                    <a:lnTo>
                      <a:pt x="1640" y="408"/>
                    </a:lnTo>
                    <a:lnTo>
                      <a:pt x="1640" y="391"/>
                    </a:lnTo>
                    <a:lnTo>
                      <a:pt x="1640" y="326"/>
                    </a:lnTo>
                    <a:lnTo>
                      <a:pt x="1641" y="246"/>
                    </a:lnTo>
                    <a:lnTo>
                      <a:pt x="1641" y="173"/>
                    </a:lnTo>
                    <a:lnTo>
                      <a:pt x="1641" y="115"/>
                    </a:lnTo>
                    <a:lnTo>
                      <a:pt x="1643" y="73"/>
                    </a:lnTo>
                    <a:lnTo>
                      <a:pt x="1643" y="42"/>
                    </a:lnTo>
                    <a:lnTo>
                      <a:pt x="1644" y="23"/>
                    </a:lnTo>
                    <a:lnTo>
                      <a:pt x="1644" y="10"/>
                    </a:lnTo>
                    <a:lnTo>
                      <a:pt x="1644" y="2"/>
                    </a:lnTo>
                    <a:lnTo>
                      <a:pt x="1645" y="1"/>
                    </a:lnTo>
                    <a:lnTo>
                      <a:pt x="1645" y="1"/>
                    </a:lnTo>
                    <a:lnTo>
                      <a:pt x="1645" y="1"/>
                    </a:lnTo>
                    <a:lnTo>
                      <a:pt x="1646" y="5"/>
                    </a:lnTo>
                    <a:lnTo>
                      <a:pt x="1646" y="9"/>
                    </a:lnTo>
                    <a:lnTo>
                      <a:pt x="1646" y="14"/>
                    </a:lnTo>
                    <a:lnTo>
                      <a:pt x="1647" y="17"/>
                    </a:lnTo>
                    <a:lnTo>
                      <a:pt x="1647" y="20"/>
                    </a:lnTo>
                    <a:lnTo>
                      <a:pt x="1648" y="21"/>
                    </a:lnTo>
                    <a:lnTo>
                      <a:pt x="1648" y="23"/>
                    </a:lnTo>
                    <a:lnTo>
                      <a:pt x="1648" y="23"/>
                    </a:lnTo>
                    <a:lnTo>
                      <a:pt x="1649" y="21"/>
                    </a:lnTo>
                    <a:lnTo>
                      <a:pt x="1649" y="20"/>
                    </a:lnTo>
                    <a:lnTo>
                      <a:pt x="1649" y="20"/>
                    </a:lnTo>
                    <a:lnTo>
                      <a:pt x="1650" y="20"/>
                    </a:lnTo>
                    <a:lnTo>
                      <a:pt x="1650" y="20"/>
                    </a:lnTo>
                    <a:lnTo>
                      <a:pt x="1650" y="19"/>
                    </a:lnTo>
                    <a:lnTo>
                      <a:pt x="1652" y="18"/>
                    </a:lnTo>
                    <a:lnTo>
                      <a:pt x="1652" y="16"/>
                    </a:lnTo>
                    <a:lnTo>
                      <a:pt x="1653" y="16"/>
                    </a:lnTo>
                    <a:lnTo>
                      <a:pt x="1653" y="17"/>
                    </a:lnTo>
                    <a:lnTo>
                      <a:pt x="1653" y="17"/>
                    </a:lnTo>
                    <a:lnTo>
                      <a:pt x="1654" y="19"/>
                    </a:lnTo>
                    <a:lnTo>
                      <a:pt x="1654" y="20"/>
                    </a:lnTo>
                    <a:lnTo>
                      <a:pt x="1654" y="21"/>
                    </a:lnTo>
                    <a:lnTo>
                      <a:pt x="1655" y="20"/>
                    </a:lnTo>
                    <a:lnTo>
                      <a:pt x="1655" y="23"/>
                    </a:lnTo>
                    <a:lnTo>
                      <a:pt x="1655" y="24"/>
                    </a:lnTo>
                    <a:lnTo>
                      <a:pt x="1656" y="25"/>
                    </a:lnTo>
                    <a:lnTo>
                      <a:pt x="1656" y="33"/>
                    </a:lnTo>
                    <a:lnTo>
                      <a:pt x="1657" y="37"/>
                    </a:lnTo>
                    <a:lnTo>
                      <a:pt x="1657" y="42"/>
                    </a:lnTo>
                    <a:lnTo>
                      <a:pt x="1657" y="48"/>
                    </a:lnTo>
                    <a:lnTo>
                      <a:pt x="1658" y="53"/>
                    </a:lnTo>
                    <a:lnTo>
                      <a:pt x="1658" y="61"/>
                    </a:lnTo>
                    <a:lnTo>
                      <a:pt x="1658" y="69"/>
                    </a:lnTo>
                    <a:lnTo>
                      <a:pt x="1659" y="78"/>
                    </a:lnTo>
                    <a:lnTo>
                      <a:pt x="1659" y="84"/>
                    </a:lnTo>
                    <a:lnTo>
                      <a:pt x="1659" y="92"/>
                    </a:lnTo>
                    <a:lnTo>
                      <a:pt x="1661" y="100"/>
                    </a:lnTo>
                    <a:lnTo>
                      <a:pt x="1661" y="109"/>
                    </a:lnTo>
                    <a:lnTo>
                      <a:pt x="1662" y="116"/>
                    </a:lnTo>
                    <a:lnTo>
                      <a:pt x="1662" y="121"/>
                    </a:lnTo>
                    <a:lnTo>
                      <a:pt x="1662" y="124"/>
                    </a:lnTo>
                    <a:lnTo>
                      <a:pt x="1663" y="131"/>
                    </a:lnTo>
                    <a:lnTo>
                      <a:pt x="1663" y="137"/>
                    </a:lnTo>
                    <a:lnTo>
                      <a:pt x="1663" y="145"/>
                    </a:lnTo>
                    <a:lnTo>
                      <a:pt x="1664" y="153"/>
                    </a:lnTo>
                    <a:lnTo>
                      <a:pt x="1664" y="161"/>
                    </a:lnTo>
                    <a:lnTo>
                      <a:pt x="1664" y="167"/>
                    </a:lnTo>
                    <a:lnTo>
                      <a:pt x="1665" y="175"/>
                    </a:lnTo>
                    <a:lnTo>
                      <a:pt x="1665" y="182"/>
                    </a:lnTo>
                    <a:lnTo>
                      <a:pt x="1666" y="187"/>
                    </a:lnTo>
                    <a:lnTo>
                      <a:pt x="1666" y="197"/>
                    </a:lnTo>
                    <a:lnTo>
                      <a:pt x="1666" y="202"/>
                    </a:lnTo>
                    <a:lnTo>
                      <a:pt x="1667" y="209"/>
                    </a:lnTo>
                    <a:lnTo>
                      <a:pt x="1667" y="216"/>
                    </a:lnTo>
                    <a:lnTo>
                      <a:pt x="1667" y="222"/>
                    </a:lnTo>
                    <a:lnTo>
                      <a:pt x="1668" y="229"/>
                    </a:lnTo>
                    <a:lnTo>
                      <a:pt x="1668" y="236"/>
                    </a:lnTo>
                    <a:lnTo>
                      <a:pt x="1668" y="244"/>
                    </a:lnTo>
                    <a:lnTo>
                      <a:pt x="1670" y="249"/>
                    </a:lnTo>
                    <a:lnTo>
                      <a:pt x="1670" y="257"/>
                    </a:lnTo>
                    <a:lnTo>
                      <a:pt x="1671" y="263"/>
                    </a:lnTo>
                    <a:lnTo>
                      <a:pt x="1671" y="269"/>
                    </a:lnTo>
                    <a:lnTo>
                      <a:pt x="1671" y="274"/>
                    </a:lnTo>
                    <a:lnTo>
                      <a:pt x="1672" y="280"/>
                    </a:lnTo>
                    <a:lnTo>
                      <a:pt x="1672" y="283"/>
                    </a:lnTo>
                    <a:lnTo>
                      <a:pt x="1672" y="290"/>
                    </a:lnTo>
                    <a:lnTo>
                      <a:pt x="1673" y="296"/>
                    </a:lnTo>
                    <a:lnTo>
                      <a:pt x="1673" y="301"/>
                    </a:lnTo>
                    <a:lnTo>
                      <a:pt x="1673" y="303"/>
                    </a:lnTo>
                    <a:lnTo>
                      <a:pt x="1674" y="310"/>
                    </a:lnTo>
                    <a:lnTo>
                      <a:pt x="1674" y="313"/>
                    </a:lnTo>
                    <a:lnTo>
                      <a:pt x="1675" y="318"/>
                    </a:lnTo>
                    <a:lnTo>
                      <a:pt x="1675" y="325"/>
                    </a:lnTo>
                    <a:lnTo>
                      <a:pt x="1675" y="326"/>
                    </a:lnTo>
                    <a:lnTo>
                      <a:pt x="1676" y="328"/>
                    </a:lnTo>
                    <a:lnTo>
                      <a:pt x="1676" y="331"/>
                    </a:lnTo>
                    <a:lnTo>
                      <a:pt x="1676" y="334"/>
                    </a:lnTo>
                    <a:lnTo>
                      <a:pt x="1677" y="338"/>
                    </a:lnTo>
                    <a:lnTo>
                      <a:pt x="1677" y="342"/>
                    </a:lnTo>
                    <a:lnTo>
                      <a:pt x="1677" y="347"/>
                    </a:lnTo>
                    <a:lnTo>
                      <a:pt x="1679" y="351"/>
                    </a:lnTo>
                    <a:lnTo>
                      <a:pt x="1679" y="355"/>
                    </a:lnTo>
                    <a:lnTo>
                      <a:pt x="1680" y="356"/>
                    </a:lnTo>
                    <a:lnTo>
                      <a:pt x="1680" y="360"/>
                    </a:lnTo>
                    <a:lnTo>
                      <a:pt x="1680" y="361"/>
                    </a:lnTo>
                    <a:lnTo>
                      <a:pt x="1681" y="362"/>
                    </a:lnTo>
                    <a:lnTo>
                      <a:pt x="1681" y="364"/>
                    </a:lnTo>
                    <a:lnTo>
                      <a:pt x="1681" y="366"/>
                    </a:lnTo>
                    <a:lnTo>
                      <a:pt x="1682" y="370"/>
                    </a:lnTo>
                    <a:lnTo>
                      <a:pt x="1682" y="373"/>
                    </a:lnTo>
                    <a:lnTo>
                      <a:pt x="1683" y="378"/>
                    </a:lnTo>
                    <a:lnTo>
                      <a:pt x="1683" y="379"/>
                    </a:lnTo>
                    <a:lnTo>
                      <a:pt x="1683" y="385"/>
                    </a:lnTo>
                    <a:lnTo>
                      <a:pt x="1684" y="385"/>
                    </a:lnTo>
                    <a:lnTo>
                      <a:pt x="1684" y="388"/>
                    </a:lnTo>
                    <a:lnTo>
                      <a:pt x="1684" y="392"/>
                    </a:lnTo>
                    <a:lnTo>
                      <a:pt x="1685" y="393"/>
                    </a:lnTo>
                    <a:lnTo>
                      <a:pt x="1685" y="395"/>
                    </a:lnTo>
                    <a:lnTo>
                      <a:pt x="1685" y="395"/>
                    </a:lnTo>
                    <a:lnTo>
                      <a:pt x="1686" y="394"/>
                    </a:lnTo>
                    <a:lnTo>
                      <a:pt x="1686" y="394"/>
                    </a:lnTo>
                    <a:lnTo>
                      <a:pt x="1688" y="394"/>
                    </a:lnTo>
                    <a:lnTo>
                      <a:pt x="1688" y="397"/>
                    </a:lnTo>
                    <a:lnTo>
                      <a:pt x="1688" y="398"/>
                    </a:lnTo>
                    <a:lnTo>
                      <a:pt x="1689" y="400"/>
                    </a:lnTo>
                    <a:lnTo>
                      <a:pt x="1689" y="401"/>
                    </a:lnTo>
                    <a:lnTo>
                      <a:pt x="1689" y="404"/>
                    </a:lnTo>
                    <a:lnTo>
                      <a:pt x="1690" y="406"/>
                    </a:lnTo>
                    <a:lnTo>
                      <a:pt x="1690" y="407"/>
                    </a:lnTo>
                    <a:lnTo>
                      <a:pt x="1690" y="409"/>
                    </a:lnTo>
                    <a:lnTo>
                      <a:pt x="1691" y="411"/>
                    </a:lnTo>
                    <a:lnTo>
                      <a:pt x="1691" y="411"/>
                    </a:lnTo>
                    <a:lnTo>
                      <a:pt x="1692" y="412"/>
                    </a:lnTo>
                    <a:lnTo>
                      <a:pt x="1692" y="412"/>
                    </a:lnTo>
                    <a:lnTo>
                      <a:pt x="1692" y="412"/>
                    </a:lnTo>
                    <a:lnTo>
                      <a:pt x="1693" y="412"/>
                    </a:lnTo>
                    <a:lnTo>
                      <a:pt x="1693" y="412"/>
                    </a:lnTo>
                    <a:lnTo>
                      <a:pt x="1693" y="413"/>
                    </a:lnTo>
                    <a:lnTo>
                      <a:pt x="1694" y="412"/>
                    </a:lnTo>
                    <a:lnTo>
                      <a:pt x="1694" y="417"/>
                    </a:lnTo>
                    <a:lnTo>
                      <a:pt x="1694" y="417"/>
                    </a:lnTo>
                    <a:lnTo>
                      <a:pt x="1695" y="419"/>
                    </a:lnTo>
                    <a:lnTo>
                      <a:pt x="1695" y="420"/>
                    </a:lnTo>
                    <a:lnTo>
                      <a:pt x="1696" y="421"/>
                    </a:lnTo>
                    <a:lnTo>
                      <a:pt x="1696" y="424"/>
                    </a:lnTo>
                    <a:lnTo>
                      <a:pt x="1696" y="421"/>
                    </a:lnTo>
                    <a:lnTo>
                      <a:pt x="1698" y="421"/>
                    </a:lnTo>
                    <a:lnTo>
                      <a:pt x="1698" y="421"/>
                    </a:lnTo>
                    <a:lnTo>
                      <a:pt x="1698" y="422"/>
                    </a:lnTo>
                    <a:lnTo>
                      <a:pt x="1699" y="421"/>
                    </a:lnTo>
                    <a:lnTo>
                      <a:pt x="1699" y="421"/>
                    </a:lnTo>
                    <a:lnTo>
                      <a:pt x="1699" y="421"/>
                    </a:lnTo>
                    <a:lnTo>
                      <a:pt x="1700" y="420"/>
                    </a:lnTo>
                    <a:lnTo>
                      <a:pt x="1700" y="421"/>
                    </a:lnTo>
                    <a:lnTo>
                      <a:pt x="1701" y="424"/>
                    </a:lnTo>
                    <a:lnTo>
                      <a:pt x="1701" y="425"/>
                    </a:lnTo>
                    <a:lnTo>
                      <a:pt x="1701" y="426"/>
                    </a:lnTo>
                    <a:lnTo>
                      <a:pt x="1702" y="427"/>
                    </a:lnTo>
                    <a:lnTo>
                      <a:pt x="1702" y="426"/>
                    </a:lnTo>
                    <a:lnTo>
                      <a:pt x="1702" y="427"/>
                    </a:lnTo>
                    <a:lnTo>
                      <a:pt x="1703" y="428"/>
                    </a:lnTo>
                    <a:lnTo>
                      <a:pt x="1703" y="429"/>
                    </a:lnTo>
                    <a:lnTo>
                      <a:pt x="1703" y="429"/>
                    </a:lnTo>
                    <a:lnTo>
                      <a:pt x="1704" y="428"/>
                    </a:lnTo>
                    <a:lnTo>
                      <a:pt x="1704" y="427"/>
                    </a:lnTo>
                    <a:lnTo>
                      <a:pt x="1705" y="428"/>
                    </a:lnTo>
                    <a:lnTo>
                      <a:pt x="1705" y="427"/>
                    </a:lnTo>
                    <a:lnTo>
                      <a:pt x="1705" y="427"/>
                    </a:lnTo>
                    <a:lnTo>
                      <a:pt x="1707" y="428"/>
                    </a:lnTo>
                    <a:lnTo>
                      <a:pt x="1707" y="428"/>
                    </a:lnTo>
                    <a:lnTo>
                      <a:pt x="1707" y="428"/>
                    </a:lnTo>
                    <a:lnTo>
                      <a:pt x="1708" y="429"/>
                    </a:lnTo>
                    <a:lnTo>
                      <a:pt x="1708" y="428"/>
                    </a:lnTo>
                    <a:lnTo>
                      <a:pt x="1708" y="429"/>
                    </a:lnTo>
                    <a:lnTo>
                      <a:pt x="1709" y="428"/>
                    </a:lnTo>
                    <a:lnTo>
                      <a:pt x="1709" y="427"/>
                    </a:lnTo>
                    <a:lnTo>
                      <a:pt x="1710" y="427"/>
                    </a:lnTo>
                    <a:lnTo>
                      <a:pt x="1710" y="426"/>
                    </a:lnTo>
                    <a:lnTo>
                      <a:pt x="1710" y="425"/>
                    </a:lnTo>
                    <a:lnTo>
                      <a:pt x="1711" y="424"/>
                    </a:lnTo>
                    <a:lnTo>
                      <a:pt x="1711" y="422"/>
                    </a:lnTo>
                    <a:lnTo>
                      <a:pt x="1711" y="420"/>
                    </a:lnTo>
                    <a:lnTo>
                      <a:pt x="1712" y="420"/>
                    </a:lnTo>
                    <a:lnTo>
                      <a:pt x="1712" y="420"/>
                    </a:lnTo>
                    <a:lnTo>
                      <a:pt x="1712" y="419"/>
                    </a:lnTo>
                    <a:lnTo>
                      <a:pt x="1713" y="419"/>
                    </a:lnTo>
                    <a:lnTo>
                      <a:pt x="1713" y="419"/>
                    </a:lnTo>
                    <a:lnTo>
                      <a:pt x="1714" y="418"/>
                    </a:lnTo>
                    <a:lnTo>
                      <a:pt x="1714" y="420"/>
                    </a:lnTo>
                    <a:lnTo>
                      <a:pt x="1714" y="419"/>
                    </a:lnTo>
                    <a:lnTo>
                      <a:pt x="1716" y="418"/>
                    </a:lnTo>
                    <a:lnTo>
                      <a:pt x="1716" y="418"/>
                    </a:lnTo>
                    <a:lnTo>
                      <a:pt x="1716" y="416"/>
                    </a:lnTo>
                    <a:lnTo>
                      <a:pt x="1717" y="415"/>
                    </a:lnTo>
                    <a:lnTo>
                      <a:pt x="1717" y="415"/>
                    </a:lnTo>
                    <a:lnTo>
                      <a:pt x="1717" y="415"/>
                    </a:lnTo>
                    <a:lnTo>
                      <a:pt x="1718" y="417"/>
                    </a:lnTo>
                    <a:lnTo>
                      <a:pt x="1718" y="418"/>
                    </a:lnTo>
                    <a:lnTo>
                      <a:pt x="1719" y="419"/>
                    </a:lnTo>
                    <a:lnTo>
                      <a:pt x="1719" y="418"/>
                    </a:lnTo>
                    <a:lnTo>
                      <a:pt x="1719" y="419"/>
                    </a:lnTo>
                    <a:lnTo>
                      <a:pt x="1720" y="420"/>
                    </a:lnTo>
                    <a:lnTo>
                      <a:pt x="1720" y="420"/>
                    </a:lnTo>
                    <a:lnTo>
                      <a:pt x="1720" y="419"/>
                    </a:lnTo>
                    <a:lnTo>
                      <a:pt x="1721" y="419"/>
                    </a:lnTo>
                    <a:lnTo>
                      <a:pt x="1721" y="420"/>
                    </a:lnTo>
                    <a:lnTo>
                      <a:pt x="1721" y="418"/>
                    </a:lnTo>
                    <a:lnTo>
                      <a:pt x="1722" y="417"/>
                    </a:lnTo>
                    <a:lnTo>
                      <a:pt x="1722" y="413"/>
                    </a:lnTo>
                    <a:lnTo>
                      <a:pt x="1723" y="413"/>
                    </a:lnTo>
                    <a:lnTo>
                      <a:pt x="1723" y="413"/>
                    </a:lnTo>
                    <a:lnTo>
                      <a:pt x="1723" y="412"/>
                    </a:lnTo>
                    <a:lnTo>
                      <a:pt x="1725" y="411"/>
                    </a:lnTo>
                    <a:lnTo>
                      <a:pt x="1725" y="411"/>
                    </a:lnTo>
                    <a:lnTo>
                      <a:pt x="1725" y="410"/>
                    </a:lnTo>
                    <a:lnTo>
                      <a:pt x="1726" y="410"/>
                    </a:lnTo>
                    <a:lnTo>
                      <a:pt x="1726" y="411"/>
                    </a:lnTo>
                    <a:lnTo>
                      <a:pt x="1727" y="410"/>
                    </a:lnTo>
                    <a:lnTo>
                      <a:pt x="1727" y="410"/>
                    </a:lnTo>
                    <a:lnTo>
                      <a:pt x="1727" y="409"/>
                    </a:lnTo>
                    <a:lnTo>
                      <a:pt x="1728" y="410"/>
                    </a:lnTo>
                    <a:lnTo>
                      <a:pt x="1728" y="411"/>
                    </a:lnTo>
                    <a:lnTo>
                      <a:pt x="1728" y="410"/>
                    </a:lnTo>
                    <a:lnTo>
                      <a:pt x="1729" y="410"/>
                    </a:lnTo>
                    <a:lnTo>
                      <a:pt x="1729" y="411"/>
                    </a:lnTo>
                    <a:lnTo>
                      <a:pt x="1729" y="410"/>
                    </a:lnTo>
                    <a:lnTo>
                      <a:pt x="1730" y="408"/>
                    </a:lnTo>
                    <a:lnTo>
                      <a:pt x="1730" y="408"/>
                    </a:lnTo>
                    <a:lnTo>
                      <a:pt x="1731" y="408"/>
                    </a:lnTo>
                    <a:lnTo>
                      <a:pt x="1731" y="408"/>
                    </a:lnTo>
                    <a:lnTo>
                      <a:pt x="1731" y="407"/>
                    </a:lnTo>
                    <a:lnTo>
                      <a:pt x="1732" y="407"/>
                    </a:lnTo>
                    <a:lnTo>
                      <a:pt x="1732" y="404"/>
                    </a:lnTo>
                    <a:lnTo>
                      <a:pt x="1732" y="404"/>
                    </a:lnTo>
                    <a:lnTo>
                      <a:pt x="1734" y="403"/>
                    </a:lnTo>
                    <a:lnTo>
                      <a:pt x="1734" y="403"/>
                    </a:lnTo>
                    <a:lnTo>
                      <a:pt x="1734" y="402"/>
                    </a:lnTo>
                    <a:lnTo>
                      <a:pt x="1735" y="400"/>
                    </a:lnTo>
                    <a:lnTo>
                      <a:pt x="1735" y="398"/>
                    </a:lnTo>
                    <a:lnTo>
                      <a:pt x="1736" y="395"/>
                    </a:lnTo>
                    <a:lnTo>
                      <a:pt x="1736" y="394"/>
                    </a:lnTo>
                    <a:lnTo>
                      <a:pt x="1736" y="391"/>
                    </a:lnTo>
                    <a:lnTo>
                      <a:pt x="1737" y="391"/>
                    </a:lnTo>
                    <a:lnTo>
                      <a:pt x="1737" y="392"/>
                    </a:lnTo>
                    <a:lnTo>
                      <a:pt x="1737" y="391"/>
                    </a:lnTo>
                    <a:lnTo>
                      <a:pt x="1738" y="389"/>
                    </a:lnTo>
                    <a:lnTo>
                      <a:pt x="1738" y="390"/>
                    </a:lnTo>
                    <a:lnTo>
                      <a:pt x="1738" y="388"/>
                    </a:lnTo>
                    <a:lnTo>
                      <a:pt x="1739" y="388"/>
                    </a:lnTo>
                    <a:lnTo>
                      <a:pt x="1739" y="384"/>
                    </a:lnTo>
                    <a:lnTo>
                      <a:pt x="1740" y="384"/>
                    </a:lnTo>
                    <a:lnTo>
                      <a:pt x="1740" y="385"/>
                    </a:lnTo>
                    <a:lnTo>
                      <a:pt x="1740" y="383"/>
                    </a:lnTo>
                    <a:lnTo>
                      <a:pt x="1741" y="382"/>
                    </a:lnTo>
                    <a:lnTo>
                      <a:pt x="1741" y="382"/>
                    </a:lnTo>
                    <a:lnTo>
                      <a:pt x="1741" y="381"/>
                    </a:lnTo>
                    <a:lnTo>
                      <a:pt x="1743" y="381"/>
                    </a:lnTo>
                    <a:lnTo>
                      <a:pt x="1743" y="381"/>
                    </a:lnTo>
                    <a:lnTo>
                      <a:pt x="1743" y="381"/>
                    </a:lnTo>
                    <a:lnTo>
                      <a:pt x="1744" y="381"/>
                    </a:lnTo>
                    <a:lnTo>
                      <a:pt x="1744" y="380"/>
                    </a:lnTo>
                    <a:lnTo>
                      <a:pt x="1745" y="379"/>
                    </a:lnTo>
                    <a:lnTo>
                      <a:pt x="1745" y="376"/>
                    </a:lnTo>
                    <a:lnTo>
                      <a:pt x="1745" y="376"/>
                    </a:lnTo>
                    <a:lnTo>
                      <a:pt x="1746" y="376"/>
                    </a:lnTo>
                    <a:lnTo>
                      <a:pt x="1746" y="371"/>
                    </a:lnTo>
                    <a:lnTo>
                      <a:pt x="1746" y="371"/>
                    </a:lnTo>
                    <a:lnTo>
                      <a:pt x="1747" y="366"/>
                    </a:lnTo>
                    <a:lnTo>
                      <a:pt x="1747" y="365"/>
                    </a:lnTo>
                    <a:lnTo>
                      <a:pt x="1747" y="364"/>
                    </a:lnTo>
                    <a:lnTo>
                      <a:pt x="1748" y="365"/>
                    </a:lnTo>
                    <a:lnTo>
                      <a:pt x="1748" y="366"/>
                    </a:lnTo>
                    <a:lnTo>
                      <a:pt x="1749" y="366"/>
                    </a:lnTo>
                    <a:lnTo>
                      <a:pt x="1749" y="365"/>
                    </a:lnTo>
                    <a:lnTo>
                      <a:pt x="1749" y="365"/>
                    </a:lnTo>
                    <a:lnTo>
                      <a:pt x="1750" y="364"/>
                    </a:lnTo>
                    <a:lnTo>
                      <a:pt x="1750" y="362"/>
                    </a:lnTo>
                    <a:lnTo>
                      <a:pt x="1750" y="362"/>
                    </a:lnTo>
                    <a:lnTo>
                      <a:pt x="1752" y="362"/>
                    </a:lnTo>
                    <a:lnTo>
                      <a:pt x="1752" y="362"/>
                    </a:lnTo>
                    <a:lnTo>
                      <a:pt x="1752" y="362"/>
                    </a:lnTo>
                    <a:lnTo>
                      <a:pt x="1753" y="361"/>
                    </a:lnTo>
                    <a:lnTo>
                      <a:pt x="1753" y="357"/>
                    </a:lnTo>
                    <a:lnTo>
                      <a:pt x="1754" y="357"/>
                    </a:lnTo>
                    <a:lnTo>
                      <a:pt x="1754" y="357"/>
                    </a:lnTo>
                    <a:lnTo>
                      <a:pt x="1754" y="356"/>
                    </a:lnTo>
                    <a:lnTo>
                      <a:pt x="1755" y="355"/>
                    </a:lnTo>
                    <a:lnTo>
                      <a:pt x="1755" y="357"/>
                    </a:lnTo>
                    <a:lnTo>
                      <a:pt x="1755" y="358"/>
                    </a:lnTo>
                    <a:lnTo>
                      <a:pt x="1756" y="358"/>
                    </a:lnTo>
                    <a:lnTo>
                      <a:pt x="1756" y="357"/>
                    </a:lnTo>
                    <a:lnTo>
                      <a:pt x="1756" y="355"/>
                    </a:lnTo>
                    <a:lnTo>
                      <a:pt x="1757" y="354"/>
                    </a:lnTo>
                    <a:lnTo>
                      <a:pt x="1757" y="352"/>
                    </a:lnTo>
                    <a:lnTo>
                      <a:pt x="1758" y="347"/>
                    </a:lnTo>
                    <a:lnTo>
                      <a:pt x="1758" y="344"/>
                    </a:lnTo>
                    <a:lnTo>
                      <a:pt x="1758" y="344"/>
                    </a:lnTo>
                    <a:lnTo>
                      <a:pt x="1759" y="340"/>
                    </a:lnTo>
                    <a:lnTo>
                      <a:pt x="1759" y="339"/>
                    </a:lnTo>
                    <a:lnTo>
                      <a:pt x="1759" y="338"/>
                    </a:lnTo>
                    <a:lnTo>
                      <a:pt x="1761" y="336"/>
                    </a:lnTo>
                    <a:lnTo>
                      <a:pt x="1761" y="337"/>
                    </a:lnTo>
                    <a:lnTo>
                      <a:pt x="1761" y="335"/>
                    </a:lnTo>
                    <a:lnTo>
                      <a:pt x="1762" y="334"/>
                    </a:lnTo>
                    <a:lnTo>
                      <a:pt x="1762" y="330"/>
                    </a:lnTo>
                    <a:lnTo>
                      <a:pt x="1763" y="331"/>
                    </a:lnTo>
                    <a:lnTo>
                      <a:pt x="1763" y="331"/>
                    </a:lnTo>
                    <a:lnTo>
                      <a:pt x="1763" y="330"/>
                    </a:lnTo>
                    <a:lnTo>
                      <a:pt x="1764" y="331"/>
                    </a:lnTo>
                    <a:lnTo>
                      <a:pt x="1764" y="333"/>
                    </a:lnTo>
                    <a:lnTo>
                      <a:pt x="1764" y="333"/>
                    </a:lnTo>
                    <a:lnTo>
                      <a:pt x="1765" y="334"/>
                    </a:lnTo>
                    <a:lnTo>
                      <a:pt x="1765" y="336"/>
                    </a:lnTo>
                    <a:lnTo>
                      <a:pt x="1765" y="334"/>
                    </a:lnTo>
                    <a:lnTo>
                      <a:pt x="1766" y="335"/>
                    </a:lnTo>
                    <a:lnTo>
                      <a:pt x="1766" y="336"/>
                    </a:lnTo>
                    <a:lnTo>
                      <a:pt x="1767" y="336"/>
                    </a:lnTo>
                    <a:lnTo>
                      <a:pt x="1767" y="334"/>
                    </a:lnTo>
                    <a:lnTo>
                      <a:pt x="1767" y="333"/>
                    </a:lnTo>
                    <a:lnTo>
                      <a:pt x="1768" y="330"/>
                    </a:lnTo>
                    <a:lnTo>
                      <a:pt x="1768" y="327"/>
                    </a:lnTo>
                    <a:lnTo>
                      <a:pt x="1768" y="325"/>
                    </a:lnTo>
                    <a:lnTo>
                      <a:pt x="1770" y="322"/>
                    </a:lnTo>
                    <a:lnTo>
                      <a:pt x="1770" y="321"/>
                    </a:lnTo>
                    <a:lnTo>
                      <a:pt x="1771" y="320"/>
                    </a:lnTo>
                    <a:lnTo>
                      <a:pt x="1771" y="320"/>
                    </a:lnTo>
                    <a:lnTo>
                      <a:pt x="1771" y="321"/>
                    </a:lnTo>
                    <a:lnTo>
                      <a:pt x="1772" y="320"/>
                    </a:lnTo>
                    <a:lnTo>
                      <a:pt x="1772" y="320"/>
                    </a:lnTo>
                    <a:lnTo>
                      <a:pt x="1772" y="320"/>
                    </a:lnTo>
                    <a:lnTo>
                      <a:pt x="1773" y="318"/>
                    </a:lnTo>
                    <a:lnTo>
                      <a:pt x="1773" y="318"/>
                    </a:lnTo>
                    <a:lnTo>
                      <a:pt x="1773" y="318"/>
                    </a:lnTo>
                    <a:lnTo>
                      <a:pt x="1774" y="315"/>
                    </a:lnTo>
                    <a:lnTo>
                      <a:pt x="1774" y="313"/>
                    </a:lnTo>
                    <a:lnTo>
                      <a:pt x="1775" y="313"/>
                    </a:lnTo>
                    <a:lnTo>
                      <a:pt x="1775" y="312"/>
                    </a:lnTo>
                    <a:lnTo>
                      <a:pt x="1775" y="313"/>
                    </a:lnTo>
                    <a:lnTo>
                      <a:pt x="1776" y="312"/>
                    </a:lnTo>
                    <a:lnTo>
                      <a:pt x="1776" y="312"/>
                    </a:lnTo>
                    <a:lnTo>
                      <a:pt x="1776" y="312"/>
                    </a:lnTo>
                    <a:lnTo>
                      <a:pt x="1777" y="310"/>
                    </a:lnTo>
                    <a:lnTo>
                      <a:pt x="1777" y="309"/>
                    </a:lnTo>
                    <a:lnTo>
                      <a:pt x="1777" y="308"/>
                    </a:lnTo>
                    <a:lnTo>
                      <a:pt x="1779" y="308"/>
                    </a:lnTo>
                    <a:lnTo>
                      <a:pt x="1779" y="308"/>
                    </a:lnTo>
                    <a:lnTo>
                      <a:pt x="1780" y="306"/>
                    </a:lnTo>
                    <a:lnTo>
                      <a:pt x="1780" y="304"/>
                    </a:lnTo>
                    <a:lnTo>
                      <a:pt x="1780" y="302"/>
                    </a:lnTo>
                    <a:lnTo>
                      <a:pt x="1781" y="302"/>
                    </a:lnTo>
                    <a:lnTo>
                      <a:pt x="1781" y="301"/>
                    </a:lnTo>
                    <a:lnTo>
                      <a:pt x="1781" y="299"/>
                    </a:lnTo>
                    <a:lnTo>
                      <a:pt x="1782" y="298"/>
                    </a:lnTo>
                    <a:lnTo>
                      <a:pt x="1782" y="299"/>
                    </a:lnTo>
                    <a:lnTo>
                      <a:pt x="1782" y="299"/>
                    </a:lnTo>
                    <a:lnTo>
                      <a:pt x="1783" y="301"/>
                    </a:lnTo>
                    <a:lnTo>
                      <a:pt x="1783" y="300"/>
                    </a:lnTo>
                    <a:lnTo>
                      <a:pt x="1784" y="300"/>
                    </a:lnTo>
                    <a:lnTo>
                      <a:pt x="1784" y="301"/>
                    </a:lnTo>
                    <a:lnTo>
                      <a:pt x="1784" y="301"/>
                    </a:lnTo>
                    <a:lnTo>
                      <a:pt x="1785" y="302"/>
                    </a:lnTo>
                    <a:lnTo>
                      <a:pt x="1785" y="303"/>
                    </a:lnTo>
                    <a:lnTo>
                      <a:pt x="1785" y="303"/>
                    </a:lnTo>
                    <a:lnTo>
                      <a:pt x="1786" y="300"/>
                    </a:lnTo>
                    <a:lnTo>
                      <a:pt x="1786" y="299"/>
                    </a:lnTo>
                    <a:lnTo>
                      <a:pt x="1786" y="297"/>
                    </a:lnTo>
                    <a:lnTo>
                      <a:pt x="1788" y="296"/>
                    </a:lnTo>
                    <a:lnTo>
                      <a:pt x="1788" y="296"/>
                    </a:lnTo>
                    <a:lnTo>
                      <a:pt x="1789" y="294"/>
                    </a:lnTo>
                    <a:lnTo>
                      <a:pt x="1789" y="293"/>
                    </a:lnTo>
                    <a:lnTo>
                      <a:pt x="1789" y="291"/>
                    </a:lnTo>
                    <a:lnTo>
                      <a:pt x="1790" y="289"/>
                    </a:lnTo>
                    <a:lnTo>
                      <a:pt x="1790" y="287"/>
                    </a:lnTo>
                    <a:lnTo>
                      <a:pt x="1790" y="285"/>
                    </a:lnTo>
                    <a:lnTo>
                      <a:pt x="1791" y="285"/>
                    </a:lnTo>
                    <a:lnTo>
                      <a:pt x="1791" y="287"/>
                    </a:lnTo>
                    <a:lnTo>
                      <a:pt x="1791" y="283"/>
                    </a:lnTo>
                    <a:lnTo>
                      <a:pt x="1792" y="283"/>
                    </a:lnTo>
                    <a:lnTo>
                      <a:pt x="1792" y="281"/>
                    </a:lnTo>
                    <a:lnTo>
                      <a:pt x="1793" y="281"/>
                    </a:lnTo>
                    <a:lnTo>
                      <a:pt x="1793" y="280"/>
                    </a:lnTo>
                    <a:lnTo>
                      <a:pt x="1793" y="279"/>
                    </a:lnTo>
                    <a:lnTo>
                      <a:pt x="1794" y="279"/>
                    </a:lnTo>
                    <a:lnTo>
                      <a:pt x="1794" y="279"/>
                    </a:lnTo>
                    <a:lnTo>
                      <a:pt x="1794" y="276"/>
                    </a:lnTo>
                    <a:lnTo>
                      <a:pt x="1795" y="276"/>
                    </a:lnTo>
                    <a:lnTo>
                      <a:pt x="1795" y="272"/>
                    </a:lnTo>
                    <a:lnTo>
                      <a:pt x="1795" y="271"/>
                    </a:lnTo>
                    <a:lnTo>
                      <a:pt x="1797" y="270"/>
                    </a:lnTo>
                    <a:lnTo>
                      <a:pt x="1797" y="270"/>
                    </a:lnTo>
                    <a:lnTo>
                      <a:pt x="1798" y="269"/>
                    </a:lnTo>
                    <a:lnTo>
                      <a:pt x="1798" y="267"/>
                    </a:lnTo>
                    <a:lnTo>
                      <a:pt x="1798" y="267"/>
                    </a:lnTo>
                    <a:lnTo>
                      <a:pt x="1799" y="265"/>
                    </a:lnTo>
                    <a:lnTo>
                      <a:pt x="1799" y="265"/>
                    </a:lnTo>
                    <a:lnTo>
                      <a:pt x="1799" y="266"/>
                    </a:lnTo>
                    <a:lnTo>
                      <a:pt x="1800" y="267"/>
                    </a:lnTo>
                    <a:lnTo>
                      <a:pt x="1800" y="265"/>
                    </a:lnTo>
                    <a:lnTo>
                      <a:pt x="1800" y="266"/>
                    </a:lnTo>
                    <a:lnTo>
                      <a:pt x="1801" y="267"/>
                    </a:lnTo>
                    <a:lnTo>
                      <a:pt x="1801" y="265"/>
                    </a:lnTo>
                    <a:lnTo>
                      <a:pt x="1802" y="263"/>
                    </a:lnTo>
                    <a:lnTo>
                      <a:pt x="1802" y="264"/>
                    </a:lnTo>
                    <a:lnTo>
                      <a:pt x="1802" y="264"/>
                    </a:lnTo>
                    <a:lnTo>
                      <a:pt x="1803" y="263"/>
                    </a:lnTo>
                    <a:lnTo>
                      <a:pt x="1803" y="263"/>
                    </a:lnTo>
                    <a:lnTo>
                      <a:pt x="1803" y="264"/>
                    </a:lnTo>
                    <a:lnTo>
                      <a:pt x="1804" y="264"/>
                    </a:lnTo>
                    <a:lnTo>
                      <a:pt x="1804" y="264"/>
                    </a:lnTo>
                    <a:lnTo>
                      <a:pt x="1804" y="262"/>
                    </a:lnTo>
                    <a:lnTo>
                      <a:pt x="1806" y="262"/>
                    </a:lnTo>
                    <a:lnTo>
                      <a:pt x="1806" y="261"/>
                    </a:lnTo>
                    <a:lnTo>
                      <a:pt x="1807" y="260"/>
                    </a:lnTo>
                    <a:lnTo>
                      <a:pt x="1807" y="257"/>
                    </a:lnTo>
                    <a:lnTo>
                      <a:pt x="1807" y="254"/>
                    </a:lnTo>
                    <a:lnTo>
                      <a:pt x="1808" y="251"/>
                    </a:lnTo>
                    <a:lnTo>
                      <a:pt x="1808" y="251"/>
                    </a:lnTo>
                    <a:lnTo>
                      <a:pt x="1808" y="247"/>
                    </a:lnTo>
                    <a:lnTo>
                      <a:pt x="1809" y="249"/>
                    </a:lnTo>
                    <a:lnTo>
                      <a:pt x="1809" y="251"/>
                    </a:lnTo>
                    <a:lnTo>
                      <a:pt x="1809" y="252"/>
                    </a:lnTo>
                    <a:lnTo>
                      <a:pt x="1810" y="252"/>
                    </a:lnTo>
                    <a:lnTo>
                      <a:pt x="1810" y="252"/>
                    </a:lnTo>
                    <a:lnTo>
                      <a:pt x="1811" y="252"/>
                    </a:lnTo>
                    <a:lnTo>
                      <a:pt x="1811" y="251"/>
                    </a:lnTo>
                    <a:lnTo>
                      <a:pt x="1811" y="252"/>
                    </a:lnTo>
                    <a:lnTo>
                      <a:pt x="1812" y="251"/>
                    </a:lnTo>
                    <a:lnTo>
                      <a:pt x="1812" y="251"/>
                    </a:lnTo>
                    <a:lnTo>
                      <a:pt x="1812" y="251"/>
                    </a:lnTo>
                    <a:lnTo>
                      <a:pt x="1813" y="247"/>
                    </a:lnTo>
                    <a:lnTo>
                      <a:pt x="1813" y="247"/>
                    </a:lnTo>
                    <a:lnTo>
                      <a:pt x="1815" y="247"/>
                    </a:lnTo>
                    <a:lnTo>
                      <a:pt x="1815" y="246"/>
                    </a:lnTo>
                    <a:lnTo>
                      <a:pt x="1815" y="245"/>
                    </a:lnTo>
                    <a:lnTo>
                      <a:pt x="1816" y="245"/>
                    </a:lnTo>
                    <a:lnTo>
                      <a:pt x="1816" y="244"/>
                    </a:lnTo>
                    <a:lnTo>
                      <a:pt x="1816" y="244"/>
                    </a:lnTo>
                    <a:lnTo>
                      <a:pt x="1817" y="244"/>
                    </a:lnTo>
                    <a:lnTo>
                      <a:pt x="1817" y="243"/>
                    </a:lnTo>
                    <a:lnTo>
                      <a:pt x="1817" y="244"/>
                    </a:lnTo>
                    <a:lnTo>
                      <a:pt x="1818" y="244"/>
                    </a:lnTo>
                    <a:lnTo>
                      <a:pt x="1818" y="244"/>
                    </a:lnTo>
                    <a:lnTo>
                      <a:pt x="1819" y="243"/>
                    </a:lnTo>
                    <a:lnTo>
                      <a:pt x="1819" y="240"/>
                    </a:lnTo>
                    <a:lnTo>
                      <a:pt x="1819" y="238"/>
                    </a:lnTo>
                    <a:lnTo>
                      <a:pt x="1820" y="237"/>
                    </a:lnTo>
                    <a:lnTo>
                      <a:pt x="1820" y="236"/>
                    </a:lnTo>
                    <a:lnTo>
                      <a:pt x="1820" y="236"/>
                    </a:lnTo>
                    <a:lnTo>
                      <a:pt x="1821" y="234"/>
                    </a:lnTo>
                    <a:lnTo>
                      <a:pt x="1821" y="231"/>
                    </a:lnTo>
                    <a:lnTo>
                      <a:pt x="1821" y="230"/>
                    </a:lnTo>
                    <a:lnTo>
                      <a:pt x="1822" y="231"/>
                    </a:lnTo>
                    <a:lnTo>
                      <a:pt x="1822" y="229"/>
                    </a:lnTo>
                    <a:lnTo>
                      <a:pt x="1824" y="229"/>
                    </a:lnTo>
                    <a:lnTo>
                      <a:pt x="1824" y="229"/>
                    </a:lnTo>
                    <a:lnTo>
                      <a:pt x="1824" y="228"/>
                    </a:lnTo>
                    <a:lnTo>
                      <a:pt x="1825" y="228"/>
                    </a:lnTo>
                    <a:lnTo>
                      <a:pt x="1825" y="229"/>
                    </a:lnTo>
                    <a:lnTo>
                      <a:pt x="1825" y="228"/>
                    </a:lnTo>
                    <a:lnTo>
                      <a:pt x="1826" y="229"/>
                    </a:lnTo>
                    <a:lnTo>
                      <a:pt x="1826" y="228"/>
                    </a:lnTo>
                    <a:lnTo>
                      <a:pt x="1826" y="226"/>
                    </a:lnTo>
                    <a:lnTo>
                      <a:pt x="1827" y="225"/>
                    </a:lnTo>
                    <a:lnTo>
                      <a:pt x="1827" y="224"/>
                    </a:lnTo>
                    <a:lnTo>
                      <a:pt x="1828" y="221"/>
                    </a:lnTo>
                    <a:lnTo>
                      <a:pt x="1828" y="221"/>
                    </a:lnTo>
                    <a:lnTo>
                      <a:pt x="1828" y="219"/>
                    </a:lnTo>
                    <a:lnTo>
                      <a:pt x="1829" y="219"/>
                    </a:lnTo>
                    <a:lnTo>
                      <a:pt x="1829" y="218"/>
                    </a:lnTo>
                    <a:lnTo>
                      <a:pt x="1829" y="218"/>
                    </a:lnTo>
                    <a:lnTo>
                      <a:pt x="1830" y="217"/>
                    </a:lnTo>
                    <a:lnTo>
                      <a:pt x="1830" y="215"/>
                    </a:lnTo>
                    <a:lnTo>
                      <a:pt x="1830" y="215"/>
                    </a:lnTo>
                    <a:lnTo>
                      <a:pt x="1831" y="214"/>
                    </a:lnTo>
                    <a:lnTo>
                      <a:pt x="1831" y="212"/>
                    </a:lnTo>
                    <a:lnTo>
                      <a:pt x="1833" y="211"/>
                    </a:lnTo>
                    <a:lnTo>
                      <a:pt x="1833" y="211"/>
                    </a:lnTo>
                    <a:lnTo>
                      <a:pt x="1833" y="210"/>
                    </a:lnTo>
                    <a:lnTo>
                      <a:pt x="1834" y="209"/>
                    </a:lnTo>
                    <a:lnTo>
                      <a:pt x="1834" y="209"/>
                    </a:lnTo>
                    <a:lnTo>
                      <a:pt x="1834" y="212"/>
                    </a:lnTo>
                    <a:lnTo>
                      <a:pt x="1835" y="210"/>
                    </a:lnTo>
                    <a:lnTo>
                      <a:pt x="1835" y="210"/>
                    </a:lnTo>
                    <a:lnTo>
                      <a:pt x="1835" y="209"/>
                    </a:lnTo>
                    <a:lnTo>
                      <a:pt x="1836" y="209"/>
                    </a:lnTo>
                    <a:lnTo>
                      <a:pt x="1836" y="209"/>
                    </a:lnTo>
                    <a:lnTo>
                      <a:pt x="1837" y="212"/>
                    </a:lnTo>
                    <a:lnTo>
                      <a:pt x="1837" y="212"/>
                    </a:lnTo>
                    <a:lnTo>
                      <a:pt x="1837" y="211"/>
                    </a:lnTo>
                    <a:lnTo>
                      <a:pt x="1838" y="209"/>
                    </a:lnTo>
                    <a:lnTo>
                      <a:pt x="1838" y="208"/>
                    </a:lnTo>
                    <a:lnTo>
                      <a:pt x="1838" y="207"/>
                    </a:lnTo>
                    <a:lnTo>
                      <a:pt x="1839" y="206"/>
                    </a:lnTo>
                    <a:lnTo>
                      <a:pt x="1839" y="206"/>
                    </a:lnTo>
                    <a:lnTo>
                      <a:pt x="1839" y="206"/>
                    </a:lnTo>
                    <a:lnTo>
                      <a:pt x="1840" y="205"/>
                    </a:lnTo>
                    <a:lnTo>
                      <a:pt x="1840" y="201"/>
                    </a:lnTo>
                    <a:lnTo>
                      <a:pt x="1842" y="201"/>
                    </a:lnTo>
                    <a:lnTo>
                      <a:pt x="1842" y="199"/>
                    </a:lnTo>
                    <a:lnTo>
                      <a:pt x="1842" y="199"/>
                    </a:lnTo>
                    <a:lnTo>
                      <a:pt x="1843" y="198"/>
                    </a:lnTo>
                    <a:lnTo>
                      <a:pt x="1843" y="194"/>
                    </a:lnTo>
                    <a:lnTo>
                      <a:pt x="1843" y="193"/>
                    </a:lnTo>
                    <a:lnTo>
                      <a:pt x="1844" y="191"/>
                    </a:lnTo>
                    <a:lnTo>
                      <a:pt x="1844" y="189"/>
                    </a:lnTo>
                    <a:lnTo>
                      <a:pt x="1844" y="189"/>
                    </a:lnTo>
                    <a:lnTo>
                      <a:pt x="1845" y="189"/>
                    </a:lnTo>
                    <a:lnTo>
                      <a:pt x="1845" y="189"/>
                    </a:lnTo>
                    <a:lnTo>
                      <a:pt x="1846" y="189"/>
                    </a:lnTo>
                    <a:lnTo>
                      <a:pt x="1846" y="188"/>
                    </a:lnTo>
                    <a:lnTo>
                      <a:pt x="1846" y="189"/>
                    </a:lnTo>
                    <a:lnTo>
                      <a:pt x="1847" y="189"/>
                    </a:lnTo>
                    <a:lnTo>
                      <a:pt x="1847" y="190"/>
                    </a:lnTo>
                    <a:lnTo>
                      <a:pt x="1847" y="188"/>
                    </a:lnTo>
                    <a:lnTo>
                      <a:pt x="1848" y="187"/>
                    </a:lnTo>
                    <a:lnTo>
                      <a:pt x="1848" y="190"/>
                    </a:lnTo>
                    <a:lnTo>
                      <a:pt x="1848" y="190"/>
                    </a:lnTo>
                    <a:lnTo>
                      <a:pt x="1849" y="189"/>
                    </a:lnTo>
                    <a:lnTo>
                      <a:pt x="1849" y="185"/>
                    </a:lnTo>
                    <a:lnTo>
                      <a:pt x="1851" y="185"/>
                    </a:lnTo>
                    <a:lnTo>
                      <a:pt x="1851" y="185"/>
                    </a:lnTo>
                    <a:lnTo>
                      <a:pt x="1851" y="183"/>
                    </a:lnTo>
                    <a:lnTo>
                      <a:pt x="1852" y="183"/>
                    </a:lnTo>
                    <a:lnTo>
                      <a:pt x="1852" y="181"/>
                    </a:lnTo>
                    <a:lnTo>
                      <a:pt x="1852" y="181"/>
                    </a:lnTo>
                    <a:lnTo>
                      <a:pt x="1853" y="180"/>
                    </a:lnTo>
                    <a:lnTo>
                      <a:pt x="1853" y="179"/>
                    </a:lnTo>
                    <a:lnTo>
                      <a:pt x="1853" y="176"/>
                    </a:lnTo>
                    <a:lnTo>
                      <a:pt x="1854" y="176"/>
                    </a:lnTo>
                    <a:lnTo>
                      <a:pt x="1854" y="176"/>
                    </a:lnTo>
                    <a:lnTo>
                      <a:pt x="1855" y="176"/>
                    </a:lnTo>
                    <a:lnTo>
                      <a:pt x="1855" y="175"/>
                    </a:lnTo>
                    <a:lnTo>
                      <a:pt x="1855" y="176"/>
                    </a:lnTo>
                    <a:lnTo>
                      <a:pt x="1856" y="175"/>
                    </a:lnTo>
                    <a:lnTo>
                      <a:pt x="1856" y="173"/>
                    </a:lnTo>
                    <a:lnTo>
                      <a:pt x="1856" y="174"/>
                    </a:lnTo>
                    <a:lnTo>
                      <a:pt x="1857" y="173"/>
                    </a:lnTo>
                    <a:lnTo>
                      <a:pt x="1857" y="174"/>
                    </a:lnTo>
                    <a:lnTo>
                      <a:pt x="1858" y="175"/>
                    </a:lnTo>
                    <a:lnTo>
                      <a:pt x="1858" y="174"/>
                    </a:lnTo>
                    <a:lnTo>
                      <a:pt x="1858" y="174"/>
                    </a:lnTo>
                    <a:lnTo>
                      <a:pt x="1860" y="171"/>
                    </a:lnTo>
                    <a:lnTo>
                      <a:pt x="1860" y="171"/>
                    </a:lnTo>
                    <a:lnTo>
                      <a:pt x="1860" y="170"/>
                    </a:lnTo>
                    <a:lnTo>
                      <a:pt x="1861" y="171"/>
                    </a:lnTo>
                    <a:lnTo>
                      <a:pt x="1861" y="172"/>
                    </a:lnTo>
                    <a:lnTo>
                      <a:pt x="1861" y="173"/>
                    </a:lnTo>
                    <a:lnTo>
                      <a:pt x="1862" y="174"/>
                    </a:lnTo>
                    <a:lnTo>
                      <a:pt x="1862" y="175"/>
                    </a:lnTo>
                    <a:lnTo>
                      <a:pt x="1863" y="175"/>
                    </a:lnTo>
                    <a:lnTo>
                      <a:pt x="1863" y="175"/>
                    </a:lnTo>
                    <a:lnTo>
                      <a:pt x="1863" y="174"/>
                    </a:lnTo>
                    <a:lnTo>
                      <a:pt x="1864" y="173"/>
                    </a:lnTo>
                    <a:lnTo>
                      <a:pt x="1864" y="172"/>
                    </a:lnTo>
                    <a:lnTo>
                      <a:pt x="1864" y="171"/>
                    </a:lnTo>
                    <a:lnTo>
                      <a:pt x="1865" y="169"/>
                    </a:lnTo>
                    <a:lnTo>
                      <a:pt x="1865" y="169"/>
                    </a:lnTo>
                    <a:lnTo>
                      <a:pt x="1865" y="169"/>
                    </a:lnTo>
                    <a:lnTo>
                      <a:pt x="1866" y="167"/>
                    </a:lnTo>
                    <a:lnTo>
                      <a:pt x="1866" y="167"/>
                    </a:lnTo>
                    <a:lnTo>
                      <a:pt x="1867" y="167"/>
                    </a:lnTo>
                    <a:lnTo>
                      <a:pt x="1867" y="167"/>
                    </a:lnTo>
                    <a:lnTo>
                      <a:pt x="1867" y="166"/>
                    </a:lnTo>
                    <a:lnTo>
                      <a:pt x="1869" y="166"/>
                    </a:lnTo>
                    <a:lnTo>
                      <a:pt x="1869" y="166"/>
                    </a:lnTo>
                    <a:lnTo>
                      <a:pt x="1869" y="166"/>
                    </a:lnTo>
                    <a:lnTo>
                      <a:pt x="1870" y="166"/>
                    </a:lnTo>
                    <a:lnTo>
                      <a:pt x="1870" y="166"/>
                    </a:lnTo>
                    <a:lnTo>
                      <a:pt x="1870" y="166"/>
                    </a:lnTo>
                    <a:lnTo>
                      <a:pt x="1871" y="163"/>
                    </a:lnTo>
                    <a:lnTo>
                      <a:pt x="1871" y="163"/>
                    </a:lnTo>
                    <a:lnTo>
                      <a:pt x="1872" y="160"/>
                    </a:lnTo>
                    <a:lnTo>
                      <a:pt x="1872" y="158"/>
                    </a:lnTo>
                    <a:lnTo>
                      <a:pt x="1872" y="158"/>
                    </a:lnTo>
                    <a:lnTo>
                      <a:pt x="1873" y="157"/>
                    </a:lnTo>
                    <a:lnTo>
                      <a:pt x="1873" y="158"/>
                    </a:lnTo>
                    <a:lnTo>
                      <a:pt x="1873" y="155"/>
                    </a:lnTo>
                    <a:lnTo>
                      <a:pt x="1874" y="157"/>
                    </a:lnTo>
                    <a:lnTo>
                      <a:pt x="1874" y="158"/>
                    </a:lnTo>
                    <a:lnTo>
                      <a:pt x="1874" y="157"/>
                    </a:lnTo>
                    <a:lnTo>
                      <a:pt x="1875" y="157"/>
                    </a:lnTo>
                    <a:lnTo>
                      <a:pt x="1875" y="157"/>
                    </a:lnTo>
                    <a:lnTo>
                      <a:pt x="1876" y="155"/>
                    </a:lnTo>
                    <a:lnTo>
                      <a:pt x="1876" y="155"/>
                    </a:lnTo>
                    <a:lnTo>
                      <a:pt x="1876" y="154"/>
                    </a:lnTo>
                    <a:lnTo>
                      <a:pt x="1878" y="153"/>
                    </a:lnTo>
                    <a:lnTo>
                      <a:pt x="1878" y="149"/>
                    </a:lnTo>
                    <a:lnTo>
                      <a:pt x="1878" y="149"/>
                    </a:lnTo>
                    <a:lnTo>
                      <a:pt x="1879" y="148"/>
                    </a:lnTo>
                    <a:lnTo>
                      <a:pt x="1879" y="146"/>
                    </a:lnTo>
                    <a:lnTo>
                      <a:pt x="1879" y="146"/>
                    </a:lnTo>
                    <a:lnTo>
                      <a:pt x="1880" y="147"/>
                    </a:lnTo>
                    <a:lnTo>
                      <a:pt x="1880" y="146"/>
                    </a:lnTo>
                    <a:lnTo>
                      <a:pt x="1881" y="146"/>
                    </a:lnTo>
                    <a:lnTo>
                      <a:pt x="1881" y="146"/>
                    </a:lnTo>
                    <a:lnTo>
                      <a:pt x="1881" y="148"/>
                    </a:lnTo>
                    <a:lnTo>
                      <a:pt x="1882" y="151"/>
                    </a:lnTo>
                    <a:lnTo>
                      <a:pt x="1882" y="152"/>
                    </a:lnTo>
                    <a:lnTo>
                      <a:pt x="1882" y="153"/>
                    </a:lnTo>
                    <a:lnTo>
                      <a:pt x="1883" y="152"/>
                    </a:lnTo>
                    <a:lnTo>
                      <a:pt x="1883" y="152"/>
                    </a:lnTo>
                    <a:lnTo>
                      <a:pt x="1883" y="151"/>
                    </a:lnTo>
                    <a:lnTo>
                      <a:pt x="1884" y="149"/>
                    </a:lnTo>
                    <a:lnTo>
                      <a:pt x="1884" y="151"/>
                    </a:lnTo>
                    <a:lnTo>
                      <a:pt x="1885" y="153"/>
                    </a:lnTo>
                    <a:lnTo>
                      <a:pt x="1885" y="154"/>
                    </a:lnTo>
                    <a:lnTo>
                      <a:pt x="1885" y="154"/>
                    </a:lnTo>
                    <a:lnTo>
                      <a:pt x="1887" y="153"/>
                    </a:lnTo>
                    <a:lnTo>
                      <a:pt x="1887" y="152"/>
                    </a:lnTo>
                    <a:lnTo>
                      <a:pt x="1887" y="153"/>
                    </a:lnTo>
                    <a:lnTo>
                      <a:pt x="1888" y="149"/>
                    </a:lnTo>
                    <a:lnTo>
                      <a:pt x="1888" y="147"/>
                    </a:lnTo>
                    <a:lnTo>
                      <a:pt x="1888" y="145"/>
                    </a:lnTo>
                    <a:lnTo>
                      <a:pt x="1889" y="143"/>
                    </a:lnTo>
                    <a:lnTo>
                      <a:pt x="1889" y="140"/>
                    </a:lnTo>
                    <a:lnTo>
                      <a:pt x="1890" y="137"/>
                    </a:lnTo>
                    <a:lnTo>
                      <a:pt x="1890" y="136"/>
                    </a:lnTo>
                    <a:lnTo>
                      <a:pt x="1890" y="137"/>
                    </a:lnTo>
                    <a:lnTo>
                      <a:pt x="1891" y="138"/>
                    </a:lnTo>
                    <a:lnTo>
                      <a:pt x="1891" y="138"/>
                    </a:lnTo>
                    <a:lnTo>
                      <a:pt x="1891" y="140"/>
                    </a:lnTo>
                    <a:lnTo>
                      <a:pt x="1892" y="142"/>
                    </a:lnTo>
                    <a:lnTo>
                      <a:pt x="1892" y="142"/>
                    </a:lnTo>
                    <a:lnTo>
                      <a:pt x="1892" y="143"/>
                    </a:lnTo>
                    <a:lnTo>
                      <a:pt x="1893" y="143"/>
                    </a:lnTo>
                    <a:lnTo>
                      <a:pt x="1893" y="143"/>
                    </a:lnTo>
                    <a:lnTo>
                      <a:pt x="1894" y="143"/>
                    </a:lnTo>
                    <a:lnTo>
                      <a:pt x="1894" y="142"/>
                    </a:lnTo>
                    <a:lnTo>
                      <a:pt x="1894" y="139"/>
                    </a:lnTo>
                    <a:lnTo>
                      <a:pt x="1896" y="142"/>
                    </a:lnTo>
                    <a:lnTo>
                      <a:pt x="1896" y="139"/>
                    </a:lnTo>
                    <a:lnTo>
                      <a:pt x="1896" y="138"/>
                    </a:lnTo>
                    <a:lnTo>
                      <a:pt x="1897" y="136"/>
                    </a:lnTo>
                    <a:lnTo>
                      <a:pt x="1897" y="136"/>
                    </a:lnTo>
                    <a:lnTo>
                      <a:pt x="1897" y="133"/>
                    </a:lnTo>
                    <a:lnTo>
                      <a:pt x="1898" y="131"/>
                    </a:lnTo>
                    <a:lnTo>
                      <a:pt x="1898" y="131"/>
                    </a:lnTo>
                    <a:lnTo>
                      <a:pt x="1899" y="130"/>
                    </a:lnTo>
                    <a:lnTo>
                      <a:pt x="1899" y="130"/>
                    </a:lnTo>
                    <a:lnTo>
                      <a:pt x="1899" y="130"/>
                    </a:lnTo>
                    <a:lnTo>
                      <a:pt x="1900" y="131"/>
                    </a:lnTo>
                    <a:lnTo>
                      <a:pt x="1900" y="130"/>
                    </a:lnTo>
                    <a:lnTo>
                      <a:pt x="1900" y="130"/>
                    </a:lnTo>
                    <a:lnTo>
                      <a:pt x="1901" y="131"/>
                    </a:lnTo>
                    <a:lnTo>
                      <a:pt x="1901" y="131"/>
                    </a:lnTo>
                    <a:lnTo>
                      <a:pt x="1902" y="131"/>
                    </a:lnTo>
                    <a:lnTo>
                      <a:pt x="1902" y="134"/>
                    </a:lnTo>
                    <a:lnTo>
                      <a:pt x="1902" y="135"/>
                    </a:lnTo>
                    <a:lnTo>
                      <a:pt x="1903" y="135"/>
                    </a:lnTo>
                    <a:lnTo>
                      <a:pt x="1903" y="131"/>
                    </a:lnTo>
                    <a:lnTo>
                      <a:pt x="1903" y="130"/>
                    </a:lnTo>
                    <a:lnTo>
                      <a:pt x="1905" y="130"/>
                    </a:lnTo>
                    <a:lnTo>
                      <a:pt x="1905" y="131"/>
                    </a:lnTo>
                    <a:lnTo>
                      <a:pt x="1905" y="131"/>
                    </a:lnTo>
                    <a:lnTo>
                      <a:pt x="1906" y="129"/>
                    </a:lnTo>
                    <a:lnTo>
                      <a:pt x="1906" y="129"/>
                    </a:lnTo>
                    <a:lnTo>
                      <a:pt x="1907" y="130"/>
                    </a:lnTo>
                    <a:lnTo>
                      <a:pt x="1907" y="130"/>
                    </a:lnTo>
                    <a:lnTo>
                      <a:pt x="1907" y="130"/>
                    </a:lnTo>
                    <a:lnTo>
                      <a:pt x="1908" y="130"/>
                    </a:lnTo>
                    <a:lnTo>
                      <a:pt x="1908" y="129"/>
                    </a:lnTo>
                    <a:lnTo>
                      <a:pt x="1908" y="128"/>
                    </a:lnTo>
                    <a:lnTo>
                      <a:pt x="1909" y="127"/>
                    </a:lnTo>
                    <a:lnTo>
                      <a:pt x="1909" y="127"/>
                    </a:lnTo>
                    <a:lnTo>
                      <a:pt x="1909" y="126"/>
                    </a:lnTo>
                    <a:lnTo>
                      <a:pt x="1910" y="124"/>
                    </a:lnTo>
                    <a:lnTo>
                      <a:pt x="1910" y="121"/>
                    </a:lnTo>
                    <a:lnTo>
                      <a:pt x="1911" y="121"/>
                    </a:lnTo>
                    <a:lnTo>
                      <a:pt x="1911" y="119"/>
                    </a:lnTo>
                    <a:lnTo>
                      <a:pt x="1911" y="118"/>
                    </a:lnTo>
                    <a:lnTo>
                      <a:pt x="1912" y="118"/>
                    </a:lnTo>
                    <a:lnTo>
                      <a:pt x="1912" y="119"/>
                    </a:lnTo>
                    <a:lnTo>
                      <a:pt x="1912" y="121"/>
                    </a:lnTo>
                    <a:lnTo>
                      <a:pt x="1914" y="121"/>
                    </a:lnTo>
                    <a:lnTo>
                      <a:pt x="1914" y="123"/>
                    </a:lnTo>
                    <a:lnTo>
                      <a:pt x="1914" y="121"/>
                    </a:lnTo>
                    <a:lnTo>
                      <a:pt x="1915" y="123"/>
                    </a:lnTo>
                    <a:lnTo>
                      <a:pt x="1915" y="121"/>
                    </a:lnTo>
                    <a:lnTo>
                      <a:pt x="1916" y="123"/>
                    </a:lnTo>
                    <a:lnTo>
                      <a:pt x="1916" y="121"/>
                    </a:lnTo>
                    <a:lnTo>
                      <a:pt x="1916" y="121"/>
                    </a:lnTo>
                    <a:lnTo>
                      <a:pt x="1917" y="119"/>
                    </a:lnTo>
                    <a:lnTo>
                      <a:pt x="1917" y="118"/>
                    </a:lnTo>
                    <a:lnTo>
                      <a:pt x="1917" y="116"/>
                    </a:lnTo>
                    <a:lnTo>
                      <a:pt x="1918" y="116"/>
                    </a:lnTo>
                    <a:lnTo>
                      <a:pt x="1918" y="116"/>
                    </a:lnTo>
                    <a:lnTo>
                      <a:pt x="1918" y="115"/>
                    </a:lnTo>
                    <a:lnTo>
                      <a:pt x="1919" y="115"/>
                    </a:lnTo>
                    <a:lnTo>
                      <a:pt x="1919" y="114"/>
                    </a:lnTo>
                    <a:lnTo>
                      <a:pt x="1920" y="112"/>
                    </a:lnTo>
                    <a:lnTo>
                      <a:pt x="1920" y="115"/>
                    </a:lnTo>
                    <a:lnTo>
                      <a:pt x="1920" y="116"/>
                    </a:lnTo>
                    <a:lnTo>
                      <a:pt x="1921" y="117"/>
                    </a:lnTo>
                    <a:lnTo>
                      <a:pt x="1921" y="116"/>
                    </a:lnTo>
                    <a:lnTo>
                      <a:pt x="1921" y="118"/>
                    </a:lnTo>
                    <a:lnTo>
                      <a:pt x="1923" y="114"/>
                    </a:lnTo>
                    <a:lnTo>
                      <a:pt x="1923" y="112"/>
                    </a:lnTo>
                    <a:lnTo>
                      <a:pt x="1923" y="112"/>
                    </a:lnTo>
                    <a:lnTo>
                      <a:pt x="1924" y="112"/>
                    </a:lnTo>
                    <a:lnTo>
                      <a:pt x="1924" y="112"/>
                    </a:lnTo>
                    <a:lnTo>
                      <a:pt x="1925" y="112"/>
                    </a:lnTo>
                    <a:lnTo>
                      <a:pt x="1925" y="112"/>
                    </a:lnTo>
                    <a:lnTo>
                      <a:pt x="1925" y="110"/>
                    </a:lnTo>
                    <a:lnTo>
                      <a:pt x="1926" y="108"/>
                    </a:lnTo>
                    <a:lnTo>
                      <a:pt x="1926" y="109"/>
                    </a:lnTo>
                    <a:lnTo>
                      <a:pt x="1926" y="106"/>
                    </a:lnTo>
                    <a:lnTo>
                      <a:pt x="1927" y="106"/>
                    </a:lnTo>
                    <a:lnTo>
                      <a:pt x="1927" y="107"/>
                    </a:lnTo>
                    <a:lnTo>
                      <a:pt x="1927" y="106"/>
                    </a:lnTo>
                    <a:lnTo>
                      <a:pt x="1928" y="106"/>
                    </a:lnTo>
                    <a:lnTo>
                      <a:pt x="1928" y="107"/>
                    </a:lnTo>
                    <a:lnTo>
                      <a:pt x="1929" y="107"/>
                    </a:lnTo>
                    <a:lnTo>
                      <a:pt x="1929" y="108"/>
                    </a:lnTo>
                    <a:lnTo>
                      <a:pt x="1929" y="108"/>
                    </a:lnTo>
                    <a:lnTo>
                      <a:pt x="1930" y="108"/>
                    </a:lnTo>
                    <a:lnTo>
                      <a:pt x="1930" y="110"/>
                    </a:lnTo>
                    <a:lnTo>
                      <a:pt x="1930" y="109"/>
                    </a:lnTo>
                    <a:lnTo>
                      <a:pt x="1932" y="107"/>
                    </a:lnTo>
                    <a:lnTo>
                      <a:pt x="1932" y="107"/>
                    </a:lnTo>
                    <a:lnTo>
                      <a:pt x="1932" y="106"/>
                    </a:lnTo>
                    <a:lnTo>
                      <a:pt x="1933" y="105"/>
                    </a:lnTo>
                    <a:lnTo>
                      <a:pt x="1933" y="103"/>
                    </a:lnTo>
                    <a:lnTo>
                      <a:pt x="1934" y="103"/>
                    </a:lnTo>
                    <a:lnTo>
                      <a:pt x="1934" y="102"/>
                    </a:lnTo>
                    <a:lnTo>
                      <a:pt x="1934" y="103"/>
                    </a:lnTo>
                    <a:lnTo>
                      <a:pt x="1935" y="100"/>
                    </a:lnTo>
                    <a:lnTo>
                      <a:pt x="1935" y="102"/>
                    </a:lnTo>
                    <a:lnTo>
                      <a:pt x="1935" y="102"/>
                    </a:lnTo>
                    <a:lnTo>
                      <a:pt x="1936" y="102"/>
                    </a:lnTo>
                    <a:lnTo>
                      <a:pt x="1936" y="101"/>
                    </a:lnTo>
                    <a:lnTo>
                      <a:pt x="1936" y="102"/>
                    </a:lnTo>
                    <a:lnTo>
                      <a:pt x="1937" y="100"/>
                    </a:lnTo>
                    <a:lnTo>
                      <a:pt x="1937" y="103"/>
                    </a:lnTo>
                    <a:lnTo>
                      <a:pt x="1938" y="103"/>
                    </a:lnTo>
                    <a:lnTo>
                      <a:pt x="1938" y="103"/>
                    </a:lnTo>
                    <a:lnTo>
                      <a:pt x="1938" y="105"/>
                    </a:lnTo>
                    <a:lnTo>
                      <a:pt x="1939" y="105"/>
                    </a:lnTo>
                    <a:lnTo>
                      <a:pt x="1939" y="105"/>
                    </a:lnTo>
                    <a:lnTo>
                      <a:pt x="1939" y="106"/>
                    </a:lnTo>
                    <a:lnTo>
                      <a:pt x="1941" y="103"/>
                    </a:lnTo>
                    <a:lnTo>
                      <a:pt x="1941" y="103"/>
                    </a:lnTo>
                    <a:lnTo>
                      <a:pt x="1942" y="102"/>
                    </a:lnTo>
                    <a:lnTo>
                      <a:pt x="1942" y="100"/>
                    </a:lnTo>
                    <a:lnTo>
                      <a:pt x="1942" y="100"/>
                    </a:lnTo>
                    <a:lnTo>
                      <a:pt x="1943" y="99"/>
                    </a:lnTo>
                    <a:lnTo>
                      <a:pt x="1943" y="99"/>
                    </a:lnTo>
                    <a:lnTo>
                      <a:pt x="1943" y="99"/>
                    </a:lnTo>
                    <a:lnTo>
                      <a:pt x="1944" y="98"/>
                    </a:lnTo>
                    <a:lnTo>
                      <a:pt x="1944" y="98"/>
                    </a:lnTo>
                    <a:lnTo>
                      <a:pt x="1944" y="96"/>
                    </a:lnTo>
                    <a:lnTo>
                      <a:pt x="1945" y="97"/>
                    </a:lnTo>
                    <a:lnTo>
                      <a:pt x="1945" y="96"/>
                    </a:lnTo>
                    <a:lnTo>
                      <a:pt x="1946" y="97"/>
                    </a:lnTo>
                    <a:lnTo>
                      <a:pt x="1946" y="94"/>
                    </a:lnTo>
                    <a:lnTo>
                      <a:pt x="1946" y="93"/>
                    </a:lnTo>
                    <a:lnTo>
                      <a:pt x="1947" y="93"/>
                    </a:lnTo>
                    <a:lnTo>
                      <a:pt x="1947" y="94"/>
                    </a:lnTo>
                    <a:lnTo>
                      <a:pt x="1947" y="92"/>
                    </a:lnTo>
                    <a:lnTo>
                      <a:pt x="1948" y="93"/>
                    </a:lnTo>
                    <a:lnTo>
                      <a:pt x="1948" y="96"/>
                    </a:lnTo>
                    <a:lnTo>
                      <a:pt x="1948" y="96"/>
                    </a:lnTo>
                    <a:lnTo>
                      <a:pt x="1950" y="97"/>
                    </a:lnTo>
                    <a:lnTo>
                      <a:pt x="1950" y="97"/>
                    </a:lnTo>
                    <a:lnTo>
                      <a:pt x="1951" y="99"/>
                    </a:lnTo>
                    <a:lnTo>
                      <a:pt x="1951" y="98"/>
                    </a:lnTo>
                    <a:lnTo>
                      <a:pt x="1951" y="98"/>
                    </a:lnTo>
                    <a:lnTo>
                      <a:pt x="1952" y="99"/>
                    </a:lnTo>
                    <a:lnTo>
                      <a:pt x="1952" y="97"/>
                    </a:lnTo>
                    <a:lnTo>
                      <a:pt x="1952" y="96"/>
                    </a:lnTo>
                    <a:lnTo>
                      <a:pt x="1953" y="94"/>
                    </a:lnTo>
                    <a:lnTo>
                      <a:pt x="1953" y="96"/>
                    </a:lnTo>
                    <a:lnTo>
                      <a:pt x="1953" y="96"/>
                    </a:lnTo>
                    <a:lnTo>
                      <a:pt x="1954" y="96"/>
                    </a:lnTo>
                    <a:lnTo>
                      <a:pt x="1954" y="93"/>
                    </a:lnTo>
                    <a:lnTo>
                      <a:pt x="1955" y="91"/>
                    </a:lnTo>
                    <a:lnTo>
                      <a:pt x="1955" y="92"/>
                    </a:lnTo>
                    <a:lnTo>
                      <a:pt x="1955" y="91"/>
                    </a:lnTo>
                    <a:lnTo>
                      <a:pt x="1956" y="94"/>
                    </a:lnTo>
                    <a:lnTo>
                      <a:pt x="1956" y="96"/>
                    </a:lnTo>
                    <a:lnTo>
                      <a:pt x="1956" y="96"/>
                    </a:lnTo>
                    <a:lnTo>
                      <a:pt x="1957" y="93"/>
                    </a:lnTo>
                    <a:lnTo>
                      <a:pt x="1957" y="92"/>
                    </a:lnTo>
                    <a:lnTo>
                      <a:pt x="1957" y="92"/>
                    </a:lnTo>
                    <a:lnTo>
                      <a:pt x="1959" y="91"/>
                    </a:lnTo>
                    <a:lnTo>
                      <a:pt x="1959" y="90"/>
                    </a:lnTo>
                    <a:lnTo>
                      <a:pt x="1960" y="88"/>
                    </a:lnTo>
                    <a:lnTo>
                      <a:pt x="1960" y="88"/>
                    </a:lnTo>
                    <a:lnTo>
                      <a:pt x="1960" y="85"/>
                    </a:lnTo>
                    <a:lnTo>
                      <a:pt x="1961" y="84"/>
                    </a:lnTo>
                    <a:lnTo>
                      <a:pt x="1961" y="85"/>
                    </a:lnTo>
                    <a:lnTo>
                      <a:pt x="1961" y="87"/>
                    </a:lnTo>
                    <a:lnTo>
                      <a:pt x="1962" y="88"/>
                    </a:lnTo>
                    <a:lnTo>
                      <a:pt x="1962" y="89"/>
                    </a:lnTo>
                    <a:lnTo>
                      <a:pt x="1962" y="90"/>
                    </a:lnTo>
                    <a:lnTo>
                      <a:pt x="1963" y="91"/>
                    </a:lnTo>
                    <a:lnTo>
                      <a:pt x="1963" y="90"/>
                    </a:lnTo>
                    <a:lnTo>
                      <a:pt x="1964" y="91"/>
                    </a:lnTo>
                    <a:lnTo>
                      <a:pt x="1964" y="91"/>
                    </a:lnTo>
                    <a:lnTo>
                      <a:pt x="1964" y="92"/>
                    </a:lnTo>
                    <a:lnTo>
                      <a:pt x="1965" y="92"/>
                    </a:lnTo>
                    <a:lnTo>
                      <a:pt x="1965" y="92"/>
                    </a:lnTo>
                    <a:lnTo>
                      <a:pt x="1965" y="92"/>
                    </a:lnTo>
                    <a:lnTo>
                      <a:pt x="1966" y="93"/>
                    </a:lnTo>
                    <a:lnTo>
                      <a:pt x="1966" y="94"/>
                    </a:lnTo>
                    <a:lnTo>
                      <a:pt x="1966" y="94"/>
                    </a:lnTo>
                    <a:lnTo>
                      <a:pt x="1968" y="92"/>
                    </a:lnTo>
                    <a:lnTo>
                      <a:pt x="1968" y="93"/>
                    </a:lnTo>
                    <a:lnTo>
                      <a:pt x="1969" y="92"/>
                    </a:lnTo>
                    <a:lnTo>
                      <a:pt x="1969" y="92"/>
                    </a:lnTo>
                    <a:lnTo>
                      <a:pt x="1969" y="92"/>
                    </a:lnTo>
                    <a:lnTo>
                      <a:pt x="1970" y="91"/>
                    </a:lnTo>
                    <a:lnTo>
                      <a:pt x="1970" y="91"/>
                    </a:lnTo>
                    <a:lnTo>
                      <a:pt x="1970" y="91"/>
                    </a:lnTo>
                    <a:lnTo>
                      <a:pt x="1971" y="91"/>
                    </a:lnTo>
                    <a:lnTo>
                      <a:pt x="1971" y="89"/>
                    </a:lnTo>
                    <a:lnTo>
                      <a:pt x="1971" y="88"/>
                    </a:lnTo>
                    <a:lnTo>
                      <a:pt x="1972" y="87"/>
                    </a:lnTo>
                    <a:lnTo>
                      <a:pt x="1972" y="89"/>
                    </a:lnTo>
                    <a:lnTo>
                      <a:pt x="1973" y="89"/>
                    </a:lnTo>
                    <a:lnTo>
                      <a:pt x="1973" y="91"/>
                    </a:lnTo>
                    <a:lnTo>
                      <a:pt x="1973" y="92"/>
                    </a:lnTo>
                    <a:lnTo>
                      <a:pt x="1974" y="94"/>
                    </a:lnTo>
                    <a:lnTo>
                      <a:pt x="1974" y="93"/>
                    </a:lnTo>
                    <a:lnTo>
                      <a:pt x="1974" y="92"/>
                    </a:lnTo>
                    <a:lnTo>
                      <a:pt x="1975" y="92"/>
                    </a:lnTo>
                    <a:lnTo>
                      <a:pt x="1975" y="91"/>
                    </a:lnTo>
                    <a:lnTo>
                      <a:pt x="1975" y="90"/>
                    </a:lnTo>
                    <a:lnTo>
                      <a:pt x="1977" y="90"/>
                    </a:lnTo>
                    <a:lnTo>
                      <a:pt x="1977" y="90"/>
                    </a:lnTo>
                    <a:lnTo>
                      <a:pt x="1978" y="90"/>
                    </a:lnTo>
                    <a:lnTo>
                      <a:pt x="1978" y="89"/>
                    </a:lnTo>
                    <a:lnTo>
                      <a:pt x="1978" y="88"/>
                    </a:lnTo>
                    <a:lnTo>
                      <a:pt x="1979" y="87"/>
                    </a:lnTo>
                    <a:lnTo>
                      <a:pt x="1979" y="84"/>
                    </a:lnTo>
                    <a:lnTo>
                      <a:pt x="1979" y="85"/>
                    </a:lnTo>
                    <a:lnTo>
                      <a:pt x="1980" y="84"/>
                    </a:lnTo>
                    <a:lnTo>
                      <a:pt x="1980" y="87"/>
                    </a:lnTo>
                    <a:lnTo>
                      <a:pt x="1980" y="85"/>
                    </a:lnTo>
                    <a:lnTo>
                      <a:pt x="1981" y="85"/>
                    </a:lnTo>
                    <a:lnTo>
                      <a:pt x="1981" y="84"/>
                    </a:lnTo>
                    <a:lnTo>
                      <a:pt x="1982" y="85"/>
                    </a:lnTo>
                    <a:lnTo>
                      <a:pt x="1982" y="87"/>
                    </a:lnTo>
                    <a:lnTo>
                      <a:pt x="1982" y="87"/>
                    </a:lnTo>
                    <a:lnTo>
                      <a:pt x="1983" y="88"/>
                    </a:lnTo>
                    <a:lnTo>
                      <a:pt x="1983" y="88"/>
                    </a:lnTo>
                    <a:lnTo>
                      <a:pt x="1983" y="84"/>
                    </a:lnTo>
                    <a:lnTo>
                      <a:pt x="1984" y="87"/>
                    </a:lnTo>
                    <a:lnTo>
                      <a:pt x="1984" y="87"/>
                    </a:lnTo>
                    <a:lnTo>
                      <a:pt x="1986" y="87"/>
                    </a:lnTo>
                    <a:lnTo>
                      <a:pt x="1986" y="85"/>
                    </a:lnTo>
                    <a:lnTo>
                      <a:pt x="1986" y="83"/>
                    </a:lnTo>
                    <a:lnTo>
                      <a:pt x="1987" y="81"/>
                    </a:lnTo>
                    <a:lnTo>
                      <a:pt x="1987" y="80"/>
                    </a:lnTo>
                    <a:lnTo>
                      <a:pt x="1987" y="80"/>
                    </a:lnTo>
                    <a:lnTo>
                      <a:pt x="1988" y="78"/>
                    </a:lnTo>
                    <a:lnTo>
                      <a:pt x="1988" y="78"/>
                    </a:lnTo>
                    <a:lnTo>
                      <a:pt x="1988" y="80"/>
                    </a:lnTo>
                    <a:lnTo>
                      <a:pt x="1989" y="80"/>
                    </a:lnTo>
                    <a:lnTo>
                      <a:pt x="1989" y="81"/>
                    </a:lnTo>
                    <a:lnTo>
                      <a:pt x="1990" y="81"/>
                    </a:lnTo>
                    <a:lnTo>
                      <a:pt x="1990" y="78"/>
                    </a:lnTo>
                    <a:lnTo>
                      <a:pt x="1990" y="78"/>
                    </a:lnTo>
                    <a:lnTo>
                      <a:pt x="1991" y="76"/>
                    </a:lnTo>
                    <a:lnTo>
                      <a:pt x="1991" y="75"/>
                    </a:lnTo>
                    <a:lnTo>
                      <a:pt x="1991" y="76"/>
                    </a:lnTo>
                    <a:lnTo>
                      <a:pt x="1992" y="75"/>
                    </a:lnTo>
                    <a:lnTo>
                      <a:pt x="1992" y="75"/>
                    </a:lnTo>
                    <a:lnTo>
                      <a:pt x="1992" y="78"/>
                    </a:lnTo>
                    <a:lnTo>
                      <a:pt x="1993" y="78"/>
                    </a:lnTo>
                    <a:lnTo>
                      <a:pt x="1993" y="81"/>
                    </a:lnTo>
                    <a:lnTo>
                      <a:pt x="1994" y="80"/>
                    </a:lnTo>
                    <a:lnTo>
                      <a:pt x="1994" y="82"/>
                    </a:lnTo>
                    <a:lnTo>
                      <a:pt x="1994" y="83"/>
                    </a:lnTo>
                    <a:lnTo>
                      <a:pt x="1996" y="82"/>
                    </a:lnTo>
                    <a:lnTo>
                      <a:pt x="1996" y="81"/>
                    </a:lnTo>
                    <a:lnTo>
                      <a:pt x="1996" y="83"/>
                    </a:lnTo>
                    <a:lnTo>
                      <a:pt x="1997" y="84"/>
                    </a:lnTo>
                    <a:lnTo>
                      <a:pt x="1997" y="83"/>
                    </a:lnTo>
                    <a:lnTo>
                      <a:pt x="1997" y="82"/>
                    </a:lnTo>
                    <a:lnTo>
                      <a:pt x="1998" y="81"/>
                    </a:lnTo>
                    <a:lnTo>
                      <a:pt x="1998" y="81"/>
                    </a:lnTo>
                    <a:lnTo>
                      <a:pt x="1999" y="80"/>
                    </a:lnTo>
                    <a:lnTo>
                      <a:pt x="1999" y="78"/>
                    </a:lnTo>
                    <a:lnTo>
                      <a:pt x="1999" y="76"/>
                    </a:lnTo>
                    <a:lnTo>
                      <a:pt x="2000" y="76"/>
                    </a:lnTo>
                    <a:lnTo>
                      <a:pt x="2000" y="78"/>
                    </a:lnTo>
                    <a:lnTo>
                      <a:pt x="2000" y="80"/>
                    </a:lnTo>
                    <a:lnTo>
                      <a:pt x="2001" y="81"/>
                    </a:lnTo>
                    <a:lnTo>
                      <a:pt x="2001" y="80"/>
                    </a:lnTo>
                    <a:lnTo>
                      <a:pt x="2001" y="82"/>
                    </a:lnTo>
                    <a:lnTo>
                      <a:pt x="2002" y="81"/>
                    </a:lnTo>
                    <a:lnTo>
                      <a:pt x="2002" y="81"/>
                    </a:lnTo>
                    <a:lnTo>
                      <a:pt x="2003" y="80"/>
                    </a:lnTo>
                    <a:lnTo>
                      <a:pt x="2003" y="80"/>
                    </a:lnTo>
                    <a:lnTo>
                      <a:pt x="2003" y="80"/>
                    </a:lnTo>
                    <a:lnTo>
                      <a:pt x="2005" y="79"/>
                    </a:lnTo>
                    <a:lnTo>
                      <a:pt x="2005" y="76"/>
                    </a:lnTo>
                    <a:lnTo>
                      <a:pt x="2005" y="75"/>
                    </a:lnTo>
                    <a:lnTo>
                      <a:pt x="2006" y="76"/>
                    </a:lnTo>
                    <a:lnTo>
                      <a:pt x="2006" y="76"/>
                    </a:lnTo>
                    <a:lnTo>
                      <a:pt x="2006" y="75"/>
                    </a:lnTo>
                    <a:lnTo>
                      <a:pt x="2007" y="73"/>
                    </a:lnTo>
                    <a:lnTo>
                      <a:pt x="2007" y="70"/>
                    </a:lnTo>
                    <a:lnTo>
                      <a:pt x="2008" y="69"/>
                    </a:lnTo>
                    <a:lnTo>
                      <a:pt x="2008" y="66"/>
                    </a:lnTo>
                    <a:lnTo>
                      <a:pt x="2008" y="66"/>
                    </a:lnTo>
                    <a:lnTo>
                      <a:pt x="2009" y="67"/>
                    </a:lnTo>
                    <a:lnTo>
                      <a:pt x="2009" y="69"/>
                    </a:lnTo>
                    <a:lnTo>
                      <a:pt x="2009" y="70"/>
                    </a:lnTo>
                    <a:lnTo>
                      <a:pt x="2010" y="72"/>
                    </a:lnTo>
                    <a:lnTo>
                      <a:pt x="2010" y="73"/>
                    </a:lnTo>
                    <a:lnTo>
                      <a:pt x="2010" y="73"/>
                    </a:lnTo>
                    <a:lnTo>
                      <a:pt x="2011" y="74"/>
                    </a:lnTo>
                    <a:lnTo>
                      <a:pt x="2011" y="74"/>
                    </a:lnTo>
                    <a:lnTo>
                      <a:pt x="2012" y="75"/>
                    </a:lnTo>
                    <a:lnTo>
                      <a:pt x="2012" y="79"/>
                    </a:lnTo>
                    <a:lnTo>
                      <a:pt x="2012" y="79"/>
                    </a:lnTo>
                    <a:lnTo>
                      <a:pt x="2014" y="81"/>
                    </a:lnTo>
                    <a:lnTo>
                      <a:pt x="2014" y="78"/>
                    </a:lnTo>
                    <a:lnTo>
                      <a:pt x="2014" y="75"/>
                    </a:lnTo>
                    <a:lnTo>
                      <a:pt x="2015" y="75"/>
                    </a:lnTo>
                    <a:lnTo>
                      <a:pt x="2015" y="73"/>
                    </a:lnTo>
                    <a:lnTo>
                      <a:pt x="2015" y="74"/>
                    </a:lnTo>
                    <a:lnTo>
                      <a:pt x="2016" y="75"/>
                    </a:lnTo>
                    <a:lnTo>
                      <a:pt x="2016" y="74"/>
                    </a:lnTo>
                    <a:lnTo>
                      <a:pt x="2017" y="73"/>
                    </a:lnTo>
                    <a:lnTo>
                      <a:pt x="2017" y="74"/>
                    </a:lnTo>
                    <a:lnTo>
                      <a:pt x="2017" y="72"/>
                    </a:lnTo>
                    <a:lnTo>
                      <a:pt x="2018" y="72"/>
                    </a:lnTo>
                    <a:lnTo>
                      <a:pt x="2018" y="70"/>
                    </a:lnTo>
                    <a:lnTo>
                      <a:pt x="2018" y="70"/>
                    </a:lnTo>
                    <a:lnTo>
                      <a:pt x="2019" y="72"/>
                    </a:lnTo>
                    <a:lnTo>
                      <a:pt x="2019" y="70"/>
                    </a:lnTo>
                    <a:lnTo>
                      <a:pt x="2019" y="72"/>
                    </a:lnTo>
                    <a:lnTo>
                      <a:pt x="2020" y="71"/>
                    </a:lnTo>
                    <a:lnTo>
                      <a:pt x="2020" y="73"/>
                    </a:lnTo>
                    <a:lnTo>
                      <a:pt x="2021" y="72"/>
                    </a:lnTo>
                    <a:lnTo>
                      <a:pt x="2021" y="73"/>
                    </a:lnTo>
                    <a:lnTo>
                      <a:pt x="2021" y="72"/>
                    </a:lnTo>
                    <a:lnTo>
                      <a:pt x="2023" y="73"/>
                    </a:lnTo>
                    <a:lnTo>
                      <a:pt x="2023" y="70"/>
                    </a:lnTo>
                    <a:lnTo>
                      <a:pt x="2023" y="70"/>
                    </a:lnTo>
                    <a:lnTo>
                      <a:pt x="2024" y="69"/>
                    </a:lnTo>
                    <a:lnTo>
                      <a:pt x="2024" y="70"/>
                    </a:lnTo>
                    <a:lnTo>
                      <a:pt x="2024" y="70"/>
                    </a:lnTo>
                    <a:lnTo>
                      <a:pt x="2025" y="71"/>
                    </a:lnTo>
                    <a:lnTo>
                      <a:pt x="2025" y="70"/>
                    </a:lnTo>
                    <a:lnTo>
                      <a:pt x="2026" y="69"/>
                    </a:lnTo>
                    <a:lnTo>
                      <a:pt x="2026" y="69"/>
                    </a:lnTo>
                    <a:lnTo>
                      <a:pt x="2026" y="70"/>
                    </a:lnTo>
                    <a:lnTo>
                      <a:pt x="2027" y="70"/>
                    </a:lnTo>
                    <a:lnTo>
                      <a:pt x="2027" y="70"/>
                    </a:lnTo>
                    <a:lnTo>
                      <a:pt x="2027" y="69"/>
                    </a:lnTo>
                    <a:lnTo>
                      <a:pt x="2028" y="69"/>
                    </a:lnTo>
                    <a:lnTo>
                      <a:pt x="2028" y="69"/>
                    </a:lnTo>
                    <a:lnTo>
                      <a:pt x="2029" y="70"/>
                    </a:lnTo>
                    <a:lnTo>
                      <a:pt x="2029" y="67"/>
                    </a:lnTo>
                    <a:lnTo>
                      <a:pt x="2029" y="67"/>
                    </a:lnTo>
                    <a:lnTo>
                      <a:pt x="2030" y="65"/>
                    </a:lnTo>
                    <a:lnTo>
                      <a:pt x="2030" y="67"/>
                    </a:lnTo>
                    <a:lnTo>
                      <a:pt x="2030" y="66"/>
                    </a:lnTo>
                    <a:lnTo>
                      <a:pt x="2032" y="69"/>
                    </a:lnTo>
                    <a:lnTo>
                      <a:pt x="2032" y="67"/>
                    </a:lnTo>
                    <a:lnTo>
                      <a:pt x="2032" y="67"/>
                    </a:lnTo>
                    <a:lnTo>
                      <a:pt x="2033" y="70"/>
                    </a:lnTo>
                    <a:lnTo>
                      <a:pt x="2033" y="71"/>
                    </a:lnTo>
                    <a:lnTo>
                      <a:pt x="2034" y="72"/>
                    </a:lnTo>
                    <a:lnTo>
                      <a:pt x="2034" y="72"/>
                    </a:lnTo>
                    <a:lnTo>
                      <a:pt x="2034" y="70"/>
                    </a:lnTo>
                    <a:lnTo>
                      <a:pt x="2035" y="69"/>
                    </a:lnTo>
                    <a:lnTo>
                      <a:pt x="2035" y="69"/>
                    </a:lnTo>
                    <a:lnTo>
                      <a:pt x="2035" y="69"/>
                    </a:lnTo>
                    <a:lnTo>
                      <a:pt x="2036" y="67"/>
                    </a:lnTo>
                    <a:lnTo>
                      <a:pt x="2036" y="65"/>
                    </a:lnTo>
                    <a:lnTo>
                      <a:pt x="2036" y="65"/>
                    </a:lnTo>
                    <a:lnTo>
                      <a:pt x="2037" y="65"/>
                    </a:lnTo>
                    <a:lnTo>
                      <a:pt x="2037" y="65"/>
                    </a:lnTo>
                    <a:lnTo>
                      <a:pt x="2038" y="66"/>
                    </a:lnTo>
                    <a:lnTo>
                      <a:pt x="2038" y="65"/>
                    </a:lnTo>
                    <a:lnTo>
                      <a:pt x="2038" y="66"/>
                    </a:lnTo>
                    <a:lnTo>
                      <a:pt x="2039" y="65"/>
                    </a:lnTo>
                    <a:lnTo>
                      <a:pt x="2039" y="66"/>
                    </a:lnTo>
                    <a:lnTo>
                      <a:pt x="2039" y="67"/>
                    </a:lnTo>
                    <a:lnTo>
                      <a:pt x="2041" y="69"/>
                    </a:lnTo>
                    <a:lnTo>
                      <a:pt x="2041" y="69"/>
                    </a:lnTo>
                    <a:lnTo>
                      <a:pt x="2041" y="66"/>
                    </a:lnTo>
                    <a:lnTo>
                      <a:pt x="2042" y="69"/>
                    </a:lnTo>
                    <a:lnTo>
                      <a:pt x="2042" y="66"/>
                    </a:lnTo>
                    <a:lnTo>
                      <a:pt x="2043" y="66"/>
                    </a:lnTo>
                    <a:lnTo>
                      <a:pt x="2043" y="65"/>
                    </a:lnTo>
                    <a:lnTo>
                      <a:pt x="2043" y="65"/>
                    </a:lnTo>
                    <a:lnTo>
                      <a:pt x="2044" y="66"/>
                    </a:lnTo>
                    <a:lnTo>
                      <a:pt x="2044" y="69"/>
                    </a:lnTo>
                    <a:lnTo>
                      <a:pt x="2044" y="69"/>
                    </a:lnTo>
                    <a:lnTo>
                      <a:pt x="2045" y="70"/>
                    </a:lnTo>
                    <a:lnTo>
                      <a:pt x="2045" y="69"/>
                    </a:lnTo>
                    <a:lnTo>
                      <a:pt x="2045" y="69"/>
                    </a:lnTo>
                    <a:lnTo>
                      <a:pt x="2046" y="69"/>
                    </a:lnTo>
                    <a:lnTo>
                      <a:pt x="2046" y="71"/>
                    </a:lnTo>
                    <a:lnTo>
                      <a:pt x="2047" y="72"/>
                    </a:lnTo>
                    <a:lnTo>
                      <a:pt x="2047" y="73"/>
                    </a:lnTo>
                    <a:lnTo>
                      <a:pt x="2047" y="75"/>
                    </a:lnTo>
                    <a:lnTo>
                      <a:pt x="2048" y="74"/>
                    </a:lnTo>
                    <a:lnTo>
                      <a:pt x="2048" y="76"/>
                    </a:lnTo>
                    <a:lnTo>
                      <a:pt x="2048" y="76"/>
                    </a:lnTo>
                    <a:lnTo>
                      <a:pt x="2050" y="75"/>
                    </a:lnTo>
                    <a:lnTo>
                      <a:pt x="2050" y="74"/>
                    </a:lnTo>
                    <a:lnTo>
                      <a:pt x="2050" y="74"/>
                    </a:lnTo>
                    <a:lnTo>
                      <a:pt x="2051" y="73"/>
                    </a:lnTo>
                    <a:lnTo>
                      <a:pt x="2051" y="72"/>
                    </a:lnTo>
                    <a:lnTo>
                      <a:pt x="2052" y="72"/>
                    </a:lnTo>
                    <a:lnTo>
                      <a:pt x="2052" y="72"/>
                    </a:lnTo>
                    <a:lnTo>
                      <a:pt x="2052" y="71"/>
                    </a:lnTo>
                    <a:lnTo>
                      <a:pt x="2053" y="70"/>
                    </a:lnTo>
                    <a:lnTo>
                      <a:pt x="2053" y="70"/>
                    </a:lnTo>
                    <a:lnTo>
                      <a:pt x="2053" y="69"/>
                    </a:lnTo>
                    <a:lnTo>
                      <a:pt x="2054" y="67"/>
                    </a:lnTo>
                    <a:lnTo>
                      <a:pt x="2054" y="67"/>
                    </a:lnTo>
                    <a:lnTo>
                      <a:pt x="2054" y="67"/>
                    </a:lnTo>
                    <a:lnTo>
                      <a:pt x="2055" y="71"/>
                    </a:lnTo>
                    <a:lnTo>
                      <a:pt x="2055" y="70"/>
                    </a:lnTo>
                    <a:lnTo>
                      <a:pt x="2056" y="71"/>
                    </a:lnTo>
                    <a:lnTo>
                      <a:pt x="2056" y="72"/>
                    </a:lnTo>
                    <a:lnTo>
                      <a:pt x="2056" y="70"/>
                    </a:lnTo>
                    <a:lnTo>
                      <a:pt x="2057" y="70"/>
                    </a:lnTo>
                    <a:lnTo>
                      <a:pt x="2057" y="70"/>
                    </a:lnTo>
                    <a:lnTo>
                      <a:pt x="2057" y="70"/>
                    </a:lnTo>
                    <a:lnTo>
                      <a:pt x="2059" y="72"/>
                    </a:lnTo>
                    <a:lnTo>
                      <a:pt x="2059" y="72"/>
                    </a:lnTo>
                    <a:lnTo>
                      <a:pt x="2059" y="72"/>
                    </a:lnTo>
                    <a:lnTo>
                      <a:pt x="2060" y="73"/>
                    </a:lnTo>
                    <a:lnTo>
                      <a:pt x="2060" y="73"/>
                    </a:lnTo>
                    <a:lnTo>
                      <a:pt x="2061" y="74"/>
                    </a:lnTo>
                    <a:lnTo>
                      <a:pt x="2061" y="73"/>
                    </a:lnTo>
                    <a:lnTo>
                      <a:pt x="2061" y="73"/>
                    </a:lnTo>
                    <a:lnTo>
                      <a:pt x="2062" y="73"/>
                    </a:lnTo>
                    <a:lnTo>
                      <a:pt x="2062" y="73"/>
                    </a:lnTo>
                    <a:lnTo>
                      <a:pt x="2062" y="71"/>
                    </a:lnTo>
                    <a:lnTo>
                      <a:pt x="2063" y="69"/>
                    </a:lnTo>
                    <a:lnTo>
                      <a:pt x="2063" y="67"/>
                    </a:lnTo>
                    <a:lnTo>
                      <a:pt x="2063" y="66"/>
                    </a:lnTo>
                    <a:lnTo>
                      <a:pt x="2064" y="69"/>
                    </a:lnTo>
                    <a:lnTo>
                      <a:pt x="2064" y="70"/>
                    </a:lnTo>
                    <a:lnTo>
                      <a:pt x="2065" y="69"/>
                    </a:lnTo>
                    <a:lnTo>
                      <a:pt x="2065" y="67"/>
                    </a:lnTo>
                    <a:lnTo>
                      <a:pt x="2065" y="66"/>
                    </a:lnTo>
                    <a:lnTo>
                      <a:pt x="2066" y="69"/>
                    </a:lnTo>
                    <a:lnTo>
                      <a:pt x="2066" y="70"/>
                    </a:lnTo>
                    <a:lnTo>
                      <a:pt x="2066" y="70"/>
                    </a:lnTo>
                    <a:lnTo>
                      <a:pt x="2068" y="70"/>
                    </a:lnTo>
                    <a:lnTo>
                      <a:pt x="2068" y="72"/>
                    </a:lnTo>
                    <a:lnTo>
                      <a:pt x="2068" y="72"/>
                    </a:lnTo>
                    <a:lnTo>
                      <a:pt x="2069" y="73"/>
                    </a:lnTo>
                    <a:lnTo>
                      <a:pt x="2069" y="73"/>
                    </a:lnTo>
                    <a:lnTo>
                      <a:pt x="2070" y="72"/>
                    </a:lnTo>
                    <a:lnTo>
                      <a:pt x="2070" y="73"/>
                    </a:lnTo>
                    <a:lnTo>
                      <a:pt x="2070" y="73"/>
                    </a:lnTo>
                    <a:lnTo>
                      <a:pt x="2071" y="74"/>
                    </a:lnTo>
                    <a:lnTo>
                      <a:pt x="2071" y="72"/>
                    </a:lnTo>
                    <a:lnTo>
                      <a:pt x="2071" y="71"/>
                    </a:lnTo>
                    <a:lnTo>
                      <a:pt x="2072" y="71"/>
                    </a:lnTo>
                    <a:lnTo>
                      <a:pt x="2072" y="72"/>
                    </a:lnTo>
                    <a:lnTo>
                      <a:pt x="2073" y="72"/>
                    </a:lnTo>
                    <a:lnTo>
                      <a:pt x="2073" y="69"/>
                    </a:lnTo>
                    <a:lnTo>
                      <a:pt x="2073" y="66"/>
                    </a:lnTo>
                    <a:lnTo>
                      <a:pt x="2074" y="66"/>
                    </a:lnTo>
                    <a:lnTo>
                      <a:pt x="2074" y="65"/>
                    </a:lnTo>
                    <a:lnTo>
                      <a:pt x="2074" y="64"/>
                    </a:lnTo>
                    <a:lnTo>
                      <a:pt x="2075" y="65"/>
                    </a:lnTo>
                    <a:lnTo>
                      <a:pt x="2075" y="64"/>
                    </a:lnTo>
                    <a:lnTo>
                      <a:pt x="2075" y="63"/>
                    </a:lnTo>
                    <a:lnTo>
                      <a:pt x="2077" y="61"/>
                    </a:lnTo>
                    <a:lnTo>
                      <a:pt x="2077" y="60"/>
                    </a:lnTo>
                    <a:lnTo>
                      <a:pt x="2078" y="60"/>
                    </a:lnTo>
                    <a:lnTo>
                      <a:pt x="2078" y="60"/>
                    </a:lnTo>
                    <a:lnTo>
                      <a:pt x="2078" y="62"/>
                    </a:lnTo>
                    <a:lnTo>
                      <a:pt x="2079" y="64"/>
                    </a:lnTo>
                    <a:lnTo>
                      <a:pt x="2079" y="64"/>
                    </a:lnTo>
                    <a:lnTo>
                      <a:pt x="2079" y="64"/>
                    </a:lnTo>
                    <a:lnTo>
                      <a:pt x="2080" y="65"/>
                    </a:lnTo>
                    <a:lnTo>
                      <a:pt x="2080" y="66"/>
                    </a:lnTo>
                    <a:lnTo>
                      <a:pt x="2080" y="67"/>
                    </a:lnTo>
                    <a:lnTo>
                      <a:pt x="2081" y="67"/>
                    </a:lnTo>
                    <a:lnTo>
                      <a:pt x="2081" y="69"/>
                    </a:lnTo>
                    <a:lnTo>
                      <a:pt x="2082" y="69"/>
                    </a:lnTo>
                    <a:lnTo>
                      <a:pt x="2082" y="70"/>
                    </a:lnTo>
                    <a:lnTo>
                      <a:pt x="2082" y="72"/>
                    </a:lnTo>
                    <a:lnTo>
                      <a:pt x="2083" y="72"/>
                    </a:lnTo>
                    <a:lnTo>
                      <a:pt x="2083" y="72"/>
                    </a:lnTo>
                    <a:lnTo>
                      <a:pt x="2083" y="74"/>
                    </a:lnTo>
                    <a:lnTo>
                      <a:pt x="2084" y="74"/>
                    </a:lnTo>
                    <a:lnTo>
                      <a:pt x="2084" y="74"/>
                    </a:lnTo>
                    <a:lnTo>
                      <a:pt x="2084" y="74"/>
                    </a:lnTo>
                    <a:lnTo>
                      <a:pt x="2086" y="74"/>
                    </a:lnTo>
                    <a:lnTo>
                      <a:pt x="2086" y="74"/>
                    </a:lnTo>
                    <a:lnTo>
                      <a:pt x="2087" y="74"/>
                    </a:lnTo>
                    <a:lnTo>
                      <a:pt x="2087" y="74"/>
                    </a:lnTo>
                    <a:lnTo>
                      <a:pt x="2087" y="76"/>
                    </a:lnTo>
                    <a:lnTo>
                      <a:pt x="2088" y="76"/>
                    </a:lnTo>
                    <a:lnTo>
                      <a:pt x="2088" y="76"/>
                    </a:lnTo>
                    <a:lnTo>
                      <a:pt x="2088" y="76"/>
                    </a:lnTo>
                    <a:lnTo>
                      <a:pt x="2089" y="76"/>
                    </a:lnTo>
                    <a:lnTo>
                      <a:pt x="2089" y="78"/>
                    </a:lnTo>
                    <a:lnTo>
                      <a:pt x="2089" y="75"/>
                    </a:lnTo>
                    <a:lnTo>
                      <a:pt x="2090" y="73"/>
                    </a:lnTo>
                    <a:lnTo>
                      <a:pt x="2090" y="71"/>
                    </a:lnTo>
                    <a:lnTo>
                      <a:pt x="2091" y="71"/>
                    </a:lnTo>
                    <a:lnTo>
                      <a:pt x="2091" y="69"/>
                    </a:lnTo>
                    <a:lnTo>
                      <a:pt x="2091" y="66"/>
                    </a:lnTo>
                    <a:lnTo>
                      <a:pt x="2092" y="66"/>
                    </a:lnTo>
                    <a:lnTo>
                      <a:pt x="2092" y="69"/>
                    </a:lnTo>
                    <a:lnTo>
                      <a:pt x="2092" y="70"/>
                    </a:lnTo>
                    <a:lnTo>
                      <a:pt x="2093" y="70"/>
                    </a:lnTo>
                    <a:lnTo>
                      <a:pt x="2093" y="72"/>
                    </a:lnTo>
                    <a:lnTo>
                      <a:pt x="2093" y="73"/>
                    </a:lnTo>
                    <a:lnTo>
                      <a:pt x="2095" y="75"/>
                    </a:lnTo>
                    <a:lnTo>
                      <a:pt x="2095" y="78"/>
                    </a:lnTo>
                    <a:lnTo>
                      <a:pt x="2096" y="75"/>
                    </a:lnTo>
                    <a:lnTo>
                      <a:pt x="2096" y="73"/>
                    </a:lnTo>
                    <a:lnTo>
                      <a:pt x="2096" y="70"/>
                    </a:lnTo>
                    <a:lnTo>
                      <a:pt x="2097" y="66"/>
                    </a:lnTo>
                    <a:lnTo>
                      <a:pt x="2097" y="66"/>
                    </a:lnTo>
                    <a:lnTo>
                      <a:pt x="2097" y="65"/>
                    </a:lnTo>
                    <a:lnTo>
                      <a:pt x="2098" y="64"/>
                    </a:lnTo>
                    <a:lnTo>
                      <a:pt x="2098" y="64"/>
                    </a:lnTo>
                    <a:lnTo>
                      <a:pt x="2098" y="63"/>
                    </a:lnTo>
                    <a:lnTo>
                      <a:pt x="2099" y="63"/>
                    </a:lnTo>
                    <a:lnTo>
                      <a:pt x="2099" y="63"/>
                    </a:lnTo>
                    <a:lnTo>
                      <a:pt x="2100" y="65"/>
                    </a:lnTo>
                    <a:lnTo>
                      <a:pt x="2100" y="64"/>
                    </a:lnTo>
                    <a:lnTo>
                      <a:pt x="2100" y="66"/>
                    </a:lnTo>
                    <a:lnTo>
                      <a:pt x="2101" y="66"/>
                    </a:lnTo>
                    <a:lnTo>
                      <a:pt x="2101" y="69"/>
                    </a:lnTo>
                    <a:lnTo>
                      <a:pt x="2101" y="70"/>
                    </a:lnTo>
                    <a:lnTo>
                      <a:pt x="2102" y="72"/>
                    </a:lnTo>
                    <a:lnTo>
                      <a:pt x="2102" y="71"/>
                    </a:lnTo>
                    <a:lnTo>
                      <a:pt x="2102" y="72"/>
                    </a:lnTo>
                    <a:lnTo>
                      <a:pt x="2104" y="73"/>
                    </a:lnTo>
                    <a:lnTo>
                      <a:pt x="2104" y="72"/>
                    </a:lnTo>
                    <a:lnTo>
                      <a:pt x="2105" y="69"/>
                    </a:lnTo>
                    <a:lnTo>
                      <a:pt x="2105" y="67"/>
                    </a:lnTo>
                    <a:lnTo>
                      <a:pt x="2105" y="66"/>
                    </a:lnTo>
                    <a:lnTo>
                      <a:pt x="2106" y="66"/>
                    </a:lnTo>
                    <a:lnTo>
                      <a:pt x="2106" y="65"/>
                    </a:lnTo>
                    <a:lnTo>
                      <a:pt x="2106" y="65"/>
                    </a:lnTo>
                    <a:lnTo>
                      <a:pt x="2107" y="65"/>
                    </a:lnTo>
                    <a:lnTo>
                      <a:pt x="2107" y="64"/>
                    </a:lnTo>
                    <a:lnTo>
                      <a:pt x="2107" y="64"/>
                    </a:lnTo>
                    <a:lnTo>
                      <a:pt x="2108" y="65"/>
                    </a:lnTo>
                    <a:lnTo>
                      <a:pt x="2108" y="65"/>
                    </a:lnTo>
                    <a:lnTo>
                      <a:pt x="2109" y="66"/>
                    </a:lnTo>
                    <a:lnTo>
                      <a:pt x="2109" y="65"/>
                    </a:lnTo>
                    <a:lnTo>
                      <a:pt x="2109" y="66"/>
                    </a:lnTo>
                    <a:lnTo>
                      <a:pt x="2110" y="67"/>
                    </a:lnTo>
                    <a:lnTo>
                      <a:pt x="2110" y="70"/>
                    </a:lnTo>
                    <a:lnTo>
                      <a:pt x="2110" y="73"/>
                    </a:lnTo>
                    <a:lnTo>
                      <a:pt x="2111" y="72"/>
                    </a:lnTo>
                    <a:lnTo>
                      <a:pt x="2111" y="70"/>
                    </a:lnTo>
                    <a:lnTo>
                      <a:pt x="2111" y="69"/>
                    </a:lnTo>
                    <a:lnTo>
                      <a:pt x="2113" y="71"/>
                    </a:lnTo>
                    <a:lnTo>
                      <a:pt x="2113" y="72"/>
                    </a:lnTo>
                    <a:lnTo>
                      <a:pt x="2114" y="72"/>
                    </a:lnTo>
                    <a:lnTo>
                      <a:pt x="2114" y="72"/>
                    </a:lnTo>
                    <a:lnTo>
                      <a:pt x="2114" y="73"/>
                    </a:lnTo>
                    <a:lnTo>
                      <a:pt x="2115" y="73"/>
                    </a:lnTo>
                    <a:lnTo>
                      <a:pt x="2115" y="75"/>
                    </a:lnTo>
                    <a:lnTo>
                      <a:pt x="2115" y="75"/>
                    </a:lnTo>
                    <a:lnTo>
                      <a:pt x="2116" y="73"/>
                    </a:lnTo>
                    <a:lnTo>
                      <a:pt x="2116" y="74"/>
                    </a:lnTo>
                    <a:lnTo>
                      <a:pt x="2117" y="72"/>
                    </a:lnTo>
                    <a:lnTo>
                      <a:pt x="2117" y="69"/>
                    </a:lnTo>
                    <a:lnTo>
                      <a:pt x="2117" y="66"/>
                    </a:lnTo>
                    <a:lnTo>
                      <a:pt x="2118" y="66"/>
                    </a:lnTo>
                    <a:lnTo>
                      <a:pt x="2118" y="64"/>
                    </a:lnTo>
                    <a:lnTo>
                      <a:pt x="2118" y="64"/>
                    </a:lnTo>
                    <a:lnTo>
                      <a:pt x="2119" y="65"/>
                    </a:lnTo>
                    <a:lnTo>
                      <a:pt x="2119" y="65"/>
                    </a:lnTo>
                    <a:lnTo>
                      <a:pt x="2119" y="66"/>
                    </a:lnTo>
                    <a:lnTo>
                      <a:pt x="2120" y="69"/>
                    </a:lnTo>
                    <a:lnTo>
                      <a:pt x="2120" y="70"/>
                    </a:lnTo>
                    <a:lnTo>
                      <a:pt x="2122" y="70"/>
                    </a:lnTo>
                    <a:lnTo>
                      <a:pt x="2122" y="70"/>
                    </a:lnTo>
                    <a:lnTo>
                      <a:pt x="2122" y="70"/>
                    </a:lnTo>
                    <a:lnTo>
                      <a:pt x="2123" y="70"/>
                    </a:lnTo>
                    <a:lnTo>
                      <a:pt x="2123" y="70"/>
                    </a:lnTo>
                    <a:lnTo>
                      <a:pt x="2123" y="70"/>
                    </a:lnTo>
                    <a:lnTo>
                      <a:pt x="2124" y="70"/>
                    </a:lnTo>
                    <a:lnTo>
                      <a:pt x="2124" y="70"/>
                    </a:lnTo>
                    <a:lnTo>
                      <a:pt x="2124" y="69"/>
                    </a:lnTo>
                    <a:lnTo>
                      <a:pt x="2125" y="69"/>
                    </a:lnTo>
                    <a:lnTo>
                      <a:pt x="2125" y="67"/>
                    </a:lnTo>
                    <a:lnTo>
                      <a:pt x="2126" y="69"/>
                    </a:lnTo>
                    <a:lnTo>
                      <a:pt x="2126" y="67"/>
                    </a:lnTo>
                    <a:lnTo>
                      <a:pt x="2126" y="67"/>
                    </a:lnTo>
                    <a:lnTo>
                      <a:pt x="2127" y="66"/>
                    </a:lnTo>
                    <a:lnTo>
                      <a:pt x="2127" y="66"/>
                    </a:lnTo>
                    <a:lnTo>
                      <a:pt x="2127" y="66"/>
                    </a:lnTo>
                    <a:lnTo>
                      <a:pt x="2128" y="65"/>
                    </a:lnTo>
                    <a:lnTo>
                      <a:pt x="2128" y="66"/>
                    </a:lnTo>
                    <a:lnTo>
                      <a:pt x="2128" y="65"/>
                    </a:lnTo>
                    <a:lnTo>
                      <a:pt x="2129" y="67"/>
                    </a:lnTo>
                    <a:lnTo>
                      <a:pt x="2129" y="69"/>
                    </a:lnTo>
                    <a:lnTo>
                      <a:pt x="2131" y="72"/>
                    </a:lnTo>
                    <a:lnTo>
                      <a:pt x="2131" y="71"/>
                    </a:lnTo>
                    <a:lnTo>
                      <a:pt x="2131" y="72"/>
                    </a:lnTo>
                    <a:lnTo>
                      <a:pt x="2132" y="74"/>
                    </a:lnTo>
                    <a:lnTo>
                      <a:pt x="2132" y="75"/>
                    </a:lnTo>
                    <a:lnTo>
                      <a:pt x="2132" y="75"/>
                    </a:lnTo>
                    <a:lnTo>
                      <a:pt x="2133" y="75"/>
                    </a:lnTo>
                    <a:lnTo>
                      <a:pt x="2133" y="73"/>
                    </a:lnTo>
                    <a:lnTo>
                      <a:pt x="2133" y="73"/>
                    </a:lnTo>
                    <a:lnTo>
                      <a:pt x="2134" y="71"/>
                    </a:lnTo>
                    <a:lnTo>
                      <a:pt x="2134" y="70"/>
                    </a:lnTo>
                    <a:lnTo>
                      <a:pt x="2135" y="70"/>
                    </a:lnTo>
                    <a:lnTo>
                      <a:pt x="2135" y="67"/>
                    </a:lnTo>
                    <a:lnTo>
                      <a:pt x="2135" y="67"/>
                    </a:lnTo>
                    <a:lnTo>
                      <a:pt x="2136" y="67"/>
                    </a:lnTo>
                    <a:lnTo>
                      <a:pt x="2136" y="67"/>
                    </a:lnTo>
                    <a:lnTo>
                      <a:pt x="2136" y="67"/>
                    </a:lnTo>
                    <a:lnTo>
                      <a:pt x="2137" y="69"/>
                    </a:lnTo>
                    <a:lnTo>
                      <a:pt x="2137" y="69"/>
                    </a:lnTo>
                    <a:lnTo>
                      <a:pt x="2137" y="69"/>
                    </a:lnTo>
                    <a:lnTo>
                      <a:pt x="2138" y="70"/>
                    </a:lnTo>
                    <a:lnTo>
                      <a:pt x="2138" y="70"/>
                    </a:lnTo>
                    <a:lnTo>
                      <a:pt x="2140" y="71"/>
                    </a:lnTo>
                    <a:lnTo>
                      <a:pt x="2140" y="70"/>
                    </a:lnTo>
                    <a:lnTo>
                      <a:pt x="2140" y="70"/>
                    </a:lnTo>
                    <a:lnTo>
                      <a:pt x="2141" y="70"/>
                    </a:lnTo>
                    <a:lnTo>
                      <a:pt x="2141" y="71"/>
                    </a:lnTo>
                    <a:lnTo>
                      <a:pt x="2141" y="72"/>
                    </a:lnTo>
                    <a:lnTo>
                      <a:pt x="2142" y="74"/>
                    </a:lnTo>
                    <a:lnTo>
                      <a:pt x="2142" y="73"/>
                    </a:lnTo>
                    <a:lnTo>
                      <a:pt x="2142" y="73"/>
                    </a:lnTo>
                    <a:lnTo>
                      <a:pt x="2143" y="72"/>
                    </a:lnTo>
                    <a:lnTo>
                      <a:pt x="2143" y="70"/>
                    </a:lnTo>
                    <a:lnTo>
                      <a:pt x="2144" y="73"/>
                    </a:lnTo>
                    <a:lnTo>
                      <a:pt x="2144" y="73"/>
                    </a:lnTo>
                    <a:lnTo>
                      <a:pt x="2144" y="74"/>
                    </a:lnTo>
                    <a:lnTo>
                      <a:pt x="2145" y="73"/>
                    </a:lnTo>
                    <a:lnTo>
                      <a:pt x="2145" y="74"/>
                    </a:lnTo>
                    <a:lnTo>
                      <a:pt x="2145" y="73"/>
                    </a:lnTo>
                    <a:lnTo>
                      <a:pt x="2146" y="73"/>
                    </a:lnTo>
                    <a:lnTo>
                      <a:pt x="2146" y="73"/>
                    </a:lnTo>
                    <a:lnTo>
                      <a:pt x="2146" y="73"/>
                    </a:lnTo>
                    <a:lnTo>
                      <a:pt x="2147" y="74"/>
                    </a:lnTo>
                    <a:lnTo>
                      <a:pt x="2147" y="75"/>
                    </a:lnTo>
                    <a:lnTo>
                      <a:pt x="2149" y="75"/>
                    </a:lnTo>
                    <a:lnTo>
                      <a:pt x="2149" y="76"/>
                    </a:lnTo>
                    <a:lnTo>
                      <a:pt x="2149" y="75"/>
                    </a:lnTo>
                    <a:lnTo>
                      <a:pt x="2150" y="74"/>
                    </a:lnTo>
                    <a:lnTo>
                      <a:pt x="2150" y="74"/>
                    </a:lnTo>
                    <a:lnTo>
                      <a:pt x="2150" y="75"/>
                    </a:lnTo>
                    <a:lnTo>
                      <a:pt x="2151" y="74"/>
                    </a:lnTo>
                    <a:lnTo>
                      <a:pt x="2151" y="73"/>
                    </a:lnTo>
                    <a:lnTo>
                      <a:pt x="2151" y="72"/>
                    </a:lnTo>
                    <a:lnTo>
                      <a:pt x="2152" y="73"/>
                    </a:lnTo>
                    <a:lnTo>
                      <a:pt x="2152" y="72"/>
                    </a:lnTo>
                    <a:lnTo>
                      <a:pt x="2153" y="72"/>
                    </a:lnTo>
                    <a:lnTo>
                      <a:pt x="2153" y="72"/>
                    </a:lnTo>
                    <a:lnTo>
                      <a:pt x="2153" y="70"/>
                    </a:lnTo>
                    <a:lnTo>
                      <a:pt x="2154" y="70"/>
                    </a:lnTo>
                    <a:lnTo>
                      <a:pt x="2154" y="67"/>
                    </a:lnTo>
                    <a:lnTo>
                      <a:pt x="2154" y="67"/>
                    </a:lnTo>
                    <a:lnTo>
                      <a:pt x="2155" y="67"/>
                    </a:lnTo>
                    <a:lnTo>
                      <a:pt x="2155" y="65"/>
                    </a:lnTo>
                    <a:lnTo>
                      <a:pt x="2155" y="63"/>
                    </a:lnTo>
                    <a:lnTo>
                      <a:pt x="2156" y="63"/>
                    </a:lnTo>
                    <a:lnTo>
                      <a:pt x="2156" y="64"/>
                    </a:lnTo>
                    <a:lnTo>
                      <a:pt x="2158" y="63"/>
                    </a:lnTo>
                    <a:lnTo>
                      <a:pt x="2158" y="63"/>
                    </a:lnTo>
                    <a:lnTo>
                      <a:pt x="2158" y="62"/>
                    </a:lnTo>
                    <a:lnTo>
                      <a:pt x="2159" y="62"/>
                    </a:lnTo>
                    <a:lnTo>
                      <a:pt x="2159" y="62"/>
                    </a:lnTo>
                    <a:lnTo>
                      <a:pt x="2159" y="62"/>
                    </a:lnTo>
                    <a:lnTo>
                      <a:pt x="2160" y="64"/>
                    </a:lnTo>
                    <a:lnTo>
                      <a:pt x="2160" y="65"/>
                    </a:lnTo>
                    <a:lnTo>
                      <a:pt x="2161" y="67"/>
                    </a:lnTo>
                    <a:lnTo>
                      <a:pt x="2161" y="65"/>
                    </a:lnTo>
                    <a:lnTo>
                      <a:pt x="2161" y="65"/>
                    </a:lnTo>
                    <a:lnTo>
                      <a:pt x="2162" y="65"/>
                    </a:lnTo>
                    <a:lnTo>
                      <a:pt x="2162" y="66"/>
                    </a:lnTo>
                    <a:lnTo>
                      <a:pt x="2162" y="67"/>
                    </a:lnTo>
                    <a:lnTo>
                      <a:pt x="2163" y="66"/>
                    </a:lnTo>
                    <a:lnTo>
                      <a:pt x="2163" y="65"/>
                    </a:lnTo>
                    <a:lnTo>
                      <a:pt x="2163" y="65"/>
                    </a:lnTo>
                    <a:lnTo>
                      <a:pt x="2164" y="66"/>
                    </a:lnTo>
                    <a:lnTo>
                      <a:pt x="2164" y="69"/>
                    </a:lnTo>
                    <a:lnTo>
                      <a:pt x="2165" y="70"/>
                    </a:lnTo>
                    <a:lnTo>
                      <a:pt x="2165" y="71"/>
                    </a:lnTo>
                    <a:lnTo>
                      <a:pt x="2165" y="69"/>
                    </a:lnTo>
                    <a:lnTo>
                      <a:pt x="2167" y="70"/>
                    </a:lnTo>
                    <a:lnTo>
                      <a:pt x="2167" y="69"/>
                    </a:lnTo>
                    <a:lnTo>
                      <a:pt x="2167" y="67"/>
                    </a:lnTo>
                    <a:lnTo>
                      <a:pt x="2168" y="67"/>
                    </a:lnTo>
                    <a:lnTo>
                      <a:pt x="2168" y="67"/>
                    </a:lnTo>
                    <a:lnTo>
                      <a:pt x="2168" y="67"/>
                    </a:lnTo>
                    <a:lnTo>
                      <a:pt x="2169" y="67"/>
                    </a:lnTo>
                    <a:lnTo>
                      <a:pt x="2169" y="66"/>
                    </a:lnTo>
                    <a:lnTo>
                      <a:pt x="2170" y="66"/>
                    </a:lnTo>
                    <a:lnTo>
                      <a:pt x="2170" y="64"/>
                    </a:lnTo>
                    <a:lnTo>
                      <a:pt x="2170" y="65"/>
                    </a:lnTo>
                    <a:lnTo>
                      <a:pt x="2171" y="62"/>
                    </a:lnTo>
                    <a:lnTo>
                      <a:pt x="2171" y="61"/>
                    </a:lnTo>
                    <a:lnTo>
                      <a:pt x="2171" y="60"/>
                    </a:lnTo>
                    <a:lnTo>
                      <a:pt x="2172" y="58"/>
                    </a:lnTo>
                    <a:lnTo>
                      <a:pt x="2172" y="60"/>
                    </a:lnTo>
                    <a:lnTo>
                      <a:pt x="2172" y="62"/>
                    </a:lnTo>
                    <a:lnTo>
                      <a:pt x="2173" y="62"/>
                    </a:lnTo>
                    <a:lnTo>
                      <a:pt x="2173" y="62"/>
                    </a:lnTo>
                    <a:lnTo>
                      <a:pt x="2174" y="62"/>
                    </a:lnTo>
                    <a:lnTo>
                      <a:pt x="2174" y="64"/>
                    </a:lnTo>
                    <a:lnTo>
                      <a:pt x="2174" y="64"/>
                    </a:lnTo>
                    <a:lnTo>
                      <a:pt x="2176" y="65"/>
                    </a:lnTo>
                    <a:lnTo>
                      <a:pt x="2176" y="66"/>
                    </a:lnTo>
                    <a:lnTo>
                      <a:pt x="2176" y="66"/>
                    </a:lnTo>
                    <a:lnTo>
                      <a:pt x="2177" y="67"/>
                    </a:lnTo>
                    <a:lnTo>
                      <a:pt x="2177" y="66"/>
                    </a:lnTo>
                    <a:lnTo>
                      <a:pt x="2177" y="67"/>
                    </a:lnTo>
                    <a:lnTo>
                      <a:pt x="2178" y="66"/>
                    </a:lnTo>
                    <a:lnTo>
                      <a:pt x="2178" y="65"/>
                    </a:lnTo>
                    <a:lnTo>
                      <a:pt x="2179" y="65"/>
                    </a:lnTo>
                    <a:lnTo>
                      <a:pt x="2179" y="64"/>
                    </a:lnTo>
                    <a:lnTo>
                      <a:pt x="2179" y="62"/>
                    </a:lnTo>
                    <a:lnTo>
                      <a:pt x="2180" y="62"/>
                    </a:lnTo>
                    <a:lnTo>
                      <a:pt x="2180" y="65"/>
                    </a:lnTo>
                    <a:lnTo>
                      <a:pt x="2180" y="63"/>
                    </a:lnTo>
                    <a:lnTo>
                      <a:pt x="2181" y="64"/>
                    </a:lnTo>
                    <a:lnTo>
                      <a:pt x="2181" y="66"/>
                    </a:lnTo>
                    <a:lnTo>
                      <a:pt x="2181" y="64"/>
                    </a:lnTo>
                    <a:lnTo>
                      <a:pt x="2182" y="65"/>
                    </a:lnTo>
                    <a:lnTo>
                      <a:pt x="2182" y="64"/>
                    </a:lnTo>
                    <a:lnTo>
                      <a:pt x="2183" y="64"/>
                    </a:lnTo>
                    <a:lnTo>
                      <a:pt x="2183" y="64"/>
                    </a:lnTo>
                    <a:lnTo>
                      <a:pt x="2183" y="64"/>
                    </a:lnTo>
                    <a:lnTo>
                      <a:pt x="2185" y="62"/>
                    </a:lnTo>
                    <a:lnTo>
                      <a:pt x="2185" y="62"/>
                    </a:lnTo>
                    <a:lnTo>
                      <a:pt x="2185" y="61"/>
                    </a:lnTo>
                    <a:lnTo>
                      <a:pt x="2186" y="61"/>
                    </a:lnTo>
                    <a:lnTo>
                      <a:pt x="2186" y="61"/>
                    </a:lnTo>
                    <a:lnTo>
                      <a:pt x="2186" y="60"/>
                    </a:lnTo>
                    <a:lnTo>
                      <a:pt x="2187" y="63"/>
                    </a:lnTo>
                    <a:lnTo>
                      <a:pt x="2187" y="62"/>
                    </a:lnTo>
                    <a:lnTo>
                      <a:pt x="2188" y="60"/>
                    </a:lnTo>
                    <a:lnTo>
                      <a:pt x="2188" y="61"/>
                    </a:lnTo>
                    <a:lnTo>
                      <a:pt x="2188" y="62"/>
                    </a:lnTo>
                    <a:lnTo>
                      <a:pt x="2189" y="62"/>
                    </a:lnTo>
                    <a:lnTo>
                      <a:pt x="2189" y="62"/>
                    </a:lnTo>
                    <a:lnTo>
                      <a:pt x="2189" y="64"/>
                    </a:lnTo>
                    <a:lnTo>
                      <a:pt x="2190" y="64"/>
                    </a:lnTo>
                    <a:lnTo>
                      <a:pt x="2190" y="65"/>
                    </a:lnTo>
                    <a:lnTo>
                      <a:pt x="2190" y="66"/>
                    </a:lnTo>
                    <a:lnTo>
                      <a:pt x="2191" y="65"/>
                    </a:lnTo>
                    <a:lnTo>
                      <a:pt x="2191" y="66"/>
                    </a:lnTo>
                    <a:lnTo>
                      <a:pt x="2192" y="66"/>
                    </a:lnTo>
                    <a:lnTo>
                      <a:pt x="2192" y="64"/>
                    </a:lnTo>
                    <a:lnTo>
                      <a:pt x="2192" y="65"/>
                    </a:lnTo>
                    <a:lnTo>
                      <a:pt x="2194" y="65"/>
                    </a:lnTo>
                    <a:lnTo>
                      <a:pt x="2194" y="64"/>
                    </a:lnTo>
                    <a:lnTo>
                      <a:pt x="2194" y="65"/>
                    </a:lnTo>
                    <a:lnTo>
                      <a:pt x="2195" y="67"/>
                    </a:lnTo>
                    <a:lnTo>
                      <a:pt x="2195" y="67"/>
                    </a:lnTo>
                    <a:lnTo>
                      <a:pt x="2195" y="67"/>
                    </a:lnTo>
                    <a:lnTo>
                      <a:pt x="2196" y="66"/>
                    </a:lnTo>
                    <a:lnTo>
                      <a:pt x="2196" y="66"/>
                    </a:lnTo>
                    <a:lnTo>
                      <a:pt x="2197" y="67"/>
                    </a:lnTo>
                    <a:lnTo>
                      <a:pt x="2197" y="66"/>
                    </a:lnTo>
                    <a:lnTo>
                      <a:pt x="2197" y="67"/>
                    </a:lnTo>
                    <a:lnTo>
                      <a:pt x="2198" y="67"/>
                    </a:lnTo>
                    <a:lnTo>
                      <a:pt x="2198" y="67"/>
                    </a:lnTo>
                    <a:lnTo>
                      <a:pt x="2198" y="67"/>
                    </a:lnTo>
                    <a:lnTo>
                      <a:pt x="2199" y="66"/>
                    </a:lnTo>
                    <a:lnTo>
                      <a:pt x="2199" y="67"/>
                    </a:lnTo>
                    <a:lnTo>
                      <a:pt x="2200" y="67"/>
                    </a:lnTo>
                    <a:lnTo>
                      <a:pt x="2200" y="67"/>
                    </a:lnTo>
                    <a:lnTo>
                      <a:pt x="2200" y="66"/>
                    </a:lnTo>
                    <a:lnTo>
                      <a:pt x="2201" y="65"/>
                    </a:lnTo>
                    <a:lnTo>
                      <a:pt x="2201" y="65"/>
                    </a:lnTo>
                    <a:lnTo>
                      <a:pt x="2201" y="65"/>
                    </a:lnTo>
                    <a:lnTo>
                      <a:pt x="2203" y="66"/>
                    </a:lnTo>
                    <a:lnTo>
                      <a:pt x="2203" y="66"/>
                    </a:lnTo>
                    <a:lnTo>
                      <a:pt x="2203" y="66"/>
                    </a:lnTo>
                    <a:lnTo>
                      <a:pt x="2204" y="66"/>
                    </a:lnTo>
                    <a:lnTo>
                      <a:pt x="2204" y="64"/>
                    </a:lnTo>
                    <a:lnTo>
                      <a:pt x="2205" y="65"/>
                    </a:lnTo>
                    <a:lnTo>
                      <a:pt x="2205" y="66"/>
                    </a:lnTo>
                    <a:lnTo>
                      <a:pt x="2205" y="63"/>
                    </a:lnTo>
                    <a:lnTo>
                      <a:pt x="2206" y="64"/>
                    </a:lnTo>
                    <a:lnTo>
                      <a:pt x="2206" y="64"/>
                    </a:lnTo>
                    <a:lnTo>
                      <a:pt x="2206" y="63"/>
                    </a:lnTo>
                    <a:lnTo>
                      <a:pt x="2207" y="64"/>
                    </a:lnTo>
                    <a:lnTo>
                      <a:pt x="2207" y="65"/>
                    </a:lnTo>
                    <a:lnTo>
                      <a:pt x="2207" y="64"/>
                    </a:lnTo>
                    <a:lnTo>
                      <a:pt x="2208" y="65"/>
                    </a:lnTo>
                    <a:lnTo>
                      <a:pt x="2208" y="64"/>
                    </a:lnTo>
                    <a:lnTo>
                      <a:pt x="2209" y="64"/>
                    </a:lnTo>
                    <a:lnTo>
                      <a:pt x="2209" y="63"/>
                    </a:lnTo>
                    <a:lnTo>
                      <a:pt x="2209" y="66"/>
                    </a:lnTo>
                    <a:lnTo>
                      <a:pt x="2210" y="65"/>
                    </a:lnTo>
                    <a:lnTo>
                      <a:pt x="2210" y="65"/>
                    </a:lnTo>
                    <a:lnTo>
                      <a:pt x="2210" y="66"/>
                    </a:lnTo>
                    <a:lnTo>
                      <a:pt x="2212" y="66"/>
                    </a:lnTo>
                    <a:lnTo>
                      <a:pt x="2212" y="66"/>
                    </a:lnTo>
                    <a:lnTo>
                      <a:pt x="2212" y="66"/>
                    </a:lnTo>
                    <a:lnTo>
                      <a:pt x="2213" y="66"/>
                    </a:lnTo>
                    <a:lnTo>
                      <a:pt x="2213" y="65"/>
                    </a:lnTo>
                    <a:lnTo>
                      <a:pt x="2214" y="65"/>
                    </a:lnTo>
                    <a:lnTo>
                      <a:pt x="2214" y="64"/>
                    </a:lnTo>
                    <a:lnTo>
                      <a:pt x="2214" y="65"/>
                    </a:lnTo>
                    <a:lnTo>
                      <a:pt x="2215" y="63"/>
                    </a:lnTo>
                    <a:lnTo>
                      <a:pt x="2215" y="62"/>
                    </a:lnTo>
                    <a:lnTo>
                      <a:pt x="2215" y="64"/>
                    </a:lnTo>
                    <a:lnTo>
                      <a:pt x="2216" y="65"/>
                    </a:lnTo>
                    <a:lnTo>
                      <a:pt x="2216" y="63"/>
                    </a:lnTo>
                    <a:lnTo>
                      <a:pt x="2216" y="63"/>
                    </a:lnTo>
                    <a:lnTo>
                      <a:pt x="2217" y="61"/>
                    </a:lnTo>
                    <a:lnTo>
                      <a:pt x="2217" y="61"/>
                    </a:lnTo>
                    <a:lnTo>
                      <a:pt x="2218" y="61"/>
                    </a:lnTo>
                    <a:lnTo>
                      <a:pt x="2218" y="62"/>
                    </a:lnTo>
                    <a:lnTo>
                      <a:pt x="2218" y="62"/>
                    </a:lnTo>
                    <a:lnTo>
                      <a:pt x="2219" y="62"/>
                    </a:lnTo>
                    <a:lnTo>
                      <a:pt x="2219" y="63"/>
                    </a:lnTo>
                    <a:lnTo>
                      <a:pt x="2219" y="65"/>
                    </a:lnTo>
                    <a:lnTo>
                      <a:pt x="2221" y="65"/>
                    </a:lnTo>
                    <a:lnTo>
                      <a:pt x="2221" y="65"/>
                    </a:lnTo>
                    <a:lnTo>
                      <a:pt x="2221" y="66"/>
                    </a:lnTo>
                    <a:lnTo>
                      <a:pt x="2222" y="66"/>
                    </a:lnTo>
                    <a:lnTo>
                      <a:pt x="2222" y="66"/>
                    </a:lnTo>
                    <a:lnTo>
                      <a:pt x="2223" y="67"/>
                    </a:lnTo>
                    <a:lnTo>
                      <a:pt x="2223" y="67"/>
                    </a:lnTo>
                    <a:lnTo>
                      <a:pt x="2223" y="67"/>
                    </a:lnTo>
                    <a:lnTo>
                      <a:pt x="2224" y="66"/>
                    </a:lnTo>
                    <a:lnTo>
                      <a:pt x="2224" y="65"/>
                    </a:lnTo>
                    <a:lnTo>
                      <a:pt x="2224" y="64"/>
                    </a:lnTo>
                    <a:lnTo>
                      <a:pt x="2225" y="63"/>
                    </a:lnTo>
                    <a:lnTo>
                      <a:pt x="2225" y="63"/>
                    </a:lnTo>
                    <a:lnTo>
                      <a:pt x="2225" y="65"/>
                    </a:lnTo>
                    <a:lnTo>
                      <a:pt x="2226" y="65"/>
                    </a:lnTo>
                    <a:lnTo>
                      <a:pt x="2226" y="64"/>
                    </a:lnTo>
                    <a:lnTo>
                      <a:pt x="2227" y="63"/>
                    </a:lnTo>
                    <a:lnTo>
                      <a:pt x="2227" y="64"/>
                    </a:lnTo>
                    <a:lnTo>
                      <a:pt x="2227" y="65"/>
                    </a:lnTo>
                    <a:lnTo>
                      <a:pt x="2228" y="67"/>
                    </a:lnTo>
                    <a:lnTo>
                      <a:pt x="2228" y="67"/>
                    </a:lnTo>
                    <a:lnTo>
                      <a:pt x="2228" y="67"/>
                    </a:lnTo>
                    <a:lnTo>
                      <a:pt x="2230" y="67"/>
                    </a:lnTo>
                    <a:lnTo>
                      <a:pt x="2230" y="66"/>
                    </a:lnTo>
                    <a:lnTo>
                      <a:pt x="2230" y="66"/>
                    </a:lnTo>
                    <a:lnTo>
                      <a:pt x="2231" y="65"/>
                    </a:lnTo>
                    <a:lnTo>
                      <a:pt x="2231" y="65"/>
                    </a:lnTo>
                    <a:lnTo>
                      <a:pt x="2232" y="64"/>
                    </a:lnTo>
                    <a:lnTo>
                      <a:pt x="2232" y="62"/>
                    </a:lnTo>
                    <a:lnTo>
                      <a:pt x="2232" y="62"/>
                    </a:lnTo>
                    <a:lnTo>
                      <a:pt x="2233" y="60"/>
                    </a:lnTo>
                    <a:lnTo>
                      <a:pt x="2233" y="58"/>
                    </a:lnTo>
                    <a:lnTo>
                      <a:pt x="2233" y="58"/>
                    </a:lnTo>
                    <a:lnTo>
                      <a:pt x="2234" y="58"/>
                    </a:lnTo>
                    <a:lnTo>
                      <a:pt x="2234" y="60"/>
                    </a:lnTo>
                    <a:lnTo>
                      <a:pt x="2234" y="58"/>
                    </a:lnTo>
                    <a:lnTo>
                      <a:pt x="2235" y="60"/>
                    </a:lnTo>
                    <a:lnTo>
                      <a:pt x="2235" y="58"/>
                    </a:lnTo>
                    <a:lnTo>
                      <a:pt x="2236" y="58"/>
                    </a:lnTo>
                    <a:lnTo>
                      <a:pt x="2236" y="58"/>
                    </a:lnTo>
                    <a:lnTo>
                      <a:pt x="2236" y="60"/>
                    </a:lnTo>
                    <a:lnTo>
                      <a:pt x="2237" y="60"/>
                    </a:lnTo>
                    <a:lnTo>
                      <a:pt x="2237" y="58"/>
                    </a:lnTo>
                    <a:lnTo>
                      <a:pt x="2237" y="57"/>
                    </a:lnTo>
                    <a:lnTo>
                      <a:pt x="2239" y="60"/>
                    </a:lnTo>
                    <a:lnTo>
                      <a:pt x="2239" y="60"/>
                    </a:lnTo>
                    <a:lnTo>
                      <a:pt x="2239" y="60"/>
                    </a:lnTo>
                    <a:lnTo>
                      <a:pt x="2240" y="60"/>
                    </a:lnTo>
                    <a:lnTo>
                      <a:pt x="2240" y="60"/>
                    </a:lnTo>
                    <a:lnTo>
                      <a:pt x="2241" y="61"/>
                    </a:lnTo>
                    <a:lnTo>
                      <a:pt x="2241" y="62"/>
                    </a:lnTo>
                    <a:lnTo>
                      <a:pt x="2241" y="64"/>
                    </a:lnTo>
                    <a:lnTo>
                      <a:pt x="2242" y="64"/>
                    </a:lnTo>
                    <a:lnTo>
                      <a:pt x="2242" y="63"/>
                    </a:lnTo>
                    <a:lnTo>
                      <a:pt x="2242" y="64"/>
                    </a:lnTo>
                    <a:lnTo>
                      <a:pt x="2243" y="62"/>
                    </a:lnTo>
                    <a:lnTo>
                      <a:pt x="2243" y="60"/>
                    </a:lnTo>
                    <a:lnTo>
                      <a:pt x="2244" y="60"/>
                    </a:lnTo>
                    <a:lnTo>
                      <a:pt x="2244" y="61"/>
                    </a:lnTo>
                    <a:lnTo>
                      <a:pt x="2244" y="60"/>
                    </a:lnTo>
                    <a:lnTo>
                      <a:pt x="2245" y="62"/>
                    </a:lnTo>
                    <a:lnTo>
                      <a:pt x="2245" y="62"/>
                    </a:lnTo>
                    <a:lnTo>
                      <a:pt x="2245" y="64"/>
                    </a:lnTo>
                    <a:lnTo>
                      <a:pt x="2246" y="65"/>
                    </a:lnTo>
                    <a:lnTo>
                      <a:pt x="2246" y="65"/>
                    </a:lnTo>
                    <a:lnTo>
                      <a:pt x="2246" y="67"/>
                    </a:lnTo>
                    <a:lnTo>
                      <a:pt x="2248" y="65"/>
                    </a:lnTo>
                    <a:lnTo>
                      <a:pt x="2248" y="66"/>
                    </a:lnTo>
                    <a:lnTo>
                      <a:pt x="2249" y="65"/>
                    </a:lnTo>
                    <a:lnTo>
                      <a:pt x="2249" y="65"/>
                    </a:lnTo>
                    <a:lnTo>
                      <a:pt x="2249" y="65"/>
                    </a:lnTo>
                    <a:lnTo>
                      <a:pt x="2250" y="64"/>
                    </a:lnTo>
                    <a:lnTo>
                      <a:pt x="2250" y="63"/>
                    </a:lnTo>
                    <a:lnTo>
                      <a:pt x="2250" y="62"/>
                    </a:lnTo>
                    <a:lnTo>
                      <a:pt x="2251" y="62"/>
                    </a:lnTo>
                    <a:lnTo>
                      <a:pt x="2251" y="64"/>
                    </a:lnTo>
                    <a:lnTo>
                      <a:pt x="2251" y="63"/>
                    </a:lnTo>
                    <a:lnTo>
                      <a:pt x="2252" y="62"/>
                    </a:lnTo>
                    <a:lnTo>
                      <a:pt x="2252" y="62"/>
                    </a:lnTo>
                    <a:lnTo>
                      <a:pt x="2253" y="58"/>
                    </a:lnTo>
                    <a:lnTo>
                      <a:pt x="2253" y="57"/>
                    </a:lnTo>
                    <a:lnTo>
                      <a:pt x="2253" y="56"/>
                    </a:lnTo>
                    <a:lnTo>
                      <a:pt x="2254" y="55"/>
                    </a:lnTo>
                    <a:lnTo>
                      <a:pt x="2254" y="53"/>
                    </a:lnTo>
                    <a:lnTo>
                      <a:pt x="2254" y="54"/>
                    </a:lnTo>
                    <a:lnTo>
                      <a:pt x="2255" y="56"/>
                    </a:lnTo>
                    <a:lnTo>
                      <a:pt x="2255" y="56"/>
                    </a:lnTo>
                    <a:lnTo>
                      <a:pt x="2255" y="57"/>
                    </a:lnTo>
                    <a:lnTo>
                      <a:pt x="2257" y="60"/>
                    </a:lnTo>
                    <a:lnTo>
                      <a:pt x="2257" y="60"/>
                    </a:lnTo>
                    <a:lnTo>
                      <a:pt x="2258" y="61"/>
                    </a:lnTo>
                    <a:lnTo>
                      <a:pt x="2258" y="61"/>
                    </a:lnTo>
                    <a:lnTo>
                      <a:pt x="2258" y="62"/>
                    </a:lnTo>
                    <a:lnTo>
                      <a:pt x="2259" y="62"/>
                    </a:lnTo>
                    <a:lnTo>
                      <a:pt x="2259" y="63"/>
                    </a:lnTo>
                    <a:lnTo>
                      <a:pt x="2259" y="62"/>
                    </a:lnTo>
                    <a:lnTo>
                      <a:pt x="2260" y="62"/>
                    </a:lnTo>
                    <a:lnTo>
                      <a:pt x="2260" y="61"/>
                    </a:lnTo>
                    <a:lnTo>
                      <a:pt x="2260" y="62"/>
                    </a:lnTo>
                    <a:lnTo>
                      <a:pt x="2261" y="62"/>
                    </a:lnTo>
                    <a:lnTo>
                      <a:pt x="2261" y="63"/>
                    </a:lnTo>
                    <a:lnTo>
                      <a:pt x="2262" y="64"/>
                    </a:lnTo>
                    <a:lnTo>
                      <a:pt x="2262" y="63"/>
                    </a:lnTo>
                    <a:lnTo>
                      <a:pt x="2262" y="64"/>
                    </a:lnTo>
                    <a:lnTo>
                      <a:pt x="2263" y="64"/>
                    </a:lnTo>
                    <a:lnTo>
                      <a:pt x="2263" y="61"/>
                    </a:lnTo>
                    <a:lnTo>
                      <a:pt x="2263" y="60"/>
                    </a:lnTo>
                    <a:lnTo>
                      <a:pt x="2264" y="61"/>
                    </a:lnTo>
                    <a:lnTo>
                      <a:pt x="2264" y="61"/>
                    </a:lnTo>
                    <a:lnTo>
                      <a:pt x="2264" y="62"/>
                    </a:lnTo>
                    <a:lnTo>
                      <a:pt x="2266" y="63"/>
                    </a:lnTo>
                    <a:lnTo>
                      <a:pt x="2266" y="65"/>
                    </a:lnTo>
                    <a:lnTo>
                      <a:pt x="2267" y="65"/>
                    </a:lnTo>
                    <a:lnTo>
                      <a:pt x="2267" y="65"/>
                    </a:lnTo>
                    <a:lnTo>
                      <a:pt x="2267" y="65"/>
                    </a:lnTo>
                    <a:lnTo>
                      <a:pt x="2268" y="64"/>
                    </a:lnTo>
                    <a:lnTo>
                      <a:pt x="2268" y="65"/>
                    </a:lnTo>
                    <a:lnTo>
                      <a:pt x="2268" y="62"/>
                    </a:lnTo>
                    <a:lnTo>
                      <a:pt x="2269" y="61"/>
                    </a:lnTo>
                    <a:lnTo>
                      <a:pt x="2269" y="60"/>
                    </a:lnTo>
                    <a:lnTo>
                      <a:pt x="2269" y="58"/>
                    </a:lnTo>
                    <a:lnTo>
                      <a:pt x="2270" y="60"/>
                    </a:lnTo>
                    <a:lnTo>
                      <a:pt x="2270" y="60"/>
                    </a:lnTo>
                    <a:lnTo>
                      <a:pt x="2271" y="61"/>
                    </a:lnTo>
                    <a:lnTo>
                      <a:pt x="2271" y="60"/>
                    </a:lnTo>
                    <a:lnTo>
                      <a:pt x="2271" y="61"/>
                    </a:lnTo>
                    <a:lnTo>
                      <a:pt x="2272" y="60"/>
                    </a:lnTo>
                    <a:lnTo>
                      <a:pt x="2272" y="62"/>
                    </a:lnTo>
                    <a:lnTo>
                      <a:pt x="2272" y="61"/>
                    </a:lnTo>
                    <a:lnTo>
                      <a:pt x="2273" y="62"/>
                    </a:lnTo>
                    <a:lnTo>
                      <a:pt x="2273" y="60"/>
                    </a:lnTo>
                    <a:lnTo>
                      <a:pt x="2273" y="60"/>
                    </a:lnTo>
                    <a:lnTo>
                      <a:pt x="2275" y="61"/>
                    </a:lnTo>
                    <a:lnTo>
                      <a:pt x="2275" y="60"/>
                    </a:lnTo>
                    <a:lnTo>
                      <a:pt x="2276" y="60"/>
                    </a:lnTo>
                    <a:lnTo>
                      <a:pt x="2276" y="60"/>
                    </a:lnTo>
                    <a:lnTo>
                      <a:pt x="2276" y="60"/>
                    </a:lnTo>
                    <a:lnTo>
                      <a:pt x="2277" y="61"/>
                    </a:lnTo>
                    <a:lnTo>
                      <a:pt x="2277" y="61"/>
                    </a:lnTo>
                    <a:lnTo>
                      <a:pt x="2277" y="60"/>
                    </a:lnTo>
                    <a:lnTo>
                      <a:pt x="2278" y="61"/>
                    </a:lnTo>
                    <a:lnTo>
                      <a:pt x="2278" y="61"/>
                    </a:lnTo>
                    <a:lnTo>
                      <a:pt x="2278" y="61"/>
                    </a:lnTo>
                    <a:lnTo>
                      <a:pt x="2279" y="61"/>
                    </a:lnTo>
                    <a:lnTo>
                      <a:pt x="2279" y="62"/>
                    </a:lnTo>
                    <a:lnTo>
                      <a:pt x="2280" y="60"/>
                    </a:lnTo>
                    <a:lnTo>
                      <a:pt x="2280" y="60"/>
                    </a:lnTo>
                    <a:lnTo>
                      <a:pt x="2280" y="58"/>
                    </a:lnTo>
                    <a:lnTo>
                      <a:pt x="2281" y="57"/>
                    </a:lnTo>
                    <a:lnTo>
                      <a:pt x="2281" y="56"/>
                    </a:lnTo>
                    <a:lnTo>
                      <a:pt x="2281" y="57"/>
                    </a:lnTo>
                    <a:lnTo>
                      <a:pt x="2282" y="60"/>
                    </a:lnTo>
                    <a:lnTo>
                      <a:pt x="2282" y="62"/>
                    </a:lnTo>
                    <a:lnTo>
                      <a:pt x="2282" y="62"/>
                    </a:lnTo>
                    <a:lnTo>
                      <a:pt x="2284" y="61"/>
                    </a:lnTo>
                    <a:lnTo>
                      <a:pt x="2284" y="62"/>
                    </a:lnTo>
                    <a:lnTo>
                      <a:pt x="2285" y="61"/>
                    </a:lnTo>
                    <a:lnTo>
                      <a:pt x="2285" y="62"/>
                    </a:lnTo>
                    <a:lnTo>
                      <a:pt x="2285" y="60"/>
                    </a:lnTo>
                    <a:lnTo>
                      <a:pt x="2286" y="60"/>
                    </a:lnTo>
                    <a:lnTo>
                      <a:pt x="2286" y="60"/>
                    </a:lnTo>
                    <a:lnTo>
                      <a:pt x="2286" y="62"/>
                    </a:lnTo>
                    <a:lnTo>
                      <a:pt x="2287" y="62"/>
                    </a:lnTo>
                    <a:lnTo>
                      <a:pt x="2287" y="61"/>
                    </a:lnTo>
                    <a:lnTo>
                      <a:pt x="2288" y="62"/>
                    </a:lnTo>
                    <a:lnTo>
                      <a:pt x="2288" y="64"/>
                    </a:lnTo>
                    <a:lnTo>
                      <a:pt x="2288" y="65"/>
                    </a:lnTo>
                    <a:lnTo>
                      <a:pt x="2289" y="65"/>
                    </a:lnTo>
                    <a:lnTo>
                      <a:pt x="2289" y="62"/>
                    </a:lnTo>
                    <a:lnTo>
                      <a:pt x="2289" y="62"/>
                    </a:lnTo>
                    <a:lnTo>
                      <a:pt x="2290" y="60"/>
                    </a:lnTo>
                    <a:lnTo>
                      <a:pt x="2290" y="61"/>
                    </a:lnTo>
                    <a:lnTo>
                      <a:pt x="2290" y="60"/>
                    </a:lnTo>
                    <a:lnTo>
                      <a:pt x="2291" y="62"/>
                    </a:lnTo>
                    <a:lnTo>
                      <a:pt x="2291" y="63"/>
                    </a:lnTo>
                    <a:lnTo>
                      <a:pt x="2292" y="65"/>
                    </a:lnTo>
                    <a:lnTo>
                      <a:pt x="2292" y="65"/>
                    </a:lnTo>
                    <a:lnTo>
                      <a:pt x="2292" y="65"/>
                    </a:lnTo>
                    <a:lnTo>
                      <a:pt x="2294" y="65"/>
                    </a:lnTo>
                    <a:lnTo>
                      <a:pt x="2294" y="66"/>
                    </a:lnTo>
                    <a:lnTo>
                      <a:pt x="2294" y="65"/>
                    </a:lnTo>
                    <a:lnTo>
                      <a:pt x="2295" y="65"/>
                    </a:lnTo>
                    <a:lnTo>
                      <a:pt x="2295" y="65"/>
                    </a:lnTo>
                    <a:lnTo>
                      <a:pt x="2295" y="64"/>
                    </a:lnTo>
                    <a:lnTo>
                      <a:pt x="2296" y="64"/>
                    </a:lnTo>
                    <a:lnTo>
                      <a:pt x="2296" y="65"/>
                    </a:lnTo>
                    <a:lnTo>
                      <a:pt x="2297" y="65"/>
                    </a:lnTo>
                    <a:lnTo>
                      <a:pt x="2297" y="64"/>
                    </a:lnTo>
                    <a:lnTo>
                      <a:pt x="2297" y="65"/>
                    </a:lnTo>
                    <a:lnTo>
                      <a:pt x="2298" y="62"/>
                    </a:lnTo>
                    <a:lnTo>
                      <a:pt x="2298" y="64"/>
                    </a:lnTo>
                    <a:lnTo>
                      <a:pt x="2298" y="60"/>
                    </a:lnTo>
                    <a:lnTo>
                      <a:pt x="2299" y="57"/>
                    </a:lnTo>
                    <a:lnTo>
                      <a:pt x="2299" y="55"/>
                    </a:lnTo>
                    <a:lnTo>
                      <a:pt x="2299" y="55"/>
                    </a:lnTo>
                    <a:lnTo>
                      <a:pt x="2300" y="57"/>
                    </a:lnTo>
                    <a:lnTo>
                      <a:pt x="2300" y="61"/>
                    </a:lnTo>
                    <a:lnTo>
                      <a:pt x="2301" y="62"/>
                    </a:lnTo>
                    <a:lnTo>
                      <a:pt x="2301" y="62"/>
                    </a:lnTo>
                    <a:lnTo>
                      <a:pt x="2301" y="64"/>
                    </a:lnTo>
                    <a:lnTo>
                      <a:pt x="2303" y="63"/>
                    </a:lnTo>
                    <a:lnTo>
                      <a:pt x="2303" y="64"/>
                    </a:lnTo>
                    <a:lnTo>
                      <a:pt x="2303" y="63"/>
                    </a:lnTo>
                    <a:lnTo>
                      <a:pt x="2304" y="64"/>
                    </a:lnTo>
                    <a:lnTo>
                      <a:pt x="2304" y="65"/>
                    </a:lnTo>
                    <a:lnTo>
                      <a:pt x="2304" y="66"/>
                    </a:lnTo>
                    <a:lnTo>
                      <a:pt x="2305" y="67"/>
                    </a:lnTo>
                    <a:lnTo>
                      <a:pt x="2305" y="67"/>
                    </a:lnTo>
                    <a:lnTo>
                      <a:pt x="2306" y="67"/>
                    </a:lnTo>
                    <a:lnTo>
                      <a:pt x="2306" y="67"/>
                    </a:lnTo>
                    <a:lnTo>
                      <a:pt x="2306" y="69"/>
                    </a:lnTo>
                    <a:lnTo>
                      <a:pt x="2307" y="69"/>
                    </a:lnTo>
                    <a:lnTo>
                      <a:pt x="2307" y="69"/>
                    </a:lnTo>
                    <a:lnTo>
                      <a:pt x="2307" y="67"/>
                    </a:lnTo>
                    <a:lnTo>
                      <a:pt x="2308" y="66"/>
                    </a:lnTo>
                    <a:lnTo>
                      <a:pt x="2308" y="63"/>
                    </a:lnTo>
                    <a:lnTo>
                      <a:pt x="2308" y="61"/>
                    </a:lnTo>
                    <a:lnTo>
                      <a:pt x="2309" y="60"/>
                    </a:lnTo>
                    <a:lnTo>
                      <a:pt x="2309" y="60"/>
                    </a:lnTo>
                    <a:lnTo>
                      <a:pt x="2310" y="61"/>
                    </a:lnTo>
                    <a:lnTo>
                      <a:pt x="2310" y="61"/>
                    </a:lnTo>
                    <a:lnTo>
                      <a:pt x="2310" y="61"/>
                    </a:lnTo>
                    <a:lnTo>
                      <a:pt x="2312" y="60"/>
                    </a:lnTo>
                    <a:lnTo>
                      <a:pt x="2312" y="62"/>
                    </a:lnTo>
                    <a:lnTo>
                      <a:pt x="2312" y="62"/>
                    </a:lnTo>
                    <a:lnTo>
                      <a:pt x="2313" y="62"/>
                    </a:lnTo>
                    <a:lnTo>
                      <a:pt x="2313" y="61"/>
                    </a:lnTo>
                    <a:lnTo>
                      <a:pt x="2313" y="58"/>
                    </a:lnTo>
                    <a:lnTo>
                      <a:pt x="2314" y="58"/>
                    </a:lnTo>
                    <a:lnTo>
                      <a:pt x="2314" y="60"/>
                    </a:lnTo>
                    <a:lnTo>
                      <a:pt x="2315" y="58"/>
                    </a:lnTo>
                    <a:lnTo>
                      <a:pt x="2315" y="58"/>
                    </a:lnTo>
                    <a:lnTo>
                      <a:pt x="2315" y="60"/>
                    </a:lnTo>
                    <a:lnTo>
                      <a:pt x="2316" y="60"/>
                    </a:lnTo>
                    <a:lnTo>
                      <a:pt x="2316" y="60"/>
                    </a:lnTo>
                    <a:lnTo>
                      <a:pt x="2316" y="60"/>
                    </a:lnTo>
                    <a:lnTo>
                      <a:pt x="2317" y="61"/>
                    </a:lnTo>
                    <a:lnTo>
                      <a:pt x="2317" y="61"/>
                    </a:lnTo>
                    <a:lnTo>
                      <a:pt x="2317" y="61"/>
                    </a:lnTo>
                    <a:lnTo>
                      <a:pt x="2318" y="60"/>
                    </a:lnTo>
                    <a:lnTo>
                      <a:pt x="2318" y="60"/>
                    </a:lnTo>
                    <a:lnTo>
                      <a:pt x="2319" y="58"/>
                    </a:lnTo>
                    <a:lnTo>
                      <a:pt x="2319" y="58"/>
                    </a:lnTo>
                    <a:lnTo>
                      <a:pt x="2319" y="56"/>
                    </a:lnTo>
                    <a:lnTo>
                      <a:pt x="2321" y="56"/>
                    </a:lnTo>
                    <a:lnTo>
                      <a:pt x="2321" y="56"/>
                    </a:lnTo>
                    <a:lnTo>
                      <a:pt x="2321" y="57"/>
                    </a:lnTo>
                    <a:lnTo>
                      <a:pt x="2322" y="56"/>
                    </a:lnTo>
                    <a:lnTo>
                      <a:pt x="2322" y="55"/>
                    </a:lnTo>
                    <a:lnTo>
                      <a:pt x="2322" y="57"/>
                    </a:lnTo>
                    <a:lnTo>
                      <a:pt x="2323" y="56"/>
                    </a:lnTo>
                    <a:lnTo>
                      <a:pt x="2323" y="54"/>
                    </a:lnTo>
                    <a:lnTo>
                      <a:pt x="2324" y="53"/>
                    </a:lnTo>
                    <a:lnTo>
                      <a:pt x="2324" y="53"/>
                    </a:lnTo>
                    <a:lnTo>
                      <a:pt x="2324" y="53"/>
                    </a:lnTo>
                    <a:lnTo>
                      <a:pt x="2325" y="54"/>
                    </a:lnTo>
                    <a:lnTo>
                      <a:pt x="2325" y="55"/>
                    </a:lnTo>
                    <a:lnTo>
                      <a:pt x="2325" y="57"/>
                    </a:lnTo>
                    <a:lnTo>
                      <a:pt x="2326" y="57"/>
                    </a:lnTo>
                    <a:lnTo>
                      <a:pt x="2326" y="58"/>
                    </a:lnTo>
                    <a:lnTo>
                      <a:pt x="2326" y="60"/>
                    </a:lnTo>
                    <a:lnTo>
                      <a:pt x="2327" y="60"/>
                    </a:lnTo>
                    <a:lnTo>
                      <a:pt x="2327" y="58"/>
                    </a:lnTo>
                    <a:lnTo>
                      <a:pt x="2328" y="60"/>
                    </a:lnTo>
                    <a:lnTo>
                      <a:pt x="2328" y="60"/>
                    </a:lnTo>
                    <a:lnTo>
                      <a:pt x="2328" y="60"/>
                    </a:lnTo>
                    <a:lnTo>
                      <a:pt x="2330" y="58"/>
                    </a:lnTo>
                    <a:lnTo>
                      <a:pt x="2330" y="58"/>
                    </a:lnTo>
                    <a:lnTo>
                      <a:pt x="2330" y="60"/>
                    </a:lnTo>
                    <a:lnTo>
                      <a:pt x="2331" y="60"/>
                    </a:lnTo>
                    <a:lnTo>
                      <a:pt x="2331" y="62"/>
                    </a:lnTo>
                    <a:lnTo>
                      <a:pt x="2332" y="62"/>
                    </a:lnTo>
                    <a:lnTo>
                      <a:pt x="2332" y="61"/>
                    </a:lnTo>
                    <a:lnTo>
                      <a:pt x="2332" y="62"/>
                    </a:lnTo>
                    <a:lnTo>
                      <a:pt x="2333" y="60"/>
                    </a:lnTo>
                    <a:lnTo>
                      <a:pt x="2333" y="58"/>
                    </a:lnTo>
                    <a:lnTo>
                      <a:pt x="2333" y="58"/>
                    </a:lnTo>
                    <a:lnTo>
                      <a:pt x="2334" y="57"/>
                    </a:lnTo>
                    <a:lnTo>
                      <a:pt x="2334" y="57"/>
                    </a:lnTo>
                    <a:lnTo>
                      <a:pt x="2334" y="58"/>
                    </a:lnTo>
                    <a:lnTo>
                      <a:pt x="2335" y="57"/>
                    </a:lnTo>
                    <a:lnTo>
                      <a:pt x="2335" y="56"/>
                    </a:lnTo>
                    <a:lnTo>
                      <a:pt x="2336" y="55"/>
                    </a:lnTo>
                    <a:lnTo>
                      <a:pt x="2336" y="56"/>
                    </a:lnTo>
                    <a:lnTo>
                      <a:pt x="2336" y="55"/>
                    </a:lnTo>
                    <a:lnTo>
                      <a:pt x="2337" y="54"/>
                    </a:lnTo>
                    <a:lnTo>
                      <a:pt x="2337" y="53"/>
                    </a:lnTo>
                    <a:lnTo>
                      <a:pt x="2337" y="53"/>
                    </a:lnTo>
                    <a:lnTo>
                      <a:pt x="2339" y="53"/>
                    </a:lnTo>
                    <a:lnTo>
                      <a:pt x="2339" y="53"/>
                    </a:lnTo>
                    <a:lnTo>
                      <a:pt x="2339" y="55"/>
                    </a:lnTo>
                    <a:lnTo>
                      <a:pt x="2340" y="58"/>
                    </a:lnTo>
                    <a:lnTo>
                      <a:pt x="2340" y="61"/>
                    </a:lnTo>
                    <a:lnTo>
                      <a:pt x="2341" y="64"/>
                    </a:lnTo>
                    <a:lnTo>
                      <a:pt x="2341" y="64"/>
                    </a:lnTo>
                    <a:lnTo>
                      <a:pt x="2341" y="64"/>
                    </a:lnTo>
                    <a:lnTo>
                      <a:pt x="2342" y="61"/>
                    </a:lnTo>
                    <a:lnTo>
                      <a:pt x="2342" y="60"/>
                    </a:lnTo>
                    <a:lnTo>
                      <a:pt x="2342" y="57"/>
                    </a:lnTo>
                    <a:lnTo>
                      <a:pt x="2343" y="54"/>
                    </a:lnTo>
                    <a:lnTo>
                      <a:pt x="2343" y="54"/>
                    </a:lnTo>
                    <a:lnTo>
                      <a:pt x="2343" y="53"/>
                    </a:lnTo>
                    <a:lnTo>
                      <a:pt x="2344" y="53"/>
                    </a:lnTo>
                    <a:lnTo>
                      <a:pt x="2344" y="54"/>
                    </a:lnTo>
                    <a:lnTo>
                      <a:pt x="2345" y="55"/>
                    </a:lnTo>
                    <a:lnTo>
                      <a:pt x="2345" y="57"/>
                    </a:lnTo>
                    <a:lnTo>
                      <a:pt x="2345" y="57"/>
                    </a:lnTo>
                    <a:lnTo>
                      <a:pt x="2346" y="57"/>
                    </a:lnTo>
                    <a:lnTo>
                      <a:pt x="2346" y="58"/>
                    </a:lnTo>
                    <a:lnTo>
                      <a:pt x="2346" y="57"/>
                    </a:lnTo>
                    <a:lnTo>
                      <a:pt x="2348" y="55"/>
                    </a:lnTo>
                    <a:lnTo>
                      <a:pt x="2348" y="54"/>
                    </a:lnTo>
                    <a:lnTo>
                      <a:pt x="2348" y="52"/>
                    </a:lnTo>
                    <a:lnTo>
                      <a:pt x="2349" y="52"/>
                    </a:lnTo>
                    <a:lnTo>
                      <a:pt x="2349" y="52"/>
                    </a:lnTo>
                    <a:lnTo>
                      <a:pt x="2350" y="53"/>
                    </a:lnTo>
                    <a:lnTo>
                      <a:pt x="2350" y="54"/>
                    </a:lnTo>
                    <a:lnTo>
                      <a:pt x="2350" y="54"/>
                    </a:lnTo>
                    <a:lnTo>
                      <a:pt x="2351" y="56"/>
                    </a:lnTo>
                    <a:lnTo>
                      <a:pt x="2351" y="57"/>
                    </a:lnTo>
                    <a:lnTo>
                      <a:pt x="2351" y="55"/>
                    </a:lnTo>
                    <a:lnTo>
                      <a:pt x="2352" y="56"/>
                    </a:lnTo>
                    <a:lnTo>
                      <a:pt x="2352" y="54"/>
                    </a:lnTo>
                    <a:lnTo>
                      <a:pt x="2352" y="53"/>
                    </a:lnTo>
                    <a:lnTo>
                      <a:pt x="2353" y="52"/>
                    </a:lnTo>
                    <a:lnTo>
                      <a:pt x="2353" y="52"/>
                    </a:lnTo>
                    <a:lnTo>
                      <a:pt x="2354" y="52"/>
                    </a:lnTo>
                    <a:lnTo>
                      <a:pt x="2354" y="52"/>
                    </a:lnTo>
                    <a:lnTo>
                      <a:pt x="2354" y="54"/>
                    </a:lnTo>
                    <a:lnTo>
                      <a:pt x="2355" y="52"/>
                    </a:lnTo>
                    <a:lnTo>
                      <a:pt x="2355" y="52"/>
                    </a:lnTo>
                    <a:lnTo>
                      <a:pt x="2355" y="52"/>
                    </a:lnTo>
                    <a:lnTo>
                      <a:pt x="2357" y="51"/>
                    </a:lnTo>
                    <a:lnTo>
                      <a:pt x="2357" y="52"/>
                    </a:lnTo>
                    <a:lnTo>
                      <a:pt x="2357" y="51"/>
                    </a:lnTo>
                    <a:lnTo>
                      <a:pt x="2358" y="51"/>
                    </a:lnTo>
                    <a:lnTo>
                      <a:pt x="2358" y="54"/>
                    </a:lnTo>
                    <a:lnTo>
                      <a:pt x="2359" y="55"/>
                    </a:lnTo>
                    <a:lnTo>
                      <a:pt x="2359" y="56"/>
                    </a:lnTo>
                    <a:lnTo>
                      <a:pt x="2359" y="56"/>
                    </a:lnTo>
                    <a:lnTo>
                      <a:pt x="2360" y="56"/>
                    </a:lnTo>
                    <a:lnTo>
                      <a:pt x="2360" y="56"/>
                    </a:lnTo>
                    <a:lnTo>
                      <a:pt x="2360" y="57"/>
                    </a:lnTo>
                    <a:lnTo>
                      <a:pt x="2361" y="58"/>
                    </a:lnTo>
                    <a:lnTo>
                      <a:pt x="2361" y="61"/>
                    </a:lnTo>
                    <a:lnTo>
                      <a:pt x="2361" y="60"/>
                    </a:lnTo>
                    <a:lnTo>
                      <a:pt x="2362" y="57"/>
                    </a:lnTo>
                    <a:lnTo>
                      <a:pt x="2362" y="57"/>
                    </a:lnTo>
                    <a:lnTo>
                      <a:pt x="2363" y="56"/>
                    </a:lnTo>
                    <a:lnTo>
                      <a:pt x="2363" y="56"/>
                    </a:lnTo>
                    <a:lnTo>
                      <a:pt x="2363" y="54"/>
                    </a:lnTo>
                    <a:lnTo>
                      <a:pt x="2364" y="54"/>
                    </a:lnTo>
                    <a:lnTo>
                      <a:pt x="2364" y="54"/>
                    </a:lnTo>
                    <a:lnTo>
                      <a:pt x="2364" y="54"/>
                    </a:lnTo>
                    <a:lnTo>
                      <a:pt x="2366" y="53"/>
                    </a:lnTo>
                    <a:lnTo>
                      <a:pt x="2366" y="52"/>
                    </a:lnTo>
                    <a:lnTo>
                      <a:pt x="2366" y="52"/>
                    </a:lnTo>
                    <a:lnTo>
                      <a:pt x="2367" y="51"/>
                    </a:lnTo>
                    <a:lnTo>
                      <a:pt x="2367" y="51"/>
                    </a:lnTo>
                    <a:lnTo>
                      <a:pt x="2368" y="51"/>
                    </a:lnTo>
                    <a:lnTo>
                      <a:pt x="2368" y="49"/>
                    </a:lnTo>
                    <a:lnTo>
                      <a:pt x="2368" y="51"/>
                    </a:lnTo>
                    <a:lnTo>
                      <a:pt x="2369" y="48"/>
                    </a:lnTo>
                    <a:lnTo>
                      <a:pt x="2369" y="48"/>
                    </a:lnTo>
                    <a:lnTo>
                      <a:pt x="2369" y="46"/>
                    </a:lnTo>
                    <a:lnTo>
                      <a:pt x="2370" y="48"/>
                    </a:lnTo>
                    <a:lnTo>
                      <a:pt x="2370" y="47"/>
                    </a:lnTo>
                    <a:lnTo>
                      <a:pt x="2370" y="48"/>
                    </a:lnTo>
                    <a:lnTo>
                      <a:pt x="2371" y="47"/>
                    </a:lnTo>
                    <a:lnTo>
                      <a:pt x="2371" y="49"/>
                    </a:lnTo>
                    <a:lnTo>
                      <a:pt x="2372" y="49"/>
                    </a:lnTo>
                    <a:lnTo>
                      <a:pt x="2372" y="49"/>
                    </a:lnTo>
                    <a:lnTo>
                      <a:pt x="2372" y="51"/>
                    </a:lnTo>
                    <a:lnTo>
                      <a:pt x="2373" y="52"/>
                    </a:lnTo>
                    <a:lnTo>
                      <a:pt x="2373" y="53"/>
                    </a:lnTo>
                    <a:lnTo>
                      <a:pt x="2373" y="52"/>
                    </a:lnTo>
                    <a:lnTo>
                      <a:pt x="2375" y="52"/>
                    </a:lnTo>
                    <a:lnTo>
                      <a:pt x="2375" y="52"/>
                    </a:lnTo>
                    <a:lnTo>
                      <a:pt x="2376" y="53"/>
                    </a:lnTo>
                    <a:lnTo>
                      <a:pt x="2376" y="53"/>
                    </a:lnTo>
                    <a:lnTo>
                      <a:pt x="2376" y="56"/>
                    </a:lnTo>
                    <a:lnTo>
                      <a:pt x="2377" y="56"/>
                    </a:lnTo>
                    <a:lnTo>
                      <a:pt x="2377" y="57"/>
                    </a:lnTo>
                    <a:lnTo>
                      <a:pt x="2377" y="60"/>
                    </a:lnTo>
                    <a:lnTo>
                      <a:pt x="2378" y="58"/>
                    </a:lnTo>
                    <a:lnTo>
                      <a:pt x="2378" y="57"/>
                    </a:lnTo>
                    <a:lnTo>
                      <a:pt x="2378" y="57"/>
                    </a:lnTo>
                    <a:lnTo>
                      <a:pt x="2379" y="57"/>
                    </a:lnTo>
                    <a:lnTo>
                      <a:pt x="2379" y="57"/>
                    </a:lnTo>
                    <a:lnTo>
                      <a:pt x="2380" y="56"/>
                    </a:lnTo>
                    <a:lnTo>
                      <a:pt x="2380" y="54"/>
                    </a:lnTo>
                    <a:lnTo>
                      <a:pt x="2380" y="54"/>
                    </a:lnTo>
                    <a:lnTo>
                      <a:pt x="2381" y="52"/>
                    </a:lnTo>
                    <a:lnTo>
                      <a:pt x="2381" y="51"/>
                    </a:lnTo>
                    <a:lnTo>
                      <a:pt x="2381" y="49"/>
                    </a:lnTo>
                    <a:lnTo>
                      <a:pt x="2382" y="52"/>
                    </a:lnTo>
                    <a:lnTo>
                      <a:pt x="2382" y="52"/>
                    </a:lnTo>
                    <a:lnTo>
                      <a:pt x="2382" y="54"/>
                    </a:lnTo>
                    <a:lnTo>
                      <a:pt x="2384" y="54"/>
                    </a:lnTo>
                    <a:lnTo>
                      <a:pt x="2384" y="55"/>
                    </a:lnTo>
                    <a:lnTo>
                      <a:pt x="2385" y="55"/>
                    </a:lnTo>
                    <a:lnTo>
                      <a:pt x="2385" y="55"/>
                    </a:lnTo>
                    <a:lnTo>
                      <a:pt x="2385" y="57"/>
                    </a:lnTo>
                    <a:lnTo>
                      <a:pt x="2386" y="54"/>
                    </a:lnTo>
                    <a:lnTo>
                      <a:pt x="2386" y="55"/>
                    </a:lnTo>
                    <a:lnTo>
                      <a:pt x="2386" y="56"/>
                    </a:lnTo>
                    <a:lnTo>
                      <a:pt x="2387" y="56"/>
                    </a:lnTo>
                    <a:lnTo>
                      <a:pt x="2387" y="54"/>
                    </a:lnTo>
                    <a:lnTo>
                      <a:pt x="2387" y="54"/>
                    </a:lnTo>
                    <a:lnTo>
                      <a:pt x="2388" y="54"/>
                    </a:lnTo>
                    <a:lnTo>
                      <a:pt x="2388" y="54"/>
                    </a:lnTo>
                    <a:lnTo>
                      <a:pt x="2389" y="55"/>
                    </a:lnTo>
                    <a:lnTo>
                      <a:pt x="2389" y="56"/>
                    </a:lnTo>
                    <a:lnTo>
                      <a:pt x="2389" y="56"/>
                    </a:lnTo>
                    <a:lnTo>
                      <a:pt x="2390" y="56"/>
                    </a:lnTo>
                    <a:lnTo>
                      <a:pt x="2390" y="54"/>
                    </a:lnTo>
                    <a:lnTo>
                      <a:pt x="2390" y="54"/>
                    </a:lnTo>
                    <a:lnTo>
                      <a:pt x="2391" y="55"/>
                    </a:lnTo>
                    <a:lnTo>
                      <a:pt x="2391" y="54"/>
                    </a:lnTo>
                    <a:lnTo>
                      <a:pt x="2391" y="53"/>
                    </a:lnTo>
                    <a:lnTo>
                      <a:pt x="2393" y="54"/>
                    </a:lnTo>
                    <a:lnTo>
                      <a:pt x="2393" y="53"/>
                    </a:lnTo>
                    <a:lnTo>
                      <a:pt x="2394" y="53"/>
                    </a:lnTo>
                    <a:lnTo>
                      <a:pt x="2394" y="53"/>
                    </a:lnTo>
                    <a:lnTo>
                      <a:pt x="2394" y="54"/>
                    </a:lnTo>
                    <a:lnTo>
                      <a:pt x="2395" y="54"/>
                    </a:lnTo>
                    <a:lnTo>
                      <a:pt x="2395" y="55"/>
                    </a:lnTo>
                    <a:lnTo>
                      <a:pt x="2395" y="56"/>
                    </a:lnTo>
                    <a:lnTo>
                      <a:pt x="2396" y="58"/>
                    </a:lnTo>
                    <a:lnTo>
                      <a:pt x="2396" y="61"/>
                    </a:lnTo>
                    <a:lnTo>
                      <a:pt x="2396" y="58"/>
                    </a:lnTo>
                    <a:lnTo>
                      <a:pt x="2397" y="60"/>
                    </a:lnTo>
                    <a:lnTo>
                      <a:pt x="2397" y="58"/>
                    </a:lnTo>
                    <a:lnTo>
                      <a:pt x="2398" y="57"/>
                    </a:lnTo>
                    <a:lnTo>
                      <a:pt x="2398" y="57"/>
                    </a:lnTo>
                    <a:lnTo>
                      <a:pt x="2398" y="55"/>
                    </a:lnTo>
                    <a:lnTo>
                      <a:pt x="2399" y="54"/>
                    </a:lnTo>
                    <a:lnTo>
                      <a:pt x="2399" y="53"/>
                    </a:lnTo>
                    <a:lnTo>
                      <a:pt x="2399" y="51"/>
                    </a:lnTo>
                    <a:lnTo>
                      <a:pt x="2400" y="47"/>
                    </a:lnTo>
                    <a:lnTo>
                      <a:pt x="2400" y="47"/>
                    </a:lnTo>
                    <a:lnTo>
                      <a:pt x="2400" y="46"/>
                    </a:lnTo>
                    <a:lnTo>
                      <a:pt x="2402" y="44"/>
                    </a:lnTo>
                    <a:lnTo>
                      <a:pt x="2402" y="43"/>
                    </a:lnTo>
                    <a:lnTo>
                      <a:pt x="2403" y="42"/>
                    </a:lnTo>
                    <a:lnTo>
                      <a:pt x="2403" y="43"/>
                    </a:lnTo>
                    <a:lnTo>
                      <a:pt x="2403" y="44"/>
                    </a:lnTo>
                    <a:lnTo>
                      <a:pt x="2404" y="47"/>
                    </a:lnTo>
                    <a:lnTo>
                      <a:pt x="2404" y="48"/>
                    </a:lnTo>
                    <a:lnTo>
                      <a:pt x="2404" y="48"/>
                    </a:lnTo>
                    <a:lnTo>
                      <a:pt x="2405" y="47"/>
                    </a:lnTo>
                    <a:lnTo>
                      <a:pt x="2405" y="46"/>
                    </a:lnTo>
                    <a:lnTo>
                      <a:pt x="2405" y="46"/>
                    </a:lnTo>
                    <a:lnTo>
                      <a:pt x="2406" y="48"/>
                    </a:lnTo>
                    <a:lnTo>
                      <a:pt x="2406" y="47"/>
                    </a:lnTo>
                    <a:lnTo>
                      <a:pt x="2407" y="48"/>
                    </a:lnTo>
                    <a:lnTo>
                      <a:pt x="2407" y="48"/>
                    </a:lnTo>
                    <a:lnTo>
                      <a:pt x="2407" y="51"/>
                    </a:lnTo>
                    <a:lnTo>
                      <a:pt x="2408" y="51"/>
                    </a:lnTo>
                    <a:lnTo>
                      <a:pt x="2408" y="51"/>
                    </a:lnTo>
                    <a:lnTo>
                      <a:pt x="2408" y="52"/>
                    </a:lnTo>
                    <a:lnTo>
                      <a:pt x="2409" y="51"/>
                    </a:lnTo>
                    <a:lnTo>
                      <a:pt x="2409" y="51"/>
                    </a:lnTo>
                    <a:lnTo>
                      <a:pt x="2409" y="49"/>
                    </a:lnTo>
                    <a:lnTo>
                      <a:pt x="2411" y="51"/>
                    </a:lnTo>
                    <a:lnTo>
                      <a:pt x="2411" y="51"/>
                    </a:lnTo>
                    <a:lnTo>
                      <a:pt x="2412" y="51"/>
                    </a:lnTo>
                    <a:lnTo>
                      <a:pt x="2412" y="51"/>
                    </a:lnTo>
                    <a:lnTo>
                      <a:pt x="2412" y="51"/>
                    </a:lnTo>
                    <a:lnTo>
                      <a:pt x="2413" y="51"/>
                    </a:lnTo>
                    <a:lnTo>
                      <a:pt x="2413" y="52"/>
                    </a:lnTo>
                    <a:lnTo>
                      <a:pt x="2413" y="52"/>
                    </a:lnTo>
                    <a:lnTo>
                      <a:pt x="2414" y="49"/>
                    </a:lnTo>
                    <a:lnTo>
                      <a:pt x="2414" y="47"/>
                    </a:lnTo>
                    <a:lnTo>
                      <a:pt x="2414" y="49"/>
                    </a:lnTo>
                    <a:lnTo>
                      <a:pt x="2415" y="49"/>
                    </a:lnTo>
                    <a:lnTo>
                      <a:pt x="2415" y="52"/>
                    </a:lnTo>
                    <a:lnTo>
                      <a:pt x="2416" y="51"/>
                    </a:lnTo>
                    <a:lnTo>
                      <a:pt x="2416" y="51"/>
                    </a:lnTo>
                    <a:lnTo>
                      <a:pt x="2416" y="49"/>
                    </a:lnTo>
                    <a:lnTo>
                      <a:pt x="2417" y="47"/>
                    </a:lnTo>
                    <a:lnTo>
                      <a:pt x="2417" y="44"/>
                    </a:lnTo>
                    <a:lnTo>
                      <a:pt x="2417" y="45"/>
                    </a:lnTo>
                    <a:lnTo>
                      <a:pt x="2418" y="44"/>
                    </a:lnTo>
                    <a:lnTo>
                      <a:pt x="2418" y="44"/>
                    </a:lnTo>
                    <a:lnTo>
                      <a:pt x="2420" y="43"/>
                    </a:lnTo>
                    <a:lnTo>
                      <a:pt x="2420" y="43"/>
                    </a:lnTo>
                    <a:lnTo>
                      <a:pt x="2420" y="46"/>
                    </a:lnTo>
                    <a:lnTo>
                      <a:pt x="2421" y="47"/>
                    </a:lnTo>
                    <a:lnTo>
                      <a:pt x="2421" y="48"/>
                    </a:lnTo>
                    <a:lnTo>
                      <a:pt x="2421" y="49"/>
                    </a:lnTo>
                    <a:lnTo>
                      <a:pt x="2422" y="49"/>
                    </a:lnTo>
                    <a:lnTo>
                      <a:pt x="2422" y="54"/>
                    </a:lnTo>
                    <a:lnTo>
                      <a:pt x="2422" y="54"/>
                    </a:lnTo>
                    <a:lnTo>
                      <a:pt x="2423" y="54"/>
                    </a:lnTo>
                    <a:lnTo>
                      <a:pt x="2423" y="52"/>
                    </a:lnTo>
                    <a:lnTo>
                      <a:pt x="2424" y="53"/>
                    </a:lnTo>
                    <a:lnTo>
                      <a:pt x="2424" y="51"/>
                    </a:lnTo>
                    <a:lnTo>
                      <a:pt x="2424" y="49"/>
                    </a:lnTo>
                    <a:lnTo>
                      <a:pt x="2425" y="48"/>
                    </a:lnTo>
                    <a:lnTo>
                      <a:pt x="2425" y="47"/>
                    </a:lnTo>
                    <a:lnTo>
                      <a:pt x="2425" y="46"/>
                    </a:lnTo>
                    <a:lnTo>
                      <a:pt x="2426" y="46"/>
                    </a:lnTo>
                    <a:lnTo>
                      <a:pt x="2426" y="43"/>
                    </a:lnTo>
                    <a:lnTo>
                      <a:pt x="2426" y="44"/>
                    </a:lnTo>
                    <a:lnTo>
                      <a:pt x="2427" y="44"/>
                    </a:lnTo>
                    <a:lnTo>
                      <a:pt x="2427" y="47"/>
                    </a:lnTo>
                    <a:lnTo>
                      <a:pt x="2429" y="48"/>
                    </a:lnTo>
                    <a:lnTo>
                      <a:pt x="2429" y="48"/>
                    </a:lnTo>
                    <a:lnTo>
                      <a:pt x="2429" y="48"/>
                    </a:lnTo>
                    <a:lnTo>
                      <a:pt x="2430" y="49"/>
                    </a:lnTo>
                    <a:lnTo>
                      <a:pt x="2430" y="52"/>
                    </a:lnTo>
                    <a:lnTo>
                      <a:pt x="2430" y="49"/>
                    </a:lnTo>
                    <a:lnTo>
                      <a:pt x="2431" y="47"/>
                    </a:lnTo>
                    <a:lnTo>
                      <a:pt x="2431" y="49"/>
                    </a:lnTo>
                    <a:lnTo>
                      <a:pt x="2431" y="48"/>
                    </a:lnTo>
                    <a:lnTo>
                      <a:pt x="2432" y="48"/>
                    </a:lnTo>
                    <a:lnTo>
                      <a:pt x="2432" y="49"/>
                    </a:lnTo>
                    <a:lnTo>
                      <a:pt x="2433" y="49"/>
                    </a:lnTo>
                    <a:lnTo>
                      <a:pt x="2433" y="47"/>
                    </a:lnTo>
                    <a:lnTo>
                      <a:pt x="2433" y="47"/>
                    </a:lnTo>
                    <a:lnTo>
                      <a:pt x="2434" y="48"/>
                    </a:lnTo>
                    <a:lnTo>
                      <a:pt x="2434" y="48"/>
                    </a:lnTo>
                    <a:lnTo>
                      <a:pt x="2434" y="46"/>
                    </a:lnTo>
                    <a:lnTo>
                      <a:pt x="2435" y="45"/>
                    </a:lnTo>
                    <a:lnTo>
                      <a:pt x="2435" y="44"/>
                    </a:lnTo>
                    <a:lnTo>
                      <a:pt x="2435" y="46"/>
                    </a:lnTo>
                    <a:lnTo>
                      <a:pt x="2436" y="46"/>
                    </a:lnTo>
                    <a:lnTo>
                      <a:pt x="2436" y="47"/>
                    </a:lnTo>
                    <a:lnTo>
                      <a:pt x="2438" y="46"/>
                    </a:lnTo>
                    <a:lnTo>
                      <a:pt x="2438" y="45"/>
                    </a:lnTo>
                    <a:lnTo>
                      <a:pt x="2438" y="48"/>
                    </a:lnTo>
                    <a:lnTo>
                      <a:pt x="2439" y="48"/>
                    </a:lnTo>
                    <a:lnTo>
                      <a:pt x="2439" y="48"/>
                    </a:lnTo>
                    <a:lnTo>
                      <a:pt x="2439" y="48"/>
                    </a:lnTo>
                    <a:lnTo>
                      <a:pt x="2440" y="47"/>
                    </a:lnTo>
                    <a:lnTo>
                      <a:pt x="2440" y="47"/>
                    </a:lnTo>
                    <a:lnTo>
                      <a:pt x="2440" y="46"/>
                    </a:lnTo>
                    <a:lnTo>
                      <a:pt x="2441" y="46"/>
                    </a:lnTo>
                    <a:lnTo>
                      <a:pt x="2441" y="46"/>
                    </a:lnTo>
                    <a:lnTo>
                      <a:pt x="2442" y="48"/>
                    </a:lnTo>
                    <a:lnTo>
                      <a:pt x="2442" y="49"/>
                    </a:lnTo>
                    <a:lnTo>
                      <a:pt x="2442" y="51"/>
                    </a:lnTo>
                    <a:lnTo>
                      <a:pt x="2443" y="51"/>
                    </a:lnTo>
                    <a:lnTo>
                      <a:pt x="2443" y="48"/>
                    </a:lnTo>
                    <a:lnTo>
                      <a:pt x="2443" y="48"/>
                    </a:lnTo>
                    <a:lnTo>
                      <a:pt x="2444" y="47"/>
                    </a:lnTo>
                    <a:lnTo>
                      <a:pt x="2444" y="46"/>
                    </a:lnTo>
                    <a:lnTo>
                      <a:pt x="2444" y="47"/>
                    </a:lnTo>
                    <a:lnTo>
                      <a:pt x="2445" y="46"/>
                    </a:lnTo>
                    <a:lnTo>
                      <a:pt x="2445" y="45"/>
                    </a:lnTo>
                    <a:lnTo>
                      <a:pt x="2447" y="45"/>
                    </a:lnTo>
                    <a:lnTo>
                      <a:pt x="2447" y="44"/>
                    </a:lnTo>
                    <a:lnTo>
                      <a:pt x="2447" y="44"/>
                    </a:lnTo>
                    <a:lnTo>
                      <a:pt x="2448" y="44"/>
                    </a:lnTo>
                    <a:lnTo>
                      <a:pt x="2448" y="44"/>
                    </a:lnTo>
                    <a:lnTo>
                      <a:pt x="2448" y="44"/>
                    </a:lnTo>
                    <a:lnTo>
                      <a:pt x="2449" y="45"/>
                    </a:lnTo>
                    <a:lnTo>
                      <a:pt x="2449" y="45"/>
                    </a:lnTo>
                    <a:lnTo>
                      <a:pt x="2449" y="43"/>
                    </a:lnTo>
                    <a:lnTo>
                      <a:pt x="2450" y="45"/>
                    </a:lnTo>
                    <a:lnTo>
                      <a:pt x="2450" y="44"/>
                    </a:lnTo>
                    <a:lnTo>
                      <a:pt x="2451" y="43"/>
                    </a:lnTo>
                    <a:lnTo>
                      <a:pt x="2451" y="42"/>
                    </a:lnTo>
                    <a:lnTo>
                      <a:pt x="2451" y="40"/>
                    </a:lnTo>
                    <a:lnTo>
                      <a:pt x="2452" y="38"/>
                    </a:lnTo>
                    <a:lnTo>
                      <a:pt x="2452" y="39"/>
                    </a:lnTo>
                    <a:lnTo>
                      <a:pt x="2452" y="40"/>
                    </a:lnTo>
                    <a:lnTo>
                      <a:pt x="2453" y="38"/>
                    </a:lnTo>
                    <a:lnTo>
                      <a:pt x="2453" y="40"/>
                    </a:lnTo>
                    <a:lnTo>
                      <a:pt x="2453" y="40"/>
                    </a:lnTo>
                    <a:lnTo>
                      <a:pt x="2454" y="40"/>
                    </a:lnTo>
                    <a:lnTo>
                      <a:pt x="2454" y="39"/>
                    </a:lnTo>
                    <a:lnTo>
                      <a:pt x="2456" y="40"/>
                    </a:lnTo>
                    <a:lnTo>
                      <a:pt x="2456" y="43"/>
                    </a:lnTo>
                    <a:lnTo>
                      <a:pt x="2456" y="44"/>
                    </a:lnTo>
                    <a:lnTo>
                      <a:pt x="2457" y="45"/>
                    </a:lnTo>
                    <a:lnTo>
                      <a:pt x="2457" y="45"/>
                    </a:lnTo>
                    <a:lnTo>
                      <a:pt x="2457" y="44"/>
                    </a:lnTo>
                    <a:lnTo>
                      <a:pt x="2458" y="45"/>
                    </a:lnTo>
                    <a:lnTo>
                      <a:pt x="2458" y="45"/>
                    </a:lnTo>
                    <a:lnTo>
                      <a:pt x="2458" y="45"/>
                    </a:lnTo>
                    <a:lnTo>
                      <a:pt x="2459" y="45"/>
                    </a:lnTo>
                    <a:lnTo>
                      <a:pt x="2459" y="47"/>
                    </a:lnTo>
                    <a:lnTo>
                      <a:pt x="2460" y="46"/>
                    </a:lnTo>
                    <a:lnTo>
                      <a:pt x="2460" y="46"/>
                    </a:lnTo>
                    <a:lnTo>
                      <a:pt x="2460" y="47"/>
                    </a:lnTo>
                    <a:lnTo>
                      <a:pt x="2461" y="47"/>
                    </a:lnTo>
                    <a:lnTo>
                      <a:pt x="2461" y="46"/>
                    </a:lnTo>
                    <a:lnTo>
                      <a:pt x="2461" y="46"/>
                    </a:lnTo>
                    <a:lnTo>
                      <a:pt x="2462" y="45"/>
                    </a:lnTo>
                    <a:lnTo>
                      <a:pt x="2462" y="45"/>
                    </a:lnTo>
                    <a:lnTo>
                      <a:pt x="2463" y="43"/>
                    </a:lnTo>
                    <a:lnTo>
                      <a:pt x="2463" y="43"/>
                    </a:lnTo>
                    <a:lnTo>
                      <a:pt x="2463" y="42"/>
                    </a:lnTo>
                    <a:lnTo>
                      <a:pt x="2465" y="44"/>
                    </a:lnTo>
                    <a:lnTo>
                      <a:pt x="2465" y="45"/>
                    </a:lnTo>
                    <a:lnTo>
                      <a:pt x="2465" y="46"/>
                    </a:lnTo>
                    <a:lnTo>
                      <a:pt x="2466" y="48"/>
                    </a:lnTo>
                    <a:lnTo>
                      <a:pt x="2466" y="49"/>
                    </a:lnTo>
                    <a:lnTo>
                      <a:pt x="2466" y="49"/>
                    </a:lnTo>
                    <a:lnTo>
                      <a:pt x="2467" y="49"/>
                    </a:lnTo>
                    <a:lnTo>
                      <a:pt x="2467" y="48"/>
                    </a:lnTo>
                    <a:lnTo>
                      <a:pt x="2468" y="49"/>
                    </a:lnTo>
                    <a:lnTo>
                      <a:pt x="2468" y="49"/>
                    </a:lnTo>
                    <a:lnTo>
                      <a:pt x="2468" y="49"/>
                    </a:lnTo>
                    <a:lnTo>
                      <a:pt x="2469" y="48"/>
                    </a:lnTo>
                    <a:lnTo>
                      <a:pt x="2469" y="46"/>
                    </a:lnTo>
                    <a:lnTo>
                      <a:pt x="2469" y="44"/>
                    </a:lnTo>
                    <a:lnTo>
                      <a:pt x="2470" y="44"/>
                    </a:lnTo>
                    <a:lnTo>
                      <a:pt x="2470" y="43"/>
                    </a:lnTo>
                    <a:lnTo>
                      <a:pt x="2470" y="44"/>
                    </a:lnTo>
                    <a:lnTo>
                      <a:pt x="2471" y="45"/>
                    </a:lnTo>
                    <a:lnTo>
                      <a:pt x="2471" y="45"/>
                    </a:lnTo>
                    <a:lnTo>
                      <a:pt x="2472" y="45"/>
                    </a:lnTo>
                    <a:lnTo>
                      <a:pt x="2472" y="46"/>
                    </a:lnTo>
                    <a:lnTo>
                      <a:pt x="2472" y="46"/>
                    </a:lnTo>
                    <a:lnTo>
                      <a:pt x="2474" y="49"/>
                    </a:lnTo>
                    <a:lnTo>
                      <a:pt x="2474" y="48"/>
                    </a:lnTo>
                    <a:lnTo>
                      <a:pt x="2474" y="47"/>
                    </a:lnTo>
                    <a:lnTo>
                      <a:pt x="2475" y="47"/>
                    </a:lnTo>
                    <a:lnTo>
                      <a:pt x="2475" y="47"/>
                    </a:lnTo>
                    <a:lnTo>
                      <a:pt x="2475" y="46"/>
                    </a:lnTo>
                    <a:lnTo>
                      <a:pt x="2476" y="45"/>
                    </a:lnTo>
                    <a:lnTo>
                      <a:pt x="2476" y="46"/>
                    </a:lnTo>
                    <a:lnTo>
                      <a:pt x="2477" y="47"/>
                    </a:lnTo>
                    <a:lnTo>
                      <a:pt x="2477" y="48"/>
                    </a:lnTo>
                    <a:lnTo>
                      <a:pt x="2477" y="49"/>
                    </a:lnTo>
                    <a:lnTo>
                      <a:pt x="2478" y="49"/>
                    </a:lnTo>
                    <a:lnTo>
                      <a:pt x="2478" y="51"/>
                    </a:lnTo>
                    <a:lnTo>
                      <a:pt x="2478" y="53"/>
                    </a:lnTo>
                    <a:lnTo>
                      <a:pt x="2479" y="52"/>
                    </a:lnTo>
                    <a:lnTo>
                      <a:pt x="2479" y="48"/>
                    </a:lnTo>
                    <a:lnTo>
                      <a:pt x="2479" y="47"/>
                    </a:lnTo>
                    <a:lnTo>
                      <a:pt x="2480" y="46"/>
                    </a:lnTo>
                    <a:lnTo>
                      <a:pt x="2480" y="45"/>
                    </a:lnTo>
                    <a:lnTo>
                      <a:pt x="2481" y="45"/>
                    </a:lnTo>
                    <a:lnTo>
                      <a:pt x="2481" y="43"/>
                    </a:lnTo>
                    <a:lnTo>
                      <a:pt x="2481" y="46"/>
                    </a:lnTo>
                    <a:lnTo>
                      <a:pt x="2483" y="45"/>
                    </a:lnTo>
                    <a:lnTo>
                      <a:pt x="2483" y="46"/>
                    </a:lnTo>
                    <a:lnTo>
                      <a:pt x="2483" y="47"/>
                    </a:lnTo>
                    <a:lnTo>
                      <a:pt x="2484" y="46"/>
                    </a:lnTo>
                    <a:lnTo>
                      <a:pt x="2484" y="46"/>
                    </a:lnTo>
                    <a:lnTo>
                      <a:pt x="2484" y="45"/>
                    </a:lnTo>
                    <a:lnTo>
                      <a:pt x="2485" y="45"/>
                    </a:lnTo>
                    <a:lnTo>
                      <a:pt x="2485" y="44"/>
                    </a:lnTo>
                    <a:lnTo>
                      <a:pt x="2486" y="44"/>
                    </a:lnTo>
                    <a:lnTo>
                      <a:pt x="2486" y="46"/>
                    </a:lnTo>
                    <a:lnTo>
                      <a:pt x="2486" y="48"/>
                    </a:lnTo>
                    <a:lnTo>
                      <a:pt x="2487" y="48"/>
                    </a:lnTo>
                    <a:lnTo>
                      <a:pt x="2487" y="48"/>
                    </a:lnTo>
                    <a:lnTo>
                      <a:pt x="2487" y="46"/>
                    </a:lnTo>
                    <a:lnTo>
                      <a:pt x="2488" y="45"/>
                    </a:lnTo>
                    <a:lnTo>
                      <a:pt x="2488" y="43"/>
                    </a:lnTo>
                    <a:lnTo>
                      <a:pt x="2488" y="43"/>
                    </a:lnTo>
                    <a:lnTo>
                      <a:pt x="2489" y="43"/>
                    </a:lnTo>
                    <a:lnTo>
                      <a:pt x="2489" y="43"/>
                    </a:lnTo>
                    <a:lnTo>
                      <a:pt x="2490" y="44"/>
                    </a:lnTo>
                    <a:lnTo>
                      <a:pt x="2490" y="44"/>
                    </a:lnTo>
                    <a:lnTo>
                      <a:pt x="2490" y="43"/>
                    </a:lnTo>
                    <a:lnTo>
                      <a:pt x="2492" y="43"/>
                    </a:lnTo>
                    <a:lnTo>
                      <a:pt x="2492" y="43"/>
                    </a:lnTo>
                    <a:lnTo>
                      <a:pt x="2492" y="44"/>
                    </a:lnTo>
                    <a:lnTo>
                      <a:pt x="2493" y="45"/>
                    </a:lnTo>
                    <a:lnTo>
                      <a:pt x="2493" y="47"/>
                    </a:lnTo>
                    <a:lnTo>
                      <a:pt x="2493" y="46"/>
                    </a:lnTo>
                    <a:lnTo>
                      <a:pt x="2494" y="47"/>
                    </a:lnTo>
                    <a:lnTo>
                      <a:pt x="2494" y="49"/>
                    </a:lnTo>
                    <a:lnTo>
                      <a:pt x="2495" y="47"/>
                    </a:lnTo>
                    <a:lnTo>
                      <a:pt x="2495" y="48"/>
                    </a:lnTo>
                    <a:lnTo>
                      <a:pt x="2495" y="48"/>
                    </a:lnTo>
                    <a:lnTo>
                      <a:pt x="2496" y="46"/>
                    </a:lnTo>
                    <a:lnTo>
                      <a:pt x="2496" y="45"/>
                    </a:lnTo>
                    <a:lnTo>
                      <a:pt x="2496" y="44"/>
                    </a:lnTo>
                    <a:lnTo>
                      <a:pt x="2497" y="45"/>
                    </a:lnTo>
                    <a:lnTo>
                      <a:pt x="2497" y="44"/>
                    </a:lnTo>
                    <a:lnTo>
                      <a:pt x="2497" y="47"/>
                    </a:lnTo>
                    <a:lnTo>
                      <a:pt x="2498" y="47"/>
                    </a:lnTo>
                    <a:lnTo>
                      <a:pt x="2498" y="46"/>
                    </a:lnTo>
                    <a:lnTo>
                      <a:pt x="2499" y="44"/>
                    </a:lnTo>
                    <a:lnTo>
                      <a:pt x="2499" y="44"/>
                    </a:lnTo>
                    <a:lnTo>
                      <a:pt x="2499" y="43"/>
                    </a:lnTo>
                    <a:lnTo>
                      <a:pt x="2501" y="44"/>
                    </a:lnTo>
                    <a:lnTo>
                      <a:pt x="2501" y="44"/>
                    </a:lnTo>
                    <a:lnTo>
                      <a:pt x="2501" y="44"/>
                    </a:lnTo>
                    <a:lnTo>
                      <a:pt x="2502" y="44"/>
                    </a:lnTo>
                    <a:lnTo>
                      <a:pt x="2502" y="44"/>
                    </a:lnTo>
                    <a:lnTo>
                      <a:pt x="2503" y="45"/>
                    </a:lnTo>
                    <a:lnTo>
                      <a:pt x="2503" y="45"/>
                    </a:lnTo>
                    <a:lnTo>
                      <a:pt x="2503" y="45"/>
                    </a:lnTo>
                    <a:lnTo>
                      <a:pt x="2504" y="46"/>
                    </a:lnTo>
                    <a:lnTo>
                      <a:pt x="2504" y="48"/>
                    </a:lnTo>
                    <a:lnTo>
                      <a:pt x="2504" y="49"/>
                    </a:lnTo>
                    <a:lnTo>
                      <a:pt x="2505" y="49"/>
                    </a:lnTo>
                    <a:lnTo>
                      <a:pt x="2505" y="49"/>
                    </a:lnTo>
                    <a:lnTo>
                      <a:pt x="2505" y="48"/>
                    </a:lnTo>
                    <a:lnTo>
                      <a:pt x="2506" y="46"/>
                    </a:lnTo>
                    <a:lnTo>
                      <a:pt x="2506" y="46"/>
                    </a:lnTo>
                    <a:lnTo>
                      <a:pt x="2507" y="46"/>
                    </a:lnTo>
                    <a:lnTo>
                      <a:pt x="2507" y="47"/>
                    </a:lnTo>
                    <a:lnTo>
                      <a:pt x="2507" y="48"/>
                    </a:lnTo>
                    <a:lnTo>
                      <a:pt x="2508" y="47"/>
                    </a:lnTo>
                    <a:lnTo>
                      <a:pt x="2508" y="46"/>
                    </a:lnTo>
                    <a:lnTo>
                      <a:pt x="2508" y="45"/>
                    </a:lnTo>
                    <a:lnTo>
                      <a:pt x="2510" y="44"/>
                    </a:lnTo>
                    <a:lnTo>
                      <a:pt x="2510" y="42"/>
                    </a:lnTo>
                    <a:lnTo>
                      <a:pt x="2510" y="42"/>
                    </a:lnTo>
                    <a:lnTo>
                      <a:pt x="2511" y="39"/>
                    </a:lnTo>
                    <a:lnTo>
                      <a:pt x="2511" y="39"/>
                    </a:lnTo>
                    <a:lnTo>
                      <a:pt x="2512" y="38"/>
                    </a:lnTo>
                    <a:lnTo>
                      <a:pt x="2512" y="38"/>
                    </a:lnTo>
                    <a:lnTo>
                      <a:pt x="2512" y="38"/>
                    </a:lnTo>
                    <a:lnTo>
                      <a:pt x="2513" y="38"/>
                    </a:lnTo>
                    <a:lnTo>
                      <a:pt x="2513" y="40"/>
                    </a:lnTo>
                    <a:lnTo>
                      <a:pt x="2513" y="40"/>
                    </a:lnTo>
                    <a:lnTo>
                      <a:pt x="2514" y="42"/>
                    </a:lnTo>
                    <a:lnTo>
                      <a:pt x="2514" y="44"/>
                    </a:lnTo>
                    <a:lnTo>
                      <a:pt x="2514" y="45"/>
                    </a:lnTo>
                    <a:lnTo>
                      <a:pt x="2515" y="44"/>
                    </a:lnTo>
                    <a:lnTo>
                      <a:pt x="2515" y="45"/>
                    </a:lnTo>
                    <a:lnTo>
                      <a:pt x="2516" y="46"/>
                    </a:lnTo>
                    <a:lnTo>
                      <a:pt x="2516" y="45"/>
                    </a:lnTo>
                    <a:lnTo>
                      <a:pt x="2516" y="44"/>
                    </a:lnTo>
                    <a:lnTo>
                      <a:pt x="2517" y="43"/>
                    </a:lnTo>
                    <a:lnTo>
                      <a:pt x="2517" y="44"/>
                    </a:lnTo>
                    <a:lnTo>
                      <a:pt x="2517" y="44"/>
                    </a:lnTo>
                    <a:lnTo>
                      <a:pt x="2519" y="45"/>
                    </a:lnTo>
                    <a:lnTo>
                      <a:pt x="2519" y="46"/>
                    </a:lnTo>
                    <a:lnTo>
                      <a:pt x="2519" y="44"/>
                    </a:lnTo>
                    <a:lnTo>
                      <a:pt x="2520" y="44"/>
                    </a:lnTo>
                    <a:lnTo>
                      <a:pt x="2520" y="44"/>
                    </a:lnTo>
                    <a:lnTo>
                      <a:pt x="2521" y="43"/>
                    </a:lnTo>
                    <a:lnTo>
                      <a:pt x="2521" y="45"/>
                    </a:lnTo>
                    <a:lnTo>
                      <a:pt x="2521" y="45"/>
                    </a:lnTo>
                    <a:lnTo>
                      <a:pt x="2522" y="43"/>
                    </a:lnTo>
                    <a:lnTo>
                      <a:pt x="2522" y="45"/>
                    </a:lnTo>
                    <a:lnTo>
                      <a:pt x="2522" y="45"/>
                    </a:lnTo>
                    <a:lnTo>
                      <a:pt x="2523" y="44"/>
                    </a:lnTo>
                    <a:lnTo>
                      <a:pt x="2523" y="45"/>
                    </a:lnTo>
                    <a:lnTo>
                      <a:pt x="2523" y="45"/>
                    </a:lnTo>
                    <a:lnTo>
                      <a:pt x="2524" y="43"/>
                    </a:lnTo>
                    <a:lnTo>
                      <a:pt x="2524" y="43"/>
                    </a:lnTo>
                    <a:lnTo>
                      <a:pt x="2525" y="44"/>
                    </a:lnTo>
                    <a:lnTo>
                      <a:pt x="2525" y="45"/>
                    </a:lnTo>
                    <a:lnTo>
                      <a:pt x="2525" y="45"/>
                    </a:lnTo>
                    <a:lnTo>
                      <a:pt x="2526" y="45"/>
                    </a:lnTo>
                    <a:lnTo>
                      <a:pt x="2526" y="44"/>
                    </a:lnTo>
                    <a:lnTo>
                      <a:pt x="2526" y="44"/>
                    </a:lnTo>
                    <a:lnTo>
                      <a:pt x="2528" y="45"/>
                    </a:lnTo>
                    <a:lnTo>
                      <a:pt x="2528" y="44"/>
                    </a:lnTo>
                    <a:lnTo>
                      <a:pt x="2528" y="44"/>
                    </a:lnTo>
                    <a:lnTo>
                      <a:pt x="2529" y="45"/>
                    </a:lnTo>
                    <a:lnTo>
                      <a:pt x="2529" y="45"/>
                    </a:lnTo>
                    <a:lnTo>
                      <a:pt x="2530" y="46"/>
                    </a:lnTo>
                    <a:lnTo>
                      <a:pt x="2530" y="46"/>
                    </a:lnTo>
                    <a:lnTo>
                      <a:pt x="2530" y="47"/>
                    </a:lnTo>
                    <a:lnTo>
                      <a:pt x="2531" y="48"/>
                    </a:lnTo>
                    <a:lnTo>
                      <a:pt x="2531" y="48"/>
                    </a:lnTo>
                    <a:lnTo>
                      <a:pt x="2531" y="46"/>
                    </a:lnTo>
                    <a:lnTo>
                      <a:pt x="2532" y="45"/>
                    </a:lnTo>
                    <a:lnTo>
                      <a:pt x="2532" y="44"/>
                    </a:lnTo>
                    <a:lnTo>
                      <a:pt x="2532" y="42"/>
                    </a:lnTo>
                    <a:lnTo>
                      <a:pt x="2533" y="40"/>
                    </a:lnTo>
                    <a:lnTo>
                      <a:pt x="2533" y="42"/>
                    </a:lnTo>
                    <a:lnTo>
                      <a:pt x="2534" y="44"/>
                    </a:lnTo>
                    <a:lnTo>
                      <a:pt x="2534" y="43"/>
                    </a:lnTo>
                    <a:lnTo>
                      <a:pt x="2534" y="45"/>
                    </a:lnTo>
                    <a:lnTo>
                      <a:pt x="2535" y="44"/>
                    </a:lnTo>
                    <a:lnTo>
                      <a:pt x="2535" y="46"/>
                    </a:lnTo>
                    <a:lnTo>
                      <a:pt x="2535" y="46"/>
                    </a:lnTo>
                    <a:lnTo>
                      <a:pt x="2537" y="46"/>
                    </a:lnTo>
                    <a:lnTo>
                      <a:pt x="2537" y="46"/>
                    </a:lnTo>
                    <a:lnTo>
                      <a:pt x="2537" y="45"/>
                    </a:lnTo>
                    <a:lnTo>
                      <a:pt x="2538" y="46"/>
                    </a:lnTo>
                    <a:lnTo>
                      <a:pt x="2538" y="45"/>
                    </a:lnTo>
                    <a:lnTo>
                      <a:pt x="2539" y="45"/>
                    </a:lnTo>
                    <a:lnTo>
                      <a:pt x="2539" y="45"/>
                    </a:lnTo>
                    <a:lnTo>
                      <a:pt x="2539" y="45"/>
                    </a:lnTo>
                    <a:lnTo>
                      <a:pt x="2540" y="45"/>
                    </a:lnTo>
                    <a:lnTo>
                      <a:pt x="2540" y="46"/>
                    </a:lnTo>
                    <a:lnTo>
                      <a:pt x="2540" y="48"/>
                    </a:lnTo>
                    <a:lnTo>
                      <a:pt x="2541" y="51"/>
                    </a:lnTo>
                    <a:lnTo>
                      <a:pt x="2541" y="51"/>
                    </a:lnTo>
                    <a:lnTo>
                      <a:pt x="2541" y="51"/>
                    </a:lnTo>
                    <a:lnTo>
                      <a:pt x="2542" y="49"/>
                    </a:lnTo>
                    <a:lnTo>
                      <a:pt x="2542" y="51"/>
                    </a:lnTo>
                    <a:lnTo>
                      <a:pt x="2543" y="48"/>
                    </a:lnTo>
                    <a:lnTo>
                      <a:pt x="2543" y="47"/>
                    </a:lnTo>
                    <a:lnTo>
                      <a:pt x="2543" y="46"/>
                    </a:lnTo>
                    <a:lnTo>
                      <a:pt x="2544" y="45"/>
                    </a:lnTo>
                    <a:lnTo>
                      <a:pt x="2544" y="46"/>
                    </a:lnTo>
                    <a:lnTo>
                      <a:pt x="2544" y="44"/>
                    </a:lnTo>
                    <a:lnTo>
                      <a:pt x="2546" y="45"/>
                    </a:lnTo>
                    <a:lnTo>
                      <a:pt x="2546" y="44"/>
                    </a:lnTo>
                    <a:lnTo>
                      <a:pt x="2547" y="43"/>
                    </a:lnTo>
                    <a:lnTo>
                      <a:pt x="2547" y="44"/>
                    </a:lnTo>
                    <a:lnTo>
                      <a:pt x="2547" y="45"/>
                    </a:lnTo>
                    <a:lnTo>
                      <a:pt x="2548" y="45"/>
                    </a:lnTo>
                    <a:lnTo>
                      <a:pt x="2548" y="44"/>
                    </a:lnTo>
                    <a:lnTo>
                      <a:pt x="2548" y="45"/>
                    </a:lnTo>
                    <a:lnTo>
                      <a:pt x="2549" y="44"/>
                    </a:lnTo>
                    <a:lnTo>
                      <a:pt x="2549" y="46"/>
                    </a:lnTo>
                    <a:lnTo>
                      <a:pt x="2549" y="48"/>
                    </a:lnTo>
                    <a:lnTo>
                      <a:pt x="2550" y="48"/>
                    </a:lnTo>
                    <a:lnTo>
                      <a:pt x="2550" y="48"/>
                    </a:lnTo>
                    <a:lnTo>
                      <a:pt x="2551" y="47"/>
                    </a:lnTo>
                    <a:lnTo>
                      <a:pt x="2551" y="46"/>
                    </a:lnTo>
                    <a:lnTo>
                      <a:pt x="2551" y="48"/>
                    </a:lnTo>
                    <a:lnTo>
                      <a:pt x="2552" y="49"/>
                    </a:lnTo>
                    <a:lnTo>
                      <a:pt x="2552" y="49"/>
                    </a:lnTo>
                    <a:lnTo>
                      <a:pt x="2552" y="52"/>
                    </a:lnTo>
                    <a:lnTo>
                      <a:pt x="2553" y="49"/>
                    </a:lnTo>
                    <a:lnTo>
                      <a:pt x="2553" y="49"/>
                    </a:lnTo>
                    <a:lnTo>
                      <a:pt x="2553" y="48"/>
                    </a:lnTo>
                    <a:lnTo>
                      <a:pt x="2555" y="46"/>
                    </a:lnTo>
                    <a:lnTo>
                      <a:pt x="2555" y="45"/>
                    </a:lnTo>
                    <a:lnTo>
                      <a:pt x="2556" y="44"/>
                    </a:lnTo>
                    <a:lnTo>
                      <a:pt x="2556" y="43"/>
                    </a:lnTo>
                    <a:lnTo>
                      <a:pt x="2556" y="44"/>
                    </a:lnTo>
                    <a:lnTo>
                      <a:pt x="2557" y="44"/>
                    </a:lnTo>
                    <a:lnTo>
                      <a:pt x="2557" y="45"/>
                    </a:lnTo>
                    <a:lnTo>
                      <a:pt x="2557" y="46"/>
                    </a:lnTo>
                    <a:lnTo>
                      <a:pt x="2558" y="48"/>
                    </a:lnTo>
                    <a:lnTo>
                      <a:pt x="2558" y="48"/>
                    </a:lnTo>
                    <a:lnTo>
                      <a:pt x="2558" y="48"/>
                    </a:lnTo>
                    <a:lnTo>
                      <a:pt x="2559" y="47"/>
                    </a:lnTo>
                    <a:lnTo>
                      <a:pt x="2559" y="45"/>
                    </a:lnTo>
                    <a:lnTo>
                      <a:pt x="2560" y="44"/>
                    </a:lnTo>
                    <a:lnTo>
                      <a:pt x="2560" y="46"/>
                    </a:lnTo>
                    <a:lnTo>
                      <a:pt x="2560" y="47"/>
                    </a:lnTo>
                    <a:lnTo>
                      <a:pt x="2561" y="45"/>
                    </a:lnTo>
                    <a:lnTo>
                      <a:pt x="2561" y="44"/>
                    </a:lnTo>
                    <a:lnTo>
                      <a:pt x="2561" y="43"/>
                    </a:lnTo>
                    <a:lnTo>
                      <a:pt x="2562" y="45"/>
                    </a:lnTo>
                    <a:lnTo>
                      <a:pt x="2562" y="44"/>
                    </a:lnTo>
                    <a:lnTo>
                      <a:pt x="2562" y="43"/>
                    </a:lnTo>
                    <a:lnTo>
                      <a:pt x="2564" y="44"/>
                    </a:lnTo>
                    <a:lnTo>
                      <a:pt x="2564" y="43"/>
                    </a:lnTo>
                    <a:lnTo>
                      <a:pt x="2565" y="42"/>
                    </a:lnTo>
                    <a:lnTo>
                      <a:pt x="2565" y="43"/>
                    </a:lnTo>
                    <a:lnTo>
                      <a:pt x="2565" y="44"/>
                    </a:lnTo>
                    <a:lnTo>
                      <a:pt x="2566" y="44"/>
                    </a:lnTo>
                    <a:lnTo>
                      <a:pt x="2566" y="44"/>
                    </a:lnTo>
                    <a:lnTo>
                      <a:pt x="2566" y="43"/>
                    </a:lnTo>
                    <a:lnTo>
                      <a:pt x="2567" y="42"/>
                    </a:lnTo>
                    <a:lnTo>
                      <a:pt x="2567" y="40"/>
                    </a:lnTo>
                    <a:lnTo>
                      <a:pt x="2567" y="40"/>
                    </a:lnTo>
                    <a:lnTo>
                      <a:pt x="2568" y="42"/>
                    </a:lnTo>
                    <a:lnTo>
                      <a:pt x="2568" y="42"/>
                    </a:lnTo>
                    <a:lnTo>
                      <a:pt x="2569" y="42"/>
                    </a:lnTo>
                    <a:lnTo>
                      <a:pt x="2569" y="43"/>
                    </a:lnTo>
                    <a:lnTo>
                      <a:pt x="2569" y="44"/>
                    </a:lnTo>
                    <a:lnTo>
                      <a:pt x="2570" y="43"/>
                    </a:lnTo>
                    <a:lnTo>
                      <a:pt x="2570" y="43"/>
                    </a:lnTo>
                    <a:lnTo>
                      <a:pt x="2570" y="44"/>
                    </a:lnTo>
                    <a:lnTo>
                      <a:pt x="2571" y="44"/>
                    </a:lnTo>
                    <a:lnTo>
                      <a:pt x="2571" y="45"/>
                    </a:lnTo>
                    <a:lnTo>
                      <a:pt x="2571" y="47"/>
                    </a:lnTo>
                    <a:lnTo>
                      <a:pt x="2573" y="49"/>
                    </a:lnTo>
                    <a:lnTo>
                      <a:pt x="2573" y="49"/>
                    </a:lnTo>
                    <a:lnTo>
                      <a:pt x="2574" y="49"/>
                    </a:lnTo>
                    <a:lnTo>
                      <a:pt x="2574" y="52"/>
                    </a:lnTo>
                    <a:lnTo>
                      <a:pt x="2574" y="52"/>
                    </a:lnTo>
                    <a:lnTo>
                      <a:pt x="2575" y="53"/>
                    </a:lnTo>
                    <a:lnTo>
                      <a:pt x="2575" y="53"/>
                    </a:lnTo>
                    <a:lnTo>
                      <a:pt x="2575" y="53"/>
                    </a:lnTo>
                    <a:lnTo>
                      <a:pt x="2576" y="54"/>
                    </a:lnTo>
                    <a:lnTo>
                      <a:pt x="2576" y="55"/>
                    </a:lnTo>
                    <a:lnTo>
                      <a:pt x="2576" y="55"/>
                    </a:lnTo>
                    <a:lnTo>
                      <a:pt x="2577" y="52"/>
                    </a:lnTo>
                    <a:lnTo>
                      <a:pt x="2577" y="52"/>
                    </a:lnTo>
                    <a:lnTo>
                      <a:pt x="2578" y="52"/>
                    </a:lnTo>
                    <a:lnTo>
                      <a:pt x="2578" y="49"/>
                    </a:lnTo>
                    <a:lnTo>
                      <a:pt x="2578" y="48"/>
                    </a:lnTo>
                    <a:lnTo>
                      <a:pt x="2579" y="48"/>
                    </a:lnTo>
                    <a:lnTo>
                      <a:pt x="2579" y="46"/>
                    </a:lnTo>
                    <a:lnTo>
                      <a:pt x="2579" y="46"/>
                    </a:lnTo>
                    <a:lnTo>
                      <a:pt x="2580" y="45"/>
                    </a:lnTo>
                    <a:lnTo>
                      <a:pt x="2580" y="43"/>
                    </a:lnTo>
                    <a:lnTo>
                      <a:pt x="2580" y="43"/>
                    </a:lnTo>
                    <a:lnTo>
                      <a:pt x="2582" y="40"/>
                    </a:lnTo>
                    <a:lnTo>
                      <a:pt x="2582" y="40"/>
                    </a:lnTo>
                    <a:lnTo>
                      <a:pt x="2583" y="42"/>
                    </a:lnTo>
                    <a:lnTo>
                      <a:pt x="2583" y="42"/>
                    </a:lnTo>
                    <a:lnTo>
                      <a:pt x="2583" y="42"/>
                    </a:lnTo>
                    <a:lnTo>
                      <a:pt x="2584" y="43"/>
                    </a:lnTo>
                    <a:lnTo>
                      <a:pt x="2584" y="45"/>
                    </a:lnTo>
                    <a:lnTo>
                      <a:pt x="2584" y="45"/>
                    </a:lnTo>
                    <a:lnTo>
                      <a:pt x="2585" y="46"/>
                    </a:lnTo>
                    <a:lnTo>
                      <a:pt x="2585" y="46"/>
                    </a:lnTo>
                    <a:lnTo>
                      <a:pt x="2585" y="48"/>
                    </a:lnTo>
                    <a:lnTo>
                      <a:pt x="2586" y="49"/>
                    </a:lnTo>
                    <a:lnTo>
                      <a:pt x="2586" y="51"/>
                    </a:lnTo>
                    <a:lnTo>
                      <a:pt x="2587" y="49"/>
                    </a:lnTo>
                    <a:lnTo>
                      <a:pt x="2587" y="49"/>
                    </a:lnTo>
                    <a:lnTo>
                      <a:pt x="2587" y="47"/>
                    </a:lnTo>
                    <a:lnTo>
                      <a:pt x="2588" y="47"/>
                    </a:lnTo>
                    <a:lnTo>
                      <a:pt x="2588" y="46"/>
                    </a:lnTo>
                    <a:lnTo>
                      <a:pt x="2588" y="44"/>
                    </a:lnTo>
                    <a:lnTo>
                      <a:pt x="2589" y="45"/>
                    </a:lnTo>
                    <a:lnTo>
                      <a:pt x="2589" y="43"/>
                    </a:lnTo>
                    <a:lnTo>
                      <a:pt x="2590" y="43"/>
                    </a:lnTo>
                    <a:lnTo>
                      <a:pt x="2590" y="44"/>
                    </a:lnTo>
                    <a:lnTo>
                      <a:pt x="2590" y="43"/>
                    </a:lnTo>
                    <a:lnTo>
                      <a:pt x="2592" y="42"/>
                    </a:lnTo>
                    <a:lnTo>
                      <a:pt x="2592" y="43"/>
                    </a:lnTo>
                    <a:lnTo>
                      <a:pt x="2592" y="44"/>
                    </a:lnTo>
                    <a:lnTo>
                      <a:pt x="2593" y="46"/>
                    </a:lnTo>
                    <a:lnTo>
                      <a:pt x="2593" y="47"/>
                    </a:lnTo>
                    <a:lnTo>
                      <a:pt x="2593" y="46"/>
                    </a:lnTo>
                    <a:lnTo>
                      <a:pt x="2594" y="47"/>
                    </a:lnTo>
                    <a:lnTo>
                      <a:pt x="2594" y="46"/>
                    </a:lnTo>
                    <a:lnTo>
                      <a:pt x="2595" y="47"/>
                    </a:lnTo>
                    <a:lnTo>
                      <a:pt x="2595" y="45"/>
                    </a:lnTo>
                    <a:lnTo>
                      <a:pt x="2595" y="46"/>
                    </a:lnTo>
                    <a:lnTo>
                      <a:pt x="2596" y="44"/>
                    </a:lnTo>
                    <a:lnTo>
                      <a:pt x="2596" y="43"/>
                    </a:lnTo>
                    <a:lnTo>
                      <a:pt x="2596" y="43"/>
                    </a:lnTo>
                    <a:lnTo>
                      <a:pt x="2597" y="44"/>
                    </a:lnTo>
                    <a:lnTo>
                      <a:pt x="2597" y="42"/>
                    </a:lnTo>
                    <a:lnTo>
                      <a:pt x="2597" y="40"/>
                    </a:lnTo>
                    <a:lnTo>
                      <a:pt x="2598" y="42"/>
                    </a:lnTo>
                    <a:lnTo>
                      <a:pt x="2598" y="43"/>
                    </a:lnTo>
                    <a:lnTo>
                      <a:pt x="2599" y="43"/>
                    </a:lnTo>
                    <a:lnTo>
                      <a:pt x="2599" y="44"/>
                    </a:lnTo>
                    <a:lnTo>
                      <a:pt x="2599" y="43"/>
                    </a:lnTo>
                    <a:lnTo>
                      <a:pt x="2601" y="43"/>
                    </a:lnTo>
                    <a:lnTo>
                      <a:pt x="2601" y="45"/>
                    </a:lnTo>
                    <a:lnTo>
                      <a:pt x="2601" y="43"/>
                    </a:lnTo>
                    <a:lnTo>
                      <a:pt x="2602" y="42"/>
                    </a:lnTo>
                    <a:lnTo>
                      <a:pt x="2602" y="40"/>
                    </a:lnTo>
                    <a:lnTo>
                      <a:pt x="2602" y="42"/>
                    </a:lnTo>
                    <a:lnTo>
                      <a:pt x="2603" y="40"/>
                    </a:lnTo>
                    <a:lnTo>
                      <a:pt x="2603" y="40"/>
                    </a:lnTo>
                    <a:lnTo>
                      <a:pt x="2604" y="42"/>
                    </a:lnTo>
                    <a:lnTo>
                      <a:pt x="2604" y="42"/>
                    </a:lnTo>
                    <a:lnTo>
                      <a:pt x="2604" y="43"/>
                    </a:lnTo>
                    <a:lnTo>
                      <a:pt x="2605" y="44"/>
                    </a:lnTo>
                    <a:lnTo>
                      <a:pt x="2605" y="43"/>
                    </a:lnTo>
                    <a:lnTo>
                      <a:pt x="2605" y="44"/>
                    </a:lnTo>
                    <a:lnTo>
                      <a:pt x="2606" y="43"/>
                    </a:lnTo>
                    <a:lnTo>
                      <a:pt x="2606" y="44"/>
                    </a:lnTo>
                    <a:lnTo>
                      <a:pt x="2606" y="46"/>
                    </a:lnTo>
                    <a:lnTo>
                      <a:pt x="2607" y="45"/>
                    </a:lnTo>
                    <a:lnTo>
                      <a:pt x="2607" y="44"/>
                    </a:lnTo>
                    <a:lnTo>
                      <a:pt x="2608" y="44"/>
                    </a:lnTo>
                    <a:lnTo>
                      <a:pt x="2608" y="44"/>
                    </a:lnTo>
                    <a:lnTo>
                      <a:pt x="2608" y="44"/>
                    </a:lnTo>
                    <a:lnTo>
                      <a:pt x="2610" y="44"/>
                    </a:lnTo>
                    <a:lnTo>
                      <a:pt x="2610" y="44"/>
                    </a:lnTo>
                    <a:lnTo>
                      <a:pt x="2610" y="44"/>
                    </a:lnTo>
                    <a:lnTo>
                      <a:pt x="2611" y="45"/>
                    </a:lnTo>
                    <a:lnTo>
                      <a:pt x="2611" y="45"/>
                    </a:lnTo>
                    <a:lnTo>
                      <a:pt x="2611" y="45"/>
                    </a:lnTo>
                    <a:lnTo>
                      <a:pt x="2612" y="47"/>
                    </a:lnTo>
                    <a:lnTo>
                      <a:pt x="2612" y="47"/>
                    </a:lnTo>
                    <a:lnTo>
                      <a:pt x="2613" y="48"/>
                    </a:lnTo>
                    <a:lnTo>
                      <a:pt x="2613" y="48"/>
                    </a:lnTo>
                    <a:lnTo>
                      <a:pt x="2613" y="46"/>
                    </a:lnTo>
                    <a:lnTo>
                      <a:pt x="2614" y="47"/>
                    </a:lnTo>
                    <a:lnTo>
                      <a:pt x="2614" y="46"/>
                    </a:lnTo>
                    <a:lnTo>
                      <a:pt x="2614" y="46"/>
                    </a:lnTo>
                    <a:lnTo>
                      <a:pt x="2615" y="44"/>
                    </a:lnTo>
                    <a:lnTo>
                      <a:pt x="2615" y="42"/>
                    </a:lnTo>
                    <a:lnTo>
                      <a:pt x="2615" y="39"/>
                    </a:lnTo>
                    <a:lnTo>
                      <a:pt x="2616" y="37"/>
                    </a:lnTo>
                    <a:lnTo>
                      <a:pt x="2616" y="36"/>
                    </a:lnTo>
                    <a:lnTo>
                      <a:pt x="2617" y="35"/>
                    </a:lnTo>
                    <a:lnTo>
                      <a:pt x="2617" y="34"/>
                    </a:lnTo>
                    <a:lnTo>
                      <a:pt x="2617" y="36"/>
                    </a:lnTo>
                    <a:lnTo>
                      <a:pt x="2619" y="39"/>
                    </a:lnTo>
                    <a:lnTo>
                      <a:pt x="2619" y="39"/>
                    </a:lnTo>
                    <a:lnTo>
                      <a:pt x="2619" y="42"/>
                    </a:lnTo>
                    <a:lnTo>
                      <a:pt x="2620" y="44"/>
                    </a:lnTo>
                    <a:lnTo>
                      <a:pt x="2620" y="43"/>
                    </a:lnTo>
                    <a:lnTo>
                      <a:pt x="2620" y="44"/>
                    </a:lnTo>
                    <a:lnTo>
                      <a:pt x="2621" y="43"/>
                    </a:lnTo>
                    <a:lnTo>
                      <a:pt x="2621" y="44"/>
                    </a:lnTo>
                    <a:lnTo>
                      <a:pt x="2622" y="44"/>
                    </a:lnTo>
                    <a:lnTo>
                      <a:pt x="2622" y="46"/>
                    </a:lnTo>
                    <a:lnTo>
                      <a:pt x="2622" y="47"/>
                    </a:lnTo>
                    <a:lnTo>
                      <a:pt x="2623" y="48"/>
                    </a:lnTo>
                    <a:lnTo>
                      <a:pt x="2623" y="48"/>
                    </a:lnTo>
                    <a:lnTo>
                      <a:pt x="2623" y="47"/>
                    </a:lnTo>
                    <a:lnTo>
                      <a:pt x="2624" y="46"/>
                    </a:lnTo>
                    <a:lnTo>
                      <a:pt x="2624" y="45"/>
                    </a:lnTo>
                    <a:lnTo>
                      <a:pt x="2624" y="43"/>
                    </a:lnTo>
                    <a:lnTo>
                      <a:pt x="2625" y="43"/>
                    </a:lnTo>
                    <a:lnTo>
                      <a:pt x="2625" y="43"/>
                    </a:lnTo>
                    <a:lnTo>
                      <a:pt x="2626" y="43"/>
                    </a:lnTo>
                    <a:lnTo>
                      <a:pt x="2626" y="42"/>
                    </a:lnTo>
                    <a:lnTo>
                      <a:pt x="2626" y="39"/>
                    </a:lnTo>
                    <a:lnTo>
                      <a:pt x="2628" y="39"/>
                    </a:lnTo>
                    <a:lnTo>
                      <a:pt x="2628" y="39"/>
                    </a:lnTo>
                    <a:lnTo>
                      <a:pt x="2628" y="42"/>
                    </a:lnTo>
                    <a:lnTo>
                      <a:pt x="2629" y="43"/>
                    </a:lnTo>
                    <a:lnTo>
                      <a:pt x="2629" y="43"/>
                    </a:lnTo>
                    <a:lnTo>
                      <a:pt x="2629" y="43"/>
                    </a:lnTo>
                    <a:lnTo>
                      <a:pt x="2630" y="44"/>
                    </a:lnTo>
                    <a:lnTo>
                      <a:pt x="2630" y="44"/>
                    </a:lnTo>
                    <a:lnTo>
                      <a:pt x="2631" y="42"/>
                    </a:lnTo>
                    <a:lnTo>
                      <a:pt x="2631" y="40"/>
                    </a:lnTo>
                    <a:lnTo>
                      <a:pt x="2631" y="40"/>
                    </a:lnTo>
                    <a:lnTo>
                      <a:pt x="2632" y="42"/>
                    </a:lnTo>
                    <a:lnTo>
                      <a:pt x="2632" y="42"/>
                    </a:lnTo>
                    <a:lnTo>
                      <a:pt x="2632" y="43"/>
                    </a:lnTo>
                    <a:lnTo>
                      <a:pt x="2633" y="43"/>
                    </a:lnTo>
                    <a:lnTo>
                      <a:pt x="2633" y="44"/>
                    </a:lnTo>
                    <a:lnTo>
                      <a:pt x="2634" y="43"/>
                    </a:lnTo>
                    <a:lnTo>
                      <a:pt x="2634" y="44"/>
                    </a:lnTo>
                    <a:lnTo>
                      <a:pt x="2634" y="45"/>
                    </a:lnTo>
                    <a:lnTo>
                      <a:pt x="2635" y="45"/>
                    </a:lnTo>
                    <a:lnTo>
                      <a:pt x="2635" y="46"/>
                    </a:lnTo>
                    <a:lnTo>
                      <a:pt x="2635" y="45"/>
                    </a:lnTo>
                    <a:lnTo>
                      <a:pt x="2637" y="46"/>
                    </a:lnTo>
                    <a:lnTo>
                      <a:pt x="2637" y="43"/>
                    </a:lnTo>
                    <a:lnTo>
                      <a:pt x="2637" y="42"/>
                    </a:lnTo>
                    <a:lnTo>
                      <a:pt x="2638" y="39"/>
                    </a:lnTo>
                    <a:lnTo>
                      <a:pt x="2638" y="40"/>
                    </a:lnTo>
                    <a:lnTo>
                      <a:pt x="2639" y="40"/>
                    </a:lnTo>
                    <a:lnTo>
                      <a:pt x="2639" y="42"/>
                    </a:lnTo>
                    <a:lnTo>
                      <a:pt x="2639" y="42"/>
                    </a:lnTo>
                    <a:lnTo>
                      <a:pt x="2640" y="43"/>
                    </a:lnTo>
                    <a:lnTo>
                      <a:pt x="2640" y="44"/>
                    </a:lnTo>
                    <a:lnTo>
                      <a:pt x="2640" y="44"/>
                    </a:lnTo>
                    <a:lnTo>
                      <a:pt x="2641" y="43"/>
                    </a:lnTo>
                    <a:lnTo>
                      <a:pt x="2641" y="42"/>
                    </a:lnTo>
                    <a:lnTo>
                      <a:pt x="2641" y="40"/>
                    </a:lnTo>
                    <a:lnTo>
                      <a:pt x="2642" y="42"/>
                    </a:lnTo>
                    <a:lnTo>
                      <a:pt x="2642" y="42"/>
                    </a:lnTo>
                    <a:lnTo>
                      <a:pt x="2643" y="43"/>
                    </a:lnTo>
                    <a:lnTo>
                      <a:pt x="2643" y="42"/>
                    </a:lnTo>
                    <a:lnTo>
                      <a:pt x="2643" y="43"/>
                    </a:lnTo>
                    <a:lnTo>
                      <a:pt x="2644" y="45"/>
                    </a:lnTo>
                    <a:lnTo>
                      <a:pt x="2644" y="45"/>
                    </a:lnTo>
                    <a:lnTo>
                      <a:pt x="2644" y="44"/>
                    </a:lnTo>
                    <a:lnTo>
                      <a:pt x="2646" y="43"/>
                    </a:lnTo>
                    <a:lnTo>
                      <a:pt x="2646" y="40"/>
                    </a:lnTo>
                    <a:lnTo>
                      <a:pt x="2646" y="39"/>
                    </a:lnTo>
                    <a:lnTo>
                      <a:pt x="2647" y="40"/>
                    </a:lnTo>
                    <a:lnTo>
                      <a:pt x="2647" y="38"/>
                    </a:lnTo>
                    <a:lnTo>
                      <a:pt x="2648" y="37"/>
                    </a:lnTo>
                    <a:lnTo>
                      <a:pt x="2648" y="39"/>
                    </a:lnTo>
                    <a:lnTo>
                      <a:pt x="2648" y="40"/>
                    </a:lnTo>
                    <a:lnTo>
                      <a:pt x="2649" y="39"/>
                    </a:lnTo>
                    <a:lnTo>
                      <a:pt x="2649" y="39"/>
                    </a:lnTo>
                    <a:lnTo>
                      <a:pt x="2649" y="40"/>
                    </a:lnTo>
                    <a:lnTo>
                      <a:pt x="2650" y="42"/>
                    </a:lnTo>
                    <a:lnTo>
                      <a:pt x="2650" y="42"/>
                    </a:lnTo>
                    <a:lnTo>
                      <a:pt x="2650" y="43"/>
                    </a:lnTo>
                    <a:lnTo>
                      <a:pt x="2651" y="43"/>
                    </a:lnTo>
                    <a:lnTo>
                      <a:pt x="2651" y="43"/>
                    </a:lnTo>
                    <a:lnTo>
                      <a:pt x="2652" y="42"/>
                    </a:lnTo>
                    <a:lnTo>
                      <a:pt x="2652" y="42"/>
                    </a:lnTo>
                    <a:lnTo>
                      <a:pt x="2652" y="43"/>
                    </a:lnTo>
                    <a:lnTo>
                      <a:pt x="2653" y="42"/>
                    </a:lnTo>
                    <a:lnTo>
                      <a:pt x="2653" y="42"/>
                    </a:lnTo>
                    <a:lnTo>
                      <a:pt x="2653" y="43"/>
                    </a:lnTo>
                    <a:lnTo>
                      <a:pt x="2655" y="43"/>
                    </a:lnTo>
                    <a:lnTo>
                      <a:pt x="2655" y="44"/>
                    </a:lnTo>
                    <a:lnTo>
                      <a:pt x="2655" y="44"/>
                    </a:lnTo>
                    <a:lnTo>
                      <a:pt x="2656" y="44"/>
                    </a:lnTo>
                    <a:lnTo>
                      <a:pt x="2656" y="45"/>
                    </a:lnTo>
                    <a:lnTo>
                      <a:pt x="2657" y="46"/>
                    </a:lnTo>
                    <a:lnTo>
                      <a:pt x="2657" y="46"/>
                    </a:lnTo>
                    <a:lnTo>
                      <a:pt x="2657" y="47"/>
                    </a:lnTo>
                    <a:lnTo>
                      <a:pt x="2658" y="47"/>
                    </a:lnTo>
                    <a:lnTo>
                      <a:pt x="2658" y="45"/>
                    </a:lnTo>
                    <a:lnTo>
                      <a:pt x="2658" y="44"/>
                    </a:lnTo>
                    <a:lnTo>
                      <a:pt x="2659" y="42"/>
                    </a:lnTo>
                    <a:lnTo>
                      <a:pt x="2659" y="39"/>
                    </a:lnTo>
                    <a:lnTo>
                      <a:pt x="2659" y="38"/>
                    </a:lnTo>
                    <a:lnTo>
                      <a:pt x="2660" y="38"/>
                    </a:lnTo>
                    <a:lnTo>
                      <a:pt x="2660" y="38"/>
                    </a:lnTo>
                    <a:lnTo>
                      <a:pt x="2661" y="40"/>
                    </a:lnTo>
                    <a:lnTo>
                      <a:pt x="2661" y="39"/>
                    </a:lnTo>
                    <a:lnTo>
                      <a:pt x="2661" y="40"/>
                    </a:lnTo>
                    <a:lnTo>
                      <a:pt x="2662" y="38"/>
                    </a:lnTo>
                    <a:lnTo>
                      <a:pt x="2662" y="38"/>
                    </a:lnTo>
                    <a:lnTo>
                      <a:pt x="2662" y="40"/>
                    </a:lnTo>
                    <a:lnTo>
                      <a:pt x="2664" y="39"/>
                    </a:lnTo>
                    <a:lnTo>
                      <a:pt x="2664" y="38"/>
                    </a:lnTo>
                    <a:lnTo>
                      <a:pt x="2664" y="39"/>
                    </a:lnTo>
                    <a:lnTo>
                      <a:pt x="2665" y="40"/>
                    </a:lnTo>
                    <a:lnTo>
                      <a:pt x="2665" y="38"/>
                    </a:lnTo>
                    <a:lnTo>
                      <a:pt x="2666" y="40"/>
                    </a:lnTo>
                    <a:lnTo>
                      <a:pt x="2666" y="40"/>
                    </a:lnTo>
                    <a:lnTo>
                      <a:pt x="2666" y="42"/>
                    </a:lnTo>
                    <a:lnTo>
                      <a:pt x="2667" y="40"/>
                    </a:lnTo>
                    <a:lnTo>
                      <a:pt x="2667" y="43"/>
                    </a:lnTo>
                    <a:lnTo>
                      <a:pt x="2667" y="43"/>
                    </a:lnTo>
                    <a:lnTo>
                      <a:pt x="2668" y="43"/>
                    </a:lnTo>
                    <a:lnTo>
                      <a:pt x="2668" y="42"/>
                    </a:lnTo>
                    <a:lnTo>
                      <a:pt x="2668" y="39"/>
                    </a:lnTo>
                    <a:lnTo>
                      <a:pt x="2669" y="38"/>
                    </a:lnTo>
                    <a:lnTo>
                      <a:pt x="2669" y="38"/>
                    </a:lnTo>
                    <a:lnTo>
                      <a:pt x="2670" y="37"/>
                    </a:lnTo>
                    <a:lnTo>
                      <a:pt x="2670" y="36"/>
                    </a:lnTo>
                    <a:lnTo>
                      <a:pt x="2670" y="37"/>
                    </a:lnTo>
                    <a:lnTo>
                      <a:pt x="2671" y="36"/>
                    </a:lnTo>
                    <a:lnTo>
                      <a:pt x="2671" y="39"/>
                    </a:lnTo>
                    <a:lnTo>
                      <a:pt x="2671" y="42"/>
                    </a:lnTo>
                    <a:lnTo>
                      <a:pt x="2673" y="43"/>
                    </a:lnTo>
                    <a:lnTo>
                      <a:pt x="2673" y="44"/>
                    </a:lnTo>
                    <a:lnTo>
                      <a:pt x="2673" y="44"/>
                    </a:lnTo>
                    <a:lnTo>
                      <a:pt x="2674" y="44"/>
                    </a:lnTo>
                    <a:lnTo>
                      <a:pt x="2674" y="43"/>
                    </a:lnTo>
                    <a:lnTo>
                      <a:pt x="2675" y="40"/>
                    </a:lnTo>
                    <a:lnTo>
                      <a:pt x="2675" y="39"/>
                    </a:lnTo>
                    <a:lnTo>
                      <a:pt x="2675" y="38"/>
                    </a:lnTo>
                    <a:lnTo>
                      <a:pt x="2676" y="37"/>
                    </a:lnTo>
                    <a:lnTo>
                      <a:pt x="2676" y="36"/>
                    </a:lnTo>
                    <a:lnTo>
                      <a:pt x="2676" y="35"/>
                    </a:lnTo>
                    <a:lnTo>
                      <a:pt x="2677" y="36"/>
                    </a:lnTo>
                    <a:lnTo>
                      <a:pt x="2677" y="32"/>
                    </a:lnTo>
                    <a:lnTo>
                      <a:pt x="2678" y="36"/>
                    </a:lnTo>
                    <a:lnTo>
                      <a:pt x="2678" y="37"/>
                    </a:lnTo>
                    <a:lnTo>
                      <a:pt x="2678" y="37"/>
                    </a:lnTo>
                    <a:lnTo>
                      <a:pt x="2679" y="36"/>
                    </a:lnTo>
                    <a:lnTo>
                      <a:pt x="2679" y="38"/>
                    </a:lnTo>
                    <a:lnTo>
                      <a:pt x="2679" y="38"/>
                    </a:lnTo>
                    <a:lnTo>
                      <a:pt x="2680" y="42"/>
                    </a:lnTo>
                    <a:lnTo>
                      <a:pt x="2680" y="42"/>
                    </a:lnTo>
                    <a:lnTo>
                      <a:pt x="2680" y="40"/>
                    </a:lnTo>
                    <a:lnTo>
                      <a:pt x="2682" y="38"/>
                    </a:lnTo>
                    <a:lnTo>
                      <a:pt x="2682" y="37"/>
                    </a:lnTo>
                    <a:lnTo>
                      <a:pt x="2683" y="37"/>
                    </a:lnTo>
                    <a:lnTo>
                      <a:pt x="2683" y="37"/>
                    </a:lnTo>
                    <a:lnTo>
                      <a:pt x="2683" y="35"/>
                    </a:lnTo>
                    <a:lnTo>
                      <a:pt x="2684" y="34"/>
                    </a:lnTo>
                    <a:lnTo>
                      <a:pt x="2684" y="35"/>
                    </a:lnTo>
                    <a:lnTo>
                      <a:pt x="2684" y="36"/>
                    </a:lnTo>
                    <a:lnTo>
                      <a:pt x="2685" y="36"/>
                    </a:lnTo>
                    <a:lnTo>
                      <a:pt x="2685" y="36"/>
                    </a:lnTo>
                    <a:lnTo>
                      <a:pt x="2685" y="37"/>
                    </a:lnTo>
                    <a:lnTo>
                      <a:pt x="2686" y="39"/>
                    </a:lnTo>
                    <a:lnTo>
                      <a:pt x="2686" y="42"/>
                    </a:lnTo>
                    <a:lnTo>
                      <a:pt x="2687" y="44"/>
                    </a:lnTo>
                    <a:lnTo>
                      <a:pt x="2687" y="46"/>
                    </a:lnTo>
                    <a:lnTo>
                      <a:pt x="2687" y="45"/>
                    </a:lnTo>
                    <a:lnTo>
                      <a:pt x="2688" y="45"/>
                    </a:lnTo>
                    <a:lnTo>
                      <a:pt x="2688" y="44"/>
                    </a:lnTo>
                    <a:lnTo>
                      <a:pt x="2688" y="44"/>
                    </a:lnTo>
                    <a:lnTo>
                      <a:pt x="2689" y="43"/>
                    </a:lnTo>
                    <a:lnTo>
                      <a:pt x="2689" y="42"/>
                    </a:lnTo>
                    <a:lnTo>
                      <a:pt x="2689" y="40"/>
                    </a:lnTo>
                    <a:lnTo>
                      <a:pt x="2691" y="42"/>
                    </a:lnTo>
                    <a:lnTo>
                      <a:pt x="2691" y="43"/>
                    </a:lnTo>
                    <a:lnTo>
                      <a:pt x="2692" y="42"/>
                    </a:lnTo>
                    <a:lnTo>
                      <a:pt x="2692" y="40"/>
                    </a:lnTo>
                    <a:lnTo>
                      <a:pt x="2692" y="38"/>
                    </a:lnTo>
                    <a:lnTo>
                      <a:pt x="2693" y="36"/>
                    </a:lnTo>
                    <a:lnTo>
                      <a:pt x="2693" y="35"/>
                    </a:lnTo>
                    <a:lnTo>
                      <a:pt x="2693" y="36"/>
                    </a:lnTo>
                    <a:lnTo>
                      <a:pt x="2694" y="35"/>
                    </a:lnTo>
                    <a:lnTo>
                      <a:pt x="2694" y="36"/>
                    </a:lnTo>
                    <a:lnTo>
                      <a:pt x="2694" y="35"/>
                    </a:lnTo>
                    <a:lnTo>
                      <a:pt x="2695" y="33"/>
                    </a:lnTo>
                    <a:lnTo>
                      <a:pt x="2695" y="33"/>
                    </a:lnTo>
                    <a:lnTo>
                      <a:pt x="2696" y="33"/>
                    </a:lnTo>
                    <a:lnTo>
                      <a:pt x="2696" y="30"/>
                    </a:lnTo>
                    <a:lnTo>
                      <a:pt x="2696" y="29"/>
                    </a:lnTo>
                    <a:lnTo>
                      <a:pt x="2697" y="30"/>
                    </a:lnTo>
                    <a:lnTo>
                      <a:pt x="2697" y="27"/>
                    </a:lnTo>
                    <a:lnTo>
                      <a:pt x="2697" y="28"/>
                    </a:lnTo>
                    <a:lnTo>
                      <a:pt x="2698" y="28"/>
                    </a:lnTo>
                    <a:lnTo>
                      <a:pt x="2698" y="29"/>
                    </a:lnTo>
                    <a:lnTo>
                      <a:pt x="2698" y="29"/>
                    </a:lnTo>
                    <a:lnTo>
                      <a:pt x="2700" y="32"/>
                    </a:lnTo>
                    <a:lnTo>
                      <a:pt x="2700" y="35"/>
                    </a:lnTo>
                    <a:lnTo>
                      <a:pt x="2701" y="36"/>
                    </a:lnTo>
                    <a:lnTo>
                      <a:pt x="2701" y="37"/>
                    </a:lnTo>
                    <a:lnTo>
                      <a:pt x="2701" y="39"/>
                    </a:lnTo>
                    <a:lnTo>
                      <a:pt x="2702" y="40"/>
                    </a:lnTo>
                    <a:lnTo>
                      <a:pt x="2702" y="40"/>
                    </a:lnTo>
                    <a:lnTo>
                      <a:pt x="2702" y="39"/>
                    </a:lnTo>
                    <a:lnTo>
                      <a:pt x="2703" y="37"/>
                    </a:lnTo>
                    <a:lnTo>
                      <a:pt x="2703" y="38"/>
                    </a:lnTo>
                    <a:lnTo>
                      <a:pt x="2703" y="40"/>
                    </a:lnTo>
                    <a:lnTo>
                      <a:pt x="2704" y="40"/>
                    </a:lnTo>
                    <a:lnTo>
                      <a:pt x="2704" y="40"/>
                    </a:lnTo>
                    <a:lnTo>
                      <a:pt x="2705" y="40"/>
                    </a:lnTo>
                    <a:lnTo>
                      <a:pt x="2705" y="40"/>
                    </a:lnTo>
                    <a:lnTo>
                      <a:pt x="2705" y="38"/>
                    </a:lnTo>
                    <a:lnTo>
                      <a:pt x="2706" y="37"/>
                    </a:lnTo>
                    <a:lnTo>
                      <a:pt x="2706" y="37"/>
                    </a:lnTo>
                    <a:lnTo>
                      <a:pt x="2706" y="40"/>
                    </a:lnTo>
                    <a:lnTo>
                      <a:pt x="2707" y="39"/>
                    </a:lnTo>
                    <a:lnTo>
                      <a:pt x="2707" y="38"/>
                    </a:lnTo>
                    <a:lnTo>
                      <a:pt x="2707" y="38"/>
                    </a:lnTo>
                    <a:lnTo>
                      <a:pt x="2709" y="37"/>
                    </a:lnTo>
                    <a:lnTo>
                      <a:pt x="2709" y="37"/>
                    </a:lnTo>
                    <a:lnTo>
                      <a:pt x="2710" y="36"/>
                    </a:lnTo>
                    <a:lnTo>
                      <a:pt x="2710" y="35"/>
                    </a:lnTo>
                    <a:lnTo>
                      <a:pt x="2710" y="38"/>
                    </a:lnTo>
                    <a:lnTo>
                      <a:pt x="2711" y="42"/>
                    </a:lnTo>
                    <a:lnTo>
                      <a:pt x="2711" y="42"/>
                    </a:lnTo>
                    <a:lnTo>
                      <a:pt x="2711" y="44"/>
                    </a:lnTo>
                    <a:lnTo>
                      <a:pt x="2712" y="44"/>
                    </a:lnTo>
                    <a:lnTo>
                      <a:pt x="2712" y="44"/>
                    </a:lnTo>
                    <a:lnTo>
                      <a:pt x="2712" y="45"/>
                    </a:lnTo>
                    <a:lnTo>
                      <a:pt x="2713" y="44"/>
                    </a:lnTo>
                    <a:lnTo>
                      <a:pt x="2713" y="43"/>
                    </a:lnTo>
                    <a:lnTo>
                      <a:pt x="2714" y="43"/>
                    </a:lnTo>
                    <a:lnTo>
                      <a:pt x="2714" y="43"/>
                    </a:lnTo>
                    <a:lnTo>
                      <a:pt x="2714" y="44"/>
                    </a:lnTo>
                    <a:lnTo>
                      <a:pt x="2715" y="43"/>
                    </a:lnTo>
                    <a:lnTo>
                      <a:pt x="2715" y="44"/>
                    </a:lnTo>
                    <a:lnTo>
                      <a:pt x="2715" y="44"/>
                    </a:lnTo>
                    <a:lnTo>
                      <a:pt x="2716" y="45"/>
                    </a:lnTo>
                    <a:lnTo>
                      <a:pt x="2716" y="44"/>
                    </a:lnTo>
                    <a:lnTo>
                      <a:pt x="2716" y="42"/>
                    </a:lnTo>
                    <a:lnTo>
                      <a:pt x="2718" y="43"/>
                    </a:lnTo>
                    <a:lnTo>
                      <a:pt x="2718" y="42"/>
                    </a:lnTo>
                    <a:lnTo>
                      <a:pt x="2719" y="40"/>
                    </a:lnTo>
                    <a:lnTo>
                      <a:pt x="2719" y="40"/>
                    </a:lnTo>
                    <a:lnTo>
                      <a:pt x="2719" y="38"/>
                    </a:lnTo>
                    <a:lnTo>
                      <a:pt x="2720" y="38"/>
                    </a:lnTo>
                    <a:lnTo>
                      <a:pt x="2720" y="40"/>
                    </a:lnTo>
                    <a:lnTo>
                      <a:pt x="2720" y="40"/>
                    </a:lnTo>
                    <a:lnTo>
                      <a:pt x="2721" y="42"/>
                    </a:lnTo>
                    <a:lnTo>
                      <a:pt x="2721" y="39"/>
                    </a:lnTo>
                    <a:lnTo>
                      <a:pt x="2722" y="38"/>
                    </a:lnTo>
                    <a:lnTo>
                      <a:pt x="2722" y="38"/>
                    </a:lnTo>
                    <a:lnTo>
                      <a:pt x="2722" y="37"/>
                    </a:lnTo>
                    <a:lnTo>
                      <a:pt x="2723" y="35"/>
                    </a:lnTo>
                    <a:lnTo>
                      <a:pt x="2723" y="36"/>
                    </a:lnTo>
                    <a:lnTo>
                      <a:pt x="2723" y="38"/>
                    </a:lnTo>
                    <a:lnTo>
                      <a:pt x="2724" y="39"/>
                    </a:lnTo>
                    <a:lnTo>
                      <a:pt x="2724" y="40"/>
                    </a:lnTo>
                    <a:lnTo>
                      <a:pt x="2724" y="42"/>
                    </a:lnTo>
                    <a:lnTo>
                      <a:pt x="2725" y="42"/>
                    </a:lnTo>
                    <a:lnTo>
                      <a:pt x="2725" y="42"/>
                    </a:lnTo>
                    <a:lnTo>
                      <a:pt x="2727" y="43"/>
                    </a:lnTo>
                    <a:lnTo>
                      <a:pt x="2727" y="43"/>
                    </a:lnTo>
                    <a:lnTo>
                      <a:pt x="2727" y="43"/>
                    </a:lnTo>
                    <a:lnTo>
                      <a:pt x="2728" y="42"/>
                    </a:lnTo>
                    <a:lnTo>
                      <a:pt x="2728" y="40"/>
                    </a:lnTo>
                    <a:lnTo>
                      <a:pt x="2728" y="40"/>
                    </a:lnTo>
                    <a:lnTo>
                      <a:pt x="2729" y="38"/>
                    </a:lnTo>
                    <a:lnTo>
                      <a:pt x="2729" y="38"/>
                    </a:lnTo>
                    <a:lnTo>
                      <a:pt x="2729" y="36"/>
                    </a:lnTo>
                    <a:lnTo>
                      <a:pt x="2730" y="34"/>
                    </a:lnTo>
                    <a:lnTo>
                      <a:pt x="2730" y="33"/>
                    </a:lnTo>
                    <a:lnTo>
                      <a:pt x="2731" y="33"/>
                    </a:lnTo>
                    <a:lnTo>
                      <a:pt x="2731" y="33"/>
                    </a:lnTo>
                    <a:lnTo>
                      <a:pt x="2731" y="33"/>
                    </a:lnTo>
                    <a:lnTo>
                      <a:pt x="2732" y="33"/>
                    </a:lnTo>
                    <a:lnTo>
                      <a:pt x="2732" y="28"/>
                    </a:lnTo>
                    <a:lnTo>
                      <a:pt x="2732" y="29"/>
                    </a:lnTo>
                    <a:lnTo>
                      <a:pt x="2733" y="29"/>
                    </a:lnTo>
                    <a:lnTo>
                      <a:pt x="2733" y="33"/>
                    </a:lnTo>
                    <a:lnTo>
                      <a:pt x="2733" y="35"/>
                    </a:lnTo>
                    <a:lnTo>
                      <a:pt x="2734" y="34"/>
                    </a:lnTo>
                    <a:lnTo>
                      <a:pt x="2734" y="35"/>
                    </a:lnTo>
                    <a:lnTo>
                      <a:pt x="2736" y="36"/>
                    </a:lnTo>
                    <a:lnTo>
                      <a:pt x="2736" y="36"/>
                    </a:lnTo>
                    <a:lnTo>
                      <a:pt x="2736" y="39"/>
                    </a:lnTo>
                    <a:lnTo>
                      <a:pt x="2737" y="37"/>
                    </a:lnTo>
                    <a:lnTo>
                      <a:pt x="2737" y="37"/>
                    </a:lnTo>
                    <a:lnTo>
                      <a:pt x="2737" y="36"/>
                    </a:lnTo>
                    <a:lnTo>
                      <a:pt x="2738" y="38"/>
                    </a:lnTo>
                    <a:lnTo>
                      <a:pt x="2738" y="38"/>
                    </a:lnTo>
                    <a:lnTo>
                      <a:pt x="2738" y="40"/>
                    </a:lnTo>
                    <a:lnTo>
                      <a:pt x="2739" y="38"/>
                    </a:lnTo>
                    <a:lnTo>
                      <a:pt x="2739" y="38"/>
                    </a:lnTo>
                    <a:lnTo>
                      <a:pt x="2740" y="37"/>
                    </a:lnTo>
                    <a:lnTo>
                      <a:pt x="2740" y="37"/>
                    </a:lnTo>
                    <a:lnTo>
                      <a:pt x="2740" y="36"/>
                    </a:lnTo>
                    <a:lnTo>
                      <a:pt x="2741" y="36"/>
                    </a:lnTo>
                    <a:lnTo>
                      <a:pt x="2741" y="36"/>
                    </a:lnTo>
                    <a:lnTo>
                      <a:pt x="2741" y="36"/>
                    </a:lnTo>
                    <a:lnTo>
                      <a:pt x="2742" y="34"/>
                    </a:lnTo>
                    <a:lnTo>
                      <a:pt x="2742" y="33"/>
                    </a:lnTo>
                    <a:lnTo>
                      <a:pt x="2742" y="34"/>
                    </a:lnTo>
                    <a:lnTo>
                      <a:pt x="2743" y="36"/>
                    </a:lnTo>
                    <a:lnTo>
                      <a:pt x="2743" y="35"/>
                    </a:lnTo>
                    <a:lnTo>
                      <a:pt x="2745" y="35"/>
                    </a:lnTo>
                    <a:lnTo>
                      <a:pt x="2745" y="35"/>
                    </a:lnTo>
                    <a:lnTo>
                      <a:pt x="2745" y="34"/>
                    </a:lnTo>
                    <a:lnTo>
                      <a:pt x="2746" y="34"/>
                    </a:lnTo>
                    <a:lnTo>
                      <a:pt x="2746" y="34"/>
                    </a:lnTo>
                    <a:lnTo>
                      <a:pt x="2746" y="34"/>
                    </a:lnTo>
                    <a:lnTo>
                      <a:pt x="2747" y="34"/>
                    </a:lnTo>
                    <a:lnTo>
                      <a:pt x="2747" y="33"/>
                    </a:lnTo>
                    <a:lnTo>
                      <a:pt x="2747" y="34"/>
                    </a:lnTo>
                    <a:lnTo>
                      <a:pt x="2748" y="34"/>
                    </a:lnTo>
                    <a:lnTo>
                      <a:pt x="2748" y="34"/>
                    </a:lnTo>
                    <a:lnTo>
                      <a:pt x="2749" y="35"/>
                    </a:lnTo>
                    <a:lnTo>
                      <a:pt x="2749" y="37"/>
                    </a:lnTo>
                    <a:lnTo>
                      <a:pt x="2749" y="38"/>
                    </a:lnTo>
                    <a:lnTo>
                      <a:pt x="2750" y="40"/>
                    </a:lnTo>
                    <a:lnTo>
                      <a:pt x="2750" y="42"/>
                    </a:lnTo>
                    <a:lnTo>
                      <a:pt x="2750" y="42"/>
                    </a:lnTo>
                    <a:lnTo>
                      <a:pt x="2751" y="40"/>
                    </a:lnTo>
                    <a:lnTo>
                      <a:pt x="2751" y="38"/>
                    </a:lnTo>
                    <a:lnTo>
                      <a:pt x="2751" y="37"/>
                    </a:lnTo>
                    <a:lnTo>
                      <a:pt x="2752" y="38"/>
                    </a:lnTo>
                    <a:lnTo>
                      <a:pt x="2752" y="38"/>
                    </a:lnTo>
                    <a:lnTo>
                      <a:pt x="2754" y="38"/>
                    </a:lnTo>
                    <a:lnTo>
                      <a:pt x="2754" y="40"/>
                    </a:lnTo>
                    <a:lnTo>
                      <a:pt x="2754" y="42"/>
                    </a:lnTo>
                    <a:lnTo>
                      <a:pt x="2755" y="42"/>
                    </a:lnTo>
                    <a:lnTo>
                      <a:pt x="2755" y="43"/>
                    </a:lnTo>
                    <a:lnTo>
                      <a:pt x="2755" y="43"/>
                    </a:lnTo>
                    <a:lnTo>
                      <a:pt x="2756" y="44"/>
                    </a:lnTo>
                    <a:lnTo>
                      <a:pt x="2756" y="43"/>
                    </a:lnTo>
                    <a:lnTo>
                      <a:pt x="2756" y="42"/>
                    </a:lnTo>
                    <a:lnTo>
                      <a:pt x="2757" y="43"/>
                    </a:lnTo>
                    <a:lnTo>
                      <a:pt x="2757" y="42"/>
                    </a:lnTo>
                    <a:lnTo>
                      <a:pt x="2758" y="40"/>
                    </a:lnTo>
                    <a:lnTo>
                      <a:pt x="2758" y="38"/>
                    </a:lnTo>
                    <a:lnTo>
                      <a:pt x="2758" y="38"/>
                    </a:lnTo>
                    <a:lnTo>
                      <a:pt x="2759" y="38"/>
                    </a:lnTo>
                    <a:lnTo>
                      <a:pt x="2759" y="37"/>
                    </a:lnTo>
                    <a:lnTo>
                      <a:pt x="2759" y="38"/>
                    </a:lnTo>
                    <a:lnTo>
                      <a:pt x="2760" y="37"/>
                    </a:lnTo>
                    <a:lnTo>
                      <a:pt x="2760" y="38"/>
                    </a:lnTo>
                    <a:lnTo>
                      <a:pt x="2761" y="38"/>
                    </a:lnTo>
                    <a:lnTo>
                      <a:pt x="2761" y="39"/>
                    </a:lnTo>
                    <a:lnTo>
                      <a:pt x="2761" y="37"/>
                    </a:lnTo>
                    <a:lnTo>
                      <a:pt x="2763" y="36"/>
                    </a:lnTo>
                    <a:lnTo>
                      <a:pt x="2763" y="36"/>
                    </a:lnTo>
                    <a:lnTo>
                      <a:pt x="2763" y="35"/>
                    </a:lnTo>
                    <a:lnTo>
                      <a:pt x="2764" y="35"/>
                    </a:lnTo>
                    <a:lnTo>
                      <a:pt x="2764" y="36"/>
                    </a:lnTo>
                    <a:lnTo>
                      <a:pt x="2764" y="38"/>
                    </a:lnTo>
                    <a:lnTo>
                      <a:pt x="2765" y="39"/>
                    </a:lnTo>
                    <a:lnTo>
                      <a:pt x="2765" y="38"/>
                    </a:lnTo>
                    <a:lnTo>
                      <a:pt x="2766" y="37"/>
                    </a:lnTo>
                    <a:lnTo>
                      <a:pt x="2766" y="36"/>
                    </a:lnTo>
                    <a:lnTo>
                      <a:pt x="2766" y="36"/>
                    </a:lnTo>
                    <a:lnTo>
                      <a:pt x="2767" y="36"/>
                    </a:lnTo>
                    <a:lnTo>
                      <a:pt x="2767" y="36"/>
                    </a:lnTo>
                    <a:lnTo>
                      <a:pt x="2767" y="35"/>
                    </a:lnTo>
                    <a:lnTo>
                      <a:pt x="2768" y="36"/>
                    </a:lnTo>
                    <a:lnTo>
                      <a:pt x="2768" y="37"/>
                    </a:lnTo>
                    <a:lnTo>
                      <a:pt x="2768" y="37"/>
                    </a:lnTo>
                    <a:lnTo>
                      <a:pt x="2769" y="38"/>
                    </a:lnTo>
                    <a:lnTo>
                      <a:pt x="2769" y="38"/>
                    </a:lnTo>
                    <a:lnTo>
                      <a:pt x="2770" y="37"/>
                    </a:lnTo>
                    <a:lnTo>
                      <a:pt x="2770" y="38"/>
                    </a:lnTo>
                    <a:lnTo>
                      <a:pt x="2770" y="37"/>
                    </a:lnTo>
                    <a:lnTo>
                      <a:pt x="2772" y="37"/>
                    </a:lnTo>
                    <a:lnTo>
                      <a:pt x="2772" y="37"/>
                    </a:lnTo>
                    <a:lnTo>
                      <a:pt x="2772" y="38"/>
                    </a:lnTo>
                    <a:lnTo>
                      <a:pt x="2773" y="37"/>
                    </a:lnTo>
                    <a:lnTo>
                      <a:pt x="2773" y="38"/>
                    </a:lnTo>
                    <a:lnTo>
                      <a:pt x="2773" y="37"/>
                    </a:lnTo>
                    <a:lnTo>
                      <a:pt x="2774" y="37"/>
                    </a:lnTo>
                    <a:lnTo>
                      <a:pt x="2774" y="38"/>
                    </a:lnTo>
                    <a:lnTo>
                      <a:pt x="2775" y="40"/>
                    </a:lnTo>
                    <a:lnTo>
                      <a:pt x="2775" y="39"/>
                    </a:lnTo>
                    <a:lnTo>
                      <a:pt x="2775" y="40"/>
                    </a:lnTo>
                    <a:lnTo>
                      <a:pt x="2776" y="40"/>
                    </a:lnTo>
                    <a:lnTo>
                      <a:pt x="2776" y="42"/>
                    </a:lnTo>
                    <a:lnTo>
                      <a:pt x="2776" y="42"/>
                    </a:lnTo>
                    <a:lnTo>
                      <a:pt x="2777" y="40"/>
                    </a:lnTo>
                    <a:lnTo>
                      <a:pt x="2777" y="42"/>
                    </a:lnTo>
                    <a:lnTo>
                      <a:pt x="2777" y="42"/>
                    </a:lnTo>
                    <a:lnTo>
                      <a:pt x="2778" y="40"/>
                    </a:lnTo>
                    <a:lnTo>
                      <a:pt x="2778" y="40"/>
                    </a:lnTo>
                    <a:lnTo>
                      <a:pt x="2779" y="37"/>
                    </a:lnTo>
                    <a:lnTo>
                      <a:pt x="2779" y="36"/>
                    </a:lnTo>
                    <a:lnTo>
                      <a:pt x="2779" y="35"/>
                    </a:lnTo>
                    <a:lnTo>
                      <a:pt x="2781" y="35"/>
                    </a:lnTo>
                    <a:lnTo>
                      <a:pt x="2781" y="35"/>
                    </a:lnTo>
                    <a:lnTo>
                      <a:pt x="2781" y="35"/>
                    </a:lnTo>
                    <a:lnTo>
                      <a:pt x="2782" y="35"/>
                    </a:lnTo>
                    <a:lnTo>
                      <a:pt x="2782" y="34"/>
                    </a:lnTo>
                    <a:lnTo>
                      <a:pt x="2782" y="34"/>
                    </a:lnTo>
                    <a:lnTo>
                      <a:pt x="2783" y="35"/>
                    </a:lnTo>
                    <a:lnTo>
                      <a:pt x="2783" y="35"/>
                    </a:lnTo>
                    <a:lnTo>
                      <a:pt x="2784" y="35"/>
                    </a:lnTo>
                    <a:lnTo>
                      <a:pt x="2784" y="34"/>
                    </a:lnTo>
                    <a:lnTo>
                      <a:pt x="2784" y="33"/>
                    </a:lnTo>
                    <a:lnTo>
                      <a:pt x="2785" y="35"/>
                    </a:lnTo>
                    <a:lnTo>
                      <a:pt x="2785" y="37"/>
                    </a:lnTo>
                    <a:lnTo>
                      <a:pt x="2785" y="38"/>
                    </a:lnTo>
                    <a:lnTo>
                      <a:pt x="2786" y="38"/>
                    </a:lnTo>
                    <a:lnTo>
                      <a:pt x="2786" y="38"/>
                    </a:lnTo>
                    <a:lnTo>
                      <a:pt x="2786" y="37"/>
                    </a:lnTo>
                    <a:lnTo>
                      <a:pt x="2787" y="39"/>
                    </a:lnTo>
                    <a:lnTo>
                      <a:pt x="2787" y="38"/>
                    </a:lnTo>
                    <a:lnTo>
                      <a:pt x="2788" y="40"/>
                    </a:lnTo>
                    <a:lnTo>
                      <a:pt x="2788" y="43"/>
                    </a:lnTo>
                    <a:lnTo>
                      <a:pt x="2788" y="43"/>
                    </a:lnTo>
                    <a:lnTo>
                      <a:pt x="2790" y="43"/>
                    </a:lnTo>
                    <a:lnTo>
                      <a:pt x="2790" y="43"/>
                    </a:lnTo>
                    <a:lnTo>
                      <a:pt x="2790" y="42"/>
                    </a:lnTo>
                    <a:lnTo>
                      <a:pt x="2791" y="42"/>
                    </a:lnTo>
                    <a:lnTo>
                      <a:pt x="2791" y="40"/>
                    </a:lnTo>
                    <a:lnTo>
                      <a:pt x="2791" y="37"/>
                    </a:lnTo>
                    <a:lnTo>
                      <a:pt x="2792" y="35"/>
                    </a:lnTo>
                    <a:lnTo>
                      <a:pt x="2792" y="34"/>
                    </a:lnTo>
                    <a:lnTo>
                      <a:pt x="2793" y="34"/>
                    </a:lnTo>
                    <a:lnTo>
                      <a:pt x="2793" y="35"/>
                    </a:lnTo>
                    <a:lnTo>
                      <a:pt x="2793" y="37"/>
                    </a:lnTo>
                    <a:lnTo>
                      <a:pt x="2794" y="39"/>
                    </a:lnTo>
                    <a:lnTo>
                      <a:pt x="2794" y="39"/>
                    </a:lnTo>
                    <a:lnTo>
                      <a:pt x="2794" y="40"/>
                    </a:lnTo>
                    <a:lnTo>
                      <a:pt x="2795" y="38"/>
                    </a:lnTo>
                    <a:lnTo>
                      <a:pt x="2795" y="38"/>
                    </a:lnTo>
                    <a:lnTo>
                      <a:pt x="2795" y="38"/>
                    </a:lnTo>
                    <a:lnTo>
                      <a:pt x="2796" y="38"/>
                    </a:lnTo>
                    <a:lnTo>
                      <a:pt x="2796" y="38"/>
                    </a:lnTo>
                    <a:lnTo>
                      <a:pt x="2797" y="40"/>
                    </a:lnTo>
                    <a:lnTo>
                      <a:pt x="2797" y="37"/>
                    </a:lnTo>
                    <a:lnTo>
                      <a:pt x="2797" y="37"/>
                    </a:lnTo>
                    <a:lnTo>
                      <a:pt x="2799" y="38"/>
                    </a:lnTo>
                    <a:lnTo>
                      <a:pt x="2799" y="39"/>
                    </a:lnTo>
                    <a:lnTo>
                      <a:pt x="2799" y="39"/>
                    </a:lnTo>
                    <a:lnTo>
                      <a:pt x="2800" y="38"/>
                    </a:lnTo>
                    <a:lnTo>
                      <a:pt x="2800" y="39"/>
                    </a:lnTo>
                    <a:lnTo>
                      <a:pt x="2800" y="40"/>
                    </a:lnTo>
                    <a:lnTo>
                      <a:pt x="2801" y="40"/>
                    </a:lnTo>
                    <a:lnTo>
                      <a:pt x="2801" y="43"/>
                    </a:lnTo>
                    <a:lnTo>
                      <a:pt x="2802" y="42"/>
                    </a:lnTo>
                    <a:lnTo>
                      <a:pt x="2802" y="42"/>
                    </a:lnTo>
                    <a:lnTo>
                      <a:pt x="2802" y="42"/>
                    </a:lnTo>
                    <a:lnTo>
                      <a:pt x="2803" y="42"/>
                    </a:lnTo>
                    <a:lnTo>
                      <a:pt x="2803" y="42"/>
                    </a:lnTo>
                    <a:lnTo>
                      <a:pt x="2803" y="40"/>
                    </a:lnTo>
                    <a:lnTo>
                      <a:pt x="2804" y="42"/>
                    </a:lnTo>
                    <a:lnTo>
                      <a:pt x="2804" y="40"/>
                    </a:lnTo>
                    <a:lnTo>
                      <a:pt x="2805" y="39"/>
                    </a:lnTo>
                    <a:lnTo>
                      <a:pt x="2805" y="38"/>
                    </a:lnTo>
                    <a:lnTo>
                      <a:pt x="2805" y="38"/>
                    </a:lnTo>
                    <a:lnTo>
                      <a:pt x="2806" y="37"/>
                    </a:lnTo>
                    <a:lnTo>
                      <a:pt x="2806" y="40"/>
                    </a:lnTo>
                    <a:lnTo>
                      <a:pt x="2806" y="40"/>
                    </a:lnTo>
                    <a:lnTo>
                      <a:pt x="2808" y="40"/>
                    </a:lnTo>
                    <a:lnTo>
                      <a:pt x="2808" y="42"/>
                    </a:lnTo>
                    <a:lnTo>
                      <a:pt x="2808" y="40"/>
                    </a:lnTo>
                    <a:lnTo>
                      <a:pt x="2809" y="42"/>
                    </a:lnTo>
                    <a:lnTo>
                      <a:pt x="2809" y="40"/>
                    </a:lnTo>
                    <a:lnTo>
                      <a:pt x="2810" y="42"/>
                    </a:lnTo>
                    <a:lnTo>
                      <a:pt x="2810" y="39"/>
                    </a:lnTo>
                    <a:lnTo>
                      <a:pt x="2810" y="42"/>
                    </a:lnTo>
                    <a:lnTo>
                      <a:pt x="2811" y="43"/>
                    </a:lnTo>
                    <a:lnTo>
                      <a:pt x="2811" y="42"/>
                    </a:lnTo>
                    <a:lnTo>
                      <a:pt x="2811" y="42"/>
                    </a:lnTo>
                    <a:lnTo>
                      <a:pt x="2812" y="38"/>
                    </a:lnTo>
                    <a:lnTo>
                      <a:pt x="2812" y="37"/>
                    </a:lnTo>
                    <a:lnTo>
                      <a:pt x="2812" y="36"/>
                    </a:lnTo>
                    <a:lnTo>
                      <a:pt x="2813" y="36"/>
                    </a:lnTo>
                    <a:lnTo>
                      <a:pt x="2813" y="37"/>
                    </a:lnTo>
                    <a:lnTo>
                      <a:pt x="2814" y="38"/>
                    </a:lnTo>
                    <a:lnTo>
                      <a:pt x="2814" y="37"/>
                    </a:lnTo>
                    <a:lnTo>
                      <a:pt x="2814" y="38"/>
                    </a:lnTo>
                    <a:lnTo>
                      <a:pt x="2815" y="42"/>
                    </a:lnTo>
                    <a:lnTo>
                      <a:pt x="2815" y="40"/>
                    </a:lnTo>
                    <a:lnTo>
                      <a:pt x="2815" y="42"/>
                    </a:lnTo>
                    <a:lnTo>
                      <a:pt x="2817" y="40"/>
                    </a:lnTo>
                    <a:lnTo>
                      <a:pt x="2817" y="39"/>
                    </a:lnTo>
                    <a:lnTo>
                      <a:pt x="2817" y="37"/>
                    </a:lnTo>
                    <a:lnTo>
                      <a:pt x="2818" y="38"/>
                    </a:lnTo>
                    <a:lnTo>
                      <a:pt x="2818" y="39"/>
                    </a:lnTo>
                    <a:lnTo>
                      <a:pt x="2819" y="39"/>
                    </a:lnTo>
                    <a:lnTo>
                      <a:pt x="2819" y="38"/>
                    </a:lnTo>
                    <a:lnTo>
                      <a:pt x="2819" y="40"/>
                    </a:lnTo>
                    <a:lnTo>
                      <a:pt x="2820" y="38"/>
                    </a:lnTo>
                    <a:lnTo>
                      <a:pt x="2820" y="38"/>
                    </a:lnTo>
                    <a:lnTo>
                      <a:pt x="2820" y="40"/>
                    </a:lnTo>
                    <a:lnTo>
                      <a:pt x="2821" y="42"/>
                    </a:lnTo>
                    <a:lnTo>
                      <a:pt x="2821" y="42"/>
                    </a:lnTo>
                    <a:lnTo>
                      <a:pt x="2821" y="42"/>
                    </a:lnTo>
                    <a:lnTo>
                      <a:pt x="2822" y="42"/>
                    </a:lnTo>
                    <a:lnTo>
                      <a:pt x="2822" y="40"/>
                    </a:lnTo>
                    <a:lnTo>
                      <a:pt x="2823" y="38"/>
                    </a:lnTo>
                    <a:lnTo>
                      <a:pt x="2823" y="37"/>
                    </a:lnTo>
                    <a:lnTo>
                      <a:pt x="2823" y="38"/>
                    </a:lnTo>
                    <a:lnTo>
                      <a:pt x="2824" y="37"/>
                    </a:lnTo>
                    <a:lnTo>
                      <a:pt x="2824" y="36"/>
                    </a:lnTo>
                    <a:lnTo>
                      <a:pt x="2824" y="36"/>
                    </a:lnTo>
                    <a:lnTo>
                      <a:pt x="2826" y="35"/>
                    </a:lnTo>
                    <a:lnTo>
                      <a:pt x="2826" y="34"/>
                    </a:lnTo>
                    <a:lnTo>
                      <a:pt x="2826" y="35"/>
                    </a:lnTo>
                    <a:lnTo>
                      <a:pt x="2827" y="35"/>
                    </a:lnTo>
                    <a:lnTo>
                      <a:pt x="2827" y="34"/>
                    </a:lnTo>
                    <a:lnTo>
                      <a:pt x="2828" y="34"/>
                    </a:lnTo>
                    <a:lnTo>
                      <a:pt x="2828" y="36"/>
                    </a:lnTo>
                    <a:lnTo>
                      <a:pt x="2828" y="37"/>
                    </a:lnTo>
                    <a:lnTo>
                      <a:pt x="2829" y="36"/>
                    </a:lnTo>
                    <a:lnTo>
                      <a:pt x="2829" y="36"/>
                    </a:lnTo>
                    <a:lnTo>
                      <a:pt x="2829" y="36"/>
                    </a:lnTo>
                    <a:lnTo>
                      <a:pt x="2830" y="36"/>
                    </a:lnTo>
                    <a:lnTo>
                      <a:pt x="2830" y="37"/>
                    </a:lnTo>
                    <a:lnTo>
                      <a:pt x="2830" y="38"/>
                    </a:lnTo>
                    <a:lnTo>
                      <a:pt x="2831" y="37"/>
                    </a:lnTo>
                    <a:lnTo>
                      <a:pt x="2831" y="38"/>
                    </a:lnTo>
                    <a:lnTo>
                      <a:pt x="2832" y="37"/>
                    </a:lnTo>
                    <a:lnTo>
                      <a:pt x="2832" y="37"/>
                    </a:lnTo>
                    <a:lnTo>
                      <a:pt x="2832" y="37"/>
                    </a:lnTo>
                    <a:lnTo>
                      <a:pt x="2833" y="36"/>
                    </a:lnTo>
                    <a:lnTo>
                      <a:pt x="2833" y="36"/>
                    </a:lnTo>
                    <a:lnTo>
                      <a:pt x="2833" y="34"/>
                    </a:lnTo>
                    <a:lnTo>
                      <a:pt x="2835" y="33"/>
                    </a:lnTo>
                    <a:lnTo>
                      <a:pt x="2835" y="34"/>
                    </a:lnTo>
                    <a:lnTo>
                      <a:pt x="2835" y="35"/>
                    </a:lnTo>
                    <a:lnTo>
                      <a:pt x="2836" y="36"/>
                    </a:lnTo>
                    <a:lnTo>
                      <a:pt x="2836" y="34"/>
                    </a:lnTo>
                    <a:lnTo>
                      <a:pt x="2837" y="34"/>
                    </a:lnTo>
                    <a:lnTo>
                      <a:pt x="2837" y="32"/>
                    </a:lnTo>
                    <a:lnTo>
                      <a:pt x="2837" y="30"/>
                    </a:lnTo>
                    <a:lnTo>
                      <a:pt x="2838" y="30"/>
                    </a:lnTo>
                    <a:lnTo>
                      <a:pt x="2838" y="33"/>
                    </a:lnTo>
                    <a:lnTo>
                      <a:pt x="2838" y="34"/>
                    </a:lnTo>
                    <a:lnTo>
                      <a:pt x="2839" y="34"/>
                    </a:lnTo>
                    <a:lnTo>
                      <a:pt x="2839" y="34"/>
                    </a:lnTo>
                    <a:lnTo>
                      <a:pt x="2839" y="35"/>
                    </a:lnTo>
                    <a:lnTo>
                      <a:pt x="2840" y="34"/>
                    </a:lnTo>
                    <a:lnTo>
                      <a:pt x="2840" y="34"/>
                    </a:lnTo>
                    <a:lnTo>
                      <a:pt x="2841" y="35"/>
                    </a:lnTo>
                    <a:lnTo>
                      <a:pt x="2841" y="35"/>
                    </a:lnTo>
                    <a:lnTo>
                      <a:pt x="2841" y="36"/>
                    </a:lnTo>
                    <a:lnTo>
                      <a:pt x="2842" y="37"/>
                    </a:lnTo>
                    <a:lnTo>
                      <a:pt x="2842" y="35"/>
                    </a:lnTo>
                    <a:lnTo>
                      <a:pt x="2842" y="34"/>
                    </a:lnTo>
                    <a:lnTo>
                      <a:pt x="2844" y="32"/>
                    </a:lnTo>
                    <a:lnTo>
                      <a:pt x="2844" y="32"/>
                    </a:lnTo>
                    <a:lnTo>
                      <a:pt x="2844" y="34"/>
                    </a:lnTo>
                    <a:lnTo>
                      <a:pt x="2845" y="35"/>
                    </a:lnTo>
                    <a:lnTo>
                      <a:pt x="2845" y="35"/>
                    </a:lnTo>
                    <a:lnTo>
                      <a:pt x="2846" y="35"/>
                    </a:lnTo>
                    <a:lnTo>
                      <a:pt x="2846" y="38"/>
                    </a:lnTo>
                    <a:lnTo>
                      <a:pt x="2846" y="38"/>
                    </a:lnTo>
                    <a:lnTo>
                      <a:pt x="2847" y="38"/>
                    </a:lnTo>
                    <a:lnTo>
                      <a:pt x="2847" y="37"/>
                    </a:lnTo>
                    <a:lnTo>
                      <a:pt x="2847" y="37"/>
                    </a:lnTo>
                    <a:lnTo>
                      <a:pt x="2848" y="36"/>
                    </a:lnTo>
                    <a:lnTo>
                      <a:pt x="2848" y="38"/>
                    </a:lnTo>
                    <a:lnTo>
                      <a:pt x="2849" y="39"/>
                    </a:lnTo>
                    <a:lnTo>
                      <a:pt x="2849" y="39"/>
                    </a:lnTo>
                    <a:lnTo>
                      <a:pt x="2849" y="40"/>
                    </a:lnTo>
                    <a:lnTo>
                      <a:pt x="2850" y="40"/>
                    </a:lnTo>
                    <a:lnTo>
                      <a:pt x="2850" y="40"/>
                    </a:lnTo>
                    <a:lnTo>
                      <a:pt x="2850" y="42"/>
                    </a:lnTo>
                    <a:lnTo>
                      <a:pt x="2851" y="43"/>
                    </a:lnTo>
                    <a:lnTo>
                      <a:pt x="2851" y="43"/>
                    </a:lnTo>
                    <a:lnTo>
                      <a:pt x="2851" y="42"/>
                    </a:lnTo>
                    <a:lnTo>
                      <a:pt x="2853" y="43"/>
                    </a:lnTo>
                    <a:lnTo>
                      <a:pt x="2853" y="44"/>
                    </a:lnTo>
                    <a:lnTo>
                      <a:pt x="2854" y="44"/>
                    </a:lnTo>
                    <a:lnTo>
                      <a:pt x="2854" y="44"/>
                    </a:lnTo>
                    <a:lnTo>
                      <a:pt x="2854" y="45"/>
                    </a:lnTo>
                    <a:lnTo>
                      <a:pt x="2855" y="44"/>
                    </a:lnTo>
                    <a:lnTo>
                      <a:pt x="2855" y="43"/>
                    </a:lnTo>
                    <a:lnTo>
                      <a:pt x="2855" y="43"/>
                    </a:lnTo>
                    <a:lnTo>
                      <a:pt x="2856" y="44"/>
                    </a:lnTo>
                    <a:lnTo>
                      <a:pt x="2856" y="46"/>
                    </a:lnTo>
                    <a:lnTo>
                      <a:pt x="2856" y="45"/>
                    </a:lnTo>
                    <a:lnTo>
                      <a:pt x="2857" y="45"/>
                    </a:lnTo>
                    <a:lnTo>
                      <a:pt x="2857" y="46"/>
                    </a:lnTo>
                    <a:lnTo>
                      <a:pt x="2858" y="44"/>
                    </a:lnTo>
                    <a:lnTo>
                      <a:pt x="2858" y="44"/>
                    </a:lnTo>
                    <a:lnTo>
                      <a:pt x="2858" y="43"/>
                    </a:lnTo>
                    <a:lnTo>
                      <a:pt x="2859" y="43"/>
                    </a:lnTo>
                    <a:lnTo>
                      <a:pt x="2859" y="42"/>
                    </a:lnTo>
                    <a:lnTo>
                      <a:pt x="2859" y="43"/>
                    </a:lnTo>
                    <a:lnTo>
                      <a:pt x="2860" y="42"/>
                    </a:lnTo>
                    <a:lnTo>
                      <a:pt x="2860" y="40"/>
                    </a:lnTo>
                    <a:lnTo>
                      <a:pt x="2860" y="37"/>
                    </a:lnTo>
                    <a:lnTo>
                      <a:pt x="2862" y="35"/>
                    </a:lnTo>
                    <a:lnTo>
                      <a:pt x="2862" y="35"/>
                    </a:lnTo>
                    <a:lnTo>
                      <a:pt x="2863" y="36"/>
                    </a:lnTo>
                    <a:lnTo>
                      <a:pt x="2863" y="38"/>
                    </a:lnTo>
                    <a:lnTo>
                      <a:pt x="2863" y="38"/>
                    </a:lnTo>
                    <a:lnTo>
                      <a:pt x="2864" y="38"/>
                    </a:lnTo>
                    <a:lnTo>
                      <a:pt x="2864" y="37"/>
                    </a:lnTo>
                    <a:lnTo>
                      <a:pt x="2864" y="38"/>
                    </a:lnTo>
                    <a:lnTo>
                      <a:pt x="2865" y="37"/>
                    </a:lnTo>
                    <a:lnTo>
                      <a:pt x="2865" y="39"/>
                    </a:lnTo>
                    <a:lnTo>
                      <a:pt x="2865" y="40"/>
                    </a:lnTo>
                    <a:lnTo>
                      <a:pt x="2866" y="42"/>
                    </a:lnTo>
                    <a:lnTo>
                      <a:pt x="2866" y="43"/>
                    </a:lnTo>
                    <a:lnTo>
                      <a:pt x="2867" y="42"/>
                    </a:lnTo>
                    <a:lnTo>
                      <a:pt x="2867" y="43"/>
                    </a:lnTo>
                    <a:lnTo>
                      <a:pt x="2867" y="43"/>
                    </a:lnTo>
                    <a:lnTo>
                      <a:pt x="2868" y="43"/>
                    </a:lnTo>
                    <a:lnTo>
                      <a:pt x="2868" y="44"/>
                    </a:lnTo>
                    <a:lnTo>
                      <a:pt x="2868" y="43"/>
                    </a:lnTo>
                    <a:lnTo>
                      <a:pt x="2869" y="44"/>
                    </a:lnTo>
                    <a:lnTo>
                      <a:pt x="2869" y="45"/>
                    </a:lnTo>
                    <a:lnTo>
                      <a:pt x="2869" y="45"/>
                    </a:lnTo>
                    <a:lnTo>
                      <a:pt x="2871" y="44"/>
                    </a:lnTo>
                    <a:lnTo>
                      <a:pt x="2871" y="42"/>
                    </a:lnTo>
                    <a:lnTo>
                      <a:pt x="2872" y="43"/>
                    </a:lnTo>
                    <a:lnTo>
                      <a:pt x="2872" y="42"/>
                    </a:lnTo>
                    <a:lnTo>
                      <a:pt x="2872" y="40"/>
                    </a:lnTo>
                    <a:lnTo>
                      <a:pt x="2873" y="38"/>
                    </a:lnTo>
                    <a:lnTo>
                      <a:pt x="2873" y="37"/>
                    </a:lnTo>
                    <a:lnTo>
                      <a:pt x="2873" y="35"/>
                    </a:lnTo>
                    <a:lnTo>
                      <a:pt x="2874" y="42"/>
                    </a:lnTo>
                    <a:lnTo>
                      <a:pt x="2874" y="49"/>
                    </a:lnTo>
                    <a:lnTo>
                      <a:pt x="2874" y="52"/>
                    </a:lnTo>
                    <a:lnTo>
                      <a:pt x="2875" y="51"/>
                    </a:lnTo>
                    <a:lnTo>
                      <a:pt x="2875" y="48"/>
                    </a:lnTo>
                    <a:lnTo>
                      <a:pt x="2876" y="46"/>
                    </a:lnTo>
                    <a:lnTo>
                      <a:pt x="2876" y="44"/>
                    </a:lnTo>
                    <a:lnTo>
                      <a:pt x="2876" y="43"/>
                    </a:lnTo>
                    <a:lnTo>
                      <a:pt x="2877" y="43"/>
                    </a:lnTo>
                    <a:lnTo>
                      <a:pt x="2877" y="43"/>
                    </a:lnTo>
                    <a:lnTo>
                      <a:pt x="2877" y="42"/>
                    </a:lnTo>
                    <a:lnTo>
                      <a:pt x="2878" y="38"/>
                    </a:lnTo>
                    <a:lnTo>
                      <a:pt x="2878" y="39"/>
                    </a:lnTo>
                    <a:lnTo>
                      <a:pt x="2878" y="40"/>
                    </a:lnTo>
                    <a:lnTo>
                      <a:pt x="2880" y="40"/>
                    </a:lnTo>
                    <a:lnTo>
                      <a:pt x="2880" y="43"/>
                    </a:lnTo>
                    <a:lnTo>
                      <a:pt x="2881" y="44"/>
                    </a:lnTo>
                    <a:lnTo>
                      <a:pt x="2881" y="45"/>
                    </a:lnTo>
                    <a:lnTo>
                      <a:pt x="2881" y="45"/>
                    </a:lnTo>
                    <a:lnTo>
                      <a:pt x="2882" y="46"/>
                    </a:lnTo>
                    <a:lnTo>
                      <a:pt x="2882" y="48"/>
                    </a:lnTo>
                    <a:lnTo>
                      <a:pt x="2882" y="48"/>
                    </a:lnTo>
                    <a:lnTo>
                      <a:pt x="2883" y="51"/>
                    </a:lnTo>
                    <a:lnTo>
                      <a:pt x="2883" y="52"/>
                    </a:lnTo>
                    <a:lnTo>
                      <a:pt x="2883" y="53"/>
                    </a:lnTo>
                    <a:lnTo>
                      <a:pt x="2884" y="55"/>
                    </a:lnTo>
                    <a:lnTo>
                      <a:pt x="2884" y="56"/>
                    </a:lnTo>
                    <a:lnTo>
                      <a:pt x="2885" y="57"/>
                    </a:lnTo>
                    <a:lnTo>
                      <a:pt x="2885" y="58"/>
                    </a:lnTo>
                    <a:lnTo>
                      <a:pt x="2885" y="58"/>
                    </a:lnTo>
                    <a:lnTo>
                      <a:pt x="2886" y="58"/>
                    </a:lnTo>
                    <a:lnTo>
                      <a:pt x="2886" y="57"/>
                    </a:lnTo>
                    <a:lnTo>
                      <a:pt x="2886" y="57"/>
                    </a:lnTo>
                    <a:lnTo>
                      <a:pt x="2887" y="53"/>
                    </a:lnTo>
                    <a:lnTo>
                      <a:pt x="2887" y="54"/>
                    </a:lnTo>
                    <a:lnTo>
                      <a:pt x="2887" y="54"/>
                    </a:lnTo>
                    <a:lnTo>
                      <a:pt x="2888" y="56"/>
                    </a:lnTo>
                    <a:lnTo>
                      <a:pt x="2888" y="55"/>
                    </a:lnTo>
                    <a:lnTo>
                      <a:pt x="2890" y="57"/>
                    </a:lnTo>
                    <a:lnTo>
                      <a:pt x="2890" y="60"/>
                    </a:lnTo>
                    <a:lnTo>
                      <a:pt x="2890" y="58"/>
                    </a:lnTo>
                    <a:lnTo>
                      <a:pt x="2891" y="61"/>
                    </a:lnTo>
                    <a:lnTo>
                      <a:pt x="2891" y="60"/>
                    </a:lnTo>
                    <a:lnTo>
                      <a:pt x="2891" y="60"/>
                    </a:lnTo>
                    <a:lnTo>
                      <a:pt x="2892" y="60"/>
                    </a:lnTo>
                    <a:lnTo>
                      <a:pt x="2892" y="58"/>
                    </a:lnTo>
                    <a:lnTo>
                      <a:pt x="2893" y="58"/>
                    </a:lnTo>
                    <a:lnTo>
                      <a:pt x="2893" y="56"/>
                    </a:lnTo>
                    <a:lnTo>
                      <a:pt x="2893" y="56"/>
                    </a:lnTo>
                    <a:lnTo>
                      <a:pt x="2894" y="56"/>
                    </a:lnTo>
                    <a:lnTo>
                      <a:pt x="2894" y="57"/>
                    </a:lnTo>
                    <a:lnTo>
                      <a:pt x="2894" y="56"/>
                    </a:lnTo>
                    <a:lnTo>
                      <a:pt x="2895" y="57"/>
                    </a:lnTo>
                    <a:lnTo>
                      <a:pt x="2895" y="57"/>
                    </a:lnTo>
                    <a:lnTo>
                      <a:pt x="2895" y="57"/>
                    </a:lnTo>
                    <a:lnTo>
                      <a:pt x="2896" y="56"/>
                    </a:lnTo>
                    <a:lnTo>
                      <a:pt x="2896" y="56"/>
                    </a:lnTo>
                    <a:lnTo>
                      <a:pt x="2897" y="56"/>
                    </a:lnTo>
                    <a:lnTo>
                      <a:pt x="2897" y="57"/>
                    </a:lnTo>
                    <a:lnTo>
                      <a:pt x="2897" y="57"/>
                    </a:lnTo>
                    <a:lnTo>
                      <a:pt x="2899" y="58"/>
                    </a:lnTo>
                    <a:lnTo>
                      <a:pt x="2899" y="60"/>
                    </a:lnTo>
                    <a:lnTo>
                      <a:pt x="2899" y="61"/>
                    </a:lnTo>
                    <a:lnTo>
                      <a:pt x="2900" y="62"/>
                    </a:lnTo>
                    <a:lnTo>
                      <a:pt x="2900" y="65"/>
                    </a:lnTo>
                    <a:lnTo>
                      <a:pt x="2900" y="69"/>
                    </a:lnTo>
                    <a:lnTo>
                      <a:pt x="2901" y="70"/>
                    </a:lnTo>
                    <a:lnTo>
                      <a:pt x="2901" y="71"/>
                    </a:lnTo>
                    <a:lnTo>
                      <a:pt x="2902" y="72"/>
                    </a:lnTo>
                    <a:lnTo>
                      <a:pt x="2902" y="73"/>
                    </a:lnTo>
                    <a:lnTo>
                      <a:pt x="2902" y="75"/>
                    </a:lnTo>
                    <a:lnTo>
                      <a:pt x="2903" y="79"/>
                    </a:lnTo>
                    <a:lnTo>
                      <a:pt x="2903" y="80"/>
                    </a:lnTo>
                    <a:lnTo>
                      <a:pt x="2903" y="79"/>
                    </a:lnTo>
                    <a:lnTo>
                      <a:pt x="2904" y="80"/>
                    </a:lnTo>
                    <a:lnTo>
                      <a:pt x="2904" y="80"/>
                    </a:lnTo>
                    <a:lnTo>
                      <a:pt x="2904" y="78"/>
                    </a:lnTo>
                    <a:lnTo>
                      <a:pt x="2905" y="76"/>
                    </a:lnTo>
                    <a:lnTo>
                      <a:pt x="2905" y="74"/>
                    </a:lnTo>
                    <a:lnTo>
                      <a:pt x="2906" y="74"/>
                    </a:lnTo>
                    <a:lnTo>
                      <a:pt x="2906" y="71"/>
                    </a:lnTo>
                    <a:lnTo>
                      <a:pt x="2906" y="74"/>
                    </a:lnTo>
                    <a:lnTo>
                      <a:pt x="2908" y="74"/>
                    </a:lnTo>
                    <a:lnTo>
                      <a:pt x="2908" y="75"/>
                    </a:lnTo>
                    <a:lnTo>
                      <a:pt x="2908" y="75"/>
                    </a:lnTo>
                    <a:lnTo>
                      <a:pt x="2909" y="73"/>
                    </a:lnTo>
                    <a:lnTo>
                      <a:pt x="2909" y="72"/>
                    </a:lnTo>
                    <a:lnTo>
                      <a:pt x="2909" y="72"/>
                    </a:lnTo>
                    <a:lnTo>
                      <a:pt x="2910" y="71"/>
                    </a:lnTo>
                    <a:lnTo>
                      <a:pt x="2910" y="72"/>
                    </a:lnTo>
                    <a:lnTo>
                      <a:pt x="2911" y="73"/>
                    </a:lnTo>
                    <a:lnTo>
                      <a:pt x="2911" y="72"/>
                    </a:lnTo>
                    <a:lnTo>
                      <a:pt x="2911" y="74"/>
                    </a:lnTo>
                    <a:lnTo>
                      <a:pt x="2912" y="74"/>
                    </a:lnTo>
                    <a:lnTo>
                      <a:pt x="2912" y="76"/>
                    </a:lnTo>
                    <a:lnTo>
                      <a:pt x="2912" y="78"/>
                    </a:lnTo>
                    <a:lnTo>
                      <a:pt x="2913" y="80"/>
                    </a:lnTo>
                    <a:lnTo>
                      <a:pt x="2913" y="78"/>
                    </a:lnTo>
                    <a:lnTo>
                      <a:pt x="2913" y="82"/>
                    </a:lnTo>
                    <a:lnTo>
                      <a:pt x="2914" y="82"/>
                    </a:lnTo>
                    <a:lnTo>
                      <a:pt x="2914" y="83"/>
                    </a:lnTo>
                    <a:lnTo>
                      <a:pt x="2915" y="83"/>
                    </a:lnTo>
                    <a:lnTo>
                      <a:pt x="2915" y="82"/>
                    </a:lnTo>
                    <a:lnTo>
                      <a:pt x="2915" y="80"/>
                    </a:lnTo>
                    <a:lnTo>
                      <a:pt x="2917" y="79"/>
                    </a:lnTo>
                    <a:lnTo>
                      <a:pt x="2917" y="80"/>
                    </a:lnTo>
                    <a:lnTo>
                      <a:pt x="2917" y="80"/>
                    </a:lnTo>
                    <a:lnTo>
                      <a:pt x="2918" y="80"/>
                    </a:lnTo>
                    <a:lnTo>
                      <a:pt x="2918" y="78"/>
                    </a:lnTo>
                    <a:lnTo>
                      <a:pt x="2918" y="79"/>
                    </a:lnTo>
                    <a:lnTo>
                      <a:pt x="2919" y="80"/>
                    </a:lnTo>
                    <a:lnTo>
                      <a:pt x="2919" y="78"/>
                    </a:lnTo>
                    <a:lnTo>
                      <a:pt x="2920" y="78"/>
                    </a:lnTo>
                    <a:lnTo>
                      <a:pt x="2920" y="78"/>
                    </a:lnTo>
                    <a:lnTo>
                      <a:pt x="2920" y="80"/>
                    </a:lnTo>
                    <a:lnTo>
                      <a:pt x="2921" y="80"/>
                    </a:lnTo>
                    <a:lnTo>
                      <a:pt x="2921" y="81"/>
                    </a:lnTo>
                    <a:lnTo>
                      <a:pt x="2921" y="82"/>
                    </a:lnTo>
                    <a:lnTo>
                      <a:pt x="2922" y="82"/>
                    </a:lnTo>
                    <a:lnTo>
                      <a:pt x="2922" y="82"/>
                    </a:lnTo>
                    <a:lnTo>
                      <a:pt x="2922" y="82"/>
                    </a:lnTo>
                    <a:lnTo>
                      <a:pt x="2923" y="81"/>
                    </a:lnTo>
                    <a:lnTo>
                      <a:pt x="2923" y="82"/>
                    </a:lnTo>
                    <a:lnTo>
                      <a:pt x="2924" y="82"/>
                    </a:lnTo>
                    <a:lnTo>
                      <a:pt x="2924" y="84"/>
                    </a:lnTo>
                    <a:lnTo>
                      <a:pt x="2924" y="85"/>
                    </a:lnTo>
                    <a:lnTo>
                      <a:pt x="2926" y="88"/>
                    </a:lnTo>
                    <a:lnTo>
                      <a:pt x="2926" y="88"/>
                    </a:lnTo>
                    <a:lnTo>
                      <a:pt x="2926" y="89"/>
                    </a:lnTo>
                    <a:lnTo>
                      <a:pt x="2927" y="89"/>
                    </a:lnTo>
                    <a:lnTo>
                      <a:pt x="2927" y="90"/>
                    </a:lnTo>
                    <a:lnTo>
                      <a:pt x="2927" y="89"/>
                    </a:lnTo>
                    <a:lnTo>
                      <a:pt x="2928" y="90"/>
                    </a:lnTo>
                    <a:lnTo>
                      <a:pt x="2928" y="91"/>
                    </a:lnTo>
                    <a:lnTo>
                      <a:pt x="2929" y="89"/>
                    </a:lnTo>
                    <a:lnTo>
                      <a:pt x="2929" y="90"/>
                    </a:lnTo>
                    <a:lnTo>
                      <a:pt x="2929" y="89"/>
                    </a:lnTo>
                    <a:lnTo>
                      <a:pt x="2930" y="90"/>
                    </a:lnTo>
                    <a:lnTo>
                      <a:pt x="2930" y="90"/>
                    </a:lnTo>
                    <a:lnTo>
                      <a:pt x="2930" y="89"/>
                    </a:lnTo>
                    <a:lnTo>
                      <a:pt x="2931" y="88"/>
                    </a:lnTo>
                    <a:lnTo>
                      <a:pt x="2931" y="90"/>
                    </a:lnTo>
                    <a:lnTo>
                      <a:pt x="2931" y="90"/>
                    </a:lnTo>
                    <a:lnTo>
                      <a:pt x="2932" y="91"/>
                    </a:lnTo>
                    <a:lnTo>
                      <a:pt x="2932" y="93"/>
                    </a:lnTo>
                    <a:lnTo>
                      <a:pt x="2933" y="94"/>
                    </a:lnTo>
                    <a:lnTo>
                      <a:pt x="2933" y="97"/>
                    </a:lnTo>
                    <a:lnTo>
                      <a:pt x="2933" y="99"/>
                    </a:lnTo>
                    <a:lnTo>
                      <a:pt x="2935" y="98"/>
                    </a:lnTo>
                    <a:lnTo>
                      <a:pt x="2935" y="99"/>
                    </a:lnTo>
                    <a:lnTo>
                      <a:pt x="2935" y="96"/>
                    </a:lnTo>
                    <a:lnTo>
                      <a:pt x="2936" y="98"/>
                    </a:lnTo>
                    <a:lnTo>
                      <a:pt x="2936" y="97"/>
                    </a:lnTo>
                    <a:lnTo>
                      <a:pt x="2937" y="98"/>
                    </a:lnTo>
                    <a:lnTo>
                      <a:pt x="2937" y="97"/>
                    </a:lnTo>
                    <a:lnTo>
                      <a:pt x="2937" y="97"/>
                    </a:lnTo>
                    <a:lnTo>
                      <a:pt x="2938" y="99"/>
                    </a:lnTo>
                    <a:lnTo>
                      <a:pt x="2938" y="99"/>
                    </a:lnTo>
                    <a:lnTo>
                      <a:pt x="2938" y="100"/>
                    </a:lnTo>
                    <a:lnTo>
                      <a:pt x="2939" y="99"/>
                    </a:lnTo>
                    <a:lnTo>
                      <a:pt x="2939" y="99"/>
                    </a:lnTo>
                    <a:lnTo>
                      <a:pt x="2939" y="100"/>
                    </a:lnTo>
                    <a:lnTo>
                      <a:pt x="2940" y="101"/>
                    </a:lnTo>
                    <a:lnTo>
                      <a:pt x="2940" y="101"/>
                    </a:lnTo>
                    <a:lnTo>
                      <a:pt x="2941" y="101"/>
                    </a:lnTo>
                    <a:lnTo>
                      <a:pt x="2941" y="100"/>
                    </a:lnTo>
                    <a:lnTo>
                      <a:pt x="2941" y="103"/>
                    </a:lnTo>
                    <a:lnTo>
                      <a:pt x="2942" y="102"/>
                    </a:lnTo>
                    <a:lnTo>
                      <a:pt x="2942" y="102"/>
                    </a:lnTo>
                    <a:lnTo>
                      <a:pt x="2942" y="102"/>
                    </a:lnTo>
                    <a:lnTo>
                      <a:pt x="2944" y="100"/>
                    </a:lnTo>
                    <a:lnTo>
                      <a:pt x="2944" y="99"/>
                    </a:lnTo>
                    <a:lnTo>
                      <a:pt x="2944" y="100"/>
                    </a:lnTo>
                    <a:lnTo>
                      <a:pt x="2945" y="98"/>
                    </a:lnTo>
                    <a:lnTo>
                      <a:pt x="2945" y="98"/>
                    </a:lnTo>
                    <a:lnTo>
                      <a:pt x="2946" y="100"/>
                    </a:lnTo>
                    <a:lnTo>
                      <a:pt x="2946" y="100"/>
                    </a:lnTo>
                    <a:lnTo>
                      <a:pt x="2946" y="102"/>
                    </a:lnTo>
                    <a:lnTo>
                      <a:pt x="2947" y="102"/>
                    </a:lnTo>
                    <a:lnTo>
                      <a:pt x="2947" y="101"/>
                    </a:lnTo>
                    <a:lnTo>
                      <a:pt x="2947" y="102"/>
                    </a:lnTo>
                    <a:lnTo>
                      <a:pt x="2948" y="102"/>
                    </a:lnTo>
                    <a:lnTo>
                      <a:pt x="2948" y="102"/>
                    </a:lnTo>
                    <a:lnTo>
                      <a:pt x="2948" y="102"/>
                    </a:lnTo>
                    <a:lnTo>
                      <a:pt x="2949" y="106"/>
                    </a:lnTo>
                    <a:lnTo>
                      <a:pt x="2949" y="108"/>
                    </a:lnTo>
                    <a:lnTo>
                      <a:pt x="2950" y="108"/>
                    </a:lnTo>
                    <a:lnTo>
                      <a:pt x="2950" y="111"/>
                    </a:lnTo>
                    <a:lnTo>
                      <a:pt x="2950" y="110"/>
                    </a:lnTo>
                    <a:lnTo>
                      <a:pt x="2951" y="111"/>
                    </a:lnTo>
                    <a:lnTo>
                      <a:pt x="2951" y="109"/>
                    </a:lnTo>
                    <a:lnTo>
                      <a:pt x="2951" y="107"/>
                    </a:lnTo>
                    <a:lnTo>
                      <a:pt x="2953" y="107"/>
                    </a:lnTo>
                    <a:lnTo>
                      <a:pt x="2953" y="106"/>
                    </a:lnTo>
                    <a:lnTo>
                      <a:pt x="2953" y="105"/>
                    </a:lnTo>
                    <a:lnTo>
                      <a:pt x="2954" y="103"/>
                    </a:lnTo>
                    <a:lnTo>
                      <a:pt x="2954" y="102"/>
                    </a:lnTo>
                    <a:lnTo>
                      <a:pt x="2955" y="103"/>
                    </a:lnTo>
                    <a:lnTo>
                      <a:pt x="2955" y="102"/>
                    </a:lnTo>
                    <a:lnTo>
                      <a:pt x="2955" y="101"/>
                    </a:lnTo>
                    <a:lnTo>
                      <a:pt x="2956" y="101"/>
                    </a:lnTo>
                    <a:lnTo>
                      <a:pt x="2956" y="102"/>
                    </a:lnTo>
                    <a:lnTo>
                      <a:pt x="2956" y="103"/>
                    </a:lnTo>
                    <a:lnTo>
                      <a:pt x="2957" y="106"/>
                    </a:lnTo>
                    <a:lnTo>
                      <a:pt x="2957" y="106"/>
                    </a:lnTo>
                    <a:lnTo>
                      <a:pt x="2957" y="105"/>
                    </a:lnTo>
                    <a:lnTo>
                      <a:pt x="2958" y="107"/>
                    </a:lnTo>
                    <a:lnTo>
                      <a:pt x="2958" y="105"/>
                    </a:lnTo>
                    <a:lnTo>
                      <a:pt x="2959" y="105"/>
                    </a:lnTo>
                    <a:lnTo>
                      <a:pt x="2959" y="107"/>
                    </a:lnTo>
                    <a:lnTo>
                      <a:pt x="2959" y="108"/>
                    </a:lnTo>
                    <a:lnTo>
                      <a:pt x="2960" y="109"/>
                    </a:lnTo>
                    <a:lnTo>
                      <a:pt x="2960" y="109"/>
                    </a:lnTo>
                    <a:lnTo>
                      <a:pt x="2960" y="107"/>
                    </a:lnTo>
                    <a:lnTo>
                      <a:pt x="2962" y="108"/>
                    </a:lnTo>
                    <a:lnTo>
                      <a:pt x="2962" y="107"/>
                    </a:lnTo>
                    <a:lnTo>
                      <a:pt x="2962" y="107"/>
                    </a:lnTo>
                    <a:lnTo>
                      <a:pt x="2963" y="107"/>
                    </a:lnTo>
                    <a:lnTo>
                      <a:pt x="2963" y="107"/>
                    </a:lnTo>
                    <a:lnTo>
                      <a:pt x="2964" y="106"/>
                    </a:lnTo>
                    <a:lnTo>
                      <a:pt x="2964" y="107"/>
                    </a:lnTo>
                    <a:lnTo>
                      <a:pt x="2964" y="108"/>
                    </a:lnTo>
                    <a:lnTo>
                      <a:pt x="2965" y="106"/>
                    </a:lnTo>
                    <a:lnTo>
                      <a:pt x="2965" y="106"/>
                    </a:lnTo>
                    <a:lnTo>
                      <a:pt x="2965" y="107"/>
                    </a:lnTo>
                    <a:lnTo>
                      <a:pt x="2966" y="107"/>
                    </a:lnTo>
                    <a:lnTo>
                      <a:pt x="2966" y="108"/>
                    </a:lnTo>
                    <a:lnTo>
                      <a:pt x="2966" y="107"/>
                    </a:lnTo>
                    <a:lnTo>
                      <a:pt x="2967" y="107"/>
                    </a:lnTo>
                    <a:lnTo>
                      <a:pt x="2967" y="106"/>
                    </a:lnTo>
                    <a:lnTo>
                      <a:pt x="2968" y="108"/>
                    </a:lnTo>
                    <a:lnTo>
                      <a:pt x="2968" y="109"/>
                    </a:lnTo>
                    <a:lnTo>
                      <a:pt x="2968" y="109"/>
                    </a:lnTo>
                    <a:lnTo>
                      <a:pt x="2969" y="107"/>
                    </a:lnTo>
                    <a:lnTo>
                      <a:pt x="2969" y="106"/>
                    </a:lnTo>
                    <a:lnTo>
                      <a:pt x="2969" y="108"/>
                    </a:lnTo>
                    <a:lnTo>
                      <a:pt x="2971" y="108"/>
                    </a:lnTo>
                    <a:lnTo>
                      <a:pt x="2971" y="109"/>
                    </a:lnTo>
                    <a:lnTo>
                      <a:pt x="2971" y="109"/>
                    </a:lnTo>
                    <a:lnTo>
                      <a:pt x="2972" y="110"/>
                    </a:lnTo>
                    <a:lnTo>
                      <a:pt x="2972" y="114"/>
                    </a:lnTo>
                    <a:lnTo>
                      <a:pt x="2973" y="112"/>
                    </a:lnTo>
                    <a:lnTo>
                      <a:pt x="2973" y="114"/>
                    </a:lnTo>
                    <a:lnTo>
                      <a:pt x="2973" y="112"/>
                    </a:lnTo>
                    <a:lnTo>
                      <a:pt x="2974" y="114"/>
                    </a:lnTo>
                    <a:lnTo>
                      <a:pt x="2974" y="114"/>
                    </a:lnTo>
                    <a:lnTo>
                      <a:pt x="2974" y="111"/>
                    </a:lnTo>
                    <a:lnTo>
                      <a:pt x="2975" y="108"/>
                    </a:lnTo>
                    <a:lnTo>
                      <a:pt x="2975" y="108"/>
                    </a:lnTo>
                    <a:lnTo>
                      <a:pt x="2975" y="107"/>
                    </a:lnTo>
                    <a:lnTo>
                      <a:pt x="2976" y="107"/>
                    </a:lnTo>
                    <a:lnTo>
                      <a:pt x="2976" y="109"/>
                    </a:lnTo>
                    <a:lnTo>
                      <a:pt x="2977" y="111"/>
                    </a:lnTo>
                    <a:lnTo>
                      <a:pt x="2977" y="110"/>
                    </a:lnTo>
                    <a:lnTo>
                      <a:pt x="2977" y="110"/>
                    </a:lnTo>
                    <a:lnTo>
                      <a:pt x="2978" y="111"/>
                    </a:lnTo>
                    <a:lnTo>
                      <a:pt x="2978" y="109"/>
                    </a:lnTo>
                    <a:lnTo>
                      <a:pt x="2978" y="109"/>
                    </a:lnTo>
                    <a:lnTo>
                      <a:pt x="2980" y="110"/>
                    </a:lnTo>
                    <a:lnTo>
                      <a:pt x="2980" y="111"/>
                    </a:lnTo>
                    <a:lnTo>
                      <a:pt x="2981" y="112"/>
                    </a:lnTo>
                    <a:lnTo>
                      <a:pt x="2981" y="114"/>
                    </a:lnTo>
                    <a:lnTo>
                      <a:pt x="2981" y="115"/>
                    </a:lnTo>
                    <a:lnTo>
                      <a:pt x="2982" y="115"/>
                    </a:lnTo>
                    <a:lnTo>
                      <a:pt x="2982" y="116"/>
                    </a:lnTo>
                    <a:lnTo>
                      <a:pt x="2982" y="117"/>
                    </a:lnTo>
                    <a:lnTo>
                      <a:pt x="2983" y="119"/>
                    </a:lnTo>
                    <a:lnTo>
                      <a:pt x="2983" y="119"/>
                    </a:lnTo>
                    <a:lnTo>
                      <a:pt x="2983" y="120"/>
                    </a:lnTo>
                    <a:lnTo>
                      <a:pt x="2984" y="121"/>
                    </a:lnTo>
                    <a:lnTo>
                      <a:pt x="2984" y="121"/>
                    </a:lnTo>
                    <a:lnTo>
                      <a:pt x="2985" y="121"/>
                    </a:lnTo>
                    <a:lnTo>
                      <a:pt x="2985" y="120"/>
                    </a:lnTo>
                    <a:lnTo>
                      <a:pt x="2985" y="119"/>
                    </a:lnTo>
                    <a:lnTo>
                      <a:pt x="2986" y="118"/>
                    </a:lnTo>
                    <a:lnTo>
                      <a:pt x="2986" y="118"/>
                    </a:lnTo>
                    <a:lnTo>
                      <a:pt x="2986" y="116"/>
                    </a:lnTo>
                    <a:lnTo>
                      <a:pt x="2987" y="112"/>
                    </a:lnTo>
                    <a:lnTo>
                      <a:pt x="2987" y="111"/>
                    </a:lnTo>
                    <a:lnTo>
                      <a:pt x="2987" y="111"/>
                    </a:lnTo>
                    <a:lnTo>
                      <a:pt x="2989" y="110"/>
                    </a:lnTo>
                    <a:lnTo>
                      <a:pt x="2989" y="111"/>
                    </a:lnTo>
                    <a:lnTo>
                      <a:pt x="2990" y="112"/>
                    </a:lnTo>
                    <a:lnTo>
                      <a:pt x="2990" y="114"/>
                    </a:lnTo>
                    <a:lnTo>
                      <a:pt x="2990" y="114"/>
                    </a:lnTo>
                    <a:lnTo>
                      <a:pt x="2991" y="112"/>
                    </a:lnTo>
                    <a:lnTo>
                      <a:pt x="2991" y="110"/>
                    </a:lnTo>
                    <a:lnTo>
                      <a:pt x="2991" y="111"/>
                    </a:lnTo>
                    <a:lnTo>
                      <a:pt x="2992" y="111"/>
                    </a:lnTo>
                    <a:lnTo>
                      <a:pt x="2992" y="111"/>
                    </a:lnTo>
                    <a:lnTo>
                      <a:pt x="2992" y="112"/>
                    </a:lnTo>
                    <a:lnTo>
                      <a:pt x="2993" y="111"/>
                    </a:lnTo>
                    <a:lnTo>
                      <a:pt x="2993" y="114"/>
                    </a:lnTo>
                    <a:lnTo>
                      <a:pt x="2994" y="114"/>
                    </a:lnTo>
                    <a:lnTo>
                      <a:pt x="2994" y="115"/>
                    </a:lnTo>
                    <a:lnTo>
                      <a:pt x="2994" y="115"/>
                    </a:lnTo>
                    <a:lnTo>
                      <a:pt x="2995" y="115"/>
                    </a:lnTo>
                    <a:lnTo>
                      <a:pt x="2995" y="116"/>
                    </a:lnTo>
                    <a:lnTo>
                      <a:pt x="2995" y="116"/>
                    </a:lnTo>
                    <a:lnTo>
                      <a:pt x="2996" y="118"/>
                    </a:lnTo>
                    <a:lnTo>
                      <a:pt x="2996" y="119"/>
                    </a:lnTo>
                    <a:lnTo>
                      <a:pt x="2996" y="119"/>
                    </a:lnTo>
                    <a:lnTo>
                      <a:pt x="2998" y="120"/>
                    </a:lnTo>
                    <a:lnTo>
                      <a:pt x="2998" y="119"/>
                    </a:lnTo>
                    <a:lnTo>
                      <a:pt x="2999" y="118"/>
                    </a:lnTo>
                    <a:lnTo>
                      <a:pt x="2999" y="118"/>
                    </a:lnTo>
                    <a:lnTo>
                      <a:pt x="2999" y="118"/>
                    </a:lnTo>
                    <a:lnTo>
                      <a:pt x="3000" y="118"/>
                    </a:lnTo>
                    <a:lnTo>
                      <a:pt x="3000" y="116"/>
                    </a:lnTo>
                    <a:lnTo>
                      <a:pt x="3000" y="116"/>
                    </a:lnTo>
                    <a:lnTo>
                      <a:pt x="3001" y="116"/>
                    </a:lnTo>
                    <a:lnTo>
                      <a:pt x="3001" y="116"/>
                    </a:lnTo>
                    <a:lnTo>
                      <a:pt x="3001" y="118"/>
                    </a:lnTo>
                    <a:lnTo>
                      <a:pt x="3002" y="118"/>
                    </a:lnTo>
                    <a:lnTo>
                      <a:pt x="3002" y="115"/>
                    </a:lnTo>
                    <a:lnTo>
                      <a:pt x="3003" y="115"/>
                    </a:lnTo>
                    <a:lnTo>
                      <a:pt x="3003" y="114"/>
                    </a:lnTo>
                    <a:lnTo>
                      <a:pt x="3003" y="112"/>
                    </a:lnTo>
                    <a:lnTo>
                      <a:pt x="3004" y="114"/>
                    </a:lnTo>
                    <a:lnTo>
                      <a:pt x="3004" y="114"/>
                    </a:lnTo>
                    <a:lnTo>
                      <a:pt x="3004" y="114"/>
                    </a:lnTo>
                    <a:lnTo>
                      <a:pt x="3005" y="114"/>
                    </a:lnTo>
                    <a:lnTo>
                      <a:pt x="3005" y="114"/>
                    </a:lnTo>
                    <a:lnTo>
                      <a:pt x="3005" y="114"/>
                    </a:lnTo>
                    <a:lnTo>
                      <a:pt x="3007" y="115"/>
                    </a:lnTo>
                    <a:lnTo>
                      <a:pt x="3007" y="115"/>
                    </a:lnTo>
                    <a:lnTo>
                      <a:pt x="3008" y="116"/>
                    </a:lnTo>
                    <a:lnTo>
                      <a:pt x="3008" y="114"/>
                    </a:lnTo>
                    <a:lnTo>
                      <a:pt x="3008" y="115"/>
                    </a:lnTo>
                    <a:lnTo>
                      <a:pt x="3009" y="115"/>
                    </a:lnTo>
                    <a:lnTo>
                      <a:pt x="3009" y="114"/>
                    </a:lnTo>
                    <a:lnTo>
                      <a:pt x="3009" y="112"/>
                    </a:lnTo>
                    <a:lnTo>
                      <a:pt x="3010" y="116"/>
                    </a:lnTo>
                    <a:lnTo>
                      <a:pt x="3010" y="117"/>
                    </a:lnTo>
                    <a:lnTo>
                      <a:pt x="3010" y="118"/>
                    </a:lnTo>
                    <a:lnTo>
                      <a:pt x="3011" y="119"/>
                    </a:lnTo>
                    <a:lnTo>
                      <a:pt x="3011" y="120"/>
                    </a:lnTo>
                    <a:lnTo>
                      <a:pt x="3012" y="121"/>
                    </a:lnTo>
                    <a:lnTo>
                      <a:pt x="3012" y="121"/>
                    </a:lnTo>
                    <a:lnTo>
                      <a:pt x="3012" y="121"/>
                    </a:lnTo>
                    <a:lnTo>
                      <a:pt x="3013" y="121"/>
                    </a:lnTo>
                    <a:lnTo>
                      <a:pt x="3013" y="123"/>
                    </a:lnTo>
                    <a:lnTo>
                      <a:pt x="3013" y="123"/>
                    </a:lnTo>
                    <a:lnTo>
                      <a:pt x="3014" y="123"/>
                    </a:lnTo>
                    <a:lnTo>
                      <a:pt x="3014" y="125"/>
                    </a:lnTo>
                    <a:lnTo>
                      <a:pt x="3014" y="125"/>
                    </a:lnTo>
                    <a:lnTo>
                      <a:pt x="3016" y="124"/>
                    </a:lnTo>
                    <a:lnTo>
                      <a:pt x="3016" y="124"/>
                    </a:lnTo>
                    <a:lnTo>
                      <a:pt x="3017" y="124"/>
                    </a:lnTo>
                    <a:lnTo>
                      <a:pt x="3017" y="125"/>
                    </a:lnTo>
                    <a:lnTo>
                      <a:pt x="3017" y="127"/>
                    </a:lnTo>
                    <a:lnTo>
                      <a:pt x="3018" y="126"/>
                    </a:lnTo>
                    <a:lnTo>
                      <a:pt x="3018" y="126"/>
                    </a:lnTo>
                    <a:lnTo>
                      <a:pt x="3018" y="124"/>
                    </a:lnTo>
                    <a:lnTo>
                      <a:pt x="3019" y="124"/>
                    </a:lnTo>
                    <a:lnTo>
                      <a:pt x="3019" y="123"/>
                    </a:lnTo>
                    <a:lnTo>
                      <a:pt x="3020" y="120"/>
                    </a:lnTo>
                    <a:lnTo>
                      <a:pt x="3020" y="121"/>
                    </a:lnTo>
                    <a:lnTo>
                      <a:pt x="3020" y="120"/>
                    </a:lnTo>
                    <a:lnTo>
                      <a:pt x="3021" y="120"/>
                    </a:lnTo>
                    <a:lnTo>
                      <a:pt x="3021" y="120"/>
                    </a:lnTo>
                    <a:lnTo>
                      <a:pt x="3021" y="119"/>
                    </a:lnTo>
                    <a:lnTo>
                      <a:pt x="3022" y="120"/>
                    </a:lnTo>
                    <a:lnTo>
                      <a:pt x="3022" y="118"/>
                    </a:lnTo>
                    <a:lnTo>
                      <a:pt x="3022" y="118"/>
                    </a:lnTo>
                    <a:lnTo>
                      <a:pt x="3023" y="116"/>
                    </a:lnTo>
                    <a:lnTo>
                      <a:pt x="3023" y="119"/>
                    </a:lnTo>
                    <a:lnTo>
                      <a:pt x="3025" y="119"/>
                    </a:lnTo>
                    <a:lnTo>
                      <a:pt x="3025" y="119"/>
                    </a:lnTo>
                    <a:lnTo>
                      <a:pt x="3025" y="119"/>
                    </a:lnTo>
                    <a:lnTo>
                      <a:pt x="3026" y="118"/>
                    </a:lnTo>
                    <a:lnTo>
                      <a:pt x="3026" y="118"/>
                    </a:lnTo>
                    <a:lnTo>
                      <a:pt x="3026" y="118"/>
                    </a:lnTo>
                    <a:lnTo>
                      <a:pt x="3027" y="118"/>
                    </a:lnTo>
                    <a:lnTo>
                      <a:pt x="3027" y="116"/>
                    </a:lnTo>
                    <a:lnTo>
                      <a:pt x="3027" y="116"/>
                    </a:lnTo>
                    <a:lnTo>
                      <a:pt x="3028" y="115"/>
                    </a:lnTo>
                    <a:lnTo>
                      <a:pt x="3028" y="115"/>
                    </a:lnTo>
                    <a:lnTo>
                      <a:pt x="3029" y="118"/>
                    </a:lnTo>
                    <a:lnTo>
                      <a:pt x="3029" y="121"/>
                    </a:lnTo>
                    <a:lnTo>
                      <a:pt x="3029" y="121"/>
                    </a:lnTo>
                    <a:lnTo>
                      <a:pt x="3030" y="123"/>
                    </a:lnTo>
                    <a:lnTo>
                      <a:pt x="3030" y="124"/>
                    </a:lnTo>
                    <a:lnTo>
                      <a:pt x="3030" y="124"/>
                    </a:lnTo>
                    <a:lnTo>
                      <a:pt x="3031" y="125"/>
                    </a:lnTo>
                    <a:lnTo>
                      <a:pt x="3031" y="126"/>
                    </a:lnTo>
                    <a:lnTo>
                      <a:pt x="3031" y="126"/>
                    </a:lnTo>
                    <a:lnTo>
                      <a:pt x="3032" y="126"/>
                    </a:lnTo>
                    <a:lnTo>
                      <a:pt x="3032" y="126"/>
                    </a:lnTo>
                    <a:lnTo>
                      <a:pt x="3034" y="124"/>
                    </a:lnTo>
                    <a:lnTo>
                      <a:pt x="3034" y="126"/>
                    </a:lnTo>
                    <a:lnTo>
                      <a:pt x="3034" y="126"/>
                    </a:lnTo>
                    <a:lnTo>
                      <a:pt x="3035" y="126"/>
                    </a:lnTo>
                    <a:lnTo>
                      <a:pt x="3035" y="128"/>
                    </a:lnTo>
                    <a:lnTo>
                      <a:pt x="3035" y="128"/>
                    </a:lnTo>
                    <a:lnTo>
                      <a:pt x="3036" y="129"/>
                    </a:lnTo>
                    <a:lnTo>
                      <a:pt x="3036" y="128"/>
                    </a:lnTo>
                    <a:lnTo>
                      <a:pt x="3036" y="124"/>
                    </a:lnTo>
                    <a:lnTo>
                      <a:pt x="3037" y="124"/>
                    </a:lnTo>
                    <a:lnTo>
                      <a:pt x="3037" y="121"/>
                    </a:lnTo>
                    <a:lnTo>
                      <a:pt x="3038" y="121"/>
                    </a:lnTo>
                    <a:lnTo>
                      <a:pt x="3038" y="121"/>
                    </a:lnTo>
                    <a:lnTo>
                      <a:pt x="3038" y="123"/>
                    </a:lnTo>
                    <a:lnTo>
                      <a:pt x="3039" y="125"/>
                    </a:lnTo>
                    <a:lnTo>
                      <a:pt x="3039" y="124"/>
                    </a:lnTo>
                    <a:lnTo>
                      <a:pt x="3039" y="121"/>
                    </a:lnTo>
                    <a:lnTo>
                      <a:pt x="3040" y="121"/>
                    </a:lnTo>
                    <a:lnTo>
                      <a:pt x="3040" y="119"/>
                    </a:lnTo>
                    <a:lnTo>
                      <a:pt x="3040" y="118"/>
                    </a:lnTo>
                    <a:lnTo>
                      <a:pt x="3041" y="116"/>
                    </a:lnTo>
                    <a:lnTo>
                      <a:pt x="3041" y="117"/>
                    </a:lnTo>
                    <a:lnTo>
                      <a:pt x="3043" y="115"/>
                    </a:lnTo>
                    <a:lnTo>
                      <a:pt x="3043" y="118"/>
                    </a:lnTo>
                    <a:lnTo>
                      <a:pt x="3043" y="118"/>
                    </a:lnTo>
                    <a:lnTo>
                      <a:pt x="3044" y="119"/>
                    </a:lnTo>
                    <a:lnTo>
                      <a:pt x="3044" y="120"/>
                    </a:lnTo>
                    <a:lnTo>
                      <a:pt x="3044" y="121"/>
                    </a:lnTo>
                    <a:lnTo>
                      <a:pt x="3045" y="121"/>
                    </a:lnTo>
                    <a:lnTo>
                      <a:pt x="3045" y="125"/>
                    </a:lnTo>
                    <a:lnTo>
                      <a:pt x="3045" y="124"/>
                    </a:lnTo>
                    <a:lnTo>
                      <a:pt x="3046" y="124"/>
                    </a:lnTo>
                    <a:lnTo>
                      <a:pt x="3046" y="123"/>
                    </a:lnTo>
                    <a:lnTo>
                      <a:pt x="3047" y="123"/>
                    </a:lnTo>
                    <a:lnTo>
                      <a:pt x="3047" y="121"/>
                    </a:lnTo>
                    <a:lnTo>
                      <a:pt x="3047" y="123"/>
                    </a:lnTo>
                    <a:lnTo>
                      <a:pt x="3048" y="121"/>
                    </a:lnTo>
                    <a:lnTo>
                      <a:pt x="3048" y="123"/>
                    </a:lnTo>
                    <a:lnTo>
                      <a:pt x="3048" y="123"/>
                    </a:lnTo>
                    <a:lnTo>
                      <a:pt x="3049" y="121"/>
                    </a:lnTo>
                    <a:lnTo>
                      <a:pt x="3049" y="123"/>
                    </a:lnTo>
                    <a:lnTo>
                      <a:pt x="3049" y="123"/>
                    </a:lnTo>
                    <a:lnTo>
                      <a:pt x="3050" y="123"/>
                    </a:lnTo>
                    <a:lnTo>
                      <a:pt x="3050" y="120"/>
                    </a:lnTo>
                    <a:lnTo>
                      <a:pt x="3052" y="120"/>
                    </a:lnTo>
                    <a:lnTo>
                      <a:pt x="3052" y="118"/>
                    </a:lnTo>
                    <a:lnTo>
                      <a:pt x="3052" y="119"/>
                    </a:lnTo>
                    <a:lnTo>
                      <a:pt x="3053" y="119"/>
                    </a:lnTo>
                    <a:lnTo>
                      <a:pt x="3053" y="119"/>
                    </a:lnTo>
                    <a:lnTo>
                      <a:pt x="3053" y="119"/>
                    </a:lnTo>
                    <a:lnTo>
                      <a:pt x="3054" y="119"/>
                    </a:lnTo>
                    <a:lnTo>
                      <a:pt x="3054" y="120"/>
                    </a:lnTo>
                    <a:lnTo>
                      <a:pt x="3054" y="120"/>
                    </a:lnTo>
                    <a:lnTo>
                      <a:pt x="3055" y="119"/>
                    </a:lnTo>
                    <a:lnTo>
                      <a:pt x="3055" y="119"/>
                    </a:lnTo>
                    <a:lnTo>
                      <a:pt x="3056" y="119"/>
                    </a:lnTo>
                    <a:lnTo>
                      <a:pt x="3056" y="118"/>
                    </a:lnTo>
                    <a:lnTo>
                      <a:pt x="3056" y="118"/>
                    </a:lnTo>
                    <a:lnTo>
                      <a:pt x="3057" y="117"/>
                    </a:lnTo>
                    <a:lnTo>
                      <a:pt x="3057" y="118"/>
                    </a:lnTo>
                    <a:lnTo>
                      <a:pt x="3057" y="116"/>
                    </a:lnTo>
                    <a:lnTo>
                      <a:pt x="3058" y="114"/>
                    </a:lnTo>
                    <a:lnTo>
                      <a:pt x="3058" y="114"/>
                    </a:lnTo>
                    <a:lnTo>
                      <a:pt x="3058" y="112"/>
                    </a:lnTo>
                    <a:lnTo>
                      <a:pt x="3059" y="115"/>
                    </a:lnTo>
                    <a:lnTo>
                      <a:pt x="3059" y="116"/>
                    </a:lnTo>
                    <a:lnTo>
                      <a:pt x="3061" y="115"/>
                    </a:lnTo>
                    <a:lnTo>
                      <a:pt x="3061" y="115"/>
                    </a:lnTo>
                    <a:lnTo>
                      <a:pt x="3061" y="117"/>
                    </a:lnTo>
                    <a:lnTo>
                      <a:pt x="3062" y="116"/>
                    </a:lnTo>
                    <a:lnTo>
                      <a:pt x="3062" y="116"/>
                    </a:lnTo>
                    <a:lnTo>
                      <a:pt x="3062" y="117"/>
                    </a:lnTo>
                    <a:lnTo>
                      <a:pt x="3063" y="118"/>
                    </a:lnTo>
                    <a:lnTo>
                      <a:pt x="3063" y="119"/>
                    </a:lnTo>
                    <a:lnTo>
                      <a:pt x="3064" y="119"/>
                    </a:lnTo>
                    <a:lnTo>
                      <a:pt x="3064" y="123"/>
                    </a:lnTo>
                    <a:lnTo>
                      <a:pt x="3064" y="125"/>
                    </a:lnTo>
                    <a:lnTo>
                      <a:pt x="3065" y="124"/>
                    </a:lnTo>
                    <a:lnTo>
                      <a:pt x="3065" y="123"/>
                    </a:lnTo>
                    <a:lnTo>
                      <a:pt x="3065" y="124"/>
                    </a:lnTo>
                    <a:lnTo>
                      <a:pt x="3066" y="125"/>
                    </a:lnTo>
                    <a:lnTo>
                      <a:pt x="3066" y="126"/>
                    </a:lnTo>
                    <a:lnTo>
                      <a:pt x="3066" y="126"/>
                    </a:lnTo>
                    <a:lnTo>
                      <a:pt x="3067" y="125"/>
                    </a:lnTo>
                    <a:lnTo>
                      <a:pt x="3067" y="125"/>
                    </a:lnTo>
                    <a:lnTo>
                      <a:pt x="3068" y="125"/>
                    </a:lnTo>
                    <a:lnTo>
                      <a:pt x="3068" y="125"/>
                    </a:lnTo>
                    <a:lnTo>
                      <a:pt x="3068" y="124"/>
                    </a:lnTo>
                    <a:lnTo>
                      <a:pt x="3070" y="121"/>
                    </a:lnTo>
                    <a:lnTo>
                      <a:pt x="3070" y="121"/>
                    </a:lnTo>
                    <a:lnTo>
                      <a:pt x="3070" y="123"/>
                    </a:lnTo>
                    <a:lnTo>
                      <a:pt x="3071" y="124"/>
                    </a:lnTo>
                    <a:lnTo>
                      <a:pt x="3071" y="123"/>
                    </a:lnTo>
                    <a:lnTo>
                      <a:pt x="3071" y="124"/>
                    </a:lnTo>
                    <a:lnTo>
                      <a:pt x="3072" y="124"/>
                    </a:lnTo>
                    <a:lnTo>
                      <a:pt x="3072" y="125"/>
                    </a:lnTo>
                    <a:lnTo>
                      <a:pt x="3073" y="123"/>
                    </a:lnTo>
                    <a:lnTo>
                      <a:pt x="3073" y="123"/>
                    </a:lnTo>
                    <a:lnTo>
                      <a:pt x="3073" y="120"/>
                    </a:lnTo>
                    <a:lnTo>
                      <a:pt x="3074" y="119"/>
                    </a:lnTo>
                    <a:lnTo>
                      <a:pt x="3074" y="119"/>
                    </a:lnTo>
                    <a:lnTo>
                      <a:pt x="3074" y="120"/>
                    </a:lnTo>
                    <a:lnTo>
                      <a:pt x="3075" y="120"/>
                    </a:lnTo>
                    <a:lnTo>
                      <a:pt x="3075" y="120"/>
                    </a:lnTo>
                    <a:lnTo>
                      <a:pt x="3075" y="119"/>
                    </a:lnTo>
                    <a:lnTo>
                      <a:pt x="3076" y="118"/>
                    </a:lnTo>
                    <a:lnTo>
                      <a:pt x="3076" y="118"/>
                    </a:lnTo>
                    <a:lnTo>
                      <a:pt x="3077" y="117"/>
                    </a:lnTo>
                    <a:lnTo>
                      <a:pt x="3077" y="120"/>
                    </a:lnTo>
                    <a:lnTo>
                      <a:pt x="3077" y="121"/>
                    </a:lnTo>
                    <a:lnTo>
                      <a:pt x="3079" y="121"/>
                    </a:lnTo>
                    <a:lnTo>
                      <a:pt x="3079" y="123"/>
                    </a:lnTo>
                    <a:lnTo>
                      <a:pt x="3079" y="120"/>
                    </a:lnTo>
                    <a:lnTo>
                      <a:pt x="3080" y="119"/>
                    </a:lnTo>
                    <a:lnTo>
                      <a:pt x="3080" y="116"/>
                    </a:lnTo>
                    <a:lnTo>
                      <a:pt x="3080" y="115"/>
                    </a:lnTo>
                    <a:lnTo>
                      <a:pt x="3081" y="115"/>
                    </a:lnTo>
                    <a:lnTo>
                      <a:pt x="3081" y="115"/>
                    </a:lnTo>
                    <a:lnTo>
                      <a:pt x="3082" y="115"/>
                    </a:lnTo>
                    <a:lnTo>
                      <a:pt x="3082" y="115"/>
                    </a:lnTo>
                    <a:lnTo>
                      <a:pt x="3082" y="115"/>
                    </a:lnTo>
                    <a:lnTo>
                      <a:pt x="3083" y="115"/>
                    </a:lnTo>
                    <a:lnTo>
                      <a:pt x="3083" y="115"/>
                    </a:lnTo>
                    <a:lnTo>
                      <a:pt x="3083" y="115"/>
                    </a:lnTo>
                    <a:lnTo>
                      <a:pt x="3084" y="116"/>
                    </a:lnTo>
                    <a:lnTo>
                      <a:pt x="3084" y="118"/>
                    </a:lnTo>
                    <a:lnTo>
                      <a:pt x="3084" y="118"/>
                    </a:lnTo>
                    <a:lnTo>
                      <a:pt x="3085" y="117"/>
                    </a:lnTo>
                    <a:lnTo>
                      <a:pt x="3085" y="117"/>
                    </a:lnTo>
                    <a:lnTo>
                      <a:pt x="3086" y="115"/>
                    </a:lnTo>
                    <a:lnTo>
                      <a:pt x="3086" y="115"/>
                    </a:lnTo>
                    <a:lnTo>
                      <a:pt x="3086" y="115"/>
                    </a:lnTo>
                    <a:lnTo>
                      <a:pt x="3088" y="112"/>
                    </a:lnTo>
                    <a:lnTo>
                      <a:pt x="3088" y="112"/>
                    </a:lnTo>
                    <a:lnTo>
                      <a:pt x="3088" y="111"/>
                    </a:lnTo>
                    <a:lnTo>
                      <a:pt x="3089" y="111"/>
                    </a:lnTo>
                    <a:lnTo>
                      <a:pt x="3089" y="112"/>
                    </a:lnTo>
                    <a:lnTo>
                      <a:pt x="3089" y="111"/>
                    </a:lnTo>
                    <a:lnTo>
                      <a:pt x="3090" y="111"/>
                    </a:lnTo>
                    <a:lnTo>
                      <a:pt x="3090" y="114"/>
                    </a:lnTo>
                    <a:lnTo>
                      <a:pt x="3091" y="114"/>
                    </a:lnTo>
                    <a:lnTo>
                      <a:pt x="3091" y="112"/>
                    </a:lnTo>
                    <a:lnTo>
                      <a:pt x="3091" y="112"/>
                    </a:lnTo>
                    <a:lnTo>
                      <a:pt x="3092" y="112"/>
                    </a:lnTo>
                    <a:lnTo>
                      <a:pt x="3092" y="115"/>
                    </a:lnTo>
                    <a:lnTo>
                      <a:pt x="3092" y="114"/>
                    </a:lnTo>
                    <a:lnTo>
                      <a:pt x="3093" y="115"/>
                    </a:lnTo>
                    <a:lnTo>
                      <a:pt x="3093" y="114"/>
                    </a:lnTo>
                    <a:lnTo>
                      <a:pt x="3093" y="115"/>
                    </a:lnTo>
                    <a:lnTo>
                      <a:pt x="3094" y="115"/>
                    </a:lnTo>
                    <a:lnTo>
                      <a:pt x="3094" y="116"/>
                    </a:lnTo>
                    <a:lnTo>
                      <a:pt x="3095" y="117"/>
                    </a:lnTo>
                    <a:lnTo>
                      <a:pt x="3095" y="116"/>
                    </a:lnTo>
                    <a:lnTo>
                      <a:pt x="3095" y="118"/>
                    </a:lnTo>
                    <a:lnTo>
                      <a:pt x="3097" y="119"/>
                    </a:lnTo>
                    <a:lnTo>
                      <a:pt x="3097" y="120"/>
                    </a:lnTo>
                    <a:lnTo>
                      <a:pt x="3097" y="124"/>
                    </a:lnTo>
                    <a:lnTo>
                      <a:pt x="3098" y="125"/>
                    </a:lnTo>
                    <a:lnTo>
                      <a:pt x="3098" y="125"/>
                    </a:lnTo>
                    <a:lnTo>
                      <a:pt x="3098" y="127"/>
                    </a:lnTo>
                    <a:lnTo>
                      <a:pt x="3099" y="126"/>
                    </a:lnTo>
                    <a:lnTo>
                      <a:pt x="3099" y="126"/>
                    </a:lnTo>
                    <a:lnTo>
                      <a:pt x="3100" y="126"/>
                    </a:lnTo>
                    <a:lnTo>
                      <a:pt x="3100" y="124"/>
                    </a:lnTo>
                    <a:lnTo>
                      <a:pt x="3100" y="123"/>
                    </a:lnTo>
                    <a:lnTo>
                      <a:pt x="3101" y="120"/>
                    </a:lnTo>
                    <a:lnTo>
                      <a:pt x="3101" y="120"/>
                    </a:lnTo>
                    <a:lnTo>
                      <a:pt x="3101" y="118"/>
                    </a:lnTo>
                    <a:lnTo>
                      <a:pt x="3102" y="118"/>
                    </a:lnTo>
                    <a:lnTo>
                      <a:pt x="3102" y="117"/>
                    </a:lnTo>
                    <a:lnTo>
                      <a:pt x="3102" y="115"/>
                    </a:lnTo>
                    <a:lnTo>
                      <a:pt x="3103" y="114"/>
                    </a:lnTo>
                    <a:lnTo>
                      <a:pt x="3103" y="115"/>
                    </a:lnTo>
                    <a:lnTo>
                      <a:pt x="3104" y="117"/>
                    </a:lnTo>
                    <a:lnTo>
                      <a:pt x="3104" y="118"/>
                    </a:lnTo>
                    <a:lnTo>
                      <a:pt x="3104" y="118"/>
                    </a:lnTo>
                    <a:lnTo>
                      <a:pt x="3106" y="119"/>
                    </a:lnTo>
                    <a:lnTo>
                      <a:pt x="3106" y="120"/>
                    </a:lnTo>
                    <a:lnTo>
                      <a:pt x="3106" y="120"/>
                    </a:lnTo>
                    <a:lnTo>
                      <a:pt x="3107" y="119"/>
                    </a:lnTo>
                    <a:lnTo>
                      <a:pt x="3107" y="117"/>
                    </a:lnTo>
                    <a:lnTo>
                      <a:pt x="3108" y="116"/>
                    </a:lnTo>
                    <a:lnTo>
                      <a:pt x="3108" y="116"/>
                    </a:lnTo>
                    <a:lnTo>
                      <a:pt x="3108" y="117"/>
                    </a:lnTo>
                    <a:lnTo>
                      <a:pt x="3109" y="116"/>
                    </a:lnTo>
                    <a:lnTo>
                      <a:pt x="3109" y="116"/>
                    </a:lnTo>
                    <a:lnTo>
                      <a:pt x="3109" y="118"/>
                    </a:lnTo>
                    <a:lnTo>
                      <a:pt x="3110" y="118"/>
                    </a:lnTo>
                    <a:lnTo>
                      <a:pt x="3110" y="118"/>
                    </a:lnTo>
                    <a:lnTo>
                      <a:pt x="3110" y="118"/>
                    </a:lnTo>
                    <a:lnTo>
                      <a:pt x="3111" y="119"/>
                    </a:lnTo>
                    <a:lnTo>
                      <a:pt x="3111" y="121"/>
                    </a:lnTo>
                    <a:lnTo>
                      <a:pt x="3112" y="123"/>
                    </a:lnTo>
                    <a:lnTo>
                      <a:pt x="3112" y="124"/>
                    </a:lnTo>
                    <a:lnTo>
                      <a:pt x="3112" y="124"/>
                    </a:lnTo>
                    <a:lnTo>
                      <a:pt x="3113" y="124"/>
                    </a:lnTo>
                    <a:lnTo>
                      <a:pt x="3113" y="126"/>
                    </a:lnTo>
                    <a:lnTo>
                      <a:pt x="3113" y="127"/>
                    </a:lnTo>
                    <a:lnTo>
                      <a:pt x="3115" y="127"/>
                    </a:lnTo>
                    <a:lnTo>
                      <a:pt x="3115" y="129"/>
                    </a:lnTo>
                    <a:lnTo>
                      <a:pt x="3115" y="129"/>
                    </a:lnTo>
                    <a:lnTo>
                      <a:pt x="3116" y="128"/>
                    </a:lnTo>
                    <a:lnTo>
                      <a:pt x="3116" y="127"/>
                    </a:lnTo>
                    <a:lnTo>
                      <a:pt x="3117" y="126"/>
                    </a:lnTo>
                    <a:lnTo>
                      <a:pt x="3117" y="124"/>
                    </a:lnTo>
                    <a:lnTo>
                      <a:pt x="3117" y="123"/>
                    </a:lnTo>
                    <a:lnTo>
                      <a:pt x="3118" y="120"/>
                    </a:lnTo>
                    <a:lnTo>
                      <a:pt x="3118" y="123"/>
                    </a:lnTo>
                    <a:lnTo>
                      <a:pt x="3118" y="123"/>
                    </a:lnTo>
                    <a:lnTo>
                      <a:pt x="3119" y="119"/>
                    </a:lnTo>
                    <a:lnTo>
                      <a:pt x="3119" y="120"/>
                    </a:lnTo>
                    <a:lnTo>
                      <a:pt x="3119" y="121"/>
                    </a:lnTo>
                    <a:lnTo>
                      <a:pt x="3120" y="123"/>
                    </a:lnTo>
                    <a:lnTo>
                      <a:pt x="3120" y="123"/>
                    </a:lnTo>
                    <a:lnTo>
                      <a:pt x="3121" y="124"/>
                    </a:lnTo>
                    <a:lnTo>
                      <a:pt x="3121" y="126"/>
                    </a:lnTo>
                    <a:lnTo>
                      <a:pt x="3121" y="124"/>
                    </a:lnTo>
                    <a:lnTo>
                      <a:pt x="3122" y="124"/>
                    </a:lnTo>
                    <a:lnTo>
                      <a:pt x="3122" y="124"/>
                    </a:lnTo>
                    <a:lnTo>
                      <a:pt x="3122" y="125"/>
                    </a:lnTo>
                    <a:lnTo>
                      <a:pt x="3124" y="125"/>
                    </a:lnTo>
                    <a:lnTo>
                      <a:pt x="3124" y="125"/>
                    </a:lnTo>
                    <a:lnTo>
                      <a:pt x="3124" y="126"/>
                    </a:lnTo>
                    <a:lnTo>
                      <a:pt x="3125" y="127"/>
                    </a:lnTo>
                    <a:lnTo>
                      <a:pt x="3125" y="126"/>
                    </a:lnTo>
                    <a:lnTo>
                      <a:pt x="3126" y="126"/>
                    </a:lnTo>
                    <a:lnTo>
                      <a:pt x="3126" y="126"/>
                    </a:lnTo>
                    <a:lnTo>
                      <a:pt x="3126" y="126"/>
                    </a:lnTo>
                    <a:lnTo>
                      <a:pt x="3127" y="127"/>
                    </a:lnTo>
                    <a:lnTo>
                      <a:pt x="3127" y="126"/>
                    </a:lnTo>
                    <a:lnTo>
                      <a:pt x="3127" y="126"/>
                    </a:lnTo>
                    <a:lnTo>
                      <a:pt x="3128" y="124"/>
                    </a:lnTo>
                    <a:lnTo>
                      <a:pt x="3128" y="124"/>
                    </a:lnTo>
                    <a:lnTo>
                      <a:pt x="3128" y="124"/>
                    </a:lnTo>
                    <a:lnTo>
                      <a:pt x="3129" y="124"/>
                    </a:lnTo>
                    <a:lnTo>
                      <a:pt x="3129" y="126"/>
                    </a:lnTo>
                    <a:lnTo>
                      <a:pt x="3130" y="125"/>
                    </a:lnTo>
                    <a:lnTo>
                      <a:pt x="3130" y="126"/>
                    </a:lnTo>
                    <a:lnTo>
                      <a:pt x="3130" y="124"/>
                    </a:lnTo>
                    <a:lnTo>
                      <a:pt x="3131" y="125"/>
                    </a:lnTo>
                    <a:lnTo>
                      <a:pt x="3131" y="125"/>
                    </a:lnTo>
                    <a:lnTo>
                      <a:pt x="3131" y="126"/>
                    </a:lnTo>
                    <a:lnTo>
                      <a:pt x="3133" y="125"/>
                    </a:lnTo>
                    <a:lnTo>
                      <a:pt x="3133" y="124"/>
                    </a:lnTo>
                    <a:lnTo>
                      <a:pt x="3133" y="124"/>
                    </a:lnTo>
                    <a:lnTo>
                      <a:pt x="3134" y="121"/>
                    </a:lnTo>
                    <a:lnTo>
                      <a:pt x="3134" y="123"/>
                    </a:lnTo>
                    <a:lnTo>
                      <a:pt x="3135" y="121"/>
                    </a:lnTo>
                    <a:lnTo>
                      <a:pt x="3135" y="120"/>
                    </a:lnTo>
                    <a:lnTo>
                      <a:pt x="3135" y="121"/>
                    </a:lnTo>
                    <a:lnTo>
                      <a:pt x="3136" y="121"/>
                    </a:lnTo>
                    <a:lnTo>
                      <a:pt x="3136" y="123"/>
                    </a:lnTo>
                    <a:lnTo>
                      <a:pt x="3136" y="124"/>
                    </a:lnTo>
                    <a:lnTo>
                      <a:pt x="3137" y="124"/>
                    </a:lnTo>
                    <a:lnTo>
                      <a:pt x="3137" y="124"/>
                    </a:lnTo>
                    <a:lnTo>
                      <a:pt x="3137" y="124"/>
                    </a:lnTo>
                    <a:lnTo>
                      <a:pt x="3138" y="124"/>
                    </a:lnTo>
                    <a:lnTo>
                      <a:pt x="3138" y="123"/>
                    </a:lnTo>
                    <a:lnTo>
                      <a:pt x="3139" y="124"/>
                    </a:lnTo>
                    <a:lnTo>
                      <a:pt x="3139" y="121"/>
                    </a:lnTo>
                    <a:lnTo>
                      <a:pt x="3139" y="120"/>
                    </a:lnTo>
                    <a:lnTo>
                      <a:pt x="3140" y="119"/>
                    </a:lnTo>
                    <a:lnTo>
                      <a:pt x="3140" y="120"/>
                    </a:lnTo>
                    <a:lnTo>
                      <a:pt x="3140" y="119"/>
                    </a:lnTo>
                    <a:lnTo>
                      <a:pt x="3142" y="119"/>
                    </a:lnTo>
                    <a:lnTo>
                      <a:pt x="3142" y="120"/>
                    </a:lnTo>
                    <a:lnTo>
                      <a:pt x="3142" y="123"/>
                    </a:lnTo>
                    <a:lnTo>
                      <a:pt x="3143" y="121"/>
                    </a:lnTo>
                    <a:lnTo>
                      <a:pt x="3143" y="123"/>
                    </a:lnTo>
                    <a:lnTo>
                      <a:pt x="3144" y="123"/>
                    </a:lnTo>
                    <a:lnTo>
                      <a:pt x="3144" y="123"/>
                    </a:lnTo>
                    <a:lnTo>
                      <a:pt x="3144" y="121"/>
                    </a:lnTo>
                    <a:lnTo>
                      <a:pt x="3145" y="120"/>
                    </a:lnTo>
                    <a:lnTo>
                      <a:pt x="3145" y="119"/>
                    </a:lnTo>
                    <a:lnTo>
                      <a:pt x="3145" y="120"/>
                    </a:lnTo>
                    <a:lnTo>
                      <a:pt x="3146" y="120"/>
                    </a:lnTo>
                    <a:lnTo>
                      <a:pt x="3146" y="119"/>
                    </a:lnTo>
                    <a:lnTo>
                      <a:pt x="3146" y="120"/>
                    </a:lnTo>
                    <a:lnTo>
                      <a:pt x="3147" y="121"/>
                    </a:lnTo>
                    <a:lnTo>
                      <a:pt x="3147" y="123"/>
                    </a:lnTo>
                    <a:lnTo>
                      <a:pt x="3148" y="124"/>
                    </a:lnTo>
                    <a:lnTo>
                      <a:pt x="3148" y="127"/>
                    </a:lnTo>
                    <a:lnTo>
                      <a:pt x="3148" y="128"/>
                    </a:lnTo>
                    <a:lnTo>
                      <a:pt x="3149" y="130"/>
                    </a:lnTo>
                    <a:lnTo>
                      <a:pt x="3149" y="128"/>
                    </a:lnTo>
                    <a:lnTo>
                      <a:pt x="3149" y="128"/>
                    </a:lnTo>
                    <a:lnTo>
                      <a:pt x="3151" y="127"/>
                    </a:lnTo>
                    <a:lnTo>
                      <a:pt x="3151" y="126"/>
                    </a:lnTo>
                    <a:lnTo>
                      <a:pt x="3152" y="127"/>
                    </a:lnTo>
                    <a:lnTo>
                      <a:pt x="3152" y="121"/>
                    </a:lnTo>
                    <a:lnTo>
                      <a:pt x="3152" y="120"/>
                    </a:lnTo>
                    <a:lnTo>
                      <a:pt x="3153" y="119"/>
                    </a:lnTo>
                    <a:lnTo>
                      <a:pt x="3153" y="118"/>
                    </a:lnTo>
                    <a:lnTo>
                      <a:pt x="3153" y="118"/>
                    </a:lnTo>
                    <a:lnTo>
                      <a:pt x="3154" y="120"/>
                    </a:lnTo>
                    <a:lnTo>
                      <a:pt x="3154" y="120"/>
                    </a:lnTo>
                    <a:lnTo>
                      <a:pt x="3154" y="119"/>
                    </a:lnTo>
                    <a:lnTo>
                      <a:pt x="3155" y="120"/>
                    </a:lnTo>
                    <a:lnTo>
                      <a:pt x="3155" y="118"/>
                    </a:lnTo>
                    <a:lnTo>
                      <a:pt x="3156" y="119"/>
                    </a:lnTo>
                    <a:lnTo>
                      <a:pt x="3156" y="118"/>
                    </a:lnTo>
                    <a:lnTo>
                      <a:pt x="3156" y="115"/>
                    </a:lnTo>
                    <a:lnTo>
                      <a:pt x="3157" y="115"/>
                    </a:lnTo>
                    <a:lnTo>
                      <a:pt x="3157" y="111"/>
                    </a:lnTo>
                    <a:lnTo>
                      <a:pt x="3157" y="110"/>
                    </a:lnTo>
                    <a:lnTo>
                      <a:pt x="3158" y="110"/>
                    </a:lnTo>
                    <a:lnTo>
                      <a:pt x="3158" y="110"/>
                    </a:lnTo>
                    <a:lnTo>
                      <a:pt x="3158" y="111"/>
                    </a:lnTo>
                    <a:lnTo>
                      <a:pt x="3160" y="114"/>
                    </a:lnTo>
                    <a:lnTo>
                      <a:pt x="3160" y="117"/>
                    </a:lnTo>
                    <a:lnTo>
                      <a:pt x="3161" y="119"/>
                    </a:lnTo>
                    <a:lnTo>
                      <a:pt x="3161" y="120"/>
                    </a:lnTo>
                    <a:lnTo>
                      <a:pt x="3161" y="120"/>
                    </a:lnTo>
                    <a:lnTo>
                      <a:pt x="3162" y="120"/>
                    </a:lnTo>
                    <a:lnTo>
                      <a:pt x="3162" y="119"/>
                    </a:lnTo>
                    <a:lnTo>
                      <a:pt x="3162" y="118"/>
                    </a:lnTo>
                    <a:lnTo>
                      <a:pt x="3163" y="118"/>
                    </a:lnTo>
                    <a:lnTo>
                      <a:pt x="3163" y="119"/>
                    </a:lnTo>
                    <a:lnTo>
                      <a:pt x="3163" y="120"/>
                    </a:lnTo>
                    <a:lnTo>
                      <a:pt x="3164" y="121"/>
                    </a:lnTo>
                    <a:lnTo>
                      <a:pt x="3164" y="123"/>
                    </a:lnTo>
                    <a:lnTo>
                      <a:pt x="3165" y="124"/>
                    </a:lnTo>
                    <a:lnTo>
                      <a:pt x="3165" y="123"/>
                    </a:lnTo>
                    <a:lnTo>
                      <a:pt x="3165" y="120"/>
                    </a:lnTo>
                    <a:lnTo>
                      <a:pt x="3166" y="119"/>
                    </a:lnTo>
                    <a:lnTo>
                      <a:pt x="3166" y="117"/>
                    </a:lnTo>
                    <a:lnTo>
                      <a:pt x="3166" y="116"/>
                    </a:lnTo>
                    <a:lnTo>
                      <a:pt x="3167" y="117"/>
                    </a:lnTo>
                    <a:lnTo>
                      <a:pt x="3167" y="119"/>
                    </a:lnTo>
                    <a:lnTo>
                      <a:pt x="3167" y="120"/>
                    </a:lnTo>
                    <a:lnTo>
                      <a:pt x="3169" y="120"/>
                    </a:lnTo>
                    <a:lnTo>
                      <a:pt x="3169" y="123"/>
                    </a:lnTo>
                    <a:lnTo>
                      <a:pt x="3170" y="124"/>
                    </a:lnTo>
                    <a:lnTo>
                      <a:pt x="3170" y="127"/>
                    </a:lnTo>
                    <a:lnTo>
                      <a:pt x="3170" y="124"/>
                    </a:lnTo>
                    <a:lnTo>
                      <a:pt x="3171" y="124"/>
                    </a:lnTo>
                    <a:lnTo>
                      <a:pt x="3171" y="123"/>
                    </a:lnTo>
                    <a:lnTo>
                      <a:pt x="3171" y="121"/>
                    </a:lnTo>
                    <a:lnTo>
                      <a:pt x="3172" y="121"/>
                    </a:lnTo>
                    <a:lnTo>
                      <a:pt x="3172" y="120"/>
                    </a:lnTo>
                    <a:lnTo>
                      <a:pt x="3172" y="118"/>
                    </a:lnTo>
                    <a:lnTo>
                      <a:pt x="3173" y="118"/>
                    </a:lnTo>
                    <a:lnTo>
                      <a:pt x="3173" y="116"/>
                    </a:lnTo>
                    <a:lnTo>
                      <a:pt x="3174" y="115"/>
                    </a:lnTo>
                    <a:lnTo>
                      <a:pt x="3174" y="116"/>
                    </a:lnTo>
                    <a:lnTo>
                      <a:pt x="3174" y="116"/>
                    </a:lnTo>
                    <a:lnTo>
                      <a:pt x="3175" y="115"/>
                    </a:lnTo>
                    <a:lnTo>
                      <a:pt x="3175" y="115"/>
                    </a:lnTo>
                    <a:lnTo>
                      <a:pt x="3175" y="115"/>
                    </a:lnTo>
                    <a:lnTo>
                      <a:pt x="3176" y="116"/>
                    </a:lnTo>
                    <a:lnTo>
                      <a:pt x="3176" y="115"/>
                    </a:lnTo>
                    <a:lnTo>
                      <a:pt x="3176" y="116"/>
                    </a:lnTo>
                    <a:lnTo>
                      <a:pt x="3178" y="118"/>
                    </a:lnTo>
                    <a:lnTo>
                      <a:pt x="3178" y="119"/>
                    </a:lnTo>
                    <a:lnTo>
                      <a:pt x="3179" y="121"/>
                    </a:lnTo>
                    <a:lnTo>
                      <a:pt x="3179" y="123"/>
                    </a:lnTo>
                    <a:lnTo>
                      <a:pt x="3179" y="121"/>
                    </a:lnTo>
                    <a:lnTo>
                      <a:pt x="3180" y="121"/>
                    </a:lnTo>
                    <a:lnTo>
                      <a:pt x="3180" y="123"/>
                    </a:lnTo>
                    <a:lnTo>
                      <a:pt x="3180" y="125"/>
                    </a:lnTo>
                    <a:lnTo>
                      <a:pt x="3181" y="127"/>
                    </a:lnTo>
                    <a:lnTo>
                      <a:pt x="3181" y="127"/>
                    </a:lnTo>
                    <a:lnTo>
                      <a:pt x="3181" y="126"/>
                    </a:lnTo>
                    <a:lnTo>
                      <a:pt x="3182" y="124"/>
                    </a:lnTo>
                    <a:lnTo>
                      <a:pt x="3182" y="123"/>
                    </a:lnTo>
                    <a:lnTo>
                      <a:pt x="3183" y="121"/>
                    </a:lnTo>
                    <a:lnTo>
                      <a:pt x="3183" y="121"/>
                    </a:lnTo>
                    <a:lnTo>
                      <a:pt x="3183" y="120"/>
                    </a:lnTo>
                    <a:lnTo>
                      <a:pt x="3184" y="121"/>
                    </a:lnTo>
                    <a:lnTo>
                      <a:pt x="3184" y="121"/>
                    </a:lnTo>
                    <a:lnTo>
                      <a:pt x="3184" y="120"/>
                    </a:lnTo>
                    <a:lnTo>
                      <a:pt x="3185" y="120"/>
                    </a:lnTo>
                    <a:lnTo>
                      <a:pt x="3185" y="120"/>
                    </a:lnTo>
                    <a:lnTo>
                      <a:pt x="3185" y="123"/>
                    </a:lnTo>
                    <a:lnTo>
                      <a:pt x="3186" y="121"/>
                    </a:lnTo>
                    <a:lnTo>
                      <a:pt x="3186" y="120"/>
                    </a:lnTo>
                    <a:lnTo>
                      <a:pt x="3188" y="121"/>
                    </a:lnTo>
                    <a:lnTo>
                      <a:pt x="3188" y="120"/>
                    </a:lnTo>
                    <a:lnTo>
                      <a:pt x="3188" y="121"/>
                    </a:lnTo>
                    <a:lnTo>
                      <a:pt x="3189" y="121"/>
                    </a:lnTo>
                    <a:lnTo>
                      <a:pt x="3189" y="118"/>
                    </a:lnTo>
                    <a:lnTo>
                      <a:pt x="3189" y="116"/>
                    </a:lnTo>
                    <a:lnTo>
                      <a:pt x="3190" y="116"/>
                    </a:lnTo>
                    <a:lnTo>
                      <a:pt x="3190" y="115"/>
                    </a:lnTo>
                    <a:lnTo>
                      <a:pt x="3190" y="115"/>
                    </a:lnTo>
                    <a:lnTo>
                      <a:pt x="3191" y="114"/>
                    </a:lnTo>
                    <a:lnTo>
                      <a:pt x="3191" y="114"/>
                    </a:lnTo>
                    <a:lnTo>
                      <a:pt x="3192" y="111"/>
                    </a:lnTo>
                    <a:lnTo>
                      <a:pt x="3192" y="111"/>
                    </a:lnTo>
                    <a:lnTo>
                      <a:pt x="3192" y="112"/>
                    </a:lnTo>
                    <a:lnTo>
                      <a:pt x="3193" y="115"/>
                    </a:lnTo>
                    <a:lnTo>
                      <a:pt x="3193" y="116"/>
                    </a:lnTo>
                    <a:lnTo>
                      <a:pt x="3193" y="118"/>
                    </a:lnTo>
                    <a:lnTo>
                      <a:pt x="3194" y="119"/>
                    </a:lnTo>
                    <a:lnTo>
                      <a:pt x="3194" y="120"/>
                    </a:lnTo>
                    <a:lnTo>
                      <a:pt x="3195" y="121"/>
                    </a:lnTo>
                    <a:lnTo>
                      <a:pt x="3195" y="123"/>
                    </a:lnTo>
                    <a:lnTo>
                      <a:pt x="3195" y="123"/>
                    </a:lnTo>
                    <a:lnTo>
                      <a:pt x="3197" y="123"/>
                    </a:lnTo>
                    <a:lnTo>
                      <a:pt x="3197" y="123"/>
                    </a:lnTo>
                    <a:lnTo>
                      <a:pt x="3197" y="121"/>
                    </a:lnTo>
                    <a:lnTo>
                      <a:pt x="3198" y="123"/>
                    </a:lnTo>
                    <a:lnTo>
                      <a:pt x="3198" y="123"/>
                    </a:lnTo>
                    <a:lnTo>
                      <a:pt x="3198" y="121"/>
                    </a:lnTo>
                    <a:lnTo>
                      <a:pt x="3199" y="120"/>
                    </a:lnTo>
                    <a:lnTo>
                      <a:pt x="3199" y="120"/>
                    </a:lnTo>
                    <a:lnTo>
                      <a:pt x="3200" y="120"/>
                    </a:lnTo>
                    <a:lnTo>
                      <a:pt x="3200" y="120"/>
                    </a:lnTo>
                    <a:lnTo>
                      <a:pt x="3200" y="119"/>
                    </a:lnTo>
                    <a:lnTo>
                      <a:pt x="3201" y="121"/>
                    </a:lnTo>
                    <a:lnTo>
                      <a:pt x="3201" y="120"/>
                    </a:lnTo>
                    <a:lnTo>
                      <a:pt x="3201" y="121"/>
                    </a:lnTo>
                    <a:lnTo>
                      <a:pt x="3202" y="123"/>
                    </a:lnTo>
                    <a:lnTo>
                      <a:pt x="3202" y="123"/>
                    </a:lnTo>
                    <a:lnTo>
                      <a:pt x="3202" y="124"/>
                    </a:lnTo>
                    <a:lnTo>
                      <a:pt x="3203" y="124"/>
                    </a:lnTo>
                    <a:lnTo>
                      <a:pt x="3203" y="125"/>
                    </a:lnTo>
                    <a:lnTo>
                      <a:pt x="3204" y="124"/>
                    </a:lnTo>
                    <a:lnTo>
                      <a:pt x="3204" y="125"/>
                    </a:lnTo>
                    <a:lnTo>
                      <a:pt x="3204" y="126"/>
                    </a:lnTo>
                    <a:lnTo>
                      <a:pt x="3206" y="128"/>
                    </a:lnTo>
                    <a:lnTo>
                      <a:pt x="3206" y="128"/>
                    </a:lnTo>
                    <a:lnTo>
                      <a:pt x="3206" y="127"/>
                    </a:lnTo>
                    <a:lnTo>
                      <a:pt x="3207" y="129"/>
                    </a:lnTo>
                    <a:lnTo>
                      <a:pt x="3207" y="130"/>
                    </a:lnTo>
                    <a:lnTo>
                      <a:pt x="3207" y="131"/>
                    </a:lnTo>
                    <a:lnTo>
                      <a:pt x="3208" y="133"/>
                    </a:lnTo>
                    <a:lnTo>
                      <a:pt x="3208" y="131"/>
                    </a:lnTo>
                    <a:lnTo>
                      <a:pt x="3209" y="130"/>
                    </a:lnTo>
                    <a:lnTo>
                      <a:pt x="3209" y="128"/>
                    </a:lnTo>
                    <a:lnTo>
                      <a:pt x="3209" y="127"/>
                    </a:lnTo>
                    <a:lnTo>
                      <a:pt x="3210" y="127"/>
                    </a:lnTo>
                    <a:lnTo>
                      <a:pt x="3210" y="127"/>
                    </a:lnTo>
                    <a:lnTo>
                      <a:pt x="3210" y="126"/>
                    </a:lnTo>
                    <a:lnTo>
                      <a:pt x="3211" y="124"/>
                    </a:lnTo>
                    <a:lnTo>
                      <a:pt x="3211" y="126"/>
                    </a:lnTo>
                    <a:lnTo>
                      <a:pt x="3211" y="124"/>
                    </a:lnTo>
                    <a:lnTo>
                      <a:pt x="3212" y="124"/>
                    </a:lnTo>
                    <a:lnTo>
                      <a:pt x="3212" y="124"/>
                    </a:lnTo>
                    <a:lnTo>
                      <a:pt x="3213" y="123"/>
                    </a:lnTo>
                    <a:lnTo>
                      <a:pt x="3213" y="126"/>
                    </a:lnTo>
                    <a:lnTo>
                      <a:pt x="3213" y="126"/>
                    </a:lnTo>
                    <a:lnTo>
                      <a:pt x="3215" y="128"/>
                    </a:lnTo>
                    <a:lnTo>
                      <a:pt x="3215" y="128"/>
                    </a:lnTo>
                    <a:lnTo>
                      <a:pt x="3215" y="127"/>
                    </a:lnTo>
                    <a:lnTo>
                      <a:pt x="3216" y="127"/>
                    </a:lnTo>
                    <a:lnTo>
                      <a:pt x="3216" y="128"/>
                    </a:lnTo>
                    <a:lnTo>
                      <a:pt x="3216" y="128"/>
                    </a:lnTo>
                    <a:lnTo>
                      <a:pt x="3217" y="126"/>
                    </a:lnTo>
                    <a:lnTo>
                      <a:pt x="3217" y="124"/>
                    </a:lnTo>
                    <a:lnTo>
                      <a:pt x="3218" y="124"/>
                    </a:lnTo>
                    <a:lnTo>
                      <a:pt x="3218" y="124"/>
                    </a:lnTo>
                    <a:lnTo>
                      <a:pt x="3218" y="126"/>
                    </a:lnTo>
                    <a:lnTo>
                      <a:pt x="3219" y="126"/>
                    </a:lnTo>
                    <a:lnTo>
                      <a:pt x="3219" y="125"/>
                    </a:lnTo>
                    <a:lnTo>
                      <a:pt x="3219" y="124"/>
                    </a:lnTo>
                    <a:lnTo>
                      <a:pt x="3220" y="125"/>
                    </a:lnTo>
                    <a:lnTo>
                      <a:pt x="3220" y="125"/>
                    </a:lnTo>
                    <a:lnTo>
                      <a:pt x="3220" y="124"/>
                    </a:lnTo>
                    <a:lnTo>
                      <a:pt x="3221" y="126"/>
                    </a:lnTo>
                    <a:lnTo>
                      <a:pt x="3221" y="124"/>
                    </a:lnTo>
                    <a:lnTo>
                      <a:pt x="3222" y="123"/>
                    </a:lnTo>
                    <a:lnTo>
                      <a:pt x="3222" y="121"/>
                    </a:lnTo>
                    <a:lnTo>
                      <a:pt x="3222" y="120"/>
                    </a:lnTo>
                    <a:lnTo>
                      <a:pt x="3224" y="121"/>
                    </a:lnTo>
                    <a:lnTo>
                      <a:pt x="3224" y="123"/>
                    </a:lnTo>
                    <a:lnTo>
                      <a:pt x="3224" y="121"/>
                    </a:lnTo>
                    <a:lnTo>
                      <a:pt x="3225" y="124"/>
                    </a:lnTo>
                    <a:lnTo>
                      <a:pt x="3225" y="123"/>
                    </a:lnTo>
                    <a:lnTo>
                      <a:pt x="3225" y="124"/>
                    </a:lnTo>
                    <a:lnTo>
                      <a:pt x="3226" y="125"/>
                    </a:lnTo>
                    <a:lnTo>
                      <a:pt x="3226" y="125"/>
                    </a:lnTo>
                    <a:lnTo>
                      <a:pt x="3227" y="124"/>
                    </a:lnTo>
                    <a:lnTo>
                      <a:pt x="3227" y="125"/>
                    </a:lnTo>
                    <a:lnTo>
                      <a:pt x="3227" y="124"/>
                    </a:lnTo>
                    <a:lnTo>
                      <a:pt x="3228" y="125"/>
                    </a:lnTo>
                    <a:lnTo>
                      <a:pt x="3228" y="127"/>
                    </a:lnTo>
                    <a:lnTo>
                      <a:pt x="3228" y="126"/>
                    </a:lnTo>
                    <a:lnTo>
                      <a:pt x="3229" y="126"/>
                    </a:lnTo>
                    <a:lnTo>
                      <a:pt x="3229" y="127"/>
                    </a:lnTo>
                    <a:lnTo>
                      <a:pt x="3229" y="127"/>
                    </a:lnTo>
                    <a:lnTo>
                      <a:pt x="3230" y="127"/>
                    </a:lnTo>
                    <a:lnTo>
                      <a:pt x="3230" y="127"/>
                    </a:lnTo>
                    <a:lnTo>
                      <a:pt x="3231" y="127"/>
                    </a:lnTo>
                    <a:lnTo>
                      <a:pt x="3231" y="127"/>
                    </a:lnTo>
                    <a:lnTo>
                      <a:pt x="3231" y="128"/>
                    </a:lnTo>
                    <a:lnTo>
                      <a:pt x="3233" y="127"/>
                    </a:lnTo>
                    <a:lnTo>
                      <a:pt x="3233" y="127"/>
                    </a:lnTo>
                    <a:lnTo>
                      <a:pt x="3233" y="127"/>
                    </a:lnTo>
                    <a:lnTo>
                      <a:pt x="3234" y="127"/>
                    </a:lnTo>
                    <a:lnTo>
                      <a:pt x="3234" y="126"/>
                    </a:lnTo>
                    <a:lnTo>
                      <a:pt x="3234" y="126"/>
                    </a:lnTo>
                    <a:lnTo>
                      <a:pt x="3235" y="126"/>
                    </a:lnTo>
                    <a:lnTo>
                      <a:pt x="3235" y="129"/>
                    </a:lnTo>
                    <a:lnTo>
                      <a:pt x="3236" y="128"/>
                    </a:lnTo>
                    <a:lnTo>
                      <a:pt x="3236" y="126"/>
                    </a:lnTo>
                    <a:lnTo>
                      <a:pt x="3236" y="124"/>
                    </a:lnTo>
                    <a:lnTo>
                      <a:pt x="3237" y="124"/>
                    </a:lnTo>
                    <a:lnTo>
                      <a:pt x="3237" y="120"/>
                    </a:lnTo>
                    <a:lnTo>
                      <a:pt x="3237" y="120"/>
                    </a:lnTo>
                    <a:lnTo>
                      <a:pt x="3238" y="120"/>
                    </a:lnTo>
                    <a:lnTo>
                      <a:pt x="3238" y="120"/>
                    </a:lnTo>
                    <a:lnTo>
                      <a:pt x="3239" y="123"/>
                    </a:lnTo>
                    <a:lnTo>
                      <a:pt x="3239" y="124"/>
                    </a:lnTo>
                    <a:lnTo>
                      <a:pt x="3239" y="125"/>
                    </a:lnTo>
                    <a:lnTo>
                      <a:pt x="3240" y="126"/>
                    </a:lnTo>
                    <a:lnTo>
                      <a:pt x="3240" y="127"/>
                    </a:lnTo>
                    <a:lnTo>
                      <a:pt x="3240" y="128"/>
                    </a:lnTo>
                    <a:lnTo>
                      <a:pt x="3242" y="128"/>
                    </a:lnTo>
                    <a:lnTo>
                      <a:pt x="3242" y="130"/>
                    </a:lnTo>
                    <a:lnTo>
                      <a:pt x="3242" y="130"/>
                    </a:lnTo>
                    <a:lnTo>
                      <a:pt x="3243" y="131"/>
                    </a:lnTo>
                    <a:lnTo>
                      <a:pt x="3243" y="129"/>
                    </a:lnTo>
                    <a:lnTo>
                      <a:pt x="3244" y="128"/>
                    </a:lnTo>
                    <a:lnTo>
                      <a:pt x="3244" y="127"/>
                    </a:lnTo>
                    <a:lnTo>
                      <a:pt x="3244" y="124"/>
                    </a:lnTo>
                    <a:lnTo>
                      <a:pt x="3245" y="121"/>
                    </a:lnTo>
                    <a:lnTo>
                      <a:pt x="3245" y="120"/>
                    </a:lnTo>
                    <a:lnTo>
                      <a:pt x="3245" y="118"/>
                    </a:lnTo>
                    <a:lnTo>
                      <a:pt x="3246" y="116"/>
                    </a:lnTo>
                    <a:lnTo>
                      <a:pt x="3246" y="116"/>
                    </a:lnTo>
                    <a:lnTo>
                      <a:pt x="3246" y="118"/>
                    </a:lnTo>
                    <a:lnTo>
                      <a:pt x="3247" y="119"/>
                    </a:lnTo>
                    <a:lnTo>
                      <a:pt x="3247" y="120"/>
                    </a:lnTo>
                    <a:lnTo>
                      <a:pt x="3248" y="123"/>
                    </a:lnTo>
                    <a:lnTo>
                      <a:pt x="3248" y="123"/>
                    </a:lnTo>
                    <a:lnTo>
                      <a:pt x="3248" y="121"/>
                    </a:lnTo>
                    <a:lnTo>
                      <a:pt x="3249" y="120"/>
                    </a:lnTo>
                    <a:lnTo>
                      <a:pt x="3249" y="120"/>
                    </a:lnTo>
                    <a:lnTo>
                      <a:pt x="3249" y="120"/>
                    </a:lnTo>
                    <a:lnTo>
                      <a:pt x="3251" y="121"/>
                    </a:lnTo>
                    <a:lnTo>
                      <a:pt x="3251" y="124"/>
                    </a:lnTo>
                    <a:lnTo>
                      <a:pt x="3251" y="123"/>
                    </a:lnTo>
                    <a:lnTo>
                      <a:pt x="3252" y="124"/>
                    </a:lnTo>
                    <a:lnTo>
                      <a:pt x="3252" y="124"/>
                    </a:lnTo>
                    <a:lnTo>
                      <a:pt x="3253" y="124"/>
                    </a:lnTo>
                    <a:lnTo>
                      <a:pt x="3253" y="124"/>
                    </a:lnTo>
                    <a:lnTo>
                      <a:pt x="3253" y="124"/>
                    </a:lnTo>
                    <a:lnTo>
                      <a:pt x="3254" y="125"/>
                    </a:lnTo>
                    <a:lnTo>
                      <a:pt x="3254" y="127"/>
                    </a:lnTo>
                    <a:lnTo>
                      <a:pt x="3254" y="129"/>
                    </a:lnTo>
                    <a:lnTo>
                      <a:pt x="3255" y="128"/>
                    </a:lnTo>
                    <a:lnTo>
                      <a:pt x="3255" y="126"/>
                    </a:lnTo>
                    <a:lnTo>
                      <a:pt x="3255" y="126"/>
                    </a:lnTo>
                    <a:lnTo>
                      <a:pt x="3256" y="126"/>
                    </a:lnTo>
                    <a:lnTo>
                      <a:pt x="3256" y="124"/>
                    </a:lnTo>
                    <a:lnTo>
                      <a:pt x="3257" y="124"/>
                    </a:lnTo>
                    <a:lnTo>
                      <a:pt x="3257" y="123"/>
                    </a:lnTo>
                    <a:lnTo>
                      <a:pt x="3257" y="124"/>
                    </a:lnTo>
                    <a:lnTo>
                      <a:pt x="3258" y="125"/>
                    </a:lnTo>
                    <a:lnTo>
                      <a:pt x="3258" y="126"/>
                    </a:lnTo>
                    <a:lnTo>
                      <a:pt x="3258" y="127"/>
                    </a:lnTo>
                    <a:lnTo>
                      <a:pt x="3260" y="126"/>
                    </a:lnTo>
                    <a:lnTo>
                      <a:pt x="3260" y="127"/>
                    </a:lnTo>
                    <a:lnTo>
                      <a:pt x="3260" y="127"/>
                    </a:lnTo>
                    <a:lnTo>
                      <a:pt x="3261" y="127"/>
                    </a:lnTo>
                    <a:lnTo>
                      <a:pt x="3261" y="127"/>
                    </a:lnTo>
                    <a:lnTo>
                      <a:pt x="3262" y="127"/>
                    </a:lnTo>
                    <a:lnTo>
                      <a:pt x="3262" y="128"/>
                    </a:lnTo>
                    <a:lnTo>
                      <a:pt x="3262" y="129"/>
                    </a:lnTo>
                    <a:lnTo>
                      <a:pt x="3263" y="128"/>
                    </a:lnTo>
                    <a:lnTo>
                      <a:pt x="3263" y="129"/>
                    </a:lnTo>
                    <a:lnTo>
                      <a:pt x="3263" y="130"/>
                    </a:lnTo>
                    <a:lnTo>
                      <a:pt x="3264" y="131"/>
                    </a:lnTo>
                    <a:lnTo>
                      <a:pt x="3264" y="131"/>
                    </a:lnTo>
                    <a:lnTo>
                      <a:pt x="3264" y="131"/>
                    </a:lnTo>
                    <a:lnTo>
                      <a:pt x="3265" y="130"/>
                    </a:lnTo>
                    <a:lnTo>
                      <a:pt x="3265" y="129"/>
                    </a:lnTo>
                    <a:lnTo>
                      <a:pt x="3266" y="128"/>
                    </a:lnTo>
                    <a:lnTo>
                      <a:pt x="3266" y="128"/>
                    </a:lnTo>
                    <a:lnTo>
                      <a:pt x="3266" y="126"/>
                    </a:lnTo>
                    <a:lnTo>
                      <a:pt x="3267" y="126"/>
                    </a:lnTo>
                    <a:lnTo>
                      <a:pt x="3267" y="125"/>
                    </a:lnTo>
                    <a:lnTo>
                      <a:pt x="3267" y="126"/>
                    </a:lnTo>
                    <a:lnTo>
                      <a:pt x="3269" y="126"/>
                    </a:lnTo>
                    <a:lnTo>
                      <a:pt x="3269" y="124"/>
                    </a:lnTo>
                    <a:lnTo>
                      <a:pt x="3269" y="126"/>
                    </a:lnTo>
                    <a:lnTo>
                      <a:pt x="3270" y="127"/>
                    </a:lnTo>
                    <a:lnTo>
                      <a:pt x="3270" y="128"/>
                    </a:lnTo>
                    <a:lnTo>
                      <a:pt x="3271" y="127"/>
                    </a:lnTo>
                    <a:lnTo>
                      <a:pt x="3271" y="126"/>
                    </a:lnTo>
                    <a:lnTo>
                      <a:pt x="3271" y="124"/>
                    </a:lnTo>
                    <a:lnTo>
                      <a:pt x="3272" y="123"/>
                    </a:lnTo>
                    <a:lnTo>
                      <a:pt x="3272" y="121"/>
                    </a:lnTo>
                    <a:lnTo>
                      <a:pt x="3272" y="121"/>
                    </a:lnTo>
                    <a:lnTo>
                      <a:pt x="3273" y="123"/>
                    </a:lnTo>
                    <a:lnTo>
                      <a:pt x="3273" y="123"/>
                    </a:lnTo>
                    <a:lnTo>
                      <a:pt x="3273" y="126"/>
                    </a:lnTo>
                    <a:lnTo>
                      <a:pt x="3274" y="126"/>
                    </a:lnTo>
                    <a:lnTo>
                      <a:pt x="3274" y="127"/>
                    </a:lnTo>
                    <a:lnTo>
                      <a:pt x="3275" y="128"/>
                    </a:lnTo>
                    <a:lnTo>
                      <a:pt x="3275" y="129"/>
                    </a:lnTo>
                    <a:lnTo>
                      <a:pt x="3275" y="128"/>
                    </a:lnTo>
                    <a:lnTo>
                      <a:pt x="3276" y="129"/>
                    </a:lnTo>
                    <a:lnTo>
                      <a:pt x="3276" y="129"/>
                    </a:lnTo>
                    <a:lnTo>
                      <a:pt x="3276" y="131"/>
                    </a:lnTo>
                    <a:lnTo>
                      <a:pt x="3278" y="134"/>
                    </a:lnTo>
                    <a:lnTo>
                      <a:pt x="3278" y="136"/>
                    </a:lnTo>
                    <a:lnTo>
                      <a:pt x="3278" y="136"/>
                    </a:lnTo>
                    <a:lnTo>
                      <a:pt x="3279" y="137"/>
                    </a:lnTo>
                    <a:lnTo>
                      <a:pt x="3279" y="137"/>
                    </a:lnTo>
                    <a:lnTo>
                      <a:pt x="3280" y="137"/>
                    </a:lnTo>
                    <a:lnTo>
                      <a:pt x="3280" y="137"/>
                    </a:lnTo>
                    <a:lnTo>
                      <a:pt x="3280" y="137"/>
                    </a:lnTo>
                    <a:lnTo>
                      <a:pt x="3281" y="137"/>
                    </a:lnTo>
                    <a:lnTo>
                      <a:pt x="3281" y="134"/>
                    </a:lnTo>
                    <a:lnTo>
                      <a:pt x="3281" y="134"/>
                    </a:lnTo>
                    <a:lnTo>
                      <a:pt x="3282" y="131"/>
                    </a:lnTo>
                    <a:lnTo>
                      <a:pt x="3282" y="131"/>
                    </a:lnTo>
                    <a:lnTo>
                      <a:pt x="3283" y="130"/>
                    </a:lnTo>
                    <a:lnTo>
                      <a:pt x="3283" y="128"/>
                    </a:lnTo>
                    <a:lnTo>
                      <a:pt x="3283" y="129"/>
                    </a:lnTo>
                    <a:lnTo>
                      <a:pt x="3284" y="130"/>
                    </a:lnTo>
                    <a:lnTo>
                      <a:pt x="3284" y="131"/>
                    </a:lnTo>
                    <a:lnTo>
                      <a:pt x="3284" y="131"/>
                    </a:lnTo>
                    <a:lnTo>
                      <a:pt x="3285" y="131"/>
                    </a:lnTo>
                    <a:lnTo>
                      <a:pt x="3285" y="133"/>
                    </a:lnTo>
                    <a:lnTo>
                      <a:pt x="3285" y="131"/>
                    </a:lnTo>
                    <a:lnTo>
                      <a:pt x="3287" y="130"/>
                    </a:lnTo>
                    <a:lnTo>
                      <a:pt x="3287" y="130"/>
                    </a:lnTo>
                    <a:lnTo>
                      <a:pt x="3288" y="130"/>
                    </a:lnTo>
                    <a:lnTo>
                      <a:pt x="3288" y="131"/>
                    </a:lnTo>
                    <a:lnTo>
                      <a:pt x="3288" y="133"/>
                    </a:lnTo>
                    <a:lnTo>
                      <a:pt x="3289" y="134"/>
                    </a:lnTo>
                    <a:lnTo>
                      <a:pt x="3289" y="134"/>
                    </a:lnTo>
                    <a:lnTo>
                      <a:pt x="3289" y="135"/>
                    </a:lnTo>
                    <a:lnTo>
                      <a:pt x="3290" y="135"/>
                    </a:lnTo>
                    <a:lnTo>
                      <a:pt x="3290" y="131"/>
                    </a:lnTo>
                    <a:lnTo>
                      <a:pt x="3290" y="131"/>
                    </a:lnTo>
                    <a:lnTo>
                      <a:pt x="3291" y="129"/>
                    </a:lnTo>
                    <a:lnTo>
                      <a:pt x="3291" y="128"/>
                    </a:lnTo>
                    <a:lnTo>
                      <a:pt x="3292" y="127"/>
                    </a:lnTo>
                    <a:lnTo>
                      <a:pt x="3292" y="127"/>
                    </a:lnTo>
                    <a:lnTo>
                      <a:pt x="3292" y="127"/>
                    </a:lnTo>
                    <a:lnTo>
                      <a:pt x="3293" y="127"/>
                    </a:lnTo>
                    <a:lnTo>
                      <a:pt x="3293" y="128"/>
                    </a:lnTo>
                    <a:lnTo>
                      <a:pt x="3293" y="130"/>
                    </a:lnTo>
                    <a:lnTo>
                      <a:pt x="3294" y="130"/>
                    </a:lnTo>
                    <a:lnTo>
                      <a:pt x="3294" y="130"/>
                    </a:lnTo>
                    <a:lnTo>
                      <a:pt x="3294" y="129"/>
                    </a:lnTo>
                    <a:lnTo>
                      <a:pt x="3296" y="130"/>
                    </a:lnTo>
                    <a:lnTo>
                      <a:pt x="3296" y="129"/>
                    </a:lnTo>
                    <a:lnTo>
                      <a:pt x="3297" y="129"/>
                    </a:lnTo>
                    <a:lnTo>
                      <a:pt x="3297" y="127"/>
                    </a:lnTo>
                    <a:lnTo>
                      <a:pt x="3297" y="127"/>
                    </a:lnTo>
                    <a:lnTo>
                      <a:pt x="3298" y="123"/>
                    </a:lnTo>
                    <a:lnTo>
                      <a:pt x="3298" y="123"/>
                    </a:lnTo>
                    <a:lnTo>
                      <a:pt x="3298" y="123"/>
                    </a:lnTo>
                    <a:lnTo>
                      <a:pt x="3299" y="121"/>
                    </a:lnTo>
                    <a:lnTo>
                      <a:pt x="3299" y="123"/>
                    </a:lnTo>
                    <a:lnTo>
                      <a:pt x="3299" y="123"/>
                    </a:lnTo>
                    <a:lnTo>
                      <a:pt x="3300" y="126"/>
                    </a:lnTo>
                    <a:lnTo>
                      <a:pt x="3300" y="126"/>
                    </a:lnTo>
                    <a:lnTo>
                      <a:pt x="3301" y="126"/>
                    </a:lnTo>
                    <a:lnTo>
                      <a:pt x="3301" y="124"/>
                    </a:lnTo>
                    <a:lnTo>
                      <a:pt x="3301" y="123"/>
                    </a:lnTo>
                    <a:lnTo>
                      <a:pt x="3302" y="124"/>
                    </a:lnTo>
                    <a:lnTo>
                      <a:pt x="3302" y="124"/>
                    </a:lnTo>
                    <a:lnTo>
                      <a:pt x="3302" y="123"/>
                    </a:lnTo>
                    <a:lnTo>
                      <a:pt x="3303" y="124"/>
                    </a:lnTo>
                    <a:lnTo>
                      <a:pt x="3303" y="125"/>
                    </a:lnTo>
                    <a:lnTo>
                      <a:pt x="3303" y="126"/>
                    </a:lnTo>
                    <a:lnTo>
                      <a:pt x="3305" y="126"/>
                    </a:lnTo>
                    <a:lnTo>
                      <a:pt x="3305" y="128"/>
                    </a:lnTo>
                    <a:lnTo>
                      <a:pt x="3306" y="129"/>
                    </a:lnTo>
                    <a:lnTo>
                      <a:pt x="3306" y="128"/>
                    </a:lnTo>
                    <a:lnTo>
                      <a:pt x="3306" y="126"/>
                    </a:lnTo>
                    <a:lnTo>
                      <a:pt x="3307" y="125"/>
                    </a:lnTo>
                    <a:lnTo>
                      <a:pt x="3307" y="126"/>
                    </a:lnTo>
                    <a:lnTo>
                      <a:pt x="3307" y="127"/>
                    </a:lnTo>
                    <a:lnTo>
                      <a:pt x="3308" y="127"/>
                    </a:lnTo>
                    <a:lnTo>
                      <a:pt x="3308" y="127"/>
                    </a:lnTo>
                    <a:lnTo>
                      <a:pt x="3308" y="127"/>
                    </a:lnTo>
                    <a:lnTo>
                      <a:pt x="3309" y="128"/>
                    </a:lnTo>
                    <a:lnTo>
                      <a:pt x="3309" y="127"/>
                    </a:lnTo>
                    <a:lnTo>
                      <a:pt x="3310" y="128"/>
                    </a:lnTo>
                    <a:lnTo>
                      <a:pt x="3310" y="126"/>
                    </a:lnTo>
                    <a:lnTo>
                      <a:pt x="3310" y="126"/>
                    </a:lnTo>
                    <a:lnTo>
                      <a:pt x="3311" y="126"/>
                    </a:lnTo>
                    <a:lnTo>
                      <a:pt x="3311" y="126"/>
                    </a:lnTo>
                    <a:lnTo>
                      <a:pt x="3311" y="126"/>
                    </a:lnTo>
                    <a:lnTo>
                      <a:pt x="3312" y="128"/>
                    </a:lnTo>
                    <a:lnTo>
                      <a:pt x="3312" y="129"/>
                    </a:lnTo>
                    <a:lnTo>
                      <a:pt x="3312" y="130"/>
                    </a:lnTo>
                    <a:lnTo>
                      <a:pt x="3314" y="129"/>
                    </a:lnTo>
                    <a:lnTo>
                      <a:pt x="3314" y="130"/>
                    </a:lnTo>
                    <a:lnTo>
                      <a:pt x="3315" y="130"/>
                    </a:lnTo>
                    <a:lnTo>
                      <a:pt x="3315" y="128"/>
                    </a:lnTo>
                    <a:lnTo>
                      <a:pt x="3315" y="128"/>
                    </a:lnTo>
                    <a:lnTo>
                      <a:pt x="3316" y="127"/>
                    </a:lnTo>
                    <a:lnTo>
                      <a:pt x="3316" y="124"/>
                    </a:lnTo>
                    <a:lnTo>
                      <a:pt x="3316" y="124"/>
                    </a:lnTo>
                    <a:lnTo>
                      <a:pt x="3317" y="123"/>
                    </a:lnTo>
                    <a:lnTo>
                      <a:pt x="3317" y="121"/>
                    </a:lnTo>
                    <a:lnTo>
                      <a:pt x="3317" y="120"/>
                    </a:lnTo>
                    <a:lnTo>
                      <a:pt x="3318" y="119"/>
                    </a:lnTo>
                    <a:lnTo>
                      <a:pt x="3318" y="116"/>
                    </a:lnTo>
                    <a:lnTo>
                      <a:pt x="3319" y="115"/>
                    </a:lnTo>
                    <a:lnTo>
                      <a:pt x="3319" y="116"/>
                    </a:lnTo>
                    <a:lnTo>
                      <a:pt x="3319" y="116"/>
                    </a:lnTo>
                    <a:lnTo>
                      <a:pt x="3320" y="118"/>
                    </a:lnTo>
                    <a:lnTo>
                      <a:pt x="3320" y="120"/>
                    </a:lnTo>
                    <a:lnTo>
                      <a:pt x="3320" y="120"/>
                    </a:lnTo>
                    <a:lnTo>
                      <a:pt x="3321" y="119"/>
                    </a:lnTo>
                    <a:lnTo>
                      <a:pt x="3321" y="123"/>
                    </a:lnTo>
                    <a:lnTo>
                      <a:pt x="3323" y="124"/>
                    </a:lnTo>
                    <a:lnTo>
                      <a:pt x="3323" y="124"/>
                    </a:lnTo>
                    <a:lnTo>
                      <a:pt x="3323" y="124"/>
                    </a:lnTo>
                    <a:lnTo>
                      <a:pt x="3324" y="128"/>
                    </a:lnTo>
                    <a:lnTo>
                      <a:pt x="3324" y="127"/>
                    </a:lnTo>
                    <a:lnTo>
                      <a:pt x="3324" y="127"/>
                    </a:lnTo>
                    <a:lnTo>
                      <a:pt x="3325" y="127"/>
                    </a:lnTo>
                    <a:lnTo>
                      <a:pt x="3325" y="124"/>
                    </a:lnTo>
                    <a:lnTo>
                      <a:pt x="3325" y="124"/>
                    </a:lnTo>
                    <a:lnTo>
                      <a:pt x="3326" y="123"/>
                    </a:lnTo>
                    <a:lnTo>
                      <a:pt x="3326" y="121"/>
                    </a:lnTo>
                    <a:lnTo>
                      <a:pt x="3327" y="121"/>
                    </a:lnTo>
                    <a:lnTo>
                      <a:pt x="3327" y="121"/>
                    </a:lnTo>
                    <a:lnTo>
                      <a:pt x="3327" y="120"/>
                    </a:lnTo>
                    <a:lnTo>
                      <a:pt x="3328" y="121"/>
                    </a:lnTo>
                    <a:lnTo>
                      <a:pt x="3328" y="119"/>
                    </a:lnTo>
                    <a:lnTo>
                      <a:pt x="3328" y="120"/>
                    </a:lnTo>
                    <a:lnTo>
                      <a:pt x="3329" y="119"/>
                    </a:lnTo>
                    <a:lnTo>
                      <a:pt x="3329" y="119"/>
                    </a:lnTo>
                    <a:lnTo>
                      <a:pt x="3329" y="120"/>
                    </a:lnTo>
                    <a:lnTo>
                      <a:pt x="3330" y="120"/>
                    </a:lnTo>
                    <a:lnTo>
                      <a:pt x="3330" y="120"/>
                    </a:lnTo>
                    <a:lnTo>
                      <a:pt x="3332" y="121"/>
                    </a:lnTo>
                    <a:lnTo>
                      <a:pt x="3332" y="123"/>
                    </a:lnTo>
                    <a:lnTo>
                      <a:pt x="3332" y="120"/>
                    </a:lnTo>
                    <a:lnTo>
                      <a:pt x="3333" y="123"/>
                    </a:lnTo>
                    <a:lnTo>
                      <a:pt x="3333" y="120"/>
                    </a:lnTo>
                    <a:lnTo>
                      <a:pt x="3333" y="120"/>
                    </a:lnTo>
                    <a:lnTo>
                      <a:pt x="3334" y="120"/>
                    </a:lnTo>
                    <a:lnTo>
                      <a:pt x="3334" y="120"/>
                    </a:lnTo>
                    <a:lnTo>
                      <a:pt x="3334" y="120"/>
                    </a:lnTo>
                    <a:lnTo>
                      <a:pt x="3335" y="120"/>
                    </a:lnTo>
                    <a:lnTo>
                      <a:pt x="3335" y="118"/>
                    </a:lnTo>
                    <a:lnTo>
                      <a:pt x="3336" y="119"/>
                    </a:lnTo>
                    <a:lnTo>
                      <a:pt x="3336" y="120"/>
                    </a:lnTo>
                    <a:lnTo>
                      <a:pt x="3336" y="121"/>
                    </a:lnTo>
                    <a:lnTo>
                      <a:pt x="3337" y="121"/>
                    </a:lnTo>
                    <a:lnTo>
                      <a:pt x="3337" y="121"/>
                    </a:lnTo>
                    <a:lnTo>
                      <a:pt x="3337" y="124"/>
                    </a:lnTo>
                    <a:lnTo>
                      <a:pt x="3338" y="125"/>
                    </a:lnTo>
                    <a:lnTo>
                      <a:pt x="3338" y="124"/>
                    </a:lnTo>
                    <a:lnTo>
                      <a:pt x="3338" y="123"/>
                    </a:lnTo>
                    <a:lnTo>
                      <a:pt x="3339" y="120"/>
                    </a:lnTo>
                    <a:lnTo>
                      <a:pt x="3339" y="120"/>
                    </a:lnTo>
                    <a:lnTo>
                      <a:pt x="3341" y="121"/>
                    </a:lnTo>
                    <a:lnTo>
                      <a:pt x="3341" y="121"/>
                    </a:lnTo>
                    <a:lnTo>
                      <a:pt x="3341" y="120"/>
                    </a:lnTo>
                    <a:lnTo>
                      <a:pt x="3342" y="124"/>
                    </a:lnTo>
                    <a:lnTo>
                      <a:pt x="3342" y="124"/>
                    </a:lnTo>
                    <a:lnTo>
                      <a:pt x="3342" y="124"/>
                    </a:lnTo>
                    <a:lnTo>
                      <a:pt x="3343" y="123"/>
                    </a:lnTo>
                    <a:lnTo>
                      <a:pt x="3343" y="121"/>
                    </a:lnTo>
                    <a:lnTo>
                      <a:pt x="3343" y="121"/>
                    </a:lnTo>
                    <a:lnTo>
                      <a:pt x="3344" y="121"/>
                    </a:lnTo>
                    <a:lnTo>
                      <a:pt x="3344" y="123"/>
                    </a:lnTo>
                    <a:lnTo>
                      <a:pt x="3345" y="124"/>
                    </a:lnTo>
                    <a:lnTo>
                      <a:pt x="3345" y="127"/>
                    </a:lnTo>
                    <a:lnTo>
                      <a:pt x="3345" y="127"/>
                    </a:lnTo>
                    <a:lnTo>
                      <a:pt x="3346" y="126"/>
                    </a:lnTo>
                    <a:lnTo>
                      <a:pt x="3346" y="124"/>
                    </a:lnTo>
                    <a:lnTo>
                      <a:pt x="3346" y="123"/>
                    </a:lnTo>
                    <a:lnTo>
                      <a:pt x="3347" y="123"/>
                    </a:lnTo>
                    <a:lnTo>
                      <a:pt x="3347" y="119"/>
                    </a:lnTo>
                    <a:lnTo>
                      <a:pt x="3347" y="123"/>
                    </a:lnTo>
                    <a:lnTo>
                      <a:pt x="3348" y="123"/>
                    </a:lnTo>
                    <a:lnTo>
                      <a:pt x="3348" y="124"/>
                    </a:lnTo>
                    <a:lnTo>
                      <a:pt x="3350" y="126"/>
                    </a:lnTo>
                    <a:lnTo>
                      <a:pt x="3350" y="126"/>
                    </a:lnTo>
                    <a:lnTo>
                      <a:pt x="3350" y="127"/>
                    </a:lnTo>
                    <a:lnTo>
                      <a:pt x="3351" y="127"/>
                    </a:lnTo>
                    <a:lnTo>
                      <a:pt x="3351" y="126"/>
                    </a:lnTo>
                    <a:lnTo>
                      <a:pt x="3351" y="124"/>
                    </a:lnTo>
                    <a:lnTo>
                      <a:pt x="3352" y="125"/>
                    </a:lnTo>
                    <a:lnTo>
                      <a:pt x="3352" y="124"/>
                    </a:lnTo>
                    <a:lnTo>
                      <a:pt x="3352" y="121"/>
                    </a:lnTo>
                    <a:lnTo>
                      <a:pt x="3353" y="121"/>
                    </a:lnTo>
                    <a:lnTo>
                      <a:pt x="3353" y="119"/>
                    </a:lnTo>
                    <a:lnTo>
                      <a:pt x="3354" y="118"/>
                    </a:lnTo>
                    <a:lnTo>
                      <a:pt x="3354" y="118"/>
                    </a:lnTo>
                    <a:lnTo>
                      <a:pt x="3354" y="117"/>
                    </a:lnTo>
                    <a:lnTo>
                      <a:pt x="3355" y="116"/>
                    </a:lnTo>
                    <a:lnTo>
                      <a:pt x="3355" y="117"/>
                    </a:lnTo>
                    <a:lnTo>
                      <a:pt x="3355" y="116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6966411" y="3399837"/>
                <a:ext cx="1177925" cy="60325"/>
              </a:xfrm>
              <a:custGeom>
                <a:avLst/>
                <a:gdLst>
                  <a:gd name="T0" fmla="*/ 13 w 742"/>
                  <a:gd name="T1" fmla="*/ 27 h 38"/>
                  <a:gd name="T2" fmla="*/ 24 w 742"/>
                  <a:gd name="T3" fmla="*/ 29 h 38"/>
                  <a:gd name="T4" fmla="*/ 36 w 742"/>
                  <a:gd name="T5" fmla="*/ 28 h 38"/>
                  <a:gd name="T6" fmla="*/ 47 w 742"/>
                  <a:gd name="T7" fmla="*/ 19 h 38"/>
                  <a:gd name="T8" fmla="*/ 60 w 742"/>
                  <a:gd name="T9" fmla="*/ 21 h 38"/>
                  <a:gd name="T10" fmla="*/ 71 w 742"/>
                  <a:gd name="T11" fmla="*/ 28 h 38"/>
                  <a:gd name="T12" fmla="*/ 83 w 742"/>
                  <a:gd name="T13" fmla="*/ 30 h 38"/>
                  <a:gd name="T14" fmla="*/ 96 w 742"/>
                  <a:gd name="T15" fmla="*/ 36 h 38"/>
                  <a:gd name="T16" fmla="*/ 107 w 742"/>
                  <a:gd name="T17" fmla="*/ 33 h 38"/>
                  <a:gd name="T18" fmla="*/ 119 w 742"/>
                  <a:gd name="T19" fmla="*/ 31 h 38"/>
                  <a:gd name="T20" fmla="*/ 131 w 742"/>
                  <a:gd name="T21" fmla="*/ 30 h 38"/>
                  <a:gd name="T22" fmla="*/ 143 w 742"/>
                  <a:gd name="T23" fmla="*/ 28 h 38"/>
                  <a:gd name="T24" fmla="*/ 154 w 742"/>
                  <a:gd name="T25" fmla="*/ 32 h 38"/>
                  <a:gd name="T26" fmla="*/ 167 w 742"/>
                  <a:gd name="T27" fmla="*/ 29 h 38"/>
                  <a:gd name="T28" fmla="*/ 179 w 742"/>
                  <a:gd name="T29" fmla="*/ 30 h 38"/>
                  <a:gd name="T30" fmla="*/ 190 w 742"/>
                  <a:gd name="T31" fmla="*/ 26 h 38"/>
                  <a:gd name="T32" fmla="*/ 203 w 742"/>
                  <a:gd name="T33" fmla="*/ 27 h 38"/>
                  <a:gd name="T34" fmla="*/ 214 w 742"/>
                  <a:gd name="T35" fmla="*/ 27 h 38"/>
                  <a:gd name="T36" fmla="*/ 226 w 742"/>
                  <a:gd name="T37" fmla="*/ 26 h 38"/>
                  <a:gd name="T38" fmla="*/ 237 w 742"/>
                  <a:gd name="T39" fmla="*/ 25 h 38"/>
                  <a:gd name="T40" fmla="*/ 250 w 742"/>
                  <a:gd name="T41" fmla="*/ 32 h 38"/>
                  <a:gd name="T42" fmla="*/ 262 w 742"/>
                  <a:gd name="T43" fmla="*/ 29 h 38"/>
                  <a:gd name="T44" fmla="*/ 273 w 742"/>
                  <a:gd name="T45" fmla="*/ 30 h 38"/>
                  <a:gd name="T46" fmla="*/ 286 w 742"/>
                  <a:gd name="T47" fmla="*/ 29 h 38"/>
                  <a:gd name="T48" fmla="*/ 297 w 742"/>
                  <a:gd name="T49" fmla="*/ 23 h 38"/>
                  <a:gd name="T50" fmla="*/ 309 w 742"/>
                  <a:gd name="T51" fmla="*/ 22 h 38"/>
                  <a:gd name="T52" fmla="*/ 321 w 742"/>
                  <a:gd name="T53" fmla="*/ 21 h 38"/>
                  <a:gd name="T54" fmla="*/ 333 w 742"/>
                  <a:gd name="T55" fmla="*/ 25 h 38"/>
                  <a:gd name="T56" fmla="*/ 345 w 742"/>
                  <a:gd name="T57" fmla="*/ 26 h 38"/>
                  <a:gd name="T58" fmla="*/ 357 w 742"/>
                  <a:gd name="T59" fmla="*/ 8 h 38"/>
                  <a:gd name="T60" fmla="*/ 369 w 742"/>
                  <a:gd name="T61" fmla="*/ 16 h 38"/>
                  <a:gd name="T62" fmla="*/ 380 w 742"/>
                  <a:gd name="T63" fmla="*/ 13 h 38"/>
                  <a:gd name="T64" fmla="*/ 393 w 742"/>
                  <a:gd name="T65" fmla="*/ 16 h 38"/>
                  <a:gd name="T66" fmla="*/ 404 w 742"/>
                  <a:gd name="T67" fmla="*/ 10 h 38"/>
                  <a:gd name="T68" fmla="*/ 416 w 742"/>
                  <a:gd name="T69" fmla="*/ 20 h 38"/>
                  <a:gd name="T70" fmla="*/ 429 w 742"/>
                  <a:gd name="T71" fmla="*/ 14 h 38"/>
                  <a:gd name="T72" fmla="*/ 440 w 742"/>
                  <a:gd name="T73" fmla="*/ 11 h 38"/>
                  <a:gd name="T74" fmla="*/ 452 w 742"/>
                  <a:gd name="T75" fmla="*/ 14 h 38"/>
                  <a:gd name="T76" fmla="*/ 463 w 742"/>
                  <a:gd name="T77" fmla="*/ 12 h 38"/>
                  <a:gd name="T78" fmla="*/ 476 w 742"/>
                  <a:gd name="T79" fmla="*/ 12 h 38"/>
                  <a:gd name="T80" fmla="*/ 487 w 742"/>
                  <a:gd name="T81" fmla="*/ 12 h 38"/>
                  <a:gd name="T82" fmla="*/ 499 w 742"/>
                  <a:gd name="T83" fmla="*/ 22 h 38"/>
                  <a:gd name="T84" fmla="*/ 512 w 742"/>
                  <a:gd name="T85" fmla="*/ 16 h 38"/>
                  <a:gd name="T86" fmla="*/ 523 w 742"/>
                  <a:gd name="T87" fmla="*/ 12 h 38"/>
                  <a:gd name="T88" fmla="*/ 535 w 742"/>
                  <a:gd name="T89" fmla="*/ 17 h 38"/>
                  <a:gd name="T90" fmla="*/ 547 w 742"/>
                  <a:gd name="T91" fmla="*/ 11 h 38"/>
                  <a:gd name="T92" fmla="*/ 559 w 742"/>
                  <a:gd name="T93" fmla="*/ 19 h 38"/>
                  <a:gd name="T94" fmla="*/ 570 w 742"/>
                  <a:gd name="T95" fmla="*/ 16 h 38"/>
                  <a:gd name="T96" fmla="*/ 583 w 742"/>
                  <a:gd name="T97" fmla="*/ 22 h 38"/>
                  <a:gd name="T98" fmla="*/ 595 w 742"/>
                  <a:gd name="T99" fmla="*/ 21 h 38"/>
                  <a:gd name="T100" fmla="*/ 606 w 742"/>
                  <a:gd name="T101" fmla="*/ 13 h 38"/>
                  <a:gd name="T102" fmla="*/ 619 w 742"/>
                  <a:gd name="T103" fmla="*/ 9 h 38"/>
                  <a:gd name="T104" fmla="*/ 630 w 742"/>
                  <a:gd name="T105" fmla="*/ 10 h 38"/>
                  <a:gd name="T106" fmla="*/ 642 w 742"/>
                  <a:gd name="T107" fmla="*/ 13 h 38"/>
                  <a:gd name="T108" fmla="*/ 654 w 742"/>
                  <a:gd name="T109" fmla="*/ 10 h 38"/>
                  <a:gd name="T110" fmla="*/ 666 w 742"/>
                  <a:gd name="T111" fmla="*/ 10 h 38"/>
                  <a:gd name="T112" fmla="*/ 678 w 742"/>
                  <a:gd name="T113" fmla="*/ 10 h 38"/>
                  <a:gd name="T114" fmla="*/ 690 w 742"/>
                  <a:gd name="T115" fmla="*/ 9 h 38"/>
                  <a:gd name="T116" fmla="*/ 702 w 742"/>
                  <a:gd name="T117" fmla="*/ 2 h 38"/>
                  <a:gd name="T118" fmla="*/ 713 w 742"/>
                  <a:gd name="T119" fmla="*/ 5 h 38"/>
                  <a:gd name="T120" fmla="*/ 725 w 742"/>
                  <a:gd name="T121" fmla="*/ 7 h 38"/>
                  <a:gd name="T122" fmla="*/ 737 w 742"/>
                  <a:gd name="T123" fmla="*/ 2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2" h="38">
                    <a:moveTo>
                      <a:pt x="0" y="18"/>
                    </a:moveTo>
                    <a:lnTo>
                      <a:pt x="1" y="18"/>
                    </a:lnTo>
                    <a:lnTo>
                      <a:pt x="1" y="21"/>
                    </a:lnTo>
                    <a:lnTo>
                      <a:pt x="1" y="22"/>
                    </a:lnTo>
                    <a:lnTo>
                      <a:pt x="2" y="23"/>
                    </a:lnTo>
                    <a:lnTo>
                      <a:pt x="2" y="22"/>
                    </a:lnTo>
                    <a:lnTo>
                      <a:pt x="4" y="23"/>
                    </a:lnTo>
                    <a:lnTo>
                      <a:pt x="4" y="22"/>
                    </a:lnTo>
                    <a:lnTo>
                      <a:pt x="4" y="23"/>
                    </a:lnTo>
                    <a:lnTo>
                      <a:pt x="5" y="27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6" y="31"/>
                    </a:lnTo>
                    <a:lnTo>
                      <a:pt x="6" y="35"/>
                    </a:lnTo>
                    <a:lnTo>
                      <a:pt x="6" y="32"/>
                    </a:lnTo>
                    <a:lnTo>
                      <a:pt x="7" y="32"/>
                    </a:lnTo>
                    <a:lnTo>
                      <a:pt x="7" y="32"/>
                    </a:lnTo>
                    <a:lnTo>
                      <a:pt x="8" y="29"/>
                    </a:lnTo>
                    <a:lnTo>
                      <a:pt x="8" y="28"/>
                    </a:lnTo>
                    <a:lnTo>
                      <a:pt x="8" y="26"/>
                    </a:lnTo>
                    <a:lnTo>
                      <a:pt x="9" y="26"/>
                    </a:lnTo>
                    <a:lnTo>
                      <a:pt x="9" y="23"/>
                    </a:lnTo>
                    <a:lnTo>
                      <a:pt x="9" y="21"/>
                    </a:lnTo>
                    <a:lnTo>
                      <a:pt x="10" y="22"/>
                    </a:lnTo>
                    <a:lnTo>
                      <a:pt x="10" y="23"/>
                    </a:lnTo>
                    <a:lnTo>
                      <a:pt x="11" y="23"/>
                    </a:lnTo>
                    <a:lnTo>
                      <a:pt x="11" y="28"/>
                    </a:lnTo>
                    <a:lnTo>
                      <a:pt x="11" y="28"/>
                    </a:lnTo>
                    <a:lnTo>
                      <a:pt x="13" y="27"/>
                    </a:lnTo>
                    <a:lnTo>
                      <a:pt x="13" y="27"/>
                    </a:lnTo>
                    <a:lnTo>
                      <a:pt x="13" y="26"/>
                    </a:lnTo>
                    <a:lnTo>
                      <a:pt x="14" y="23"/>
                    </a:lnTo>
                    <a:lnTo>
                      <a:pt x="14" y="23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5" y="26"/>
                    </a:lnTo>
                    <a:lnTo>
                      <a:pt x="16" y="25"/>
                    </a:lnTo>
                    <a:lnTo>
                      <a:pt x="16" y="27"/>
                    </a:lnTo>
                    <a:lnTo>
                      <a:pt x="16" y="28"/>
                    </a:lnTo>
                    <a:lnTo>
                      <a:pt x="17" y="28"/>
                    </a:lnTo>
                    <a:lnTo>
                      <a:pt x="17" y="28"/>
                    </a:lnTo>
                    <a:lnTo>
                      <a:pt x="17" y="27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19" y="27"/>
                    </a:lnTo>
                    <a:lnTo>
                      <a:pt x="19" y="25"/>
                    </a:lnTo>
                    <a:lnTo>
                      <a:pt x="20" y="23"/>
                    </a:lnTo>
                    <a:lnTo>
                      <a:pt x="20" y="23"/>
                    </a:lnTo>
                    <a:lnTo>
                      <a:pt x="20" y="23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23" y="25"/>
                    </a:lnTo>
                    <a:lnTo>
                      <a:pt x="23" y="26"/>
                    </a:lnTo>
                    <a:lnTo>
                      <a:pt x="23" y="27"/>
                    </a:lnTo>
                    <a:lnTo>
                      <a:pt x="24" y="28"/>
                    </a:lnTo>
                    <a:lnTo>
                      <a:pt x="24" y="29"/>
                    </a:lnTo>
                    <a:lnTo>
                      <a:pt x="25" y="30"/>
                    </a:lnTo>
                    <a:lnTo>
                      <a:pt x="25" y="30"/>
                    </a:lnTo>
                    <a:lnTo>
                      <a:pt x="25" y="30"/>
                    </a:lnTo>
                    <a:lnTo>
                      <a:pt x="26" y="30"/>
                    </a:lnTo>
                    <a:lnTo>
                      <a:pt x="26" y="29"/>
                    </a:lnTo>
                    <a:lnTo>
                      <a:pt x="26" y="30"/>
                    </a:lnTo>
                    <a:lnTo>
                      <a:pt x="27" y="30"/>
                    </a:lnTo>
                    <a:lnTo>
                      <a:pt x="27" y="28"/>
                    </a:lnTo>
                    <a:lnTo>
                      <a:pt x="27" y="28"/>
                    </a:lnTo>
                    <a:lnTo>
                      <a:pt x="28" y="26"/>
                    </a:lnTo>
                    <a:lnTo>
                      <a:pt x="28" y="26"/>
                    </a:lnTo>
                    <a:lnTo>
                      <a:pt x="29" y="26"/>
                    </a:lnTo>
                    <a:lnTo>
                      <a:pt x="29" y="23"/>
                    </a:lnTo>
                    <a:lnTo>
                      <a:pt x="29" y="22"/>
                    </a:lnTo>
                    <a:lnTo>
                      <a:pt x="31" y="23"/>
                    </a:lnTo>
                    <a:lnTo>
                      <a:pt x="31" y="21"/>
                    </a:lnTo>
                    <a:lnTo>
                      <a:pt x="31" y="21"/>
                    </a:lnTo>
                    <a:lnTo>
                      <a:pt x="32" y="22"/>
                    </a:lnTo>
                    <a:lnTo>
                      <a:pt x="32" y="26"/>
                    </a:lnTo>
                    <a:lnTo>
                      <a:pt x="32" y="28"/>
                    </a:lnTo>
                    <a:lnTo>
                      <a:pt x="33" y="28"/>
                    </a:lnTo>
                    <a:lnTo>
                      <a:pt x="33" y="29"/>
                    </a:lnTo>
                    <a:lnTo>
                      <a:pt x="34" y="28"/>
                    </a:lnTo>
                    <a:lnTo>
                      <a:pt x="34" y="28"/>
                    </a:lnTo>
                    <a:lnTo>
                      <a:pt x="34" y="28"/>
                    </a:lnTo>
                    <a:lnTo>
                      <a:pt x="35" y="28"/>
                    </a:lnTo>
                    <a:lnTo>
                      <a:pt x="35" y="28"/>
                    </a:lnTo>
                    <a:lnTo>
                      <a:pt x="35" y="28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37" y="26"/>
                    </a:lnTo>
                    <a:lnTo>
                      <a:pt x="37" y="27"/>
                    </a:lnTo>
                    <a:lnTo>
                      <a:pt x="38" y="26"/>
                    </a:lnTo>
                    <a:lnTo>
                      <a:pt x="38" y="25"/>
                    </a:lnTo>
                    <a:lnTo>
                      <a:pt x="38" y="25"/>
                    </a:lnTo>
                    <a:lnTo>
                      <a:pt x="40" y="25"/>
                    </a:lnTo>
                    <a:lnTo>
                      <a:pt x="40" y="25"/>
                    </a:lnTo>
                    <a:lnTo>
                      <a:pt x="40" y="23"/>
                    </a:lnTo>
                    <a:lnTo>
                      <a:pt x="41" y="23"/>
                    </a:lnTo>
                    <a:lnTo>
                      <a:pt x="41" y="26"/>
                    </a:lnTo>
                    <a:lnTo>
                      <a:pt x="41" y="26"/>
                    </a:lnTo>
                    <a:lnTo>
                      <a:pt x="42" y="28"/>
                    </a:lnTo>
                    <a:lnTo>
                      <a:pt x="42" y="28"/>
                    </a:lnTo>
                    <a:lnTo>
                      <a:pt x="43" y="30"/>
                    </a:lnTo>
                    <a:lnTo>
                      <a:pt x="43" y="31"/>
                    </a:lnTo>
                    <a:lnTo>
                      <a:pt x="43" y="29"/>
                    </a:lnTo>
                    <a:lnTo>
                      <a:pt x="44" y="29"/>
                    </a:lnTo>
                    <a:lnTo>
                      <a:pt x="44" y="29"/>
                    </a:lnTo>
                    <a:lnTo>
                      <a:pt x="44" y="29"/>
                    </a:lnTo>
                    <a:lnTo>
                      <a:pt x="45" y="28"/>
                    </a:lnTo>
                    <a:lnTo>
                      <a:pt x="45" y="29"/>
                    </a:lnTo>
                    <a:lnTo>
                      <a:pt x="45" y="27"/>
                    </a:lnTo>
                    <a:lnTo>
                      <a:pt x="46" y="27"/>
                    </a:lnTo>
                    <a:lnTo>
                      <a:pt x="46" y="22"/>
                    </a:lnTo>
                    <a:lnTo>
                      <a:pt x="47" y="21"/>
                    </a:lnTo>
                    <a:lnTo>
                      <a:pt x="47" y="18"/>
                    </a:lnTo>
                    <a:lnTo>
                      <a:pt x="47" y="19"/>
                    </a:lnTo>
                    <a:lnTo>
                      <a:pt x="49" y="19"/>
                    </a:lnTo>
                    <a:lnTo>
                      <a:pt x="49" y="21"/>
                    </a:lnTo>
                    <a:lnTo>
                      <a:pt x="49" y="25"/>
                    </a:lnTo>
                    <a:lnTo>
                      <a:pt x="50" y="25"/>
                    </a:lnTo>
                    <a:lnTo>
                      <a:pt x="50" y="26"/>
                    </a:lnTo>
                    <a:lnTo>
                      <a:pt x="50" y="27"/>
                    </a:lnTo>
                    <a:lnTo>
                      <a:pt x="51" y="29"/>
                    </a:lnTo>
                    <a:lnTo>
                      <a:pt x="51" y="29"/>
                    </a:lnTo>
                    <a:lnTo>
                      <a:pt x="52" y="29"/>
                    </a:lnTo>
                    <a:lnTo>
                      <a:pt x="52" y="28"/>
                    </a:lnTo>
                    <a:lnTo>
                      <a:pt x="52" y="25"/>
                    </a:lnTo>
                    <a:lnTo>
                      <a:pt x="53" y="23"/>
                    </a:lnTo>
                    <a:lnTo>
                      <a:pt x="53" y="23"/>
                    </a:lnTo>
                    <a:lnTo>
                      <a:pt x="53" y="22"/>
                    </a:lnTo>
                    <a:lnTo>
                      <a:pt x="54" y="25"/>
                    </a:lnTo>
                    <a:lnTo>
                      <a:pt x="54" y="25"/>
                    </a:lnTo>
                    <a:lnTo>
                      <a:pt x="55" y="25"/>
                    </a:lnTo>
                    <a:lnTo>
                      <a:pt x="55" y="25"/>
                    </a:lnTo>
                    <a:lnTo>
                      <a:pt x="55" y="25"/>
                    </a:lnTo>
                    <a:lnTo>
                      <a:pt x="56" y="23"/>
                    </a:lnTo>
                    <a:lnTo>
                      <a:pt x="56" y="23"/>
                    </a:lnTo>
                    <a:lnTo>
                      <a:pt x="56" y="22"/>
                    </a:lnTo>
                    <a:lnTo>
                      <a:pt x="58" y="23"/>
                    </a:lnTo>
                    <a:lnTo>
                      <a:pt x="58" y="25"/>
                    </a:lnTo>
                    <a:lnTo>
                      <a:pt x="58" y="26"/>
                    </a:lnTo>
                    <a:lnTo>
                      <a:pt x="59" y="26"/>
                    </a:lnTo>
                    <a:lnTo>
                      <a:pt x="59" y="25"/>
                    </a:lnTo>
                    <a:lnTo>
                      <a:pt x="60" y="23"/>
                    </a:lnTo>
                    <a:lnTo>
                      <a:pt x="60" y="21"/>
                    </a:lnTo>
                    <a:lnTo>
                      <a:pt x="60" y="21"/>
                    </a:lnTo>
                    <a:lnTo>
                      <a:pt x="61" y="21"/>
                    </a:lnTo>
                    <a:lnTo>
                      <a:pt x="61" y="22"/>
                    </a:lnTo>
                    <a:lnTo>
                      <a:pt x="61" y="23"/>
                    </a:lnTo>
                    <a:lnTo>
                      <a:pt x="62" y="25"/>
                    </a:lnTo>
                    <a:lnTo>
                      <a:pt x="62" y="26"/>
                    </a:lnTo>
                    <a:lnTo>
                      <a:pt x="62" y="25"/>
                    </a:lnTo>
                    <a:lnTo>
                      <a:pt x="63" y="26"/>
                    </a:lnTo>
                    <a:lnTo>
                      <a:pt x="63" y="26"/>
                    </a:lnTo>
                    <a:lnTo>
                      <a:pt x="64" y="25"/>
                    </a:lnTo>
                    <a:lnTo>
                      <a:pt x="64" y="25"/>
                    </a:lnTo>
                    <a:lnTo>
                      <a:pt x="64" y="26"/>
                    </a:lnTo>
                    <a:lnTo>
                      <a:pt x="65" y="23"/>
                    </a:lnTo>
                    <a:lnTo>
                      <a:pt x="65" y="23"/>
                    </a:lnTo>
                    <a:lnTo>
                      <a:pt x="65" y="23"/>
                    </a:lnTo>
                    <a:lnTo>
                      <a:pt x="67" y="22"/>
                    </a:lnTo>
                    <a:lnTo>
                      <a:pt x="67" y="25"/>
                    </a:lnTo>
                    <a:lnTo>
                      <a:pt x="67" y="26"/>
                    </a:lnTo>
                    <a:lnTo>
                      <a:pt x="68" y="26"/>
                    </a:lnTo>
                    <a:lnTo>
                      <a:pt x="68" y="25"/>
                    </a:lnTo>
                    <a:lnTo>
                      <a:pt x="69" y="25"/>
                    </a:lnTo>
                    <a:lnTo>
                      <a:pt x="69" y="25"/>
                    </a:lnTo>
                    <a:lnTo>
                      <a:pt x="69" y="23"/>
                    </a:lnTo>
                    <a:lnTo>
                      <a:pt x="70" y="25"/>
                    </a:lnTo>
                    <a:lnTo>
                      <a:pt x="70" y="23"/>
                    </a:lnTo>
                    <a:lnTo>
                      <a:pt x="70" y="23"/>
                    </a:lnTo>
                    <a:lnTo>
                      <a:pt x="71" y="26"/>
                    </a:lnTo>
                    <a:lnTo>
                      <a:pt x="71" y="26"/>
                    </a:lnTo>
                    <a:lnTo>
                      <a:pt x="71" y="28"/>
                    </a:lnTo>
                    <a:lnTo>
                      <a:pt x="72" y="29"/>
                    </a:lnTo>
                    <a:lnTo>
                      <a:pt x="72" y="31"/>
                    </a:lnTo>
                    <a:lnTo>
                      <a:pt x="73" y="31"/>
                    </a:lnTo>
                    <a:lnTo>
                      <a:pt x="73" y="32"/>
                    </a:lnTo>
                    <a:lnTo>
                      <a:pt x="73" y="32"/>
                    </a:lnTo>
                    <a:lnTo>
                      <a:pt x="74" y="32"/>
                    </a:lnTo>
                    <a:lnTo>
                      <a:pt x="74" y="30"/>
                    </a:lnTo>
                    <a:lnTo>
                      <a:pt x="74" y="30"/>
                    </a:lnTo>
                    <a:lnTo>
                      <a:pt x="76" y="30"/>
                    </a:lnTo>
                    <a:lnTo>
                      <a:pt x="76" y="30"/>
                    </a:lnTo>
                    <a:lnTo>
                      <a:pt x="76" y="28"/>
                    </a:lnTo>
                    <a:lnTo>
                      <a:pt x="77" y="27"/>
                    </a:lnTo>
                    <a:lnTo>
                      <a:pt x="77" y="28"/>
                    </a:lnTo>
                    <a:lnTo>
                      <a:pt x="78" y="27"/>
                    </a:lnTo>
                    <a:lnTo>
                      <a:pt x="78" y="26"/>
                    </a:lnTo>
                    <a:lnTo>
                      <a:pt x="78" y="27"/>
                    </a:lnTo>
                    <a:lnTo>
                      <a:pt x="79" y="28"/>
                    </a:lnTo>
                    <a:lnTo>
                      <a:pt x="79" y="28"/>
                    </a:lnTo>
                    <a:lnTo>
                      <a:pt x="79" y="29"/>
                    </a:lnTo>
                    <a:lnTo>
                      <a:pt x="80" y="29"/>
                    </a:lnTo>
                    <a:lnTo>
                      <a:pt x="80" y="26"/>
                    </a:lnTo>
                    <a:lnTo>
                      <a:pt x="80" y="27"/>
                    </a:lnTo>
                    <a:lnTo>
                      <a:pt x="81" y="26"/>
                    </a:lnTo>
                    <a:lnTo>
                      <a:pt x="81" y="26"/>
                    </a:lnTo>
                    <a:lnTo>
                      <a:pt x="82" y="28"/>
                    </a:lnTo>
                    <a:lnTo>
                      <a:pt x="82" y="28"/>
                    </a:lnTo>
                    <a:lnTo>
                      <a:pt x="82" y="26"/>
                    </a:lnTo>
                    <a:lnTo>
                      <a:pt x="83" y="29"/>
                    </a:lnTo>
                    <a:lnTo>
                      <a:pt x="83" y="30"/>
                    </a:lnTo>
                    <a:lnTo>
                      <a:pt x="83" y="32"/>
                    </a:lnTo>
                    <a:lnTo>
                      <a:pt x="85" y="33"/>
                    </a:lnTo>
                    <a:lnTo>
                      <a:pt x="85" y="36"/>
                    </a:lnTo>
                    <a:lnTo>
                      <a:pt x="85" y="36"/>
                    </a:lnTo>
                    <a:lnTo>
                      <a:pt x="86" y="38"/>
                    </a:lnTo>
                    <a:lnTo>
                      <a:pt x="86" y="37"/>
                    </a:lnTo>
                    <a:lnTo>
                      <a:pt x="87" y="37"/>
                    </a:lnTo>
                    <a:lnTo>
                      <a:pt x="87" y="38"/>
                    </a:lnTo>
                    <a:lnTo>
                      <a:pt x="87" y="37"/>
                    </a:lnTo>
                    <a:lnTo>
                      <a:pt x="88" y="35"/>
                    </a:lnTo>
                    <a:lnTo>
                      <a:pt x="88" y="36"/>
                    </a:lnTo>
                    <a:lnTo>
                      <a:pt x="88" y="35"/>
                    </a:lnTo>
                    <a:lnTo>
                      <a:pt x="89" y="36"/>
                    </a:lnTo>
                    <a:lnTo>
                      <a:pt x="89" y="36"/>
                    </a:lnTo>
                    <a:lnTo>
                      <a:pt x="89" y="35"/>
                    </a:lnTo>
                    <a:lnTo>
                      <a:pt x="90" y="33"/>
                    </a:lnTo>
                    <a:lnTo>
                      <a:pt x="90" y="32"/>
                    </a:lnTo>
                    <a:lnTo>
                      <a:pt x="91" y="32"/>
                    </a:lnTo>
                    <a:lnTo>
                      <a:pt x="91" y="30"/>
                    </a:lnTo>
                    <a:lnTo>
                      <a:pt x="91" y="30"/>
                    </a:lnTo>
                    <a:lnTo>
                      <a:pt x="92" y="29"/>
                    </a:lnTo>
                    <a:lnTo>
                      <a:pt x="92" y="28"/>
                    </a:lnTo>
                    <a:lnTo>
                      <a:pt x="92" y="30"/>
                    </a:lnTo>
                    <a:lnTo>
                      <a:pt x="94" y="31"/>
                    </a:lnTo>
                    <a:lnTo>
                      <a:pt x="94" y="32"/>
                    </a:lnTo>
                    <a:lnTo>
                      <a:pt x="94" y="37"/>
                    </a:lnTo>
                    <a:lnTo>
                      <a:pt x="95" y="36"/>
                    </a:lnTo>
                    <a:lnTo>
                      <a:pt x="95" y="36"/>
                    </a:lnTo>
                    <a:lnTo>
                      <a:pt x="96" y="36"/>
                    </a:lnTo>
                    <a:lnTo>
                      <a:pt x="96" y="37"/>
                    </a:lnTo>
                    <a:lnTo>
                      <a:pt x="96" y="37"/>
                    </a:lnTo>
                    <a:lnTo>
                      <a:pt x="97" y="35"/>
                    </a:lnTo>
                    <a:lnTo>
                      <a:pt x="97" y="36"/>
                    </a:lnTo>
                    <a:lnTo>
                      <a:pt x="97" y="38"/>
                    </a:lnTo>
                    <a:lnTo>
                      <a:pt x="98" y="37"/>
                    </a:lnTo>
                    <a:lnTo>
                      <a:pt x="98" y="33"/>
                    </a:lnTo>
                    <a:lnTo>
                      <a:pt x="99" y="32"/>
                    </a:lnTo>
                    <a:lnTo>
                      <a:pt x="99" y="28"/>
                    </a:lnTo>
                    <a:lnTo>
                      <a:pt x="99" y="26"/>
                    </a:lnTo>
                    <a:lnTo>
                      <a:pt x="100" y="25"/>
                    </a:lnTo>
                    <a:lnTo>
                      <a:pt x="100" y="25"/>
                    </a:lnTo>
                    <a:lnTo>
                      <a:pt x="100" y="26"/>
                    </a:lnTo>
                    <a:lnTo>
                      <a:pt x="101" y="27"/>
                    </a:lnTo>
                    <a:lnTo>
                      <a:pt x="101" y="29"/>
                    </a:lnTo>
                    <a:lnTo>
                      <a:pt x="101" y="30"/>
                    </a:lnTo>
                    <a:lnTo>
                      <a:pt x="103" y="30"/>
                    </a:lnTo>
                    <a:lnTo>
                      <a:pt x="103" y="30"/>
                    </a:lnTo>
                    <a:lnTo>
                      <a:pt x="104" y="31"/>
                    </a:lnTo>
                    <a:lnTo>
                      <a:pt x="104" y="32"/>
                    </a:lnTo>
                    <a:lnTo>
                      <a:pt x="104" y="31"/>
                    </a:lnTo>
                    <a:lnTo>
                      <a:pt x="105" y="32"/>
                    </a:lnTo>
                    <a:lnTo>
                      <a:pt x="105" y="33"/>
                    </a:lnTo>
                    <a:lnTo>
                      <a:pt x="105" y="31"/>
                    </a:lnTo>
                    <a:lnTo>
                      <a:pt x="106" y="31"/>
                    </a:lnTo>
                    <a:lnTo>
                      <a:pt x="106" y="31"/>
                    </a:lnTo>
                    <a:lnTo>
                      <a:pt x="106" y="32"/>
                    </a:lnTo>
                    <a:lnTo>
                      <a:pt x="107" y="32"/>
                    </a:lnTo>
                    <a:lnTo>
                      <a:pt x="107" y="33"/>
                    </a:lnTo>
                    <a:lnTo>
                      <a:pt x="108" y="33"/>
                    </a:lnTo>
                    <a:lnTo>
                      <a:pt x="108" y="31"/>
                    </a:lnTo>
                    <a:lnTo>
                      <a:pt x="108" y="31"/>
                    </a:lnTo>
                    <a:lnTo>
                      <a:pt x="109" y="29"/>
                    </a:lnTo>
                    <a:lnTo>
                      <a:pt x="109" y="30"/>
                    </a:lnTo>
                    <a:lnTo>
                      <a:pt x="109" y="29"/>
                    </a:lnTo>
                    <a:lnTo>
                      <a:pt x="110" y="27"/>
                    </a:lnTo>
                    <a:lnTo>
                      <a:pt x="110" y="27"/>
                    </a:lnTo>
                    <a:lnTo>
                      <a:pt x="110" y="26"/>
                    </a:lnTo>
                    <a:lnTo>
                      <a:pt x="112" y="26"/>
                    </a:lnTo>
                    <a:lnTo>
                      <a:pt x="112" y="25"/>
                    </a:lnTo>
                    <a:lnTo>
                      <a:pt x="113" y="26"/>
                    </a:lnTo>
                    <a:lnTo>
                      <a:pt x="113" y="25"/>
                    </a:lnTo>
                    <a:lnTo>
                      <a:pt x="113" y="25"/>
                    </a:lnTo>
                    <a:lnTo>
                      <a:pt x="114" y="23"/>
                    </a:lnTo>
                    <a:lnTo>
                      <a:pt x="114" y="25"/>
                    </a:lnTo>
                    <a:lnTo>
                      <a:pt x="114" y="26"/>
                    </a:lnTo>
                    <a:lnTo>
                      <a:pt x="115" y="26"/>
                    </a:lnTo>
                    <a:lnTo>
                      <a:pt x="115" y="28"/>
                    </a:lnTo>
                    <a:lnTo>
                      <a:pt x="115" y="29"/>
                    </a:lnTo>
                    <a:lnTo>
                      <a:pt x="116" y="30"/>
                    </a:lnTo>
                    <a:lnTo>
                      <a:pt x="116" y="30"/>
                    </a:lnTo>
                    <a:lnTo>
                      <a:pt x="117" y="30"/>
                    </a:lnTo>
                    <a:lnTo>
                      <a:pt x="117" y="29"/>
                    </a:lnTo>
                    <a:lnTo>
                      <a:pt x="117" y="27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22" y="33"/>
                    </a:lnTo>
                    <a:lnTo>
                      <a:pt x="122" y="33"/>
                    </a:lnTo>
                    <a:lnTo>
                      <a:pt x="122" y="36"/>
                    </a:lnTo>
                    <a:lnTo>
                      <a:pt x="123" y="37"/>
                    </a:lnTo>
                    <a:lnTo>
                      <a:pt x="123" y="37"/>
                    </a:lnTo>
                    <a:lnTo>
                      <a:pt x="123" y="37"/>
                    </a:lnTo>
                    <a:lnTo>
                      <a:pt x="124" y="37"/>
                    </a:lnTo>
                    <a:lnTo>
                      <a:pt x="124" y="37"/>
                    </a:lnTo>
                    <a:lnTo>
                      <a:pt x="124" y="33"/>
                    </a:lnTo>
                    <a:lnTo>
                      <a:pt x="125" y="32"/>
                    </a:lnTo>
                    <a:lnTo>
                      <a:pt x="125" y="32"/>
                    </a:lnTo>
                    <a:lnTo>
                      <a:pt x="126" y="32"/>
                    </a:lnTo>
                    <a:lnTo>
                      <a:pt x="126" y="35"/>
                    </a:lnTo>
                    <a:lnTo>
                      <a:pt x="126" y="35"/>
                    </a:lnTo>
                    <a:lnTo>
                      <a:pt x="127" y="35"/>
                    </a:lnTo>
                    <a:lnTo>
                      <a:pt x="127" y="32"/>
                    </a:lnTo>
                    <a:lnTo>
                      <a:pt x="127" y="31"/>
                    </a:lnTo>
                    <a:lnTo>
                      <a:pt x="128" y="29"/>
                    </a:lnTo>
                    <a:lnTo>
                      <a:pt x="128" y="26"/>
                    </a:lnTo>
                    <a:lnTo>
                      <a:pt x="128" y="25"/>
                    </a:lnTo>
                    <a:lnTo>
                      <a:pt x="129" y="26"/>
                    </a:lnTo>
                    <a:lnTo>
                      <a:pt x="129" y="26"/>
                    </a:lnTo>
                    <a:lnTo>
                      <a:pt x="131" y="26"/>
                    </a:lnTo>
                    <a:lnTo>
                      <a:pt x="131" y="28"/>
                    </a:lnTo>
                    <a:lnTo>
                      <a:pt x="131" y="30"/>
                    </a:lnTo>
                    <a:lnTo>
                      <a:pt x="132" y="31"/>
                    </a:lnTo>
                    <a:lnTo>
                      <a:pt x="132" y="33"/>
                    </a:lnTo>
                    <a:lnTo>
                      <a:pt x="132" y="35"/>
                    </a:lnTo>
                    <a:lnTo>
                      <a:pt x="133" y="36"/>
                    </a:lnTo>
                    <a:lnTo>
                      <a:pt x="133" y="37"/>
                    </a:lnTo>
                    <a:lnTo>
                      <a:pt x="133" y="37"/>
                    </a:lnTo>
                    <a:lnTo>
                      <a:pt x="134" y="36"/>
                    </a:lnTo>
                    <a:lnTo>
                      <a:pt x="134" y="33"/>
                    </a:lnTo>
                    <a:lnTo>
                      <a:pt x="135" y="31"/>
                    </a:lnTo>
                    <a:lnTo>
                      <a:pt x="135" y="30"/>
                    </a:lnTo>
                    <a:lnTo>
                      <a:pt x="135" y="29"/>
                    </a:lnTo>
                    <a:lnTo>
                      <a:pt x="136" y="30"/>
                    </a:lnTo>
                    <a:lnTo>
                      <a:pt x="136" y="31"/>
                    </a:lnTo>
                    <a:lnTo>
                      <a:pt x="136" y="30"/>
                    </a:lnTo>
                    <a:lnTo>
                      <a:pt x="137" y="29"/>
                    </a:lnTo>
                    <a:lnTo>
                      <a:pt x="137" y="28"/>
                    </a:lnTo>
                    <a:lnTo>
                      <a:pt x="137" y="27"/>
                    </a:lnTo>
                    <a:lnTo>
                      <a:pt x="138" y="27"/>
                    </a:lnTo>
                    <a:lnTo>
                      <a:pt x="138" y="27"/>
                    </a:lnTo>
                    <a:lnTo>
                      <a:pt x="140" y="25"/>
                    </a:lnTo>
                    <a:lnTo>
                      <a:pt x="140" y="23"/>
                    </a:lnTo>
                    <a:lnTo>
                      <a:pt x="140" y="25"/>
                    </a:lnTo>
                    <a:lnTo>
                      <a:pt x="141" y="23"/>
                    </a:lnTo>
                    <a:lnTo>
                      <a:pt x="141" y="23"/>
                    </a:lnTo>
                    <a:lnTo>
                      <a:pt x="141" y="25"/>
                    </a:lnTo>
                    <a:lnTo>
                      <a:pt x="142" y="26"/>
                    </a:lnTo>
                    <a:lnTo>
                      <a:pt x="142" y="25"/>
                    </a:lnTo>
                    <a:lnTo>
                      <a:pt x="143" y="26"/>
                    </a:lnTo>
                    <a:lnTo>
                      <a:pt x="143" y="28"/>
                    </a:lnTo>
                    <a:lnTo>
                      <a:pt x="143" y="28"/>
                    </a:lnTo>
                    <a:lnTo>
                      <a:pt x="144" y="28"/>
                    </a:lnTo>
                    <a:lnTo>
                      <a:pt x="144" y="26"/>
                    </a:lnTo>
                    <a:lnTo>
                      <a:pt x="144" y="27"/>
                    </a:lnTo>
                    <a:lnTo>
                      <a:pt x="145" y="26"/>
                    </a:lnTo>
                    <a:lnTo>
                      <a:pt x="145" y="25"/>
                    </a:lnTo>
                    <a:lnTo>
                      <a:pt x="145" y="26"/>
                    </a:lnTo>
                    <a:lnTo>
                      <a:pt x="146" y="28"/>
                    </a:lnTo>
                    <a:lnTo>
                      <a:pt x="146" y="28"/>
                    </a:lnTo>
                    <a:lnTo>
                      <a:pt x="147" y="29"/>
                    </a:lnTo>
                    <a:lnTo>
                      <a:pt x="147" y="28"/>
                    </a:lnTo>
                    <a:lnTo>
                      <a:pt x="147" y="28"/>
                    </a:lnTo>
                    <a:lnTo>
                      <a:pt x="149" y="27"/>
                    </a:lnTo>
                    <a:lnTo>
                      <a:pt x="149" y="29"/>
                    </a:lnTo>
                    <a:lnTo>
                      <a:pt x="149" y="30"/>
                    </a:lnTo>
                    <a:lnTo>
                      <a:pt x="150" y="30"/>
                    </a:lnTo>
                    <a:lnTo>
                      <a:pt x="150" y="30"/>
                    </a:lnTo>
                    <a:lnTo>
                      <a:pt x="150" y="28"/>
                    </a:lnTo>
                    <a:lnTo>
                      <a:pt x="151" y="29"/>
                    </a:lnTo>
                    <a:lnTo>
                      <a:pt x="151" y="30"/>
                    </a:lnTo>
                    <a:lnTo>
                      <a:pt x="152" y="30"/>
                    </a:lnTo>
                    <a:lnTo>
                      <a:pt x="152" y="32"/>
                    </a:lnTo>
                    <a:lnTo>
                      <a:pt x="152" y="33"/>
                    </a:lnTo>
                    <a:lnTo>
                      <a:pt x="153" y="32"/>
                    </a:lnTo>
                    <a:lnTo>
                      <a:pt x="153" y="32"/>
                    </a:lnTo>
                    <a:lnTo>
                      <a:pt x="153" y="33"/>
                    </a:lnTo>
                    <a:lnTo>
                      <a:pt x="154" y="32"/>
                    </a:lnTo>
                    <a:lnTo>
                      <a:pt x="154" y="32"/>
                    </a:lnTo>
                    <a:lnTo>
                      <a:pt x="154" y="32"/>
                    </a:lnTo>
                    <a:lnTo>
                      <a:pt x="155" y="32"/>
                    </a:lnTo>
                    <a:lnTo>
                      <a:pt x="155" y="33"/>
                    </a:lnTo>
                    <a:lnTo>
                      <a:pt x="156" y="31"/>
                    </a:lnTo>
                    <a:lnTo>
                      <a:pt x="156" y="33"/>
                    </a:lnTo>
                    <a:lnTo>
                      <a:pt x="156" y="33"/>
                    </a:lnTo>
                    <a:lnTo>
                      <a:pt x="158" y="31"/>
                    </a:lnTo>
                    <a:lnTo>
                      <a:pt x="158" y="30"/>
                    </a:lnTo>
                    <a:lnTo>
                      <a:pt x="158" y="28"/>
                    </a:lnTo>
                    <a:lnTo>
                      <a:pt x="159" y="26"/>
                    </a:lnTo>
                    <a:lnTo>
                      <a:pt x="159" y="25"/>
                    </a:lnTo>
                    <a:lnTo>
                      <a:pt x="159" y="25"/>
                    </a:lnTo>
                    <a:lnTo>
                      <a:pt x="160" y="23"/>
                    </a:lnTo>
                    <a:lnTo>
                      <a:pt x="160" y="26"/>
                    </a:lnTo>
                    <a:lnTo>
                      <a:pt x="161" y="27"/>
                    </a:lnTo>
                    <a:lnTo>
                      <a:pt x="161" y="29"/>
                    </a:lnTo>
                    <a:lnTo>
                      <a:pt x="161" y="28"/>
                    </a:lnTo>
                    <a:lnTo>
                      <a:pt x="162" y="28"/>
                    </a:lnTo>
                    <a:lnTo>
                      <a:pt x="162" y="28"/>
                    </a:lnTo>
                    <a:lnTo>
                      <a:pt x="162" y="28"/>
                    </a:lnTo>
                    <a:lnTo>
                      <a:pt x="163" y="26"/>
                    </a:lnTo>
                    <a:lnTo>
                      <a:pt x="163" y="26"/>
                    </a:lnTo>
                    <a:lnTo>
                      <a:pt x="163" y="25"/>
                    </a:lnTo>
                    <a:lnTo>
                      <a:pt x="164" y="23"/>
                    </a:lnTo>
                    <a:lnTo>
                      <a:pt x="164" y="23"/>
                    </a:lnTo>
                    <a:lnTo>
                      <a:pt x="165" y="23"/>
                    </a:lnTo>
                    <a:lnTo>
                      <a:pt x="165" y="23"/>
                    </a:lnTo>
                    <a:lnTo>
                      <a:pt x="165" y="25"/>
                    </a:lnTo>
                    <a:lnTo>
                      <a:pt x="167" y="28"/>
                    </a:lnTo>
                    <a:lnTo>
                      <a:pt x="167" y="29"/>
                    </a:lnTo>
                    <a:lnTo>
                      <a:pt x="167" y="30"/>
                    </a:lnTo>
                    <a:lnTo>
                      <a:pt x="168" y="31"/>
                    </a:lnTo>
                    <a:lnTo>
                      <a:pt x="168" y="30"/>
                    </a:lnTo>
                    <a:lnTo>
                      <a:pt x="168" y="31"/>
                    </a:lnTo>
                    <a:lnTo>
                      <a:pt x="169" y="32"/>
                    </a:lnTo>
                    <a:lnTo>
                      <a:pt x="169" y="33"/>
                    </a:lnTo>
                    <a:lnTo>
                      <a:pt x="170" y="32"/>
                    </a:lnTo>
                    <a:lnTo>
                      <a:pt x="170" y="35"/>
                    </a:lnTo>
                    <a:lnTo>
                      <a:pt x="170" y="35"/>
                    </a:lnTo>
                    <a:lnTo>
                      <a:pt x="171" y="33"/>
                    </a:lnTo>
                    <a:lnTo>
                      <a:pt x="171" y="32"/>
                    </a:lnTo>
                    <a:lnTo>
                      <a:pt x="171" y="31"/>
                    </a:lnTo>
                    <a:lnTo>
                      <a:pt x="172" y="31"/>
                    </a:lnTo>
                    <a:lnTo>
                      <a:pt x="172" y="26"/>
                    </a:lnTo>
                    <a:lnTo>
                      <a:pt x="172" y="25"/>
                    </a:lnTo>
                    <a:lnTo>
                      <a:pt x="173" y="21"/>
                    </a:lnTo>
                    <a:lnTo>
                      <a:pt x="173" y="20"/>
                    </a:lnTo>
                    <a:lnTo>
                      <a:pt x="174" y="18"/>
                    </a:lnTo>
                    <a:lnTo>
                      <a:pt x="174" y="19"/>
                    </a:lnTo>
                    <a:lnTo>
                      <a:pt x="174" y="22"/>
                    </a:lnTo>
                    <a:lnTo>
                      <a:pt x="176" y="23"/>
                    </a:lnTo>
                    <a:lnTo>
                      <a:pt x="176" y="26"/>
                    </a:lnTo>
                    <a:lnTo>
                      <a:pt x="176" y="26"/>
                    </a:lnTo>
                    <a:lnTo>
                      <a:pt x="177" y="28"/>
                    </a:lnTo>
                    <a:lnTo>
                      <a:pt x="177" y="30"/>
                    </a:lnTo>
                    <a:lnTo>
                      <a:pt x="177" y="30"/>
                    </a:lnTo>
                    <a:lnTo>
                      <a:pt x="178" y="31"/>
                    </a:lnTo>
                    <a:lnTo>
                      <a:pt x="178" y="31"/>
                    </a:lnTo>
                    <a:lnTo>
                      <a:pt x="179" y="30"/>
                    </a:lnTo>
                    <a:lnTo>
                      <a:pt x="179" y="30"/>
                    </a:lnTo>
                    <a:lnTo>
                      <a:pt x="179" y="29"/>
                    </a:lnTo>
                    <a:lnTo>
                      <a:pt x="180" y="29"/>
                    </a:lnTo>
                    <a:lnTo>
                      <a:pt x="180" y="29"/>
                    </a:lnTo>
                    <a:lnTo>
                      <a:pt x="180" y="30"/>
                    </a:lnTo>
                    <a:lnTo>
                      <a:pt x="181" y="29"/>
                    </a:lnTo>
                    <a:lnTo>
                      <a:pt x="181" y="28"/>
                    </a:lnTo>
                    <a:lnTo>
                      <a:pt x="181" y="29"/>
                    </a:lnTo>
                    <a:lnTo>
                      <a:pt x="182" y="28"/>
                    </a:lnTo>
                    <a:lnTo>
                      <a:pt x="182" y="27"/>
                    </a:lnTo>
                    <a:lnTo>
                      <a:pt x="183" y="26"/>
                    </a:lnTo>
                    <a:lnTo>
                      <a:pt x="183" y="26"/>
                    </a:lnTo>
                    <a:lnTo>
                      <a:pt x="183" y="26"/>
                    </a:lnTo>
                    <a:lnTo>
                      <a:pt x="185" y="28"/>
                    </a:lnTo>
                    <a:lnTo>
                      <a:pt x="185" y="26"/>
                    </a:lnTo>
                    <a:lnTo>
                      <a:pt x="185" y="26"/>
                    </a:lnTo>
                    <a:lnTo>
                      <a:pt x="186" y="25"/>
                    </a:lnTo>
                    <a:lnTo>
                      <a:pt x="186" y="23"/>
                    </a:lnTo>
                    <a:lnTo>
                      <a:pt x="187" y="25"/>
                    </a:lnTo>
                    <a:lnTo>
                      <a:pt x="187" y="25"/>
                    </a:lnTo>
                    <a:lnTo>
                      <a:pt x="187" y="28"/>
                    </a:lnTo>
                    <a:lnTo>
                      <a:pt x="188" y="29"/>
                    </a:lnTo>
                    <a:lnTo>
                      <a:pt x="188" y="28"/>
                    </a:lnTo>
                    <a:lnTo>
                      <a:pt x="188" y="29"/>
                    </a:lnTo>
                    <a:lnTo>
                      <a:pt x="189" y="31"/>
                    </a:lnTo>
                    <a:lnTo>
                      <a:pt x="189" y="30"/>
                    </a:lnTo>
                    <a:lnTo>
                      <a:pt x="189" y="29"/>
                    </a:lnTo>
                    <a:lnTo>
                      <a:pt x="190" y="27"/>
                    </a:lnTo>
                    <a:lnTo>
                      <a:pt x="190" y="26"/>
                    </a:lnTo>
                    <a:lnTo>
                      <a:pt x="191" y="26"/>
                    </a:lnTo>
                    <a:lnTo>
                      <a:pt x="191" y="25"/>
                    </a:lnTo>
                    <a:lnTo>
                      <a:pt x="191" y="26"/>
                    </a:lnTo>
                    <a:lnTo>
                      <a:pt x="192" y="26"/>
                    </a:lnTo>
                    <a:lnTo>
                      <a:pt x="192" y="26"/>
                    </a:lnTo>
                    <a:lnTo>
                      <a:pt x="192" y="25"/>
                    </a:lnTo>
                    <a:lnTo>
                      <a:pt x="194" y="26"/>
                    </a:lnTo>
                    <a:lnTo>
                      <a:pt x="194" y="26"/>
                    </a:lnTo>
                    <a:lnTo>
                      <a:pt x="194" y="26"/>
                    </a:lnTo>
                    <a:lnTo>
                      <a:pt x="195" y="28"/>
                    </a:lnTo>
                    <a:lnTo>
                      <a:pt x="195" y="28"/>
                    </a:lnTo>
                    <a:lnTo>
                      <a:pt x="196" y="26"/>
                    </a:lnTo>
                    <a:lnTo>
                      <a:pt x="196" y="25"/>
                    </a:lnTo>
                    <a:lnTo>
                      <a:pt x="196" y="23"/>
                    </a:lnTo>
                    <a:lnTo>
                      <a:pt x="197" y="22"/>
                    </a:lnTo>
                    <a:lnTo>
                      <a:pt x="197" y="22"/>
                    </a:lnTo>
                    <a:lnTo>
                      <a:pt x="197" y="22"/>
                    </a:lnTo>
                    <a:lnTo>
                      <a:pt x="198" y="22"/>
                    </a:lnTo>
                    <a:lnTo>
                      <a:pt x="198" y="21"/>
                    </a:lnTo>
                    <a:lnTo>
                      <a:pt x="198" y="22"/>
                    </a:lnTo>
                    <a:lnTo>
                      <a:pt x="199" y="23"/>
                    </a:lnTo>
                    <a:lnTo>
                      <a:pt x="199" y="25"/>
                    </a:lnTo>
                    <a:lnTo>
                      <a:pt x="200" y="26"/>
                    </a:lnTo>
                    <a:lnTo>
                      <a:pt x="200" y="26"/>
                    </a:lnTo>
                    <a:lnTo>
                      <a:pt x="200" y="26"/>
                    </a:lnTo>
                    <a:lnTo>
                      <a:pt x="201" y="26"/>
                    </a:lnTo>
                    <a:lnTo>
                      <a:pt x="201" y="26"/>
                    </a:lnTo>
                    <a:lnTo>
                      <a:pt x="201" y="25"/>
                    </a:lnTo>
                    <a:lnTo>
                      <a:pt x="203" y="27"/>
                    </a:lnTo>
                    <a:lnTo>
                      <a:pt x="203" y="29"/>
                    </a:lnTo>
                    <a:lnTo>
                      <a:pt x="203" y="30"/>
                    </a:lnTo>
                    <a:lnTo>
                      <a:pt x="204" y="30"/>
                    </a:lnTo>
                    <a:lnTo>
                      <a:pt x="204" y="30"/>
                    </a:lnTo>
                    <a:lnTo>
                      <a:pt x="205" y="31"/>
                    </a:lnTo>
                    <a:lnTo>
                      <a:pt x="205" y="31"/>
                    </a:lnTo>
                    <a:lnTo>
                      <a:pt x="205" y="31"/>
                    </a:lnTo>
                    <a:lnTo>
                      <a:pt x="206" y="32"/>
                    </a:lnTo>
                    <a:lnTo>
                      <a:pt x="206" y="31"/>
                    </a:lnTo>
                    <a:lnTo>
                      <a:pt x="206" y="31"/>
                    </a:lnTo>
                    <a:lnTo>
                      <a:pt x="207" y="30"/>
                    </a:lnTo>
                    <a:lnTo>
                      <a:pt x="207" y="31"/>
                    </a:lnTo>
                    <a:lnTo>
                      <a:pt x="207" y="33"/>
                    </a:lnTo>
                    <a:lnTo>
                      <a:pt x="208" y="31"/>
                    </a:lnTo>
                    <a:lnTo>
                      <a:pt x="208" y="30"/>
                    </a:lnTo>
                    <a:lnTo>
                      <a:pt x="209" y="30"/>
                    </a:lnTo>
                    <a:lnTo>
                      <a:pt x="209" y="27"/>
                    </a:lnTo>
                    <a:lnTo>
                      <a:pt x="209" y="26"/>
                    </a:lnTo>
                    <a:lnTo>
                      <a:pt x="210" y="26"/>
                    </a:lnTo>
                    <a:lnTo>
                      <a:pt x="210" y="25"/>
                    </a:lnTo>
                    <a:lnTo>
                      <a:pt x="210" y="22"/>
                    </a:lnTo>
                    <a:lnTo>
                      <a:pt x="212" y="20"/>
                    </a:lnTo>
                    <a:lnTo>
                      <a:pt x="212" y="22"/>
                    </a:lnTo>
                    <a:lnTo>
                      <a:pt x="212" y="21"/>
                    </a:lnTo>
                    <a:lnTo>
                      <a:pt x="213" y="22"/>
                    </a:lnTo>
                    <a:lnTo>
                      <a:pt x="213" y="25"/>
                    </a:lnTo>
                    <a:lnTo>
                      <a:pt x="214" y="26"/>
                    </a:lnTo>
                    <a:lnTo>
                      <a:pt x="214" y="27"/>
                    </a:lnTo>
                    <a:lnTo>
                      <a:pt x="214" y="27"/>
                    </a:lnTo>
                    <a:lnTo>
                      <a:pt x="215" y="26"/>
                    </a:lnTo>
                    <a:lnTo>
                      <a:pt x="215" y="27"/>
                    </a:lnTo>
                    <a:lnTo>
                      <a:pt x="215" y="27"/>
                    </a:lnTo>
                    <a:lnTo>
                      <a:pt x="216" y="26"/>
                    </a:lnTo>
                    <a:lnTo>
                      <a:pt x="216" y="25"/>
                    </a:lnTo>
                    <a:lnTo>
                      <a:pt x="216" y="23"/>
                    </a:lnTo>
                    <a:lnTo>
                      <a:pt x="217" y="22"/>
                    </a:lnTo>
                    <a:lnTo>
                      <a:pt x="217" y="23"/>
                    </a:lnTo>
                    <a:lnTo>
                      <a:pt x="218" y="22"/>
                    </a:lnTo>
                    <a:lnTo>
                      <a:pt x="218" y="23"/>
                    </a:lnTo>
                    <a:lnTo>
                      <a:pt x="218" y="23"/>
                    </a:lnTo>
                    <a:lnTo>
                      <a:pt x="219" y="26"/>
                    </a:lnTo>
                    <a:lnTo>
                      <a:pt x="219" y="25"/>
                    </a:lnTo>
                    <a:lnTo>
                      <a:pt x="219" y="27"/>
                    </a:lnTo>
                    <a:lnTo>
                      <a:pt x="221" y="27"/>
                    </a:lnTo>
                    <a:lnTo>
                      <a:pt x="221" y="27"/>
                    </a:lnTo>
                    <a:lnTo>
                      <a:pt x="221" y="26"/>
                    </a:lnTo>
                    <a:lnTo>
                      <a:pt x="222" y="26"/>
                    </a:lnTo>
                    <a:lnTo>
                      <a:pt x="222" y="26"/>
                    </a:lnTo>
                    <a:lnTo>
                      <a:pt x="223" y="25"/>
                    </a:lnTo>
                    <a:lnTo>
                      <a:pt x="223" y="23"/>
                    </a:lnTo>
                    <a:lnTo>
                      <a:pt x="223" y="22"/>
                    </a:lnTo>
                    <a:lnTo>
                      <a:pt x="224" y="21"/>
                    </a:lnTo>
                    <a:lnTo>
                      <a:pt x="224" y="22"/>
                    </a:lnTo>
                    <a:lnTo>
                      <a:pt x="224" y="21"/>
                    </a:lnTo>
                    <a:lnTo>
                      <a:pt x="225" y="23"/>
                    </a:lnTo>
                    <a:lnTo>
                      <a:pt x="225" y="25"/>
                    </a:lnTo>
                    <a:lnTo>
                      <a:pt x="226" y="25"/>
                    </a:lnTo>
                    <a:lnTo>
                      <a:pt x="226" y="26"/>
                    </a:lnTo>
                    <a:lnTo>
                      <a:pt x="226" y="26"/>
                    </a:lnTo>
                    <a:lnTo>
                      <a:pt x="227" y="26"/>
                    </a:lnTo>
                    <a:lnTo>
                      <a:pt x="227" y="25"/>
                    </a:lnTo>
                    <a:lnTo>
                      <a:pt x="227" y="25"/>
                    </a:lnTo>
                    <a:lnTo>
                      <a:pt x="228" y="25"/>
                    </a:lnTo>
                    <a:lnTo>
                      <a:pt x="228" y="25"/>
                    </a:lnTo>
                    <a:lnTo>
                      <a:pt x="228" y="26"/>
                    </a:lnTo>
                    <a:lnTo>
                      <a:pt x="230" y="26"/>
                    </a:lnTo>
                    <a:lnTo>
                      <a:pt x="230" y="25"/>
                    </a:lnTo>
                    <a:lnTo>
                      <a:pt x="231" y="23"/>
                    </a:lnTo>
                    <a:lnTo>
                      <a:pt x="231" y="25"/>
                    </a:lnTo>
                    <a:lnTo>
                      <a:pt x="231" y="23"/>
                    </a:lnTo>
                    <a:lnTo>
                      <a:pt x="232" y="23"/>
                    </a:lnTo>
                    <a:lnTo>
                      <a:pt x="232" y="22"/>
                    </a:lnTo>
                    <a:lnTo>
                      <a:pt x="232" y="20"/>
                    </a:lnTo>
                    <a:lnTo>
                      <a:pt x="233" y="20"/>
                    </a:lnTo>
                    <a:lnTo>
                      <a:pt x="233" y="21"/>
                    </a:lnTo>
                    <a:lnTo>
                      <a:pt x="233" y="21"/>
                    </a:lnTo>
                    <a:lnTo>
                      <a:pt x="234" y="22"/>
                    </a:lnTo>
                    <a:lnTo>
                      <a:pt x="234" y="22"/>
                    </a:lnTo>
                    <a:lnTo>
                      <a:pt x="235" y="22"/>
                    </a:lnTo>
                    <a:lnTo>
                      <a:pt x="235" y="23"/>
                    </a:lnTo>
                    <a:lnTo>
                      <a:pt x="235" y="25"/>
                    </a:lnTo>
                    <a:lnTo>
                      <a:pt x="236" y="27"/>
                    </a:lnTo>
                    <a:lnTo>
                      <a:pt x="236" y="28"/>
                    </a:lnTo>
                    <a:lnTo>
                      <a:pt x="236" y="27"/>
                    </a:lnTo>
                    <a:lnTo>
                      <a:pt x="237" y="26"/>
                    </a:lnTo>
                    <a:lnTo>
                      <a:pt x="237" y="25"/>
                    </a:lnTo>
                    <a:lnTo>
                      <a:pt x="237" y="25"/>
                    </a:lnTo>
                    <a:lnTo>
                      <a:pt x="239" y="23"/>
                    </a:lnTo>
                    <a:lnTo>
                      <a:pt x="239" y="26"/>
                    </a:lnTo>
                    <a:lnTo>
                      <a:pt x="240" y="25"/>
                    </a:lnTo>
                    <a:lnTo>
                      <a:pt x="240" y="22"/>
                    </a:lnTo>
                    <a:lnTo>
                      <a:pt x="240" y="21"/>
                    </a:lnTo>
                    <a:lnTo>
                      <a:pt x="241" y="21"/>
                    </a:lnTo>
                    <a:lnTo>
                      <a:pt x="241" y="20"/>
                    </a:lnTo>
                    <a:lnTo>
                      <a:pt x="241" y="21"/>
                    </a:lnTo>
                    <a:lnTo>
                      <a:pt x="242" y="19"/>
                    </a:lnTo>
                    <a:lnTo>
                      <a:pt x="242" y="20"/>
                    </a:lnTo>
                    <a:lnTo>
                      <a:pt x="242" y="21"/>
                    </a:lnTo>
                    <a:lnTo>
                      <a:pt x="243" y="23"/>
                    </a:lnTo>
                    <a:lnTo>
                      <a:pt x="243" y="23"/>
                    </a:lnTo>
                    <a:lnTo>
                      <a:pt x="244" y="26"/>
                    </a:lnTo>
                    <a:lnTo>
                      <a:pt x="244" y="25"/>
                    </a:lnTo>
                    <a:lnTo>
                      <a:pt x="244" y="25"/>
                    </a:lnTo>
                    <a:lnTo>
                      <a:pt x="245" y="26"/>
                    </a:lnTo>
                    <a:lnTo>
                      <a:pt x="245" y="25"/>
                    </a:lnTo>
                    <a:lnTo>
                      <a:pt x="245" y="23"/>
                    </a:lnTo>
                    <a:lnTo>
                      <a:pt x="246" y="25"/>
                    </a:lnTo>
                    <a:lnTo>
                      <a:pt x="246" y="26"/>
                    </a:lnTo>
                    <a:lnTo>
                      <a:pt x="246" y="28"/>
                    </a:lnTo>
                    <a:lnTo>
                      <a:pt x="248" y="29"/>
                    </a:lnTo>
                    <a:lnTo>
                      <a:pt x="248" y="31"/>
                    </a:lnTo>
                    <a:lnTo>
                      <a:pt x="249" y="32"/>
                    </a:lnTo>
                    <a:lnTo>
                      <a:pt x="249" y="32"/>
                    </a:lnTo>
                    <a:lnTo>
                      <a:pt x="249" y="33"/>
                    </a:lnTo>
                    <a:lnTo>
                      <a:pt x="250" y="31"/>
                    </a:lnTo>
                    <a:lnTo>
                      <a:pt x="250" y="32"/>
                    </a:lnTo>
                    <a:lnTo>
                      <a:pt x="250" y="32"/>
                    </a:lnTo>
                    <a:lnTo>
                      <a:pt x="251" y="36"/>
                    </a:lnTo>
                    <a:lnTo>
                      <a:pt x="251" y="32"/>
                    </a:lnTo>
                    <a:lnTo>
                      <a:pt x="251" y="33"/>
                    </a:lnTo>
                    <a:lnTo>
                      <a:pt x="252" y="36"/>
                    </a:lnTo>
                    <a:lnTo>
                      <a:pt x="252" y="32"/>
                    </a:lnTo>
                    <a:lnTo>
                      <a:pt x="253" y="30"/>
                    </a:lnTo>
                    <a:lnTo>
                      <a:pt x="253" y="29"/>
                    </a:lnTo>
                    <a:lnTo>
                      <a:pt x="253" y="29"/>
                    </a:lnTo>
                    <a:lnTo>
                      <a:pt x="254" y="29"/>
                    </a:lnTo>
                    <a:lnTo>
                      <a:pt x="254" y="28"/>
                    </a:lnTo>
                    <a:lnTo>
                      <a:pt x="254" y="28"/>
                    </a:lnTo>
                    <a:lnTo>
                      <a:pt x="255" y="28"/>
                    </a:lnTo>
                    <a:lnTo>
                      <a:pt x="255" y="27"/>
                    </a:lnTo>
                    <a:lnTo>
                      <a:pt x="255" y="26"/>
                    </a:lnTo>
                    <a:lnTo>
                      <a:pt x="257" y="26"/>
                    </a:lnTo>
                    <a:lnTo>
                      <a:pt x="257" y="27"/>
                    </a:lnTo>
                    <a:lnTo>
                      <a:pt x="258" y="29"/>
                    </a:lnTo>
                    <a:lnTo>
                      <a:pt x="258" y="30"/>
                    </a:lnTo>
                    <a:lnTo>
                      <a:pt x="258" y="30"/>
                    </a:lnTo>
                    <a:lnTo>
                      <a:pt x="259" y="29"/>
                    </a:lnTo>
                    <a:lnTo>
                      <a:pt x="259" y="29"/>
                    </a:lnTo>
                    <a:lnTo>
                      <a:pt x="259" y="30"/>
                    </a:lnTo>
                    <a:lnTo>
                      <a:pt x="260" y="32"/>
                    </a:lnTo>
                    <a:lnTo>
                      <a:pt x="260" y="31"/>
                    </a:lnTo>
                    <a:lnTo>
                      <a:pt x="260" y="31"/>
                    </a:lnTo>
                    <a:lnTo>
                      <a:pt x="261" y="30"/>
                    </a:lnTo>
                    <a:lnTo>
                      <a:pt x="261" y="28"/>
                    </a:lnTo>
                    <a:lnTo>
                      <a:pt x="262" y="29"/>
                    </a:lnTo>
                    <a:lnTo>
                      <a:pt x="262" y="31"/>
                    </a:lnTo>
                    <a:lnTo>
                      <a:pt x="262" y="29"/>
                    </a:lnTo>
                    <a:lnTo>
                      <a:pt x="263" y="29"/>
                    </a:lnTo>
                    <a:lnTo>
                      <a:pt x="263" y="29"/>
                    </a:lnTo>
                    <a:lnTo>
                      <a:pt x="263" y="29"/>
                    </a:lnTo>
                    <a:lnTo>
                      <a:pt x="264" y="28"/>
                    </a:lnTo>
                    <a:lnTo>
                      <a:pt x="264" y="27"/>
                    </a:lnTo>
                    <a:lnTo>
                      <a:pt x="264" y="28"/>
                    </a:lnTo>
                    <a:lnTo>
                      <a:pt x="266" y="26"/>
                    </a:lnTo>
                    <a:lnTo>
                      <a:pt x="266" y="26"/>
                    </a:lnTo>
                    <a:lnTo>
                      <a:pt x="267" y="29"/>
                    </a:lnTo>
                    <a:lnTo>
                      <a:pt x="267" y="30"/>
                    </a:lnTo>
                    <a:lnTo>
                      <a:pt x="267" y="31"/>
                    </a:lnTo>
                    <a:lnTo>
                      <a:pt x="268" y="32"/>
                    </a:lnTo>
                    <a:lnTo>
                      <a:pt x="268" y="31"/>
                    </a:lnTo>
                    <a:lnTo>
                      <a:pt x="268" y="32"/>
                    </a:lnTo>
                    <a:lnTo>
                      <a:pt x="269" y="32"/>
                    </a:lnTo>
                    <a:lnTo>
                      <a:pt x="269" y="32"/>
                    </a:lnTo>
                    <a:lnTo>
                      <a:pt x="270" y="32"/>
                    </a:lnTo>
                    <a:lnTo>
                      <a:pt x="270" y="30"/>
                    </a:lnTo>
                    <a:lnTo>
                      <a:pt x="270" y="30"/>
                    </a:lnTo>
                    <a:lnTo>
                      <a:pt x="271" y="32"/>
                    </a:lnTo>
                    <a:lnTo>
                      <a:pt x="271" y="30"/>
                    </a:lnTo>
                    <a:lnTo>
                      <a:pt x="271" y="31"/>
                    </a:lnTo>
                    <a:lnTo>
                      <a:pt x="272" y="30"/>
                    </a:lnTo>
                    <a:lnTo>
                      <a:pt x="272" y="30"/>
                    </a:lnTo>
                    <a:lnTo>
                      <a:pt x="272" y="29"/>
                    </a:lnTo>
                    <a:lnTo>
                      <a:pt x="273" y="30"/>
                    </a:lnTo>
                    <a:lnTo>
                      <a:pt x="273" y="30"/>
                    </a:lnTo>
                    <a:lnTo>
                      <a:pt x="275" y="29"/>
                    </a:lnTo>
                    <a:lnTo>
                      <a:pt x="275" y="26"/>
                    </a:lnTo>
                    <a:lnTo>
                      <a:pt x="275" y="26"/>
                    </a:lnTo>
                    <a:lnTo>
                      <a:pt x="276" y="26"/>
                    </a:lnTo>
                    <a:lnTo>
                      <a:pt x="276" y="28"/>
                    </a:lnTo>
                    <a:lnTo>
                      <a:pt x="276" y="25"/>
                    </a:lnTo>
                    <a:lnTo>
                      <a:pt x="277" y="25"/>
                    </a:lnTo>
                    <a:lnTo>
                      <a:pt x="277" y="23"/>
                    </a:lnTo>
                    <a:lnTo>
                      <a:pt x="277" y="25"/>
                    </a:lnTo>
                    <a:lnTo>
                      <a:pt x="278" y="26"/>
                    </a:lnTo>
                    <a:lnTo>
                      <a:pt x="278" y="28"/>
                    </a:lnTo>
                    <a:lnTo>
                      <a:pt x="279" y="26"/>
                    </a:lnTo>
                    <a:lnTo>
                      <a:pt x="279" y="25"/>
                    </a:lnTo>
                    <a:lnTo>
                      <a:pt x="279" y="26"/>
                    </a:lnTo>
                    <a:lnTo>
                      <a:pt x="280" y="26"/>
                    </a:lnTo>
                    <a:lnTo>
                      <a:pt x="280" y="25"/>
                    </a:lnTo>
                    <a:lnTo>
                      <a:pt x="280" y="26"/>
                    </a:lnTo>
                    <a:lnTo>
                      <a:pt x="281" y="26"/>
                    </a:lnTo>
                    <a:lnTo>
                      <a:pt x="281" y="27"/>
                    </a:lnTo>
                    <a:lnTo>
                      <a:pt x="281" y="29"/>
                    </a:lnTo>
                    <a:lnTo>
                      <a:pt x="282" y="30"/>
                    </a:lnTo>
                    <a:lnTo>
                      <a:pt x="282" y="30"/>
                    </a:lnTo>
                    <a:lnTo>
                      <a:pt x="284" y="29"/>
                    </a:lnTo>
                    <a:lnTo>
                      <a:pt x="284" y="28"/>
                    </a:lnTo>
                    <a:lnTo>
                      <a:pt x="284" y="28"/>
                    </a:lnTo>
                    <a:lnTo>
                      <a:pt x="285" y="28"/>
                    </a:lnTo>
                    <a:lnTo>
                      <a:pt x="285" y="29"/>
                    </a:lnTo>
                    <a:lnTo>
                      <a:pt x="285" y="29"/>
                    </a:lnTo>
                    <a:lnTo>
                      <a:pt x="286" y="29"/>
                    </a:lnTo>
                    <a:lnTo>
                      <a:pt x="286" y="29"/>
                    </a:lnTo>
                    <a:lnTo>
                      <a:pt x="286" y="28"/>
                    </a:lnTo>
                    <a:lnTo>
                      <a:pt x="287" y="28"/>
                    </a:lnTo>
                    <a:lnTo>
                      <a:pt x="287" y="28"/>
                    </a:lnTo>
                    <a:lnTo>
                      <a:pt x="288" y="28"/>
                    </a:lnTo>
                    <a:lnTo>
                      <a:pt x="288" y="28"/>
                    </a:lnTo>
                    <a:lnTo>
                      <a:pt x="288" y="28"/>
                    </a:lnTo>
                    <a:lnTo>
                      <a:pt x="289" y="25"/>
                    </a:lnTo>
                    <a:lnTo>
                      <a:pt x="289" y="25"/>
                    </a:lnTo>
                    <a:lnTo>
                      <a:pt x="289" y="23"/>
                    </a:lnTo>
                    <a:lnTo>
                      <a:pt x="290" y="23"/>
                    </a:lnTo>
                    <a:lnTo>
                      <a:pt x="290" y="22"/>
                    </a:lnTo>
                    <a:lnTo>
                      <a:pt x="290" y="21"/>
                    </a:lnTo>
                    <a:lnTo>
                      <a:pt x="291" y="20"/>
                    </a:lnTo>
                    <a:lnTo>
                      <a:pt x="291" y="18"/>
                    </a:lnTo>
                    <a:lnTo>
                      <a:pt x="293" y="20"/>
                    </a:lnTo>
                    <a:lnTo>
                      <a:pt x="293" y="20"/>
                    </a:lnTo>
                    <a:lnTo>
                      <a:pt x="293" y="21"/>
                    </a:lnTo>
                    <a:lnTo>
                      <a:pt x="294" y="21"/>
                    </a:lnTo>
                    <a:lnTo>
                      <a:pt x="294" y="25"/>
                    </a:lnTo>
                    <a:lnTo>
                      <a:pt x="294" y="26"/>
                    </a:lnTo>
                    <a:lnTo>
                      <a:pt x="295" y="22"/>
                    </a:lnTo>
                    <a:lnTo>
                      <a:pt x="295" y="25"/>
                    </a:lnTo>
                    <a:lnTo>
                      <a:pt x="295" y="23"/>
                    </a:lnTo>
                    <a:lnTo>
                      <a:pt x="296" y="23"/>
                    </a:lnTo>
                    <a:lnTo>
                      <a:pt x="296" y="25"/>
                    </a:lnTo>
                    <a:lnTo>
                      <a:pt x="297" y="25"/>
                    </a:lnTo>
                    <a:lnTo>
                      <a:pt x="297" y="28"/>
                    </a:lnTo>
                    <a:lnTo>
                      <a:pt x="297" y="23"/>
                    </a:lnTo>
                    <a:lnTo>
                      <a:pt x="298" y="23"/>
                    </a:lnTo>
                    <a:lnTo>
                      <a:pt x="298" y="22"/>
                    </a:lnTo>
                    <a:lnTo>
                      <a:pt x="298" y="20"/>
                    </a:lnTo>
                    <a:lnTo>
                      <a:pt x="299" y="18"/>
                    </a:lnTo>
                    <a:lnTo>
                      <a:pt x="299" y="19"/>
                    </a:lnTo>
                    <a:lnTo>
                      <a:pt x="299" y="21"/>
                    </a:lnTo>
                    <a:lnTo>
                      <a:pt x="300" y="22"/>
                    </a:lnTo>
                    <a:lnTo>
                      <a:pt x="300" y="22"/>
                    </a:lnTo>
                    <a:lnTo>
                      <a:pt x="302" y="25"/>
                    </a:lnTo>
                    <a:lnTo>
                      <a:pt x="302" y="26"/>
                    </a:lnTo>
                    <a:lnTo>
                      <a:pt x="302" y="25"/>
                    </a:lnTo>
                    <a:lnTo>
                      <a:pt x="303" y="26"/>
                    </a:lnTo>
                    <a:lnTo>
                      <a:pt x="303" y="27"/>
                    </a:lnTo>
                    <a:lnTo>
                      <a:pt x="303" y="26"/>
                    </a:lnTo>
                    <a:lnTo>
                      <a:pt x="304" y="27"/>
                    </a:lnTo>
                    <a:lnTo>
                      <a:pt x="304" y="28"/>
                    </a:lnTo>
                    <a:lnTo>
                      <a:pt x="304" y="25"/>
                    </a:lnTo>
                    <a:lnTo>
                      <a:pt x="305" y="25"/>
                    </a:lnTo>
                    <a:lnTo>
                      <a:pt x="305" y="22"/>
                    </a:lnTo>
                    <a:lnTo>
                      <a:pt x="306" y="22"/>
                    </a:lnTo>
                    <a:lnTo>
                      <a:pt x="306" y="21"/>
                    </a:lnTo>
                    <a:lnTo>
                      <a:pt x="306" y="20"/>
                    </a:lnTo>
                    <a:lnTo>
                      <a:pt x="307" y="19"/>
                    </a:lnTo>
                    <a:lnTo>
                      <a:pt x="307" y="20"/>
                    </a:lnTo>
                    <a:lnTo>
                      <a:pt x="307" y="21"/>
                    </a:lnTo>
                    <a:lnTo>
                      <a:pt x="308" y="21"/>
                    </a:lnTo>
                    <a:lnTo>
                      <a:pt x="308" y="21"/>
                    </a:lnTo>
                    <a:lnTo>
                      <a:pt x="308" y="22"/>
                    </a:lnTo>
                    <a:lnTo>
                      <a:pt x="309" y="22"/>
                    </a:lnTo>
                    <a:lnTo>
                      <a:pt x="309" y="22"/>
                    </a:lnTo>
                    <a:lnTo>
                      <a:pt x="311" y="25"/>
                    </a:lnTo>
                    <a:lnTo>
                      <a:pt x="311" y="23"/>
                    </a:lnTo>
                    <a:lnTo>
                      <a:pt x="311" y="25"/>
                    </a:lnTo>
                    <a:lnTo>
                      <a:pt x="312" y="22"/>
                    </a:lnTo>
                    <a:lnTo>
                      <a:pt x="312" y="20"/>
                    </a:lnTo>
                    <a:lnTo>
                      <a:pt x="312" y="20"/>
                    </a:lnTo>
                    <a:lnTo>
                      <a:pt x="313" y="20"/>
                    </a:lnTo>
                    <a:lnTo>
                      <a:pt x="313" y="20"/>
                    </a:lnTo>
                    <a:lnTo>
                      <a:pt x="314" y="19"/>
                    </a:lnTo>
                    <a:lnTo>
                      <a:pt x="314" y="18"/>
                    </a:lnTo>
                    <a:lnTo>
                      <a:pt x="314" y="18"/>
                    </a:lnTo>
                    <a:lnTo>
                      <a:pt x="315" y="20"/>
                    </a:lnTo>
                    <a:lnTo>
                      <a:pt x="315" y="19"/>
                    </a:lnTo>
                    <a:lnTo>
                      <a:pt x="315" y="19"/>
                    </a:lnTo>
                    <a:lnTo>
                      <a:pt x="316" y="20"/>
                    </a:lnTo>
                    <a:lnTo>
                      <a:pt x="316" y="21"/>
                    </a:lnTo>
                    <a:lnTo>
                      <a:pt x="316" y="23"/>
                    </a:lnTo>
                    <a:lnTo>
                      <a:pt x="317" y="23"/>
                    </a:lnTo>
                    <a:lnTo>
                      <a:pt x="317" y="22"/>
                    </a:lnTo>
                    <a:lnTo>
                      <a:pt x="318" y="22"/>
                    </a:lnTo>
                    <a:lnTo>
                      <a:pt x="318" y="22"/>
                    </a:lnTo>
                    <a:lnTo>
                      <a:pt x="318" y="21"/>
                    </a:lnTo>
                    <a:lnTo>
                      <a:pt x="320" y="18"/>
                    </a:lnTo>
                    <a:lnTo>
                      <a:pt x="320" y="18"/>
                    </a:lnTo>
                    <a:lnTo>
                      <a:pt x="320" y="18"/>
                    </a:lnTo>
                    <a:lnTo>
                      <a:pt x="321" y="20"/>
                    </a:lnTo>
                    <a:lnTo>
                      <a:pt x="321" y="21"/>
                    </a:lnTo>
                    <a:lnTo>
                      <a:pt x="321" y="21"/>
                    </a:lnTo>
                    <a:lnTo>
                      <a:pt x="322" y="20"/>
                    </a:lnTo>
                    <a:lnTo>
                      <a:pt x="322" y="20"/>
                    </a:lnTo>
                    <a:lnTo>
                      <a:pt x="323" y="20"/>
                    </a:lnTo>
                    <a:lnTo>
                      <a:pt x="323" y="18"/>
                    </a:lnTo>
                    <a:lnTo>
                      <a:pt x="323" y="18"/>
                    </a:lnTo>
                    <a:lnTo>
                      <a:pt x="324" y="18"/>
                    </a:lnTo>
                    <a:lnTo>
                      <a:pt x="324" y="19"/>
                    </a:lnTo>
                    <a:lnTo>
                      <a:pt x="324" y="18"/>
                    </a:lnTo>
                    <a:lnTo>
                      <a:pt x="325" y="18"/>
                    </a:lnTo>
                    <a:lnTo>
                      <a:pt x="325" y="16"/>
                    </a:lnTo>
                    <a:lnTo>
                      <a:pt x="325" y="14"/>
                    </a:lnTo>
                    <a:lnTo>
                      <a:pt x="326" y="14"/>
                    </a:lnTo>
                    <a:lnTo>
                      <a:pt x="326" y="16"/>
                    </a:lnTo>
                    <a:lnTo>
                      <a:pt x="327" y="17"/>
                    </a:lnTo>
                    <a:lnTo>
                      <a:pt x="327" y="16"/>
                    </a:lnTo>
                    <a:lnTo>
                      <a:pt x="327" y="18"/>
                    </a:lnTo>
                    <a:lnTo>
                      <a:pt x="329" y="18"/>
                    </a:lnTo>
                    <a:lnTo>
                      <a:pt x="329" y="19"/>
                    </a:lnTo>
                    <a:lnTo>
                      <a:pt x="329" y="21"/>
                    </a:lnTo>
                    <a:lnTo>
                      <a:pt x="330" y="23"/>
                    </a:lnTo>
                    <a:lnTo>
                      <a:pt x="330" y="21"/>
                    </a:lnTo>
                    <a:lnTo>
                      <a:pt x="330" y="22"/>
                    </a:lnTo>
                    <a:lnTo>
                      <a:pt x="331" y="22"/>
                    </a:lnTo>
                    <a:lnTo>
                      <a:pt x="331" y="21"/>
                    </a:lnTo>
                    <a:lnTo>
                      <a:pt x="332" y="21"/>
                    </a:lnTo>
                    <a:lnTo>
                      <a:pt x="332" y="21"/>
                    </a:lnTo>
                    <a:lnTo>
                      <a:pt x="332" y="21"/>
                    </a:lnTo>
                    <a:lnTo>
                      <a:pt x="333" y="23"/>
                    </a:lnTo>
                    <a:lnTo>
                      <a:pt x="333" y="25"/>
                    </a:lnTo>
                    <a:lnTo>
                      <a:pt x="333" y="25"/>
                    </a:lnTo>
                    <a:lnTo>
                      <a:pt x="334" y="25"/>
                    </a:lnTo>
                    <a:lnTo>
                      <a:pt x="334" y="25"/>
                    </a:lnTo>
                    <a:lnTo>
                      <a:pt x="334" y="23"/>
                    </a:lnTo>
                    <a:lnTo>
                      <a:pt x="335" y="22"/>
                    </a:lnTo>
                    <a:lnTo>
                      <a:pt x="335" y="22"/>
                    </a:lnTo>
                    <a:lnTo>
                      <a:pt x="336" y="21"/>
                    </a:lnTo>
                    <a:lnTo>
                      <a:pt x="336" y="19"/>
                    </a:lnTo>
                    <a:lnTo>
                      <a:pt x="336" y="18"/>
                    </a:lnTo>
                    <a:lnTo>
                      <a:pt x="338" y="18"/>
                    </a:lnTo>
                    <a:lnTo>
                      <a:pt x="338" y="18"/>
                    </a:lnTo>
                    <a:lnTo>
                      <a:pt x="338" y="18"/>
                    </a:lnTo>
                    <a:lnTo>
                      <a:pt x="339" y="18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40" y="21"/>
                    </a:lnTo>
                    <a:lnTo>
                      <a:pt x="340" y="22"/>
                    </a:lnTo>
                    <a:lnTo>
                      <a:pt x="341" y="22"/>
                    </a:lnTo>
                    <a:lnTo>
                      <a:pt x="341" y="21"/>
                    </a:lnTo>
                    <a:lnTo>
                      <a:pt x="341" y="21"/>
                    </a:lnTo>
                    <a:lnTo>
                      <a:pt x="342" y="21"/>
                    </a:lnTo>
                    <a:lnTo>
                      <a:pt x="342" y="21"/>
                    </a:lnTo>
                    <a:lnTo>
                      <a:pt x="342" y="22"/>
                    </a:lnTo>
                    <a:lnTo>
                      <a:pt x="343" y="23"/>
                    </a:lnTo>
                    <a:lnTo>
                      <a:pt x="343" y="23"/>
                    </a:lnTo>
                    <a:lnTo>
                      <a:pt x="343" y="23"/>
                    </a:lnTo>
                    <a:lnTo>
                      <a:pt x="344" y="25"/>
                    </a:lnTo>
                    <a:lnTo>
                      <a:pt x="344" y="26"/>
                    </a:lnTo>
                    <a:lnTo>
                      <a:pt x="345" y="26"/>
                    </a:lnTo>
                    <a:lnTo>
                      <a:pt x="345" y="23"/>
                    </a:lnTo>
                    <a:lnTo>
                      <a:pt x="345" y="23"/>
                    </a:lnTo>
                    <a:lnTo>
                      <a:pt x="347" y="23"/>
                    </a:lnTo>
                    <a:lnTo>
                      <a:pt x="347" y="21"/>
                    </a:lnTo>
                    <a:lnTo>
                      <a:pt x="347" y="21"/>
                    </a:lnTo>
                    <a:lnTo>
                      <a:pt x="348" y="21"/>
                    </a:lnTo>
                    <a:lnTo>
                      <a:pt x="348" y="22"/>
                    </a:lnTo>
                    <a:lnTo>
                      <a:pt x="348" y="21"/>
                    </a:lnTo>
                    <a:lnTo>
                      <a:pt x="349" y="21"/>
                    </a:lnTo>
                    <a:lnTo>
                      <a:pt x="349" y="21"/>
                    </a:lnTo>
                    <a:lnTo>
                      <a:pt x="350" y="19"/>
                    </a:lnTo>
                    <a:lnTo>
                      <a:pt x="350" y="17"/>
                    </a:lnTo>
                    <a:lnTo>
                      <a:pt x="350" y="18"/>
                    </a:lnTo>
                    <a:lnTo>
                      <a:pt x="351" y="17"/>
                    </a:lnTo>
                    <a:lnTo>
                      <a:pt x="351" y="16"/>
                    </a:lnTo>
                    <a:lnTo>
                      <a:pt x="351" y="14"/>
                    </a:lnTo>
                    <a:lnTo>
                      <a:pt x="352" y="14"/>
                    </a:lnTo>
                    <a:lnTo>
                      <a:pt x="352" y="14"/>
                    </a:lnTo>
                    <a:lnTo>
                      <a:pt x="352" y="14"/>
                    </a:lnTo>
                    <a:lnTo>
                      <a:pt x="353" y="14"/>
                    </a:lnTo>
                    <a:lnTo>
                      <a:pt x="353" y="12"/>
                    </a:lnTo>
                    <a:lnTo>
                      <a:pt x="354" y="11"/>
                    </a:lnTo>
                    <a:lnTo>
                      <a:pt x="354" y="11"/>
                    </a:lnTo>
                    <a:lnTo>
                      <a:pt x="354" y="12"/>
                    </a:lnTo>
                    <a:lnTo>
                      <a:pt x="356" y="11"/>
                    </a:lnTo>
                    <a:lnTo>
                      <a:pt x="356" y="10"/>
                    </a:lnTo>
                    <a:lnTo>
                      <a:pt x="356" y="9"/>
                    </a:lnTo>
                    <a:lnTo>
                      <a:pt x="357" y="9"/>
                    </a:lnTo>
                    <a:lnTo>
                      <a:pt x="357" y="8"/>
                    </a:lnTo>
                    <a:lnTo>
                      <a:pt x="358" y="7"/>
                    </a:lnTo>
                    <a:lnTo>
                      <a:pt x="358" y="7"/>
                    </a:lnTo>
                    <a:lnTo>
                      <a:pt x="358" y="7"/>
                    </a:lnTo>
                    <a:lnTo>
                      <a:pt x="359" y="8"/>
                    </a:lnTo>
                    <a:lnTo>
                      <a:pt x="359" y="10"/>
                    </a:lnTo>
                    <a:lnTo>
                      <a:pt x="359" y="11"/>
                    </a:lnTo>
                    <a:lnTo>
                      <a:pt x="360" y="13"/>
                    </a:lnTo>
                    <a:lnTo>
                      <a:pt x="360" y="12"/>
                    </a:lnTo>
                    <a:lnTo>
                      <a:pt x="360" y="12"/>
                    </a:lnTo>
                    <a:lnTo>
                      <a:pt x="361" y="10"/>
                    </a:lnTo>
                    <a:lnTo>
                      <a:pt x="361" y="11"/>
                    </a:lnTo>
                    <a:lnTo>
                      <a:pt x="362" y="12"/>
                    </a:lnTo>
                    <a:lnTo>
                      <a:pt x="362" y="12"/>
                    </a:lnTo>
                    <a:lnTo>
                      <a:pt x="362" y="12"/>
                    </a:lnTo>
                    <a:lnTo>
                      <a:pt x="363" y="13"/>
                    </a:lnTo>
                    <a:lnTo>
                      <a:pt x="363" y="14"/>
                    </a:lnTo>
                    <a:lnTo>
                      <a:pt x="363" y="16"/>
                    </a:lnTo>
                    <a:lnTo>
                      <a:pt x="365" y="17"/>
                    </a:lnTo>
                    <a:lnTo>
                      <a:pt x="365" y="18"/>
                    </a:lnTo>
                    <a:lnTo>
                      <a:pt x="365" y="18"/>
                    </a:lnTo>
                    <a:lnTo>
                      <a:pt x="366" y="17"/>
                    </a:lnTo>
                    <a:lnTo>
                      <a:pt x="366" y="17"/>
                    </a:lnTo>
                    <a:lnTo>
                      <a:pt x="367" y="16"/>
                    </a:lnTo>
                    <a:lnTo>
                      <a:pt x="367" y="16"/>
                    </a:lnTo>
                    <a:lnTo>
                      <a:pt x="367" y="16"/>
                    </a:lnTo>
                    <a:lnTo>
                      <a:pt x="368" y="16"/>
                    </a:lnTo>
                    <a:lnTo>
                      <a:pt x="368" y="14"/>
                    </a:lnTo>
                    <a:lnTo>
                      <a:pt x="368" y="14"/>
                    </a:lnTo>
                    <a:lnTo>
                      <a:pt x="369" y="16"/>
                    </a:lnTo>
                    <a:lnTo>
                      <a:pt x="369" y="18"/>
                    </a:lnTo>
                    <a:lnTo>
                      <a:pt x="369" y="17"/>
                    </a:lnTo>
                    <a:lnTo>
                      <a:pt x="370" y="17"/>
                    </a:lnTo>
                    <a:lnTo>
                      <a:pt x="370" y="16"/>
                    </a:lnTo>
                    <a:lnTo>
                      <a:pt x="371" y="17"/>
                    </a:lnTo>
                    <a:lnTo>
                      <a:pt x="371" y="18"/>
                    </a:lnTo>
                    <a:lnTo>
                      <a:pt x="371" y="17"/>
                    </a:lnTo>
                    <a:lnTo>
                      <a:pt x="372" y="17"/>
                    </a:lnTo>
                    <a:lnTo>
                      <a:pt x="372" y="16"/>
                    </a:lnTo>
                    <a:lnTo>
                      <a:pt x="372" y="14"/>
                    </a:lnTo>
                    <a:lnTo>
                      <a:pt x="374" y="14"/>
                    </a:lnTo>
                    <a:lnTo>
                      <a:pt x="374" y="12"/>
                    </a:lnTo>
                    <a:lnTo>
                      <a:pt x="374" y="12"/>
                    </a:lnTo>
                    <a:lnTo>
                      <a:pt x="375" y="11"/>
                    </a:lnTo>
                    <a:lnTo>
                      <a:pt x="375" y="10"/>
                    </a:lnTo>
                    <a:lnTo>
                      <a:pt x="376" y="10"/>
                    </a:lnTo>
                    <a:lnTo>
                      <a:pt x="376" y="10"/>
                    </a:lnTo>
                    <a:lnTo>
                      <a:pt x="376" y="12"/>
                    </a:lnTo>
                    <a:lnTo>
                      <a:pt x="377" y="13"/>
                    </a:lnTo>
                    <a:lnTo>
                      <a:pt x="377" y="17"/>
                    </a:lnTo>
                    <a:lnTo>
                      <a:pt x="377" y="16"/>
                    </a:lnTo>
                    <a:lnTo>
                      <a:pt x="378" y="17"/>
                    </a:lnTo>
                    <a:lnTo>
                      <a:pt x="378" y="18"/>
                    </a:lnTo>
                    <a:lnTo>
                      <a:pt x="378" y="19"/>
                    </a:lnTo>
                    <a:lnTo>
                      <a:pt x="379" y="19"/>
                    </a:lnTo>
                    <a:lnTo>
                      <a:pt x="379" y="19"/>
                    </a:lnTo>
                    <a:lnTo>
                      <a:pt x="380" y="16"/>
                    </a:lnTo>
                    <a:lnTo>
                      <a:pt x="380" y="14"/>
                    </a:lnTo>
                    <a:lnTo>
                      <a:pt x="380" y="13"/>
                    </a:lnTo>
                    <a:lnTo>
                      <a:pt x="381" y="12"/>
                    </a:lnTo>
                    <a:lnTo>
                      <a:pt x="381" y="12"/>
                    </a:lnTo>
                    <a:lnTo>
                      <a:pt x="381" y="13"/>
                    </a:lnTo>
                    <a:lnTo>
                      <a:pt x="383" y="12"/>
                    </a:lnTo>
                    <a:lnTo>
                      <a:pt x="383" y="12"/>
                    </a:lnTo>
                    <a:lnTo>
                      <a:pt x="383" y="11"/>
                    </a:lnTo>
                    <a:lnTo>
                      <a:pt x="384" y="11"/>
                    </a:lnTo>
                    <a:lnTo>
                      <a:pt x="384" y="12"/>
                    </a:lnTo>
                    <a:lnTo>
                      <a:pt x="385" y="12"/>
                    </a:lnTo>
                    <a:lnTo>
                      <a:pt x="385" y="12"/>
                    </a:lnTo>
                    <a:lnTo>
                      <a:pt x="385" y="10"/>
                    </a:lnTo>
                    <a:lnTo>
                      <a:pt x="386" y="11"/>
                    </a:lnTo>
                    <a:lnTo>
                      <a:pt x="386" y="10"/>
                    </a:lnTo>
                    <a:lnTo>
                      <a:pt x="386" y="10"/>
                    </a:lnTo>
                    <a:lnTo>
                      <a:pt x="387" y="9"/>
                    </a:lnTo>
                    <a:lnTo>
                      <a:pt x="387" y="11"/>
                    </a:lnTo>
                    <a:lnTo>
                      <a:pt x="387" y="13"/>
                    </a:lnTo>
                    <a:lnTo>
                      <a:pt x="388" y="16"/>
                    </a:lnTo>
                    <a:lnTo>
                      <a:pt x="388" y="18"/>
                    </a:lnTo>
                    <a:lnTo>
                      <a:pt x="389" y="18"/>
                    </a:lnTo>
                    <a:lnTo>
                      <a:pt x="389" y="16"/>
                    </a:lnTo>
                    <a:lnTo>
                      <a:pt x="389" y="17"/>
                    </a:lnTo>
                    <a:lnTo>
                      <a:pt x="390" y="17"/>
                    </a:lnTo>
                    <a:lnTo>
                      <a:pt x="390" y="16"/>
                    </a:lnTo>
                    <a:lnTo>
                      <a:pt x="390" y="16"/>
                    </a:lnTo>
                    <a:lnTo>
                      <a:pt x="392" y="14"/>
                    </a:lnTo>
                    <a:lnTo>
                      <a:pt x="392" y="14"/>
                    </a:lnTo>
                    <a:lnTo>
                      <a:pt x="392" y="14"/>
                    </a:lnTo>
                    <a:lnTo>
                      <a:pt x="393" y="16"/>
                    </a:lnTo>
                    <a:lnTo>
                      <a:pt x="393" y="18"/>
                    </a:lnTo>
                    <a:lnTo>
                      <a:pt x="394" y="17"/>
                    </a:lnTo>
                    <a:lnTo>
                      <a:pt x="394" y="17"/>
                    </a:lnTo>
                    <a:lnTo>
                      <a:pt x="394" y="16"/>
                    </a:lnTo>
                    <a:lnTo>
                      <a:pt x="395" y="16"/>
                    </a:lnTo>
                    <a:lnTo>
                      <a:pt x="395" y="16"/>
                    </a:lnTo>
                    <a:lnTo>
                      <a:pt x="395" y="16"/>
                    </a:lnTo>
                    <a:lnTo>
                      <a:pt x="396" y="16"/>
                    </a:lnTo>
                    <a:lnTo>
                      <a:pt x="396" y="16"/>
                    </a:lnTo>
                    <a:lnTo>
                      <a:pt x="396" y="14"/>
                    </a:lnTo>
                    <a:lnTo>
                      <a:pt x="397" y="13"/>
                    </a:lnTo>
                    <a:lnTo>
                      <a:pt x="397" y="14"/>
                    </a:lnTo>
                    <a:lnTo>
                      <a:pt x="398" y="16"/>
                    </a:lnTo>
                    <a:lnTo>
                      <a:pt x="398" y="14"/>
                    </a:lnTo>
                    <a:lnTo>
                      <a:pt x="398" y="16"/>
                    </a:lnTo>
                    <a:lnTo>
                      <a:pt x="399" y="17"/>
                    </a:lnTo>
                    <a:lnTo>
                      <a:pt x="399" y="16"/>
                    </a:lnTo>
                    <a:lnTo>
                      <a:pt x="399" y="14"/>
                    </a:lnTo>
                    <a:lnTo>
                      <a:pt x="401" y="13"/>
                    </a:lnTo>
                    <a:lnTo>
                      <a:pt x="401" y="11"/>
                    </a:lnTo>
                    <a:lnTo>
                      <a:pt x="402" y="10"/>
                    </a:lnTo>
                    <a:lnTo>
                      <a:pt x="402" y="10"/>
                    </a:lnTo>
                    <a:lnTo>
                      <a:pt x="402" y="9"/>
                    </a:lnTo>
                    <a:lnTo>
                      <a:pt x="403" y="9"/>
                    </a:lnTo>
                    <a:lnTo>
                      <a:pt x="403" y="9"/>
                    </a:lnTo>
                    <a:lnTo>
                      <a:pt x="403" y="9"/>
                    </a:lnTo>
                    <a:lnTo>
                      <a:pt x="404" y="9"/>
                    </a:lnTo>
                    <a:lnTo>
                      <a:pt x="404" y="12"/>
                    </a:lnTo>
                    <a:lnTo>
                      <a:pt x="404" y="10"/>
                    </a:lnTo>
                    <a:lnTo>
                      <a:pt x="405" y="12"/>
                    </a:lnTo>
                    <a:lnTo>
                      <a:pt x="405" y="11"/>
                    </a:lnTo>
                    <a:lnTo>
                      <a:pt x="406" y="10"/>
                    </a:lnTo>
                    <a:lnTo>
                      <a:pt x="406" y="10"/>
                    </a:lnTo>
                    <a:lnTo>
                      <a:pt x="406" y="12"/>
                    </a:lnTo>
                    <a:lnTo>
                      <a:pt x="407" y="10"/>
                    </a:lnTo>
                    <a:lnTo>
                      <a:pt x="407" y="8"/>
                    </a:lnTo>
                    <a:lnTo>
                      <a:pt x="407" y="7"/>
                    </a:lnTo>
                    <a:lnTo>
                      <a:pt x="408" y="5"/>
                    </a:lnTo>
                    <a:lnTo>
                      <a:pt x="408" y="7"/>
                    </a:lnTo>
                    <a:lnTo>
                      <a:pt x="408" y="9"/>
                    </a:lnTo>
                    <a:lnTo>
                      <a:pt x="410" y="9"/>
                    </a:lnTo>
                    <a:lnTo>
                      <a:pt x="410" y="9"/>
                    </a:lnTo>
                    <a:lnTo>
                      <a:pt x="411" y="8"/>
                    </a:lnTo>
                    <a:lnTo>
                      <a:pt x="411" y="9"/>
                    </a:lnTo>
                    <a:lnTo>
                      <a:pt x="411" y="9"/>
                    </a:lnTo>
                    <a:lnTo>
                      <a:pt x="412" y="11"/>
                    </a:lnTo>
                    <a:lnTo>
                      <a:pt x="412" y="12"/>
                    </a:lnTo>
                    <a:lnTo>
                      <a:pt x="412" y="13"/>
                    </a:lnTo>
                    <a:lnTo>
                      <a:pt x="413" y="14"/>
                    </a:lnTo>
                    <a:lnTo>
                      <a:pt x="413" y="12"/>
                    </a:lnTo>
                    <a:lnTo>
                      <a:pt x="413" y="14"/>
                    </a:lnTo>
                    <a:lnTo>
                      <a:pt x="414" y="13"/>
                    </a:lnTo>
                    <a:lnTo>
                      <a:pt x="414" y="14"/>
                    </a:lnTo>
                    <a:lnTo>
                      <a:pt x="415" y="16"/>
                    </a:lnTo>
                    <a:lnTo>
                      <a:pt x="415" y="17"/>
                    </a:lnTo>
                    <a:lnTo>
                      <a:pt x="415" y="17"/>
                    </a:lnTo>
                    <a:lnTo>
                      <a:pt x="416" y="18"/>
                    </a:lnTo>
                    <a:lnTo>
                      <a:pt x="416" y="20"/>
                    </a:lnTo>
                    <a:lnTo>
                      <a:pt x="416" y="21"/>
                    </a:lnTo>
                    <a:lnTo>
                      <a:pt x="417" y="20"/>
                    </a:lnTo>
                    <a:lnTo>
                      <a:pt x="417" y="20"/>
                    </a:lnTo>
                    <a:lnTo>
                      <a:pt x="417" y="19"/>
                    </a:lnTo>
                    <a:lnTo>
                      <a:pt x="419" y="19"/>
                    </a:lnTo>
                    <a:lnTo>
                      <a:pt x="419" y="19"/>
                    </a:lnTo>
                    <a:lnTo>
                      <a:pt x="420" y="18"/>
                    </a:lnTo>
                    <a:lnTo>
                      <a:pt x="420" y="17"/>
                    </a:lnTo>
                    <a:lnTo>
                      <a:pt x="420" y="14"/>
                    </a:lnTo>
                    <a:lnTo>
                      <a:pt x="421" y="13"/>
                    </a:lnTo>
                    <a:lnTo>
                      <a:pt x="421" y="14"/>
                    </a:lnTo>
                    <a:lnTo>
                      <a:pt x="421" y="13"/>
                    </a:lnTo>
                    <a:lnTo>
                      <a:pt x="422" y="14"/>
                    </a:lnTo>
                    <a:lnTo>
                      <a:pt x="422" y="16"/>
                    </a:lnTo>
                    <a:lnTo>
                      <a:pt x="422" y="17"/>
                    </a:lnTo>
                    <a:lnTo>
                      <a:pt x="423" y="14"/>
                    </a:lnTo>
                    <a:lnTo>
                      <a:pt x="423" y="13"/>
                    </a:lnTo>
                    <a:lnTo>
                      <a:pt x="424" y="14"/>
                    </a:lnTo>
                    <a:lnTo>
                      <a:pt x="424" y="13"/>
                    </a:lnTo>
                    <a:lnTo>
                      <a:pt x="424" y="14"/>
                    </a:lnTo>
                    <a:lnTo>
                      <a:pt x="425" y="14"/>
                    </a:lnTo>
                    <a:lnTo>
                      <a:pt x="425" y="14"/>
                    </a:lnTo>
                    <a:lnTo>
                      <a:pt x="425" y="13"/>
                    </a:lnTo>
                    <a:lnTo>
                      <a:pt x="426" y="13"/>
                    </a:lnTo>
                    <a:lnTo>
                      <a:pt x="426" y="12"/>
                    </a:lnTo>
                    <a:lnTo>
                      <a:pt x="426" y="13"/>
                    </a:lnTo>
                    <a:lnTo>
                      <a:pt x="427" y="13"/>
                    </a:lnTo>
                    <a:lnTo>
                      <a:pt x="427" y="13"/>
                    </a:lnTo>
                    <a:lnTo>
                      <a:pt x="429" y="14"/>
                    </a:lnTo>
                    <a:lnTo>
                      <a:pt x="429" y="13"/>
                    </a:lnTo>
                    <a:lnTo>
                      <a:pt x="429" y="16"/>
                    </a:lnTo>
                    <a:lnTo>
                      <a:pt x="430" y="14"/>
                    </a:lnTo>
                    <a:lnTo>
                      <a:pt x="430" y="13"/>
                    </a:lnTo>
                    <a:lnTo>
                      <a:pt x="430" y="13"/>
                    </a:lnTo>
                    <a:lnTo>
                      <a:pt x="431" y="14"/>
                    </a:lnTo>
                    <a:lnTo>
                      <a:pt x="431" y="14"/>
                    </a:lnTo>
                    <a:lnTo>
                      <a:pt x="431" y="14"/>
                    </a:lnTo>
                    <a:lnTo>
                      <a:pt x="432" y="13"/>
                    </a:lnTo>
                    <a:lnTo>
                      <a:pt x="432" y="14"/>
                    </a:lnTo>
                    <a:lnTo>
                      <a:pt x="433" y="17"/>
                    </a:lnTo>
                    <a:lnTo>
                      <a:pt x="433" y="18"/>
                    </a:lnTo>
                    <a:lnTo>
                      <a:pt x="433" y="18"/>
                    </a:lnTo>
                    <a:lnTo>
                      <a:pt x="434" y="17"/>
                    </a:lnTo>
                    <a:lnTo>
                      <a:pt x="434" y="16"/>
                    </a:lnTo>
                    <a:lnTo>
                      <a:pt x="434" y="16"/>
                    </a:lnTo>
                    <a:lnTo>
                      <a:pt x="435" y="14"/>
                    </a:lnTo>
                    <a:lnTo>
                      <a:pt x="435" y="13"/>
                    </a:lnTo>
                    <a:lnTo>
                      <a:pt x="435" y="13"/>
                    </a:lnTo>
                    <a:lnTo>
                      <a:pt x="436" y="11"/>
                    </a:lnTo>
                    <a:lnTo>
                      <a:pt x="436" y="14"/>
                    </a:lnTo>
                    <a:lnTo>
                      <a:pt x="438" y="14"/>
                    </a:lnTo>
                    <a:lnTo>
                      <a:pt x="438" y="14"/>
                    </a:lnTo>
                    <a:lnTo>
                      <a:pt x="438" y="13"/>
                    </a:lnTo>
                    <a:lnTo>
                      <a:pt x="439" y="14"/>
                    </a:lnTo>
                    <a:lnTo>
                      <a:pt x="439" y="14"/>
                    </a:lnTo>
                    <a:lnTo>
                      <a:pt x="439" y="13"/>
                    </a:lnTo>
                    <a:lnTo>
                      <a:pt x="440" y="13"/>
                    </a:lnTo>
                    <a:lnTo>
                      <a:pt x="440" y="11"/>
                    </a:lnTo>
                    <a:lnTo>
                      <a:pt x="440" y="10"/>
                    </a:lnTo>
                    <a:lnTo>
                      <a:pt x="441" y="9"/>
                    </a:lnTo>
                    <a:lnTo>
                      <a:pt x="441" y="8"/>
                    </a:lnTo>
                    <a:lnTo>
                      <a:pt x="442" y="9"/>
                    </a:lnTo>
                    <a:lnTo>
                      <a:pt x="442" y="9"/>
                    </a:lnTo>
                    <a:lnTo>
                      <a:pt x="442" y="8"/>
                    </a:lnTo>
                    <a:lnTo>
                      <a:pt x="443" y="9"/>
                    </a:lnTo>
                    <a:lnTo>
                      <a:pt x="443" y="8"/>
                    </a:lnTo>
                    <a:lnTo>
                      <a:pt x="443" y="9"/>
                    </a:lnTo>
                    <a:lnTo>
                      <a:pt x="444" y="8"/>
                    </a:lnTo>
                    <a:lnTo>
                      <a:pt x="444" y="10"/>
                    </a:lnTo>
                    <a:lnTo>
                      <a:pt x="445" y="10"/>
                    </a:lnTo>
                    <a:lnTo>
                      <a:pt x="445" y="10"/>
                    </a:lnTo>
                    <a:lnTo>
                      <a:pt x="445" y="12"/>
                    </a:lnTo>
                    <a:lnTo>
                      <a:pt x="447" y="13"/>
                    </a:lnTo>
                    <a:lnTo>
                      <a:pt x="447" y="12"/>
                    </a:lnTo>
                    <a:lnTo>
                      <a:pt x="447" y="12"/>
                    </a:lnTo>
                    <a:lnTo>
                      <a:pt x="448" y="12"/>
                    </a:lnTo>
                    <a:lnTo>
                      <a:pt x="448" y="12"/>
                    </a:lnTo>
                    <a:lnTo>
                      <a:pt x="448" y="13"/>
                    </a:lnTo>
                    <a:lnTo>
                      <a:pt x="449" y="16"/>
                    </a:lnTo>
                    <a:lnTo>
                      <a:pt x="449" y="17"/>
                    </a:lnTo>
                    <a:lnTo>
                      <a:pt x="450" y="17"/>
                    </a:lnTo>
                    <a:lnTo>
                      <a:pt x="450" y="16"/>
                    </a:lnTo>
                    <a:lnTo>
                      <a:pt x="450" y="18"/>
                    </a:lnTo>
                    <a:lnTo>
                      <a:pt x="451" y="17"/>
                    </a:lnTo>
                    <a:lnTo>
                      <a:pt x="451" y="14"/>
                    </a:lnTo>
                    <a:lnTo>
                      <a:pt x="451" y="16"/>
                    </a:lnTo>
                    <a:lnTo>
                      <a:pt x="452" y="14"/>
                    </a:lnTo>
                    <a:lnTo>
                      <a:pt x="452" y="13"/>
                    </a:lnTo>
                    <a:lnTo>
                      <a:pt x="452" y="13"/>
                    </a:lnTo>
                    <a:lnTo>
                      <a:pt x="453" y="13"/>
                    </a:lnTo>
                    <a:lnTo>
                      <a:pt x="453" y="13"/>
                    </a:lnTo>
                    <a:lnTo>
                      <a:pt x="454" y="14"/>
                    </a:lnTo>
                    <a:lnTo>
                      <a:pt x="454" y="16"/>
                    </a:lnTo>
                    <a:lnTo>
                      <a:pt x="454" y="14"/>
                    </a:lnTo>
                    <a:lnTo>
                      <a:pt x="456" y="13"/>
                    </a:lnTo>
                    <a:lnTo>
                      <a:pt x="456" y="10"/>
                    </a:lnTo>
                    <a:lnTo>
                      <a:pt x="456" y="11"/>
                    </a:lnTo>
                    <a:lnTo>
                      <a:pt x="457" y="12"/>
                    </a:lnTo>
                    <a:lnTo>
                      <a:pt x="457" y="13"/>
                    </a:lnTo>
                    <a:lnTo>
                      <a:pt x="457" y="11"/>
                    </a:lnTo>
                    <a:lnTo>
                      <a:pt x="458" y="13"/>
                    </a:lnTo>
                    <a:lnTo>
                      <a:pt x="458" y="12"/>
                    </a:lnTo>
                    <a:lnTo>
                      <a:pt x="459" y="14"/>
                    </a:lnTo>
                    <a:lnTo>
                      <a:pt x="459" y="16"/>
                    </a:lnTo>
                    <a:lnTo>
                      <a:pt x="459" y="14"/>
                    </a:lnTo>
                    <a:lnTo>
                      <a:pt x="460" y="17"/>
                    </a:lnTo>
                    <a:lnTo>
                      <a:pt x="460" y="16"/>
                    </a:lnTo>
                    <a:lnTo>
                      <a:pt x="460" y="20"/>
                    </a:lnTo>
                    <a:lnTo>
                      <a:pt x="461" y="21"/>
                    </a:lnTo>
                    <a:lnTo>
                      <a:pt x="461" y="19"/>
                    </a:lnTo>
                    <a:lnTo>
                      <a:pt x="461" y="18"/>
                    </a:lnTo>
                    <a:lnTo>
                      <a:pt x="462" y="14"/>
                    </a:lnTo>
                    <a:lnTo>
                      <a:pt x="462" y="13"/>
                    </a:lnTo>
                    <a:lnTo>
                      <a:pt x="463" y="13"/>
                    </a:lnTo>
                    <a:lnTo>
                      <a:pt x="463" y="13"/>
                    </a:lnTo>
                    <a:lnTo>
                      <a:pt x="463" y="12"/>
                    </a:lnTo>
                    <a:lnTo>
                      <a:pt x="465" y="10"/>
                    </a:lnTo>
                    <a:lnTo>
                      <a:pt x="465" y="11"/>
                    </a:lnTo>
                    <a:lnTo>
                      <a:pt x="465" y="10"/>
                    </a:lnTo>
                    <a:lnTo>
                      <a:pt x="466" y="10"/>
                    </a:lnTo>
                    <a:lnTo>
                      <a:pt x="466" y="9"/>
                    </a:lnTo>
                    <a:lnTo>
                      <a:pt x="466" y="10"/>
                    </a:lnTo>
                    <a:lnTo>
                      <a:pt x="467" y="12"/>
                    </a:lnTo>
                    <a:lnTo>
                      <a:pt x="467" y="12"/>
                    </a:lnTo>
                    <a:lnTo>
                      <a:pt x="468" y="13"/>
                    </a:lnTo>
                    <a:lnTo>
                      <a:pt x="468" y="13"/>
                    </a:lnTo>
                    <a:lnTo>
                      <a:pt x="468" y="14"/>
                    </a:lnTo>
                    <a:lnTo>
                      <a:pt x="469" y="17"/>
                    </a:lnTo>
                    <a:lnTo>
                      <a:pt x="469" y="16"/>
                    </a:lnTo>
                    <a:lnTo>
                      <a:pt x="469" y="16"/>
                    </a:lnTo>
                    <a:lnTo>
                      <a:pt x="470" y="16"/>
                    </a:lnTo>
                    <a:lnTo>
                      <a:pt x="470" y="14"/>
                    </a:lnTo>
                    <a:lnTo>
                      <a:pt x="470" y="13"/>
                    </a:lnTo>
                    <a:lnTo>
                      <a:pt x="471" y="14"/>
                    </a:lnTo>
                    <a:lnTo>
                      <a:pt x="471" y="13"/>
                    </a:lnTo>
                    <a:lnTo>
                      <a:pt x="472" y="14"/>
                    </a:lnTo>
                    <a:lnTo>
                      <a:pt x="472" y="14"/>
                    </a:lnTo>
                    <a:lnTo>
                      <a:pt x="472" y="14"/>
                    </a:lnTo>
                    <a:lnTo>
                      <a:pt x="474" y="13"/>
                    </a:lnTo>
                    <a:lnTo>
                      <a:pt x="474" y="12"/>
                    </a:lnTo>
                    <a:lnTo>
                      <a:pt x="474" y="12"/>
                    </a:lnTo>
                    <a:lnTo>
                      <a:pt x="475" y="12"/>
                    </a:lnTo>
                    <a:lnTo>
                      <a:pt x="475" y="12"/>
                    </a:lnTo>
                    <a:lnTo>
                      <a:pt x="475" y="13"/>
                    </a:lnTo>
                    <a:lnTo>
                      <a:pt x="476" y="12"/>
                    </a:lnTo>
                    <a:lnTo>
                      <a:pt x="476" y="13"/>
                    </a:lnTo>
                    <a:lnTo>
                      <a:pt x="477" y="14"/>
                    </a:lnTo>
                    <a:lnTo>
                      <a:pt x="477" y="14"/>
                    </a:lnTo>
                    <a:lnTo>
                      <a:pt x="477" y="14"/>
                    </a:lnTo>
                    <a:lnTo>
                      <a:pt x="478" y="14"/>
                    </a:lnTo>
                    <a:lnTo>
                      <a:pt x="478" y="17"/>
                    </a:lnTo>
                    <a:lnTo>
                      <a:pt x="478" y="17"/>
                    </a:lnTo>
                    <a:lnTo>
                      <a:pt x="479" y="17"/>
                    </a:lnTo>
                    <a:lnTo>
                      <a:pt x="479" y="17"/>
                    </a:lnTo>
                    <a:lnTo>
                      <a:pt x="479" y="17"/>
                    </a:lnTo>
                    <a:lnTo>
                      <a:pt x="480" y="17"/>
                    </a:lnTo>
                    <a:lnTo>
                      <a:pt x="480" y="17"/>
                    </a:lnTo>
                    <a:lnTo>
                      <a:pt x="481" y="18"/>
                    </a:lnTo>
                    <a:lnTo>
                      <a:pt x="481" y="19"/>
                    </a:lnTo>
                    <a:lnTo>
                      <a:pt x="481" y="19"/>
                    </a:lnTo>
                    <a:lnTo>
                      <a:pt x="483" y="20"/>
                    </a:lnTo>
                    <a:lnTo>
                      <a:pt x="483" y="20"/>
                    </a:lnTo>
                    <a:lnTo>
                      <a:pt x="483" y="19"/>
                    </a:lnTo>
                    <a:lnTo>
                      <a:pt x="484" y="16"/>
                    </a:lnTo>
                    <a:lnTo>
                      <a:pt x="484" y="14"/>
                    </a:lnTo>
                    <a:lnTo>
                      <a:pt x="485" y="14"/>
                    </a:lnTo>
                    <a:lnTo>
                      <a:pt x="485" y="13"/>
                    </a:lnTo>
                    <a:lnTo>
                      <a:pt x="485" y="14"/>
                    </a:lnTo>
                    <a:lnTo>
                      <a:pt x="486" y="12"/>
                    </a:lnTo>
                    <a:lnTo>
                      <a:pt x="486" y="13"/>
                    </a:lnTo>
                    <a:lnTo>
                      <a:pt x="486" y="13"/>
                    </a:lnTo>
                    <a:lnTo>
                      <a:pt x="487" y="13"/>
                    </a:lnTo>
                    <a:lnTo>
                      <a:pt x="487" y="12"/>
                    </a:lnTo>
                    <a:lnTo>
                      <a:pt x="487" y="12"/>
                    </a:lnTo>
                    <a:lnTo>
                      <a:pt x="488" y="13"/>
                    </a:lnTo>
                    <a:lnTo>
                      <a:pt x="488" y="13"/>
                    </a:lnTo>
                    <a:lnTo>
                      <a:pt x="489" y="12"/>
                    </a:lnTo>
                    <a:lnTo>
                      <a:pt x="489" y="11"/>
                    </a:lnTo>
                    <a:lnTo>
                      <a:pt x="489" y="11"/>
                    </a:lnTo>
                    <a:lnTo>
                      <a:pt x="490" y="9"/>
                    </a:lnTo>
                    <a:lnTo>
                      <a:pt x="490" y="9"/>
                    </a:lnTo>
                    <a:lnTo>
                      <a:pt x="490" y="9"/>
                    </a:lnTo>
                    <a:lnTo>
                      <a:pt x="492" y="9"/>
                    </a:lnTo>
                    <a:lnTo>
                      <a:pt x="492" y="11"/>
                    </a:lnTo>
                    <a:lnTo>
                      <a:pt x="492" y="11"/>
                    </a:lnTo>
                    <a:lnTo>
                      <a:pt x="493" y="13"/>
                    </a:lnTo>
                    <a:lnTo>
                      <a:pt x="493" y="12"/>
                    </a:lnTo>
                    <a:lnTo>
                      <a:pt x="494" y="14"/>
                    </a:lnTo>
                    <a:lnTo>
                      <a:pt x="494" y="14"/>
                    </a:lnTo>
                    <a:lnTo>
                      <a:pt x="494" y="16"/>
                    </a:lnTo>
                    <a:lnTo>
                      <a:pt x="495" y="14"/>
                    </a:lnTo>
                    <a:lnTo>
                      <a:pt x="495" y="14"/>
                    </a:lnTo>
                    <a:lnTo>
                      <a:pt x="495" y="14"/>
                    </a:lnTo>
                    <a:lnTo>
                      <a:pt x="496" y="14"/>
                    </a:lnTo>
                    <a:lnTo>
                      <a:pt x="496" y="17"/>
                    </a:lnTo>
                    <a:lnTo>
                      <a:pt x="496" y="17"/>
                    </a:lnTo>
                    <a:lnTo>
                      <a:pt x="497" y="19"/>
                    </a:lnTo>
                    <a:lnTo>
                      <a:pt x="497" y="21"/>
                    </a:lnTo>
                    <a:lnTo>
                      <a:pt x="498" y="21"/>
                    </a:lnTo>
                    <a:lnTo>
                      <a:pt x="498" y="22"/>
                    </a:lnTo>
                    <a:lnTo>
                      <a:pt x="498" y="25"/>
                    </a:lnTo>
                    <a:lnTo>
                      <a:pt x="499" y="23"/>
                    </a:lnTo>
                    <a:lnTo>
                      <a:pt x="499" y="22"/>
                    </a:lnTo>
                    <a:lnTo>
                      <a:pt x="499" y="20"/>
                    </a:lnTo>
                    <a:lnTo>
                      <a:pt x="501" y="16"/>
                    </a:lnTo>
                    <a:lnTo>
                      <a:pt x="501" y="13"/>
                    </a:lnTo>
                    <a:lnTo>
                      <a:pt x="501" y="11"/>
                    </a:lnTo>
                    <a:lnTo>
                      <a:pt x="502" y="9"/>
                    </a:lnTo>
                    <a:lnTo>
                      <a:pt x="502" y="9"/>
                    </a:lnTo>
                    <a:lnTo>
                      <a:pt x="503" y="12"/>
                    </a:lnTo>
                    <a:lnTo>
                      <a:pt x="503" y="14"/>
                    </a:lnTo>
                    <a:lnTo>
                      <a:pt x="503" y="16"/>
                    </a:lnTo>
                    <a:lnTo>
                      <a:pt x="504" y="17"/>
                    </a:lnTo>
                    <a:lnTo>
                      <a:pt x="504" y="16"/>
                    </a:lnTo>
                    <a:lnTo>
                      <a:pt x="504" y="17"/>
                    </a:lnTo>
                    <a:lnTo>
                      <a:pt x="505" y="16"/>
                    </a:lnTo>
                    <a:lnTo>
                      <a:pt x="505" y="16"/>
                    </a:lnTo>
                    <a:lnTo>
                      <a:pt x="505" y="17"/>
                    </a:lnTo>
                    <a:lnTo>
                      <a:pt x="506" y="18"/>
                    </a:lnTo>
                    <a:lnTo>
                      <a:pt x="506" y="19"/>
                    </a:lnTo>
                    <a:lnTo>
                      <a:pt x="507" y="18"/>
                    </a:lnTo>
                    <a:lnTo>
                      <a:pt x="507" y="18"/>
                    </a:lnTo>
                    <a:lnTo>
                      <a:pt x="507" y="17"/>
                    </a:lnTo>
                    <a:lnTo>
                      <a:pt x="508" y="17"/>
                    </a:lnTo>
                    <a:lnTo>
                      <a:pt x="508" y="17"/>
                    </a:lnTo>
                    <a:lnTo>
                      <a:pt x="508" y="17"/>
                    </a:lnTo>
                    <a:lnTo>
                      <a:pt x="510" y="17"/>
                    </a:lnTo>
                    <a:lnTo>
                      <a:pt x="510" y="14"/>
                    </a:lnTo>
                    <a:lnTo>
                      <a:pt x="510" y="14"/>
                    </a:lnTo>
                    <a:lnTo>
                      <a:pt x="511" y="14"/>
                    </a:lnTo>
                    <a:lnTo>
                      <a:pt x="511" y="16"/>
                    </a:lnTo>
                    <a:lnTo>
                      <a:pt x="512" y="16"/>
                    </a:lnTo>
                    <a:lnTo>
                      <a:pt x="512" y="17"/>
                    </a:lnTo>
                    <a:lnTo>
                      <a:pt x="512" y="17"/>
                    </a:lnTo>
                    <a:lnTo>
                      <a:pt x="513" y="20"/>
                    </a:lnTo>
                    <a:lnTo>
                      <a:pt x="513" y="20"/>
                    </a:lnTo>
                    <a:lnTo>
                      <a:pt x="513" y="18"/>
                    </a:lnTo>
                    <a:lnTo>
                      <a:pt x="514" y="17"/>
                    </a:lnTo>
                    <a:lnTo>
                      <a:pt x="514" y="16"/>
                    </a:lnTo>
                    <a:lnTo>
                      <a:pt x="514" y="17"/>
                    </a:lnTo>
                    <a:lnTo>
                      <a:pt x="515" y="17"/>
                    </a:lnTo>
                    <a:lnTo>
                      <a:pt x="515" y="17"/>
                    </a:lnTo>
                    <a:lnTo>
                      <a:pt x="516" y="18"/>
                    </a:lnTo>
                    <a:lnTo>
                      <a:pt x="516" y="18"/>
                    </a:lnTo>
                    <a:lnTo>
                      <a:pt x="516" y="17"/>
                    </a:lnTo>
                    <a:lnTo>
                      <a:pt x="517" y="18"/>
                    </a:lnTo>
                    <a:lnTo>
                      <a:pt x="517" y="18"/>
                    </a:lnTo>
                    <a:lnTo>
                      <a:pt x="517" y="16"/>
                    </a:lnTo>
                    <a:lnTo>
                      <a:pt x="519" y="18"/>
                    </a:lnTo>
                    <a:lnTo>
                      <a:pt x="519" y="17"/>
                    </a:lnTo>
                    <a:lnTo>
                      <a:pt x="519" y="17"/>
                    </a:lnTo>
                    <a:lnTo>
                      <a:pt x="520" y="17"/>
                    </a:lnTo>
                    <a:lnTo>
                      <a:pt x="520" y="18"/>
                    </a:lnTo>
                    <a:lnTo>
                      <a:pt x="521" y="18"/>
                    </a:lnTo>
                    <a:lnTo>
                      <a:pt x="521" y="16"/>
                    </a:lnTo>
                    <a:lnTo>
                      <a:pt x="521" y="17"/>
                    </a:lnTo>
                    <a:lnTo>
                      <a:pt x="522" y="13"/>
                    </a:lnTo>
                    <a:lnTo>
                      <a:pt x="522" y="13"/>
                    </a:lnTo>
                    <a:lnTo>
                      <a:pt x="522" y="12"/>
                    </a:lnTo>
                    <a:lnTo>
                      <a:pt x="523" y="10"/>
                    </a:lnTo>
                    <a:lnTo>
                      <a:pt x="523" y="12"/>
                    </a:lnTo>
                    <a:lnTo>
                      <a:pt x="523" y="10"/>
                    </a:lnTo>
                    <a:lnTo>
                      <a:pt x="524" y="11"/>
                    </a:lnTo>
                    <a:lnTo>
                      <a:pt x="524" y="12"/>
                    </a:lnTo>
                    <a:lnTo>
                      <a:pt x="525" y="13"/>
                    </a:lnTo>
                    <a:lnTo>
                      <a:pt x="525" y="14"/>
                    </a:lnTo>
                    <a:lnTo>
                      <a:pt x="525" y="12"/>
                    </a:lnTo>
                    <a:lnTo>
                      <a:pt x="526" y="13"/>
                    </a:lnTo>
                    <a:lnTo>
                      <a:pt x="526" y="17"/>
                    </a:lnTo>
                    <a:lnTo>
                      <a:pt x="526" y="17"/>
                    </a:lnTo>
                    <a:lnTo>
                      <a:pt x="528" y="20"/>
                    </a:lnTo>
                    <a:lnTo>
                      <a:pt x="528" y="20"/>
                    </a:lnTo>
                    <a:lnTo>
                      <a:pt x="529" y="21"/>
                    </a:lnTo>
                    <a:lnTo>
                      <a:pt x="529" y="21"/>
                    </a:lnTo>
                    <a:lnTo>
                      <a:pt x="529" y="21"/>
                    </a:lnTo>
                    <a:lnTo>
                      <a:pt x="530" y="19"/>
                    </a:lnTo>
                    <a:lnTo>
                      <a:pt x="530" y="19"/>
                    </a:lnTo>
                    <a:lnTo>
                      <a:pt x="530" y="18"/>
                    </a:lnTo>
                    <a:lnTo>
                      <a:pt x="531" y="19"/>
                    </a:lnTo>
                    <a:lnTo>
                      <a:pt x="531" y="18"/>
                    </a:lnTo>
                    <a:lnTo>
                      <a:pt x="531" y="19"/>
                    </a:lnTo>
                    <a:lnTo>
                      <a:pt x="532" y="20"/>
                    </a:lnTo>
                    <a:lnTo>
                      <a:pt x="532" y="17"/>
                    </a:lnTo>
                    <a:lnTo>
                      <a:pt x="533" y="17"/>
                    </a:lnTo>
                    <a:lnTo>
                      <a:pt x="533" y="18"/>
                    </a:lnTo>
                    <a:lnTo>
                      <a:pt x="533" y="19"/>
                    </a:lnTo>
                    <a:lnTo>
                      <a:pt x="534" y="19"/>
                    </a:lnTo>
                    <a:lnTo>
                      <a:pt x="534" y="18"/>
                    </a:lnTo>
                    <a:lnTo>
                      <a:pt x="534" y="17"/>
                    </a:lnTo>
                    <a:lnTo>
                      <a:pt x="535" y="17"/>
                    </a:lnTo>
                    <a:lnTo>
                      <a:pt x="535" y="16"/>
                    </a:lnTo>
                    <a:lnTo>
                      <a:pt x="535" y="16"/>
                    </a:lnTo>
                    <a:lnTo>
                      <a:pt x="537" y="16"/>
                    </a:lnTo>
                    <a:lnTo>
                      <a:pt x="537" y="14"/>
                    </a:lnTo>
                    <a:lnTo>
                      <a:pt x="538" y="12"/>
                    </a:lnTo>
                    <a:lnTo>
                      <a:pt x="538" y="9"/>
                    </a:lnTo>
                    <a:lnTo>
                      <a:pt x="538" y="9"/>
                    </a:lnTo>
                    <a:lnTo>
                      <a:pt x="539" y="10"/>
                    </a:lnTo>
                    <a:lnTo>
                      <a:pt x="539" y="10"/>
                    </a:lnTo>
                    <a:lnTo>
                      <a:pt x="539" y="10"/>
                    </a:lnTo>
                    <a:lnTo>
                      <a:pt x="540" y="9"/>
                    </a:lnTo>
                    <a:lnTo>
                      <a:pt x="540" y="9"/>
                    </a:lnTo>
                    <a:lnTo>
                      <a:pt x="540" y="12"/>
                    </a:lnTo>
                    <a:lnTo>
                      <a:pt x="541" y="13"/>
                    </a:lnTo>
                    <a:lnTo>
                      <a:pt x="541" y="14"/>
                    </a:lnTo>
                    <a:lnTo>
                      <a:pt x="542" y="16"/>
                    </a:lnTo>
                    <a:lnTo>
                      <a:pt x="542" y="17"/>
                    </a:lnTo>
                    <a:lnTo>
                      <a:pt x="542" y="17"/>
                    </a:lnTo>
                    <a:lnTo>
                      <a:pt x="543" y="18"/>
                    </a:lnTo>
                    <a:lnTo>
                      <a:pt x="543" y="19"/>
                    </a:lnTo>
                    <a:lnTo>
                      <a:pt x="543" y="17"/>
                    </a:lnTo>
                    <a:lnTo>
                      <a:pt x="544" y="17"/>
                    </a:lnTo>
                    <a:lnTo>
                      <a:pt x="544" y="14"/>
                    </a:lnTo>
                    <a:lnTo>
                      <a:pt x="544" y="13"/>
                    </a:lnTo>
                    <a:lnTo>
                      <a:pt x="546" y="12"/>
                    </a:lnTo>
                    <a:lnTo>
                      <a:pt x="546" y="12"/>
                    </a:lnTo>
                    <a:lnTo>
                      <a:pt x="547" y="12"/>
                    </a:lnTo>
                    <a:lnTo>
                      <a:pt x="547" y="11"/>
                    </a:lnTo>
                    <a:lnTo>
                      <a:pt x="547" y="11"/>
                    </a:lnTo>
                    <a:lnTo>
                      <a:pt x="548" y="12"/>
                    </a:lnTo>
                    <a:lnTo>
                      <a:pt x="548" y="12"/>
                    </a:lnTo>
                    <a:lnTo>
                      <a:pt x="548" y="12"/>
                    </a:lnTo>
                    <a:lnTo>
                      <a:pt x="549" y="12"/>
                    </a:lnTo>
                    <a:lnTo>
                      <a:pt x="549" y="12"/>
                    </a:lnTo>
                    <a:lnTo>
                      <a:pt x="549" y="11"/>
                    </a:lnTo>
                    <a:lnTo>
                      <a:pt x="550" y="9"/>
                    </a:lnTo>
                    <a:lnTo>
                      <a:pt x="550" y="10"/>
                    </a:lnTo>
                    <a:lnTo>
                      <a:pt x="551" y="9"/>
                    </a:lnTo>
                    <a:lnTo>
                      <a:pt x="551" y="10"/>
                    </a:lnTo>
                    <a:lnTo>
                      <a:pt x="551" y="10"/>
                    </a:lnTo>
                    <a:lnTo>
                      <a:pt x="552" y="11"/>
                    </a:lnTo>
                    <a:lnTo>
                      <a:pt x="552" y="11"/>
                    </a:lnTo>
                    <a:lnTo>
                      <a:pt x="552" y="10"/>
                    </a:lnTo>
                    <a:lnTo>
                      <a:pt x="553" y="10"/>
                    </a:lnTo>
                    <a:lnTo>
                      <a:pt x="553" y="11"/>
                    </a:lnTo>
                    <a:lnTo>
                      <a:pt x="553" y="12"/>
                    </a:lnTo>
                    <a:lnTo>
                      <a:pt x="555" y="13"/>
                    </a:lnTo>
                    <a:lnTo>
                      <a:pt x="555" y="12"/>
                    </a:lnTo>
                    <a:lnTo>
                      <a:pt x="556" y="11"/>
                    </a:lnTo>
                    <a:lnTo>
                      <a:pt x="556" y="10"/>
                    </a:lnTo>
                    <a:lnTo>
                      <a:pt x="556" y="12"/>
                    </a:lnTo>
                    <a:lnTo>
                      <a:pt x="557" y="14"/>
                    </a:lnTo>
                    <a:lnTo>
                      <a:pt x="557" y="17"/>
                    </a:lnTo>
                    <a:lnTo>
                      <a:pt x="557" y="16"/>
                    </a:lnTo>
                    <a:lnTo>
                      <a:pt x="558" y="14"/>
                    </a:lnTo>
                    <a:lnTo>
                      <a:pt x="558" y="16"/>
                    </a:lnTo>
                    <a:lnTo>
                      <a:pt x="558" y="16"/>
                    </a:lnTo>
                    <a:lnTo>
                      <a:pt x="559" y="19"/>
                    </a:lnTo>
                    <a:lnTo>
                      <a:pt x="559" y="18"/>
                    </a:lnTo>
                    <a:lnTo>
                      <a:pt x="560" y="20"/>
                    </a:lnTo>
                    <a:lnTo>
                      <a:pt x="560" y="20"/>
                    </a:lnTo>
                    <a:lnTo>
                      <a:pt x="560" y="18"/>
                    </a:lnTo>
                    <a:lnTo>
                      <a:pt x="561" y="18"/>
                    </a:lnTo>
                    <a:lnTo>
                      <a:pt x="561" y="19"/>
                    </a:lnTo>
                    <a:lnTo>
                      <a:pt x="561" y="18"/>
                    </a:lnTo>
                    <a:lnTo>
                      <a:pt x="562" y="18"/>
                    </a:lnTo>
                    <a:lnTo>
                      <a:pt x="562" y="17"/>
                    </a:lnTo>
                    <a:lnTo>
                      <a:pt x="562" y="19"/>
                    </a:lnTo>
                    <a:lnTo>
                      <a:pt x="564" y="21"/>
                    </a:lnTo>
                    <a:lnTo>
                      <a:pt x="564" y="22"/>
                    </a:lnTo>
                    <a:lnTo>
                      <a:pt x="565" y="23"/>
                    </a:lnTo>
                    <a:lnTo>
                      <a:pt x="565" y="22"/>
                    </a:lnTo>
                    <a:lnTo>
                      <a:pt x="565" y="22"/>
                    </a:lnTo>
                    <a:lnTo>
                      <a:pt x="566" y="21"/>
                    </a:lnTo>
                    <a:lnTo>
                      <a:pt x="566" y="22"/>
                    </a:lnTo>
                    <a:lnTo>
                      <a:pt x="566" y="21"/>
                    </a:lnTo>
                    <a:lnTo>
                      <a:pt x="567" y="21"/>
                    </a:lnTo>
                    <a:lnTo>
                      <a:pt x="567" y="20"/>
                    </a:lnTo>
                    <a:lnTo>
                      <a:pt x="567" y="17"/>
                    </a:lnTo>
                    <a:lnTo>
                      <a:pt x="568" y="17"/>
                    </a:lnTo>
                    <a:lnTo>
                      <a:pt x="568" y="16"/>
                    </a:lnTo>
                    <a:lnTo>
                      <a:pt x="569" y="16"/>
                    </a:lnTo>
                    <a:lnTo>
                      <a:pt x="569" y="14"/>
                    </a:lnTo>
                    <a:lnTo>
                      <a:pt x="569" y="14"/>
                    </a:lnTo>
                    <a:lnTo>
                      <a:pt x="570" y="14"/>
                    </a:lnTo>
                    <a:lnTo>
                      <a:pt x="570" y="16"/>
                    </a:lnTo>
                    <a:lnTo>
                      <a:pt x="570" y="16"/>
                    </a:lnTo>
                    <a:lnTo>
                      <a:pt x="571" y="17"/>
                    </a:lnTo>
                    <a:lnTo>
                      <a:pt x="571" y="14"/>
                    </a:lnTo>
                    <a:lnTo>
                      <a:pt x="573" y="14"/>
                    </a:lnTo>
                    <a:lnTo>
                      <a:pt x="573" y="14"/>
                    </a:lnTo>
                    <a:lnTo>
                      <a:pt x="573" y="16"/>
                    </a:lnTo>
                    <a:lnTo>
                      <a:pt x="574" y="16"/>
                    </a:lnTo>
                    <a:lnTo>
                      <a:pt x="574" y="14"/>
                    </a:lnTo>
                    <a:lnTo>
                      <a:pt x="574" y="14"/>
                    </a:lnTo>
                    <a:lnTo>
                      <a:pt x="575" y="17"/>
                    </a:lnTo>
                    <a:lnTo>
                      <a:pt x="575" y="18"/>
                    </a:lnTo>
                    <a:lnTo>
                      <a:pt x="575" y="18"/>
                    </a:lnTo>
                    <a:lnTo>
                      <a:pt x="576" y="19"/>
                    </a:lnTo>
                    <a:lnTo>
                      <a:pt x="576" y="19"/>
                    </a:lnTo>
                    <a:lnTo>
                      <a:pt x="577" y="21"/>
                    </a:lnTo>
                    <a:lnTo>
                      <a:pt x="577" y="21"/>
                    </a:lnTo>
                    <a:lnTo>
                      <a:pt x="577" y="22"/>
                    </a:lnTo>
                    <a:lnTo>
                      <a:pt x="578" y="23"/>
                    </a:lnTo>
                    <a:lnTo>
                      <a:pt x="578" y="23"/>
                    </a:lnTo>
                    <a:lnTo>
                      <a:pt x="578" y="23"/>
                    </a:lnTo>
                    <a:lnTo>
                      <a:pt x="579" y="26"/>
                    </a:lnTo>
                    <a:lnTo>
                      <a:pt x="579" y="25"/>
                    </a:lnTo>
                    <a:lnTo>
                      <a:pt x="579" y="26"/>
                    </a:lnTo>
                    <a:lnTo>
                      <a:pt x="580" y="26"/>
                    </a:lnTo>
                    <a:lnTo>
                      <a:pt x="580" y="28"/>
                    </a:lnTo>
                    <a:lnTo>
                      <a:pt x="582" y="26"/>
                    </a:lnTo>
                    <a:lnTo>
                      <a:pt x="582" y="26"/>
                    </a:lnTo>
                    <a:lnTo>
                      <a:pt x="582" y="25"/>
                    </a:lnTo>
                    <a:lnTo>
                      <a:pt x="583" y="25"/>
                    </a:lnTo>
                    <a:lnTo>
                      <a:pt x="583" y="22"/>
                    </a:lnTo>
                    <a:lnTo>
                      <a:pt x="583" y="20"/>
                    </a:lnTo>
                    <a:lnTo>
                      <a:pt x="584" y="17"/>
                    </a:lnTo>
                    <a:lnTo>
                      <a:pt x="584" y="16"/>
                    </a:lnTo>
                    <a:lnTo>
                      <a:pt x="584" y="18"/>
                    </a:lnTo>
                    <a:lnTo>
                      <a:pt x="585" y="17"/>
                    </a:lnTo>
                    <a:lnTo>
                      <a:pt x="585" y="19"/>
                    </a:lnTo>
                    <a:lnTo>
                      <a:pt x="586" y="19"/>
                    </a:lnTo>
                    <a:lnTo>
                      <a:pt x="586" y="22"/>
                    </a:lnTo>
                    <a:lnTo>
                      <a:pt x="586" y="23"/>
                    </a:lnTo>
                    <a:lnTo>
                      <a:pt x="587" y="23"/>
                    </a:lnTo>
                    <a:lnTo>
                      <a:pt x="587" y="22"/>
                    </a:lnTo>
                    <a:lnTo>
                      <a:pt x="587" y="22"/>
                    </a:lnTo>
                    <a:lnTo>
                      <a:pt x="588" y="22"/>
                    </a:lnTo>
                    <a:lnTo>
                      <a:pt x="588" y="23"/>
                    </a:lnTo>
                    <a:lnTo>
                      <a:pt x="588" y="23"/>
                    </a:lnTo>
                    <a:lnTo>
                      <a:pt x="589" y="23"/>
                    </a:lnTo>
                    <a:lnTo>
                      <a:pt x="589" y="23"/>
                    </a:lnTo>
                    <a:lnTo>
                      <a:pt x="591" y="23"/>
                    </a:lnTo>
                    <a:lnTo>
                      <a:pt x="591" y="22"/>
                    </a:lnTo>
                    <a:lnTo>
                      <a:pt x="591" y="23"/>
                    </a:lnTo>
                    <a:lnTo>
                      <a:pt x="592" y="21"/>
                    </a:lnTo>
                    <a:lnTo>
                      <a:pt x="592" y="21"/>
                    </a:lnTo>
                    <a:lnTo>
                      <a:pt x="592" y="22"/>
                    </a:lnTo>
                    <a:lnTo>
                      <a:pt x="593" y="22"/>
                    </a:lnTo>
                    <a:lnTo>
                      <a:pt x="593" y="22"/>
                    </a:lnTo>
                    <a:lnTo>
                      <a:pt x="593" y="21"/>
                    </a:lnTo>
                    <a:lnTo>
                      <a:pt x="594" y="21"/>
                    </a:lnTo>
                    <a:lnTo>
                      <a:pt x="594" y="21"/>
                    </a:lnTo>
                    <a:lnTo>
                      <a:pt x="595" y="21"/>
                    </a:lnTo>
                    <a:lnTo>
                      <a:pt x="595" y="20"/>
                    </a:lnTo>
                    <a:lnTo>
                      <a:pt x="595" y="19"/>
                    </a:lnTo>
                    <a:lnTo>
                      <a:pt x="596" y="18"/>
                    </a:lnTo>
                    <a:lnTo>
                      <a:pt x="596" y="17"/>
                    </a:lnTo>
                    <a:lnTo>
                      <a:pt x="596" y="18"/>
                    </a:lnTo>
                    <a:lnTo>
                      <a:pt x="597" y="17"/>
                    </a:lnTo>
                    <a:lnTo>
                      <a:pt x="597" y="16"/>
                    </a:lnTo>
                    <a:lnTo>
                      <a:pt x="597" y="17"/>
                    </a:lnTo>
                    <a:lnTo>
                      <a:pt x="598" y="19"/>
                    </a:lnTo>
                    <a:lnTo>
                      <a:pt x="598" y="21"/>
                    </a:lnTo>
                    <a:lnTo>
                      <a:pt x="600" y="21"/>
                    </a:lnTo>
                    <a:lnTo>
                      <a:pt x="600" y="20"/>
                    </a:lnTo>
                    <a:lnTo>
                      <a:pt x="600" y="18"/>
                    </a:lnTo>
                    <a:lnTo>
                      <a:pt x="601" y="17"/>
                    </a:lnTo>
                    <a:lnTo>
                      <a:pt x="601" y="18"/>
                    </a:lnTo>
                    <a:lnTo>
                      <a:pt x="601" y="17"/>
                    </a:lnTo>
                    <a:lnTo>
                      <a:pt x="602" y="16"/>
                    </a:lnTo>
                    <a:lnTo>
                      <a:pt x="602" y="14"/>
                    </a:lnTo>
                    <a:lnTo>
                      <a:pt x="602" y="13"/>
                    </a:lnTo>
                    <a:lnTo>
                      <a:pt x="603" y="12"/>
                    </a:lnTo>
                    <a:lnTo>
                      <a:pt x="603" y="12"/>
                    </a:lnTo>
                    <a:lnTo>
                      <a:pt x="604" y="13"/>
                    </a:lnTo>
                    <a:lnTo>
                      <a:pt x="604" y="10"/>
                    </a:lnTo>
                    <a:lnTo>
                      <a:pt x="604" y="13"/>
                    </a:lnTo>
                    <a:lnTo>
                      <a:pt x="605" y="13"/>
                    </a:lnTo>
                    <a:lnTo>
                      <a:pt x="605" y="16"/>
                    </a:lnTo>
                    <a:lnTo>
                      <a:pt x="605" y="16"/>
                    </a:lnTo>
                    <a:lnTo>
                      <a:pt x="606" y="14"/>
                    </a:lnTo>
                    <a:lnTo>
                      <a:pt x="606" y="13"/>
                    </a:lnTo>
                    <a:lnTo>
                      <a:pt x="606" y="12"/>
                    </a:lnTo>
                    <a:lnTo>
                      <a:pt x="607" y="13"/>
                    </a:lnTo>
                    <a:lnTo>
                      <a:pt x="607" y="13"/>
                    </a:lnTo>
                    <a:lnTo>
                      <a:pt x="609" y="12"/>
                    </a:lnTo>
                    <a:lnTo>
                      <a:pt x="609" y="14"/>
                    </a:lnTo>
                    <a:lnTo>
                      <a:pt x="609" y="16"/>
                    </a:lnTo>
                    <a:lnTo>
                      <a:pt x="610" y="16"/>
                    </a:lnTo>
                    <a:lnTo>
                      <a:pt x="610" y="17"/>
                    </a:lnTo>
                    <a:lnTo>
                      <a:pt x="610" y="18"/>
                    </a:lnTo>
                    <a:lnTo>
                      <a:pt x="611" y="20"/>
                    </a:lnTo>
                    <a:lnTo>
                      <a:pt x="611" y="20"/>
                    </a:lnTo>
                    <a:lnTo>
                      <a:pt x="611" y="20"/>
                    </a:lnTo>
                    <a:lnTo>
                      <a:pt x="612" y="21"/>
                    </a:lnTo>
                    <a:lnTo>
                      <a:pt x="612" y="19"/>
                    </a:lnTo>
                    <a:lnTo>
                      <a:pt x="613" y="20"/>
                    </a:lnTo>
                    <a:lnTo>
                      <a:pt x="613" y="21"/>
                    </a:lnTo>
                    <a:lnTo>
                      <a:pt x="613" y="22"/>
                    </a:lnTo>
                    <a:lnTo>
                      <a:pt x="614" y="21"/>
                    </a:lnTo>
                    <a:lnTo>
                      <a:pt x="614" y="21"/>
                    </a:lnTo>
                    <a:lnTo>
                      <a:pt x="614" y="20"/>
                    </a:lnTo>
                    <a:lnTo>
                      <a:pt x="615" y="18"/>
                    </a:lnTo>
                    <a:lnTo>
                      <a:pt x="615" y="17"/>
                    </a:lnTo>
                    <a:lnTo>
                      <a:pt x="616" y="14"/>
                    </a:lnTo>
                    <a:lnTo>
                      <a:pt x="616" y="14"/>
                    </a:lnTo>
                    <a:lnTo>
                      <a:pt x="616" y="12"/>
                    </a:lnTo>
                    <a:lnTo>
                      <a:pt x="618" y="11"/>
                    </a:lnTo>
                    <a:lnTo>
                      <a:pt x="618" y="12"/>
                    </a:lnTo>
                    <a:lnTo>
                      <a:pt x="618" y="10"/>
                    </a:lnTo>
                    <a:lnTo>
                      <a:pt x="619" y="9"/>
                    </a:lnTo>
                    <a:lnTo>
                      <a:pt x="619" y="9"/>
                    </a:lnTo>
                    <a:lnTo>
                      <a:pt x="619" y="10"/>
                    </a:lnTo>
                    <a:lnTo>
                      <a:pt x="620" y="9"/>
                    </a:lnTo>
                    <a:lnTo>
                      <a:pt x="620" y="10"/>
                    </a:lnTo>
                    <a:lnTo>
                      <a:pt x="621" y="11"/>
                    </a:lnTo>
                    <a:lnTo>
                      <a:pt x="621" y="9"/>
                    </a:lnTo>
                    <a:lnTo>
                      <a:pt x="621" y="11"/>
                    </a:lnTo>
                    <a:lnTo>
                      <a:pt x="622" y="12"/>
                    </a:lnTo>
                    <a:lnTo>
                      <a:pt x="622" y="12"/>
                    </a:lnTo>
                    <a:lnTo>
                      <a:pt x="622" y="11"/>
                    </a:lnTo>
                    <a:lnTo>
                      <a:pt x="623" y="12"/>
                    </a:lnTo>
                    <a:lnTo>
                      <a:pt x="623" y="12"/>
                    </a:lnTo>
                    <a:lnTo>
                      <a:pt x="623" y="12"/>
                    </a:lnTo>
                    <a:lnTo>
                      <a:pt x="624" y="13"/>
                    </a:lnTo>
                    <a:lnTo>
                      <a:pt x="624" y="16"/>
                    </a:lnTo>
                    <a:lnTo>
                      <a:pt x="625" y="16"/>
                    </a:lnTo>
                    <a:lnTo>
                      <a:pt x="625" y="14"/>
                    </a:lnTo>
                    <a:lnTo>
                      <a:pt x="625" y="12"/>
                    </a:lnTo>
                    <a:lnTo>
                      <a:pt x="627" y="10"/>
                    </a:lnTo>
                    <a:lnTo>
                      <a:pt x="627" y="10"/>
                    </a:lnTo>
                    <a:lnTo>
                      <a:pt x="627" y="9"/>
                    </a:lnTo>
                    <a:lnTo>
                      <a:pt x="628" y="9"/>
                    </a:lnTo>
                    <a:lnTo>
                      <a:pt x="628" y="9"/>
                    </a:lnTo>
                    <a:lnTo>
                      <a:pt x="628" y="8"/>
                    </a:lnTo>
                    <a:lnTo>
                      <a:pt x="629" y="8"/>
                    </a:lnTo>
                    <a:lnTo>
                      <a:pt x="629" y="8"/>
                    </a:lnTo>
                    <a:lnTo>
                      <a:pt x="630" y="9"/>
                    </a:lnTo>
                    <a:lnTo>
                      <a:pt x="630" y="8"/>
                    </a:lnTo>
                    <a:lnTo>
                      <a:pt x="630" y="10"/>
                    </a:lnTo>
                    <a:lnTo>
                      <a:pt x="631" y="9"/>
                    </a:lnTo>
                    <a:lnTo>
                      <a:pt x="631" y="9"/>
                    </a:lnTo>
                    <a:lnTo>
                      <a:pt x="631" y="10"/>
                    </a:lnTo>
                    <a:lnTo>
                      <a:pt x="632" y="9"/>
                    </a:lnTo>
                    <a:lnTo>
                      <a:pt x="632" y="10"/>
                    </a:lnTo>
                    <a:lnTo>
                      <a:pt x="632" y="12"/>
                    </a:lnTo>
                    <a:lnTo>
                      <a:pt x="633" y="11"/>
                    </a:lnTo>
                    <a:lnTo>
                      <a:pt x="633" y="12"/>
                    </a:lnTo>
                    <a:lnTo>
                      <a:pt x="634" y="12"/>
                    </a:lnTo>
                    <a:lnTo>
                      <a:pt x="634" y="12"/>
                    </a:lnTo>
                    <a:lnTo>
                      <a:pt x="634" y="11"/>
                    </a:lnTo>
                    <a:lnTo>
                      <a:pt x="636" y="12"/>
                    </a:lnTo>
                    <a:lnTo>
                      <a:pt x="636" y="12"/>
                    </a:lnTo>
                    <a:lnTo>
                      <a:pt x="636" y="11"/>
                    </a:lnTo>
                    <a:lnTo>
                      <a:pt x="637" y="10"/>
                    </a:lnTo>
                    <a:lnTo>
                      <a:pt x="637" y="10"/>
                    </a:lnTo>
                    <a:lnTo>
                      <a:pt x="637" y="10"/>
                    </a:lnTo>
                    <a:lnTo>
                      <a:pt x="638" y="10"/>
                    </a:lnTo>
                    <a:lnTo>
                      <a:pt x="638" y="11"/>
                    </a:lnTo>
                    <a:lnTo>
                      <a:pt x="639" y="14"/>
                    </a:lnTo>
                    <a:lnTo>
                      <a:pt x="639" y="14"/>
                    </a:lnTo>
                    <a:lnTo>
                      <a:pt x="639" y="14"/>
                    </a:lnTo>
                    <a:lnTo>
                      <a:pt x="640" y="14"/>
                    </a:lnTo>
                    <a:lnTo>
                      <a:pt x="640" y="13"/>
                    </a:lnTo>
                    <a:lnTo>
                      <a:pt x="640" y="14"/>
                    </a:lnTo>
                    <a:lnTo>
                      <a:pt x="641" y="17"/>
                    </a:lnTo>
                    <a:lnTo>
                      <a:pt x="641" y="16"/>
                    </a:lnTo>
                    <a:lnTo>
                      <a:pt x="641" y="14"/>
                    </a:lnTo>
                    <a:lnTo>
                      <a:pt x="642" y="13"/>
                    </a:lnTo>
                    <a:lnTo>
                      <a:pt x="642" y="16"/>
                    </a:lnTo>
                    <a:lnTo>
                      <a:pt x="643" y="16"/>
                    </a:lnTo>
                    <a:lnTo>
                      <a:pt x="643" y="17"/>
                    </a:lnTo>
                    <a:lnTo>
                      <a:pt x="643" y="18"/>
                    </a:lnTo>
                    <a:lnTo>
                      <a:pt x="645" y="19"/>
                    </a:lnTo>
                    <a:lnTo>
                      <a:pt x="645" y="20"/>
                    </a:lnTo>
                    <a:lnTo>
                      <a:pt x="645" y="22"/>
                    </a:lnTo>
                    <a:lnTo>
                      <a:pt x="646" y="23"/>
                    </a:lnTo>
                    <a:lnTo>
                      <a:pt x="646" y="23"/>
                    </a:lnTo>
                    <a:lnTo>
                      <a:pt x="646" y="25"/>
                    </a:lnTo>
                    <a:lnTo>
                      <a:pt x="647" y="23"/>
                    </a:lnTo>
                    <a:lnTo>
                      <a:pt x="647" y="21"/>
                    </a:lnTo>
                    <a:lnTo>
                      <a:pt x="648" y="20"/>
                    </a:lnTo>
                    <a:lnTo>
                      <a:pt x="648" y="20"/>
                    </a:lnTo>
                    <a:lnTo>
                      <a:pt x="648" y="20"/>
                    </a:lnTo>
                    <a:lnTo>
                      <a:pt x="649" y="19"/>
                    </a:lnTo>
                    <a:lnTo>
                      <a:pt x="649" y="19"/>
                    </a:lnTo>
                    <a:lnTo>
                      <a:pt x="649" y="18"/>
                    </a:lnTo>
                    <a:lnTo>
                      <a:pt x="650" y="18"/>
                    </a:lnTo>
                    <a:lnTo>
                      <a:pt x="650" y="18"/>
                    </a:lnTo>
                    <a:lnTo>
                      <a:pt x="650" y="19"/>
                    </a:lnTo>
                    <a:lnTo>
                      <a:pt x="651" y="17"/>
                    </a:lnTo>
                    <a:lnTo>
                      <a:pt x="651" y="16"/>
                    </a:lnTo>
                    <a:lnTo>
                      <a:pt x="652" y="14"/>
                    </a:lnTo>
                    <a:lnTo>
                      <a:pt x="652" y="14"/>
                    </a:lnTo>
                    <a:lnTo>
                      <a:pt x="652" y="14"/>
                    </a:lnTo>
                    <a:lnTo>
                      <a:pt x="654" y="12"/>
                    </a:lnTo>
                    <a:lnTo>
                      <a:pt x="654" y="11"/>
                    </a:lnTo>
                    <a:lnTo>
                      <a:pt x="654" y="10"/>
                    </a:lnTo>
                    <a:lnTo>
                      <a:pt x="655" y="13"/>
                    </a:lnTo>
                    <a:lnTo>
                      <a:pt x="655" y="13"/>
                    </a:lnTo>
                    <a:lnTo>
                      <a:pt x="655" y="13"/>
                    </a:lnTo>
                    <a:lnTo>
                      <a:pt x="656" y="14"/>
                    </a:lnTo>
                    <a:lnTo>
                      <a:pt x="656" y="14"/>
                    </a:lnTo>
                    <a:lnTo>
                      <a:pt x="657" y="16"/>
                    </a:lnTo>
                    <a:lnTo>
                      <a:pt x="657" y="14"/>
                    </a:lnTo>
                    <a:lnTo>
                      <a:pt x="657" y="16"/>
                    </a:lnTo>
                    <a:lnTo>
                      <a:pt x="658" y="18"/>
                    </a:lnTo>
                    <a:lnTo>
                      <a:pt x="658" y="18"/>
                    </a:lnTo>
                    <a:lnTo>
                      <a:pt x="658" y="18"/>
                    </a:lnTo>
                    <a:lnTo>
                      <a:pt x="659" y="17"/>
                    </a:lnTo>
                    <a:lnTo>
                      <a:pt x="659" y="17"/>
                    </a:lnTo>
                    <a:lnTo>
                      <a:pt x="660" y="17"/>
                    </a:lnTo>
                    <a:lnTo>
                      <a:pt x="660" y="17"/>
                    </a:lnTo>
                    <a:lnTo>
                      <a:pt x="660" y="18"/>
                    </a:lnTo>
                    <a:lnTo>
                      <a:pt x="661" y="20"/>
                    </a:lnTo>
                    <a:lnTo>
                      <a:pt x="661" y="20"/>
                    </a:lnTo>
                    <a:lnTo>
                      <a:pt x="661" y="22"/>
                    </a:lnTo>
                    <a:lnTo>
                      <a:pt x="663" y="21"/>
                    </a:lnTo>
                    <a:lnTo>
                      <a:pt x="663" y="20"/>
                    </a:lnTo>
                    <a:lnTo>
                      <a:pt x="663" y="18"/>
                    </a:lnTo>
                    <a:lnTo>
                      <a:pt x="664" y="18"/>
                    </a:lnTo>
                    <a:lnTo>
                      <a:pt x="664" y="16"/>
                    </a:lnTo>
                    <a:lnTo>
                      <a:pt x="665" y="16"/>
                    </a:lnTo>
                    <a:lnTo>
                      <a:pt x="665" y="16"/>
                    </a:lnTo>
                    <a:lnTo>
                      <a:pt x="665" y="14"/>
                    </a:lnTo>
                    <a:lnTo>
                      <a:pt x="666" y="13"/>
                    </a:lnTo>
                    <a:lnTo>
                      <a:pt x="666" y="10"/>
                    </a:lnTo>
                    <a:lnTo>
                      <a:pt x="666" y="11"/>
                    </a:lnTo>
                    <a:lnTo>
                      <a:pt x="667" y="14"/>
                    </a:lnTo>
                    <a:lnTo>
                      <a:pt x="667" y="16"/>
                    </a:lnTo>
                    <a:lnTo>
                      <a:pt x="667" y="17"/>
                    </a:lnTo>
                    <a:lnTo>
                      <a:pt x="668" y="16"/>
                    </a:lnTo>
                    <a:lnTo>
                      <a:pt x="668" y="14"/>
                    </a:lnTo>
                    <a:lnTo>
                      <a:pt x="669" y="14"/>
                    </a:lnTo>
                    <a:lnTo>
                      <a:pt x="669" y="13"/>
                    </a:lnTo>
                    <a:lnTo>
                      <a:pt x="669" y="14"/>
                    </a:lnTo>
                    <a:lnTo>
                      <a:pt x="670" y="16"/>
                    </a:lnTo>
                    <a:lnTo>
                      <a:pt x="670" y="17"/>
                    </a:lnTo>
                    <a:lnTo>
                      <a:pt x="670" y="17"/>
                    </a:lnTo>
                    <a:lnTo>
                      <a:pt x="672" y="17"/>
                    </a:lnTo>
                    <a:lnTo>
                      <a:pt x="672" y="17"/>
                    </a:lnTo>
                    <a:lnTo>
                      <a:pt x="672" y="16"/>
                    </a:lnTo>
                    <a:lnTo>
                      <a:pt x="673" y="16"/>
                    </a:lnTo>
                    <a:lnTo>
                      <a:pt x="673" y="16"/>
                    </a:lnTo>
                    <a:lnTo>
                      <a:pt x="674" y="16"/>
                    </a:lnTo>
                    <a:lnTo>
                      <a:pt x="674" y="14"/>
                    </a:lnTo>
                    <a:lnTo>
                      <a:pt x="674" y="16"/>
                    </a:lnTo>
                    <a:lnTo>
                      <a:pt x="675" y="14"/>
                    </a:lnTo>
                    <a:lnTo>
                      <a:pt x="675" y="13"/>
                    </a:lnTo>
                    <a:lnTo>
                      <a:pt x="675" y="11"/>
                    </a:lnTo>
                    <a:lnTo>
                      <a:pt x="676" y="12"/>
                    </a:lnTo>
                    <a:lnTo>
                      <a:pt x="676" y="12"/>
                    </a:lnTo>
                    <a:lnTo>
                      <a:pt x="676" y="12"/>
                    </a:lnTo>
                    <a:lnTo>
                      <a:pt x="677" y="10"/>
                    </a:lnTo>
                    <a:lnTo>
                      <a:pt x="677" y="11"/>
                    </a:lnTo>
                    <a:lnTo>
                      <a:pt x="678" y="10"/>
                    </a:lnTo>
                    <a:lnTo>
                      <a:pt x="678" y="10"/>
                    </a:lnTo>
                    <a:lnTo>
                      <a:pt x="678" y="12"/>
                    </a:lnTo>
                    <a:lnTo>
                      <a:pt x="679" y="13"/>
                    </a:lnTo>
                    <a:lnTo>
                      <a:pt x="679" y="13"/>
                    </a:lnTo>
                    <a:lnTo>
                      <a:pt x="679" y="13"/>
                    </a:lnTo>
                    <a:lnTo>
                      <a:pt x="681" y="14"/>
                    </a:lnTo>
                    <a:lnTo>
                      <a:pt x="681" y="14"/>
                    </a:lnTo>
                    <a:lnTo>
                      <a:pt x="681" y="14"/>
                    </a:lnTo>
                    <a:lnTo>
                      <a:pt x="682" y="13"/>
                    </a:lnTo>
                    <a:lnTo>
                      <a:pt x="682" y="13"/>
                    </a:lnTo>
                    <a:lnTo>
                      <a:pt x="683" y="13"/>
                    </a:lnTo>
                    <a:lnTo>
                      <a:pt x="683" y="13"/>
                    </a:lnTo>
                    <a:lnTo>
                      <a:pt x="683" y="13"/>
                    </a:lnTo>
                    <a:lnTo>
                      <a:pt x="684" y="12"/>
                    </a:lnTo>
                    <a:lnTo>
                      <a:pt x="684" y="12"/>
                    </a:lnTo>
                    <a:lnTo>
                      <a:pt x="684" y="12"/>
                    </a:lnTo>
                    <a:lnTo>
                      <a:pt x="685" y="12"/>
                    </a:lnTo>
                    <a:lnTo>
                      <a:pt x="685" y="11"/>
                    </a:lnTo>
                    <a:lnTo>
                      <a:pt x="685" y="10"/>
                    </a:lnTo>
                    <a:lnTo>
                      <a:pt x="686" y="7"/>
                    </a:lnTo>
                    <a:lnTo>
                      <a:pt x="686" y="8"/>
                    </a:lnTo>
                    <a:lnTo>
                      <a:pt x="687" y="8"/>
                    </a:lnTo>
                    <a:lnTo>
                      <a:pt x="687" y="9"/>
                    </a:lnTo>
                    <a:lnTo>
                      <a:pt x="687" y="9"/>
                    </a:lnTo>
                    <a:lnTo>
                      <a:pt x="688" y="10"/>
                    </a:lnTo>
                    <a:lnTo>
                      <a:pt x="688" y="10"/>
                    </a:lnTo>
                    <a:lnTo>
                      <a:pt x="688" y="10"/>
                    </a:lnTo>
                    <a:lnTo>
                      <a:pt x="690" y="10"/>
                    </a:lnTo>
                    <a:lnTo>
                      <a:pt x="690" y="9"/>
                    </a:lnTo>
                    <a:lnTo>
                      <a:pt x="690" y="8"/>
                    </a:lnTo>
                    <a:lnTo>
                      <a:pt x="691" y="12"/>
                    </a:lnTo>
                    <a:lnTo>
                      <a:pt x="691" y="8"/>
                    </a:lnTo>
                    <a:lnTo>
                      <a:pt x="692" y="10"/>
                    </a:lnTo>
                    <a:lnTo>
                      <a:pt x="692" y="9"/>
                    </a:lnTo>
                    <a:lnTo>
                      <a:pt x="692" y="10"/>
                    </a:lnTo>
                    <a:lnTo>
                      <a:pt x="693" y="9"/>
                    </a:lnTo>
                    <a:lnTo>
                      <a:pt x="693" y="8"/>
                    </a:lnTo>
                    <a:lnTo>
                      <a:pt x="693" y="8"/>
                    </a:lnTo>
                    <a:lnTo>
                      <a:pt x="694" y="7"/>
                    </a:lnTo>
                    <a:lnTo>
                      <a:pt x="694" y="9"/>
                    </a:lnTo>
                    <a:lnTo>
                      <a:pt x="694" y="9"/>
                    </a:lnTo>
                    <a:lnTo>
                      <a:pt x="695" y="10"/>
                    </a:lnTo>
                    <a:lnTo>
                      <a:pt x="695" y="9"/>
                    </a:lnTo>
                    <a:lnTo>
                      <a:pt x="696" y="10"/>
                    </a:lnTo>
                    <a:lnTo>
                      <a:pt x="696" y="10"/>
                    </a:lnTo>
                    <a:lnTo>
                      <a:pt x="696" y="12"/>
                    </a:lnTo>
                    <a:lnTo>
                      <a:pt x="697" y="12"/>
                    </a:lnTo>
                    <a:lnTo>
                      <a:pt x="697" y="16"/>
                    </a:lnTo>
                    <a:lnTo>
                      <a:pt x="697" y="14"/>
                    </a:lnTo>
                    <a:lnTo>
                      <a:pt x="699" y="14"/>
                    </a:lnTo>
                    <a:lnTo>
                      <a:pt x="699" y="13"/>
                    </a:lnTo>
                    <a:lnTo>
                      <a:pt x="699" y="12"/>
                    </a:lnTo>
                    <a:lnTo>
                      <a:pt x="700" y="12"/>
                    </a:lnTo>
                    <a:lnTo>
                      <a:pt x="700" y="11"/>
                    </a:lnTo>
                    <a:lnTo>
                      <a:pt x="701" y="10"/>
                    </a:lnTo>
                    <a:lnTo>
                      <a:pt x="701" y="8"/>
                    </a:lnTo>
                    <a:lnTo>
                      <a:pt x="701" y="4"/>
                    </a:lnTo>
                    <a:lnTo>
                      <a:pt x="702" y="2"/>
                    </a:lnTo>
                    <a:lnTo>
                      <a:pt x="702" y="2"/>
                    </a:lnTo>
                    <a:lnTo>
                      <a:pt x="702" y="1"/>
                    </a:lnTo>
                    <a:lnTo>
                      <a:pt x="703" y="0"/>
                    </a:lnTo>
                    <a:lnTo>
                      <a:pt x="703" y="0"/>
                    </a:lnTo>
                    <a:lnTo>
                      <a:pt x="704" y="0"/>
                    </a:lnTo>
                    <a:lnTo>
                      <a:pt x="704" y="0"/>
                    </a:lnTo>
                    <a:lnTo>
                      <a:pt x="704" y="0"/>
                    </a:lnTo>
                    <a:lnTo>
                      <a:pt x="705" y="2"/>
                    </a:lnTo>
                    <a:lnTo>
                      <a:pt x="705" y="2"/>
                    </a:lnTo>
                    <a:lnTo>
                      <a:pt x="705" y="5"/>
                    </a:lnTo>
                    <a:lnTo>
                      <a:pt x="706" y="9"/>
                    </a:lnTo>
                    <a:lnTo>
                      <a:pt x="706" y="11"/>
                    </a:lnTo>
                    <a:lnTo>
                      <a:pt x="706" y="14"/>
                    </a:lnTo>
                    <a:lnTo>
                      <a:pt x="708" y="14"/>
                    </a:lnTo>
                    <a:lnTo>
                      <a:pt x="708" y="13"/>
                    </a:lnTo>
                    <a:lnTo>
                      <a:pt x="709" y="11"/>
                    </a:lnTo>
                    <a:lnTo>
                      <a:pt x="709" y="10"/>
                    </a:lnTo>
                    <a:lnTo>
                      <a:pt x="709" y="9"/>
                    </a:lnTo>
                    <a:lnTo>
                      <a:pt x="710" y="10"/>
                    </a:lnTo>
                    <a:lnTo>
                      <a:pt x="710" y="10"/>
                    </a:lnTo>
                    <a:lnTo>
                      <a:pt x="710" y="10"/>
                    </a:lnTo>
                    <a:lnTo>
                      <a:pt x="711" y="10"/>
                    </a:lnTo>
                    <a:lnTo>
                      <a:pt x="711" y="10"/>
                    </a:lnTo>
                    <a:lnTo>
                      <a:pt x="711" y="8"/>
                    </a:lnTo>
                    <a:lnTo>
                      <a:pt x="712" y="9"/>
                    </a:lnTo>
                    <a:lnTo>
                      <a:pt x="712" y="8"/>
                    </a:lnTo>
                    <a:lnTo>
                      <a:pt x="713" y="7"/>
                    </a:lnTo>
                    <a:lnTo>
                      <a:pt x="713" y="7"/>
                    </a:lnTo>
                    <a:lnTo>
                      <a:pt x="713" y="5"/>
                    </a:lnTo>
                    <a:lnTo>
                      <a:pt x="714" y="4"/>
                    </a:lnTo>
                    <a:lnTo>
                      <a:pt x="714" y="5"/>
                    </a:lnTo>
                    <a:lnTo>
                      <a:pt x="714" y="7"/>
                    </a:lnTo>
                    <a:lnTo>
                      <a:pt x="715" y="7"/>
                    </a:lnTo>
                    <a:lnTo>
                      <a:pt x="715" y="5"/>
                    </a:lnTo>
                    <a:lnTo>
                      <a:pt x="715" y="7"/>
                    </a:lnTo>
                    <a:lnTo>
                      <a:pt x="717" y="7"/>
                    </a:lnTo>
                    <a:lnTo>
                      <a:pt x="717" y="7"/>
                    </a:lnTo>
                    <a:lnTo>
                      <a:pt x="718" y="5"/>
                    </a:lnTo>
                    <a:lnTo>
                      <a:pt x="718" y="5"/>
                    </a:lnTo>
                    <a:lnTo>
                      <a:pt x="718" y="3"/>
                    </a:lnTo>
                    <a:lnTo>
                      <a:pt x="719" y="3"/>
                    </a:lnTo>
                    <a:lnTo>
                      <a:pt x="719" y="4"/>
                    </a:lnTo>
                    <a:lnTo>
                      <a:pt x="719" y="4"/>
                    </a:lnTo>
                    <a:lnTo>
                      <a:pt x="720" y="4"/>
                    </a:lnTo>
                    <a:lnTo>
                      <a:pt x="720" y="4"/>
                    </a:lnTo>
                    <a:lnTo>
                      <a:pt x="720" y="7"/>
                    </a:lnTo>
                    <a:lnTo>
                      <a:pt x="721" y="5"/>
                    </a:lnTo>
                    <a:lnTo>
                      <a:pt x="721" y="7"/>
                    </a:lnTo>
                    <a:lnTo>
                      <a:pt x="722" y="4"/>
                    </a:lnTo>
                    <a:lnTo>
                      <a:pt x="722" y="3"/>
                    </a:lnTo>
                    <a:lnTo>
                      <a:pt x="722" y="3"/>
                    </a:lnTo>
                    <a:lnTo>
                      <a:pt x="723" y="2"/>
                    </a:lnTo>
                    <a:lnTo>
                      <a:pt x="723" y="2"/>
                    </a:lnTo>
                    <a:lnTo>
                      <a:pt x="723" y="1"/>
                    </a:lnTo>
                    <a:lnTo>
                      <a:pt x="724" y="2"/>
                    </a:lnTo>
                    <a:lnTo>
                      <a:pt x="724" y="3"/>
                    </a:lnTo>
                    <a:lnTo>
                      <a:pt x="724" y="7"/>
                    </a:lnTo>
                    <a:lnTo>
                      <a:pt x="725" y="7"/>
                    </a:lnTo>
                    <a:lnTo>
                      <a:pt x="725" y="8"/>
                    </a:lnTo>
                    <a:lnTo>
                      <a:pt x="727" y="8"/>
                    </a:lnTo>
                    <a:lnTo>
                      <a:pt x="727" y="8"/>
                    </a:lnTo>
                    <a:lnTo>
                      <a:pt x="727" y="9"/>
                    </a:lnTo>
                    <a:lnTo>
                      <a:pt x="728" y="9"/>
                    </a:lnTo>
                    <a:lnTo>
                      <a:pt x="728" y="10"/>
                    </a:lnTo>
                    <a:lnTo>
                      <a:pt x="728" y="12"/>
                    </a:lnTo>
                    <a:lnTo>
                      <a:pt x="729" y="11"/>
                    </a:lnTo>
                    <a:lnTo>
                      <a:pt x="729" y="12"/>
                    </a:lnTo>
                    <a:lnTo>
                      <a:pt x="729" y="11"/>
                    </a:lnTo>
                    <a:lnTo>
                      <a:pt x="730" y="12"/>
                    </a:lnTo>
                    <a:lnTo>
                      <a:pt x="730" y="13"/>
                    </a:lnTo>
                    <a:lnTo>
                      <a:pt x="731" y="12"/>
                    </a:lnTo>
                    <a:lnTo>
                      <a:pt x="731" y="14"/>
                    </a:lnTo>
                    <a:lnTo>
                      <a:pt x="731" y="13"/>
                    </a:lnTo>
                    <a:lnTo>
                      <a:pt x="732" y="12"/>
                    </a:lnTo>
                    <a:lnTo>
                      <a:pt x="732" y="10"/>
                    </a:lnTo>
                    <a:lnTo>
                      <a:pt x="732" y="12"/>
                    </a:lnTo>
                    <a:lnTo>
                      <a:pt x="733" y="13"/>
                    </a:lnTo>
                    <a:lnTo>
                      <a:pt x="733" y="13"/>
                    </a:lnTo>
                    <a:lnTo>
                      <a:pt x="733" y="17"/>
                    </a:lnTo>
                    <a:lnTo>
                      <a:pt x="734" y="20"/>
                    </a:lnTo>
                    <a:lnTo>
                      <a:pt x="734" y="22"/>
                    </a:lnTo>
                    <a:lnTo>
                      <a:pt x="736" y="22"/>
                    </a:lnTo>
                    <a:lnTo>
                      <a:pt x="736" y="22"/>
                    </a:lnTo>
                    <a:lnTo>
                      <a:pt x="736" y="22"/>
                    </a:lnTo>
                    <a:lnTo>
                      <a:pt x="737" y="23"/>
                    </a:lnTo>
                    <a:lnTo>
                      <a:pt x="737" y="21"/>
                    </a:lnTo>
                    <a:lnTo>
                      <a:pt x="737" y="20"/>
                    </a:lnTo>
                    <a:lnTo>
                      <a:pt x="738" y="21"/>
                    </a:lnTo>
                    <a:lnTo>
                      <a:pt x="738" y="22"/>
                    </a:lnTo>
                    <a:lnTo>
                      <a:pt x="738" y="23"/>
                    </a:lnTo>
                    <a:lnTo>
                      <a:pt x="739" y="23"/>
                    </a:lnTo>
                    <a:lnTo>
                      <a:pt x="739" y="27"/>
                    </a:lnTo>
                    <a:lnTo>
                      <a:pt x="740" y="26"/>
                    </a:lnTo>
                    <a:lnTo>
                      <a:pt x="740" y="26"/>
                    </a:lnTo>
                    <a:lnTo>
                      <a:pt x="740" y="26"/>
                    </a:lnTo>
                    <a:lnTo>
                      <a:pt x="741" y="25"/>
                    </a:lnTo>
                    <a:lnTo>
                      <a:pt x="741" y="26"/>
                    </a:lnTo>
                    <a:lnTo>
                      <a:pt x="741" y="27"/>
                    </a:lnTo>
                    <a:lnTo>
                      <a:pt x="742" y="26"/>
                    </a:lnTo>
                    <a:lnTo>
                      <a:pt x="742" y="27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8144336" y="3442699"/>
                <a:ext cx="1588" cy="0"/>
              </a:xfrm>
              <a:prstGeom prst="line">
                <a:avLst/>
              </a:pr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1624042" y="2482697"/>
                <a:ext cx="1949450" cy="966787"/>
              </a:xfrm>
              <a:custGeom>
                <a:avLst/>
                <a:gdLst>
                  <a:gd name="T0" fmla="*/ 18 w 1228"/>
                  <a:gd name="T1" fmla="*/ 585 h 609"/>
                  <a:gd name="T2" fmla="*/ 37 w 1228"/>
                  <a:gd name="T3" fmla="*/ 591 h 609"/>
                  <a:gd name="T4" fmla="*/ 57 w 1228"/>
                  <a:gd name="T5" fmla="*/ 590 h 609"/>
                  <a:gd name="T6" fmla="*/ 76 w 1228"/>
                  <a:gd name="T7" fmla="*/ 585 h 609"/>
                  <a:gd name="T8" fmla="*/ 95 w 1228"/>
                  <a:gd name="T9" fmla="*/ 586 h 609"/>
                  <a:gd name="T10" fmla="*/ 114 w 1228"/>
                  <a:gd name="T11" fmla="*/ 593 h 609"/>
                  <a:gd name="T12" fmla="*/ 133 w 1228"/>
                  <a:gd name="T13" fmla="*/ 596 h 609"/>
                  <a:gd name="T14" fmla="*/ 153 w 1228"/>
                  <a:gd name="T15" fmla="*/ 602 h 609"/>
                  <a:gd name="T16" fmla="*/ 172 w 1228"/>
                  <a:gd name="T17" fmla="*/ 599 h 609"/>
                  <a:gd name="T18" fmla="*/ 191 w 1228"/>
                  <a:gd name="T19" fmla="*/ 602 h 609"/>
                  <a:gd name="T20" fmla="*/ 211 w 1228"/>
                  <a:gd name="T21" fmla="*/ 602 h 609"/>
                  <a:gd name="T22" fmla="*/ 230 w 1228"/>
                  <a:gd name="T23" fmla="*/ 594 h 609"/>
                  <a:gd name="T24" fmla="*/ 249 w 1228"/>
                  <a:gd name="T25" fmla="*/ 600 h 609"/>
                  <a:gd name="T26" fmla="*/ 268 w 1228"/>
                  <a:gd name="T27" fmla="*/ 600 h 609"/>
                  <a:gd name="T28" fmla="*/ 287 w 1228"/>
                  <a:gd name="T29" fmla="*/ 603 h 609"/>
                  <a:gd name="T30" fmla="*/ 307 w 1228"/>
                  <a:gd name="T31" fmla="*/ 608 h 609"/>
                  <a:gd name="T32" fmla="*/ 326 w 1228"/>
                  <a:gd name="T33" fmla="*/ 601 h 609"/>
                  <a:gd name="T34" fmla="*/ 346 w 1228"/>
                  <a:gd name="T35" fmla="*/ 595 h 609"/>
                  <a:gd name="T36" fmla="*/ 365 w 1228"/>
                  <a:gd name="T37" fmla="*/ 601 h 609"/>
                  <a:gd name="T38" fmla="*/ 384 w 1228"/>
                  <a:gd name="T39" fmla="*/ 599 h 609"/>
                  <a:gd name="T40" fmla="*/ 403 w 1228"/>
                  <a:gd name="T41" fmla="*/ 597 h 609"/>
                  <a:gd name="T42" fmla="*/ 422 w 1228"/>
                  <a:gd name="T43" fmla="*/ 596 h 609"/>
                  <a:gd name="T44" fmla="*/ 442 w 1228"/>
                  <a:gd name="T45" fmla="*/ 602 h 609"/>
                  <a:gd name="T46" fmla="*/ 461 w 1228"/>
                  <a:gd name="T47" fmla="*/ 588 h 609"/>
                  <a:gd name="T48" fmla="*/ 480 w 1228"/>
                  <a:gd name="T49" fmla="*/ 595 h 609"/>
                  <a:gd name="T50" fmla="*/ 500 w 1228"/>
                  <a:gd name="T51" fmla="*/ 596 h 609"/>
                  <a:gd name="T52" fmla="*/ 519 w 1228"/>
                  <a:gd name="T53" fmla="*/ 596 h 609"/>
                  <a:gd name="T54" fmla="*/ 538 w 1228"/>
                  <a:gd name="T55" fmla="*/ 594 h 609"/>
                  <a:gd name="T56" fmla="*/ 557 w 1228"/>
                  <a:gd name="T57" fmla="*/ 590 h 609"/>
                  <a:gd name="T58" fmla="*/ 576 w 1228"/>
                  <a:gd name="T59" fmla="*/ 592 h 609"/>
                  <a:gd name="T60" fmla="*/ 596 w 1228"/>
                  <a:gd name="T61" fmla="*/ 592 h 609"/>
                  <a:gd name="T62" fmla="*/ 615 w 1228"/>
                  <a:gd name="T63" fmla="*/ 596 h 609"/>
                  <a:gd name="T64" fmla="*/ 634 w 1228"/>
                  <a:gd name="T65" fmla="*/ 595 h 609"/>
                  <a:gd name="T66" fmla="*/ 654 w 1228"/>
                  <a:gd name="T67" fmla="*/ 594 h 609"/>
                  <a:gd name="T68" fmla="*/ 673 w 1228"/>
                  <a:gd name="T69" fmla="*/ 587 h 609"/>
                  <a:gd name="T70" fmla="*/ 692 w 1228"/>
                  <a:gd name="T71" fmla="*/ 593 h 609"/>
                  <a:gd name="T72" fmla="*/ 711 w 1228"/>
                  <a:gd name="T73" fmla="*/ 585 h 609"/>
                  <a:gd name="T74" fmla="*/ 731 w 1228"/>
                  <a:gd name="T75" fmla="*/ 585 h 609"/>
                  <a:gd name="T76" fmla="*/ 750 w 1228"/>
                  <a:gd name="T77" fmla="*/ 582 h 609"/>
                  <a:gd name="T78" fmla="*/ 769 w 1228"/>
                  <a:gd name="T79" fmla="*/ 588 h 609"/>
                  <a:gd name="T80" fmla="*/ 789 w 1228"/>
                  <a:gd name="T81" fmla="*/ 582 h 609"/>
                  <a:gd name="T82" fmla="*/ 808 w 1228"/>
                  <a:gd name="T83" fmla="*/ 587 h 609"/>
                  <a:gd name="T84" fmla="*/ 827 w 1228"/>
                  <a:gd name="T85" fmla="*/ 578 h 609"/>
                  <a:gd name="T86" fmla="*/ 846 w 1228"/>
                  <a:gd name="T87" fmla="*/ 532 h 609"/>
                  <a:gd name="T88" fmla="*/ 865 w 1228"/>
                  <a:gd name="T89" fmla="*/ 500 h 609"/>
                  <a:gd name="T90" fmla="*/ 885 w 1228"/>
                  <a:gd name="T91" fmla="*/ 469 h 609"/>
                  <a:gd name="T92" fmla="*/ 904 w 1228"/>
                  <a:gd name="T93" fmla="*/ 445 h 609"/>
                  <a:gd name="T94" fmla="*/ 923 w 1228"/>
                  <a:gd name="T95" fmla="*/ 428 h 609"/>
                  <a:gd name="T96" fmla="*/ 943 w 1228"/>
                  <a:gd name="T97" fmla="*/ 403 h 609"/>
                  <a:gd name="T98" fmla="*/ 962 w 1228"/>
                  <a:gd name="T99" fmla="*/ 387 h 609"/>
                  <a:gd name="T100" fmla="*/ 981 w 1228"/>
                  <a:gd name="T101" fmla="*/ 366 h 609"/>
                  <a:gd name="T102" fmla="*/ 1000 w 1228"/>
                  <a:gd name="T103" fmla="*/ 349 h 609"/>
                  <a:gd name="T104" fmla="*/ 1020 w 1228"/>
                  <a:gd name="T105" fmla="*/ 336 h 609"/>
                  <a:gd name="T106" fmla="*/ 1039 w 1228"/>
                  <a:gd name="T107" fmla="*/ 318 h 609"/>
                  <a:gd name="T108" fmla="*/ 1058 w 1228"/>
                  <a:gd name="T109" fmla="*/ 291 h 609"/>
                  <a:gd name="T110" fmla="*/ 1077 w 1228"/>
                  <a:gd name="T111" fmla="*/ 276 h 609"/>
                  <a:gd name="T112" fmla="*/ 1097 w 1228"/>
                  <a:gd name="T113" fmla="*/ 268 h 609"/>
                  <a:gd name="T114" fmla="*/ 1116 w 1228"/>
                  <a:gd name="T115" fmla="*/ 253 h 609"/>
                  <a:gd name="T116" fmla="*/ 1135 w 1228"/>
                  <a:gd name="T117" fmla="*/ 235 h 609"/>
                  <a:gd name="T118" fmla="*/ 1154 w 1228"/>
                  <a:gd name="T119" fmla="*/ 219 h 609"/>
                  <a:gd name="T120" fmla="*/ 1174 w 1228"/>
                  <a:gd name="T121" fmla="*/ 208 h 609"/>
                  <a:gd name="T122" fmla="*/ 1193 w 1228"/>
                  <a:gd name="T123" fmla="*/ 197 h 609"/>
                  <a:gd name="T124" fmla="*/ 1212 w 1228"/>
                  <a:gd name="T125" fmla="*/ 165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28" h="609">
                    <a:moveTo>
                      <a:pt x="0" y="588"/>
                    </a:moveTo>
                    <a:lnTo>
                      <a:pt x="0" y="587"/>
                    </a:lnTo>
                    <a:lnTo>
                      <a:pt x="0" y="585"/>
                    </a:lnTo>
                    <a:lnTo>
                      <a:pt x="1" y="585"/>
                    </a:lnTo>
                    <a:lnTo>
                      <a:pt x="1" y="585"/>
                    </a:lnTo>
                    <a:lnTo>
                      <a:pt x="1" y="584"/>
                    </a:lnTo>
                    <a:lnTo>
                      <a:pt x="2" y="583"/>
                    </a:lnTo>
                    <a:lnTo>
                      <a:pt x="2" y="581"/>
                    </a:lnTo>
                    <a:lnTo>
                      <a:pt x="2" y="582"/>
                    </a:lnTo>
                    <a:lnTo>
                      <a:pt x="3" y="582"/>
                    </a:lnTo>
                    <a:lnTo>
                      <a:pt x="3" y="583"/>
                    </a:lnTo>
                    <a:lnTo>
                      <a:pt x="4" y="584"/>
                    </a:lnTo>
                    <a:lnTo>
                      <a:pt x="4" y="583"/>
                    </a:lnTo>
                    <a:lnTo>
                      <a:pt x="4" y="585"/>
                    </a:lnTo>
                    <a:lnTo>
                      <a:pt x="5" y="587"/>
                    </a:lnTo>
                    <a:lnTo>
                      <a:pt x="5" y="588"/>
                    </a:lnTo>
                    <a:lnTo>
                      <a:pt x="5" y="587"/>
                    </a:lnTo>
                    <a:lnTo>
                      <a:pt x="6" y="585"/>
                    </a:lnTo>
                    <a:lnTo>
                      <a:pt x="6" y="584"/>
                    </a:lnTo>
                    <a:lnTo>
                      <a:pt x="6" y="585"/>
                    </a:lnTo>
                    <a:lnTo>
                      <a:pt x="7" y="587"/>
                    </a:lnTo>
                    <a:lnTo>
                      <a:pt x="7" y="588"/>
                    </a:lnTo>
                    <a:lnTo>
                      <a:pt x="9" y="590"/>
                    </a:lnTo>
                    <a:lnTo>
                      <a:pt x="9" y="594"/>
                    </a:lnTo>
                    <a:lnTo>
                      <a:pt x="9" y="592"/>
                    </a:lnTo>
                    <a:lnTo>
                      <a:pt x="10" y="592"/>
                    </a:lnTo>
                    <a:lnTo>
                      <a:pt x="10" y="592"/>
                    </a:lnTo>
                    <a:lnTo>
                      <a:pt x="10" y="591"/>
                    </a:lnTo>
                    <a:lnTo>
                      <a:pt x="11" y="590"/>
                    </a:lnTo>
                    <a:lnTo>
                      <a:pt x="11" y="592"/>
                    </a:lnTo>
                    <a:lnTo>
                      <a:pt x="11" y="588"/>
                    </a:lnTo>
                    <a:lnTo>
                      <a:pt x="12" y="590"/>
                    </a:lnTo>
                    <a:lnTo>
                      <a:pt x="12" y="593"/>
                    </a:lnTo>
                    <a:lnTo>
                      <a:pt x="13" y="593"/>
                    </a:lnTo>
                    <a:lnTo>
                      <a:pt x="13" y="594"/>
                    </a:lnTo>
                    <a:lnTo>
                      <a:pt x="13" y="591"/>
                    </a:lnTo>
                    <a:lnTo>
                      <a:pt x="14" y="591"/>
                    </a:lnTo>
                    <a:lnTo>
                      <a:pt x="14" y="590"/>
                    </a:lnTo>
                    <a:lnTo>
                      <a:pt x="14" y="590"/>
                    </a:lnTo>
                    <a:lnTo>
                      <a:pt x="15" y="587"/>
                    </a:lnTo>
                    <a:lnTo>
                      <a:pt x="15" y="586"/>
                    </a:lnTo>
                    <a:lnTo>
                      <a:pt x="15" y="585"/>
                    </a:lnTo>
                    <a:lnTo>
                      <a:pt x="16" y="585"/>
                    </a:lnTo>
                    <a:lnTo>
                      <a:pt x="16" y="587"/>
                    </a:lnTo>
                    <a:lnTo>
                      <a:pt x="18" y="587"/>
                    </a:lnTo>
                    <a:lnTo>
                      <a:pt x="18" y="586"/>
                    </a:lnTo>
                    <a:lnTo>
                      <a:pt x="18" y="585"/>
                    </a:lnTo>
                    <a:lnTo>
                      <a:pt x="19" y="583"/>
                    </a:lnTo>
                    <a:lnTo>
                      <a:pt x="19" y="584"/>
                    </a:lnTo>
                    <a:lnTo>
                      <a:pt x="19" y="585"/>
                    </a:lnTo>
                    <a:lnTo>
                      <a:pt x="20" y="586"/>
                    </a:lnTo>
                    <a:lnTo>
                      <a:pt x="20" y="587"/>
                    </a:lnTo>
                    <a:lnTo>
                      <a:pt x="20" y="587"/>
                    </a:lnTo>
                    <a:lnTo>
                      <a:pt x="21" y="587"/>
                    </a:lnTo>
                    <a:lnTo>
                      <a:pt x="21" y="587"/>
                    </a:lnTo>
                    <a:lnTo>
                      <a:pt x="22" y="590"/>
                    </a:lnTo>
                    <a:lnTo>
                      <a:pt x="22" y="590"/>
                    </a:lnTo>
                    <a:lnTo>
                      <a:pt x="22" y="592"/>
                    </a:lnTo>
                    <a:lnTo>
                      <a:pt x="23" y="593"/>
                    </a:lnTo>
                    <a:lnTo>
                      <a:pt x="23" y="593"/>
                    </a:lnTo>
                    <a:lnTo>
                      <a:pt x="23" y="594"/>
                    </a:lnTo>
                    <a:lnTo>
                      <a:pt x="24" y="593"/>
                    </a:lnTo>
                    <a:lnTo>
                      <a:pt x="24" y="592"/>
                    </a:lnTo>
                    <a:lnTo>
                      <a:pt x="24" y="592"/>
                    </a:lnTo>
                    <a:lnTo>
                      <a:pt x="25" y="593"/>
                    </a:lnTo>
                    <a:lnTo>
                      <a:pt x="25" y="592"/>
                    </a:lnTo>
                    <a:lnTo>
                      <a:pt x="27" y="593"/>
                    </a:lnTo>
                    <a:lnTo>
                      <a:pt x="27" y="593"/>
                    </a:lnTo>
                    <a:lnTo>
                      <a:pt x="27" y="594"/>
                    </a:lnTo>
                    <a:lnTo>
                      <a:pt x="28" y="594"/>
                    </a:lnTo>
                    <a:lnTo>
                      <a:pt x="28" y="594"/>
                    </a:lnTo>
                    <a:lnTo>
                      <a:pt x="28" y="593"/>
                    </a:lnTo>
                    <a:lnTo>
                      <a:pt x="29" y="594"/>
                    </a:lnTo>
                    <a:lnTo>
                      <a:pt x="29" y="590"/>
                    </a:lnTo>
                    <a:lnTo>
                      <a:pt x="29" y="590"/>
                    </a:lnTo>
                    <a:lnTo>
                      <a:pt x="30" y="590"/>
                    </a:lnTo>
                    <a:lnTo>
                      <a:pt x="30" y="588"/>
                    </a:lnTo>
                    <a:lnTo>
                      <a:pt x="31" y="590"/>
                    </a:lnTo>
                    <a:lnTo>
                      <a:pt x="31" y="591"/>
                    </a:lnTo>
                    <a:lnTo>
                      <a:pt x="31" y="590"/>
                    </a:lnTo>
                    <a:lnTo>
                      <a:pt x="32" y="588"/>
                    </a:lnTo>
                    <a:lnTo>
                      <a:pt x="32" y="587"/>
                    </a:lnTo>
                    <a:lnTo>
                      <a:pt x="32" y="587"/>
                    </a:lnTo>
                    <a:lnTo>
                      <a:pt x="33" y="586"/>
                    </a:lnTo>
                    <a:lnTo>
                      <a:pt x="33" y="587"/>
                    </a:lnTo>
                    <a:lnTo>
                      <a:pt x="33" y="587"/>
                    </a:lnTo>
                    <a:lnTo>
                      <a:pt x="34" y="587"/>
                    </a:lnTo>
                    <a:lnTo>
                      <a:pt x="34" y="588"/>
                    </a:lnTo>
                    <a:lnTo>
                      <a:pt x="36" y="587"/>
                    </a:lnTo>
                    <a:lnTo>
                      <a:pt x="36" y="587"/>
                    </a:lnTo>
                    <a:lnTo>
                      <a:pt x="36" y="588"/>
                    </a:lnTo>
                    <a:lnTo>
                      <a:pt x="37" y="588"/>
                    </a:lnTo>
                    <a:lnTo>
                      <a:pt x="37" y="588"/>
                    </a:lnTo>
                    <a:lnTo>
                      <a:pt x="37" y="591"/>
                    </a:lnTo>
                    <a:lnTo>
                      <a:pt x="38" y="592"/>
                    </a:lnTo>
                    <a:lnTo>
                      <a:pt x="38" y="592"/>
                    </a:lnTo>
                    <a:lnTo>
                      <a:pt x="38" y="592"/>
                    </a:lnTo>
                    <a:lnTo>
                      <a:pt x="39" y="590"/>
                    </a:lnTo>
                    <a:lnTo>
                      <a:pt x="39" y="588"/>
                    </a:lnTo>
                    <a:lnTo>
                      <a:pt x="40" y="588"/>
                    </a:lnTo>
                    <a:lnTo>
                      <a:pt x="40" y="588"/>
                    </a:lnTo>
                    <a:lnTo>
                      <a:pt x="40" y="587"/>
                    </a:lnTo>
                    <a:lnTo>
                      <a:pt x="41" y="588"/>
                    </a:lnTo>
                    <a:lnTo>
                      <a:pt x="41" y="590"/>
                    </a:lnTo>
                    <a:lnTo>
                      <a:pt x="41" y="592"/>
                    </a:lnTo>
                    <a:lnTo>
                      <a:pt x="42" y="591"/>
                    </a:lnTo>
                    <a:lnTo>
                      <a:pt x="42" y="593"/>
                    </a:lnTo>
                    <a:lnTo>
                      <a:pt x="43" y="593"/>
                    </a:lnTo>
                    <a:lnTo>
                      <a:pt x="43" y="592"/>
                    </a:lnTo>
                    <a:lnTo>
                      <a:pt x="43" y="592"/>
                    </a:lnTo>
                    <a:lnTo>
                      <a:pt x="45" y="592"/>
                    </a:lnTo>
                    <a:lnTo>
                      <a:pt x="45" y="593"/>
                    </a:lnTo>
                    <a:lnTo>
                      <a:pt x="45" y="592"/>
                    </a:lnTo>
                    <a:lnTo>
                      <a:pt x="46" y="588"/>
                    </a:lnTo>
                    <a:lnTo>
                      <a:pt x="46" y="591"/>
                    </a:lnTo>
                    <a:lnTo>
                      <a:pt x="46" y="590"/>
                    </a:lnTo>
                    <a:lnTo>
                      <a:pt x="47" y="590"/>
                    </a:lnTo>
                    <a:lnTo>
                      <a:pt x="47" y="591"/>
                    </a:lnTo>
                    <a:lnTo>
                      <a:pt x="48" y="590"/>
                    </a:lnTo>
                    <a:lnTo>
                      <a:pt x="48" y="587"/>
                    </a:lnTo>
                    <a:lnTo>
                      <a:pt x="48" y="586"/>
                    </a:lnTo>
                    <a:lnTo>
                      <a:pt x="49" y="585"/>
                    </a:lnTo>
                    <a:lnTo>
                      <a:pt x="49" y="585"/>
                    </a:lnTo>
                    <a:lnTo>
                      <a:pt x="49" y="582"/>
                    </a:lnTo>
                    <a:lnTo>
                      <a:pt x="50" y="584"/>
                    </a:lnTo>
                    <a:lnTo>
                      <a:pt x="50" y="583"/>
                    </a:lnTo>
                    <a:lnTo>
                      <a:pt x="50" y="583"/>
                    </a:lnTo>
                    <a:lnTo>
                      <a:pt x="51" y="585"/>
                    </a:lnTo>
                    <a:lnTo>
                      <a:pt x="51" y="585"/>
                    </a:lnTo>
                    <a:lnTo>
                      <a:pt x="52" y="587"/>
                    </a:lnTo>
                    <a:lnTo>
                      <a:pt x="52" y="586"/>
                    </a:lnTo>
                    <a:lnTo>
                      <a:pt x="52" y="587"/>
                    </a:lnTo>
                    <a:lnTo>
                      <a:pt x="54" y="587"/>
                    </a:lnTo>
                    <a:lnTo>
                      <a:pt x="54" y="587"/>
                    </a:lnTo>
                    <a:lnTo>
                      <a:pt x="54" y="586"/>
                    </a:lnTo>
                    <a:lnTo>
                      <a:pt x="55" y="586"/>
                    </a:lnTo>
                    <a:lnTo>
                      <a:pt x="55" y="586"/>
                    </a:lnTo>
                    <a:lnTo>
                      <a:pt x="55" y="586"/>
                    </a:lnTo>
                    <a:lnTo>
                      <a:pt x="56" y="587"/>
                    </a:lnTo>
                    <a:lnTo>
                      <a:pt x="56" y="588"/>
                    </a:lnTo>
                    <a:lnTo>
                      <a:pt x="57" y="590"/>
                    </a:lnTo>
                    <a:lnTo>
                      <a:pt x="57" y="591"/>
                    </a:lnTo>
                    <a:lnTo>
                      <a:pt x="57" y="592"/>
                    </a:lnTo>
                    <a:lnTo>
                      <a:pt x="58" y="590"/>
                    </a:lnTo>
                    <a:lnTo>
                      <a:pt x="58" y="592"/>
                    </a:lnTo>
                    <a:lnTo>
                      <a:pt x="58" y="594"/>
                    </a:lnTo>
                    <a:lnTo>
                      <a:pt x="59" y="593"/>
                    </a:lnTo>
                    <a:lnTo>
                      <a:pt x="59" y="593"/>
                    </a:lnTo>
                    <a:lnTo>
                      <a:pt x="59" y="593"/>
                    </a:lnTo>
                    <a:lnTo>
                      <a:pt x="60" y="593"/>
                    </a:lnTo>
                    <a:lnTo>
                      <a:pt x="60" y="593"/>
                    </a:lnTo>
                    <a:lnTo>
                      <a:pt x="61" y="592"/>
                    </a:lnTo>
                    <a:lnTo>
                      <a:pt x="61" y="593"/>
                    </a:lnTo>
                    <a:lnTo>
                      <a:pt x="61" y="590"/>
                    </a:lnTo>
                    <a:lnTo>
                      <a:pt x="63" y="590"/>
                    </a:lnTo>
                    <a:lnTo>
                      <a:pt x="63" y="588"/>
                    </a:lnTo>
                    <a:lnTo>
                      <a:pt x="63" y="587"/>
                    </a:lnTo>
                    <a:lnTo>
                      <a:pt x="64" y="587"/>
                    </a:lnTo>
                    <a:lnTo>
                      <a:pt x="64" y="587"/>
                    </a:lnTo>
                    <a:lnTo>
                      <a:pt x="64" y="586"/>
                    </a:lnTo>
                    <a:lnTo>
                      <a:pt x="65" y="585"/>
                    </a:lnTo>
                    <a:lnTo>
                      <a:pt x="65" y="582"/>
                    </a:lnTo>
                    <a:lnTo>
                      <a:pt x="66" y="582"/>
                    </a:lnTo>
                    <a:lnTo>
                      <a:pt x="66" y="584"/>
                    </a:lnTo>
                    <a:lnTo>
                      <a:pt x="66" y="585"/>
                    </a:lnTo>
                    <a:lnTo>
                      <a:pt x="67" y="586"/>
                    </a:lnTo>
                    <a:lnTo>
                      <a:pt x="67" y="588"/>
                    </a:lnTo>
                    <a:lnTo>
                      <a:pt x="67" y="588"/>
                    </a:lnTo>
                    <a:lnTo>
                      <a:pt x="68" y="588"/>
                    </a:lnTo>
                    <a:lnTo>
                      <a:pt x="68" y="590"/>
                    </a:lnTo>
                    <a:lnTo>
                      <a:pt x="68" y="588"/>
                    </a:lnTo>
                    <a:lnTo>
                      <a:pt x="69" y="587"/>
                    </a:lnTo>
                    <a:lnTo>
                      <a:pt x="69" y="585"/>
                    </a:lnTo>
                    <a:lnTo>
                      <a:pt x="70" y="586"/>
                    </a:lnTo>
                    <a:lnTo>
                      <a:pt x="70" y="587"/>
                    </a:lnTo>
                    <a:lnTo>
                      <a:pt x="70" y="590"/>
                    </a:lnTo>
                    <a:lnTo>
                      <a:pt x="72" y="590"/>
                    </a:lnTo>
                    <a:lnTo>
                      <a:pt x="72" y="587"/>
                    </a:lnTo>
                    <a:lnTo>
                      <a:pt x="72" y="587"/>
                    </a:lnTo>
                    <a:lnTo>
                      <a:pt x="73" y="586"/>
                    </a:lnTo>
                    <a:lnTo>
                      <a:pt x="73" y="586"/>
                    </a:lnTo>
                    <a:lnTo>
                      <a:pt x="73" y="587"/>
                    </a:lnTo>
                    <a:lnTo>
                      <a:pt x="74" y="587"/>
                    </a:lnTo>
                    <a:lnTo>
                      <a:pt x="74" y="585"/>
                    </a:lnTo>
                    <a:lnTo>
                      <a:pt x="75" y="585"/>
                    </a:lnTo>
                    <a:lnTo>
                      <a:pt x="75" y="585"/>
                    </a:lnTo>
                    <a:lnTo>
                      <a:pt x="75" y="584"/>
                    </a:lnTo>
                    <a:lnTo>
                      <a:pt x="76" y="585"/>
                    </a:lnTo>
                    <a:lnTo>
                      <a:pt x="76" y="584"/>
                    </a:lnTo>
                    <a:lnTo>
                      <a:pt x="76" y="585"/>
                    </a:lnTo>
                    <a:lnTo>
                      <a:pt x="77" y="585"/>
                    </a:lnTo>
                    <a:lnTo>
                      <a:pt x="77" y="585"/>
                    </a:lnTo>
                    <a:lnTo>
                      <a:pt x="77" y="586"/>
                    </a:lnTo>
                    <a:lnTo>
                      <a:pt x="78" y="586"/>
                    </a:lnTo>
                    <a:lnTo>
                      <a:pt x="78" y="586"/>
                    </a:lnTo>
                    <a:lnTo>
                      <a:pt x="79" y="585"/>
                    </a:lnTo>
                    <a:lnTo>
                      <a:pt x="79" y="586"/>
                    </a:lnTo>
                    <a:lnTo>
                      <a:pt x="79" y="586"/>
                    </a:lnTo>
                    <a:lnTo>
                      <a:pt x="81" y="583"/>
                    </a:lnTo>
                    <a:lnTo>
                      <a:pt x="81" y="583"/>
                    </a:lnTo>
                    <a:lnTo>
                      <a:pt x="81" y="583"/>
                    </a:lnTo>
                    <a:lnTo>
                      <a:pt x="82" y="584"/>
                    </a:lnTo>
                    <a:lnTo>
                      <a:pt x="82" y="583"/>
                    </a:lnTo>
                    <a:lnTo>
                      <a:pt x="82" y="582"/>
                    </a:lnTo>
                    <a:lnTo>
                      <a:pt x="83" y="584"/>
                    </a:lnTo>
                    <a:lnTo>
                      <a:pt x="83" y="585"/>
                    </a:lnTo>
                    <a:lnTo>
                      <a:pt x="84" y="584"/>
                    </a:lnTo>
                    <a:lnTo>
                      <a:pt x="84" y="583"/>
                    </a:lnTo>
                    <a:lnTo>
                      <a:pt x="84" y="584"/>
                    </a:lnTo>
                    <a:lnTo>
                      <a:pt x="85" y="584"/>
                    </a:lnTo>
                    <a:lnTo>
                      <a:pt x="85" y="584"/>
                    </a:lnTo>
                    <a:lnTo>
                      <a:pt x="85" y="579"/>
                    </a:lnTo>
                    <a:lnTo>
                      <a:pt x="86" y="581"/>
                    </a:lnTo>
                    <a:lnTo>
                      <a:pt x="86" y="581"/>
                    </a:lnTo>
                    <a:lnTo>
                      <a:pt x="87" y="582"/>
                    </a:lnTo>
                    <a:lnTo>
                      <a:pt x="87" y="582"/>
                    </a:lnTo>
                    <a:lnTo>
                      <a:pt x="87" y="582"/>
                    </a:lnTo>
                    <a:lnTo>
                      <a:pt x="88" y="582"/>
                    </a:lnTo>
                    <a:lnTo>
                      <a:pt x="88" y="583"/>
                    </a:lnTo>
                    <a:lnTo>
                      <a:pt x="88" y="584"/>
                    </a:lnTo>
                    <a:lnTo>
                      <a:pt x="90" y="584"/>
                    </a:lnTo>
                    <a:lnTo>
                      <a:pt x="90" y="585"/>
                    </a:lnTo>
                    <a:lnTo>
                      <a:pt x="90" y="586"/>
                    </a:lnTo>
                    <a:lnTo>
                      <a:pt x="91" y="590"/>
                    </a:lnTo>
                    <a:lnTo>
                      <a:pt x="91" y="588"/>
                    </a:lnTo>
                    <a:lnTo>
                      <a:pt x="92" y="587"/>
                    </a:lnTo>
                    <a:lnTo>
                      <a:pt x="92" y="586"/>
                    </a:lnTo>
                    <a:lnTo>
                      <a:pt x="92" y="586"/>
                    </a:lnTo>
                    <a:lnTo>
                      <a:pt x="93" y="587"/>
                    </a:lnTo>
                    <a:lnTo>
                      <a:pt x="93" y="585"/>
                    </a:lnTo>
                    <a:lnTo>
                      <a:pt x="93" y="586"/>
                    </a:lnTo>
                    <a:lnTo>
                      <a:pt x="94" y="585"/>
                    </a:lnTo>
                    <a:lnTo>
                      <a:pt x="94" y="586"/>
                    </a:lnTo>
                    <a:lnTo>
                      <a:pt x="94" y="585"/>
                    </a:lnTo>
                    <a:lnTo>
                      <a:pt x="95" y="586"/>
                    </a:lnTo>
                    <a:lnTo>
                      <a:pt x="95" y="585"/>
                    </a:lnTo>
                    <a:lnTo>
                      <a:pt x="96" y="586"/>
                    </a:lnTo>
                    <a:lnTo>
                      <a:pt x="96" y="586"/>
                    </a:lnTo>
                    <a:lnTo>
                      <a:pt x="96" y="586"/>
                    </a:lnTo>
                    <a:lnTo>
                      <a:pt x="97" y="585"/>
                    </a:lnTo>
                    <a:lnTo>
                      <a:pt x="97" y="585"/>
                    </a:lnTo>
                    <a:lnTo>
                      <a:pt x="97" y="586"/>
                    </a:lnTo>
                    <a:lnTo>
                      <a:pt x="99" y="585"/>
                    </a:lnTo>
                    <a:lnTo>
                      <a:pt x="99" y="585"/>
                    </a:lnTo>
                    <a:lnTo>
                      <a:pt x="99" y="583"/>
                    </a:lnTo>
                    <a:lnTo>
                      <a:pt x="100" y="584"/>
                    </a:lnTo>
                    <a:lnTo>
                      <a:pt x="100" y="583"/>
                    </a:lnTo>
                    <a:lnTo>
                      <a:pt x="101" y="584"/>
                    </a:lnTo>
                    <a:lnTo>
                      <a:pt x="101" y="585"/>
                    </a:lnTo>
                    <a:lnTo>
                      <a:pt x="101" y="584"/>
                    </a:lnTo>
                    <a:lnTo>
                      <a:pt x="102" y="586"/>
                    </a:lnTo>
                    <a:lnTo>
                      <a:pt x="102" y="587"/>
                    </a:lnTo>
                    <a:lnTo>
                      <a:pt x="102" y="586"/>
                    </a:lnTo>
                    <a:lnTo>
                      <a:pt x="103" y="588"/>
                    </a:lnTo>
                    <a:lnTo>
                      <a:pt x="103" y="590"/>
                    </a:lnTo>
                    <a:lnTo>
                      <a:pt x="103" y="592"/>
                    </a:lnTo>
                    <a:lnTo>
                      <a:pt x="104" y="593"/>
                    </a:lnTo>
                    <a:lnTo>
                      <a:pt x="104" y="594"/>
                    </a:lnTo>
                    <a:lnTo>
                      <a:pt x="105" y="594"/>
                    </a:lnTo>
                    <a:lnTo>
                      <a:pt x="105" y="593"/>
                    </a:lnTo>
                    <a:lnTo>
                      <a:pt x="105" y="595"/>
                    </a:lnTo>
                    <a:lnTo>
                      <a:pt x="106" y="595"/>
                    </a:lnTo>
                    <a:lnTo>
                      <a:pt x="106" y="595"/>
                    </a:lnTo>
                    <a:lnTo>
                      <a:pt x="106" y="595"/>
                    </a:lnTo>
                    <a:lnTo>
                      <a:pt x="108" y="597"/>
                    </a:lnTo>
                    <a:lnTo>
                      <a:pt x="108" y="595"/>
                    </a:lnTo>
                    <a:lnTo>
                      <a:pt x="108" y="596"/>
                    </a:lnTo>
                    <a:lnTo>
                      <a:pt x="109" y="599"/>
                    </a:lnTo>
                    <a:lnTo>
                      <a:pt x="109" y="596"/>
                    </a:lnTo>
                    <a:lnTo>
                      <a:pt x="110" y="595"/>
                    </a:lnTo>
                    <a:lnTo>
                      <a:pt x="110" y="594"/>
                    </a:lnTo>
                    <a:lnTo>
                      <a:pt x="110" y="595"/>
                    </a:lnTo>
                    <a:lnTo>
                      <a:pt x="111" y="599"/>
                    </a:lnTo>
                    <a:lnTo>
                      <a:pt x="111" y="595"/>
                    </a:lnTo>
                    <a:lnTo>
                      <a:pt x="111" y="595"/>
                    </a:lnTo>
                    <a:lnTo>
                      <a:pt x="112" y="594"/>
                    </a:lnTo>
                    <a:lnTo>
                      <a:pt x="112" y="592"/>
                    </a:lnTo>
                    <a:lnTo>
                      <a:pt x="112" y="592"/>
                    </a:lnTo>
                    <a:lnTo>
                      <a:pt x="113" y="592"/>
                    </a:lnTo>
                    <a:lnTo>
                      <a:pt x="113" y="593"/>
                    </a:lnTo>
                    <a:lnTo>
                      <a:pt x="114" y="592"/>
                    </a:lnTo>
                    <a:lnTo>
                      <a:pt x="114" y="593"/>
                    </a:lnTo>
                    <a:lnTo>
                      <a:pt x="114" y="593"/>
                    </a:lnTo>
                    <a:lnTo>
                      <a:pt x="115" y="593"/>
                    </a:lnTo>
                    <a:lnTo>
                      <a:pt x="115" y="592"/>
                    </a:lnTo>
                    <a:lnTo>
                      <a:pt x="115" y="592"/>
                    </a:lnTo>
                    <a:lnTo>
                      <a:pt x="117" y="593"/>
                    </a:lnTo>
                    <a:lnTo>
                      <a:pt x="117" y="593"/>
                    </a:lnTo>
                    <a:lnTo>
                      <a:pt x="117" y="594"/>
                    </a:lnTo>
                    <a:lnTo>
                      <a:pt x="118" y="595"/>
                    </a:lnTo>
                    <a:lnTo>
                      <a:pt x="118" y="593"/>
                    </a:lnTo>
                    <a:lnTo>
                      <a:pt x="119" y="593"/>
                    </a:lnTo>
                    <a:lnTo>
                      <a:pt x="119" y="593"/>
                    </a:lnTo>
                    <a:lnTo>
                      <a:pt x="119" y="594"/>
                    </a:lnTo>
                    <a:lnTo>
                      <a:pt x="120" y="593"/>
                    </a:lnTo>
                    <a:lnTo>
                      <a:pt x="120" y="595"/>
                    </a:lnTo>
                    <a:lnTo>
                      <a:pt x="120" y="596"/>
                    </a:lnTo>
                    <a:lnTo>
                      <a:pt x="121" y="600"/>
                    </a:lnTo>
                    <a:lnTo>
                      <a:pt x="121" y="600"/>
                    </a:lnTo>
                    <a:lnTo>
                      <a:pt x="121" y="600"/>
                    </a:lnTo>
                    <a:lnTo>
                      <a:pt x="122" y="600"/>
                    </a:lnTo>
                    <a:lnTo>
                      <a:pt x="122" y="600"/>
                    </a:lnTo>
                    <a:lnTo>
                      <a:pt x="123" y="601"/>
                    </a:lnTo>
                    <a:lnTo>
                      <a:pt x="123" y="599"/>
                    </a:lnTo>
                    <a:lnTo>
                      <a:pt x="123" y="599"/>
                    </a:lnTo>
                    <a:lnTo>
                      <a:pt x="124" y="600"/>
                    </a:lnTo>
                    <a:lnTo>
                      <a:pt x="124" y="600"/>
                    </a:lnTo>
                    <a:lnTo>
                      <a:pt x="124" y="600"/>
                    </a:lnTo>
                    <a:lnTo>
                      <a:pt x="126" y="597"/>
                    </a:lnTo>
                    <a:lnTo>
                      <a:pt x="126" y="595"/>
                    </a:lnTo>
                    <a:lnTo>
                      <a:pt x="126" y="595"/>
                    </a:lnTo>
                    <a:lnTo>
                      <a:pt x="127" y="594"/>
                    </a:lnTo>
                    <a:lnTo>
                      <a:pt x="127" y="596"/>
                    </a:lnTo>
                    <a:lnTo>
                      <a:pt x="128" y="593"/>
                    </a:lnTo>
                    <a:lnTo>
                      <a:pt x="128" y="594"/>
                    </a:lnTo>
                    <a:lnTo>
                      <a:pt x="128" y="594"/>
                    </a:lnTo>
                    <a:lnTo>
                      <a:pt x="129" y="595"/>
                    </a:lnTo>
                    <a:lnTo>
                      <a:pt x="129" y="595"/>
                    </a:lnTo>
                    <a:lnTo>
                      <a:pt x="129" y="596"/>
                    </a:lnTo>
                    <a:lnTo>
                      <a:pt x="130" y="597"/>
                    </a:lnTo>
                    <a:lnTo>
                      <a:pt x="130" y="596"/>
                    </a:lnTo>
                    <a:lnTo>
                      <a:pt x="131" y="595"/>
                    </a:lnTo>
                    <a:lnTo>
                      <a:pt x="131" y="594"/>
                    </a:lnTo>
                    <a:lnTo>
                      <a:pt x="131" y="593"/>
                    </a:lnTo>
                    <a:lnTo>
                      <a:pt x="132" y="593"/>
                    </a:lnTo>
                    <a:lnTo>
                      <a:pt x="132" y="591"/>
                    </a:lnTo>
                    <a:lnTo>
                      <a:pt x="132" y="592"/>
                    </a:lnTo>
                    <a:lnTo>
                      <a:pt x="133" y="595"/>
                    </a:lnTo>
                    <a:lnTo>
                      <a:pt x="133" y="596"/>
                    </a:lnTo>
                    <a:lnTo>
                      <a:pt x="133" y="600"/>
                    </a:lnTo>
                    <a:lnTo>
                      <a:pt x="135" y="600"/>
                    </a:lnTo>
                    <a:lnTo>
                      <a:pt x="135" y="599"/>
                    </a:lnTo>
                    <a:lnTo>
                      <a:pt x="136" y="597"/>
                    </a:lnTo>
                    <a:lnTo>
                      <a:pt x="136" y="597"/>
                    </a:lnTo>
                    <a:lnTo>
                      <a:pt x="136" y="599"/>
                    </a:lnTo>
                    <a:lnTo>
                      <a:pt x="137" y="597"/>
                    </a:lnTo>
                    <a:lnTo>
                      <a:pt x="137" y="596"/>
                    </a:lnTo>
                    <a:lnTo>
                      <a:pt x="137" y="595"/>
                    </a:lnTo>
                    <a:lnTo>
                      <a:pt x="138" y="595"/>
                    </a:lnTo>
                    <a:lnTo>
                      <a:pt x="138" y="596"/>
                    </a:lnTo>
                    <a:lnTo>
                      <a:pt x="138" y="597"/>
                    </a:lnTo>
                    <a:lnTo>
                      <a:pt x="139" y="596"/>
                    </a:lnTo>
                    <a:lnTo>
                      <a:pt x="139" y="595"/>
                    </a:lnTo>
                    <a:lnTo>
                      <a:pt x="140" y="593"/>
                    </a:lnTo>
                    <a:lnTo>
                      <a:pt x="140" y="593"/>
                    </a:lnTo>
                    <a:lnTo>
                      <a:pt x="140" y="593"/>
                    </a:lnTo>
                    <a:lnTo>
                      <a:pt x="141" y="594"/>
                    </a:lnTo>
                    <a:lnTo>
                      <a:pt x="141" y="595"/>
                    </a:lnTo>
                    <a:lnTo>
                      <a:pt x="141" y="595"/>
                    </a:lnTo>
                    <a:lnTo>
                      <a:pt x="142" y="599"/>
                    </a:lnTo>
                    <a:lnTo>
                      <a:pt x="142" y="596"/>
                    </a:lnTo>
                    <a:lnTo>
                      <a:pt x="142" y="599"/>
                    </a:lnTo>
                    <a:lnTo>
                      <a:pt x="144" y="595"/>
                    </a:lnTo>
                    <a:lnTo>
                      <a:pt x="144" y="595"/>
                    </a:lnTo>
                    <a:lnTo>
                      <a:pt x="145" y="595"/>
                    </a:lnTo>
                    <a:lnTo>
                      <a:pt x="145" y="594"/>
                    </a:lnTo>
                    <a:lnTo>
                      <a:pt x="145" y="594"/>
                    </a:lnTo>
                    <a:lnTo>
                      <a:pt x="146" y="594"/>
                    </a:lnTo>
                    <a:lnTo>
                      <a:pt x="146" y="594"/>
                    </a:lnTo>
                    <a:lnTo>
                      <a:pt x="146" y="594"/>
                    </a:lnTo>
                    <a:lnTo>
                      <a:pt x="147" y="595"/>
                    </a:lnTo>
                    <a:lnTo>
                      <a:pt x="147" y="594"/>
                    </a:lnTo>
                    <a:lnTo>
                      <a:pt x="147" y="594"/>
                    </a:lnTo>
                    <a:lnTo>
                      <a:pt x="148" y="593"/>
                    </a:lnTo>
                    <a:lnTo>
                      <a:pt x="148" y="592"/>
                    </a:lnTo>
                    <a:lnTo>
                      <a:pt x="149" y="591"/>
                    </a:lnTo>
                    <a:lnTo>
                      <a:pt x="149" y="590"/>
                    </a:lnTo>
                    <a:lnTo>
                      <a:pt x="149" y="592"/>
                    </a:lnTo>
                    <a:lnTo>
                      <a:pt x="150" y="593"/>
                    </a:lnTo>
                    <a:lnTo>
                      <a:pt x="150" y="594"/>
                    </a:lnTo>
                    <a:lnTo>
                      <a:pt x="150" y="596"/>
                    </a:lnTo>
                    <a:lnTo>
                      <a:pt x="151" y="601"/>
                    </a:lnTo>
                    <a:lnTo>
                      <a:pt x="151" y="601"/>
                    </a:lnTo>
                    <a:lnTo>
                      <a:pt x="151" y="602"/>
                    </a:lnTo>
                    <a:lnTo>
                      <a:pt x="153" y="604"/>
                    </a:lnTo>
                    <a:lnTo>
                      <a:pt x="153" y="602"/>
                    </a:lnTo>
                    <a:lnTo>
                      <a:pt x="154" y="601"/>
                    </a:lnTo>
                    <a:lnTo>
                      <a:pt x="154" y="600"/>
                    </a:lnTo>
                    <a:lnTo>
                      <a:pt x="154" y="597"/>
                    </a:lnTo>
                    <a:lnTo>
                      <a:pt x="155" y="596"/>
                    </a:lnTo>
                    <a:lnTo>
                      <a:pt x="155" y="594"/>
                    </a:lnTo>
                    <a:lnTo>
                      <a:pt x="155" y="594"/>
                    </a:lnTo>
                    <a:lnTo>
                      <a:pt x="156" y="593"/>
                    </a:lnTo>
                    <a:lnTo>
                      <a:pt x="156" y="593"/>
                    </a:lnTo>
                    <a:lnTo>
                      <a:pt x="156" y="594"/>
                    </a:lnTo>
                    <a:lnTo>
                      <a:pt x="157" y="595"/>
                    </a:lnTo>
                    <a:lnTo>
                      <a:pt x="157" y="596"/>
                    </a:lnTo>
                    <a:lnTo>
                      <a:pt x="158" y="596"/>
                    </a:lnTo>
                    <a:lnTo>
                      <a:pt x="158" y="599"/>
                    </a:lnTo>
                    <a:lnTo>
                      <a:pt x="158" y="599"/>
                    </a:lnTo>
                    <a:lnTo>
                      <a:pt x="159" y="599"/>
                    </a:lnTo>
                    <a:lnTo>
                      <a:pt x="159" y="597"/>
                    </a:lnTo>
                    <a:lnTo>
                      <a:pt x="159" y="596"/>
                    </a:lnTo>
                    <a:lnTo>
                      <a:pt x="160" y="594"/>
                    </a:lnTo>
                    <a:lnTo>
                      <a:pt x="160" y="593"/>
                    </a:lnTo>
                    <a:lnTo>
                      <a:pt x="160" y="594"/>
                    </a:lnTo>
                    <a:lnTo>
                      <a:pt x="162" y="594"/>
                    </a:lnTo>
                    <a:lnTo>
                      <a:pt x="162" y="595"/>
                    </a:lnTo>
                    <a:lnTo>
                      <a:pt x="163" y="595"/>
                    </a:lnTo>
                    <a:lnTo>
                      <a:pt x="163" y="595"/>
                    </a:lnTo>
                    <a:lnTo>
                      <a:pt x="163" y="595"/>
                    </a:lnTo>
                    <a:lnTo>
                      <a:pt x="164" y="596"/>
                    </a:lnTo>
                    <a:lnTo>
                      <a:pt x="164" y="596"/>
                    </a:lnTo>
                    <a:lnTo>
                      <a:pt x="164" y="596"/>
                    </a:lnTo>
                    <a:lnTo>
                      <a:pt x="165" y="597"/>
                    </a:lnTo>
                    <a:lnTo>
                      <a:pt x="165" y="597"/>
                    </a:lnTo>
                    <a:lnTo>
                      <a:pt x="165" y="596"/>
                    </a:lnTo>
                    <a:lnTo>
                      <a:pt x="166" y="596"/>
                    </a:lnTo>
                    <a:lnTo>
                      <a:pt x="166" y="595"/>
                    </a:lnTo>
                    <a:lnTo>
                      <a:pt x="167" y="595"/>
                    </a:lnTo>
                    <a:lnTo>
                      <a:pt x="167" y="595"/>
                    </a:lnTo>
                    <a:lnTo>
                      <a:pt x="167" y="597"/>
                    </a:lnTo>
                    <a:lnTo>
                      <a:pt x="168" y="597"/>
                    </a:lnTo>
                    <a:lnTo>
                      <a:pt x="168" y="597"/>
                    </a:lnTo>
                    <a:lnTo>
                      <a:pt x="168" y="600"/>
                    </a:lnTo>
                    <a:lnTo>
                      <a:pt x="169" y="600"/>
                    </a:lnTo>
                    <a:lnTo>
                      <a:pt x="169" y="600"/>
                    </a:lnTo>
                    <a:lnTo>
                      <a:pt x="169" y="599"/>
                    </a:lnTo>
                    <a:lnTo>
                      <a:pt x="171" y="600"/>
                    </a:lnTo>
                    <a:lnTo>
                      <a:pt x="171" y="597"/>
                    </a:lnTo>
                    <a:lnTo>
                      <a:pt x="172" y="597"/>
                    </a:lnTo>
                    <a:lnTo>
                      <a:pt x="172" y="596"/>
                    </a:lnTo>
                    <a:lnTo>
                      <a:pt x="172" y="599"/>
                    </a:lnTo>
                    <a:lnTo>
                      <a:pt x="173" y="600"/>
                    </a:lnTo>
                    <a:lnTo>
                      <a:pt x="173" y="603"/>
                    </a:lnTo>
                    <a:lnTo>
                      <a:pt x="173" y="603"/>
                    </a:lnTo>
                    <a:lnTo>
                      <a:pt x="174" y="604"/>
                    </a:lnTo>
                    <a:lnTo>
                      <a:pt x="174" y="603"/>
                    </a:lnTo>
                    <a:lnTo>
                      <a:pt x="175" y="603"/>
                    </a:lnTo>
                    <a:lnTo>
                      <a:pt x="175" y="603"/>
                    </a:lnTo>
                    <a:lnTo>
                      <a:pt x="175" y="602"/>
                    </a:lnTo>
                    <a:lnTo>
                      <a:pt x="176" y="602"/>
                    </a:lnTo>
                    <a:lnTo>
                      <a:pt x="176" y="601"/>
                    </a:lnTo>
                    <a:lnTo>
                      <a:pt x="176" y="601"/>
                    </a:lnTo>
                    <a:lnTo>
                      <a:pt x="177" y="601"/>
                    </a:lnTo>
                    <a:lnTo>
                      <a:pt x="177" y="600"/>
                    </a:lnTo>
                    <a:lnTo>
                      <a:pt x="177" y="600"/>
                    </a:lnTo>
                    <a:lnTo>
                      <a:pt x="178" y="600"/>
                    </a:lnTo>
                    <a:lnTo>
                      <a:pt x="178" y="600"/>
                    </a:lnTo>
                    <a:lnTo>
                      <a:pt x="180" y="600"/>
                    </a:lnTo>
                    <a:lnTo>
                      <a:pt x="180" y="599"/>
                    </a:lnTo>
                    <a:lnTo>
                      <a:pt x="180" y="600"/>
                    </a:lnTo>
                    <a:lnTo>
                      <a:pt x="181" y="600"/>
                    </a:lnTo>
                    <a:lnTo>
                      <a:pt x="181" y="600"/>
                    </a:lnTo>
                    <a:lnTo>
                      <a:pt x="181" y="600"/>
                    </a:lnTo>
                    <a:lnTo>
                      <a:pt x="182" y="601"/>
                    </a:lnTo>
                    <a:lnTo>
                      <a:pt x="182" y="600"/>
                    </a:lnTo>
                    <a:lnTo>
                      <a:pt x="182" y="600"/>
                    </a:lnTo>
                    <a:lnTo>
                      <a:pt x="183" y="600"/>
                    </a:lnTo>
                    <a:lnTo>
                      <a:pt x="183" y="599"/>
                    </a:lnTo>
                    <a:lnTo>
                      <a:pt x="184" y="599"/>
                    </a:lnTo>
                    <a:lnTo>
                      <a:pt x="184" y="599"/>
                    </a:lnTo>
                    <a:lnTo>
                      <a:pt x="184" y="597"/>
                    </a:lnTo>
                    <a:lnTo>
                      <a:pt x="185" y="596"/>
                    </a:lnTo>
                    <a:lnTo>
                      <a:pt x="185" y="599"/>
                    </a:lnTo>
                    <a:lnTo>
                      <a:pt x="185" y="599"/>
                    </a:lnTo>
                    <a:lnTo>
                      <a:pt x="186" y="601"/>
                    </a:lnTo>
                    <a:lnTo>
                      <a:pt x="186" y="601"/>
                    </a:lnTo>
                    <a:lnTo>
                      <a:pt x="186" y="602"/>
                    </a:lnTo>
                    <a:lnTo>
                      <a:pt x="187" y="600"/>
                    </a:lnTo>
                    <a:lnTo>
                      <a:pt x="187" y="602"/>
                    </a:lnTo>
                    <a:lnTo>
                      <a:pt x="189" y="601"/>
                    </a:lnTo>
                    <a:lnTo>
                      <a:pt x="189" y="602"/>
                    </a:lnTo>
                    <a:lnTo>
                      <a:pt x="189" y="605"/>
                    </a:lnTo>
                    <a:lnTo>
                      <a:pt x="190" y="604"/>
                    </a:lnTo>
                    <a:lnTo>
                      <a:pt x="190" y="603"/>
                    </a:lnTo>
                    <a:lnTo>
                      <a:pt x="190" y="603"/>
                    </a:lnTo>
                    <a:lnTo>
                      <a:pt x="191" y="603"/>
                    </a:lnTo>
                    <a:lnTo>
                      <a:pt x="191" y="604"/>
                    </a:lnTo>
                    <a:lnTo>
                      <a:pt x="191" y="602"/>
                    </a:lnTo>
                    <a:lnTo>
                      <a:pt x="192" y="601"/>
                    </a:lnTo>
                    <a:lnTo>
                      <a:pt x="192" y="600"/>
                    </a:lnTo>
                    <a:lnTo>
                      <a:pt x="193" y="599"/>
                    </a:lnTo>
                    <a:lnTo>
                      <a:pt x="193" y="600"/>
                    </a:lnTo>
                    <a:lnTo>
                      <a:pt x="193" y="597"/>
                    </a:lnTo>
                    <a:lnTo>
                      <a:pt x="194" y="597"/>
                    </a:lnTo>
                    <a:lnTo>
                      <a:pt x="194" y="601"/>
                    </a:lnTo>
                    <a:lnTo>
                      <a:pt x="194" y="601"/>
                    </a:lnTo>
                    <a:lnTo>
                      <a:pt x="195" y="601"/>
                    </a:lnTo>
                    <a:lnTo>
                      <a:pt x="195" y="601"/>
                    </a:lnTo>
                    <a:lnTo>
                      <a:pt x="195" y="602"/>
                    </a:lnTo>
                    <a:lnTo>
                      <a:pt x="196" y="602"/>
                    </a:lnTo>
                    <a:lnTo>
                      <a:pt x="196" y="602"/>
                    </a:lnTo>
                    <a:lnTo>
                      <a:pt x="198" y="602"/>
                    </a:lnTo>
                    <a:lnTo>
                      <a:pt x="198" y="603"/>
                    </a:lnTo>
                    <a:lnTo>
                      <a:pt x="198" y="603"/>
                    </a:lnTo>
                    <a:lnTo>
                      <a:pt x="199" y="603"/>
                    </a:lnTo>
                    <a:lnTo>
                      <a:pt x="199" y="602"/>
                    </a:lnTo>
                    <a:lnTo>
                      <a:pt x="199" y="601"/>
                    </a:lnTo>
                    <a:lnTo>
                      <a:pt x="200" y="601"/>
                    </a:lnTo>
                    <a:lnTo>
                      <a:pt x="200" y="601"/>
                    </a:lnTo>
                    <a:lnTo>
                      <a:pt x="200" y="602"/>
                    </a:lnTo>
                    <a:lnTo>
                      <a:pt x="201" y="602"/>
                    </a:lnTo>
                    <a:lnTo>
                      <a:pt x="201" y="603"/>
                    </a:lnTo>
                    <a:lnTo>
                      <a:pt x="202" y="603"/>
                    </a:lnTo>
                    <a:lnTo>
                      <a:pt x="202" y="606"/>
                    </a:lnTo>
                    <a:lnTo>
                      <a:pt x="202" y="603"/>
                    </a:lnTo>
                    <a:lnTo>
                      <a:pt x="203" y="603"/>
                    </a:lnTo>
                    <a:lnTo>
                      <a:pt x="203" y="602"/>
                    </a:lnTo>
                    <a:lnTo>
                      <a:pt x="203" y="601"/>
                    </a:lnTo>
                    <a:lnTo>
                      <a:pt x="204" y="599"/>
                    </a:lnTo>
                    <a:lnTo>
                      <a:pt x="204" y="599"/>
                    </a:lnTo>
                    <a:lnTo>
                      <a:pt x="204" y="599"/>
                    </a:lnTo>
                    <a:lnTo>
                      <a:pt x="205" y="600"/>
                    </a:lnTo>
                    <a:lnTo>
                      <a:pt x="205" y="601"/>
                    </a:lnTo>
                    <a:lnTo>
                      <a:pt x="206" y="602"/>
                    </a:lnTo>
                    <a:lnTo>
                      <a:pt x="206" y="602"/>
                    </a:lnTo>
                    <a:lnTo>
                      <a:pt x="206" y="603"/>
                    </a:lnTo>
                    <a:lnTo>
                      <a:pt x="208" y="602"/>
                    </a:lnTo>
                    <a:lnTo>
                      <a:pt x="208" y="601"/>
                    </a:lnTo>
                    <a:lnTo>
                      <a:pt x="208" y="601"/>
                    </a:lnTo>
                    <a:lnTo>
                      <a:pt x="209" y="601"/>
                    </a:lnTo>
                    <a:lnTo>
                      <a:pt x="209" y="603"/>
                    </a:lnTo>
                    <a:lnTo>
                      <a:pt x="209" y="603"/>
                    </a:lnTo>
                    <a:lnTo>
                      <a:pt x="210" y="601"/>
                    </a:lnTo>
                    <a:lnTo>
                      <a:pt x="210" y="602"/>
                    </a:lnTo>
                    <a:lnTo>
                      <a:pt x="211" y="602"/>
                    </a:lnTo>
                    <a:lnTo>
                      <a:pt x="211" y="603"/>
                    </a:lnTo>
                    <a:lnTo>
                      <a:pt x="211" y="603"/>
                    </a:lnTo>
                    <a:lnTo>
                      <a:pt x="212" y="602"/>
                    </a:lnTo>
                    <a:lnTo>
                      <a:pt x="212" y="601"/>
                    </a:lnTo>
                    <a:lnTo>
                      <a:pt x="212" y="599"/>
                    </a:lnTo>
                    <a:lnTo>
                      <a:pt x="213" y="600"/>
                    </a:lnTo>
                    <a:lnTo>
                      <a:pt x="213" y="596"/>
                    </a:lnTo>
                    <a:lnTo>
                      <a:pt x="213" y="600"/>
                    </a:lnTo>
                    <a:lnTo>
                      <a:pt x="214" y="597"/>
                    </a:lnTo>
                    <a:lnTo>
                      <a:pt x="214" y="599"/>
                    </a:lnTo>
                    <a:lnTo>
                      <a:pt x="215" y="600"/>
                    </a:lnTo>
                    <a:lnTo>
                      <a:pt x="215" y="600"/>
                    </a:lnTo>
                    <a:lnTo>
                      <a:pt x="215" y="600"/>
                    </a:lnTo>
                    <a:lnTo>
                      <a:pt x="217" y="601"/>
                    </a:lnTo>
                    <a:lnTo>
                      <a:pt x="217" y="602"/>
                    </a:lnTo>
                    <a:lnTo>
                      <a:pt x="217" y="603"/>
                    </a:lnTo>
                    <a:lnTo>
                      <a:pt x="218" y="603"/>
                    </a:lnTo>
                    <a:lnTo>
                      <a:pt x="218" y="604"/>
                    </a:lnTo>
                    <a:lnTo>
                      <a:pt x="219" y="602"/>
                    </a:lnTo>
                    <a:lnTo>
                      <a:pt x="219" y="600"/>
                    </a:lnTo>
                    <a:lnTo>
                      <a:pt x="219" y="601"/>
                    </a:lnTo>
                    <a:lnTo>
                      <a:pt x="220" y="600"/>
                    </a:lnTo>
                    <a:lnTo>
                      <a:pt x="220" y="602"/>
                    </a:lnTo>
                    <a:lnTo>
                      <a:pt x="220" y="602"/>
                    </a:lnTo>
                    <a:lnTo>
                      <a:pt x="221" y="602"/>
                    </a:lnTo>
                    <a:lnTo>
                      <a:pt x="221" y="602"/>
                    </a:lnTo>
                    <a:lnTo>
                      <a:pt x="221" y="603"/>
                    </a:lnTo>
                    <a:lnTo>
                      <a:pt x="222" y="606"/>
                    </a:lnTo>
                    <a:lnTo>
                      <a:pt x="222" y="608"/>
                    </a:lnTo>
                    <a:lnTo>
                      <a:pt x="223" y="608"/>
                    </a:lnTo>
                    <a:lnTo>
                      <a:pt x="223" y="609"/>
                    </a:lnTo>
                    <a:lnTo>
                      <a:pt x="223" y="608"/>
                    </a:lnTo>
                    <a:lnTo>
                      <a:pt x="224" y="604"/>
                    </a:lnTo>
                    <a:lnTo>
                      <a:pt x="224" y="604"/>
                    </a:lnTo>
                    <a:lnTo>
                      <a:pt x="224" y="604"/>
                    </a:lnTo>
                    <a:lnTo>
                      <a:pt x="226" y="603"/>
                    </a:lnTo>
                    <a:lnTo>
                      <a:pt x="226" y="603"/>
                    </a:lnTo>
                    <a:lnTo>
                      <a:pt x="226" y="601"/>
                    </a:lnTo>
                    <a:lnTo>
                      <a:pt x="227" y="602"/>
                    </a:lnTo>
                    <a:lnTo>
                      <a:pt x="227" y="601"/>
                    </a:lnTo>
                    <a:lnTo>
                      <a:pt x="228" y="601"/>
                    </a:lnTo>
                    <a:lnTo>
                      <a:pt x="228" y="599"/>
                    </a:lnTo>
                    <a:lnTo>
                      <a:pt x="228" y="596"/>
                    </a:lnTo>
                    <a:lnTo>
                      <a:pt x="229" y="596"/>
                    </a:lnTo>
                    <a:lnTo>
                      <a:pt x="229" y="595"/>
                    </a:lnTo>
                    <a:lnTo>
                      <a:pt x="229" y="594"/>
                    </a:lnTo>
                    <a:lnTo>
                      <a:pt x="230" y="594"/>
                    </a:lnTo>
                    <a:lnTo>
                      <a:pt x="230" y="594"/>
                    </a:lnTo>
                    <a:lnTo>
                      <a:pt x="230" y="595"/>
                    </a:lnTo>
                    <a:lnTo>
                      <a:pt x="231" y="595"/>
                    </a:lnTo>
                    <a:lnTo>
                      <a:pt x="231" y="596"/>
                    </a:lnTo>
                    <a:lnTo>
                      <a:pt x="232" y="596"/>
                    </a:lnTo>
                    <a:lnTo>
                      <a:pt x="232" y="597"/>
                    </a:lnTo>
                    <a:lnTo>
                      <a:pt x="232" y="599"/>
                    </a:lnTo>
                    <a:lnTo>
                      <a:pt x="233" y="599"/>
                    </a:lnTo>
                    <a:lnTo>
                      <a:pt x="233" y="599"/>
                    </a:lnTo>
                    <a:lnTo>
                      <a:pt x="233" y="600"/>
                    </a:lnTo>
                    <a:lnTo>
                      <a:pt x="235" y="603"/>
                    </a:lnTo>
                    <a:lnTo>
                      <a:pt x="235" y="603"/>
                    </a:lnTo>
                    <a:lnTo>
                      <a:pt x="235" y="604"/>
                    </a:lnTo>
                    <a:lnTo>
                      <a:pt x="236" y="604"/>
                    </a:lnTo>
                    <a:lnTo>
                      <a:pt x="236" y="603"/>
                    </a:lnTo>
                    <a:lnTo>
                      <a:pt x="237" y="602"/>
                    </a:lnTo>
                    <a:lnTo>
                      <a:pt x="237" y="600"/>
                    </a:lnTo>
                    <a:lnTo>
                      <a:pt x="237" y="596"/>
                    </a:lnTo>
                    <a:lnTo>
                      <a:pt x="238" y="599"/>
                    </a:lnTo>
                    <a:lnTo>
                      <a:pt x="238" y="600"/>
                    </a:lnTo>
                    <a:lnTo>
                      <a:pt x="238" y="601"/>
                    </a:lnTo>
                    <a:lnTo>
                      <a:pt x="239" y="600"/>
                    </a:lnTo>
                    <a:lnTo>
                      <a:pt x="239" y="600"/>
                    </a:lnTo>
                    <a:lnTo>
                      <a:pt x="239" y="599"/>
                    </a:lnTo>
                    <a:lnTo>
                      <a:pt x="240" y="599"/>
                    </a:lnTo>
                    <a:lnTo>
                      <a:pt x="240" y="599"/>
                    </a:lnTo>
                    <a:lnTo>
                      <a:pt x="241" y="597"/>
                    </a:lnTo>
                    <a:lnTo>
                      <a:pt x="241" y="594"/>
                    </a:lnTo>
                    <a:lnTo>
                      <a:pt x="241" y="595"/>
                    </a:lnTo>
                    <a:lnTo>
                      <a:pt x="242" y="596"/>
                    </a:lnTo>
                    <a:lnTo>
                      <a:pt x="242" y="594"/>
                    </a:lnTo>
                    <a:lnTo>
                      <a:pt x="242" y="594"/>
                    </a:lnTo>
                    <a:lnTo>
                      <a:pt x="244" y="595"/>
                    </a:lnTo>
                    <a:lnTo>
                      <a:pt x="244" y="595"/>
                    </a:lnTo>
                    <a:lnTo>
                      <a:pt x="244" y="594"/>
                    </a:lnTo>
                    <a:lnTo>
                      <a:pt x="245" y="599"/>
                    </a:lnTo>
                    <a:lnTo>
                      <a:pt x="245" y="599"/>
                    </a:lnTo>
                    <a:lnTo>
                      <a:pt x="246" y="599"/>
                    </a:lnTo>
                    <a:lnTo>
                      <a:pt x="246" y="599"/>
                    </a:lnTo>
                    <a:lnTo>
                      <a:pt x="246" y="599"/>
                    </a:lnTo>
                    <a:lnTo>
                      <a:pt x="247" y="601"/>
                    </a:lnTo>
                    <a:lnTo>
                      <a:pt x="247" y="600"/>
                    </a:lnTo>
                    <a:lnTo>
                      <a:pt x="247" y="600"/>
                    </a:lnTo>
                    <a:lnTo>
                      <a:pt x="248" y="599"/>
                    </a:lnTo>
                    <a:lnTo>
                      <a:pt x="248" y="599"/>
                    </a:lnTo>
                    <a:lnTo>
                      <a:pt x="248" y="599"/>
                    </a:lnTo>
                    <a:lnTo>
                      <a:pt x="249" y="600"/>
                    </a:lnTo>
                    <a:lnTo>
                      <a:pt x="249" y="600"/>
                    </a:lnTo>
                    <a:lnTo>
                      <a:pt x="250" y="599"/>
                    </a:lnTo>
                    <a:lnTo>
                      <a:pt x="250" y="597"/>
                    </a:lnTo>
                    <a:lnTo>
                      <a:pt x="250" y="600"/>
                    </a:lnTo>
                    <a:lnTo>
                      <a:pt x="251" y="600"/>
                    </a:lnTo>
                    <a:lnTo>
                      <a:pt x="251" y="600"/>
                    </a:lnTo>
                    <a:lnTo>
                      <a:pt x="251" y="601"/>
                    </a:lnTo>
                    <a:lnTo>
                      <a:pt x="253" y="600"/>
                    </a:lnTo>
                    <a:lnTo>
                      <a:pt x="253" y="601"/>
                    </a:lnTo>
                    <a:lnTo>
                      <a:pt x="253" y="603"/>
                    </a:lnTo>
                    <a:lnTo>
                      <a:pt x="254" y="602"/>
                    </a:lnTo>
                    <a:lnTo>
                      <a:pt x="254" y="601"/>
                    </a:lnTo>
                    <a:lnTo>
                      <a:pt x="255" y="600"/>
                    </a:lnTo>
                    <a:lnTo>
                      <a:pt x="255" y="599"/>
                    </a:lnTo>
                    <a:lnTo>
                      <a:pt x="255" y="601"/>
                    </a:lnTo>
                    <a:lnTo>
                      <a:pt x="256" y="601"/>
                    </a:lnTo>
                    <a:lnTo>
                      <a:pt x="256" y="601"/>
                    </a:lnTo>
                    <a:lnTo>
                      <a:pt x="256" y="601"/>
                    </a:lnTo>
                    <a:lnTo>
                      <a:pt x="257" y="599"/>
                    </a:lnTo>
                    <a:lnTo>
                      <a:pt x="257" y="600"/>
                    </a:lnTo>
                    <a:lnTo>
                      <a:pt x="257" y="599"/>
                    </a:lnTo>
                    <a:lnTo>
                      <a:pt x="258" y="599"/>
                    </a:lnTo>
                    <a:lnTo>
                      <a:pt x="258" y="600"/>
                    </a:lnTo>
                    <a:lnTo>
                      <a:pt x="259" y="599"/>
                    </a:lnTo>
                    <a:lnTo>
                      <a:pt x="259" y="599"/>
                    </a:lnTo>
                    <a:lnTo>
                      <a:pt x="259" y="599"/>
                    </a:lnTo>
                    <a:lnTo>
                      <a:pt x="260" y="599"/>
                    </a:lnTo>
                    <a:lnTo>
                      <a:pt x="260" y="601"/>
                    </a:lnTo>
                    <a:lnTo>
                      <a:pt x="260" y="601"/>
                    </a:lnTo>
                    <a:lnTo>
                      <a:pt x="262" y="600"/>
                    </a:lnTo>
                    <a:lnTo>
                      <a:pt x="262" y="601"/>
                    </a:lnTo>
                    <a:lnTo>
                      <a:pt x="263" y="601"/>
                    </a:lnTo>
                    <a:lnTo>
                      <a:pt x="263" y="601"/>
                    </a:lnTo>
                    <a:lnTo>
                      <a:pt x="263" y="600"/>
                    </a:lnTo>
                    <a:lnTo>
                      <a:pt x="264" y="597"/>
                    </a:lnTo>
                    <a:lnTo>
                      <a:pt x="264" y="596"/>
                    </a:lnTo>
                    <a:lnTo>
                      <a:pt x="264" y="594"/>
                    </a:lnTo>
                    <a:lnTo>
                      <a:pt x="265" y="594"/>
                    </a:lnTo>
                    <a:lnTo>
                      <a:pt x="265" y="595"/>
                    </a:lnTo>
                    <a:lnTo>
                      <a:pt x="265" y="595"/>
                    </a:lnTo>
                    <a:lnTo>
                      <a:pt x="266" y="597"/>
                    </a:lnTo>
                    <a:lnTo>
                      <a:pt x="266" y="599"/>
                    </a:lnTo>
                    <a:lnTo>
                      <a:pt x="267" y="599"/>
                    </a:lnTo>
                    <a:lnTo>
                      <a:pt x="267" y="600"/>
                    </a:lnTo>
                    <a:lnTo>
                      <a:pt x="267" y="599"/>
                    </a:lnTo>
                    <a:lnTo>
                      <a:pt x="268" y="600"/>
                    </a:lnTo>
                    <a:lnTo>
                      <a:pt x="268" y="600"/>
                    </a:lnTo>
                    <a:lnTo>
                      <a:pt x="268" y="600"/>
                    </a:lnTo>
                    <a:lnTo>
                      <a:pt x="269" y="600"/>
                    </a:lnTo>
                    <a:lnTo>
                      <a:pt x="269" y="600"/>
                    </a:lnTo>
                    <a:lnTo>
                      <a:pt x="269" y="603"/>
                    </a:lnTo>
                    <a:lnTo>
                      <a:pt x="271" y="604"/>
                    </a:lnTo>
                    <a:lnTo>
                      <a:pt x="271" y="605"/>
                    </a:lnTo>
                    <a:lnTo>
                      <a:pt x="272" y="606"/>
                    </a:lnTo>
                    <a:lnTo>
                      <a:pt x="272" y="604"/>
                    </a:lnTo>
                    <a:lnTo>
                      <a:pt x="272" y="603"/>
                    </a:lnTo>
                    <a:lnTo>
                      <a:pt x="273" y="602"/>
                    </a:lnTo>
                    <a:lnTo>
                      <a:pt x="273" y="599"/>
                    </a:lnTo>
                    <a:lnTo>
                      <a:pt x="273" y="597"/>
                    </a:lnTo>
                    <a:lnTo>
                      <a:pt x="274" y="595"/>
                    </a:lnTo>
                    <a:lnTo>
                      <a:pt x="274" y="593"/>
                    </a:lnTo>
                    <a:lnTo>
                      <a:pt x="274" y="593"/>
                    </a:lnTo>
                    <a:lnTo>
                      <a:pt x="275" y="590"/>
                    </a:lnTo>
                    <a:lnTo>
                      <a:pt x="275" y="592"/>
                    </a:lnTo>
                    <a:lnTo>
                      <a:pt x="276" y="592"/>
                    </a:lnTo>
                    <a:lnTo>
                      <a:pt x="276" y="593"/>
                    </a:lnTo>
                    <a:lnTo>
                      <a:pt x="276" y="593"/>
                    </a:lnTo>
                    <a:lnTo>
                      <a:pt x="277" y="595"/>
                    </a:lnTo>
                    <a:lnTo>
                      <a:pt x="277" y="597"/>
                    </a:lnTo>
                    <a:lnTo>
                      <a:pt x="277" y="600"/>
                    </a:lnTo>
                    <a:lnTo>
                      <a:pt x="278" y="601"/>
                    </a:lnTo>
                    <a:lnTo>
                      <a:pt x="278" y="602"/>
                    </a:lnTo>
                    <a:lnTo>
                      <a:pt x="278" y="602"/>
                    </a:lnTo>
                    <a:lnTo>
                      <a:pt x="280" y="605"/>
                    </a:lnTo>
                    <a:lnTo>
                      <a:pt x="280" y="604"/>
                    </a:lnTo>
                    <a:lnTo>
                      <a:pt x="281" y="604"/>
                    </a:lnTo>
                    <a:lnTo>
                      <a:pt x="281" y="602"/>
                    </a:lnTo>
                    <a:lnTo>
                      <a:pt x="281" y="599"/>
                    </a:lnTo>
                    <a:lnTo>
                      <a:pt x="282" y="600"/>
                    </a:lnTo>
                    <a:lnTo>
                      <a:pt x="282" y="601"/>
                    </a:lnTo>
                    <a:lnTo>
                      <a:pt x="282" y="602"/>
                    </a:lnTo>
                    <a:lnTo>
                      <a:pt x="283" y="603"/>
                    </a:lnTo>
                    <a:lnTo>
                      <a:pt x="283" y="604"/>
                    </a:lnTo>
                    <a:lnTo>
                      <a:pt x="283" y="606"/>
                    </a:lnTo>
                    <a:lnTo>
                      <a:pt x="284" y="606"/>
                    </a:lnTo>
                    <a:lnTo>
                      <a:pt x="284" y="608"/>
                    </a:lnTo>
                    <a:lnTo>
                      <a:pt x="285" y="605"/>
                    </a:lnTo>
                    <a:lnTo>
                      <a:pt x="285" y="603"/>
                    </a:lnTo>
                    <a:lnTo>
                      <a:pt x="285" y="605"/>
                    </a:lnTo>
                    <a:lnTo>
                      <a:pt x="286" y="606"/>
                    </a:lnTo>
                    <a:lnTo>
                      <a:pt x="286" y="604"/>
                    </a:lnTo>
                    <a:lnTo>
                      <a:pt x="286" y="603"/>
                    </a:lnTo>
                    <a:lnTo>
                      <a:pt x="287" y="603"/>
                    </a:lnTo>
                    <a:lnTo>
                      <a:pt x="287" y="603"/>
                    </a:lnTo>
                    <a:lnTo>
                      <a:pt x="287" y="603"/>
                    </a:lnTo>
                    <a:lnTo>
                      <a:pt x="289" y="603"/>
                    </a:lnTo>
                    <a:lnTo>
                      <a:pt x="289" y="606"/>
                    </a:lnTo>
                    <a:lnTo>
                      <a:pt x="290" y="606"/>
                    </a:lnTo>
                    <a:lnTo>
                      <a:pt x="290" y="606"/>
                    </a:lnTo>
                    <a:lnTo>
                      <a:pt x="290" y="606"/>
                    </a:lnTo>
                    <a:lnTo>
                      <a:pt x="291" y="604"/>
                    </a:lnTo>
                    <a:lnTo>
                      <a:pt x="291" y="608"/>
                    </a:lnTo>
                    <a:lnTo>
                      <a:pt x="291" y="606"/>
                    </a:lnTo>
                    <a:lnTo>
                      <a:pt x="292" y="604"/>
                    </a:lnTo>
                    <a:lnTo>
                      <a:pt x="292" y="605"/>
                    </a:lnTo>
                    <a:lnTo>
                      <a:pt x="292" y="606"/>
                    </a:lnTo>
                    <a:lnTo>
                      <a:pt x="293" y="606"/>
                    </a:lnTo>
                    <a:lnTo>
                      <a:pt x="293" y="606"/>
                    </a:lnTo>
                    <a:lnTo>
                      <a:pt x="294" y="604"/>
                    </a:lnTo>
                    <a:lnTo>
                      <a:pt x="294" y="603"/>
                    </a:lnTo>
                    <a:lnTo>
                      <a:pt x="294" y="603"/>
                    </a:lnTo>
                    <a:lnTo>
                      <a:pt x="295" y="604"/>
                    </a:lnTo>
                    <a:lnTo>
                      <a:pt x="295" y="602"/>
                    </a:lnTo>
                    <a:lnTo>
                      <a:pt x="295" y="600"/>
                    </a:lnTo>
                    <a:lnTo>
                      <a:pt x="296" y="600"/>
                    </a:lnTo>
                    <a:lnTo>
                      <a:pt x="296" y="600"/>
                    </a:lnTo>
                    <a:lnTo>
                      <a:pt x="296" y="599"/>
                    </a:lnTo>
                    <a:lnTo>
                      <a:pt x="298" y="600"/>
                    </a:lnTo>
                    <a:lnTo>
                      <a:pt x="298" y="601"/>
                    </a:lnTo>
                    <a:lnTo>
                      <a:pt x="299" y="600"/>
                    </a:lnTo>
                    <a:lnTo>
                      <a:pt x="299" y="601"/>
                    </a:lnTo>
                    <a:lnTo>
                      <a:pt x="299" y="601"/>
                    </a:lnTo>
                    <a:lnTo>
                      <a:pt x="300" y="601"/>
                    </a:lnTo>
                    <a:lnTo>
                      <a:pt x="300" y="602"/>
                    </a:lnTo>
                    <a:lnTo>
                      <a:pt x="300" y="600"/>
                    </a:lnTo>
                    <a:lnTo>
                      <a:pt x="301" y="599"/>
                    </a:lnTo>
                    <a:lnTo>
                      <a:pt x="301" y="600"/>
                    </a:lnTo>
                    <a:lnTo>
                      <a:pt x="302" y="600"/>
                    </a:lnTo>
                    <a:lnTo>
                      <a:pt x="302" y="602"/>
                    </a:lnTo>
                    <a:lnTo>
                      <a:pt x="302" y="603"/>
                    </a:lnTo>
                    <a:lnTo>
                      <a:pt x="303" y="605"/>
                    </a:lnTo>
                    <a:lnTo>
                      <a:pt x="303" y="606"/>
                    </a:lnTo>
                    <a:lnTo>
                      <a:pt x="303" y="606"/>
                    </a:lnTo>
                    <a:lnTo>
                      <a:pt x="304" y="604"/>
                    </a:lnTo>
                    <a:lnTo>
                      <a:pt x="304" y="604"/>
                    </a:lnTo>
                    <a:lnTo>
                      <a:pt x="304" y="606"/>
                    </a:lnTo>
                    <a:lnTo>
                      <a:pt x="305" y="606"/>
                    </a:lnTo>
                    <a:lnTo>
                      <a:pt x="305" y="608"/>
                    </a:lnTo>
                    <a:lnTo>
                      <a:pt x="307" y="608"/>
                    </a:lnTo>
                    <a:lnTo>
                      <a:pt x="307" y="609"/>
                    </a:lnTo>
                    <a:lnTo>
                      <a:pt x="307" y="608"/>
                    </a:lnTo>
                    <a:lnTo>
                      <a:pt x="308" y="606"/>
                    </a:lnTo>
                    <a:lnTo>
                      <a:pt x="308" y="606"/>
                    </a:lnTo>
                    <a:lnTo>
                      <a:pt x="308" y="602"/>
                    </a:lnTo>
                    <a:lnTo>
                      <a:pt x="309" y="602"/>
                    </a:lnTo>
                    <a:lnTo>
                      <a:pt x="309" y="601"/>
                    </a:lnTo>
                    <a:lnTo>
                      <a:pt x="309" y="602"/>
                    </a:lnTo>
                    <a:lnTo>
                      <a:pt x="310" y="601"/>
                    </a:lnTo>
                    <a:lnTo>
                      <a:pt x="310" y="601"/>
                    </a:lnTo>
                    <a:lnTo>
                      <a:pt x="311" y="602"/>
                    </a:lnTo>
                    <a:lnTo>
                      <a:pt x="311" y="601"/>
                    </a:lnTo>
                    <a:lnTo>
                      <a:pt x="311" y="600"/>
                    </a:lnTo>
                    <a:lnTo>
                      <a:pt x="312" y="600"/>
                    </a:lnTo>
                    <a:lnTo>
                      <a:pt x="312" y="601"/>
                    </a:lnTo>
                    <a:lnTo>
                      <a:pt x="312" y="601"/>
                    </a:lnTo>
                    <a:lnTo>
                      <a:pt x="313" y="600"/>
                    </a:lnTo>
                    <a:lnTo>
                      <a:pt x="313" y="600"/>
                    </a:lnTo>
                    <a:lnTo>
                      <a:pt x="313" y="600"/>
                    </a:lnTo>
                    <a:lnTo>
                      <a:pt x="314" y="600"/>
                    </a:lnTo>
                    <a:lnTo>
                      <a:pt x="314" y="600"/>
                    </a:lnTo>
                    <a:lnTo>
                      <a:pt x="316" y="600"/>
                    </a:lnTo>
                    <a:lnTo>
                      <a:pt x="316" y="602"/>
                    </a:lnTo>
                    <a:lnTo>
                      <a:pt x="316" y="602"/>
                    </a:lnTo>
                    <a:lnTo>
                      <a:pt x="317" y="602"/>
                    </a:lnTo>
                    <a:lnTo>
                      <a:pt x="317" y="605"/>
                    </a:lnTo>
                    <a:lnTo>
                      <a:pt x="317" y="606"/>
                    </a:lnTo>
                    <a:lnTo>
                      <a:pt x="318" y="604"/>
                    </a:lnTo>
                    <a:lnTo>
                      <a:pt x="318" y="603"/>
                    </a:lnTo>
                    <a:lnTo>
                      <a:pt x="318" y="602"/>
                    </a:lnTo>
                    <a:lnTo>
                      <a:pt x="319" y="601"/>
                    </a:lnTo>
                    <a:lnTo>
                      <a:pt x="319" y="601"/>
                    </a:lnTo>
                    <a:lnTo>
                      <a:pt x="320" y="599"/>
                    </a:lnTo>
                    <a:lnTo>
                      <a:pt x="320" y="596"/>
                    </a:lnTo>
                    <a:lnTo>
                      <a:pt x="320" y="595"/>
                    </a:lnTo>
                    <a:lnTo>
                      <a:pt x="321" y="593"/>
                    </a:lnTo>
                    <a:lnTo>
                      <a:pt x="321" y="592"/>
                    </a:lnTo>
                    <a:lnTo>
                      <a:pt x="321" y="592"/>
                    </a:lnTo>
                    <a:lnTo>
                      <a:pt x="322" y="593"/>
                    </a:lnTo>
                    <a:lnTo>
                      <a:pt x="322" y="593"/>
                    </a:lnTo>
                    <a:lnTo>
                      <a:pt x="322" y="593"/>
                    </a:lnTo>
                    <a:lnTo>
                      <a:pt x="323" y="595"/>
                    </a:lnTo>
                    <a:lnTo>
                      <a:pt x="323" y="595"/>
                    </a:lnTo>
                    <a:lnTo>
                      <a:pt x="325" y="599"/>
                    </a:lnTo>
                    <a:lnTo>
                      <a:pt x="325" y="597"/>
                    </a:lnTo>
                    <a:lnTo>
                      <a:pt x="325" y="600"/>
                    </a:lnTo>
                    <a:lnTo>
                      <a:pt x="326" y="600"/>
                    </a:lnTo>
                    <a:lnTo>
                      <a:pt x="326" y="601"/>
                    </a:lnTo>
                    <a:lnTo>
                      <a:pt x="326" y="601"/>
                    </a:lnTo>
                    <a:lnTo>
                      <a:pt x="327" y="602"/>
                    </a:lnTo>
                    <a:lnTo>
                      <a:pt x="327" y="602"/>
                    </a:lnTo>
                    <a:lnTo>
                      <a:pt x="327" y="602"/>
                    </a:lnTo>
                    <a:lnTo>
                      <a:pt x="328" y="601"/>
                    </a:lnTo>
                    <a:lnTo>
                      <a:pt x="328" y="601"/>
                    </a:lnTo>
                    <a:lnTo>
                      <a:pt x="329" y="600"/>
                    </a:lnTo>
                    <a:lnTo>
                      <a:pt x="329" y="600"/>
                    </a:lnTo>
                    <a:lnTo>
                      <a:pt x="329" y="597"/>
                    </a:lnTo>
                    <a:lnTo>
                      <a:pt x="330" y="600"/>
                    </a:lnTo>
                    <a:lnTo>
                      <a:pt x="330" y="601"/>
                    </a:lnTo>
                    <a:lnTo>
                      <a:pt x="330" y="601"/>
                    </a:lnTo>
                    <a:lnTo>
                      <a:pt x="331" y="600"/>
                    </a:lnTo>
                    <a:lnTo>
                      <a:pt x="331" y="600"/>
                    </a:lnTo>
                    <a:lnTo>
                      <a:pt x="331" y="599"/>
                    </a:lnTo>
                    <a:lnTo>
                      <a:pt x="332" y="599"/>
                    </a:lnTo>
                    <a:lnTo>
                      <a:pt x="332" y="596"/>
                    </a:lnTo>
                    <a:lnTo>
                      <a:pt x="334" y="599"/>
                    </a:lnTo>
                    <a:lnTo>
                      <a:pt x="334" y="599"/>
                    </a:lnTo>
                    <a:lnTo>
                      <a:pt x="334" y="600"/>
                    </a:lnTo>
                    <a:lnTo>
                      <a:pt x="335" y="596"/>
                    </a:lnTo>
                    <a:lnTo>
                      <a:pt x="335" y="600"/>
                    </a:lnTo>
                    <a:lnTo>
                      <a:pt x="335" y="601"/>
                    </a:lnTo>
                    <a:lnTo>
                      <a:pt x="336" y="602"/>
                    </a:lnTo>
                    <a:lnTo>
                      <a:pt x="336" y="602"/>
                    </a:lnTo>
                    <a:lnTo>
                      <a:pt x="336" y="602"/>
                    </a:lnTo>
                    <a:lnTo>
                      <a:pt x="337" y="604"/>
                    </a:lnTo>
                    <a:lnTo>
                      <a:pt x="337" y="603"/>
                    </a:lnTo>
                    <a:lnTo>
                      <a:pt x="338" y="602"/>
                    </a:lnTo>
                    <a:lnTo>
                      <a:pt x="338" y="603"/>
                    </a:lnTo>
                    <a:lnTo>
                      <a:pt x="338" y="602"/>
                    </a:lnTo>
                    <a:lnTo>
                      <a:pt x="339" y="602"/>
                    </a:lnTo>
                    <a:lnTo>
                      <a:pt x="339" y="602"/>
                    </a:lnTo>
                    <a:lnTo>
                      <a:pt x="339" y="603"/>
                    </a:lnTo>
                    <a:lnTo>
                      <a:pt x="340" y="601"/>
                    </a:lnTo>
                    <a:lnTo>
                      <a:pt x="340" y="601"/>
                    </a:lnTo>
                    <a:lnTo>
                      <a:pt x="340" y="601"/>
                    </a:lnTo>
                    <a:lnTo>
                      <a:pt x="341" y="601"/>
                    </a:lnTo>
                    <a:lnTo>
                      <a:pt x="341" y="603"/>
                    </a:lnTo>
                    <a:lnTo>
                      <a:pt x="343" y="601"/>
                    </a:lnTo>
                    <a:lnTo>
                      <a:pt x="343" y="601"/>
                    </a:lnTo>
                    <a:lnTo>
                      <a:pt x="343" y="599"/>
                    </a:lnTo>
                    <a:lnTo>
                      <a:pt x="344" y="597"/>
                    </a:lnTo>
                    <a:lnTo>
                      <a:pt x="344" y="600"/>
                    </a:lnTo>
                    <a:lnTo>
                      <a:pt x="344" y="599"/>
                    </a:lnTo>
                    <a:lnTo>
                      <a:pt x="345" y="599"/>
                    </a:lnTo>
                    <a:lnTo>
                      <a:pt x="345" y="599"/>
                    </a:lnTo>
                    <a:lnTo>
                      <a:pt x="346" y="595"/>
                    </a:lnTo>
                    <a:lnTo>
                      <a:pt x="346" y="595"/>
                    </a:lnTo>
                    <a:lnTo>
                      <a:pt x="346" y="595"/>
                    </a:lnTo>
                    <a:lnTo>
                      <a:pt x="347" y="594"/>
                    </a:lnTo>
                    <a:lnTo>
                      <a:pt x="347" y="596"/>
                    </a:lnTo>
                    <a:lnTo>
                      <a:pt x="347" y="599"/>
                    </a:lnTo>
                    <a:lnTo>
                      <a:pt x="348" y="600"/>
                    </a:lnTo>
                    <a:lnTo>
                      <a:pt x="348" y="599"/>
                    </a:lnTo>
                    <a:lnTo>
                      <a:pt x="348" y="600"/>
                    </a:lnTo>
                    <a:lnTo>
                      <a:pt x="349" y="600"/>
                    </a:lnTo>
                    <a:lnTo>
                      <a:pt x="349" y="599"/>
                    </a:lnTo>
                    <a:lnTo>
                      <a:pt x="350" y="600"/>
                    </a:lnTo>
                    <a:lnTo>
                      <a:pt x="350" y="599"/>
                    </a:lnTo>
                    <a:lnTo>
                      <a:pt x="350" y="599"/>
                    </a:lnTo>
                    <a:lnTo>
                      <a:pt x="352" y="600"/>
                    </a:lnTo>
                    <a:lnTo>
                      <a:pt x="352" y="602"/>
                    </a:lnTo>
                    <a:lnTo>
                      <a:pt x="352" y="602"/>
                    </a:lnTo>
                    <a:lnTo>
                      <a:pt x="353" y="604"/>
                    </a:lnTo>
                    <a:lnTo>
                      <a:pt x="353" y="603"/>
                    </a:lnTo>
                    <a:lnTo>
                      <a:pt x="353" y="604"/>
                    </a:lnTo>
                    <a:lnTo>
                      <a:pt x="354" y="604"/>
                    </a:lnTo>
                    <a:lnTo>
                      <a:pt x="354" y="603"/>
                    </a:lnTo>
                    <a:lnTo>
                      <a:pt x="355" y="602"/>
                    </a:lnTo>
                    <a:lnTo>
                      <a:pt x="355" y="601"/>
                    </a:lnTo>
                    <a:lnTo>
                      <a:pt x="355" y="600"/>
                    </a:lnTo>
                    <a:lnTo>
                      <a:pt x="356" y="600"/>
                    </a:lnTo>
                    <a:lnTo>
                      <a:pt x="356" y="601"/>
                    </a:lnTo>
                    <a:lnTo>
                      <a:pt x="356" y="600"/>
                    </a:lnTo>
                    <a:lnTo>
                      <a:pt x="357" y="596"/>
                    </a:lnTo>
                    <a:lnTo>
                      <a:pt x="357" y="595"/>
                    </a:lnTo>
                    <a:lnTo>
                      <a:pt x="357" y="596"/>
                    </a:lnTo>
                    <a:lnTo>
                      <a:pt x="358" y="599"/>
                    </a:lnTo>
                    <a:lnTo>
                      <a:pt x="358" y="596"/>
                    </a:lnTo>
                    <a:lnTo>
                      <a:pt x="359" y="599"/>
                    </a:lnTo>
                    <a:lnTo>
                      <a:pt x="359" y="599"/>
                    </a:lnTo>
                    <a:lnTo>
                      <a:pt x="359" y="599"/>
                    </a:lnTo>
                    <a:lnTo>
                      <a:pt x="361" y="599"/>
                    </a:lnTo>
                    <a:lnTo>
                      <a:pt x="361" y="600"/>
                    </a:lnTo>
                    <a:lnTo>
                      <a:pt x="361" y="601"/>
                    </a:lnTo>
                    <a:lnTo>
                      <a:pt x="362" y="603"/>
                    </a:lnTo>
                    <a:lnTo>
                      <a:pt x="362" y="603"/>
                    </a:lnTo>
                    <a:lnTo>
                      <a:pt x="362" y="603"/>
                    </a:lnTo>
                    <a:lnTo>
                      <a:pt x="363" y="604"/>
                    </a:lnTo>
                    <a:lnTo>
                      <a:pt x="363" y="604"/>
                    </a:lnTo>
                    <a:lnTo>
                      <a:pt x="364" y="602"/>
                    </a:lnTo>
                    <a:lnTo>
                      <a:pt x="364" y="602"/>
                    </a:lnTo>
                    <a:lnTo>
                      <a:pt x="364" y="601"/>
                    </a:lnTo>
                    <a:lnTo>
                      <a:pt x="365" y="601"/>
                    </a:lnTo>
                    <a:lnTo>
                      <a:pt x="365" y="601"/>
                    </a:lnTo>
                    <a:lnTo>
                      <a:pt x="365" y="601"/>
                    </a:lnTo>
                    <a:lnTo>
                      <a:pt x="366" y="600"/>
                    </a:lnTo>
                    <a:lnTo>
                      <a:pt x="366" y="603"/>
                    </a:lnTo>
                    <a:lnTo>
                      <a:pt x="366" y="601"/>
                    </a:lnTo>
                    <a:lnTo>
                      <a:pt x="367" y="600"/>
                    </a:lnTo>
                    <a:lnTo>
                      <a:pt x="367" y="599"/>
                    </a:lnTo>
                    <a:lnTo>
                      <a:pt x="368" y="596"/>
                    </a:lnTo>
                    <a:lnTo>
                      <a:pt x="368" y="596"/>
                    </a:lnTo>
                    <a:lnTo>
                      <a:pt x="368" y="596"/>
                    </a:lnTo>
                    <a:lnTo>
                      <a:pt x="370" y="596"/>
                    </a:lnTo>
                    <a:lnTo>
                      <a:pt x="370" y="596"/>
                    </a:lnTo>
                    <a:lnTo>
                      <a:pt x="370" y="597"/>
                    </a:lnTo>
                    <a:lnTo>
                      <a:pt x="371" y="599"/>
                    </a:lnTo>
                    <a:lnTo>
                      <a:pt x="371" y="599"/>
                    </a:lnTo>
                    <a:lnTo>
                      <a:pt x="371" y="599"/>
                    </a:lnTo>
                    <a:lnTo>
                      <a:pt x="372" y="599"/>
                    </a:lnTo>
                    <a:lnTo>
                      <a:pt x="372" y="601"/>
                    </a:lnTo>
                    <a:lnTo>
                      <a:pt x="373" y="602"/>
                    </a:lnTo>
                    <a:lnTo>
                      <a:pt x="373" y="602"/>
                    </a:lnTo>
                    <a:lnTo>
                      <a:pt x="373" y="602"/>
                    </a:lnTo>
                    <a:lnTo>
                      <a:pt x="374" y="601"/>
                    </a:lnTo>
                    <a:lnTo>
                      <a:pt x="374" y="600"/>
                    </a:lnTo>
                    <a:lnTo>
                      <a:pt x="374" y="601"/>
                    </a:lnTo>
                    <a:lnTo>
                      <a:pt x="375" y="601"/>
                    </a:lnTo>
                    <a:lnTo>
                      <a:pt x="375" y="601"/>
                    </a:lnTo>
                    <a:lnTo>
                      <a:pt x="375" y="600"/>
                    </a:lnTo>
                    <a:lnTo>
                      <a:pt x="376" y="600"/>
                    </a:lnTo>
                    <a:lnTo>
                      <a:pt x="376" y="600"/>
                    </a:lnTo>
                    <a:lnTo>
                      <a:pt x="377" y="600"/>
                    </a:lnTo>
                    <a:lnTo>
                      <a:pt x="377" y="599"/>
                    </a:lnTo>
                    <a:lnTo>
                      <a:pt x="377" y="597"/>
                    </a:lnTo>
                    <a:lnTo>
                      <a:pt x="379" y="596"/>
                    </a:lnTo>
                    <a:lnTo>
                      <a:pt x="379" y="595"/>
                    </a:lnTo>
                    <a:lnTo>
                      <a:pt x="379" y="594"/>
                    </a:lnTo>
                    <a:lnTo>
                      <a:pt x="380" y="593"/>
                    </a:lnTo>
                    <a:lnTo>
                      <a:pt x="380" y="593"/>
                    </a:lnTo>
                    <a:lnTo>
                      <a:pt x="380" y="592"/>
                    </a:lnTo>
                    <a:lnTo>
                      <a:pt x="381" y="593"/>
                    </a:lnTo>
                    <a:lnTo>
                      <a:pt x="381" y="595"/>
                    </a:lnTo>
                    <a:lnTo>
                      <a:pt x="382" y="595"/>
                    </a:lnTo>
                    <a:lnTo>
                      <a:pt x="382" y="596"/>
                    </a:lnTo>
                    <a:lnTo>
                      <a:pt x="382" y="599"/>
                    </a:lnTo>
                    <a:lnTo>
                      <a:pt x="383" y="599"/>
                    </a:lnTo>
                    <a:lnTo>
                      <a:pt x="383" y="599"/>
                    </a:lnTo>
                    <a:lnTo>
                      <a:pt x="383" y="599"/>
                    </a:lnTo>
                    <a:lnTo>
                      <a:pt x="384" y="599"/>
                    </a:lnTo>
                    <a:lnTo>
                      <a:pt x="384" y="599"/>
                    </a:lnTo>
                    <a:lnTo>
                      <a:pt x="384" y="597"/>
                    </a:lnTo>
                    <a:lnTo>
                      <a:pt x="385" y="599"/>
                    </a:lnTo>
                    <a:lnTo>
                      <a:pt x="385" y="599"/>
                    </a:lnTo>
                    <a:lnTo>
                      <a:pt x="386" y="597"/>
                    </a:lnTo>
                    <a:lnTo>
                      <a:pt x="386" y="600"/>
                    </a:lnTo>
                    <a:lnTo>
                      <a:pt x="386" y="600"/>
                    </a:lnTo>
                    <a:lnTo>
                      <a:pt x="388" y="600"/>
                    </a:lnTo>
                    <a:lnTo>
                      <a:pt x="388" y="600"/>
                    </a:lnTo>
                    <a:lnTo>
                      <a:pt x="388" y="599"/>
                    </a:lnTo>
                    <a:lnTo>
                      <a:pt x="389" y="600"/>
                    </a:lnTo>
                    <a:lnTo>
                      <a:pt x="389" y="601"/>
                    </a:lnTo>
                    <a:lnTo>
                      <a:pt x="390" y="601"/>
                    </a:lnTo>
                    <a:lnTo>
                      <a:pt x="390" y="600"/>
                    </a:lnTo>
                    <a:lnTo>
                      <a:pt x="390" y="600"/>
                    </a:lnTo>
                    <a:lnTo>
                      <a:pt x="391" y="599"/>
                    </a:lnTo>
                    <a:lnTo>
                      <a:pt x="391" y="597"/>
                    </a:lnTo>
                    <a:lnTo>
                      <a:pt x="391" y="596"/>
                    </a:lnTo>
                    <a:lnTo>
                      <a:pt x="392" y="596"/>
                    </a:lnTo>
                    <a:lnTo>
                      <a:pt x="392" y="594"/>
                    </a:lnTo>
                    <a:lnTo>
                      <a:pt x="392" y="593"/>
                    </a:lnTo>
                    <a:lnTo>
                      <a:pt x="393" y="593"/>
                    </a:lnTo>
                    <a:lnTo>
                      <a:pt x="393" y="592"/>
                    </a:lnTo>
                    <a:lnTo>
                      <a:pt x="394" y="592"/>
                    </a:lnTo>
                    <a:lnTo>
                      <a:pt x="394" y="591"/>
                    </a:lnTo>
                    <a:lnTo>
                      <a:pt x="394" y="592"/>
                    </a:lnTo>
                    <a:lnTo>
                      <a:pt x="395" y="591"/>
                    </a:lnTo>
                    <a:lnTo>
                      <a:pt x="395" y="590"/>
                    </a:lnTo>
                    <a:lnTo>
                      <a:pt x="395" y="590"/>
                    </a:lnTo>
                    <a:lnTo>
                      <a:pt x="397" y="591"/>
                    </a:lnTo>
                    <a:lnTo>
                      <a:pt x="397" y="591"/>
                    </a:lnTo>
                    <a:lnTo>
                      <a:pt x="397" y="593"/>
                    </a:lnTo>
                    <a:lnTo>
                      <a:pt x="398" y="593"/>
                    </a:lnTo>
                    <a:lnTo>
                      <a:pt x="398" y="594"/>
                    </a:lnTo>
                    <a:lnTo>
                      <a:pt x="399" y="596"/>
                    </a:lnTo>
                    <a:lnTo>
                      <a:pt x="399" y="599"/>
                    </a:lnTo>
                    <a:lnTo>
                      <a:pt x="399" y="596"/>
                    </a:lnTo>
                    <a:lnTo>
                      <a:pt x="400" y="597"/>
                    </a:lnTo>
                    <a:lnTo>
                      <a:pt x="400" y="599"/>
                    </a:lnTo>
                    <a:lnTo>
                      <a:pt x="400" y="599"/>
                    </a:lnTo>
                    <a:lnTo>
                      <a:pt x="401" y="597"/>
                    </a:lnTo>
                    <a:lnTo>
                      <a:pt x="401" y="596"/>
                    </a:lnTo>
                    <a:lnTo>
                      <a:pt x="401" y="595"/>
                    </a:lnTo>
                    <a:lnTo>
                      <a:pt x="402" y="595"/>
                    </a:lnTo>
                    <a:lnTo>
                      <a:pt x="402" y="595"/>
                    </a:lnTo>
                    <a:lnTo>
                      <a:pt x="403" y="596"/>
                    </a:lnTo>
                    <a:lnTo>
                      <a:pt x="403" y="597"/>
                    </a:lnTo>
                    <a:lnTo>
                      <a:pt x="403" y="596"/>
                    </a:lnTo>
                    <a:lnTo>
                      <a:pt x="404" y="597"/>
                    </a:lnTo>
                    <a:lnTo>
                      <a:pt x="404" y="599"/>
                    </a:lnTo>
                    <a:lnTo>
                      <a:pt x="404" y="599"/>
                    </a:lnTo>
                    <a:lnTo>
                      <a:pt x="406" y="597"/>
                    </a:lnTo>
                    <a:lnTo>
                      <a:pt x="406" y="599"/>
                    </a:lnTo>
                    <a:lnTo>
                      <a:pt x="406" y="596"/>
                    </a:lnTo>
                    <a:lnTo>
                      <a:pt x="407" y="596"/>
                    </a:lnTo>
                    <a:lnTo>
                      <a:pt x="407" y="596"/>
                    </a:lnTo>
                    <a:lnTo>
                      <a:pt x="408" y="594"/>
                    </a:lnTo>
                    <a:lnTo>
                      <a:pt x="408" y="595"/>
                    </a:lnTo>
                    <a:lnTo>
                      <a:pt x="408" y="596"/>
                    </a:lnTo>
                    <a:lnTo>
                      <a:pt x="409" y="599"/>
                    </a:lnTo>
                    <a:lnTo>
                      <a:pt x="409" y="599"/>
                    </a:lnTo>
                    <a:lnTo>
                      <a:pt x="409" y="596"/>
                    </a:lnTo>
                    <a:lnTo>
                      <a:pt x="410" y="595"/>
                    </a:lnTo>
                    <a:lnTo>
                      <a:pt x="410" y="595"/>
                    </a:lnTo>
                    <a:lnTo>
                      <a:pt x="410" y="596"/>
                    </a:lnTo>
                    <a:lnTo>
                      <a:pt x="411" y="595"/>
                    </a:lnTo>
                    <a:lnTo>
                      <a:pt x="411" y="594"/>
                    </a:lnTo>
                    <a:lnTo>
                      <a:pt x="412" y="594"/>
                    </a:lnTo>
                    <a:lnTo>
                      <a:pt x="412" y="594"/>
                    </a:lnTo>
                    <a:lnTo>
                      <a:pt x="412" y="594"/>
                    </a:lnTo>
                    <a:lnTo>
                      <a:pt x="413" y="595"/>
                    </a:lnTo>
                    <a:lnTo>
                      <a:pt x="413" y="594"/>
                    </a:lnTo>
                    <a:lnTo>
                      <a:pt x="413" y="594"/>
                    </a:lnTo>
                    <a:lnTo>
                      <a:pt x="415" y="596"/>
                    </a:lnTo>
                    <a:lnTo>
                      <a:pt x="415" y="599"/>
                    </a:lnTo>
                    <a:lnTo>
                      <a:pt x="415" y="599"/>
                    </a:lnTo>
                    <a:lnTo>
                      <a:pt x="416" y="599"/>
                    </a:lnTo>
                    <a:lnTo>
                      <a:pt x="416" y="600"/>
                    </a:lnTo>
                    <a:lnTo>
                      <a:pt x="417" y="600"/>
                    </a:lnTo>
                    <a:lnTo>
                      <a:pt x="417" y="602"/>
                    </a:lnTo>
                    <a:lnTo>
                      <a:pt x="417" y="602"/>
                    </a:lnTo>
                    <a:lnTo>
                      <a:pt x="418" y="600"/>
                    </a:lnTo>
                    <a:lnTo>
                      <a:pt x="418" y="601"/>
                    </a:lnTo>
                    <a:lnTo>
                      <a:pt x="418" y="599"/>
                    </a:lnTo>
                    <a:lnTo>
                      <a:pt x="419" y="600"/>
                    </a:lnTo>
                    <a:lnTo>
                      <a:pt x="419" y="599"/>
                    </a:lnTo>
                    <a:lnTo>
                      <a:pt x="419" y="596"/>
                    </a:lnTo>
                    <a:lnTo>
                      <a:pt x="420" y="594"/>
                    </a:lnTo>
                    <a:lnTo>
                      <a:pt x="420" y="595"/>
                    </a:lnTo>
                    <a:lnTo>
                      <a:pt x="421" y="594"/>
                    </a:lnTo>
                    <a:lnTo>
                      <a:pt x="421" y="594"/>
                    </a:lnTo>
                    <a:lnTo>
                      <a:pt x="421" y="594"/>
                    </a:lnTo>
                    <a:lnTo>
                      <a:pt x="422" y="594"/>
                    </a:lnTo>
                    <a:lnTo>
                      <a:pt x="422" y="596"/>
                    </a:lnTo>
                    <a:lnTo>
                      <a:pt x="422" y="596"/>
                    </a:lnTo>
                    <a:lnTo>
                      <a:pt x="424" y="596"/>
                    </a:lnTo>
                    <a:lnTo>
                      <a:pt x="424" y="596"/>
                    </a:lnTo>
                    <a:lnTo>
                      <a:pt x="424" y="597"/>
                    </a:lnTo>
                    <a:lnTo>
                      <a:pt x="425" y="600"/>
                    </a:lnTo>
                    <a:lnTo>
                      <a:pt x="425" y="600"/>
                    </a:lnTo>
                    <a:lnTo>
                      <a:pt x="426" y="599"/>
                    </a:lnTo>
                    <a:lnTo>
                      <a:pt x="426" y="596"/>
                    </a:lnTo>
                    <a:lnTo>
                      <a:pt x="426" y="599"/>
                    </a:lnTo>
                    <a:lnTo>
                      <a:pt x="427" y="599"/>
                    </a:lnTo>
                    <a:lnTo>
                      <a:pt x="427" y="595"/>
                    </a:lnTo>
                    <a:lnTo>
                      <a:pt x="427" y="594"/>
                    </a:lnTo>
                    <a:lnTo>
                      <a:pt x="428" y="592"/>
                    </a:lnTo>
                    <a:lnTo>
                      <a:pt x="428" y="591"/>
                    </a:lnTo>
                    <a:lnTo>
                      <a:pt x="428" y="592"/>
                    </a:lnTo>
                    <a:lnTo>
                      <a:pt x="429" y="592"/>
                    </a:lnTo>
                    <a:lnTo>
                      <a:pt x="429" y="593"/>
                    </a:lnTo>
                    <a:lnTo>
                      <a:pt x="430" y="593"/>
                    </a:lnTo>
                    <a:lnTo>
                      <a:pt x="430" y="591"/>
                    </a:lnTo>
                    <a:lnTo>
                      <a:pt x="430" y="592"/>
                    </a:lnTo>
                    <a:lnTo>
                      <a:pt x="431" y="594"/>
                    </a:lnTo>
                    <a:lnTo>
                      <a:pt x="431" y="595"/>
                    </a:lnTo>
                    <a:lnTo>
                      <a:pt x="431" y="596"/>
                    </a:lnTo>
                    <a:lnTo>
                      <a:pt x="433" y="595"/>
                    </a:lnTo>
                    <a:lnTo>
                      <a:pt x="433" y="595"/>
                    </a:lnTo>
                    <a:lnTo>
                      <a:pt x="434" y="595"/>
                    </a:lnTo>
                    <a:lnTo>
                      <a:pt x="434" y="596"/>
                    </a:lnTo>
                    <a:lnTo>
                      <a:pt x="434" y="596"/>
                    </a:lnTo>
                    <a:lnTo>
                      <a:pt x="435" y="599"/>
                    </a:lnTo>
                    <a:lnTo>
                      <a:pt x="435" y="600"/>
                    </a:lnTo>
                    <a:lnTo>
                      <a:pt x="435" y="600"/>
                    </a:lnTo>
                    <a:lnTo>
                      <a:pt x="436" y="601"/>
                    </a:lnTo>
                    <a:lnTo>
                      <a:pt x="436" y="602"/>
                    </a:lnTo>
                    <a:lnTo>
                      <a:pt x="436" y="600"/>
                    </a:lnTo>
                    <a:lnTo>
                      <a:pt x="437" y="600"/>
                    </a:lnTo>
                    <a:lnTo>
                      <a:pt x="437" y="601"/>
                    </a:lnTo>
                    <a:lnTo>
                      <a:pt x="438" y="601"/>
                    </a:lnTo>
                    <a:lnTo>
                      <a:pt x="438" y="601"/>
                    </a:lnTo>
                    <a:lnTo>
                      <a:pt x="438" y="599"/>
                    </a:lnTo>
                    <a:lnTo>
                      <a:pt x="439" y="596"/>
                    </a:lnTo>
                    <a:lnTo>
                      <a:pt x="439" y="595"/>
                    </a:lnTo>
                    <a:lnTo>
                      <a:pt x="439" y="592"/>
                    </a:lnTo>
                    <a:lnTo>
                      <a:pt x="440" y="594"/>
                    </a:lnTo>
                    <a:lnTo>
                      <a:pt x="440" y="594"/>
                    </a:lnTo>
                    <a:lnTo>
                      <a:pt x="440" y="595"/>
                    </a:lnTo>
                    <a:lnTo>
                      <a:pt x="442" y="599"/>
                    </a:lnTo>
                    <a:lnTo>
                      <a:pt x="442" y="602"/>
                    </a:lnTo>
                    <a:lnTo>
                      <a:pt x="443" y="603"/>
                    </a:lnTo>
                    <a:lnTo>
                      <a:pt x="443" y="605"/>
                    </a:lnTo>
                    <a:lnTo>
                      <a:pt x="443" y="608"/>
                    </a:lnTo>
                    <a:lnTo>
                      <a:pt x="444" y="606"/>
                    </a:lnTo>
                    <a:lnTo>
                      <a:pt x="444" y="605"/>
                    </a:lnTo>
                    <a:lnTo>
                      <a:pt x="444" y="604"/>
                    </a:lnTo>
                    <a:lnTo>
                      <a:pt x="445" y="603"/>
                    </a:lnTo>
                    <a:lnTo>
                      <a:pt x="445" y="601"/>
                    </a:lnTo>
                    <a:lnTo>
                      <a:pt x="445" y="599"/>
                    </a:lnTo>
                    <a:lnTo>
                      <a:pt x="446" y="599"/>
                    </a:lnTo>
                    <a:lnTo>
                      <a:pt x="446" y="599"/>
                    </a:lnTo>
                    <a:lnTo>
                      <a:pt x="447" y="597"/>
                    </a:lnTo>
                    <a:lnTo>
                      <a:pt x="447" y="597"/>
                    </a:lnTo>
                    <a:lnTo>
                      <a:pt x="447" y="599"/>
                    </a:lnTo>
                    <a:lnTo>
                      <a:pt x="448" y="599"/>
                    </a:lnTo>
                    <a:lnTo>
                      <a:pt x="448" y="599"/>
                    </a:lnTo>
                    <a:lnTo>
                      <a:pt x="448" y="597"/>
                    </a:lnTo>
                    <a:lnTo>
                      <a:pt x="449" y="599"/>
                    </a:lnTo>
                    <a:lnTo>
                      <a:pt x="449" y="600"/>
                    </a:lnTo>
                    <a:lnTo>
                      <a:pt x="449" y="599"/>
                    </a:lnTo>
                    <a:lnTo>
                      <a:pt x="451" y="599"/>
                    </a:lnTo>
                    <a:lnTo>
                      <a:pt x="451" y="597"/>
                    </a:lnTo>
                    <a:lnTo>
                      <a:pt x="452" y="597"/>
                    </a:lnTo>
                    <a:lnTo>
                      <a:pt x="452" y="597"/>
                    </a:lnTo>
                    <a:lnTo>
                      <a:pt x="452" y="600"/>
                    </a:lnTo>
                    <a:lnTo>
                      <a:pt x="453" y="601"/>
                    </a:lnTo>
                    <a:lnTo>
                      <a:pt x="453" y="600"/>
                    </a:lnTo>
                    <a:lnTo>
                      <a:pt x="453" y="599"/>
                    </a:lnTo>
                    <a:lnTo>
                      <a:pt x="454" y="600"/>
                    </a:lnTo>
                    <a:lnTo>
                      <a:pt x="454" y="600"/>
                    </a:lnTo>
                    <a:lnTo>
                      <a:pt x="454" y="601"/>
                    </a:lnTo>
                    <a:lnTo>
                      <a:pt x="455" y="600"/>
                    </a:lnTo>
                    <a:lnTo>
                      <a:pt x="455" y="599"/>
                    </a:lnTo>
                    <a:lnTo>
                      <a:pt x="456" y="599"/>
                    </a:lnTo>
                    <a:lnTo>
                      <a:pt x="456" y="599"/>
                    </a:lnTo>
                    <a:lnTo>
                      <a:pt x="456" y="601"/>
                    </a:lnTo>
                    <a:lnTo>
                      <a:pt x="457" y="601"/>
                    </a:lnTo>
                    <a:lnTo>
                      <a:pt x="457" y="602"/>
                    </a:lnTo>
                    <a:lnTo>
                      <a:pt x="457" y="602"/>
                    </a:lnTo>
                    <a:lnTo>
                      <a:pt x="458" y="601"/>
                    </a:lnTo>
                    <a:lnTo>
                      <a:pt x="458" y="600"/>
                    </a:lnTo>
                    <a:lnTo>
                      <a:pt x="458" y="597"/>
                    </a:lnTo>
                    <a:lnTo>
                      <a:pt x="460" y="594"/>
                    </a:lnTo>
                    <a:lnTo>
                      <a:pt x="460" y="593"/>
                    </a:lnTo>
                    <a:lnTo>
                      <a:pt x="461" y="588"/>
                    </a:lnTo>
                    <a:lnTo>
                      <a:pt x="461" y="590"/>
                    </a:lnTo>
                    <a:lnTo>
                      <a:pt x="461" y="588"/>
                    </a:lnTo>
                    <a:lnTo>
                      <a:pt x="462" y="587"/>
                    </a:lnTo>
                    <a:lnTo>
                      <a:pt x="462" y="588"/>
                    </a:lnTo>
                    <a:lnTo>
                      <a:pt x="462" y="590"/>
                    </a:lnTo>
                    <a:lnTo>
                      <a:pt x="463" y="590"/>
                    </a:lnTo>
                    <a:lnTo>
                      <a:pt x="463" y="591"/>
                    </a:lnTo>
                    <a:lnTo>
                      <a:pt x="463" y="590"/>
                    </a:lnTo>
                    <a:lnTo>
                      <a:pt x="464" y="590"/>
                    </a:lnTo>
                    <a:lnTo>
                      <a:pt x="464" y="590"/>
                    </a:lnTo>
                    <a:lnTo>
                      <a:pt x="465" y="591"/>
                    </a:lnTo>
                    <a:lnTo>
                      <a:pt x="465" y="590"/>
                    </a:lnTo>
                    <a:lnTo>
                      <a:pt x="465" y="590"/>
                    </a:lnTo>
                    <a:lnTo>
                      <a:pt x="466" y="592"/>
                    </a:lnTo>
                    <a:lnTo>
                      <a:pt x="466" y="591"/>
                    </a:lnTo>
                    <a:lnTo>
                      <a:pt x="466" y="593"/>
                    </a:lnTo>
                    <a:lnTo>
                      <a:pt x="467" y="592"/>
                    </a:lnTo>
                    <a:lnTo>
                      <a:pt x="467" y="592"/>
                    </a:lnTo>
                    <a:lnTo>
                      <a:pt x="467" y="592"/>
                    </a:lnTo>
                    <a:lnTo>
                      <a:pt x="469" y="593"/>
                    </a:lnTo>
                    <a:lnTo>
                      <a:pt x="469" y="594"/>
                    </a:lnTo>
                    <a:lnTo>
                      <a:pt x="470" y="594"/>
                    </a:lnTo>
                    <a:lnTo>
                      <a:pt x="470" y="595"/>
                    </a:lnTo>
                    <a:lnTo>
                      <a:pt x="470" y="595"/>
                    </a:lnTo>
                    <a:lnTo>
                      <a:pt x="471" y="595"/>
                    </a:lnTo>
                    <a:lnTo>
                      <a:pt x="471" y="595"/>
                    </a:lnTo>
                    <a:lnTo>
                      <a:pt x="471" y="594"/>
                    </a:lnTo>
                    <a:lnTo>
                      <a:pt x="472" y="593"/>
                    </a:lnTo>
                    <a:lnTo>
                      <a:pt x="472" y="593"/>
                    </a:lnTo>
                    <a:lnTo>
                      <a:pt x="472" y="593"/>
                    </a:lnTo>
                    <a:lnTo>
                      <a:pt x="473" y="592"/>
                    </a:lnTo>
                    <a:lnTo>
                      <a:pt x="473" y="593"/>
                    </a:lnTo>
                    <a:lnTo>
                      <a:pt x="474" y="593"/>
                    </a:lnTo>
                    <a:lnTo>
                      <a:pt x="474" y="594"/>
                    </a:lnTo>
                    <a:lnTo>
                      <a:pt x="474" y="593"/>
                    </a:lnTo>
                    <a:lnTo>
                      <a:pt x="475" y="593"/>
                    </a:lnTo>
                    <a:lnTo>
                      <a:pt x="475" y="592"/>
                    </a:lnTo>
                    <a:lnTo>
                      <a:pt x="475" y="591"/>
                    </a:lnTo>
                    <a:lnTo>
                      <a:pt x="476" y="592"/>
                    </a:lnTo>
                    <a:lnTo>
                      <a:pt x="476" y="590"/>
                    </a:lnTo>
                    <a:lnTo>
                      <a:pt x="478" y="591"/>
                    </a:lnTo>
                    <a:lnTo>
                      <a:pt x="478" y="590"/>
                    </a:lnTo>
                    <a:lnTo>
                      <a:pt x="478" y="588"/>
                    </a:lnTo>
                    <a:lnTo>
                      <a:pt x="479" y="588"/>
                    </a:lnTo>
                    <a:lnTo>
                      <a:pt x="479" y="590"/>
                    </a:lnTo>
                    <a:lnTo>
                      <a:pt x="479" y="592"/>
                    </a:lnTo>
                    <a:lnTo>
                      <a:pt x="480" y="593"/>
                    </a:lnTo>
                    <a:lnTo>
                      <a:pt x="480" y="594"/>
                    </a:lnTo>
                    <a:lnTo>
                      <a:pt x="480" y="595"/>
                    </a:lnTo>
                    <a:lnTo>
                      <a:pt x="481" y="593"/>
                    </a:lnTo>
                    <a:lnTo>
                      <a:pt x="481" y="593"/>
                    </a:lnTo>
                    <a:lnTo>
                      <a:pt x="482" y="593"/>
                    </a:lnTo>
                    <a:lnTo>
                      <a:pt x="482" y="590"/>
                    </a:lnTo>
                    <a:lnTo>
                      <a:pt x="482" y="588"/>
                    </a:lnTo>
                    <a:lnTo>
                      <a:pt x="483" y="590"/>
                    </a:lnTo>
                    <a:lnTo>
                      <a:pt x="483" y="591"/>
                    </a:lnTo>
                    <a:lnTo>
                      <a:pt x="483" y="591"/>
                    </a:lnTo>
                    <a:lnTo>
                      <a:pt x="484" y="592"/>
                    </a:lnTo>
                    <a:lnTo>
                      <a:pt x="484" y="591"/>
                    </a:lnTo>
                    <a:lnTo>
                      <a:pt x="484" y="590"/>
                    </a:lnTo>
                    <a:lnTo>
                      <a:pt x="485" y="592"/>
                    </a:lnTo>
                    <a:lnTo>
                      <a:pt x="485" y="592"/>
                    </a:lnTo>
                    <a:lnTo>
                      <a:pt x="487" y="592"/>
                    </a:lnTo>
                    <a:lnTo>
                      <a:pt x="487" y="592"/>
                    </a:lnTo>
                    <a:lnTo>
                      <a:pt x="487" y="590"/>
                    </a:lnTo>
                    <a:lnTo>
                      <a:pt x="488" y="587"/>
                    </a:lnTo>
                    <a:lnTo>
                      <a:pt x="488" y="587"/>
                    </a:lnTo>
                    <a:lnTo>
                      <a:pt x="488" y="587"/>
                    </a:lnTo>
                    <a:lnTo>
                      <a:pt x="489" y="588"/>
                    </a:lnTo>
                    <a:lnTo>
                      <a:pt x="489" y="590"/>
                    </a:lnTo>
                    <a:lnTo>
                      <a:pt x="489" y="592"/>
                    </a:lnTo>
                    <a:lnTo>
                      <a:pt x="490" y="592"/>
                    </a:lnTo>
                    <a:lnTo>
                      <a:pt x="490" y="591"/>
                    </a:lnTo>
                    <a:lnTo>
                      <a:pt x="491" y="592"/>
                    </a:lnTo>
                    <a:lnTo>
                      <a:pt x="491" y="591"/>
                    </a:lnTo>
                    <a:lnTo>
                      <a:pt x="491" y="588"/>
                    </a:lnTo>
                    <a:lnTo>
                      <a:pt x="492" y="588"/>
                    </a:lnTo>
                    <a:lnTo>
                      <a:pt x="492" y="588"/>
                    </a:lnTo>
                    <a:lnTo>
                      <a:pt x="492" y="590"/>
                    </a:lnTo>
                    <a:lnTo>
                      <a:pt x="493" y="590"/>
                    </a:lnTo>
                    <a:lnTo>
                      <a:pt x="493" y="588"/>
                    </a:lnTo>
                    <a:lnTo>
                      <a:pt x="493" y="586"/>
                    </a:lnTo>
                    <a:lnTo>
                      <a:pt x="494" y="587"/>
                    </a:lnTo>
                    <a:lnTo>
                      <a:pt x="494" y="587"/>
                    </a:lnTo>
                    <a:lnTo>
                      <a:pt x="496" y="588"/>
                    </a:lnTo>
                    <a:lnTo>
                      <a:pt x="496" y="588"/>
                    </a:lnTo>
                    <a:lnTo>
                      <a:pt x="496" y="588"/>
                    </a:lnTo>
                    <a:lnTo>
                      <a:pt x="497" y="591"/>
                    </a:lnTo>
                    <a:lnTo>
                      <a:pt x="497" y="592"/>
                    </a:lnTo>
                    <a:lnTo>
                      <a:pt x="497" y="592"/>
                    </a:lnTo>
                    <a:lnTo>
                      <a:pt x="498" y="593"/>
                    </a:lnTo>
                    <a:lnTo>
                      <a:pt x="498" y="590"/>
                    </a:lnTo>
                    <a:lnTo>
                      <a:pt x="498" y="594"/>
                    </a:lnTo>
                    <a:lnTo>
                      <a:pt x="499" y="595"/>
                    </a:lnTo>
                    <a:lnTo>
                      <a:pt x="499" y="595"/>
                    </a:lnTo>
                    <a:lnTo>
                      <a:pt x="500" y="596"/>
                    </a:lnTo>
                    <a:lnTo>
                      <a:pt x="500" y="597"/>
                    </a:lnTo>
                    <a:lnTo>
                      <a:pt x="500" y="596"/>
                    </a:lnTo>
                    <a:lnTo>
                      <a:pt x="501" y="595"/>
                    </a:lnTo>
                    <a:lnTo>
                      <a:pt x="501" y="596"/>
                    </a:lnTo>
                    <a:lnTo>
                      <a:pt x="501" y="596"/>
                    </a:lnTo>
                    <a:lnTo>
                      <a:pt x="502" y="596"/>
                    </a:lnTo>
                    <a:lnTo>
                      <a:pt x="502" y="595"/>
                    </a:lnTo>
                    <a:lnTo>
                      <a:pt x="502" y="594"/>
                    </a:lnTo>
                    <a:lnTo>
                      <a:pt x="503" y="594"/>
                    </a:lnTo>
                    <a:lnTo>
                      <a:pt x="503" y="592"/>
                    </a:lnTo>
                    <a:lnTo>
                      <a:pt x="504" y="592"/>
                    </a:lnTo>
                    <a:lnTo>
                      <a:pt x="504" y="591"/>
                    </a:lnTo>
                    <a:lnTo>
                      <a:pt x="504" y="590"/>
                    </a:lnTo>
                    <a:lnTo>
                      <a:pt x="506" y="591"/>
                    </a:lnTo>
                    <a:lnTo>
                      <a:pt x="506" y="591"/>
                    </a:lnTo>
                    <a:lnTo>
                      <a:pt x="506" y="588"/>
                    </a:lnTo>
                    <a:lnTo>
                      <a:pt x="507" y="590"/>
                    </a:lnTo>
                    <a:lnTo>
                      <a:pt x="507" y="590"/>
                    </a:lnTo>
                    <a:lnTo>
                      <a:pt x="507" y="588"/>
                    </a:lnTo>
                    <a:lnTo>
                      <a:pt x="508" y="590"/>
                    </a:lnTo>
                    <a:lnTo>
                      <a:pt x="508" y="591"/>
                    </a:lnTo>
                    <a:lnTo>
                      <a:pt x="509" y="591"/>
                    </a:lnTo>
                    <a:lnTo>
                      <a:pt x="509" y="590"/>
                    </a:lnTo>
                    <a:lnTo>
                      <a:pt x="509" y="588"/>
                    </a:lnTo>
                    <a:lnTo>
                      <a:pt x="510" y="588"/>
                    </a:lnTo>
                    <a:lnTo>
                      <a:pt x="510" y="590"/>
                    </a:lnTo>
                    <a:lnTo>
                      <a:pt x="510" y="591"/>
                    </a:lnTo>
                    <a:lnTo>
                      <a:pt x="511" y="592"/>
                    </a:lnTo>
                    <a:lnTo>
                      <a:pt x="511" y="594"/>
                    </a:lnTo>
                    <a:lnTo>
                      <a:pt x="511" y="595"/>
                    </a:lnTo>
                    <a:lnTo>
                      <a:pt x="512" y="594"/>
                    </a:lnTo>
                    <a:lnTo>
                      <a:pt x="512" y="595"/>
                    </a:lnTo>
                    <a:lnTo>
                      <a:pt x="513" y="596"/>
                    </a:lnTo>
                    <a:lnTo>
                      <a:pt x="513" y="595"/>
                    </a:lnTo>
                    <a:lnTo>
                      <a:pt x="513" y="595"/>
                    </a:lnTo>
                    <a:lnTo>
                      <a:pt x="515" y="595"/>
                    </a:lnTo>
                    <a:lnTo>
                      <a:pt x="515" y="596"/>
                    </a:lnTo>
                    <a:lnTo>
                      <a:pt x="515" y="595"/>
                    </a:lnTo>
                    <a:lnTo>
                      <a:pt x="516" y="596"/>
                    </a:lnTo>
                    <a:lnTo>
                      <a:pt x="516" y="597"/>
                    </a:lnTo>
                    <a:lnTo>
                      <a:pt x="516" y="601"/>
                    </a:lnTo>
                    <a:lnTo>
                      <a:pt x="517" y="602"/>
                    </a:lnTo>
                    <a:lnTo>
                      <a:pt x="517" y="600"/>
                    </a:lnTo>
                    <a:lnTo>
                      <a:pt x="518" y="600"/>
                    </a:lnTo>
                    <a:lnTo>
                      <a:pt x="518" y="600"/>
                    </a:lnTo>
                    <a:lnTo>
                      <a:pt x="518" y="599"/>
                    </a:lnTo>
                    <a:lnTo>
                      <a:pt x="519" y="596"/>
                    </a:lnTo>
                    <a:lnTo>
                      <a:pt x="519" y="596"/>
                    </a:lnTo>
                    <a:lnTo>
                      <a:pt x="519" y="596"/>
                    </a:lnTo>
                    <a:lnTo>
                      <a:pt x="520" y="594"/>
                    </a:lnTo>
                    <a:lnTo>
                      <a:pt x="520" y="592"/>
                    </a:lnTo>
                    <a:lnTo>
                      <a:pt x="521" y="591"/>
                    </a:lnTo>
                    <a:lnTo>
                      <a:pt x="521" y="588"/>
                    </a:lnTo>
                    <a:lnTo>
                      <a:pt x="521" y="588"/>
                    </a:lnTo>
                    <a:lnTo>
                      <a:pt x="522" y="590"/>
                    </a:lnTo>
                    <a:lnTo>
                      <a:pt x="522" y="593"/>
                    </a:lnTo>
                    <a:lnTo>
                      <a:pt x="522" y="595"/>
                    </a:lnTo>
                    <a:lnTo>
                      <a:pt x="524" y="595"/>
                    </a:lnTo>
                    <a:lnTo>
                      <a:pt x="524" y="597"/>
                    </a:lnTo>
                    <a:lnTo>
                      <a:pt x="524" y="597"/>
                    </a:lnTo>
                    <a:lnTo>
                      <a:pt x="525" y="596"/>
                    </a:lnTo>
                    <a:lnTo>
                      <a:pt x="525" y="596"/>
                    </a:lnTo>
                    <a:lnTo>
                      <a:pt x="526" y="596"/>
                    </a:lnTo>
                    <a:lnTo>
                      <a:pt x="526" y="595"/>
                    </a:lnTo>
                    <a:lnTo>
                      <a:pt x="526" y="599"/>
                    </a:lnTo>
                    <a:lnTo>
                      <a:pt x="527" y="596"/>
                    </a:lnTo>
                    <a:lnTo>
                      <a:pt x="527" y="595"/>
                    </a:lnTo>
                    <a:lnTo>
                      <a:pt x="527" y="596"/>
                    </a:lnTo>
                    <a:lnTo>
                      <a:pt x="528" y="595"/>
                    </a:lnTo>
                    <a:lnTo>
                      <a:pt x="528" y="596"/>
                    </a:lnTo>
                    <a:lnTo>
                      <a:pt x="528" y="597"/>
                    </a:lnTo>
                    <a:lnTo>
                      <a:pt x="529" y="597"/>
                    </a:lnTo>
                    <a:lnTo>
                      <a:pt x="529" y="597"/>
                    </a:lnTo>
                    <a:lnTo>
                      <a:pt x="530" y="600"/>
                    </a:lnTo>
                    <a:lnTo>
                      <a:pt x="530" y="596"/>
                    </a:lnTo>
                    <a:lnTo>
                      <a:pt x="530" y="596"/>
                    </a:lnTo>
                    <a:lnTo>
                      <a:pt x="531" y="595"/>
                    </a:lnTo>
                    <a:lnTo>
                      <a:pt x="531" y="595"/>
                    </a:lnTo>
                    <a:lnTo>
                      <a:pt x="531" y="595"/>
                    </a:lnTo>
                    <a:lnTo>
                      <a:pt x="533" y="596"/>
                    </a:lnTo>
                    <a:lnTo>
                      <a:pt x="533" y="595"/>
                    </a:lnTo>
                    <a:lnTo>
                      <a:pt x="533" y="594"/>
                    </a:lnTo>
                    <a:lnTo>
                      <a:pt x="534" y="593"/>
                    </a:lnTo>
                    <a:lnTo>
                      <a:pt x="534" y="594"/>
                    </a:lnTo>
                    <a:lnTo>
                      <a:pt x="535" y="594"/>
                    </a:lnTo>
                    <a:lnTo>
                      <a:pt x="535" y="595"/>
                    </a:lnTo>
                    <a:lnTo>
                      <a:pt x="535" y="594"/>
                    </a:lnTo>
                    <a:lnTo>
                      <a:pt x="536" y="594"/>
                    </a:lnTo>
                    <a:lnTo>
                      <a:pt x="536" y="594"/>
                    </a:lnTo>
                    <a:lnTo>
                      <a:pt x="536" y="594"/>
                    </a:lnTo>
                    <a:lnTo>
                      <a:pt x="537" y="594"/>
                    </a:lnTo>
                    <a:lnTo>
                      <a:pt x="537" y="594"/>
                    </a:lnTo>
                    <a:lnTo>
                      <a:pt x="537" y="595"/>
                    </a:lnTo>
                    <a:lnTo>
                      <a:pt x="538" y="594"/>
                    </a:lnTo>
                    <a:lnTo>
                      <a:pt x="538" y="594"/>
                    </a:lnTo>
                    <a:lnTo>
                      <a:pt x="539" y="593"/>
                    </a:lnTo>
                    <a:lnTo>
                      <a:pt x="539" y="592"/>
                    </a:lnTo>
                    <a:lnTo>
                      <a:pt x="539" y="592"/>
                    </a:lnTo>
                    <a:lnTo>
                      <a:pt x="540" y="592"/>
                    </a:lnTo>
                    <a:lnTo>
                      <a:pt x="540" y="594"/>
                    </a:lnTo>
                    <a:lnTo>
                      <a:pt x="540" y="594"/>
                    </a:lnTo>
                    <a:lnTo>
                      <a:pt x="542" y="594"/>
                    </a:lnTo>
                    <a:lnTo>
                      <a:pt x="542" y="594"/>
                    </a:lnTo>
                    <a:lnTo>
                      <a:pt x="542" y="594"/>
                    </a:lnTo>
                    <a:lnTo>
                      <a:pt x="543" y="592"/>
                    </a:lnTo>
                    <a:lnTo>
                      <a:pt x="543" y="592"/>
                    </a:lnTo>
                    <a:lnTo>
                      <a:pt x="544" y="592"/>
                    </a:lnTo>
                    <a:lnTo>
                      <a:pt x="544" y="593"/>
                    </a:lnTo>
                    <a:lnTo>
                      <a:pt x="544" y="592"/>
                    </a:lnTo>
                    <a:lnTo>
                      <a:pt x="545" y="594"/>
                    </a:lnTo>
                    <a:lnTo>
                      <a:pt x="545" y="594"/>
                    </a:lnTo>
                    <a:lnTo>
                      <a:pt x="545" y="593"/>
                    </a:lnTo>
                    <a:lnTo>
                      <a:pt x="546" y="593"/>
                    </a:lnTo>
                    <a:lnTo>
                      <a:pt x="546" y="593"/>
                    </a:lnTo>
                    <a:lnTo>
                      <a:pt x="546" y="593"/>
                    </a:lnTo>
                    <a:lnTo>
                      <a:pt x="547" y="594"/>
                    </a:lnTo>
                    <a:lnTo>
                      <a:pt x="547" y="594"/>
                    </a:lnTo>
                    <a:lnTo>
                      <a:pt x="548" y="595"/>
                    </a:lnTo>
                    <a:lnTo>
                      <a:pt x="548" y="599"/>
                    </a:lnTo>
                    <a:lnTo>
                      <a:pt x="548" y="599"/>
                    </a:lnTo>
                    <a:lnTo>
                      <a:pt x="549" y="596"/>
                    </a:lnTo>
                    <a:lnTo>
                      <a:pt x="549" y="599"/>
                    </a:lnTo>
                    <a:lnTo>
                      <a:pt x="549" y="595"/>
                    </a:lnTo>
                    <a:lnTo>
                      <a:pt x="551" y="595"/>
                    </a:lnTo>
                    <a:lnTo>
                      <a:pt x="551" y="595"/>
                    </a:lnTo>
                    <a:lnTo>
                      <a:pt x="551" y="595"/>
                    </a:lnTo>
                    <a:lnTo>
                      <a:pt x="552" y="594"/>
                    </a:lnTo>
                    <a:lnTo>
                      <a:pt x="552" y="595"/>
                    </a:lnTo>
                    <a:lnTo>
                      <a:pt x="553" y="595"/>
                    </a:lnTo>
                    <a:lnTo>
                      <a:pt x="553" y="595"/>
                    </a:lnTo>
                    <a:lnTo>
                      <a:pt x="553" y="595"/>
                    </a:lnTo>
                    <a:lnTo>
                      <a:pt x="554" y="595"/>
                    </a:lnTo>
                    <a:lnTo>
                      <a:pt x="554" y="594"/>
                    </a:lnTo>
                    <a:lnTo>
                      <a:pt x="554" y="592"/>
                    </a:lnTo>
                    <a:lnTo>
                      <a:pt x="555" y="591"/>
                    </a:lnTo>
                    <a:lnTo>
                      <a:pt x="555" y="593"/>
                    </a:lnTo>
                    <a:lnTo>
                      <a:pt x="555" y="595"/>
                    </a:lnTo>
                    <a:lnTo>
                      <a:pt x="556" y="594"/>
                    </a:lnTo>
                    <a:lnTo>
                      <a:pt x="556" y="592"/>
                    </a:lnTo>
                    <a:lnTo>
                      <a:pt x="557" y="590"/>
                    </a:lnTo>
                    <a:lnTo>
                      <a:pt x="557" y="590"/>
                    </a:lnTo>
                    <a:lnTo>
                      <a:pt x="557" y="587"/>
                    </a:lnTo>
                    <a:lnTo>
                      <a:pt x="558" y="586"/>
                    </a:lnTo>
                    <a:lnTo>
                      <a:pt x="558" y="588"/>
                    </a:lnTo>
                    <a:lnTo>
                      <a:pt x="558" y="587"/>
                    </a:lnTo>
                    <a:lnTo>
                      <a:pt x="560" y="588"/>
                    </a:lnTo>
                    <a:lnTo>
                      <a:pt x="560" y="592"/>
                    </a:lnTo>
                    <a:lnTo>
                      <a:pt x="561" y="590"/>
                    </a:lnTo>
                    <a:lnTo>
                      <a:pt x="561" y="592"/>
                    </a:lnTo>
                    <a:lnTo>
                      <a:pt x="561" y="592"/>
                    </a:lnTo>
                    <a:lnTo>
                      <a:pt x="562" y="593"/>
                    </a:lnTo>
                    <a:lnTo>
                      <a:pt x="562" y="595"/>
                    </a:lnTo>
                    <a:lnTo>
                      <a:pt x="562" y="595"/>
                    </a:lnTo>
                    <a:lnTo>
                      <a:pt x="563" y="594"/>
                    </a:lnTo>
                    <a:lnTo>
                      <a:pt x="563" y="594"/>
                    </a:lnTo>
                    <a:lnTo>
                      <a:pt x="563" y="594"/>
                    </a:lnTo>
                    <a:lnTo>
                      <a:pt x="564" y="592"/>
                    </a:lnTo>
                    <a:lnTo>
                      <a:pt x="564" y="591"/>
                    </a:lnTo>
                    <a:lnTo>
                      <a:pt x="565" y="587"/>
                    </a:lnTo>
                    <a:lnTo>
                      <a:pt x="565" y="587"/>
                    </a:lnTo>
                    <a:lnTo>
                      <a:pt x="565" y="585"/>
                    </a:lnTo>
                    <a:lnTo>
                      <a:pt x="566" y="584"/>
                    </a:lnTo>
                    <a:lnTo>
                      <a:pt x="566" y="585"/>
                    </a:lnTo>
                    <a:lnTo>
                      <a:pt x="566" y="585"/>
                    </a:lnTo>
                    <a:lnTo>
                      <a:pt x="567" y="585"/>
                    </a:lnTo>
                    <a:lnTo>
                      <a:pt x="567" y="584"/>
                    </a:lnTo>
                    <a:lnTo>
                      <a:pt x="567" y="584"/>
                    </a:lnTo>
                    <a:lnTo>
                      <a:pt x="569" y="586"/>
                    </a:lnTo>
                    <a:lnTo>
                      <a:pt x="569" y="587"/>
                    </a:lnTo>
                    <a:lnTo>
                      <a:pt x="570" y="588"/>
                    </a:lnTo>
                    <a:lnTo>
                      <a:pt x="570" y="590"/>
                    </a:lnTo>
                    <a:lnTo>
                      <a:pt x="570" y="591"/>
                    </a:lnTo>
                    <a:lnTo>
                      <a:pt x="571" y="591"/>
                    </a:lnTo>
                    <a:lnTo>
                      <a:pt x="571" y="592"/>
                    </a:lnTo>
                    <a:lnTo>
                      <a:pt x="571" y="593"/>
                    </a:lnTo>
                    <a:lnTo>
                      <a:pt x="572" y="593"/>
                    </a:lnTo>
                    <a:lnTo>
                      <a:pt x="572" y="593"/>
                    </a:lnTo>
                    <a:lnTo>
                      <a:pt x="572" y="595"/>
                    </a:lnTo>
                    <a:lnTo>
                      <a:pt x="573" y="595"/>
                    </a:lnTo>
                    <a:lnTo>
                      <a:pt x="573" y="595"/>
                    </a:lnTo>
                    <a:lnTo>
                      <a:pt x="574" y="594"/>
                    </a:lnTo>
                    <a:lnTo>
                      <a:pt x="574" y="594"/>
                    </a:lnTo>
                    <a:lnTo>
                      <a:pt x="574" y="594"/>
                    </a:lnTo>
                    <a:lnTo>
                      <a:pt x="575" y="593"/>
                    </a:lnTo>
                    <a:lnTo>
                      <a:pt x="575" y="593"/>
                    </a:lnTo>
                    <a:lnTo>
                      <a:pt x="575" y="592"/>
                    </a:lnTo>
                    <a:lnTo>
                      <a:pt x="576" y="590"/>
                    </a:lnTo>
                    <a:lnTo>
                      <a:pt x="576" y="592"/>
                    </a:lnTo>
                    <a:lnTo>
                      <a:pt x="576" y="593"/>
                    </a:lnTo>
                    <a:lnTo>
                      <a:pt x="578" y="592"/>
                    </a:lnTo>
                    <a:lnTo>
                      <a:pt x="578" y="590"/>
                    </a:lnTo>
                    <a:lnTo>
                      <a:pt x="579" y="591"/>
                    </a:lnTo>
                    <a:lnTo>
                      <a:pt x="579" y="590"/>
                    </a:lnTo>
                    <a:lnTo>
                      <a:pt x="579" y="591"/>
                    </a:lnTo>
                    <a:lnTo>
                      <a:pt x="580" y="591"/>
                    </a:lnTo>
                    <a:lnTo>
                      <a:pt x="580" y="590"/>
                    </a:lnTo>
                    <a:lnTo>
                      <a:pt x="580" y="590"/>
                    </a:lnTo>
                    <a:lnTo>
                      <a:pt x="581" y="594"/>
                    </a:lnTo>
                    <a:lnTo>
                      <a:pt x="581" y="594"/>
                    </a:lnTo>
                    <a:lnTo>
                      <a:pt x="581" y="595"/>
                    </a:lnTo>
                    <a:lnTo>
                      <a:pt x="582" y="596"/>
                    </a:lnTo>
                    <a:lnTo>
                      <a:pt x="582" y="596"/>
                    </a:lnTo>
                    <a:lnTo>
                      <a:pt x="583" y="597"/>
                    </a:lnTo>
                    <a:lnTo>
                      <a:pt x="583" y="597"/>
                    </a:lnTo>
                    <a:lnTo>
                      <a:pt x="583" y="599"/>
                    </a:lnTo>
                    <a:lnTo>
                      <a:pt x="584" y="600"/>
                    </a:lnTo>
                    <a:lnTo>
                      <a:pt x="584" y="600"/>
                    </a:lnTo>
                    <a:lnTo>
                      <a:pt x="584" y="597"/>
                    </a:lnTo>
                    <a:lnTo>
                      <a:pt x="585" y="595"/>
                    </a:lnTo>
                    <a:lnTo>
                      <a:pt x="585" y="595"/>
                    </a:lnTo>
                    <a:lnTo>
                      <a:pt x="585" y="594"/>
                    </a:lnTo>
                    <a:lnTo>
                      <a:pt x="587" y="593"/>
                    </a:lnTo>
                    <a:lnTo>
                      <a:pt x="587" y="593"/>
                    </a:lnTo>
                    <a:lnTo>
                      <a:pt x="588" y="592"/>
                    </a:lnTo>
                    <a:lnTo>
                      <a:pt x="588" y="594"/>
                    </a:lnTo>
                    <a:lnTo>
                      <a:pt x="588" y="595"/>
                    </a:lnTo>
                    <a:lnTo>
                      <a:pt x="589" y="593"/>
                    </a:lnTo>
                    <a:lnTo>
                      <a:pt x="589" y="593"/>
                    </a:lnTo>
                    <a:lnTo>
                      <a:pt x="589" y="590"/>
                    </a:lnTo>
                    <a:lnTo>
                      <a:pt x="590" y="590"/>
                    </a:lnTo>
                    <a:lnTo>
                      <a:pt x="590" y="588"/>
                    </a:lnTo>
                    <a:lnTo>
                      <a:pt x="590" y="586"/>
                    </a:lnTo>
                    <a:lnTo>
                      <a:pt x="591" y="585"/>
                    </a:lnTo>
                    <a:lnTo>
                      <a:pt x="591" y="583"/>
                    </a:lnTo>
                    <a:lnTo>
                      <a:pt x="592" y="582"/>
                    </a:lnTo>
                    <a:lnTo>
                      <a:pt x="592" y="583"/>
                    </a:lnTo>
                    <a:lnTo>
                      <a:pt x="592" y="584"/>
                    </a:lnTo>
                    <a:lnTo>
                      <a:pt x="593" y="586"/>
                    </a:lnTo>
                    <a:lnTo>
                      <a:pt x="593" y="588"/>
                    </a:lnTo>
                    <a:lnTo>
                      <a:pt x="593" y="588"/>
                    </a:lnTo>
                    <a:lnTo>
                      <a:pt x="594" y="588"/>
                    </a:lnTo>
                    <a:lnTo>
                      <a:pt x="594" y="588"/>
                    </a:lnTo>
                    <a:lnTo>
                      <a:pt x="594" y="588"/>
                    </a:lnTo>
                    <a:lnTo>
                      <a:pt x="596" y="588"/>
                    </a:lnTo>
                    <a:lnTo>
                      <a:pt x="596" y="592"/>
                    </a:lnTo>
                    <a:lnTo>
                      <a:pt x="597" y="593"/>
                    </a:lnTo>
                    <a:lnTo>
                      <a:pt x="597" y="594"/>
                    </a:lnTo>
                    <a:lnTo>
                      <a:pt x="597" y="595"/>
                    </a:lnTo>
                    <a:lnTo>
                      <a:pt x="598" y="596"/>
                    </a:lnTo>
                    <a:lnTo>
                      <a:pt x="598" y="599"/>
                    </a:lnTo>
                    <a:lnTo>
                      <a:pt x="598" y="600"/>
                    </a:lnTo>
                    <a:lnTo>
                      <a:pt x="599" y="601"/>
                    </a:lnTo>
                    <a:lnTo>
                      <a:pt x="599" y="600"/>
                    </a:lnTo>
                    <a:lnTo>
                      <a:pt x="599" y="596"/>
                    </a:lnTo>
                    <a:lnTo>
                      <a:pt x="600" y="595"/>
                    </a:lnTo>
                    <a:lnTo>
                      <a:pt x="600" y="595"/>
                    </a:lnTo>
                    <a:lnTo>
                      <a:pt x="601" y="595"/>
                    </a:lnTo>
                    <a:lnTo>
                      <a:pt x="601" y="596"/>
                    </a:lnTo>
                    <a:lnTo>
                      <a:pt x="601" y="597"/>
                    </a:lnTo>
                    <a:lnTo>
                      <a:pt x="602" y="595"/>
                    </a:lnTo>
                    <a:lnTo>
                      <a:pt x="602" y="596"/>
                    </a:lnTo>
                    <a:lnTo>
                      <a:pt x="602" y="594"/>
                    </a:lnTo>
                    <a:lnTo>
                      <a:pt x="603" y="594"/>
                    </a:lnTo>
                    <a:lnTo>
                      <a:pt x="603" y="594"/>
                    </a:lnTo>
                    <a:lnTo>
                      <a:pt x="605" y="595"/>
                    </a:lnTo>
                    <a:lnTo>
                      <a:pt x="605" y="594"/>
                    </a:lnTo>
                    <a:lnTo>
                      <a:pt x="605" y="596"/>
                    </a:lnTo>
                    <a:lnTo>
                      <a:pt x="606" y="596"/>
                    </a:lnTo>
                    <a:lnTo>
                      <a:pt x="606" y="597"/>
                    </a:lnTo>
                    <a:lnTo>
                      <a:pt x="606" y="597"/>
                    </a:lnTo>
                    <a:lnTo>
                      <a:pt x="607" y="596"/>
                    </a:lnTo>
                    <a:lnTo>
                      <a:pt x="607" y="599"/>
                    </a:lnTo>
                    <a:lnTo>
                      <a:pt x="607" y="600"/>
                    </a:lnTo>
                    <a:lnTo>
                      <a:pt x="608" y="600"/>
                    </a:lnTo>
                    <a:lnTo>
                      <a:pt x="608" y="597"/>
                    </a:lnTo>
                    <a:lnTo>
                      <a:pt x="609" y="599"/>
                    </a:lnTo>
                    <a:lnTo>
                      <a:pt x="609" y="596"/>
                    </a:lnTo>
                    <a:lnTo>
                      <a:pt x="609" y="596"/>
                    </a:lnTo>
                    <a:lnTo>
                      <a:pt x="610" y="597"/>
                    </a:lnTo>
                    <a:lnTo>
                      <a:pt x="610" y="597"/>
                    </a:lnTo>
                    <a:lnTo>
                      <a:pt x="610" y="595"/>
                    </a:lnTo>
                    <a:lnTo>
                      <a:pt x="611" y="596"/>
                    </a:lnTo>
                    <a:lnTo>
                      <a:pt x="611" y="595"/>
                    </a:lnTo>
                    <a:lnTo>
                      <a:pt x="611" y="597"/>
                    </a:lnTo>
                    <a:lnTo>
                      <a:pt x="612" y="599"/>
                    </a:lnTo>
                    <a:lnTo>
                      <a:pt x="612" y="600"/>
                    </a:lnTo>
                    <a:lnTo>
                      <a:pt x="614" y="600"/>
                    </a:lnTo>
                    <a:lnTo>
                      <a:pt x="614" y="600"/>
                    </a:lnTo>
                    <a:lnTo>
                      <a:pt x="614" y="600"/>
                    </a:lnTo>
                    <a:lnTo>
                      <a:pt x="615" y="600"/>
                    </a:lnTo>
                    <a:lnTo>
                      <a:pt x="615" y="597"/>
                    </a:lnTo>
                    <a:lnTo>
                      <a:pt x="615" y="596"/>
                    </a:lnTo>
                    <a:lnTo>
                      <a:pt x="616" y="595"/>
                    </a:lnTo>
                    <a:lnTo>
                      <a:pt x="616" y="596"/>
                    </a:lnTo>
                    <a:lnTo>
                      <a:pt x="616" y="595"/>
                    </a:lnTo>
                    <a:lnTo>
                      <a:pt x="617" y="595"/>
                    </a:lnTo>
                    <a:lnTo>
                      <a:pt x="617" y="594"/>
                    </a:lnTo>
                    <a:lnTo>
                      <a:pt x="618" y="594"/>
                    </a:lnTo>
                    <a:lnTo>
                      <a:pt x="618" y="595"/>
                    </a:lnTo>
                    <a:lnTo>
                      <a:pt x="618" y="595"/>
                    </a:lnTo>
                    <a:lnTo>
                      <a:pt x="619" y="596"/>
                    </a:lnTo>
                    <a:lnTo>
                      <a:pt x="619" y="595"/>
                    </a:lnTo>
                    <a:lnTo>
                      <a:pt x="619" y="595"/>
                    </a:lnTo>
                    <a:lnTo>
                      <a:pt x="620" y="595"/>
                    </a:lnTo>
                    <a:lnTo>
                      <a:pt x="620" y="595"/>
                    </a:lnTo>
                    <a:lnTo>
                      <a:pt x="620" y="593"/>
                    </a:lnTo>
                    <a:lnTo>
                      <a:pt x="621" y="594"/>
                    </a:lnTo>
                    <a:lnTo>
                      <a:pt x="621" y="594"/>
                    </a:lnTo>
                    <a:lnTo>
                      <a:pt x="623" y="592"/>
                    </a:lnTo>
                    <a:lnTo>
                      <a:pt x="623" y="592"/>
                    </a:lnTo>
                    <a:lnTo>
                      <a:pt x="623" y="593"/>
                    </a:lnTo>
                    <a:lnTo>
                      <a:pt x="624" y="591"/>
                    </a:lnTo>
                    <a:lnTo>
                      <a:pt x="624" y="590"/>
                    </a:lnTo>
                    <a:lnTo>
                      <a:pt x="624" y="591"/>
                    </a:lnTo>
                    <a:lnTo>
                      <a:pt x="625" y="590"/>
                    </a:lnTo>
                    <a:lnTo>
                      <a:pt x="625" y="588"/>
                    </a:lnTo>
                    <a:lnTo>
                      <a:pt x="625" y="588"/>
                    </a:lnTo>
                    <a:lnTo>
                      <a:pt x="626" y="588"/>
                    </a:lnTo>
                    <a:lnTo>
                      <a:pt x="626" y="587"/>
                    </a:lnTo>
                    <a:lnTo>
                      <a:pt x="627" y="587"/>
                    </a:lnTo>
                    <a:lnTo>
                      <a:pt x="627" y="586"/>
                    </a:lnTo>
                    <a:lnTo>
                      <a:pt x="627" y="588"/>
                    </a:lnTo>
                    <a:lnTo>
                      <a:pt x="628" y="590"/>
                    </a:lnTo>
                    <a:lnTo>
                      <a:pt x="628" y="591"/>
                    </a:lnTo>
                    <a:lnTo>
                      <a:pt x="628" y="590"/>
                    </a:lnTo>
                    <a:lnTo>
                      <a:pt x="629" y="590"/>
                    </a:lnTo>
                    <a:lnTo>
                      <a:pt x="629" y="590"/>
                    </a:lnTo>
                    <a:lnTo>
                      <a:pt x="629" y="590"/>
                    </a:lnTo>
                    <a:lnTo>
                      <a:pt x="630" y="591"/>
                    </a:lnTo>
                    <a:lnTo>
                      <a:pt x="630" y="592"/>
                    </a:lnTo>
                    <a:lnTo>
                      <a:pt x="632" y="590"/>
                    </a:lnTo>
                    <a:lnTo>
                      <a:pt x="632" y="591"/>
                    </a:lnTo>
                    <a:lnTo>
                      <a:pt x="632" y="591"/>
                    </a:lnTo>
                    <a:lnTo>
                      <a:pt x="633" y="593"/>
                    </a:lnTo>
                    <a:lnTo>
                      <a:pt x="633" y="594"/>
                    </a:lnTo>
                    <a:lnTo>
                      <a:pt x="633" y="595"/>
                    </a:lnTo>
                    <a:lnTo>
                      <a:pt x="634" y="595"/>
                    </a:lnTo>
                    <a:lnTo>
                      <a:pt x="634" y="595"/>
                    </a:lnTo>
                    <a:lnTo>
                      <a:pt x="634" y="595"/>
                    </a:lnTo>
                    <a:lnTo>
                      <a:pt x="635" y="593"/>
                    </a:lnTo>
                    <a:lnTo>
                      <a:pt x="635" y="592"/>
                    </a:lnTo>
                    <a:lnTo>
                      <a:pt x="636" y="593"/>
                    </a:lnTo>
                    <a:lnTo>
                      <a:pt x="636" y="592"/>
                    </a:lnTo>
                    <a:lnTo>
                      <a:pt x="636" y="591"/>
                    </a:lnTo>
                    <a:lnTo>
                      <a:pt x="637" y="590"/>
                    </a:lnTo>
                    <a:lnTo>
                      <a:pt x="637" y="590"/>
                    </a:lnTo>
                    <a:lnTo>
                      <a:pt x="637" y="591"/>
                    </a:lnTo>
                    <a:lnTo>
                      <a:pt x="638" y="588"/>
                    </a:lnTo>
                    <a:lnTo>
                      <a:pt x="638" y="586"/>
                    </a:lnTo>
                    <a:lnTo>
                      <a:pt x="638" y="584"/>
                    </a:lnTo>
                    <a:lnTo>
                      <a:pt x="639" y="582"/>
                    </a:lnTo>
                    <a:lnTo>
                      <a:pt x="639" y="585"/>
                    </a:lnTo>
                    <a:lnTo>
                      <a:pt x="641" y="584"/>
                    </a:lnTo>
                    <a:lnTo>
                      <a:pt x="641" y="586"/>
                    </a:lnTo>
                    <a:lnTo>
                      <a:pt x="641" y="588"/>
                    </a:lnTo>
                    <a:lnTo>
                      <a:pt x="642" y="587"/>
                    </a:lnTo>
                    <a:lnTo>
                      <a:pt x="642" y="588"/>
                    </a:lnTo>
                    <a:lnTo>
                      <a:pt x="642" y="587"/>
                    </a:lnTo>
                    <a:lnTo>
                      <a:pt x="643" y="587"/>
                    </a:lnTo>
                    <a:lnTo>
                      <a:pt x="643" y="588"/>
                    </a:lnTo>
                    <a:lnTo>
                      <a:pt x="643" y="587"/>
                    </a:lnTo>
                    <a:lnTo>
                      <a:pt x="644" y="590"/>
                    </a:lnTo>
                    <a:lnTo>
                      <a:pt x="644" y="590"/>
                    </a:lnTo>
                    <a:lnTo>
                      <a:pt x="645" y="590"/>
                    </a:lnTo>
                    <a:lnTo>
                      <a:pt x="645" y="588"/>
                    </a:lnTo>
                    <a:lnTo>
                      <a:pt x="645" y="588"/>
                    </a:lnTo>
                    <a:lnTo>
                      <a:pt x="646" y="587"/>
                    </a:lnTo>
                    <a:lnTo>
                      <a:pt x="646" y="586"/>
                    </a:lnTo>
                    <a:lnTo>
                      <a:pt x="646" y="587"/>
                    </a:lnTo>
                    <a:lnTo>
                      <a:pt x="647" y="588"/>
                    </a:lnTo>
                    <a:lnTo>
                      <a:pt x="647" y="591"/>
                    </a:lnTo>
                    <a:lnTo>
                      <a:pt x="648" y="590"/>
                    </a:lnTo>
                    <a:lnTo>
                      <a:pt x="648" y="591"/>
                    </a:lnTo>
                    <a:lnTo>
                      <a:pt x="648" y="588"/>
                    </a:lnTo>
                    <a:lnTo>
                      <a:pt x="650" y="588"/>
                    </a:lnTo>
                    <a:lnTo>
                      <a:pt x="650" y="587"/>
                    </a:lnTo>
                    <a:lnTo>
                      <a:pt x="650" y="588"/>
                    </a:lnTo>
                    <a:lnTo>
                      <a:pt x="651" y="588"/>
                    </a:lnTo>
                    <a:lnTo>
                      <a:pt x="651" y="586"/>
                    </a:lnTo>
                    <a:lnTo>
                      <a:pt x="651" y="587"/>
                    </a:lnTo>
                    <a:lnTo>
                      <a:pt x="652" y="588"/>
                    </a:lnTo>
                    <a:lnTo>
                      <a:pt x="652" y="590"/>
                    </a:lnTo>
                    <a:lnTo>
                      <a:pt x="653" y="593"/>
                    </a:lnTo>
                    <a:lnTo>
                      <a:pt x="653" y="594"/>
                    </a:lnTo>
                    <a:lnTo>
                      <a:pt x="653" y="593"/>
                    </a:lnTo>
                    <a:lnTo>
                      <a:pt x="654" y="594"/>
                    </a:lnTo>
                    <a:lnTo>
                      <a:pt x="654" y="593"/>
                    </a:lnTo>
                    <a:lnTo>
                      <a:pt x="654" y="591"/>
                    </a:lnTo>
                    <a:lnTo>
                      <a:pt x="655" y="590"/>
                    </a:lnTo>
                    <a:lnTo>
                      <a:pt x="655" y="592"/>
                    </a:lnTo>
                    <a:lnTo>
                      <a:pt x="655" y="593"/>
                    </a:lnTo>
                    <a:lnTo>
                      <a:pt x="656" y="594"/>
                    </a:lnTo>
                    <a:lnTo>
                      <a:pt x="656" y="593"/>
                    </a:lnTo>
                    <a:lnTo>
                      <a:pt x="657" y="592"/>
                    </a:lnTo>
                    <a:lnTo>
                      <a:pt x="657" y="591"/>
                    </a:lnTo>
                    <a:lnTo>
                      <a:pt x="657" y="590"/>
                    </a:lnTo>
                    <a:lnTo>
                      <a:pt x="659" y="590"/>
                    </a:lnTo>
                    <a:lnTo>
                      <a:pt x="659" y="588"/>
                    </a:lnTo>
                    <a:lnTo>
                      <a:pt x="659" y="587"/>
                    </a:lnTo>
                    <a:lnTo>
                      <a:pt x="660" y="585"/>
                    </a:lnTo>
                    <a:lnTo>
                      <a:pt x="660" y="585"/>
                    </a:lnTo>
                    <a:lnTo>
                      <a:pt x="660" y="586"/>
                    </a:lnTo>
                    <a:lnTo>
                      <a:pt x="661" y="588"/>
                    </a:lnTo>
                    <a:lnTo>
                      <a:pt x="661" y="590"/>
                    </a:lnTo>
                    <a:lnTo>
                      <a:pt x="662" y="588"/>
                    </a:lnTo>
                    <a:lnTo>
                      <a:pt x="662" y="588"/>
                    </a:lnTo>
                    <a:lnTo>
                      <a:pt x="662" y="588"/>
                    </a:lnTo>
                    <a:lnTo>
                      <a:pt x="663" y="588"/>
                    </a:lnTo>
                    <a:lnTo>
                      <a:pt x="663" y="587"/>
                    </a:lnTo>
                    <a:lnTo>
                      <a:pt x="663" y="588"/>
                    </a:lnTo>
                    <a:lnTo>
                      <a:pt x="664" y="587"/>
                    </a:lnTo>
                    <a:lnTo>
                      <a:pt x="664" y="587"/>
                    </a:lnTo>
                    <a:lnTo>
                      <a:pt x="664" y="590"/>
                    </a:lnTo>
                    <a:lnTo>
                      <a:pt x="665" y="590"/>
                    </a:lnTo>
                    <a:lnTo>
                      <a:pt x="665" y="592"/>
                    </a:lnTo>
                    <a:lnTo>
                      <a:pt x="666" y="595"/>
                    </a:lnTo>
                    <a:lnTo>
                      <a:pt x="666" y="596"/>
                    </a:lnTo>
                    <a:lnTo>
                      <a:pt x="666" y="595"/>
                    </a:lnTo>
                    <a:lnTo>
                      <a:pt x="668" y="594"/>
                    </a:lnTo>
                    <a:lnTo>
                      <a:pt x="668" y="594"/>
                    </a:lnTo>
                    <a:lnTo>
                      <a:pt x="668" y="593"/>
                    </a:lnTo>
                    <a:lnTo>
                      <a:pt x="669" y="592"/>
                    </a:lnTo>
                    <a:lnTo>
                      <a:pt x="669" y="594"/>
                    </a:lnTo>
                    <a:lnTo>
                      <a:pt x="669" y="591"/>
                    </a:lnTo>
                    <a:lnTo>
                      <a:pt x="670" y="592"/>
                    </a:lnTo>
                    <a:lnTo>
                      <a:pt x="670" y="592"/>
                    </a:lnTo>
                    <a:lnTo>
                      <a:pt x="671" y="592"/>
                    </a:lnTo>
                    <a:lnTo>
                      <a:pt x="671" y="592"/>
                    </a:lnTo>
                    <a:lnTo>
                      <a:pt x="671" y="592"/>
                    </a:lnTo>
                    <a:lnTo>
                      <a:pt x="672" y="590"/>
                    </a:lnTo>
                    <a:lnTo>
                      <a:pt x="672" y="590"/>
                    </a:lnTo>
                    <a:lnTo>
                      <a:pt x="672" y="590"/>
                    </a:lnTo>
                    <a:lnTo>
                      <a:pt x="673" y="587"/>
                    </a:lnTo>
                    <a:lnTo>
                      <a:pt x="673" y="588"/>
                    </a:lnTo>
                    <a:lnTo>
                      <a:pt x="673" y="590"/>
                    </a:lnTo>
                    <a:lnTo>
                      <a:pt x="674" y="591"/>
                    </a:lnTo>
                    <a:lnTo>
                      <a:pt x="674" y="592"/>
                    </a:lnTo>
                    <a:lnTo>
                      <a:pt x="675" y="593"/>
                    </a:lnTo>
                    <a:lnTo>
                      <a:pt x="675" y="595"/>
                    </a:lnTo>
                    <a:lnTo>
                      <a:pt x="675" y="594"/>
                    </a:lnTo>
                    <a:lnTo>
                      <a:pt x="677" y="595"/>
                    </a:lnTo>
                    <a:lnTo>
                      <a:pt x="677" y="595"/>
                    </a:lnTo>
                    <a:lnTo>
                      <a:pt x="677" y="596"/>
                    </a:lnTo>
                    <a:lnTo>
                      <a:pt x="678" y="596"/>
                    </a:lnTo>
                    <a:lnTo>
                      <a:pt x="678" y="599"/>
                    </a:lnTo>
                    <a:lnTo>
                      <a:pt x="678" y="599"/>
                    </a:lnTo>
                    <a:lnTo>
                      <a:pt x="679" y="600"/>
                    </a:lnTo>
                    <a:lnTo>
                      <a:pt x="679" y="600"/>
                    </a:lnTo>
                    <a:lnTo>
                      <a:pt x="680" y="602"/>
                    </a:lnTo>
                    <a:lnTo>
                      <a:pt x="680" y="602"/>
                    </a:lnTo>
                    <a:lnTo>
                      <a:pt x="680" y="601"/>
                    </a:lnTo>
                    <a:lnTo>
                      <a:pt x="681" y="601"/>
                    </a:lnTo>
                    <a:lnTo>
                      <a:pt x="681" y="600"/>
                    </a:lnTo>
                    <a:lnTo>
                      <a:pt x="681" y="597"/>
                    </a:lnTo>
                    <a:lnTo>
                      <a:pt x="682" y="596"/>
                    </a:lnTo>
                    <a:lnTo>
                      <a:pt x="682" y="595"/>
                    </a:lnTo>
                    <a:lnTo>
                      <a:pt x="682" y="597"/>
                    </a:lnTo>
                    <a:lnTo>
                      <a:pt x="683" y="596"/>
                    </a:lnTo>
                    <a:lnTo>
                      <a:pt x="683" y="596"/>
                    </a:lnTo>
                    <a:lnTo>
                      <a:pt x="684" y="596"/>
                    </a:lnTo>
                    <a:lnTo>
                      <a:pt x="684" y="595"/>
                    </a:lnTo>
                    <a:lnTo>
                      <a:pt x="684" y="596"/>
                    </a:lnTo>
                    <a:lnTo>
                      <a:pt x="686" y="595"/>
                    </a:lnTo>
                    <a:lnTo>
                      <a:pt x="686" y="593"/>
                    </a:lnTo>
                    <a:lnTo>
                      <a:pt x="686" y="593"/>
                    </a:lnTo>
                    <a:lnTo>
                      <a:pt x="687" y="592"/>
                    </a:lnTo>
                    <a:lnTo>
                      <a:pt x="687" y="594"/>
                    </a:lnTo>
                    <a:lnTo>
                      <a:pt x="687" y="596"/>
                    </a:lnTo>
                    <a:lnTo>
                      <a:pt x="688" y="595"/>
                    </a:lnTo>
                    <a:lnTo>
                      <a:pt x="688" y="594"/>
                    </a:lnTo>
                    <a:lnTo>
                      <a:pt x="689" y="593"/>
                    </a:lnTo>
                    <a:lnTo>
                      <a:pt x="689" y="592"/>
                    </a:lnTo>
                    <a:lnTo>
                      <a:pt x="689" y="593"/>
                    </a:lnTo>
                    <a:lnTo>
                      <a:pt x="690" y="593"/>
                    </a:lnTo>
                    <a:lnTo>
                      <a:pt x="690" y="592"/>
                    </a:lnTo>
                    <a:lnTo>
                      <a:pt x="690" y="593"/>
                    </a:lnTo>
                    <a:lnTo>
                      <a:pt x="691" y="593"/>
                    </a:lnTo>
                    <a:lnTo>
                      <a:pt x="691" y="592"/>
                    </a:lnTo>
                    <a:lnTo>
                      <a:pt x="692" y="592"/>
                    </a:lnTo>
                    <a:lnTo>
                      <a:pt x="692" y="593"/>
                    </a:lnTo>
                    <a:lnTo>
                      <a:pt x="692" y="593"/>
                    </a:lnTo>
                    <a:lnTo>
                      <a:pt x="693" y="593"/>
                    </a:lnTo>
                    <a:lnTo>
                      <a:pt x="693" y="593"/>
                    </a:lnTo>
                    <a:lnTo>
                      <a:pt x="693" y="593"/>
                    </a:lnTo>
                    <a:lnTo>
                      <a:pt x="695" y="592"/>
                    </a:lnTo>
                    <a:lnTo>
                      <a:pt x="695" y="592"/>
                    </a:lnTo>
                    <a:lnTo>
                      <a:pt x="695" y="592"/>
                    </a:lnTo>
                    <a:lnTo>
                      <a:pt x="696" y="593"/>
                    </a:lnTo>
                    <a:lnTo>
                      <a:pt x="696" y="593"/>
                    </a:lnTo>
                    <a:lnTo>
                      <a:pt x="697" y="593"/>
                    </a:lnTo>
                    <a:lnTo>
                      <a:pt x="697" y="593"/>
                    </a:lnTo>
                    <a:lnTo>
                      <a:pt x="697" y="593"/>
                    </a:lnTo>
                    <a:lnTo>
                      <a:pt x="698" y="593"/>
                    </a:lnTo>
                    <a:lnTo>
                      <a:pt x="698" y="594"/>
                    </a:lnTo>
                    <a:lnTo>
                      <a:pt x="698" y="595"/>
                    </a:lnTo>
                    <a:lnTo>
                      <a:pt x="699" y="595"/>
                    </a:lnTo>
                    <a:lnTo>
                      <a:pt x="699" y="595"/>
                    </a:lnTo>
                    <a:lnTo>
                      <a:pt x="699" y="596"/>
                    </a:lnTo>
                    <a:lnTo>
                      <a:pt x="700" y="595"/>
                    </a:lnTo>
                    <a:lnTo>
                      <a:pt x="700" y="595"/>
                    </a:lnTo>
                    <a:lnTo>
                      <a:pt x="701" y="592"/>
                    </a:lnTo>
                    <a:lnTo>
                      <a:pt x="701" y="591"/>
                    </a:lnTo>
                    <a:lnTo>
                      <a:pt x="701" y="588"/>
                    </a:lnTo>
                    <a:lnTo>
                      <a:pt x="702" y="587"/>
                    </a:lnTo>
                    <a:lnTo>
                      <a:pt x="702" y="588"/>
                    </a:lnTo>
                    <a:lnTo>
                      <a:pt x="702" y="590"/>
                    </a:lnTo>
                    <a:lnTo>
                      <a:pt x="704" y="590"/>
                    </a:lnTo>
                    <a:lnTo>
                      <a:pt x="704" y="591"/>
                    </a:lnTo>
                    <a:lnTo>
                      <a:pt x="704" y="592"/>
                    </a:lnTo>
                    <a:lnTo>
                      <a:pt x="705" y="593"/>
                    </a:lnTo>
                    <a:lnTo>
                      <a:pt x="705" y="592"/>
                    </a:lnTo>
                    <a:lnTo>
                      <a:pt x="706" y="591"/>
                    </a:lnTo>
                    <a:lnTo>
                      <a:pt x="706" y="590"/>
                    </a:lnTo>
                    <a:lnTo>
                      <a:pt x="706" y="588"/>
                    </a:lnTo>
                    <a:lnTo>
                      <a:pt x="707" y="588"/>
                    </a:lnTo>
                    <a:lnTo>
                      <a:pt x="707" y="590"/>
                    </a:lnTo>
                    <a:lnTo>
                      <a:pt x="707" y="590"/>
                    </a:lnTo>
                    <a:lnTo>
                      <a:pt x="708" y="590"/>
                    </a:lnTo>
                    <a:lnTo>
                      <a:pt x="708" y="590"/>
                    </a:lnTo>
                    <a:lnTo>
                      <a:pt x="708" y="588"/>
                    </a:lnTo>
                    <a:lnTo>
                      <a:pt x="709" y="590"/>
                    </a:lnTo>
                    <a:lnTo>
                      <a:pt x="709" y="587"/>
                    </a:lnTo>
                    <a:lnTo>
                      <a:pt x="710" y="587"/>
                    </a:lnTo>
                    <a:lnTo>
                      <a:pt x="710" y="587"/>
                    </a:lnTo>
                    <a:lnTo>
                      <a:pt x="710" y="587"/>
                    </a:lnTo>
                    <a:lnTo>
                      <a:pt x="711" y="586"/>
                    </a:lnTo>
                    <a:lnTo>
                      <a:pt x="711" y="585"/>
                    </a:lnTo>
                    <a:lnTo>
                      <a:pt x="711" y="586"/>
                    </a:lnTo>
                    <a:lnTo>
                      <a:pt x="713" y="586"/>
                    </a:lnTo>
                    <a:lnTo>
                      <a:pt x="713" y="585"/>
                    </a:lnTo>
                    <a:lnTo>
                      <a:pt x="713" y="587"/>
                    </a:lnTo>
                    <a:lnTo>
                      <a:pt x="714" y="587"/>
                    </a:lnTo>
                    <a:lnTo>
                      <a:pt x="714" y="590"/>
                    </a:lnTo>
                    <a:lnTo>
                      <a:pt x="715" y="590"/>
                    </a:lnTo>
                    <a:lnTo>
                      <a:pt x="715" y="590"/>
                    </a:lnTo>
                    <a:lnTo>
                      <a:pt x="715" y="590"/>
                    </a:lnTo>
                    <a:lnTo>
                      <a:pt x="716" y="588"/>
                    </a:lnTo>
                    <a:lnTo>
                      <a:pt x="716" y="587"/>
                    </a:lnTo>
                    <a:lnTo>
                      <a:pt x="716" y="588"/>
                    </a:lnTo>
                    <a:lnTo>
                      <a:pt x="717" y="588"/>
                    </a:lnTo>
                    <a:lnTo>
                      <a:pt x="717" y="588"/>
                    </a:lnTo>
                    <a:lnTo>
                      <a:pt x="717" y="591"/>
                    </a:lnTo>
                    <a:lnTo>
                      <a:pt x="718" y="590"/>
                    </a:lnTo>
                    <a:lnTo>
                      <a:pt x="718" y="588"/>
                    </a:lnTo>
                    <a:lnTo>
                      <a:pt x="719" y="587"/>
                    </a:lnTo>
                    <a:lnTo>
                      <a:pt x="719" y="587"/>
                    </a:lnTo>
                    <a:lnTo>
                      <a:pt x="719" y="586"/>
                    </a:lnTo>
                    <a:lnTo>
                      <a:pt x="720" y="585"/>
                    </a:lnTo>
                    <a:lnTo>
                      <a:pt x="720" y="586"/>
                    </a:lnTo>
                    <a:lnTo>
                      <a:pt x="720" y="586"/>
                    </a:lnTo>
                    <a:lnTo>
                      <a:pt x="722" y="584"/>
                    </a:lnTo>
                    <a:lnTo>
                      <a:pt x="722" y="584"/>
                    </a:lnTo>
                    <a:lnTo>
                      <a:pt x="722" y="584"/>
                    </a:lnTo>
                    <a:lnTo>
                      <a:pt x="723" y="583"/>
                    </a:lnTo>
                    <a:lnTo>
                      <a:pt x="723" y="584"/>
                    </a:lnTo>
                    <a:lnTo>
                      <a:pt x="724" y="584"/>
                    </a:lnTo>
                    <a:lnTo>
                      <a:pt x="724" y="585"/>
                    </a:lnTo>
                    <a:lnTo>
                      <a:pt x="724" y="588"/>
                    </a:lnTo>
                    <a:lnTo>
                      <a:pt x="725" y="590"/>
                    </a:lnTo>
                    <a:lnTo>
                      <a:pt x="725" y="590"/>
                    </a:lnTo>
                    <a:lnTo>
                      <a:pt x="725" y="592"/>
                    </a:lnTo>
                    <a:lnTo>
                      <a:pt x="726" y="592"/>
                    </a:lnTo>
                    <a:lnTo>
                      <a:pt x="726" y="594"/>
                    </a:lnTo>
                    <a:lnTo>
                      <a:pt x="726" y="592"/>
                    </a:lnTo>
                    <a:lnTo>
                      <a:pt x="727" y="592"/>
                    </a:lnTo>
                    <a:lnTo>
                      <a:pt x="727" y="590"/>
                    </a:lnTo>
                    <a:lnTo>
                      <a:pt x="728" y="588"/>
                    </a:lnTo>
                    <a:lnTo>
                      <a:pt x="728" y="587"/>
                    </a:lnTo>
                    <a:lnTo>
                      <a:pt x="728" y="586"/>
                    </a:lnTo>
                    <a:lnTo>
                      <a:pt x="729" y="584"/>
                    </a:lnTo>
                    <a:lnTo>
                      <a:pt x="729" y="583"/>
                    </a:lnTo>
                    <a:lnTo>
                      <a:pt x="729" y="584"/>
                    </a:lnTo>
                    <a:lnTo>
                      <a:pt x="731" y="584"/>
                    </a:lnTo>
                    <a:lnTo>
                      <a:pt x="731" y="585"/>
                    </a:lnTo>
                    <a:lnTo>
                      <a:pt x="731" y="585"/>
                    </a:lnTo>
                    <a:lnTo>
                      <a:pt x="732" y="586"/>
                    </a:lnTo>
                    <a:lnTo>
                      <a:pt x="732" y="585"/>
                    </a:lnTo>
                    <a:lnTo>
                      <a:pt x="733" y="585"/>
                    </a:lnTo>
                    <a:lnTo>
                      <a:pt x="733" y="584"/>
                    </a:lnTo>
                    <a:lnTo>
                      <a:pt x="733" y="585"/>
                    </a:lnTo>
                    <a:lnTo>
                      <a:pt x="734" y="587"/>
                    </a:lnTo>
                    <a:lnTo>
                      <a:pt x="734" y="587"/>
                    </a:lnTo>
                    <a:lnTo>
                      <a:pt x="734" y="587"/>
                    </a:lnTo>
                    <a:lnTo>
                      <a:pt x="735" y="586"/>
                    </a:lnTo>
                    <a:lnTo>
                      <a:pt x="735" y="586"/>
                    </a:lnTo>
                    <a:lnTo>
                      <a:pt x="736" y="585"/>
                    </a:lnTo>
                    <a:lnTo>
                      <a:pt x="736" y="586"/>
                    </a:lnTo>
                    <a:lnTo>
                      <a:pt x="736" y="587"/>
                    </a:lnTo>
                    <a:lnTo>
                      <a:pt x="737" y="586"/>
                    </a:lnTo>
                    <a:lnTo>
                      <a:pt x="737" y="585"/>
                    </a:lnTo>
                    <a:lnTo>
                      <a:pt x="737" y="584"/>
                    </a:lnTo>
                    <a:lnTo>
                      <a:pt x="738" y="582"/>
                    </a:lnTo>
                    <a:lnTo>
                      <a:pt x="738" y="582"/>
                    </a:lnTo>
                    <a:lnTo>
                      <a:pt x="738" y="582"/>
                    </a:lnTo>
                    <a:lnTo>
                      <a:pt x="740" y="582"/>
                    </a:lnTo>
                    <a:lnTo>
                      <a:pt x="740" y="579"/>
                    </a:lnTo>
                    <a:lnTo>
                      <a:pt x="741" y="581"/>
                    </a:lnTo>
                    <a:lnTo>
                      <a:pt x="741" y="581"/>
                    </a:lnTo>
                    <a:lnTo>
                      <a:pt x="741" y="579"/>
                    </a:lnTo>
                    <a:lnTo>
                      <a:pt x="742" y="582"/>
                    </a:lnTo>
                    <a:lnTo>
                      <a:pt x="742" y="584"/>
                    </a:lnTo>
                    <a:lnTo>
                      <a:pt x="742" y="584"/>
                    </a:lnTo>
                    <a:lnTo>
                      <a:pt x="743" y="585"/>
                    </a:lnTo>
                    <a:lnTo>
                      <a:pt x="743" y="585"/>
                    </a:lnTo>
                    <a:lnTo>
                      <a:pt x="743" y="585"/>
                    </a:lnTo>
                    <a:lnTo>
                      <a:pt x="744" y="587"/>
                    </a:lnTo>
                    <a:lnTo>
                      <a:pt x="744" y="587"/>
                    </a:lnTo>
                    <a:lnTo>
                      <a:pt x="745" y="588"/>
                    </a:lnTo>
                    <a:lnTo>
                      <a:pt x="745" y="588"/>
                    </a:lnTo>
                    <a:lnTo>
                      <a:pt x="745" y="587"/>
                    </a:lnTo>
                    <a:lnTo>
                      <a:pt x="746" y="587"/>
                    </a:lnTo>
                    <a:lnTo>
                      <a:pt x="746" y="588"/>
                    </a:lnTo>
                    <a:lnTo>
                      <a:pt x="746" y="588"/>
                    </a:lnTo>
                    <a:lnTo>
                      <a:pt x="747" y="590"/>
                    </a:lnTo>
                    <a:lnTo>
                      <a:pt x="747" y="592"/>
                    </a:lnTo>
                    <a:lnTo>
                      <a:pt x="747" y="588"/>
                    </a:lnTo>
                    <a:lnTo>
                      <a:pt x="749" y="588"/>
                    </a:lnTo>
                    <a:lnTo>
                      <a:pt x="749" y="586"/>
                    </a:lnTo>
                    <a:lnTo>
                      <a:pt x="750" y="585"/>
                    </a:lnTo>
                    <a:lnTo>
                      <a:pt x="750" y="583"/>
                    </a:lnTo>
                    <a:lnTo>
                      <a:pt x="750" y="582"/>
                    </a:lnTo>
                    <a:lnTo>
                      <a:pt x="751" y="581"/>
                    </a:lnTo>
                    <a:lnTo>
                      <a:pt x="751" y="579"/>
                    </a:lnTo>
                    <a:lnTo>
                      <a:pt x="751" y="581"/>
                    </a:lnTo>
                    <a:lnTo>
                      <a:pt x="752" y="584"/>
                    </a:lnTo>
                    <a:lnTo>
                      <a:pt x="752" y="585"/>
                    </a:lnTo>
                    <a:lnTo>
                      <a:pt x="752" y="586"/>
                    </a:lnTo>
                    <a:lnTo>
                      <a:pt x="753" y="586"/>
                    </a:lnTo>
                    <a:lnTo>
                      <a:pt x="753" y="585"/>
                    </a:lnTo>
                    <a:lnTo>
                      <a:pt x="754" y="585"/>
                    </a:lnTo>
                    <a:lnTo>
                      <a:pt x="754" y="584"/>
                    </a:lnTo>
                    <a:lnTo>
                      <a:pt x="754" y="583"/>
                    </a:lnTo>
                    <a:lnTo>
                      <a:pt x="755" y="582"/>
                    </a:lnTo>
                    <a:lnTo>
                      <a:pt x="755" y="579"/>
                    </a:lnTo>
                    <a:lnTo>
                      <a:pt x="755" y="579"/>
                    </a:lnTo>
                    <a:lnTo>
                      <a:pt x="756" y="578"/>
                    </a:lnTo>
                    <a:lnTo>
                      <a:pt x="756" y="581"/>
                    </a:lnTo>
                    <a:lnTo>
                      <a:pt x="756" y="584"/>
                    </a:lnTo>
                    <a:lnTo>
                      <a:pt x="758" y="585"/>
                    </a:lnTo>
                    <a:lnTo>
                      <a:pt x="758" y="585"/>
                    </a:lnTo>
                    <a:lnTo>
                      <a:pt x="759" y="585"/>
                    </a:lnTo>
                    <a:lnTo>
                      <a:pt x="759" y="585"/>
                    </a:lnTo>
                    <a:lnTo>
                      <a:pt x="759" y="586"/>
                    </a:lnTo>
                    <a:lnTo>
                      <a:pt x="760" y="587"/>
                    </a:lnTo>
                    <a:lnTo>
                      <a:pt x="760" y="586"/>
                    </a:lnTo>
                    <a:lnTo>
                      <a:pt x="760" y="585"/>
                    </a:lnTo>
                    <a:lnTo>
                      <a:pt x="761" y="584"/>
                    </a:lnTo>
                    <a:lnTo>
                      <a:pt x="761" y="585"/>
                    </a:lnTo>
                    <a:lnTo>
                      <a:pt x="761" y="587"/>
                    </a:lnTo>
                    <a:lnTo>
                      <a:pt x="762" y="587"/>
                    </a:lnTo>
                    <a:lnTo>
                      <a:pt x="762" y="590"/>
                    </a:lnTo>
                    <a:lnTo>
                      <a:pt x="763" y="592"/>
                    </a:lnTo>
                    <a:lnTo>
                      <a:pt x="763" y="593"/>
                    </a:lnTo>
                    <a:lnTo>
                      <a:pt x="763" y="594"/>
                    </a:lnTo>
                    <a:lnTo>
                      <a:pt x="764" y="595"/>
                    </a:lnTo>
                    <a:lnTo>
                      <a:pt x="764" y="594"/>
                    </a:lnTo>
                    <a:lnTo>
                      <a:pt x="764" y="593"/>
                    </a:lnTo>
                    <a:lnTo>
                      <a:pt x="765" y="593"/>
                    </a:lnTo>
                    <a:lnTo>
                      <a:pt x="765" y="593"/>
                    </a:lnTo>
                    <a:lnTo>
                      <a:pt x="765" y="592"/>
                    </a:lnTo>
                    <a:lnTo>
                      <a:pt x="767" y="592"/>
                    </a:lnTo>
                    <a:lnTo>
                      <a:pt x="767" y="590"/>
                    </a:lnTo>
                    <a:lnTo>
                      <a:pt x="768" y="586"/>
                    </a:lnTo>
                    <a:lnTo>
                      <a:pt x="768" y="586"/>
                    </a:lnTo>
                    <a:lnTo>
                      <a:pt x="768" y="585"/>
                    </a:lnTo>
                    <a:lnTo>
                      <a:pt x="769" y="587"/>
                    </a:lnTo>
                    <a:lnTo>
                      <a:pt x="769" y="587"/>
                    </a:lnTo>
                    <a:lnTo>
                      <a:pt x="769" y="588"/>
                    </a:lnTo>
                    <a:lnTo>
                      <a:pt x="770" y="588"/>
                    </a:lnTo>
                    <a:lnTo>
                      <a:pt x="770" y="588"/>
                    </a:lnTo>
                    <a:lnTo>
                      <a:pt x="770" y="587"/>
                    </a:lnTo>
                    <a:lnTo>
                      <a:pt x="771" y="590"/>
                    </a:lnTo>
                    <a:lnTo>
                      <a:pt x="771" y="592"/>
                    </a:lnTo>
                    <a:lnTo>
                      <a:pt x="772" y="590"/>
                    </a:lnTo>
                    <a:lnTo>
                      <a:pt x="772" y="591"/>
                    </a:lnTo>
                    <a:lnTo>
                      <a:pt x="772" y="590"/>
                    </a:lnTo>
                    <a:lnTo>
                      <a:pt x="773" y="591"/>
                    </a:lnTo>
                    <a:lnTo>
                      <a:pt x="773" y="592"/>
                    </a:lnTo>
                    <a:lnTo>
                      <a:pt x="773" y="592"/>
                    </a:lnTo>
                    <a:lnTo>
                      <a:pt x="774" y="592"/>
                    </a:lnTo>
                    <a:lnTo>
                      <a:pt x="774" y="592"/>
                    </a:lnTo>
                    <a:lnTo>
                      <a:pt x="774" y="592"/>
                    </a:lnTo>
                    <a:lnTo>
                      <a:pt x="776" y="590"/>
                    </a:lnTo>
                    <a:lnTo>
                      <a:pt x="776" y="590"/>
                    </a:lnTo>
                    <a:lnTo>
                      <a:pt x="777" y="588"/>
                    </a:lnTo>
                    <a:lnTo>
                      <a:pt x="777" y="590"/>
                    </a:lnTo>
                    <a:lnTo>
                      <a:pt x="777" y="592"/>
                    </a:lnTo>
                    <a:lnTo>
                      <a:pt x="778" y="593"/>
                    </a:lnTo>
                    <a:lnTo>
                      <a:pt x="778" y="592"/>
                    </a:lnTo>
                    <a:lnTo>
                      <a:pt x="778" y="593"/>
                    </a:lnTo>
                    <a:lnTo>
                      <a:pt x="779" y="591"/>
                    </a:lnTo>
                    <a:lnTo>
                      <a:pt x="779" y="590"/>
                    </a:lnTo>
                    <a:lnTo>
                      <a:pt x="780" y="587"/>
                    </a:lnTo>
                    <a:lnTo>
                      <a:pt x="780" y="587"/>
                    </a:lnTo>
                    <a:lnTo>
                      <a:pt x="780" y="590"/>
                    </a:lnTo>
                    <a:lnTo>
                      <a:pt x="781" y="588"/>
                    </a:lnTo>
                    <a:lnTo>
                      <a:pt x="781" y="586"/>
                    </a:lnTo>
                    <a:lnTo>
                      <a:pt x="781" y="585"/>
                    </a:lnTo>
                    <a:lnTo>
                      <a:pt x="782" y="587"/>
                    </a:lnTo>
                    <a:lnTo>
                      <a:pt x="782" y="588"/>
                    </a:lnTo>
                    <a:lnTo>
                      <a:pt x="782" y="590"/>
                    </a:lnTo>
                    <a:lnTo>
                      <a:pt x="783" y="592"/>
                    </a:lnTo>
                    <a:lnTo>
                      <a:pt x="783" y="592"/>
                    </a:lnTo>
                    <a:lnTo>
                      <a:pt x="785" y="593"/>
                    </a:lnTo>
                    <a:lnTo>
                      <a:pt x="785" y="593"/>
                    </a:lnTo>
                    <a:lnTo>
                      <a:pt x="785" y="594"/>
                    </a:lnTo>
                    <a:lnTo>
                      <a:pt x="786" y="592"/>
                    </a:lnTo>
                    <a:lnTo>
                      <a:pt x="786" y="591"/>
                    </a:lnTo>
                    <a:lnTo>
                      <a:pt x="786" y="591"/>
                    </a:lnTo>
                    <a:lnTo>
                      <a:pt x="787" y="588"/>
                    </a:lnTo>
                    <a:lnTo>
                      <a:pt x="787" y="588"/>
                    </a:lnTo>
                    <a:lnTo>
                      <a:pt x="787" y="585"/>
                    </a:lnTo>
                    <a:lnTo>
                      <a:pt x="788" y="585"/>
                    </a:lnTo>
                    <a:lnTo>
                      <a:pt x="788" y="583"/>
                    </a:lnTo>
                    <a:lnTo>
                      <a:pt x="789" y="582"/>
                    </a:lnTo>
                    <a:lnTo>
                      <a:pt x="789" y="583"/>
                    </a:lnTo>
                    <a:lnTo>
                      <a:pt x="789" y="583"/>
                    </a:lnTo>
                    <a:lnTo>
                      <a:pt x="790" y="582"/>
                    </a:lnTo>
                    <a:lnTo>
                      <a:pt x="790" y="584"/>
                    </a:lnTo>
                    <a:lnTo>
                      <a:pt x="790" y="586"/>
                    </a:lnTo>
                    <a:lnTo>
                      <a:pt x="791" y="587"/>
                    </a:lnTo>
                    <a:lnTo>
                      <a:pt x="791" y="586"/>
                    </a:lnTo>
                    <a:lnTo>
                      <a:pt x="791" y="586"/>
                    </a:lnTo>
                    <a:lnTo>
                      <a:pt x="792" y="586"/>
                    </a:lnTo>
                    <a:lnTo>
                      <a:pt x="792" y="587"/>
                    </a:lnTo>
                    <a:lnTo>
                      <a:pt x="794" y="588"/>
                    </a:lnTo>
                    <a:lnTo>
                      <a:pt x="794" y="588"/>
                    </a:lnTo>
                    <a:lnTo>
                      <a:pt x="794" y="590"/>
                    </a:lnTo>
                    <a:lnTo>
                      <a:pt x="795" y="590"/>
                    </a:lnTo>
                    <a:lnTo>
                      <a:pt x="795" y="592"/>
                    </a:lnTo>
                    <a:lnTo>
                      <a:pt x="795" y="591"/>
                    </a:lnTo>
                    <a:lnTo>
                      <a:pt x="796" y="590"/>
                    </a:lnTo>
                    <a:lnTo>
                      <a:pt x="796" y="590"/>
                    </a:lnTo>
                    <a:lnTo>
                      <a:pt x="796" y="591"/>
                    </a:lnTo>
                    <a:lnTo>
                      <a:pt x="797" y="592"/>
                    </a:lnTo>
                    <a:lnTo>
                      <a:pt x="797" y="592"/>
                    </a:lnTo>
                    <a:lnTo>
                      <a:pt x="798" y="592"/>
                    </a:lnTo>
                    <a:lnTo>
                      <a:pt x="798" y="590"/>
                    </a:lnTo>
                    <a:lnTo>
                      <a:pt x="798" y="592"/>
                    </a:lnTo>
                    <a:lnTo>
                      <a:pt x="799" y="593"/>
                    </a:lnTo>
                    <a:lnTo>
                      <a:pt x="799" y="593"/>
                    </a:lnTo>
                    <a:lnTo>
                      <a:pt x="799" y="592"/>
                    </a:lnTo>
                    <a:lnTo>
                      <a:pt x="800" y="592"/>
                    </a:lnTo>
                    <a:lnTo>
                      <a:pt x="800" y="590"/>
                    </a:lnTo>
                    <a:lnTo>
                      <a:pt x="800" y="587"/>
                    </a:lnTo>
                    <a:lnTo>
                      <a:pt x="801" y="586"/>
                    </a:lnTo>
                    <a:lnTo>
                      <a:pt x="801" y="586"/>
                    </a:lnTo>
                    <a:lnTo>
                      <a:pt x="802" y="585"/>
                    </a:lnTo>
                    <a:lnTo>
                      <a:pt x="802" y="585"/>
                    </a:lnTo>
                    <a:lnTo>
                      <a:pt x="802" y="585"/>
                    </a:lnTo>
                    <a:lnTo>
                      <a:pt x="804" y="583"/>
                    </a:lnTo>
                    <a:lnTo>
                      <a:pt x="804" y="585"/>
                    </a:lnTo>
                    <a:lnTo>
                      <a:pt x="804" y="584"/>
                    </a:lnTo>
                    <a:lnTo>
                      <a:pt x="805" y="585"/>
                    </a:lnTo>
                    <a:lnTo>
                      <a:pt x="805" y="585"/>
                    </a:lnTo>
                    <a:lnTo>
                      <a:pt x="805" y="584"/>
                    </a:lnTo>
                    <a:lnTo>
                      <a:pt x="806" y="585"/>
                    </a:lnTo>
                    <a:lnTo>
                      <a:pt x="806" y="586"/>
                    </a:lnTo>
                    <a:lnTo>
                      <a:pt x="807" y="584"/>
                    </a:lnTo>
                    <a:lnTo>
                      <a:pt x="807" y="585"/>
                    </a:lnTo>
                    <a:lnTo>
                      <a:pt x="807" y="585"/>
                    </a:lnTo>
                    <a:lnTo>
                      <a:pt x="808" y="587"/>
                    </a:lnTo>
                    <a:lnTo>
                      <a:pt x="808" y="587"/>
                    </a:lnTo>
                    <a:lnTo>
                      <a:pt x="808" y="588"/>
                    </a:lnTo>
                    <a:lnTo>
                      <a:pt x="809" y="587"/>
                    </a:lnTo>
                    <a:lnTo>
                      <a:pt x="809" y="586"/>
                    </a:lnTo>
                    <a:lnTo>
                      <a:pt x="809" y="585"/>
                    </a:lnTo>
                    <a:lnTo>
                      <a:pt x="810" y="584"/>
                    </a:lnTo>
                    <a:lnTo>
                      <a:pt x="810" y="583"/>
                    </a:lnTo>
                    <a:lnTo>
                      <a:pt x="811" y="582"/>
                    </a:lnTo>
                    <a:lnTo>
                      <a:pt x="811" y="581"/>
                    </a:lnTo>
                    <a:lnTo>
                      <a:pt x="811" y="582"/>
                    </a:lnTo>
                    <a:lnTo>
                      <a:pt x="813" y="583"/>
                    </a:lnTo>
                    <a:lnTo>
                      <a:pt x="813" y="584"/>
                    </a:lnTo>
                    <a:lnTo>
                      <a:pt x="813" y="584"/>
                    </a:lnTo>
                    <a:lnTo>
                      <a:pt x="814" y="585"/>
                    </a:lnTo>
                    <a:lnTo>
                      <a:pt x="814" y="586"/>
                    </a:lnTo>
                    <a:lnTo>
                      <a:pt x="814" y="587"/>
                    </a:lnTo>
                    <a:lnTo>
                      <a:pt x="815" y="586"/>
                    </a:lnTo>
                    <a:lnTo>
                      <a:pt x="815" y="587"/>
                    </a:lnTo>
                    <a:lnTo>
                      <a:pt x="816" y="587"/>
                    </a:lnTo>
                    <a:lnTo>
                      <a:pt x="816" y="588"/>
                    </a:lnTo>
                    <a:lnTo>
                      <a:pt x="816" y="590"/>
                    </a:lnTo>
                    <a:lnTo>
                      <a:pt x="817" y="588"/>
                    </a:lnTo>
                    <a:lnTo>
                      <a:pt x="817" y="586"/>
                    </a:lnTo>
                    <a:lnTo>
                      <a:pt x="817" y="586"/>
                    </a:lnTo>
                    <a:lnTo>
                      <a:pt x="818" y="587"/>
                    </a:lnTo>
                    <a:lnTo>
                      <a:pt x="818" y="586"/>
                    </a:lnTo>
                    <a:lnTo>
                      <a:pt x="818" y="586"/>
                    </a:lnTo>
                    <a:lnTo>
                      <a:pt x="819" y="587"/>
                    </a:lnTo>
                    <a:lnTo>
                      <a:pt x="819" y="584"/>
                    </a:lnTo>
                    <a:lnTo>
                      <a:pt x="820" y="586"/>
                    </a:lnTo>
                    <a:lnTo>
                      <a:pt x="820" y="585"/>
                    </a:lnTo>
                    <a:lnTo>
                      <a:pt x="820" y="584"/>
                    </a:lnTo>
                    <a:lnTo>
                      <a:pt x="822" y="584"/>
                    </a:lnTo>
                    <a:lnTo>
                      <a:pt x="822" y="579"/>
                    </a:lnTo>
                    <a:lnTo>
                      <a:pt x="822" y="564"/>
                    </a:lnTo>
                    <a:lnTo>
                      <a:pt x="823" y="549"/>
                    </a:lnTo>
                    <a:lnTo>
                      <a:pt x="823" y="544"/>
                    </a:lnTo>
                    <a:lnTo>
                      <a:pt x="824" y="549"/>
                    </a:lnTo>
                    <a:lnTo>
                      <a:pt x="824" y="556"/>
                    </a:lnTo>
                    <a:lnTo>
                      <a:pt x="824" y="564"/>
                    </a:lnTo>
                    <a:lnTo>
                      <a:pt x="825" y="569"/>
                    </a:lnTo>
                    <a:lnTo>
                      <a:pt x="825" y="573"/>
                    </a:lnTo>
                    <a:lnTo>
                      <a:pt x="825" y="574"/>
                    </a:lnTo>
                    <a:lnTo>
                      <a:pt x="826" y="577"/>
                    </a:lnTo>
                    <a:lnTo>
                      <a:pt x="826" y="579"/>
                    </a:lnTo>
                    <a:lnTo>
                      <a:pt x="826" y="579"/>
                    </a:lnTo>
                    <a:lnTo>
                      <a:pt x="827" y="578"/>
                    </a:lnTo>
                    <a:lnTo>
                      <a:pt x="827" y="578"/>
                    </a:lnTo>
                    <a:lnTo>
                      <a:pt x="828" y="578"/>
                    </a:lnTo>
                    <a:lnTo>
                      <a:pt x="828" y="578"/>
                    </a:lnTo>
                    <a:lnTo>
                      <a:pt x="828" y="581"/>
                    </a:lnTo>
                    <a:lnTo>
                      <a:pt x="829" y="581"/>
                    </a:lnTo>
                    <a:lnTo>
                      <a:pt x="829" y="579"/>
                    </a:lnTo>
                    <a:lnTo>
                      <a:pt x="829" y="577"/>
                    </a:lnTo>
                    <a:lnTo>
                      <a:pt x="831" y="575"/>
                    </a:lnTo>
                    <a:lnTo>
                      <a:pt x="831" y="573"/>
                    </a:lnTo>
                    <a:lnTo>
                      <a:pt x="831" y="570"/>
                    </a:lnTo>
                    <a:lnTo>
                      <a:pt x="832" y="569"/>
                    </a:lnTo>
                    <a:lnTo>
                      <a:pt x="832" y="567"/>
                    </a:lnTo>
                    <a:lnTo>
                      <a:pt x="833" y="565"/>
                    </a:lnTo>
                    <a:lnTo>
                      <a:pt x="833" y="563"/>
                    </a:lnTo>
                    <a:lnTo>
                      <a:pt x="833" y="559"/>
                    </a:lnTo>
                    <a:lnTo>
                      <a:pt x="834" y="557"/>
                    </a:lnTo>
                    <a:lnTo>
                      <a:pt x="834" y="557"/>
                    </a:lnTo>
                    <a:lnTo>
                      <a:pt x="834" y="555"/>
                    </a:lnTo>
                    <a:lnTo>
                      <a:pt x="835" y="554"/>
                    </a:lnTo>
                    <a:lnTo>
                      <a:pt x="835" y="550"/>
                    </a:lnTo>
                    <a:lnTo>
                      <a:pt x="835" y="550"/>
                    </a:lnTo>
                    <a:lnTo>
                      <a:pt x="836" y="550"/>
                    </a:lnTo>
                    <a:lnTo>
                      <a:pt x="836" y="550"/>
                    </a:lnTo>
                    <a:lnTo>
                      <a:pt x="837" y="549"/>
                    </a:lnTo>
                    <a:lnTo>
                      <a:pt x="837" y="545"/>
                    </a:lnTo>
                    <a:lnTo>
                      <a:pt x="837" y="546"/>
                    </a:lnTo>
                    <a:lnTo>
                      <a:pt x="838" y="544"/>
                    </a:lnTo>
                    <a:lnTo>
                      <a:pt x="838" y="544"/>
                    </a:lnTo>
                    <a:lnTo>
                      <a:pt x="838" y="541"/>
                    </a:lnTo>
                    <a:lnTo>
                      <a:pt x="840" y="541"/>
                    </a:lnTo>
                    <a:lnTo>
                      <a:pt x="840" y="541"/>
                    </a:lnTo>
                    <a:lnTo>
                      <a:pt x="840" y="540"/>
                    </a:lnTo>
                    <a:lnTo>
                      <a:pt x="841" y="540"/>
                    </a:lnTo>
                    <a:lnTo>
                      <a:pt x="841" y="540"/>
                    </a:lnTo>
                    <a:lnTo>
                      <a:pt x="842" y="541"/>
                    </a:lnTo>
                    <a:lnTo>
                      <a:pt x="842" y="542"/>
                    </a:lnTo>
                    <a:lnTo>
                      <a:pt x="842" y="540"/>
                    </a:lnTo>
                    <a:lnTo>
                      <a:pt x="843" y="540"/>
                    </a:lnTo>
                    <a:lnTo>
                      <a:pt x="843" y="540"/>
                    </a:lnTo>
                    <a:lnTo>
                      <a:pt x="843" y="541"/>
                    </a:lnTo>
                    <a:lnTo>
                      <a:pt x="844" y="542"/>
                    </a:lnTo>
                    <a:lnTo>
                      <a:pt x="844" y="542"/>
                    </a:lnTo>
                    <a:lnTo>
                      <a:pt x="844" y="540"/>
                    </a:lnTo>
                    <a:lnTo>
                      <a:pt x="845" y="539"/>
                    </a:lnTo>
                    <a:lnTo>
                      <a:pt x="845" y="538"/>
                    </a:lnTo>
                    <a:lnTo>
                      <a:pt x="846" y="535"/>
                    </a:lnTo>
                    <a:lnTo>
                      <a:pt x="846" y="532"/>
                    </a:lnTo>
                    <a:lnTo>
                      <a:pt x="846" y="532"/>
                    </a:lnTo>
                    <a:lnTo>
                      <a:pt x="847" y="530"/>
                    </a:lnTo>
                    <a:lnTo>
                      <a:pt x="847" y="530"/>
                    </a:lnTo>
                    <a:lnTo>
                      <a:pt x="847" y="527"/>
                    </a:lnTo>
                    <a:lnTo>
                      <a:pt x="849" y="524"/>
                    </a:lnTo>
                    <a:lnTo>
                      <a:pt x="849" y="521"/>
                    </a:lnTo>
                    <a:lnTo>
                      <a:pt x="849" y="519"/>
                    </a:lnTo>
                    <a:lnTo>
                      <a:pt x="850" y="518"/>
                    </a:lnTo>
                    <a:lnTo>
                      <a:pt x="850" y="520"/>
                    </a:lnTo>
                    <a:lnTo>
                      <a:pt x="851" y="521"/>
                    </a:lnTo>
                    <a:lnTo>
                      <a:pt x="851" y="523"/>
                    </a:lnTo>
                    <a:lnTo>
                      <a:pt x="851" y="521"/>
                    </a:lnTo>
                    <a:lnTo>
                      <a:pt x="852" y="521"/>
                    </a:lnTo>
                    <a:lnTo>
                      <a:pt x="852" y="521"/>
                    </a:lnTo>
                    <a:lnTo>
                      <a:pt x="852" y="520"/>
                    </a:lnTo>
                    <a:lnTo>
                      <a:pt x="853" y="519"/>
                    </a:lnTo>
                    <a:lnTo>
                      <a:pt x="853" y="518"/>
                    </a:lnTo>
                    <a:lnTo>
                      <a:pt x="853" y="518"/>
                    </a:lnTo>
                    <a:lnTo>
                      <a:pt x="854" y="518"/>
                    </a:lnTo>
                    <a:lnTo>
                      <a:pt x="854" y="518"/>
                    </a:lnTo>
                    <a:lnTo>
                      <a:pt x="855" y="518"/>
                    </a:lnTo>
                    <a:lnTo>
                      <a:pt x="855" y="517"/>
                    </a:lnTo>
                    <a:lnTo>
                      <a:pt x="855" y="518"/>
                    </a:lnTo>
                    <a:lnTo>
                      <a:pt x="856" y="518"/>
                    </a:lnTo>
                    <a:lnTo>
                      <a:pt x="856" y="518"/>
                    </a:lnTo>
                    <a:lnTo>
                      <a:pt x="856" y="517"/>
                    </a:lnTo>
                    <a:lnTo>
                      <a:pt x="858" y="514"/>
                    </a:lnTo>
                    <a:lnTo>
                      <a:pt x="858" y="514"/>
                    </a:lnTo>
                    <a:lnTo>
                      <a:pt x="858" y="513"/>
                    </a:lnTo>
                    <a:lnTo>
                      <a:pt x="859" y="512"/>
                    </a:lnTo>
                    <a:lnTo>
                      <a:pt x="859" y="511"/>
                    </a:lnTo>
                    <a:lnTo>
                      <a:pt x="860" y="509"/>
                    </a:lnTo>
                    <a:lnTo>
                      <a:pt x="860" y="509"/>
                    </a:lnTo>
                    <a:lnTo>
                      <a:pt x="860" y="509"/>
                    </a:lnTo>
                    <a:lnTo>
                      <a:pt x="861" y="508"/>
                    </a:lnTo>
                    <a:lnTo>
                      <a:pt x="861" y="506"/>
                    </a:lnTo>
                    <a:lnTo>
                      <a:pt x="861" y="505"/>
                    </a:lnTo>
                    <a:lnTo>
                      <a:pt x="862" y="506"/>
                    </a:lnTo>
                    <a:lnTo>
                      <a:pt x="862" y="505"/>
                    </a:lnTo>
                    <a:lnTo>
                      <a:pt x="863" y="508"/>
                    </a:lnTo>
                    <a:lnTo>
                      <a:pt x="863" y="505"/>
                    </a:lnTo>
                    <a:lnTo>
                      <a:pt x="863" y="502"/>
                    </a:lnTo>
                    <a:lnTo>
                      <a:pt x="864" y="502"/>
                    </a:lnTo>
                    <a:lnTo>
                      <a:pt x="864" y="501"/>
                    </a:lnTo>
                    <a:lnTo>
                      <a:pt x="864" y="500"/>
                    </a:lnTo>
                    <a:lnTo>
                      <a:pt x="865" y="501"/>
                    </a:lnTo>
                    <a:lnTo>
                      <a:pt x="865" y="500"/>
                    </a:lnTo>
                    <a:lnTo>
                      <a:pt x="865" y="500"/>
                    </a:lnTo>
                    <a:lnTo>
                      <a:pt x="867" y="499"/>
                    </a:lnTo>
                    <a:lnTo>
                      <a:pt x="867" y="495"/>
                    </a:lnTo>
                    <a:lnTo>
                      <a:pt x="868" y="495"/>
                    </a:lnTo>
                    <a:lnTo>
                      <a:pt x="868" y="494"/>
                    </a:lnTo>
                    <a:lnTo>
                      <a:pt x="868" y="493"/>
                    </a:lnTo>
                    <a:lnTo>
                      <a:pt x="869" y="492"/>
                    </a:lnTo>
                    <a:lnTo>
                      <a:pt x="869" y="492"/>
                    </a:lnTo>
                    <a:lnTo>
                      <a:pt x="869" y="492"/>
                    </a:lnTo>
                    <a:lnTo>
                      <a:pt x="870" y="490"/>
                    </a:lnTo>
                    <a:lnTo>
                      <a:pt x="870" y="490"/>
                    </a:lnTo>
                    <a:lnTo>
                      <a:pt x="870" y="491"/>
                    </a:lnTo>
                    <a:lnTo>
                      <a:pt x="871" y="490"/>
                    </a:lnTo>
                    <a:lnTo>
                      <a:pt x="871" y="490"/>
                    </a:lnTo>
                    <a:lnTo>
                      <a:pt x="872" y="485"/>
                    </a:lnTo>
                    <a:lnTo>
                      <a:pt x="872" y="484"/>
                    </a:lnTo>
                    <a:lnTo>
                      <a:pt x="872" y="482"/>
                    </a:lnTo>
                    <a:lnTo>
                      <a:pt x="873" y="481"/>
                    </a:lnTo>
                    <a:lnTo>
                      <a:pt x="873" y="479"/>
                    </a:lnTo>
                    <a:lnTo>
                      <a:pt x="873" y="478"/>
                    </a:lnTo>
                    <a:lnTo>
                      <a:pt x="874" y="482"/>
                    </a:lnTo>
                    <a:lnTo>
                      <a:pt x="874" y="482"/>
                    </a:lnTo>
                    <a:lnTo>
                      <a:pt x="874" y="484"/>
                    </a:lnTo>
                    <a:lnTo>
                      <a:pt x="876" y="485"/>
                    </a:lnTo>
                    <a:lnTo>
                      <a:pt x="876" y="485"/>
                    </a:lnTo>
                    <a:lnTo>
                      <a:pt x="877" y="486"/>
                    </a:lnTo>
                    <a:lnTo>
                      <a:pt x="877" y="485"/>
                    </a:lnTo>
                    <a:lnTo>
                      <a:pt x="877" y="484"/>
                    </a:lnTo>
                    <a:lnTo>
                      <a:pt x="878" y="484"/>
                    </a:lnTo>
                    <a:lnTo>
                      <a:pt x="878" y="485"/>
                    </a:lnTo>
                    <a:lnTo>
                      <a:pt x="878" y="487"/>
                    </a:lnTo>
                    <a:lnTo>
                      <a:pt x="879" y="488"/>
                    </a:lnTo>
                    <a:lnTo>
                      <a:pt x="879" y="487"/>
                    </a:lnTo>
                    <a:lnTo>
                      <a:pt x="879" y="490"/>
                    </a:lnTo>
                    <a:lnTo>
                      <a:pt x="880" y="487"/>
                    </a:lnTo>
                    <a:lnTo>
                      <a:pt x="880" y="485"/>
                    </a:lnTo>
                    <a:lnTo>
                      <a:pt x="881" y="482"/>
                    </a:lnTo>
                    <a:lnTo>
                      <a:pt x="881" y="477"/>
                    </a:lnTo>
                    <a:lnTo>
                      <a:pt x="881" y="475"/>
                    </a:lnTo>
                    <a:lnTo>
                      <a:pt x="882" y="474"/>
                    </a:lnTo>
                    <a:lnTo>
                      <a:pt x="882" y="473"/>
                    </a:lnTo>
                    <a:lnTo>
                      <a:pt x="882" y="473"/>
                    </a:lnTo>
                    <a:lnTo>
                      <a:pt x="883" y="474"/>
                    </a:lnTo>
                    <a:lnTo>
                      <a:pt x="883" y="474"/>
                    </a:lnTo>
                    <a:lnTo>
                      <a:pt x="883" y="472"/>
                    </a:lnTo>
                    <a:lnTo>
                      <a:pt x="885" y="470"/>
                    </a:lnTo>
                    <a:lnTo>
                      <a:pt x="885" y="469"/>
                    </a:lnTo>
                    <a:lnTo>
                      <a:pt x="886" y="468"/>
                    </a:lnTo>
                    <a:lnTo>
                      <a:pt x="886" y="468"/>
                    </a:lnTo>
                    <a:lnTo>
                      <a:pt x="886" y="468"/>
                    </a:lnTo>
                    <a:lnTo>
                      <a:pt x="887" y="466"/>
                    </a:lnTo>
                    <a:lnTo>
                      <a:pt x="887" y="467"/>
                    </a:lnTo>
                    <a:lnTo>
                      <a:pt x="887" y="466"/>
                    </a:lnTo>
                    <a:lnTo>
                      <a:pt x="888" y="467"/>
                    </a:lnTo>
                    <a:lnTo>
                      <a:pt x="888" y="469"/>
                    </a:lnTo>
                    <a:lnTo>
                      <a:pt x="888" y="469"/>
                    </a:lnTo>
                    <a:lnTo>
                      <a:pt x="889" y="469"/>
                    </a:lnTo>
                    <a:lnTo>
                      <a:pt x="889" y="469"/>
                    </a:lnTo>
                    <a:lnTo>
                      <a:pt x="890" y="470"/>
                    </a:lnTo>
                    <a:lnTo>
                      <a:pt x="890" y="472"/>
                    </a:lnTo>
                    <a:lnTo>
                      <a:pt x="890" y="470"/>
                    </a:lnTo>
                    <a:lnTo>
                      <a:pt x="891" y="469"/>
                    </a:lnTo>
                    <a:lnTo>
                      <a:pt x="891" y="464"/>
                    </a:lnTo>
                    <a:lnTo>
                      <a:pt x="891" y="461"/>
                    </a:lnTo>
                    <a:lnTo>
                      <a:pt x="892" y="458"/>
                    </a:lnTo>
                    <a:lnTo>
                      <a:pt x="892" y="458"/>
                    </a:lnTo>
                    <a:lnTo>
                      <a:pt x="892" y="458"/>
                    </a:lnTo>
                    <a:lnTo>
                      <a:pt x="894" y="458"/>
                    </a:lnTo>
                    <a:lnTo>
                      <a:pt x="894" y="456"/>
                    </a:lnTo>
                    <a:lnTo>
                      <a:pt x="895" y="455"/>
                    </a:lnTo>
                    <a:lnTo>
                      <a:pt x="895" y="454"/>
                    </a:lnTo>
                    <a:lnTo>
                      <a:pt x="895" y="451"/>
                    </a:lnTo>
                    <a:lnTo>
                      <a:pt x="896" y="450"/>
                    </a:lnTo>
                    <a:lnTo>
                      <a:pt x="896" y="447"/>
                    </a:lnTo>
                    <a:lnTo>
                      <a:pt x="896" y="446"/>
                    </a:lnTo>
                    <a:lnTo>
                      <a:pt x="897" y="447"/>
                    </a:lnTo>
                    <a:lnTo>
                      <a:pt x="897" y="447"/>
                    </a:lnTo>
                    <a:lnTo>
                      <a:pt x="897" y="444"/>
                    </a:lnTo>
                    <a:lnTo>
                      <a:pt x="898" y="444"/>
                    </a:lnTo>
                    <a:lnTo>
                      <a:pt x="898" y="442"/>
                    </a:lnTo>
                    <a:lnTo>
                      <a:pt x="899" y="442"/>
                    </a:lnTo>
                    <a:lnTo>
                      <a:pt x="899" y="444"/>
                    </a:lnTo>
                    <a:lnTo>
                      <a:pt x="899" y="445"/>
                    </a:lnTo>
                    <a:lnTo>
                      <a:pt x="900" y="447"/>
                    </a:lnTo>
                    <a:lnTo>
                      <a:pt x="900" y="449"/>
                    </a:lnTo>
                    <a:lnTo>
                      <a:pt x="900" y="450"/>
                    </a:lnTo>
                    <a:lnTo>
                      <a:pt x="901" y="450"/>
                    </a:lnTo>
                    <a:lnTo>
                      <a:pt x="901" y="450"/>
                    </a:lnTo>
                    <a:lnTo>
                      <a:pt x="901" y="448"/>
                    </a:lnTo>
                    <a:lnTo>
                      <a:pt x="903" y="447"/>
                    </a:lnTo>
                    <a:lnTo>
                      <a:pt x="903" y="446"/>
                    </a:lnTo>
                    <a:lnTo>
                      <a:pt x="904" y="446"/>
                    </a:lnTo>
                    <a:lnTo>
                      <a:pt x="904" y="446"/>
                    </a:lnTo>
                    <a:lnTo>
                      <a:pt x="904" y="445"/>
                    </a:lnTo>
                    <a:lnTo>
                      <a:pt x="905" y="445"/>
                    </a:lnTo>
                    <a:lnTo>
                      <a:pt x="905" y="445"/>
                    </a:lnTo>
                    <a:lnTo>
                      <a:pt x="905" y="440"/>
                    </a:lnTo>
                    <a:lnTo>
                      <a:pt x="906" y="442"/>
                    </a:lnTo>
                    <a:lnTo>
                      <a:pt x="906" y="444"/>
                    </a:lnTo>
                    <a:lnTo>
                      <a:pt x="907" y="444"/>
                    </a:lnTo>
                    <a:lnTo>
                      <a:pt x="907" y="442"/>
                    </a:lnTo>
                    <a:lnTo>
                      <a:pt x="907" y="441"/>
                    </a:lnTo>
                    <a:lnTo>
                      <a:pt x="908" y="442"/>
                    </a:lnTo>
                    <a:lnTo>
                      <a:pt x="908" y="441"/>
                    </a:lnTo>
                    <a:lnTo>
                      <a:pt x="908" y="442"/>
                    </a:lnTo>
                    <a:lnTo>
                      <a:pt x="909" y="442"/>
                    </a:lnTo>
                    <a:lnTo>
                      <a:pt x="909" y="442"/>
                    </a:lnTo>
                    <a:lnTo>
                      <a:pt x="909" y="441"/>
                    </a:lnTo>
                    <a:lnTo>
                      <a:pt x="910" y="440"/>
                    </a:lnTo>
                    <a:lnTo>
                      <a:pt x="910" y="439"/>
                    </a:lnTo>
                    <a:lnTo>
                      <a:pt x="912" y="440"/>
                    </a:lnTo>
                    <a:lnTo>
                      <a:pt x="912" y="440"/>
                    </a:lnTo>
                    <a:lnTo>
                      <a:pt x="912" y="439"/>
                    </a:lnTo>
                    <a:lnTo>
                      <a:pt x="913" y="437"/>
                    </a:lnTo>
                    <a:lnTo>
                      <a:pt x="913" y="436"/>
                    </a:lnTo>
                    <a:lnTo>
                      <a:pt x="913" y="436"/>
                    </a:lnTo>
                    <a:lnTo>
                      <a:pt x="914" y="435"/>
                    </a:lnTo>
                    <a:lnTo>
                      <a:pt x="914" y="437"/>
                    </a:lnTo>
                    <a:lnTo>
                      <a:pt x="914" y="437"/>
                    </a:lnTo>
                    <a:lnTo>
                      <a:pt x="915" y="437"/>
                    </a:lnTo>
                    <a:lnTo>
                      <a:pt x="915" y="436"/>
                    </a:lnTo>
                    <a:lnTo>
                      <a:pt x="916" y="435"/>
                    </a:lnTo>
                    <a:lnTo>
                      <a:pt x="916" y="435"/>
                    </a:lnTo>
                    <a:lnTo>
                      <a:pt x="916" y="432"/>
                    </a:lnTo>
                    <a:lnTo>
                      <a:pt x="917" y="430"/>
                    </a:lnTo>
                    <a:lnTo>
                      <a:pt x="917" y="429"/>
                    </a:lnTo>
                    <a:lnTo>
                      <a:pt x="917" y="429"/>
                    </a:lnTo>
                    <a:lnTo>
                      <a:pt x="918" y="429"/>
                    </a:lnTo>
                    <a:lnTo>
                      <a:pt x="918" y="428"/>
                    </a:lnTo>
                    <a:lnTo>
                      <a:pt x="918" y="428"/>
                    </a:lnTo>
                    <a:lnTo>
                      <a:pt x="919" y="427"/>
                    </a:lnTo>
                    <a:lnTo>
                      <a:pt x="919" y="427"/>
                    </a:lnTo>
                    <a:lnTo>
                      <a:pt x="921" y="427"/>
                    </a:lnTo>
                    <a:lnTo>
                      <a:pt x="921" y="428"/>
                    </a:lnTo>
                    <a:lnTo>
                      <a:pt x="921" y="427"/>
                    </a:lnTo>
                    <a:lnTo>
                      <a:pt x="922" y="426"/>
                    </a:lnTo>
                    <a:lnTo>
                      <a:pt x="922" y="427"/>
                    </a:lnTo>
                    <a:lnTo>
                      <a:pt x="922" y="426"/>
                    </a:lnTo>
                    <a:lnTo>
                      <a:pt x="923" y="426"/>
                    </a:lnTo>
                    <a:lnTo>
                      <a:pt x="923" y="428"/>
                    </a:lnTo>
                    <a:lnTo>
                      <a:pt x="923" y="428"/>
                    </a:lnTo>
                    <a:lnTo>
                      <a:pt x="924" y="428"/>
                    </a:lnTo>
                    <a:lnTo>
                      <a:pt x="924" y="428"/>
                    </a:lnTo>
                    <a:lnTo>
                      <a:pt x="925" y="426"/>
                    </a:lnTo>
                    <a:lnTo>
                      <a:pt x="925" y="426"/>
                    </a:lnTo>
                    <a:lnTo>
                      <a:pt x="925" y="428"/>
                    </a:lnTo>
                    <a:lnTo>
                      <a:pt x="926" y="428"/>
                    </a:lnTo>
                    <a:lnTo>
                      <a:pt x="926" y="429"/>
                    </a:lnTo>
                    <a:lnTo>
                      <a:pt x="926" y="430"/>
                    </a:lnTo>
                    <a:lnTo>
                      <a:pt x="927" y="429"/>
                    </a:lnTo>
                    <a:lnTo>
                      <a:pt x="927" y="430"/>
                    </a:lnTo>
                    <a:lnTo>
                      <a:pt x="927" y="433"/>
                    </a:lnTo>
                    <a:lnTo>
                      <a:pt x="928" y="432"/>
                    </a:lnTo>
                    <a:lnTo>
                      <a:pt x="928" y="431"/>
                    </a:lnTo>
                    <a:lnTo>
                      <a:pt x="930" y="430"/>
                    </a:lnTo>
                    <a:lnTo>
                      <a:pt x="930" y="428"/>
                    </a:lnTo>
                    <a:lnTo>
                      <a:pt x="930" y="426"/>
                    </a:lnTo>
                    <a:lnTo>
                      <a:pt x="931" y="423"/>
                    </a:lnTo>
                    <a:lnTo>
                      <a:pt x="931" y="418"/>
                    </a:lnTo>
                    <a:lnTo>
                      <a:pt x="931" y="417"/>
                    </a:lnTo>
                    <a:lnTo>
                      <a:pt x="932" y="417"/>
                    </a:lnTo>
                    <a:lnTo>
                      <a:pt x="932" y="415"/>
                    </a:lnTo>
                    <a:lnTo>
                      <a:pt x="932" y="415"/>
                    </a:lnTo>
                    <a:lnTo>
                      <a:pt x="933" y="419"/>
                    </a:lnTo>
                    <a:lnTo>
                      <a:pt x="933" y="420"/>
                    </a:lnTo>
                    <a:lnTo>
                      <a:pt x="934" y="421"/>
                    </a:lnTo>
                    <a:lnTo>
                      <a:pt x="934" y="421"/>
                    </a:lnTo>
                    <a:lnTo>
                      <a:pt x="934" y="421"/>
                    </a:lnTo>
                    <a:lnTo>
                      <a:pt x="935" y="420"/>
                    </a:lnTo>
                    <a:lnTo>
                      <a:pt x="935" y="420"/>
                    </a:lnTo>
                    <a:lnTo>
                      <a:pt x="935" y="421"/>
                    </a:lnTo>
                    <a:lnTo>
                      <a:pt x="936" y="420"/>
                    </a:lnTo>
                    <a:lnTo>
                      <a:pt x="936" y="420"/>
                    </a:lnTo>
                    <a:lnTo>
                      <a:pt x="936" y="419"/>
                    </a:lnTo>
                    <a:lnTo>
                      <a:pt x="937" y="420"/>
                    </a:lnTo>
                    <a:lnTo>
                      <a:pt x="937" y="421"/>
                    </a:lnTo>
                    <a:lnTo>
                      <a:pt x="939" y="419"/>
                    </a:lnTo>
                    <a:lnTo>
                      <a:pt x="939" y="419"/>
                    </a:lnTo>
                    <a:lnTo>
                      <a:pt x="939" y="415"/>
                    </a:lnTo>
                    <a:lnTo>
                      <a:pt x="940" y="415"/>
                    </a:lnTo>
                    <a:lnTo>
                      <a:pt x="940" y="414"/>
                    </a:lnTo>
                    <a:lnTo>
                      <a:pt x="940" y="413"/>
                    </a:lnTo>
                    <a:lnTo>
                      <a:pt x="941" y="412"/>
                    </a:lnTo>
                    <a:lnTo>
                      <a:pt x="941" y="411"/>
                    </a:lnTo>
                    <a:lnTo>
                      <a:pt x="941" y="408"/>
                    </a:lnTo>
                    <a:lnTo>
                      <a:pt x="942" y="406"/>
                    </a:lnTo>
                    <a:lnTo>
                      <a:pt x="942" y="404"/>
                    </a:lnTo>
                    <a:lnTo>
                      <a:pt x="943" y="403"/>
                    </a:lnTo>
                    <a:lnTo>
                      <a:pt x="943" y="400"/>
                    </a:lnTo>
                    <a:lnTo>
                      <a:pt x="943" y="400"/>
                    </a:lnTo>
                    <a:lnTo>
                      <a:pt x="944" y="400"/>
                    </a:lnTo>
                    <a:lnTo>
                      <a:pt x="944" y="401"/>
                    </a:lnTo>
                    <a:lnTo>
                      <a:pt x="944" y="400"/>
                    </a:lnTo>
                    <a:lnTo>
                      <a:pt x="945" y="397"/>
                    </a:lnTo>
                    <a:lnTo>
                      <a:pt x="945" y="399"/>
                    </a:lnTo>
                    <a:lnTo>
                      <a:pt x="945" y="400"/>
                    </a:lnTo>
                    <a:lnTo>
                      <a:pt x="946" y="402"/>
                    </a:lnTo>
                    <a:lnTo>
                      <a:pt x="946" y="401"/>
                    </a:lnTo>
                    <a:lnTo>
                      <a:pt x="948" y="400"/>
                    </a:lnTo>
                    <a:lnTo>
                      <a:pt x="948" y="401"/>
                    </a:lnTo>
                    <a:lnTo>
                      <a:pt x="948" y="402"/>
                    </a:lnTo>
                    <a:lnTo>
                      <a:pt x="949" y="401"/>
                    </a:lnTo>
                    <a:lnTo>
                      <a:pt x="949" y="400"/>
                    </a:lnTo>
                    <a:lnTo>
                      <a:pt x="949" y="399"/>
                    </a:lnTo>
                    <a:lnTo>
                      <a:pt x="950" y="397"/>
                    </a:lnTo>
                    <a:lnTo>
                      <a:pt x="950" y="395"/>
                    </a:lnTo>
                    <a:lnTo>
                      <a:pt x="951" y="393"/>
                    </a:lnTo>
                    <a:lnTo>
                      <a:pt x="951" y="392"/>
                    </a:lnTo>
                    <a:lnTo>
                      <a:pt x="951" y="391"/>
                    </a:lnTo>
                    <a:lnTo>
                      <a:pt x="952" y="391"/>
                    </a:lnTo>
                    <a:lnTo>
                      <a:pt x="952" y="391"/>
                    </a:lnTo>
                    <a:lnTo>
                      <a:pt x="952" y="391"/>
                    </a:lnTo>
                    <a:lnTo>
                      <a:pt x="953" y="392"/>
                    </a:lnTo>
                    <a:lnTo>
                      <a:pt x="953" y="393"/>
                    </a:lnTo>
                    <a:lnTo>
                      <a:pt x="953" y="390"/>
                    </a:lnTo>
                    <a:lnTo>
                      <a:pt x="954" y="390"/>
                    </a:lnTo>
                    <a:lnTo>
                      <a:pt x="954" y="390"/>
                    </a:lnTo>
                    <a:lnTo>
                      <a:pt x="955" y="388"/>
                    </a:lnTo>
                    <a:lnTo>
                      <a:pt x="955" y="390"/>
                    </a:lnTo>
                    <a:lnTo>
                      <a:pt x="955" y="390"/>
                    </a:lnTo>
                    <a:lnTo>
                      <a:pt x="957" y="391"/>
                    </a:lnTo>
                    <a:lnTo>
                      <a:pt x="957" y="391"/>
                    </a:lnTo>
                    <a:lnTo>
                      <a:pt x="957" y="392"/>
                    </a:lnTo>
                    <a:lnTo>
                      <a:pt x="958" y="391"/>
                    </a:lnTo>
                    <a:lnTo>
                      <a:pt x="958" y="391"/>
                    </a:lnTo>
                    <a:lnTo>
                      <a:pt x="958" y="390"/>
                    </a:lnTo>
                    <a:lnTo>
                      <a:pt x="959" y="390"/>
                    </a:lnTo>
                    <a:lnTo>
                      <a:pt x="959" y="388"/>
                    </a:lnTo>
                    <a:lnTo>
                      <a:pt x="960" y="388"/>
                    </a:lnTo>
                    <a:lnTo>
                      <a:pt x="960" y="387"/>
                    </a:lnTo>
                    <a:lnTo>
                      <a:pt x="960" y="386"/>
                    </a:lnTo>
                    <a:lnTo>
                      <a:pt x="961" y="387"/>
                    </a:lnTo>
                    <a:lnTo>
                      <a:pt x="961" y="386"/>
                    </a:lnTo>
                    <a:lnTo>
                      <a:pt x="961" y="387"/>
                    </a:lnTo>
                    <a:lnTo>
                      <a:pt x="962" y="387"/>
                    </a:lnTo>
                    <a:lnTo>
                      <a:pt x="962" y="385"/>
                    </a:lnTo>
                    <a:lnTo>
                      <a:pt x="962" y="387"/>
                    </a:lnTo>
                    <a:lnTo>
                      <a:pt x="963" y="388"/>
                    </a:lnTo>
                    <a:lnTo>
                      <a:pt x="963" y="388"/>
                    </a:lnTo>
                    <a:lnTo>
                      <a:pt x="964" y="387"/>
                    </a:lnTo>
                    <a:lnTo>
                      <a:pt x="964" y="384"/>
                    </a:lnTo>
                    <a:lnTo>
                      <a:pt x="964" y="384"/>
                    </a:lnTo>
                    <a:lnTo>
                      <a:pt x="966" y="384"/>
                    </a:lnTo>
                    <a:lnTo>
                      <a:pt x="966" y="383"/>
                    </a:lnTo>
                    <a:lnTo>
                      <a:pt x="966" y="383"/>
                    </a:lnTo>
                    <a:lnTo>
                      <a:pt x="967" y="381"/>
                    </a:lnTo>
                    <a:lnTo>
                      <a:pt x="967" y="378"/>
                    </a:lnTo>
                    <a:lnTo>
                      <a:pt x="967" y="375"/>
                    </a:lnTo>
                    <a:lnTo>
                      <a:pt x="968" y="373"/>
                    </a:lnTo>
                    <a:lnTo>
                      <a:pt x="968" y="374"/>
                    </a:lnTo>
                    <a:lnTo>
                      <a:pt x="969" y="374"/>
                    </a:lnTo>
                    <a:lnTo>
                      <a:pt x="969" y="372"/>
                    </a:lnTo>
                    <a:lnTo>
                      <a:pt x="969" y="368"/>
                    </a:lnTo>
                    <a:lnTo>
                      <a:pt x="970" y="367"/>
                    </a:lnTo>
                    <a:lnTo>
                      <a:pt x="970" y="367"/>
                    </a:lnTo>
                    <a:lnTo>
                      <a:pt x="970" y="368"/>
                    </a:lnTo>
                    <a:lnTo>
                      <a:pt x="971" y="369"/>
                    </a:lnTo>
                    <a:lnTo>
                      <a:pt x="971" y="372"/>
                    </a:lnTo>
                    <a:lnTo>
                      <a:pt x="971" y="373"/>
                    </a:lnTo>
                    <a:lnTo>
                      <a:pt x="972" y="376"/>
                    </a:lnTo>
                    <a:lnTo>
                      <a:pt x="972" y="376"/>
                    </a:lnTo>
                    <a:lnTo>
                      <a:pt x="973" y="376"/>
                    </a:lnTo>
                    <a:lnTo>
                      <a:pt x="973" y="375"/>
                    </a:lnTo>
                    <a:lnTo>
                      <a:pt x="973" y="374"/>
                    </a:lnTo>
                    <a:lnTo>
                      <a:pt x="975" y="370"/>
                    </a:lnTo>
                    <a:lnTo>
                      <a:pt x="975" y="369"/>
                    </a:lnTo>
                    <a:lnTo>
                      <a:pt x="975" y="368"/>
                    </a:lnTo>
                    <a:lnTo>
                      <a:pt x="976" y="368"/>
                    </a:lnTo>
                    <a:lnTo>
                      <a:pt x="976" y="367"/>
                    </a:lnTo>
                    <a:lnTo>
                      <a:pt x="976" y="369"/>
                    </a:lnTo>
                    <a:lnTo>
                      <a:pt x="977" y="369"/>
                    </a:lnTo>
                    <a:lnTo>
                      <a:pt x="977" y="368"/>
                    </a:lnTo>
                    <a:lnTo>
                      <a:pt x="978" y="368"/>
                    </a:lnTo>
                    <a:lnTo>
                      <a:pt x="978" y="369"/>
                    </a:lnTo>
                    <a:lnTo>
                      <a:pt x="978" y="369"/>
                    </a:lnTo>
                    <a:lnTo>
                      <a:pt x="979" y="369"/>
                    </a:lnTo>
                    <a:lnTo>
                      <a:pt x="979" y="370"/>
                    </a:lnTo>
                    <a:lnTo>
                      <a:pt x="979" y="372"/>
                    </a:lnTo>
                    <a:lnTo>
                      <a:pt x="980" y="370"/>
                    </a:lnTo>
                    <a:lnTo>
                      <a:pt x="980" y="368"/>
                    </a:lnTo>
                    <a:lnTo>
                      <a:pt x="980" y="366"/>
                    </a:lnTo>
                    <a:lnTo>
                      <a:pt x="981" y="366"/>
                    </a:lnTo>
                    <a:lnTo>
                      <a:pt x="981" y="364"/>
                    </a:lnTo>
                    <a:lnTo>
                      <a:pt x="982" y="363"/>
                    </a:lnTo>
                    <a:lnTo>
                      <a:pt x="982" y="363"/>
                    </a:lnTo>
                    <a:lnTo>
                      <a:pt x="982" y="364"/>
                    </a:lnTo>
                    <a:lnTo>
                      <a:pt x="984" y="360"/>
                    </a:lnTo>
                    <a:lnTo>
                      <a:pt x="984" y="362"/>
                    </a:lnTo>
                    <a:lnTo>
                      <a:pt x="984" y="362"/>
                    </a:lnTo>
                    <a:lnTo>
                      <a:pt x="985" y="364"/>
                    </a:lnTo>
                    <a:lnTo>
                      <a:pt x="985" y="362"/>
                    </a:lnTo>
                    <a:lnTo>
                      <a:pt x="985" y="360"/>
                    </a:lnTo>
                    <a:lnTo>
                      <a:pt x="986" y="360"/>
                    </a:lnTo>
                    <a:lnTo>
                      <a:pt x="986" y="360"/>
                    </a:lnTo>
                    <a:lnTo>
                      <a:pt x="987" y="359"/>
                    </a:lnTo>
                    <a:lnTo>
                      <a:pt x="987" y="358"/>
                    </a:lnTo>
                    <a:lnTo>
                      <a:pt x="987" y="358"/>
                    </a:lnTo>
                    <a:lnTo>
                      <a:pt x="988" y="358"/>
                    </a:lnTo>
                    <a:lnTo>
                      <a:pt x="988" y="357"/>
                    </a:lnTo>
                    <a:lnTo>
                      <a:pt x="988" y="356"/>
                    </a:lnTo>
                    <a:lnTo>
                      <a:pt x="989" y="355"/>
                    </a:lnTo>
                    <a:lnTo>
                      <a:pt x="989" y="354"/>
                    </a:lnTo>
                    <a:lnTo>
                      <a:pt x="989" y="356"/>
                    </a:lnTo>
                    <a:lnTo>
                      <a:pt x="990" y="357"/>
                    </a:lnTo>
                    <a:lnTo>
                      <a:pt x="990" y="357"/>
                    </a:lnTo>
                    <a:lnTo>
                      <a:pt x="991" y="356"/>
                    </a:lnTo>
                    <a:lnTo>
                      <a:pt x="991" y="356"/>
                    </a:lnTo>
                    <a:lnTo>
                      <a:pt x="991" y="356"/>
                    </a:lnTo>
                    <a:lnTo>
                      <a:pt x="993" y="357"/>
                    </a:lnTo>
                    <a:lnTo>
                      <a:pt x="993" y="358"/>
                    </a:lnTo>
                    <a:lnTo>
                      <a:pt x="993" y="358"/>
                    </a:lnTo>
                    <a:lnTo>
                      <a:pt x="994" y="357"/>
                    </a:lnTo>
                    <a:lnTo>
                      <a:pt x="994" y="356"/>
                    </a:lnTo>
                    <a:lnTo>
                      <a:pt x="995" y="357"/>
                    </a:lnTo>
                    <a:lnTo>
                      <a:pt x="995" y="356"/>
                    </a:lnTo>
                    <a:lnTo>
                      <a:pt x="995" y="354"/>
                    </a:lnTo>
                    <a:lnTo>
                      <a:pt x="996" y="356"/>
                    </a:lnTo>
                    <a:lnTo>
                      <a:pt x="996" y="354"/>
                    </a:lnTo>
                    <a:lnTo>
                      <a:pt x="996" y="353"/>
                    </a:lnTo>
                    <a:lnTo>
                      <a:pt x="997" y="353"/>
                    </a:lnTo>
                    <a:lnTo>
                      <a:pt x="997" y="350"/>
                    </a:lnTo>
                    <a:lnTo>
                      <a:pt x="997" y="350"/>
                    </a:lnTo>
                    <a:lnTo>
                      <a:pt x="998" y="350"/>
                    </a:lnTo>
                    <a:lnTo>
                      <a:pt x="998" y="349"/>
                    </a:lnTo>
                    <a:lnTo>
                      <a:pt x="999" y="348"/>
                    </a:lnTo>
                    <a:lnTo>
                      <a:pt x="999" y="348"/>
                    </a:lnTo>
                    <a:lnTo>
                      <a:pt x="999" y="348"/>
                    </a:lnTo>
                    <a:lnTo>
                      <a:pt x="1000" y="349"/>
                    </a:lnTo>
                    <a:lnTo>
                      <a:pt x="1000" y="349"/>
                    </a:lnTo>
                    <a:lnTo>
                      <a:pt x="1000" y="349"/>
                    </a:lnTo>
                    <a:lnTo>
                      <a:pt x="1002" y="349"/>
                    </a:lnTo>
                    <a:lnTo>
                      <a:pt x="1002" y="348"/>
                    </a:lnTo>
                    <a:lnTo>
                      <a:pt x="1002" y="348"/>
                    </a:lnTo>
                    <a:lnTo>
                      <a:pt x="1003" y="348"/>
                    </a:lnTo>
                    <a:lnTo>
                      <a:pt x="1003" y="346"/>
                    </a:lnTo>
                    <a:lnTo>
                      <a:pt x="1004" y="346"/>
                    </a:lnTo>
                    <a:lnTo>
                      <a:pt x="1004" y="346"/>
                    </a:lnTo>
                    <a:lnTo>
                      <a:pt x="1004" y="347"/>
                    </a:lnTo>
                    <a:lnTo>
                      <a:pt x="1005" y="345"/>
                    </a:lnTo>
                    <a:lnTo>
                      <a:pt x="1005" y="342"/>
                    </a:lnTo>
                    <a:lnTo>
                      <a:pt x="1005" y="342"/>
                    </a:lnTo>
                    <a:lnTo>
                      <a:pt x="1006" y="345"/>
                    </a:lnTo>
                    <a:lnTo>
                      <a:pt x="1006" y="347"/>
                    </a:lnTo>
                    <a:lnTo>
                      <a:pt x="1006" y="346"/>
                    </a:lnTo>
                    <a:lnTo>
                      <a:pt x="1007" y="348"/>
                    </a:lnTo>
                    <a:lnTo>
                      <a:pt x="1007" y="350"/>
                    </a:lnTo>
                    <a:lnTo>
                      <a:pt x="1008" y="353"/>
                    </a:lnTo>
                    <a:lnTo>
                      <a:pt x="1008" y="353"/>
                    </a:lnTo>
                    <a:lnTo>
                      <a:pt x="1008" y="353"/>
                    </a:lnTo>
                    <a:lnTo>
                      <a:pt x="1009" y="351"/>
                    </a:lnTo>
                    <a:lnTo>
                      <a:pt x="1009" y="351"/>
                    </a:lnTo>
                    <a:lnTo>
                      <a:pt x="1009" y="350"/>
                    </a:lnTo>
                    <a:lnTo>
                      <a:pt x="1011" y="348"/>
                    </a:lnTo>
                    <a:lnTo>
                      <a:pt x="1011" y="346"/>
                    </a:lnTo>
                    <a:lnTo>
                      <a:pt x="1011" y="345"/>
                    </a:lnTo>
                    <a:lnTo>
                      <a:pt x="1012" y="342"/>
                    </a:lnTo>
                    <a:lnTo>
                      <a:pt x="1012" y="345"/>
                    </a:lnTo>
                    <a:lnTo>
                      <a:pt x="1013" y="341"/>
                    </a:lnTo>
                    <a:lnTo>
                      <a:pt x="1013" y="339"/>
                    </a:lnTo>
                    <a:lnTo>
                      <a:pt x="1013" y="338"/>
                    </a:lnTo>
                    <a:lnTo>
                      <a:pt x="1014" y="336"/>
                    </a:lnTo>
                    <a:lnTo>
                      <a:pt x="1014" y="338"/>
                    </a:lnTo>
                    <a:lnTo>
                      <a:pt x="1014" y="338"/>
                    </a:lnTo>
                    <a:lnTo>
                      <a:pt x="1015" y="338"/>
                    </a:lnTo>
                    <a:lnTo>
                      <a:pt x="1015" y="337"/>
                    </a:lnTo>
                    <a:lnTo>
                      <a:pt x="1015" y="337"/>
                    </a:lnTo>
                    <a:lnTo>
                      <a:pt x="1016" y="336"/>
                    </a:lnTo>
                    <a:lnTo>
                      <a:pt x="1016" y="336"/>
                    </a:lnTo>
                    <a:lnTo>
                      <a:pt x="1017" y="337"/>
                    </a:lnTo>
                    <a:lnTo>
                      <a:pt x="1017" y="335"/>
                    </a:lnTo>
                    <a:lnTo>
                      <a:pt x="1017" y="336"/>
                    </a:lnTo>
                    <a:lnTo>
                      <a:pt x="1018" y="336"/>
                    </a:lnTo>
                    <a:lnTo>
                      <a:pt x="1018" y="335"/>
                    </a:lnTo>
                    <a:lnTo>
                      <a:pt x="1018" y="336"/>
                    </a:lnTo>
                    <a:lnTo>
                      <a:pt x="1020" y="335"/>
                    </a:lnTo>
                    <a:lnTo>
                      <a:pt x="1020" y="336"/>
                    </a:lnTo>
                    <a:lnTo>
                      <a:pt x="1020" y="337"/>
                    </a:lnTo>
                    <a:lnTo>
                      <a:pt x="1021" y="336"/>
                    </a:lnTo>
                    <a:lnTo>
                      <a:pt x="1021" y="335"/>
                    </a:lnTo>
                    <a:lnTo>
                      <a:pt x="1022" y="335"/>
                    </a:lnTo>
                    <a:lnTo>
                      <a:pt x="1022" y="336"/>
                    </a:lnTo>
                    <a:lnTo>
                      <a:pt x="1022" y="336"/>
                    </a:lnTo>
                    <a:lnTo>
                      <a:pt x="1023" y="335"/>
                    </a:lnTo>
                    <a:lnTo>
                      <a:pt x="1023" y="335"/>
                    </a:lnTo>
                    <a:lnTo>
                      <a:pt x="1023" y="335"/>
                    </a:lnTo>
                    <a:lnTo>
                      <a:pt x="1024" y="335"/>
                    </a:lnTo>
                    <a:lnTo>
                      <a:pt x="1024" y="337"/>
                    </a:lnTo>
                    <a:lnTo>
                      <a:pt x="1024" y="337"/>
                    </a:lnTo>
                    <a:lnTo>
                      <a:pt x="1025" y="338"/>
                    </a:lnTo>
                    <a:lnTo>
                      <a:pt x="1025" y="336"/>
                    </a:lnTo>
                    <a:lnTo>
                      <a:pt x="1026" y="336"/>
                    </a:lnTo>
                    <a:lnTo>
                      <a:pt x="1026" y="337"/>
                    </a:lnTo>
                    <a:lnTo>
                      <a:pt x="1026" y="335"/>
                    </a:lnTo>
                    <a:lnTo>
                      <a:pt x="1027" y="335"/>
                    </a:lnTo>
                    <a:lnTo>
                      <a:pt x="1027" y="333"/>
                    </a:lnTo>
                    <a:lnTo>
                      <a:pt x="1027" y="333"/>
                    </a:lnTo>
                    <a:lnTo>
                      <a:pt x="1029" y="333"/>
                    </a:lnTo>
                    <a:lnTo>
                      <a:pt x="1029" y="332"/>
                    </a:lnTo>
                    <a:lnTo>
                      <a:pt x="1029" y="332"/>
                    </a:lnTo>
                    <a:lnTo>
                      <a:pt x="1030" y="333"/>
                    </a:lnTo>
                    <a:lnTo>
                      <a:pt x="1030" y="333"/>
                    </a:lnTo>
                    <a:lnTo>
                      <a:pt x="1031" y="333"/>
                    </a:lnTo>
                    <a:lnTo>
                      <a:pt x="1031" y="332"/>
                    </a:lnTo>
                    <a:lnTo>
                      <a:pt x="1031" y="330"/>
                    </a:lnTo>
                    <a:lnTo>
                      <a:pt x="1032" y="329"/>
                    </a:lnTo>
                    <a:lnTo>
                      <a:pt x="1032" y="327"/>
                    </a:lnTo>
                    <a:lnTo>
                      <a:pt x="1032" y="326"/>
                    </a:lnTo>
                    <a:lnTo>
                      <a:pt x="1033" y="327"/>
                    </a:lnTo>
                    <a:lnTo>
                      <a:pt x="1033" y="326"/>
                    </a:lnTo>
                    <a:lnTo>
                      <a:pt x="1033" y="326"/>
                    </a:lnTo>
                    <a:lnTo>
                      <a:pt x="1034" y="323"/>
                    </a:lnTo>
                    <a:lnTo>
                      <a:pt x="1034" y="321"/>
                    </a:lnTo>
                    <a:lnTo>
                      <a:pt x="1035" y="321"/>
                    </a:lnTo>
                    <a:lnTo>
                      <a:pt x="1035" y="319"/>
                    </a:lnTo>
                    <a:lnTo>
                      <a:pt x="1035" y="319"/>
                    </a:lnTo>
                    <a:lnTo>
                      <a:pt x="1036" y="320"/>
                    </a:lnTo>
                    <a:lnTo>
                      <a:pt x="1036" y="320"/>
                    </a:lnTo>
                    <a:lnTo>
                      <a:pt x="1036" y="319"/>
                    </a:lnTo>
                    <a:lnTo>
                      <a:pt x="1038" y="319"/>
                    </a:lnTo>
                    <a:lnTo>
                      <a:pt x="1038" y="320"/>
                    </a:lnTo>
                    <a:lnTo>
                      <a:pt x="1039" y="320"/>
                    </a:lnTo>
                    <a:lnTo>
                      <a:pt x="1039" y="319"/>
                    </a:lnTo>
                    <a:lnTo>
                      <a:pt x="1039" y="318"/>
                    </a:lnTo>
                    <a:lnTo>
                      <a:pt x="1040" y="317"/>
                    </a:lnTo>
                    <a:lnTo>
                      <a:pt x="1040" y="320"/>
                    </a:lnTo>
                    <a:lnTo>
                      <a:pt x="1040" y="321"/>
                    </a:lnTo>
                    <a:lnTo>
                      <a:pt x="1041" y="318"/>
                    </a:lnTo>
                    <a:lnTo>
                      <a:pt x="1041" y="318"/>
                    </a:lnTo>
                    <a:lnTo>
                      <a:pt x="1041" y="318"/>
                    </a:lnTo>
                    <a:lnTo>
                      <a:pt x="1042" y="317"/>
                    </a:lnTo>
                    <a:lnTo>
                      <a:pt x="1042" y="318"/>
                    </a:lnTo>
                    <a:lnTo>
                      <a:pt x="1043" y="317"/>
                    </a:lnTo>
                    <a:lnTo>
                      <a:pt x="1043" y="318"/>
                    </a:lnTo>
                    <a:lnTo>
                      <a:pt x="1043" y="317"/>
                    </a:lnTo>
                    <a:lnTo>
                      <a:pt x="1044" y="317"/>
                    </a:lnTo>
                    <a:lnTo>
                      <a:pt x="1044" y="315"/>
                    </a:lnTo>
                    <a:lnTo>
                      <a:pt x="1044" y="315"/>
                    </a:lnTo>
                    <a:lnTo>
                      <a:pt x="1045" y="315"/>
                    </a:lnTo>
                    <a:lnTo>
                      <a:pt x="1045" y="315"/>
                    </a:lnTo>
                    <a:lnTo>
                      <a:pt x="1045" y="311"/>
                    </a:lnTo>
                    <a:lnTo>
                      <a:pt x="1047" y="310"/>
                    </a:lnTo>
                    <a:lnTo>
                      <a:pt x="1047" y="308"/>
                    </a:lnTo>
                    <a:lnTo>
                      <a:pt x="1048" y="308"/>
                    </a:lnTo>
                    <a:lnTo>
                      <a:pt x="1048" y="308"/>
                    </a:lnTo>
                    <a:lnTo>
                      <a:pt x="1048" y="308"/>
                    </a:lnTo>
                    <a:lnTo>
                      <a:pt x="1049" y="306"/>
                    </a:lnTo>
                    <a:lnTo>
                      <a:pt x="1049" y="305"/>
                    </a:lnTo>
                    <a:lnTo>
                      <a:pt x="1049" y="306"/>
                    </a:lnTo>
                    <a:lnTo>
                      <a:pt x="1050" y="304"/>
                    </a:lnTo>
                    <a:lnTo>
                      <a:pt x="1050" y="303"/>
                    </a:lnTo>
                    <a:lnTo>
                      <a:pt x="1050" y="304"/>
                    </a:lnTo>
                    <a:lnTo>
                      <a:pt x="1051" y="303"/>
                    </a:lnTo>
                    <a:lnTo>
                      <a:pt x="1051" y="302"/>
                    </a:lnTo>
                    <a:lnTo>
                      <a:pt x="1052" y="300"/>
                    </a:lnTo>
                    <a:lnTo>
                      <a:pt x="1052" y="299"/>
                    </a:lnTo>
                    <a:lnTo>
                      <a:pt x="1052" y="300"/>
                    </a:lnTo>
                    <a:lnTo>
                      <a:pt x="1053" y="297"/>
                    </a:lnTo>
                    <a:lnTo>
                      <a:pt x="1053" y="299"/>
                    </a:lnTo>
                    <a:lnTo>
                      <a:pt x="1053" y="301"/>
                    </a:lnTo>
                    <a:lnTo>
                      <a:pt x="1054" y="301"/>
                    </a:lnTo>
                    <a:lnTo>
                      <a:pt x="1054" y="302"/>
                    </a:lnTo>
                    <a:lnTo>
                      <a:pt x="1054" y="302"/>
                    </a:lnTo>
                    <a:lnTo>
                      <a:pt x="1056" y="299"/>
                    </a:lnTo>
                    <a:lnTo>
                      <a:pt x="1056" y="295"/>
                    </a:lnTo>
                    <a:lnTo>
                      <a:pt x="1057" y="292"/>
                    </a:lnTo>
                    <a:lnTo>
                      <a:pt x="1057" y="293"/>
                    </a:lnTo>
                    <a:lnTo>
                      <a:pt x="1057" y="291"/>
                    </a:lnTo>
                    <a:lnTo>
                      <a:pt x="1058" y="291"/>
                    </a:lnTo>
                    <a:lnTo>
                      <a:pt x="1058" y="292"/>
                    </a:lnTo>
                    <a:lnTo>
                      <a:pt x="1058" y="291"/>
                    </a:lnTo>
                    <a:lnTo>
                      <a:pt x="1059" y="291"/>
                    </a:lnTo>
                    <a:lnTo>
                      <a:pt x="1059" y="290"/>
                    </a:lnTo>
                    <a:lnTo>
                      <a:pt x="1059" y="291"/>
                    </a:lnTo>
                    <a:lnTo>
                      <a:pt x="1060" y="290"/>
                    </a:lnTo>
                    <a:lnTo>
                      <a:pt x="1060" y="290"/>
                    </a:lnTo>
                    <a:lnTo>
                      <a:pt x="1061" y="290"/>
                    </a:lnTo>
                    <a:lnTo>
                      <a:pt x="1061" y="290"/>
                    </a:lnTo>
                    <a:lnTo>
                      <a:pt x="1061" y="290"/>
                    </a:lnTo>
                    <a:lnTo>
                      <a:pt x="1062" y="291"/>
                    </a:lnTo>
                    <a:lnTo>
                      <a:pt x="1062" y="292"/>
                    </a:lnTo>
                    <a:lnTo>
                      <a:pt x="1062" y="292"/>
                    </a:lnTo>
                    <a:lnTo>
                      <a:pt x="1063" y="292"/>
                    </a:lnTo>
                    <a:lnTo>
                      <a:pt x="1063" y="291"/>
                    </a:lnTo>
                    <a:lnTo>
                      <a:pt x="1063" y="292"/>
                    </a:lnTo>
                    <a:lnTo>
                      <a:pt x="1065" y="290"/>
                    </a:lnTo>
                    <a:lnTo>
                      <a:pt x="1065" y="290"/>
                    </a:lnTo>
                    <a:lnTo>
                      <a:pt x="1066" y="287"/>
                    </a:lnTo>
                    <a:lnTo>
                      <a:pt x="1066" y="287"/>
                    </a:lnTo>
                    <a:lnTo>
                      <a:pt x="1066" y="287"/>
                    </a:lnTo>
                    <a:lnTo>
                      <a:pt x="1067" y="287"/>
                    </a:lnTo>
                    <a:lnTo>
                      <a:pt x="1067" y="286"/>
                    </a:lnTo>
                    <a:lnTo>
                      <a:pt x="1067" y="283"/>
                    </a:lnTo>
                    <a:lnTo>
                      <a:pt x="1068" y="282"/>
                    </a:lnTo>
                    <a:lnTo>
                      <a:pt x="1068" y="281"/>
                    </a:lnTo>
                    <a:lnTo>
                      <a:pt x="1068" y="281"/>
                    </a:lnTo>
                    <a:lnTo>
                      <a:pt x="1069" y="279"/>
                    </a:lnTo>
                    <a:lnTo>
                      <a:pt x="1069" y="279"/>
                    </a:lnTo>
                    <a:lnTo>
                      <a:pt x="1070" y="279"/>
                    </a:lnTo>
                    <a:lnTo>
                      <a:pt x="1070" y="281"/>
                    </a:lnTo>
                    <a:lnTo>
                      <a:pt x="1070" y="281"/>
                    </a:lnTo>
                    <a:lnTo>
                      <a:pt x="1071" y="281"/>
                    </a:lnTo>
                    <a:lnTo>
                      <a:pt x="1071" y="281"/>
                    </a:lnTo>
                    <a:lnTo>
                      <a:pt x="1071" y="278"/>
                    </a:lnTo>
                    <a:lnTo>
                      <a:pt x="1072" y="277"/>
                    </a:lnTo>
                    <a:lnTo>
                      <a:pt x="1072" y="277"/>
                    </a:lnTo>
                    <a:lnTo>
                      <a:pt x="1072" y="276"/>
                    </a:lnTo>
                    <a:lnTo>
                      <a:pt x="1074" y="278"/>
                    </a:lnTo>
                    <a:lnTo>
                      <a:pt x="1074" y="279"/>
                    </a:lnTo>
                    <a:lnTo>
                      <a:pt x="1075" y="282"/>
                    </a:lnTo>
                    <a:lnTo>
                      <a:pt x="1075" y="281"/>
                    </a:lnTo>
                    <a:lnTo>
                      <a:pt x="1075" y="279"/>
                    </a:lnTo>
                    <a:lnTo>
                      <a:pt x="1076" y="278"/>
                    </a:lnTo>
                    <a:lnTo>
                      <a:pt x="1076" y="277"/>
                    </a:lnTo>
                    <a:lnTo>
                      <a:pt x="1076" y="275"/>
                    </a:lnTo>
                    <a:lnTo>
                      <a:pt x="1077" y="275"/>
                    </a:lnTo>
                    <a:lnTo>
                      <a:pt x="1077" y="276"/>
                    </a:lnTo>
                    <a:lnTo>
                      <a:pt x="1077" y="276"/>
                    </a:lnTo>
                    <a:lnTo>
                      <a:pt x="1078" y="277"/>
                    </a:lnTo>
                    <a:lnTo>
                      <a:pt x="1078" y="278"/>
                    </a:lnTo>
                    <a:lnTo>
                      <a:pt x="1079" y="279"/>
                    </a:lnTo>
                    <a:lnTo>
                      <a:pt x="1079" y="279"/>
                    </a:lnTo>
                    <a:lnTo>
                      <a:pt x="1079" y="281"/>
                    </a:lnTo>
                    <a:lnTo>
                      <a:pt x="1080" y="281"/>
                    </a:lnTo>
                    <a:lnTo>
                      <a:pt x="1080" y="282"/>
                    </a:lnTo>
                    <a:lnTo>
                      <a:pt x="1080" y="281"/>
                    </a:lnTo>
                    <a:lnTo>
                      <a:pt x="1081" y="281"/>
                    </a:lnTo>
                    <a:lnTo>
                      <a:pt x="1081" y="279"/>
                    </a:lnTo>
                    <a:lnTo>
                      <a:pt x="1083" y="281"/>
                    </a:lnTo>
                    <a:lnTo>
                      <a:pt x="1083" y="279"/>
                    </a:lnTo>
                    <a:lnTo>
                      <a:pt x="1083" y="278"/>
                    </a:lnTo>
                    <a:lnTo>
                      <a:pt x="1084" y="275"/>
                    </a:lnTo>
                    <a:lnTo>
                      <a:pt x="1084" y="274"/>
                    </a:lnTo>
                    <a:lnTo>
                      <a:pt x="1084" y="275"/>
                    </a:lnTo>
                    <a:lnTo>
                      <a:pt x="1085" y="275"/>
                    </a:lnTo>
                    <a:lnTo>
                      <a:pt x="1085" y="274"/>
                    </a:lnTo>
                    <a:lnTo>
                      <a:pt x="1085" y="274"/>
                    </a:lnTo>
                    <a:lnTo>
                      <a:pt x="1086" y="274"/>
                    </a:lnTo>
                    <a:lnTo>
                      <a:pt x="1086" y="274"/>
                    </a:lnTo>
                    <a:lnTo>
                      <a:pt x="1087" y="275"/>
                    </a:lnTo>
                    <a:lnTo>
                      <a:pt x="1087" y="276"/>
                    </a:lnTo>
                    <a:lnTo>
                      <a:pt x="1087" y="276"/>
                    </a:lnTo>
                    <a:lnTo>
                      <a:pt x="1088" y="278"/>
                    </a:lnTo>
                    <a:lnTo>
                      <a:pt x="1088" y="279"/>
                    </a:lnTo>
                    <a:lnTo>
                      <a:pt x="1088" y="279"/>
                    </a:lnTo>
                    <a:lnTo>
                      <a:pt x="1089" y="281"/>
                    </a:lnTo>
                    <a:lnTo>
                      <a:pt x="1089" y="281"/>
                    </a:lnTo>
                    <a:lnTo>
                      <a:pt x="1089" y="281"/>
                    </a:lnTo>
                    <a:lnTo>
                      <a:pt x="1090" y="283"/>
                    </a:lnTo>
                    <a:lnTo>
                      <a:pt x="1090" y="283"/>
                    </a:lnTo>
                    <a:lnTo>
                      <a:pt x="1092" y="284"/>
                    </a:lnTo>
                    <a:lnTo>
                      <a:pt x="1092" y="282"/>
                    </a:lnTo>
                    <a:lnTo>
                      <a:pt x="1092" y="281"/>
                    </a:lnTo>
                    <a:lnTo>
                      <a:pt x="1093" y="278"/>
                    </a:lnTo>
                    <a:lnTo>
                      <a:pt x="1093" y="274"/>
                    </a:lnTo>
                    <a:lnTo>
                      <a:pt x="1093" y="274"/>
                    </a:lnTo>
                    <a:lnTo>
                      <a:pt x="1094" y="272"/>
                    </a:lnTo>
                    <a:lnTo>
                      <a:pt x="1094" y="268"/>
                    </a:lnTo>
                    <a:lnTo>
                      <a:pt x="1094" y="268"/>
                    </a:lnTo>
                    <a:lnTo>
                      <a:pt x="1095" y="265"/>
                    </a:lnTo>
                    <a:lnTo>
                      <a:pt x="1095" y="264"/>
                    </a:lnTo>
                    <a:lnTo>
                      <a:pt x="1096" y="264"/>
                    </a:lnTo>
                    <a:lnTo>
                      <a:pt x="1096" y="265"/>
                    </a:lnTo>
                    <a:lnTo>
                      <a:pt x="1096" y="266"/>
                    </a:lnTo>
                    <a:lnTo>
                      <a:pt x="1097" y="268"/>
                    </a:lnTo>
                    <a:lnTo>
                      <a:pt x="1097" y="271"/>
                    </a:lnTo>
                    <a:lnTo>
                      <a:pt x="1097" y="272"/>
                    </a:lnTo>
                    <a:lnTo>
                      <a:pt x="1098" y="272"/>
                    </a:lnTo>
                    <a:lnTo>
                      <a:pt x="1098" y="272"/>
                    </a:lnTo>
                    <a:lnTo>
                      <a:pt x="1098" y="272"/>
                    </a:lnTo>
                    <a:lnTo>
                      <a:pt x="1099" y="272"/>
                    </a:lnTo>
                    <a:lnTo>
                      <a:pt x="1099" y="273"/>
                    </a:lnTo>
                    <a:lnTo>
                      <a:pt x="1100" y="272"/>
                    </a:lnTo>
                    <a:lnTo>
                      <a:pt x="1100" y="272"/>
                    </a:lnTo>
                    <a:lnTo>
                      <a:pt x="1100" y="269"/>
                    </a:lnTo>
                    <a:lnTo>
                      <a:pt x="1102" y="267"/>
                    </a:lnTo>
                    <a:lnTo>
                      <a:pt x="1102" y="267"/>
                    </a:lnTo>
                    <a:lnTo>
                      <a:pt x="1102" y="266"/>
                    </a:lnTo>
                    <a:lnTo>
                      <a:pt x="1103" y="266"/>
                    </a:lnTo>
                    <a:lnTo>
                      <a:pt x="1103" y="266"/>
                    </a:lnTo>
                    <a:lnTo>
                      <a:pt x="1103" y="264"/>
                    </a:lnTo>
                    <a:lnTo>
                      <a:pt x="1104" y="264"/>
                    </a:lnTo>
                    <a:lnTo>
                      <a:pt x="1104" y="263"/>
                    </a:lnTo>
                    <a:lnTo>
                      <a:pt x="1105" y="262"/>
                    </a:lnTo>
                    <a:lnTo>
                      <a:pt x="1105" y="262"/>
                    </a:lnTo>
                    <a:lnTo>
                      <a:pt x="1105" y="264"/>
                    </a:lnTo>
                    <a:lnTo>
                      <a:pt x="1106" y="263"/>
                    </a:lnTo>
                    <a:lnTo>
                      <a:pt x="1106" y="265"/>
                    </a:lnTo>
                    <a:lnTo>
                      <a:pt x="1106" y="265"/>
                    </a:lnTo>
                    <a:lnTo>
                      <a:pt x="1107" y="265"/>
                    </a:lnTo>
                    <a:lnTo>
                      <a:pt x="1107" y="264"/>
                    </a:lnTo>
                    <a:lnTo>
                      <a:pt x="1107" y="264"/>
                    </a:lnTo>
                    <a:lnTo>
                      <a:pt x="1108" y="265"/>
                    </a:lnTo>
                    <a:lnTo>
                      <a:pt x="1108" y="264"/>
                    </a:lnTo>
                    <a:lnTo>
                      <a:pt x="1109" y="264"/>
                    </a:lnTo>
                    <a:lnTo>
                      <a:pt x="1109" y="264"/>
                    </a:lnTo>
                    <a:lnTo>
                      <a:pt x="1109" y="265"/>
                    </a:lnTo>
                    <a:lnTo>
                      <a:pt x="1111" y="266"/>
                    </a:lnTo>
                    <a:lnTo>
                      <a:pt x="1111" y="265"/>
                    </a:lnTo>
                    <a:lnTo>
                      <a:pt x="1111" y="266"/>
                    </a:lnTo>
                    <a:lnTo>
                      <a:pt x="1112" y="266"/>
                    </a:lnTo>
                    <a:lnTo>
                      <a:pt x="1112" y="265"/>
                    </a:lnTo>
                    <a:lnTo>
                      <a:pt x="1112" y="264"/>
                    </a:lnTo>
                    <a:lnTo>
                      <a:pt x="1113" y="263"/>
                    </a:lnTo>
                    <a:lnTo>
                      <a:pt x="1113" y="263"/>
                    </a:lnTo>
                    <a:lnTo>
                      <a:pt x="1114" y="260"/>
                    </a:lnTo>
                    <a:lnTo>
                      <a:pt x="1114" y="259"/>
                    </a:lnTo>
                    <a:lnTo>
                      <a:pt x="1114" y="260"/>
                    </a:lnTo>
                    <a:lnTo>
                      <a:pt x="1115" y="258"/>
                    </a:lnTo>
                    <a:lnTo>
                      <a:pt x="1115" y="257"/>
                    </a:lnTo>
                    <a:lnTo>
                      <a:pt x="1115" y="255"/>
                    </a:lnTo>
                    <a:lnTo>
                      <a:pt x="1116" y="253"/>
                    </a:lnTo>
                    <a:lnTo>
                      <a:pt x="1116" y="251"/>
                    </a:lnTo>
                    <a:lnTo>
                      <a:pt x="1116" y="249"/>
                    </a:lnTo>
                    <a:lnTo>
                      <a:pt x="1117" y="250"/>
                    </a:lnTo>
                    <a:lnTo>
                      <a:pt x="1117" y="249"/>
                    </a:lnTo>
                    <a:lnTo>
                      <a:pt x="1118" y="249"/>
                    </a:lnTo>
                    <a:lnTo>
                      <a:pt x="1118" y="250"/>
                    </a:lnTo>
                    <a:lnTo>
                      <a:pt x="1118" y="250"/>
                    </a:lnTo>
                    <a:lnTo>
                      <a:pt x="1120" y="250"/>
                    </a:lnTo>
                    <a:lnTo>
                      <a:pt x="1120" y="251"/>
                    </a:lnTo>
                    <a:lnTo>
                      <a:pt x="1120" y="251"/>
                    </a:lnTo>
                    <a:lnTo>
                      <a:pt x="1121" y="250"/>
                    </a:lnTo>
                    <a:lnTo>
                      <a:pt x="1121" y="249"/>
                    </a:lnTo>
                    <a:lnTo>
                      <a:pt x="1122" y="251"/>
                    </a:lnTo>
                    <a:lnTo>
                      <a:pt x="1122" y="250"/>
                    </a:lnTo>
                    <a:lnTo>
                      <a:pt x="1122" y="251"/>
                    </a:lnTo>
                    <a:lnTo>
                      <a:pt x="1123" y="249"/>
                    </a:lnTo>
                    <a:lnTo>
                      <a:pt x="1123" y="248"/>
                    </a:lnTo>
                    <a:lnTo>
                      <a:pt x="1123" y="245"/>
                    </a:lnTo>
                    <a:lnTo>
                      <a:pt x="1124" y="246"/>
                    </a:lnTo>
                    <a:lnTo>
                      <a:pt x="1124" y="245"/>
                    </a:lnTo>
                    <a:lnTo>
                      <a:pt x="1124" y="246"/>
                    </a:lnTo>
                    <a:lnTo>
                      <a:pt x="1125" y="245"/>
                    </a:lnTo>
                    <a:lnTo>
                      <a:pt x="1125" y="245"/>
                    </a:lnTo>
                    <a:lnTo>
                      <a:pt x="1126" y="245"/>
                    </a:lnTo>
                    <a:lnTo>
                      <a:pt x="1126" y="245"/>
                    </a:lnTo>
                    <a:lnTo>
                      <a:pt x="1126" y="245"/>
                    </a:lnTo>
                    <a:lnTo>
                      <a:pt x="1127" y="242"/>
                    </a:lnTo>
                    <a:lnTo>
                      <a:pt x="1127" y="241"/>
                    </a:lnTo>
                    <a:lnTo>
                      <a:pt x="1127" y="241"/>
                    </a:lnTo>
                    <a:lnTo>
                      <a:pt x="1129" y="240"/>
                    </a:lnTo>
                    <a:lnTo>
                      <a:pt x="1129" y="240"/>
                    </a:lnTo>
                    <a:lnTo>
                      <a:pt x="1129" y="241"/>
                    </a:lnTo>
                    <a:lnTo>
                      <a:pt x="1130" y="240"/>
                    </a:lnTo>
                    <a:lnTo>
                      <a:pt x="1130" y="240"/>
                    </a:lnTo>
                    <a:lnTo>
                      <a:pt x="1131" y="240"/>
                    </a:lnTo>
                    <a:lnTo>
                      <a:pt x="1131" y="238"/>
                    </a:lnTo>
                    <a:lnTo>
                      <a:pt x="1131" y="238"/>
                    </a:lnTo>
                    <a:lnTo>
                      <a:pt x="1132" y="236"/>
                    </a:lnTo>
                    <a:lnTo>
                      <a:pt x="1132" y="237"/>
                    </a:lnTo>
                    <a:lnTo>
                      <a:pt x="1132" y="233"/>
                    </a:lnTo>
                    <a:lnTo>
                      <a:pt x="1133" y="232"/>
                    </a:lnTo>
                    <a:lnTo>
                      <a:pt x="1133" y="230"/>
                    </a:lnTo>
                    <a:lnTo>
                      <a:pt x="1133" y="230"/>
                    </a:lnTo>
                    <a:lnTo>
                      <a:pt x="1134" y="231"/>
                    </a:lnTo>
                    <a:lnTo>
                      <a:pt x="1134" y="231"/>
                    </a:lnTo>
                    <a:lnTo>
                      <a:pt x="1135" y="233"/>
                    </a:lnTo>
                    <a:lnTo>
                      <a:pt x="1135" y="235"/>
                    </a:lnTo>
                    <a:lnTo>
                      <a:pt x="1135" y="236"/>
                    </a:lnTo>
                    <a:lnTo>
                      <a:pt x="1136" y="238"/>
                    </a:lnTo>
                    <a:lnTo>
                      <a:pt x="1136" y="237"/>
                    </a:lnTo>
                    <a:lnTo>
                      <a:pt x="1136" y="238"/>
                    </a:lnTo>
                    <a:lnTo>
                      <a:pt x="1138" y="237"/>
                    </a:lnTo>
                    <a:lnTo>
                      <a:pt x="1138" y="237"/>
                    </a:lnTo>
                    <a:lnTo>
                      <a:pt x="1138" y="237"/>
                    </a:lnTo>
                    <a:lnTo>
                      <a:pt x="1139" y="235"/>
                    </a:lnTo>
                    <a:lnTo>
                      <a:pt x="1139" y="236"/>
                    </a:lnTo>
                    <a:lnTo>
                      <a:pt x="1140" y="235"/>
                    </a:lnTo>
                    <a:lnTo>
                      <a:pt x="1140" y="233"/>
                    </a:lnTo>
                    <a:lnTo>
                      <a:pt x="1140" y="233"/>
                    </a:lnTo>
                    <a:lnTo>
                      <a:pt x="1141" y="235"/>
                    </a:lnTo>
                    <a:lnTo>
                      <a:pt x="1141" y="232"/>
                    </a:lnTo>
                    <a:lnTo>
                      <a:pt x="1141" y="235"/>
                    </a:lnTo>
                    <a:lnTo>
                      <a:pt x="1142" y="236"/>
                    </a:lnTo>
                    <a:lnTo>
                      <a:pt x="1142" y="236"/>
                    </a:lnTo>
                    <a:lnTo>
                      <a:pt x="1142" y="236"/>
                    </a:lnTo>
                    <a:lnTo>
                      <a:pt x="1143" y="236"/>
                    </a:lnTo>
                    <a:lnTo>
                      <a:pt x="1143" y="237"/>
                    </a:lnTo>
                    <a:lnTo>
                      <a:pt x="1144" y="235"/>
                    </a:lnTo>
                    <a:lnTo>
                      <a:pt x="1144" y="233"/>
                    </a:lnTo>
                    <a:lnTo>
                      <a:pt x="1144" y="232"/>
                    </a:lnTo>
                    <a:lnTo>
                      <a:pt x="1145" y="229"/>
                    </a:lnTo>
                    <a:lnTo>
                      <a:pt x="1145" y="228"/>
                    </a:lnTo>
                    <a:lnTo>
                      <a:pt x="1145" y="228"/>
                    </a:lnTo>
                    <a:lnTo>
                      <a:pt x="1147" y="226"/>
                    </a:lnTo>
                    <a:lnTo>
                      <a:pt x="1147" y="224"/>
                    </a:lnTo>
                    <a:lnTo>
                      <a:pt x="1147" y="224"/>
                    </a:lnTo>
                    <a:lnTo>
                      <a:pt x="1148" y="226"/>
                    </a:lnTo>
                    <a:lnTo>
                      <a:pt x="1148" y="228"/>
                    </a:lnTo>
                    <a:lnTo>
                      <a:pt x="1149" y="229"/>
                    </a:lnTo>
                    <a:lnTo>
                      <a:pt x="1149" y="230"/>
                    </a:lnTo>
                    <a:lnTo>
                      <a:pt x="1149" y="228"/>
                    </a:lnTo>
                    <a:lnTo>
                      <a:pt x="1150" y="228"/>
                    </a:lnTo>
                    <a:lnTo>
                      <a:pt x="1150" y="227"/>
                    </a:lnTo>
                    <a:lnTo>
                      <a:pt x="1150" y="227"/>
                    </a:lnTo>
                    <a:lnTo>
                      <a:pt x="1151" y="224"/>
                    </a:lnTo>
                    <a:lnTo>
                      <a:pt x="1151" y="224"/>
                    </a:lnTo>
                    <a:lnTo>
                      <a:pt x="1151" y="223"/>
                    </a:lnTo>
                    <a:lnTo>
                      <a:pt x="1152" y="222"/>
                    </a:lnTo>
                    <a:lnTo>
                      <a:pt x="1152" y="221"/>
                    </a:lnTo>
                    <a:lnTo>
                      <a:pt x="1153" y="219"/>
                    </a:lnTo>
                    <a:lnTo>
                      <a:pt x="1153" y="218"/>
                    </a:lnTo>
                    <a:lnTo>
                      <a:pt x="1153" y="218"/>
                    </a:lnTo>
                    <a:lnTo>
                      <a:pt x="1154" y="220"/>
                    </a:lnTo>
                    <a:lnTo>
                      <a:pt x="1154" y="219"/>
                    </a:lnTo>
                    <a:lnTo>
                      <a:pt x="1154" y="221"/>
                    </a:lnTo>
                    <a:lnTo>
                      <a:pt x="1156" y="219"/>
                    </a:lnTo>
                    <a:lnTo>
                      <a:pt x="1156" y="219"/>
                    </a:lnTo>
                    <a:lnTo>
                      <a:pt x="1156" y="219"/>
                    </a:lnTo>
                    <a:lnTo>
                      <a:pt x="1157" y="219"/>
                    </a:lnTo>
                    <a:lnTo>
                      <a:pt x="1157" y="217"/>
                    </a:lnTo>
                    <a:lnTo>
                      <a:pt x="1158" y="215"/>
                    </a:lnTo>
                    <a:lnTo>
                      <a:pt x="1158" y="214"/>
                    </a:lnTo>
                    <a:lnTo>
                      <a:pt x="1158" y="215"/>
                    </a:lnTo>
                    <a:lnTo>
                      <a:pt x="1159" y="217"/>
                    </a:lnTo>
                    <a:lnTo>
                      <a:pt x="1159" y="212"/>
                    </a:lnTo>
                    <a:lnTo>
                      <a:pt x="1159" y="212"/>
                    </a:lnTo>
                    <a:lnTo>
                      <a:pt x="1160" y="211"/>
                    </a:lnTo>
                    <a:lnTo>
                      <a:pt x="1160" y="212"/>
                    </a:lnTo>
                    <a:lnTo>
                      <a:pt x="1160" y="211"/>
                    </a:lnTo>
                    <a:lnTo>
                      <a:pt x="1161" y="212"/>
                    </a:lnTo>
                    <a:lnTo>
                      <a:pt x="1161" y="213"/>
                    </a:lnTo>
                    <a:lnTo>
                      <a:pt x="1162" y="212"/>
                    </a:lnTo>
                    <a:lnTo>
                      <a:pt x="1162" y="213"/>
                    </a:lnTo>
                    <a:lnTo>
                      <a:pt x="1162" y="211"/>
                    </a:lnTo>
                    <a:lnTo>
                      <a:pt x="1163" y="210"/>
                    </a:lnTo>
                    <a:lnTo>
                      <a:pt x="1163" y="210"/>
                    </a:lnTo>
                    <a:lnTo>
                      <a:pt x="1163" y="210"/>
                    </a:lnTo>
                    <a:lnTo>
                      <a:pt x="1165" y="209"/>
                    </a:lnTo>
                    <a:lnTo>
                      <a:pt x="1165" y="208"/>
                    </a:lnTo>
                    <a:lnTo>
                      <a:pt x="1166" y="205"/>
                    </a:lnTo>
                    <a:lnTo>
                      <a:pt x="1166" y="204"/>
                    </a:lnTo>
                    <a:lnTo>
                      <a:pt x="1166" y="202"/>
                    </a:lnTo>
                    <a:lnTo>
                      <a:pt x="1167" y="202"/>
                    </a:lnTo>
                    <a:lnTo>
                      <a:pt x="1167" y="200"/>
                    </a:lnTo>
                    <a:lnTo>
                      <a:pt x="1167" y="200"/>
                    </a:lnTo>
                    <a:lnTo>
                      <a:pt x="1168" y="201"/>
                    </a:lnTo>
                    <a:lnTo>
                      <a:pt x="1168" y="202"/>
                    </a:lnTo>
                    <a:lnTo>
                      <a:pt x="1168" y="203"/>
                    </a:lnTo>
                    <a:lnTo>
                      <a:pt x="1169" y="204"/>
                    </a:lnTo>
                    <a:lnTo>
                      <a:pt x="1169" y="204"/>
                    </a:lnTo>
                    <a:lnTo>
                      <a:pt x="1170" y="204"/>
                    </a:lnTo>
                    <a:lnTo>
                      <a:pt x="1170" y="205"/>
                    </a:lnTo>
                    <a:lnTo>
                      <a:pt x="1170" y="205"/>
                    </a:lnTo>
                    <a:lnTo>
                      <a:pt x="1171" y="206"/>
                    </a:lnTo>
                    <a:lnTo>
                      <a:pt x="1171" y="208"/>
                    </a:lnTo>
                    <a:lnTo>
                      <a:pt x="1171" y="211"/>
                    </a:lnTo>
                    <a:lnTo>
                      <a:pt x="1172" y="210"/>
                    </a:lnTo>
                    <a:lnTo>
                      <a:pt x="1172" y="211"/>
                    </a:lnTo>
                    <a:lnTo>
                      <a:pt x="1172" y="211"/>
                    </a:lnTo>
                    <a:lnTo>
                      <a:pt x="1174" y="211"/>
                    </a:lnTo>
                    <a:lnTo>
                      <a:pt x="1174" y="208"/>
                    </a:lnTo>
                    <a:lnTo>
                      <a:pt x="1175" y="205"/>
                    </a:lnTo>
                    <a:lnTo>
                      <a:pt x="1175" y="204"/>
                    </a:lnTo>
                    <a:lnTo>
                      <a:pt x="1175" y="202"/>
                    </a:lnTo>
                    <a:lnTo>
                      <a:pt x="1176" y="203"/>
                    </a:lnTo>
                    <a:lnTo>
                      <a:pt x="1176" y="203"/>
                    </a:lnTo>
                    <a:lnTo>
                      <a:pt x="1176" y="202"/>
                    </a:lnTo>
                    <a:lnTo>
                      <a:pt x="1177" y="202"/>
                    </a:lnTo>
                    <a:lnTo>
                      <a:pt x="1177" y="202"/>
                    </a:lnTo>
                    <a:lnTo>
                      <a:pt x="1177" y="202"/>
                    </a:lnTo>
                    <a:lnTo>
                      <a:pt x="1178" y="204"/>
                    </a:lnTo>
                    <a:lnTo>
                      <a:pt x="1178" y="204"/>
                    </a:lnTo>
                    <a:lnTo>
                      <a:pt x="1179" y="205"/>
                    </a:lnTo>
                    <a:lnTo>
                      <a:pt x="1179" y="208"/>
                    </a:lnTo>
                    <a:lnTo>
                      <a:pt x="1179" y="209"/>
                    </a:lnTo>
                    <a:lnTo>
                      <a:pt x="1180" y="209"/>
                    </a:lnTo>
                    <a:lnTo>
                      <a:pt x="1180" y="206"/>
                    </a:lnTo>
                    <a:lnTo>
                      <a:pt x="1180" y="208"/>
                    </a:lnTo>
                    <a:lnTo>
                      <a:pt x="1181" y="206"/>
                    </a:lnTo>
                    <a:lnTo>
                      <a:pt x="1181" y="208"/>
                    </a:lnTo>
                    <a:lnTo>
                      <a:pt x="1181" y="206"/>
                    </a:lnTo>
                    <a:lnTo>
                      <a:pt x="1183" y="206"/>
                    </a:lnTo>
                    <a:lnTo>
                      <a:pt x="1183" y="203"/>
                    </a:lnTo>
                    <a:lnTo>
                      <a:pt x="1184" y="203"/>
                    </a:lnTo>
                    <a:lnTo>
                      <a:pt x="1184" y="203"/>
                    </a:lnTo>
                    <a:lnTo>
                      <a:pt x="1184" y="202"/>
                    </a:lnTo>
                    <a:lnTo>
                      <a:pt x="1185" y="202"/>
                    </a:lnTo>
                    <a:lnTo>
                      <a:pt x="1185" y="203"/>
                    </a:lnTo>
                    <a:lnTo>
                      <a:pt x="1185" y="202"/>
                    </a:lnTo>
                    <a:lnTo>
                      <a:pt x="1186" y="202"/>
                    </a:lnTo>
                    <a:lnTo>
                      <a:pt x="1186" y="202"/>
                    </a:lnTo>
                    <a:lnTo>
                      <a:pt x="1186" y="203"/>
                    </a:lnTo>
                    <a:lnTo>
                      <a:pt x="1187" y="201"/>
                    </a:lnTo>
                    <a:lnTo>
                      <a:pt x="1187" y="200"/>
                    </a:lnTo>
                    <a:lnTo>
                      <a:pt x="1188" y="200"/>
                    </a:lnTo>
                    <a:lnTo>
                      <a:pt x="1188" y="197"/>
                    </a:lnTo>
                    <a:lnTo>
                      <a:pt x="1188" y="197"/>
                    </a:lnTo>
                    <a:lnTo>
                      <a:pt x="1189" y="196"/>
                    </a:lnTo>
                    <a:lnTo>
                      <a:pt x="1189" y="197"/>
                    </a:lnTo>
                    <a:lnTo>
                      <a:pt x="1189" y="200"/>
                    </a:lnTo>
                    <a:lnTo>
                      <a:pt x="1190" y="201"/>
                    </a:lnTo>
                    <a:lnTo>
                      <a:pt x="1190" y="200"/>
                    </a:lnTo>
                    <a:lnTo>
                      <a:pt x="1190" y="200"/>
                    </a:lnTo>
                    <a:lnTo>
                      <a:pt x="1192" y="199"/>
                    </a:lnTo>
                    <a:lnTo>
                      <a:pt x="1192" y="197"/>
                    </a:lnTo>
                    <a:lnTo>
                      <a:pt x="1193" y="200"/>
                    </a:lnTo>
                    <a:lnTo>
                      <a:pt x="1193" y="201"/>
                    </a:lnTo>
                    <a:lnTo>
                      <a:pt x="1193" y="197"/>
                    </a:lnTo>
                    <a:lnTo>
                      <a:pt x="1194" y="196"/>
                    </a:lnTo>
                    <a:lnTo>
                      <a:pt x="1194" y="194"/>
                    </a:lnTo>
                    <a:lnTo>
                      <a:pt x="1194" y="194"/>
                    </a:lnTo>
                    <a:lnTo>
                      <a:pt x="1195" y="195"/>
                    </a:lnTo>
                    <a:lnTo>
                      <a:pt x="1195" y="194"/>
                    </a:lnTo>
                    <a:lnTo>
                      <a:pt x="1195" y="194"/>
                    </a:lnTo>
                    <a:lnTo>
                      <a:pt x="1196" y="193"/>
                    </a:lnTo>
                    <a:lnTo>
                      <a:pt x="1196" y="193"/>
                    </a:lnTo>
                    <a:lnTo>
                      <a:pt x="1197" y="192"/>
                    </a:lnTo>
                    <a:lnTo>
                      <a:pt x="1197" y="188"/>
                    </a:lnTo>
                    <a:lnTo>
                      <a:pt x="1197" y="188"/>
                    </a:lnTo>
                    <a:lnTo>
                      <a:pt x="1198" y="186"/>
                    </a:lnTo>
                    <a:lnTo>
                      <a:pt x="1198" y="187"/>
                    </a:lnTo>
                    <a:lnTo>
                      <a:pt x="1198" y="186"/>
                    </a:lnTo>
                    <a:lnTo>
                      <a:pt x="1199" y="186"/>
                    </a:lnTo>
                    <a:lnTo>
                      <a:pt x="1199" y="186"/>
                    </a:lnTo>
                    <a:lnTo>
                      <a:pt x="1199" y="187"/>
                    </a:lnTo>
                    <a:lnTo>
                      <a:pt x="1201" y="188"/>
                    </a:lnTo>
                    <a:lnTo>
                      <a:pt x="1201" y="191"/>
                    </a:lnTo>
                    <a:lnTo>
                      <a:pt x="1202" y="191"/>
                    </a:lnTo>
                    <a:lnTo>
                      <a:pt x="1202" y="193"/>
                    </a:lnTo>
                    <a:lnTo>
                      <a:pt x="1202" y="192"/>
                    </a:lnTo>
                    <a:lnTo>
                      <a:pt x="1203" y="191"/>
                    </a:lnTo>
                    <a:lnTo>
                      <a:pt x="1203" y="188"/>
                    </a:lnTo>
                    <a:lnTo>
                      <a:pt x="1203" y="185"/>
                    </a:lnTo>
                    <a:lnTo>
                      <a:pt x="1204" y="184"/>
                    </a:lnTo>
                    <a:lnTo>
                      <a:pt x="1204" y="182"/>
                    </a:lnTo>
                    <a:lnTo>
                      <a:pt x="1204" y="181"/>
                    </a:lnTo>
                    <a:lnTo>
                      <a:pt x="1205" y="178"/>
                    </a:lnTo>
                    <a:lnTo>
                      <a:pt x="1205" y="178"/>
                    </a:lnTo>
                    <a:lnTo>
                      <a:pt x="1206" y="180"/>
                    </a:lnTo>
                    <a:lnTo>
                      <a:pt x="1206" y="181"/>
                    </a:lnTo>
                    <a:lnTo>
                      <a:pt x="1206" y="180"/>
                    </a:lnTo>
                    <a:lnTo>
                      <a:pt x="1207" y="182"/>
                    </a:lnTo>
                    <a:lnTo>
                      <a:pt x="1207" y="183"/>
                    </a:lnTo>
                    <a:lnTo>
                      <a:pt x="1207" y="183"/>
                    </a:lnTo>
                    <a:lnTo>
                      <a:pt x="1208" y="180"/>
                    </a:lnTo>
                    <a:lnTo>
                      <a:pt x="1208" y="177"/>
                    </a:lnTo>
                    <a:lnTo>
                      <a:pt x="1210" y="173"/>
                    </a:lnTo>
                    <a:lnTo>
                      <a:pt x="1210" y="169"/>
                    </a:lnTo>
                    <a:lnTo>
                      <a:pt x="1210" y="168"/>
                    </a:lnTo>
                    <a:lnTo>
                      <a:pt x="1211" y="168"/>
                    </a:lnTo>
                    <a:lnTo>
                      <a:pt x="1211" y="168"/>
                    </a:lnTo>
                    <a:lnTo>
                      <a:pt x="1211" y="166"/>
                    </a:lnTo>
                    <a:lnTo>
                      <a:pt x="1212" y="166"/>
                    </a:lnTo>
                    <a:lnTo>
                      <a:pt x="1212" y="166"/>
                    </a:lnTo>
                    <a:lnTo>
                      <a:pt x="1212" y="165"/>
                    </a:lnTo>
                    <a:lnTo>
                      <a:pt x="1213" y="164"/>
                    </a:lnTo>
                    <a:lnTo>
                      <a:pt x="1213" y="160"/>
                    </a:lnTo>
                    <a:lnTo>
                      <a:pt x="1214" y="158"/>
                    </a:lnTo>
                    <a:lnTo>
                      <a:pt x="1214" y="157"/>
                    </a:lnTo>
                    <a:lnTo>
                      <a:pt x="1214" y="157"/>
                    </a:lnTo>
                    <a:lnTo>
                      <a:pt x="1215" y="158"/>
                    </a:lnTo>
                    <a:lnTo>
                      <a:pt x="1215" y="159"/>
                    </a:lnTo>
                    <a:lnTo>
                      <a:pt x="1215" y="158"/>
                    </a:lnTo>
                    <a:lnTo>
                      <a:pt x="1216" y="163"/>
                    </a:lnTo>
                    <a:lnTo>
                      <a:pt x="1216" y="164"/>
                    </a:lnTo>
                    <a:lnTo>
                      <a:pt x="1216" y="164"/>
                    </a:lnTo>
                    <a:lnTo>
                      <a:pt x="1217" y="165"/>
                    </a:lnTo>
                    <a:lnTo>
                      <a:pt x="1217" y="168"/>
                    </a:lnTo>
                    <a:lnTo>
                      <a:pt x="1219" y="167"/>
                    </a:lnTo>
                    <a:lnTo>
                      <a:pt x="1219" y="166"/>
                    </a:lnTo>
                    <a:lnTo>
                      <a:pt x="1219" y="166"/>
                    </a:lnTo>
                    <a:lnTo>
                      <a:pt x="1220" y="162"/>
                    </a:lnTo>
                    <a:lnTo>
                      <a:pt x="1220" y="159"/>
                    </a:lnTo>
                    <a:lnTo>
                      <a:pt x="1220" y="157"/>
                    </a:lnTo>
                    <a:lnTo>
                      <a:pt x="1221" y="156"/>
                    </a:lnTo>
                    <a:lnTo>
                      <a:pt x="1221" y="154"/>
                    </a:lnTo>
                    <a:lnTo>
                      <a:pt x="1221" y="150"/>
                    </a:lnTo>
                    <a:lnTo>
                      <a:pt x="1222" y="151"/>
                    </a:lnTo>
                    <a:lnTo>
                      <a:pt x="1222" y="150"/>
                    </a:lnTo>
                    <a:lnTo>
                      <a:pt x="1223" y="149"/>
                    </a:lnTo>
                    <a:lnTo>
                      <a:pt x="1223" y="147"/>
                    </a:lnTo>
                    <a:lnTo>
                      <a:pt x="1223" y="146"/>
                    </a:lnTo>
                    <a:lnTo>
                      <a:pt x="1224" y="142"/>
                    </a:lnTo>
                    <a:lnTo>
                      <a:pt x="1224" y="142"/>
                    </a:lnTo>
                    <a:lnTo>
                      <a:pt x="1224" y="140"/>
                    </a:lnTo>
                    <a:lnTo>
                      <a:pt x="1225" y="139"/>
                    </a:lnTo>
                    <a:lnTo>
                      <a:pt x="1225" y="139"/>
                    </a:lnTo>
                    <a:lnTo>
                      <a:pt x="1225" y="137"/>
                    </a:lnTo>
                    <a:lnTo>
                      <a:pt x="1226" y="135"/>
                    </a:lnTo>
                    <a:lnTo>
                      <a:pt x="1226" y="135"/>
                    </a:lnTo>
                    <a:lnTo>
                      <a:pt x="1228" y="130"/>
                    </a:lnTo>
                    <a:lnTo>
                      <a:pt x="1228" y="104"/>
                    </a:lnTo>
                    <a:lnTo>
                      <a:pt x="1228" y="0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>
                <a:off x="3573492" y="2104872"/>
                <a:ext cx="1588" cy="377825"/>
              </a:xfrm>
              <a:custGeom>
                <a:avLst/>
                <a:gdLst>
                  <a:gd name="T0" fmla="*/ 0 w 1"/>
                  <a:gd name="T1" fmla="*/ 212 h 212"/>
                  <a:gd name="T2" fmla="*/ 0 w 1"/>
                  <a:gd name="T3" fmla="*/ 0 h 212"/>
                  <a:gd name="T4" fmla="*/ 1 w 1"/>
                  <a:gd name="T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12">
                    <a:moveTo>
                      <a:pt x="0" y="21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" name="Freeform 10"/>
              <p:cNvSpPr>
                <a:spLocks/>
              </p:cNvSpPr>
              <p:nvPr/>
            </p:nvSpPr>
            <p:spPr bwMode="auto">
              <a:xfrm>
                <a:off x="3584605" y="2104872"/>
                <a:ext cx="3175" cy="122237"/>
              </a:xfrm>
              <a:custGeom>
                <a:avLst/>
                <a:gdLst>
                  <a:gd name="T0" fmla="*/ 0 w 1"/>
                  <a:gd name="T1" fmla="*/ 0 h 69"/>
                  <a:gd name="T2" fmla="*/ 0 w 1"/>
                  <a:gd name="T3" fmla="*/ 69 h 69"/>
                  <a:gd name="T4" fmla="*/ 1 w 1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69">
                    <a:moveTo>
                      <a:pt x="0" y="0"/>
                    </a:moveTo>
                    <a:lnTo>
                      <a:pt x="0" y="69"/>
                    </a:lnTo>
                    <a:lnTo>
                      <a:pt x="1" y="69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" name="Freeform 11"/>
              <p:cNvSpPr>
                <a:spLocks/>
              </p:cNvSpPr>
              <p:nvPr/>
            </p:nvSpPr>
            <p:spPr bwMode="auto">
              <a:xfrm>
                <a:off x="3584605" y="2227109"/>
                <a:ext cx="4543425" cy="1695450"/>
              </a:xfrm>
              <a:custGeom>
                <a:avLst/>
                <a:gdLst>
                  <a:gd name="T0" fmla="*/ 45 w 2862"/>
                  <a:gd name="T1" fmla="*/ 603 h 1068"/>
                  <a:gd name="T2" fmla="*/ 90 w 2862"/>
                  <a:gd name="T3" fmla="*/ 699 h 1068"/>
                  <a:gd name="T4" fmla="*/ 135 w 2862"/>
                  <a:gd name="T5" fmla="*/ 717 h 1068"/>
                  <a:gd name="T6" fmla="*/ 180 w 2862"/>
                  <a:gd name="T7" fmla="*/ 708 h 1068"/>
                  <a:gd name="T8" fmla="*/ 225 w 2862"/>
                  <a:gd name="T9" fmla="*/ 679 h 1068"/>
                  <a:gd name="T10" fmla="*/ 270 w 2862"/>
                  <a:gd name="T11" fmla="*/ 663 h 1068"/>
                  <a:gd name="T12" fmla="*/ 315 w 2862"/>
                  <a:gd name="T13" fmla="*/ 635 h 1068"/>
                  <a:gd name="T14" fmla="*/ 361 w 2862"/>
                  <a:gd name="T15" fmla="*/ 629 h 1068"/>
                  <a:gd name="T16" fmla="*/ 406 w 2862"/>
                  <a:gd name="T17" fmla="*/ 870 h 1068"/>
                  <a:gd name="T18" fmla="*/ 451 w 2862"/>
                  <a:gd name="T19" fmla="*/ 1028 h 1068"/>
                  <a:gd name="T20" fmla="*/ 496 w 2862"/>
                  <a:gd name="T21" fmla="*/ 1035 h 1068"/>
                  <a:gd name="T22" fmla="*/ 541 w 2862"/>
                  <a:gd name="T23" fmla="*/ 929 h 1068"/>
                  <a:gd name="T24" fmla="*/ 586 w 2862"/>
                  <a:gd name="T25" fmla="*/ 826 h 1068"/>
                  <a:gd name="T26" fmla="*/ 631 w 2862"/>
                  <a:gd name="T27" fmla="*/ 764 h 1068"/>
                  <a:gd name="T28" fmla="*/ 676 w 2862"/>
                  <a:gd name="T29" fmla="*/ 725 h 1068"/>
                  <a:gd name="T30" fmla="*/ 721 w 2862"/>
                  <a:gd name="T31" fmla="*/ 687 h 1068"/>
                  <a:gd name="T32" fmla="*/ 766 w 2862"/>
                  <a:gd name="T33" fmla="*/ 667 h 1068"/>
                  <a:gd name="T34" fmla="*/ 812 w 2862"/>
                  <a:gd name="T35" fmla="*/ 656 h 1068"/>
                  <a:gd name="T36" fmla="*/ 857 w 2862"/>
                  <a:gd name="T37" fmla="*/ 652 h 1068"/>
                  <a:gd name="T38" fmla="*/ 902 w 2862"/>
                  <a:gd name="T39" fmla="*/ 643 h 1068"/>
                  <a:gd name="T40" fmla="*/ 947 w 2862"/>
                  <a:gd name="T41" fmla="*/ 645 h 1068"/>
                  <a:gd name="T42" fmla="*/ 992 w 2862"/>
                  <a:gd name="T43" fmla="*/ 646 h 1068"/>
                  <a:gd name="T44" fmla="*/ 1037 w 2862"/>
                  <a:gd name="T45" fmla="*/ 656 h 1068"/>
                  <a:gd name="T46" fmla="*/ 1082 w 2862"/>
                  <a:gd name="T47" fmla="*/ 643 h 1068"/>
                  <a:gd name="T48" fmla="*/ 1127 w 2862"/>
                  <a:gd name="T49" fmla="*/ 627 h 1068"/>
                  <a:gd name="T50" fmla="*/ 1172 w 2862"/>
                  <a:gd name="T51" fmla="*/ 630 h 1068"/>
                  <a:gd name="T52" fmla="*/ 1217 w 2862"/>
                  <a:gd name="T53" fmla="*/ 634 h 1068"/>
                  <a:gd name="T54" fmla="*/ 1262 w 2862"/>
                  <a:gd name="T55" fmla="*/ 635 h 1068"/>
                  <a:gd name="T56" fmla="*/ 1308 w 2862"/>
                  <a:gd name="T57" fmla="*/ 629 h 1068"/>
                  <a:gd name="T58" fmla="*/ 1353 w 2862"/>
                  <a:gd name="T59" fmla="*/ 622 h 1068"/>
                  <a:gd name="T60" fmla="*/ 1398 w 2862"/>
                  <a:gd name="T61" fmla="*/ 616 h 1068"/>
                  <a:gd name="T62" fmla="*/ 1443 w 2862"/>
                  <a:gd name="T63" fmla="*/ 608 h 1068"/>
                  <a:gd name="T64" fmla="*/ 1488 w 2862"/>
                  <a:gd name="T65" fmla="*/ 605 h 1068"/>
                  <a:gd name="T66" fmla="*/ 1533 w 2862"/>
                  <a:gd name="T67" fmla="*/ 608 h 1068"/>
                  <a:gd name="T68" fmla="*/ 1578 w 2862"/>
                  <a:gd name="T69" fmla="*/ 612 h 1068"/>
                  <a:gd name="T70" fmla="*/ 1623 w 2862"/>
                  <a:gd name="T71" fmla="*/ 614 h 1068"/>
                  <a:gd name="T72" fmla="*/ 1668 w 2862"/>
                  <a:gd name="T73" fmla="*/ 684 h 1068"/>
                  <a:gd name="T74" fmla="*/ 1713 w 2862"/>
                  <a:gd name="T75" fmla="*/ 748 h 1068"/>
                  <a:gd name="T76" fmla="*/ 1759 w 2862"/>
                  <a:gd name="T77" fmla="*/ 784 h 1068"/>
                  <a:gd name="T78" fmla="*/ 1804 w 2862"/>
                  <a:gd name="T79" fmla="*/ 793 h 1068"/>
                  <a:gd name="T80" fmla="*/ 1849 w 2862"/>
                  <a:gd name="T81" fmla="*/ 806 h 1068"/>
                  <a:gd name="T82" fmla="*/ 1894 w 2862"/>
                  <a:gd name="T83" fmla="*/ 799 h 1068"/>
                  <a:gd name="T84" fmla="*/ 1939 w 2862"/>
                  <a:gd name="T85" fmla="*/ 789 h 1068"/>
                  <a:gd name="T86" fmla="*/ 1984 w 2862"/>
                  <a:gd name="T87" fmla="*/ 796 h 1068"/>
                  <a:gd name="T88" fmla="*/ 2029 w 2862"/>
                  <a:gd name="T89" fmla="*/ 785 h 1068"/>
                  <a:gd name="T90" fmla="*/ 2074 w 2862"/>
                  <a:gd name="T91" fmla="*/ 782 h 1068"/>
                  <a:gd name="T92" fmla="*/ 2119 w 2862"/>
                  <a:gd name="T93" fmla="*/ 782 h 1068"/>
                  <a:gd name="T94" fmla="*/ 2164 w 2862"/>
                  <a:gd name="T95" fmla="*/ 788 h 1068"/>
                  <a:gd name="T96" fmla="*/ 2209 w 2862"/>
                  <a:gd name="T97" fmla="*/ 788 h 1068"/>
                  <a:gd name="T98" fmla="*/ 2255 w 2862"/>
                  <a:gd name="T99" fmla="*/ 783 h 1068"/>
                  <a:gd name="T100" fmla="*/ 2300 w 2862"/>
                  <a:gd name="T101" fmla="*/ 781 h 1068"/>
                  <a:gd name="T102" fmla="*/ 2345 w 2862"/>
                  <a:gd name="T103" fmla="*/ 776 h 1068"/>
                  <a:gd name="T104" fmla="*/ 2390 w 2862"/>
                  <a:gd name="T105" fmla="*/ 772 h 1068"/>
                  <a:gd name="T106" fmla="*/ 2435 w 2862"/>
                  <a:gd name="T107" fmla="*/ 775 h 1068"/>
                  <a:gd name="T108" fmla="*/ 2480 w 2862"/>
                  <a:gd name="T109" fmla="*/ 784 h 1068"/>
                  <a:gd name="T110" fmla="*/ 2525 w 2862"/>
                  <a:gd name="T111" fmla="*/ 779 h 1068"/>
                  <a:gd name="T112" fmla="*/ 2570 w 2862"/>
                  <a:gd name="T113" fmla="*/ 771 h 1068"/>
                  <a:gd name="T114" fmla="*/ 2615 w 2862"/>
                  <a:gd name="T115" fmla="*/ 776 h 1068"/>
                  <a:gd name="T116" fmla="*/ 2660 w 2862"/>
                  <a:gd name="T117" fmla="*/ 778 h 1068"/>
                  <a:gd name="T118" fmla="*/ 2706 w 2862"/>
                  <a:gd name="T119" fmla="*/ 762 h 1068"/>
                  <a:gd name="T120" fmla="*/ 2751 w 2862"/>
                  <a:gd name="T121" fmla="*/ 757 h 1068"/>
                  <a:gd name="T122" fmla="*/ 2796 w 2862"/>
                  <a:gd name="T123" fmla="*/ 757 h 1068"/>
                  <a:gd name="T124" fmla="*/ 2841 w 2862"/>
                  <a:gd name="T125" fmla="*/ 765 h 10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62" h="1068">
                    <a:moveTo>
                      <a:pt x="0" y="0"/>
                    </a:moveTo>
                    <a:lnTo>
                      <a:pt x="2" y="110"/>
                    </a:lnTo>
                    <a:lnTo>
                      <a:pt x="2" y="199"/>
                    </a:lnTo>
                    <a:lnTo>
                      <a:pt x="2" y="266"/>
                    </a:lnTo>
                    <a:lnTo>
                      <a:pt x="3" y="319"/>
                    </a:lnTo>
                    <a:lnTo>
                      <a:pt x="3" y="361"/>
                    </a:lnTo>
                    <a:lnTo>
                      <a:pt x="3" y="392"/>
                    </a:lnTo>
                    <a:lnTo>
                      <a:pt x="4" y="412"/>
                    </a:lnTo>
                    <a:lnTo>
                      <a:pt x="4" y="428"/>
                    </a:lnTo>
                    <a:lnTo>
                      <a:pt x="4" y="440"/>
                    </a:lnTo>
                    <a:lnTo>
                      <a:pt x="5" y="448"/>
                    </a:lnTo>
                    <a:lnTo>
                      <a:pt x="5" y="454"/>
                    </a:lnTo>
                    <a:lnTo>
                      <a:pt x="6" y="457"/>
                    </a:lnTo>
                    <a:lnTo>
                      <a:pt x="6" y="458"/>
                    </a:lnTo>
                    <a:lnTo>
                      <a:pt x="6" y="458"/>
                    </a:lnTo>
                    <a:lnTo>
                      <a:pt x="7" y="458"/>
                    </a:lnTo>
                    <a:lnTo>
                      <a:pt x="7" y="455"/>
                    </a:lnTo>
                    <a:lnTo>
                      <a:pt x="7" y="454"/>
                    </a:lnTo>
                    <a:lnTo>
                      <a:pt x="8" y="451"/>
                    </a:lnTo>
                    <a:lnTo>
                      <a:pt x="8" y="451"/>
                    </a:lnTo>
                    <a:lnTo>
                      <a:pt x="8" y="448"/>
                    </a:lnTo>
                    <a:lnTo>
                      <a:pt x="9" y="447"/>
                    </a:lnTo>
                    <a:lnTo>
                      <a:pt x="9" y="446"/>
                    </a:lnTo>
                    <a:lnTo>
                      <a:pt x="11" y="446"/>
                    </a:lnTo>
                    <a:lnTo>
                      <a:pt x="11" y="446"/>
                    </a:lnTo>
                    <a:lnTo>
                      <a:pt x="11" y="447"/>
                    </a:lnTo>
                    <a:lnTo>
                      <a:pt x="12" y="448"/>
                    </a:lnTo>
                    <a:lnTo>
                      <a:pt x="12" y="449"/>
                    </a:lnTo>
                    <a:lnTo>
                      <a:pt x="12" y="451"/>
                    </a:lnTo>
                    <a:lnTo>
                      <a:pt x="13" y="451"/>
                    </a:lnTo>
                    <a:lnTo>
                      <a:pt x="13" y="449"/>
                    </a:lnTo>
                    <a:lnTo>
                      <a:pt x="13" y="448"/>
                    </a:lnTo>
                    <a:lnTo>
                      <a:pt x="14" y="449"/>
                    </a:lnTo>
                    <a:lnTo>
                      <a:pt x="14" y="449"/>
                    </a:lnTo>
                    <a:lnTo>
                      <a:pt x="15" y="451"/>
                    </a:lnTo>
                    <a:lnTo>
                      <a:pt x="15" y="453"/>
                    </a:lnTo>
                    <a:lnTo>
                      <a:pt x="15" y="455"/>
                    </a:lnTo>
                    <a:lnTo>
                      <a:pt x="16" y="458"/>
                    </a:lnTo>
                    <a:lnTo>
                      <a:pt x="16" y="461"/>
                    </a:lnTo>
                    <a:lnTo>
                      <a:pt x="16" y="464"/>
                    </a:lnTo>
                    <a:lnTo>
                      <a:pt x="17" y="465"/>
                    </a:lnTo>
                    <a:lnTo>
                      <a:pt x="17" y="466"/>
                    </a:lnTo>
                    <a:lnTo>
                      <a:pt x="18" y="469"/>
                    </a:lnTo>
                    <a:lnTo>
                      <a:pt x="18" y="472"/>
                    </a:lnTo>
                    <a:lnTo>
                      <a:pt x="18" y="475"/>
                    </a:lnTo>
                    <a:lnTo>
                      <a:pt x="20" y="479"/>
                    </a:lnTo>
                    <a:lnTo>
                      <a:pt x="20" y="482"/>
                    </a:lnTo>
                    <a:lnTo>
                      <a:pt x="20" y="488"/>
                    </a:lnTo>
                    <a:lnTo>
                      <a:pt x="21" y="489"/>
                    </a:lnTo>
                    <a:lnTo>
                      <a:pt x="21" y="490"/>
                    </a:lnTo>
                    <a:lnTo>
                      <a:pt x="21" y="491"/>
                    </a:lnTo>
                    <a:lnTo>
                      <a:pt x="22" y="492"/>
                    </a:lnTo>
                    <a:lnTo>
                      <a:pt x="22" y="492"/>
                    </a:lnTo>
                    <a:lnTo>
                      <a:pt x="23" y="494"/>
                    </a:lnTo>
                    <a:lnTo>
                      <a:pt x="23" y="496"/>
                    </a:lnTo>
                    <a:lnTo>
                      <a:pt x="23" y="499"/>
                    </a:lnTo>
                    <a:lnTo>
                      <a:pt x="24" y="500"/>
                    </a:lnTo>
                    <a:lnTo>
                      <a:pt x="24" y="501"/>
                    </a:lnTo>
                    <a:lnTo>
                      <a:pt x="24" y="503"/>
                    </a:lnTo>
                    <a:lnTo>
                      <a:pt x="25" y="506"/>
                    </a:lnTo>
                    <a:lnTo>
                      <a:pt x="25" y="507"/>
                    </a:lnTo>
                    <a:lnTo>
                      <a:pt x="25" y="511"/>
                    </a:lnTo>
                    <a:lnTo>
                      <a:pt x="26" y="514"/>
                    </a:lnTo>
                    <a:lnTo>
                      <a:pt x="26" y="515"/>
                    </a:lnTo>
                    <a:lnTo>
                      <a:pt x="27" y="517"/>
                    </a:lnTo>
                    <a:lnTo>
                      <a:pt x="27" y="518"/>
                    </a:lnTo>
                    <a:lnTo>
                      <a:pt x="27" y="521"/>
                    </a:lnTo>
                    <a:lnTo>
                      <a:pt x="29" y="524"/>
                    </a:lnTo>
                    <a:lnTo>
                      <a:pt x="29" y="526"/>
                    </a:lnTo>
                    <a:lnTo>
                      <a:pt x="29" y="527"/>
                    </a:lnTo>
                    <a:lnTo>
                      <a:pt x="30" y="530"/>
                    </a:lnTo>
                    <a:lnTo>
                      <a:pt x="30" y="530"/>
                    </a:lnTo>
                    <a:lnTo>
                      <a:pt x="30" y="534"/>
                    </a:lnTo>
                    <a:lnTo>
                      <a:pt x="31" y="537"/>
                    </a:lnTo>
                    <a:lnTo>
                      <a:pt x="31" y="544"/>
                    </a:lnTo>
                    <a:lnTo>
                      <a:pt x="32" y="546"/>
                    </a:lnTo>
                    <a:lnTo>
                      <a:pt x="32" y="548"/>
                    </a:lnTo>
                    <a:lnTo>
                      <a:pt x="32" y="548"/>
                    </a:lnTo>
                    <a:lnTo>
                      <a:pt x="33" y="548"/>
                    </a:lnTo>
                    <a:lnTo>
                      <a:pt x="33" y="548"/>
                    </a:lnTo>
                    <a:lnTo>
                      <a:pt x="33" y="552"/>
                    </a:lnTo>
                    <a:lnTo>
                      <a:pt x="34" y="552"/>
                    </a:lnTo>
                    <a:lnTo>
                      <a:pt x="34" y="556"/>
                    </a:lnTo>
                    <a:lnTo>
                      <a:pt x="34" y="558"/>
                    </a:lnTo>
                    <a:lnTo>
                      <a:pt x="35" y="560"/>
                    </a:lnTo>
                    <a:lnTo>
                      <a:pt x="35" y="562"/>
                    </a:lnTo>
                    <a:lnTo>
                      <a:pt x="36" y="563"/>
                    </a:lnTo>
                    <a:lnTo>
                      <a:pt x="36" y="569"/>
                    </a:lnTo>
                    <a:lnTo>
                      <a:pt x="36" y="572"/>
                    </a:lnTo>
                    <a:lnTo>
                      <a:pt x="38" y="575"/>
                    </a:lnTo>
                    <a:lnTo>
                      <a:pt x="38" y="576"/>
                    </a:lnTo>
                    <a:lnTo>
                      <a:pt x="38" y="576"/>
                    </a:lnTo>
                    <a:lnTo>
                      <a:pt x="39" y="575"/>
                    </a:lnTo>
                    <a:lnTo>
                      <a:pt x="39" y="579"/>
                    </a:lnTo>
                    <a:lnTo>
                      <a:pt x="39" y="580"/>
                    </a:lnTo>
                    <a:lnTo>
                      <a:pt x="40" y="580"/>
                    </a:lnTo>
                    <a:lnTo>
                      <a:pt x="40" y="582"/>
                    </a:lnTo>
                    <a:lnTo>
                      <a:pt x="41" y="583"/>
                    </a:lnTo>
                    <a:lnTo>
                      <a:pt x="41" y="587"/>
                    </a:lnTo>
                    <a:lnTo>
                      <a:pt x="41" y="589"/>
                    </a:lnTo>
                    <a:lnTo>
                      <a:pt x="42" y="590"/>
                    </a:lnTo>
                    <a:lnTo>
                      <a:pt x="42" y="592"/>
                    </a:lnTo>
                    <a:lnTo>
                      <a:pt x="42" y="594"/>
                    </a:lnTo>
                    <a:lnTo>
                      <a:pt x="43" y="596"/>
                    </a:lnTo>
                    <a:lnTo>
                      <a:pt x="43" y="597"/>
                    </a:lnTo>
                    <a:lnTo>
                      <a:pt x="43" y="598"/>
                    </a:lnTo>
                    <a:lnTo>
                      <a:pt x="44" y="601"/>
                    </a:lnTo>
                    <a:lnTo>
                      <a:pt x="44" y="601"/>
                    </a:lnTo>
                    <a:lnTo>
                      <a:pt x="45" y="602"/>
                    </a:lnTo>
                    <a:lnTo>
                      <a:pt x="45" y="603"/>
                    </a:lnTo>
                    <a:lnTo>
                      <a:pt x="45" y="603"/>
                    </a:lnTo>
                    <a:lnTo>
                      <a:pt x="47" y="606"/>
                    </a:lnTo>
                    <a:lnTo>
                      <a:pt x="47" y="606"/>
                    </a:lnTo>
                    <a:lnTo>
                      <a:pt x="47" y="606"/>
                    </a:lnTo>
                    <a:lnTo>
                      <a:pt x="48" y="609"/>
                    </a:lnTo>
                    <a:lnTo>
                      <a:pt x="48" y="611"/>
                    </a:lnTo>
                    <a:lnTo>
                      <a:pt x="48" y="614"/>
                    </a:lnTo>
                    <a:lnTo>
                      <a:pt x="49" y="616"/>
                    </a:lnTo>
                    <a:lnTo>
                      <a:pt x="49" y="615"/>
                    </a:lnTo>
                    <a:lnTo>
                      <a:pt x="50" y="616"/>
                    </a:lnTo>
                    <a:lnTo>
                      <a:pt x="50" y="617"/>
                    </a:lnTo>
                    <a:lnTo>
                      <a:pt x="50" y="620"/>
                    </a:lnTo>
                    <a:lnTo>
                      <a:pt x="51" y="622"/>
                    </a:lnTo>
                    <a:lnTo>
                      <a:pt x="51" y="624"/>
                    </a:lnTo>
                    <a:lnTo>
                      <a:pt x="51" y="624"/>
                    </a:lnTo>
                    <a:lnTo>
                      <a:pt x="52" y="626"/>
                    </a:lnTo>
                    <a:lnTo>
                      <a:pt x="52" y="628"/>
                    </a:lnTo>
                    <a:lnTo>
                      <a:pt x="52" y="630"/>
                    </a:lnTo>
                    <a:lnTo>
                      <a:pt x="53" y="631"/>
                    </a:lnTo>
                    <a:lnTo>
                      <a:pt x="53" y="631"/>
                    </a:lnTo>
                    <a:lnTo>
                      <a:pt x="54" y="631"/>
                    </a:lnTo>
                    <a:lnTo>
                      <a:pt x="54" y="633"/>
                    </a:lnTo>
                    <a:lnTo>
                      <a:pt x="54" y="635"/>
                    </a:lnTo>
                    <a:lnTo>
                      <a:pt x="56" y="636"/>
                    </a:lnTo>
                    <a:lnTo>
                      <a:pt x="56" y="636"/>
                    </a:lnTo>
                    <a:lnTo>
                      <a:pt x="56" y="633"/>
                    </a:lnTo>
                    <a:lnTo>
                      <a:pt x="57" y="635"/>
                    </a:lnTo>
                    <a:lnTo>
                      <a:pt x="57" y="635"/>
                    </a:lnTo>
                    <a:lnTo>
                      <a:pt x="57" y="636"/>
                    </a:lnTo>
                    <a:lnTo>
                      <a:pt x="58" y="637"/>
                    </a:lnTo>
                    <a:lnTo>
                      <a:pt x="58" y="639"/>
                    </a:lnTo>
                    <a:lnTo>
                      <a:pt x="59" y="639"/>
                    </a:lnTo>
                    <a:lnTo>
                      <a:pt x="59" y="639"/>
                    </a:lnTo>
                    <a:lnTo>
                      <a:pt x="59" y="639"/>
                    </a:lnTo>
                    <a:lnTo>
                      <a:pt x="60" y="638"/>
                    </a:lnTo>
                    <a:lnTo>
                      <a:pt x="60" y="639"/>
                    </a:lnTo>
                    <a:lnTo>
                      <a:pt x="60" y="640"/>
                    </a:lnTo>
                    <a:lnTo>
                      <a:pt x="61" y="643"/>
                    </a:lnTo>
                    <a:lnTo>
                      <a:pt x="61" y="644"/>
                    </a:lnTo>
                    <a:lnTo>
                      <a:pt x="62" y="646"/>
                    </a:lnTo>
                    <a:lnTo>
                      <a:pt x="62" y="647"/>
                    </a:lnTo>
                    <a:lnTo>
                      <a:pt x="62" y="647"/>
                    </a:lnTo>
                    <a:lnTo>
                      <a:pt x="63" y="651"/>
                    </a:lnTo>
                    <a:lnTo>
                      <a:pt x="63" y="651"/>
                    </a:lnTo>
                    <a:lnTo>
                      <a:pt x="63" y="652"/>
                    </a:lnTo>
                    <a:lnTo>
                      <a:pt x="65" y="654"/>
                    </a:lnTo>
                    <a:lnTo>
                      <a:pt x="65" y="657"/>
                    </a:lnTo>
                    <a:lnTo>
                      <a:pt x="65" y="660"/>
                    </a:lnTo>
                    <a:lnTo>
                      <a:pt x="66" y="663"/>
                    </a:lnTo>
                    <a:lnTo>
                      <a:pt x="66" y="662"/>
                    </a:lnTo>
                    <a:lnTo>
                      <a:pt x="67" y="662"/>
                    </a:lnTo>
                    <a:lnTo>
                      <a:pt x="67" y="661"/>
                    </a:lnTo>
                    <a:lnTo>
                      <a:pt x="67" y="661"/>
                    </a:lnTo>
                    <a:lnTo>
                      <a:pt x="68" y="662"/>
                    </a:lnTo>
                    <a:lnTo>
                      <a:pt x="68" y="663"/>
                    </a:lnTo>
                    <a:lnTo>
                      <a:pt x="68" y="666"/>
                    </a:lnTo>
                    <a:lnTo>
                      <a:pt x="69" y="665"/>
                    </a:lnTo>
                    <a:lnTo>
                      <a:pt x="69" y="666"/>
                    </a:lnTo>
                    <a:lnTo>
                      <a:pt x="69" y="667"/>
                    </a:lnTo>
                    <a:lnTo>
                      <a:pt x="70" y="669"/>
                    </a:lnTo>
                    <a:lnTo>
                      <a:pt x="70" y="669"/>
                    </a:lnTo>
                    <a:lnTo>
                      <a:pt x="71" y="669"/>
                    </a:lnTo>
                    <a:lnTo>
                      <a:pt x="71" y="670"/>
                    </a:lnTo>
                    <a:lnTo>
                      <a:pt x="71" y="671"/>
                    </a:lnTo>
                    <a:lnTo>
                      <a:pt x="72" y="670"/>
                    </a:lnTo>
                    <a:lnTo>
                      <a:pt x="72" y="670"/>
                    </a:lnTo>
                    <a:lnTo>
                      <a:pt x="72" y="671"/>
                    </a:lnTo>
                    <a:lnTo>
                      <a:pt x="74" y="673"/>
                    </a:lnTo>
                    <a:lnTo>
                      <a:pt x="74" y="675"/>
                    </a:lnTo>
                    <a:lnTo>
                      <a:pt x="74" y="675"/>
                    </a:lnTo>
                    <a:lnTo>
                      <a:pt x="75" y="678"/>
                    </a:lnTo>
                    <a:lnTo>
                      <a:pt x="75" y="679"/>
                    </a:lnTo>
                    <a:lnTo>
                      <a:pt x="76" y="682"/>
                    </a:lnTo>
                    <a:lnTo>
                      <a:pt x="76" y="683"/>
                    </a:lnTo>
                    <a:lnTo>
                      <a:pt x="76" y="683"/>
                    </a:lnTo>
                    <a:lnTo>
                      <a:pt x="77" y="684"/>
                    </a:lnTo>
                    <a:lnTo>
                      <a:pt x="77" y="684"/>
                    </a:lnTo>
                    <a:lnTo>
                      <a:pt x="77" y="687"/>
                    </a:lnTo>
                    <a:lnTo>
                      <a:pt x="78" y="684"/>
                    </a:lnTo>
                    <a:lnTo>
                      <a:pt x="78" y="685"/>
                    </a:lnTo>
                    <a:lnTo>
                      <a:pt x="78" y="685"/>
                    </a:lnTo>
                    <a:lnTo>
                      <a:pt x="79" y="687"/>
                    </a:lnTo>
                    <a:lnTo>
                      <a:pt x="79" y="688"/>
                    </a:lnTo>
                    <a:lnTo>
                      <a:pt x="80" y="687"/>
                    </a:lnTo>
                    <a:lnTo>
                      <a:pt x="80" y="688"/>
                    </a:lnTo>
                    <a:lnTo>
                      <a:pt x="80" y="689"/>
                    </a:lnTo>
                    <a:lnTo>
                      <a:pt x="81" y="689"/>
                    </a:lnTo>
                    <a:lnTo>
                      <a:pt x="81" y="690"/>
                    </a:lnTo>
                    <a:lnTo>
                      <a:pt x="81" y="689"/>
                    </a:lnTo>
                    <a:lnTo>
                      <a:pt x="83" y="688"/>
                    </a:lnTo>
                    <a:lnTo>
                      <a:pt x="83" y="689"/>
                    </a:lnTo>
                    <a:lnTo>
                      <a:pt x="83" y="690"/>
                    </a:lnTo>
                    <a:lnTo>
                      <a:pt x="84" y="692"/>
                    </a:lnTo>
                    <a:lnTo>
                      <a:pt x="84" y="696"/>
                    </a:lnTo>
                    <a:lnTo>
                      <a:pt x="85" y="696"/>
                    </a:lnTo>
                    <a:lnTo>
                      <a:pt x="85" y="696"/>
                    </a:lnTo>
                    <a:lnTo>
                      <a:pt x="85" y="697"/>
                    </a:lnTo>
                    <a:lnTo>
                      <a:pt x="86" y="697"/>
                    </a:lnTo>
                    <a:lnTo>
                      <a:pt x="86" y="698"/>
                    </a:lnTo>
                    <a:lnTo>
                      <a:pt x="86" y="697"/>
                    </a:lnTo>
                    <a:lnTo>
                      <a:pt x="87" y="697"/>
                    </a:lnTo>
                    <a:lnTo>
                      <a:pt x="87" y="698"/>
                    </a:lnTo>
                    <a:lnTo>
                      <a:pt x="87" y="699"/>
                    </a:lnTo>
                    <a:lnTo>
                      <a:pt x="88" y="700"/>
                    </a:lnTo>
                    <a:lnTo>
                      <a:pt x="88" y="699"/>
                    </a:lnTo>
                    <a:lnTo>
                      <a:pt x="89" y="699"/>
                    </a:lnTo>
                    <a:lnTo>
                      <a:pt x="89" y="699"/>
                    </a:lnTo>
                    <a:lnTo>
                      <a:pt x="89" y="699"/>
                    </a:lnTo>
                    <a:lnTo>
                      <a:pt x="90" y="699"/>
                    </a:lnTo>
                    <a:lnTo>
                      <a:pt x="90" y="699"/>
                    </a:lnTo>
                    <a:lnTo>
                      <a:pt x="90" y="699"/>
                    </a:lnTo>
                    <a:lnTo>
                      <a:pt x="92" y="699"/>
                    </a:lnTo>
                    <a:lnTo>
                      <a:pt x="92" y="699"/>
                    </a:lnTo>
                    <a:lnTo>
                      <a:pt x="92" y="697"/>
                    </a:lnTo>
                    <a:lnTo>
                      <a:pt x="93" y="696"/>
                    </a:lnTo>
                    <a:lnTo>
                      <a:pt x="93" y="698"/>
                    </a:lnTo>
                    <a:lnTo>
                      <a:pt x="94" y="694"/>
                    </a:lnTo>
                    <a:lnTo>
                      <a:pt x="94" y="693"/>
                    </a:lnTo>
                    <a:lnTo>
                      <a:pt x="94" y="691"/>
                    </a:lnTo>
                    <a:lnTo>
                      <a:pt x="95" y="689"/>
                    </a:lnTo>
                    <a:lnTo>
                      <a:pt x="95" y="691"/>
                    </a:lnTo>
                    <a:lnTo>
                      <a:pt x="95" y="693"/>
                    </a:lnTo>
                    <a:lnTo>
                      <a:pt x="96" y="696"/>
                    </a:lnTo>
                    <a:lnTo>
                      <a:pt x="96" y="698"/>
                    </a:lnTo>
                    <a:lnTo>
                      <a:pt x="96" y="697"/>
                    </a:lnTo>
                    <a:lnTo>
                      <a:pt x="97" y="699"/>
                    </a:lnTo>
                    <a:lnTo>
                      <a:pt x="97" y="701"/>
                    </a:lnTo>
                    <a:lnTo>
                      <a:pt x="98" y="703"/>
                    </a:lnTo>
                    <a:lnTo>
                      <a:pt x="98" y="707"/>
                    </a:lnTo>
                    <a:lnTo>
                      <a:pt x="98" y="708"/>
                    </a:lnTo>
                    <a:lnTo>
                      <a:pt x="99" y="710"/>
                    </a:lnTo>
                    <a:lnTo>
                      <a:pt x="99" y="708"/>
                    </a:lnTo>
                    <a:lnTo>
                      <a:pt x="99" y="708"/>
                    </a:lnTo>
                    <a:lnTo>
                      <a:pt x="101" y="709"/>
                    </a:lnTo>
                    <a:lnTo>
                      <a:pt x="101" y="709"/>
                    </a:lnTo>
                    <a:lnTo>
                      <a:pt x="101" y="710"/>
                    </a:lnTo>
                    <a:lnTo>
                      <a:pt x="102" y="708"/>
                    </a:lnTo>
                    <a:lnTo>
                      <a:pt x="102" y="709"/>
                    </a:lnTo>
                    <a:lnTo>
                      <a:pt x="103" y="708"/>
                    </a:lnTo>
                    <a:lnTo>
                      <a:pt x="103" y="708"/>
                    </a:lnTo>
                    <a:lnTo>
                      <a:pt x="103" y="707"/>
                    </a:lnTo>
                    <a:lnTo>
                      <a:pt x="104" y="708"/>
                    </a:lnTo>
                    <a:lnTo>
                      <a:pt x="104" y="706"/>
                    </a:lnTo>
                    <a:lnTo>
                      <a:pt x="104" y="707"/>
                    </a:lnTo>
                    <a:lnTo>
                      <a:pt x="105" y="706"/>
                    </a:lnTo>
                    <a:lnTo>
                      <a:pt x="105" y="703"/>
                    </a:lnTo>
                    <a:lnTo>
                      <a:pt x="106" y="703"/>
                    </a:lnTo>
                    <a:lnTo>
                      <a:pt x="106" y="705"/>
                    </a:lnTo>
                    <a:lnTo>
                      <a:pt x="106" y="705"/>
                    </a:lnTo>
                    <a:lnTo>
                      <a:pt x="107" y="707"/>
                    </a:lnTo>
                    <a:lnTo>
                      <a:pt x="107" y="710"/>
                    </a:lnTo>
                    <a:lnTo>
                      <a:pt x="107" y="711"/>
                    </a:lnTo>
                    <a:lnTo>
                      <a:pt x="108" y="712"/>
                    </a:lnTo>
                    <a:lnTo>
                      <a:pt x="108" y="715"/>
                    </a:lnTo>
                    <a:lnTo>
                      <a:pt x="108" y="716"/>
                    </a:lnTo>
                    <a:lnTo>
                      <a:pt x="110" y="713"/>
                    </a:lnTo>
                    <a:lnTo>
                      <a:pt x="110" y="715"/>
                    </a:lnTo>
                    <a:lnTo>
                      <a:pt x="111" y="716"/>
                    </a:lnTo>
                    <a:lnTo>
                      <a:pt x="111" y="715"/>
                    </a:lnTo>
                    <a:lnTo>
                      <a:pt x="111" y="716"/>
                    </a:lnTo>
                    <a:lnTo>
                      <a:pt x="112" y="716"/>
                    </a:lnTo>
                    <a:lnTo>
                      <a:pt x="112" y="715"/>
                    </a:lnTo>
                    <a:lnTo>
                      <a:pt x="112" y="716"/>
                    </a:lnTo>
                    <a:lnTo>
                      <a:pt x="113" y="715"/>
                    </a:lnTo>
                    <a:lnTo>
                      <a:pt x="113" y="715"/>
                    </a:lnTo>
                    <a:lnTo>
                      <a:pt x="113" y="713"/>
                    </a:lnTo>
                    <a:lnTo>
                      <a:pt x="114" y="711"/>
                    </a:lnTo>
                    <a:lnTo>
                      <a:pt x="114" y="713"/>
                    </a:lnTo>
                    <a:lnTo>
                      <a:pt x="115" y="712"/>
                    </a:lnTo>
                    <a:lnTo>
                      <a:pt x="115" y="715"/>
                    </a:lnTo>
                    <a:lnTo>
                      <a:pt x="115" y="716"/>
                    </a:lnTo>
                    <a:lnTo>
                      <a:pt x="116" y="717"/>
                    </a:lnTo>
                    <a:lnTo>
                      <a:pt x="116" y="716"/>
                    </a:lnTo>
                    <a:lnTo>
                      <a:pt x="116" y="716"/>
                    </a:lnTo>
                    <a:lnTo>
                      <a:pt x="117" y="716"/>
                    </a:lnTo>
                    <a:lnTo>
                      <a:pt x="117" y="717"/>
                    </a:lnTo>
                    <a:lnTo>
                      <a:pt x="117" y="716"/>
                    </a:lnTo>
                    <a:lnTo>
                      <a:pt x="119" y="716"/>
                    </a:lnTo>
                    <a:lnTo>
                      <a:pt x="119" y="716"/>
                    </a:lnTo>
                    <a:lnTo>
                      <a:pt x="120" y="716"/>
                    </a:lnTo>
                    <a:lnTo>
                      <a:pt x="120" y="716"/>
                    </a:lnTo>
                    <a:lnTo>
                      <a:pt x="120" y="716"/>
                    </a:lnTo>
                    <a:lnTo>
                      <a:pt x="121" y="717"/>
                    </a:lnTo>
                    <a:lnTo>
                      <a:pt x="121" y="717"/>
                    </a:lnTo>
                    <a:lnTo>
                      <a:pt x="121" y="716"/>
                    </a:lnTo>
                    <a:lnTo>
                      <a:pt x="122" y="713"/>
                    </a:lnTo>
                    <a:lnTo>
                      <a:pt x="122" y="712"/>
                    </a:lnTo>
                    <a:lnTo>
                      <a:pt x="122" y="711"/>
                    </a:lnTo>
                    <a:lnTo>
                      <a:pt x="123" y="712"/>
                    </a:lnTo>
                    <a:lnTo>
                      <a:pt x="123" y="712"/>
                    </a:lnTo>
                    <a:lnTo>
                      <a:pt x="124" y="713"/>
                    </a:lnTo>
                    <a:lnTo>
                      <a:pt x="124" y="712"/>
                    </a:lnTo>
                    <a:lnTo>
                      <a:pt x="124" y="711"/>
                    </a:lnTo>
                    <a:lnTo>
                      <a:pt x="125" y="711"/>
                    </a:lnTo>
                    <a:lnTo>
                      <a:pt x="125" y="710"/>
                    </a:lnTo>
                    <a:lnTo>
                      <a:pt x="125" y="710"/>
                    </a:lnTo>
                    <a:lnTo>
                      <a:pt x="126" y="711"/>
                    </a:lnTo>
                    <a:lnTo>
                      <a:pt x="126" y="711"/>
                    </a:lnTo>
                    <a:lnTo>
                      <a:pt x="126" y="711"/>
                    </a:lnTo>
                    <a:lnTo>
                      <a:pt x="128" y="712"/>
                    </a:lnTo>
                    <a:lnTo>
                      <a:pt x="128" y="713"/>
                    </a:lnTo>
                    <a:lnTo>
                      <a:pt x="129" y="711"/>
                    </a:lnTo>
                    <a:lnTo>
                      <a:pt x="129" y="710"/>
                    </a:lnTo>
                    <a:lnTo>
                      <a:pt x="129" y="709"/>
                    </a:lnTo>
                    <a:lnTo>
                      <a:pt x="130" y="710"/>
                    </a:lnTo>
                    <a:lnTo>
                      <a:pt x="130" y="710"/>
                    </a:lnTo>
                    <a:lnTo>
                      <a:pt x="130" y="709"/>
                    </a:lnTo>
                    <a:lnTo>
                      <a:pt x="131" y="710"/>
                    </a:lnTo>
                    <a:lnTo>
                      <a:pt x="131" y="710"/>
                    </a:lnTo>
                    <a:lnTo>
                      <a:pt x="131" y="711"/>
                    </a:lnTo>
                    <a:lnTo>
                      <a:pt x="132" y="711"/>
                    </a:lnTo>
                    <a:lnTo>
                      <a:pt x="132" y="713"/>
                    </a:lnTo>
                    <a:lnTo>
                      <a:pt x="133" y="715"/>
                    </a:lnTo>
                    <a:lnTo>
                      <a:pt x="133" y="716"/>
                    </a:lnTo>
                    <a:lnTo>
                      <a:pt x="133" y="715"/>
                    </a:lnTo>
                    <a:lnTo>
                      <a:pt x="134" y="716"/>
                    </a:lnTo>
                    <a:lnTo>
                      <a:pt x="134" y="715"/>
                    </a:lnTo>
                    <a:lnTo>
                      <a:pt x="134" y="716"/>
                    </a:lnTo>
                    <a:lnTo>
                      <a:pt x="135" y="716"/>
                    </a:lnTo>
                    <a:lnTo>
                      <a:pt x="135" y="717"/>
                    </a:lnTo>
                    <a:lnTo>
                      <a:pt x="135" y="717"/>
                    </a:lnTo>
                    <a:lnTo>
                      <a:pt x="137" y="717"/>
                    </a:lnTo>
                    <a:lnTo>
                      <a:pt x="137" y="717"/>
                    </a:lnTo>
                    <a:lnTo>
                      <a:pt x="138" y="718"/>
                    </a:lnTo>
                    <a:lnTo>
                      <a:pt x="138" y="717"/>
                    </a:lnTo>
                    <a:lnTo>
                      <a:pt x="138" y="717"/>
                    </a:lnTo>
                    <a:lnTo>
                      <a:pt x="139" y="715"/>
                    </a:lnTo>
                    <a:lnTo>
                      <a:pt x="139" y="713"/>
                    </a:lnTo>
                    <a:lnTo>
                      <a:pt x="139" y="715"/>
                    </a:lnTo>
                    <a:lnTo>
                      <a:pt x="140" y="715"/>
                    </a:lnTo>
                    <a:lnTo>
                      <a:pt x="140" y="715"/>
                    </a:lnTo>
                    <a:lnTo>
                      <a:pt x="140" y="716"/>
                    </a:lnTo>
                    <a:lnTo>
                      <a:pt x="141" y="716"/>
                    </a:lnTo>
                    <a:lnTo>
                      <a:pt x="141" y="715"/>
                    </a:lnTo>
                    <a:lnTo>
                      <a:pt x="142" y="713"/>
                    </a:lnTo>
                    <a:lnTo>
                      <a:pt x="142" y="711"/>
                    </a:lnTo>
                    <a:lnTo>
                      <a:pt x="142" y="711"/>
                    </a:lnTo>
                    <a:lnTo>
                      <a:pt x="143" y="711"/>
                    </a:lnTo>
                    <a:lnTo>
                      <a:pt x="143" y="711"/>
                    </a:lnTo>
                    <a:lnTo>
                      <a:pt x="143" y="710"/>
                    </a:lnTo>
                    <a:lnTo>
                      <a:pt x="144" y="713"/>
                    </a:lnTo>
                    <a:lnTo>
                      <a:pt x="144" y="712"/>
                    </a:lnTo>
                    <a:lnTo>
                      <a:pt x="146" y="712"/>
                    </a:lnTo>
                    <a:lnTo>
                      <a:pt x="146" y="715"/>
                    </a:lnTo>
                    <a:lnTo>
                      <a:pt x="146" y="715"/>
                    </a:lnTo>
                    <a:lnTo>
                      <a:pt x="147" y="716"/>
                    </a:lnTo>
                    <a:lnTo>
                      <a:pt x="147" y="717"/>
                    </a:lnTo>
                    <a:lnTo>
                      <a:pt x="147" y="719"/>
                    </a:lnTo>
                    <a:lnTo>
                      <a:pt x="148" y="722"/>
                    </a:lnTo>
                    <a:lnTo>
                      <a:pt x="148" y="722"/>
                    </a:lnTo>
                    <a:lnTo>
                      <a:pt x="148" y="719"/>
                    </a:lnTo>
                    <a:lnTo>
                      <a:pt x="149" y="718"/>
                    </a:lnTo>
                    <a:lnTo>
                      <a:pt x="149" y="715"/>
                    </a:lnTo>
                    <a:lnTo>
                      <a:pt x="150" y="713"/>
                    </a:lnTo>
                    <a:lnTo>
                      <a:pt x="150" y="711"/>
                    </a:lnTo>
                    <a:lnTo>
                      <a:pt x="150" y="710"/>
                    </a:lnTo>
                    <a:lnTo>
                      <a:pt x="151" y="708"/>
                    </a:lnTo>
                    <a:lnTo>
                      <a:pt x="151" y="707"/>
                    </a:lnTo>
                    <a:lnTo>
                      <a:pt x="151" y="707"/>
                    </a:lnTo>
                    <a:lnTo>
                      <a:pt x="152" y="706"/>
                    </a:lnTo>
                    <a:lnTo>
                      <a:pt x="152" y="705"/>
                    </a:lnTo>
                    <a:lnTo>
                      <a:pt x="152" y="703"/>
                    </a:lnTo>
                    <a:lnTo>
                      <a:pt x="153" y="703"/>
                    </a:lnTo>
                    <a:lnTo>
                      <a:pt x="153" y="703"/>
                    </a:lnTo>
                    <a:lnTo>
                      <a:pt x="155" y="703"/>
                    </a:lnTo>
                    <a:lnTo>
                      <a:pt x="155" y="706"/>
                    </a:lnTo>
                    <a:lnTo>
                      <a:pt x="155" y="706"/>
                    </a:lnTo>
                    <a:lnTo>
                      <a:pt x="156" y="707"/>
                    </a:lnTo>
                    <a:lnTo>
                      <a:pt x="156" y="707"/>
                    </a:lnTo>
                    <a:lnTo>
                      <a:pt x="156" y="708"/>
                    </a:lnTo>
                    <a:lnTo>
                      <a:pt x="157" y="711"/>
                    </a:lnTo>
                    <a:lnTo>
                      <a:pt x="157" y="710"/>
                    </a:lnTo>
                    <a:lnTo>
                      <a:pt x="157" y="711"/>
                    </a:lnTo>
                    <a:lnTo>
                      <a:pt x="158" y="710"/>
                    </a:lnTo>
                    <a:lnTo>
                      <a:pt x="158" y="709"/>
                    </a:lnTo>
                    <a:lnTo>
                      <a:pt x="159" y="709"/>
                    </a:lnTo>
                    <a:lnTo>
                      <a:pt x="159" y="708"/>
                    </a:lnTo>
                    <a:lnTo>
                      <a:pt x="159" y="708"/>
                    </a:lnTo>
                    <a:lnTo>
                      <a:pt x="160" y="706"/>
                    </a:lnTo>
                    <a:lnTo>
                      <a:pt x="160" y="703"/>
                    </a:lnTo>
                    <a:lnTo>
                      <a:pt x="160" y="706"/>
                    </a:lnTo>
                    <a:lnTo>
                      <a:pt x="161" y="706"/>
                    </a:lnTo>
                    <a:lnTo>
                      <a:pt x="161" y="707"/>
                    </a:lnTo>
                    <a:lnTo>
                      <a:pt x="161" y="709"/>
                    </a:lnTo>
                    <a:lnTo>
                      <a:pt x="162" y="709"/>
                    </a:lnTo>
                    <a:lnTo>
                      <a:pt x="162" y="710"/>
                    </a:lnTo>
                    <a:lnTo>
                      <a:pt x="163" y="711"/>
                    </a:lnTo>
                    <a:lnTo>
                      <a:pt x="163" y="711"/>
                    </a:lnTo>
                    <a:lnTo>
                      <a:pt x="163" y="711"/>
                    </a:lnTo>
                    <a:lnTo>
                      <a:pt x="165" y="710"/>
                    </a:lnTo>
                    <a:lnTo>
                      <a:pt x="165" y="710"/>
                    </a:lnTo>
                    <a:lnTo>
                      <a:pt x="165" y="710"/>
                    </a:lnTo>
                    <a:lnTo>
                      <a:pt x="166" y="711"/>
                    </a:lnTo>
                    <a:lnTo>
                      <a:pt x="166" y="711"/>
                    </a:lnTo>
                    <a:lnTo>
                      <a:pt x="166" y="710"/>
                    </a:lnTo>
                    <a:lnTo>
                      <a:pt x="167" y="711"/>
                    </a:lnTo>
                    <a:lnTo>
                      <a:pt x="167" y="711"/>
                    </a:lnTo>
                    <a:lnTo>
                      <a:pt x="168" y="711"/>
                    </a:lnTo>
                    <a:lnTo>
                      <a:pt x="168" y="711"/>
                    </a:lnTo>
                    <a:lnTo>
                      <a:pt x="168" y="710"/>
                    </a:lnTo>
                    <a:lnTo>
                      <a:pt x="169" y="711"/>
                    </a:lnTo>
                    <a:lnTo>
                      <a:pt x="169" y="710"/>
                    </a:lnTo>
                    <a:lnTo>
                      <a:pt x="169" y="710"/>
                    </a:lnTo>
                    <a:lnTo>
                      <a:pt x="170" y="709"/>
                    </a:lnTo>
                    <a:lnTo>
                      <a:pt x="170" y="710"/>
                    </a:lnTo>
                    <a:lnTo>
                      <a:pt x="170" y="712"/>
                    </a:lnTo>
                    <a:lnTo>
                      <a:pt x="171" y="713"/>
                    </a:lnTo>
                    <a:lnTo>
                      <a:pt x="171" y="715"/>
                    </a:lnTo>
                    <a:lnTo>
                      <a:pt x="172" y="713"/>
                    </a:lnTo>
                    <a:lnTo>
                      <a:pt x="172" y="711"/>
                    </a:lnTo>
                    <a:lnTo>
                      <a:pt x="172" y="711"/>
                    </a:lnTo>
                    <a:lnTo>
                      <a:pt x="174" y="709"/>
                    </a:lnTo>
                    <a:lnTo>
                      <a:pt x="174" y="708"/>
                    </a:lnTo>
                    <a:lnTo>
                      <a:pt x="174" y="708"/>
                    </a:lnTo>
                    <a:lnTo>
                      <a:pt x="175" y="706"/>
                    </a:lnTo>
                    <a:lnTo>
                      <a:pt x="175" y="705"/>
                    </a:lnTo>
                    <a:lnTo>
                      <a:pt x="175" y="702"/>
                    </a:lnTo>
                    <a:lnTo>
                      <a:pt x="176" y="701"/>
                    </a:lnTo>
                    <a:lnTo>
                      <a:pt x="176" y="701"/>
                    </a:lnTo>
                    <a:lnTo>
                      <a:pt x="177" y="701"/>
                    </a:lnTo>
                    <a:lnTo>
                      <a:pt x="177" y="702"/>
                    </a:lnTo>
                    <a:lnTo>
                      <a:pt x="177" y="702"/>
                    </a:lnTo>
                    <a:lnTo>
                      <a:pt x="178" y="701"/>
                    </a:lnTo>
                    <a:lnTo>
                      <a:pt x="178" y="703"/>
                    </a:lnTo>
                    <a:lnTo>
                      <a:pt x="178" y="703"/>
                    </a:lnTo>
                    <a:lnTo>
                      <a:pt x="179" y="707"/>
                    </a:lnTo>
                    <a:lnTo>
                      <a:pt x="179" y="709"/>
                    </a:lnTo>
                    <a:lnTo>
                      <a:pt x="179" y="710"/>
                    </a:lnTo>
                    <a:lnTo>
                      <a:pt x="180" y="709"/>
                    </a:lnTo>
                    <a:lnTo>
                      <a:pt x="180" y="708"/>
                    </a:lnTo>
                    <a:lnTo>
                      <a:pt x="181" y="709"/>
                    </a:lnTo>
                    <a:lnTo>
                      <a:pt x="181" y="708"/>
                    </a:lnTo>
                    <a:lnTo>
                      <a:pt x="181" y="708"/>
                    </a:lnTo>
                    <a:lnTo>
                      <a:pt x="183" y="706"/>
                    </a:lnTo>
                    <a:lnTo>
                      <a:pt x="183" y="709"/>
                    </a:lnTo>
                    <a:lnTo>
                      <a:pt x="183" y="709"/>
                    </a:lnTo>
                    <a:lnTo>
                      <a:pt x="184" y="708"/>
                    </a:lnTo>
                    <a:lnTo>
                      <a:pt x="184" y="710"/>
                    </a:lnTo>
                    <a:lnTo>
                      <a:pt x="184" y="711"/>
                    </a:lnTo>
                    <a:lnTo>
                      <a:pt x="185" y="710"/>
                    </a:lnTo>
                    <a:lnTo>
                      <a:pt x="185" y="710"/>
                    </a:lnTo>
                    <a:lnTo>
                      <a:pt x="186" y="710"/>
                    </a:lnTo>
                    <a:lnTo>
                      <a:pt x="186" y="710"/>
                    </a:lnTo>
                    <a:lnTo>
                      <a:pt x="186" y="709"/>
                    </a:lnTo>
                    <a:lnTo>
                      <a:pt x="187" y="710"/>
                    </a:lnTo>
                    <a:lnTo>
                      <a:pt x="187" y="711"/>
                    </a:lnTo>
                    <a:lnTo>
                      <a:pt x="187" y="709"/>
                    </a:lnTo>
                    <a:lnTo>
                      <a:pt x="188" y="707"/>
                    </a:lnTo>
                    <a:lnTo>
                      <a:pt x="188" y="703"/>
                    </a:lnTo>
                    <a:lnTo>
                      <a:pt x="189" y="703"/>
                    </a:lnTo>
                    <a:lnTo>
                      <a:pt x="189" y="706"/>
                    </a:lnTo>
                    <a:lnTo>
                      <a:pt x="189" y="708"/>
                    </a:lnTo>
                    <a:lnTo>
                      <a:pt x="190" y="708"/>
                    </a:lnTo>
                    <a:lnTo>
                      <a:pt x="190" y="709"/>
                    </a:lnTo>
                    <a:lnTo>
                      <a:pt x="190" y="711"/>
                    </a:lnTo>
                    <a:lnTo>
                      <a:pt x="192" y="710"/>
                    </a:lnTo>
                    <a:lnTo>
                      <a:pt x="192" y="711"/>
                    </a:lnTo>
                    <a:lnTo>
                      <a:pt x="192" y="711"/>
                    </a:lnTo>
                    <a:lnTo>
                      <a:pt x="193" y="711"/>
                    </a:lnTo>
                    <a:lnTo>
                      <a:pt x="193" y="708"/>
                    </a:lnTo>
                    <a:lnTo>
                      <a:pt x="194" y="708"/>
                    </a:lnTo>
                    <a:lnTo>
                      <a:pt x="194" y="705"/>
                    </a:lnTo>
                    <a:lnTo>
                      <a:pt x="194" y="708"/>
                    </a:lnTo>
                    <a:lnTo>
                      <a:pt x="195" y="708"/>
                    </a:lnTo>
                    <a:lnTo>
                      <a:pt x="195" y="707"/>
                    </a:lnTo>
                    <a:lnTo>
                      <a:pt x="195" y="707"/>
                    </a:lnTo>
                    <a:lnTo>
                      <a:pt x="196" y="707"/>
                    </a:lnTo>
                    <a:lnTo>
                      <a:pt x="196" y="706"/>
                    </a:lnTo>
                    <a:lnTo>
                      <a:pt x="196" y="706"/>
                    </a:lnTo>
                    <a:lnTo>
                      <a:pt x="197" y="703"/>
                    </a:lnTo>
                    <a:lnTo>
                      <a:pt x="197" y="703"/>
                    </a:lnTo>
                    <a:lnTo>
                      <a:pt x="198" y="702"/>
                    </a:lnTo>
                    <a:lnTo>
                      <a:pt x="198" y="702"/>
                    </a:lnTo>
                    <a:lnTo>
                      <a:pt x="198" y="701"/>
                    </a:lnTo>
                    <a:lnTo>
                      <a:pt x="199" y="702"/>
                    </a:lnTo>
                    <a:lnTo>
                      <a:pt x="199" y="701"/>
                    </a:lnTo>
                    <a:lnTo>
                      <a:pt x="199" y="701"/>
                    </a:lnTo>
                    <a:lnTo>
                      <a:pt x="201" y="701"/>
                    </a:lnTo>
                    <a:lnTo>
                      <a:pt x="201" y="700"/>
                    </a:lnTo>
                    <a:lnTo>
                      <a:pt x="201" y="701"/>
                    </a:lnTo>
                    <a:lnTo>
                      <a:pt x="202" y="702"/>
                    </a:lnTo>
                    <a:lnTo>
                      <a:pt x="202" y="702"/>
                    </a:lnTo>
                    <a:lnTo>
                      <a:pt x="203" y="702"/>
                    </a:lnTo>
                    <a:lnTo>
                      <a:pt x="203" y="701"/>
                    </a:lnTo>
                    <a:lnTo>
                      <a:pt x="203" y="702"/>
                    </a:lnTo>
                    <a:lnTo>
                      <a:pt x="204" y="700"/>
                    </a:lnTo>
                    <a:lnTo>
                      <a:pt x="204" y="699"/>
                    </a:lnTo>
                    <a:lnTo>
                      <a:pt x="204" y="698"/>
                    </a:lnTo>
                    <a:lnTo>
                      <a:pt x="205" y="696"/>
                    </a:lnTo>
                    <a:lnTo>
                      <a:pt x="205" y="696"/>
                    </a:lnTo>
                    <a:lnTo>
                      <a:pt x="205" y="696"/>
                    </a:lnTo>
                    <a:lnTo>
                      <a:pt x="206" y="693"/>
                    </a:lnTo>
                    <a:lnTo>
                      <a:pt x="206" y="693"/>
                    </a:lnTo>
                    <a:lnTo>
                      <a:pt x="207" y="694"/>
                    </a:lnTo>
                    <a:lnTo>
                      <a:pt x="207" y="693"/>
                    </a:lnTo>
                    <a:lnTo>
                      <a:pt x="207" y="693"/>
                    </a:lnTo>
                    <a:lnTo>
                      <a:pt x="208" y="693"/>
                    </a:lnTo>
                    <a:lnTo>
                      <a:pt x="208" y="692"/>
                    </a:lnTo>
                    <a:lnTo>
                      <a:pt x="208" y="692"/>
                    </a:lnTo>
                    <a:lnTo>
                      <a:pt x="210" y="693"/>
                    </a:lnTo>
                    <a:lnTo>
                      <a:pt x="210" y="694"/>
                    </a:lnTo>
                    <a:lnTo>
                      <a:pt x="210" y="694"/>
                    </a:lnTo>
                    <a:lnTo>
                      <a:pt x="211" y="697"/>
                    </a:lnTo>
                    <a:lnTo>
                      <a:pt x="211" y="697"/>
                    </a:lnTo>
                    <a:lnTo>
                      <a:pt x="212" y="697"/>
                    </a:lnTo>
                    <a:lnTo>
                      <a:pt x="212" y="697"/>
                    </a:lnTo>
                    <a:lnTo>
                      <a:pt x="212" y="698"/>
                    </a:lnTo>
                    <a:lnTo>
                      <a:pt x="213" y="698"/>
                    </a:lnTo>
                    <a:lnTo>
                      <a:pt x="213" y="699"/>
                    </a:lnTo>
                    <a:lnTo>
                      <a:pt x="213" y="699"/>
                    </a:lnTo>
                    <a:lnTo>
                      <a:pt x="214" y="697"/>
                    </a:lnTo>
                    <a:lnTo>
                      <a:pt x="214" y="697"/>
                    </a:lnTo>
                    <a:lnTo>
                      <a:pt x="214" y="696"/>
                    </a:lnTo>
                    <a:lnTo>
                      <a:pt x="215" y="693"/>
                    </a:lnTo>
                    <a:lnTo>
                      <a:pt x="215" y="693"/>
                    </a:lnTo>
                    <a:lnTo>
                      <a:pt x="216" y="692"/>
                    </a:lnTo>
                    <a:lnTo>
                      <a:pt x="216" y="693"/>
                    </a:lnTo>
                    <a:lnTo>
                      <a:pt x="216" y="694"/>
                    </a:lnTo>
                    <a:lnTo>
                      <a:pt x="217" y="694"/>
                    </a:lnTo>
                    <a:lnTo>
                      <a:pt x="217" y="696"/>
                    </a:lnTo>
                    <a:lnTo>
                      <a:pt x="217" y="694"/>
                    </a:lnTo>
                    <a:lnTo>
                      <a:pt x="219" y="693"/>
                    </a:lnTo>
                    <a:lnTo>
                      <a:pt x="219" y="693"/>
                    </a:lnTo>
                    <a:lnTo>
                      <a:pt x="219" y="692"/>
                    </a:lnTo>
                    <a:lnTo>
                      <a:pt x="220" y="692"/>
                    </a:lnTo>
                    <a:lnTo>
                      <a:pt x="220" y="690"/>
                    </a:lnTo>
                    <a:lnTo>
                      <a:pt x="221" y="688"/>
                    </a:lnTo>
                    <a:lnTo>
                      <a:pt x="221" y="687"/>
                    </a:lnTo>
                    <a:lnTo>
                      <a:pt x="221" y="685"/>
                    </a:lnTo>
                    <a:lnTo>
                      <a:pt x="222" y="685"/>
                    </a:lnTo>
                    <a:lnTo>
                      <a:pt x="222" y="683"/>
                    </a:lnTo>
                    <a:lnTo>
                      <a:pt x="222" y="683"/>
                    </a:lnTo>
                    <a:lnTo>
                      <a:pt x="223" y="683"/>
                    </a:lnTo>
                    <a:lnTo>
                      <a:pt x="223" y="683"/>
                    </a:lnTo>
                    <a:lnTo>
                      <a:pt x="223" y="682"/>
                    </a:lnTo>
                    <a:lnTo>
                      <a:pt x="224" y="681"/>
                    </a:lnTo>
                    <a:lnTo>
                      <a:pt x="224" y="680"/>
                    </a:lnTo>
                    <a:lnTo>
                      <a:pt x="225" y="679"/>
                    </a:lnTo>
                    <a:lnTo>
                      <a:pt x="225" y="679"/>
                    </a:lnTo>
                    <a:lnTo>
                      <a:pt x="225" y="679"/>
                    </a:lnTo>
                    <a:lnTo>
                      <a:pt x="226" y="679"/>
                    </a:lnTo>
                    <a:lnTo>
                      <a:pt x="226" y="679"/>
                    </a:lnTo>
                    <a:lnTo>
                      <a:pt x="226" y="679"/>
                    </a:lnTo>
                    <a:lnTo>
                      <a:pt x="228" y="680"/>
                    </a:lnTo>
                    <a:lnTo>
                      <a:pt x="228" y="682"/>
                    </a:lnTo>
                    <a:lnTo>
                      <a:pt x="228" y="683"/>
                    </a:lnTo>
                    <a:lnTo>
                      <a:pt x="229" y="684"/>
                    </a:lnTo>
                    <a:lnTo>
                      <a:pt x="229" y="687"/>
                    </a:lnTo>
                    <a:lnTo>
                      <a:pt x="230" y="687"/>
                    </a:lnTo>
                    <a:lnTo>
                      <a:pt x="230" y="684"/>
                    </a:lnTo>
                    <a:lnTo>
                      <a:pt x="230" y="682"/>
                    </a:lnTo>
                    <a:lnTo>
                      <a:pt x="231" y="682"/>
                    </a:lnTo>
                    <a:lnTo>
                      <a:pt x="231" y="682"/>
                    </a:lnTo>
                    <a:lnTo>
                      <a:pt x="231" y="680"/>
                    </a:lnTo>
                    <a:lnTo>
                      <a:pt x="232" y="678"/>
                    </a:lnTo>
                    <a:lnTo>
                      <a:pt x="232" y="676"/>
                    </a:lnTo>
                    <a:lnTo>
                      <a:pt x="233" y="676"/>
                    </a:lnTo>
                    <a:lnTo>
                      <a:pt x="233" y="675"/>
                    </a:lnTo>
                    <a:lnTo>
                      <a:pt x="233" y="676"/>
                    </a:lnTo>
                    <a:lnTo>
                      <a:pt x="234" y="676"/>
                    </a:lnTo>
                    <a:lnTo>
                      <a:pt x="234" y="674"/>
                    </a:lnTo>
                    <a:lnTo>
                      <a:pt x="234" y="674"/>
                    </a:lnTo>
                    <a:lnTo>
                      <a:pt x="235" y="674"/>
                    </a:lnTo>
                    <a:lnTo>
                      <a:pt x="235" y="672"/>
                    </a:lnTo>
                    <a:lnTo>
                      <a:pt x="235" y="673"/>
                    </a:lnTo>
                    <a:lnTo>
                      <a:pt x="237" y="672"/>
                    </a:lnTo>
                    <a:lnTo>
                      <a:pt x="237" y="674"/>
                    </a:lnTo>
                    <a:lnTo>
                      <a:pt x="238" y="673"/>
                    </a:lnTo>
                    <a:lnTo>
                      <a:pt x="238" y="674"/>
                    </a:lnTo>
                    <a:lnTo>
                      <a:pt x="238" y="672"/>
                    </a:lnTo>
                    <a:lnTo>
                      <a:pt x="239" y="673"/>
                    </a:lnTo>
                    <a:lnTo>
                      <a:pt x="239" y="672"/>
                    </a:lnTo>
                    <a:lnTo>
                      <a:pt x="239" y="671"/>
                    </a:lnTo>
                    <a:lnTo>
                      <a:pt x="240" y="672"/>
                    </a:lnTo>
                    <a:lnTo>
                      <a:pt x="240" y="671"/>
                    </a:lnTo>
                    <a:lnTo>
                      <a:pt x="240" y="673"/>
                    </a:lnTo>
                    <a:lnTo>
                      <a:pt x="241" y="675"/>
                    </a:lnTo>
                    <a:lnTo>
                      <a:pt x="241" y="675"/>
                    </a:lnTo>
                    <a:lnTo>
                      <a:pt x="242" y="675"/>
                    </a:lnTo>
                    <a:lnTo>
                      <a:pt x="242" y="675"/>
                    </a:lnTo>
                    <a:lnTo>
                      <a:pt x="242" y="676"/>
                    </a:lnTo>
                    <a:lnTo>
                      <a:pt x="243" y="676"/>
                    </a:lnTo>
                    <a:lnTo>
                      <a:pt x="243" y="678"/>
                    </a:lnTo>
                    <a:lnTo>
                      <a:pt x="243" y="676"/>
                    </a:lnTo>
                    <a:lnTo>
                      <a:pt x="244" y="675"/>
                    </a:lnTo>
                    <a:lnTo>
                      <a:pt x="244" y="676"/>
                    </a:lnTo>
                    <a:lnTo>
                      <a:pt x="244" y="675"/>
                    </a:lnTo>
                    <a:lnTo>
                      <a:pt x="246" y="675"/>
                    </a:lnTo>
                    <a:lnTo>
                      <a:pt x="246" y="675"/>
                    </a:lnTo>
                    <a:lnTo>
                      <a:pt x="247" y="672"/>
                    </a:lnTo>
                    <a:lnTo>
                      <a:pt x="247" y="672"/>
                    </a:lnTo>
                    <a:lnTo>
                      <a:pt x="247" y="674"/>
                    </a:lnTo>
                    <a:lnTo>
                      <a:pt x="248" y="675"/>
                    </a:lnTo>
                    <a:lnTo>
                      <a:pt x="248" y="676"/>
                    </a:lnTo>
                    <a:lnTo>
                      <a:pt x="248" y="674"/>
                    </a:lnTo>
                    <a:lnTo>
                      <a:pt x="249" y="675"/>
                    </a:lnTo>
                    <a:lnTo>
                      <a:pt x="249" y="674"/>
                    </a:lnTo>
                    <a:lnTo>
                      <a:pt x="249" y="672"/>
                    </a:lnTo>
                    <a:lnTo>
                      <a:pt x="250" y="672"/>
                    </a:lnTo>
                    <a:lnTo>
                      <a:pt x="250" y="672"/>
                    </a:lnTo>
                    <a:lnTo>
                      <a:pt x="251" y="671"/>
                    </a:lnTo>
                    <a:lnTo>
                      <a:pt x="251" y="671"/>
                    </a:lnTo>
                    <a:lnTo>
                      <a:pt x="251" y="670"/>
                    </a:lnTo>
                    <a:lnTo>
                      <a:pt x="252" y="671"/>
                    </a:lnTo>
                    <a:lnTo>
                      <a:pt x="252" y="672"/>
                    </a:lnTo>
                    <a:lnTo>
                      <a:pt x="252" y="670"/>
                    </a:lnTo>
                    <a:lnTo>
                      <a:pt x="253" y="670"/>
                    </a:lnTo>
                    <a:lnTo>
                      <a:pt x="253" y="666"/>
                    </a:lnTo>
                    <a:lnTo>
                      <a:pt x="253" y="667"/>
                    </a:lnTo>
                    <a:lnTo>
                      <a:pt x="255" y="667"/>
                    </a:lnTo>
                    <a:lnTo>
                      <a:pt x="255" y="664"/>
                    </a:lnTo>
                    <a:lnTo>
                      <a:pt x="256" y="665"/>
                    </a:lnTo>
                    <a:lnTo>
                      <a:pt x="256" y="663"/>
                    </a:lnTo>
                    <a:lnTo>
                      <a:pt x="256" y="664"/>
                    </a:lnTo>
                    <a:lnTo>
                      <a:pt x="257" y="664"/>
                    </a:lnTo>
                    <a:lnTo>
                      <a:pt x="257" y="665"/>
                    </a:lnTo>
                    <a:lnTo>
                      <a:pt x="257" y="666"/>
                    </a:lnTo>
                    <a:lnTo>
                      <a:pt x="258" y="663"/>
                    </a:lnTo>
                    <a:lnTo>
                      <a:pt x="258" y="662"/>
                    </a:lnTo>
                    <a:lnTo>
                      <a:pt x="258" y="662"/>
                    </a:lnTo>
                    <a:lnTo>
                      <a:pt x="259" y="664"/>
                    </a:lnTo>
                    <a:lnTo>
                      <a:pt x="259" y="663"/>
                    </a:lnTo>
                    <a:lnTo>
                      <a:pt x="260" y="662"/>
                    </a:lnTo>
                    <a:lnTo>
                      <a:pt x="260" y="662"/>
                    </a:lnTo>
                    <a:lnTo>
                      <a:pt x="260" y="663"/>
                    </a:lnTo>
                    <a:lnTo>
                      <a:pt x="261" y="663"/>
                    </a:lnTo>
                    <a:lnTo>
                      <a:pt x="261" y="663"/>
                    </a:lnTo>
                    <a:lnTo>
                      <a:pt x="261" y="665"/>
                    </a:lnTo>
                    <a:lnTo>
                      <a:pt x="262" y="665"/>
                    </a:lnTo>
                    <a:lnTo>
                      <a:pt x="262" y="666"/>
                    </a:lnTo>
                    <a:lnTo>
                      <a:pt x="262" y="666"/>
                    </a:lnTo>
                    <a:lnTo>
                      <a:pt x="264" y="663"/>
                    </a:lnTo>
                    <a:lnTo>
                      <a:pt x="264" y="663"/>
                    </a:lnTo>
                    <a:lnTo>
                      <a:pt x="265" y="664"/>
                    </a:lnTo>
                    <a:lnTo>
                      <a:pt x="265" y="666"/>
                    </a:lnTo>
                    <a:lnTo>
                      <a:pt x="265" y="667"/>
                    </a:lnTo>
                    <a:lnTo>
                      <a:pt x="266" y="667"/>
                    </a:lnTo>
                    <a:lnTo>
                      <a:pt x="266" y="667"/>
                    </a:lnTo>
                    <a:lnTo>
                      <a:pt x="266" y="666"/>
                    </a:lnTo>
                    <a:lnTo>
                      <a:pt x="267" y="665"/>
                    </a:lnTo>
                    <a:lnTo>
                      <a:pt x="267" y="664"/>
                    </a:lnTo>
                    <a:lnTo>
                      <a:pt x="267" y="664"/>
                    </a:lnTo>
                    <a:lnTo>
                      <a:pt x="268" y="662"/>
                    </a:lnTo>
                    <a:lnTo>
                      <a:pt x="268" y="662"/>
                    </a:lnTo>
                    <a:lnTo>
                      <a:pt x="269" y="662"/>
                    </a:lnTo>
                    <a:lnTo>
                      <a:pt x="269" y="661"/>
                    </a:lnTo>
                    <a:lnTo>
                      <a:pt x="269" y="661"/>
                    </a:lnTo>
                    <a:lnTo>
                      <a:pt x="270" y="661"/>
                    </a:lnTo>
                    <a:lnTo>
                      <a:pt x="270" y="662"/>
                    </a:lnTo>
                    <a:lnTo>
                      <a:pt x="270" y="663"/>
                    </a:lnTo>
                    <a:lnTo>
                      <a:pt x="271" y="664"/>
                    </a:lnTo>
                    <a:lnTo>
                      <a:pt x="271" y="666"/>
                    </a:lnTo>
                    <a:lnTo>
                      <a:pt x="271" y="666"/>
                    </a:lnTo>
                    <a:lnTo>
                      <a:pt x="273" y="664"/>
                    </a:lnTo>
                    <a:lnTo>
                      <a:pt x="273" y="663"/>
                    </a:lnTo>
                    <a:lnTo>
                      <a:pt x="274" y="663"/>
                    </a:lnTo>
                    <a:lnTo>
                      <a:pt x="274" y="661"/>
                    </a:lnTo>
                    <a:lnTo>
                      <a:pt x="274" y="663"/>
                    </a:lnTo>
                    <a:lnTo>
                      <a:pt x="275" y="663"/>
                    </a:lnTo>
                    <a:lnTo>
                      <a:pt x="275" y="663"/>
                    </a:lnTo>
                    <a:lnTo>
                      <a:pt x="275" y="663"/>
                    </a:lnTo>
                    <a:lnTo>
                      <a:pt x="276" y="662"/>
                    </a:lnTo>
                    <a:lnTo>
                      <a:pt x="276" y="661"/>
                    </a:lnTo>
                    <a:lnTo>
                      <a:pt x="277" y="660"/>
                    </a:lnTo>
                    <a:lnTo>
                      <a:pt x="277" y="658"/>
                    </a:lnTo>
                    <a:lnTo>
                      <a:pt x="277" y="660"/>
                    </a:lnTo>
                    <a:lnTo>
                      <a:pt x="278" y="661"/>
                    </a:lnTo>
                    <a:lnTo>
                      <a:pt x="278" y="661"/>
                    </a:lnTo>
                    <a:lnTo>
                      <a:pt x="278" y="661"/>
                    </a:lnTo>
                    <a:lnTo>
                      <a:pt x="279" y="662"/>
                    </a:lnTo>
                    <a:lnTo>
                      <a:pt x="279" y="662"/>
                    </a:lnTo>
                    <a:lnTo>
                      <a:pt x="279" y="660"/>
                    </a:lnTo>
                    <a:lnTo>
                      <a:pt x="280" y="660"/>
                    </a:lnTo>
                    <a:lnTo>
                      <a:pt x="280" y="658"/>
                    </a:lnTo>
                    <a:lnTo>
                      <a:pt x="282" y="656"/>
                    </a:lnTo>
                    <a:lnTo>
                      <a:pt x="282" y="654"/>
                    </a:lnTo>
                    <a:lnTo>
                      <a:pt x="282" y="654"/>
                    </a:lnTo>
                    <a:lnTo>
                      <a:pt x="283" y="654"/>
                    </a:lnTo>
                    <a:lnTo>
                      <a:pt x="283" y="655"/>
                    </a:lnTo>
                    <a:lnTo>
                      <a:pt x="283" y="655"/>
                    </a:lnTo>
                    <a:lnTo>
                      <a:pt x="284" y="655"/>
                    </a:lnTo>
                    <a:lnTo>
                      <a:pt x="284" y="655"/>
                    </a:lnTo>
                    <a:lnTo>
                      <a:pt x="284" y="655"/>
                    </a:lnTo>
                    <a:lnTo>
                      <a:pt x="285" y="655"/>
                    </a:lnTo>
                    <a:lnTo>
                      <a:pt x="285" y="654"/>
                    </a:lnTo>
                    <a:lnTo>
                      <a:pt x="286" y="652"/>
                    </a:lnTo>
                    <a:lnTo>
                      <a:pt x="286" y="651"/>
                    </a:lnTo>
                    <a:lnTo>
                      <a:pt x="286" y="647"/>
                    </a:lnTo>
                    <a:lnTo>
                      <a:pt x="287" y="648"/>
                    </a:lnTo>
                    <a:lnTo>
                      <a:pt x="287" y="647"/>
                    </a:lnTo>
                    <a:lnTo>
                      <a:pt x="287" y="648"/>
                    </a:lnTo>
                    <a:lnTo>
                      <a:pt x="288" y="647"/>
                    </a:lnTo>
                    <a:lnTo>
                      <a:pt x="288" y="648"/>
                    </a:lnTo>
                    <a:lnTo>
                      <a:pt x="288" y="648"/>
                    </a:lnTo>
                    <a:lnTo>
                      <a:pt x="289" y="652"/>
                    </a:lnTo>
                    <a:lnTo>
                      <a:pt x="289" y="651"/>
                    </a:lnTo>
                    <a:lnTo>
                      <a:pt x="291" y="652"/>
                    </a:lnTo>
                    <a:lnTo>
                      <a:pt x="291" y="652"/>
                    </a:lnTo>
                    <a:lnTo>
                      <a:pt x="291" y="651"/>
                    </a:lnTo>
                    <a:lnTo>
                      <a:pt x="292" y="651"/>
                    </a:lnTo>
                    <a:lnTo>
                      <a:pt x="292" y="649"/>
                    </a:lnTo>
                    <a:lnTo>
                      <a:pt x="292" y="647"/>
                    </a:lnTo>
                    <a:lnTo>
                      <a:pt x="293" y="648"/>
                    </a:lnTo>
                    <a:lnTo>
                      <a:pt x="293" y="651"/>
                    </a:lnTo>
                    <a:lnTo>
                      <a:pt x="293" y="653"/>
                    </a:lnTo>
                    <a:lnTo>
                      <a:pt x="294" y="653"/>
                    </a:lnTo>
                    <a:lnTo>
                      <a:pt x="294" y="653"/>
                    </a:lnTo>
                    <a:lnTo>
                      <a:pt x="295" y="652"/>
                    </a:lnTo>
                    <a:lnTo>
                      <a:pt x="295" y="652"/>
                    </a:lnTo>
                    <a:lnTo>
                      <a:pt x="295" y="651"/>
                    </a:lnTo>
                    <a:lnTo>
                      <a:pt x="296" y="652"/>
                    </a:lnTo>
                    <a:lnTo>
                      <a:pt x="296" y="652"/>
                    </a:lnTo>
                    <a:lnTo>
                      <a:pt x="296" y="652"/>
                    </a:lnTo>
                    <a:lnTo>
                      <a:pt x="297" y="652"/>
                    </a:lnTo>
                    <a:lnTo>
                      <a:pt x="297" y="651"/>
                    </a:lnTo>
                    <a:lnTo>
                      <a:pt x="297" y="651"/>
                    </a:lnTo>
                    <a:lnTo>
                      <a:pt x="298" y="649"/>
                    </a:lnTo>
                    <a:lnTo>
                      <a:pt x="298" y="652"/>
                    </a:lnTo>
                    <a:lnTo>
                      <a:pt x="300" y="653"/>
                    </a:lnTo>
                    <a:lnTo>
                      <a:pt x="300" y="654"/>
                    </a:lnTo>
                    <a:lnTo>
                      <a:pt x="300" y="652"/>
                    </a:lnTo>
                    <a:lnTo>
                      <a:pt x="301" y="652"/>
                    </a:lnTo>
                    <a:lnTo>
                      <a:pt x="301" y="651"/>
                    </a:lnTo>
                    <a:lnTo>
                      <a:pt x="301" y="647"/>
                    </a:lnTo>
                    <a:lnTo>
                      <a:pt x="302" y="646"/>
                    </a:lnTo>
                    <a:lnTo>
                      <a:pt x="302" y="644"/>
                    </a:lnTo>
                    <a:lnTo>
                      <a:pt x="302" y="643"/>
                    </a:lnTo>
                    <a:lnTo>
                      <a:pt x="303" y="640"/>
                    </a:lnTo>
                    <a:lnTo>
                      <a:pt x="303" y="643"/>
                    </a:lnTo>
                    <a:lnTo>
                      <a:pt x="304" y="643"/>
                    </a:lnTo>
                    <a:lnTo>
                      <a:pt x="304" y="643"/>
                    </a:lnTo>
                    <a:lnTo>
                      <a:pt x="304" y="644"/>
                    </a:lnTo>
                    <a:lnTo>
                      <a:pt x="305" y="645"/>
                    </a:lnTo>
                    <a:lnTo>
                      <a:pt x="305" y="644"/>
                    </a:lnTo>
                    <a:lnTo>
                      <a:pt x="305" y="645"/>
                    </a:lnTo>
                    <a:lnTo>
                      <a:pt x="306" y="642"/>
                    </a:lnTo>
                    <a:lnTo>
                      <a:pt x="306" y="643"/>
                    </a:lnTo>
                    <a:lnTo>
                      <a:pt x="306" y="643"/>
                    </a:lnTo>
                    <a:lnTo>
                      <a:pt x="307" y="643"/>
                    </a:lnTo>
                    <a:lnTo>
                      <a:pt x="307" y="645"/>
                    </a:lnTo>
                    <a:lnTo>
                      <a:pt x="309" y="644"/>
                    </a:lnTo>
                    <a:lnTo>
                      <a:pt x="309" y="644"/>
                    </a:lnTo>
                    <a:lnTo>
                      <a:pt x="309" y="640"/>
                    </a:lnTo>
                    <a:lnTo>
                      <a:pt x="310" y="640"/>
                    </a:lnTo>
                    <a:lnTo>
                      <a:pt x="310" y="642"/>
                    </a:lnTo>
                    <a:lnTo>
                      <a:pt x="310" y="644"/>
                    </a:lnTo>
                    <a:lnTo>
                      <a:pt x="311" y="644"/>
                    </a:lnTo>
                    <a:lnTo>
                      <a:pt x="311" y="645"/>
                    </a:lnTo>
                    <a:lnTo>
                      <a:pt x="311" y="644"/>
                    </a:lnTo>
                    <a:lnTo>
                      <a:pt x="312" y="642"/>
                    </a:lnTo>
                    <a:lnTo>
                      <a:pt x="312" y="640"/>
                    </a:lnTo>
                    <a:lnTo>
                      <a:pt x="313" y="639"/>
                    </a:lnTo>
                    <a:lnTo>
                      <a:pt x="313" y="638"/>
                    </a:lnTo>
                    <a:lnTo>
                      <a:pt x="313" y="639"/>
                    </a:lnTo>
                    <a:lnTo>
                      <a:pt x="314" y="637"/>
                    </a:lnTo>
                    <a:lnTo>
                      <a:pt x="314" y="636"/>
                    </a:lnTo>
                    <a:lnTo>
                      <a:pt x="314" y="636"/>
                    </a:lnTo>
                    <a:lnTo>
                      <a:pt x="315" y="636"/>
                    </a:lnTo>
                    <a:lnTo>
                      <a:pt x="315" y="635"/>
                    </a:lnTo>
                    <a:lnTo>
                      <a:pt x="315" y="635"/>
                    </a:lnTo>
                    <a:lnTo>
                      <a:pt x="316" y="636"/>
                    </a:lnTo>
                    <a:lnTo>
                      <a:pt x="316" y="636"/>
                    </a:lnTo>
                    <a:lnTo>
                      <a:pt x="318" y="635"/>
                    </a:lnTo>
                    <a:lnTo>
                      <a:pt x="318" y="635"/>
                    </a:lnTo>
                    <a:lnTo>
                      <a:pt x="318" y="636"/>
                    </a:lnTo>
                    <a:lnTo>
                      <a:pt x="319" y="636"/>
                    </a:lnTo>
                    <a:lnTo>
                      <a:pt x="319" y="637"/>
                    </a:lnTo>
                    <a:lnTo>
                      <a:pt x="319" y="635"/>
                    </a:lnTo>
                    <a:lnTo>
                      <a:pt x="320" y="634"/>
                    </a:lnTo>
                    <a:lnTo>
                      <a:pt x="320" y="631"/>
                    </a:lnTo>
                    <a:lnTo>
                      <a:pt x="321" y="630"/>
                    </a:lnTo>
                    <a:lnTo>
                      <a:pt x="321" y="628"/>
                    </a:lnTo>
                    <a:lnTo>
                      <a:pt x="321" y="628"/>
                    </a:lnTo>
                    <a:lnTo>
                      <a:pt x="322" y="629"/>
                    </a:lnTo>
                    <a:lnTo>
                      <a:pt x="322" y="629"/>
                    </a:lnTo>
                    <a:lnTo>
                      <a:pt x="322" y="629"/>
                    </a:lnTo>
                    <a:lnTo>
                      <a:pt x="323" y="631"/>
                    </a:lnTo>
                    <a:lnTo>
                      <a:pt x="323" y="629"/>
                    </a:lnTo>
                    <a:lnTo>
                      <a:pt x="323" y="630"/>
                    </a:lnTo>
                    <a:lnTo>
                      <a:pt x="324" y="631"/>
                    </a:lnTo>
                    <a:lnTo>
                      <a:pt x="324" y="631"/>
                    </a:lnTo>
                    <a:lnTo>
                      <a:pt x="325" y="631"/>
                    </a:lnTo>
                    <a:lnTo>
                      <a:pt x="325" y="629"/>
                    </a:lnTo>
                    <a:lnTo>
                      <a:pt x="325" y="629"/>
                    </a:lnTo>
                    <a:lnTo>
                      <a:pt x="327" y="628"/>
                    </a:lnTo>
                    <a:lnTo>
                      <a:pt x="327" y="630"/>
                    </a:lnTo>
                    <a:lnTo>
                      <a:pt x="327" y="630"/>
                    </a:lnTo>
                    <a:lnTo>
                      <a:pt x="328" y="629"/>
                    </a:lnTo>
                    <a:lnTo>
                      <a:pt x="328" y="628"/>
                    </a:lnTo>
                    <a:lnTo>
                      <a:pt x="328" y="628"/>
                    </a:lnTo>
                    <a:lnTo>
                      <a:pt x="329" y="629"/>
                    </a:lnTo>
                    <a:lnTo>
                      <a:pt x="329" y="633"/>
                    </a:lnTo>
                    <a:lnTo>
                      <a:pt x="330" y="634"/>
                    </a:lnTo>
                    <a:lnTo>
                      <a:pt x="330" y="633"/>
                    </a:lnTo>
                    <a:lnTo>
                      <a:pt x="330" y="631"/>
                    </a:lnTo>
                    <a:lnTo>
                      <a:pt x="331" y="631"/>
                    </a:lnTo>
                    <a:lnTo>
                      <a:pt x="331" y="630"/>
                    </a:lnTo>
                    <a:lnTo>
                      <a:pt x="331" y="631"/>
                    </a:lnTo>
                    <a:lnTo>
                      <a:pt x="332" y="633"/>
                    </a:lnTo>
                    <a:lnTo>
                      <a:pt x="332" y="630"/>
                    </a:lnTo>
                    <a:lnTo>
                      <a:pt x="332" y="631"/>
                    </a:lnTo>
                    <a:lnTo>
                      <a:pt x="333" y="633"/>
                    </a:lnTo>
                    <a:lnTo>
                      <a:pt x="333" y="634"/>
                    </a:lnTo>
                    <a:lnTo>
                      <a:pt x="334" y="635"/>
                    </a:lnTo>
                    <a:lnTo>
                      <a:pt x="334" y="635"/>
                    </a:lnTo>
                    <a:lnTo>
                      <a:pt x="334" y="633"/>
                    </a:lnTo>
                    <a:lnTo>
                      <a:pt x="336" y="631"/>
                    </a:lnTo>
                    <a:lnTo>
                      <a:pt x="336" y="629"/>
                    </a:lnTo>
                    <a:lnTo>
                      <a:pt x="336" y="630"/>
                    </a:lnTo>
                    <a:lnTo>
                      <a:pt x="337" y="630"/>
                    </a:lnTo>
                    <a:lnTo>
                      <a:pt x="337" y="629"/>
                    </a:lnTo>
                    <a:lnTo>
                      <a:pt x="337" y="628"/>
                    </a:lnTo>
                    <a:lnTo>
                      <a:pt x="338" y="627"/>
                    </a:lnTo>
                    <a:lnTo>
                      <a:pt x="338" y="625"/>
                    </a:lnTo>
                    <a:lnTo>
                      <a:pt x="339" y="627"/>
                    </a:lnTo>
                    <a:lnTo>
                      <a:pt x="339" y="627"/>
                    </a:lnTo>
                    <a:lnTo>
                      <a:pt x="339" y="624"/>
                    </a:lnTo>
                    <a:lnTo>
                      <a:pt x="340" y="622"/>
                    </a:lnTo>
                    <a:lnTo>
                      <a:pt x="340" y="619"/>
                    </a:lnTo>
                    <a:lnTo>
                      <a:pt x="340" y="620"/>
                    </a:lnTo>
                    <a:lnTo>
                      <a:pt x="341" y="620"/>
                    </a:lnTo>
                    <a:lnTo>
                      <a:pt x="341" y="621"/>
                    </a:lnTo>
                    <a:lnTo>
                      <a:pt x="341" y="621"/>
                    </a:lnTo>
                    <a:lnTo>
                      <a:pt x="342" y="624"/>
                    </a:lnTo>
                    <a:lnTo>
                      <a:pt x="342" y="626"/>
                    </a:lnTo>
                    <a:lnTo>
                      <a:pt x="343" y="627"/>
                    </a:lnTo>
                    <a:lnTo>
                      <a:pt x="343" y="628"/>
                    </a:lnTo>
                    <a:lnTo>
                      <a:pt x="343" y="628"/>
                    </a:lnTo>
                    <a:lnTo>
                      <a:pt x="345" y="630"/>
                    </a:lnTo>
                    <a:lnTo>
                      <a:pt x="345" y="628"/>
                    </a:lnTo>
                    <a:lnTo>
                      <a:pt x="345" y="627"/>
                    </a:lnTo>
                    <a:lnTo>
                      <a:pt x="346" y="627"/>
                    </a:lnTo>
                    <a:lnTo>
                      <a:pt x="346" y="627"/>
                    </a:lnTo>
                    <a:lnTo>
                      <a:pt x="346" y="627"/>
                    </a:lnTo>
                    <a:lnTo>
                      <a:pt x="347" y="626"/>
                    </a:lnTo>
                    <a:lnTo>
                      <a:pt x="347" y="627"/>
                    </a:lnTo>
                    <a:lnTo>
                      <a:pt x="348" y="628"/>
                    </a:lnTo>
                    <a:lnTo>
                      <a:pt x="348" y="629"/>
                    </a:lnTo>
                    <a:lnTo>
                      <a:pt x="348" y="629"/>
                    </a:lnTo>
                    <a:lnTo>
                      <a:pt x="349" y="631"/>
                    </a:lnTo>
                    <a:lnTo>
                      <a:pt x="349" y="633"/>
                    </a:lnTo>
                    <a:lnTo>
                      <a:pt x="349" y="633"/>
                    </a:lnTo>
                    <a:lnTo>
                      <a:pt x="350" y="634"/>
                    </a:lnTo>
                    <a:lnTo>
                      <a:pt x="350" y="633"/>
                    </a:lnTo>
                    <a:lnTo>
                      <a:pt x="350" y="631"/>
                    </a:lnTo>
                    <a:lnTo>
                      <a:pt x="351" y="629"/>
                    </a:lnTo>
                    <a:lnTo>
                      <a:pt x="351" y="628"/>
                    </a:lnTo>
                    <a:lnTo>
                      <a:pt x="352" y="628"/>
                    </a:lnTo>
                    <a:lnTo>
                      <a:pt x="352" y="630"/>
                    </a:lnTo>
                    <a:lnTo>
                      <a:pt x="352" y="629"/>
                    </a:lnTo>
                    <a:lnTo>
                      <a:pt x="354" y="629"/>
                    </a:lnTo>
                    <a:lnTo>
                      <a:pt x="354" y="631"/>
                    </a:lnTo>
                    <a:lnTo>
                      <a:pt x="354" y="631"/>
                    </a:lnTo>
                    <a:lnTo>
                      <a:pt x="355" y="631"/>
                    </a:lnTo>
                    <a:lnTo>
                      <a:pt x="355" y="630"/>
                    </a:lnTo>
                    <a:lnTo>
                      <a:pt x="355" y="631"/>
                    </a:lnTo>
                    <a:lnTo>
                      <a:pt x="356" y="631"/>
                    </a:lnTo>
                    <a:lnTo>
                      <a:pt x="356" y="633"/>
                    </a:lnTo>
                    <a:lnTo>
                      <a:pt x="357" y="631"/>
                    </a:lnTo>
                    <a:lnTo>
                      <a:pt x="357" y="630"/>
                    </a:lnTo>
                    <a:lnTo>
                      <a:pt x="357" y="630"/>
                    </a:lnTo>
                    <a:lnTo>
                      <a:pt x="358" y="628"/>
                    </a:lnTo>
                    <a:lnTo>
                      <a:pt x="358" y="626"/>
                    </a:lnTo>
                    <a:lnTo>
                      <a:pt x="358" y="627"/>
                    </a:lnTo>
                    <a:lnTo>
                      <a:pt x="359" y="627"/>
                    </a:lnTo>
                    <a:lnTo>
                      <a:pt x="359" y="625"/>
                    </a:lnTo>
                    <a:lnTo>
                      <a:pt x="359" y="627"/>
                    </a:lnTo>
                    <a:lnTo>
                      <a:pt x="360" y="627"/>
                    </a:lnTo>
                    <a:lnTo>
                      <a:pt x="360" y="628"/>
                    </a:lnTo>
                    <a:lnTo>
                      <a:pt x="361" y="629"/>
                    </a:lnTo>
                    <a:lnTo>
                      <a:pt x="361" y="630"/>
                    </a:lnTo>
                    <a:lnTo>
                      <a:pt x="361" y="631"/>
                    </a:lnTo>
                    <a:lnTo>
                      <a:pt x="363" y="630"/>
                    </a:lnTo>
                    <a:lnTo>
                      <a:pt x="363" y="631"/>
                    </a:lnTo>
                    <a:lnTo>
                      <a:pt x="363" y="631"/>
                    </a:lnTo>
                    <a:lnTo>
                      <a:pt x="364" y="630"/>
                    </a:lnTo>
                    <a:lnTo>
                      <a:pt x="364" y="628"/>
                    </a:lnTo>
                    <a:lnTo>
                      <a:pt x="365" y="629"/>
                    </a:lnTo>
                    <a:lnTo>
                      <a:pt x="365" y="629"/>
                    </a:lnTo>
                    <a:lnTo>
                      <a:pt x="365" y="631"/>
                    </a:lnTo>
                    <a:lnTo>
                      <a:pt x="366" y="633"/>
                    </a:lnTo>
                    <a:lnTo>
                      <a:pt x="366" y="633"/>
                    </a:lnTo>
                    <a:lnTo>
                      <a:pt x="366" y="633"/>
                    </a:lnTo>
                    <a:lnTo>
                      <a:pt x="367" y="635"/>
                    </a:lnTo>
                    <a:lnTo>
                      <a:pt x="367" y="635"/>
                    </a:lnTo>
                    <a:lnTo>
                      <a:pt x="367" y="633"/>
                    </a:lnTo>
                    <a:lnTo>
                      <a:pt x="368" y="630"/>
                    </a:lnTo>
                    <a:lnTo>
                      <a:pt x="368" y="630"/>
                    </a:lnTo>
                    <a:lnTo>
                      <a:pt x="369" y="630"/>
                    </a:lnTo>
                    <a:lnTo>
                      <a:pt x="369" y="630"/>
                    </a:lnTo>
                    <a:lnTo>
                      <a:pt x="369" y="629"/>
                    </a:lnTo>
                    <a:lnTo>
                      <a:pt x="370" y="630"/>
                    </a:lnTo>
                    <a:lnTo>
                      <a:pt x="370" y="629"/>
                    </a:lnTo>
                    <a:lnTo>
                      <a:pt x="370" y="630"/>
                    </a:lnTo>
                    <a:lnTo>
                      <a:pt x="372" y="630"/>
                    </a:lnTo>
                    <a:lnTo>
                      <a:pt x="372" y="630"/>
                    </a:lnTo>
                    <a:lnTo>
                      <a:pt x="372" y="628"/>
                    </a:lnTo>
                    <a:lnTo>
                      <a:pt x="373" y="628"/>
                    </a:lnTo>
                    <a:lnTo>
                      <a:pt x="373" y="628"/>
                    </a:lnTo>
                    <a:lnTo>
                      <a:pt x="374" y="628"/>
                    </a:lnTo>
                    <a:lnTo>
                      <a:pt x="374" y="628"/>
                    </a:lnTo>
                    <a:lnTo>
                      <a:pt x="374" y="627"/>
                    </a:lnTo>
                    <a:lnTo>
                      <a:pt x="375" y="628"/>
                    </a:lnTo>
                    <a:lnTo>
                      <a:pt x="375" y="627"/>
                    </a:lnTo>
                    <a:lnTo>
                      <a:pt x="375" y="628"/>
                    </a:lnTo>
                    <a:lnTo>
                      <a:pt x="376" y="627"/>
                    </a:lnTo>
                    <a:lnTo>
                      <a:pt x="376" y="628"/>
                    </a:lnTo>
                    <a:lnTo>
                      <a:pt x="376" y="628"/>
                    </a:lnTo>
                    <a:lnTo>
                      <a:pt x="377" y="629"/>
                    </a:lnTo>
                    <a:lnTo>
                      <a:pt x="377" y="629"/>
                    </a:lnTo>
                    <a:lnTo>
                      <a:pt x="378" y="629"/>
                    </a:lnTo>
                    <a:lnTo>
                      <a:pt x="378" y="630"/>
                    </a:lnTo>
                    <a:lnTo>
                      <a:pt x="378" y="630"/>
                    </a:lnTo>
                    <a:lnTo>
                      <a:pt x="379" y="630"/>
                    </a:lnTo>
                    <a:lnTo>
                      <a:pt x="379" y="630"/>
                    </a:lnTo>
                    <a:lnTo>
                      <a:pt x="379" y="629"/>
                    </a:lnTo>
                    <a:lnTo>
                      <a:pt x="381" y="628"/>
                    </a:lnTo>
                    <a:lnTo>
                      <a:pt x="381" y="628"/>
                    </a:lnTo>
                    <a:lnTo>
                      <a:pt x="381" y="626"/>
                    </a:lnTo>
                    <a:lnTo>
                      <a:pt x="382" y="626"/>
                    </a:lnTo>
                    <a:lnTo>
                      <a:pt x="382" y="627"/>
                    </a:lnTo>
                    <a:lnTo>
                      <a:pt x="383" y="625"/>
                    </a:lnTo>
                    <a:lnTo>
                      <a:pt x="383" y="627"/>
                    </a:lnTo>
                    <a:lnTo>
                      <a:pt x="383" y="628"/>
                    </a:lnTo>
                    <a:lnTo>
                      <a:pt x="384" y="627"/>
                    </a:lnTo>
                    <a:lnTo>
                      <a:pt x="384" y="624"/>
                    </a:lnTo>
                    <a:lnTo>
                      <a:pt x="384" y="621"/>
                    </a:lnTo>
                    <a:lnTo>
                      <a:pt x="385" y="620"/>
                    </a:lnTo>
                    <a:lnTo>
                      <a:pt x="385" y="620"/>
                    </a:lnTo>
                    <a:lnTo>
                      <a:pt x="385" y="620"/>
                    </a:lnTo>
                    <a:lnTo>
                      <a:pt x="386" y="621"/>
                    </a:lnTo>
                    <a:lnTo>
                      <a:pt x="386" y="621"/>
                    </a:lnTo>
                    <a:lnTo>
                      <a:pt x="387" y="621"/>
                    </a:lnTo>
                    <a:lnTo>
                      <a:pt x="387" y="621"/>
                    </a:lnTo>
                    <a:lnTo>
                      <a:pt x="387" y="620"/>
                    </a:lnTo>
                    <a:lnTo>
                      <a:pt x="388" y="620"/>
                    </a:lnTo>
                    <a:lnTo>
                      <a:pt x="388" y="618"/>
                    </a:lnTo>
                    <a:lnTo>
                      <a:pt x="388" y="616"/>
                    </a:lnTo>
                    <a:lnTo>
                      <a:pt x="390" y="617"/>
                    </a:lnTo>
                    <a:lnTo>
                      <a:pt x="390" y="617"/>
                    </a:lnTo>
                    <a:lnTo>
                      <a:pt x="390" y="618"/>
                    </a:lnTo>
                    <a:lnTo>
                      <a:pt x="391" y="619"/>
                    </a:lnTo>
                    <a:lnTo>
                      <a:pt x="391" y="619"/>
                    </a:lnTo>
                    <a:lnTo>
                      <a:pt x="392" y="620"/>
                    </a:lnTo>
                    <a:lnTo>
                      <a:pt x="392" y="622"/>
                    </a:lnTo>
                    <a:lnTo>
                      <a:pt x="392" y="625"/>
                    </a:lnTo>
                    <a:lnTo>
                      <a:pt x="393" y="627"/>
                    </a:lnTo>
                    <a:lnTo>
                      <a:pt x="393" y="627"/>
                    </a:lnTo>
                    <a:lnTo>
                      <a:pt x="393" y="628"/>
                    </a:lnTo>
                    <a:lnTo>
                      <a:pt x="394" y="628"/>
                    </a:lnTo>
                    <a:lnTo>
                      <a:pt x="394" y="628"/>
                    </a:lnTo>
                    <a:lnTo>
                      <a:pt x="394" y="625"/>
                    </a:lnTo>
                    <a:lnTo>
                      <a:pt x="395" y="625"/>
                    </a:lnTo>
                    <a:lnTo>
                      <a:pt x="395" y="626"/>
                    </a:lnTo>
                    <a:lnTo>
                      <a:pt x="396" y="625"/>
                    </a:lnTo>
                    <a:lnTo>
                      <a:pt x="396" y="626"/>
                    </a:lnTo>
                    <a:lnTo>
                      <a:pt x="396" y="624"/>
                    </a:lnTo>
                    <a:lnTo>
                      <a:pt x="397" y="625"/>
                    </a:lnTo>
                    <a:lnTo>
                      <a:pt x="397" y="621"/>
                    </a:lnTo>
                    <a:lnTo>
                      <a:pt x="397" y="620"/>
                    </a:lnTo>
                    <a:lnTo>
                      <a:pt x="399" y="620"/>
                    </a:lnTo>
                    <a:lnTo>
                      <a:pt x="399" y="622"/>
                    </a:lnTo>
                    <a:lnTo>
                      <a:pt x="399" y="624"/>
                    </a:lnTo>
                    <a:lnTo>
                      <a:pt x="400" y="624"/>
                    </a:lnTo>
                    <a:lnTo>
                      <a:pt x="400" y="622"/>
                    </a:lnTo>
                    <a:lnTo>
                      <a:pt x="401" y="622"/>
                    </a:lnTo>
                    <a:lnTo>
                      <a:pt x="401" y="624"/>
                    </a:lnTo>
                    <a:lnTo>
                      <a:pt x="401" y="622"/>
                    </a:lnTo>
                    <a:lnTo>
                      <a:pt x="402" y="624"/>
                    </a:lnTo>
                    <a:lnTo>
                      <a:pt x="402" y="621"/>
                    </a:lnTo>
                    <a:lnTo>
                      <a:pt x="402" y="620"/>
                    </a:lnTo>
                    <a:lnTo>
                      <a:pt x="403" y="621"/>
                    </a:lnTo>
                    <a:lnTo>
                      <a:pt x="403" y="621"/>
                    </a:lnTo>
                    <a:lnTo>
                      <a:pt x="403" y="624"/>
                    </a:lnTo>
                    <a:lnTo>
                      <a:pt x="404" y="699"/>
                    </a:lnTo>
                    <a:lnTo>
                      <a:pt x="404" y="895"/>
                    </a:lnTo>
                    <a:lnTo>
                      <a:pt x="405" y="1006"/>
                    </a:lnTo>
                    <a:lnTo>
                      <a:pt x="405" y="1008"/>
                    </a:lnTo>
                    <a:lnTo>
                      <a:pt x="405" y="948"/>
                    </a:lnTo>
                    <a:lnTo>
                      <a:pt x="406" y="870"/>
                    </a:lnTo>
                    <a:lnTo>
                      <a:pt x="406" y="792"/>
                    </a:lnTo>
                    <a:lnTo>
                      <a:pt x="406" y="733"/>
                    </a:lnTo>
                    <a:lnTo>
                      <a:pt x="408" y="687"/>
                    </a:lnTo>
                    <a:lnTo>
                      <a:pt x="408" y="655"/>
                    </a:lnTo>
                    <a:lnTo>
                      <a:pt x="409" y="634"/>
                    </a:lnTo>
                    <a:lnTo>
                      <a:pt x="409" y="620"/>
                    </a:lnTo>
                    <a:lnTo>
                      <a:pt x="409" y="612"/>
                    </a:lnTo>
                    <a:lnTo>
                      <a:pt x="410" y="606"/>
                    </a:lnTo>
                    <a:lnTo>
                      <a:pt x="410" y="606"/>
                    </a:lnTo>
                    <a:lnTo>
                      <a:pt x="410" y="606"/>
                    </a:lnTo>
                    <a:lnTo>
                      <a:pt x="411" y="607"/>
                    </a:lnTo>
                    <a:lnTo>
                      <a:pt x="411" y="611"/>
                    </a:lnTo>
                    <a:lnTo>
                      <a:pt x="411" y="615"/>
                    </a:lnTo>
                    <a:lnTo>
                      <a:pt x="412" y="619"/>
                    </a:lnTo>
                    <a:lnTo>
                      <a:pt x="412" y="622"/>
                    </a:lnTo>
                    <a:lnTo>
                      <a:pt x="413" y="625"/>
                    </a:lnTo>
                    <a:lnTo>
                      <a:pt x="413" y="628"/>
                    </a:lnTo>
                    <a:lnTo>
                      <a:pt x="413" y="630"/>
                    </a:lnTo>
                    <a:lnTo>
                      <a:pt x="414" y="630"/>
                    </a:lnTo>
                    <a:lnTo>
                      <a:pt x="414" y="630"/>
                    </a:lnTo>
                    <a:lnTo>
                      <a:pt x="414" y="629"/>
                    </a:lnTo>
                    <a:lnTo>
                      <a:pt x="415" y="629"/>
                    </a:lnTo>
                    <a:lnTo>
                      <a:pt x="415" y="629"/>
                    </a:lnTo>
                    <a:lnTo>
                      <a:pt x="415" y="627"/>
                    </a:lnTo>
                    <a:lnTo>
                      <a:pt x="417" y="627"/>
                    </a:lnTo>
                    <a:lnTo>
                      <a:pt x="417" y="625"/>
                    </a:lnTo>
                    <a:lnTo>
                      <a:pt x="418" y="625"/>
                    </a:lnTo>
                    <a:lnTo>
                      <a:pt x="418" y="624"/>
                    </a:lnTo>
                    <a:lnTo>
                      <a:pt x="418" y="625"/>
                    </a:lnTo>
                    <a:lnTo>
                      <a:pt x="419" y="626"/>
                    </a:lnTo>
                    <a:lnTo>
                      <a:pt x="419" y="627"/>
                    </a:lnTo>
                    <a:lnTo>
                      <a:pt x="419" y="627"/>
                    </a:lnTo>
                    <a:lnTo>
                      <a:pt x="420" y="628"/>
                    </a:lnTo>
                    <a:lnTo>
                      <a:pt x="420" y="629"/>
                    </a:lnTo>
                    <a:lnTo>
                      <a:pt x="420" y="631"/>
                    </a:lnTo>
                    <a:lnTo>
                      <a:pt x="421" y="634"/>
                    </a:lnTo>
                    <a:lnTo>
                      <a:pt x="421" y="637"/>
                    </a:lnTo>
                    <a:lnTo>
                      <a:pt x="422" y="640"/>
                    </a:lnTo>
                    <a:lnTo>
                      <a:pt x="422" y="644"/>
                    </a:lnTo>
                    <a:lnTo>
                      <a:pt x="422" y="649"/>
                    </a:lnTo>
                    <a:lnTo>
                      <a:pt x="423" y="656"/>
                    </a:lnTo>
                    <a:lnTo>
                      <a:pt x="423" y="664"/>
                    </a:lnTo>
                    <a:lnTo>
                      <a:pt x="423" y="671"/>
                    </a:lnTo>
                    <a:lnTo>
                      <a:pt x="424" y="679"/>
                    </a:lnTo>
                    <a:lnTo>
                      <a:pt x="424" y="684"/>
                    </a:lnTo>
                    <a:lnTo>
                      <a:pt x="424" y="693"/>
                    </a:lnTo>
                    <a:lnTo>
                      <a:pt x="426" y="701"/>
                    </a:lnTo>
                    <a:lnTo>
                      <a:pt x="426" y="711"/>
                    </a:lnTo>
                    <a:lnTo>
                      <a:pt x="427" y="718"/>
                    </a:lnTo>
                    <a:lnTo>
                      <a:pt x="427" y="726"/>
                    </a:lnTo>
                    <a:lnTo>
                      <a:pt x="427" y="735"/>
                    </a:lnTo>
                    <a:lnTo>
                      <a:pt x="428" y="743"/>
                    </a:lnTo>
                    <a:lnTo>
                      <a:pt x="428" y="749"/>
                    </a:lnTo>
                    <a:lnTo>
                      <a:pt x="428" y="756"/>
                    </a:lnTo>
                    <a:lnTo>
                      <a:pt x="429" y="764"/>
                    </a:lnTo>
                    <a:lnTo>
                      <a:pt x="429" y="773"/>
                    </a:lnTo>
                    <a:lnTo>
                      <a:pt x="429" y="783"/>
                    </a:lnTo>
                    <a:lnTo>
                      <a:pt x="430" y="791"/>
                    </a:lnTo>
                    <a:lnTo>
                      <a:pt x="430" y="797"/>
                    </a:lnTo>
                    <a:lnTo>
                      <a:pt x="431" y="807"/>
                    </a:lnTo>
                    <a:lnTo>
                      <a:pt x="431" y="815"/>
                    </a:lnTo>
                    <a:lnTo>
                      <a:pt x="431" y="821"/>
                    </a:lnTo>
                    <a:lnTo>
                      <a:pt x="432" y="826"/>
                    </a:lnTo>
                    <a:lnTo>
                      <a:pt x="432" y="831"/>
                    </a:lnTo>
                    <a:lnTo>
                      <a:pt x="432" y="836"/>
                    </a:lnTo>
                    <a:lnTo>
                      <a:pt x="433" y="843"/>
                    </a:lnTo>
                    <a:lnTo>
                      <a:pt x="433" y="848"/>
                    </a:lnTo>
                    <a:lnTo>
                      <a:pt x="433" y="855"/>
                    </a:lnTo>
                    <a:lnTo>
                      <a:pt x="435" y="864"/>
                    </a:lnTo>
                    <a:lnTo>
                      <a:pt x="435" y="871"/>
                    </a:lnTo>
                    <a:lnTo>
                      <a:pt x="436" y="879"/>
                    </a:lnTo>
                    <a:lnTo>
                      <a:pt x="436" y="884"/>
                    </a:lnTo>
                    <a:lnTo>
                      <a:pt x="436" y="889"/>
                    </a:lnTo>
                    <a:lnTo>
                      <a:pt x="437" y="894"/>
                    </a:lnTo>
                    <a:lnTo>
                      <a:pt x="437" y="899"/>
                    </a:lnTo>
                    <a:lnTo>
                      <a:pt x="437" y="904"/>
                    </a:lnTo>
                    <a:lnTo>
                      <a:pt x="438" y="910"/>
                    </a:lnTo>
                    <a:lnTo>
                      <a:pt x="438" y="913"/>
                    </a:lnTo>
                    <a:lnTo>
                      <a:pt x="438" y="920"/>
                    </a:lnTo>
                    <a:lnTo>
                      <a:pt x="439" y="926"/>
                    </a:lnTo>
                    <a:lnTo>
                      <a:pt x="439" y="930"/>
                    </a:lnTo>
                    <a:lnTo>
                      <a:pt x="440" y="935"/>
                    </a:lnTo>
                    <a:lnTo>
                      <a:pt x="440" y="940"/>
                    </a:lnTo>
                    <a:lnTo>
                      <a:pt x="440" y="946"/>
                    </a:lnTo>
                    <a:lnTo>
                      <a:pt x="441" y="949"/>
                    </a:lnTo>
                    <a:lnTo>
                      <a:pt x="441" y="955"/>
                    </a:lnTo>
                    <a:lnTo>
                      <a:pt x="441" y="960"/>
                    </a:lnTo>
                    <a:lnTo>
                      <a:pt x="442" y="965"/>
                    </a:lnTo>
                    <a:lnTo>
                      <a:pt x="442" y="966"/>
                    </a:lnTo>
                    <a:lnTo>
                      <a:pt x="442" y="970"/>
                    </a:lnTo>
                    <a:lnTo>
                      <a:pt x="444" y="971"/>
                    </a:lnTo>
                    <a:lnTo>
                      <a:pt x="444" y="975"/>
                    </a:lnTo>
                    <a:lnTo>
                      <a:pt x="445" y="980"/>
                    </a:lnTo>
                    <a:lnTo>
                      <a:pt x="445" y="985"/>
                    </a:lnTo>
                    <a:lnTo>
                      <a:pt x="445" y="990"/>
                    </a:lnTo>
                    <a:lnTo>
                      <a:pt x="446" y="997"/>
                    </a:lnTo>
                    <a:lnTo>
                      <a:pt x="446" y="999"/>
                    </a:lnTo>
                    <a:lnTo>
                      <a:pt x="446" y="1001"/>
                    </a:lnTo>
                    <a:lnTo>
                      <a:pt x="447" y="1006"/>
                    </a:lnTo>
                    <a:lnTo>
                      <a:pt x="447" y="1007"/>
                    </a:lnTo>
                    <a:lnTo>
                      <a:pt x="448" y="1008"/>
                    </a:lnTo>
                    <a:lnTo>
                      <a:pt x="448" y="1009"/>
                    </a:lnTo>
                    <a:lnTo>
                      <a:pt x="448" y="1011"/>
                    </a:lnTo>
                    <a:lnTo>
                      <a:pt x="449" y="1013"/>
                    </a:lnTo>
                    <a:lnTo>
                      <a:pt x="449" y="1017"/>
                    </a:lnTo>
                    <a:lnTo>
                      <a:pt x="449" y="1019"/>
                    </a:lnTo>
                    <a:lnTo>
                      <a:pt x="450" y="1021"/>
                    </a:lnTo>
                    <a:lnTo>
                      <a:pt x="450" y="1024"/>
                    </a:lnTo>
                    <a:lnTo>
                      <a:pt x="450" y="1027"/>
                    </a:lnTo>
                    <a:lnTo>
                      <a:pt x="451" y="1028"/>
                    </a:lnTo>
                    <a:lnTo>
                      <a:pt x="451" y="1028"/>
                    </a:lnTo>
                    <a:lnTo>
                      <a:pt x="453" y="1030"/>
                    </a:lnTo>
                    <a:lnTo>
                      <a:pt x="453" y="1033"/>
                    </a:lnTo>
                    <a:lnTo>
                      <a:pt x="453" y="1030"/>
                    </a:lnTo>
                    <a:lnTo>
                      <a:pt x="454" y="1034"/>
                    </a:lnTo>
                    <a:lnTo>
                      <a:pt x="454" y="1035"/>
                    </a:lnTo>
                    <a:lnTo>
                      <a:pt x="454" y="1035"/>
                    </a:lnTo>
                    <a:lnTo>
                      <a:pt x="455" y="1035"/>
                    </a:lnTo>
                    <a:lnTo>
                      <a:pt x="455" y="1036"/>
                    </a:lnTo>
                    <a:lnTo>
                      <a:pt x="455" y="1038"/>
                    </a:lnTo>
                    <a:lnTo>
                      <a:pt x="456" y="1042"/>
                    </a:lnTo>
                    <a:lnTo>
                      <a:pt x="456" y="1043"/>
                    </a:lnTo>
                    <a:lnTo>
                      <a:pt x="457" y="1043"/>
                    </a:lnTo>
                    <a:lnTo>
                      <a:pt x="457" y="1045"/>
                    </a:lnTo>
                    <a:lnTo>
                      <a:pt x="457" y="1047"/>
                    </a:lnTo>
                    <a:lnTo>
                      <a:pt x="458" y="1051"/>
                    </a:lnTo>
                    <a:lnTo>
                      <a:pt x="458" y="1053"/>
                    </a:lnTo>
                    <a:lnTo>
                      <a:pt x="458" y="1054"/>
                    </a:lnTo>
                    <a:lnTo>
                      <a:pt x="459" y="1054"/>
                    </a:lnTo>
                    <a:lnTo>
                      <a:pt x="459" y="1054"/>
                    </a:lnTo>
                    <a:lnTo>
                      <a:pt x="459" y="1055"/>
                    </a:lnTo>
                    <a:lnTo>
                      <a:pt x="460" y="1054"/>
                    </a:lnTo>
                    <a:lnTo>
                      <a:pt x="460" y="1056"/>
                    </a:lnTo>
                    <a:lnTo>
                      <a:pt x="461" y="1055"/>
                    </a:lnTo>
                    <a:lnTo>
                      <a:pt x="461" y="1056"/>
                    </a:lnTo>
                    <a:lnTo>
                      <a:pt x="461" y="1058"/>
                    </a:lnTo>
                    <a:lnTo>
                      <a:pt x="463" y="1061"/>
                    </a:lnTo>
                    <a:lnTo>
                      <a:pt x="463" y="1062"/>
                    </a:lnTo>
                    <a:lnTo>
                      <a:pt x="463" y="1065"/>
                    </a:lnTo>
                    <a:lnTo>
                      <a:pt x="464" y="1064"/>
                    </a:lnTo>
                    <a:lnTo>
                      <a:pt x="464" y="1065"/>
                    </a:lnTo>
                    <a:lnTo>
                      <a:pt x="464" y="1065"/>
                    </a:lnTo>
                    <a:lnTo>
                      <a:pt x="465" y="1065"/>
                    </a:lnTo>
                    <a:lnTo>
                      <a:pt x="465" y="1063"/>
                    </a:lnTo>
                    <a:lnTo>
                      <a:pt x="466" y="1063"/>
                    </a:lnTo>
                    <a:lnTo>
                      <a:pt x="466" y="1064"/>
                    </a:lnTo>
                    <a:lnTo>
                      <a:pt x="466" y="1062"/>
                    </a:lnTo>
                    <a:lnTo>
                      <a:pt x="467" y="1061"/>
                    </a:lnTo>
                    <a:lnTo>
                      <a:pt x="467" y="1061"/>
                    </a:lnTo>
                    <a:lnTo>
                      <a:pt x="467" y="1062"/>
                    </a:lnTo>
                    <a:lnTo>
                      <a:pt x="468" y="1063"/>
                    </a:lnTo>
                    <a:lnTo>
                      <a:pt x="468" y="1063"/>
                    </a:lnTo>
                    <a:lnTo>
                      <a:pt x="468" y="1063"/>
                    </a:lnTo>
                    <a:lnTo>
                      <a:pt x="469" y="1064"/>
                    </a:lnTo>
                    <a:lnTo>
                      <a:pt x="469" y="1063"/>
                    </a:lnTo>
                    <a:lnTo>
                      <a:pt x="470" y="1062"/>
                    </a:lnTo>
                    <a:lnTo>
                      <a:pt x="470" y="1060"/>
                    </a:lnTo>
                    <a:lnTo>
                      <a:pt x="470" y="1061"/>
                    </a:lnTo>
                    <a:lnTo>
                      <a:pt x="472" y="1062"/>
                    </a:lnTo>
                    <a:lnTo>
                      <a:pt x="472" y="1061"/>
                    </a:lnTo>
                    <a:lnTo>
                      <a:pt x="472" y="1062"/>
                    </a:lnTo>
                    <a:lnTo>
                      <a:pt x="473" y="1061"/>
                    </a:lnTo>
                    <a:lnTo>
                      <a:pt x="473" y="1061"/>
                    </a:lnTo>
                    <a:lnTo>
                      <a:pt x="473" y="1062"/>
                    </a:lnTo>
                    <a:lnTo>
                      <a:pt x="474" y="1065"/>
                    </a:lnTo>
                    <a:lnTo>
                      <a:pt x="474" y="1068"/>
                    </a:lnTo>
                    <a:lnTo>
                      <a:pt x="475" y="1068"/>
                    </a:lnTo>
                    <a:lnTo>
                      <a:pt x="475" y="1068"/>
                    </a:lnTo>
                    <a:lnTo>
                      <a:pt x="475" y="1067"/>
                    </a:lnTo>
                    <a:lnTo>
                      <a:pt x="476" y="1065"/>
                    </a:lnTo>
                    <a:lnTo>
                      <a:pt x="476" y="1062"/>
                    </a:lnTo>
                    <a:lnTo>
                      <a:pt x="476" y="1061"/>
                    </a:lnTo>
                    <a:lnTo>
                      <a:pt x="477" y="1058"/>
                    </a:lnTo>
                    <a:lnTo>
                      <a:pt x="477" y="1057"/>
                    </a:lnTo>
                    <a:lnTo>
                      <a:pt x="477" y="1055"/>
                    </a:lnTo>
                    <a:lnTo>
                      <a:pt x="478" y="1054"/>
                    </a:lnTo>
                    <a:lnTo>
                      <a:pt x="478" y="1054"/>
                    </a:lnTo>
                    <a:lnTo>
                      <a:pt x="479" y="1055"/>
                    </a:lnTo>
                    <a:lnTo>
                      <a:pt x="479" y="1053"/>
                    </a:lnTo>
                    <a:lnTo>
                      <a:pt x="479" y="1053"/>
                    </a:lnTo>
                    <a:lnTo>
                      <a:pt x="481" y="1052"/>
                    </a:lnTo>
                    <a:lnTo>
                      <a:pt x="481" y="1052"/>
                    </a:lnTo>
                    <a:lnTo>
                      <a:pt x="481" y="1051"/>
                    </a:lnTo>
                    <a:lnTo>
                      <a:pt x="482" y="1051"/>
                    </a:lnTo>
                    <a:lnTo>
                      <a:pt x="482" y="1048"/>
                    </a:lnTo>
                    <a:lnTo>
                      <a:pt x="482" y="1049"/>
                    </a:lnTo>
                    <a:lnTo>
                      <a:pt x="483" y="1048"/>
                    </a:lnTo>
                    <a:lnTo>
                      <a:pt x="483" y="1049"/>
                    </a:lnTo>
                    <a:lnTo>
                      <a:pt x="484" y="1051"/>
                    </a:lnTo>
                    <a:lnTo>
                      <a:pt x="484" y="1048"/>
                    </a:lnTo>
                    <a:lnTo>
                      <a:pt x="484" y="1047"/>
                    </a:lnTo>
                    <a:lnTo>
                      <a:pt x="485" y="1046"/>
                    </a:lnTo>
                    <a:lnTo>
                      <a:pt x="485" y="1047"/>
                    </a:lnTo>
                    <a:lnTo>
                      <a:pt x="485" y="1046"/>
                    </a:lnTo>
                    <a:lnTo>
                      <a:pt x="486" y="1045"/>
                    </a:lnTo>
                    <a:lnTo>
                      <a:pt x="486" y="1044"/>
                    </a:lnTo>
                    <a:lnTo>
                      <a:pt x="486" y="1044"/>
                    </a:lnTo>
                    <a:lnTo>
                      <a:pt x="487" y="1043"/>
                    </a:lnTo>
                    <a:lnTo>
                      <a:pt x="487" y="1042"/>
                    </a:lnTo>
                    <a:lnTo>
                      <a:pt x="488" y="1043"/>
                    </a:lnTo>
                    <a:lnTo>
                      <a:pt x="488" y="1042"/>
                    </a:lnTo>
                    <a:lnTo>
                      <a:pt x="488" y="1042"/>
                    </a:lnTo>
                    <a:lnTo>
                      <a:pt x="490" y="1042"/>
                    </a:lnTo>
                    <a:lnTo>
                      <a:pt x="490" y="1037"/>
                    </a:lnTo>
                    <a:lnTo>
                      <a:pt x="490" y="1037"/>
                    </a:lnTo>
                    <a:lnTo>
                      <a:pt x="491" y="1036"/>
                    </a:lnTo>
                    <a:lnTo>
                      <a:pt x="491" y="1036"/>
                    </a:lnTo>
                    <a:lnTo>
                      <a:pt x="492" y="1035"/>
                    </a:lnTo>
                    <a:lnTo>
                      <a:pt x="492" y="1034"/>
                    </a:lnTo>
                    <a:lnTo>
                      <a:pt x="492" y="1034"/>
                    </a:lnTo>
                    <a:lnTo>
                      <a:pt x="493" y="1031"/>
                    </a:lnTo>
                    <a:lnTo>
                      <a:pt x="493" y="1031"/>
                    </a:lnTo>
                    <a:lnTo>
                      <a:pt x="493" y="1033"/>
                    </a:lnTo>
                    <a:lnTo>
                      <a:pt x="494" y="1034"/>
                    </a:lnTo>
                    <a:lnTo>
                      <a:pt x="494" y="1036"/>
                    </a:lnTo>
                    <a:lnTo>
                      <a:pt x="494" y="1037"/>
                    </a:lnTo>
                    <a:lnTo>
                      <a:pt x="495" y="1036"/>
                    </a:lnTo>
                    <a:lnTo>
                      <a:pt x="495" y="1036"/>
                    </a:lnTo>
                    <a:lnTo>
                      <a:pt x="496" y="1036"/>
                    </a:lnTo>
                    <a:lnTo>
                      <a:pt x="496" y="1035"/>
                    </a:lnTo>
                    <a:lnTo>
                      <a:pt x="496" y="1034"/>
                    </a:lnTo>
                    <a:lnTo>
                      <a:pt x="497" y="1034"/>
                    </a:lnTo>
                    <a:lnTo>
                      <a:pt x="497" y="1031"/>
                    </a:lnTo>
                    <a:lnTo>
                      <a:pt x="497" y="1030"/>
                    </a:lnTo>
                    <a:lnTo>
                      <a:pt x="499" y="1030"/>
                    </a:lnTo>
                    <a:lnTo>
                      <a:pt x="499" y="1029"/>
                    </a:lnTo>
                    <a:lnTo>
                      <a:pt x="499" y="1028"/>
                    </a:lnTo>
                    <a:lnTo>
                      <a:pt x="500" y="1025"/>
                    </a:lnTo>
                    <a:lnTo>
                      <a:pt x="500" y="1024"/>
                    </a:lnTo>
                    <a:lnTo>
                      <a:pt x="501" y="1022"/>
                    </a:lnTo>
                    <a:lnTo>
                      <a:pt x="501" y="1021"/>
                    </a:lnTo>
                    <a:lnTo>
                      <a:pt x="501" y="1019"/>
                    </a:lnTo>
                    <a:lnTo>
                      <a:pt x="502" y="1017"/>
                    </a:lnTo>
                    <a:lnTo>
                      <a:pt x="502" y="1016"/>
                    </a:lnTo>
                    <a:lnTo>
                      <a:pt x="502" y="1013"/>
                    </a:lnTo>
                    <a:lnTo>
                      <a:pt x="503" y="1012"/>
                    </a:lnTo>
                    <a:lnTo>
                      <a:pt x="503" y="1011"/>
                    </a:lnTo>
                    <a:lnTo>
                      <a:pt x="503" y="1009"/>
                    </a:lnTo>
                    <a:lnTo>
                      <a:pt x="504" y="1007"/>
                    </a:lnTo>
                    <a:lnTo>
                      <a:pt x="504" y="1004"/>
                    </a:lnTo>
                    <a:lnTo>
                      <a:pt x="505" y="1006"/>
                    </a:lnTo>
                    <a:lnTo>
                      <a:pt x="505" y="1007"/>
                    </a:lnTo>
                    <a:lnTo>
                      <a:pt x="505" y="1004"/>
                    </a:lnTo>
                    <a:lnTo>
                      <a:pt x="506" y="1006"/>
                    </a:lnTo>
                    <a:lnTo>
                      <a:pt x="506" y="1006"/>
                    </a:lnTo>
                    <a:lnTo>
                      <a:pt x="506" y="1003"/>
                    </a:lnTo>
                    <a:lnTo>
                      <a:pt x="508" y="1002"/>
                    </a:lnTo>
                    <a:lnTo>
                      <a:pt x="508" y="1003"/>
                    </a:lnTo>
                    <a:lnTo>
                      <a:pt x="508" y="1006"/>
                    </a:lnTo>
                    <a:lnTo>
                      <a:pt x="509" y="1007"/>
                    </a:lnTo>
                    <a:lnTo>
                      <a:pt x="509" y="1004"/>
                    </a:lnTo>
                    <a:lnTo>
                      <a:pt x="510" y="1004"/>
                    </a:lnTo>
                    <a:lnTo>
                      <a:pt x="510" y="1004"/>
                    </a:lnTo>
                    <a:lnTo>
                      <a:pt x="510" y="1004"/>
                    </a:lnTo>
                    <a:lnTo>
                      <a:pt x="511" y="1003"/>
                    </a:lnTo>
                    <a:lnTo>
                      <a:pt x="511" y="1004"/>
                    </a:lnTo>
                    <a:lnTo>
                      <a:pt x="511" y="1004"/>
                    </a:lnTo>
                    <a:lnTo>
                      <a:pt x="512" y="1004"/>
                    </a:lnTo>
                    <a:lnTo>
                      <a:pt x="512" y="1003"/>
                    </a:lnTo>
                    <a:lnTo>
                      <a:pt x="512" y="1001"/>
                    </a:lnTo>
                    <a:lnTo>
                      <a:pt x="513" y="1000"/>
                    </a:lnTo>
                    <a:lnTo>
                      <a:pt x="513" y="998"/>
                    </a:lnTo>
                    <a:lnTo>
                      <a:pt x="514" y="995"/>
                    </a:lnTo>
                    <a:lnTo>
                      <a:pt x="514" y="992"/>
                    </a:lnTo>
                    <a:lnTo>
                      <a:pt x="514" y="992"/>
                    </a:lnTo>
                    <a:lnTo>
                      <a:pt x="515" y="990"/>
                    </a:lnTo>
                    <a:lnTo>
                      <a:pt x="515" y="986"/>
                    </a:lnTo>
                    <a:lnTo>
                      <a:pt x="515" y="984"/>
                    </a:lnTo>
                    <a:lnTo>
                      <a:pt x="517" y="982"/>
                    </a:lnTo>
                    <a:lnTo>
                      <a:pt x="517" y="983"/>
                    </a:lnTo>
                    <a:lnTo>
                      <a:pt x="517" y="984"/>
                    </a:lnTo>
                    <a:lnTo>
                      <a:pt x="518" y="988"/>
                    </a:lnTo>
                    <a:lnTo>
                      <a:pt x="518" y="986"/>
                    </a:lnTo>
                    <a:lnTo>
                      <a:pt x="519" y="986"/>
                    </a:lnTo>
                    <a:lnTo>
                      <a:pt x="519" y="985"/>
                    </a:lnTo>
                    <a:lnTo>
                      <a:pt x="519" y="985"/>
                    </a:lnTo>
                    <a:lnTo>
                      <a:pt x="520" y="984"/>
                    </a:lnTo>
                    <a:lnTo>
                      <a:pt x="520" y="982"/>
                    </a:lnTo>
                    <a:lnTo>
                      <a:pt x="520" y="981"/>
                    </a:lnTo>
                    <a:lnTo>
                      <a:pt x="521" y="980"/>
                    </a:lnTo>
                    <a:lnTo>
                      <a:pt x="521" y="980"/>
                    </a:lnTo>
                    <a:lnTo>
                      <a:pt x="521" y="980"/>
                    </a:lnTo>
                    <a:lnTo>
                      <a:pt x="522" y="980"/>
                    </a:lnTo>
                    <a:lnTo>
                      <a:pt x="522" y="980"/>
                    </a:lnTo>
                    <a:lnTo>
                      <a:pt x="523" y="981"/>
                    </a:lnTo>
                    <a:lnTo>
                      <a:pt x="523" y="981"/>
                    </a:lnTo>
                    <a:lnTo>
                      <a:pt x="523" y="979"/>
                    </a:lnTo>
                    <a:lnTo>
                      <a:pt x="524" y="977"/>
                    </a:lnTo>
                    <a:lnTo>
                      <a:pt x="524" y="976"/>
                    </a:lnTo>
                    <a:lnTo>
                      <a:pt x="524" y="975"/>
                    </a:lnTo>
                    <a:lnTo>
                      <a:pt x="526" y="975"/>
                    </a:lnTo>
                    <a:lnTo>
                      <a:pt x="526" y="974"/>
                    </a:lnTo>
                    <a:lnTo>
                      <a:pt x="526" y="971"/>
                    </a:lnTo>
                    <a:lnTo>
                      <a:pt x="527" y="971"/>
                    </a:lnTo>
                    <a:lnTo>
                      <a:pt x="527" y="969"/>
                    </a:lnTo>
                    <a:lnTo>
                      <a:pt x="528" y="966"/>
                    </a:lnTo>
                    <a:lnTo>
                      <a:pt x="528" y="965"/>
                    </a:lnTo>
                    <a:lnTo>
                      <a:pt x="528" y="966"/>
                    </a:lnTo>
                    <a:lnTo>
                      <a:pt x="529" y="965"/>
                    </a:lnTo>
                    <a:lnTo>
                      <a:pt x="529" y="964"/>
                    </a:lnTo>
                    <a:lnTo>
                      <a:pt x="529" y="961"/>
                    </a:lnTo>
                    <a:lnTo>
                      <a:pt x="530" y="960"/>
                    </a:lnTo>
                    <a:lnTo>
                      <a:pt x="530" y="958"/>
                    </a:lnTo>
                    <a:lnTo>
                      <a:pt x="530" y="960"/>
                    </a:lnTo>
                    <a:lnTo>
                      <a:pt x="531" y="960"/>
                    </a:lnTo>
                    <a:lnTo>
                      <a:pt x="531" y="958"/>
                    </a:lnTo>
                    <a:lnTo>
                      <a:pt x="532" y="957"/>
                    </a:lnTo>
                    <a:lnTo>
                      <a:pt x="532" y="956"/>
                    </a:lnTo>
                    <a:lnTo>
                      <a:pt x="532" y="954"/>
                    </a:lnTo>
                    <a:lnTo>
                      <a:pt x="533" y="952"/>
                    </a:lnTo>
                    <a:lnTo>
                      <a:pt x="533" y="949"/>
                    </a:lnTo>
                    <a:lnTo>
                      <a:pt x="533" y="946"/>
                    </a:lnTo>
                    <a:lnTo>
                      <a:pt x="535" y="945"/>
                    </a:lnTo>
                    <a:lnTo>
                      <a:pt x="535" y="944"/>
                    </a:lnTo>
                    <a:lnTo>
                      <a:pt x="536" y="944"/>
                    </a:lnTo>
                    <a:lnTo>
                      <a:pt x="536" y="944"/>
                    </a:lnTo>
                    <a:lnTo>
                      <a:pt x="536" y="940"/>
                    </a:lnTo>
                    <a:lnTo>
                      <a:pt x="537" y="940"/>
                    </a:lnTo>
                    <a:lnTo>
                      <a:pt x="537" y="937"/>
                    </a:lnTo>
                    <a:lnTo>
                      <a:pt x="537" y="936"/>
                    </a:lnTo>
                    <a:lnTo>
                      <a:pt x="538" y="936"/>
                    </a:lnTo>
                    <a:lnTo>
                      <a:pt x="538" y="936"/>
                    </a:lnTo>
                    <a:lnTo>
                      <a:pt x="538" y="935"/>
                    </a:lnTo>
                    <a:lnTo>
                      <a:pt x="539" y="933"/>
                    </a:lnTo>
                    <a:lnTo>
                      <a:pt x="539" y="930"/>
                    </a:lnTo>
                    <a:lnTo>
                      <a:pt x="540" y="929"/>
                    </a:lnTo>
                    <a:lnTo>
                      <a:pt x="540" y="928"/>
                    </a:lnTo>
                    <a:lnTo>
                      <a:pt x="540" y="929"/>
                    </a:lnTo>
                    <a:lnTo>
                      <a:pt x="541" y="929"/>
                    </a:lnTo>
                    <a:lnTo>
                      <a:pt x="541" y="929"/>
                    </a:lnTo>
                    <a:lnTo>
                      <a:pt x="541" y="931"/>
                    </a:lnTo>
                    <a:lnTo>
                      <a:pt x="542" y="934"/>
                    </a:lnTo>
                    <a:lnTo>
                      <a:pt x="542" y="934"/>
                    </a:lnTo>
                    <a:lnTo>
                      <a:pt x="542" y="934"/>
                    </a:lnTo>
                    <a:lnTo>
                      <a:pt x="544" y="935"/>
                    </a:lnTo>
                    <a:lnTo>
                      <a:pt x="544" y="933"/>
                    </a:lnTo>
                    <a:lnTo>
                      <a:pt x="545" y="930"/>
                    </a:lnTo>
                    <a:lnTo>
                      <a:pt x="545" y="930"/>
                    </a:lnTo>
                    <a:lnTo>
                      <a:pt x="545" y="929"/>
                    </a:lnTo>
                    <a:lnTo>
                      <a:pt x="546" y="929"/>
                    </a:lnTo>
                    <a:lnTo>
                      <a:pt x="546" y="929"/>
                    </a:lnTo>
                    <a:lnTo>
                      <a:pt x="546" y="928"/>
                    </a:lnTo>
                    <a:lnTo>
                      <a:pt x="547" y="928"/>
                    </a:lnTo>
                    <a:lnTo>
                      <a:pt x="547" y="928"/>
                    </a:lnTo>
                    <a:lnTo>
                      <a:pt x="547" y="924"/>
                    </a:lnTo>
                    <a:lnTo>
                      <a:pt x="548" y="921"/>
                    </a:lnTo>
                    <a:lnTo>
                      <a:pt x="548" y="919"/>
                    </a:lnTo>
                    <a:lnTo>
                      <a:pt x="549" y="918"/>
                    </a:lnTo>
                    <a:lnTo>
                      <a:pt x="549" y="917"/>
                    </a:lnTo>
                    <a:lnTo>
                      <a:pt x="549" y="913"/>
                    </a:lnTo>
                    <a:lnTo>
                      <a:pt x="550" y="913"/>
                    </a:lnTo>
                    <a:lnTo>
                      <a:pt x="550" y="911"/>
                    </a:lnTo>
                    <a:lnTo>
                      <a:pt x="550" y="908"/>
                    </a:lnTo>
                    <a:lnTo>
                      <a:pt x="551" y="906"/>
                    </a:lnTo>
                    <a:lnTo>
                      <a:pt x="551" y="903"/>
                    </a:lnTo>
                    <a:lnTo>
                      <a:pt x="551" y="902"/>
                    </a:lnTo>
                    <a:lnTo>
                      <a:pt x="553" y="901"/>
                    </a:lnTo>
                    <a:lnTo>
                      <a:pt x="553" y="898"/>
                    </a:lnTo>
                    <a:lnTo>
                      <a:pt x="554" y="898"/>
                    </a:lnTo>
                    <a:lnTo>
                      <a:pt x="554" y="898"/>
                    </a:lnTo>
                    <a:lnTo>
                      <a:pt x="554" y="897"/>
                    </a:lnTo>
                    <a:lnTo>
                      <a:pt x="555" y="895"/>
                    </a:lnTo>
                    <a:lnTo>
                      <a:pt x="555" y="898"/>
                    </a:lnTo>
                    <a:lnTo>
                      <a:pt x="555" y="898"/>
                    </a:lnTo>
                    <a:lnTo>
                      <a:pt x="556" y="895"/>
                    </a:lnTo>
                    <a:lnTo>
                      <a:pt x="556" y="898"/>
                    </a:lnTo>
                    <a:lnTo>
                      <a:pt x="556" y="898"/>
                    </a:lnTo>
                    <a:lnTo>
                      <a:pt x="557" y="898"/>
                    </a:lnTo>
                    <a:lnTo>
                      <a:pt x="557" y="895"/>
                    </a:lnTo>
                    <a:lnTo>
                      <a:pt x="558" y="893"/>
                    </a:lnTo>
                    <a:lnTo>
                      <a:pt x="558" y="891"/>
                    </a:lnTo>
                    <a:lnTo>
                      <a:pt x="558" y="889"/>
                    </a:lnTo>
                    <a:lnTo>
                      <a:pt x="559" y="888"/>
                    </a:lnTo>
                    <a:lnTo>
                      <a:pt x="559" y="888"/>
                    </a:lnTo>
                    <a:lnTo>
                      <a:pt x="559" y="888"/>
                    </a:lnTo>
                    <a:lnTo>
                      <a:pt x="560" y="885"/>
                    </a:lnTo>
                    <a:lnTo>
                      <a:pt x="560" y="885"/>
                    </a:lnTo>
                    <a:lnTo>
                      <a:pt x="560" y="887"/>
                    </a:lnTo>
                    <a:lnTo>
                      <a:pt x="562" y="885"/>
                    </a:lnTo>
                    <a:lnTo>
                      <a:pt x="562" y="884"/>
                    </a:lnTo>
                    <a:lnTo>
                      <a:pt x="563" y="885"/>
                    </a:lnTo>
                    <a:lnTo>
                      <a:pt x="563" y="885"/>
                    </a:lnTo>
                    <a:lnTo>
                      <a:pt x="563" y="885"/>
                    </a:lnTo>
                    <a:lnTo>
                      <a:pt x="564" y="885"/>
                    </a:lnTo>
                    <a:lnTo>
                      <a:pt x="564" y="885"/>
                    </a:lnTo>
                    <a:lnTo>
                      <a:pt x="564" y="883"/>
                    </a:lnTo>
                    <a:lnTo>
                      <a:pt x="565" y="882"/>
                    </a:lnTo>
                    <a:lnTo>
                      <a:pt x="565" y="881"/>
                    </a:lnTo>
                    <a:lnTo>
                      <a:pt x="565" y="880"/>
                    </a:lnTo>
                    <a:lnTo>
                      <a:pt x="566" y="876"/>
                    </a:lnTo>
                    <a:lnTo>
                      <a:pt x="566" y="875"/>
                    </a:lnTo>
                    <a:lnTo>
                      <a:pt x="567" y="874"/>
                    </a:lnTo>
                    <a:lnTo>
                      <a:pt x="567" y="873"/>
                    </a:lnTo>
                    <a:lnTo>
                      <a:pt x="567" y="872"/>
                    </a:lnTo>
                    <a:lnTo>
                      <a:pt x="568" y="871"/>
                    </a:lnTo>
                    <a:lnTo>
                      <a:pt x="568" y="870"/>
                    </a:lnTo>
                    <a:lnTo>
                      <a:pt x="568" y="872"/>
                    </a:lnTo>
                    <a:lnTo>
                      <a:pt x="569" y="871"/>
                    </a:lnTo>
                    <a:lnTo>
                      <a:pt x="569" y="869"/>
                    </a:lnTo>
                    <a:lnTo>
                      <a:pt x="569" y="866"/>
                    </a:lnTo>
                    <a:lnTo>
                      <a:pt x="571" y="866"/>
                    </a:lnTo>
                    <a:lnTo>
                      <a:pt x="571" y="864"/>
                    </a:lnTo>
                    <a:lnTo>
                      <a:pt x="572" y="863"/>
                    </a:lnTo>
                    <a:lnTo>
                      <a:pt x="572" y="861"/>
                    </a:lnTo>
                    <a:lnTo>
                      <a:pt x="572" y="861"/>
                    </a:lnTo>
                    <a:lnTo>
                      <a:pt x="573" y="860"/>
                    </a:lnTo>
                    <a:lnTo>
                      <a:pt x="573" y="857"/>
                    </a:lnTo>
                    <a:lnTo>
                      <a:pt x="573" y="858"/>
                    </a:lnTo>
                    <a:lnTo>
                      <a:pt x="574" y="856"/>
                    </a:lnTo>
                    <a:lnTo>
                      <a:pt x="574" y="855"/>
                    </a:lnTo>
                    <a:lnTo>
                      <a:pt x="574" y="854"/>
                    </a:lnTo>
                    <a:lnTo>
                      <a:pt x="575" y="853"/>
                    </a:lnTo>
                    <a:lnTo>
                      <a:pt x="575" y="852"/>
                    </a:lnTo>
                    <a:lnTo>
                      <a:pt x="576" y="852"/>
                    </a:lnTo>
                    <a:lnTo>
                      <a:pt x="576" y="853"/>
                    </a:lnTo>
                    <a:lnTo>
                      <a:pt x="576" y="848"/>
                    </a:lnTo>
                    <a:lnTo>
                      <a:pt x="577" y="848"/>
                    </a:lnTo>
                    <a:lnTo>
                      <a:pt x="577" y="847"/>
                    </a:lnTo>
                    <a:lnTo>
                      <a:pt x="577" y="848"/>
                    </a:lnTo>
                    <a:lnTo>
                      <a:pt x="578" y="849"/>
                    </a:lnTo>
                    <a:lnTo>
                      <a:pt x="578" y="849"/>
                    </a:lnTo>
                    <a:lnTo>
                      <a:pt x="580" y="849"/>
                    </a:lnTo>
                    <a:lnTo>
                      <a:pt x="580" y="849"/>
                    </a:lnTo>
                    <a:lnTo>
                      <a:pt x="580" y="848"/>
                    </a:lnTo>
                    <a:lnTo>
                      <a:pt x="581" y="848"/>
                    </a:lnTo>
                    <a:lnTo>
                      <a:pt x="581" y="846"/>
                    </a:lnTo>
                    <a:lnTo>
                      <a:pt x="581" y="844"/>
                    </a:lnTo>
                    <a:lnTo>
                      <a:pt x="582" y="842"/>
                    </a:lnTo>
                    <a:lnTo>
                      <a:pt x="582" y="840"/>
                    </a:lnTo>
                    <a:lnTo>
                      <a:pt x="582" y="839"/>
                    </a:lnTo>
                    <a:lnTo>
                      <a:pt x="583" y="838"/>
                    </a:lnTo>
                    <a:lnTo>
                      <a:pt x="583" y="834"/>
                    </a:lnTo>
                    <a:lnTo>
                      <a:pt x="584" y="835"/>
                    </a:lnTo>
                    <a:lnTo>
                      <a:pt x="584" y="831"/>
                    </a:lnTo>
                    <a:lnTo>
                      <a:pt x="584" y="831"/>
                    </a:lnTo>
                    <a:lnTo>
                      <a:pt x="585" y="828"/>
                    </a:lnTo>
                    <a:lnTo>
                      <a:pt x="585" y="828"/>
                    </a:lnTo>
                    <a:lnTo>
                      <a:pt x="585" y="826"/>
                    </a:lnTo>
                    <a:lnTo>
                      <a:pt x="586" y="825"/>
                    </a:lnTo>
                    <a:lnTo>
                      <a:pt x="586" y="826"/>
                    </a:lnTo>
                    <a:lnTo>
                      <a:pt x="586" y="827"/>
                    </a:lnTo>
                    <a:lnTo>
                      <a:pt x="587" y="827"/>
                    </a:lnTo>
                    <a:lnTo>
                      <a:pt x="587" y="828"/>
                    </a:lnTo>
                    <a:lnTo>
                      <a:pt x="589" y="831"/>
                    </a:lnTo>
                    <a:lnTo>
                      <a:pt x="589" y="834"/>
                    </a:lnTo>
                    <a:lnTo>
                      <a:pt x="589" y="835"/>
                    </a:lnTo>
                    <a:lnTo>
                      <a:pt x="590" y="833"/>
                    </a:lnTo>
                    <a:lnTo>
                      <a:pt x="590" y="835"/>
                    </a:lnTo>
                    <a:lnTo>
                      <a:pt x="590" y="835"/>
                    </a:lnTo>
                    <a:lnTo>
                      <a:pt x="591" y="833"/>
                    </a:lnTo>
                    <a:lnTo>
                      <a:pt x="591" y="833"/>
                    </a:lnTo>
                    <a:lnTo>
                      <a:pt x="591" y="831"/>
                    </a:lnTo>
                    <a:lnTo>
                      <a:pt x="592" y="830"/>
                    </a:lnTo>
                    <a:lnTo>
                      <a:pt x="592" y="831"/>
                    </a:lnTo>
                    <a:lnTo>
                      <a:pt x="593" y="831"/>
                    </a:lnTo>
                    <a:lnTo>
                      <a:pt x="593" y="830"/>
                    </a:lnTo>
                    <a:lnTo>
                      <a:pt x="593" y="827"/>
                    </a:lnTo>
                    <a:lnTo>
                      <a:pt x="594" y="826"/>
                    </a:lnTo>
                    <a:lnTo>
                      <a:pt x="594" y="828"/>
                    </a:lnTo>
                    <a:lnTo>
                      <a:pt x="594" y="827"/>
                    </a:lnTo>
                    <a:lnTo>
                      <a:pt x="595" y="827"/>
                    </a:lnTo>
                    <a:lnTo>
                      <a:pt x="595" y="826"/>
                    </a:lnTo>
                    <a:lnTo>
                      <a:pt x="595" y="822"/>
                    </a:lnTo>
                    <a:lnTo>
                      <a:pt x="596" y="821"/>
                    </a:lnTo>
                    <a:lnTo>
                      <a:pt x="596" y="819"/>
                    </a:lnTo>
                    <a:lnTo>
                      <a:pt x="598" y="818"/>
                    </a:lnTo>
                    <a:lnTo>
                      <a:pt x="598" y="816"/>
                    </a:lnTo>
                    <a:lnTo>
                      <a:pt x="598" y="815"/>
                    </a:lnTo>
                    <a:lnTo>
                      <a:pt x="599" y="812"/>
                    </a:lnTo>
                    <a:lnTo>
                      <a:pt x="599" y="813"/>
                    </a:lnTo>
                    <a:lnTo>
                      <a:pt x="599" y="816"/>
                    </a:lnTo>
                    <a:lnTo>
                      <a:pt x="600" y="817"/>
                    </a:lnTo>
                    <a:lnTo>
                      <a:pt x="600" y="816"/>
                    </a:lnTo>
                    <a:lnTo>
                      <a:pt x="600" y="815"/>
                    </a:lnTo>
                    <a:lnTo>
                      <a:pt x="601" y="812"/>
                    </a:lnTo>
                    <a:lnTo>
                      <a:pt x="601" y="810"/>
                    </a:lnTo>
                    <a:lnTo>
                      <a:pt x="602" y="810"/>
                    </a:lnTo>
                    <a:lnTo>
                      <a:pt x="602" y="809"/>
                    </a:lnTo>
                    <a:lnTo>
                      <a:pt x="602" y="807"/>
                    </a:lnTo>
                    <a:lnTo>
                      <a:pt x="603" y="808"/>
                    </a:lnTo>
                    <a:lnTo>
                      <a:pt x="603" y="808"/>
                    </a:lnTo>
                    <a:lnTo>
                      <a:pt x="603" y="808"/>
                    </a:lnTo>
                    <a:lnTo>
                      <a:pt x="604" y="807"/>
                    </a:lnTo>
                    <a:lnTo>
                      <a:pt x="604" y="809"/>
                    </a:lnTo>
                    <a:lnTo>
                      <a:pt x="604" y="808"/>
                    </a:lnTo>
                    <a:lnTo>
                      <a:pt x="605" y="807"/>
                    </a:lnTo>
                    <a:lnTo>
                      <a:pt x="605" y="807"/>
                    </a:lnTo>
                    <a:lnTo>
                      <a:pt x="607" y="807"/>
                    </a:lnTo>
                    <a:lnTo>
                      <a:pt x="607" y="808"/>
                    </a:lnTo>
                    <a:lnTo>
                      <a:pt x="607" y="804"/>
                    </a:lnTo>
                    <a:lnTo>
                      <a:pt x="608" y="802"/>
                    </a:lnTo>
                    <a:lnTo>
                      <a:pt x="608" y="801"/>
                    </a:lnTo>
                    <a:lnTo>
                      <a:pt x="608" y="800"/>
                    </a:lnTo>
                    <a:lnTo>
                      <a:pt x="609" y="799"/>
                    </a:lnTo>
                    <a:lnTo>
                      <a:pt x="609" y="797"/>
                    </a:lnTo>
                    <a:lnTo>
                      <a:pt x="609" y="794"/>
                    </a:lnTo>
                    <a:lnTo>
                      <a:pt x="610" y="796"/>
                    </a:lnTo>
                    <a:lnTo>
                      <a:pt x="610" y="794"/>
                    </a:lnTo>
                    <a:lnTo>
                      <a:pt x="611" y="797"/>
                    </a:lnTo>
                    <a:lnTo>
                      <a:pt x="611" y="796"/>
                    </a:lnTo>
                    <a:lnTo>
                      <a:pt x="611" y="793"/>
                    </a:lnTo>
                    <a:lnTo>
                      <a:pt x="612" y="793"/>
                    </a:lnTo>
                    <a:lnTo>
                      <a:pt x="612" y="790"/>
                    </a:lnTo>
                    <a:lnTo>
                      <a:pt x="612" y="788"/>
                    </a:lnTo>
                    <a:lnTo>
                      <a:pt x="613" y="789"/>
                    </a:lnTo>
                    <a:lnTo>
                      <a:pt x="613" y="790"/>
                    </a:lnTo>
                    <a:lnTo>
                      <a:pt x="613" y="790"/>
                    </a:lnTo>
                    <a:lnTo>
                      <a:pt x="614" y="789"/>
                    </a:lnTo>
                    <a:lnTo>
                      <a:pt x="614" y="791"/>
                    </a:lnTo>
                    <a:lnTo>
                      <a:pt x="616" y="789"/>
                    </a:lnTo>
                    <a:lnTo>
                      <a:pt x="616" y="788"/>
                    </a:lnTo>
                    <a:lnTo>
                      <a:pt x="616" y="788"/>
                    </a:lnTo>
                    <a:lnTo>
                      <a:pt x="617" y="787"/>
                    </a:lnTo>
                    <a:lnTo>
                      <a:pt x="617" y="785"/>
                    </a:lnTo>
                    <a:lnTo>
                      <a:pt x="617" y="785"/>
                    </a:lnTo>
                    <a:lnTo>
                      <a:pt x="618" y="785"/>
                    </a:lnTo>
                    <a:lnTo>
                      <a:pt x="618" y="784"/>
                    </a:lnTo>
                    <a:lnTo>
                      <a:pt x="618" y="783"/>
                    </a:lnTo>
                    <a:lnTo>
                      <a:pt x="619" y="783"/>
                    </a:lnTo>
                    <a:lnTo>
                      <a:pt x="619" y="781"/>
                    </a:lnTo>
                    <a:lnTo>
                      <a:pt x="620" y="780"/>
                    </a:lnTo>
                    <a:lnTo>
                      <a:pt x="620" y="779"/>
                    </a:lnTo>
                    <a:lnTo>
                      <a:pt x="620" y="779"/>
                    </a:lnTo>
                    <a:lnTo>
                      <a:pt x="621" y="780"/>
                    </a:lnTo>
                    <a:lnTo>
                      <a:pt x="621" y="781"/>
                    </a:lnTo>
                    <a:lnTo>
                      <a:pt x="621" y="781"/>
                    </a:lnTo>
                    <a:lnTo>
                      <a:pt x="622" y="780"/>
                    </a:lnTo>
                    <a:lnTo>
                      <a:pt x="622" y="779"/>
                    </a:lnTo>
                    <a:lnTo>
                      <a:pt x="623" y="779"/>
                    </a:lnTo>
                    <a:lnTo>
                      <a:pt x="623" y="776"/>
                    </a:lnTo>
                    <a:lnTo>
                      <a:pt x="623" y="775"/>
                    </a:lnTo>
                    <a:lnTo>
                      <a:pt x="625" y="775"/>
                    </a:lnTo>
                    <a:lnTo>
                      <a:pt x="625" y="775"/>
                    </a:lnTo>
                    <a:lnTo>
                      <a:pt x="625" y="776"/>
                    </a:lnTo>
                    <a:lnTo>
                      <a:pt x="626" y="773"/>
                    </a:lnTo>
                    <a:lnTo>
                      <a:pt x="626" y="772"/>
                    </a:lnTo>
                    <a:lnTo>
                      <a:pt x="626" y="773"/>
                    </a:lnTo>
                    <a:lnTo>
                      <a:pt x="627" y="774"/>
                    </a:lnTo>
                    <a:lnTo>
                      <a:pt x="627" y="772"/>
                    </a:lnTo>
                    <a:lnTo>
                      <a:pt x="628" y="772"/>
                    </a:lnTo>
                    <a:lnTo>
                      <a:pt x="628" y="770"/>
                    </a:lnTo>
                    <a:lnTo>
                      <a:pt x="628" y="767"/>
                    </a:lnTo>
                    <a:lnTo>
                      <a:pt x="629" y="766"/>
                    </a:lnTo>
                    <a:lnTo>
                      <a:pt x="629" y="767"/>
                    </a:lnTo>
                    <a:lnTo>
                      <a:pt x="629" y="766"/>
                    </a:lnTo>
                    <a:lnTo>
                      <a:pt x="630" y="769"/>
                    </a:lnTo>
                    <a:lnTo>
                      <a:pt x="630" y="769"/>
                    </a:lnTo>
                    <a:lnTo>
                      <a:pt x="630" y="766"/>
                    </a:lnTo>
                    <a:lnTo>
                      <a:pt x="631" y="765"/>
                    </a:lnTo>
                    <a:lnTo>
                      <a:pt x="631" y="764"/>
                    </a:lnTo>
                    <a:lnTo>
                      <a:pt x="632" y="760"/>
                    </a:lnTo>
                    <a:lnTo>
                      <a:pt x="632" y="760"/>
                    </a:lnTo>
                    <a:lnTo>
                      <a:pt x="632" y="758"/>
                    </a:lnTo>
                    <a:lnTo>
                      <a:pt x="634" y="756"/>
                    </a:lnTo>
                    <a:lnTo>
                      <a:pt x="634" y="756"/>
                    </a:lnTo>
                    <a:lnTo>
                      <a:pt x="634" y="753"/>
                    </a:lnTo>
                    <a:lnTo>
                      <a:pt x="635" y="754"/>
                    </a:lnTo>
                    <a:lnTo>
                      <a:pt x="635" y="753"/>
                    </a:lnTo>
                    <a:lnTo>
                      <a:pt x="635" y="754"/>
                    </a:lnTo>
                    <a:lnTo>
                      <a:pt x="636" y="754"/>
                    </a:lnTo>
                    <a:lnTo>
                      <a:pt x="636" y="754"/>
                    </a:lnTo>
                    <a:lnTo>
                      <a:pt x="637" y="755"/>
                    </a:lnTo>
                    <a:lnTo>
                      <a:pt x="637" y="756"/>
                    </a:lnTo>
                    <a:lnTo>
                      <a:pt x="637" y="756"/>
                    </a:lnTo>
                    <a:lnTo>
                      <a:pt x="638" y="757"/>
                    </a:lnTo>
                    <a:lnTo>
                      <a:pt x="638" y="758"/>
                    </a:lnTo>
                    <a:lnTo>
                      <a:pt x="638" y="761"/>
                    </a:lnTo>
                    <a:lnTo>
                      <a:pt x="639" y="760"/>
                    </a:lnTo>
                    <a:lnTo>
                      <a:pt x="639" y="757"/>
                    </a:lnTo>
                    <a:lnTo>
                      <a:pt x="639" y="756"/>
                    </a:lnTo>
                    <a:lnTo>
                      <a:pt x="640" y="754"/>
                    </a:lnTo>
                    <a:lnTo>
                      <a:pt x="640" y="754"/>
                    </a:lnTo>
                    <a:lnTo>
                      <a:pt x="641" y="753"/>
                    </a:lnTo>
                    <a:lnTo>
                      <a:pt x="641" y="753"/>
                    </a:lnTo>
                    <a:lnTo>
                      <a:pt x="641" y="749"/>
                    </a:lnTo>
                    <a:lnTo>
                      <a:pt x="643" y="751"/>
                    </a:lnTo>
                    <a:lnTo>
                      <a:pt x="643" y="748"/>
                    </a:lnTo>
                    <a:lnTo>
                      <a:pt x="643" y="748"/>
                    </a:lnTo>
                    <a:lnTo>
                      <a:pt x="644" y="747"/>
                    </a:lnTo>
                    <a:lnTo>
                      <a:pt x="644" y="746"/>
                    </a:lnTo>
                    <a:lnTo>
                      <a:pt x="644" y="747"/>
                    </a:lnTo>
                    <a:lnTo>
                      <a:pt x="645" y="747"/>
                    </a:lnTo>
                    <a:lnTo>
                      <a:pt x="645" y="748"/>
                    </a:lnTo>
                    <a:lnTo>
                      <a:pt x="646" y="748"/>
                    </a:lnTo>
                    <a:lnTo>
                      <a:pt x="646" y="748"/>
                    </a:lnTo>
                    <a:lnTo>
                      <a:pt x="646" y="747"/>
                    </a:lnTo>
                    <a:lnTo>
                      <a:pt x="647" y="748"/>
                    </a:lnTo>
                    <a:lnTo>
                      <a:pt x="647" y="746"/>
                    </a:lnTo>
                    <a:lnTo>
                      <a:pt x="647" y="746"/>
                    </a:lnTo>
                    <a:lnTo>
                      <a:pt x="648" y="746"/>
                    </a:lnTo>
                    <a:lnTo>
                      <a:pt x="648" y="747"/>
                    </a:lnTo>
                    <a:lnTo>
                      <a:pt x="648" y="746"/>
                    </a:lnTo>
                    <a:lnTo>
                      <a:pt x="649" y="745"/>
                    </a:lnTo>
                    <a:lnTo>
                      <a:pt x="649" y="746"/>
                    </a:lnTo>
                    <a:lnTo>
                      <a:pt x="650" y="743"/>
                    </a:lnTo>
                    <a:lnTo>
                      <a:pt x="650" y="744"/>
                    </a:lnTo>
                    <a:lnTo>
                      <a:pt x="650" y="743"/>
                    </a:lnTo>
                    <a:lnTo>
                      <a:pt x="652" y="740"/>
                    </a:lnTo>
                    <a:lnTo>
                      <a:pt x="652" y="739"/>
                    </a:lnTo>
                    <a:lnTo>
                      <a:pt x="652" y="738"/>
                    </a:lnTo>
                    <a:lnTo>
                      <a:pt x="653" y="738"/>
                    </a:lnTo>
                    <a:lnTo>
                      <a:pt x="653" y="738"/>
                    </a:lnTo>
                    <a:lnTo>
                      <a:pt x="653" y="737"/>
                    </a:lnTo>
                    <a:lnTo>
                      <a:pt x="654" y="739"/>
                    </a:lnTo>
                    <a:lnTo>
                      <a:pt x="654" y="739"/>
                    </a:lnTo>
                    <a:lnTo>
                      <a:pt x="655" y="739"/>
                    </a:lnTo>
                    <a:lnTo>
                      <a:pt x="655" y="740"/>
                    </a:lnTo>
                    <a:lnTo>
                      <a:pt x="655" y="738"/>
                    </a:lnTo>
                    <a:lnTo>
                      <a:pt x="656" y="738"/>
                    </a:lnTo>
                    <a:lnTo>
                      <a:pt x="656" y="738"/>
                    </a:lnTo>
                    <a:lnTo>
                      <a:pt x="656" y="738"/>
                    </a:lnTo>
                    <a:lnTo>
                      <a:pt x="657" y="739"/>
                    </a:lnTo>
                    <a:lnTo>
                      <a:pt x="657" y="738"/>
                    </a:lnTo>
                    <a:lnTo>
                      <a:pt x="657" y="738"/>
                    </a:lnTo>
                    <a:lnTo>
                      <a:pt x="658" y="738"/>
                    </a:lnTo>
                    <a:lnTo>
                      <a:pt x="658" y="737"/>
                    </a:lnTo>
                    <a:lnTo>
                      <a:pt x="659" y="738"/>
                    </a:lnTo>
                    <a:lnTo>
                      <a:pt x="659" y="738"/>
                    </a:lnTo>
                    <a:lnTo>
                      <a:pt x="659" y="738"/>
                    </a:lnTo>
                    <a:lnTo>
                      <a:pt x="661" y="737"/>
                    </a:lnTo>
                    <a:lnTo>
                      <a:pt x="661" y="736"/>
                    </a:lnTo>
                    <a:lnTo>
                      <a:pt x="661" y="735"/>
                    </a:lnTo>
                    <a:lnTo>
                      <a:pt x="662" y="734"/>
                    </a:lnTo>
                    <a:lnTo>
                      <a:pt x="662" y="731"/>
                    </a:lnTo>
                    <a:lnTo>
                      <a:pt x="662" y="731"/>
                    </a:lnTo>
                    <a:lnTo>
                      <a:pt x="663" y="731"/>
                    </a:lnTo>
                    <a:lnTo>
                      <a:pt x="663" y="729"/>
                    </a:lnTo>
                    <a:lnTo>
                      <a:pt x="664" y="728"/>
                    </a:lnTo>
                    <a:lnTo>
                      <a:pt x="664" y="727"/>
                    </a:lnTo>
                    <a:lnTo>
                      <a:pt x="664" y="727"/>
                    </a:lnTo>
                    <a:lnTo>
                      <a:pt x="665" y="728"/>
                    </a:lnTo>
                    <a:lnTo>
                      <a:pt x="665" y="727"/>
                    </a:lnTo>
                    <a:lnTo>
                      <a:pt x="665" y="726"/>
                    </a:lnTo>
                    <a:lnTo>
                      <a:pt x="666" y="726"/>
                    </a:lnTo>
                    <a:lnTo>
                      <a:pt x="666" y="722"/>
                    </a:lnTo>
                    <a:lnTo>
                      <a:pt x="667" y="721"/>
                    </a:lnTo>
                    <a:lnTo>
                      <a:pt x="667" y="720"/>
                    </a:lnTo>
                    <a:lnTo>
                      <a:pt x="667" y="718"/>
                    </a:lnTo>
                    <a:lnTo>
                      <a:pt x="668" y="718"/>
                    </a:lnTo>
                    <a:lnTo>
                      <a:pt x="668" y="719"/>
                    </a:lnTo>
                    <a:lnTo>
                      <a:pt x="668" y="721"/>
                    </a:lnTo>
                    <a:lnTo>
                      <a:pt x="670" y="722"/>
                    </a:lnTo>
                    <a:lnTo>
                      <a:pt x="670" y="721"/>
                    </a:lnTo>
                    <a:lnTo>
                      <a:pt x="670" y="722"/>
                    </a:lnTo>
                    <a:lnTo>
                      <a:pt x="671" y="722"/>
                    </a:lnTo>
                    <a:lnTo>
                      <a:pt x="671" y="721"/>
                    </a:lnTo>
                    <a:lnTo>
                      <a:pt x="672" y="720"/>
                    </a:lnTo>
                    <a:lnTo>
                      <a:pt x="672" y="718"/>
                    </a:lnTo>
                    <a:lnTo>
                      <a:pt x="672" y="718"/>
                    </a:lnTo>
                    <a:lnTo>
                      <a:pt x="673" y="718"/>
                    </a:lnTo>
                    <a:lnTo>
                      <a:pt x="673" y="720"/>
                    </a:lnTo>
                    <a:lnTo>
                      <a:pt x="673" y="720"/>
                    </a:lnTo>
                    <a:lnTo>
                      <a:pt x="674" y="721"/>
                    </a:lnTo>
                    <a:lnTo>
                      <a:pt x="674" y="724"/>
                    </a:lnTo>
                    <a:lnTo>
                      <a:pt x="674" y="727"/>
                    </a:lnTo>
                    <a:lnTo>
                      <a:pt x="675" y="729"/>
                    </a:lnTo>
                    <a:lnTo>
                      <a:pt x="675" y="726"/>
                    </a:lnTo>
                    <a:lnTo>
                      <a:pt x="676" y="726"/>
                    </a:lnTo>
                    <a:lnTo>
                      <a:pt x="676" y="726"/>
                    </a:lnTo>
                    <a:lnTo>
                      <a:pt x="676" y="725"/>
                    </a:lnTo>
                    <a:lnTo>
                      <a:pt x="677" y="721"/>
                    </a:lnTo>
                    <a:lnTo>
                      <a:pt x="677" y="721"/>
                    </a:lnTo>
                    <a:lnTo>
                      <a:pt x="677" y="718"/>
                    </a:lnTo>
                    <a:lnTo>
                      <a:pt x="679" y="717"/>
                    </a:lnTo>
                    <a:lnTo>
                      <a:pt x="679" y="715"/>
                    </a:lnTo>
                    <a:lnTo>
                      <a:pt x="679" y="710"/>
                    </a:lnTo>
                    <a:lnTo>
                      <a:pt x="680" y="709"/>
                    </a:lnTo>
                    <a:lnTo>
                      <a:pt x="680" y="708"/>
                    </a:lnTo>
                    <a:lnTo>
                      <a:pt x="681" y="709"/>
                    </a:lnTo>
                    <a:lnTo>
                      <a:pt x="681" y="709"/>
                    </a:lnTo>
                    <a:lnTo>
                      <a:pt x="681" y="712"/>
                    </a:lnTo>
                    <a:lnTo>
                      <a:pt x="682" y="713"/>
                    </a:lnTo>
                    <a:lnTo>
                      <a:pt x="682" y="713"/>
                    </a:lnTo>
                    <a:lnTo>
                      <a:pt x="682" y="715"/>
                    </a:lnTo>
                    <a:lnTo>
                      <a:pt x="683" y="713"/>
                    </a:lnTo>
                    <a:lnTo>
                      <a:pt x="683" y="716"/>
                    </a:lnTo>
                    <a:lnTo>
                      <a:pt x="683" y="717"/>
                    </a:lnTo>
                    <a:lnTo>
                      <a:pt x="684" y="718"/>
                    </a:lnTo>
                    <a:lnTo>
                      <a:pt x="684" y="717"/>
                    </a:lnTo>
                    <a:lnTo>
                      <a:pt x="685" y="717"/>
                    </a:lnTo>
                    <a:lnTo>
                      <a:pt x="685" y="716"/>
                    </a:lnTo>
                    <a:lnTo>
                      <a:pt x="685" y="716"/>
                    </a:lnTo>
                    <a:lnTo>
                      <a:pt x="686" y="715"/>
                    </a:lnTo>
                    <a:lnTo>
                      <a:pt x="686" y="713"/>
                    </a:lnTo>
                    <a:lnTo>
                      <a:pt x="686" y="710"/>
                    </a:lnTo>
                    <a:lnTo>
                      <a:pt x="688" y="709"/>
                    </a:lnTo>
                    <a:lnTo>
                      <a:pt x="688" y="709"/>
                    </a:lnTo>
                    <a:lnTo>
                      <a:pt x="688" y="709"/>
                    </a:lnTo>
                    <a:lnTo>
                      <a:pt x="689" y="709"/>
                    </a:lnTo>
                    <a:lnTo>
                      <a:pt x="689" y="708"/>
                    </a:lnTo>
                    <a:lnTo>
                      <a:pt x="690" y="708"/>
                    </a:lnTo>
                    <a:lnTo>
                      <a:pt x="690" y="708"/>
                    </a:lnTo>
                    <a:lnTo>
                      <a:pt x="690" y="707"/>
                    </a:lnTo>
                    <a:lnTo>
                      <a:pt x="691" y="706"/>
                    </a:lnTo>
                    <a:lnTo>
                      <a:pt x="691" y="705"/>
                    </a:lnTo>
                    <a:lnTo>
                      <a:pt x="691" y="703"/>
                    </a:lnTo>
                    <a:lnTo>
                      <a:pt x="692" y="701"/>
                    </a:lnTo>
                    <a:lnTo>
                      <a:pt x="692" y="703"/>
                    </a:lnTo>
                    <a:lnTo>
                      <a:pt x="692" y="703"/>
                    </a:lnTo>
                    <a:lnTo>
                      <a:pt x="693" y="705"/>
                    </a:lnTo>
                    <a:lnTo>
                      <a:pt x="693" y="705"/>
                    </a:lnTo>
                    <a:lnTo>
                      <a:pt x="694" y="706"/>
                    </a:lnTo>
                    <a:lnTo>
                      <a:pt x="694" y="706"/>
                    </a:lnTo>
                    <a:lnTo>
                      <a:pt x="694" y="707"/>
                    </a:lnTo>
                    <a:lnTo>
                      <a:pt x="695" y="703"/>
                    </a:lnTo>
                    <a:lnTo>
                      <a:pt x="695" y="702"/>
                    </a:lnTo>
                    <a:lnTo>
                      <a:pt x="695" y="703"/>
                    </a:lnTo>
                    <a:lnTo>
                      <a:pt x="697" y="703"/>
                    </a:lnTo>
                    <a:lnTo>
                      <a:pt x="697" y="703"/>
                    </a:lnTo>
                    <a:lnTo>
                      <a:pt x="697" y="706"/>
                    </a:lnTo>
                    <a:lnTo>
                      <a:pt x="698" y="706"/>
                    </a:lnTo>
                    <a:lnTo>
                      <a:pt x="698" y="705"/>
                    </a:lnTo>
                    <a:lnTo>
                      <a:pt x="699" y="703"/>
                    </a:lnTo>
                    <a:lnTo>
                      <a:pt x="699" y="701"/>
                    </a:lnTo>
                    <a:lnTo>
                      <a:pt x="699" y="701"/>
                    </a:lnTo>
                    <a:lnTo>
                      <a:pt x="700" y="699"/>
                    </a:lnTo>
                    <a:lnTo>
                      <a:pt x="700" y="698"/>
                    </a:lnTo>
                    <a:lnTo>
                      <a:pt x="700" y="698"/>
                    </a:lnTo>
                    <a:lnTo>
                      <a:pt x="701" y="696"/>
                    </a:lnTo>
                    <a:lnTo>
                      <a:pt x="701" y="697"/>
                    </a:lnTo>
                    <a:lnTo>
                      <a:pt x="701" y="696"/>
                    </a:lnTo>
                    <a:lnTo>
                      <a:pt x="702" y="696"/>
                    </a:lnTo>
                    <a:lnTo>
                      <a:pt x="702" y="696"/>
                    </a:lnTo>
                    <a:lnTo>
                      <a:pt x="703" y="697"/>
                    </a:lnTo>
                    <a:lnTo>
                      <a:pt x="703" y="697"/>
                    </a:lnTo>
                    <a:lnTo>
                      <a:pt x="703" y="697"/>
                    </a:lnTo>
                    <a:lnTo>
                      <a:pt x="704" y="698"/>
                    </a:lnTo>
                    <a:lnTo>
                      <a:pt x="704" y="698"/>
                    </a:lnTo>
                    <a:lnTo>
                      <a:pt x="704" y="697"/>
                    </a:lnTo>
                    <a:lnTo>
                      <a:pt x="706" y="696"/>
                    </a:lnTo>
                    <a:lnTo>
                      <a:pt x="706" y="693"/>
                    </a:lnTo>
                    <a:lnTo>
                      <a:pt x="707" y="694"/>
                    </a:lnTo>
                    <a:lnTo>
                      <a:pt x="707" y="694"/>
                    </a:lnTo>
                    <a:lnTo>
                      <a:pt x="707" y="694"/>
                    </a:lnTo>
                    <a:lnTo>
                      <a:pt x="708" y="694"/>
                    </a:lnTo>
                    <a:lnTo>
                      <a:pt x="708" y="694"/>
                    </a:lnTo>
                    <a:lnTo>
                      <a:pt x="708" y="697"/>
                    </a:lnTo>
                    <a:lnTo>
                      <a:pt x="709" y="697"/>
                    </a:lnTo>
                    <a:lnTo>
                      <a:pt x="709" y="693"/>
                    </a:lnTo>
                    <a:lnTo>
                      <a:pt x="709" y="693"/>
                    </a:lnTo>
                    <a:lnTo>
                      <a:pt x="710" y="692"/>
                    </a:lnTo>
                    <a:lnTo>
                      <a:pt x="710" y="692"/>
                    </a:lnTo>
                    <a:lnTo>
                      <a:pt x="711" y="693"/>
                    </a:lnTo>
                    <a:lnTo>
                      <a:pt x="711" y="694"/>
                    </a:lnTo>
                    <a:lnTo>
                      <a:pt x="711" y="692"/>
                    </a:lnTo>
                    <a:lnTo>
                      <a:pt x="712" y="692"/>
                    </a:lnTo>
                    <a:lnTo>
                      <a:pt x="712" y="693"/>
                    </a:lnTo>
                    <a:lnTo>
                      <a:pt x="712" y="693"/>
                    </a:lnTo>
                    <a:lnTo>
                      <a:pt x="713" y="692"/>
                    </a:lnTo>
                    <a:lnTo>
                      <a:pt x="713" y="692"/>
                    </a:lnTo>
                    <a:lnTo>
                      <a:pt x="713" y="692"/>
                    </a:lnTo>
                    <a:lnTo>
                      <a:pt x="715" y="691"/>
                    </a:lnTo>
                    <a:lnTo>
                      <a:pt x="715" y="688"/>
                    </a:lnTo>
                    <a:lnTo>
                      <a:pt x="716" y="688"/>
                    </a:lnTo>
                    <a:lnTo>
                      <a:pt x="716" y="685"/>
                    </a:lnTo>
                    <a:lnTo>
                      <a:pt x="716" y="683"/>
                    </a:lnTo>
                    <a:lnTo>
                      <a:pt x="717" y="684"/>
                    </a:lnTo>
                    <a:lnTo>
                      <a:pt x="717" y="683"/>
                    </a:lnTo>
                    <a:lnTo>
                      <a:pt x="717" y="684"/>
                    </a:lnTo>
                    <a:lnTo>
                      <a:pt x="718" y="683"/>
                    </a:lnTo>
                    <a:lnTo>
                      <a:pt x="718" y="683"/>
                    </a:lnTo>
                    <a:lnTo>
                      <a:pt x="718" y="685"/>
                    </a:lnTo>
                    <a:lnTo>
                      <a:pt x="719" y="684"/>
                    </a:lnTo>
                    <a:lnTo>
                      <a:pt x="719" y="685"/>
                    </a:lnTo>
                    <a:lnTo>
                      <a:pt x="720" y="687"/>
                    </a:lnTo>
                    <a:lnTo>
                      <a:pt x="720" y="687"/>
                    </a:lnTo>
                    <a:lnTo>
                      <a:pt x="720" y="690"/>
                    </a:lnTo>
                    <a:lnTo>
                      <a:pt x="721" y="689"/>
                    </a:lnTo>
                    <a:lnTo>
                      <a:pt x="721" y="688"/>
                    </a:lnTo>
                    <a:lnTo>
                      <a:pt x="721" y="687"/>
                    </a:lnTo>
                    <a:lnTo>
                      <a:pt x="722" y="684"/>
                    </a:lnTo>
                    <a:lnTo>
                      <a:pt x="722" y="683"/>
                    </a:lnTo>
                    <a:lnTo>
                      <a:pt x="722" y="683"/>
                    </a:lnTo>
                    <a:lnTo>
                      <a:pt x="724" y="683"/>
                    </a:lnTo>
                    <a:lnTo>
                      <a:pt x="724" y="683"/>
                    </a:lnTo>
                    <a:lnTo>
                      <a:pt x="725" y="682"/>
                    </a:lnTo>
                    <a:lnTo>
                      <a:pt x="725" y="680"/>
                    </a:lnTo>
                    <a:lnTo>
                      <a:pt x="725" y="680"/>
                    </a:lnTo>
                    <a:lnTo>
                      <a:pt x="726" y="679"/>
                    </a:lnTo>
                    <a:lnTo>
                      <a:pt x="726" y="681"/>
                    </a:lnTo>
                    <a:lnTo>
                      <a:pt x="726" y="681"/>
                    </a:lnTo>
                    <a:lnTo>
                      <a:pt x="727" y="681"/>
                    </a:lnTo>
                    <a:lnTo>
                      <a:pt x="727" y="682"/>
                    </a:lnTo>
                    <a:lnTo>
                      <a:pt x="727" y="681"/>
                    </a:lnTo>
                    <a:lnTo>
                      <a:pt x="728" y="679"/>
                    </a:lnTo>
                    <a:lnTo>
                      <a:pt x="728" y="679"/>
                    </a:lnTo>
                    <a:lnTo>
                      <a:pt x="729" y="679"/>
                    </a:lnTo>
                    <a:lnTo>
                      <a:pt x="729" y="680"/>
                    </a:lnTo>
                    <a:lnTo>
                      <a:pt x="729" y="682"/>
                    </a:lnTo>
                    <a:lnTo>
                      <a:pt x="730" y="682"/>
                    </a:lnTo>
                    <a:lnTo>
                      <a:pt x="730" y="683"/>
                    </a:lnTo>
                    <a:lnTo>
                      <a:pt x="730" y="682"/>
                    </a:lnTo>
                    <a:lnTo>
                      <a:pt x="731" y="682"/>
                    </a:lnTo>
                    <a:lnTo>
                      <a:pt x="731" y="681"/>
                    </a:lnTo>
                    <a:lnTo>
                      <a:pt x="731" y="680"/>
                    </a:lnTo>
                    <a:lnTo>
                      <a:pt x="733" y="682"/>
                    </a:lnTo>
                    <a:lnTo>
                      <a:pt x="733" y="684"/>
                    </a:lnTo>
                    <a:lnTo>
                      <a:pt x="734" y="682"/>
                    </a:lnTo>
                    <a:lnTo>
                      <a:pt x="734" y="680"/>
                    </a:lnTo>
                    <a:lnTo>
                      <a:pt x="734" y="678"/>
                    </a:lnTo>
                    <a:lnTo>
                      <a:pt x="735" y="678"/>
                    </a:lnTo>
                    <a:lnTo>
                      <a:pt x="735" y="676"/>
                    </a:lnTo>
                    <a:lnTo>
                      <a:pt x="735" y="675"/>
                    </a:lnTo>
                    <a:lnTo>
                      <a:pt x="736" y="675"/>
                    </a:lnTo>
                    <a:lnTo>
                      <a:pt x="736" y="675"/>
                    </a:lnTo>
                    <a:lnTo>
                      <a:pt x="736" y="676"/>
                    </a:lnTo>
                    <a:lnTo>
                      <a:pt x="737" y="676"/>
                    </a:lnTo>
                    <a:lnTo>
                      <a:pt x="737" y="676"/>
                    </a:lnTo>
                    <a:lnTo>
                      <a:pt x="738" y="678"/>
                    </a:lnTo>
                    <a:lnTo>
                      <a:pt x="738" y="678"/>
                    </a:lnTo>
                    <a:lnTo>
                      <a:pt x="738" y="679"/>
                    </a:lnTo>
                    <a:lnTo>
                      <a:pt x="739" y="679"/>
                    </a:lnTo>
                    <a:lnTo>
                      <a:pt x="739" y="679"/>
                    </a:lnTo>
                    <a:lnTo>
                      <a:pt x="739" y="681"/>
                    </a:lnTo>
                    <a:lnTo>
                      <a:pt x="740" y="682"/>
                    </a:lnTo>
                    <a:lnTo>
                      <a:pt x="740" y="682"/>
                    </a:lnTo>
                    <a:lnTo>
                      <a:pt x="740" y="680"/>
                    </a:lnTo>
                    <a:lnTo>
                      <a:pt x="742" y="681"/>
                    </a:lnTo>
                    <a:lnTo>
                      <a:pt x="742" y="680"/>
                    </a:lnTo>
                    <a:lnTo>
                      <a:pt x="743" y="679"/>
                    </a:lnTo>
                    <a:lnTo>
                      <a:pt x="743" y="680"/>
                    </a:lnTo>
                    <a:lnTo>
                      <a:pt x="743" y="680"/>
                    </a:lnTo>
                    <a:lnTo>
                      <a:pt x="744" y="679"/>
                    </a:lnTo>
                    <a:lnTo>
                      <a:pt x="744" y="679"/>
                    </a:lnTo>
                    <a:lnTo>
                      <a:pt x="744" y="679"/>
                    </a:lnTo>
                    <a:lnTo>
                      <a:pt x="745" y="680"/>
                    </a:lnTo>
                    <a:lnTo>
                      <a:pt x="745" y="680"/>
                    </a:lnTo>
                    <a:lnTo>
                      <a:pt x="745" y="680"/>
                    </a:lnTo>
                    <a:lnTo>
                      <a:pt x="746" y="680"/>
                    </a:lnTo>
                    <a:lnTo>
                      <a:pt x="746" y="680"/>
                    </a:lnTo>
                    <a:lnTo>
                      <a:pt x="747" y="679"/>
                    </a:lnTo>
                    <a:lnTo>
                      <a:pt x="747" y="678"/>
                    </a:lnTo>
                    <a:lnTo>
                      <a:pt x="747" y="676"/>
                    </a:lnTo>
                    <a:lnTo>
                      <a:pt x="748" y="673"/>
                    </a:lnTo>
                    <a:lnTo>
                      <a:pt x="748" y="671"/>
                    </a:lnTo>
                    <a:lnTo>
                      <a:pt x="748" y="672"/>
                    </a:lnTo>
                    <a:lnTo>
                      <a:pt x="749" y="671"/>
                    </a:lnTo>
                    <a:lnTo>
                      <a:pt x="749" y="669"/>
                    </a:lnTo>
                    <a:lnTo>
                      <a:pt x="751" y="669"/>
                    </a:lnTo>
                    <a:lnTo>
                      <a:pt x="751" y="669"/>
                    </a:lnTo>
                    <a:lnTo>
                      <a:pt x="751" y="671"/>
                    </a:lnTo>
                    <a:lnTo>
                      <a:pt x="752" y="670"/>
                    </a:lnTo>
                    <a:lnTo>
                      <a:pt x="752" y="669"/>
                    </a:lnTo>
                    <a:lnTo>
                      <a:pt x="752" y="666"/>
                    </a:lnTo>
                    <a:lnTo>
                      <a:pt x="753" y="667"/>
                    </a:lnTo>
                    <a:lnTo>
                      <a:pt x="753" y="669"/>
                    </a:lnTo>
                    <a:lnTo>
                      <a:pt x="753" y="670"/>
                    </a:lnTo>
                    <a:lnTo>
                      <a:pt x="754" y="670"/>
                    </a:lnTo>
                    <a:lnTo>
                      <a:pt x="754" y="670"/>
                    </a:lnTo>
                    <a:lnTo>
                      <a:pt x="755" y="669"/>
                    </a:lnTo>
                    <a:lnTo>
                      <a:pt x="755" y="671"/>
                    </a:lnTo>
                    <a:lnTo>
                      <a:pt x="755" y="670"/>
                    </a:lnTo>
                    <a:lnTo>
                      <a:pt x="756" y="671"/>
                    </a:lnTo>
                    <a:lnTo>
                      <a:pt x="756" y="672"/>
                    </a:lnTo>
                    <a:lnTo>
                      <a:pt x="756" y="672"/>
                    </a:lnTo>
                    <a:lnTo>
                      <a:pt x="757" y="674"/>
                    </a:lnTo>
                    <a:lnTo>
                      <a:pt x="757" y="672"/>
                    </a:lnTo>
                    <a:lnTo>
                      <a:pt x="757" y="671"/>
                    </a:lnTo>
                    <a:lnTo>
                      <a:pt x="758" y="670"/>
                    </a:lnTo>
                    <a:lnTo>
                      <a:pt x="758" y="670"/>
                    </a:lnTo>
                    <a:lnTo>
                      <a:pt x="759" y="669"/>
                    </a:lnTo>
                    <a:lnTo>
                      <a:pt x="759" y="671"/>
                    </a:lnTo>
                    <a:lnTo>
                      <a:pt x="759" y="670"/>
                    </a:lnTo>
                    <a:lnTo>
                      <a:pt x="761" y="669"/>
                    </a:lnTo>
                    <a:lnTo>
                      <a:pt x="761" y="667"/>
                    </a:lnTo>
                    <a:lnTo>
                      <a:pt x="761" y="666"/>
                    </a:lnTo>
                    <a:lnTo>
                      <a:pt x="762" y="664"/>
                    </a:lnTo>
                    <a:lnTo>
                      <a:pt x="762" y="665"/>
                    </a:lnTo>
                    <a:lnTo>
                      <a:pt x="762" y="667"/>
                    </a:lnTo>
                    <a:lnTo>
                      <a:pt x="763" y="671"/>
                    </a:lnTo>
                    <a:lnTo>
                      <a:pt x="763" y="673"/>
                    </a:lnTo>
                    <a:lnTo>
                      <a:pt x="764" y="675"/>
                    </a:lnTo>
                    <a:lnTo>
                      <a:pt x="764" y="675"/>
                    </a:lnTo>
                    <a:lnTo>
                      <a:pt x="764" y="672"/>
                    </a:lnTo>
                    <a:lnTo>
                      <a:pt x="765" y="673"/>
                    </a:lnTo>
                    <a:lnTo>
                      <a:pt x="765" y="671"/>
                    </a:lnTo>
                    <a:lnTo>
                      <a:pt x="765" y="670"/>
                    </a:lnTo>
                    <a:lnTo>
                      <a:pt x="766" y="669"/>
                    </a:lnTo>
                    <a:lnTo>
                      <a:pt x="766" y="669"/>
                    </a:lnTo>
                    <a:lnTo>
                      <a:pt x="766" y="667"/>
                    </a:lnTo>
                    <a:lnTo>
                      <a:pt x="767" y="669"/>
                    </a:lnTo>
                    <a:lnTo>
                      <a:pt x="767" y="669"/>
                    </a:lnTo>
                    <a:lnTo>
                      <a:pt x="768" y="670"/>
                    </a:lnTo>
                    <a:lnTo>
                      <a:pt x="768" y="667"/>
                    </a:lnTo>
                    <a:lnTo>
                      <a:pt x="768" y="669"/>
                    </a:lnTo>
                    <a:lnTo>
                      <a:pt x="770" y="670"/>
                    </a:lnTo>
                    <a:lnTo>
                      <a:pt x="770" y="671"/>
                    </a:lnTo>
                    <a:lnTo>
                      <a:pt x="770" y="671"/>
                    </a:lnTo>
                    <a:lnTo>
                      <a:pt x="771" y="672"/>
                    </a:lnTo>
                    <a:lnTo>
                      <a:pt x="771" y="669"/>
                    </a:lnTo>
                    <a:lnTo>
                      <a:pt x="771" y="666"/>
                    </a:lnTo>
                    <a:lnTo>
                      <a:pt x="772" y="666"/>
                    </a:lnTo>
                    <a:lnTo>
                      <a:pt x="772" y="667"/>
                    </a:lnTo>
                    <a:lnTo>
                      <a:pt x="773" y="665"/>
                    </a:lnTo>
                    <a:lnTo>
                      <a:pt x="773" y="666"/>
                    </a:lnTo>
                    <a:lnTo>
                      <a:pt x="773" y="665"/>
                    </a:lnTo>
                    <a:lnTo>
                      <a:pt x="774" y="665"/>
                    </a:lnTo>
                    <a:lnTo>
                      <a:pt x="774" y="665"/>
                    </a:lnTo>
                    <a:lnTo>
                      <a:pt x="774" y="665"/>
                    </a:lnTo>
                    <a:lnTo>
                      <a:pt x="775" y="667"/>
                    </a:lnTo>
                    <a:lnTo>
                      <a:pt x="775" y="664"/>
                    </a:lnTo>
                    <a:lnTo>
                      <a:pt x="775" y="664"/>
                    </a:lnTo>
                    <a:lnTo>
                      <a:pt x="776" y="664"/>
                    </a:lnTo>
                    <a:lnTo>
                      <a:pt x="776" y="661"/>
                    </a:lnTo>
                    <a:lnTo>
                      <a:pt x="777" y="663"/>
                    </a:lnTo>
                    <a:lnTo>
                      <a:pt x="777" y="663"/>
                    </a:lnTo>
                    <a:lnTo>
                      <a:pt x="777" y="663"/>
                    </a:lnTo>
                    <a:lnTo>
                      <a:pt x="779" y="665"/>
                    </a:lnTo>
                    <a:lnTo>
                      <a:pt x="779" y="664"/>
                    </a:lnTo>
                    <a:lnTo>
                      <a:pt x="779" y="666"/>
                    </a:lnTo>
                    <a:lnTo>
                      <a:pt x="780" y="664"/>
                    </a:lnTo>
                    <a:lnTo>
                      <a:pt x="780" y="663"/>
                    </a:lnTo>
                    <a:lnTo>
                      <a:pt x="780" y="661"/>
                    </a:lnTo>
                    <a:lnTo>
                      <a:pt x="781" y="661"/>
                    </a:lnTo>
                    <a:lnTo>
                      <a:pt x="781" y="662"/>
                    </a:lnTo>
                    <a:lnTo>
                      <a:pt x="782" y="661"/>
                    </a:lnTo>
                    <a:lnTo>
                      <a:pt x="782" y="661"/>
                    </a:lnTo>
                    <a:lnTo>
                      <a:pt x="782" y="662"/>
                    </a:lnTo>
                    <a:lnTo>
                      <a:pt x="783" y="662"/>
                    </a:lnTo>
                    <a:lnTo>
                      <a:pt x="783" y="663"/>
                    </a:lnTo>
                    <a:lnTo>
                      <a:pt x="783" y="665"/>
                    </a:lnTo>
                    <a:lnTo>
                      <a:pt x="784" y="663"/>
                    </a:lnTo>
                    <a:lnTo>
                      <a:pt x="784" y="662"/>
                    </a:lnTo>
                    <a:lnTo>
                      <a:pt x="784" y="660"/>
                    </a:lnTo>
                    <a:lnTo>
                      <a:pt x="785" y="661"/>
                    </a:lnTo>
                    <a:lnTo>
                      <a:pt x="785" y="663"/>
                    </a:lnTo>
                    <a:lnTo>
                      <a:pt x="786" y="664"/>
                    </a:lnTo>
                    <a:lnTo>
                      <a:pt x="786" y="663"/>
                    </a:lnTo>
                    <a:lnTo>
                      <a:pt x="786" y="663"/>
                    </a:lnTo>
                    <a:lnTo>
                      <a:pt x="788" y="663"/>
                    </a:lnTo>
                    <a:lnTo>
                      <a:pt x="788" y="663"/>
                    </a:lnTo>
                    <a:lnTo>
                      <a:pt x="788" y="663"/>
                    </a:lnTo>
                    <a:lnTo>
                      <a:pt x="789" y="663"/>
                    </a:lnTo>
                    <a:lnTo>
                      <a:pt x="789" y="662"/>
                    </a:lnTo>
                    <a:lnTo>
                      <a:pt x="789" y="662"/>
                    </a:lnTo>
                    <a:lnTo>
                      <a:pt x="790" y="662"/>
                    </a:lnTo>
                    <a:lnTo>
                      <a:pt x="790" y="663"/>
                    </a:lnTo>
                    <a:lnTo>
                      <a:pt x="791" y="664"/>
                    </a:lnTo>
                    <a:lnTo>
                      <a:pt x="791" y="667"/>
                    </a:lnTo>
                    <a:lnTo>
                      <a:pt x="791" y="666"/>
                    </a:lnTo>
                    <a:lnTo>
                      <a:pt x="792" y="666"/>
                    </a:lnTo>
                    <a:lnTo>
                      <a:pt x="792" y="666"/>
                    </a:lnTo>
                    <a:lnTo>
                      <a:pt x="792" y="667"/>
                    </a:lnTo>
                    <a:lnTo>
                      <a:pt x="793" y="666"/>
                    </a:lnTo>
                    <a:lnTo>
                      <a:pt x="793" y="663"/>
                    </a:lnTo>
                    <a:lnTo>
                      <a:pt x="794" y="662"/>
                    </a:lnTo>
                    <a:lnTo>
                      <a:pt x="794" y="662"/>
                    </a:lnTo>
                    <a:lnTo>
                      <a:pt x="794" y="661"/>
                    </a:lnTo>
                    <a:lnTo>
                      <a:pt x="795" y="661"/>
                    </a:lnTo>
                    <a:lnTo>
                      <a:pt x="795" y="662"/>
                    </a:lnTo>
                    <a:lnTo>
                      <a:pt x="795" y="660"/>
                    </a:lnTo>
                    <a:lnTo>
                      <a:pt x="797" y="660"/>
                    </a:lnTo>
                    <a:lnTo>
                      <a:pt x="797" y="658"/>
                    </a:lnTo>
                    <a:lnTo>
                      <a:pt x="797" y="657"/>
                    </a:lnTo>
                    <a:lnTo>
                      <a:pt x="798" y="656"/>
                    </a:lnTo>
                    <a:lnTo>
                      <a:pt x="798" y="655"/>
                    </a:lnTo>
                    <a:lnTo>
                      <a:pt x="799" y="656"/>
                    </a:lnTo>
                    <a:lnTo>
                      <a:pt x="799" y="655"/>
                    </a:lnTo>
                    <a:lnTo>
                      <a:pt x="799" y="655"/>
                    </a:lnTo>
                    <a:lnTo>
                      <a:pt x="800" y="656"/>
                    </a:lnTo>
                    <a:lnTo>
                      <a:pt x="800" y="656"/>
                    </a:lnTo>
                    <a:lnTo>
                      <a:pt x="800" y="657"/>
                    </a:lnTo>
                    <a:lnTo>
                      <a:pt x="801" y="657"/>
                    </a:lnTo>
                    <a:lnTo>
                      <a:pt x="801" y="658"/>
                    </a:lnTo>
                    <a:lnTo>
                      <a:pt x="801" y="658"/>
                    </a:lnTo>
                    <a:lnTo>
                      <a:pt x="802" y="658"/>
                    </a:lnTo>
                    <a:lnTo>
                      <a:pt x="802" y="661"/>
                    </a:lnTo>
                    <a:lnTo>
                      <a:pt x="803" y="660"/>
                    </a:lnTo>
                    <a:lnTo>
                      <a:pt x="803" y="657"/>
                    </a:lnTo>
                    <a:lnTo>
                      <a:pt x="803" y="654"/>
                    </a:lnTo>
                    <a:lnTo>
                      <a:pt x="804" y="653"/>
                    </a:lnTo>
                    <a:lnTo>
                      <a:pt x="804" y="651"/>
                    </a:lnTo>
                    <a:lnTo>
                      <a:pt x="804" y="651"/>
                    </a:lnTo>
                    <a:lnTo>
                      <a:pt x="806" y="651"/>
                    </a:lnTo>
                    <a:lnTo>
                      <a:pt x="806" y="652"/>
                    </a:lnTo>
                    <a:lnTo>
                      <a:pt x="806" y="653"/>
                    </a:lnTo>
                    <a:lnTo>
                      <a:pt x="807" y="654"/>
                    </a:lnTo>
                    <a:lnTo>
                      <a:pt x="807" y="654"/>
                    </a:lnTo>
                    <a:lnTo>
                      <a:pt x="808" y="654"/>
                    </a:lnTo>
                    <a:lnTo>
                      <a:pt x="808" y="653"/>
                    </a:lnTo>
                    <a:lnTo>
                      <a:pt x="808" y="652"/>
                    </a:lnTo>
                    <a:lnTo>
                      <a:pt x="809" y="652"/>
                    </a:lnTo>
                    <a:lnTo>
                      <a:pt x="809" y="651"/>
                    </a:lnTo>
                    <a:lnTo>
                      <a:pt x="809" y="649"/>
                    </a:lnTo>
                    <a:lnTo>
                      <a:pt x="810" y="649"/>
                    </a:lnTo>
                    <a:lnTo>
                      <a:pt x="810" y="653"/>
                    </a:lnTo>
                    <a:lnTo>
                      <a:pt x="810" y="654"/>
                    </a:lnTo>
                    <a:lnTo>
                      <a:pt x="811" y="655"/>
                    </a:lnTo>
                    <a:lnTo>
                      <a:pt x="811" y="656"/>
                    </a:lnTo>
                    <a:lnTo>
                      <a:pt x="812" y="656"/>
                    </a:lnTo>
                    <a:lnTo>
                      <a:pt x="812" y="655"/>
                    </a:lnTo>
                    <a:lnTo>
                      <a:pt x="812" y="655"/>
                    </a:lnTo>
                    <a:lnTo>
                      <a:pt x="813" y="654"/>
                    </a:lnTo>
                    <a:lnTo>
                      <a:pt x="813" y="654"/>
                    </a:lnTo>
                    <a:lnTo>
                      <a:pt x="813" y="654"/>
                    </a:lnTo>
                    <a:lnTo>
                      <a:pt x="815" y="655"/>
                    </a:lnTo>
                    <a:lnTo>
                      <a:pt x="815" y="654"/>
                    </a:lnTo>
                    <a:lnTo>
                      <a:pt x="815" y="651"/>
                    </a:lnTo>
                    <a:lnTo>
                      <a:pt x="816" y="648"/>
                    </a:lnTo>
                    <a:lnTo>
                      <a:pt x="816" y="651"/>
                    </a:lnTo>
                    <a:lnTo>
                      <a:pt x="817" y="652"/>
                    </a:lnTo>
                    <a:lnTo>
                      <a:pt x="817" y="652"/>
                    </a:lnTo>
                    <a:lnTo>
                      <a:pt x="817" y="651"/>
                    </a:lnTo>
                    <a:lnTo>
                      <a:pt x="818" y="651"/>
                    </a:lnTo>
                    <a:lnTo>
                      <a:pt x="818" y="652"/>
                    </a:lnTo>
                    <a:lnTo>
                      <a:pt x="818" y="653"/>
                    </a:lnTo>
                    <a:lnTo>
                      <a:pt x="819" y="653"/>
                    </a:lnTo>
                    <a:lnTo>
                      <a:pt x="819" y="652"/>
                    </a:lnTo>
                    <a:lnTo>
                      <a:pt x="819" y="652"/>
                    </a:lnTo>
                    <a:lnTo>
                      <a:pt x="820" y="653"/>
                    </a:lnTo>
                    <a:lnTo>
                      <a:pt x="820" y="654"/>
                    </a:lnTo>
                    <a:lnTo>
                      <a:pt x="821" y="654"/>
                    </a:lnTo>
                    <a:lnTo>
                      <a:pt x="821" y="655"/>
                    </a:lnTo>
                    <a:lnTo>
                      <a:pt x="821" y="655"/>
                    </a:lnTo>
                    <a:lnTo>
                      <a:pt x="822" y="656"/>
                    </a:lnTo>
                    <a:lnTo>
                      <a:pt x="822" y="658"/>
                    </a:lnTo>
                    <a:lnTo>
                      <a:pt x="822" y="660"/>
                    </a:lnTo>
                    <a:lnTo>
                      <a:pt x="824" y="662"/>
                    </a:lnTo>
                    <a:lnTo>
                      <a:pt x="824" y="662"/>
                    </a:lnTo>
                    <a:lnTo>
                      <a:pt x="824" y="661"/>
                    </a:lnTo>
                    <a:lnTo>
                      <a:pt x="825" y="660"/>
                    </a:lnTo>
                    <a:lnTo>
                      <a:pt x="825" y="656"/>
                    </a:lnTo>
                    <a:lnTo>
                      <a:pt x="826" y="656"/>
                    </a:lnTo>
                    <a:lnTo>
                      <a:pt x="826" y="655"/>
                    </a:lnTo>
                    <a:lnTo>
                      <a:pt x="826" y="654"/>
                    </a:lnTo>
                    <a:lnTo>
                      <a:pt x="827" y="654"/>
                    </a:lnTo>
                    <a:lnTo>
                      <a:pt x="827" y="654"/>
                    </a:lnTo>
                    <a:lnTo>
                      <a:pt x="827" y="655"/>
                    </a:lnTo>
                    <a:lnTo>
                      <a:pt x="828" y="656"/>
                    </a:lnTo>
                    <a:lnTo>
                      <a:pt x="828" y="656"/>
                    </a:lnTo>
                    <a:lnTo>
                      <a:pt x="828" y="658"/>
                    </a:lnTo>
                    <a:lnTo>
                      <a:pt x="829" y="658"/>
                    </a:lnTo>
                    <a:lnTo>
                      <a:pt x="829" y="657"/>
                    </a:lnTo>
                    <a:lnTo>
                      <a:pt x="830" y="658"/>
                    </a:lnTo>
                    <a:lnTo>
                      <a:pt x="830" y="658"/>
                    </a:lnTo>
                    <a:lnTo>
                      <a:pt x="830" y="658"/>
                    </a:lnTo>
                    <a:lnTo>
                      <a:pt x="831" y="657"/>
                    </a:lnTo>
                    <a:lnTo>
                      <a:pt x="831" y="655"/>
                    </a:lnTo>
                    <a:lnTo>
                      <a:pt x="831" y="654"/>
                    </a:lnTo>
                    <a:lnTo>
                      <a:pt x="833" y="653"/>
                    </a:lnTo>
                    <a:lnTo>
                      <a:pt x="833" y="653"/>
                    </a:lnTo>
                    <a:lnTo>
                      <a:pt x="833" y="653"/>
                    </a:lnTo>
                    <a:lnTo>
                      <a:pt x="834" y="653"/>
                    </a:lnTo>
                    <a:lnTo>
                      <a:pt x="834" y="656"/>
                    </a:lnTo>
                    <a:lnTo>
                      <a:pt x="835" y="655"/>
                    </a:lnTo>
                    <a:lnTo>
                      <a:pt x="835" y="656"/>
                    </a:lnTo>
                    <a:lnTo>
                      <a:pt x="835" y="658"/>
                    </a:lnTo>
                    <a:lnTo>
                      <a:pt x="836" y="661"/>
                    </a:lnTo>
                    <a:lnTo>
                      <a:pt x="836" y="661"/>
                    </a:lnTo>
                    <a:lnTo>
                      <a:pt x="836" y="661"/>
                    </a:lnTo>
                    <a:lnTo>
                      <a:pt x="837" y="658"/>
                    </a:lnTo>
                    <a:lnTo>
                      <a:pt x="837" y="658"/>
                    </a:lnTo>
                    <a:lnTo>
                      <a:pt x="838" y="658"/>
                    </a:lnTo>
                    <a:lnTo>
                      <a:pt x="838" y="661"/>
                    </a:lnTo>
                    <a:lnTo>
                      <a:pt x="838" y="662"/>
                    </a:lnTo>
                    <a:lnTo>
                      <a:pt x="839" y="663"/>
                    </a:lnTo>
                    <a:lnTo>
                      <a:pt x="839" y="661"/>
                    </a:lnTo>
                    <a:lnTo>
                      <a:pt x="839" y="660"/>
                    </a:lnTo>
                    <a:lnTo>
                      <a:pt x="840" y="658"/>
                    </a:lnTo>
                    <a:lnTo>
                      <a:pt x="840" y="656"/>
                    </a:lnTo>
                    <a:lnTo>
                      <a:pt x="840" y="655"/>
                    </a:lnTo>
                    <a:lnTo>
                      <a:pt x="842" y="654"/>
                    </a:lnTo>
                    <a:lnTo>
                      <a:pt x="842" y="653"/>
                    </a:lnTo>
                    <a:lnTo>
                      <a:pt x="843" y="654"/>
                    </a:lnTo>
                    <a:lnTo>
                      <a:pt x="843" y="653"/>
                    </a:lnTo>
                    <a:lnTo>
                      <a:pt x="843" y="652"/>
                    </a:lnTo>
                    <a:lnTo>
                      <a:pt x="844" y="648"/>
                    </a:lnTo>
                    <a:lnTo>
                      <a:pt x="844" y="647"/>
                    </a:lnTo>
                    <a:lnTo>
                      <a:pt x="844" y="647"/>
                    </a:lnTo>
                    <a:lnTo>
                      <a:pt x="845" y="649"/>
                    </a:lnTo>
                    <a:lnTo>
                      <a:pt x="845" y="651"/>
                    </a:lnTo>
                    <a:lnTo>
                      <a:pt x="845" y="652"/>
                    </a:lnTo>
                    <a:lnTo>
                      <a:pt x="846" y="651"/>
                    </a:lnTo>
                    <a:lnTo>
                      <a:pt x="846" y="653"/>
                    </a:lnTo>
                    <a:lnTo>
                      <a:pt x="847" y="652"/>
                    </a:lnTo>
                    <a:lnTo>
                      <a:pt x="847" y="652"/>
                    </a:lnTo>
                    <a:lnTo>
                      <a:pt x="847" y="651"/>
                    </a:lnTo>
                    <a:lnTo>
                      <a:pt x="848" y="648"/>
                    </a:lnTo>
                    <a:lnTo>
                      <a:pt x="848" y="649"/>
                    </a:lnTo>
                    <a:lnTo>
                      <a:pt x="848" y="651"/>
                    </a:lnTo>
                    <a:lnTo>
                      <a:pt x="849" y="652"/>
                    </a:lnTo>
                    <a:lnTo>
                      <a:pt x="849" y="653"/>
                    </a:lnTo>
                    <a:lnTo>
                      <a:pt x="849" y="654"/>
                    </a:lnTo>
                    <a:lnTo>
                      <a:pt x="851" y="654"/>
                    </a:lnTo>
                    <a:lnTo>
                      <a:pt x="851" y="653"/>
                    </a:lnTo>
                    <a:lnTo>
                      <a:pt x="852" y="655"/>
                    </a:lnTo>
                    <a:lnTo>
                      <a:pt x="852" y="653"/>
                    </a:lnTo>
                    <a:lnTo>
                      <a:pt x="852" y="651"/>
                    </a:lnTo>
                    <a:lnTo>
                      <a:pt x="853" y="649"/>
                    </a:lnTo>
                    <a:lnTo>
                      <a:pt x="853" y="651"/>
                    </a:lnTo>
                    <a:lnTo>
                      <a:pt x="853" y="649"/>
                    </a:lnTo>
                    <a:lnTo>
                      <a:pt x="854" y="652"/>
                    </a:lnTo>
                    <a:lnTo>
                      <a:pt x="854" y="653"/>
                    </a:lnTo>
                    <a:lnTo>
                      <a:pt x="854" y="657"/>
                    </a:lnTo>
                    <a:lnTo>
                      <a:pt x="855" y="655"/>
                    </a:lnTo>
                    <a:lnTo>
                      <a:pt x="855" y="656"/>
                    </a:lnTo>
                    <a:lnTo>
                      <a:pt x="856" y="654"/>
                    </a:lnTo>
                    <a:lnTo>
                      <a:pt x="856" y="653"/>
                    </a:lnTo>
                    <a:lnTo>
                      <a:pt x="856" y="653"/>
                    </a:lnTo>
                    <a:lnTo>
                      <a:pt x="857" y="652"/>
                    </a:lnTo>
                    <a:lnTo>
                      <a:pt x="857" y="652"/>
                    </a:lnTo>
                    <a:lnTo>
                      <a:pt x="857" y="652"/>
                    </a:lnTo>
                    <a:lnTo>
                      <a:pt x="858" y="653"/>
                    </a:lnTo>
                    <a:lnTo>
                      <a:pt x="858" y="655"/>
                    </a:lnTo>
                    <a:lnTo>
                      <a:pt x="858" y="656"/>
                    </a:lnTo>
                    <a:lnTo>
                      <a:pt x="860" y="655"/>
                    </a:lnTo>
                    <a:lnTo>
                      <a:pt x="860" y="654"/>
                    </a:lnTo>
                    <a:lnTo>
                      <a:pt x="861" y="653"/>
                    </a:lnTo>
                    <a:lnTo>
                      <a:pt x="861" y="653"/>
                    </a:lnTo>
                    <a:lnTo>
                      <a:pt x="861" y="652"/>
                    </a:lnTo>
                    <a:lnTo>
                      <a:pt x="862" y="652"/>
                    </a:lnTo>
                    <a:lnTo>
                      <a:pt x="862" y="652"/>
                    </a:lnTo>
                    <a:lnTo>
                      <a:pt x="862" y="649"/>
                    </a:lnTo>
                    <a:lnTo>
                      <a:pt x="863" y="651"/>
                    </a:lnTo>
                    <a:lnTo>
                      <a:pt x="863" y="651"/>
                    </a:lnTo>
                    <a:lnTo>
                      <a:pt x="863" y="651"/>
                    </a:lnTo>
                    <a:lnTo>
                      <a:pt x="864" y="651"/>
                    </a:lnTo>
                    <a:lnTo>
                      <a:pt x="864" y="651"/>
                    </a:lnTo>
                    <a:lnTo>
                      <a:pt x="865" y="651"/>
                    </a:lnTo>
                    <a:lnTo>
                      <a:pt x="865" y="648"/>
                    </a:lnTo>
                    <a:lnTo>
                      <a:pt x="865" y="651"/>
                    </a:lnTo>
                    <a:lnTo>
                      <a:pt x="866" y="648"/>
                    </a:lnTo>
                    <a:lnTo>
                      <a:pt x="866" y="647"/>
                    </a:lnTo>
                    <a:lnTo>
                      <a:pt x="866" y="648"/>
                    </a:lnTo>
                    <a:lnTo>
                      <a:pt x="867" y="649"/>
                    </a:lnTo>
                    <a:lnTo>
                      <a:pt x="867" y="648"/>
                    </a:lnTo>
                    <a:lnTo>
                      <a:pt x="867" y="648"/>
                    </a:lnTo>
                    <a:lnTo>
                      <a:pt x="869" y="651"/>
                    </a:lnTo>
                    <a:lnTo>
                      <a:pt x="869" y="649"/>
                    </a:lnTo>
                    <a:lnTo>
                      <a:pt x="870" y="648"/>
                    </a:lnTo>
                    <a:lnTo>
                      <a:pt x="870" y="648"/>
                    </a:lnTo>
                    <a:lnTo>
                      <a:pt x="870" y="649"/>
                    </a:lnTo>
                    <a:lnTo>
                      <a:pt x="871" y="651"/>
                    </a:lnTo>
                    <a:lnTo>
                      <a:pt x="871" y="651"/>
                    </a:lnTo>
                    <a:lnTo>
                      <a:pt x="871" y="651"/>
                    </a:lnTo>
                    <a:lnTo>
                      <a:pt x="872" y="651"/>
                    </a:lnTo>
                    <a:lnTo>
                      <a:pt x="872" y="652"/>
                    </a:lnTo>
                    <a:lnTo>
                      <a:pt x="872" y="654"/>
                    </a:lnTo>
                    <a:lnTo>
                      <a:pt x="873" y="653"/>
                    </a:lnTo>
                    <a:lnTo>
                      <a:pt x="873" y="653"/>
                    </a:lnTo>
                    <a:lnTo>
                      <a:pt x="874" y="651"/>
                    </a:lnTo>
                    <a:lnTo>
                      <a:pt x="874" y="651"/>
                    </a:lnTo>
                    <a:lnTo>
                      <a:pt x="874" y="649"/>
                    </a:lnTo>
                    <a:lnTo>
                      <a:pt x="875" y="651"/>
                    </a:lnTo>
                    <a:lnTo>
                      <a:pt x="875" y="648"/>
                    </a:lnTo>
                    <a:lnTo>
                      <a:pt x="875" y="648"/>
                    </a:lnTo>
                    <a:lnTo>
                      <a:pt x="876" y="647"/>
                    </a:lnTo>
                    <a:lnTo>
                      <a:pt x="876" y="647"/>
                    </a:lnTo>
                    <a:lnTo>
                      <a:pt x="876" y="647"/>
                    </a:lnTo>
                    <a:lnTo>
                      <a:pt x="878" y="646"/>
                    </a:lnTo>
                    <a:lnTo>
                      <a:pt x="878" y="647"/>
                    </a:lnTo>
                    <a:lnTo>
                      <a:pt x="879" y="648"/>
                    </a:lnTo>
                    <a:lnTo>
                      <a:pt x="879" y="648"/>
                    </a:lnTo>
                    <a:lnTo>
                      <a:pt x="879" y="646"/>
                    </a:lnTo>
                    <a:lnTo>
                      <a:pt x="880" y="646"/>
                    </a:lnTo>
                    <a:lnTo>
                      <a:pt x="880" y="645"/>
                    </a:lnTo>
                    <a:lnTo>
                      <a:pt x="880" y="643"/>
                    </a:lnTo>
                    <a:lnTo>
                      <a:pt x="881" y="643"/>
                    </a:lnTo>
                    <a:lnTo>
                      <a:pt x="881" y="644"/>
                    </a:lnTo>
                    <a:lnTo>
                      <a:pt x="882" y="645"/>
                    </a:lnTo>
                    <a:lnTo>
                      <a:pt x="882" y="646"/>
                    </a:lnTo>
                    <a:lnTo>
                      <a:pt x="882" y="648"/>
                    </a:lnTo>
                    <a:lnTo>
                      <a:pt x="883" y="653"/>
                    </a:lnTo>
                    <a:lnTo>
                      <a:pt x="883" y="652"/>
                    </a:lnTo>
                    <a:lnTo>
                      <a:pt x="883" y="653"/>
                    </a:lnTo>
                    <a:lnTo>
                      <a:pt x="884" y="655"/>
                    </a:lnTo>
                    <a:lnTo>
                      <a:pt x="884" y="655"/>
                    </a:lnTo>
                    <a:lnTo>
                      <a:pt x="884" y="653"/>
                    </a:lnTo>
                    <a:lnTo>
                      <a:pt x="885" y="652"/>
                    </a:lnTo>
                    <a:lnTo>
                      <a:pt x="885" y="653"/>
                    </a:lnTo>
                    <a:lnTo>
                      <a:pt x="887" y="652"/>
                    </a:lnTo>
                    <a:lnTo>
                      <a:pt x="887" y="651"/>
                    </a:lnTo>
                    <a:lnTo>
                      <a:pt x="887" y="652"/>
                    </a:lnTo>
                    <a:lnTo>
                      <a:pt x="888" y="652"/>
                    </a:lnTo>
                    <a:lnTo>
                      <a:pt x="888" y="652"/>
                    </a:lnTo>
                    <a:lnTo>
                      <a:pt x="888" y="652"/>
                    </a:lnTo>
                    <a:lnTo>
                      <a:pt x="889" y="653"/>
                    </a:lnTo>
                    <a:lnTo>
                      <a:pt x="889" y="652"/>
                    </a:lnTo>
                    <a:lnTo>
                      <a:pt x="889" y="651"/>
                    </a:lnTo>
                    <a:lnTo>
                      <a:pt x="890" y="648"/>
                    </a:lnTo>
                    <a:lnTo>
                      <a:pt x="890" y="648"/>
                    </a:lnTo>
                    <a:lnTo>
                      <a:pt x="891" y="647"/>
                    </a:lnTo>
                    <a:lnTo>
                      <a:pt x="891" y="647"/>
                    </a:lnTo>
                    <a:lnTo>
                      <a:pt x="891" y="645"/>
                    </a:lnTo>
                    <a:lnTo>
                      <a:pt x="892" y="645"/>
                    </a:lnTo>
                    <a:lnTo>
                      <a:pt x="892" y="645"/>
                    </a:lnTo>
                    <a:lnTo>
                      <a:pt x="892" y="647"/>
                    </a:lnTo>
                    <a:lnTo>
                      <a:pt x="893" y="648"/>
                    </a:lnTo>
                    <a:lnTo>
                      <a:pt x="893" y="647"/>
                    </a:lnTo>
                    <a:lnTo>
                      <a:pt x="893" y="647"/>
                    </a:lnTo>
                    <a:lnTo>
                      <a:pt x="894" y="646"/>
                    </a:lnTo>
                    <a:lnTo>
                      <a:pt x="894" y="644"/>
                    </a:lnTo>
                    <a:lnTo>
                      <a:pt x="896" y="644"/>
                    </a:lnTo>
                    <a:lnTo>
                      <a:pt x="896" y="644"/>
                    </a:lnTo>
                    <a:lnTo>
                      <a:pt x="896" y="643"/>
                    </a:lnTo>
                    <a:lnTo>
                      <a:pt x="897" y="643"/>
                    </a:lnTo>
                    <a:lnTo>
                      <a:pt x="897" y="643"/>
                    </a:lnTo>
                    <a:lnTo>
                      <a:pt x="897" y="643"/>
                    </a:lnTo>
                    <a:lnTo>
                      <a:pt x="898" y="643"/>
                    </a:lnTo>
                    <a:lnTo>
                      <a:pt x="898" y="644"/>
                    </a:lnTo>
                    <a:lnTo>
                      <a:pt x="898" y="644"/>
                    </a:lnTo>
                    <a:lnTo>
                      <a:pt x="899" y="644"/>
                    </a:lnTo>
                    <a:lnTo>
                      <a:pt x="899" y="645"/>
                    </a:lnTo>
                    <a:lnTo>
                      <a:pt x="900" y="646"/>
                    </a:lnTo>
                    <a:lnTo>
                      <a:pt x="900" y="646"/>
                    </a:lnTo>
                    <a:lnTo>
                      <a:pt x="900" y="646"/>
                    </a:lnTo>
                    <a:lnTo>
                      <a:pt x="901" y="646"/>
                    </a:lnTo>
                    <a:lnTo>
                      <a:pt x="901" y="644"/>
                    </a:lnTo>
                    <a:lnTo>
                      <a:pt x="901" y="644"/>
                    </a:lnTo>
                    <a:lnTo>
                      <a:pt x="902" y="643"/>
                    </a:lnTo>
                    <a:lnTo>
                      <a:pt x="902" y="642"/>
                    </a:lnTo>
                    <a:lnTo>
                      <a:pt x="902" y="643"/>
                    </a:lnTo>
                    <a:lnTo>
                      <a:pt x="903" y="644"/>
                    </a:lnTo>
                    <a:lnTo>
                      <a:pt x="903" y="646"/>
                    </a:lnTo>
                    <a:lnTo>
                      <a:pt x="905" y="647"/>
                    </a:lnTo>
                    <a:lnTo>
                      <a:pt x="905" y="647"/>
                    </a:lnTo>
                    <a:lnTo>
                      <a:pt x="905" y="647"/>
                    </a:lnTo>
                    <a:lnTo>
                      <a:pt x="906" y="647"/>
                    </a:lnTo>
                    <a:lnTo>
                      <a:pt x="906" y="651"/>
                    </a:lnTo>
                    <a:lnTo>
                      <a:pt x="906" y="649"/>
                    </a:lnTo>
                    <a:lnTo>
                      <a:pt x="907" y="648"/>
                    </a:lnTo>
                    <a:lnTo>
                      <a:pt x="907" y="648"/>
                    </a:lnTo>
                    <a:lnTo>
                      <a:pt x="907" y="647"/>
                    </a:lnTo>
                    <a:lnTo>
                      <a:pt x="908" y="648"/>
                    </a:lnTo>
                    <a:lnTo>
                      <a:pt x="908" y="648"/>
                    </a:lnTo>
                    <a:lnTo>
                      <a:pt x="909" y="647"/>
                    </a:lnTo>
                    <a:lnTo>
                      <a:pt x="909" y="647"/>
                    </a:lnTo>
                    <a:lnTo>
                      <a:pt x="909" y="645"/>
                    </a:lnTo>
                    <a:lnTo>
                      <a:pt x="910" y="645"/>
                    </a:lnTo>
                    <a:lnTo>
                      <a:pt x="910" y="644"/>
                    </a:lnTo>
                    <a:lnTo>
                      <a:pt x="910" y="644"/>
                    </a:lnTo>
                    <a:lnTo>
                      <a:pt x="911" y="645"/>
                    </a:lnTo>
                    <a:lnTo>
                      <a:pt x="911" y="645"/>
                    </a:lnTo>
                    <a:lnTo>
                      <a:pt x="911" y="646"/>
                    </a:lnTo>
                    <a:lnTo>
                      <a:pt x="912" y="646"/>
                    </a:lnTo>
                    <a:lnTo>
                      <a:pt x="912" y="646"/>
                    </a:lnTo>
                    <a:lnTo>
                      <a:pt x="914" y="644"/>
                    </a:lnTo>
                    <a:lnTo>
                      <a:pt x="914" y="643"/>
                    </a:lnTo>
                    <a:lnTo>
                      <a:pt x="914" y="640"/>
                    </a:lnTo>
                    <a:lnTo>
                      <a:pt x="915" y="639"/>
                    </a:lnTo>
                    <a:lnTo>
                      <a:pt x="915" y="640"/>
                    </a:lnTo>
                    <a:lnTo>
                      <a:pt x="915" y="640"/>
                    </a:lnTo>
                    <a:lnTo>
                      <a:pt x="916" y="644"/>
                    </a:lnTo>
                    <a:lnTo>
                      <a:pt x="916" y="645"/>
                    </a:lnTo>
                    <a:lnTo>
                      <a:pt x="916" y="645"/>
                    </a:lnTo>
                    <a:lnTo>
                      <a:pt x="917" y="646"/>
                    </a:lnTo>
                    <a:lnTo>
                      <a:pt x="917" y="646"/>
                    </a:lnTo>
                    <a:lnTo>
                      <a:pt x="918" y="646"/>
                    </a:lnTo>
                    <a:lnTo>
                      <a:pt x="918" y="646"/>
                    </a:lnTo>
                    <a:lnTo>
                      <a:pt x="918" y="647"/>
                    </a:lnTo>
                    <a:lnTo>
                      <a:pt x="919" y="646"/>
                    </a:lnTo>
                    <a:lnTo>
                      <a:pt x="919" y="648"/>
                    </a:lnTo>
                    <a:lnTo>
                      <a:pt x="919" y="651"/>
                    </a:lnTo>
                    <a:lnTo>
                      <a:pt x="920" y="652"/>
                    </a:lnTo>
                    <a:lnTo>
                      <a:pt x="920" y="654"/>
                    </a:lnTo>
                    <a:lnTo>
                      <a:pt x="920" y="658"/>
                    </a:lnTo>
                    <a:lnTo>
                      <a:pt x="921" y="661"/>
                    </a:lnTo>
                    <a:lnTo>
                      <a:pt x="921" y="660"/>
                    </a:lnTo>
                    <a:lnTo>
                      <a:pt x="923" y="660"/>
                    </a:lnTo>
                    <a:lnTo>
                      <a:pt x="923" y="660"/>
                    </a:lnTo>
                    <a:lnTo>
                      <a:pt x="923" y="656"/>
                    </a:lnTo>
                    <a:lnTo>
                      <a:pt x="924" y="653"/>
                    </a:lnTo>
                    <a:lnTo>
                      <a:pt x="924" y="652"/>
                    </a:lnTo>
                    <a:lnTo>
                      <a:pt x="924" y="651"/>
                    </a:lnTo>
                    <a:lnTo>
                      <a:pt x="925" y="651"/>
                    </a:lnTo>
                    <a:lnTo>
                      <a:pt x="925" y="651"/>
                    </a:lnTo>
                    <a:lnTo>
                      <a:pt x="926" y="649"/>
                    </a:lnTo>
                    <a:lnTo>
                      <a:pt x="926" y="648"/>
                    </a:lnTo>
                    <a:lnTo>
                      <a:pt x="926" y="649"/>
                    </a:lnTo>
                    <a:lnTo>
                      <a:pt x="927" y="651"/>
                    </a:lnTo>
                    <a:lnTo>
                      <a:pt x="927" y="652"/>
                    </a:lnTo>
                    <a:lnTo>
                      <a:pt x="927" y="652"/>
                    </a:lnTo>
                    <a:lnTo>
                      <a:pt x="928" y="652"/>
                    </a:lnTo>
                    <a:lnTo>
                      <a:pt x="928" y="652"/>
                    </a:lnTo>
                    <a:lnTo>
                      <a:pt x="928" y="652"/>
                    </a:lnTo>
                    <a:lnTo>
                      <a:pt x="929" y="654"/>
                    </a:lnTo>
                    <a:lnTo>
                      <a:pt x="929" y="655"/>
                    </a:lnTo>
                    <a:lnTo>
                      <a:pt x="930" y="656"/>
                    </a:lnTo>
                    <a:lnTo>
                      <a:pt x="930" y="656"/>
                    </a:lnTo>
                    <a:lnTo>
                      <a:pt x="930" y="655"/>
                    </a:lnTo>
                    <a:lnTo>
                      <a:pt x="932" y="654"/>
                    </a:lnTo>
                    <a:lnTo>
                      <a:pt x="932" y="653"/>
                    </a:lnTo>
                    <a:lnTo>
                      <a:pt x="932" y="652"/>
                    </a:lnTo>
                    <a:lnTo>
                      <a:pt x="933" y="651"/>
                    </a:lnTo>
                    <a:lnTo>
                      <a:pt x="933" y="649"/>
                    </a:lnTo>
                    <a:lnTo>
                      <a:pt x="933" y="649"/>
                    </a:lnTo>
                    <a:lnTo>
                      <a:pt x="934" y="651"/>
                    </a:lnTo>
                    <a:lnTo>
                      <a:pt x="934" y="651"/>
                    </a:lnTo>
                    <a:lnTo>
                      <a:pt x="935" y="651"/>
                    </a:lnTo>
                    <a:lnTo>
                      <a:pt x="935" y="651"/>
                    </a:lnTo>
                    <a:lnTo>
                      <a:pt x="935" y="648"/>
                    </a:lnTo>
                    <a:lnTo>
                      <a:pt x="936" y="647"/>
                    </a:lnTo>
                    <a:lnTo>
                      <a:pt x="936" y="648"/>
                    </a:lnTo>
                    <a:lnTo>
                      <a:pt x="936" y="648"/>
                    </a:lnTo>
                    <a:lnTo>
                      <a:pt x="937" y="648"/>
                    </a:lnTo>
                    <a:lnTo>
                      <a:pt x="937" y="647"/>
                    </a:lnTo>
                    <a:lnTo>
                      <a:pt x="937" y="647"/>
                    </a:lnTo>
                    <a:lnTo>
                      <a:pt x="938" y="648"/>
                    </a:lnTo>
                    <a:lnTo>
                      <a:pt x="938" y="653"/>
                    </a:lnTo>
                    <a:lnTo>
                      <a:pt x="939" y="653"/>
                    </a:lnTo>
                    <a:lnTo>
                      <a:pt x="939" y="654"/>
                    </a:lnTo>
                    <a:lnTo>
                      <a:pt x="939" y="654"/>
                    </a:lnTo>
                    <a:lnTo>
                      <a:pt x="941" y="655"/>
                    </a:lnTo>
                    <a:lnTo>
                      <a:pt x="941" y="655"/>
                    </a:lnTo>
                    <a:lnTo>
                      <a:pt x="941" y="653"/>
                    </a:lnTo>
                    <a:lnTo>
                      <a:pt x="942" y="653"/>
                    </a:lnTo>
                    <a:lnTo>
                      <a:pt x="942" y="652"/>
                    </a:lnTo>
                    <a:lnTo>
                      <a:pt x="942" y="653"/>
                    </a:lnTo>
                    <a:lnTo>
                      <a:pt x="943" y="648"/>
                    </a:lnTo>
                    <a:lnTo>
                      <a:pt x="943" y="649"/>
                    </a:lnTo>
                    <a:lnTo>
                      <a:pt x="944" y="649"/>
                    </a:lnTo>
                    <a:lnTo>
                      <a:pt x="944" y="648"/>
                    </a:lnTo>
                    <a:lnTo>
                      <a:pt x="944" y="648"/>
                    </a:lnTo>
                    <a:lnTo>
                      <a:pt x="945" y="647"/>
                    </a:lnTo>
                    <a:lnTo>
                      <a:pt x="945" y="647"/>
                    </a:lnTo>
                    <a:lnTo>
                      <a:pt x="945" y="646"/>
                    </a:lnTo>
                    <a:lnTo>
                      <a:pt x="946" y="645"/>
                    </a:lnTo>
                    <a:lnTo>
                      <a:pt x="946" y="645"/>
                    </a:lnTo>
                    <a:lnTo>
                      <a:pt x="946" y="644"/>
                    </a:lnTo>
                    <a:lnTo>
                      <a:pt x="947" y="645"/>
                    </a:lnTo>
                    <a:lnTo>
                      <a:pt x="947" y="644"/>
                    </a:lnTo>
                    <a:lnTo>
                      <a:pt x="948" y="645"/>
                    </a:lnTo>
                    <a:lnTo>
                      <a:pt x="948" y="645"/>
                    </a:lnTo>
                    <a:lnTo>
                      <a:pt x="948" y="645"/>
                    </a:lnTo>
                    <a:lnTo>
                      <a:pt x="950" y="647"/>
                    </a:lnTo>
                    <a:lnTo>
                      <a:pt x="950" y="647"/>
                    </a:lnTo>
                    <a:lnTo>
                      <a:pt x="950" y="647"/>
                    </a:lnTo>
                    <a:lnTo>
                      <a:pt x="951" y="647"/>
                    </a:lnTo>
                    <a:lnTo>
                      <a:pt x="951" y="647"/>
                    </a:lnTo>
                    <a:lnTo>
                      <a:pt x="951" y="647"/>
                    </a:lnTo>
                    <a:lnTo>
                      <a:pt x="952" y="647"/>
                    </a:lnTo>
                    <a:lnTo>
                      <a:pt x="952" y="648"/>
                    </a:lnTo>
                    <a:lnTo>
                      <a:pt x="953" y="648"/>
                    </a:lnTo>
                    <a:lnTo>
                      <a:pt x="953" y="652"/>
                    </a:lnTo>
                    <a:lnTo>
                      <a:pt x="953" y="651"/>
                    </a:lnTo>
                    <a:lnTo>
                      <a:pt x="954" y="652"/>
                    </a:lnTo>
                    <a:lnTo>
                      <a:pt x="954" y="652"/>
                    </a:lnTo>
                    <a:lnTo>
                      <a:pt x="954" y="649"/>
                    </a:lnTo>
                    <a:lnTo>
                      <a:pt x="955" y="649"/>
                    </a:lnTo>
                    <a:lnTo>
                      <a:pt x="955" y="648"/>
                    </a:lnTo>
                    <a:lnTo>
                      <a:pt x="955" y="647"/>
                    </a:lnTo>
                    <a:lnTo>
                      <a:pt x="956" y="647"/>
                    </a:lnTo>
                    <a:lnTo>
                      <a:pt x="956" y="648"/>
                    </a:lnTo>
                    <a:lnTo>
                      <a:pt x="957" y="646"/>
                    </a:lnTo>
                    <a:lnTo>
                      <a:pt x="957" y="645"/>
                    </a:lnTo>
                    <a:lnTo>
                      <a:pt x="957" y="644"/>
                    </a:lnTo>
                    <a:lnTo>
                      <a:pt x="959" y="643"/>
                    </a:lnTo>
                    <a:lnTo>
                      <a:pt x="959" y="640"/>
                    </a:lnTo>
                    <a:lnTo>
                      <a:pt x="959" y="640"/>
                    </a:lnTo>
                    <a:lnTo>
                      <a:pt x="960" y="640"/>
                    </a:lnTo>
                    <a:lnTo>
                      <a:pt x="960" y="642"/>
                    </a:lnTo>
                    <a:lnTo>
                      <a:pt x="960" y="640"/>
                    </a:lnTo>
                    <a:lnTo>
                      <a:pt x="961" y="639"/>
                    </a:lnTo>
                    <a:lnTo>
                      <a:pt x="961" y="636"/>
                    </a:lnTo>
                    <a:lnTo>
                      <a:pt x="962" y="636"/>
                    </a:lnTo>
                    <a:lnTo>
                      <a:pt x="962" y="635"/>
                    </a:lnTo>
                    <a:lnTo>
                      <a:pt x="962" y="633"/>
                    </a:lnTo>
                    <a:lnTo>
                      <a:pt x="963" y="633"/>
                    </a:lnTo>
                    <a:lnTo>
                      <a:pt x="963" y="631"/>
                    </a:lnTo>
                    <a:lnTo>
                      <a:pt x="963" y="633"/>
                    </a:lnTo>
                    <a:lnTo>
                      <a:pt x="964" y="633"/>
                    </a:lnTo>
                    <a:lnTo>
                      <a:pt x="964" y="635"/>
                    </a:lnTo>
                    <a:lnTo>
                      <a:pt x="965" y="636"/>
                    </a:lnTo>
                    <a:lnTo>
                      <a:pt x="965" y="640"/>
                    </a:lnTo>
                    <a:lnTo>
                      <a:pt x="965" y="642"/>
                    </a:lnTo>
                    <a:lnTo>
                      <a:pt x="966" y="645"/>
                    </a:lnTo>
                    <a:lnTo>
                      <a:pt x="966" y="647"/>
                    </a:lnTo>
                    <a:lnTo>
                      <a:pt x="966" y="646"/>
                    </a:lnTo>
                    <a:lnTo>
                      <a:pt x="968" y="645"/>
                    </a:lnTo>
                    <a:lnTo>
                      <a:pt x="968" y="644"/>
                    </a:lnTo>
                    <a:lnTo>
                      <a:pt x="968" y="642"/>
                    </a:lnTo>
                    <a:lnTo>
                      <a:pt x="969" y="642"/>
                    </a:lnTo>
                    <a:lnTo>
                      <a:pt x="969" y="639"/>
                    </a:lnTo>
                    <a:lnTo>
                      <a:pt x="970" y="638"/>
                    </a:lnTo>
                    <a:lnTo>
                      <a:pt x="970" y="638"/>
                    </a:lnTo>
                    <a:lnTo>
                      <a:pt x="970" y="637"/>
                    </a:lnTo>
                    <a:lnTo>
                      <a:pt x="971" y="638"/>
                    </a:lnTo>
                    <a:lnTo>
                      <a:pt x="971" y="638"/>
                    </a:lnTo>
                    <a:lnTo>
                      <a:pt x="971" y="638"/>
                    </a:lnTo>
                    <a:lnTo>
                      <a:pt x="972" y="638"/>
                    </a:lnTo>
                    <a:lnTo>
                      <a:pt x="972" y="638"/>
                    </a:lnTo>
                    <a:lnTo>
                      <a:pt x="972" y="638"/>
                    </a:lnTo>
                    <a:lnTo>
                      <a:pt x="973" y="637"/>
                    </a:lnTo>
                    <a:lnTo>
                      <a:pt x="973" y="637"/>
                    </a:lnTo>
                    <a:lnTo>
                      <a:pt x="974" y="635"/>
                    </a:lnTo>
                    <a:lnTo>
                      <a:pt x="974" y="635"/>
                    </a:lnTo>
                    <a:lnTo>
                      <a:pt x="974" y="635"/>
                    </a:lnTo>
                    <a:lnTo>
                      <a:pt x="975" y="636"/>
                    </a:lnTo>
                    <a:lnTo>
                      <a:pt x="975" y="636"/>
                    </a:lnTo>
                    <a:lnTo>
                      <a:pt x="975" y="636"/>
                    </a:lnTo>
                    <a:lnTo>
                      <a:pt x="977" y="635"/>
                    </a:lnTo>
                    <a:lnTo>
                      <a:pt x="977" y="639"/>
                    </a:lnTo>
                    <a:lnTo>
                      <a:pt x="977" y="639"/>
                    </a:lnTo>
                    <a:lnTo>
                      <a:pt x="978" y="638"/>
                    </a:lnTo>
                    <a:lnTo>
                      <a:pt x="978" y="640"/>
                    </a:lnTo>
                    <a:lnTo>
                      <a:pt x="979" y="643"/>
                    </a:lnTo>
                    <a:lnTo>
                      <a:pt x="979" y="644"/>
                    </a:lnTo>
                    <a:lnTo>
                      <a:pt x="979" y="643"/>
                    </a:lnTo>
                    <a:lnTo>
                      <a:pt x="980" y="640"/>
                    </a:lnTo>
                    <a:lnTo>
                      <a:pt x="980" y="639"/>
                    </a:lnTo>
                    <a:lnTo>
                      <a:pt x="980" y="639"/>
                    </a:lnTo>
                    <a:lnTo>
                      <a:pt x="981" y="639"/>
                    </a:lnTo>
                    <a:lnTo>
                      <a:pt x="981" y="638"/>
                    </a:lnTo>
                    <a:lnTo>
                      <a:pt x="981" y="638"/>
                    </a:lnTo>
                    <a:lnTo>
                      <a:pt x="982" y="637"/>
                    </a:lnTo>
                    <a:lnTo>
                      <a:pt x="982" y="636"/>
                    </a:lnTo>
                    <a:lnTo>
                      <a:pt x="983" y="637"/>
                    </a:lnTo>
                    <a:lnTo>
                      <a:pt x="983" y="635"/>
                    </a:lnTo>
                    <a:lnTo>
                      <a:pt x="983" y="636"/>
                    </a:lnTo>
                    <a:lnTo>
                      <a:pt x="984" y="637"/>
                    </a:lnTo>
                    <a:lnTo>
                      <a:pt x="984" y="640"/>
                    </a:lnTo>
                    <a:lnTo>
                      <a:pt x="984" y="642"/>
                    </a:lnTo>
                    <a:lnTo>
                      <a:pt x="986" y="643"/>
                    </a:lnTo>
                    <a:lnTo>
                      <a:pt x="986" y="644"/>
                    </a:lnTo>
                    <a:lnTo>
                      <a:pt x="986" y="644"/>
                    </a:lnTo>
                    <a:lnTo>
                      <a:pt x="987" y="646"/>
                    </a:lnTo>
                    <a:lnTo>
                      <a:pt x="987" y="646"/>
                    </a:lnTo>
                    <a:lnTo>
                      <a:pt x="988" y="647"/>
                    </a:lnTo>
                    <a:lnTo>
                      <a:pt x="988" y="648"/>
                    </a:lnTo>
                    <a:lnTo>
                      <a:pt x="988" y="647"/>
                    </a:lnTo>
                    <a:lnTo>
                      <a:pt x="989" y="646"/>
                    </a:lnTo>
                    <a:lnTo>
                      <a:pt x="989" y="646"/>
                    </a:lnTo>
                    <a:lnTo>
                      <a:pt x="989" y="646"/>
                    </a:lnTo>
                    <a:lnTo>
                      <a:pt x="990" y="645"/>
                    </a:lnTo>
                    <a:lnTo>
                      <a:pt x="990" y="646"/>
                    </a:lnTo>
                    <a:lnTo>
                      <a:pt x="990" y="645"/>
                    </a:lnTo>
                    <a:lnTo>
                      <a:pt x="991" y="643"/>
                    </a:lnTo>
                    <a:lnTo>
                      <a:pt x="991" y="644"/>
                    </a:lnTo>
                    <a:lnTo>
                      <a:pt x="992" y="644"/>
                    </a:lnTo>
                    <a:lnTo>
                      <a:pt x="992" y="646"/>
                    </a:lnTo>
                    <a:lnTo>
                      <a:pt x="992" y="645"/>
                    </a:lnTo>
                    <a:lnTo>
                      <a:pt x="993" y="645"/>
                    </a:lnTo>
                    <a:lnTo>
                      <a:pt x="993" y="644"/>
                    </a:lnTo>
                    <a:lnTo>
                      <a:pt x="993" y="645"/>
                    </a:lnTo>
                    <a:lnTo>
                      <a:pt x="995" y="645"/>
                    </a:lnTo>
                    <a:lnTo>
                      <a:pt x="995" y="645"/>
                    </a:lnTo>
                    <a:lnTo>
                      <a:pt x="995" y="644"/>
                    </a:lnTo>
                    <a:lnTo>
                      <a:pt x="996" y="644"/>
                    </a:lnTo>
                    <a:lnTo>
                      <a:pt x="996" y="644"/>
                    </a:lnTo>
                    <a:lnTo>
                      <a:pt x="997" y="644"/>
                    </a:lnTo>
                    <a:lnTo>
                      <a:pt x="997" y="645"/>
                    </a:lnTo>
                    <a:lnTo>
                      <a:pt x="997" y="645"/>
                    </a:lnTo>
                    <a:lnTo>
                      <a:pt x="998" y="644"/>
                    </a:lnTo>
                    <a:lnTo>
                      <a:pt x="998" y="645"/>
                    </a:lnTo>
                    <a:lnTo>
                      <a:pt x="998" y="647"/>
                    </a:lnTo>
                    <a:lnTo>
                      <a:pt x="999" y="647"/>
                    </a:lnTo>
                    <a:lnTo>
                      <a:pt x="999" y="653"/>
                    </a:lnTo>
                    <a:lnTo>
                      <a:pt x="999" y="651"/>
                    </a:lnTo>
                    <a:lnTo>
                      <a:pt x="1000" y="652"/>
                    </a:lnTo>
                    <a:lnTo>
                      <a:pt x="1000" y="651"/>
                    </a:lnTo>
                    <a:lnTo>
                      <a:pt x="1001" y="649"/>
                    </a:lnTo>
                    <a:lnTo>
                      <a:pt x="1001" y="651"/>
                    </a:lnTo>
                    <a:lnTo>
                      <a:pt x="1001" y="652"/>
                    </a:lnTo>
                    <a:lnTo>
                      <a:pt x="1002" y="652"/>
                    </a:lnTo>
                    <a:lnTo>
                      <a:pt x="1002" y="653"/>
                    </a:lnTo>
                    <a:lnTo>
                      <a:pt x="1002" y="652"/>
                    </a:lnTo>
                    <a:lnTo>
                      <a:pt x="1004" y="653"/>
                    </a:lnTo>
                    <a:lnTo>
                      <a:pt x="1004" y="654"/>
                    </a:lnTo>
                    <a:lnTo>
                      <a:pt x="1004" y="652"/>
                    </a:lnTo>
                    <a:lnTo>
                      <a:pt x="1005" y="654"/>
                    </a:lnTo>
                    <a:lnTo>
                      <a:pt x="1005" y="655"/>
                    </a:lnTo>
                    <a:lnTo>
                      <a:pt x="1006" y="653"/>
                    </a:lnTo>
                    <a:lnTo>
                      <a:pt x="1006" y="654"/>
                    </a:lnTo>
                    <a:lnTo>
                      <a:pt x="1006" y="653"/>
                    </a:lnTo>
                    <a:lnTo>
                      <a:pt x="1007" y="648"/>
                    </a:lnTo>
                    <a:lnTo>
                      <a:pt x="1007" y="646"/>
                    </a:lnTo>
                    <a:lnTo>
                      <a:pt x="1007" y="645"/>
                    </a:lnTo>
                    <a:lnTo>
                      <a:pt x="1008" y="643"/>
                    </a:lnTo>
                    <a:lnTo>
                      <a:pt x="1008" y="645"/>
                    </a:lnTo>
                    <a:lnTo>
                      <a:pt x="1009" y="646"/>
                    </a:lnTo>
                    <a:lnTo>
                      <a:pt x="1009" y="647"/>
                    </a:lnTo>
                    <a:lnTo>
                      <a:pt x="1009" y="649"/>
                    </a:lnTo>
                    <a:lnTo>
                      <a:pt x="1010" y="649"/>
                    </a:lnTo>
                    <a:lnTo>
                      <a:pt x="1010" y="648"/>
                    </a:lnTo>
                    <a:lnTo>
                      <a:pt x="1010" y="651"/>
                    </a:lnTo>
                    <a:lnTo>
                      <a:pt x="1011" y="651"/>
                    </a:lnTo>
                    <a:lnTo>
                      <a:pt x="1011" y="652"/>
                    </a:lnTo>
                    <a:lnTo>
                      <a:pt x="1011" y="652"/>
                    </a:lnTo>
                    <a:lnTo>
                      <a:pt x="1013" y="652"/>
                    </a:lnTo>
                    <a:lnTo>
                      <a:pt x="1013" y="652"/>
                    </a:lnTo>
                    <a:lnTo>
                      <a:pt x="1014" y="652"/>
                    </a:lnTo>
                    <a:lnTo>
                      <a:pt x="1014" y="649"/>
                    </a:lnTo>
                    <a:lnTo>
                      <a:pt x="1014" y="649"/>
                    </a:lnTo>
                    <a:lnTo>
                      <a:pt x="1015" y="651"/>
                    </a:lnTo>
                    <a:lnTo>
                      <a:pt x="1015" y="649"/>
                    </a:lnTo>
                    <a:lnTo>
                      <a:pt x="1015" y="648"/>
                    </a:lnTo>
                    <a:lnTo>
                      <a:pt x="1016" y="647"/>
                    </a:lnTo>
                    <a:lnTo>
                      <a:pt x="1016" y="646"/>
                    </a:lnTo>
                    <a:lnTo>
                      <a:pt x="1016" y="646"/>
                    </a:lnTo>
                    <a:lnTo>
                      <a:pt x="1017" y="646"/>
                    </a:lnTo>
                    <a:lnTo>
                      <a:pt x="1017" y="647"/>
                    </a:lnTo>
                    <a:lnTo>
                      <a:pt x="1018" y="645"/>
                    </a:lnTo>
                    <a:lnTo>
                      <a:pt x="1018" y="646"/>
                    </a:lnTo>
                    <a:lnTo>
                      <a:pt x="1018" y="647"/>
                    </a:lnTo>
                    <a:lnTo>
                      <a:pt x="1019" y="645"/>
                    </a:lnTo>
                    <a:lnTo>
                      <a:pt x="1019" y="646"/>
                    </a:lnTo>
                    <a:lnTo>
                      <a:pt x="1019" y="645"/>
                    </a:lnTo>
                    <a:lnTo>
                      <a:pt x="1020" y="644"/>
                    </a:lnTo>
                    <a:lnTo>
                      <a:pt x="1020" y="645"/>
                    </a:lnTo>
                    <a:lnTo>
                      <a:pt x="1020" y="643"/>
                    </a:lnTo>
                    <a:lnTo>
                      <a:pt x="1022" y="644"/>
                    </a:lnTo>
                    <a:lnTo>
                      <a:pt x="1022" y="644"/>
                    </a:lnTo>
                    <a:lnTo>
                      <a:pt x="1023" y="644"/>
                    </a:lnTo>
                    <a:lnTo>
                      <a:pt x="1023" y="646"/>
                    </a:lnTo>
                    <a:lnTo>
                      <a:pt x="1023" y="645"/>
                    </a:lnTo>
                    <a:lnTo>
                      <a:pt x="1024" y="645"/>
                    </a:lnTo>
                    <a:lnTo>
                      <a:pt x="1024" y="644"/>
                    </a:lnTo>
                    <a:lnTo>
                      <a:pt x="1024" y="643"/>
                    </a:lnTo>
                    <a:lnTo>
                      <a:pt x="1025" y="643"/>
                    </a:lnTo>
                    <a:lnTo>
                      <a:pt x="1025" y="640"/>
                    </a:lnTo>
                    <a:lnTo>
                      <a:pt x="1025" y="640"/>
                    </a:lnTo>
                    <a:lnTo>
                      <a:pt x="1026" y="639"/>
                    </a:lnTo>
                    <a:lnTo>
                      <a:pt x="1026" y="640"/>
                    </a:lnTo>
                    <a:lnTo>
                      <a:pt x="1027" y="643"/>
                    </a:lnTo>
                    <a:lnTo>
                      <a:pt x="1027" y="643"/>
                    </a:lnTo>
                    <a:lnTo>
                      <a:pt x="1027" y="644"/>
                    </a:lnTo>
                    <a:lnTo>
                      <a:pt x="1028" y="644"/>
                    </a:lnTo>
                    <a:lnTo>
                      <a:pt x="1028" y="643"/>
                    </a:lnTo>
                    <a:lnTo>
                      <a:pt x="1028" y="643"/>
                    </a:lnTo>
                    <a:lnTo>
                      <a:pt x="1029" y="643"/>
                    </a:lnTo>
                    <a:lnTo>
                      <a:pt x="1029" y="643"/>
                    </a:lnTo>
                    <a:lnTo>
                      <a:pt x="1029" y="644"/>
                    </a:lnTo>
                    <a:lnTo>
                      <a:pt x="1031" y="643"/>
                    </a:lnTo>
                    <a:lnTo>
                      <a:pt x="1031" y="643"/>
                    </a:lnTo>
                    <a:lnTo>
                      <a:pt x="1032" y="643"/>
                    </a:lnTo>
                    <a:lnTo>
                      <a:pt x="1032" y="643"/>
                    </a:lnTo>
                    <a:lnTo>
                      <a:pt x="1032" y="644"/>
                    </a:lnTo>
                    <a:lnTo>
                      <a:pt x="1033" y="645"/>
                    </a:lnTo>
                    <a:lnTo>
                      <a:pt x="1033" y="644"/>
                    </a:lnTo>
                    <a:lnTo>
                      <a:pt x="1033" y="645"/>
                    </a:lnTo>
                    <a:lnTo>
                      <a:pt x="1034" y="644"/>
                    </a:lnTo>
                    <a:lnTo>
                      <a:pt x="1034" y="645"/>
                    </a:lnTo>
                    <a:lnTo>
                      <a:pt x="1034" y="647"/>
                    </a:lnTo>
                    <a:lnTo>
                      <a:pt x="1035" y="647"/>
                    </a:lnTo>
                    <a:lnTo>
                      <a:pt x="1035" y="648"/>
                    </a:lnTo>
                    <a:lnTo>
                      <a:pt x="1036" y="652"/>
                    </a:lnTo>
                    <a:lnTo>
                      <a:pt x="1036" y="653"/>
                    </a:lnTo>
                    <a:lnTo>
                      <a:pt x="1036" y="654"/>
                    </a:lnTo>
                    <a:lnTo>
                      <a:pt x="1037" y="655"/>
                    </a:lnTo>
                    <a:lnTo>
                      <a:pt x="1037" y="656"/>
                    </a:lnTo>
                    <a:lnTo>
                      <a:pt x="1037" y="654"/>
                    </a:lnTo>
                    <a:lnTo>
                      <a:pt x="1038" y="654"/>
                    </a:lnTo>
                    <a:lnTo>
                      <a:pt x="1038" y="653"/>
                    </a:lnTo>
                    <a:lnTo>
                      <a:pt x="1038" y="651"/>
                    </a:lnTo>
                    <a:lnTo>
                      <a:pt x="1040" y="648"/>
                    </a:lnTo>
                    <a:lnTo>
                      <a:pt x="1040" y="647"/>
                    </a:lnTo>
                    <a:lnTo>
                      <a:pt x="1041" y="646"/>
                    </a:lnTo>
                    <a:lnTo>
                      <a:pt x="1041" y="645"/>
                    </a:lnTo>
                    <a:lnTo>
                      <a:pt x="1041" y="646"/>
                    </a:lnTo>
                    <a:lnTo>
                      <a:pt x="1042" y="646"/>
                    </a:lnTo>
                    <a:lnTo>
                      <a:pt x="1042" y="645"/>
                    </a:lnTo>
                    <a:lnTo>
                      <a:pt x="1042" y="646"/>
                    </a:lnTo>
                    <a:lnTo>
                      <a:pt x="1043" y="645"/>
                    </a:lnTo>
                    <a:lnTo>
                      <a:pt x="1043" y="644"/>
                    </a:lnTo>
                    <a:lnTo>
                      <a:pt x="1043" y="638"/>
                    </a:lnTo>
                    <a:lnTo>
                      <a:pt x="1044" y="638"/>
                    </a:lnTo>
                    <a:lnTo>
                      <a:pt x="1044" y="638"/>
                    </a:lnTo>
                    <a:lnTo>
                      <a:pt x="1045" y="639"/>
                    </a:lnTo>
                    <a:lnTo>
                      <a:pt x="1045" y="639"/>
                    </a:lnTo>
                    <a:lnTo>
                      <a:pt x="1045" y="638"/>
                    </a:lnTo>
                    <a:lnTo>
                      <a:pt x="1046" y="639"/>
                    </a:lnTo>
                    <a:lnTo>
                      <a:pt x="1046" y="639"/>
                    </a:lnTo>
                    <a:lnTo>
                      <a:pt x="1046" y="640"/>
                    </a:lnTo>
                    <a:lnTo>
                      <a:pt x="1047" y="640"/>
                    </a:lnTo>
                    <a:lnTo>
                      <a:pt x="1047" y="643"/>
                    </a:lnTo>
                    <a:lnTo>
                      <a:pt x="1047" y="645"/>
                    </a:lnTo>
                    <a:lnTo>
                      <a:pt x="1049" y="647"/>
                    </a:lnTo>
                    <a:lnTo>
                      <a:pt x="1049" y="647"/>
                    </a:lnTo>
                    <a:lnTo>
                      <a:pt x="1050" y="647"/>
                    </a:lnTo>
                    <a:lnTo>
                      <a:pt x="1050" y="647"/>
                    </a:lnTo>
                    <a:lnTo>
                      <a:pt x="1050" y="645"/>
                    </a:lnTo>
                    <a:lnTo>
                      <a:pt x="1051" y="643"/>
                    </a:lnTo>
                    <a:lnTo>
                      <a:pt x="1051" y="642"/>
                    </a:lnTo>
                    <a:lnTo>
                      <a:pt x="1051" y="640"/>
                    </a:lnTo>
                    <a:lnTo>
                      <a:pt x="1052" y="642"/>
                    </a:lnTo>
                    <a:lnTo>
                      <a:pt x="1052" y="642"/>
                    </a:lnTo>
                    <a:lnTo>
                      <a:pt x="1053" y="640"/>
                    </a:lnTo>
                    <a:lnTo>
                      <a:pt x="1053" y="640"/>
                    </a:lnTo>
                    <a:lnTo>
                      <a:pt x="1053" y="642"/>
                    </a:lnTo>
                    <a:lnTo>
                      <a:pt x="1054" y="642"/>
                    </a:lnTo>
                    <a:lnTo>
                      <a:pt x="1054" y="640"/>
                    </a:lnTo>
                    <a:lnTo>
                      <a:pt x="1054" y="642"/>
                    </a:lnTo>
                    <a:lnTo>
                      <a:pt x="1055" y="640"/>
                    </a:lnTo>
                    <a:lnTo>
                      <a:pt x="1055" y="643"/>
                    </a:lnTo>
                    <a:lnTo>
                      <a:pt x="1055" y="643"/>
                    </a:lnTo>
                    <a:lnTo>
                      <a:pt x="1056" y="642"/>
                    </a:lnTo>
                    <a:lnTo>
                      <a:pt x="1056" y="640"/>
                    </a:lnTo>
                    <a:lnTo>
                      <a:pt x="1057" y="639"/>
                    </a:lnTo>
                    <a:lnTo>
                      <a:pt x="1057" y="640"/>
                    </a:lnTo>
                    <a:lnTo>
                      <a:pt x="1057" y="642"/>
                    </a:lnTo>
                    <a:lnTo>
                      <a:pt x="1059" y="643"/>
                    </a:lnTo>
                    <a:lnTo>
                      <a:pt x="1059" y="642"/>
                    </a:lnTo>
                    <a:lnTo>
                      <a:pt x="1059" y="643"/>
                    </a:lnTo>
                    <a:lnTo>
                      <a:pt x="1060" y="640"/>
                    </a:lnTo>
                    <a:lnTo>
                      <a:pt x="1060" y="643"/>
                    </a:lnTo>
                    <a:lnTo>
                      <a:pt x="1060" y="643"/>
                    </a:lnTo>
                    <a:lnTo>
                      <a:pt x="1061" y="640"/>
                    </a:lnTo>
                    <a:lnTo>
                      <a:pt x="1061" y="640"/>
                    </a:lnTo>
                    <a:lnTo>
                      <a:pt x="1062" y="638"/>
                    </a:lnTo>
                    <a:lnTo>
                      <a:pt x="1062" y="638"/>
                    </a:lnTo>
                    <a:lnTo>
                      <a:pt x="1062" y="638"/>
                    </a:lnTo>
                    <a:lnTo>
                      <a:pt x="1063" y="638"/>
                    </a:lnTo>
                    <a:lnTo>
                      <a:pt x="1063" y="638"/>
                    </a:lnTo>
                    <a:lnTo>
                      <a:pt x="1063" y="638"/>
                    </a:lnTo>
                    <a:lnTo>
                      <a:pt x="1064" y="639"/>
                    </a:lnTo>
                    <a:lnTo>
                      <a:pt x="1064" y="640"/>
                    </a:lnTo>
                    <a:lnTo>
                      <a:pt x="1064" y="639"/>
                    </a:lnTo>
                    <a:lnTo>
                      <a:pt x="1065" y="640"/>
                    </a:lnTo>
                    <a:lnTo>
                      <a:pt x="1065" y="638"/>
                    </a:lnTo>
                    <a:lnTo>
                      <a:pt x="1066" y="638"/>
                    </a:lnTo>
                    <a:lnTo>
                      <a:pt x="1066" y="639"/>
                    </a:lnTo>
                    <a:lnTo>
                      <a:pt x="1066" y="640"/>
                    </a:lnTo>
                    <a:lnTo>
                      <a:pt x="1068" y="642"/>
                    </a:lnTo>
                    <a:lnTo>
                      <a:pt x="1068" y="643"/>
                    </a:lnTo>
                    <a:lnTo>
                      <a:pt x="1068" y="643"/>
                    </a:lnTo>
                    <a:lnTo>
                      <a:pt x="1069" y="643"/>
                    </a:lnTo>
                    <a:lnTo>
                      <a:pt x="1069" y="645"/>
                    </a:lnTo>
                    <a:lnTo>
                      <a:pt x="1069" y="645"/>
                    </a:lnTo>
                    <a:lnTo>
                      <a:pt x="1070" y="646"/>
                    </a:lnTo>
                    <a:lnTo>
                      <a:pt x="1070" y="645"/>
                    </a:lnTo>
                    <a:lnTo>
                      <a:pt x="1071" y="645"/>
                    </a:lnTo>
                    <a:lnTo>
                      <a:pt x="1071" y="645"/>
                    </a:lnTo>
                    <a:lnTo>
                      <a:pt x="1071" y="644"/>
                    </a:lnTo>
                    <a:lnTo>
                      <a:pt x="1072" y="643"/>
                    </a:lnTo>
                    <a:lnTo>
                      <a:pt x="1072" y="640"/>
                    </a:lnTo>
                    <a:lnTo>
                      <a:pt x="1072" y="644"/>
                    </a:lnTo>
                    <a:lnTo>
                      <a:pt x="1073" y="644"/>
                    </a:lnTo>
                    <a:lnTo>
                      <a:pt x="1073" y="643"/>
                    </a:lnTo>
                    <a:lnTo>
                      <a:pt x="1073" y="644"/>
                    </a:lnTo>
                    <a:lnTo>
                      <a:pt x="1074" y="644"/>
                    </a:lnTo>
                    <a:lnTo>
                      <a:pt x="1074" y="643"/>
                    </a:lnTo>
                    <a:lnTo>
                      <a:pt x="1075" y="643"/>
                    </a:lnTo>
                    <a:lnTo>
                      <a:pt x="1075" y="644"/>
                    </a:lnTo>
                    <a:lnTo>
                      <a:pt x="1075" y="643"/>
                    </a:lnTo>
                    <a:lnTo>
                      <a:pt x="1077" y="642"/>
                    </a:lnTo>
                    <a:lnTo>
                      <a:pt x="1077" y="643"/>
                    </a:lnTo>
                    <a:lnTo>
                      <a:pt x="1077" y="640"/>
                    </a:lnTo>
                    <a:lnTo>
                      <a:pt x="1078" y="640"/>
                    </a:lnTo>
                    <a:lnTo>
                      <a:pt x="1078" y="637"/>
                    </a:lnTo>
                    <a:lnTo>
                      <a:pt x="1078" y="637"/>
                    </a:lnTo>
                    <a:lnTo>
                      <a:pt x="1079" y="637"/>
                    </a:lnTo>
                    <a:lnTo>
                      <a:pt x="1079" y="635"/>
                    </a:lnTo>
                    <a:lnTo>
                      <a:pt x="1080" y="636"/>
                    </a:lnTo>
                    <a:lnTo>
                      <a:pt x="1080" y="637"/>
                    </a:lnTo>
                    <a:lnTo>
                      <a:pt x="1080" y="638"/>
                    </a:lnTo>
                    <a:lnTo>
                      <a:pt x="1081" y="639"/>
                    </a:lnTo>
                    <a:lnTo>
                      <a:pt x="1081" y="643"/>
                    </a:lnTo>
                    <a:lnTo>
                      <a:pt x="1081" y="642"/>
                    </a:lnTo>
                    <a:lnTo>
                      <a:pt x="1082" y="643"/>
                    </a:lnTo>
                    <a:lnTo>
                      <a:pt x="1082" y="643"/>
                    </a:lnTo>
                    <a:lnTo>
                      <a:pt x="1082" y="644"/>
                    </a:lnTo>
                    <a:lnTo>
                      <a:pt x="1083" y="645"/>
                    </a:lnTo>
                    <a:lnTo>
                      <a:pt x="1083" y="648"/>
                    </a:lnTo>
                    <a:lnTo>
                      <a:pt x="1084" y="649"/>
                    </a:lnTo>
                    <a:lnTo>
                      <a:pt x="1084" y="651"/>
                    </a:lnTo>
                    <a:lnTo>
                      <a:pt x="1084" y="651"/>
                    </a:lnTo>
                    <a:lnTo>
                      <a:pt x="1086" y="648"/>
                    </a:lnTo>
                    <a:lnTo>
                      <a:pt x="1086" y="648"/>
                    </a:lnTo>
                    <a:lnTo>
                      <a:pt x="1086" y="648"/>
                    </a:lnTo>
                    <a:lnTo>
                      <a:pt x="1087" y="648"/>
                    </a:lnTo>
                    <a:lnTo>
                      <a:pt x="1087" y="648"/>
                    </a:lnTo>
                    <a:lnTo>
                      <a:pt x="1087" y="646"/>
                    </a:lnTo>
                    <a:lnTo>
                      <a:pt x="1088" y="645"/>
                    </a:lnTo>
                    <a:lnTo>
                      <a:pt x="1088" y="645"/>
                    </a:lnTo>
                    <a:lnTo>
                      <a:pt x="1089" y="647"/>
                    </a:lnTo>
                    <a:lnTo>
                      <a:pt x="1089" y="645"/>
                    </a:lnTo>
                    <a:lnTo>
                      <a:pt x="1089" y="644"/>
                    </a:lnTo>
                    <a:lnTo>
                      <a:pt x="1090" y="640"/>
                    </a:lnTo>
                    <a:lnTo>
                      <a:pt x="1090" y="640"/>
                    </a:lnTo>
                    <a:lnTo>
                      <a:pt x="1090" y="640"/>
                    </a:lnTo>
                    <a:lnTo>
                      <a:pt x="1091" y="643"/>
                    </a:lnTo>
                    <a:lnTo>
                      <a:pt x="1091" y="644"/>
                    </a:lnTo>
                    <a:lnTo>
                      <a:pt x="1091" y="645"/>
                    </a:lnTo>
                    <a:lnTo>
                      <a:pt x="1092" y="644"/>
                    </a:lnTo>
                    <a:lnTo>
                      <a:pt x="1092" y="644"/>
                    </a:lnTo>
                    <a:lnTo>
                      <a:pt x="1093" y="644"/>
                    </a:lnTo>
                    <a:lnTo>
                      <a:pt x="1093" y="645"/>
                    </a:lnTo>
                    <a:lnTo>
                      <a:pt x="1093" y="645"/>
                    </a:lnTo>
                    <a:lnTo>
                      <a:pt x="1095" y="644"/>
                    </a:lnTo>
                    <a:lnTo>
                      <a:pt x="1095" y="645"/>
                    </a:lnTo>
                    <a:lnTo>
                      <a:pt x="1095" y="645"/>
                    </a:lnTo>
                    <a:lnTo>
                      <a:pt x="1096" y="644"/>
                    </a:lnTo>
                    <a:lnTo>
                      <a:pt x="1096" y="644"/>
                    </a:lnTo>
                    <a:lnTo>
                      <a:pt x="1097" y="646"/>
                    </a:lnTo>
                    <a:lnTo>
                      <a:pt x="1097" y="645"/>
                    </a:lnTo>
                    <a:lnTo>
                      <a:pt x="1097" y="645"/>
                    </a:lnTo>
                    <a:lnTo>
                      <a:pt x="1098" y="645"/>
                    </a:lnTo>
                    <a:lnTo>
                      <a:pt x="1098" y="644"/>
                    </a:lnTo>
                    <a:lnTo>
                      <a:pt x="1098" y="642"/>
                    </a:lnTo>
                    <a:lnTo>
                      <a:pt x="1099" y="643"/>
                    </a:lnTo>
                    <a:lnTo>
                      <a:pt x="1099" y="643"/>
                    </a:lnTo>
                    <a:lnTo>
                      <a:pt x="1099" y="643"/>
                    </a:lnTo>
                    <a:lnTo>
                      <a:pt x="1100" y="643"/>
                    </a:lnTo>
                    <a:lnTo>
                      <a:pt x="1100" y="643"/>
                    </a:lnTo>
                    <a:lnTo>
                      <a:pt x="1101" y="642"/>
                    </a:lnTo>
                    <a:lnTo>
                      <a:pt x="1101" y="643"/>
                    </a:lnTo>
                    <a:lnTo>
                      <a:pt x="1101" y="640"/>
                    </a:lnTo>
                    <a:lnTo>
                      <a:pt x="1102" y="643"/>
                    </a:lnTo>
                    <a:lnTo>
                      <a:pt x="1102" y="643"/>
                    </a:lnTo>
                    <a:lnTo>
                      <a:pt x="1102" y="643"/>
                    </a:lnTo>
                    <a:lnTo>
                      <a:pt x="1104" y="640"/>
                    </a:lnTo>
                    <a:lnTo>
                      <a:pt x="1104" y="640"/>
                    </a:lnTo>
                    <a:lnTo>
                      <a:pt x="1104" y="642"/>
                    </a:lnTo>
                    <a:lnTo>
                      <a:pt x="1105" y="640"/>
                    </a:lnTo>
                    <a:lnTo>
                      <a:pt x="1105" y="639"/>
                    </a:lnTo>
                    <a:lnTo>
                      <a:pt x="1106" y="638"/>
                    </a:lnTo>
                    <a:lnTo>
                      <a:pt x="1106" y="640"/>
                    </a:lnTo>
                    <a:lnTo>
                      <a:pt x="1106" y="639"/>
                    </a:lnTo>
                    <a:lnTo>
                      <a:pt x="1107" y="639"/>
                    </a:lnTo>
                    <a:lnTo>
                      <a:pt x="1107" y="639"/>
                    </a:lnTo>
                    <a:lnTo>
                      <a:pt x="1107" y="638"/>
                    </a:lnTo>
                    <a:lnTo>
                      <a:pt x="1108" y="638"/>
                    </a:lnTo>
                    <a:lnTo>
                      <a:pt x="1108" y="637"/>
                    </a:lnTo>
                    <a:lnTo>
                      <a:pt x="1108" y="638"/>
                    </a:lnTo>
                    <a:lnTo>
                      <a:pt x="1109" y="637"/>
                    </a:lnTo>
                    <a:lnTo>
                      <a:pt x="1109" y="638"/>
                    </a:lnTo>
                    <a:lnTo>
                      <a:pt x="1110" y="638"/>
                    </a:lnTo>
                    <a:lnTo>
                      <a:pt x="1110" y="639"/>
                    </a:lnTo>
                    <a:lnTo>
                      <a:pt x="1110" y="639"/>
                    </a:lnTo>
                    <a:lnTo>
                      <a:pt x="1111" y="637"/>
                    </a:lnTo>
                    <a:lnTo>
                      <a:pt x="1111" y="637"/>
                    </a:lnTo>
                    <a:lnTo>
                      <a:pt x="1111" y="636"/>
                    </a:lnTo>
                    <a:lnTo>
                      <a:pt x="1113" y="638"/>
                    </a:lnTo>
                    <a:lnTo>
                      <a:pt x="1113" y="636"/>
                    </a:lnTo>
                    <a:lnTo>
                      <a:pt x="1113" y="636"/>
                    </a:lnTo>
                    <a:lnTo>
                      <a:pt x="1114" y="636"/>
                    </a:lnTo>
                    <a:lnTo>
                      <a:pt x="1114" y="638"/>
                    </a:lnTo>
                    <a:lnTo>
                      <a:pt x="1115" y="637"/>
                    </a:lnTo>
                    <a:lnTo>
                      <a:pt x="1115" y="637"/>
                    </a:lnTo>
                    <a:lnTo>
                      <a:pt x="1115" y="636"/>
                    </a:lnTo>
                    <a:lnTo>
                      <a:pt x="1116" y="635"/>
                    </a:lnTo>
                    <a:lnTo>
                      <a:pt x="1116" y="636"/>
                    </a:lnTo>
                    <a:lnTo>
                      <a:pt x="1116" y="637"/>
                    </a:lnTo>
                    <a:lnTo>
                      <a:pt x="1117" y="637"/>
                    </a:lnTo>
                    <a:lnTo>
                      <a:pt x="1117" y="638"/>
                    </a:lnTo>
                    <a:lnTo>
                      <a:pt x="1117" y="638"/>
                    </a:lnTo>
                    <a:lnTo>
                      <a:pt x="1118" y="639"/>
                    </a:lnTo>
                    <a:lnTo>
                      <a:pt x="1118" y="642"/>
                    </a:lnTo>
                    <a:lnTo>
                      <a:pt x="1119" y="640"/>
                    </a:lnTo>
                    <a:lnTo>
                      <a:pt x="1119" y="640"/>
                    </a:lnTo>
                    <a:lnTo>
                      <a:pt x="1119" y="638"/>
                    </a:lnTo>
                    <a:lnTo>
                      <a:pt x="1120" y="637"/>
                    </a:lnTo>
                    <a:lnTo>
                      <a:pt x="1120" y="636"/>
                    </a:lnTo>
                    <a:lnTo>
                      <a:pt x="1120" y="637"/>
                    </a:lnTo>
                    <a:lnTo>
                      <a:pt x="1122" y="638"/>
                    </a:lnTo>
                    <a:lnTo>
                      <a:pt x="1122" y="636"/>
                    </a:lnTo>
                    <a:lnTo>
                      <a:pt x="1122" y="637"/>
                    </a:lnTo>
                    <a:lnTo>
                      <a:pt x="1123" y="638"/>
                    </a:lnTo>
                    <a:lnTo>
                      <a:pt x="1123" y="637"/>
                    </a:lnTo>
                    <a:lnTo>
                      <a:pt x="1124" y="638"/>
                    </a:lnTo>
                    <a:lnTo>
                      <a:pt x="1124" y="637"/>
                    </a:lnTo>
                    <a:lnTo>
                      <a:pt x="1124" y="636"/>
                    </a:lnTo>
                    <a:lnTo>
                      <a:pt x="1125" y="636"/>
                    </a:lnTo>
                    <a:lnTo>
                      <a:pt x="1125" y="635"/>
                    </a:lnTo>
                    <a:lnTo>
                      <a:pt x="1125" y="633"/>
                    </a:lnTo>
                    <a:lnTo>
                      <a:pt x="1126" y="633"/>
                    </a:lnTo>
                    <a:lnTo>
                      <a:pt x="1126" y="631"/>
                    </a:lnTo>
                    <a:lnTo>
                      <a:pt x="1126" y="630"/>
                    </a:lnTo>
                    <a:lnTo>
                      <a:pt x="1127" y="629"/>
                    </a:lnTo>
                    <a:lnTo>
                      <a:pt x="1127" y="627"/>
                    </a:lnTo>
                    <a:lnTo>
                      <a:pt x="1128" y="625"/>
                    </a:lnTo>
                    <a:lnTo>
                      <a:pt x="1128" y="625"/>
                    </a:lnTo>
                    <a:lnTo>
                      <a:pt x="1128" y="626"/>
                    </a:lnTo>
                    <a:lnTo>
                      <a:pt x="1129" y="628"/>
                    </a:lnTo>
                    <a:lnTo>
                      <a:pt x="1129" y="630"/>
                    </a:lnTo>
                    <a:lnTo>
                      <a:pt x="1129" y="634"/>
                    </a:lnTo>
                    <a:lnTo>
                      <a:pt x="1131" y="634"/>
                    </a:lnTo>
                    <a:lnTo>
                      <a:pt x="1131" y="635"/>
                    </a:lnTo>
                    <a:lnTo>
                      <a:pt x="1131" y="634"/>
                    </a:lnTo>
                    <a:lnTo>
                      <a:pt x="1132" y="633"/>
                    </a:lnTo>
                    <a:lnTo>
                      <a:pt x="1132" y="630"/>
                    </a:lnTo>
                    <a:lnTo>
                      <a:pt x="1133" y="629"/>
                    </a:lnTo>
                    <a:lnTo>
                      <a:pt x="1133" y="630"/>
                    </a:lnTo>
                    <a:lnTo>
                      <a:pt x="1133" y="631"/>
                    </a:lnTo>
                    <a:lnTo>
                      <a:pt x="1134" y="630"/>
                    </a:lnTo>
                    <a:lnTo>
                      <a:pt x="1134" y="630"/>
                    </a:lnTo>
                    <a:lnTo>
                      <a:pt x="1134" y="630"/>
                    </a:lnTo>
                    <a:lnTo>
                      <a:pt x="1135" y="630"/>
                    </a:lnTo>
                    <a:lnTo>
                      <a:pt x="1135" y="630"/>
                    </a:lnTo>
                    <a:lnTo>
                      <a:pt x="1135" y="630"/>
                    </a:lnTo>
                    <a:lnTo>
                      <a:pt x="1136" y="631"/>
                    </a:lnTo>
                    <a:lnTo>
                      <a:pt x="1136" y="631"/>
                    </a:lnTo>
                    <a:lnTo>
                      <a:pt x="1137" y="631"/>
                    </a:lnTo>
                    <a:lnTo>
                      <a:pt x="1137" y="631"/>
                    </a:lnTo>
                    <a:lnTo>
                      <a:pt x="1137" y="630"/>
                    </a:lnTo>
                    <a:lnTo>
                      <a:pt x="1138" y="630"/>
                    </a:lnTo>
                    <a:lnTo>
                      <a:pt x="1138" y="630"/>
                    </a:lnTo>
                    <a:lnTo>
                      <a:pt x="1138" y="630"/>
                    </a:lnTo>
                    <a:lnTo>
                      <a:pt x="1140" y="630"/>
                    </a:lnTo>
                    <a:lnTo>
                      <a:pt x="1140" y="629"/>
                    </a:lnTo>
                    <a:lnTo>
                      <a:pt x="1141" y="627"/>
                    </a:lnTo>
                    <a:lnTo>
                      <a:pt x="1141" y="628"/>
                    </a:lnTo>
                    <a:lnTo>
                      <a:pt x="1141" y="627"/>
                    </a:lnTo>
                    <a:lnTo>
                      <a:pt x="1142" y="629"/>
                    </a:lnTo>
                    <a:lnTo>
                      <a:pt x="1142" y="628"/>
                    </a:lnTo>
                    <a:lnTo>
                      <a:pt x="1142" y="628"/>
                    </a:lnTo>
                    <a:lnTo>
                      <a:pt x="1143" y="629"/>
                    </a:lnTo>
                    <a:lnTo>
                      <a:pt x="1143" y="628"/>
                    </a:lnTo>
                    <a:lnTo>
                      <a:pt x="1143" y="626"/>
                    </a:lnTo>
                    <a:lnTo>
                      <a:pt x="1144" y="625"/>
                    </a:lnTo>
                    <a:lnTo>
                      <a:pt x="1144" y="625"/>
                    </a:lnTo>
                    <a:lnTo>
                      <a:pt x="1145" y="626"/>
                    </a:lnTo>
                    <a:lnTo>
                      <a:pt x="1145" y="626"/>
                    </a:lnTo>
                    <a:lnTo>
                      <a:pt x="1145" y="627"/>
                    </a:lnTo>
                    <a:lnTo>
                      <a:pt x="1146" y="628"/>
                    </a:lnTo>
                    <a:lnTo>
                      <a:pt x="1146" y="629"/>
                    </a:lnTo>
                    <a:lnTo>
                      <a:pt x="1146" y="629"/>
                    </a:lnTo>
                    <a:lnTo>
                      <a:pt x="1147" y="627"/>
                    </a:lnTo>
                    <a:lnTo>
                      <a:pt x="1147" y="629"/>
                    </a:lnTo>
                    <a:lnTo>
                      <a:pt x="1147" y="628"/>
                    </a:lnTo>
                    <a:lnTo>
                      <a:pt x="1149" y="628"/>
                    </a:lnTo>
                    <a:lnTo>
                      <a:pt x="1149" y="628"/>
                    </a:lnTo>
                    <a:lnTo>
                      <a:pt x="1150" y="629"/>
                    </a:lnTo>
                    <a:lnTo>
                      <a:pt x="1150" y="628"/>
                    </a:lnTo>
                    <a:lnTo>
                      <a:pt x="1150" y="627"/>
                    </a:lnTo>
                    <a:lnTo>
                      <a:pt x="1151" y="629"/>
                    </a:lnTo>
                    <a:lnTo>
                      <a:pt x="1151" y="629"/>
                    </a:lnTo>
                    <a:lnTo>
                      <a:pt x="1151" y="630"/>
                    </a:lnTo>
                    <a:lnTo>
                      <a:pt x="1152" y="629"/>
                    </a:lnTo>
                    <a:lnTo>
                      <a:pt x="1152" y="629"/>
                    </a:lnTo>
                    <a:lnTo>
                      <a:pt x="1152" y="628"/>
                    </a:lnTo>
                    <a:lnTo>
                      <a:pt x="1153" y="629"/>
                    </a:lnTo>
                    <a:lnTo>
                      <a:pt x="1153" y="629"/>
                    </a:lnTo>
                    <a:lnTo>
                      <a:pt x="1154" y="629"/>
                    </a:lnTo>
                    <a:lnTo>
                      <a:pt x="1154" y="630"/>
                    </a:lnTo>
                    <a:lnTo>
                      <a:pt x="1154" y="629"/>
                    </a:lnTo>
                    <a:lnTo>
                      <a:pt x="1155" y="629"/>
                    </a:lnTo>
                    <a:lnTo>
                      <a:pt x="1155" y="629"/>
                    </a:lnTo>
                    <a:lnTo>
                      <a:pt x="1155" y="630"/>
                    </a:lnTo>
                    <a:lnTo>
                      <a:pt x="1156" y="629"/>
                    </a:lnTo>
                    <a:lnTo>
                      <a:pt x="1156" y="630"/>
                    </a:lnTo>
                    <a:lnTo>
                      <a:pt x="1156" y="629"/>
                    </a:lnTo>
                    <a:lnTo>
                      <a:pt x="1158" y="628"/>
                    </a:lnTo>
                    <a:lnTo>
                      <a:pt x="1158" y="628"/>
                    </a:lnTo>
                    <a:lnTo>
                      <a:pt x="1159" y="629"/>
                    </a:lnTo>
                    <a:lnTo>
                      <a:pt x="1159" y="624"/>
                    </a:lnTo>
                    <a:lnTo>
                      <a:pt x="1159" y="625"/>
                    </a:lnTo>
                    <a:lnTo>
                      <a:pt x="1160" y="624"/>
                    </a:lnTo>
                    <a:lnTo>
                      <a:pt x="1160" y="625"/>
                    </a:lnTo>
                    <a:lnTo>
                      <a:pt x="1160" y="624"/>
                    </a:lnTo>
                    <a:lnTo>
                      <a:pt x="1161" y="624"/>
                    </a:lnTo>
                    <a:lnTo>
                      <a:pt x="1161" y="624"/>
                    </a:lnTo>
                    <a:lnTo>
                      <a:pt x="1161" y="625"/>
                    </a:lnTo>
                    <a:lnTo>
                      <a:pt x="1162" y="625"/>
                    </a:lnTo>
                    <a:lnTo>
                      <a:pt x="1162" y="626"/>
                    </a:lnTo>
                    <a:lnTo>
                      <a:pt x="1163" y="628"/>
                    </a:lnTo>
                    <a:lnTo>
                      <a:pt x="1163" y="630"/>
                    </a:lnTo>
                    <a:lnTo>
                      <a:pt x="1163" y="630"/>
                    </a:lnTo>
                    <a:lnTo>
                      <a:pt x="1164" y="634"/>
                    </a:lnTo>
                    <a:lnTo>
                      <a:pt x="1164" y="631"/>
                    </a:lnTo>
                    <a:lnTo>
                      <a:pt x="1164" y="635"/>
                    </a:lnTo>
                    <a:lnTo>
                      <a:pt x="1165" y="634"/>
                    </a:lnTo>
                    <a:lnTo>
                      <a:pt x="1165" y="637"/>
                    </a:lnTo>
                    <a:lnTo>
                      <a:pt x="1165" y="639"/>
                    </a:lnTo>
                    <a:lnTo>
                      <a:pt x="1167" y="640"/>
                    </a:lnTo>
                    <a:lnTo>
                      <a:pt x="1167" y="643"/>
                    </a:lnTo>
                    <a:lnTo>
                      <a:pt x="1168" y="644"/>
                    </a:lnTo>
                    <a:lnTo>
                      <a:pt x="1168" y="642"/>
                    </a:lnTo>
                    <a:lnTo>
                      <a:pt x="1168" y="643"/>
                    </a:lnTo>
                    <a:lnTo>
                      <a:pt x="1169" y="643"/>
                    </a:lnTo>
                    <a:lnTo>
                      <a:pt x="1169" y="639"/>
                    </a:lnTo>
                    <a:lnTo>
                      <a:pt x="1169" y="637"/>
                    </a:lnTo>
                    <a:lnTo>
                      <a:pt x="1170" y="637"/>
                    </a:lnTo>
                    <a:lnTo>
                      <a:pt x="1170" y="633"/>
                    </a:lnTo>
                    <a:lnTo>
                      <a:pt x="1170" y="634"/>
                    </a:lnTo>
                    <a:lnTo>
                      <a:pt x="1171" y="628"/>
                    </a:lnTo>
                    <a:lnTo>
                      <a:pt x="1171" y="627"/>
                    </a:lnTo>
                    <a:lnTo>
                      <a:pt x="1172" y="627"/>
                    </a:lnTo>
                    <a:lnTo>
                      <a:pt x="1172" y="627"/>
                    </a:lnTo>
                    <a:lnTo>
                      <a:pt x="1172" y="630"/>
                    </a:lnTo>
                    <a:lnTo>
                      <a:pt x="1173" y="633"/>
                    </a:lnTo>
                    <a:lnTo>
                      <a:pt x="1173" y="633"/>
                    </a:lnTo>
                    <a:lnTo>
                      <a:pt x="1173" y="633"/>
                    </a:lnTo>
                    <a:lnTo>
                      <a:pt x="1174" y="631"/>
                    </a:lnTo>
                    <a:lnTo>
                      <a:pt x="1174" y="631"/>
                    </a:lnTo>
                    <a:lnTo>
                      <a:pt x="1174" y="631"/>
                    </a:lnTo>
                    <a:lnTo>
                      <a:pt x="1176" y="634"/>
                    </a:lnTo>
                    <a:lnTo>
                      <a:pt x="1176" y="636"/>
                    </a:lnTo>
                    <a:lnTo>
                      <a:pt x="1177" y="637"/>
                    </a:lnTo>
                    <a:lnTo>
                      <a:pt x="1177" y="639"/>
                    </a:lnTo>
                    <a:lnTo>
                      <a:pt x="1177" y="639"/>
                    </a:lnTo>
                    <a:lnTo>
                      <a:pt x="1178" y="638"/>
                    </a:lnTo>
                    <a:lnTo>
                      <a:pt x="1178" y="638"/>
                    </a:lnTo>
                    <a:lnTo>
                      <a:pt x="1178" y="637"/>
                    </a:lnTo>
                    <a:lnTo>
                      <a:pt x="1179" y="639"/>
                    </a:lnTo>
                    <a:lnTo>
                      <a:pt x="1179" y="640"/>
                    </a:lnTo>
                    <a:lnTo>
                      <a:pt x="1179" y="639"/>
                    </a:lnTo>
                    <a:lnTo>
                      <a:pt x="1180" y="639"/>
                    </a:lnTo>
                    <a:lnTo>
                      <a:pt x="1180" y="637"/>
                    </a:lnTo>
                    <a:lnTo>
                      <a:pt x="1181" y="636"/>
                    </a:lnTo>
                    <a:lnTo>
                      <a:pt x="1181" y="636"/>
                    </a:lnTo>
                    <a:lnTo>
                      <a:pt x="1181" y="635"/>
                    </a:lnTo>
                    <a:lnTo>
                      <a:pt x="1182" y="636"/>
                    </a:lnTo>
                    <a:lnTo>
                      <a:pt x="1182" y="635"/>
                    </a:lnTo>
                    <a:lnTo>
                      <a:pt x="1182" y="635"/>
                    </a:lnTo>
                    <a:lnTo>
                      <a:pt x="1183" y="633"/>
                    </a:lnTo>
                    <a:lnTo>
                      <a:pt x="1183" y="634"/>
                    </a:lnTo>
                    <a:lnTo>
                      <a:pt x="1185" y="636"/>
                    </a:lnTo>
                    <a:lnTo>
                      <a:pt x="1185" y="638"/>
                    </a:lnTo>
                    <a:lnTo>
                      <a:pt x="1185" y="637"/>
                    </a:lnTo>
                    <a:lnTo>
                      <a:pt x="1186" y="637"/>
                    </a:lnTo>
                    <a:lnTo>
                      <a:pt x="1186" y="636"/>
                    </a:lnTo>
                    <a:lnTo>
                      <a:pt x="1186" y="638"/>
                    </a:lnTo>
                    <a:lnTo>
                      <a:pt x="1187" y="640"/>
                    </a:lnTo>
                    <a:lnTo>
                      <a:pt x="1187" y="642"/>
                    </a:lnTo>
                    <a:lnTo>
                      <a:pt x="1187" y="642"/>
                    </a:lnTo>
                    <a:lnTo>
                      <a:pt x="1188" y="640"/>
                    </a:lnTo>
                    <a:lnTo>
                      <a:pt x="1188" y="640"/>
                    </a:lnTo>
                    <a:lnTo>
                      <a:pt x="1189" y="639"/>
                    </a:lnTo>
                    <a:lnTo>
                      <a:pt x="1189" y="638"/>
                    </a:lnTo>
                    <a:lnTo>
                      <a:pt x="1189" y="637"/>
                    </a:lnTo>
                    <a:lnTo>
                      <a:pt x="1190" y="638"/>
                    </a:lnTo>
                    <a:lnTo>
                      <a:pt x="1190" y="638"/>
                    </a:lnTo>
                    <a:lnTo>
                      <a:pt x="1190" y="638"/>
                    </a:lnTo>
                    <a:lnTo>
                      <a:pt x="1191" y="639"/>
                    </a:lnTo>
                    <a:lnTo>
                      <a:pt x="1191" y="637"/>
                    </a:lnTo>
                    <a:lnTo>
                      <a:pt x="1191" y="636"/>
                    </a:lnTo>
                    <a:lnTo>
                      <a:pt x="1192" y="634"/>
                    </a:lnTo>
                    <a:lnTo>
                      <a:pt x="1192" y="633"/>
                    </a:lnTo>
                    <a:lnTo>
                      <a:pt x="1194" y="633"/>
                    </a:lnTo>
                    <a:lnTo>
                      <a:pt x="1194" y="631"/>
                    </a:lnTo>
                    <a:lnTo>
                      <a:pt x="1194" y="635"/>
                    </a:lnTo>
                    <a:lnTo>
                      <a:pt x="1195" y="635"/>
                    </a:lnTo>
                    <a:lnTo>
                      <a:pt x="1195" y="636"/>
                    </a:lnTo>
                    <a:lnTo>
                      <a:pt x="1195" y="635"/>
                    </a:lnTo>
                    <a:lnTo>
                      <a:pt x="1196" y="635"/>
                    </a:lnTo>
                    <a:lnTo>
                      <a:pt x="1196" y="635"/>
                    </a:lnTo>
                    <a:lnTo>
                      <a:pt x="1196" y="637"/>
                    </a:lnTo>
                    <a:lnTo>
                      <a:pt x="1197" y="637"/>
                    </a:lnTo>
                    <a:lnTo>
                      <a:pt x="1197" y="638"/>
                    </a:lnTo>
                    <a:lnTo>
                      <a:pt x="1198" y="638"/>
                    </a:lnTo>
                    <a:lnTo>
                      <a:pt x="1198" y="638"/>
                    </a:lnTo>
                    <a:lnTo>
                      <a:pt x="1198" y="639"/>
                    </a:lnTo>
                    <a:lnTo>
                      <a:pt x="1199" y="640"/>
                    </a:lnTo>
                    <a:lnTo>
                      <a:pt x="1199" y="640"/>
                    </a:lnTo>
                    <a:lnTo>
                      <a:pt x="1199" y="639"/>
                    </a:lnTo>
                    <a:lnTo>
                      <a:pt x="1200" y="639"/>
                    </a:lnTo>
                    <a:lnTo>
                      <a:pt x="1200" y="640"/>
                    </a:lnTo>
                    <a:lnTo>
                      <a:pt x="1200" y="638"/>
                    </a:lnTo>
                    <a:lnTo>
                      <a:pt x="1201" y="639"/>
                    </a:lnTo>
                    <a:lnTo>
                      <a:pt x="1201" y="640"/>
                    </a:lnTo>
                    <a:lnTo>
                      <a:pt x="1203" y="643"/>
                    </a:lnTo>
                    <a:lnTo>
                      <a:pt x="1203" y="643"/>
                    </a:lnTo>
                    <a:lnTo>
                      <a:pt x="1203" y="644"/>
                    </a:lnTo>
                    <a:lnTo>
                      <a:pt x="1204" y="644"/>
                    </a:lnTo>
                    <a:lnTo>
                      <a:pt x="1204" y="642"/>
                    </a:lnTo>
                    <a:lnTo>
                      <a:pt x="1204" y="639"/>
                    </a:lnTo>
                    <a:lnTo>
                      <a:pt x="1205" y="637"/>
                    </a:lnTo>
                    <a:lnTo>
                      <a:pt x="1205" y="638"/>
                    </a:lnTo>
                    <a:lnTo>
                      <a:pt x="1205" y="637"/>
                    </a:lnTo>
                    <a:lnTo>
                      <a:pt x="1206" y="637"/>
                    </a:lnTo>
                    <a:lnTo>
                      <a:pt x="1206" y="635"/>
                    </a:lnTo>
                    <a:lnTo>
                      <a:pt x="1207" y="634"/>
                    </a:lnTo>
                    <a:lnTo>
                      <a:pt x="1207" y="633"/>
                    </a:lnTo>
                    <a:lnTo>
                      <a:pt x="1207" y="630"/>
                    </a:lnTo>
                    <a:lnTo>
                      <a:pt x="1208" y="630"/>
                    </a:lnTo>
                    <a:lnTo>
                      <a:pt x="1208" y="628"/>
                    </a:lnTo>
                    <a:lnTo>
                      <a:pt x="1208" y="628"/>
                    </a:lnTo>
                    <a:lnTo>
                      <a:pt x="1209" y="628"/>
                    </a:lnTo>
                    <a:lnTo>
                      <a:pt x="1209" y="631"/>
                    </a:lnTo>
                    <a:lnTo>
                      <a:pt x="1209" y="631"/>
                    </a:lnTo>
                    <a:lnTo>
                      <a:pt x="1210" y="633"/>
                    </a:lnTo>
                    <a:lnTo>
                      <a:pt x="1210" y="631"/>
                    </a:lnTo>
                    <a:lnTo>
                      <a:pt x="1212" y="631"/>
                    </a:lnTo>
                    <a:lnTo>
                      <a:pt x="1212" y="631"/>
                    </a:lnTo>
                    <a:lnTo>
                      <a:pt x="1212" y="633"/>
                    </a:lnTo>
                    <a:lnTo>
                      <a:pt x="1213" y="635"/>
                    </a:lnTo>
                    <a:lnTo>
                      <a:pt x="1213" y="635"/>
                    </a:lnTo>
                    <a:lnTo>
                      <a:pt x="1213" y="636"/>
                    </a:lnTo>
                    <a:lnTo>
                      <a:pt x="1214" y="637"/>
                    </a:lnTo>
                    <a:lnTo>
                      <a:pt x="1214" y="637"/>
                    </a:lnTo>
                    <a:lnTo>
                      <a:pt x="1214" y="637"/>
                    </a:lnTo>
                    <a:lnTo>
                      <a:pt x="1215" y="635"/>
                    </a:lnTo>
                    <a:lnTo>
                      <a:pt x="1215" y="631"/>
                    </a:lnTo>
                    <a:lnTo>
                      <a:pt x="1216" y="631"/>
                    </a:lnTo>
                    <a:lnTo>
                      <a:pt x="1216" y="633"/>
                    </a:lnTo>
                    <a:lnTo>
                      <a:pt x="1216" y="631"/>
                    </a:lnTo>
                    <a:lnTo>
                      <a:pt x="1217" y="634"/>
                    </a:lnTo>
                    <a:lnTo>
                      <a:pt x="1217" y="633"/>
                    </a:lnTo>
                    <a:lnTo>
                      <a:pt x="1217" y="634"/>
                    </a:lnTo>
                    <a:lnTo>
                      <a:pt x="1218" y="636"/>
                    </a:lnTo>
                    <a:lnTo>
                      <a:pt x="1218" y="635"/>
                    </a:lnTo>
                    <a:lnTo>
                      <a:pt x="1218" y="633"/>
                    </a:lnTo>
                    <a:lnTo>
                      <a:pt x="1219" y="631"/>
                    </a:lnTo>
                    <a:lnTo>
                      <a:pt x="1219" y="630"/>
                    </a:lnTo>
                    <a:lnTo>
                      <a:pt x="1221" y="631"/>
                    </a:lnTo>
                    <a:lnTo>
                      <a:pt x="1221" y="635"/>
                    </a:lnTo>
                    <a:lnTo>
                      <a:pt x="1221" y="636"/>
                    </a:lnTo>
                    <a:lnTo>
                      <a:pt x="1222" y="636"/>
                    </a:lnTo>
                    <a:lnTo>
                      <a:pt x="1222" y="635"/>
                    </a:lnTo>
                    <a:lnTo>
                      <a:pt x="1222" y="636"/>
                    </a:lnTo>
                    <a:lnTo>
                      <a:pt x="1223" y="636"/>
                    </a:lnTo>
                    <a:lnTo>
                      <a:pt x="1223" y="637"/>
                    </a:lnTo>
                    <a:lnTo>
                      <a:pt x="1223" y="637"/>
                    </a:lnTo>
                    <a:lnTo>
                      <a:pt x="1224" y="638"/>
                    </a:lnTo>
                    <a:lnTo>
                      <a:pt x="1224" y="637"/>
                    </a:lnTo>
                    <a:lnTo>
                      <a:pt x="1225" y="636"/>
                    </a:lnTo>
                    <a:lnTo>
                      <a:pt x="1225" y="635"/>
                    </a:lnTo>
                    <a:lnTo>
                      <a:pt x="1225" y="635"/>
                    </a:lnTo>
                    <a:lnTo>
                      <a:pt x="1226" y="636"/>
                    </a:lnTo>
                    <a:lnTo>
                      <a:pt x="1226" y="636"/>
                    </a:lnTo>
                    <a:lnTo>
                      <a:pt x="1226" y="636"/>
                    </a:lnTo>
                    <a:lnTo>
                      <a:pt x="1227" y="631"/>
                    </a:lnTo>
                    <a:lnTo>
                      <a:pt x="1227" y="630"/>
                    </a:lnTo>
                    <a:lnTo>
                      <a:pt x="1228" y="630"/>
                    </a:lnTo>
                    <a:lnTo>
                      <a:pt x="1228" y="629"/>
                    </a:lnTo>
                    <a:lnTo>
                      <a:pt x="1228" y="628"/>
                    </a:lnTo>
                    <a:lnTo>
                      <a:pt x="1230" y="628"/>
                    </a:lnTo>
                    <a:lnTo>
                      <a:pt x="1230" y="628"/>
                    </a:lnTo>
                    <a:lnTo>
                      <a:pt x="1230" y="631"/>
                    </a:lnTo>
                    <a:lnTo>
                      <a:pt x="1231" y="633"/>
                    </a:lnTo>
                    <a:lnTo>
                      <a:pt x="1231" y="634"/>
                    </a:lnTo>
                    <a:lnTo>
                      <a:pt x="1231" y="635"/>
                    </a:lnTo>
                    <a:lnTo>
                      <a:pt x="1232" y="634"/>
                    </a:lnTo>
                    <a:lnTo>
                      <a:pt x="1232" y="633"/>
                    </a:lnTo>
                    <a:lnTo>
                      <a:pt x="1233" y="633"/>
                    </a:lnTo>
                    <a:lnTo>
                      <a:pt x="1233" y="633"/>
                    </a:lnTo>
                    <a:lnTo>
                      <a:pt x="1233" y="631"/>
                    </a:lnTo>
                    <a:lnTo>
                      <a:pt x="1234" y="631"/>
                    </a:lnTo>
                    <a:lnTo>
                      <a:pt x="1234" y="631"/>
                    </a:lnTo>
                    <a:lnTo>
                      <a:pt x="1234" y="630"/>
                    </a:lnTo>
                    <a:lnTo>
                      <a:pt x="1235" y="630"/>
                    </a:lnTo>
                    <a:lnTo>
                      <a:pt x="1235" y="630"/>
                    </a:lnTo>
                    <a:lnTo>
                      <a:pt x="1235" y="630"/>
                    </a:lnTo>
                    <a:lnTo>
                      <a:pt x="1236" y="631"/>
                    </a:lnTo>
                    <a:lnTo>
                      <a:pt x="1236" y="633"/>
                    </a:lnTo>
                    <a:lnTo>
                      <a:pt x="1237" y="633"/>
                    </a:lnTo>
                    <a:lnTo>
                      <a:pt x="1237" y="634"/>
                    </a:lnTo>
                    <a:lnTo>
                      <a:pt x="1237" y="631"/>
                    </a:lnTo>
                    <a:lnTo>
                      <a:pt x="1239" y="634"/>
                    </a:lnTo>
                    <a:lnTo>
                      <a:pt x="1239" y="634"/>
                    </a:lnTo>
                    <a:lnTo>
                      <a:pt x="1239" y="634"/>
                    </a:lnTo>
                    <a:lnTo>
                      <a:pt x="1240" y="635"/>
                    </a:lnTo>
                    <a:lnTo>
                      <a:pt x="1240" y="634"/>
                    </a:lnTo>
                    <a:lnTo>
                      <a:pt x="1240" y="633"/>
                    </a:lnTo>
                    <a:lnTo>
                      <a:pt x="1241" y="630"/>
                    </a:lnTo>
                    <a:lnTo>
                      <a:pt x="1241" y="629"/>
                    </a:lnTo>
                    <a:lnTo>
                      <a:pt x="1242" y="627"/>
                    </a:lnTo>
                    <a:lnTo>
                      <a:pt x="1242" y="626"/>
                    </a:lnTo>
                    <a:lnTo>
                      <a:pt x="1242" y="627"/>
                    </a:lnTo>
                    <a:lnTo>
                      <a:pt x="1243" y="628"/>
                    </a:lnTo>
                    <a:lnTo>
                      <a:pt x="1243" y="629"/>
                    </a:lnTo>
                    <a:lnTo>
                      <a:pt x="1243" y="628"/>
                    </a:lnTo>
                    <a:lnTo>
                      <a:pt x="1244" y="628"/>
                    </a:lnTo>
                    <a:lnTo>
                      <a:pt x="1244" y="630"/>
                    </a:lnTo>
                    <a:lnTo>
                      <a:pt x="1244" y="633"/>
                    </a:lnTo>
                    <a:lnTo>
                      <a:pt x="1245" y="634"/>
                    </a:lnTo>
                    <a:lnTo>
                      <a:pt x="1245" y="636"/>
                    </a:lnTo>
                    <a:lnTo>
                      <a:pt x="1246" y="635"/>
                    </a:lnTo>
                    <a:lnTo>
                      <a:pt x="1246" y="638"/>
                    </a:lnTo>
                    <a:lnTo>
                      <a:pt x="1246" y="637"/>
                    </a:lnTo>
                    <a:lnTo>
                      <a:pt x="1248" y="639"/>
                    </a:lnTo>
                    <a:lnTo>
                      <a:pt x="1248" y="639"/>
                    </a:lnTo>
                    <a:lnTo>
                      <a:pt x="1248" y="639"/>
                    </a:lnTo>
                    <a:lnTo>
                      <a:pt x="1249" y="639"/>
                    </a:lnTo>
                    <a:lnTo>
                      <a:pt x="1249" y="640"/>
                    </a:lnTo>
                    <a:lnTo>
                      <a:pt x="1249" y="643"/>
                    </a:lnTo>
                    <a:lnTo>
                      <a:pt x="1250" y="640"/>
                    </a:lnTo>
                    <a:lnTo>
                      <a:pt x="1250" y="639"/>
                    </a:lnTo>
                    <a:lnTo>
                      <a:pt x="1251" y="637"/>
                    </a:lnTo>
                    <a:lnTo>
                      <a:pt x="1251" y="635"/>
                    </a:lnTo>
                    <a:lnTo>
                      <a:pt x="1251" y="636"/>
                    </a:lnTo>
                    <a:lnTo>
                      <a:pt x="1252" y="635"/>
                    </a:lnTo>
                    <a:lnTo>
                      <a:pt x="1252" y="635"/>
                    </a:lnTo>
                    <a:lnTo>
                      <a:pt x="1252" y="633"/>
                    </a:lnTo>
                    <a:lnTo>
                      <a:pt x="1253" y="631"/>
                    </a:lnTo>
                    <a:lnTo>
                      <a:pt x="1253" y="630"/>
                    </a:lnTo>
                    <a:lnTo>
                      <a:pt x="1253" y="630"/>
                    </a:lnTo>
                    <a:lnTo>
                      <a:pt x="1254" y="633"/>
                    </a:lnTo>
                    <a:lnTo>
                      <a:pt x="1254" y="636"/>
                    </a:lnTo>
                    <a:lnTo>
                      <a:pt x="1255" y="636"/>
                    </a:lnTo>
                    <a:lnTo>
                      <a:pt x="1255" y="636"/>
                    </a:lnTo>
                    <a:lnTo>
                      <a:pt x="1255" y="636"/>
                    </a:lnTo>
                    <a:lnTo>
                      <a:pt x="1257" y="636"/>
                    </a:lnTo>
                    <a:lnTo>
                      <a:pt x="1257" y="636"/>
                    </a:lnTo>
                    <a:lnTo>
                      <a:pt x="1257" y="636"/>
                    </a:lnTo>
                    <a:lnTo>
                      <a:pt x="1258" y="636"/>
                    </a:lnTo>
                    <a:lnTo>
                      <a:pt x="1258" y="637"/>
                    </a:lnTo>
                    <a:lnTo>
                      <a:pt x="1258" y="637"/>
                    </a:lnTo>
                    <a:lnTo>
                      <a:pt x="1259" y="638"/>
                    </a:lnTo>
                    <a:lnTo>
                      <a:pt x="1259" y="640"/>
                    </a:lnTo>
                    <a:lnTo>
                      <a:pt x="1260" y="638"/>
                    </a:lnTo>
                    <a:lnTo>
                      <a:pt x="1260" y="637"/>
                    </a:lnTo>
                    <a:lnTo>
                      <a:pt x="1260" y="636"/>
                    </a:lnTo>
                    <a:lnTo>
                      <a:pt x="1261" y="635"/>
                    </a:lnTo>
                    <a:lnTo>
                      <a:pt x="1261" y="633"/>
                    </a:lnTo>
                    <a:lnTo>
                      <a:pt x="1261" y="633"/>
                    </a:lnTo>
                    <a:lnTo>
                      <a:pt x="1262" y="633"/>
                    </a:lnTo>
                    <a:lnTo>
                      <a:pt x="1262" y="635"/>
                    </a:lnTo>
                    <a:lnTo>
                      <a:pt x="1262" y="635"/>
                    </a:lnTo>
                    <a:lnTo>
                      <a:pt x="1263" y="635"/>
                    </a:lnTo>
                    <a:lnTo>
                      <a:pt x="1263" y="637"/>
                    </a:lnTo>
                    <a:lnTo>
                      <a:pt x="1264" y="638"/>
                    </a:lnTo>
                    <a:lnTo>
                      <a:pt x="1264" y="639"/>
                    </a:lnTo>
                    <a:lnTo>
                      <a:pt x="1264" y="638"/>
                    </a:lnTo>
                    <a:lnTo>
                      <a:pt x="1266" y="637"/>
                    </a:lnTo>
                    <a:lnTo>
                      <a:pt x="1266" y="636"/>
                    </a:lnTo>
                    <a:lnTo>
                      <a:pt x="1266" y="636"/>
                    </a:lnTo>
                    <a:lnTo>
                      <a:pt x="1267" y="635"/>
                    </a:lnTo>
                    <a:lnTo>
                      <a:pt x="1267" y="631"/>
                    </a:lnTo>
                    <a:lnTo>
                      <a:pt x="1268" y="630"/>
                    </a:lnTo>
                    <a:lnTo>
                      <a:pt x="1268" y="631"/>
                    </a:lnTo>
                    <a:lnTo>
                      <a:pt x="1268" y="630"/>
                    </a:lnTo>
                    <a:lnTo>
                      <a:pt x="1269" y="635"/>
                    </a:lnTo>
                    <a:lnTo>
                      <a:pt x="1269" y="636"/>
                    </a:lnTo>
                    <a:lnTo>
                      <a:pt x="1269" y="636"/>
                    </a:lnTo>
                    <a:lnTo>
                      <a:pt x="1270" y="637"/>
                    </a:lnTo>
                    <a:lnTo>
                      <a:pt x="1270" y="637"/>
                    </a:lnTo>
                    <a:lnTo>
                      <a:pt x="1270" y="638"/>
                    </a:lnTo>
                    <a:lnTo>
                      <a:pt x="1271" y="638"/>
                    </a:lnTo>
                    <a:lnTo>
                      <a:pt x="1271" y="638"/>
                    </a:lnTo>
                    <a:lnTo>
                      <a:pt x="1272" y="638"/>
                    </a:lnTo>
                    <a:lnTo>
                      <a:pt x="1272" y="638"/>
                    </a:lnTo>
                    <a:lnTo>
                      <a:pt x="1272" y="639"/>
                    </a:lnTo>
                    <a:lnTo>
                      <a:pt x="1273" y="639"/>
                    </a:lnTo>
                    <a:lnTo>
                      <a:pt x="1273" y="639"/>
                    </a:lnTo>
                    <a:lnTo>
                      <a:pt x="1273" y="638"/>
                    </a:lnTo>
                    <a:lnTo>
                      <a:pt x="1275" y="637"/>
                    </a:lnTo>
                    <a:lnTo>
                      <a:pt x="1275" y="637"/>
                    </a:lnTo>
                    <a:lnTo>
                      <a:pt x="1275" y="634"/>
                    </a:lnTo>
                    <a:lnTo>
                      <a:pt x="1276" y="633"/>
                    </a:lnTo>
                    <a:lnTo>
                      <a:pt x="1276" y="631"/>
                    </a:lnTo>
                    <a:lnTo>
                      <a:pt x="1277" y="634"/>
                    </a:lnTo>
                    <a:lnTo>
                      <a:pt x="1277" y="633"/>
                    </a:lnTo>
                    <a:lnTo>
                      <a:pt x="1277" y="631"/>
                    </a:lnTo>
                    <a:lnTo>
                      <a:pt x="1278" y="633"/>
                    </a:lnTo>
                    <a:lnTo>
                      <a:pt x="1278" y="635"/>
                    </a:lnTo>
                    <a:lnTo>
                      <a:pt x="1278" y="633"/>
                    </a:lnTo>
                    <a:lnTo>
                      <a:pt x="1279" y="635"/>
                    </a:lnTo>
                    <a:lnTo>
                      <a:pt x="1279" y="634"/>
                    </a:lnTo>
                    <a:lnTo>
                      <a:pt x="1279" y="636"/>
                    </a:lnTo>
                    <a:lnTo>
                      <a:pt x="1280" y="637"/>
                    </a:lnTo>
                    <a:lnTo>
                      <a:pt x="1280" y="637"/>
                    </a:lnTo>
                    <a:lnTo>
                      <a:pt x="1281" y="638"/>
                    </a:lnTo>
                    <a:lnTo>
                      <a:pt x="1281" y="638"/>
                    </a:lnTo>
                    <a:lnTo>
                      <a:pt x="1281" y="637"/>
                    </a:lnTo>
                    <a:lnTo>
                      <a:pt x="1282" y="636"/>
                    </a:lnTo>
                    <a:lnTo>
                      <a:pt x="1282" y="636"/>
                    </a:lnTo>
                    <a:lnTo>
                      <a:pt x="1282" y="636"/>
                    </a:lnTo>
                    <a:lnTo>
                      <a:pt x="1284" y="637"/>
                    </a:lnTo>
                    <a:lnTo>
                      <a:pt x="1284" y="638"/>
                    </a:lnTo>
                    <a:lnTo>
                      <a:pt x="1284" y="638"/>
                    </a:lnTo>
                    <a:lnTo>
                      <a:pt x="1285" y="638"/>
                    </a:lnTo>
                    <a:lnTo>
                      <a:pt x="1285" y="638"/>
                    </a:lnTo>
                    <a:lnTo>
                      <a:pt x="1286" y="637"/>
                    </a:lnTo>
                    <a:lnTo>
                      <a:pt x="1286" y="637"/>
                    </a:lnTo>
                    <a:lnTo>
                      <a:pt x="1286" y="636"/>
                    </a:lnTo>
                    <a:lnTo>
                      <a:pt x="1287" y="635"/>
                    </a:lnTo>
                    <a:lnTo>
                      <a:pt x="1287" y="636"/>
                    </a:lnTo>
                    <a:lnTo>
                      <a:pt x="1287" y="636"/>
                    </a:lnTo>
                    <a:lnTo>
                      <a:pt x="1288" y="635"/>
                    </a:lnTo>
                    <a:lnTo>
                      <a:pt x="1288" y="635"/>
                    </a:lnTo>
                    <a:lnTo>
                      <a:pt x="1288" y="635"/>
                    </a:lnTo>
                    <a:lnTo>
                      <a:pt x="1289" y="630"/>
                    </a:lnTo>
                    <a:lnTo>
                      <a:pt x="1289" y="633"/>
                    </a:lnTo>
                    <a:lnTo>
                      <a:pt x="1290" y="630"/>
                    </a:lnTo>
                    <a:lnTo>
                      <a:pt x="1290" y="633"/>
                    </a:lnTo>
                    <a:lnTo>
                      <a:pt x="1290" y="631"/>
                    </a:lnTo>
                    <a:lnTo>
                      <a:pt x="1291" y="631"/>
                    </a:lnTo>
                    <a:lnTo>
                      <a:pt x="1291" y="635"/>
                    </a:lnTo>
                    <a:lnTo>
                      <a:pt x="1291" y="636"/>
                    </a:lnTo>
                    <a:lnTo>
                      <a:pt x="1293" y="636"/>
                    </a:lnTo>
                    <a:lnTo>
                      <a:pt x="1293" y="636"/>
                    </a:lnTo>
                    <a:lnTo>
                      <a:pt x="1293" y="635"/>
                    </a:lnTo>
                    <a:lnTo>
                      <a:pt x="1294" y="635"/>
                    </a:lnTo>
                    <a:lnTo>
                      <a:pt x="1294" y="631"/>
                    </a:lnTo>
                    <a:lnTo>
                      <a:pt x="1295" y="631"/>
                    </a:lnTo>
                    <a:lnTo>
                      <a:pt x="1295" y="631"/>
                    </a:lnTo>
                    <a:lnTo>
                      <a:pt x="1295" y="629"/>
                    </a:lnTo>
                    <a:lnTo>
                      <a:pt x="1296" y="628"/>
                    </a:lnTo>
                    <a:lnTo>
                      <a:pt x="1296" y="627"/>
                    </a:lnTo>
                    <a:lnTo>
                      <a:pt x="1296" y="625"/>
                    </a:lnTo>
                    <a:lnTo>
                      <a:pt x="1297" y="625"/>
                    </a:lnTo>
                    <a:lnTo>
                      <a:pt x="1297" y="627"/>
                    </a:lnTo>
                    <a:lnTo>
                      <a:pt x="1297" y="627"/>
                    </a:lnTo>
                    <a:lnTo>
                      <a:pt x="1298" y="629"/>
                    </a:lnTo>
                    <a:lnTo>
                      <a:pt x="1298" y="633"/>
                    </a:lnTo>
                    <a:lnTo>
                      <a:pt x="1299" y="635"/>
                    </a:lnTo>
                    <a:lnTo>
                      <a:pt x="1299" y="635"/>
                    </a:lnTo>
                    <a:lnTo>
                      <a:pt x="1299" y="634"/>
                    </a:lnTo>
                    <a:lnTo>
                      <a:pt x="1300" y="631"/>
                    </a:lnTo>
                    <a:lnTo>
                      <a:pt x="1300" y="631"/>
                    </a:lnTo>
                    <a:lnTo>
                      <a:pt x="1300" y="631"/>
                    </a:lnTo>
                    <a:lnTo>
                      <a:pt x="1302" y="631"/>
                    </a:lnTo>
                    <a:lnTo>
                      <a:pt x="1302" y="629"/>
                    </a:lnTo>
                    <a:lnTo>
                      <a:pt x="1302" y="630"/>
                    </a:lnTo>
                    <a:lnTo>
                      <a:pt x="1303" y="631"/>
                    </a:lnTo>
                    <a:lnTo>
                      <a:pt x="1303" y="633"/>
                    </a:lnTo>
                    <a:lnTo>
                      <a:pt x="1304" y="633"/>
                    </a:lnTo>
                    <a:lnTo>
                      <a:pt x="1304" y="633"/>
                    </a:lnTo>
                    <a:lnTo>
                      <a:pt x="1304" y="633"/>
                    </a:lnTo>
                    <a:lnTo>
                      <a:pt x="1305" y="631"/>
                    </a:lnTo>
                    <a:lnTo>
                      <a:pt x="1305" y="630"/>
                    </a:lnTo>
                    <a:lnTo>
                      <a:pt x="1305" y="630"/>
                    </a:lnTo>
                    <a:lnTo>
                      <a:pt x="1306" y="629"/>
                    </a:lnTo>
                    <a:lnTo>
                      <a:pt x="1306" y="630"/>
                    </a:lnTo>
                    <a:lnTo>
                      <a:pt x="1306" y="630"/>
                    </a:lnTo>
                    <a:lnTo>
                      <a:pt x="1307" y="630"/>
                    </a:lnTo>
                    <a:lnTo>
                      <a:pt x="1307" y="630"/>
                    </a:lnTo>
                    <a:lnTo>
                      <a:pt x="1308" y="629"/>
                    </a:lnTo>
                    <a:lnTo>
                      <a:pt x="1308" y="630"/>
                    </a:lnTo>
                    <a:lnTo>
                      <a:pt x="1308" y="628"/>
                    </a:lnTo>
                    <a:lnTo>
                      <a:pt x="1309" y="627"/>
                    </a:lnTo>
                    <a:lnTo>
                      <a:pt x="1309" y="627"/>
                    </a:lnTo>
                    <a:lnTo>
                      <a:pt x="1309" y="629"/>
                    </a:lnTo>
                    <a:lnTo>
                      <a:pt x="1311" y="629"/>
                    </a:lnTo>
                    <a:lnTo>
                      <a:pt x="1311" y="631"/>
                    </a:lnTo>
                    <a:lnTo>
                      <a:pt x="1312" y="630"/>
                    </a:lnTo>
                    <a:lnTo>
                      <a:pt x="1312" y="629"/>
                    </a:lnTo>
                    <a:lnTo>
                      <a:pt x="1312" y="628"/>
                    </a:lnTo>
                    <a:lnTo>
                      <a:pt x="1313" y="629"/>
                    </a:lnTo>
                    <a:lnTo>
                      <a:pt x="1313" y="630"/>
                    </a:lnTo>
                    <a:lnTo>
                      <a:pt x="1313" y="633"/>
                    </a:lnTo>
                    <a:lnTo>
                      <a:pt x="1314" y="633"/>
                    </a:lnTo>
                    <a:lnTo>
                      <a:pt x="1314" y="635"/>
                    </a:lnTo>
                    <a:lnTo>
                      <a:pt x="1314" y="637"/>
                    </a:lnTo>
                    <a:lnTo>
                      <a:pt x="1315" y="637"/>
                    </a:lnTo>
                    <a:lnTo>
                      <a:pt x="1315" y="636"/>
                    </a:lnTo>
                    <a:lnTo>
                      <a:pt x="1316" y="634"/>
                    </a:lnTo>
                    <a:lnTo>
                      <a:pt x="1316" y="633"/>
                    </a:lnTo>
                    <a:lnTo>
                      <a:pt x="1316" y="634"/>
                    </a:lnTo>
                    <a:lnTo>
                      <a:pt x="1317" y="633"/>
                    </a:lnTo>
                    <a:lnTo>
                      <a:pt x="1317" y="631"/>
                    </a:lnTo>
                    <a:lnTo>
                      <a:pt x="1317" y="630"/>
                    </a:lnTo>
                    <a:lnTo>
                      <a:pt x="1318" y="628"/>
                    </a:lnTo>
                    <a:lnTo>
                      <a:pt x="1318" y="628"/>
                    </a:lnTo>
                    <a:lnTo>
                      <a:pt x="1318" y="628"/>
                    </a:lnTo>
                    <a:lnTo>
                      <a:pt x="1320" y="628"/>
                    </a:lnTo>
                    <a:lnTo>
                      <a:pt x="1320" y="630"/>
                    </a:lnTo>
                    <a:lnTo>
                      <a:pt x="1321" y="631"/>
                    </a:lnTo>
                    <a:lnTo>
                      <a:pt x="1321" y="631"/>
                    </a:lnTo>
                    <a:lnTo>
                      <a:pt x="1321" y="633"/>
                    </a:lnTo>
                    <a:lnTo>
                      <a:pt x="1322" y="631"/>
                    </a:lnTo>
                    <a:lnTo>
                      <a:pt x="1322" y="631"/>
                    </a:lnTo>
                    <a:lnTo>
                      <a:pt x="1322" y="631"/>
                    </a:lnTo>
                    <a:lnTo>
                      <a:pt x="1323" y="630"/>
                    </a:lnTo>
                    <a:lnTo>
                      <a:pt x="1323" y="628"/>
                    </a:lnTo>
                    <a:lnTo>
                      <a:pt x="1323" y="625"/>
                    </a:lnTo>
                    <a:lnTo>
                      <a:pt x="1324" y="625"/>
                    </a:lnTo>
                    <a:lnTo>
                      <a:pt x="1324" y="626"/>
                    </a:lnTo>
                    <a:lnTo>
                      <a:pt x="1325" y="625"/>
                    </a:lnTo>
                    <a:lnTo>
                      <a:pt x="1325" y="624"/>
                    </a:lnTo>
                    <a:lnTo>
                      <a:pt x="1325" y="625"/>
                    </a:lnTo>
                    <a:lnTo>
                      <a:pt x="1326" y="624"/>
                    </a:lnTo>
                    <a:lnTo>
                      <a:pt x="1326" y="626"/>
                    </a:lnTo>
                    <a:lnTo>
                      <a:pt x="1326" y="626"/>
                    </a:lnTo>
                    <a:lnTo>
                      <a:pt x="1327" y="629"/>
                    </a:lnTo>
                    <a:lnTo>
                      <a:pt x="1327" y="630"/>
                    </a:lnTo>
                    <a:lnTo>
                      <a:pt x="1327" y="630"/>
                    </a:lnTo>
                    <a:lnTo>
                      <a:pt x="1329" y="629"/>
                    </a:lnTo>
                    <a:lnTo>
                      <a:pt x="1329" y="628"/>
                    </a:lnTo>
                    <a:lnTo>
                      <a:pt x="1330" y="629"/>
                    </a:lnTo>
                    <a:lnTo>
                      <a:pt x="1330" y="628"/>
                    </a:lnTo>
                    <a:lnTo>
                      <a:pt x="1330" y="630"/>
                    </a:lnTo>
                    <a:lnTo>
                      <a:pt x="1331" y="630"/>
                    </a:lnTo>
                    <a:lnTo>
                      <a:pt x="1331" y="630"/>
                    </a:lnTo>
                    <a:lnTo>
                      <a:pt x="1331" y="629"/>
                    </a:lnTo>
                    <a:lnTo>
                      <a:pt x="1332" y="629"/>
                    </a:lnTo>
                    <a:lnTo>
                      <a:pt x="1332" y="629"/>
                    </a:lnTo>
                    <a:lnTo>
                      <a:pt x="1332" y="628"/>
                    </a:lnTo>
                    <a:lnTo>
                      <a:pt x="1333" y="630"/>
                    </a:lnTo>
                    <a:lnTo>
                      <a:pt x="1333" y="629"/>
                    </a:lnTo>
                    <a:lnTo>
                      <a:pt x="1334" y="628"/>
                    </a:lnTo>
                    <a:lnTo>
                      <a:pt x="1334" y="627"/>
                    </a:lnTo>
                    <a:lnTo>
                      <a:pt x="1334" y="627"/>
                    </a:lnTo>
                    <a:lnTo>
                      <a:pt x="1335" y="626"/>
                    </a:lnTo>
                    <a:lnTo>
                      <a:pt x="1335" y="625"/>
                    </a:lnTo>
                    <a:lnTo>
                      <a:pt x="1335" y="625"/>
                    </a:lnTo>
                    <a:lnTo>
                      <a:pt x="1336" y="628"/>
                    </a:lnTo>
                    <a:lnTo>
                      <a:pt x="1336" y="627"/>
                    </a:lnTo>
                    <a:lnTo>
                      <a:pt x="1336" y="628"/>
                    </a:lnTo>
                    <a:lnTo>
                      <a:pt x="1338" y="628"/>
                    </a:lnTo>
                    <a:lnTo>
                      <a:pt x="1338" y="628"/>
                    </a:lnTo>
                    <a:lnTo>
                      <a:pt x="1339" y="627"/>
                    </a:lnTo>
                    <a:lnTo>
                      <a:pt x="1339" y="627"/>
                    </a:lnTo>
                    <a:lnTo>
                      <a:pt x="1339" y="628"/>
                    </a:lnTo>
                    <a:lnTo>
                      <a:pt x="1340" y="629"/>
                    </a:lnTo>
                    <a:lnTo>
                      <a:pt x="1340" y="627"/>
                    </a:lnTo>
                    <a:lnTo>
                      <a:pt x="1340" y="627"/>
                    </a:lnTo>
                    <a:lnTo>
                      <a:pt x="1341" y="626"/>
                    </a:lnTo>
                    <a:lnTo>
                      <a:pt x="1341" y="627"/>
                    </a:lnTo>
                    <a:lnTo>
                      <a:pt x="1341" y="627"/>
                    </a:lnTo>
                    <a:lnTo>
                      <a:pt x="1342" y="626"/>
                    </a:lnTo>
                    <a:lnTo>
                      <a:pt x="1342" y="625"/>
                    </a:lnTo>
                    <a:lnTo>
                      <a:pt x="1343" y="625"/>
                    </a:lnTo>
                    <a:lnTo>
                      <a:pt x="1343" y="624"/>
                    </a:lnTo>
                    <a:lnTo>
                      <a:pt x="1343" y="625"/>
                    </a:lnTo>
                    <a:lnTo>
                      <a:pt x="1344" y="625"/>
                    </a:lnTo>
                    <a:lnTo>
                      <a:pt x="1344" y="625"/>
                    </a:lnTo>
                    <a:lnTo>
                      <a:pt x="1344" y="625"/>
                    </a:lnTo>
                    <a:lnTo>
                      <a:pt x="1345" y="624"/>
                    </a:lnTo>
                    <a:lnTo>
                      <a:pt x="1345" y="625"/>
                    </a:lnTo>
                    <a:lnTo>
                      <a:pt x="1345" y="625"/>
                    </a:lnTo>
                    <a:lnTo>
                      <a:pt x="1347" y="625"/>
                    </a:lnTo>
                    <a:lnTo>
                      <a:pt x="1347" y="626"/>
                    </a:lnTo>
                    <a:lnTo>
                      <a:pt x="1348" y="624"/>
                    </a:lnTo>
                    <a:lnTo>
                      <a:pt x="1348" y="624"/>
                    </a:lnTo>
                    <a:lnTo>
                      <a:pt x="1348" y="624"/>
                    </a:lnTo>
                    <a:lnTo>
                      <a:pt x="1349" y="624"/>
                    </a:lnTo>
                    <a:lnTo>
                      <a:pt x="1349" y="622"/>
                    </a:lnTo>
                    <a:lnTo>
                      <a:pt x="1349" y="621"/>
                    </a:lnTo>
                    <a:lnTo>
                      <a:pt x="1350" y="619"/>
                    </a:lnTo>
                    <a:lnTo>
                      <a:pt x="1350" y="621"/>
                    </a:lnTo>
                    <a:lnTo>
                      <a:pt x="1350" y="620"/>
                    </a:lnTo>
                    <a:lnTo>
                      <a:pt x="1351" y="619"/>
                    </a:lnTo>
                    <a:lnTo>
                      <a:pt x="1351" y="621"/>
                    </a:lnTo>
                    <a:lnTo>
                      <a:pt x="1352" y="620"/>
                    </a:lnTo>
                    <a:lnTo>
                      <a:pt x="1352" y="621"/>
                    </a:lnTo>
                    <a:lnTo>
                      <a:pt x="1352" y="622"/>
                    </a:lnTo>
                    <a:lnTo>
                      <a:pt x="1353" y="622"/>
                    </a:lnTo>
                    <a:lnTo>
                      <a:pt x="1353" y="622"/>
                    </a:lnTo>
                    <a:lnTo>
                      <a:pt x="1353" y="625"/>
                    </a:lnTo>
                    <a:lnTo>
                      <a:pt x="1354" y="625"/>
                    </a:lnTo>
                    <a:lnTo>
                      <a:pt x="1354" y="624"/>
                    </a:lnTo>
                    <a:lnTo>
                      <a:pt x="1355" y="621"/>
                    </a:lnTo>
                    <a:lnTo>
                      <a:pt x="1355" y="620"/>
                    </a:lnTo>
                    <a:lnTo>
                      <a:pt x="1355" y="619"/>
                    </a:lnTo>
                    <a:lnTo>
                      <a:pt x="1357" y="621"/>
                    </a:lnTo>
                    <a:lnTo>
                      <a:pt x="1357" y="620"/>
                    </a:lnTo>
                    <a:lnTo>
                      <a:pt x="1357" y="621"/>
                    </a:lnTo>
                    <a:lnTo>
                      <a:pt x="1358" y="620"/>
                    </a:lnTo>
                    <a:lnTo>
                      <a:pt x="1358" y="621"/>
                    </a:lnTo>
                    <a:lnTo>
                      <a:pt x="1358" y="620"/>
                    </a:lnTo>
                    <a:lnTo>
                      <a:pt x="1359" y="619"/>
                    </a:lnTo>
                    <a:lnTo>
                      <a:pt x="1359" y="621"/>
                    </a:lnTo>
                    <a:lnTo>
                      <a:pt x="1360" y="620"/>
                    </a:lnTo>
                    <a:lnTo>
                      <a:pt x="1360" y="621"/>
                    </a:lnTo>
                    <a:lnTo>
                      <a:pt x="1360" y="620"/>
                    </a:lnTo>
                    <a:lnTo>
                      <a:pt x="1361" y="618"/>
                    </a:lnTo>
                    <a:lnTo>
                      <a:pt x="1361" y="619"/>
                    </a:lnTo>
                    <a:lnTo>
                      <a:pt x="1361" y="620"/>
                    </a:lnTo>
                    <a:lnTo>
                      <a:pt x="1362" y="622"/>
                    </a:lnTo>
                    <a:lnTo>
                      <a:pt x="1362" y="624"/>
                    </a:lnTo>
                    <a:lnTo>
                      <a:pt x="1362" y="624"/>
                    </a:lnTo>
                    <a:lnTo>
                      <a:pt x="1363" y="625"/>
                    </a:lnTo>
                    <a:lnTo>
                      <a:pt x="1363" y="625"/>
                    </a:lnTo>
                    <a:lnTo>
                      <a:pt x="1364" y="628"/>
                    </a:lnTo>
                    <a:lnTo>
                      <a:pt x="1364" y="628"/>
                    </a:lnTo>
                    <a:lnTo>
                      <a:pt x="1364" y="626"/>
                    </a:lnTo>
                    <a:lnTo>
                      <a:pt x="1366" y="624"/>
                    </a:lnTo>
                    <a:lnTo>
                      <a:pt x="1366" y="624"/>
                    </a:lnTo>
                    <a:lnTo>
                      <a:pt x="1366" y="624"/>
                    </a:lnTo>
                    <a:lnTo>
                      <a:pt x="1367" y="622"/>
                    </a:lnTo>
                    <a:lnTo>
                      <a:pt x="1367" y="620"/>
                    </a:lnTo>
                    <a:lnTo>
                      <a:pt x="1367" y="621"/>
                    </a:lnTo>
                    <a:lnTo>
                      <a:pt x="1368" y="620"/>
                    </a:lnTo>
                    <a:lnTo>
                      <a:pt x="1368" y="617"/>
                    </a:lnTo>
                    <a:lnTo>
                      <a:pt x="1369" y="617"/>
                    </a:lnTo>
                    <a:lnTo>
                      <a:pt x="1369" y="616"/>
                    </a:lnTo>
                    <a:lnTo>
                      <a:pt x="1369" y="617"/>
                    </a:lnTo>
                    <a:lnTo>
                      <a:pt x="1370" y="619"/>
                    </a:lnTo>
                    <a:lnTo>
                      <a:pt x="1370" y="618"/>
                    </a:lnTo>
                    <a:lnTo>
                      <a:pt x="1370" y="619"/>
                    </a:lnTo>
                    <a:lnTo>
                      <a:pt x="1371" y="619"/>
                    </a:lnTo>
                    <a:lnTo>
                      <a:pt x="1371" y="616"/>
                    </a:lnTo>
                    <a:lnTo>
                      <a:pt x="1371" y="616"/>
                    </a:lnTo>
                    <a:lnTo>
                      <a:pt x="1372" y="614"/>
                    </a:lnTo>
                    <a:lnTo>
                      <a:pt x="1372" y="614"/>
                    </a:lnTo>
                    <a:lnTo>
                      <a:pt x="1373" y="615"/>
                    </a:lnTo>
                    <a:lnTo>
                      <a:pt x="1373" y="614"/>
                    </a:lnTo>
                    <a:lnTo>
                      <a:pt x="1373" y="615"/>
                    </a:lnTo>
                    <a:lnTo>
                      <a:pt x="1375" y="615"/>
                    </a:lnTo>
                    <a:lnTo>
                      <a:pt x="1375" y="616"/>
                    </a:lnTo>
                    <a:lnTo>
                      <a:pt x="1375" y="617"/>
                    </a:lnTo>
                    <a:lnTo>
                      <a:pt x="1376" y="618"/>
                    </a:lnTo>
                    <a:lnTo>
                      <a:pt x="1376" y="620"/>
                    </a:lnTo>
                    <a:lnTo>
                      <a:pt x="1376" y="620"/>
                    </a:lnTo>
                    <a:lnTo>
                      <a:pt x="1377" y="619"/>
                    </a:lnTo>
                    <a:lnTo>
                      <a:pt x="1377" y="618"/>
                    </a:lnTo>
                    <a:lnTo>
                      <a:pt x="1378" y="616"/>
                    </a:lnTo>
                    <a:lnTo>
                      <a:pt x="1378" y="616"/>
                    </a:lnTo>
                    <a:lnTo>
                      <a:pt x="1378" y="614"/>
                    </a:lnTo>
                    <a:lnTo>
                      <a:pt x="1379" y="612"/>
                    </a:lnTo>
                    <a:lnTo>
                      <a:pt x="1379" y="612"/>
                    </a:lnTo>
                    <a:lnTo>
                      <a:pt x="1379" y="612"/>
                    </a:lnTo>
                    <a:lnTo>
                      <a:pt x="1380" y="612"/>
                    </a:lnTo>
                    <a:lnTo>
                      <a:pt x="1380" y="614"/>
                    </a:lnTo>
                    <a:lnTo>
                      <a:pt x="1380" y="616"/>
                    </a:lnTo>
                    <a:lnTo>
                      <a:pt x="1381" y="617"/>
                    </a:lnTo>
                    <a:lnTo>
                      <a:pt x="1381" y="617"/>
                    </a:lnTo>
                    <a:lnTo>
                      <a:pt x="1382" y="616"/>
                    </a:lnTo>
                    <a:lnTo>
                      <a:pt x="1382" y="617"/>
                    </a:lnTo>
                    <a:lnTo>
                      <a:pt x="1382" y="615"/>
                    </a:lnTo>
                    <a:lnTo>
                      <a:pt x="1384" y="615"/>
                    </a:lnTo>
                    <a:lnTo>
                      <a:pt x="1384" y="614"/>
                    </a:lnTo>
                    <a:lnTo>
                      <a:pt x="1384" y="614"/>
                    </a:lnTo>
                    <a:lnTo>
                      <a:pt x="1385" y="612"/>
                    </a:lnTo>
                    <a:lnTo>
                      <a:pt x="1385" y="614"/>
                    </a:lnTo>
                    <a:lnTo>
                      <a:pt x="1385" y="615"/>
                    </a:lnTo>
                    <a:lnTo>
                      <a:pt x="1386" y="616"/>
                    </a:lnTo>
                    <a:lnTo>
                      <a:pt x="1386" y="617"/>
                    </a:lnTo>
                    <a:lnTo>
                      <a:pt x="1387" y="616"/>
                    </a:lnTo>
                    <a:lnTo>
                      <a:pt x="1387" y="617"/>
                    </a:lnTo>
                    <a:lnTo>
                      <a:pt x="1387" y="617"/>
                    </a:lnTo>
                    <a:lnTo>
                      <a:pt x="1388" y="617"/>
                    </a:lnTo>
                    <a:lnTo>
                      <a:pt x="1388" y="616"/>
                    </a:lnTo>
                    <a:lnTo>
                      <a:pt x="1388" y="617"/>
                    </a:lnTo>
                    <a:lnTo>
                      <a:pt x="1389" y="616"/>
                    </a:lnTo>
                    <a:lnTo>
                      <a:pt x="1389" y="614"/>
                    </a:lnTo>
                    <a:lnTo>
                      <a:pt x="1389" y="614"/>
                    </a:lnTo>
                    <a:lnTo>
                      <a:pt x="1390" y="612"/>
                    </a:lnTo>
                    <a:lnTo>
                      <a:pt x="1390" y="614"/>
                    </a:lnTo>
                    <a:lnTo>
                      <a:pt x="1391" y="614"/>
                    </a:lnTo>
                    <a:lnTo>
                      <a:pt x="1391" y="614"/>
                    </a:lnTo>
                    <a:lnTo>
                      <a:pt x="1391" y="615"/>
                    </a:lnTo>
                    <a:lnTo>
                      <a:pt x="1393" y="615"/>
                    </a:lnTo>
                    <a:lnTo>
                      <a:pt x="1393" y="616"/>
                    </a:lnTo>
                    <a:lnTo>
                      <a:pt x="1393" y="614"/>
                    </a:lnTo>
                    <a:lnTo>
                      <a:pt x="1394" y="616"/>
                    </a:lnTo>
                    <a:lnTo>
                      <a:pt x="1394" y="614"/>
                    </a:lnTo>
                    <a:lnTo>
                      <a:pt x="1394" y="614"/>
                    </a:lnTo>
                    <a:lnTo>
                      <a:pt x="1395" y="616"/>
                    </a:lnTo>
                    <a:lnTo>
                      <a:pt x="1395" y="617"/>
                    </a:lnTo>
                    <a:lnTo>
                      <a:pt x="1396" y="617"/>
                    </a:lnTo>
                    <a:lnTo>
                      <a:pt x="1396" y="617"/>
                    </a:lnTo>
                    <a:lnTo>
                      <a:pt x="1396" y="617"/>
                    </a:lnTo>
                    <a:lnTo>
                      <a:pt x="1397" y="618"/>
                    </a:lnTo>
                    <a:lnTo>
                      <a:pt x="1397" y="617"/>
                    </a:lnTo>
                    <a:lnTo>
                      <a:pt x="1397" y="617"/>
                    </a:lnTo>
                    <a:lnTo>
                      <a:pt x="1398" y="616"/>
                    </a:lnTo>
                    <a:lnTo>
                      <a:pt x="1398" y="615"/>
                    </a:lnTo>
                    <a:lnTo>
                      <a:pt x="1399" y="615"/>
                    </a:lnTo>
                    <a:lnTo>
                      <a:pt x="1399" y="614"/>
                    </a:lnTo>
                    <a:lnTo>
                      <a:pt x="1399" y="615"/>
                    </a:lnTo>
                    <a:lnTo>
                      <a:pt x="1400" y="615"/>
                    </a:lnTo>
                    <a:lnTo>
                      <a:pt x="1400" y="615"/>
                    </a:lnTo>
                    <a:lnTo>
                      <a:pt x="1400" y="615"/>
                    </a:lnTo>
                    <a:lnTo>
                      <a:pt x="1402" y="615"/>
                    </a:lnTo>
                    <a:lnTo>
                      <a:pt x="1402" y="615"/>
                    </a:lnTo>
                    <a:lnTo>
                      <a:pt x="1402" y="614"/>
                    </a:lnTo>
                    <a:lnTo>
                      <a:pt x="1403" y="611"/>
                    </a:lnTo>
                    <a:lnTo>
                      <a:pt x="1403" y="612"/>
                    </a:lnTo>
                    <a:lnTo>
                      <a:pt x="1404" y="612"/>
                    </a:lnTo>
                    <a:lnTo>
                      <a:pt x="1404" y="612"/>
                    </a:lnTo>
                    <a:lnTo>
                      <a:pt x="1404" y="612"/>
                    </a:lnTo>
                    <a:lnTo>
                      <a:pt x="1405" y="612"/>
                    </a:lnTo>
                    <a:lnTo>
                      <a:pt x="1405" y="612"/>
                    </a:lnTo>
                    <a:lnTo>
                      <a:pt x="1405" y="610"/>
                    </a:lnTo>
                    <a:lnTo>
                      <a:pt x="1406" y="609"/>
                    </a:lnTo>
                    <a:lnTo>
                      <a:pt x="1406" y="608"/>
                    </a:lnTo>
                    <a:lnTo>
                      <a:pt x="1406" y="608"/>
                    </a:lnTo>
                    <a:lnTo>
                      <a:pt x="1407" y="608"/>
                    </a:lnTo>
                    <a:lnTo>
                      <a:pt x="1407" y="609"/>
                    </a:lnTo>
                    <a:lnTo>
                      <a:pt x="1408" y="609"/>
                    </a:lnTo>
                    <a:lnTo>
                      <a:pt x="1408" y="611"/>
                    </a:lnTo>
                    <a:lnTo>
                      <a:pt x="1408" y="612"/>
                    </a:lnTo>
                    <a:lnTo>
                      <a:pt x="1409" y="614"/>
                    </a:lnTo>
                    <a:lnTo>
                      <a:pt x="1409" y="614"/>
                    </a:lnTo>
                    <a:lnTo>
                      <a:pt x="1409" y="615"/>
                    </a:lnTo>
                    <a:lnTo>
                      <a:pt x="1411" y="616"/>
                    </a:lnTo>
                    <a:lnTo>
                      <a:pt x="1411" y="618"/>
                    </a:lnTo>
                    <a:lnTo>
                      <a:pt x="1411" y="619"/>
                    </a:lnTo>
                    <a:lnTo>
                      <a:pt x="1412" y="621"/>
                    </a:lnTo>
                    <a:lnTo>
                      <a:pt x="1412" y="621"/>
                    </a:lnTo>
                    <a:lnTo>
                      <a:pt x="1413" y="624"/>
                    </a:lnTo>
                    <a:lnTo>
                      <a:pt x="1413" y="624"/>
                    </a:lnTo>
                    <a:lnTo>
                      <a:pt x="1413" y="622"/>
                    </a:lnTo>
                    <a:lnTo>
                      <a:pt x="1414" y="622"/>
                    </a:lnTo>
                    <a:lnTo>
                      <a:pt x="1414" y="624"/>
                    </a:lnTo>
                    <a:lnTo>
                      <a:pt x="1414" y="620"/>
                    </a:lnTo>
                    <a:lnTo>
                      <a:pt x="1415" y="616"/>
                    </a:lnTo>
                    <a:lnTo>
                      <a:pt x="1415" y="614"/>
                    </a:lnTo>
                    <a:lnTo>
                      <a:pt x="1415" y="612"/>
                    </a:lnTo>
                    <a:lnTo>
                      <a:pt x="1416" y="612"/>
                    </a:lnTo>
                    <a:lnTo>
                      <a:pt x="1416" y="612"/>
                    </a:lnTo>
                    <a:lnTo>
                      <a:pt x="1417" y="611"/>
                    </a:lnTo>
                    <a:lnTo>
                      <a:pt x="1417" y="608"/>
                    </a:lnTo>
                    <a:lnTo>
                      <a:pt x="1417" y="607"/>
                    </a:lnTo>
                    <a:lnTo>
                      <a:pt x="1418" y="608"/>
                    </a:lnTo>
                    <a:lnTo>
                      <a:pt x="1418" y="608"/>
                    </a:lnTo>
                    <a:lnTo>
                      <a:pt x="1418" y="610"/>
                    </a:lnTo>
                    <a:lnTo>
                      <a:pt x="1420" y="612"/>
                    </a:lnTo>
                    <a:lnTo>
                      <a:pt x="1420" y="614"/>
                    </a:lnTo>
                    <a:lnTo>
                      <a:pt x="1420" y="615"/>
                    </a:lnTo>
                    <a:lnTo>
                      <a:pt x="1421" y="614"/>
                    </a:lnTo>
                    <a:lnTo>
                      <a:pt x="1421" y="615"/>
                    </a:lnTo>
                    <a:lnTo>
                      <a:pt x="1422" y="615"/>
                    </a:lnTo>
                    <a:lnTo>
                      <a:pt x="1422" y="616"/>
                    </a:lnTo>
                    <a:lnTo>
                      <a:pt x="1422" y="614"/>
                    </a:lnTo>
                    <a:lnTo>
                      <a:pt x="1423" y="614"/>
                    </a:lnTo>
                    <a:lnTo>
                      <a:pt x="1423" y="611"/>
                    </a:lnTo>
                    <a:lnTo>
                      <a:pt x="1423" y="611"/>
                    </a:lnTo>
                    <a:lnTo>
                      <a:pt x="1424" y="614"/>
                    </a:lnTo>
                    <a:lnTo>
                      <a:pt x="1424" y="612"/>
                    </a:lnTo>
                    <a:lnTo>
                      <a:pt x="1424" y="616"/>
                    </a:lnTo>
                    <a:lnTo>
                      <a:pt x="1425" y="615"/>
                    </a:lnTo>
                    <a:lnTo>
                      <a:pt x="1425" y="615"/>
                    </a:lnTo>
                    <a:lnTo>
                      <a:pt x="1426" y="615"/>
                    </a:lnTo>
                    <a:lnTo>
                      <a:pt x="1426" y="614"/>
                    </a:lnTo>
                    <a:lnTo>
                      <a:pt x="1426" y="614"/>
                    </a:lnTo>
                    <a:lnTo>
                      <a:pt x="1427" y="612"/>
                    </a:lnTo>
                    <a:lnTo>
                      <a:pt x="1427" y="609"/>
                    </a:lnTo>
                    <a:lnTo>
                      <a:pt x="1427" y="609"/>
                    </a:lnTo>
                    <a:lnTo>
                      <a:pt x="1429" y="609"/>
                    </a:lnTo>
                    <a:lnTo>
                      <a:pt x="1429" y="610"/>
                    </a:lnTo>
                    <a:lnTo>
                      <a:pt x="1429" y="612"/>
                    </a:lnTo>
                    <a:lnTo>
                      <a:pt x="1430" y="614"/>
                    </a:lnTo>
                    <a:lnTo>
                      <a:pt x="1430" y="615"/>
                    </a:lnTo>
                    <a:lnTo>
                      <a:pt x="1431" y="615"/>
                    </a:lnTo>
                    <a:lnTo>
                      <a:pt x="1431" y="611"/>
                    </a:lnTo>
                    <a:lnTo>
                      <a:pt x="1431" y="609"/>
                    </a:lnTo>
                    <a:lnTo>
                      <a:pt x="1432" y="608"/>
                    </a:lnTo>
                    <a:lnTo>
                      <a:pt x="1432" y="609"/>
                    </a:lnTo>
                    <a:lnTo>
                      <a:pt x="1432" y="610"/>
                    </a:lnTo>
                    <a:lnTo>
                      <a:pt x="1433" y="611"/>
                    </a:lnTo>
                    <a:lnTo>
                      <a:pt x="1433" y="611"/>
                    </a:lnTo>
                    <a:lnTo>
                      <a:pt x="1433" y="609"/>
                    </a:lnTo>
                    <a:lnTo>
                      <a:pt x="1434" y="608"/>
                    </a:lnTo>
                    <a:lnTo>
                      <a:pt x="1434" y="609"/>
                    </a:lnTo>
                    <a:lnTo>
                      <a:pt x="1435" y="609"/>
                    </a:lnTo>
                    <a:lnTo>
                      <a:pt x="1435" y="607"/>
                    </a:lnTo>
                    <a:lnTo>
                      <a:pt x="1435" y="608"/>
                    </a:lnTo>
                    <a:lnTo>
                      <a:pt x="1436" y="606"/>
                    </a:lnTo>
                    <a:lnTo>
                      <a:pt x="1436" y="605"/>
                    </a:lnTo>
                    <a:lnTo>
                      <a:pt x="1436" y="603"/>
                    </a:lnTo>
                    <a:lnTo>
                      <a:pt x="1438" y="603"/>
                    </a:lnTo>
                    <a:lnTo>
                      <a:pt x="1438" y="605"/>
                    </a:lnTo>
                    <a:lnTo>
                      <a:pt x="1438" y="606"/>
                    </a:lnTo>
                    <a:lnTo>
                      <a:pt x="1439" y="606"/>
                    </a:lnTo>
                    <a:lnTo>
                      <a:pt x="1439" y="607"/>
                    </a:lnTo>
                    <a:lnTo>
                      <a:pt x="1440" y="607"/>
                    </a:lnTo>
                    <a:lnTo>
                      <a:pt x="1440" y="608"/>
                    </a:lnTo>
                    <a:lnTo>
                      <a:pt x="1440" y="607"/>
                    </a:lnTo>
                    <a:lnTo>
                      <a:pt x="1441" y="606"/>
                    </a:lnTo>
                    <a:lnTo>
                      <a:pt x="1441" y="607"/>
                    </a:lnTo>
                    <a:lnTo>
                      <a:pt x="1441" y="608"/>
                    </a:lnTo>
                    <a:lnTo>
                      <a:pt x="1442" y="610"/>
                    </a:lnTo>
                    <a:lnTo>
                      <a:pt x="1442" y="611"/>
                    </a:lnTo>
                    <a:lnTo>
                      <a:pt x="1443" y="608"/>
                    </a:lnTo>
                    <a:lnTo>
                      <a:pt x="1443" y="608"/>
                    </a:lnTo>
                    <a:lnTo>
                      <a:pt x="1443" y="607"/>
                    </a:lnTo>
                    <a:lnTo>
                      <a:pt x="1444" y="608"/>
                    </a:lnTo>
                    <a:lnTo>
                      <a:pt x="1444" y="610"/>
                    </a:lnTo>
                    <a:lnTo>
                      <a:pt x="1444" y="609"/>
                    </a:lnTo>
                    <a:lnTo>
                      <a:pt x="1445" y="611"/>
                    </a:lnTo>
                    <a:lnTo>
                      <a:pt x="1445" y="611"/>
                    </a:lnTo>
                    <a:lnTo>
                      <a:pt x="1445" y="612"/>
                    </a:lnTo>
                    <a:lnTo>
                      <a:pt x="1447" y="614"/>
                    </a:lnTo>
                    <a:lnTo>
                      <a:pt x="1447" y="614"/>
                    </a:lnTo>
                    <a:lnTo>
                      <a:pt x="1448" y="614"/>
                    </a:lnTo>
                    <a:lnTo>
                      <a:pt x="1448" y="614"/>
                    </a:lnTo>
                    <a:lnTo>
                      <a:pt x="1448" y="612"/>
                    </a:lnTo>
                    <a:lnTo>
                      <a:pt x="1449" y="611"/>
                    </a:lnTo>
                    <a:lnTo>
                      <a:pt x="1449" y="611"/>
                    </a:lnTo>
                    <a:lnTo>
                      <a:pt x="1449" y="611"/>
                    </a:lnTo>
                    <a:lnTo>
                      <a:pt x="1450" y="610"/>
                    </a:lnTo>
                    <a:lnTo>
                      <a:pt x="1450" y="610"/>
                    </a:lnTo>
                    <a:lnTo>
                      <a:pt x="1450" y="609"/>
                    </a:lnTo>
                    <a:lnTo>
                      <a:pt x="1451" y="608"/>
                    </a:lnTo>
                    <a:lnTo>
                      <a:pt x="1451" y="606"/>
                    </a:lnTo>
                    <a:lnTo>
                      <a:pt x="1452" y="606"/>
                    </a:lnTo>
                    <a:lnTo>
                      <a:pt x="1452" y="605"/>
                    </a:lnTo>
                    <a:lnTo>
                      <a:pt x="1452" y="605"/>
                    </a:lnTo>
                    <a:lnTo>
                      <a:pt x="1453" y="606"/>
                    </a:lnTo>
                    <a:lnTo>
                      <a:pt x="1453" y="605"/>
                    </a:lnTo>
                    <a:lnTo>
                      <a:pt x="1453" y="605"/>
                    </a:lnTo>
                    <a:lnTo>
                      <a:pt x="1454" y="603"/>
                    </a:lnTo>
                    <a:lnTo>
                      <a:pt x="1454" y="605"/>
                    </a:lnTo>
                    <a:lnTo>
                      <a:pt x="1454" y="606"/>
                    </a:lnTo>
                    <a:lnTo>
                      <a:pt x="1456" y="606"/>
                    </a:lnTo>
                    <a:lnTo>
                      <a:pt x="1456" y="608"/>
                    </a:lnTo>
                    <a:lnTo>
                      <a:pt x="1457" y="608"/>
                    </a:lnTo>
                    <a:lnTo>
                      <a:pt x="1457" y="610"/>
                    </a:lnTo>
                    <a:lnTo>
                      <a:pt x="1457" y="609"/>
                    </a:lnTo>
                    <a:lnTo>
                      <a:pt x="1458" y="611"/>
                    </a:lnTo>
                    <a:lnTo>
                      <a:pt x="1458" y="611"/>
                    </a:lnTo>
                    <a:lnTo>
                      <a:pt x="1458" y="611"/>
                    </a:lnTo>
                    <a:lnTo>
                      <a:pt x="1459" y="611"/>
                    </a:lnTo>
                    <a:lnTo>
                      <a:pt x="1459" y="609"/>
                    </a:lnTo>
                    <a:lnTo>
                      <a:pt x="1459" y="608"/>
                    </a:lnTo>
                    <a:lnTo>
                      <a:pt x="1460" y="607"/>
                    </a:lnTo>
                    <a:lnTo>
                      <a:pt x="1460" y="605"/>
                    </a:lnTo>
                    <a:lnTo>
                      <a:pt x="1461" y="605"/>
                    </a:lnTo>
                    <a:lnTo>
                      <a:pt x="1461" y="606"/>
                    </a:lnTo>
                    <a:lnTo>
                      <a:pt x="1461" y="606"/>
                    </a:lnTo>
                    <a:lnTo>
                      <a:pt x="1462" y="608"/>
                    </a:lnTo>
                    <a:lnTo>
                      <a:pt x="1462" y="606"/>
                    </a:lnTo>
                    <a:lnTo>
                      <a:pt x="1462" y="608"/>
                    </a:lnTo>
                    <a:lnTo>
                      <a:pt x="1463" y="608"/>
                    </a:lnTo>
                    <a:lnTo>
                      <a:pt x="1463" y="609"/>
                    </a:lnTo>
                    <a:lnTo>
                      <a:pt x="1463" y="609"/>
                    </a:lnTo>
                    <a:lnTo>
                      <a:pt x="1465" y="608"/>
                    </a:lnTo>
                    <a:lnTo>
                      <a:pt x="1465" y="608"/>
                    </a:lnTo>
                    <a:lnTo>
                      <a:pt x="1466" y="606"/>
                    </a:lnTo>
                    <a:lnTo>
                      <a:pt x="1466" y="606"/>
                    </a:lnTo>
                    <a:lnTo>
                      <a:pt x="1466" y="606"/>
                    </a:lnTo>
                    <a:lnTo>
                      <a:pt x="1467" y="606"/>
                    </a:lnTo>
                    <a:lnTo>
                      <a:pt x="1467" y="607"/>
                    </a:lnTo>
                    <a:lnTo>
                      <a:pt x="1467" y="606"/>
                    </a:lnTo>
                    <a:lnTo>
                      <a:pt x="1468" y="606"/>
                    </a:lnTo>
                    <a:lnTo>
                      <a:pt x="1468" y="603"/>
                    </a:lnTo>
                    <a:lnTo>
                      <a:pt x="1468" y="605"/>
                    </a:lnTo>
                    <a:lnTo>
                      <a:pt x="1469" y="606"/>
                    </a:lnTo>
                    <a:lnTo>
                      <a:pt x="1469" y="605"/>
                    </a:lnTo>
                    <a:lnTo>
                      <a:pt x="1470" y="606"/>
                    </a:lnTo>
                    <a:lnTo>
                      <a:pt x="1470" y="607"/>
                    </a:lnTo>
                    <a:lnTo>
                      <a:pt x="1470" y="608"/>
                    </a:lnTo>
                    <a:lnTo>
                      <a:pt x="1471" y="607"/>
                    </a:lnTo>
                    <a:lnTo>
                      <a:pt x="1471" y="608"/>
                    </a:lnTo>
                    <a:lnTo>
                      <a:pt x="1471" y="607"/>
                    </a:lnTo>
                    <a:lnTo>
                      <a:pt x="1472" y="608"/>
                    </a:lnTo>
                    <a:lnTo>
                      <a:pt x="1472" y="608"/>
                    </a:lnTo>
                    <a:lnTo>
                      <a:pt x="1472" y="609"/>
                    </a:lnTo>
                    <a:lnTo>
                      <a:pt x="1474" y="608"/>
                    </a:lnTo>
                    <a:lnTo>
                      <a:pt x="1474" y="608"/>
                    </a:lnTo>
                    <a:lnTo>
                      <a:pt x="1475" y="607"/>
                    </a:lnTo>
                    <a:lnTo>
                      <a:pt x="1475" y="607"/>
                    </a:lnTo>
                    <a:lnTo>
                      <a:pt x="1475" y="607"/>
                    </a:lnTo>
                    <a:lnTo>
                      <a:pt x="1476" y="608"/>
                    </a:lnTo>
                    <a:lnTo>
                      <a:pt x="1476" y="608"/>
                    </a:lnTo>
                    <a:lnTo>
                      <a:pt x="1476" y="607"/>
                    </a:lnTo>
                    <a:lnTo>
                      <a:pt x="1477" y="608"/>
                    </a:lnTo>
                    <a:lnTo>
                      <a:pt x="1477" y="607"/>
                    </a:lnTo>
                    <a:lnTo>
                      <a:pt x="1477" y="607"/>
                    </a:lnTo>
                    <a:lnTo>
                      <a:pt x="1478" y="608"/>
                    </a:lnTo>
                    <a:lnTo>
                      <a:pt x="1478" y="609"/>
                    </a:lnTo>
                    <a:lnTo>
                      <a:pt x="1479" y="607"/>
                    </a:lnTo>
                    <a:lnTo>
                      <a:pt x="1479" y="606"/>
                    </a:lnTo>
                    <a:lnTo>
                      <a:pt x="1479" y="606"/>
                    </a:lnTo>
                    <a:lnTo>
                      <a:pt x="1480" y="606"/>
                    </a:lnTo>
                    <a:lnTo>
                      <a:pt x="1480" y="603"/>
                    </a:lnTo>
                    <a:lnTo>
                      <a:pt x="1480" y="603"/>
                    </a:lnTo>
                    <a:lnTo>
                      <a:pt x="1481" y="603"/>
                    </a:lnTo>
                    <a:lnTo>
                      <a:pt x="1481" y="606"/>
                    </a:lnTo>
                    <a:lnTo>
                      <a:pt x="1481" y="606"/>
                    </a:lnTo>
                    <a:lnTo>
                      <a:pt x="1483" y="606"/>
                    </a:lnTo>
                    <a:lnTo>
                      <a:pt x="1483" y="605"/>
                    </a:lnTo>
                    <a:lnTo>
                      <a:pt x="1484" y="605"/>
                    </a:lnTo>
                    <a:lnTo>
                      <a:pt x="1484" y="603"/>
                    </a:lnTo>
                    <a:lnTo>
                      <a:pt x="1484" y="602"/>
                    </a:lnTo>
                    <a:lnTo>
                      <a:pt x="1485" y="603"/>
                    </a:lnTo>
                    <a:lnTo>
                      <a:pt x="1485" y="606"/>
                    </a:lnTo>
                    <a:lnTo>
                      <a:pt x="1485" y="606"/>
                    </a:lnTo>
                    <a:lnTo>
                      <a:pt x="1486" y="605"/>
                    </a:lnTo>
                    <a:lnTo>
                      <a:pt x="1486" y="606"/>
                    </a:lnTo>
                    <a:lnTo>
                      <a:pt x="1487" y="605"/>
                    </a:lnTo>
                    <a:lnTo>
                      <a:pt x="1487" y="606"/>
                    </a:lnTo>
                    <a:lnTo>
                      <a:pt x="1487" y="605"/>
                    </a:lnTo>
                    <a:lnTo>
                      <a:pt x="1488" y="605"/>
                    </a:lnTo>
                    <a:lnTo>
                      <a:pt x="1488" y="605"/>
                    </a:lnTo>
                    <a:lnTo>
                      <a:pt x="1488" y="601"/>
                    </a:lnTo>
                    <a:lnTo>
                      <a:pt x="1489" y="602"/>
                    </a:lnTo>
                    <a:lnTo>
                      <a:pt x="1489" y="601"/>
                    </a:lnTo>
                    <a:lnTo>
                      <a:pt x="1489" y="600"/>
                    </a:lnTo>
                    <a:lnTo>
                      <a:pt x="1490" y="602"/>
                    </a:lnTo>
                    <a:lnTo>
                      <a:pt x="1490" y="602"/>
                    </a:lnTo>
                    <a:lnTo>
                      <a:pt x="1492" y="603"/>
                    </a:lnTo>
                    <a:lnTo>
                      <a:pt x="1492" y="607"/>
                    </a:lnTo>
                    <a:lnTo>
                      <a:pt x="1492" y="607"/>
                    </a:lnTo>
                    <a:lnTo>
                      <a:pt x="1493" y="609"/>
                    </a:lnTo>
                    <a:lnTo>
                      <a:pt x="1493" y="609"/>
                    </a:lnTo>
                    <a:lnTo>
                      <a:pt x="1493" y="608"/>
                    </a:lnTo>
                    <a:lnTo>
                      <a:pt x="1494" y="611"/>
                    </a:lnTo>
                    <a:lnTo>
                      <a:pt x="1494" y="611"/>
                    </a:lnTo>
                    <a:lnTo>
                      <a:pt x="1494" y="612"/>
                    </a:lnTo>
                    <a:lnTo>
                      <a:pt x="1495" y="611"/>
                    </a:lnTo>
                    <a:lnTo>
                      <a:pt x="1495" y="608"/>
                    </a:lnTo>
                    <a:lnTo>
                      <a:pt x="1496" y="608"/>
                    </a:lnTo>
                    <a:lnTo>
                      <a:pt x="1496" y="608"/>
                    </a:lnTo>
                    <a:lnTo>
                      <a:pt x="1496" y="610"/>
                    </a:lnTo>
                    <a:lnTo>
                      <a:pt x="1497" y="609"/>
                    </a:lnTo>
                    <a:lnTo>
                      <a:pt x="1497" y="607"/>
                    </a:lnTo>
                    <a:lnTo>
                      <a:pt x="1497" y="608"/>
                    </a:lnTo>
                    <a:lnTo>
                      <a:pt x="1498" y="605"/>
                    </a:lnTo>
                    <a:lnTo>
                      <a:pt x="1498" y="606"/>
                    </a:lnTo>
                    <a:lnTo>
                      <a:pt x="1498" y="603"/>
                    </a:lnTo>
                    <a:lnTo>
                      <a:pt x="1499" y="605"/>
                    </a:lnTo>
                    <a:lnTo>
                      <a:pt x="1499" y="605"/>
                    </a:lnTo>
                    <a:lnTo>
                      <a:pt x="1501" y="605"/>
                    </a:lnTo>
                    <a:lnTo>
                      <a:pt x="1501" y="607"/>
                    </a:lnTo>
                    <a:lnTo>
                      <a:pt x="1501" y="609"/>
                    </a:lnTo>
                    <a:lnTo>
                      <a:pt x="1502" y="611"/>
                    </a:lnTo>
                    <a:lnTo>
                      <a:pt x="1502" y="611"/>
                    </a:lnTo>
                    <a:lnTo>
                      <a:pt x="1502" y="611"/>
                    </a:lnTo>
                    <a:lnTo>
                      <a:pt x="1503" y="611"/>
                    </a:lnTo>
                    <a:lnTo>
                      <a:pt x="1503" y="609"/>
                    </a:lnTo>
                    <a:lnTo>
                      <a:pt x="1503" y="607"/>
                    </a:lnTo>
                    <a:lnTo>
                      <a:pt x="1504" y="607"/>
                    </a:lnTo>
                    <a:lnTo>
                      <a:pt x="1504" y="608"/>
                    </a:lnTo>
                    <a:lnTo>
                      <a:pt x="1505" y="607"/>
                    </a:lnTo>
                    <a:lnTo>
                      <a:pt x="1505" y="607"/>
                    </a:lnTo>
                    <a:lnTo>
                      <a:pt x="1505" y="607"/>
                    </a:lnTo>
                    <a:lnTo>
                      <a:pt x="1506" y="603"/>
                    </a:lnTo>
                    <a:lnTo>
                      <a:pt x="1506" y="601"/>
                    </a:lnTo>
                    <a:lnTo>
                      <a:pt x="1506" y="601"/>
                    </a:lnTo>
                    <a:lnTo>
                      <a:pt x="1507" y="601"/>
                    </a:lnTo>
                    <a:lnTo>
                      <a:pt x="1507" y="602"/>
                    </a:lnTo>
                    <a:lnTo>
                      <a:pt x="1507" y="602"/>
                    </a:lnTo>
                    <a:lnTo>
                      <a:pt x="1508" y="601"/>
                    </a:lnTo>
                    <a:lnTo>
                      <a:pt x="1508" y="601"/>
                    </a:lnTo>
                    <a:lnTo>
                      <a:pt x="1510" y="601"/>
                    </a:lnTo>
                    <a:lnTo>
                      <a:pt x="1510" y="600"/>
                    </a:lnTo>
                    <a:lnTo>
                      <a:pt x="1510" y="602"/>
                    </a:lnTo>
                    <a:lnTo>
                      <a:pt x="1511" y="602"/>
                    </a:lnTo>
                    <a:lnTo>
                      <a:pt x="1511" y="603"/>
                    </a:lnTo>
                    <a:lnTo>
                      <a:pt x="1511" y="606"/>
                    </a:lnTo>
                    <a:lnTo>
                      <a:pt x="1512" y="606"/>
                    </a:lnTo>
                    <a:lnTo>
                      <a:pt x="1512" y="607"/>
                    </a:lnTo>
                    <a:lnTo>
                      <a:pt x="1512" y="609"/>
                    </a:lnTo>
                    <a:lnTo>
                      <a:pt x="1513" y="608"/>
                    </a:lnTo>
                    <a:lnTo>
                      <a:pt x="1513" y="607"/>
                    </a:lnTo>
                    <a:lnTo>
                      <a:pt x="1514" y="608"/>
                    </a:lnTo>
                    <a:lnTo>
                      <a:pt x="1514" y="608"/>
                    </a:lnTo>
                    <a:lnTo>
                      <a:pt x="1514" y="607"/>
                    </a:lnTo>
                    <a:lnTo>
                      <a:pt x="1515" y="606"/>
                    </a:lnTo>
                    <a:lnTo>
                      <a:pt x="1515" y="607"/>
                    </a:lnTo>
                    <a:lnTo>
                      <a:pt x="1515" y="608"/>
                    </a:lnTo>
                    <a:lnTo>
                      <a:pt x="1516" y="609"/>
                    </a:lnTo>
                    <a:lnTo>
                      <a:pt x="1516" y="611"/>
                    </a:lnTo>
                    <a:lnTo>
                      <a:pt x="1516" y="611"/>
                    </a:lnTo>
                    <a:lnTo>
                      <a:pt x="1517" y="609"/>
                    </a:lnTo>
                    <a:lnTo>
                      <a:pt x="1517" y="609"/>
                    </a:lnTo>
                    <a:lnTo>
                      <a:pt x="1519" y="610"/>
                    </a:lnTo>
                    <a:lnTo>
                      <a:pt x="1519" y="609"/>
                    </a:lnTo>
                    <a:lnTo>
                      <a:pt x="1519" y="607"/>
                    </a:lnTo>
                    <a:lnTo>
                      <a:pt x="1520" y="607"/>
                    </a:lnTo>
                    <a:lnTo>
                      <a:pt x="1520" y="605"/>
                    </a:lnTo>
                    <a:lnTo>
                      <a:pt x="1520" y="605"/>
                    </a:lnTo>
                    <a:lnTo>
                      <a:pt x="1521" y="606"/>
                    </a:lnTo>
                    <a:lnTo>
                      <a:pt x="1521" y="606"/>
                    </a:lnTo>
                    <a:lnTo>
                      <a:pt x="1521" y="607"/>
                    </a:lnTo>
                    <a:lnTo>
                      <a:pt x="1522" y="608"/>
                    </a:lnTo>
                    <a:lnTo>
                      <a:pt x="1522" y="607"/>
                    </a:lnTo>
                    <a:lnTo>
                      <a:pt x="1523" y="607"/>
                    </a:lnTo>
                    <a:lnTo>
                      <a:pt x="1523" y="607"/>
                    </a:lnTo>
                    <a:lnTo>
                      <a:pt x="1523" y="607"/>
                    </a:lnTo>
                    <a:lnTo>
                      <a:pt x="1524" y="607"/>
                    </a:lnTo>
                    <a:lnTo>
                      <a:pt x="1524" y="606"/>
                    </a:lnTo>
                    <a:lnTo>
                      <a:pt x="1524" y="606"/>
                    </a:lnTo>
                    <a:lnTo>
                      <a:pt x="1525" y="603"/>
                    </a:lnTo>
                    <a:lnTo>
                      <a:pt x="1525" y="605"/>
                    </a:lnTo>
                    <a:lnTo>
                      <a:pt x="1526" y="606"/>
                    </a:lnTo>
                    <a:lnTo>
                      <a:pt x="1526" y="608"/>
                    </a:lnTo>
                    <a:lnTo>
                      <a:pt x="1526" y="609"/>
                    </a:lnTo>
                    <a:lnTo>
                      <a:pt x="1528" y="609"/>
                    </a:lnTo>
                    <a:lnTo>
                      <a:pt x="1528" y="609"/>
                    </a:lnTo>
                    <a:lnTo>
                      <a:pt x="1528" y="608"/>
                    </a:lnTo>
                    <a:lnTo>
                      <a:pt x="1529" y="608"/>
                    </a:lnTo>
                    <a:lnTo>
                      <a:pt x="1529" y="608"/>
                    </a:lnTo>
                    <a:lnTo>
                      <a:pt x="1529" y="606"/>
                    </a:lnTo>
                    <a:lnTo>
                      <a:pt x="1530" y="607"/>
                    </a:lnTo>
                    <a:lnTo>
                      <a:pt x="1530" y="607"/>
                    </a:lnTo>
                    <a:lnTo>
                      <a:pt x="1531" y="607"/>
                    </a:lnTo>
                    <a:lnTo>
                      <a:pt x="1531" y="610"/>
                    </a:lnTo>
                    <a:lnTo>
                      <a:pt x="1531" y="609"/>
                    </a:lnTo>
                    <a:lnTo>
                      <a:pt x="1532" y="608"/>
                    </a:lnTo>
                    <a:lnTo>
                      <a:pt x="1532" y="609"/>
                    </a:lnTo>
                    <a:lnTo>
                      <a:pt x="1532" y="609"/>
                    </a:lnTo>
                    <a:lnTo>
                      <a:pt x="1533" y="610"/>
                    </a:lnTo>
                    <a:lnTo>
                      <a:pt x="1533" y="608"/>
                    </a:lnTo>
                    <a:lnTo>
                      <a:pt x="1533" y="607"/>
                    </a:lnTo>
                    <a:lnTo>
                      <a:pt x="1534" y="608"/>
                    </a:lnTo>
                    <a:lnTo>
                      <a:pt x="1534" y="605"/>
                    </a:lnTo>
                    <a:lnTo>
                      <a:pt x="1535" y="602"/>
                    </a:lnTo>
                    <a:lnTo>
                      <a:pt x="1535" y="602"/>
                    </a:lnTo>
                    <a:lnTo>
                      <a:pt x="1535" y="601"/>
                    </a:lnTo>
                    <a:lnTo>
                      <a:pt x="1537" y="601"/>
                    </a:lnTo>
                    <a:lnTo>
                      <a:pt x="1537" y="601"/>
                    </a:lnTo>
                    <a:lnTo>
                      <a:pt x="1537" y="602"/>
                    </a:lnTo>
                    <a:lnTo>
                      <a:pt x="1538" y="603"/>
                    </a:lnTo>
                    <a:lnTo>
                      <a:pt x="1538" y="605"/>
                    </a:lnTo>
                    <a:lnTo>
                      <a:pt x="1538" y="607"/>
                    </a:lnTo>
                    <a:lnTo>
                      <a:pt x="1539" y="607"/>
                    </a:lnTo>
                    <a:lnTo>
                      <a:pt x="1539" y="608"/>
                    </a:lnTo>
                    <a:lnTo>
                      <a:pt x="1540" y="609"/>
                    </a:lnTo>
                    <a:lnTo>
                      <a:pt x="1540" y="608"/>
                    </a:lnTo>
                    <a:lnTo>
                      <a:pt x="1540" y="608"/>
                    </a:lnTo>
                    <a:lnTo>
                      <a:pt x="1541" y="608"/>
                    </a:lnTo>
                    <a:lnTo>
                      <a:pt x="1541" y="605"/>
                    </a:lnTo>
                    <a:lnTo>
                      <a:pt x="1541" y="605"/>
                    </a:lnTo>
                    <a:lnTo>
                      <a:pt x="1542" y="603"/>
                    </a:lnTo>
                    <a:lnTo>
                      <a:pt x="1542" y="603"/>
                    </a:lnTo>
                    <a:lnTo>
                      <a:pt x="1542" y="603"/>
                    </a:lnTo>
                    <a:lnTo>
                      <a:pt x="1543" y="601"/>
                    </a:lnTo>
                    <a:lnTo>
                      <a:pt x="1543" y="603"/>
                    </a:lnTo>
                    <a:lnTo>
                      <a:pt x="1544" y="605"/>
                    </a:lnTo>
                    <a:lnTo>
                      <a:pt x="1544" y="606"/>
                    </a:lnTo>
                    <a:lnTo>
                      <a:pt x="1544" y="607"/>
                    </a:lnTo>
                    <a:lnTo>
                      <a:pt x="1546" y="607"/>
                    </a:lnTo>
                    <a:lnTo>
                      <a:pt x="1546" y="607"/>
                    </a:lnTo>
                    <a:lnTo>
                      <a:pt x="1546" y="609"/>
                    </a:lnTo>
                    <a:lnTo>
                      <a:pt x="1547" y="609"/>
                    </a:lnTo>
                    <a:lnTo>
                      <a:pt x="1547" y="609"/>
                    </a:lnTo>
                    <a:lnTo>
                      <a:pt x="1547" y="609"/>
                    </a:lnTo>
                    <a:lnTo>
                      <a:pt x="1548" y="610"/>
                    </a:lnTo>
                    <a:lnTo>
                      <a:pt x="1548" y="609"/>
                    </a:lnTo>
                    <a:lnTo>
                      <a:pt x="1549" y="610"/>
                    </a:lnTo>
                    <a:lnTo>
                      <a:pt x="1549" y="609"/>
                    </a:lnTo>
                    <a:lnTo>
                      <a:pt x="1549" y="609"/>
                    </a:lnTo>
                    <a:lnTo>
                      <a:pt x="1550" y="608"/>
                    </a:lnTo>
                    <a:lnTo>
                      <a:pt x="1550" y="607"/>
                    </a:lnTo>
                    <a:lnTo>
                      <a:pt x="1550" y="607"/>
                    </a:lnTo>
                    <a:lnTo>
                      <a:pt x="1551" y="607"/>
                    </a:lnTo>
                    <a:lnTo>
                      <a:pt x="1551" y="606"/>
                    </a:lnTo>
                    <a:lnTo>
                      <a:pt x="1551" y="607"/>
                    </a:lnTo>
                    <a:lnTo>
                      <a:pt x="1552" y="608"/>
                    </a:lnTo>
                    <a:lnTo>
                      <a:pt x="1552" y="607"/>
                    </a:lnTo>
                    <a:lnTo>
                      <a:pt x="1553" y="606"/>
                    </a:lnTo>
                    <a:lnTo>
                      <a:pt x="1553" y="606"/>
                    </a:lnTo>
                    <a:lnTo>
                      <a:pt x="1553" y="606"/>
                    </a:lnTo>
                    <a:lnTo>
                      <a:pt x="1555" y="603"/>
                    </a:lnTo>
                    <a:lnTo>
                      <a:pt x="1555" y="605"/>
                    </a:lnTo>
                    <a:lnTo>
                      <a:pt x="1555" y="606"/>
                    </a:lnTo>
                    <a:lnTo>
                      <a:pt x="1556" y="607"/>
                    </a:lnTo>
                    <a:lnTo>
                      <a:pt x="1556" y="607"/>
                    </a:lnTo>
                    <a:lnTo>
                      <a:pt x="1556" y="606"/>
                    </a:lnTo>
                    <a:lnTo>
                      <a:pt x="1557" y="605"/>
                    </a:lnTo>
                    <a:lnTo>
                      <a:pt x="1557" y="605"/>
                    </a:lnTo>
                    <a:lnTo>
                      <a:pt x="1558" y="606"/>
                    </a:lnTo>
                    <a:lnTo>
                      <a:pt x="1558" y="607"/>
                    </a:lnTo>
                    <a:lnTo>
                      <a:pt x="1558" y="608"/>
                    </a:lnTo>
                    <a:lnTo>
                      <a:pt x="1559" y="608"/>
                    </a:lnTo>
                    <a:lnTo>
                      <a:pt x="1559" y="608"/>
                    </a:lnTo>
                    <a:lnTo>
                      <a:pt x="1559" y="608"/>
                    </a:lnTo>
                    <a:lnTo>
                      <a:pt x="1560" y="609"/>
                    </a:lnTo>
                    <a:lnTo>
                      <a:pt x="1560" y="610"/>
                    </a:lnTo>
                    <a:lnTo>
                      <a:pt x="1560" y="611"/>
                    </a:lnTo>
                    <a:lnTo>
                      <a:pt x="1561" y="611"/>
                    </a:lnTo>
                    <a:lnTo>
                      <a:pt x="1561" y="612"/>
                    </a:lnTo>
                    <a:lnTo>
                      <a:pt x="1562" y="612"/>
                    </a:lnTo>
                    <a:lnTo>
                      <a:pt x="1562" y="611"/>
                    </a:lnTo>
                    <a:lnTo>
                      <a:pt x="1562" y="609"/>
                    </a:lnTo>
                    <a:lnTo>
                      <a:pt x="1564" y="609"/>
                    </a:lnTo>
                    <a:lnTo>
                      <a:pt x="1564" y="608"/>
                    </a:lnTo>
                    <a:lnTo>
                      <a:pt x="1564" y="608"/>
                    </a:lnTo>
                    <a:lnTo>
                      <a:pt x="1565" y="608"/>
                    </a:lnTo>
                    <a:lnTo>
                      <a:pt x="1565" y="609"/>
                    </a:lnTo>
                    <a:lnTo>
                      <a:pt x="1565" y="608"/>
                    </a:lnTo>
                    <a:lnTo>
                      <a:pt x="1566" y="609"/>
                    </a:lnTo>
                    <a:lnTo>
                      <a:pt x="1566" y="609"/>
                    </a:lnTo>
                    <a:lnTo>
                      <a:pt x="1567" y="607"/>
                    </a:lnTo>
                    <a:lnTo>
                      <a:pt x="1567" y="605"/>
                    </a:lnTo>
                    <a:lnTo>
                      <a:pt x="1567" y="603"/>
                    </a:lnTo>
                    <a:lnTo>
                      <a:pt x="1568" y="605"/>
                    </a:lnTo>
                    <a:lnTo>
                      <a:pt x="1568" y="603"/>
                    </a:lnTo>
                    <a:lnTo>
                      <a:pt x="1568" y="602"/>
                    </a:lnTo>
                    <a:lnTo>
                      <a:pt x="1569" y="602"/>
                    </a:lnTo>
                    <a:lnTo>
                      <a:pt x="1569" y="600"/>
                    </a:lnTo>
                    <a:lnTo>
                      <a:pt x="1570" y="600"/>
                    </a:lnTo>
                    <a:lnTo>
                      <a:pt x="1570" y="600"/>
                    </a:lnTo>
                    <a:lnTo>
                      <a:pt x="1570" y="599"/>
                    </a:lnTo>
                    <a:lnTo>
                      <a:pt x="1571" y="599"/>
                    </a:lnTo>
                    <a:lnTo>
                      <a:pt x="1571" y="600"/>
                    </a:lnTo>
                    <a:lnTo>
                      <a:pt x="1571" y="602"/>
                    </a:lnTo>
                    <a:lnTo>
                      <a:pt x="1573" y="605"/>
                    </a:lnTo>
                    <a:lnTo>
                      <a:pt x="1573" y="605"/>
                    </a:lnTo>
                    <a:lnTo>
                      <a:pt x="1573" y="608"/>
                    </a:lnTo>
                    <a:lnTo>
                      <a:pt x="1574" y="608"/>
                    </a:lnTo>
                    <a:lnTo>
                      <a:pt x="1574" y="609"/>
                    </a:lnTo>
                    <a:lnTo>
                      <a:pt x="1575" y="609"/>
                    </a:lnTo>
                    <a:lnTo>
                      <a:pt x="1575" y="609"/>
                    </a:lnTo>
                    <a:lnTo>
                      <a:pt x="1575" y="610"/>
                    </a:lnTo>
                    <a:lnTo>
                      <a:pt x="1576" y="611"/>
                    </a:lnTo>
                    <a:lnTo>
                      <a:pt x="1576" y="610"/>
                    </a:lnTo>
                    <a:lnTo>
                      <a:pt x="1576" y="612"/>
                    </a:lnTo>
                    <a:lnTo>
                      <a:pt x="1577" y="614"/>
                    </a:lnTo>
                    <a:lnTo>
                      <a:pt x="1577" y="614"/>
                    </a:lnTo>
                    <a:lnTo>
                      <a:pt x="1577" y="616"/>
                    </a:lnTo>
                    <a:lnTo>
                      <a:pt x="1578" y="614"/>
                    </a:lnTo>
                    <a:lnTo>
                      <a:pt x="1578" y="612"/>
                    </a:lnTo>
                    <a:lnTo>
                      <a:pt x="1579" y="609"/>
                    </a:lnTo>
                    <a:lnTo>
                      <a:pt x="1579" y="609"/>
                    </a:lnTo>
                    <a:lnTo>
                      <a:pt x="1579" y="606"/>
                    </a:lnTo>
                    <a:lnTo>
                      <a:pt x="1580" y="605"/>
                    </a:lnTo>
                    <a:lnTo>
                      <a:pt x="1580" y="603"/>
                    </a:lnTo>
                    <a:lnTo>
                      <a:pt x="1580" y="600"/>
                    </a:lnTo>
                    <a:lnTo>
                      <a:pt x="1582" y="601"/>
                    </a:lnTo>
                    <a:lnTo>
                      <a:pt x="1582" y="602"/>
                    </a:lnTo>
                    <a:lnTo>
                      <a:pt x="1582" y="605"/>
                    </a:lnTo>
                    <a:lnTo>
                      <a:pt x="1583" y="605"/>
                    </a:lnTo>
                    <a:lnTo>
                      <a:pt x="1583" y="608"/>
                    </a:lnTo>
                    <a:lnTo>
                      <a:pt x="1584" y="608"/>
                    </a:lnTo>
                    <a:lnTo>
                      <a:pt x="1584" y="609"/>
                    </a:lnTo>
                    <a:lnTo>
                      <a:pt x="1584" y="609"/>
                    </a:lnTo>
                    <a:lnTo>
                      <a:pt x="1585" y="610"/>
                    </a:lnTo>
                    <a:lnTo>
                      <a:pt x="1585" y="612"/>
                    </a:lnTo>
                    <a:lnTo>
                      <a:pt x="1585" y="614"/>
                    </a:lnTo>
                    <a:lnTo>
                      <a:pt x="1586" y="614"/>
                    </a:lnTo>
                    <a:lnTo>
                      <a:pt x="1586" y="614"/>
                    </a:lnTo>
                    <a:lnTo>
                      <a:pt x="1586" y="611"/>
                    </a:lnTo>
                    <a:lnTo>
                      <a:pt x="1587" y="612"/>
                    </a:lnTo>
                    <a:lnTo>
                      <a:pt x="1587" y="614"/>
                    </a:lnTo>
                    <a:lnTo>
                      <a:pt x="1588" y="615"/>
                    </a:lnTo>
                    <a:lnTo>
                      <a:pt x="1588" y="615"/>
                    </a:lnTo>
                    <a:lnTo>
                      <a:pt x="1588" y="615"/>
                    </a:lnTo>
                    <a:lnTo>
                      <a:pt x="1589" y="614"/>
                    </a:lnTo>
                    <a:lnTo>
                      <a:pt x="1589" y="612"/>
                    </a:lnTo>
                    <a:lnTo>
                      <a:pt x="1589" y="612"/>
                    </a:lnTo>
                    <a:lnTo>
                      <a:pt x="1591" y="612"/>
                    </a:lnTo>
                    <a:lnTo>
                      <a:pt x="1591" y="611"/>
                    </a:lnTo>
                    <a:lnTo>
                      <a:pt x="1591" y="612"/>
                    </a:lnTo>
                    <a:lnTo>
                      <a:pt x="1592" y="612"/>
                    </a:lnTo>
                    <a:lnTo>
                      <a:pt x="1592" y="612"/>
                    </a:lnTo>
                    <a:lnTo>
                      <a:pt x="1593" y="614"/>
                    </a:lnTo>
                    <a:lnTo>
                      <a:pt x="1593" y="615"/>
                    </a:lnTo>
                    <a:lnTo>
                      <a:pt x="1593" y="614"/>
                    </a:lnTo>
                    <a:lnTo>
                      <a:pt x="1594" y="614"/>
                    </a:lnTo>
                    <a:lnTo>
                      <a:pt x="1594" y="615"/>
                    </a:lnTo>
                    <a:lnTo>
                      <a:pt x="1594" y="612"/>
                    </a:lnTo>
                    <a:lnTo>
                      <a:pt x="1595" y="614"/>
                    </a:lnTo>
                    <a:lnTo>
                      <a:pt x="1595" y="615"/>
                    </a:lnTo>
                    <a:lnTo>
                      <a:pt x="1595" y="614"/>
                    </a:lnTo>
                    <a:lnTo>
                      <a:pt x="1596" y="615"/>
                    </a:lnTo>
                    <a:lnTo>
                      <a:pt x="1596" y="612"/>
                    </a:lnTo>
                    <a:lnTo>
                      <a:pt x="1597" y="611"/>
                    </a:lnTo>
                    <a:lnTo>
                      <a:pt x="1597" y="609"/>
                    </a:lnTo>
                    <a:lnTo>
                      <a:pt x="1597" y="609"/>
                    </a:lnTo>
                    <a:lnTo>
                      <a:pt x="1598" y="608"/>
                    </a:lnTo>
                    <a:lnTo>
                      <a:pt x="1598" y="610"/>
                    </a:lnTo>
                    <a:lnTo>
                      <a:pt x="1598" y="609"/>
                    </a:lnTo>
                    <a:lnTo>
                      <a:pt x="1600" y="609"/>
                    </a:lnTo>
                    <a:lnTo>
                      <a:pt x="1600" y="610"/>
                    </a:lnTo>
                    <a:lnTo>
                      <a:pt x="1600" y="610"/>
                    </a:lnTo>
                    <a:lnTo>
                      <a:pt x="1601" y="610"/>
                    </a:lnTo>
                    <a:lnTo>
                      <a:pt x="1601" y="611"/>
                    </a:lnTo>
                    <a:lnTo>
                      <a:pt x="1602" y="609"/>
                    </a:lnTo>
                    <a:lnTo>
                      <a:pt x="1602" y="609"/>
                    </a:lnTo>
                    <a:lnTo>
                      <a:pt x="1602" y="608"/>
                    </a:lnTo>
                    <a:lnTo>
                      <a:pt x="1603" y="608"/>
                    </a:lnTo>
                    <a:lnTo>
                      <a:pt x="1603" y="608"/>
                    </a:lnTo>
                    <a:lnTo>
                      <a:pt x="1603" y="608"/>
                    </a:lnTo>
                    <a:lnTo>
                      <a:pt x="1604" y="607"/>
                    </a:lnTo>
                    <a:lnTo>
                      <a:pt x="1604" y="608"/>
                    </a:lnTo>
                    <a:lnTo>
                      <a:pt x="1604" y="607"/>
                    </a:lnTo>
                    <a:lnTo>
                      <a:pt x="1605" y="608"/>
                    </a:lnTo>
                    <a:lnTo>
                      <a:pt x="1605" y="609"/>
                    </a:lnTo>
                    <a:lnTo>
                      <a:pt x="1606" y="611"/>
                    </a:lnTo>
                    <a:lnTo>
                      <a:pt x="1606" y="608"/>
                    </a:lnTo>
                    <a:lnTo>
                      <a:pt x="1606" y="608"/>
                    </a:lnTo>
                    <a:lnTo>
                      <a:pt x="1607" y="608"/>
                    </a:lnTo>
                    <a:lnTo>
                      <a:pt x="1607" y="607"/>
                    </a:lnTo>
                    <a:lnTo>
                      <a:pt x="1607" y="608"/>
                    </a:lnTo>
                    <a:lnTo>
                      <a:pt x="1609" y="609"/>
                    </a:lnTo>
                    <a:lnTo>
                      <a:pt x="1609" y="609"/>
                    </a:lnTo>
                    <a:lnTo>
                      <a:pt x="1609" y="609"/>
                    </a:lnTo>
                    <a:lnTo>
                      <a:pt x="1610" y="611"/>
                    </a:lnTo>
                    <a:lnTo>
                      <a:pt x="1610" y="614"/>
                    </a:lnTo>
                    <a:lnTo>
                      <a:pt x="1611" y="615"/>
                    </a:lnTo>
                    <a:lnTo>
                      <a:pt x="1611" y="616"/>
                    </a:lnTo>
                    <a:lnTo>
                      <a:pt x="1611" y="617"/>
                    </a:lnTo>
                    <a:lnTo>
                      <a:pt x="1612" y="615"/>
                    </a:lnTo>
                    <a:lnTo>
                      <a:pt x="1612" y="614"/>
                    </a:lnTo>
                    <a:lnTo>
                      <a:pt x="1612" y="612"/>
                    </a:lnTo>
                    <a:lnTo>
                      <a:pt x="1613" y="611"/>
                    </a:lnTo>
                    <a:lnTo>
                      <a:pt x="1613" y="611"/>
                    </a:lnTo>
                    <a:lnTo>
                      <a:pt x="1614" y="609"/>
                    </a:lnTo>
                    <a:lnTo>
                      <a:pt x="1614" y="608"/>
                    </a:lnTo>
                    <a:lnTo>
                      <a:pt x="1614" y="609"/>
                    </a:lnTo>
                    <a:lnTo>
                      <a:pt x="1615" y="611"/>
                    </a:lnTo>
                    <a:lnTo>
                      <a:pt x="1615" y="614"/>
                    </a:lnTo>
                    <a:lnTo>
                      <a:pt x="1615" y="615"/>
                    </a:lnTo>
                    <a:lnTo>
                      <a:pt x="1616" y="615"/>
                    </a:lnTo>
                    <a:lnTo>
                      <a:pt x="1616" y="611"/>
                    </a:lnTo>
                    <a:lnTo>
                      <a:pt x="1616" y="611"/>
                    </a:lnTo>
                    <a:lnTo>
                      <a:pt x="1618" y="609"/>
                    </a:lnTo>
                    <a:lnTo>
                      <a:pt x="1618" y="609"/>
                    </a:lnTo>
                    <a:lnTo>
                      <a:pt x="1619" y="610"/>
                    </a:lnTo>
                    <a:lnTo>
                      <a:pt x="1619" y="610"/>
                    </a:lnTo>
                    <a:lnTo>
                      <a:pt x="1619" y="611"/>
                    </a:lnTo>
                    <a:lnTo>
                      <a:pt x="1620" y="611"/>
                    </a:lnTo>
                    <a:lnTo>
                      <a:pt x="1620" y="614"/>
                    </a:lnTo>
                    <a:lnTo>
                      <a:pt x="1620" y="612"/>
                    </a:lnTo>
                    <a:lnTo>
                      <a:pt x="1621" y="614"/>
                    </a:lnTo>
                    <a:lnTo>
                      <a:pt x="1621" y="612"/>
                    </a:lnTo>
                    <a:lnTo>
                      <a:pt x="1621" y="615"/>
                    </a:lnTo>
                    <a:lnTo>
                      <a:pt x="1622" y="615"/>
                    </a:lnTo>
                    <a:lnTo>
                      <a:pt x="1622" y="615"/>
                    </a:lnTo>
                    <a:lnTo>
                      <a:pt x="1623" y="616"/>
                    </a:lnTo>
                    <a:lnTo>
                      <a:pt x="1623" y="615"/>
                    </a:lnTo>
                    <a:lnTo>
                      <a:pt x="1623" y="614"/>
                    </a:lnTo>
                    <a:lnTo>
                      <a:pt x="1624" y="611"/>
                    </a:lnTo>
                    <a:lnTo>
                      <a:pt x="1624" y="611"/>
                    </a:lnTo>
                    <a:lnTo>
                      <a:pt x="1624" y="611"/>
                    </a:lnTo>
                    <a:lnTo>
                      <a:pt x="1625" y="611"/>
                    </a:lnTo>
                    <a:lnTo>
                      <a:pt x="1625" y="611"/>
                    </a:lnTo>
                    <a:lnTo>
                      <a:pt x="1625" y="612"/>
                    </a:lnTo>
                    <a:lnTo>
                      <a:pt x="1627" y="616"/>
                    </a:lnTo>
                    <a:lnTo>
                      <a:pt x="1627" y="616"/>
                    </a:lnTo>
                    <a:lnTo>
                      <a:pt x="1628" y="615"/>
                    </a:lnTo>
                    <a:lnTo>
                      <a:pt x="1628" y="614"/>
                    </a:lnTo>
                    <a:lnTo>
                      <a:pt x="1628" y="614"/>
                    </a:lnTo>
                    <a:lnTo>
                      <a:pt x="1629" y="615"/>
                    </a:lnTo>
                    <a:lnTo>
                      <a:pt x="1629" y="615"/>
                    </a:lnTo>
                    <a:lnTo>
                      <a:pt x="1629" y="615"/>
                    </a:lnTo>
                    <a:lnTo>
                      <a:pt x="1630" y="614"/>
                    </a:lnTo>
                    <a:lnTo>
                      <a:pt x="1630" y="614"/>
                    </a:lnTo>
                    <a:lnTo>
                      <a:pt x="1630" y="612"/>
                    </a:lnTo>
                    <a:lnTo>
                      <a:pt x="1631" y="615"/>
                    </a:lnTo>
                    <a:lnTo>
                      <a:pt x="1631" y="615"/>
                    </a:lnTo>
                    <a:lnTo>
                      <a:pt x="1632" y="615"/>
                    </a:lnTo>
                    <a:lnTo>
                      <a:pt x="1632" y="615"/>
                    </a:lnTo>
                    <a:lnTo>
                      <a:pt x="1632" y="615"/>
                    </a:lnTo>
                    <a:lnTo>
                      <a:pt x="1633" y="614"/>
                    </a:lnTo>
                    <a:lnTo>
                      <a:pt x="1633" y="612"/>
                    </a:lnTo>
                    <a:lnTo>
                      <a:pt x="1633" y="612"/>
                    </a:lnTo>
                    <a:lnTo>
                      <a:pt x="1634" y="612"/>
                    </a:lnTo>
                    <a:lnTo>
                      <a:pt x="1634" y="609"/>
                    </a:lnTo>
                    <a:lnTo>
                      <a:pt x="1634" y="611"/>
                    </a:lnTo>
                    <a:lnTo>
                      <a:pt x="1636" y="611"/>
                    </a:lnTo>
                    <a:lnTo>
                      <a:pt x="1636" y="614"/>
                    </a:lnTo>
                    <a:lnTo>
                      <a:pt x="1637" y="616"/>
                    </a:lnTo>
                    <a:lnTo>
                      <a:pt x="1637" y="617"/>
                    </a:lnTo>
                    <a:lnTo>
                      <a:pt x="1637" y="618"/>
                    </a:lnTo>
                    <a:lnTo>
                      <a:pt x="1638" y="619"/>
                    </a:lnTo>
                    <a:lnTo>
                      <a:pt x="1638" y="633"/>
                    </a:lnTo>
                    <a:lnTo>
                      <a:pt x="1638" y="646"/>
                    </a:lnTo>
                    <a:lnTo>
                      <a:pt x="1639" y="648"/>
                    </a:lnTo>
                    <a:lnTo>
                      <a:pt x="1639" y="645"/>
                    </a:lnTo>
                    <a:lnTo>
                      <a:pt x="1639" y="640"/>
                    </a:lnTo>
                    <a:lnTo>
                      <a:pt x="1640" y="636"/>
                    </a:lnTo>
                    <a:lnTo>
                      <a:pt x="1640" y="633"/>
                    </a:lnTo>
                    <a:lnTo>
                      <a:pt x="1641" y="629"/>
                    </a:lnTo>
                    <a:lnTo>
                      <a:pt x="1641" y="627"/>
                    </a:lnTo>
                    <a:lnTo>
                      <a:pt x="1641" y="625"/>
                    </a:lnTo>
                    <a:lnTo>
                      <a:pt x="1642" y="625"/>
                    </a:lnTo>
                    <a:lnTo>
                      <a:pt x="1642" y="628"/>
                    </a:lnTo>
                    <a:lnTo>
                      <a:pt x="1642" y="629"/>
                    </a:lnTo>
                    <a:lnTo>
                      <a:pt x="1643" y="631"/>
                    </a:lnTo>
                    <a:lnTo>
                      <a:pt x="1643" y="631"/>
                    </a:lnTo>
                    <a:lnTo>
                      <a:pt x="1643" y="631"/>
                    </a:lnTo>
                    <a:lnTo>
                      <a:pt x="1645" y="630"/>
                    </a:lnTo>
                    <a:lnTo>
                      <a:pt x="1645" y="630"/>
                    </a:lnTo>
                    <a:lnTo>
                      <a:pt x="1646" y="631"/>
                    </a:lnTo>
                    <a:lnTo>
                      <a:pt x="1646" y="633"/>
                    </a:lnTo>
                    <a:lnTo>
                      <a:pt x="1646" y="636"/>
                    </a:lnTo>
                    <a:lnTo>
                      <a:pt x="1647" y="637"/>
                    </a:lnTo>
                    <a:lnTo>
                      <a:pt x="1647" y="638"/>
                    </a:lnTo>
                    <a:lnTo>
                      <a:pt x="1647" y="640"/>
                    </a:lnTo>
                    <a:lnTo>
                      <a:pt x="1648" y="643"/>
                    </a:lnTo>
                    <a:lnTo>
                      <a:pt x="1648" y="643"/>
                    </a:lnTo>
                    <a:lnTo>
                      <a:pt x="1648" y="643"/>
                    </a:lnTo>
                    <a:lnTo>
                      <a:pt x="1649" y="645"/>
                    </a:lnTo>
                    <a:lnTo>
                      <a:pt x="1649" y="647"/>
                    </a:lnTo>
                    <a:lnTo>
                      <a:pt x="1650" y="646"/>
                    </a:lnTo>
                    <a:lnTo>
                      <a:pt x="1650" y="647"/>
                    </a:lnTo>
                    <a:lnTo>
                      <a:pt x="1650" y="647"/>
                    </a:lnTo>
                    <a:lnTo>
                      <a:pt x="1651" y="646"/>
                    </a:lnTo>
                    <a:lnTo>
                      <a:pt x="1651" y="645"/>
                    </a:lnTo>
                    <a:lnTo>
                      <a:pt x="1651" y="644"/>
                    </a:lnTo>
                    <a:lnTo>
                      <a:pt x="1652" y="644"/>
                    </a:lnTo>
                    <a:lnTo>
                      <a:pt x="1652" y="645"/>
                    </a:lnTo>
                    <a:lnTo>
                      <a:pt x="1652" y="646"/>
                    </a:lnTo>
                    <a:lnTo>
                      <a:pt x="1653" y="647"/>
                    </a:lnTo>
                    <a:lnTo>
                      <a:pt x="1653" y="648"/>
                    </a:lnTo>
                    <a:lnTo>
                      <a:pt x="1655" y="652"/>
                    </a:lnTo>
                    <a:lnTo>
                      <a:pt x="1655" y="653"/>
                    </a:lnTo>
                    <a:lnTo>
                      <a:pt x="1655" y="656"/>
                    </a:lnTo>
                    <a:lnTo>
                      <a:pt x="1656" y="658"/>
                    </a:lnTo>
                    <a:lnTo>
                      <a:pt x="1656" y="660"/>
                    </a:lnTo>
                    <a:lnTo>
                      <a:pt x="1656" y="660"/>
                    </a:lnTo>
                    <a:lnTo>
                      <a:pt x="1657" y="663"/>
                    </a:lnTo>
                    <a:lnTo>
                      <a:pt x="1657" y="663"/>
                    </a:lnTo>
                    <a:lnTo>
                      <a:pt x="1658" y="663"/>
                    </a:lnTo>
                    <a:lnTo>
                      <a:pt x="1658" y="663"/>
                    </a:lnTo>
                    <a:lnTo>
                      <a:pt x="1658" y="662"/>
                    </a:lnTo>
                    <a:lnTo>
                      <a:pt x="1659" y="664"/>
                    </a:lnTo>
                    <a:lnTo>
                      <a:pt x="1659" y="665"/>
                    </a:lnTo>
                    <a:lnTo>
                      <a:pt x="1659" y="666"/>
                    </a:lnTo>
                    <a:lnTo>
                      <a:pt x="1660" y="666"/>
                    </a:lnTo>
                    <a:lnTo>
                      <a:pt x="1660" y="669"/>
                    </a:lnTo>
                    <a:lnTo>
                      <a:pt x="1660" y="669"/>
                    </a:lnTo>
                    <a:lnTo>
                      <a:pt x="1661" y="671"/>
                    </a:lnTo>
                    <a:lnTo>
                      <a:pt x="1661" y="671"/>
                    </a:lnTo>
                    <a:lnTo>
                      <a:pt x="1662" y="671"/>
                    </a:lnTo>
                    <a:lnTo>
                      <a:pt x="1662" y="672"/>
                    </a:lnTo>
                    <a:lnTo>
                      <a:pt x="1662" y="672"/>
                    </a:lnTo>
                    <a:lnTo>
                      <a:pt x="1664" y="670"/>
                    </a:lnTo>
                    <a:lnTo>
                      <a:pt x="1664" y="672"/>
                    </a:lnTo>
                    <a:lnTo>
                      <a:pt x="1664" y="673"/>
                    </a:lnTo>
                    <a:lnTo>
                      <a:pt x="1665" y="676"/>
                    </a:lnTo>
                    <a:lnTo>
                      <a:pt x="1665" y="678"/>
                    </a:lnTo>
                    <a:lnTo>
                      <a:pt x="1665" y="679"/>
                    </a:lnTo>
                    <a:lnTo>
                      <a:pt x="1666" y="681"/>
                    </a:lnTo>
                    <a:lnTo>
                      <a:pt x="1666" y="681"/>
                    </a:lnTo>
                    <a:lnTo>
                      <a:pt x="1667" y="680"/>
                    </a:lnTo>
                    <a:lnTo>
                      <a:pt x="1667" y="681"/>
                    </a:lnTo>
                    <a:lnTo>
                      <a:pt x="1667" y="681"/>
                    </a:lnTo>
                    <a:lnTo>
                      <a:pt x="1668" y="683"/>
                    </a:lnTo>
                    <a:lnTo>
                      <a:pt x="1668" y="684"/>
                    </a:lnTo>
                    <a:lnTo>
                      <a:pt x="1668" y="684"/>
                    </a:lnTo>
                    <a:lnTo>
                      <a:pt x="1669" y="685"/>
                    </a:lnTo>
                    <a:lnTo>
                      <a:pt x="1669" y="685"/>
                    </a:lnTo>
                    <a:lnTo>
                      <a:pt x="1669" y="685"/>
                    </a:lnTo>
                    <a:lnTo>
                      <a:pt x="1670" y="687"/>
                    </a:lnTo>
                    <a:lnTo>
                      <a:pt x="1670" y="688"/>
                    </a:lnTo>
                    <a:lnTo>
                      <a:pt x="1671" y="690"/>
                    </a:lnTo>
                    <a:lnTo>
                      <a:pt x="1671" y="690"/>
                    </a:lnTo>
                    <a:lnTo>
                      <a:pt x="1671" y="692"/>
                    </a:lnTo>
                    <a:lnTo>
                      <a:pt x="1673" y="694"/>
                    </a:lnTo>
                    <a:lnTo>
                      <a:pt x="1673" y="698"/>
                    </a:lnTo>
                    <a:lnTo>
                      <a:pt x="1673" y="699"/>
                    </a:lnTo>
                    <a:lnTo>
                      <a:pt x="1674" y="701"/>
                    </a:lnTo>
                    <a:lnTo>
                      <a:pt x="1674" y="701"/>
                    </a:lnTo>
                    <a:lnTo>
                      <a:pt x="1674" y="701"/>
                    </a:lnTo>
                    <a:lnTo>
                      <a:pt x="1675" y="703"/>
                    </a:lnTo>
                    <a:lnTo>
                      <a:pt x="1675" y="705"/>
                    </a:lnTo>
                    <a:lnTo>
                      <a:pt x="1676" y="702"/>
                    </a:lnTo>
                    <a:lnTo>
                      <a:pt x="1676" y="706"/>
                    </a:lnTo>
                    <a:lnTo>
                      <a:pt x="1676" y="703"/>
                    </a:lnTo>
                    <a:lnTo>
                      <a:pt x="1677" y="703"/>
                    </a:lnTo>
                    <a:lnTo>
                      <a:pt x="1677" y="702"/>
                    </a:lnTo>
                    <a:lnTo>
                      <a:pt x="1677" y="703"/>
                    </a:lnTo>
                    <a:lnTo>
                      <a:pt x="1678" y="703"/>
                    </a:lnTo>
                    <a:lnTo>
                      <a:pt x="1678" y="705"/>
                    </a:lnTo>
                    <a:lnTo>
                      <a:pt x="1678" y="705"/>
                    </a:lnTo>
                    <a:lnTo>
                      <a:pt x="1679" y="703"/>
                    </a:lnTo>
                    <a:lnTo>
                      <a:pt x="1679" y="706"/>
                    </a:lnTo>
                    <a:lnTo>
                      <a:pt x="1680" y="707"/>
                    </a:lnTo>
                    <a:lnTo>
                      <a:pt x="1680" y="708"/>
                    </a:lnTo>
                    <a:lnTo>
                      <a:pt x="1680" y="708"/>
                    </a:lnTo>
                    <a:lnTo>
                      <a:pt x="1682" y="709"/>
                    </a:lnTo>
                    <a:lnTo>
                      <a:pt x="1682" y="710"/>
                    </a:lnTo>
                    <a:lnTo>
                      <a:pt x="1682" y="711"/>
                    </a:lnTo>
                    <a:lnTo>
                      <a:pt x="1683" y="712"/>
                    </a:lnTo>
                    <a:lnTo>
                      <a:pt x="1683" y="713"/>
                    </a:lnTo>
                    <a:lnTo>
                      <a:pt x="1683" y="713"/>
                    </a:lnTo>
                    <a:lnTo>
                      <a:pt x="1684" y="715"/>
                    </a:lnTo>
                    <a:lnTo>
                      <a:pt x="1684" y="713"/>
                    </a:lnTo>
                    <a:lnTo>
                      <a:pt x="1685" y="713"/>
                    </a:lnTo>
                    <a:lnTo>
                      <a:pt x="1685" y="713"/>
                    </a:lnTo>
                    <a:lnTo>
                      <a:pt x="1685" y="713"/>
                    </a:lnTo>
                    <a:lnTo>
                      <a:pt x="1686" y="715"/>
                    </a:lnTo>
                    <a:lnTo>
                      <a:pt x="1686" y="715"/>
                    </a:lnTo>
                    <a:lnTo>
                      <a:pt x="1686" y="717"/>
                    </a:lnTo>
                    <a:lnTo>
                      <a:pt x="1687" y="717"/>
                    </a:lnTo>
                    <a:lnTo>
                      <a:pt x="1687" y="717"/>
                    </a:lnTo>
                    <a:lnTo>
                      <a:pt x="1687" y="718"/>
                    </a:lnTo>
                    <a:lnTo>
                      <a:pt x="1688" y="719"/>
                    </a:lnTo>
                    <a:lnTo>
                      <a:pt x="1688" y="718"/>
                    </a:lnTo>
                    <a:lnTo>
                      <a:pt x="1689" y="719"/>
                    </a:lnTo>
                    <a:lnTo>
                      <a:pt x="1689" y="721"/>
                    </a:lnTo>
                    <a:lnTo>
                      <a:pt x="1689" y="722"/>
                    </a:lnTo>
                    <a:lnTo>
                      <a:pt x="1691" y="722"/>
                    </a:lnTo>
                    <a:lnTo>
                      <a:pt x="1691" y="722"/>
                    </a:lnTo>
                    <a:lnTo>
                      <a:pt x="1691" y="722"/>
                    </a:lnTo>
                    <a:lnTo>
                      <a:pt x="1692" y="724"/>
                    </a:lnTo>
                    <a:lnTo>
                      <a:pt x="1692" y="727"/>
                    </a:lnTo>
                    <a:lnTo>
                      <a:pt x="1692" y="728"/>
                    </a:lnTo>
                    <a:lnTo>
                      <a:pt x="1693" y="729"/>
                    </a:lnTo>
                    <a:lnTo>
                      <a:pt x="1693" y="730"/>
                    </a:lnTo>
                    <a:lnTo>
                      <a:pt x="1694" y="730"/>
                    </a:lnTo>
                    <a:lnTo>
                      <a:pt x="1694" y="730"/>
                    </a:lnTo>
                    <a:lnTo>
                      <a:pt x="1694" y="729"/>
                    </a:lnTo>
                    <a:lnTo>
                      <a:pt x="1695" y="729"/>
                    </a:lnTo>
                    <a:lnTo>
                      <a:pt x="1695" y="728"/>
                    </a:lnTo>
                    <a:lnTo>
                      <a:pt x="1695" y="730"/>
                    </a:lnTo>
                    <a:lnTo>
                      <a:pt x="1696" y="730"/>
                    </a:lnTo>
                    <a:lnTo>
                      <a:pt x="1696" y="730"/>
                    </a:lnTo>
                    <a:lnTo>
                      <a:pt x="1696" y="728"/>
                    </a:lnTo>
                    <a:lnTo>
                      <a:pt x="1697" y="728"/>
                    </a:lnTo>
                    <a:lnTo>
                      <a:pt x="1697" y="729"/>
                    </a:lnTo>
                    <a:lnTo>
                      <a:pt x="1698" y="730"/>
                    </a:lnTo>
                    <a:lnTo>
                      <a:pt x="1698" y="730"/>
                    </a:lnTo>
                    <a:lnTo>
                      <a:pt x="1698" y="729"/>
                    </a:lnTo>
                    <a:lnTo>
                      <a:pt x="1700" y="727"/>
                    </a:lnTo>
                    <a:lnTo>
                      <a:pt x="1700" y="727"/>
                    </a:lnTo>
                    <a:lnTo>
                      <a:pt x="1700" y="728"/>
                    </a:lnTo>
                    <a:lnTo>
                      <a:pt x="1701" y="730"/>
                    </a:lnTo>
                    <a:lnTo>
                      <a:pt x="1701" y="730"/>
                    </a:lnTo>
                    <a:lnTo>
                      <a:pt x="1702" y="729"/>
                    </a:lnTo>
                    <a:lnTo>
                      <a:pt x="1702" y="730"/>
                    </a:lnTo>
                    <a:lnTo>
                      <a:pt x="1702" y="731"/>
                    </a:lnTo>
                    <a:lnTo>
                      <a:pt x="1703" y="730"/>
                    </a:lnTo>
                    <a:lnTo>
                      <a:pt x="1703" y="733"/>
                    </a:lnTo>
                    <a:lnTo>
                      <a:pt x="1703" y="737"/>
                    </a:lnTo>
                    <a:lnTo>
                      <a:pt x="1704" y="738"/>
                    </a:lnTo>
                    <a:lnTo>
                      <a:pt x="1704" y="740"/>
                    </a:lnTo>
                    <a:lnTo>
                      <a:pt x="1704" y="739"/>
                    </a:lnTo>
                    <a:lnTo>
                      <a:pt x="1705" y="739"/>
                    </a:lnTo>
                    <a:lnTo>
                      <a:pt x="1705" y="737"/>
                    </a:lnTo>
                    <a:lnTo>
                      <a:pt x="1706" y="737"/>
                    </a:lnTo>
                    <a:lnTo>
                      <a:pt x="1706" y="735"/>
                    </a:lnTo>
                    <a:lnTo>
                      <a:pt x="1706" y="734"/>
                    </a:lnTo>
                    <a:lnTo>
                      <a:pt x="1707" y="737"/>
                    </a:lnTo>
                    <a:lnTo>
                      <a:pt x="1707" y="738"/>
                    </a:lnTo>
                    <a:lnTo>
                      <a:pt x="1707" y="739"/>
                    </a:lnTo>
                    <a:lnTo>
                      <a:pt x="1709" y="740"/>
                    </a:lnTo>
                    <a:lnTo>
                      <a:pt x="1709" y="740"/>
                    </a:lnTo>
                    <a:lnTo>
                      <a:pt x="1709" y="740"/>
                    </a:lnTo>
                    <a:lnTo>
                      <a:pt x="1710" y="740"/>
                    </a:lnTo>
                    <a:lnTo>
                      <a:pt x="1710" y="740"/>
                    </a:lnTo>
                    <a:lnTo>
                      <a:pt x="1711" y="745"/>
                    </a:lnTo>
                    <a:lnTo>
                      <a:pt x="1711" y="746"/>
                    </a:lnTo>
                    <a:lnTo>
                      <a:pt x="1711" y="747"/>
                    </a:lnTo>
                    <a:lnTo>
                      <a:pt x="1712" y="747"/>
                    </a:lnTo>
                    <a:lnTo>
                      <a:pt x="1712" y="746"/>
                    </a:lnTo>
                    <a:lnTo>
                      <a:pt x="1712" y="747"/>
                    </a:lnTo>
                    <a:lnTo>
                      <a:pt x="1713" y="747"/>
                    </a:lnTo>
                    <a:lnTo>
                      <a:pt x="1713" y="748"/>
                    </a:lnTo>
                    <a:lnTo>
                      <a:pt x="1713" y="748"/>
                    </a:lnTo>
                    <a:lnTo>
                      <a:pt x="1714" y="748"/>
                    </a:lnTo>
                    <a:lnTo>
                      <a:pt x="1714" y="749"/>
                    </a:lnTo>
                    <a:lnTo>
                      <a:pt x="1715" y="749"/>
                    </a:lnTo>
                    <a:lnTo>
                      <a:pt x="1715" y="749"/>
                    </a:lnTo>
                    <a:lnTo>
                      <a:pt x="1715" y="749"/>
                    </a:lnTo>
                    <a:lnTo>
                      <a:pt x="1716" y="749"/>
                    </a:lnTo>
                    <a:lnTo>
                      <a:pt x="1716" y="749"/>
                    </a:lnTo>
                    <a:lnTo>
                      <a:pt x="1716" y="749"/>
                    </a:lnTo>
                    <a:lnTo>
                      <a:pt x="1718" y="751"/>
                    </a:lnTo>
                    <a:lnTo>
                      <a:pt x="1718" y="752"/>
                    </a:lnTo>
                    <a:lnTo>
                      <a:pt x="1718" y="753"/>
                    </a:lnTo>
                    <a:lnTo>
                      <a:pt x="1719" y="753"/>
                    </a:lnTo>
                    <a:lnTo>
                      <a:pt x="1719" y="755"/>
                    </a:lnTo>
                    <a:lnTo>
                      <a:pt x="1720" y="753"/>
                    </a:lnTo>
                    <a:lnTo>
                      <a:pt x="1720" y="755"/>
                    </a:lnTo>
                    <a:lnTo>
                      <a:pt x="1720" y="756"/>
                    </a:lnTo>
                    <a:lnTo>
                      <a:pt x="1721" y="754"/>
                    </a:lnTo>
                    <a:lnTo>
                      <a:pt x="1721" y="754"/>
                    </a:lnTo>
                    <a:lnTo>
                      <a:pt x="1721" y="755"/>
                    </a:lnTo>
                    <a:lnTo>
                      <a:pt x="1722" y="756"/>
                    </a:lnTo>
                    <a:lnTo>
                      <a:pt x="1722" y="761"/>
                    </a:lnTo>
                    <a:lnTo>
                      <a:pt x="1722" y="761"/>
                    </a:lnTo>
                    <a:lnTo>
                      <a:pt x="1723" y="760"/>
                    </a:lnTo>
                    <a:lnTo>
                      <a:pt x="1723" y="758"/>
                    </a:lnTo>
                    <a:lnTo>
                      <a:pt x="1724" y="760"/>
                    </a:lnTo>
                    <a:lnTo>
                      <a:pt x="1724" y="760"/>
                    </a:lnTo>
                    <a:lnTo>
                      <a:pt x="1724" y="762"/>
                    </a:lnTo>
                    <a:lnTo>
                      <a:pt x="1725" y="761"/>
                    </a:lnTo>
                    <a:lnTo>
                      <a:pt x="1725" y="761"/>
                    </a:lnTo>
                    <a:lnTo>
                      <a:pt x="1725" y="762"/>
                    </a:lnTo>
                    <a:lnTo>
                      <a:pt x="1727" y="762"/>
                    </a:lnTo>
                    <a:lnTo>
                      <a:pt x="1727" y="763"/>
                    </a:lnTo>
                    <a:lnTo>
                      <a:pt x="1727" y="763"/>
                    </a:lnTo>
                    <a:lnTo>
                      <a:pt x="1728" y="765"/>
                    </a:lnTo>
                    <a:lnTo>
                      <a:pt x="1728" y="767"/>
                    </a:lnTo>
                    <a:lnTo>
                      <a:pt x="1729" y="765"/>
                    </a:lnTo>
                    <a:lnTo>
                      <a:pt x="1729" y="765"/>
                    </a:lnTo>
                    <a:lnTo>
                      <a:pt x="1729" y="764"/>
                    </a:lnTo>
                    <a:lnTo>
                      <a:pt x="1730" y="762"/>
                    </a:lnTo>
                    <a:lnTo>
                      <a:pt x="1730" y="762"/>
                    </a:lnTo>
                    <a:lnTo>
                      <a:pt x="1730" y="762"/>
                    </a:lnTo>
                    <a:lnTo>
                      <a:pt x="1731" y="761"/>
                    </a:lnTo>
                    <a:lnTo>
                      <a:pt x="1731" y="761"/>
                    </a:lnTo>
                    <a:lnTo>
                      <a:pt x="1731" y="763"/>
                    </a:lnTo>
                    <a:lnTo>
                      <a:pt x="1732" y="764"/>
                    </a:lnTo>
                    <a:lnTo>
                      <a:pt x="1732" y="763"/>
                    </a:lnTo>
                    <a:lnTo>
                      <a:pt x="1733" y="762"/>
                    </a:lnTo>
                    <a:lnTo>
                      <a:pt x="1733" y="761"/>
                    </a:lnTo>
                    <a:lnTo>
                      <a:pt x="1733" y="760"/>
                    </a:lnTo>
                    <a:lnTo>
                      <a:pt x="1734" y="756"/>
                    </a:lnTo>
                    <a:lnTo>
                      <a:pt x="1734" y="757"/>
                    </a:lnTo>
                    <a:lnTo>
                      <a:pt x="1734" y="756"/>
                    </a:lnTo>
                    <a:lnTo>
                      <a:pt x="1736" y="760"/>
                    </a:lnTo>
                    <a:lnTo>
                      <a:pt x="1736" y="761"/>
                    </a:lnTo>
                    <a:lnTo>
                      <a:pt x="1736" y="763"/>
                    </a:lnTo>
                    <a:lnTo>
                      <a:pt x="1737" y="764"/>
                    </a:lnTo>
                    <a:lnTo>
                      <a:pt x="1737" y="764"/>
                    </a:lnTo>
                    <a:lnTo>
                      <a:pt x="1738" y="766"/>
                    </a:lnTo>
                    <a:lnTo>
                      <a:pt x="1738" y="767"/>
                    </a:lnTo>
                    <a:lnTo>
                      <a:pt x="1738" y="767"/>
                    </a:lnTo>
                    <a:lnTo>
                      <a:pt x="1739" y="769"/>
                    </a:lnTo>
                    <a:lnTo>
                      <a:pt x="1739" y="770"/>
                    </a:lnTo>
                    <a:lnTo>
                      <a:pt x="1739" y="773"/>
                    </a:lnTo>
                    <a:lnTo>
                      <a:pt x="1740" y="775"/>
                    </a:lnTo>
                    <a:lnTo>
                      <a:pt x="1740" y="775"/>
                    </a:lnTo>
                    <a:lnTo>
                      <a:pt x="1740" y="775"/>
                    </a:lnTo>
                    <a:lnTo>
                      <a:pt x="1741" y="775"/>
                    </a:lnTo>
                    <a:lnTo>
                      <a:pt x="1741" y="775"/>
                    </a:lnTo>
                    <a:lnTo>
                      <a:pt x="1742" y="775"/>
                    </a:lnTo>
                    <a:lnTo>
                      <a:pt x="1742" y="775"/>
                    </a:lnTo>
                    <a:lnTo>
                      <a:pt x="1742" y="775"/>
                    </a:lnTo>
                    <a:lnTo>
                      <a:pt x="1743" y="775"/>
                    </a:lnTo>
                    <a:lnTo>
                      <a:pt x="1743" y="773"/>
                    </a:lnTo>
                    <a:lnTo>
                      <a:pt x="1743" y="775"/>
                    </a:lnTo>
                    <a:lnTo>
                      <a:pt x="1745" y="772"/>
                    </a:lnTo>
                    <a:lnTo>
                      <a:pt x="1745" y="771"/>
                    </a:lnTo>
                    <a:lnTo>
                      <a:pt x="1746" y="772"/>
                    </a:lnTo>
                    <a:lnTo>
                      <a:pt x="1746" y="772"/>
                    </a:lnTo>
                    <a:lnTo>
                      <a:pt x="1746" y="773"/>
                    </a:lnTo>
                    <a:lnTo>
                      <a:pt x="1747" y="776"/>
                    </a:lnTo>
                    <a:lnTo>
                      <a:pt x="1747" y="778"/>
                    </a:lnTo>
                    <a:lnTo>
                      <a:pt x="1747" y="781"/>
                    </a:lnTo>
                    <a:lnTo>
                      <a:pt x="1748" y="780"/>
                    </a:lnTo>
                    <a:lnTo>
                      <a:pt x="1748" y="779"/>
                    </a:lnTo>
                    <a:lnTo>
                      <a:pt x="1748" y="778"/>
                    </a:lnTo>
                    <a:lnTo>
                      <a:pt x="1749" y="778"/>
                    </a:lnTo>
                    <a:lnTo>
                      <a:pt x="1749" y="778"/>
                    </a:lnTo>
                    <a:lnTo>
                      <a:pt x="1750" y="778"/>
                    </a:lnTo>
                    <a:lnTo>
                      <a:pt x="1750" y="778"/>
                    </a:lnTo>
                    <a:lnTo>
                      <a:pt x="1750" y="776"/>
                    </a:lnTo>
                    <a:lnTo>
                      <a:pt x="1751" y="779"/>
                    </a:lnTo>
                    <a:lnTo>
                      <a:pt x="1751" y="781"/>
                    </a:lnTo>
                    <a:lnTo>
                      <a:pt x="1751" y="781"/>
                    </a:lnTo>
                    <a:lnTo>
                      <a:pt x="1752" y="782"/>
                    </a:lnTo>
                    <a:lnTo>
                      <a:pt x="1752" y="782"/>
                    </a:lnTo>
                    <a:lnTo>
                      <a:pt x="1752" y="782"/>
                    </a:lnTo>
                    <a:lnTo>
                      <a:pt x="1754" y="781"/>
                    </a:lnTo>
                    <a:lnTo>
                      <a:pt x="1754" y="781"/>
                    </a:lnTo>
                    <a:lnTo>
                      <a:pt x="1755" y="781"/>
                    </a:lnTo>
                    <a:lnTo>
                      <a:pt x="1755" y="783"/>
                    </a:lnTo>
                    <a:lnTo>
                      <a:pt x="1755" y="784"/>
                    </a:lnTo>
                    <a:lnTo>
                      <a:pt x="1756" y="784"/>
                    </a:lnTo>
                    <a:lnTo>
                      <a:pt x="1756" y="784"/>
                    </a:lnTo>
                    <a:lnTo>
                      <a:pt x="1756" y="784"/>
                    </a:lnTo>
                    <a:lnTo>
                      <a:pt x="1757" y="784"/>
                    </a:lnTo>
                    <a:lnTo>
                      <a:pt x="1757" y="785"/>
                    </a:lnTo>
                    <a:lnTo>
                      <a:pt x="1757" y="787"/>
                    </a:lnTo>
                    <a:lnTo>
                      <a:pt x="1758" y="785"/>
                    </a:lnTo>
                    <a:lnTo>
                      <a:pt x="1758" y="785"/>
                    </a:lnTo>
                    <a:lnTo>
                      <a:pt x="1759" y="784"/>
                    </a:lnTo>
                    <a:lnTo>
                      <a:pt x="1759" y="784"/>
                    </a:lnTo>
                    <a:lnTo>
                      <a:pt x="1759" y="784"/>
                    </a:lnTo>
                    <a:lnTo>
                      <a:pt x="1760" y="787"/>
                    </a:lnTo>
                    <a:lnTo>
                      <a:pt x="1760" y="787"/>
                    </a:lnTo>
                    <a:lnTo>
                      <a:pt x="1760" y="787"/>
                    </a:lnTo>
                    <a:lnTo>
                      <a:pt x="1761" y="785"/>
                    </a:lnTo>
                    <a:lnTo>
                      <a:pt x="1761" y="785"/>
                    </a:lnTo>
                    <a:lnTo>
                      <a:pt x="1761" y="785"/>
                    </a:lnTo>
                    <a:lnTo>
                      <a:pt x="1763" y="785"/>
                    </a:lnTo>
                    <a:lnTo>
                      <a:pt x="1763" y="783"/>
                    </a:lnTo>
                    <a:lnTo>
                      <a:pt x="1764" y="783"/>
                    </a:lnTo>
                    <a:lnTo>
                      <a:pt x="1764" y="785"/>
                    </a:lnTo>
                    <a:lnTo>
                      <a:pt x="1764" y="781"/>
                    </a:lnTo>
                    <a:lnTo>
                      <a:pt x="1765" y="780"/>
                    </a:lnTo>
                    <a:lnTo>
                      <a:pt x="1765" y="779"/>
                    </a:lnTo>
                    <a:lnTo>
                      <a:pt x="1765" y="779"/>
                    </a:lnTo>
                    <a:lnTo>
                      <a:pt x="1766" y="778"/>
                    </a:lnTo>
                    <a:lnTo>
                      <a:pt x="1766" y="778"/>
                    </a:lnTo>
                    <a:lnTo>
                      <a:pt x="1766" y="778"/>
                    </a:lnTo>
                    <a:lnTo>
                      <a:pt x="1767" y="779"/>
                    </a:lnTo>
                    <a:lnTo>
                      <a:pt x="1767" y="780"/>
                    </a:lnTo>
                    <a:lnTo>
                      <a:pt x="1768" y="781"/>
                    </a:lnTo>
                    <a:lnTo>
                      <a:pt x="1768" y="782"/>
                    </a:lnTo>
                    <a:lnTo>
                      <a:pt x="1768" y="783"/>
                    </a:lnTo>
                    <a:lnTo>
                      <a:pt x="1769" y="785"/>
                    </a:lnTo>
                    <a:lnTo>
                      <a:pt x="1769" y="784"/>
                    </a:lnTo>
                    <a:lnTo>
                      <a:pt x="1769" y="785"/>
                    </a:lnTo>
                    <a:lnTo>
                      <a:pt x="1770" y="788"/>
                    </a:lnTo>
                    <a:lnTo>
                      <a:pt x="1770" y="787"/>
                    </a:lnTo>
                    <a:lnTo>
                      <a:pt x="1770" y="785"/>
                    </a:lnTo>
                    <a:lnTo>
                      <a:pt x="1772" y="784"/>
                    </a:lnTo>
                    <a:lnTo>
                      <a:pt x="1772" y="784"/>
                    </a:lnTo>
                    <a:lnTo>
                      <a:pt x="1773" y="783"/>
                    </a:lnTo>
                    <a:lnTo>
                      <a:pt x="1773" y="783"/>
                    </a:lnTo>
                    <a:lnTo>
                      <a:pt x="1773" y="784"/>
                    </a:lnTo>
                    <a:lnTo>
                      <a:pt x="1774" y="783"/>
                    </a:lnTo>
                    <a:lnTo>
                      <a:pt x="1774" y="784"/>
                    </a:lnTo>
                    <a:lnTo>
                      <a:pt x="1774" y="785"/>
                    </a:lnTo>
                    <a:lnTo>
                      <a:pt x="1775" y="785"/>
                    </a:lnTo>
                    <a:lnTo>
                      <a:pt x="1775" y="789"/>
                    </a:lnTo>
                    <a:lnTo>
                      <a:pt x="1775" y="788"/>
                    </a:lnTo>
                    <a:lnTo>
                      <a:pt x="1776" y="788"/>
                    </a:lnTo>
                    <a:lnTo>
                      <a:pt x="1776" y="788"/>
                    </a:lnTo>
                    <a:lnTo>
                      <a:pt x="1777" y="787"/>
                    </a:lnTo>
                    <a:lnTo>
                      <a:pt x="1777" y="783"/>
                    </a:lnTo>
                    <a:lnTo>
                      <a:pt x="1777" y="781"/>
                    </a:lnTo>
                    <a:lnTo>
                      <a:pt x="1778" y="781"/>
                    </a:lnTo>
                    <a:lnTo>
                      <a:pt x="1778" y="781"/>
                    </a:lnTo>
                    <a:lnTo>
                      <a:pt x="1778" y="781"/>
                    </a:lnTo>
                    <a:lnTo>
                      <a:pt x="1779" y="781"/>
                    </a:lnTo>
                    <a:lnTo>
                      <a:pt x="1779" y="782"/>
                    </a:lnTo>
                    <a:lnTo>
                      <a:pt x="1779" y="783"/>
                    </a:lnTo>
                    <a:lnTo>
                      <a:pt x="1781" y="781"/>
                    </a:lnTo>
                    <a:lnTo>
                      <a:pt x="1781" y="780"/>
                    </a:lnTo>
                    <a:lnTo>
                      <a:pt x="1782" y="779"/>
                    </a:lnTo>
                    <a:lnTo>
                      <a:pt x="1782" y="780"/>
                    </a:lnTo>
                    <a:lnTo>
                      <a:pt x="1782" y="781"/>
                    </a:lnTo>
                    <a:lnTo>
                      <a:pt x="1783" y="783"/>
                    </a:lnTo>
                    <a:lnTo>
                      <a:pt x="1783" y="783"/>
                    </a:lnTo>
                    <a:lnTo>
                      <a:pt x="1783" y="785"/>
                    </a:lnTo>
                    <a:lnTo>
                      <a:pt x="1784" y="785"/>
                    </a:lnTo>
                    <a:lnTo>
                      <a:pt x="1784" y="784"/>
                    </a:lnTo>
                    <a:lnTo>
                      <a:pt x="1785" y="787"/>
                    </a:lnTo>
                    <a:lnTo>
                      <a:pt x="1785" y="787"/>
                    </a:lnTo>
                    <a:lnTo>
                      <a:pt x="1785" y="785"/>
                    </a:lnTo>
                    <a:lnTo>
                      <a:pt x="1786" y="787"/>
                    </a:lnTo>
                    <a:lnTo>
                      <a:pt x="1786" y="787"/>
                    </a:lnTo>
                    <a:lnTo>
                      <a:pt x="1786" y="785"/>
                    </a:lnTo>
                    <a:lnTo>
                      <a:pt x="1787" y="785"/>
                    </a:lnTo>
                    <a:lnTo>
                      <a:pt x="1787" y="785"/>
                    </a:lnTo>
                    <a:lnTo>
                      <a:pt x="1787" y="785"/>
                    </a:lnTo>
                    <a:lnTo>
                      <a:pt x="1788" y="787"/>
                    </a:lnTo>
                    <a:lnTo>
                      <a:pt x="1788" y="789"/>
                    </a:lnTo>
                    <a:lnTo>
                      <a:pt x="1790" y="791"/>
                    </a:lnTo>
                    <a:lnTo>
                      <a:pt x="1790" y="792"/>
                    </a:lnTo>
                    <a:lnTo>
                      <a:pt x="1790" y="793"/>
                    </a:lnTo>
                    <a:lnTo>
                      <a:pt x="1791" y="793"/>
                    </a:lnTo>
                    <a:lnTo>
                      <a:pt x="1791" y="792"/>
                    </a:lnTo>
                    <a:lnTo>
                      <a:pt x="1791" y="792"/>
                    </a:lnTo>
                    <a:lnTo>
                      <a:pt x="1792" y="792"/>
                    </a:lnTo>
                    <a:lnTo>
                      <a:pt x="1792" y="791"/>
                    </a:lnTo>
                    <a:lnTo>
                      <a:pt x="1792" y="791"/>
                    </a:lnTo>
                    <a:lnTo>
                      <a:pt x="1793" y="792"/>
                    </a:lnTo>
                    <a:lnTo>
                      <a:pt x="1793" y="792"/>
                    </a:lnTo>
                    <a:lnTo>
                      <a:pt x="1794" y="792"/>
                    </a:lnTo>
                    <a:lnTo>
                      <a:pt x="1794" y="792"/>
                    </a:lnTo>
                    <a:lnTo>
                      <a:pt x="1794" y="791"/>
                    </a:lnTo>
                    <a:lnTo>
                      <a:pt x="1795" y="791"/>
                    </a:lnTo>
                    <a:lnTo>
                      <a:pt x="1795" y="791"/>
                    </a:lnTo>
                    <a:lnTo>
                      <a:pt x="1795" y="789"/>
                    </a:lnTo>
                    <a:lnTo>
                      <a:pt x="1796" y="789"/>
                    </a:lnTo>
                    <a:lnTo>
                      <a:pt x="1796" y="789"/>
                    </a:lnTo>
                    <a:lnTo>
                      <a:pt x="1796" y="789"/>
                    </a:lnTo>
                    <a:lnTo>
                      <a:pt x="1797" y="791"/>
                    </a:lnTo>
                    <a:lnTo>
                      <a:pt x="1797" y="791"/>
                    </a:lnTo>
                    <a:lnTo>
                      <a:pt x="1799" y="792"/>
                    </a:lnTo>
                    <a:lnTo>
                      <a:pt x="1799" y="791"/>
                    </a:lnTo>
                    <a:lnTo>
                      <a:pt x="1799" y="791"/>
                    </a:lnTo>
                    <a:lnTo>
                      <a:pt x="1800" y="789"/>
                    </a:lnTo>
                    <a:lnTo>
                      <a:pt x="1800" y="788"/>
                    </a:lnTo>
                    <a:lnTo>
                      <a:pt x="1800" y="787"/>
                    </a:lnTo>
                    <a:lnTo>
                      <a:pt x="1801" y="785"/>
                    </a:lnTo>
                    <a:lnTo>
                      <a:pt x="1801" y="787"/>
                    </a:lnTo>
                    <a:lnTo>
                      <a:pt x="1801" y="788"/>
                    </a:lnTo>
                    <a:lnTo>
                      <a:pt x="1802" y="789"/>
                    </a:lnTo>
                    <a:lnTo>
                      <a:pt x="1802" y="790"/>
                    </a:lnTo>
                    <a:lnTo>
                      <a:pt x="1803" y="790"/>
                    </a:lnTo>
                    <a:lnTo>
                      <a:pt x="1803" y="791"/>
                    </a:lnTo>
                    <a:lnTo>
                      <a:pt x="1803" y="791"/>
                    </a:lnTo>
                    <a:lnTo>
                      <a:pt x="1804" y="793"/>
                    </a:lnTo>
                    <a:lnTo>
                      <a:pt x="1804" y="793"/>
                    </a:lnTo>
                    <a:lnTo>
                      <a:pt x="1804" y="794"/>
                    </a:lnTo>
                    <a:lnTo>
                      <a:pt x="1805" y="796"/>
                    </a:lnTo>
                    <a:lnTo>
                      <a:pt x="1805" y="797"/>
                    </a:lnTo>
                    <a:lnTo>
                      <a:pt x="1805" y="799"/>
                    </a:lnTo>
                    <a:lnTo>
                      <a:pt x="1806" y="799"/>
                    </a:lnTo>
                    <a:lnTo>
                      <a:pt x="1806" y="801"/>
                    </a:lnTo>
                    <a:lnTo>
                      <a:pt x="1808" y="799"/>
                    </a:lnTo>
                    <a:lnTo>
                      <a:pt x="1808" y="800"/>
                    </a:lnTo>
                    <a:lnTo>
                      <a:pt x="1808" y="799"/>
                    </a:lnTo>
                    <a:lnTo>
                      <a:pt x="1809" y="800"/>
                    </a:lnTo>
                    <a:lnTo>
                      <a:pt x="1809" y="801"/>
                    </a:lnTo>
                    <a:lnTo>
                      <a:pt x="1809" y="801"/>
                    </a:lnTo>
                    <a:lnTo>
                      <a:pt x="1810" y="800"/>
                    </a:lnTo>
                    <a:lnTo>
                      <a:pt x="1810" y="800"/>
                    </a:lnTo>
                    <a:lnTo>
                      <a:pt x="1810" y="798"/>
                    </a:lnTo>
                    <a:lnTo>
                      <a:pt x="1811" y="797"/>
                    </a:lnTo>
                    <a:lnTo>
                      <a:pt x="1811" y="798"/>
                    </a:lnTo>
                    <a:lnTo>
                      <a:pt x="1812" y="799"/>
                    </a:lnTo>
                    <a:lnTo>
                      <a:pt x="1812" y="799"/>
                    </a:lnTo>
                    <a:lnTo>
                      <a:pt x="1812" y="799"/>
                    </a:lnTo>
                    <a:lnTo>
                      <a:pt x="1813" y="798"/>
                    </a:lnTo>
                    <a:lnTo>
                      <a:pt x="1813" y="799"/>
                    </a:lnTo>
                    <a:lnTo>
                      <a:pt x="1813" y="801"/>
                    </a:lnTo>
                    <a:lnTo>
                      <a:pt x="1814" y="802"/>
                    </a:lnTo>
                    <a:lnTo>
                      <a:pt x="1814" y="800"/>
                    </a:lnTo>
                    <a:lnTo>
                      <a:pt x="1814" y="799"/>
                    </a:lnTo>
                    <a:lnTo>
                      <a:pt x="1815" y="799"/>
                    </a:lnTo>
                    <a:lnTo>
                      <a:pt x="1815" y="799"/>
                    </a:lnTo>
                    <a:lnTo>
                      <a:pt x="1817" y="801"/>
                    </a:lnTo>
                    <a:lnTo>
                      <a:pt x="1817" y="801"/>
                    </a:lnTo>
                    <a:lnTo>
                      <a:pt x="1817" y="801"/>
                    </a:lnTo>
                    <a:lnTo>
                      <a:pt x="1818" y="801"/>
                    </a:lnTo>
                    <a:lnTo>
                      <a:pt x="1818" y="802"/>
                    </a:lnTo>
                    <a:lnTo>
                      <a:pt x="1818" y="801"/>
                    </a:lnTo>
                    <a:lnTo>
                      <a:pt x="1819" y="801"/>
                    </a:lnTo>
                    <a:lnTo>
                      <a:pt x="1819" y="800"/>
                    </a:lnTo>
                    <a:lnTo>
                      <a:pt x="1819" y="800"/>
                    </a:lnTo>
                    <a:lnTo>
                      <a:pt x="1820" y="801"/>
                    </a:lnTo>
                    <a:lnTo>
                      <a:pt x="1820" y="799"/>
                    </a:lnTo>
                    <a:lnTo>
                      <a:pt x="1821" y="799"/>
                    </a:lnTo>
                    <a:lnTo>
                      <a:pt x="1821" y="799"/>
                    </a:lnTo>
                    <a:lnTo>
                      <a:pt x="1821" y="801"/>
                    </a:lnTo>
                    <a:lnTo>
                      <a:pt x="1822" y="803"/>
                    </a:lnTo>
                    <a:lnTo>
                      <a:pt x="1822" y="804"/>
                    </a:lnTo>
                    <a:lnTo>
                      <a:pt x="1822" y="804"/>
                    </a:lnTo>
                    <a:lnTo>
                      <a:pt x="1823" y="807"/>
                    </a:lnTo>
                    <a:lnTo>
                      <a:pt x="1823" y="807"/>
                    </a:lnTo>
                    <a:lnTo>
                      <a:pt x="1823" y="806"/>
                    </a:lnTo>
                    <a:lnTo>
                      <a:pt x="1824" y="804"/>
                    </a:lnTo>
                    <a:lnTo>
                      <a:pt x="1824" y="802"/>
                    </a:lnTo>
                    <a:lnTo>
                      <a:pt x="1826" y="801"/>
                    </a:lnTo>
                    <a:lnTo>
                      <a:pt x="1826" y="802"/>
                    </a:lnTo>
                    <a:lnTo>
                      <a:pt x="1826" y="802"/>
                    </a:lnTo>
                    <a:lnTo>
                      <a:pt x="1827" y="802"/>
                    </a:lnTo>
                    <a:lnTo>
                      <a:pt x="1827" y="801"/>
                    </a:lnTo>
                    <a:lnTo>
                      <a:pt x="1827" y="801"/>
                    </a:lnTo>
                    <a:lnTo>
                      <a:pt x="1828" y="802"/>
                    </a:lnTo>
                    <a:lnTo>
                      <a:pt x="1828" y="803"/>
                    </a:lnTo>
                    <a:lnTo>
                      <a:pt x="1829" y="804"/>
                    </a:lnTo>
                    <a:lnTo>
                      <a:pt x="1829" y="807"/>
                    </a:lnTo>
                    <a:lnTo>
                      <a:pt x="1829" y="807"/>
                    </a:lnTo>
                    <a:lnTo>
                      <a:pt x="1830" y="807"/>
                    </a:lnTo>
                    <a:lnTo>
                      <a:pt x="1830" y="806"/>
                    </a:lnTo>
                    <a:lnTo>
                      <a:pt x="1830" y="803"/>
                    </a:lnTo>
                    <a:lnTo>
                      <a:pt x="1831" y="803"/>
                    </a:lnTo>
                    <a:lnTo>
                      <a:pt x="1831" y="801"/>
                    </a:lnTo>
                    <a:lnTo>
                      <a:pt x="1831" y="802"/>
                    </a:lnTo>
                    <a:lnTo>
                      <a:pt x="1832" y="803"/>
                    </a:lnTo>
                    <a:lnTo>
                      <a:pt x="1832" y="802"/>
                    </a:lnTo>
                    <a:lnTo>
                      <a:pt x="1833" y="804"/>
                    </a:lnTo>
                    <a:lnTo>
                      <a:pt x="1833" y="804"/>
                    </a:lnTo>
                    <a:lnTo>
                      <a:pt x="1833" y="807"/>
                    </a:lnTo>
                    <a:lnTo>
                      <a:pt x="1835" y="808"/>
                    </a:lnTo>
                    <a:lnTo>
                      <a:pt x="1835" y="810"/>
                    </a:lnTo>
                    <a:lnTo>
                      <a:pt x="1835" y="808"/>
                    </a:lnTo>
                    <a:lnTo>
                      <a:pt x="1836" y="804"/>
                    </a:lnTo>
                    <a:lnTo>
                      <a:pt x="1836" y="803"/>
                    </a:lnTo>
                    <a:lnTo>
                      <a:pt x="1836" y="802"/>
                    </a:lnTo>
                    <a:lnTo>
                      <a:pt x="1837" y="800"/>
                    </a:lnTo>
                    <a:lnTo>
                      <a:pt x="1837" y="801"/>
                    </a:lnTo>
                    <a:lnTo>
                      <a:pt x="1838" y="803"/>
                    </a:lnTo>
                    <a:lnTo>
                      <a:pt x="1838" y="802"/>
                    </a:lnTo>
                    <a:lnTo>
                      <a:pt x="1838" y="806"/>
                    </a:lnTo>
                    <a:lnTo>
                      <a:pt x="1839" y="803"/>
                    </a:lnTo>
                    <a:lnTo>
                      <a:pt x="1839" y="802"/>
                    </a:lnTo>
                    <a:lnTo>
                      <a:pt x="1839" y="802"/>
                    </a:lnTo>
                    <a:lnTo>
                      <a:pt x="1840" y="802"/>
                    </a:lnTo>
                    <a:lnTo>
                      <a:pt x="1840" y="802"/>
                    </a:lnTo>
                    <a:lnTo>
                      <a:pt x="1840" y="800"/>
                    </a:lnTo>
                    <a:lnTo>
                      <a:pt x="1841" y="801"/>
                    </a:lnTo>
                    <a:lnTo>
                      <a:pt x="1841" y="800"/>
                    </a:lnTo>
                    <a:lnTo>
                      <a:pt x="1842" y="801"/>
                    </a:lnTo>
                    <a:lnTo>
                      <a:pt x="1842" y="801"/>
                    </a:lnTo>
                    <a:lnTo>
                      <a:pt x="1842" y="801"/>
                    </a:lnTo>
                    <a:lnTo>
                      <a:pt x="1844" y="801"/>
                    </a:lnTo>
                    <a:lnTo>
                      <a:pt x="1844" y="801"/>
                    </a:lnTo>
                    <a:lnTo>
                      <a:pt x="1844" y="802"/>
                    </a:lnTo>
                    <a:lnTo>
                      <a:pt x="1845" y="801"/>
                    </a:lnTo>
                    <a:lnTo>
                      <a:pt x="1845" y="801"/>
                    </a:lnTo>
                    <a:lnTo>
                      <a:pt x="1845" y="800"/>
                    </a:lnTo>
                    <a:lnTo>
                      <a:pt x="1846" y="801"/>
                    </a:lnTo>
                    <a:lnTo>
                      <a:pt x="1846" y="802"/>
                    </a:lnTo>
                    <a:lnTo>
                      <a:pt x="1847" y="803"/>
                    </a:lnTo>
                    <a:lnTo>
                      <a:pt x="1847" y="803"/>
                    </a:lnTo>
                    <a:lnTo>
                      <a:pt x="1847" y="803"/>
                    </a:lnTo>
                    <a:lnTo>
                      <a:pt x="1848" y="803"/>
                    </a:lnTo>
                    <a:lnTo>
                      <a:pt x="1848" y="803"/>
                    </a:lnTo>
                    <a:lnTo>
                      <a:pt x="1848" y="806"/>
                    </a:lnTo>
                    <a:lnTo>
                      <a:pt x="1849" y="806"/>
                    </a:lnTo>
                    <a:lnTo>
                      <a:pt x="1849" y="807"/>
                    </a:lnTo>
                    <a:lnTo>
                      <a:pt x="1849" y="807"/>
                    </a:lnTo>
                    <a:lnTo>
                      <a:pt x="1850" y="808"/>
                    </a:lnTo>
                    <a:lnTo>
                      <a:pt x="1850" y="804"/>
                    </a:lnTo>
                    <a:lnTo>
                      <a:pt x="1851" y="804"/>
                    </a:lnTo>
                    <a:lnTo>
                      <a:pt x="1851" y="802"/>
                    </a:lnTo>
                    <a:lnTo>
                      <a:pt x="1851" y="801"/>
                    </a:lnTo>
                    <a:lnTo>
                      <a:pt x="1853" y="800"/>
                    </a:lnTo>
                    <a:lnTo>
                      <a:pt x="1853" y="799"/>
                    </a:lnTo>
                    <a:lnTo>
                      <a:pt x="1853" y="799"/>
                    </a:lnTo>
                    <a:lnTo>
                      <a:pt x="1854" y="801"/>
                    </a:lnTo>
                    <a:lnTo>
                      <a:pt x="1854" y="801"/>
                    </a:lnTo>
                    <a:lnTo>
                      <a:pt x="1854" y="803"/>
                    </a:lnTo>
                    <a:lnTo>
                      <a:pt x="1855" y="803"/>
                    </a:lnTo>
                    <a:lnTo>
                      <a:pt x="1855" y="804"/>
                    </a:lnTo>
                    <a:lnTo>
                      <a:pt x="1856" y="804"/>
                    </a:lnTo>
                    <a:lnTo>
                      <a:pt x="1856" y="804"/>
                    </a:lnTo>
                    <a:lnTo>
                      <a:pt x="1856" y="803"/>
                    </a:lnTo>
                    <a:lnTo>
                      <a:pt x="1857" y="804"/>
                    </a:lnTo>
                    <a:lnTo>
                      <a:pt x="1857" y="804"/>
                    </a:lnTo>
                    <a:lnTo>
                      <a:pt x="1857" y="803"/>
                    </a:lnTo>
                    <a:lnTo>
                      <a:pt x="1858" y="806"/>
                    </a:lnTo>
                    <a:lnTo>
                      <a:pt x="1858" y="804"/>
                    </a:lnTo>
                    <a:lnTo>
                      <a:pt x="1858" y="804"/>
                    </a:lnTo>
                    <a:lnTo>
                      <a:pt x="1859" y="804"/>
                    </a:lnTo>
                    <a:lnTo>
                      <a:pt x="1859" y="803"/>
                    </a:lnTo>
                    <a:lnTo>
                      <a:pt x="1860" y="802"/>
                    </a:lnTo>
                    <a:lnTo>
                      <a:pt x="1860" y="800"/>
                    </a:lnTo>
                    <a:lnTo>
                      <a:pt x="1860" y="799"/>
                    </a:lnTo>
                    <a:lnTo>
                      <a:pt x="1862" y="797"/>
                    </a:lnTo>
                    <a:lnTo>
                      <a:pt x="1862" y="797"/>
                    </a:lnTo>
                    <a:lnTo>
                      <a:pt x="1862" y="798"/>
                    </a:lnTo>
                    <a:lnTo>
                      <a:pt x="1863" y="797"/>
                    </a:lnTo>
                    <a:lnTo>
                      <a:pt x="1863" y="794"/>
                    </a:lnTo>
                    <a:lnTo>
                      <a:pt x="1863" y="797"/>
                    </a:lnTo>
                    <a:lnTo>
                      <a:pt x="1864" y="796"/>
                    </a:lnTo>
                    <a:lnTo>
                      <a:pt x="1864" y="798"/>
                    </a:lnTo>
                    <a:lnTo>
                      <a:pt x="1865" y="800"/>
                    </a:lnTo>
                    <a:lnTo>
                      <a:pt x="1865" y="800"/>
                    </a:lnTo>
                    <a:lnTo>
                      <a:pt x="1865" y="801"/>
                    </a:lnTo>
                    <a:lnTo>
                      <a:pt x="1866" y="802"/>
                    </a:lnTo>
                    <a:lnTo>
                      <a:pt x="1866" y="800"/>
                    </a:lnTo>
                    <a:lnTo>
                      <a:pt x="1866" y="800"/>
                    </a:lnTo>
                    <a:lnTo>
                      <a:pt x="1867" y="800"/>
                    </a:lnTo>
                    <a:lnTo>
                      <a:pt x="1867" y="801"/>
                    </a:lnTo>
                    <a:lnTo>
                      <a:pt x="1867" y="803"/>
                    </a:lnTo>
                    <a:lnTo>
                      <a:pt x="1868" y="804"/>
                    </a:lnTo>
                    <a:lnTo>
                      <a:pt x="1868" y="804"/>
                    </a:lnTo>
                    <a:lnTo>
                      <a:pt x="1869" y="802"/>
                    </a:lnTo>
                    <a:lnTo>
                      <a:pt x="1869" y="802"/>
                    </a:lnTo>
                    <a:lnTo>
                      <a:pt x="1869" y="802"/>
                    </a:lnTo>
                    <a:lnTo>
                      <a:pt x="1871" y="799"/>
                    </a:lnTo>
                    <a:lnTo>
                      <a:pt x="1871" y="797"/>
                    </a:lnTo>
                    <a:lnTo>
                      <a:pt x="1871" y="798"/>
                    </a:lnTo>
                    <a:lnTo>
                      <a:pt x="1872" y="799"/>
                    </a:lnTo>
                    <a:lnTo>
                      <a:pt x="1872" y="800"/>
                    </a:lnTo>
                    <a:lnTo>
                      <a:pt x="1873" y="802"/>
                    </a:lnTo>
                    <a:lnTo>
                      <a:pt x="1873" y="804"/>
                    </a:lnTo>
                    <a:lnTo>
                      <a:pt x="1873" y="803"/>
                    </a:lnTo>
                    <a:lnTo>
                      <a:pt x="1874" y="802"/>
                    </a:lnTo>
                    <a:lnTo>
                      <a:pt x="1874" y="800"/>
                    </a:lnTo>
                    <a:lnTo>
                      <a:pt x="1874" y="800"/>
                    </a:lnTo>
                    <a:lnTo>
                      <a:pt x="1875" y="798"/>
                    </a:lnTo>
                    <a:lnTo>
                      <a:pt x="1875" y="798"/>
                    </a:lnTo>
                    <a:lnTo>
                      <a:pt x="1875" y="797"/>
                    </a:lnTo>
                    <a:lnTo>
                      <a:pt x="1876" y="799"/>
                    </a:lnTo>
                    <a:lnTo>
                      <a:pt x="1876" y="801"/>
                    </a:lnTo>
                    <a:lnTo>
                      <a:pt x="1877" y="801"/>
                    </a:lnTo>
                    <a:lnTo>
                      <a:pt x="1877" y="802"/>
                    </a:lnTo>
                    <a:lnTo>
                      <a:pt x="1877" y="803"/>
                    </a:lnTo>
                    <a:lnTo>
                      <a:pt x="1878" y="803"/>
                    </a:lnTo>
                    <a:lnTo>
                      <a:pt x="1878" y="803"/>
                    </a:lnTo>
                    <a:lnTo>
                      <a:pt x="1878" y="801"/>
                    </a:lnTo>
                    <a:lnTo>
                      <a:pt x="1880" y="800"/>
                    </a:lnTo>
                    <a:lnTo>
                      <a:pt x="1880" y="800"/>
                    </a:lnTo>
                    <a:lnTo>
                      <a:pt x="1880" y="799"/>
                    </a:lnTo>
                    <a:lnTo>
                      <a:pt x="1881" y="798"/>
                    </a:lnTo>
                    <a:lnTo>
                      <a:pt x="1881" y="799"/>
                    </a:lnTo>
                    <a:lnTo>
                      <a:pt x="1882" y="799"/>
                    </a:lnTo>
                    <a:lnTo>
                      <a:pt x="1882" y="800"/>
                    </a:lnTo>
                    <a:lnTo>
                      <a:pt x="1882" y="799"/>
                    </a:lnTo>
                    <a:lnTo>
                      <a:pt x="1883" y="799"/>
                    </a:lnTo>
                    <a:lnTo>
                      <a:pt x="1883" y="799"/>
                    </a:lnTo>
                    <a:lnTo>
                      <a:pt x="1883" y="800"/>
                    </a:lnTo>
                    <a:lnTo>
                      <a:pt x="1884" y="800"/>
                    </a:lnTo>
                    <a:lnTo>
                      <a:pt x="1884" y="799"/>
                    </a:lnTo>
                    <a:lnTo>
                      <a:pt x="1884" y="800"/>
                    </a:lnTo>
                    <a:lnTo>
                      <a:pt x="1885" y="800"/>
                    </a:lnTo>
                    <a:lnTo>
                      <a:pt x="1885" y="799"/>
                    </a:lnTo>
                    <a:lnTo>
                      <a:pt x="1886" y="799"/>
                    </a:lnTo>
                    <a:lnTo>
                      <a:pt x="1886" y="800"/>
                    </a:lnTo>
                    <a:lnTo>
                      <a:pt x="1886" y="798"/>
                    </a:lnTo>
                    <a:lnTo>
                      <a:pt x="1887" y="798"/>
                    </a:lnTo>
                    <a:lnTo>
                      <a:pt x="1887" y="799"/>
                    </a:lnTo>
                    <a:lnTo>
                      <a:pt x="1887" y="799"/>
                    </a:lnTo>
                    <a:lnTo>
                      <a:pt x="1889" y="799"/>
                    </a:lnTo>
                    <a:lnTo>
                      <a:pt x="1889" y="799"/>
                    </a:lnTo>
                    <a:lnTo>
                      <a:pt x="1889" y="800"/>
                    </a:lnTo>
                    <a:lnTo>
                      <a:pt x="1890" y="800"/>
                    </a:lnTo>
                    <a:lnTo>
                      <a:pt x="1890" y="800"/>
                    </a:lnTo>
                    <a:lnTo>
                      <a:pt x="1891" y="799"/>
                    </a:lnTo>
                    <a:lnTo>
                      <a:pt x="1891" y="798"/>
                    </a:lnTo>
                    <a:lnTo>
                      <a:pt x="1891" y="797"/>
                    </a:lnTo>
                    <a:lnTo>
                      <a:pt x="1892" y="796"/>
                    </a:lnTo>
                    <a:lnTo>
                      <a:pt x="1892" y="797"/>
                    </a:lnTo>
                    <a:lnTo>
                      <a:pt x="1892" y="796"/>
                    </a:lnTo>
                    <a:lnTo>
                      <a:pt x="1893" y="796"/>
                    </a:lnTo>
                    <a:lnTo>
                      <a:pt x="1893" y="794"/>
                    </a:lnTo>
                    <a:lnTo>
                      <a:pt x="1893" y="799"/>
                    </a:lnTo>
                    <a:lnTo>
                      <a:pt x="1894" y="799"/>
                    </a:lnTo>
                    <a:lnTo>
                      <a:pt x="1894" y="799"/>
                    </a:lnTo>
                    <a:lnTo>
                      <a:pt x="1895" y="798"/>
                    </a:lnTo>
                    <a:lnTo>
                      <a:pt x="1895" y="797"/>
                    </a:lnTo>
                    <a:lnTo>
                      <a:pt x="1895" y="796"/>
                    </a:lnTo>
                    <a:lnTo>
                      <a:pt x="1896" y="794"/>
                    </a:lnTo>
                    <a:lnTo>
                      <a:pt x="1896" y="792"/>
                    </a:lnTo>
                    <a:lnTo>
                      <a:pt x="1896" y="792"/>
                    </a:lnTo>
                    <a:lnTo>
                      <a:pt x="1898" y="792"/>
                    </a:lnTo>
                    <a:lnTo>
                      <a:pt x="1898" y="792"/>
                    </a:lnTo>
                    <a:lnTo>
                      <a:pt x="1898" y="793"/>
                    </a:lnTo>
                    <a:lnTo>
                      <a:pt x="1899" y="796"/>
                    </a:lnTo>
                    <a:lnTo>
                      <a:pt x="1899" y="798"/>
                    </a:lnTo>
                    <a:lnTo>
                      <a:pt x="1900" y="799"/>
                    </a:lnTo>
                    <a:lnTo>
                      <a:pt x="1900" y="798"/>
                    </a:lnTo>
                    <a:lnTo>
                      <a:pt x="1900" y="801"/>
                    </a:lnTo>
                    <a:lnTo>
                      <a:pt x="1901" y="802"/>
                    </a:lnTo>
                    <a:lnTo>
                      <a:pt x="1901" y="803"/>
                    </a:lnTo>
                    <a:lnTo>
                      <a:pt x="1901" y="802"/>
                    </a:lnTo>
                    <a:lnTo>
                      <a:pt x="1902" y="799"/>
                    </a:lnTo>
                    <a:lnTo>
                      <a:pt x="1902" y="797"/>
                    </a:lnTo>
                    <a:lnTo>
                      <a:pt x="1902" y="798"/>
                    </a:lnTo>
                    <a:lnTo>
                      <a:pt x="1903" y="800"/>
                    </a:lnTo>
                    <a:lnTo>
                      <a:pt x="1903" y="799"/>
                    </a:lnTo>
                    <a:lnTo>
                      <a:pt x="1904" y="800"/>
                    </a:lnTo>
                    <a:lnTo>
                      <a:pt x="1904" y="801"/>
                    </a:lnTo>
                    <a:lnTo>
                      <a:pt x="1904" y="800"/>
                    </a:lnTo>
                    <a:lnTo>
                      <a:pt x="1905" y="800"/>
                    </a:lnTo>
                    <a:lnTo>
                      <a:pt x="1905" y="800"/>
                    </a:lnTo>
                    <a:lnTo>
                      <a:pt x="1905" y="801"/>
                    </a:lnTo>
                    <a:lnTo>
                      <a:pt x="1907" y="800"/>
                    </a:lnTo>
                    <a:lnTo>
                      <a:pt x="1907" y="801"/>
                    </a:lnTo>
                    <a:lnTo>
                      <a:pt x="1907" y="801"/>
                    </a:lnTo>
                    <a:lnTo>
                      <a:pt x="1908" y="800"/>
                    </a:lnTo>
                    <a:lnTo>
                      <a:pt x="1908" y="800"/>
                    </a:lnTo>
                    <a:lnTo>
                      <a:pt x="1909" y="799"/>
                    </a:lnTo>
                    <a:lnTo>
                      <a:pt x="1909" y="799"/>
                    </a:lnTo>
                    <a:lnTo>
                      <a:pt x="1909" y="796"/>
                    </a:lnTo>
                    <a:lnTo>
                      <a:pt x="1910" y="796"/>
                    </a:lnTo>
                    <a:lnTo>
                      <a:pt x="1910" y="799"/>
                    </a:lnTo>
                    <a:lnTo>
                      <a:pt x="1910" y="800"/>
                    </a:lnTo>
                    <a:lnTo>
                      <a:pt x="1911" y="800"/>
                    </a:lnTo>
                    <a:lnTo>
                      <a:pt x="1911" y="800"/>
                    </a:lnTo>
                    <a:lnTo>
                      <a:pt x="1911" y="800"/>
                    </a:lnTo>
                    <a:lnTo>
                      <a:pt x="1912" y="799"/>
                    </a:lnTo>
                    <a:lnTo>
                      <a:pt x="1912" y="798"/>
                    </a:lnTo>
                    <a:lnTo>
                      <a:pt x="1913" y="798"/>
                    </a:lnTo>
                    <a:lnTo>
                      <a:pt x="1913" y="799"/>
                    </a:lnTo>
                    <a:lnTo>
                      <a:pt x="1913" y="798"/>
                    </a:lnTo>
                    <a:lnTo>
                      <a:pt x="1914" y="798"/>
                    </a:lnTo>
                    <a:lnTo>
                      <a:pt x="1914" y="796"/>
                    </a:lnTo>
                    <a:lnTo>
                      <a:pt x="1914" y="796"/>
                    </a:lnTo>
                    <a:lnTo>
                      <a:pt x="1916" y="797"/>
                    </a:lnTo>
                    <a:lnTo>
                      <a:pt x="1916" y="797"/>
                    </a:lnTo>
                    <a:lnTo>
                      <a:pt x="1917" y="796"/>
                    </a:lnTo>
                    <a:lnTo>
                      <a:pt x="1917" y="797"/>
                    </a:lnTo>
                    <a:lnTo>
                      <a:pt x="1917" y="796"/>
                    </a:lnTo>
                    <a:lnTo>
                      <a:pt x="1918" y="794"/>
                    </a:lnTo>
                    <a:lnTo>
                      <a:pt x="1918" y="796"/>
                    </a:lnTo>
                    <a:lnTo>
                      <a:pt x="1918" y="794"/>
                    </a:lnTo>
                    <a:lnTo>
                      <a:pt x="1919" y="796"/>
                    </a:lnTo>
                    <a:lnTo>
                      <a:pt x="1919" y="797"/>
                    </a:lnTo>
                    <a:lnTo>
                      <a:pt x="1919" y="798"/>
                    </a:lnTo>
                    <a:lnTo>
                      <a:pt x="1920" y="796"/>
                    </a:lnTo>
                    <a:lnTo>
                      <a:pt x="1920" y="796"/>
                    </a:lnTo>
                    <a:lnTo>
                      <a:pt x="1921" y="793"/>
                    </a:lnTo>
                    <a:lnTo>
                      <a:pt x="1921" y="792"/>
                    </a:lnTo>
                    <a:lnTo>
                      <a:pt x="1921" y="792"/>
                    </a:lnTo>
                    <a:lnTo>
                      <a:pt x="1922" y="791"/>
                    </a:lnTo>
                    <a:lnTo>
                      <a:pt x="1922" y="789"/>
                    </a:lnTo>
                    <a:lnTo>
                      <a:pt x="1922" y="789"/>
                    </a:lnTo>
                    <a:lnTo>
                      <a:pt x="1923" y="789"/>
                    </a:lnTo>
                    <a:lnTo>
                      <a:pt x="1923" y="790"/>
                    </a:lnTo>
                    <a:lnTo>
                      <a:pt x="1923" y="791"/>
                    </a:lnTo>
                    <a:lnTo>
                      <a:pt x="1925" y="794"/>
                    </a:lnTo>
                    <a:lnTo>
                      <a:pt x="1925" y="794"/>
                    </a:lnTo>
                    <a:lnTo>
                      <a:pt x="1926" y="796"/>
                    </a:lnTo>
                    <a:lnTo>
                      <a:pt x="1926" y="797"/>
                    </a:lnTo>
                    <a:lnTo>
                      <a:pt x="1926" y="799"/>
                    </a:lnTo>
                    <a:lnTo>
                      <a:pt x="1927" y="797"/>
                    </a:lnTo>
                    <a:lnTo>
                      <a:pt x="1927" y="796"/>
                    </a:lnTo>
                    <a:lnTo>
                      <a:pt x="1927" y="794"/>
                    </a:lnTo>
                    <a:lnTo>
                      <a:pt x="1928" y="793"/>
                    </a:lnTo>
                    <a:lnTo>
                      <a:pt x="1928" y="793"/>
                    </a:lnTo>
                    <a:lnTo>
                      <a:pt x="1928" y="794"/>
                    </a:lnTo>
                    <a:lnTo>
                      <a:pt x="1929" y="793"/>
                    </a:lnTo>
                    <a:lnTo>
                      <a:pt x="1929" y="793"/>
                    </a:lnTo>
                    <a:lnTo>
                      <a:pt x="1930" y="791"/>
                    </a:lnTo>
                    <a:lnTo>
                      <a:pt x="1930" y="789"/>
                    </a:lnTo>
                    <a:lnTo>
                      <a:pt x="1930" y="787"/>
                    </a:lnTo>
                    <a:lnTo>
                      <a:pt x="1931" y="785"/>
                    </a:lnTo>
                    <a:lnTo>
                      <a:pt x="1931" y="787"/>
                    </a:lnTo>
                    <a:lnTo>
                      <a:pt x="1931" y="787"/>
                    </a:lnTo>
                    <a:lnTo>
                      <a:pt x="1932" y="787"/>
                    </a:lnTo>
                    <a:lnTo>
                      <a:pt x="1932" y="787"/>
                    </a:lnTo>
                    <a:lnTo>
                      <a:pt x="1932" y="788"/>
                    </a:lnTo>
                    <a:lnTo>
                      <a:pt x="1934" y="788"/>
                    </a:lnTo>
                    <a:lnTo>
                      <a:pt x="1934" y="789"/>
                    </a:lnTo>
                    <a:lnTo>
                      <a:pt x="1935" y="788"/>
                    </a:lnTo>
                    <a:lnTo>
                      <a:pt x="1935" y="784"/>
                    </a:lnTo>
                    <a:lnTo>
                      <a:pt x="1935" y="785"/>
                    </a:lnTo>
                    <a:lnTo>
                      <a:pt x="1936" y="788"/>
                    </a:lnTo>
                    <a:lnTo>
                      <a:pt x="1936" y="788"/>
                    </a:lnTo>
                    <a:lnTo>
                      <a:pt x="1936" y="788"/>
                    </a:lnTo>
                    <a:lnTo>
                      <a:pt x="1937" y="787"/>
                    </a:lnTo>
                    <a:lnTo>
                      <a:pt x="1937" y="787"/>
                    </a:lnTo>
                    <a:lnTo>
                      <a:pt x="1937" y="788"/>
                    </a:lnTo>
                    <a:lnTo>
                      <a:pt x="1938" y="789"/>
                    </a:lnTo>
                    <a:lnTo>
                      <a:pt x="1938" y="789"/>
                    </a:lnTo>
                    <a:lnTo>
                      <a:pt x="1939" y="790"/>
                    </a:lnTo>
                    <a:lnTo>
                      <a:pt x="1939" y="789"/>
                    </a:lnTo>
                    <a:lnTo>
                      <a:pt x="1939" y="788"/>
                    </a:lnTo>
                    <a:lnTo>
                      <a:pt x="1940" y="791"/>
                    </a:lnTo>
                    <a:lnTo>
                      <a:pt x="1940" y="791"/>
                    </a:lnTo>
                    <a:lnTo>
                      <a:pt x="1940" y="792"/>
                    </a:lnTo>
                    <a:lnTo>
                      <a:pt x="1941" y="792"/>
                    </a:lnTo>
                    <a:lnTo>
                      <a:pt x="1941" y="791"/>
                    </a:lnTo>
                    <a:lnTo>
                      <a:pt x="1941" y="791"/>
                    </a:lnTo>
                    <a:lnTo>
                      <a:pt x="1943" y="791"/>
                    </a:lnTo>
                    <a:lnTo>
                      <a:pt x="1943" y="788"/>
                    </a:lnTo>
                    <a:lnTo>
                      <a:pt x="1944" y="787"/>
                    </a:lnTo>
                    <a:lnTo>
                      <a:pt x="1944" y="785"/>
                    </a:lnTo>
                    <a:lnTo>
                      <a:pt x="1944" y="784"/>
                    </a:lnTo>
                    <a:lnTo>
                      <a:pt x="1945" y="785"/>
                    </a:lnTo>
                    <a:lnTo>
                      <a:pt x="1945" y="785"/>
                    </a:lnTo>
                    <a:lnTo>
                      <a:pt x="1945" y="787"/>
                    </a:lnTo>
                    <a:lnTo>
                      <a:pt x="1946" y="785"/>
                    </a:lnTo>
                    <a:lnTo>
                      <a:pt x="1946" y="784"/>
                    </a:lnTo>
                    <a:lnTo>
                      <a:pt x="1946" y="784"/>
                    </a:lnTo>
                    <a:lnTo>
                      <a:pt x="1947" y="784"/>
                    </a:lnTo>
                    <a:lnTo>
                      <a:pt x="1947" y="784"/>
                    </a:lnTo>
                    <a:lnTo>
                      <a:pt x="1948" y="785"/>
                    </a:lnTo>
                    <a:lnTo>
                      <a:pt x="1948" y="784"/>
                    </a:lnTo>
                    <a:lnTo>
                      <a:pt x="1948" y="784"/>
                    </a:lnTo>
                    <a:lnTo>
                      <a:pt x="1949" y="785"/>
                    </a:lnTo>
                    <a:lnTo>
                      <a:pt x="1949" y="785"/>
                    </a:lnTo>
                    <a:lnTo>
                      <a:pt x="1949" y="787"/>
                    </a:lnTo>
                    <a:lnTo>
                      <a:pt x="1950" y="788"/>
                    </a:lnTo>
                    <a:lnTo>
                      <a:pt x="1950" y="787"/>
                    </a:lnTo>
                    <a:lnTo>
                      <a:pt x="1950" y="784"/>
                    </a:lnTo>
                    <a:lnTo>
                      <a:pt x="1951" y="781"/>
                    </a:lnTo>
                    <a:lnTo>
                      <a:pt x="1951" y="781"/>
                    </a:lnTo>
                    <a:lnTo>
                      <a:pt x="1953" y="780"/>
                    </a:lnTo>
                    <a:lnTo>
                      <a:pt x="1953" y="780"/>
                    </a:lnTo>
                    <a:lnTo>
                      <a:pt x="1953" y="781"/>
                    </a:lnTo>
                    <a:lnTo>
                      <a:pt x="1954" y="783"/>
                    </a:lnTo>
                    <a:lnTo>
                      <a:pt x="1954" y="783"/>
                    </a:lnTo>
                    <a:lnTo>
                      <a:pt x="1954" y="784"/>
                    </a:lnTo>
                    <a:lnTo>
                      <a:pt x="1955" y="781"/>
                    </a:lnTo>
                    <a:lnTo>
                      <a:pt x="1955" y="781"/>
                    </a:lnTo>
                    <a:lnTo>
                      <a:pt x="1955" y="780"/>
                    </a:lnTo>
                    <a:lnTo>
                      <a:pt x="1956" y="781"/>
                    </a:lnTo>
                    <a:lnTo>
                      <a:pt x="1956" y="780"/>
                    </a:lnTo>
                    <a:lnTo>
                      <a:pt x="1957" y="781"/>
                    </a:lnTo>
                    <a:lnTo>
                      <a:pt x="1957" y="781"/>
                    </a:lnTo>
                    <a:lnTo>
                      <a:pt x="1957" y="782"/>
                    </a:lnTo>
                    <a:lnTo>
                      <a:pt x="1958" y="782"/>
                    </a:lnTo>
                    <a:lnTo>
                      <a:pt x="1958" y="785"/>
                    </a:lnTo>
                    <a:lnTo>
                      <a:pt x="1958" y="787"/>
                    </a:lnTo>
                    <a:lnTo>
                      <a:pt x="1959" y="787"/>
                    </a:lnTo>
                    <a:lnTo>
                      <a:pt x="1959" y="785"/>
                    </a:lnTo>
                    <a:lnTo>
                      <a:pt x="1960" y="784"/>
                    </a:lnTo>
                    <a:lnTo>
                      <a:pt x="1960" y="785"/>
                    </a:lnTo>
                    <a:lnTo>
                      <a:pt x="1960" y="782"/>
                    </a:lnTo>
                    <a:lnTo>
                      <a:pt x="1962" y="781"/>
                    </a:lnTo>
                    <a:lnTo>
                      <a:pt x="1962" y="782"/>
                    </a:lnTo>
                    <a:lnTo>
                      <a:pt x="1962" y="783"/>
                    </a:lnTo>
                    <a:lnTo>
                      <a:pt x="1963" y="784"/>
                    </a:lnTo>
                    <a:lnTo>
                      <a:pt x="1963" y="785"/>
                    </a:lnTo>
                    <a:lnTo>
                      <a:pt x="1963" y="788"/>
                    </a:lnTo>
                    <a:lnTo>
                      <a:pt x="1964" y="789"/>
                    </a:lnTo>
                    <a:lnTo>
                      <a:pt x="1964" y="788"/>
                    </a:lnTo>
                    <a:lnTo>
                      <a:pt x="1965" y="788"/>
                    </a:lnTo>
                    <a:lnTo>
                      <a:pt x="1965" y="791"/>
                    </a:lnTo>
                    <a:lnTo>
                      <a:pt x="1965" y="791"/>
                    </a:lnTo>
                    <a:lnTo>
                      <a:pt x="1966" y="790"/>
                    </a:lnTo>
                    <a:lnTo>
                      <a:pt x="1966" y="791"/>
                    </a:lnTo>
                    <a:lnTo>
                      <a:pt x="1966" y="791"/>
                    </a:lnTo>
                    <a:lnTo>
                      <a:pt x="1967" y="792"/>
                    </a:lnTo>
                    <a:lnTo>
                      <a:pt x="1967" y="792"/>
                    </a:lnTo>
                    <a:lnTo>
                      <a:pt x="1967" y="792"/>
                    </a:lnTo>
                    <a:lnTo>
                      <a:pt x="1968" y="794"/>
                    </a:lnTo>
                    <a:lnTo>
                      <a:pt x="1968" y="794"/>
                    </a:lnTo>
                    <a:lnTo>
                      <a:pt x="1969" y="796"/>
                    </a:lnTo>
                    <a:lnTo>
                      <a:pt x="1969" y="794"/>
                    </a:lnTo>
                    <a:lnTo>
                      <a:pt x="1969" y="794"/>
                    </a:lnTo>
                    <a:lnTo>
                      <a:pt x="1971" y="798"/>
                    </a:lnTo>
                    <a:lnTo>
                      <a:pt x="1971" y="798"/>
                    </a:lnTo>
                    <a:lnTo>
                      <a:pt x="1971" y="797"/>
                    </a:lnTo>
                    <a:lnTo>
                      <a:pt x="1972" y="796"/>
                    </a:lnTo>
                    <a:lnTo>
                      <a:pt x="1972" y="793"/>
                    </a:lnTo>
                    <a:lnTo>
                      <a:pt x="1972" y="794"/>
                    </a:lnTo>
                    <a:lnTo>
                      <a:pt x="1973" y="794"/>
                    </a:lnTo>
                    <a:lnTo>
                      <a:pt x="1973" y="794"/>
                    </a:lnTo>
                    <a:lnTo>
                      <a:pt x="1974" y="797"/>
                    </a:lnTo>
                    <a:lnTo>
                      <a:pt x="1974" y="797"/>
                    </a:lnTo>
                    <a:lnTo>
                      <a:pt x="1974" y="797"/>
                    </a:lnTo>
                    <a:lnTo>
                      <a:pt x="1975" y="799"/>
                    </a:lnTo>
                    <a:lnTo>
                      <a:pt x="1975" y="799"/>
                    </a:lnTo>
                    <a:lnTo>
                      <a:pt x="1975" y="800"/>
                    </a:lnTo>
                    <a:lnTo>
                      <a:pt x="1976" y="798"/>
                    </a:lnTo>
                    <a:lnTo>
                      <a:pt x="1976" y="797"/>
                    </a:lnTo>
                    <a:lnTo>
                      <a:pt x="1976" y="797"/>
                    </a:lnTo>
                    <a:lnTo>
                      <a:pt x="1977" y="797"/>
                    </a:lnTo>
                    <a:lnTo>
                      <a:pt x="1977" y="797"/>
                    </a:lnTo>
                    <a:lnTo>
                      <a:pt x="1978" y="799"/>
                    </a:lnTo>
                    <a:lnTo>
                      <a:pt x="1978" y="797"/>
                    </a:lnTo>
                    <a:lnTo>
                      <a:pt x="1978" y="796"/>
                    </a:lnTo>
                    <a:lnTo>
                      <a:pt x="1980" y="793"/>
                    </a:lnTo>
                    <a:lnTo>
                      <a:pt x="1980" y="792"/>
                    </a:lnTo>
                    <a:lnTo>
                      <a:pt x="1980" y="792"/>
                    </a:lnTo>
                    <a:lnTo>
                      <a:pt x="1981" y="790"/>
                    </a:lnTo>
                    <a:lnTo>
                      <a:pt x="1981" y="791"/>
                    </a:lnTo>
                    <a:lnTo>
                      <a:pt x="1981" y="791"/>
                    </a:lnTo>
                    <a:lnTo>
                      <a:pt x="1982" y="792"/>
                    </a:lnTo>
                    <a:lnTo>
                      <a:pt x="1982" y="793"/>
                    </a:lnTo>
                    <a:lnTo>
                      <a:pt x="1983" y="796"/>
                    </a:lnTo>
                    <a:lnTo>
                      <a:pt x="1983" y="798"/>
                    </a:lnTo>
                    <a:lnTo>
                      <a:pt x="1983" y="798"/>
                    </a:lnTo>
                    <a:lnTo>
                      <a:pt x="1984" y="797"/>
                    </a:lnTo>
                    <a:lnTo>
                      <a:pt x="1984" y="796"/>
                    </a:lnTo>
                    <a:lnTo>
                      <a:pt x="1984" y="797"/>
                    </a:lnTo>
                    <a:lnTo>
                      <a:pt x="1985" y="797"/>
                    </a:lnTo>
                    <a:lnTo>
                      <a:pt x="1985" y="798"/>
                    </a:lnTo>
                    <a:lnTo>
                      <a:pt x="1985" y="799"/>
                    </a:lnTo>
                    <a:lnTo>
                      <a:pt x="1986" y="799"/>
                    </a:lnTo>
                    <a:lnTo>
                      <a:pt x="1986" y="800"/>
                    </a:lnTo>
                    <a:lnTo>
                      <a:pt x="1987" y="799"/>
                    </a:lnTo>
                    <a:lnTo>
                      <a:pt x="1987" y="796"/>
                    </a:lnTo>
                    <a:lnTo>
                      <a:pt x="1987" y="797"/>
                    </a:lnTo>
                    <a:lnTo>
                      <a:pt x="1989" y="796"/>
                    </a:lnTo>
                    <a:lnTo>
                      <a:pt x="1989" y="797"/>
                    </a:lnTo>
                    <a:lnTo>
                      <a:pt x="1989" y="797"/>
                    </a:lnTo>
                    <a:lnTo>
                      <a:pt x="1990" y="796"/>
                    </a:lnTo>
                    <a:lnTo>
                      <a:pt x="1990" y="794"/>
                    </a:lnTo>
                    <a:lnTo>
                      <a:pt x="1990" y="793"/>
                    </a:lnTo>
                    <a:lnTo>
                      <a:pt x="1991" y="792"/>
                    </a:lnTo>
                    <a:lnTo>
                      <a:pt x="1991" y="794"/>
                    </a:lnTo>
                    <a:lnTo>
                      <a:pt x="1992" y="794"/>
                    </a:lnTo>
                    <a:lnTo>
                      <a:pt x="1992" y="796"/>
                    </a:lnTo>
                    <a:lnTo>
                      <a:pt x="1992" y="799"/>
                    </a:lnTo>
                    <a:lnTo>
                      <a:pt x="1993" y="800"/>
                    </a:lnTo>
                    <a:lnTo>
                      <a:pt x="1993" y="802"/>
                    </a:lnTo>
                    <a:lnTo>
                      <a:pt x="1993" y="802"/>
                    </a:lnTo>
                    <a:lnTo>
                      <a:pt x="1994" y="801"/>
                    </a:lnTo>
                    <a:lnTo>
                      <a:pt x="1994" y="800"/>
                    </a:lnTo>
                    <a:lnTo>
                      <a:pt x="1994" y="800"/>
                    </a:lnTo>
                    <a:lnTo>
                      <a:pt x="1995" y="798"/>
                    </a:lnTo>
                    <a:lnTo>
                      <a:pt x="1995" y="800"/>
                    </a:lnTo>
                    <a:lnTo>
                      <a:pt x="1996" y="799"/>
                    </a:lnTo>
                    <a:lnTo>
                      <a:pt x="1996" y="798"/>
                    </a:lnTo>
                    <a:lnTo>
                      <a:pt x="1996" y="797"/>
                    </a:lnTo>
                    <a:lnTo>
                      <a:pt x="1998" y="797"/>
                    </a:lnTo>
                    <a:lnTo>
                      <a:pt x="1998" y="798"/>
                    </a:lnTo>
                    <a:lnTo>
                      <a:pt x="1998" y="800"/>
                    </a:lnTo>
                    <a:lnTo>
                      <a:pt x="1999" y="800"/>
                    </a:lnTo>
                    <a:lnTo>
                      <a:pt x="1999" y="800"/>
                    </a:lnTo>
                    <a:lnTo>
                      <a:pt x="1999" y="800"/>
                    </a:lnTo>
                    <a:lnTo>
                      <a:pt x="2000" y="800"/>
                    </a:lnTo>
                    <a:lnTo>
                      <a:pt x="2000" y="799"/>
                    </a:lnTo>
                    <a:lnTo>
                      <a:pt x="2001" y="800"/>
                    </a:lnTo>
                    <a:lnTo>
                      <a:pt x="2001" y="799"/>
                    </a:lnTo>
                    <a:lnTo>
                      <a:pt x="2001" y="799"/>
                    </a:lnTo>
                    <a:lnTo>
                      <a:pt x="2002" y="798"/>
                    </a:lnTo>
                    <a:lnTo>
                      <a:pt x="2002" y="800"/>
                    </a:lnTo>
                    <a:lnTo>
                      <a:pt x="2002" y="800"/>
                    </a:lnTo>
                    <a:lnTo>
                      <a:pt x="2003" y="801"/>
                    </a:lnTo>
                    <a:lnTo>
                      <a:pt x="2003" y="801"/>
                    </a:lnTo>
                    <a:lnTo>
                      <a:pt x="2004" y="800"/>
                    </a:lnTo>
                    <a:lnTo>
                      <a:pt x="2004" y="800"/>
                    </a:lnTo>
                    <a:lnTo>
                      <a:pt x="2004" y="799"/>
                    </a:lnTo>
                    <a:lnTo>
                      <a:pt x="2005" y="799"/>
                    </a:lnTo>
                    <a:lnTo>
                      <a:pt x="2005" y="800"/>
                    </a:lnTo>
                    <a:lnTo>
                      <a:pt x="2005" y="801"/>
                    </a:lnTo>
                    <a:lnTo>
                      <a:pt x="2007" y="799"/>
                    </a:lnTo>
                    <a:lnTo>
                      <a:pt x="2007" y="797"/>
                    </a:lnTo>
                    <a:lnTo>
                      <a:pt x="2007" y="797"/>
                    </a:lnTo>
                    <a:lnTo>
                      <a:pt x="2008" y="799"/>
                    </a:lnTo>
                    <a:lnTo>
                      <a:pt x="2008" y="799"/>
                    </a:lnTo>
                    <a:lnTo>
                      <a:pt x="2009" y="799"/>
                    </a:lnTo>
                    <a:lnTo>
                      <a:pt x="2009" y="798"/>
                    </a:lnTo>
                    <a:lnTo>
                      <a:pt x="2009" y="797"/>
                    </a:lnTo>
                    <a:lnTo>
                      <a:pt x="2010" y="796"/>
                    </a:lnTo>
                    <a:lnTo>
                      <a:pt x="2010" y="796"/>
                    </a:lnTo>
                    <a:lnTo>
                      <a:pt x="2010" y="796"/>
                    </a:lnTo>
                    <a:lnTo>
                      <a:pt x="2011" y="796"/>
                    </a:lnTo>
                    <a:lnTo>
                      <a:pt x="2011" y="796"/>
                    </a:lnTo>
                    <a:lnTo>
                      <a:pt x="2011" y="792"/>
                    </a:lnTo>
                    <a:lnTo>
                      <a:pt x="2012" y="792"/>
                    </a:lnTo>
                    <a:lnTo>
                      <a:pt x="2012" y="791"/>
                    </a:lnTo>
                    <a:lnTo>
                      <a:pt x="2013" y="793"/>
                    </a:lnTo>
                    <a:lnTo>
                      <a:pt x="2013" y="793"/>
                    </a:lnTo>
                    <a:lnTo>
                      <a:pt x="2013" y="793"/>
                    </a:lnTo>
                    <a:lnTo>
                      <a:pt x="2014" y="794"/>
                    </a:lnTo>
                    <a:lnTo>
                      <a:pt x="2014" y="796"/>
                    </a:lnTo>
                    <a:lnTo>
                      <a:pt x="2014" y="797"/>
                    </a:lnTo>
                    <a:lnTo>
                      <a:pt x="2016" y="797"/>
                    </a:lnTo>
                    <a:lnTo>
                      <a:pt x="2016" y="797"/>
                    </a:lnTo>
                    <a:lnTo>
                      <a:pt x="2016" y="798"/>
                    </a:lnTo>
                    <a:lnTo>
                      <a:pt x="2017" y="796"/>
                    </a:lnTo>
                    <a:lnTo>
                      <a:pt x="2017" y="797"/>
                    </a:lnTo>
                    <a:lnTo>
                      <a:pt x="2018" y="797"/>
                    </a:lnTo>
                    <a:lnTo>
                      <a:pt x="2018" y="797"/>
                    </a:lnTo>
                    <a:lnTo>
                      <a:pt x="2018" y="799"/>
                    </a:lnTo>
                    <a:lnTo>
                      <a:pt x="2019" y="799"/>
                    </a:lnTo>
                    <a:lnTo>
                      <a:pt x="2019" y="797"/>
                    </a:lnTo>
                    <a:lnTo>
                      <a:pt x="2019" y="798"/>
                    </a:lnTo>
                    <a:lnTo>
                      <a:pt x="2020" y="797"/>
                    </a:lnTo>
                    <a:lnTo>
                      <a:pt x="2020" y="797"/>
                    </a:lnTo>
                    <a:lnTo>
                      <a:pt x="2020" y="796"/>
                    </a:lnTo>
                    <a:lnTo>
                      <a:pt x="2021" y="797"/>
                    </a:lnTo>
                    <a:lnTo>
                      <a:pt x="2021" y="799"/>
                    </a:lnTo>
                    <a:lnTo>
                      <a:pt x="2022" y="797"/>
                    </a:lnTo>
                    <a:lnTo>
                      <a:pt x="2022" y="797"/>
                    </a:lnTo>
                    <a:lnTo>
                      <a:pt x="2022" y="796"/>
                    </a:lnTo>
                    <a:lnTo>
                      <a:pt x="2023" y="794"/>
                    </a:lnTo>
                    <a:lnTo>
                      <a:pt x="2023" y="796"/>
                    </a:lnTo>
                    <a:lnTo>
                      <a:pt x="2023" y="794"/>
                    </a:lnTo>
                    <a:lnTo>
                      <a:pt x="2025" y="797"/>
                    </a:lnTo>
                    <a:lnTo>
                      <a:pt x="2025" y="796"/>
                    </a:lnTo>
                    <a:lnTo>
                      <a:pt x="2025" y="797"/>
                    </a:lnTo>
                    <a:lnTo>
                      <a:pt x="2026" y="794"/>
                    </a:lnTo>
                    <a:lnTo>
                      <a:pt x="2026" y="792"/>
                    </a:lnTo>
                    <a:lnTo>
                      <a:pt x="2027" y="791"/>
                    </a:lnTo>
                    <a:lnTo>
                      <a:pt x="2027" y="789"/>
                    </a:lnTo>
                    <a:lnTo>
                      <a:pt x="2027" y="788"/>
                    </a:lnTo>
                    <a:lnTo>
                      <a:pt x="2028" y="785"/>
                    </a:lnTo>
                    <a:lnTo>
                      <a:pt x="2028" y="785"/>
                    </a:lnTo>
                    <a:lnTo>
                      <a:pt x="2028" y="785"/>
                    </a:lnTo>
                    <a:lnTo>
                      <a:pt x="2029" y="785"/>
                    </a:lnTo>
                    <a:lnTo>
                      <a:pt x="2029" y="785"/>
                    </a:lnTo>
                    <a:lnTo>
                      <a:pt x="2029" y="787"/>
                    </a:lnTo>
                    <a:lnTo>
                      <a:pt x="2030" y="787"/>
                    </a:lnTo>
                    <a:lnTo>
                      <a:pt x="2030" y="788"/>
                    </a:lnTo>
                    <a:lnTo>
                      <a:pt x="2031" y="789"/>
                    </a:lnTo>
                    <a:lnTo>
                      <a:pt x="2031" y="789"/>
                    </a:lnTo>
                    <a:lnTo>
                      <a:pt x="2031" y="793"/>
                    </a:lnTo>
                    <a:lnTo>
                      <a:pt x="2032" y="792"/>
                    </a:lnTo>
                    <a:lnTo>
                      <a:pt x="2032" y="789"/>
                    </a:lnTo>
                    <a:lnTo>
                      <a:pt x="2032" y="788"/>
                    </a:lnTo>
                    <a:lnTo>
                      <a:pt x="2034" y="787"/>
                    </a:lnTo>
                    <a:lnTo>
                      <a:pt x="2034" y="785"/>
                    </a:lnTo>
                    <a:lnTo>
                      <a:pt x="2034" y="785"/>
                    </a:lnTo>
                    <a:lnTo>
                      <a:pt x="2035" y="785"/>
                    </a:lnTo>
                    <a:lnTo>
                      <a:pt x="2035" y="785"/>
                    </a:lnTo>
                    <a:lnTo>
                      <a:pt x="2036" y="788"/>
                    </a:lnTo>
                    <a:lnTo>
                      <a:pt x="2036" y="789"/>
                    </a:lnTo>
                    <a:lnTo>
                      <a:pt x="2036" y="788"/>
                    </a:lnTo>
                    <a:lnTo>
                      <a:pt x="2037" y="788"/>
                    </a:lnTo>
                    <a:lnTo>
                      <a:pt x="2037" y="790"/>
                    </a:lnTo>
                    <a:lnTo>
                      <a:pt x="2037" y="792"/>
                    </a:lnTo>
                    <a:lnTo>
                      <a:pt x="2038" y="792"/>
                    </a:lnTo>
                    <a:lnTo>
                      <a:pt x="2038" y="791"/>
                    </a:lnTo>
                    <a:lnTo>
                      <a:pt x="2038" y="792"/>
                    </a:lnTo>
                    <a:lnTo>
                      <a:pt x="2039" y="792"/>
                    </a:lnTo>
                    <a:lnTo>
                      <a:pt x="2039" y="792"/>
                    </a:lnTo>
                    <a:lnTo>
                      <a:pt x="2040" y="791"/>
                    </a:lnTo>
                    <a:lnTo>
                      <a:pt x="2040" y="792"/>
                    </a:lnTo>
                    <a:lnTo>
                      <a:pt x="2040" y="793"/>
                    </a:lnTo>
                    <a:lnTo>
                      <a:pt x="2041" y="792"/>
                    </a:lnTo>
                    <a:lnTo>
                      <a:pt x="2041" y="792"/>
                    </a:lnTo>
                    <a:lnTo>
                      <a:pt x="2041" y="791"/>
                    </a:lnTo>
                    <a:lnTo>
                      <a:pt x="2043" y="792"/>
                    </a:lnTo>
                    <a:lnTo>
                      <a:pt x="2043" y="791"/>
                    </a:lnTo>
                    <a:lnTo>
                      <a:pt x="2043" y="791"/>
                    </a:lnTo>
                    <a:lnTo>
                      <a:pt x="2044" y="792"/>
                    </a:lnTo>
                    <a:lnTo>
                      <a:pt x="2044" y="792"/>
                    </a:lnTo>
                    <a:lnTo>
                      <a:pt x="2045" y="790"/>
                    </a:lnTo>
                    <a:lnTo>
                      <a:pt x="2045" y="789"/>
                    </a:lnTo>
                    <a:lnTo>
                      <a:pt x="2045" y="788"/>
                    </a:lnTo>
                    <a:lnTo>
                      <a:pt x="2046" y="787"/>
                    </a:lnTo>
                    <a:lnTo>
                      <a:pt x="2046" y="787"/>
                    </a:lnTo>
                    <a:lnTo>
                      <a:pt x="2046" y="785"/>
                    </a:lnTo>
                    <a:lnTo>
                      <a:pt x="2047" y="784"/>
                    </a:lnTo>
                    <a:lnTo>
                      <a:pt x="2047" y="784"/>
                    </a:lnTo>
                    <a:lnTo>
                      <a:pt x="2048" y="785"/>
                    </a:lnTo>
                    <a:lnTo>
                      <a:pt x="2048" y="785"/>
                    </a:lnTo>
                    <a:lnTo>
                      <a:pt x="2048" y="785"/>
                    </a:lnTo>
                    <a:lnTo>
                      <a:pt x="2049" y="784"/>
                    </a:lnTo>
                    <a:lnTo>
                      <a:pt x="2049" y="784"/>
                    </a:lnTo>
                    <a:lnTo>
                      <a:pt x="2049" y="785"/>
                    </a:lnTo>
                    <a:lnTo>
                      <a:pt x="2050" y="788"/>
                    </a:lnTo>
                    <a:lnTo>
                      <a:pt x="2050" y="789"/>
                    </a:lnTo>
                    <a:lnTo>
                      <a:pt x="2050" y="790"/>
                    </a:lnTo>
                    <a:lnTo>
                      <a:pt x="2052" y="789"/>
                    </a:lnTo>
                    <a:lnTo>
                      <a:pt x="2052" y="788"/>
                    </a:lnTo>
                    <a:lnTo>
                      <a:pt x="2053" y="787"/>
                    </a:lnTo>
                    <a:lnTo>
                      <a:pt x="2053" y="788"/>
                    </a:lnTo>
                    <a:lnTo>
                      <a:pt x="2053" y="787"/>
                    </a:lnTo>
                    <a:lnTo>
                      <a:pt x="2054" y="785"/>
                    </a:lnTo>
                    <a:lnTo>
                      <a:pt x="2054" y="785"/>
                    </a:lnTo>
                    <a:lnTo>
                      <a:pt x="2054" y="787"/>
                    </a:lnTo>
                    <a:lnTo>
                      <a:pt x="2055" y="785"/>
                    </a:lnTo>
                    <a:lnTo>
                      <a:pt x="2055" y="787"/>
                    </a:lnTo>
                    <a:lnTo>
                      <a:pt x="2055" y="784"/>
                    </a:lnTo>
                    <a:lnTo>
                      <a:pt x="2056" y="784"/>
                    </a:lnTo>
                    <a:lnTo>
                      <a:pt x="2056" y="784"/>
                    </a:lnTo>
                    <a:lnTo>
                      <a:pt x="2057" y="783"/>
                    </a:lnTo>
                    <a:lnTo>
                      <a:pt x="2057" y="784"/>
                    </a:lnTo>
                    <a:lnTo>
                      <a:pt x="2057" y="783"/>
                    </a:lnTo>
                    <a:lnTo>
                      <a:pt x="2058" y="784"/>
                    </a:lnTo>
                    <a:lnTo>
                      <a:pt x="2058" y="784"/>
                    </a:lnTo>
                    <a:lnTo>
                      <a:pt x="2058" y="784"/>
                    </a:lnTo>
                    <a:lnTo>
                      <a:pt x="2059" y="784"/>
                    </a:lnTo>
                    <a:lnTo>
                      <a:pt x="2059" y="784"/>
                    </a:lnTo>
                    <a:lnTo>
                      <a:pt x="2059" y="784"/>
                    </a:lnTo>
                    <a:lnTo>
                      <a:pt x="2061" y="781"/>
                    </a:lnTo>
                    <a:lnTo>
                      <a:pt x="2061" y="780"/>
                    </a:lnTo>
                    <a:lnTo>
                      <a:pt x="2062" y="779"/>
                    </a:lnTo>
                    <a:lnTo>
                      <a:pt x="2062" y="779"/>
                    </a:lnTo>
                    <a:lnTo>
                      <a:pt x="2062" y="778"/>
                    </a:lnTo>
                    <a:lnTo>
                      <a:pt x="2063" y="776"/>
                    </a:lnTo>
                    <a:lnTo>
                      <a:pt x="2063" y="779"/>
                    </a:lnTo>
                    <a:lnTo>
                      <a:pt x="2063" y="780"/>
                    </a:lnTo>
                    <a:lnTo>
                      <a:pt x="2064" y="780"/>
                    </a:lnTo>
                    <a:lnTo>
                      <a:pt x="2064" y="781"/>
                    </a:lnTo>
                    <a:lnTo>
                      <a:pt x="2064" y="783"/>
                    </a:lnTo>
                    <a:lnTo>
                      <a:pt x="2065" y="784"/>
                    </a:lnTo>
                    <a:lnTo>
                      <a:pt x="2065" y="784"/>
                    </a:lnTo>
                    <a:lnTo>
                      <a:pt x="2066" y="784"/>
                    </a:lnTo>
                    <a:lnTo>
                      <a:pt x="2066" y="784"/>
                    </a:lnTo>
                    <a:lnTo>
                      <a:pt x="2066" y="783"/>
                    </a:lnTo>
                    <a:lnTo>
                      <a:pt x="2067" y="785"/>
                    </a:lnTo>
                    <a:lnTo>
                      <a:pt x="2067" y="788"/>
                    </a:lnTo>
                    <a:lnTo>
                      <a:pt x="2067" y="788"/>
                    </a:lnTo>
                    <a:lnTo>
                      <a:pt x="2068" y="787"/>
                    </a:lnTo>
                    <a:lnTo>
                      <a:pt x="2068" y="789"/>
                    </a:lnTo>
                    <a:lnTo>
                      <a:pt x="2068" y="787"/>
                    </a:lnTo>
                    <a:lnTo>
                      <a:pt x="2070" y="788"/>
                    </a:lnTo>
                    <a:lnTo>
                      <a:pt x="2070" y="788"/>
                    </a:lnTo>
                    <a:lnTo>
                      <a:pt x="2071" y="785"/>
                    </a:lnTo>
                    <a:lnTo>
                      <a:pt x="2071" y="784"/>
                    </a:lnTo>
                    <a:lnTo>
                      <a:pt x="2071" y="783"/>
                    </a:lnTo>
                    <a:lnTo>
                      <a:pt x="2072" y="781"/>
                    </a:lnTo>
                    <a:lnTo>
                      <a:pt x="2072" y="781"/>
                    </a:lnTo>
                    <a:lnTo>
                      <a:pt x="2072" y="779"/>
                    </a:lnTo>
                    <a:lnTo>
                      <a:pt x="2073" y="778"/>
                    </a:lnTo>
                    <a:lnTo>
                      <a:pt x="2073" y="780"/>
                    </a:lnTo>
                    <a:lnTo>
                      <a:pt x="2073" y="779"/>
                    </a:lnTo>
                    <a:lnTo>
                      <a:pt x="2074" y="780"/>
                    </a:lnTo>
                    <a:lnTo>
                      <a:pt x="2074" y="782"/>
                    </a:lnTo>
                    <a:lnTo>
                      <a:pt x="2075" y="783"/>
                    </a:lnTo>
                    <a:lnTo>
                      <a:pt x="2075" y="784"/>
                    </a:lnTo>
                    <a:lnTo>
                      <a:pt x="2075" y="784"/>
                    </a:lnTo>
                    <a:lnTo>
                      <a:pt x="2076" y="784"/>
                    </a:lnTo>
                    <a:lnTo>
                      <a:pt x="2076" y="783"/>
                    </a:lnTo>
                    <a:lnTo>
                      <a:pt x="2076" y="784"/>
                    </a:lnTo>
                    <a:lnTo>
                      <a:pt x="2077" y="783"/>
                    </a:lnTo>
                    <a:lnTo>
                      <a:pt x="2077" y="781"/>
                    </a:lnTo>
                    <a:lnTo>
                      <a:pt x="2077" y="782"/>
                    </a:lnTo>
                    <a:lnTo>
                      <a:pt x="2079" y="782"/>
                    </a:lnTo>
                    <a:lnTo>
                      <a:pt x="2079" y="781"/>
                    </a:lnTo>
                    <a:lnTo>
                      <a:pt x="2080" y="782"/>
                    </a:lnTo>
                    <a:lnTo>
                      <a:pt x="2080" y="783"/>
                    </a:lnTo>
                    <a:lnTo>
                      <a:pt x="2080" y="783"/>
                    </a:lnTo>
                    <a:lnTo>
                      <a:pt x="2081" y="783"/>
                    </a:lnTo>
                    <a:lnTo>
                      <a:pt x="2081" y="780"/>
                    </a:lnTo>
                    <a:lnTo>
                      <a:pt x="2081" y="781"/>
                    </a:lnTo>
                    <a:lnTo>
                      <a:pt x="2082" y="780"/>
                    </a:lnTo>
                    <a:lnTo>
                      <a:pt x="2082" y="780"/>
                    </a:lnTo>
                    <a:lnTo>
                      <a:pt x="2082" y="782"/>
                    </a:lnTo>
                    <a:lnTo>
                      <a:pt x="2083" y="782"/>
                    </a:lnTo>
                    <a:lnTo>
                      <a:pt x="2083" y="781"/>
                    </a:lnTo>
                    <a:lnTo>
                      <a:pt x="2084" y="780"/>
                    </a:lnTo>
                    <a:lnTo>
                      <a:pt x="2084" y="780"/>
                    </a:lnTo>
                    <a:lnTo>
                      <a:pt x="2084" y="780"/>
                    </a:lnTo>
                    <a:lnTo>
                      <a:pt x="2085" y="780"/>
                    </a:lnTo>
                    <a:lnTo>
                      <a:pt x="2085" y="781"/>
                    </a:lnTo>
                    <a:lnTo>
                      <a:pt x="2085" y="781"/>
                    </a:lnTo>
                    <a:lnTo>
                      <a:pt x="2086" y="780"/>
                    </a:lnTo>
                    <a:lnTo>
                      <a:pt x="2086" y="779"/>
                    </a:lnTo>
                    <a:lnTo>
                      <a:pt x="2088" y="776"/>
                    </a:lnTo>
                    <a:lnTo>
                      <a:pt x="2088" y="778"/>
                    </a:lnTo>
                    <a:lnTo>
                      <a:pt x="2088" y="780"/>
                    </a:lnTo>
                    <a:lnTo>
                      <a:pt x="2089" y="779"/>
                    </a:lnTo>
                    <a:lnTo>
                      <a:pt x="2089" y="780"/>
                    </a:lnTo>
                    <a:lnTo>
                      <a:pt x="2089" y="779"/>
                    </a:lnTo>
                    <a:lnTo>
                      <a:pt x="2090" y="780"/>
                    </a:lnTo>
                    <a:lnTo>
                      <a:pt x="2090" y="781"/>
                    </a:lnTo>
                    <a:lnTo>
                      <a:pt x="2090" y="780"/>
                    </a:lnTo>
                    <a:lnTo>
                      <a:pt x="2091" y="779"/>
                    </a:lnTo>
                    <a:lnTo>
                      <a:pt x="2091" y="775"/>
                    </a:lnTo>
                    <a:lnTo>
                      <a:pt x="2092" y="775"/>
                    </a:lnTo>
                    <a:lnTo>
                      <a:pt x="2092" y="774"/>
                    </a:lnTo>
                    <a:lnTo>
                      <a:pt x="2092" y="774"/>
                    </a:lnTo>
                    <a:lnTo>
                      <a:pt x="2093" y="772"/>
                    </a:lnTo>
                    <a:lnTo>
                      <a:pt x="2093" y="773"/>
                    </a:lnTo>
                    <a:lnTo>
                      <a:pt x="2093" y="775"/>
                    </a:lnTo>
                    <a:lnTo>
                      <a:pt x="2094" y="776"/>
                    </a:lnTo>
                    <a:lnTo>
                      <a:pt x="2094" y="776"/>
                    </a:lnTo>
                    <a:lnTo>
                      <a:pt x="2094" y="778"/>
                    </a:lnTo>
                    <a:lnTo>
                      <a:pt x="2095" y="778"/>
                    </a:lnTo>
                    <a:lnTo>
                      <a:pt x="2095" y="778"/>
                    </a:lnTo>
                    <a:lnTo>
                      <a:pt x="2097" y="778"/>
                    </a:lnTo>
                    <a:lnTo>
                      <a:pt x="2097" y="779"/>
                    </a:lnTo>
                    <a:lnTo>
                      <a:pt x="2097" y="780"/>
                    </a:lnTo>
                    <a:lnTo>
                      <a:pt x="2098" y="780"/>
                    </a:lnTo>
                    <a:lnTo>
                      <a:pt x="2098" y="781"/>
                    </a:lnTo>
                    <a:lnTo>
                      <a:pt x="2098" y="780"/>
                    </a:lnTo>
                    <a:lnTo>
                      <a:pt x="2099" y="781"/>
                    </a:lnTo>
                    <a:lnTo>
                      <a:pt x="2099" y="782"/>
                    </a:lnTo>
                    <a:lnTo>
                      <a:pt x="2099" y="782"/>
                    </a:lnTo>
                    <a:lnTo>
                      <a:pt x="2100" y="784"/>
                    </a:lnTo>
                    <a:lnTo>
                      <a:pt x="2100" y="785"/>
                    </a:lnTo>
                    <a:lnTo>
                      <a:pt x="2101" y="785"/>
                    </a:lnTo>
                    <a:lnTo>
                      <a:pt x="2101" y="788"/>
                    </a:lnTo>
                    <a:lnTo>
                      <a:pt x="2101" y="789"/>
                    </a:lnTo>
                    <a:lnTo>
                      <a:pt x="2102" y="791"/>
                    </a:lnTo>
                    <a:lnTo>
                      <a:pt x="2102" y="791"/>
                    </a:lnTo>
                    <a:lnTo>
                      <a:pt x="2102" y="792"/>
                    </a:lnTo>
                    <a:lnTo>
                      <a:pt x="2103" y="792"/>
                    </a:lnTo>
                    <a:lnTo>
                      <a:pt x="2103" y="789"/>
                    </a:lnTo>
                    <a:lnTo>
                      <a:pt x="2103" y="789"/>
                    </a:lnTo>
                    <a:lnTo>
                      <a:pt x="2104" y="787"/>
                    </a:lnTo>
                    <a:lnTo>
                      <a:pt x="2104" y="785"/>
                    </a:lnTo>
                    <a:lnTo>
                      <a:pt x="2106" y="785"/>
                    </a:lnTo>
                    <a:lnTo>
                      <a:pt x="2106" y="784"/>
                    </a:lnTo>
                    <a:lnTo>
                      <a:pt x="2106" y="782"/>
                    </a:lnTo>
                    <a:lnTo>
                      <a:pt x="2107" y="783"/>
                    </a:lnTo>
                    <a:lnTo>
                      <a:pt x="2107" y="781"/>
                    </a:lnTo>
                    <a:lnTo>
                      <a:pt x="2107" y="780"/>
                    </a:lnTo>
                    <a:lnTo>
                      <a:pt x="2108" y="780"/>
                    </a:lnTo>
                    <a:lnTo>
                      <a:pt x="2108" y="779"/>
                    </a:lnTo>
                    <a:lnTo>
                      <a:pt x="2108" y="776"/>
                    </a:lnTo>
                    <a:lnTo>
                      <a:pt x="2109" y="776"/>
                    </a:lnTo>
                    <a:lnTo>
                      <a:pt x="2109" y="776"/>
                    </a:lnTo>
                    <a:lnTo>
                      <a:pt x="2110" y="778"/>
                    </a:lnTo>
                    <a:lnTo>
                      <a:pt x="2110" y="779"/>
                    </a:lnTo>
                    <a:lnTo>
                      <a:pt x="2110" y="779"/>
                    </a:lnTo>
                    <a:lnTo>
                      <a:pt x="2111" y="782"/>
                    </a:lnTo>
                    <a:lnTo>
                      <a:pt x="2111" y="783"/>
                    </a:lnTo>
                    <a:lnTo>
                      <a:pt x="2111" y="783"/>
                    </a:lnTo>
                    <a:lnTo>
                      <a:pt x="2112" y="783"/>
                    </a:lnTo>
                    <a:lnTo>
                      <a:pt x="2112" y="784"/>
                    </a:lnTo>
                    <a:lnTo>
                      <a:pt x="2112" y="785"/>
                    </a:lnTo>
                    <a:lnTo>
                      <a:pt x="2113" y="788"/>
                    </a:lnTo>
                    <a:lnTo>
                      <a:pt x="2113" y="791"/>
                    </a:lnTo>
                    <a:lnTo>
                      <a:pt x="2115" y="791"/>
                    </a:lnTo>
                    <a:lnTo>
                      <a:pt x="2115" y="790"/>
                    </a:lnTo>
                    <a:lnTo>
                      <a:pt x="2115" y="790"/>
                    </a:lnTo>
                    <a:lnTo>
                      <a:pt x="2116" y="788"/>
                    </a:lnTo>
                    <a:lnTo>
                      <a:pt x="2116" y="789"/>
                    </a:lnTo>
                    <a:lnTo>
                      <a:pt x="2116" y="789"/>
                    </a:lnTo>
                    <a:lnTo>
                      <a:pt x="2117" y="787"/>
                    </a:lnTo>
                    <a:lnTo>
                      <a:pt x="2117" y="785"/>
                    </a:lnTo>
                    <a:lnTo>
                      <a:pt x="2117" y="784"/>
                    </a:lnTo>
                    <a:lnTo>
                      <a:pt x="2118" y="782"/>
                    </a:lnTo>
                    <a:lnTo>
                      <a:pt x="2118" y="783"/>
                    </a:lnTo>
                    <a:lnTo>
                      <a:pt x="2119" y="782"/>
                    </a:lnTo>
                    <a:lnTo>
                      <a:pt x="2119" y="782"/>
                    </a:lnTo>
                    <a:lnTo>
                      <a:pt x="2119" y="782"/>
                    </a:lnTo>
                    <a:lnTo>
                      <a:pt x="2120" y="781"/>
                    </a:lnTo>
                    <a:lnTo>
                      <a:pt x="2120" y="784"/>
                    </a:lnTo>
                    <a:lnTo>
                      <a:pt x="2120" y="783"/>
                    </a:lnTo>
                    <a:lnTo>
                      <a:pt x="2121" y="781"/>
                    </a:lnTo>
                    <a:lnTo>
                      <a:pt x="2121" y="780"/>
                    </a:lnTo>
                    <a:lnTo>
                      <a:pt x="2121" y="779"/>
                    </a:lnTo>
                    <a:lnTo>
                      <a:pt x="2122" y="778"/>
                    </a:lnTo>
                    <a:lnTo>
                      <a:pt x="2122" y="778"/>
                    </a:lnTo>
                    <a:lnTo>
                      <a:pt x="2124" y="776"/>
                    </a:lnTo>
                    <a:lnTo>
                      <a:pt x="2124" y="776"/>
                    </a:lnTo>
                    <a:lnTo>
                      <a:pt x="2124" y="779"/>
                    </a:lnTo>
                    <a:lnTo>
                      <a:pt x="2125" y="780"/>
                    </a:lnTo>
                    <a:lnTo>
                      <a:pt x="2125" y="780"/>
                    </a:lnTo>
                    <a:lnTo>
                      <a:pt x="2125" y="783"/>
                    </a:lnTo>
                    <a:lnTo>
                      <a:pt x="2126" y="781"/>
                    </a:lnTo>
                    <a:lnTo>
                      <a:pt x="2126" y="781"/>
                    </a:lnTo>
                    <a:lnTo>
                      <a:pt x="2126" y="781"/>
                    </a:lnTo>
                    <a:lnTo>
                      <a:pt x="2127" y="780"/>
                    </a:lnTo>
                    <a:lnTo>
                      <a:pt x="2127" y="780"/>
                    </a:lnTo>
                    <a:lnTo>
                      <a:pt x="2128" y="781"/>
                    </a:lnTo>
                    <a:lnTo>
                      <a:pt x="2128" y="783"/>
                    </a:lnTo>
                    <a:lnTo>
                      <a:pt x="2128" y="782"/>
                    </a:lnTo>
                    <a:lnTo>
                      <a:pt x="2129" y="784"/>
                    </a:lnTo>
                    <a:lnTo>
                      <a:pt x="2129" y="784"/>
                    </a:lnTo>
                    <a:lnTo>
                      <a:pt x="2129" y="785"/>
                    </a:lnTo>
                    <a:lnTo>
                      <a:pt x="2130" y="783"/>
                    </a:lnTo>
                    <a:lnTo>
                      <a:pt x="2130" y="783"/>
                    </a:lnTo>
                    <a:lnTo>
                      <a:pt x="2131" y="782"/>
                    </a:lnTo>
                    <a:lnTo>
                      <a:pt x="2131" y="782"/>
                    </a:lnTo>
                    <a:lnTo>
                      <a:pt x="2131" y="780"/>
                    </a:lnTo>
                    <a:lnTo>
                      <a:pt x="2133" y="781"/>
                    </a:lnTo>
                    <a:lnTo>
                      <a:pt x="2133" y="781"/>
                    </a:lnTo>
                    <a:lnTo>
                      <a:pt x="2133" y="783"/>
                    </a:lnTo>
                    <a:lnTo>
                      <a:pt x="2134" y="784"/>
                    </a:lnTo>
                    <a:lnTo>
                      <a:pt x="2134" y="785"/>
                    </a:lnTo>
                    <a:lnTo>
                      <a:pt x="2134" y="785"/>
                    </a:lnTo>
                    <a:lnTo>
                      <a:pt x="2135" y="785"/>
                    </a:lnTo>
                    <a:lnTo>
                      <a:pt x="2135" y="784"/>
                    </a:lnTo>
                    <a:lnTo>
                      <a:pt x="2136" y="781"/>
                    </a:lnTo>
                    <a:lnTo>
                      <a:pt x="2136" y="781"/>
                    </a:lnTo>
                    <a:lnTo>
                      <a:pt x="2136" y="780"/>
                    </a:lnTo>
                    <a:lnTo>
                      <a:pt x="2137" y="779"/>
                    </a:lnTo>
                    <a:lnTo>
                      <a:pt x="2137" y="780"/>
                    </a:lnTo>
                    <a:lnTo>
                      <a:pt x="2137" y="779"/>
                    </a:lnTo>
                    <a:lnTo>
                      <a:pt x="2138" y="778"/>
                    </a:lnTo>
                    <a:lnTo>
                      <a:pt x="2138" y="776"/>
                    </a:lnTo>
                    <a:lnTo>
                      <a:pt x="2138" y="776"/>
                    </a:lnTo>
                    <a:lnTo>
                      <a:pt x="2139" y="779"/>
                    </a:lnTo>
                    <a:lnTo>
                      <a:pt x="2139" y="780"/>
                    </a:lnTo>
                    <a:lnTo>
                      <a:pt x="2140" y="778"/>
                    </a:lnTo>
                    <a:lnTo>
                      <a:pt x="2140" y="779"/>
                    </a:lnTo>
                    <a:lnTo>
                      <a:pt x="2140" y="775"/>
                    </a:lnTo>
                    <a:lnTo>
                      <a:pt x="2142" y="775"/>
                    </a:lnTo>
                    <a:lnTo>
                      <a:pt x="2142" y="773"/>
                    </a:lnTo>
                    <a:lnTo>
                      <a:pt x="2142" y="772"/>
                    </a:lnTo>
                    <a:lnTo>
                      <a:pt x="2143" y="772"/>
                    </a:lnTo>
                    <a:lnTo>
                      <a:pt x="2143" y="772"/>
                    </a:lnTo>
                    <a:lnTo>
                      <a:pt x="2143" y="773"/>
                    </a:lnTo>
                    <a:lnTo>
                      <a:pt x="2144" y="773"/>
                    </a:lnTo>
                    <a:lnTo>
                      <a:pt x="2144" y="773"/>
                    </a:lnTo>
                    <a:lnTo>
                      <a:pt x="2145" y="773"/>
                    </a:lnTo>
                    <a:lnTo>
                      <a:pt x="2145" y="776"/>
                    </a:lnTo>
                    <a:lnTo>
                      <a:pt x="2145" y="776"/>
                    </a:lnTo>
                    <a:lnTo>
                      <a:pt x="2146" y="776"/>
                    </a:lnTo>
                    <a:lnTo>
                      <a:pt x="2146" y="778"/>
                    </a:lnTo>
                    <a:lnTo>
                      <a:pt x="2146" y="780"/>
                    </a:lnTo>
                    <a:lnTo>
                      <a:pt x="2147" y="779"/>
                    </a:lnTo>
                    <a:lnTo>
                      <a:pt x="2147" y="779"/>
                    </a:lnTo>
                    <a:lnTo>
                      <a:pt x="2147" y="780"/>
                    </a:lnTo>
                    <a:lnTo>
                      <a:pt x="2148" y="779"/>
                    </a:lnTo>
                    <a:lnTo>
                      <a:pt x="2148" y="783"/>
                    </a:lnTo>
                    <a:lnTo>
                      <a:pt x="2149" y="783"/>
                    </a:lnTo>
                    <a:lnTo>
                      <a:pt x="2149" y="785"/>
                    </a:lnTo>
                    <a:lnTo>
                      <a:pt x="2149" y="785"/>
                    </a:lnTo>
                    <a:lnTo>
                      <a:pt x="2151" y="784"/>
                    </a:lnTo>
                    <a:lnTo>
                      <a:pt x="2151" y="785"/>
                    </a:lnTo>
                    <a:lnTo>
                      <a:pt x="2151" y="784"/>
                    </a:lnTo>
                    <a:lnTo>
                      <a:pt x="2152" y="781"/>
                    </a:lnTo>
                    <a:lnTo>
                      <a:pt x="2152" y="781"/>
                    </a:lnTo>
                    <a:lnTo>
                      <a:pt x="2152" y="781"/>
                    </a:lnTo>
                    <a:lnTo>
                      <a:pt x="2153" y="782"/>
                    </a:lnTo>
                    <a:lnTo>
                      <a:pt x="2153" y="781"/>
                    </a:lnTo>
                    <a:lnTo>
                      <a:pt x="2154" y="781"/>
                    </a:lnTo>
                    <a:lnTo>
                      <a:pt x="2154" y="780"/>
                    </a:lnTo>
                    <a:lnTo>
                      <a:pt x="2154" y="780"/>
                    </a:lnTo>
                    <a:lnTo>
                      <a:pt x="2155" y="779"/>
                    </a:lnTo>
                    <a:lnTo>
                      <a:pt x="2155" y="778"/>
                    </a:lnTo>
                    <a:lnTo>
                      <a:pt x="2155" y="778"/>
                    </a:lnTo>
                    <a:lnTo>
                      <a:pt x="2156" y="780"/>
                    </a:lnTo>
                    <a:lnTo>
                      <a:pt x="2156" y="782"/>
                    </a:lnTo>
                    <a:lnTo>
                      <a:pt x="2156" y="784"/>
                    </a:lnTo>
                    <a:lnTo>
                      <a:pt x="2157" y="784"/>
                    </a:lnTo>
                    <a:lnTo>
                      <a:pt x="2157" y="783"/>
                    </a:lnTo>
                    <a:lnTo>
                      <a:pt x="2158" y="783"/>
                    </a:lnTo>
                    <a:lnTo>
                      <a:pt x="2158" y="782"/>
                    </a:lnTo>
                    <a:lnTo>
                      <a:pt x="2158" y="782"/>
                    </a:lnTo>
                    <a:lnTo>
                      <a:pt x="2160" y="781"/>
                    </a:lnTo>
                    <a:lnTo>
                      <a:pt x="2160" y="782"/>
                    </a:lnTo>
                    <a:lnTo>
                      <a:pt x="2160" y="781"/>
                    </a:lnTo>
                    <a:lnTo>
                      <a:pt x="2161" y="784"/>
                    </a:lnTo>
                    <a:lnTo>
                      <a:pt x="2161" y="784"/>
                    </a:lnTo>
                    <a:lnTo>
                      <a:pt x="2161" y="787"/>
                    </a:lnTo>
                    <a:lnTo>
                      <a:pt x="2162" y="787"/>
                    </a:lnTo>
                    <a:lnTo>
                      <a:pt x="2162" y="788"/>
                    </a:lnTo>
                    <a:lnTo>
                      <a:pt x="2163" y="787"/>
                    </a:lnTo>
                    <a:lnTo>
                      <a:pt x="2163" y="785"/>
                    </a:lnTo>
                    <a:lnTo>
                      <a:pt x="2163" y="785"/>
                    </a:lnTo>
                    <a:lnTo>
                      <a:pt x="2164" y="787"/>
                    </a:lnTo>
                    <a:lnTo>
                      <a:pt x="2164" y="787"/>
                    </a:lnTo>
                    <a:lnTo>
                      <a:pt x="2164" y="788"/>
                    </a:lnTo>
                    <a:lnTo>
                      <a:pt x="2165" y="789"/>
                    </a:lnTo>
                    <a:lnTo>
                      <a:pt x="2165" y="789"/>
                    </a:lnTo>
                    <a:lnTo>
                      <a:pt x="2165" y="788"/>
                    </a:lnTo>
                    <a:lnTo>
                      <a:pt x="2166" y="788"/>
                    </a:lnTo>
                    <a:lnTo>
                      <a:pt x="2166" y="787"/>
                    </a:lnTo>
                    <a:lnTo>
                      <a:pt x="2167" y="788"/>
                    </a:lnTo>
                    <a:lnTo>
                      <a:pt x="2167" y="787"/>
                    </a:lnTo>
                    <a:lnTo>
                      <a:pt x="2167" y="787"/>
                    </a:lnTo>
                    <a:lnTo>
                      <a:pt x="2169" y="787"/>
                    </a:lnTo>
                    <a:lnTo>
                      <a:pt x="2169" y="785"/>
                    </a:lnTo>
                    <a:lnTo>
                      <a:pt x="2169" y="784"/>
                    </a:lnTo>
                    <a:lnTo>
                      <a:pt x="2170" y="784"/>
                    </a:lnTo>
                    <a:lnTo>
                      <a:pt x="2170" y="787"/>
                    </a:lnTo>
                    <a:lnTo>
                      <a:pt x="2170" y="787"/>
                    </a:lnTo>
                    <a:lnTo>
                      <a:pt x="2171" y="787"/>
                    </a:lnTo>
                    <a:lnTo>
                      <a:pt x="2171" y="787"/>
                    </a:lnTo>
                    <a:lnTo>
                      <a:pt x="2172" y="787"/>
                    </a:lnTo>
                    <a:lnTo>
                      <a:pt x="2172" y="785"/>
                    </a:lnTo>
                    <a:lnTo>
                      <a:pt x="2172" y="785"/>
                    </a:lnTo>
                    <a:lnTo>
                      <a:pt x="2173" y="785"/>
                    </a:lnTo>
                    <a:lnTo>
                      <a:pt x="2173" y="783"/>
                    </a:lnTo>
                    <a:lnTo>
                      <a:pt x="2173" y="783"/>
                    </a:lnTo>
                    <a:lnTo>
                      <a:pt x="2174" y="784"/>
                    </a:lnTo>
                    <a:lnTo>
                      <a:pt x="2174" y="785"/>
                    </a:lnTo>
                    <a:lnTo>
                      <a:pt x="2175" y="785"/>
                    </a:lnTo>
                    <a:lnTo>
                      <a:pt x="2175" y="784"/>
                    </a:lnTo>
                    <a:lnTo>
                      <a:pt x="2175" y="784"/>
                    </a:lnTo>
                    <a:lnTo>
                      <a:pt x="2176" y="784"/>
                    </a:lnTo>
                    <a:lnTo>
                      <a:pt x="2176" y="784"/>
                    </a:lnTo>
                    <a:lnTo>
                      <a:pt x="2176" y="784"/>
                    </a:lnTo>
                    <a:lnTo>
                      <a:pt x="2178" y="785"/>
                    </a:lnTo>
                    <a:lnTo>
                      <a:pt x="2178" y="783"/>
                    </a:lnTo>
                    <a:lnTo>
                      <a:pt x="2178" y="784"/>
                    </a:lnTo>
                    <a:lnTo>
                      <a:pt x="2179" y="783"/>
                    </a:lnTo>
                    <a:lnTo>
                      <a:pt x="2179" y="783"/>
                    </a:lnTo>
                    <a:lnTo>
                      <a:pt x="2180" y="782"/>
                    </a:lnTo>
                    <a:lnTo>
                      <a:pt x="2180" y="782"/>
                    </a:lnTo>
                    <a:lnTo>
                      <a:pt x="2180" y="782"/>
                    </a:lnTo>
                    <a:lnTo>
                      <a:pt x="2181" y="782"/>
                    </a:lnTo>
                    <a:lnTo>
                      <a:pt x="2181" y="780"/>
                    </a:lnTo>
                    <a:lnTo>
                      <a:pt x="2181" y="781"/>
                    </a:lnTo>
                    <a:lnTo>
                      <a:pt x="2182" y="782"/>
                    </a:lnTo>
                    <a:lnTo>
                      <a:pt x="2182" y="783"/>
                    </a:lnTo>
                    <a:lnTo>
                      <a:pt x="2182" y="781"/>
                    </a:lnTo>
                    <a:lnTo>
                      <a:pt x="2183" y="780"/>
                    </a:lnTo>
                    <a:lnTo>
                      <a:pt x="2183" y="780"/>
                    </a:lnTo>
                    <a:lnTo>
                      <a:pt x="2184" y="783"/>
                    </a:lnTo>
                    <a:lnTo>
                      <a:pt x="2184" y="782"/>
                    </a:lnTo>
                    <a:lnTo>
                      <a:pt x="2184" y="784"/>
                    </a:lnTo>
                    <a:lnTo>
                      <a:pt x="2185" y="785"/>
                    </a:lnTo>
                    <a:lnTo>
                      <a:pt x="2185" y="788"/>
                    </a:lnTo>
                    <a:lnTo>
                      <a:pt x="2185" y="789"/>
                    </a:lnTo>
                    <a:lnTo>
                      <a:pt x="2187" y="788"/>
                    </a:lnTo>
                    <a:lnTo>
                      <a:pt x="2187" y="787"/>
                    </a:lnTo>
                    <a:lnTo>
                      <a:pt x="2187" y="788"/>
                    </a:lnTo>
                    <a:lnTo>
                      <a:pt x="2188" y="788"/>
                    </a:lnTo>
                    <a:lnTo>
                      <a:pt x="2188" y="787"/>
                    </a:lnTo>
                    <a:lnTo>
                      <a:pt x="2189" y="788"/>
                    </a:lnTo>
                    <a:lnTo>
                      <a:pt x="2189" y="787"/>
                    </a:lnTo>
                    <a:lnTo>
                      <a:pt x="2189" y="787"/>
                    </a:lnTo>
                    <a:lnTo>
                      <a:pt x="2190" y="788"/>
                    </a:lnTo>
                    <a:lnTo>
                      <a:pt x="2190" y="785"/>
                    </a:lnTo>
                    <a:lnTo>
                      <a:pt x="2190" y="785"/>
                    </a:lnTo>
                    <a:lnTo>
                      <a:pt x="2191" y="784"/>
                    </a:lnTo>
                    <a:lnTo>
                      <a:pt x="2191" y="784"/>
                    </a:lnTo>
                    <a:lnTo>
                      <a:pt x="2191" y="784"/>
                    </a:lnTo>
                    <a:lnTo>
                      <a:pt x="2192" y="783"/>
                    </a:lnTo>
                    <a:lnTo>
                      <a:pt x="2192" y="783"/>
                    </a:lnTo>
                    <a:lnTo>
                      <a:pt x="2193" y="783"/>
                    </a:lnTo>
                    <a:lnTo>
                      <a:pt x="2193" y="783"/>
                    </a:lnTo>
                    <a:lnTo>
                      <a:pt x="2193" y="783"/>
                    </a:lnTo>
                    <a:lnTo>
                      <a:pt x="2194" y="788"/>
                    </a:lnTo>
                    <a:lnTo>
                      <a:pt x="2194" y="788"/>
                    </a:lnTo>
                    <a:lnTo>
                      <a:pt x="2194" y="792"/>
                    </a:lnTo>
                    <a:lnTo>
                      <a:pt x="2196" y="792"/>
                    </a:lnTo>
                    <a:lnTo>
                      <a:pt x="2196" y="791"/>
                    </a:lnTo>
                    <a:lnTo>
                      <a:pt x="2196" y="792"/>
                    </a:lnTo>
                    <a:lnTo>
                      <a:pt x="2197" y="792"/>
                    </a:lnTo>
                    <a:lnTo>
                      <a:pt x="2197" y="790"/>
                    </a:lnTo>
                    <a:lnTo>
                      <a:pt x="2198" y="788"/>
                    </a:lnTo>
                    <a:lnTo>
                      <a:pt x="2198" y="789"/>
                    </a:lnTo>
                    <a:lnTo>
                      <a:pt x="2198" y="788"/>
                    </a:lnTo>
                    <a:lnTo>
                      <a:pt x="2199" y="788"/>
                    </a:lnTo>
                    <a:lnTo>
                      <a:pt x="2199" y="788"/>
                    </a:lnTo>
                    <a:lnTo>
                      <a:pt x="2199" y="789"/>
                    </a:lnTo>
                    <a:lnTo>
                      <a:pt x="2200" y="789"/>
                    </a:lnTo>
                    <a:lnTo>
                      <a:pt x="2200" y="789"/>
                    </a:lnTo>
                    <a:lnTo>
                      <a:pt x="2200" y="789"/>
                    </a:lnTo>
                    <a:lnTo>
                      <a:pt x="2201" y="789"/>
                    </a:lnTo>
                    <a:lnTo>
                      <a:pt x="2201" y="788"/>
                    </a:lnTo>
                    <a:lnTo>
                      <a:pt x="2202" y="788"/>
                    </a:lnTo>
                    <a:lnTo>
                      <a:pt x="2202" y="789"/>
                    </a:lnTo>
                    <a:lnTo>
                      <a:pt x="2202" y="789"/>
                    </a:lnTo>
                    <a:lnTo>
                      <a:pt x="2203" y="789"/>
                    </a:lnTo>
                    <a:lnTo>
                      <a:pt x="2203" y="788"/>
                    </a:lnTo>
                    <a:lnTo>
                      <a:pt x="2203" y="788"/>
                    </a:lnTo>
                    <a:lnTo>
                      <a:pt x="2205" y="787"/>
                    </a:lnTo>
                    <a:lnTo>
                      <a:pt x="2205" y="788"/>
                    </a:lnTo>
                    <a:lnTo>
                      <a:pt x="2205" y="789"/>
                    </a:lnTo>
                    <a:lnTo>
                      <a:pt x="2206" y="789"/>
                    </a:lnTo>
                    <a:lnTo>
                      <a:pt x="2206" y="788"/>
                    </a:lnTo>
                    <a:lnTo>
                      <a:pt x="2207" y="787"/>
                    </a:lnTo>
                    <a:lnTo>
                      <a:pt x="2207" y="787"/>
                    </a:lnTo>
                    <a:lnTo>
                      <a:pt x="2207" y="785"/>
                    </a:lnTo>
                    <a:lnTo>
                      <a:pt x="2208" y="787"/>
                    </a:lnTo>
                    <a:lnTo>
                      <a:pt x="2208" y="785"/>
                    </a:lnTo>
                    <a:lnTo>
                      <a:pt x="2208" y="784"/>
                    </a:lnTo>
                    <a:lnTo>
                      <a:pt x="2209" y="785"/>
                    </a:lnTo>
                    <a:lnTo>
                      <a:pt x="2209" y="787"/>
                    </a:lnTo>
                    <a:lnTo>
                      <a:pt x="2209" y="788"/>
                    </a:lnTo>
                    <a:lnTo>
                      <a:pt x="2210" y="788"/>
                    </a:lnTo>
                    <a:lnTo>
                      <a:pt x="2210" y="787"/>
                    </a:lnTo>
                    <a:lnTo>
                      <a:pt x="2211" y="785"/>
                    </a:lnTo>
                    <a:lnTo>
                      <a:pt x="2211" y="787"/>
                    </a:lnTo>
                    <a:lnTo>
                      <a:pt x="2211" y="788"/>
                    </a:lnTo>
                    <a:lnTo>
                      <a:pt x="2212" y="787"/>
                    </a:lnTo>
                    <a:lnTo>
                      <a:pt x="2212" y="787"/>
                    </a:lnTo>
                    <a:lnTo>
                      <a:pt x="2212" y="788"/>
                    </a:lnTo>
                    <a:lnTo>
                      <a:pt x="2214" y="789"/>
                    </a:lnTo>
                    <a:lnTo>
                      <a:pt x="2214" y="790"/>
                    </a:lnTo>
                    <a:lnTo>
                      <a:pt x="2214" y="791"/>
                    </a:lnTo>
                    <a:lnTo>
                      <a:pt x="2215" y="790"/>
                    </a:lnTo>
                    <a:lnTo>
                      <a:pt x="2215" y="789"/>
                    </a:lnTo>
                    <a:lnTo>
                      <a:pt x="2216" y="791"/>
                    </a:lnTo>
                    <a:lnTo>
                      <a:pt x="2216" y="791"/>
                    </a:lnTo>
                    <a:lnTo>
                      <a:pt x="2216" y="790"/>
                    </a:lnTo>
                    <a:lnTo>
                      <a:pt x="2217" y="792"/>
                    </a:lnTo>
                    <a:lnTo>
                      <a:pt x="2217" y="792"/>
                    </a:lnTo>
                    <a:lnTo>
                      <a:pt x="2217" y="792"/>
                    </a:lnTo>
                    <a:lnTo>
                      <a:pt x="2218" y="792"/>
                    </a:lnTo>
                    <a:lnTo>
                      <a:pt x="2218" y="791"/>
                    </a:lnTo>
                    <a:lnTo>
                      <a:pt x="2219" y="791"/>
                    </a:lnTo>
                    <a:lnTo>
                      <a:pt x="2219" y="790"/>
                    </a:lnTo>
                    <a:lnTo>
                      <a:pt x="2219" y="790"/>
                    </a:lnTo>
                    <a:lnTo>
                      <a:pt x="2220" y="789"/>
                    </a:lnTo>
                    <a:lnTo>
                      <a:pt x="2220" y="789"/>
                    </a:lnTo>
                    <a:lnTo>
                      <a:pt x="2220" y="788"/>
                    </a:lnTo>
                    <a:lnTo>
                      <a:pt x="2221" y="789"/>
                    </a:lnTo>
                    <a:lnTo>
                      <a:pt x="2221" y="788"/>
                    </a:lnTo>
                    <a:lnTo>
                      <a:pt x="2221" y="788"/>
                    </a:lnTo>
                    <a:lnTo>
                      <a:pt x="2223" y="787"/>
                    </a:lnTo>
                    <a:lnTo>
                      <a:pt x="2223" y="788"/>
                    </a:lnTo>
                    <a:lnTo>
                      <a:pt x="2224" y="789"/>
                    </a:lnTo>
                    <a:lnTo>
                      <a:pt x="2224" y="788"/>
                    </a:lnTo>
                    <a:lnTo>
                      <a:pt x="2224" y="785"/>
                    </a:lnTo>
                    <a:lnTo>
                      <a:pt x="2225" y="787"/>
                    </a:lnTo>
                    <a:lnTo>
                      <a:pt x="2225" y="785"/>
                    </a:lnTo>
                    <a:lnTo>
                      <a:pt x="2225" y="784"/>
                    </a:lnTo>
                    <a:lnTo>
                      <a:pt x="2226" y="782"/>
                    </a:lnTo>
                    <a:lnTo>
                      <a:pt x="2226" y="781"/>
                    </a:lnTo>
                    <a:lnTo>
                      <a:pt x="2226" y="782"/>
                    </a:lnTo>
                    <a:lnTo>
                      <a:pt x="2227" y="781"/>
                    </a:lnTo>
                    <a:lnTo>
                      <a:pt x="2227" y="781"/>
                    </a:lnTo>
                    <a:lnTo>
                      <a:pt x="2228" y="783"/>
                    </a:lnTo>
                    <a:lnTo>
                      <a:pt x="2228" y="781"/>
                    </a:lnTo>
                    <a:lnTo>
                      <a:pt x="2228" y="783"/>
                    </a:lnTo>
                    <a:lnTo>
                      <a:pt x="2229" y="781"/>
                    </a:lnTo>
                    <a:lnTo>
                      <a:pt x="2229" y="781"/>
                    </a:lnTo>
                    <a:lnTo>
                      <a:pt x="2229" y="781"/>
                    </a:lnTo>
                    <a:lnTo>
                      <a:pt x="2230" y="781"/>
                    </a:lnTo>
                    <a:lnTo>
                      <a:pt x="2230" y="783"/>
                    </a:lnTo>
                    <a:lnTo>
                      <a:pt x="2230" y="784"/>
                    </a:lnTo>
                    <a:lnTo>
                      <a:pt x="2232" y="785"/>
                    </a:lnTo>
                    <a:lnTo>
                      <a:pt x="2232" y="787"/>
                    </a:lnTo>
                    <a:lnTo>
                      <a:pt x="2233" y="789"/>
                    </a:lnTo>
                    <a:lnTo>
                      <a:pt x="2233" y="788"/>
                    </a:lnTo>
                    <a:lnTo>
                      <a:pt x="2233" y="787"/>
                    </a:lnTo>
                    <a:lnTo>
                      <a:pt x="2234" y="787"/>
                    </a:lnTo>
                    <a:lnTo>
                      <a:pt x="2234" y="787"/>
                    </a:lnTo>
                    <a:lnTo>
                      <a:pt x="2234" y="788"/>
                    </a:lnTo>
                    <a:lnTo>
                      <a:pt x="2235" y="788"/>
                    </a:lnTo>
                    <a:lnTo>
                      <a:pt x="2235" y="788"/>
                    </a:lnTo>
                    <a:lnTo>
                      <a:pt x="2235" y="787"/>
                    </a:lnTo>
                    <a:lnTo>
                      <a:pt x="2236" y="787"/>
                    </a:lnTo>
                    <a:lnTo>
                      <a:pt x="2236" y="784"/>
                    </a:lnTo>
                    <a:lnTo>
                      <a:pt x="2237" y="783"/>
                    </a:lnTo>
                    <a:lnTo>
                      <a:pt x="2237" y="780"/>
                    </a:lnTo>
                    <a:lnTo>
                      <a:pt x="2237" y="782"/>
                    </a:lnTo>
                    <a:lnTo>
                      <a:pt x="2238" y="784"/>
                    </a:lnTo>
                    <a:lnTo>
                      <a:pt x="2238" y="787"/>
                    </a:lnTo>
                    <a:lnTo>
                      <a:pt x="2238" y="789"/>
                    </a:lnTo>
                    <a:lnTo>
                      <a:pt x="2239" y="791"/>
                    </a:lnTo>
                    <a:lnTo>
                      <a:pt x="2239" y="791"/>
                    </a:lnTo>
                    <a:lnTo>
                      <a:pt x="2239" y="791"/>
                    </a:lnTo>
                    <a:lnTo>
                      <a:pt x="2241" y="790"/>
                    </a:lnTo>
                    <a:lnTo>
                      <a:pt x="2241" y="790"/>
                    </a:lnTo>
                    <a:lnTo>
                      <a:pt x="2242" y="788"/>
                    </a:lnTo>
                    <a:lnTo>
                      <a:pt x="2242" y="788"/>
                    </a:lnTo>
                    <a:lnTo>
                      <a:pt x="2242" y="785"/>
                    </a:lnTo>
                    <a:lnTo>
                      <a:pt x="2243" y="785"/>
                    </a:lnTo>
                    <a:lnTo>
                      <a:pt x="2243" y="787"/>
                    </a:lnTo>
                    <a:lnTo>
                      <a:pt x="2243" y="787"/>
                    </a:lnTo>
                    <a:lnTo>
                      <a:pt x="2244" y="787"/>
                    </a:lnTo>
                    <a:lnTo>
                      <a:pt x="2244" y="788"/>
                    </a:lnTo>
                    <a:lnTo>
                      <a:pt x="2244" y="789"/>
                    </a:lnTo>
                    <a:lnTo>
                      <a:pt x="2245" y="790"/>
                    </a:lnTo>
                    <a:lnTo>
                      <a:pt x="2245" y="788"/>
                    </a:lnTo>
                    <a:lnTo>
                      <a:pt x="2246" y="788"/>
                    </a:lnTo>
                    <a:lnTo>
                      <a:pt x="2246" y="787"/>
                    </a:lnTo>
                    <a:lnTo>
                      <a:pt x="2246" y="784"/>
                    </a:lnTo>
                    <a:lnTo>
                      <a:pt x="2247" y="784"/>
                    </a:lnTo>
                    <a:lnTo>
                      <a:pt x="2247" y="784"/>
                    </a:lnTo>
                    <a:lnTo>
                      <a:pt x="2247" y="783"/>
                    </a:lnTo>
                    <a:lnTo>
                      <a:pt x="2248" y="784"/>
                    </a:lnTo>
                    <a:lnTo>
                      <a:pt x="2248" y="784"/>
                    </a:lnTo>
                    <a:lnTo>
                      <a:pt x="2248" y="785"/>
                    </a:lnTo>
                    <a:lnTo>
                      <a:pt x="2249" y="785"/>
                    </a:lnTo>
                    <a:lnTo>
                      <a:pt x="2249" y="788"/>
                    </a:lnTo>
                    <a:lnTo>
                      <a:pt x="2251" y="789"/>
                    </a:lnTo>
                    <a:lnTo>
                      <a:pt x="2251" y="789"/>
                    </a:lnTo>
                    <a:lnTo>
                      <a:pt x="2251" y="788"/>
                    </a:lnTo>
                    <a:lnTo>
                      <a:pt x="2252" y="788"/>
                    </a:lnTo>
                    <a:lnTo>
                      <a:pt x="2252" y="787"/>
                    </a:lnTo>
                    <a:lnTo>
                      <a:pt x="2252" y="787"/>
                    </a:lnTo>
                    <a:lnTo>
                      <a:pt x="2253" y="785"/>
                    </a:lnTo>
                    <a:lnTo>
                      <a:pt x="2253" y="784"/>
                    </a:lnTo>
                    <a:lnTo>
                      <a:pt x="2253" y="784"/>
                    </a:lnTo>
                    <a:lnTo>
                      <a:pt x="2254" y="783"/>
                    </a:lnTo>
                    <a:lnTo>
                      <a:pt x="2254" y="784"/>
                    </a:lnTo>
                    <a:lnTo>
                      <a:pt x="2255" y="783"/>
                    </a:lnTo>
                    <a:lnTo>
                      <a:pt x="2255" y="784"/>
                    </a:lnTo>
                    <a:lnTo>
                      <a:pt x="2255" y="783"/>
                    </a:lnTo>
                    <a:lnTo>
                      <a:pt x="2256" y="780"/>
                    </a:lnTo>
                    <a:lnTo>
                      <a:pt x="2256" y="780"/>
                    </a:lnTo>
                    <a:lnTo>
                      <a:pt x="2256" y="780"/>
                    </a:lnTo>
                    <a:lnTo>
                      <a:pt x="2257" y="779"/>
                    </a:lnTo>
                    <a:lnTo>
                      <a:pt x="2257" y="779"/>
                    </a:lnTo>
                    <a:lnTo>
                      <a:pt x="2257" y="778"/>
                    </a:lnTo>
                    <a:lnTo>
                      <a:pt x="2258" y="779"/>
                    </a:lnTo>
                    <a:lnTo>
                      <a:pt x="2258" y="781"/>
                    </a:lnTo>
                    <a:lnTo>
                      <a:pt x="2260" y="780"/>
                    </a:lnTo>
                    <a:lnTo>
                      <a:pt x="2260" y="780"/>
                    </a:lnTo>
                    <a:lnTo>
                      <a:pt x="2260" y="781"/>
                    </a:lnTo>
                    <a:lnTo>
                      <a:pt x="2261" y="781"/>
                    </a:lnTo>
                    <a:lnTo>
                      <a:pt x="2261" y="782"/>
                    </a:lnTo>
                    <a:lnTo>
                      <a:pt x="2261" y="785"/>
                    </a:lnTo>
                    <a:lnTo>
                      <a:pt x="2262" y="783"/>
                    </a:lnTo>
                    <a:lnTo>
                      <a:pt x="2262" y="784"/>
                    </a:lnTo>
                    <a:lnTo>
                      <a:pt x="2263" y="784"/>
                    </a:lnTo>
                    <a:lnTo>
                      <a:pt x="2263" y="783"/>
                    </a:lnTo>
                    <a:lnTo>
                      <a:pt x="2263" y="783"/>
                    </a:lnTo>
                    <a:lnTo>
                      <a:pt x="2264" y="783"/>
                    </a:lnTo>
                    <a:lnTo>
                      <a:pt x="2264" y="783"/>
                    </a:lnTo>
                    <a:lnTo>
                      <a:pt x="2264" y="781"/>
                    </a:lnTo>
                    <a:lnTo>
                      <a:pt x="2265" y="781"/>
                    </a:lnTo>
                    <a:lnTo>
                      <a:pt x="2265" y="782"/>
                    </a:lnTo>
                    <a:lnTo>
                      <a:pt x="2265" y="781"/>
                    </a:lnTo>
                    <a:lnTo>
                      <a:pt x="2266" y="781"/>
                    </a:lnTo>
                    <a:lnTo>
                      <a:pt x="2266" y="781"/>
                    </a:lnTo>
                    <a:lnTo>
                      <a:pt x="2267" y="781"/>
                    </a:lnTo>
                    <a:lnTo>
                      <a:pt x="2267" y="782"/>
                    </a:lnTo>
                    <a:lnTo>
                      <a:pt x="2267" y="783"/>
                    </a:lnTo>
                    <a:lnTo>
                      <a:pt x="2269" y="785"/>
                    </a:lnTo>
                    <a:lnTo>
                      <a:pt x="2269" y="785"/>
                    </a:lnTo>
                    <a:lnTo>
                      <a:pt x="2269" y="784"/>
                    </a:lnTo>
                    <a:lnTo>
                      <a:pt x="2270" y="784"/>
                    </a:lnTo>
                    <a:lnTo>
                      <a:pt x="2270" y="783"/>
                    </a:lnTo>
                    <a:lnTo>
                      <a:pt x="2270" y="780"/>
                    </a:lnTo>
                    <a:lnTo>
                      <a:pt x="2271" y="780"/>
                    </a:lnTo>
                    <a:lnTo>
                      <a:pt x="2271" y="780"/>
                    </a:lnTo>
                    <a:lnTo>
                      <a:pt x="2272" y="780"/>
                    </a:lnTo>
                    <a:lnTo>
                      <a:pt x="2272" y="780"/>
                    </a:lnTo>
                    <a:lnTo>
                      <a:pt x="2272" y="780"/>
                    </a:lnTo>
                    <a:lnTo>
                      <a:pt x="2273" y="779"/>
                    </a:lnTo>
                    <a:lnTo>
                      <a:pt x="2273" y="779"/>
                    </a:lnTo>
                    <a:lnTo>
                      <a:pt x="2273" y="780"/>
                    </a:lnTo>
                    <a:lnTo>
                      <a:pt x="2274" y="782"/>
                    </a:lnTo>
                    <a:lnTo>
                      <a:pt x="2274" y="780"/>
                    </a:lnTo>
                    <a:lnTo>
                      <a:pt x="2274" y="780"/>
                    </a:lnTo>
                    <a:lnTo>
                      <a:pt x="2275" y="779"/>
                    </a:lnTo>
                    <a:lnTo>
                      <a:pt x="2275" y="778"/>
                    </a:lnTo>
                    <a:lnTo>
                      <a:pt x="2276" y="780"/>
                    </a:lnTo>
                    <a:lnTo>
                      <a:pt x="2276" y="779"/>
                    </a:lnTo>
                    <a:lnTo>
                      <a:pt x="2276" y="781"/>
                    </a:lnTo>
                    <a:lnTo>
                      <a:pt x="2278" y="781"/>
                    </a:lnTo>
                    <a:lnTo>
                      <a:pt x="2278" y="783"/>
                    </a:lnTo>
                    <a:lnTo>
                      <a:pt x="2278" y="782"/>
                    </a:lnTo>
                    <a:lnTo>
                      <a:pt x="2279" y="781"/>
                    </a:lnTo>
                    <a:lnTo>
                      <a:pt x="2279" y="781"/>
                    </a:lnTo>
                    <a:lnTo>
                      <a:pt x="2279" y="775"/>
                    </a:lnTo>
                    <a:lnTo>
                      <a:pt x="2280" y="773"/>
                    </a:lnTo>
                    <a:lnTo>
                      <a:pt x="2280" y="775"/>
                    </a:lnTo>
                    <a:lnTo>
                      <a:pt x="2281" y="773"/>
                    </a:lnTo>
                    <a:lnTo>
                      <a:pt x="2281" y="774"/>
                    </a:lnTo>
                    <a:lnTo>
                      <a:pt x="2281" y="775"/>
                    </a:lnTo>
                    <a:lnTo>
                      <a:pt x="2282" y="775"/>
                    </a:lnTo>
                    <a:lnTo>
                      <a:pt x="2282" y="776"/>
                    </a:lnTo>
                    <a:lnTo>
                      <a:pt x="2282" y="775"/>
                    </a:lnTo>
                    <a:lnTo>
                      <a:pt x="2283" y="778"/>
                    </a:lnTo>
                    <a:lnTo>
                      <a:pt x="2283" y="778"/>
                    </a:lnTo>
                    <a:lnTo>
                      <a:pt x="2283" y="778"/>
                    </a:lnTo>
                    <a:lnTo>
                      <a:pt x="2284" y="778"/>
                    </a:lnTo>
                    <a:lnTo>
                      <a:pt x="2284" y="779"/>
                    </a:lnTo>
                    <a:lnTo>
                      <a:pt x="2285" y="778"/>
                    </a:lnTo>
                    <a:lnTo>
                      <a:pt x="2285" y="779"/>
                    </a:lnTo>
                    <a:lnTo>
                      <a:pt x="2285" y="780"/>
                    </a:lnTo>
                    <a:lnTo>
                      <a:pt x="2287" y="779"/>
                    </a:lnTo>
                    <a:lnTo>
                      <a:pt x="2287" y="780"/>
                    </a:lnTo>
                    <a:lnTo>
                      <a:pt x="2287" y="780"/>
                    </a:lnTo>
                    <a:lnTo>
                      <a:pt x="2288" y="781"/>
                    </a:lnTo>
                    <a:lnTo>
                      <a:pt x="2288" y="781"/>
                    </a:lnTo>
                    <a:lnTo>
                      <a:pt x="2288" y="780"/>
                    </a:lnTo>
                    <a:lnTo>
                      <a:pt x="2289" y="778"/>
                    </a:lnTo>
                    <a:lnTo>
                      <a:pt x="2289" y="778"/>
                    </a:lnTo>
                    <a:lnTo>
                      <a:pt x="2290" y="778"/>
                    </a:lnTo>
                    <a:lnTo>
                      <a:pt x="2290" y="778"/>
                    </a:lnTo>
                    <a:lnTo>
                      <a:pt x="2290" y="776"/>
                    </a:lnTo>
                    <a:lnTo>
                      <a:pt x="2291" y="776"/>
                    </a:lnTo>
                    <a:lnTo>
                      <a:pt x="2291" y="775"/>
                    </a:lnTo>
                    <a:lnTo>
                      <a:pt x="2291" y="775"/>
                    </a:lnTo>
                    <a:lnTo>
                      <a:pt x="2292" y="775"/>
                    </a:lnTo>
                    <a:lnTo>
                      <a:pt x="2292" y="773"/>
                    </a:lnTo>
                    <a:lnTo>
                      <a:pt x="2292" y="772"/>
                    </a:lnTo>
                    <a:lnTo>
                      <a:pt x="2293" y="772"/>
                    </a:lnTo>
                    <a:lnTo>
                      <a:pt x="2293" y="771"/>
                    </a:lnTo>
                    <a:lnTo>
                      <a:pt x="2294" y="771"/>
                    </a:lnTo>
                    <a:lnTo>
                      <a:pt x="2294" y="771"/>
                    </a:lnTo>
                    <a:lnTo>
                      <a:pt x="2294" y="771"/>
                    </a:lnTo>
                    <a:lnTo>
                      <a:pt x="2296" y="771"/>
                    </a:lnTo>
                    <a:lnTo>
                      <a:pt x="2296" y="771"/>
                    </a:lnTo>
                    <a:lnTo>
                      <a:pt x="2296" y="772"/>
                    </a:lnTo>
                    <a:lnTo>
                      <a:pt x="2297" y="774"/>
                    </a:lnTo>
                    <a:lnTo>
                      <a:pt x="2297" y="775"/>
                    </a:lnTo>
                    <a:lnTo>
                      <a:pt x="2297" y="778"/>
                    </a:lnTo>
                    <a:lnTo>
                      <a:pt x="2298" y="778"/>
                    </a:lnTo>
                    <a:lnTo>
                      <a:pt x="2298" y="779"/>
                    </a:lnTo>
                    <a:lnTo>
                      <a:pt x="2299" y="778"/>
                    </a:lnTo>
                    <a:lnTo>
                      <a:pt x="2299" y="780"/>
                    </a:lnTo>
                    <a:lnTo>
                      <a:pt x="2299" y="780"/>
                    </a:lnTo>
                    <a:lnTo>
                      <a:pt x="2300" y="781"/>
                    </a:lnTo>
                    <a:lnTo>
                      <a:pt x="2300" y="781"/>
                    </a:lnTo>
                    <a:lnTo>
                      <a:pt x="2300" y="781"/>
                    </a:lnTo>
                    <a:lnTo>
                      <a:pt x="2301" y="779"/>
                    </a:lnTo>
                    <a:lnTo>
                      <a:pt x="2301" y="779"/>
                    </a:lnTo>
                    <a:lnTo>
                      <a:pt x="2301" y="778"/>
                    </a:lnTo>
                    <a:lnTo>
                      <a:pt x="2302" y="776"/>
                    </a:lnTo>
                    <a:lnTo>
                      <a:pt x="2302" y="778"/>
                    </a:lnTo>
                    <a:lnTo>
                      <a:pt x="2303" y="779"/>
                    </a:lnTo>
                    <a:lnTo>
                      <a:pt x="2303" y="779"/>
                    </a:lnTo>
                    <a:lnTo>
                      <a:pt x="2303" y="779"/>
                    </a:lnTo>
                    <a:lnTo>
                      <a:pt x="2305" y="778"/>
                    </a:lnTo>
                    <a:lnTo>
                      <a:pt x="2305" y="776"/>
                    </a:lnTo>
                    <a:lnTo>
                      <a:pt x="2305" y="775"/>
                    </a:lnTo>
                    <a:lnTo>
                      <a:pt x="2306" y="776"/>
                    </a:lnTo>
                    <a:lnTo>
                      <a:pt x="2306" y="774"/>
                    </a:lnTo>
                    <a:lnTo>
                      <a:pt x="2307" y="774"/>
                    </a:lnTo>
                    <a:lnTo>
                      <a:pt x="2307" y="773"/>
                    </a:lnTo>
                    <a:lnTo>
                      <a:pt x="2307" y="771"/>
                    </a:lnTo>
                    <a:lnTo>
                      <a:pt x="2308" y="770"/>
                    </a:lnTo>
                    <a:lnTo>
                      <a:pt x="2308" y="769"/>
                    </a:lnTo>
                    <a:lnTo>
                      <a:pt x="2308" y="767"/>
                    </a:lnTo>
                    <a:lnTo>
                      <a:pt x="2309" y="769"/>
                    </a:lnTo>
                    <a:lnTo>
                      <a:pt x="2309" y="767"/>
                    </a:lnTo>
                    <a:lnTo>
                      <a:pt x="2309" y="770"/>
                    </a:lnTo>
                    <a:lnTo>
                      <a:pt x="2310" y="770"/>
                    </a:lnTo>
                    <a:lnTo>
                      <a:pt x="2310" y="772"/>
                    </a:lnTo>
                    <a:lnTo>
                      <a:pt x="2311" y="774"/>
                    </a:lnTo>
                    <a:lnTo>
                      <a:pt x="2311" y="773"/>
                    </a:lnTo>
                    <a:lnTo>
                      <a:pt x="2311" y="773"/>
                    </a:lnTo>
                    <a:lnTo>
                      <a:pt x="2312" y="773"/>
                    </a:lnTo>
                    <a:lnTo>
                      <a:pt x="2312" y="774"/>
                    </a:lnTo>
                    <a:lnTo>
                      <a:pt x="2312" y="778"/>
                    </a:lnTo>
                    <a:lnTo>
                      <a:pt x="2314" y="778"/>
                    </a:lnTo>
                    <a:lnTo>
                      <a:pt x="2314" y="779"/>
                    </a:lnTo>
                    <a:lnTo>
                      <a:pt x="2314" y="781"/>
                    </a:lnTo>
                    <a:lnTo>
                      <a:pt x="2315" y="784"/>
                    </a:lnTo>
                    <a:lnTo>
                      <a:pt x="2315" y="785"/>
                    </a:lnTo>
                    <a:lnTo>
                      <a:pt x="2316" y="785"/>
                    </a:lnTo>
                    <a:lnTo>
                      <a:pt x="2316" y="785"/>
                    </a:lnTo>
                    <a:lnTo>
                      <a:pt x="2316" y="785"/>
                    </a:lnTo>
                    <a:lnTo>
                      <a:pt x="2317" y="784"/>
                    </a:lnTo>
                    <a:lnTo>
                      <a:pt x="2317" y="782"/>
                    </a:lnTo>
                    <a:lnTo>
                      <a:pt x="2317" y="783"/>
                    </a:lnTo>
                    <a:lnTo>
                      <a:pt x="2318" y="780"/>
                    </a:lnTo>
                    <a:lnTo>
                      <a:pt x="2318" y="779"/>
                    </a:lnTo>
                    <a:lnTo>
                      <a:pt x="2318" y="775"/>
                    </a:lnTo>
                    <a:lnTo>
                      <a:pt x="2319" y="778"/>
                    </a:lnTo>
                    <a:lnTo>
                      <a:pt x="2319" y="778"/>
                    </a:lnTo>
                    <a:lnTo>
                      <a:pt x="2320" y="779"/>
                    </a:lnTo>
                    <a:lnTo>
                      <a:pt x="2320" y="780"/>
                    </a:lnTo>
                    <a:lnTo>
                      <a:pt x="2320" y="780"/>
                    </a:lnTo>
                    <a:lnTo>
                      <a:pt x="2321" y="779"/>
                    </a:lnTo>
                    <a:lnTo>
                      <a:pt x="2321" y="780"/>
                    </a:lnTo>
                    <a:lnTo>
                      <a:pt x="2321" y="781"/>
                    </a:lnTo>
                    <a:lnTo>
                      <a:pt x="2323" y="781"/>
                    </a:lnTo>
                    <a:lnTo>
                      <a:pt x="2323" y="780"/>
                    </a:lnTo>
                    <a:lnTo>
                      <a:pt x="2323" y="780"/>
                    </a:lnTo>
                    <a:lnTo>
                      <a:pt x="2324" y="776"/>
                    </a:lnTo>
                    <a:lnTo>
                      <a:pt x="2324" y="778"/>
                    </a:lnTo>
                    <a:lnTo>
                      <a:pt x="2325" y="778"/>
                    </a:lnTo>
                    <a:lnTo>
                      <a:pt x="2325" y="776"/>
                    </a:lnTo>
                    <a:lnTo>
                      <a:pt x="2325" y="778"/>
                    </a:lnTo>
                    <a:lnTo>
                      <a:pt x="2326" y="780"/>
                    </a:lnTo>
                    <a:lnTo>
                      <a:pt x="2326" y="781"/>
                    </a:lnTo>
                    <a:lnTo>
                      <a:pt x="2326" y="779"/>
                    </a:lnTo>
                    <a:lnTo>
                      <a:pt x="2327" y="778"/>
                    </a:lnTo>
                    <a:lnTo>
                      <a:pt x="2327" y="778"/>
                    </a:lnTo>
                    <a:lnTo>
                      <a:pt x="2327" y="776"/>
                    </a:lnTo>
                    <a:lnTo>
                      <a:pt x="2328" y="778"/>
                    </a:lnTo>
                    <a:lnTo>
                      <a:pt x="2328" y="780"/>
                    </a:lnTo>
                    <a:lnTo>
                      <a:pt x="2329" y="781"/>
                    </a:lnTo>
                    <a:lnTo>
                      <a:pt x="2329" y="783"/>
                    </a:lnTo>
                    <a:lnTo>
                      <a:pt x="2329" y="783"/>
                    </a:lnTo>
                    <a:lnTo>
                      <a:pt x="2330" y="783"/>
                    </a:lnTo>
                    <a:lnTo>
                      <a:pt x="2330" y="783"/>
                    </a:lnTo>
                    <a:lnTo>
                      <a:pt x="2330" y="782"/>
                    </a:lnTo>
                    <a:lnTo>
                      <a:pt x="2332" y="782"/>
                    </a:lnTo>
                    <a:lnTo>
                      <a:pt x="2332" y="782"/>
                    </a:lnTo>
                    <a:lnTo>
                      <a:pt x="2332" y="779"/>
                    </a:lnTo>
                    <a:lnTo>
                      <a:pt x="2333" y="780"/>
                    </a:lnTo>
                    <a:lnTo>
                      <a:pt x="2333" y="779"/>
                    </a:lnTo>
                    <a:lnTo>
                      <a:pt x="2334" y="781"/>
                    </a:lnTo>
                    <a:lnTo>
                      <a:pt x="2334" y="783"/>
                    </a:lnTo>
                    <a:lnTo>
                      <a:pt x="2334" y="782"/>
                    </a:lnTo>
                    <a:lnTo>
                      <a:pt x="2335" y="782"/>
                    </a:lnTo>
                    <a:lnTo>
                      <a:pt x="2335" y="782"/>
                    </a:lnTo>
                    <a:lnTo>
                      <a:pt x="2335" y="781"/>
                    </a:lnTo>
                    <a:lnTo>
                      <a:pt x="2336" y="780"/>
                    </a:lnTo>
                    <a:lnTo>
                      <a:pt x="2336" y="780"/>
                    </a:lnTo>
                    <a:lnTo>
                      <a:pt x="2336" y="780"/>
                    </a:lnTo>
                    <a:lnTo>
                      <a:pt x="2337" y="781"/>
                    </a:lnTo>
                    <a:lnTo>
                      <a:pt x="2337" y="779"/>
                    </a:lnTo>
                    <a:lnTo>
                      <a:pt x="2338" y="780"/>
                    </a:lnTo>
                    <a:lnTo>
                      <a:pt x="2338" y="779"/>
                    </a:lnTo>
                    <a:lnTo>
                      <a:pt x="2338" y="779"/>
                    </a:lnTo>
                    <a:lnTo>
                      <a:pt x="2339" y="778"/>
                    </a:lnTo>
                    <a:lnTo>
                      <a:pt x="2339" y="775"/>
                    </a:lnTo>
                    <a:lnTo>
                      <a:pt x="2339" y="773"/>
                    </a:lnTo>
                    <a:lnTo>
                      <a:pt x="2341" y="772"/>
                    </a:lnTo>
                    <a:lnTo>
                      <a:pt x="2341" y="772"/>
                    </a:lnTo>
                    <a:lnTo>
                      <a:pt x="2341" y="772"/>
                    </a:lnTo>
                    <a:lnTo>
                      <a:pt x="2342" y="772"/>
                    </a:lnTo>
                    <a:lnTo>
                      <a:pt x="2342" y="774"/>
                    </a:lnTo>
                    <a:lnTo>
                      <a:pt x="2343" y="773"/>
                    </a:lnTo>
                    <a:lnTo>
                      <a:pt x="2343" y="774"/>
                    </a:lnTo>
                    <a:lnTo>
                      <a:pt x="2343" y="773"/>
                    </a:lnTo>
                    <a:lnTo>
                      <a:pt x="2344" y="774"/>
                    </a:lnTo>
                    <a:lnTo>
                      <a:pt x="2344" y="774"/>
                    </a:lnTo>
                    <a:lnTo>
                      <a:pt x="2344" y="775"/>
                    </a:lnTo>
                    <a:lnTo>
                      <a:pt x="2345" y="776"/>
                    </a:lnTo>
                    <a:lnTo>
                      <a:pt x="2345" y="779"/>
                    </a:lnTo>
                    <a:lnTo>
                      <a:pt x="2346" y="778"/>
                    </a:lnTo>
                    <a:lnTo>
                      <a:pt x="2346" y="778"/>
                    </a:lnTo>
                    <a:lnTo>
                      <a:pt x="2346" y="776"/>
                    </a:lnTo>
                    <a:lnTo>
                      <a:pt x="2347" y="778"/>
                    </a:lnTo>
                    <a:lnTo>
                      <a:pt x="2347" y="780"/>
                    </a:lnTo>
                    <a:lnTo>
                      <a:pt x="2347" y="781"/>
                    </a:lnTo>
                    <a:lnTo>
                      <a:pt x="2348" y="782"/>
                    </a:lnTo>
                    <a:lnTo>
                      <a:pt x="2348" y="781"/>
                    </a:lnTo>
                    <a:lnTo>
                      <a:pt x="2348" y="783"/>
                    </a:lnTo>
                    <a:lnTo>
                      <a:pt x="2350" y="784"/>
                    </a:lnTo>
                    <a:lnTo>
                      <a:pt x="2350" y="783"/>
                    </a:lnTo>
                    <a:lnTo>
                      <a:pt x="2351" y="783"/>
                    </a:lnTo>
                    <a:lnTo>
                      <a:pt x="2351" y="780"/>
                    </a:lnTo>
                    <a:lnTo>
                      <a:pt x="2351" y="779"/>
                    </a:lnTo>
                    <a:lnTo>
                      <a:pt x="2352" y="778"/>
                    </a:lnTo>
                    <a:lnTo>
                      <a:pt x="2352" y="779"/>
                    </a:lnTo>
                    <a:lnTo>
                      <a:pt x="2352" y="778"/>
                    </a:lnTo>
                    <a:lnTo>
                      <a:pt x="2353" y="778"/>
                    </a:lnTo>
                    <a:lnTo>
                      <a:pt x="2353" y="776"/>
                    </a:lnTo>
                    <a:lnTo>
                      <a:pt x="2353" y="775"/>
                    </a:lnTo>
                    <a:lnTo>
                      <a:pt x="2354" y="773"/>
                    </a:lnTo>
                    <a:lnTo>
                      <a:pt x="2354" y="773"/>
                    </a:lnTo>
                    <a:lnTo>
                      <a:pt x="2355" y="772"/>
                    </a:lnTo>
                    <a:lnTo>
                      <a:pt x="2355" y="770"/>
                    </a:lnTo>
                    <a:lnTo>
                      <a:pt x="2355" y="771"/>
                    </a:lnTo>
                    <a:lnTo>
                      <a:pt x="2356" y="770"/>
                    </a:lnTo>
                    <a:lnTo>
                      <a:pt x="2356" y="769"/>
                    </a:lnTo>
                    <a:lnTo>
                      <a:pt x="2356" y="770"/>
                    </a:lnTo>
                    <a:lnTo>
                      <a:pt x="2357" y="769"/>
                    </a:lnTo>
                    <a:lnTo>
                      <a:pt x="2357" y="772"/>
                    </a:lnTo>
                    <a:lnTo>
                      <a:pt x="2357" y="772"/>
                    </a:lnTo>
                    <a:lnTo>
                      <a:pt x="2359" y="772"/>
                    </a:lnTo>
                    <a:lnTo>
                      <a:pt x="2359" y="774"/>
                    </a:lnTo>
                    <a:lnTo>
                      <a:pt x="2360" y="773"/>
                    </a:lnTo>
                    <a:lnTo>
                      <a:pt x="2360" y="775"/>
                    </a:lnTo>
                    <a:lnTo>
                      <a:pt x="2360" y="775"/>
                    </a:lnTo>
                    <a:lnTo>
                      <a:pt x="2361" y="774"/>
                    </a:lnTo>
                    <a:lnTo>
                      <a:pt x="2361" y="774"/>
                    </a:lnTo>
                    <a:lnTo>
                      <a:pt x="2361" y="772"/>
                    </a:lnTo>
                    <a:lnTo>
                      <a:pt x="2362" y="772"/>
                    </a:lnTo>
                    <a:lnTo>
                      <a:pt x="2362" y="772"/>
                    </a:lnTo>
                    <a:lnTo>
                      <a:pt x="2362" y="772"/>
                    </a:lnTo>
                    <a:lnTo>
                      <a:pt x="2363" y="771"/>
                    </a:lnTo>
                    <a:lnTo>
                      <a:pt x="2363" y="772"/>
                    </a:lnTo>
                    <a:lnTo>
                      <a:pt x="2364" y="772"/>
                    </a:lnTo>
                    <a:lnTo>
                      <a:pt x="2364" y="773"/>
                    </a:lnTo>
                    <a:lnTo>
                      <a:pt x="2364" y="773"/>
                    </a:lnTo>
                    <a:lnTo>
                      <a:pt x="2365" y="772"/>
                    </a:lnTo>
                    <a:lnTo>
                      <a:pt x="2365" y="773"/>
                    </a:lnTo>
                    <a:lnTo>
                      <a:pt x="2365" y="773"/>
                    </a:lnTo>
                    <a:lnTo>
                      <a:pt x="2366" y="773"/>
                    </a:lnTo>
                    <a:lnTo>
                      <a:pt x="2366" y="772"/>
                    </a:lnTo>
                    <a:lnTo>
                      <a:pt x="2366" y="771"/>
                    </a:lnTo>
                    <a:lnTo>
                      <a:pt x="2368" y="771"/>
                    </a:lnTo>
                    <a:lnTo>
                      <a:pt x="2368" y="772"/>
                    </a:lnTo>
                    <a:lnTo>
                      <a:pt x="2369" y="773"/>
                    </a:lnTo>
                    <a:lnTo>
                      <a:pt x="2369" y="772"/>
                    </a:lnTo>
                    <a:lnTo>
                      <a:pt x="2369" y="771"/>
                    </a:lnTo>
                    <a:lnTo>
                      <a:pt x="2370" y="771"/>
                    </a:lnTo>
                    <a:lnTo>
                      <a:pt x="2370" y="772"/>
                    </a:lnTo>
                    <a:lnTo>
                      <a:pt x="2370" y="772"/>
                    </a:lnTo>
                    <a:lnTo>
                      <a:pt x="2371" y="773"/>
                    </a:lnTo>
                    <a:lnTo>
                      <a:pt x="2371" y="775"/>
                    </a:lnTo>
                    <a:lnTo>
                      <a:pt x="2371" y="775"/>
                    </a:lnTo>
                    <a:lnTo>
                      <a:pt x="2372" y="773"/>
                    </a:lnTo>
                    <a:lnTo>
                      <a:pt x="2372" y="773"/>
                    </a:lnTo>
                    <a:lnTo>
                      <a:pt x="2373" y="773"/>
                    </a:lnTo>
                    <a:lnTo>
                      <a:pt x="2373" y="771"/>
                    </a:lnTo>
                    <a:lnTo>
                      <a:pt x="2373" y="772"/>
                    </a:lnTo>
                    <a:lnTo>
                      <a:pt x="2374" y="773"/>
                    </a:lnTo>
                    <a:lnTo>
                      <a:pt x="2374" y="772"/>
                    </a:lnTo>
                    <a:lnTo>
                      <a:pt x="2374" y="772"/>
                    </a:lnTo>
                    <a:lnTo>
                      <a:pt x="2375" y="771"/>
                    </a:lnTo>
                    <a:lnTo>
                      <a:pt x="2375" y="770"/>
                    </a:lnTo>
                    <a:lnTo>
                      <a:pt x="2375" y="770"/>
                    </a:lnTo>
                    <a:lnTo>
                      <a:pt x="2377" y="769"/>
                    </a:lnTo>
                    <a:lnTo>
                      <a:pt x="2377" y="769"/>
                    </a:lnTo>
                    <a:lnTo>
                      <a:pt x="2378" y="769"/>
                    </a:lnTo>
                    <a:lnTo>
                      <a:pt x="2378" y="769"/>
                    </a:lnTo>
                    <a:lnTo>
                      <a:pt x="2378" y="770"/>
                    </a:lnTo>
                    <a:lnTo>
                      <a:pt x="2379" y="771"/>
                    </a:lnTo>
                    <a:lnTo>
                      <a:pt x="2379" y="770"/>
                    </a:lnTo>
                    <a:lnTo>
                      <a:pt x="2379" y="772"/>
                    </a:lnTo>
                    <a:lnTo>
                      <a:pt x="2380" y="773"/>
                    </a:lnTo>
                    <a:lnTo>
                      <a:pt x="2380" y="773"/>
                    </a:lnTo>
                    <a:lnTo>
                      <a:pt x="2380" y="773"/>
                    </a:lnTo>
                    <a:lnTo>
                      <a:pt x="2381" y="773"/>
                    </a:lnTo>
                    <a:lnTo>
                      <a:pt x="2381" y="776"/>
                    </a:lnTo>
                    <a:lnTo>
                      <a:pt x="2382" y="776"/>
                    </a:lnTo>
                    <a:lnTo>
                      <a:pt x="2382" y="775"/>
                    </a:lnTo>
                    <a:lnTo>
                      <a:pt x="2382" y="776"/>
                    </a:lnTo>
                    <a:lnTo>
                      <a:pt x="2383" y="775"/>
                    </a:lnTo>
                    <a:lnTo>
                      <a:pt x="2383" y="776"/>
                    </a:lnTo>
                    <a:lnTo>
                      <a:pt x="2383" y="775"/>
                    </a:lnTo>
                    <a:lnTo>
                      <a:pt x="2384" y="772"/>
                    </a:lnTo>
                    <a:lnTo>
                      <a:pt x="2384" y="771"/>
                    </a:lnTo>
                    <a:lnTo>
                      <a:pt x="2384" y="772"/>
                    </a:lnTo>
                    <a:lnTo>
                      <a:pt x="2386" y="773"/>
                    </a:lnTo>
                    <a:lnTo>
                      <a:pt x="2386" y="771"/>
                    </a:lnTo>
                    <a:lnTo>
                      <a:pt x="2387" y="771"/>
                    </a:lnTo>
                    <a:lnTo>
                      <a:pt x="2387" y="773"/>
                    </a:lnTo>
                    <a:lnTo>
                      <a:pt x="2387" y="772"/>
                    </a:lnTo>
                    <a:lnTo>
                      <a:pt x="2388" y="772"/>
                    </a:lnTo>
                    <a:lnTo>
                      <a:pt x="2388" y="772"/>
                    </a:lnTo>
                    <a:lnTo>
                      <a:pt x="2388" y="770"/>
                    </a:lnTo>
                    <a:lnTo>
                      <a:pt x="2389" y="767"/>
                    </a:lnTo>
                    <a:lnTo>
                      <a:pt x="2389" y="769"/>
                    </a:lnTo>
                    <a:lnTo>
                      <a:pt x="2390" y="770"/>
                    </a:lnTo>
                    <a:lnTo>
                      <a:pt x="2390" y="772"/>
                    </a:lnTo>
                    <a:lnTo>
                      <a:pt x="2390" y="771"/>
                    </a:lnTo>
                    <a:lnTo>
                      <a:pt x="2391" y="770"/>
                    </a:lnTo>
                    <a:lnTo>
                      <a:pt x="2391" y="771"/>
                    </a:lnTo>
                    <a:lnTo>
                      <a:pt x="2391" y="771"/>
                    </a:lnTo>
                    <a:lnTo>
                      <a:pt x="2392" y="773"/>
                    </a:lnTo>
                    <a:lnTo>
                      <a:pt x="2392" y="778"/>
                    </a:lnTo>
                    <a:lnTo>
                      <a:pt x="2392" y="776"/>
                    </a:lnTo>
                    <a:lnTo>
                      <a:pt x="2393" y="776"/>
                    </a:lnTo>
                    <a:lnTo>
                      <a:pt x="2393" y="776"/>
                    </a:lnTo>
                    <a:lnTo>
                      <a:pt x="2395" y="775"/>
                    </a:lnTo>
                    <a:lnTo>
                      <a:pt x="2395" y="776"/>
                    </a:lnTo>
                    <a:lnTo>
                      <a:pt x="2395" y="778"/>
                    </a:lnTo>
                    <a:lnTo>
                      <a:pt x="2396" y="779"/>
                    </a:lnTo>
                    <a:lnTo>
                      <a:pt x="2396" y="779"/>
                    </a:lnTo>
                    <a:lnTo>
                      <a:pt x="2396" y="778"/>
                    </a:lnTo>
                    <a:lnTo>
                      <a:pt x="2397" y="776"/>
                    </a:lnTo>
                    <a:lnTo>
                      <a:pt x="2397" y="776"/>
                    </a:lnTo>
                    <a:lnTo>
                      <a:pt x="2397" y="776"/>
                    </a:lnTo>
                    <a:lnTo>
                      <a:pt x="2398" y="775"/>
                    </a:lnTo>
                    <a:lnTo>
                      <a:pt x="2398" y="775"/>
                    </a:lnTo>
                    <a:lnTo>
                      <a:pt x="2399" y="776"/>
                    </a:lnTo>
                    <a:lnTo>
                      <a:pt x="2399" y="776"/>
                    </a:lnTo>
                    <a:lnTo>
                      <a:pt x="2399" y="775"/>
                    </a:lnTo>
                    <a:lnTo>
                      <a:pt x="2400" y="776"/>
                    </a:lnTo>
                    <a:lnTo>
                      <a:pt x="2400" y="776"/>
                    </a:lnTo>
                    <a:lnTo>
                      <a:pt x="2400" y="776"/>
                    </a:lnTo>
                    <a:lnTo>
                      <a:pt x="2401" y="779"/>
                    </a:lnTo>
                    <a:lnTo>
                      <a:pt x="2401" y="778"/>
                    </a:lnTo>
                    <a:lnTo>
                      <a:pt x="2401" y="779"/>
                    </a:lnTo>
                    <a:lnTo>
                      <a:pt x="2402" y="781"/>
                    </a:lnTo>
                    <a:lnTo>
                      <a:pt x="2402" y="780"/>
                    </a:lnTo>
                    <a:lnTo>
                      <a:pt x="2404" y="781"/>
                    </a:lnTo>
                    <a:lnTo>
                      <a:pt x="2404" y="782"/>
                    </a:lnTo>
                    <a:lnTo>
                      <a:pt x="2404" y="784"/>
                    </a:lnTo>
                    <a:lnTo>
                      <a:pt x="2405" y="783"/>
                    </a:lnTo>
                    <a:lnTo>
                      <a:pt x="2405" y="782"/>
                    </a:lnTo>
                    <a:lnTo>
                      <a:pt x="2405" y="781"/>
                    </a:lnTo>
                    <a:lnTo>
                      <a:pt x="2406" y="780"/>
                    </a:lnTo>
                    <a:lnTo>
                      <a:pt x="2406" y="780"/>
                    </a:lnTo>
                    <a:lnTo>
                      <a:pt x="2406" y="781"/>
                    </a:lnTo>
                    <a:lnTo>
                      <a:pt x="2407" y="781"/>
                    </a:lnTo>
                    <a:lnTo>
                      <a:pt x="2407" y="781"/>
                    </a:lnTo>
                    <a:lnTo>
                      <a:pt x="2408" y="779"/>
                    </a:lnTo>
                    <a:lnTo>
                      <a:pt x="2408" y="780"/>
                    </a:lnTo>
                    <a:lnTo>
                      <a:pt x="2408" y="781"/>
                    </a:lnTo>
                    <a:lnTo>
                      <a:pt x="2409" y="779"/>
                    </a:lnTo>
                    <a:lnTo>
                      <a:pt x="2409" y="779"/>
                    </a:lnTo>
                    <a:lnTo>
                      <a:pt x="2409" y="779"/>
                    </a:lnTo>
                    <a:lnTo>
                      <a:pt x="2410" y="780"/>
                    </a:lnTo>
                    <a:lnTo>
                      <a:pt x="2410" y="780"/>
                    </a:lnTo>
                    <a:lnTo>
                      <a:pt x="2410" y="781"/>
                    </a:lnTo>
                    <a:lnTo>
                      <a:pt x="2411" y="780"/>
                    </a:lnTo>
                    <a:lnTo>
                      <a:pt x="2411" y="781"/>
                    </a:lnTo>
                    <a:lnTo>
                      <a:pt x="2413" y="782"/>
                    </a:lnTo>
                    <a:lnTo>
                      <a:pt x="2413" y="783"/>
                    </a:lnTo>
                    <a:lnTo>
                      <a:pt x="2413" y="783"/>
                    </a:lnTo>
                    <a:lnTo>
                      <a:pt x="2414" y="785"/>
                    </a:lnTo>
                    <a:lnTo>
                      <a:pt x="2414" y="784"/>
                    </a:lnTo>
                    <a:lnTo>
                      <a:pt x="2414" y="785"/>
                    </a:lnTo>
                    <a:lnTo>
                      <a:pt x="2415" y="787"/>
                    </a:lnTo>
                    <a:lnTo>
                      <a:pt x="2415" y="784"/>
                    </a:lnTo>
                    <a:lnTo>
                      <a:pt x="2415" y="784"/>
                    </a:lnTo>
                    <a:lnTo>
                      <a:pt x="2416" y="784"/>
                    </a:lnTo>
                    <a:lnTo>
                      <a:pt x="2416" y="782"/>
                    </a:lnTo>
                    <a:lnTo>
                      <a:pt x="2417" y="783"/>
                    </a:lnTo>
                    <a:lnTo>
                      <a:pt x="2417" y="784"/>
                    </a:lnTo>
                    <a:lnTo>
                      <a:pt x="2417" y="781"/>
                    </a:lnTo>
                    <a:lnTo>
                      <a:pt x="2418" y="780"/>
                    </a:lnTo>
                    <a:lnTo>
                      <a:pt x="2418" y="781"/>
                    </a:lnTo>
                    <a:lnTo>
                      <a:pt x="2418" y="779"/>
                    </a:lnTo>
                    <a:lnTo>
                      <a:pt x="2419" y="779"/>
                    </a:lnTo>
                    <a:lnTo>
                      <a:pt x="2419" y="779"/>
                    </a:lnTo>
                    <a:lnTo>
                      <a:pt x="2419" y="778"/>
                    </a:lnTo>
                    <a:lnTo>
                      <a:pt x="2420" y="776"/>
                    </a:lnTo>
                    <a:lnTo>
                      <a:pt x="2420" y="774"/>
                    </a:lnTo>
                    <a:lnTo>
                      <a:pt x="2422" y="775"/>
                    </a:lnTo>
                    <a:lnTo>
                      <a:pt x="2422" y="774"/>
                    </a:lnTo>
                    <a:lnTo>
                      <a:pt x="2422" y="776"/>
                    </a:lnTo>
                    <a:lnTo>
                      <a:pt x="2423" y="776"/>
                    </a:lnTo>
                    <a:lnTo>
                      <a:pt x="2423" y="778"/>
                    </a:lnTo>
                    <a:lnTo>
                      <a:pt x="2423" y="778"/>
                    </a:lnTo>
                    <a:lnTo>
                      <a:pt x="2424" y="779"/>
                    </a:lnTo>
                    <a:lnTo>
                      <a:pt x="2424" y="780"/>
                    </a:lnTo>
                    <a:lnTo>
                      <a:pt x="2424" y="780"/>
                    </a:lnTo>
                    <a:lnTo>
                      <a:pt x="2425" y="780"/>
                    </a:lnTo>
                    <a:lnTo>
                      <a:pt x="2425" y="781"/>
                    </a:lnTo>
                    <a:lnTo>
                      <a:pt x="2426" y="780"/>
                    </a:lnTo>
                    <a:lnTo>
                      <a:pt x="2426" y="781"/>
                    </a:lnTo>
                    <a:lnTo>
                      <a:pt x="2426" y="780"/>
                    </a:lnTo>
                    <a:lnTo>
                      <a:pt x="2427" y="780"/>
                    </a:lnTo>
                    <a:lnTo>
                      <a:pt x="2427" y="781"/>
                    </a:lnTo>
                    <a:lnTo>
                      <a:pt x="2427" y="782"/>
                    </a:lnTo>
                    <a:lnTo>
                      <a:pt x="2428" y="782"/>
                    </a:lnTo>
                    <a:lnTo>
                      <a:pt x="2428" y="781"/>
                    </a:lnTo>
                    <a:lnTo>
                      <a:pt x="2428" y="781"/>
                    </a:lnTo>
                    <a:lnTo>
                      <a:pt x="2429" y="783"/>
                    </a:lnTo>
                    <a:lnTo>
                      <a:pt x="2429" y="783"/>
                    </a:lnTo>
                    <a:lnTo>
                      <a:pt x="2431" y="784"/>
                    </a:lnTo>
                    <a:lnTo>
                      <a:pt x="2431" y="784"/>
                    </a:lnTo>
                    <a:lnTo>
                      <a:pt x="2431" y="784"/>
                    </a:lnTo>
                    <a:lnTo>
                      <a:pt x="2432" y="787"/>
                    </a:lnTo>
                    <a:lnTo>
                      <a:pt x="2432" y="784"/>
                    </a:lnTo>
                    <a:lnTo>
                      <a:pt x="2432" y="785"/>
                    </a:lnTo>
                    <a:lnTo>
                      <a:pt x="2433" y="785"/>
                    </a:lnTo>
                    <a:lnTo>
                      <a:pt x="2433" y="783"/>
                    </a:lnTo>
                    <a:lnTo>
                      <a:pt x="2434" y="783"/>
                    </a:lnTo>
                    <a:lnTo>
                      <a:pt x="2434" y="780"/>
                    </a:lnTo>
                    <a:lnTo>
                      <a:pt x="2434" y="776"/>
                    </a:lnTo>
                    <a:lnTo>
                      <a:pt x="2435" y="774"/>
                    </a:lnTo>
                    <a:lnTo>
                      <a:pt x="2435" y="775"/>
                    </a:lnTo>
                    <a:lnTo>
                      <a:pt x="2435" y="775"/>
                    </a:lnTo>
                    <a:lnTo>
                      <a:pt x="2436" y="778"/>
                    </a:lnTo>
                    <a:lnTo>
                      <a:pt x="2436" y="776"/>
                    </a:lnTo>
                    <a:lnTo>
                      <a:pt x="2436" y="779"/>
                    </a:lnTo>
                    <a:lnTo>
                      <a:pt x="2437" y="778"/>
                    </a:lnTo>
                    <a:lnTo>
                      <a:pt x="2437" y="776"/>
                    </a:lnTo>
                    <a:lnTo>
                      <a:pt x="2438" y="775"/>
                    </a:lnTo>
                    <a:lnTo>
                      <a:pt x="2438" y="774"/>
                    </a:lnTo>
                    <a:lnTo>
                      <a:pt x="2438" y="773"/>
                    </a:lnTo>
                    <a:lnTo>
                      <a:pt x="2440" y="773"/>
                    </a:lnTo>
                    <a:lnTo>
                      <a:pt x="2440" y="774"/>
                    </a:lnTo>
                    <a:lnTo>
                      <a:pt x="2440" y="775"/>
                    </a:lnTo>
                    <a:lnTo>
                      <a:pt x="2441" y="779"/>
                    </a:lnTo>
                    <a:lnTo>
                      <a:pt x="2441" y="779"/>
                    </a:lnTo>
                    <a:lnTo>
                      <a:pt x="2441" y="780"/>
                    </a:lnTo>
                    <a:lnTo>
                      <a:pt x="2442" y="780"/>
                    </a:lnTo>
                    <a:lnTo>
                      <a:pt x="2442" y="781"/>
                    </a:lnTo>
                    <a:lnTo>
                      <a:pt x="2443" y="780"/>
                    </a:lnTo>
                    <a:lnTo>
                      <a:pt x="2443" y="778"/>
                    </a:lnTo>
                    <a:lnTo>
                      <a:pt x="2443" y="778"/>
                    </a:lnTo>
                    <a:lnTo>
                      <a:pt x="2444" y="776"/>
                    </a:lnTo>
                    <a:lnTo>
                      <a:pt x="2444" y="775"/>
                    </a:lnTo>
                    <a:lnTo>
                      <a:pt x="2444" y="776"/>
                    </a:lnTo>
                    <a:lnTo>
                      <a:pt x="2445" y="778"/>
                    </a:lnTo>
                    <a:lnTo>
                      <a:pt x="2445" y="778"/>
                    </a:lnTo>
                    <a:lnTo>
                      <a:pt x="2445" y="778"/>
                    </a:lnTo>
                    <a:lnTo>
                      <a:pt x="2446" y="778"/>
                    </a:lnTo>
                    <a:lnTo>
                      <a:pt x="2446" y="778"/>
                    </a:lnTo>
                    <a:lnTo>
                      <a:pt x="2447" y="776"/>
                    </a:lnTo>
                    <a:lnTo>
                      <a:pt x="2447" y="775"/>
                    </a:lnTo>
                    <a:lnTo>
                      <a:pt x="2447" y="776"/>
                    </a:lnTo>
                    <a:lnTo>
                      <a:pt x="2449" y="775"/>
                    </a:lnTo>
                    <a:lnTo>
                      <a:pt x="2449" y="773"/>
                    </a:lnTo>
                    <a:lnTo>
                      <a:pt x="2449" y="773"/>
                    </a:lnTo>
                    <a:lnTo>
                      <a:pt x="2450" y="773"/>
                    </a:lnTo>
                    <a:lnTo>
                      <a:pt x="2450" y="773"/>
                    </a:lnTo>
                    <a:lnTo>
                      <a:pt x="2450" y="774"/>
                    </a:lnTo>
                    <a:lnTo>
                      <a:pt x="2451" y="775"/>
                    </a:lnTo>
                    <a:lnTo>
                      <a:pt x="2451" y="776"/>
                    </a:lnTo>
                    <a:lnTo>
                      <a:pt x="2452" y="778"/>
                    </a:lnTo>
                    <a:lnTo>
                      <a:pt x="2452" y="775"/>
                    </a:lnTo>
                    <a:lnTo>
                      <a:pt x="2452" y="774"/>
                    </a:lnTo>
                    <a:lnTo>
                      <a:pt x="2453" y="773"/>
                    </a:lnTo>
                    <a:lnTo>
                      <a:pt x="2453" y="773"/>
                    </a:lnTo>
                    <a:lnTo>
                      <a:pt x="2453" y="773"/>
                    </a:lnTo>
                    <a:lnTo>
                      <a:pt x="2454" y="773"/>
                    </a:lnTo>
                    <a:lnTo>
                      <a:pt x="2454" y="773"/>
                    </a:lnTo>
                    <a:lnTo>
                      <a:pt x="2454" y="774"/>
                    </a:lnTo>
                    <a:lnTo>
                      <a:pt x="2455" y="773"/>
                    </a:lnTo>
                    <a:lnTo>
                      <a:pt x="2455" y="775"/>
                    </a:lnTo>
                    <a:lnTo>
                      <a:pt x="2456" y="776"/>
                    </a:lnTo>
                    <a:lnTo>
                      <a:pt x="2456" y="776"/>
                    </a:lnTo>
                    <a:lnTo>
                      <a:pt x="2456" y="776"/>
                    </a:lnTo>
                    <a:lnTo>
                      <a:pt x="2458" y="776"/>
                    </a:lnTo>
                    <a:lnTo>
                      <a:pt x="2458" y="776"/>
                    </a:lnTo>
                    <a:lnTo>
                      <a:pt x="2458" y="776"/>
                    </a:lnTo>
                    <a:lnTo>
                      <a:pt x="2459" y="774"/>
                    </a:lnTo>
                    <a:lnTo>
                      <a:pt x="2459" y="776"/>
                    </a:lnTo>
                    <a:lnTo>
                      <a:pt x="2459" y="778"/>
                    </a:lnTo>
                    <a:lnTo>
                      <a:pt x="2460" y="778"/>
                    </a:lnTo>
                    <a:lnTo>
                      <a:pt x="2460" y="778"/>
                    </a:lnTo>
                    <a:lnTo>
                      <a:pt x="2461" y="779"/>
                    </a:lnTo>
                    <a:lnTo>
                      <a:pt x="2461" y="778"/>
                    </a:lnTo>
                    <a:lnTo>
                      <a:pt x="2461" y="780"/>
                    </a:lnTo>
                    <a:lnTo>
                      <a:pt x="2462" y="780"/>
                    </a:lnTo>
                    <a:lnTo>
                      <a:pt x="2462" y="779"/>
                    </a:lnTo>
                    <a:lnTo>
                      <a:pt x="2462" y="776"/>
                    </a:lnTo>
                    <a:lnTo>
                      <a:pt x="2463" y="776"/>
                    </a:lnTo>
                    <a:lnTo>
                      <a:pt x="2463" y="776"/>
                    </a:lnTo>
                    <a:lnTo>
                      <a:pt x="2463" y="778"/>
                    </a:lnTo>
                    <a:lnTo>
                      <a:pt x="2464" y="778"/>
                    </a:lnTo>
                    <a:lnTo>
                      <a:pt x="2464" y="776"/>
                    </a:lnTo>
                    <a:lnTo>
                      <a:pt x="2465" y="778"/>
                    </a:lnTo>
                    <a:lnTo>
                      <a:pt x="2465" y="778"/>
                    </a:lnTo>
                    <a:lnTo>
                      <a:pt x="2465" y="778"/>
                    </a:lnTo>
                    <a:lnTo>
                      <a:pt x="2467" y="778"/>
                    </a:lnTo>
                    <a:lnTo>
                      <a:pt x="2467" y="778"/>
                    </a:lnTo>
                    <a:lnTo>
                      <a:pt x="2467" y="779"/>
                    </a:lnTo>
                    <a:lnTo>
                      <a:pt x="2468" y="779"/>
                    </a:lnTo>
                    <a:lnTo>
                      <a:pt x="2468" y="775"/>
                    </a:lnTo>
                    <a:lnTo>
                      <a:pt x="2468" y="773"/>
                    </a:lnTo>
                    <a:lnTo>
                      <a:pt x="2469" y="773"/>
                    </a:lnTo>
                    <a:lnTo>
                      <a:pt x="2469" y="772"/>
                    </a:lnTo>
                    <a:lnTo>
                      <a:pt x="2470" y="773"/>
                    </a:lnTo>
                    <a:lnTo>
                      <a:pt x="2470" y="773"/>
                    </a:lnTo>
                    <a:lnTo>
                      <a:pt x="2470" y="774"/>
                    </a:lnTo>
                    <a:lnTo>
                      <a:pt x="2471" y="776"/>
                    </a:lnTo>
                    <a:lnTo>
                      <a:pt x="2471" y="776"/>
                    </a:lnTo>
                    <a:lnTo>
                      <a:pt x="2471" y="778"/>
                    </a:lnTo>
                    <a:lnTo>
                      <a:pt x="2472" y="776"/>
                    </a:lnTo>
                    <a:lnTo>
                      <a:pt x="2472" y="776"/>
                    </a:lnTo>
                    <a:lnTo>
                      <a:pt x="2472" y="779"/>
                    </a:lnTo>
                    <a:lnTo>
                      <a:pt x="2473" y="780"/>
                    </a:lnTo>
                    <a:lnTo>
                      <a:pt x="2473" y="779"/>
                    </a:lnTo>
                    <a:lnTo>
                      <a:pt x="2474" y="779"/>
                    </a:lnTo>
                    <a:lnTo>
                      <a:pt x="2474" y="779"/>
                    </a:lnTo>
                    <a:lnTo>
                      <a:pt x="2474" y="778"/>
                    </a:lnTo>
                    <a:lnTo>
                      <a:pt x="2476" y="780"/>
                    </a:lnTo>
                    <a:lnTo>
                      <a:pt x="2476" y="780"/>
                    </a:lnTo>
                    <a:lnTo>
                      <a:pt x="2476" y="780"/>
                    </a:lnTo>
                    <a:lnTo>
                      <a:pt x="2477" y="782"/>
                    </a:lnTo>
                    <a:lnTo>
                      <a:pt x="2477" y="783"/>
                    </a:lnTo>
                    <a:lnTo>
                      <a:pt x="2478" y="783"/>
                    </a:lnTo>
                    <a:lnTo>
                      <a:pt x="2478" y="784"/>
                    </a:lnTo>
                    <a:lnTo>
                      <a:pt x="2478" y="784"/>
                    </a:lnTo>
                    <a:lnTo>
                      <a:pt x="2479" y="784"/>
                    </a:lnTo>
                    <a:lnTo>
                      <a:pt x="2479" y="787"/>
                    </a:lnTo>
                    <a:lnTo>
                      <a:pt x="2479" y="787"/>
                    </a:lnTo>
                    <a:lnTo>
                      <a:pt x="2480" y="785"/>
                    </a:lnTo>
                    <a:lnTo>
                      <a:pt x="2480" y="784"/>
                    </a:lnTo>
                    <a:lnTo>
                      <a:pt x="2480" y="782"/>
                    </a:lnTo>
                    <a:lnTo>
                      <a:pt x="2481" y="780"/>
                    </a:lnTo>
                    <a:lnTo>
                      <a:pt x="2481" y="780"/>
                    </a:lnTo>
                    <a:lnTo>
                      <a:pt x="2482" y="779"/>
                    </a:lnTo>
                    <a:lnTo>
                      <a:pt x="2482" y="772"/>
                    </a:lnTo>
                    <a:lnTo>
                      <a:pt x="2482" y="772"/>
                    </a:lnTo>
                    <a:lnTo>
                      <a:pt x="2483" y="769"/>
                    </a:lnTo>
                    <a:lnTo>
                      <a:pt x="2483" y="770"/>
                    </a:lnTo>
                    <a:lnTo>
                      <a:pt x="2483" y="773"/>
                    </a:lnTo>
                    <a:lnTo>
                      <a:pt x="2485" y="773"/>
                    </a:lnTo>
                    <a:lnTo>
                      <a:pt x="2485" y="774"/>
                    </a:lnTo>
                    <a:lnTo>
                      <a:pt x="2485" y="776"/>
                    </a:lnTo>
                    <a:lnTo>
                      <a:pt x="2486" y="778"/>
                    </a:lnTo>
                    <a:lnTo>
                      <a:pt x="2486" y="778"/>
                    </a:lnTo>
                    <a:lnTo>
                      <a:pt x="2487" y="778"/>
                    </a:lnTo>
                    <a:lnTo>
                      <a:pt x="2487" y="778"/>
                    </a:lnTo>
                    <a:lnTo>
                      <a:pt x="2487" y="779"/>
                    </a:lnTo>
                    <a:lnTo>
                      <a:pt x="2488" y="780"/>
                    </a:lnTo>
                    <a:lnTo>
                      <a:pt x="2488" y="782"/>
                    </a:lnTo>
                    <a:lnTo>
                      <a:pt x="2488" y="783"/>
                    </a:lnTo>
                    <a:lnTo>
                      <a:pt x="2489" y="783"/>
                    </a:lnTo>
                    <a:lnTo>
                      <a:pt x="2489" y="782"/>
                    </a:lnTo>
                    <a:lnTo>
                      <a:pt x="2489" y="784"/>
                    </a:lnTo>
                    <a:lnTo>
                      <a:pt x="2490" y="784"/>
                    </a:lnTo>
                    <a:lnTo>
                      <a:pt x="2490" y="784"/>
                    </a:lnTo>
                    <a:lnTo>
                      <a:pt x="2491" y="785"/>
                    </a:lnTo>
                    <a:lnTo>
                      <a:pt x="2491" y="787"/>
                    </a:lnTo>
                    <a:lnTo>
                      <a:pt x="2491" y="787"/>
                    </a:lnTo>
                    <a:lnTo>
                      <a:pt x="2492" y="787"/>
                    </a:lnTo>
                    <a:lnTo>
                      <a:pt x="2492" y="787"/>
                    </a:lnTo>
                    <a:lnTo>
                      <a:pt x="2492" y="785"/>
                    </a:lnTo>
                    <a:lnTo>
                      <a:pt x="2494" y="785"/>
                    </a:lnTo>
                    <a:lnTo>
                      <a:pt x="2494" y="785"/>
                    </a:lnTo>
                    <a:lnTo>
                      <a:pt x="2494" y="784"/>
                    </a:lnTo>
                    <a:lnTo>
                      <a:pt x="2495" y="784"/>
                    </a:lnTo>
                    <a:lnTo>
                      <a:pt x="2495" y="783"/>
                    </a:lnTo>
                    <a:lnTo>
                      <a:pt x="2496" y="784"/>
                    </a:lnTo>
                    <a:lnTo>
                      <a:pt x="2496" y="784"/>
                    </a:lnTo>
                    <a:lnTo>
                      <a:pt x="2496" y="784"/>
                    </a:lnTo>
                    <a:lnTo>
                      <a:pt x="2497" y="783"/>
                    </a:lnTo>
                    <a:lnTo>
                      <a:pt x="2497" y="783"/>
                    </a:lnTo>
                    <a:lnTo>
                      <a:pt x="2497" y="781"/>
                    </a:lnTo>
                    <a:lnTo>
                      <a:pt x="2498" y="783"/>
                    </a:lnTo>
                    <a:lnTo>
                      <a:pt x="2498" y="782"/>
                    </a:lnTo>
                    <a:lnTo>
                      <a:pt x="2498" y="782"/>
                    </a:lnTo>
                    <a:lnTo>
                      <a:pt x="2499" y="784"/>
                    </a:lnTo>
                    <a:lnTo>
                      <a:pt x="2499" y="783"/>
                    </a:lnTo>
                    <a:lnTo>
                      <a:pt x="2500" y="781"/>
                    </a:lnTo>
                    <a:lnTo>
                      <a:pt x="2500" y="781"/>
                    </a:lnTo>
                    <a:lnTo>
                      <a:pt x="2500" y="779"/>
                    </a:lnTo>
                    <a:lnTo>
                      <a:pt x="2501" y="778"/>
                    </a:lnTo>
                    <a:lnTo>
                      <a:pt x="2501" y="779"/>
                    </a:lnTo>
                    <a:lnTo>
                      <a:pt x="2501" y="779"/>
                    </a:lnTo>
                    <a:lnTo>
                      <a:pt x="2503" y="779"/>
                    </a:lnTo>
                    <a:lnTo>
                      <a:pt x="2503" y="779"/>
                    </a:lnTo>
                    <a:lnTo>
                      <a:pt x="2503" y="779"/>
                    </a:lnTo>
                    <a:lnTo>
                      <a:pt x="2504" y="780"/>
                    </a:lnTo>
                    <a:lnTo>
                      <a:pt x="2504" y="781"/>
                    </a:lnTo>
                    <a:lnTo>
                      <a:pt x="2505" y="781"/>
                    </a:lnTo>
                    <a:lnTo>
                      <a:pt x="2505" y="784"/>
                    </a:lnTo>
                    <a:lnTo>
                      <a:pt x="2505" y="783"/>
                    </a:lnTo>
                    <a:lnTo>
                      <a:pt x="2506" y="783"/>
                    </a:lnTo>
                    <a:lnTo>
                      <a:pt x="2506" y="784"/>
                    </a:lnTo>
                    <a:lnTo>
                      <a:pt x="2506" y="784"/>
                    </a:lnTo>
                    <a:lnTo>
                      <a:pt x="2507" y="782"/>
                    </a:lnTo>
                    <a:lnTo>
                      <a:pt x="2507" y="781"/>
                    </a:lnTo>
                    <a:lnTo>
                      <a:pt x="2507" y="782"/>
                    </a:lnTo>
                    <a:lnTo>
                      <a:pt x="2508" y="783"/>
                    </a:lnTo>
                    <a:lnTo>
                      <a:pt x="2508" y="780"/>
                    </a:lnTo>
                    <a:lnTo>
                      <a:pt x="2509" y="781"/>
                    </a:lnTo>
                    <a:lnTo>
                      <a:pt x="2509" y="781"/>
                    </a:lnTo>
                    <a:lnTo>
                      <a:pt x="2509" y="780"/>
                    </a:lnTo>
                    <a:lnTo>
                      <a:pt x="2510" y="780"/>
                    </a:lnTo>
                    <a:lnTo>
                      <a:pt x="2510" y="780"/>
                    </a:lnTo>
                    <a:lnTo>
                      <a:pt x="2510" y="780"/>
                    </a:lnTo>
                    <a:lnTo>
                      <a:pt x="2512" y="780"/>
                    </a:lnTo>
                    <a:lnTo>
                      <a:pt x="2512" y="778"/>
                    </a:lnTo>
                    <a:lnTo>
                      <a:pt x="2512" y="778"/>
                    </a:lnTo>
                    <a:lnTo>
                      <a:pt x="2513" y="779"/>
                    </a:lnTo>
                    <a:lnTo>
                      <a:pt x="2513" y="779"/>
                    </a:lnTo>
                    <a:lnTo>
                      <a:pt x="2514" y="780"/>
                    </a:lnTo>
                    <a:lnTo>
                      <a:pt x="2514" y="779"/>
                    </a:lnTo>
                    <a:lnTo>
                      <a:pt x="2514" y="780"/>
                    </a:lnTo>
                    <a:lnTo>
                      <a:pt x="2515" y="782"/>
                    </a:lnTo>
                    <a:lnTo>
                      <a:pt x="2515" y="781"/>
                    </a:lnTo>
                    <a:lnTo>
                      <a:pt x="2515" y="780"/>
                    </a:lnTo>
                    <a:lnTo>
                      <a:pt x="2516" y="780"/>
                    </a:lnTo>
                    <a:lnTo>
                      <a:pt x="2516" y="778"/>
                    </a:lnTo>
                    <a:lnTo>
                      <a:pt x="2516" y="778"/>
                    </a:lnTo>
                    <a:lnTo>
                      <a:pt x="2517" y="778"/>
                    </a:lnTo>
                    <a:lnTo>
                      <a:pt x="2517" y="778"/>
                    </a:lnTo>
                    <a:lnTo>
                      <a:pt x="2518" y="776"/>
                    </a:lnTo>
                    <a:lnTo>
                      <a:pt x="2518" y="775"/>
                    </a:lnTo>
                    <a:lnTo>
                      <a:pt x="2518" y="773"/>
                    </a:lnTo>
                    <a:lnTo>
                      <a:pt x="2519" y="773"/>
                    </a:lnTo>
                    <a:lnTo>
                      <a:pt x="2519" y="773"/>
                    </a:lnTo>
                    <a:lnTo>
                      <a:pt x="2519" y="773"/>
                    </a:lnTo>
                    <a:lnTo>
                      <a:pt x="2521" y="773"/>
                    </a:lnTo>
                    <a:lnTo>
                      <a:pt x="2521" y="775"/>
                    </a:lnTo>
                    <a:lnTo>
                      <a:pt x="2522" y="776"/>
                    </a:lnTo>
                    <a:lnTo>
                      <a:pt x="2522" y="776"/>
                    </a:lnTo>
                    <a:lnTo>
                      <a:pt x="2522" y="778"/>
                    </a:lnTo>
                    <a:lnTo>
                      <a:pt x="2523" y="780"/>
                    </a:lnTo>
                    <a:lnTo>
                      <a:pt x="2523" y="780"/>
                    </a:lnTo>
                    <a:lnTo>
                      <a:pt x="2523" y="781"/>
                    </a:lnTo>
                    <a:lnTo>
                      <a:pt x="2524" y="781"/>
                    </a:lnTo>
                    <a:lnTo>
                      <a:pt x="2524" y="783"/>
                    </a:lnTo>
                    <a:lnTo>
                      <a:pt x="2524" y="781"/>
                    </a:lnTo>
                    <a:lnTo>
                      <a:pt x="2525" y="780"/>
                    </a:lnTo>
                    <a:lnTo>
                      <a:pt x="2525" y="779"/>
                    </a:lnTo>
                    <a:lnTo>
                      <a:pt x="2526" y="779"/>
                    </a:lnTo>
                    <a:lnTo>
                      <a:pt x="2526" y="779"/>
                    </a:lnTo>
                    <a:lnTo>
                      <a:pt x="2526" y="779"/>
                    </a:lnTo>
                    <a:lnTo>
                      <a:pt x="2527" y="779"/>
                    </a:lnTo>
                    <a:lnTo>
                      <a:pt x="2527" y="779"/>
                    </a:lnTo>
                    <a:lnTo>
                      <a:pt x="2527" y="781"/>
                    </a:lnTo>
                    <a:lnTo>
                      <a:pt x="2528" y="780"/>
                    </a:lnTo>
                    <a:lnTo>
                      <a:pt x="2528" y="781"/>
                    </a:lnTo>
                    <a:lnTo>
                      <a:pt x="2528" y="778"/>
                    </a:lnTo>
                    <a:lnTo>
                      <a:pt x="2530" y="778"/>
                    </a:lnTo>
                    <a:lnTo>
                      <a:pt x="2530" y="778"/>
                    </a:lnTo>
                    <a:lnTo>
                      <a:pt x="2531" y="779"/>
                    </a:lnTo>
                    <a:lnTo>
                      <a:pt x="2531" y="778"/>
                    </a:lnTo>
                    <a:lnTo>
                      <a:pt x="2531" y="779"/>
                    </a:lnTo>
                    <a:lnTo>
                      <a:pt x="2532" y="778"/>
                    </a:lnTo>
                    <a:lnTo>
                      <a:pt x="2532" y="776"/>
                    </a:lnTo>
                    <a:lnTo>
                      <a:pt x="2532" y="778"/>
                    </a:lnTo>
                    <a:lnTo>
                      <a:pt x="2533" y="778"/>
                    </a:lnTo>
                    <a:lnTo>
                      <a:pt x="2533" y="779"/>
                    </a:lnTo>
                    <a:lnTo>
                      <a:pt x="2533" y="776"/>
                    </a:lnTo>
                    <a:lnTo>
                      <a:pt x="2534" y="775"/>
                    </a:lnTo>
                    <a:lnTo>
                      <a:pt x="2534" y="778"/>
                    </a:lnTo>
                    <a:lnTo>
                      <a:pt x="2535" y="775"/>
                    </a:lnTo>
                    <a:lnTo>
                      <a:pt x="2535" y="775"/>
                    </a:lnTo>
                    <a:lnTo>
                      <a:pt x="2535" y="774"/>
                    </a:lnTo>
                    <a:lnTo>
                      <a:pt x="2536" y="773"/>
                    </a:lnTo>
                    <a:lnTo>
                      <a:pt x="2536" y="771"/>
                    </a:lnTo>
                    <a:lnTo>
                      <a:pt x="2536" y="770"/>
                    </a:lnTo>
                    <a:lnTo>
                      <a:pt x="2537" y="769"/>
                    </a:lnTo>
                    <a:lnTo>
                      <a:pt x="2537" y="771"/>
                    </a:lnTo>
                    <a:lnTo>
                      <a:pt x="2537" y="772"/>
                    </a:lnTo>
                    <a:lnTo>
                      <a:pt x="2539" y="772"/>
                    </a:lnTo>
                    <a:lnTo>
                      <a:pt x="2539" y="773"/>
                    </a:lnTo>
                    <a:lnTo>
                      <a:pt x="2540" y="772"/>
                    </a:lnTo>
                    <a:lnTo>
                      <a:pt x="2540" y="773"/>
                    </a:lnTo>
                    <a:lnTo>
                      <a:pt x="2540" y="773"/>
                    </a:lnTo>
                    <a:lnTo>
                      <a:pt x="2541" y="774"/>
                    </a:lnTo>
                    <a:lnTo>
                      <a:pt x="2541" y="773"/>
                    </a:lnTo>
                    <a:lnTo>
                      <a:pt x="2541" y="775"/>
                    </a:lnTo>
                    <a:lnTo>
                      <a:pt x="2542" y="775"/>
                    </a:lnTo>
                    <a:lnTo>
                      <a:pt x="2542" y="775"/>
                    </a:lnTo>
                    <a:lnTo>
                      <a:pt x="2542" y="774"/>
                    </a:lnTo>
                    <a:lnTo>
                      <a:pt x="2543" y="773"/>
                    </a:lnTo>
                    <a:lnTo>
                      <a:pt x="2543" y="772"/>
                    </a:lnTo>
                    <a:lnTo>
                      <a:pt x="2544" y="773"/>
                    </a:lnTo>
                    <a:lnTo>
                      <a:pt x="2544" y="775"/>
                    </a:lnTo>
                    <a:lnTo>
                      <a:pt x="2544" y="774"/>
                    </a:lnTo>
                    <a:lnTo>
                      <a:pt x="2545" y="775"/>
                    </a:lnTo>
                    <a:lnTo>
                      <a:pt x="2545" y="773"/>
                    </a:lnTo>
                    <a:lnTo>
                      <a:pt x="2545" y="775"/>
                    </a:lnTo>
                    <a:lnTo>
                      <a:pt x="2546" y="778"/>
                    </a:lnTo>
                    <a:lnTo>
                      <a:pt x="2546" y="776"/>
                    </a:lnTo>
                    <a:lnTo>
                      <a:pt x="2546" y="776"/>
                    </a:lnTo>
                    <a:lnTo>
                      <a:pt x="2547" y="776"/>
                    </a:lnTo>
                    <a:lnTo>
                      <a:pt x="2547" y="776"/>
                    </a:lnTo>
                    <a:lnTo>
                      <a:pt x="2549" y="778"/>
                    </a:lnTo>
                    <a:lnTo>
                      <a:pt x="2549" y="776"/>
                    </a:lnTo>
                    <a:lnTo>
                      <a:pt x="2549" y="776"/>
                    </a:lnTo>
                    <a:lnTo>
                      <a:pt x="2550" y="778"/>
                    </a:lnTo>
                    <a:lnTo>
                      <a:pt x="2550" y="776"/>
                    </a:lnTo>
                    <a:lnTo>
                      <a:pt x="2550" y="774"/>
                    </a:lnTo>
                    <a:lnTo>
                      <a:pt x="2551" y="776"/>
                    </a:lnTo>
                    <a:lnTo>
                      <a:pt x="2551" y="773"/>
                    </a:lnTo>
                    <a:lnTo>
                      <a:pt x="2551" y="773"/>
                    </a:lnTo>
                    <a:lnTo>
                      <a:pt x="2552" y="773"/>
                    </a:lnTo>
                    <a:lnTo>
                      <a:pt x="2552" y="772"/>
                    </a:lnTo>
                    <a:lnTo>
                      <a:pt x="2553" y="769"/>
                    </a:lnTo>
                    <a:lnTo>
                      <a:pt x="2553" y="769"/>
                    </a:lnTo>
                    <a:lnTo>
                      <a:pt x="2553" y="767"/>
                    </a:lnTo>
                    <a:lnTo>
                      <a:pt x="2554" y="765"/>
                    </a:lnTo>
                    <a:lnTo>
                      <a:pt x="2554" y="767"/>
                    </a:lnTo>
                    <a:lnTo>
                      <a:pt x="2554" y="765"/>
                    </a:lnTo>
                    <a:lnTo>
                      <a:pt x="2555" y="766"/>
                    </a:lnTo>
                    <a:lnTo>
                      <a:pt x="2555" y="769"/>
                    </a:lnTo>
                    <a:lnTo>
                      <a:pt x="2555" y="769"/>
                    </a:lnTo>
                    <a:lnTo>
                      <a:pt x="2556" y="771"/>
                    </a:lnTo>
                    <a:lnTo>
                      <a:pt x="2556" y="771"/>
                    </a:lnTo>
                    <a:lnTo>
                      <a:pt x="2558" y="772"/>
                    </a:lnTo>
                    <a:lnTo>
                      <a:pt x="2558" y="773"/>
                    </a:lnTo>
                    <a:lnTo>
                      <a:pt x="2558" y="773"/>
                    </a:lnTo>
                    <a:lnTo>
                      <a:pt x="2559" y="773"/>
                    </a:lnTo>
                    <a:lnTo>
                      <a:pt x="2559" y="776"/>
                    </a:lnTo>
                    <a:lnTo>
                      <a:pt x="2559" y="778"/>
                    </a:lnTo>
                    <a:lnTo>
                      <a:pt x="2560" y="779"/>
                    </a:lnTo>
                    <a:lnTo>
                      <a:pt x="2560" y="780"/>
                    </a:lnTo>
                    <a:lnTo>
                      <a:pt x="2560" y="780"/>
                    </a:lnTo>
                    <a:lnTo>
                      <a:pt x="2561" y="782"/>
                    </a:lnTo>
                    <a:lnTo>
                      <a:pt x="2561" y="779"/>
                    </a:lnTo>
                    <a:lnTo>
                      <a:pt x="2562" y="775"/>
                    </a:lnTo>
                    <a:lnTo>
                      <a:pt x="2562" y="776"/>
                    </a:lnTo>
                    <a:lnTo>
                      <a:pt x="2562" y="775"/>
                    </a:lnTo>
                    <a:lnTo>
                      <a:pt x="2563" y="770"/>
                    </a:lnTo>
                    <a:lnTo>
                      <a:pt x="2563" y="771"/>
                    </a:lnTo>
                    <a:lnTo>
                      <a:pt x="2563" y="769"/>
                    </a:lnTo>
                    <a:lnTo>
                      <a:pt x="2564" y="769"/>
                    </a:lnTo>
                    <a:lnTo>
                      <a:pt x="2564" y="767"/>
                    </a:lnTo>
                    <a:lnTo>
                      <a:pt x="2565" y="769"/>
                    </a:lnTo>
                    <a:lnTo>
                      <a:pt x="2565" y="770"/>
                    </a:lnTo>
                    <a:lnTo>
                      <a:pt x="2565" y="771"/>
                    </a:lnTo>
                    <a:lnTo>
                      <a:pt x="2567" y="772"/>
                    </a:lnTo>
                    <a:lnTo>
                      <a:pt x="2567" y="772"/>
                    </a:lnTo>
                    <a:lnTo>
                      <a:pt x="2567" y="773"/>
                    </a:lnTo>
                    <a:lnTo>
                      <a:pt x="2568" y="772"/>
                    </a:lnTo>
                    <a:lnTo>
                      <a:pt x="2568" y="770"/>
                    </a:lnTo>
                    <a:lnTo>
                      <a:pt x="2568" y="771"/>
                    </a:lnTo>
                    <a:lnTo>
                      <a:pt x="2569" y="770"/>
                    </a:lnTo>
                    <a:lnTo>
                      <a:pt x="2569" y="769"/>
                    </a:lnTo>
                    <a:lnTo>
                      <a:pt x="2570" y="771"/>
                    </a:lnTo>
                    <a:lnTo>
                      <a:pt x="2570" y="771"/>
                    </a:lnTo>
                    <a:lnTo>
                      <a:pt x="2570" y="771"/>
                    </a:lnTo>
                    <a:lnTo>
                      <a:pt x="2571" y="773"/>
                    </a:lnTo>
                    <a:lnTo>
                      <a:pt x="2571" y="774"/>
                    </a:lnTo>
                    <a:lnTo>
                      <a:pt x="2571" y="775"/>
                    </a:lnTo>
                    <a:lnTo>
                      <a:pt x="2572" y="776"/>
                    </a:lnTo>
                    <a:lnTo>
                      <a:pt x="2572" y="775"/>
                    </a:lnTo>
                    <a:lnTo>
                      <a:pt x="2572" y="773"/>
                    </a:lnTo>
                    <a:lnTo>
                      <a:pt x="2573" y="772"/>
                    </a:lnTo>
                    <a:lnTo>
                      <a:pt x="2573" y="772"/>
                    </a:lnTo>
                    <a:lnTo>
                      <a:pt x="2574" y="773"/>
                    </a:lnTo>
                    <a:lnTo>
                      <a:pt x="2574" y="772"/>
                    </a:lnTo>
                    <a:lnTo>
                      <a:pt x="2574" y="775"/>
                    </a:lnTo>
                    <a:lnTo>
                      <a:pt x="2576" y="776"/>
                    </a:lnTo>
                    <a:lnTo>
                      <a:pt x="2576" y="775"/>
                    </a:lnTo>
                    <a:lnTo>
                      <a:pt x="2576" y="773"/>
                    </a:lnTo>
                    <a:lnTo>
                      <a:pt x="2577" y="773"/>
                    </a:lnTo>
                    <a:lnTo>
                      <a:pt x="2577" y="774"/>
                    </a:lnTo>
                    <a:lnTo>
                      <a:pt x="2577" y="775"/>
                    </a:lnTo>
                    <a:lnTo>
                      <a:pt x="2578" y="776"/>
                    </a:lnTo>
                    <a:lnTo>
                      <a:pt x="2578" y="776"/>
                    </a:lnTo>
                    <a:lnTo>
                      <a:pt x="2579" y="776"/>
                    </a:lnTo>
                    <a:lnTo>
                      <a:pt x="2579" y="778"/>
                    </a:lnTo>
                    <a:lnTo>
                      <a:pt x="2579" y="778"/>
                    </a:lnTo>
                    <a:lnTo>
                      <a:pt x="2580" y="779"/>
                    </a:lnTo>
                    <a:lnTo>
                      <a:pt x="2580" y="779"/>
                    </a:lnTo>
                    <a:lnTo>
                      <a:pt x="2580" y="775"/>
                    </a:lnTo>
                    <a:lnTo>
                      <a:pt x="2581" y="773"/>
                    </a:lnTo>
                    <a:lnTo>
                      <a:pt x="2581" y="774"/>
                    </a:lnTo>
                    <a:lnTo>
                      <a:pt x="2581" y="774"/>
                    </a:lnTo>
                    <a:lnTo>
                      <a:pt x="2582" y="775"/>
                    </a:lnTo>
                    <a:lnTo>
                      <a:pt x="2582" y="775"/>
                    </a:lnTo>
                    <a:lnTo>
                      <a:pt x="2583" y="773"/>
                    </a:lnTo>
                    <a:lnTo>
                      <a:pt x="2583" y="772"/>
                    </a:lnTo>
                    <a:lnTo>
                      <a:pt x="2583" y="772"/>
                    </a:lnTo>
                    <a:lnTo>
                      <a:pt x="2585" y="772"/>
                    </a:lnTo>
                    <a:lnTo>
                      <a:pt x="2585" y="772"/>
                    </a:lnTo>
                    <a:lnTo>
                      <a:pt x="2585" y="773"/>
                    </a:lnTo>
                    <a:lnTo>
                      <a:pt x="2586" y="772"/>
                    </a:lnTo>
                    <a:lnTo>
                      <a:pt x="2586" y="775"/>
                    </a:lnTo>
                    <a:lnTo>
                      <a:pt x="2586" y="776"/>
                    </a:lnTo>
                    <a:lnTo>
                      <a:pt x="2587" y="779"/>
                    </a:lnTo>
                    <a:lnTo>
                      <a:pt x="2587" y="781"/>
                    </a:lnTo>
                    <a:lnTo>
                      <a:pt x="2588" y="779"/>
                    </a:lnTo>
                    <a:lnTo>
                      <a:pt x="2588" y="779"/>
                    </a:lnTo>
                    <a:lnTo>
                      <a:pt x="2588" y="778"/>
                    </a:lnTo>
                    <a:lnTo>
                      <a:pt x="2589" y="779"/>
                    </a:lnTo>
                    <a:lnTo>
                      <a:pt x="2589" y="778"/>
                    </a:lnTo>
                    <a:lnTo>
                      <a:pt x="2589" y="780"/>
                    </a:lnTo>
                    <a:lnTo>
                      <a:pt x="2590" y="780"/>
                    </a:lnTo>
                    <a:lnTo>
                      <a:pt x="2590" y="780"/>
                    </a:lnTo>
                    <a:lnTo>
                      <a:pt x="2590" y="780"/>
                    </a:lnTo>
                    <a:lnTo>
                      <a:pt x="2591" y="780"/>
                    </a:lnTo>
                    <a:lnTo>
                      <a:pt x="2591" y="781"/>
                    </a:lnTo>
                    <a:lnTo>
                      <a:pt x="2592" y="780"/>
                    </a:lnTo>
                    <a:lnTo>
                      <a:pt x="2592" y="779"/>
                    </a:lnTo>
                    <a:lnTo>
                      <a:pt x="2592" y="781"/>
                    </a:lnTo>
                    <a:lnTo>
                      <a:pt x="2594" y="781"/>
                    </a:lnTo>
                    <a:lnTo>
                      <a:pt x="2594" y="781"/>
                    </a:lnTo>
                    <a:lnTo>
                      <a:pt x="2594" y="779"/>
                    </a:lnTo>
                    <a:lnTo>
                      <a:pt x="2595" y="779"/>
                    </a:lnTo>
                    <a:lnTo>
                      <a:pt x="2595" y="779"/>
                    </a:lnTo>
                    <a:lnTo>
                      <a:pt x="2595" y="781"/>
                    </a:lnTo>
                    <a:lnTo>
                      <a:pt x="2596" y="779"/>
                    </a:lnTo>
                    <a:lnTo>
                      <a:pt x="2596" y="781"/>
                    </a:lnTo>
                    <a:lnTo>
                      <a:pt x="2597" y="781"/>
                    </a:lnTo>
                    <a:lnTo>
                      <a:pt x="2597" y="783"/>
                    </a:lnTo>
                    <a:lnTo>
                      <a:pt x="2597" y="782"/>
                    </a:lnTo>
                    <a:lnTo>
                      <a:pt x="2598" y="781"/>
                    </a:lnTo>
                    <a:lnTo>
                      <a:pt x="2598" y="783"/>
                    </a:lnTo>
                    <a:lnTo>
                      <a:pt x="2598" y="783"/>
                    </a:lnTo>
                    <a:lnTo>
                      <a:pt x="2599" y="783"/>
                    </a:lnTo>
                    <a:lnTo>
                      <a:pt x="2599" y="783"/>
                    </a:lnTo>
                    <a:lnTo>
                      <a:pt x="2599" y="784"/>
                    </a:lnTo>
                    <a:lnTo>
                      <a:pt x="2600" y="783"/>
                    </a:lnTo>
                    <a:lnTo>
                      <a:pt x="2600" y="784"/>
                    </a:lnTo>
                    <a:lnTo>
                      <a:pt x="2601" y="781"/>
                    </a:lnTo>
                    <a:lnTo>
                      <a:pt x="2601" y="781"/>
                    </a:lnTo>
                    <a:lnTo>
                      <a:pt x="2601" y="779"/>
                    </a:lnTo>
                    <a:lnTo>
                      <a:pt x="2603" y="776"/>
                    </a:lnTo>
                    <a:lnTo>
                      <a:pt x="2603" y="773"/>
                    </a:lnTo>
                    <a:lnTo>
                      <a:pt x="2603" y="773"/>
                    </a:lnTo>
                    <a:lnTo>
                      <a:pt x="2604" y="773"/>
                    </a:lnTo>
                    <a:lnTo>
                      <a:pt x="2604" y="775"/>
                    </a:lnTo>
                    <a:lnTo>
                      <a:pt x="2605" y="778"/>
                    </a:lnTo>
                    <a:lnTo>
                      <a:pt x="2605" y="779"/>
                    </a:lnTo>
                    <a:lnTo>
                      <a:pt x="2605" y="778"/>
                    </a:lnTo>
                    <a:lnTo>
                      <a:pt x="2606" y="779"/>
                    </a:lnTo>
                    <a:lnTo>
                      <a:pt x="2606" y="782"/>
                    </a:lnTo>
                    <a:lnTo>
                      <a:pt x="2606" y="780"/>
                    </a:lnTo>
                    <a:lnTo>
                      <a:pt x="2607" y="781"/>
                    </a:lnTo>
                    <a:lnTo>
                      <a:pt x="2607" y="780"/>
                    </a:lnTo>
                    <a:lnTo>
                      <a:pt x="2607" y="781"/>
                    </a:lnTo>
                    <a:lnTo>
                      <a:pt x="2608" y="779"/>
                    </a:lnTo>
                    <a:lnTo>
                      <a:pt x="2608" y="779"/>
                    </a:lnTo>
                    <a:lnTo>
                      <a:pt x="2609" y="778"/>
                    </a:lnTo>
                    <a:lnTo>
                      <a:pt x="2609" y="776"/>
                    </a:lnTo>
                    <a:lnTo>
                      <a:pt x="2609" y="775"/>
                    </a:lnTo>
                    <a:lnTo>
                      <a:pt x="2610" y="775"/>
                    </a:lnTo>
                    <a:lnTo>
                      <a:pt x="2610" y="776"/>
                    </a:lnTo>
                    <a:lnTo>
                      <a:pt x="2610" y="775"/>
                    </a:lnTo>
                    <a:lnTo>
                      <a:pt x="2612" y="776"/>
                    </a:lnTo>
                    <a:lnTo>
                      <a:pt x="2612" y="776"/>
                    </a:lnTo>
                    <a:lnTo>
                      <a:pt x="2612" y="776"/>
                    </a:lnTo>
                    <a:lnTo>
                      <a:pt x="2613" y="778"/>
                    </a:lnTo>
                    <a:lnTo>
                      <a:pt x="2613" y="778"/>
                    </a:lnTo>
                    <a:lnTo>
                      <a:pt x="2614" y="778"/>
                    </a:lnTo>
                    <a:lnTo>
                      <a:pt x="2614" y="775"/>
                    </a:lnTo>
                    <a:lnTo>
                      <a:pt x="2614" y="775"/>
                    </a:lnTo>
                    <a:lnTo>
                      <a:pt x="2615" y="776"/>
                    </a:lnTo>
                    <a:lnTo>
                      <a:pt x="2615" y="776"/>
                    </a:lnTo>
                    <a:lnTo>
                      <a:pt x="2615" y="776"/>
                    </a:lnTo>
                    <a:lnTo>
                      <a:pt x="2616" y="778"/>
                    </a:lnTo>
                    <a:lnTo>
                      <a:pt x="2616" y="776"/>
                    </a:lnTo>
                    <a:lnTo>
                      <a:pt x="2616" y="778"/>
                    </a:lnTo>
                    <a:lnTo>
                      <a:pt x="2617" y="778"/>
                    </a:lnTo>
                    <a:lnTo>
                      <a:pt x="2617" y="779"/>
                    </a:lnTo>
                    <a:lnTo>
                      <a:pt x="2618" y="779"/>
                    </a:lnTo>
                    <a:lnTo>
                      <a:pt x="2618" y="779"/>
                    </a:lnTo>
                    <a:lnTo>
                      <a:pt x="2618" y="776"/>
                    </a:lnTo>
                    <a:lnTo>
                      <a:pt x="2619" y="778"/>
                    </a:lnTo>
                    <a:lnTo>
                      <a:pt x="2619" y="779"/>
                    </a:lnTo>
                    <a:lnTo>
                      <a:pt x="2619" y="779"/>
                    </a:lnTo>
                    <a:lnTo>
                      <a:pt x="2621" y="778"/>
                    </a:lnTo>
                    <a:lnTo>
                      <a:pt x="2621" y="779"/>
                    </a:lnTo>
                    <a:lnTo>
                      <a:pt x="2621" y="778"/>
                    </a:lnTo>
                    <a:lnTo>
                      <a:pt x="2622" y="779"/>
                    </a:lnTo>
                    <a:lnTo>
                      <a:pt x="2622" y="778"/>
                    </a:lnTo>
                    <a:lnTo>
                      <a:pt x="2623" y="779"/>
                    </a:lnTo>
                    <a:lnTo>
                      <a:pt x="2623" y="778"/>
                    </a:lnTo>
                    <a:lnTo>
                      <a:pt x="2623" y="779"/>
                    </a:lnTo>
                    <a:lnTo>
                      <a:pt x="2624" y="781"/>
                    </a:lnTo>
                    <a:lnTo>
                      <a:pt x="2624" y="780"/>
                    </a:lnTo>
                    <a:lnTo>
                      <a:pt x="2624" y="781"/>
                    </a:lnTo>
                    <a:lnTo>
                      <a:pt x="2625" y="781"/>
                    </a:lnTo>
                    <a:lnTo>
                      <a:pt x="2625" y="781"/>
                    </a:lnTo>
                    <a:lnTo>
                      <a:pt x="2625" y="781"/>
                    </a:lnTo>
                    <a:lnTo>
                      <a:pt x="2626" y="782"/>
                    </a:lnTo>
                    <a:lnTo>
                      <a:pt x="2626" y="782"/>
                    </a:lnTo>
                    <a:lnTo>
                      <a:pt x="2627" y="781"/>
                    </a:lnTo>
                    <a:lnTo>
                      <a:pt x="2627" y="781"/>
                    </a:lnTo>
                    <a:lnTo>
                      <a:pt x="2627" y="781"/>
                    </a:lnTo>
                    <a:lnTo>
                      <a:pt x="2628" y="779"/>
                    </a:lnTo>
                    <a:lnTo>
                      <a:pt x="2628" y="778"/>
                    </a:lnTo>
                    <a:lnTo>
                      <a:pt x="2628" y="774"/>
                    </a:lnTo>
                    <a:lnTo>
                      <a:pt x="2630" y="773"/>
                    </a:lnTo>
                    <a:lnTo>
                      <a:pt x="2630" y="772"/>
                    </a:lnTo>
                    <a:lnTo>
                      <a:pt x="2630" y="770"/>
                    </a:lnTo>
                    <a:lnTo>
                      <a:pt x="2631" y="772"/>
                    </a:lnTo>
                    <a:lnTo>
                      <a:pt x="2631" y="770"/>
                    </a:lnTo>
                    <a:lnTo>
                      <a:pt x="2632" y="771"/>
                    </a:lnTo>
                    <a:lnTo>
                      <a:pt x="2632" y="772"/>
                    </a:lnTo>
                    <a:lnTo>
                      <a:pt x="2632" y="772"/>
                    </a:lnTo>
                    <a:lnTo>
                      <a:pt x="2633" y="770"/>
                    </a:lnTo>
                    <a:lnTo>
                      <a:pt x="2633" y="769"/>
                    </a:lnTo>
                    <a:lnTo>
                      <a:pt x="2633" y="770"/>
                    </a:lnTo>
                    <a:lnTo>
                      <a:pt x="2634" y="770"/>
                    </a:lnTo>
                    <a:lnTo>
                      <a:pt x="2634" y="767"/>
                    </a:lnTo>
                    <a:lnTo>
                      <a:pt x="2634" y="767"/>
                    </a:lnTo>
                    <a:lnTo>
                      <a:pt x="2635" y="767"/>
                    </a:lnTo>
                    <a:lnTo>
                      <a:pt x="2635" y="770"/>
                    </a:lnTo>
                    <a:lnTo>
                      <a:pt x="2636" y="771"/>
                    </a:lnTo>
                    <a:lnTo>
                      <a:pt x="2636" y="772"/>
                    </a:lnTo>
                    <a:lnTo>
                      <a:pt x="2636" y="770"/>
                    </a:lnTo>
                    <a:lnTo>
                      <a:pt x="2637" y="770"/>
                    </a:lnTo>
                    <a:lnTo>
                      <a:pt x="2637" y="770"/>
                    </a:lnTo>
                    <a:lnTo>
                      <a:pt x="2637" y="771"/>
                    </a:lnTo>
                    <a:lnTo>
                      <a:pt x="2639" y="774"/>
                    </a:lnTo>
                    <a:lnTo>
                      <a:pt x="2639" y="776"/>
                    </a:lnTo>
                    <a:lnTo>
                      <a:pt x="2639" y="776"/>
                    </a:lnTo>
                    <a:lnTo>
                      <a:pt x="2640" y="778"/>
                    </a:lnTo>
                    <a:lnTo>
                      <a:pt x="2640" y="776"/>
                    </a:lnTo>
                    <a:lnTo>
                      <a:pt x="2641" y="778"/>
                    </a:lnTo>
                    <a:lnTo>
                      <a:pt x="2641" y="780"/>
                    </a:lnTo>
                    <a:lnTo>
                      <a:pt x="2641" y="781"/>
                    </a:lnTo>
                    <a:lnTo>
                      <a:pt x="2642" y="783"/>
                    </a:lnTo>
                    <a:lnTo>
                      <a:pt x="2642" y="783"/>
                    </a:lnTo>
                    <a:lnTo>
                      <a:pt x="2642" y="780"/>
                    </a:lnTo>
                    <a:lnTo>
                      <a:pt x="2643" y="781"/>
                    </a:lnTo>
                    <a:lnTo>
                      <a:pt x="2643" y="780"/>
                    </a:lnTo>
                    <a:lnTo>
                      <a:pt x="2643" y="780"/>
                    </a:lnTo>
                    <a:lnTo>
                      <a:pt x="2644" y="779"/>
                    </a:lnTo>
                    <a:lnTo>
                      <a:pt x="2644" y="776"/>
                    </a:lnTo>
                    <a:lnTo>
                      <a:pt x="2645" y="778"/>
                    </a:lnTo>
                    <a:lnTo>
                      <a:pt x="2645" y="779"/>
                    </a:lnTo>
                    <a:lnTo>
                      <a:pt x="2645" y="776"/>
                    </a:lnTo>
                    <a:lnTo>
                      <a:pt x="2646" y="774"/>
                    </a:lnTo>
                    <a:lnTo>
                      <a:pt x="2646" y="774"/>
                    </a:lnTo>
                    <a:lnTo>
                      <a:pt x="2646" y="773"/>
                    </a:lnTo>
                    <a:lnTo>
                      <a:pt x="2648" y="774"/>
                    </a:lnTo>
                    <a:lnTo>
                      <a:pt x="2648" y="775"/>
                    </a:lnTo>
                    <a:lnTo>
                      <a:pt x="2649" y="778"/>
                    </a:lnTo>
                    <a:lnTo>
                      <a:pt x="2649" y="778"/>
                    </a:lnTo>
                    <a:lnTo>
                      <a:pt x="2649" y="780"/>
                    </a:lnTo>
                    <a:lnTo>
                      <a:pt x="2650" y="780"/>
                    </a:lnTo>
                    <a:lnTo>
                      <a:pt x="2650" y="779"/>
                    </a:lnTo>
                    <a:lnTo>
                      <a:pt x="2650" y="779"/>
                    </a:lnTo>
                    <a:lnTo>
                      <a:pt x="2651" y="778"/>
                    </a:lnTo>
                    <a:lnTo>
                      <a:pt x="2651" y="775"/>
                    </a:lnTo>
                    <a:lnTo>
                      <a:pt x="2651" y="772"/>
                    </a:lnTo>
                    <a:lnTo>
                      <a:pt x="2652" y="773"/>
                    </a:lnTo>
                    <a:lnTo>
                      <a:pt x="2652" y="772"/>
                    </a:lnTo>
                    <a:lnTo>
                      <a:pt x="2653" y="771"/>
                    </a:lnTo>
                    <a:lnTo>
                      <a:pt x="2653" y="771"/>
                    </a:lnTo>
                    <a:lnTo>
                      <a:pt x="2653" y="771"/>
                    </a:lnTo>
                    <a:lnTo>
                      <a:pt x="2654" y="773"/>
                    </a:lnTo>
                    <a:lnTo>
                      <a:pt x="2654" y="774"/>
                    </a:lnTo>
                    <a:lnTo>
                      <a:pt x="2654" y="775"/>
                    </a:lnTo>
                    <a:lnTo>
                      <a:pt x="2655" y="775"/>
                    </a:lnTo>
                    <a:lnTo>
                      <a:pt x="2655" y="776"/>
                    </a:lnTo>
                    <a:lnTo>
                      <a:pt x="2655" y="775"/>
                    </a:lnTo>
                    <a:lnTo>
                      <a:pt x="2657" y="776"/>
                    </a:lnTo>
                    <a:lnTo>
                      <a:pt x="2657" y="775"/>
                    </a:lnTo>
                    <a:lnTo>
                      <a:pt x="2658" y="774"/>
                    </a:lnTo>
                    <a:lnTo>
                      <a:pt x="2658" y="776"/>
                    </a:lnTo>
                    <a:lnTo>
                      <a:pt x="2658" y="776"/>
                    </a:lnTo>
                    <a:lnTo>
                      <a:pt x="2659" y="778"/>
                    </a:lnTo>
                    <a:lnTo>
                      <a:pt x="2659" y="778"/>
                    </a:lnTo>
                    <a:lnTo>
                      <a:pt x="2659" y="779"/>
                    </a:lnTo>
                    <a:lnTo>
                      <a:pt x="2660" y="779"/>
                    </a:lnTo>
                    <a:lnTo>
                      <a:pt x="2660" y="779"/>
                    </a:lnTo>
                    <a:lnTo>
                      <a:pt x="2660" y="778"/>
                    </a:lnTo>
                    <a:lnTo>
                      <a:pt x="2661" y="776"/>
                    </a:lnTo>
                    <a:lnTo>
                      <a:pt x="2661" y="776"/>
                    </a:lnTo>
                    <a:lnTo>
                      <a:pt x="2662" y="775"/>
                    </a:lnTo>
                    <a:lnTo>
                      <a:pt x="2662" y="773"/>
                    </a:lnTo>
                    <a:lnTo>
                      <a:pt x="2662" y="773"/>
                    </a:lnTo>
                    <a:lnTo>
                      <a:pt x="2663" y="774"/>
                    </a:lnTo>
                    <a:lnTo>
                      <a:pt x="2663" y="775"/>
                    </a:lnTo>
                    <a:lnTo>
                      <a:pt x="2663" y="775"/>
                    </a:lnTo>
                    <a:lnTo>
                      <a:pt x="2664" y="775"/>
                    </a:lnTo>
                    <a:lnTo>
                      <a:pt x="2664" y="774"/>
                    </a:lnTo>
                    <a:lnTo>
                      <a:pt x="2664" y="772"/>
                    </a:lnTo>
                    <a:lnTo>
                      <a:pt x="2666" y="773"/>
                    </a:lnTo>
                    <a:lnTo>
                      <a:pt x="2666" y="772"/>
                    </a:lnTo>
                    <a:lnTo>
                      <a:pt x="2667" y="772"/>
                    </a:lnTo>
                    <a:lnTo>
                      <a:pt x="2667" y="772"/>
                    </a:lnTo>
                    <a:lnTo>
                      <a:pt x="2667" y="770"/>
                    </a:lnTo>
                    <a:lnTo>
                      <a:pt x="2668" y="770"/>
                    </a:lnTo>
                    <a:lnTo>
                      <a:pt x="2668" y="770"/>
                    </a:lnTo>
                    <a:lnTo>
                      <a:pt x="2668" y="770"/>
                    </a:lnTo>
                    <a:lnTo>
                      <a:pt x="2669" y="771"/>
                    </a:lnTo>
                    <a:lnTo>
                      <a:pt x="2669" y="770"/>
                    </a:lnTo>
                    <a:lnTo>
                      <a:pt x="2669" y="770"/>
                    </a:lnTo>
                    <a:lnTo>
                      <a:pt x="2670" y="767"/>
                    </a:lnTo>
                    <a:lnTo>
                      <a:pt x="2670" y="767"/>
                    </a:lnTo>
                    <a:lnTo>
                      <a:pt x="2671" y="766"/>
                    </a:lnTo>
                    <a:lnTo>
                      <a:pt x="2671" y="769"/>
                    </a:lnTo>
                    <a:lnTo>
                      <a:pt x="2671" y="770"/>
                    </a:lnTo>
                    <a:lnTo>
                      <a:pt x="2672" y="771"/>
                    </a:lnTo>
                    <a:lnTo>
                      <a:pt x="2672" y="770"/>
                    </a:lnTo>
                    <a:lnTo>
                      <a:pt x="2672" y="769"/>
                    </a:lnTo>
                    <a:lnTo>
                      <a:pt x="2673" y="769"/>
                    </a:lnTo>
                    <a:lnTo>
                      <a:pt x="2673" y="770"/>
                    </a:lnTo>
                    <a:lnTo>
                      <a:pt x="2673" y="770"/>
                    </a:lnTo>
                    <a:lnTo>
                      <a:pt x="2675" y="771"/>
                    </a:lnTo>
                    <a:lnTo>
                      <a:pt x="2675" y="771"/>
                    </a:lnTo>
                    <a:lnTo>
                      <a:pt x="2676" y="772"/>
                    </a:lnTo>
                    <a:lnTo>
                      <a:pt x="2676" y="771"/>
                    </a:lnTo>
                    <a:lnTo>
                      <a:pt x="2676" y="772"/>
                    </a:lnTo>
                    <a:lnTo>
                      <a:pt x="2677" y="771"/>
                    </a:lnTo>
                    <a:lnTo>
                      <a:pt x="2677" y="772"/>
                    </a:lnTo>
                    <a:lnTo>
                      <a:pt x="2677" y="771"/>
                    </a:lnTo>
                    <a:lnTo>
                      <a:pt x="2678" y="772"/>
                    </a:lnTo>
                    <a:lnTo>
                      <a:pt x="2678" y="772"/>
                    </a:lnTo>
                    <a:lnTo>
                      <a:pt x="2678" y="773"/>
                    </a:lnTo>
                    <a:lnTo>
                      <a:pt x="2679" y="772"/>
                    </a:lnTo>
                    <a:lnTo>
                      <a:pt x="2679" y="771"/>
                    </a:lnTo>
                    <a:lnTo>
                      <a:pt x="2680" y="769"/>
                    </a:lnTo>
                    <a:lnTo>
                      <a:pt x="2680" y="767"/>
                    </a:lnTo>
                    <a:lnTo>
                      <a:pt x="2680" y="766"/>
                    </a:lnTo>
                    <a:lnTo>
                      <a:pt x="2681" y="765"/>
                    </a:lnTo>
                    <a:lnTo>
                      <a:pt x="2681" y="766"/>
                    </a:lnTo>
                    <a:lnTo>
                      <a:pt x="2681" y="767"/>
                    </a:lnTo>
                    <a:lnTo>
                      <a:pt x="2682" y="769"/>
                    </a:lnTo>
                    <a:lnTo>
                      <a:pt x="2682" y="767"/>
                    </a:lnTo>
                    <a:lnTo>
                      <a:pt x="2682" y="765"/>
                    </a:lnTo>
                    <a:lnTo>
                      <a:pt x="2684" y="764"/>
                    </a:lnTo>
                    <a:lnTo>
                      <a:pt x="2684" y="764"/>
                    </a:lnTo>
                    <a:lnTo>
                      <a:pt x="2685" y="765"/>
                    </a:lnTo>
                    <a:lnTo>
                      <a:pt x="2685" y="765"/>
                    </a:lnTo>
                    <a:lnTo>
                      <a:pt x="2685" y="765"/>
                    </a:lnTo>
                    <a:lnTo>
                      <a:pt x="2686" y="769"/>
                    </a:lnTo>
                    <a:lnTo>
                      <a:pt x="2686" y="767"/>
                    </a:lnTo>
                    <a:lnTo>
                      <a:pt x="2686" y="766"/>
                    </a:lnTo>
                    <a:lnTo>
                      <a:pt x="2687" y="769"/>
                    </a:lnTo>
                    <a:lnTo>
                      <a:pt x="2687" y="770"/>
                    </a:lnTo>
                    <a:lnTo>
                      <a:pt x="2687" y="772"/>
                    </a:lnTo>
                    <a:lnTo>
                      <a:pt x="2688" y="771"/>
                    </a:lnTo>
                    <a:lnTo>
                      <a:pt x="2688" y="769"/>
                    </a:lnTo>
                    <a:lnTo>
                      <a:pt x="2689" y="767"/>
                    </a:lnTo>
                    <a:lnTo>
                      <a:pt x="2689" y="765"/>
                    </a:lnTo>
                    <a:lnTo>
                      <a:pt x="2689" y="763"/>
                    </a:lnTo>
                    <a:lnTo>
                      <a:pt x="2690" y="761"/>
                    </a:lnTo>
                    <a:lnTo>
                      <a:pt x="2690" y="760"/>
                    </a:lnTo>
                    <a:lnTo>
                      <a:pt x="2690" y="760"/>
                    </a:lnTo>
                    <a:lnTo>
                      <a:pt x="2691" y="760"/>
                    </a:lnTo>
                    <a:lnTo>
                      <a:pt x="2691" y="761"/>
                    </a:lnTo>
                    <a:lnTo>
                      <a:pt x="2693" y="761"/>
                    </a:lnTo>
                    <a:lnTo>
                      <a:pt x="2693" y="762"/>
                    </a:lnTo>
                    <a:lnTo>
                      <a:pt x="2693" y="762"/>
                    </a:lnTo>
                    <a:lnTo>
                      <a:pt x="2694" y="765"/>
                    </a:lnTo>
                    <a:lnTo>
                      <a:pt x="2694" y="765"/>
                    </a:lnTo>
                    <a:lnTo>
                      <a:pt x="2694" y="767"/>
                    </a:lnTo>
                    <a:lnTo>
                      <a:pt x="2695" y="767"/>
                    </a:lnTo>
                    <a:lnTo>
                      <a:pt x="2695" y="764"/>
                    </a:lnTo>
                    <a:lnTo>
                      <a:pt x="2695" y="764"/>
                    </a:lnTo>
                    <a:lnTo>
                      <a:pt x="2696" y="764"/>
                    </a:lnTo>
                    <a:lnTo>
                      <a:pt x="2696" y="762"/>
                    </a:lnTo>
                    <a:lnTo>
                      <a:pt x="2697" y="763"/>
                    </a:lnTo>
                    <a:lnTo>
                      <a:pt x="2697" y="761"/>
                    </a:lnTo>
                    <a:lnTo>
                      <a:pt x="2697" y="760"/>
                    </a:lnTo>
                    <a:lnTo>
                      <a:pt x="2698" y="757"/>
                    </a:lnTo>
                    <a:lnTo>
                      <a:pt x="2698" y="758"/>
                    </a:lnTo>
                    <a:lnTo>
                      <a:pt x="2698" y="757"/>
                    </a:lnTo>
                    <a:lnTo>
                      <a:pt x="2699" y="758"/>
                    </a:lnTo>
                    <a:lnTo>
                      <a:pt x="2699" y="762"/>
                    </a:lnTo>
                    <a:lnTo>
                      <a:pt x="2699" y="760"/>
                    </a:lnTo>
                    <a:lnTo>
                      <a:pt x="2700" y="757"/>
                    </a:lnTo>
                    <a:lnTo>
                      <a:pt x="2700" y="756"/>
                    </a:lnTo>
                    <a:lnTo>
                      <a:pt x="2702" y="757"/>
                    </a:lnTo>
                    <a:lnTo>
                      <a:pt x="2702" y="758"/>
                    </a:lnTo>
                    <a:lnTo>
                      <a:pt x="2702" y="761"/>
                    </a:lnTo>
                    <a:lnTo>
                      <a:pt x="2703" y="762"/>
                    </a:lnTo>
                    <a:lnTo>
                      <a:pt x="2703" y="762"/>
                    </a:lnTo>
                    <a:lnTo>
                      <a:pt x="2703" y="762"/>
                    </a:lnTo>
                    <a:lnTo>
                      <a:pt x="2704" y="762"/>
                    </a:lnTo>
                    <a:lnTo>
                      <a:pt x="2704" y="762"/>
                    </a:lnTo>
                    <a:lnTo>
                      <a:pt x="2704" y="762"/>
                    </a:lnTo>
                    <a:lnTo>
                      <a:pt x="2705" y="762"/>
                    </a:lnTo>
                    <a:lnTo>
                      <a:pt x="2705" y="762"/>
                    </a:lnTo>
                    <a:lnTo>
                      <a:pt x="2706" y="762"/>
                    </a:lnTo>
                    <a:lnTo>
                      <a:pt x="2706" y="764"/>
                    </a:lnTo>
                    <a:lnTo>
                      <a:pt x="2706" y="764"/>
                    </a:lnTo>
                    <a:lnTo>
                      <a:pt x="2707" y="764"/>
                    </a:lnTo>
                    <a:lnTo>
                      <a:pt x="2707" y="764"/>
                    </a:lnTo>
                    <a:lnTo>
                      <a:pt x="2707" y="763"/>
                    </a:lnTo>
                    <a:lnTo>
                      <a:pt x="2708" y="763"/>
                    </a:lnTo>
                    <a:lnTo>
                      <a:pt x="2708" y="762"/>
                    </a:lnTo>
                    <a:lnTo>
                      <a:pt x="2708" y="762"/>
                    </a:lnTo>
                    <a:lnTo>
                      <a:pt x="2709" y="763"/>
                    </a:lnTo>
                    <a:lnTo>
                      <a:pt x="2709" y="763"/>
                    </a:lnTo>
                    <a:lnTo>
                      <a:pt x="2711" y="762"/>
                    </a:lnTo>
                    <a:lnTo>
                      <a:pt x="2711" y="761"/>
                    </a:lnTo>
                    <a:lnTo>
                      <a:pt x="2711" y="761"/>
                    </a:lnTo>
                    <a:lnTo>
                      <a:pt x="2712" y="758"/>
                    </a:lnTo>
                    <a:lnTo>
                      <a:pt x="2712" y="760"/>
                    </a:lnTo>
                    <a:lnTo>
                      <a:pt x="2712" y="758"/>
                    </a:lnTo>
                    <a:lnTo>
                      <a:pt x="2713" y="761"/>
                    </a:lnTo>
                    <a:lnTo>
                      <a:pt x="2713" y="762"/>
                    </a:lnTo>
                    <a:lnTo>
                      <a:pt x="2713" y="762"/>
                    </a:lnTo>
                    <a:lnTo>
                      <a:pt x="2714" y="763"/>
                    </a:lnTo>
                    <a:lnTo>
                      <a:pt x="2714" y="762"/>
                    </a:lnTo>
                    <a:lnTo>
                      <a:pt x="2715" y="761"/>
                    </a:lnTo>
                    <a:lnTo>
                      <a:pt x="2715" y="763"/>
                    </a:lnTo>
                    <a:lnTo>
                      <a:pt x="2715" y="764"/>
                    </a:lnTo>
                    <a:lnTo>
                      <a:pt x="2716" y="761"/>
                    </a:lnTo>
                    <a:lnTo>
                      <a:pt x="2716" y="760"/>
                    </a:lnTo>
                    <a:lnTo>
                      <a:pt x="2716" y="760"/>
                    </a:lnTo>
                    <a:lnTo>
                      <a:pt x="2717" y="758"/>
                    </a:lnTo>
                    <a:lnTo>
                      <a:pt x="2717" y="756"/>
                    </a:lnTo>
                    <a:lnTo>
                      <a:pt x="2717" y="755"/>
                    </a:lnTo>
                    <a:lnTo>
                      <a:pt x="2718" y="755"/>
                    </a:lnTo>
                    <a:lnTo>
                      <a:pt x="2718" y="755"/>
                    </a:lnTo>
                    <a:lnTo>
                      <a:pt x="2720" y="754"/>
                    </a:lnTo>
                    <a:lnTo>
                      <a:pt x="2720" y="757"/>
                    </a:lnTo>
                    <a:lnTo>
                      <a:pt x="2720" y="760"/>
                    </a:lnTo>
                    <a:lnTo>
                      <a:pt x="2721" y="761"/>
                    </a:lnTo>
                    <a:lnTo>
                      <a:pt x="2721" y="761"/>
                    </a:lnTo>
                    <a:lnTo>
                      <a:pt x="2721" y="761"/>
                    </a:lnTo>
                    <a:lnTo>
                      <a:pt x="2722" y="760"/>
                    </a:lnTo>
                    <a:lnTo>
                      <a:pt x="2722" y="761"/>
                    </a:lnTo>
                    <a:lnTo>
                      <a:pt x="2722" y="758"/>
                    </a:lnTo>
                    <a:lnTo>
                      <a:pt x="2723" y="757"/>
                    </a:lnTo>
                    <a:lnTo>
                      <a:pt x="2723" y="760"/>
                    </a:lnTo>
                    <a:lnTo>
                      <a:pt x="2724" y="761"/>
                    </a:lnTo>
                    <a:lnTo>
                      <a:pt x="2724" y="760"/>
                    </a:lnTo>
                    <a:lnTo>
                      <a:pt x="2724" y="763"/>
                    </a:lnTo>
                    <a:lnTo>
                      <a:pt x="2725" y="762"/>
                    </a:lnTo>
                    <a:lnTo>
                      <a:pt x="2725" y="762"/>
                    </a:lnTo>
                    <a:lnTo>
                      <a:pt x="2725" y="760"/>
                    </a:lnTo>
                    <a:lnTo>
                      <a:pt x="2726" y="760"/>
                    </a:lnTo>
                    <a:lnTo>
                      <a:pt x="2726" y="756"/>
                    </a:lnTo>
                    <a:lnTo>
                      <a:pt x="2726" y="756"/>
                    </a:lnTo>
                    <a:lnTo>
                      <a:pt x="2727" y="755"/>
                    </a:lnTo>
                    <a:lnTo>
                      <a:pt x="2727" y="754"/>
                    </a:lnTo>
                    <a:lnTo>
                      <a:pt x="2729" y="753"/>
                    </a:lnTo>
                    <a:lnTo>
                      <a:pt x="2729" y="754"/>
                    </a:lnTo>
                    <a:lnTo>
                      <a:pt x="2729" y="753"/>
                    </a:lnTo>
                    <a:lnTo>
                      <a:pt x="2730" y="753"/>
                    </a:lnTo>
                    <a:lnTo>
                      <a:pt x="2730" y="754"/>
                    </a:lnTo>
                    <a:lnTo>
                      <a:pt x="2730" y="754"/>
                    </a:lnTo>
                    <a:lnTo>
                      <a:pt x="2731" y="754"/>
                    </a:lnTo>
                    <a:lnTo>
                      <a:pt x="2731" y="755"/>
                    </a:lnTo>
                    <a:lnTo>
                      <a:pt x="2731" y="755"/>
                    </a:lnTo>
                    <a:lnTo>
                      <a:pt x="2732" y="754"/>
                    </a:lnTo>
                    <a:lnTo>
                      <a:pt x="2732" y="755"/>
                    </a:lnTo>
                    <a:lnTo>
                      <a:pt x="2733" y="755"/>
                    </a:lnTo>
                    <a:lnTo>
                      <a:pt x="2733" y="756"/>
                    </a:lnTo>
                    <a:lnTo>
                      <a:pt x="2733" y="754"/>
                    </a:lnTo>
                    <a:lnTo>
                      <a:pt x="2734" y="754"/>
                    </a:lnTo>
                    <a:lnTo>
                      <a:pt x="2734" y="755"/>
                    </a:lnTo>
                    <a:lnTo>
                      <a:pt x="2734" y="757"/>
                    </a:lnTo>
                    <a:lnTo>
                      <a:pt x="2735" y="760"/>
                    </a:lnTo>
                    <a:lnTo>
                      <a:pt x="2735" y="760"/>
                    </a:lnTo>
                    <a:lnTo>
                      <a:pt x="2736" y="761"/>
                    </a:lnTo>
                    <a:lnTo>
                      <a:pt x="2736" y="760"/>
                    </a:lnTo>
                    <a:lnTo>
                      <a:pt x="2736" y="761"/>
                    </a:lnTo>
                    <a:lnTo>
                      <a:pt x="2738" y="761"/>
                    </a:lnTo>
                    <a:lnTo>
                      <a:pt x="2738" y="760"/>
                    </a:lnTo>
                    <a:lnTo>
                      <a:pt x="2738" y="761"/>
                    </a:lnTo>
                    <a:lnTo>
                      <a:pt x="2739" y="758"/>
                    </a:lnTo>
                    <a:lnTo>
                      <a:pt x="2739" y="760"/>
                    </a:lnTo>
                    <a:lnTo>
                      <a:pt x="2739" y="760"/>
                    </a:lnTo>
                    <a:lnTo>
                      <a:pt x="2740" y="758"/>
                    </a:lnTo>
                    <a:lnTo>
                      <a:pt x="2740" y="756"/>
                    </a:lnTo>
                    <a:lnTo>
                      <a:pt x="2741" y="755"/>
                    </a:lnTo>
                    <a:lnTo>
                      <a:pt x="2741" y="753"/>
                    </a:lnTo>
                    <a:lnTo>
                      <a:pt x="2741" y="755"/>
                    </a:lnTo>
                    <a:lnTo>
                      <a:pt x="2742" y="755"/>
                    </a:lnTo>
                    <a:lnTo>
                      <a:pt x="2742" y="754"/>
                    </a:lnTo>
                    <a:lnTo>
                      <a:pt x="2742" y="755"/>
                    </a:lnTo>
                    <a:lnTo>
                      <a:pt x="2743" y="756"/>
                    </a:lnTo>
                    <a:lnTo>
                      <a:pt x="2743" y="756"/>
                    </a:lnTo>
                    <a:lnTo>
                      <a:pt x="2743" y="755"/>
                    </a:lnTo>
                    <a:lnTo>
                      <a:pt x="2744" y="756"/>
                    </a:lnTo>
                    <a:lnTo>
                      <a:pt x="2744" y="754"/>
                    </a:lnTo>
                    <a:lnTo>
                      <a:pt x="2745" y="754"/>
                    </a:lnTo>
                    <a:lnTo>
                      <a:pt x="2745" y="754"/>
                    </a:lnTo>
                    <a:lnTo>
                      <a:pt x="2745" y="755"/>
                    </a:lnTo>
                    <a:lnTo>
                      <a:pt x="2747" y="754"/>
                    </a:lnTo>
                    <a:lnTo>
                      <a:pt x="2747" y="755"/>
                    </a:lnTo>
                    <a:lnTo>
                      <a:pt x="2747" y="756"/>
                    </a:lnTo>
                    <a:lnTo>
                      <a:pt x="2748" y="758"/>
                    </a:lnTo>
                    <a:lnTo>
                      <a:pt x="2748" y="757"/>
                    </a:lnTo>
                    <a:lnTo>
                      <a:pt x="2748" y="756"/>
                    </a:lnTo>
                    <a:lnTo>
                      <a:pt x="2749" y="757"/>
                    </a:lnTo>
                    <a:lnTo>
                      <a:pt x="2749" y="757"/>
                    </a:lnTo>
                    <a:lnTo>
                      <a:pt x="2750" y="757"/>
                    </a:lnTo>
                    <a:lnTo>
                      <a:pt x="2750" y="756"/>
                    </a:lnTo>
                    <a:lnTo>
                      <a:pt x="2750" y="756"/>
                    </a:lnTo>
                    <a:lnTo>
                      <a:pt x="2751" y="757"/>
                    </a:lnTo>
                    <a:lnTo>
                      <a:pt x="2751" y="758"/>
                    </a:lnTo>
                    <a:lnTo>
                      <a:pt x="2751" y="760"/>
                    </a:lnTo>
                    <a:lnTo>
                      <a:pt x="2752" y="760"/>
                    </a:lnTo>
                    <a:lnTo>
                      <a:pt x="2752" y="761"/>
                    </a:lnTo>
                    <a:lnTo>
                      <a:pt x="2752" y="762"/>
                    </a:lnTo>
                    <a:lnTo>
                      <a:pt x="2753" y="761"/>
                    </a:lnTo>
                    <a:lnTo>
                      <a:pt x="2753" y="761"/>
                    </a:lnTo>
                    <a:lnTo>
                      <a:pt x="2754" y="760"/>
                    </a:lnTo>
                    <a:lnTo>
                      <a:pt x="2754" y="756"/>
                    </a:lnTo>
                    <a:lnTo>
                      <a:pt x="2754" y="755"/>
                    </a:lnTo>
                    <a:lnTo>
                      <a:pt x="2756" y="755"/>
                    </a:lnTo>
                    <a:lnTo>
                      <a:pt x="2756" y="754"/>
                    </a:lnTo>
                    <a:lnTo>
                      <a:pt x="2756" y="753"/>
                    </a:lnTo>
                    <a:lnTo>
                      <a:pt x="2757" y="754"/>
                    </a:lnTo>
                    <a:lnTo>
                      <a:pt x="2757" y="757"/>
                    </a:lnTo>
                    <a:lnTo>
                      <a:pt x="2757" y="760"/>
                    </a:lnTo>
                    <a:lnTo>
                      <a:pt x="2758" y="761"/>
                    </a:lnTo>
                    <a:lnTo>
                      <a:pt x="2758" y="762"/>
                    </a:lnTo>
                    <a:lnTo>
                      <a:pt x="2759" y="762"/>
                    </a:lnTo>
                    <a:lnTo>
                      <a:pt x="2759" y="761"/>
                    </a:lnTo>
                    <a:lnTo>
                      <a:pt x="2759" y="761"/>
                    </a:lnTo>
                    <a:lnTo>
                      <a:pt x="2760" y="760"/>
                    </a:lnTo>
                    <a:lnTo>
                      <a:pt x="2760" y="756"/>
                    </a:lnTo>
                    <a:lnTo>
                      <a:pt x="2760" y="756"/>
                    </a:lnTo>
                    <a:lnTo>
                      <a:pt x="2761" y="756"/>
                    </a:lnTo>
                    <a:lnTo>
                      <a:pt x="2761" y="756"/>
                    </a:lnTo>
                    <a:lnTo>
                      <a:pt x="2761" y="757"/>
                    </a:lnTo>
                    <a:lnTo>
                      <a:pt x="2762" y="757"/>
                    </a:lnTo>
                    <a:lnTo>
                      <a:pt x="2762" y="758"/>
                    </a:lnTo>
                    <a:lnTo>
                      <a:pt x="2763" y="756"/>
                    </a:lnTo>
                    <a:lnTo>
                      <a:pt x="2763" y="756"/>
                    </a:lnTo>
                    <a:lnTo>
                      <a:pt x="2763" y="754"/>
                    </a:lnTo>
                    <a:lnTo>
                      <a:pt x="2765" y="754"/>
                    </a:lnTo>
                    <a:lnTo>
                      <a:pt x="2765" y="753"/>
                    </a:lnTo>
                    <a:lnTo>
                      <a:pt x="2765" y="753"/>
                    </a:lnTo>
                    <a:lnTo>
                      <a:pt x="2766" y="753"/>
                    </a:lnTo>
                    <a:lnTo>
                      <a:pt x="2766" y="752"/>
                    </a:lnTo>
                    <a:lnTo>
                      <a:pt x="2766" y="753"/>
                    </a:lnTo>
                    <a:lnTo>
                      <a:pt x="2767" y="753"/>
                    </a:lnTo>
                    <a:lnTo>
                      <a:pt x="2767" y="754"/>
                    </a:lnTo>
                    <a:lnTo>
                      <a:pt x="2768" y="755"/>
                    </a:lnTo>
                    <a:lnTo>
                      <a:pt x="2768" y="754"/>
                    </a:lnTo>
                    <a:lnTo>
                      <a:pt x="2768" y="757"/>
                    </a:lnTo>
                    <a:lnTo>
                      <a:pt x="2769" y="760"/>
                    </a:lnTo>
                    <a:lnTo>
                      <a:pt x="2769" y="757"/>
                    </a:lnTo>
                    <a:lnTo>
                      <a:pt x="2769" y="760"/>
                    </a:lnTo>
                    <a:lnTo>
                      <a:pt x="2770" y="757"/>
                    </a:lnTo>
                    <a:lnTo>
                      <a:pt x="2770" y="756"/>
                    </a:lnTo>
                    <a:lnTo>
                      <a:pt x="2770" y="754"/>
                    </a:lnTo>
                    <a:lnTo>
                      <a:pt x="2771" y="755"/>
                    </a:lnTo>
                    <a:lnTo>
                      <a:pt x="2771" y="753"/>
                    </a:lnTo>
                    <a:lnTo>
                      <a:pt x="2772" y="754"/>
                    </a:lnTo>
                    <a:lnTo>
                      <a:pt x="2772" y="754"/>
                    </a:lnTo>
                    <a:lnTo>
                      <a:pt x="2772" y="753"/>
                    </a:lnTo>
                    <a:lnTo>
                      <a:pt x="2774" y="753"/>
                    </a:lnTo>
                    <a:lnTo>
                      <a:pt x="2774" y="753"/>
                    </a:lnTo>
                    <a:lnTo>
                      <a:pt x="2774" y="753"/>
                    </a:lnTo>
                    <a:lnTo>
                      <a:pt x="2775" y="753"/>
                    </a:lnTo>
                    <a:lnTo>
                      <a:pt x="2775" y="751"/>
                    </a:lnTo>
                    <a:lnTo>
                      <a:pt x="2775" y="751"/>
                    </a:lnTo>
                    <a:lnTo>
                      <a:pt x="2776" y="749"/>
                    </a:lnTo>
                    <a:lnTo>
                      <a:pt x="2776" y="751"/>
                    </a:lnTo>
                    <a:lnTo>
                      <a:pt x="2777" y="753"/>
                    </a:lnTo>
                    <a:lnTo>
                      <a:pt x="2777" y="753"/>
                    </a:lnTo>
                    <a:lnTo>
                      <a:pt x="2777" y="753"/>
                    </a:lnTo>
                    <a:lnTo>
                      <a:pt x="2778" y="753"/>
                    </a:lnTo>
                    <a:lnTo>
                      <a:pt x="2778" y="754"/>
                    </a:lnTo>
                    <a:lnTo>
                      <a:pt x="2778" y="754"/>
                    </a:lnTo>
                    <a:lnTo>
                      <a:pt x="2779" y="751"/>
                    </a:lnTo>
                    <a:lnTo>
                      <a:pt x="2779" y="751"/>
                    </a:lnTo>
                    <a:lnTo>
                      <a:pt x="2780" y="751"/>
                    </a:lnTo>
                    <a:lnTo>
                      <a:pt x="2780" y="749"/>
                    </a:lnTo>
                    <a:lnTo>
                      <a:pt x="2780" y="751"/>
                    </a:lnTo>
                    <a:lnTo>
                      <a:pt x="2781" y="751"/>
                    </a:lnTo>
                    <a:lnTo>
                      <a:pt x="2781" y="752"/>
                    </a:lnTo>
                    <a:lnTo>
                      <a:pt x="2781" y="751"/>
                    </a:lnTo>
                    <a:lnTo>
                      <a:pt x="2783" y="751"/>
                    </a:lnTo>
                    <a:lnTo>
                      <a:pt x="2783" y="752"/>
                    </a:lnTo>
                    <a:lnTo>
                      <a:pt x="2783" y="753"/>
                    </a:lnTo>
                    <a:lnTo>
                      <a:pt x="2784" y="753"/>
                    </a:lnTo>
                    <a:lnTo>
                      <a:pt x="2784" y="752"/>
                    </a:lnTo>
                    <a:lnTo>
                      <a:pt x="2785" y="751"/>
                    </a:lnTo>
                    <a:lnTo>
                      <a:pt x="2785" y="753"/>
                    </a:lnTo>
                    <a:lnTo>
                      <a:pt x="2785" y="754"/>
                    </a:lnTo>
                    <a:lnTo>
                      <a:pt x="2786" y="756"/>
                    </a:lnTo>
                    <a:lnTo>
                      <a:pt x="2786" y="757"/>
                    </a:lnTo>
                    <a:lnTo>
                      <a:pt x="2786" y="756"/>
                    </a:lnTo>
                    <a:lnTo>
                      <a:pt x="2787" y="755"/>
                    </a:lnTo>
                    <a:lnTo>
                      <a:pt x="2787" y="755"/>
                    </a:lnTo>
                    <a:lnTo>
                      <a:pt x="2787" y="755"/>
                    </a:lnTo>
                    <a:lnTo>
                      <a:pt x="2788" y="756"/>
                    </a:lnTo>
                    <a:lnTo>
                      <a:pt x="2788" y="755"/>
                    </a:lnTo>
                    <a:lnTo>
                      <a:pt x="2789" y="756"/>
                    </a:lnTo>
                    <a:lnTo>
                      <a:pt x="2789" y="760"/>
                    </a:lnTo>
                    <a:lnTo>
                      <a:pt x="2789" y="760"/>
                    </a:lnTo>
                    <a:lnTo>
                      <a:pt x="2790" y="760"/>
                    </a:lnTo>
                    <a:lnTo>
                      <a:pt x="2790" y="762"/>
                    </a:lnTo>
                    <a:lnTo>
                      <a:pt x="2790" y="763"/>
                    </a:lnTo>
                    <a:lnTo>
                      <a:pt x="2792" y="761"/>
                    </a:lnTo>
                    <a:lnTo>
                      <a:pt x="2792" y="760"/>
                    </a:lnTo>
                    <a:lnTo>
                      <a:pt x="2792" y="761"/>
                    </a:lnTo>
                    <a:lnTo>
                      <a:pt x="2793" y="760"/>
                    </a:lnTo>
                    <a:lnTo>
                      <a:pt x="2793" y="760"/>
                    </a:lnTo>
                    <a:lnTo>
                      <a:pt x="2794" y="757"/>
                    </a:lnTo>
                    <a:lnTo>
                      <a:pt x="2794" y="758"/>
                    </a:lnTo>
                    <a:lnTo>
                      <a:pt x="2794" y="757"/>
                    </a:lnTo>
                    <a:lnTo>
                      <a:pt x="2795" y="757"/>
                    </a:lnTo>
                    <a:lnTo>
                      <a:pt x="2795" y="760"/>
                    </a:lnTo>
                    <a:lnTo>
                      <a:pt x="2795" y="760"/>
                    </a:lnTo>
                    <a:lnTo>
                      <a:pt x="2796" y="757"/>
                    </a:lnTo>
                    <a:lnTo>
                      <a:pt x="2796" y="757"/>
                    </a:lnTo>
                    <a:lnTo>
                      <a:pt x="2796" y="757"/>
                    </a:lnTo>
                    <a:lnTo>
                      <a:pt x="2797" y="760"/>
                    </a:lnTo>
                    <a:lnTo>
                      <a:pt x="2797" y="758"/>
                    </a:lnTo>
                    <a:lnTo>
                      <a:pt x="2798" y="757"/>
                    </a:lnTo>
                    <a:lnTo>
                      <a:pt x="2798" y="755"/>
                    </a:lnTo>
                    <a:lnTo>
                      <a:pt x="2798" y="754"/>
                    </a:lnTo>
                    <a:lnTo>
                      <a:pt x="2799" y="754"/>
                    </a:lnTo>
                    <a:lnTo>
                      <a:pt x="2799" y="754"/>
                    </a:lnTo>
                    <a:lnTo>
                      <a:pt x="2799" y="755"/>
                    </a:lnTo>
                    <a:lnTo>
                      <a:pt x="2801" y="758"/>
                    </a:lnTo>
                    <a:lnTo>
                      <a:pt x="2801" y="761"/>
                    </a:lnTo>
                    <a:lnTo>
                      <a:pt x="2801" y="762"/>
                    </a:lnTo>
                    <a:lnTo>
                      <a:pt x="2802" y="764"/>
                    </a:lnTo>
                    <a:lnTo>
                      <a:pt x="2802" y="763"/>
                    </a:lnTo>
                    <a:lnTo>
                      <a:pt x="2803" y="763"/>
                    </a:lnTo>
                    <a:lnTo>
                      <a:pt x="2803" y="761"/>
                    </a:lnTo>
                    <a:lnTo>
                      <a:pt x="2803" y="762"/>
                    </a:lnTo>
                    <a:lnTo>
                      <a:pt x="2804" y="762"/>
                    </a:lnTo>
                    <a:lnTo>
                      <a:pt x="2804" y="761"/>
                    </a:lnTo>
                    <a:lnTo>
                      <a:pt x="2804" y="763"/>
                    </a:lnTo>
                    <a:lnTo>
                      <a:pt x="2805" y="764"/>
                    </a:lnTo>
                    <a:lnTo>
                      <a:pt x="2805" y="766"/>
                    </a:lnTo>
                    <a:lnTo>
                      <a:pt x="2805" y="769"/>
                    </a:lnTo>
                    <a:lnTo>
                      <a:pt x="2806" y="767"/>
                    </a:lnTo>
                    <a:lnTo>
                      <a:pt x="2806" y="767"/>
                    </a:lnTo>
                    <a:lnTo>
                      <a:pt x="2807" y="767"/>
                    </a:lnTo>
                    <a:lnTo>
                      <a:pt x="2807" y="769"/>
                    </a:lnTo>
                    <a:lnTo>
                      <a:pt x="2807" y="765"/>
                    </a:lnTo>
                    <a:lnTo>
                      <a:pt x="2808" y="764"/>
                    </a:lnTo>
                    <a:lnTo>
                      <a:pt x="2808" y="763"/>
                    </a:lnTo>
                    <a:lnTo>
                      <a:pt x="2808" y="762"/>
                    </a:lnTo>
                    <a:lnTo>
                      <a:pt x="2810" y="761"/>
                    </a:lnTo>
                    <a:lnTo>
                      <a:pt x="2810" y="760"/>
                    </a:lnTo>
                    <a:lnTo>
                      <a:pt x="2810" y="757"/>
                    </a:lnTo>
                    <a:lnTo>
                      <a:pt x="2811" y="760"/>
                    </a:lnTo>
                    <a:lnTo>
                      <a:pt x="2811" y="756"/>
                    </a:lnTo>
                    <a:lnTo>
                      <a:pt x="2812" y="757"/>
                    </a:lnTo>
                    <a:lnTo>
                      <a:pt x="2812" y="760"/>
                    </a:lnTo>
                    <a:lnTo>
                      <a:pt x="2812" y="760"/>
                    </a:lnTo>
                    <a:lnTo>
                      <a:pt x="2813" y="762"/>
                    </a:lnTo>
                    <a:lnTo>
                      <a:pt x="2813" y="762"/>
                    </a:lnTo>
                    <a:lnTo>
                      <a:pt x="2813" y="762"/>
                    </a:lnTo>
                    <a:lnTo>
                      <a:pt x="2814" y="763"/>
                    </a:lnTo>
                    <a:lnTo>
                      <a:pt x="2814" y="762"/>
                    </a:lnTo>
                    <a:lnTo>
                      <a:pt x="2814" y="762"/>
                    </a:lnTo>
                    <a:lnTo>
                      <a:pt x="2815" y="763"/>
                    </a:lnTo>
                    <a:lnTo>
                      <a:pt x="2815" y="764"/>
                    </a:lnTo>
                    <a:lnTo>
                      <a:pt x="2816" y="765"/>
                    </a:lnTo>
                    <a:lnTo>
                      <a:pt x="2816" y="765"/>
                    </a:lnTo>
                    <a:lnTo>
                      <a:pt x="2816" y="764"/>
                    </a:lnTo>
                    <a:lnTo>
                      <a:pt x="2817" y="764"/>
                    </a:lnTo>
                    <a:lnTo>
                      <a:pt x="2817" y="765"/>
                    </a:lnTo>
                    <a:lnTo>
                      <a:pt x="2817" y="763"/>
                    </a:lnTo>
                    <a:lnTo>
                      <a:pt x="2819" y="764"/>
                    </a:lnTo>
                    <a:lnTo>
                      <a:pt x="2819" y="764"/>
                    </a:lnTo>
                    <a:lnTo>
                      <a:pt x="2819" y="763"/>
                    </a:lnTo>
                    <a:lnTo>
                      <a:pt x="2820" y="763"/>
                    </a:lnTo>
                    <a:lnTo>
                      <a:pt x="2820" y="762"/>
                    </a:lnTo>
                    <a:lnTo>
                      <a:pt x="2821" y="763"/>
                    </a:lnTo>
                    <a:lnTo>
                      <a:pt x="2821" y="762"/>
                    </a:lnTo>
                    <a:lnTo>
                      <a:pt x="2821" y="762"/>
                    </a:lnTo>
                    <a:lnTo>
                      <a:pt x="2822" y="763"/>
                    </a:lnTo>
                    <a:lnTo>
                      <a:pt x="2822" y="763"/>
                    </a:lnTo>
                    <a:lnTo>
                      <a:pt x="2822" y="762"/>
                    </a:lnTo>
                    <a:lnTo>
                      <a:pt x="2823" y="762"/>
                    </a:lnTo>
                    <a:lnTo>
                      <a:pt x="2823" y="762"/>
                    </a:lnTo>
                    <a:lnTo>
                      <a:pt x="2824" y="762"/>
                    </a:lnTo>
                    <a:lnTo>
                      <a:pt x="2824" y="760"/>
                    </a:lnTo>
                    <a:lnTo>
                      <a:pt x="2824" y="761"/>
                    </a:lnTo>
                    <a:lnTo>
                      <a:pt x="2825" y="761"/>
                    </a:lnTo>
                    <a:lnTo>
                      <a:pt x="2825" y="761"/>
                    </a:lnTo>
                    <a:lnTo>
                      <a:pt x="2825" y="761"/>
                    </a:lnTo>
                    <a:lnTo>
                      <a:pt x="2826" y="760"/>
                    </a:lnTo>
                    <a:lnTo>
                      <a:pt x="2826" y="760"/>
                    </a:lnTo>
                    <a:lnTo>
                      <a:pt x="2826" y="761"/>
                    </a:lnTo>
                    <a:lnTo>
                      <a:pt x="2828" y="761"/>
                    </a:lnTo>
                    <a:lnTo>
                      <a:pt x="2828" y="762"/>
                    </a:lnTo>
                    <a:lnTo>
                      <a:pt x="2829" y="760"/>
                    </a:lnTo>
                    <a:lnTo>
                      <a:pt x="2829" y="761"/>
                    </a:lnTo>
                    <a:lnTo>
                      <a:pt x="2829" y="761"/>
                    </a:lnTo>
                    <a:lnTo>
                      <a:pt x="2830" y="760"/>
                    </a:lnTo>
                    <a:lnTo>
                      <a:pt x="2830" y="758"/>
                    </a:lnTo>
                    <a:lnTo>
                      <a:pt x="2830" y="761"/>
                    </a:lnTo>
                    <a:lnTo>
                      <a:pt x="2831" y="760"/>
                    </a:lnTo>
                    <a:lnTo>
                      <a:pt x="2831" y="762"/>
                    </a:lnTo>
                    <a:lnTo>
                      <a:pt x="2831" y="762"/>
                    </a:lnTo>
                    <a:lnTo>
                      <a:pt x="2832" y="762"/>
                    </a:lnTo>
                    <a:lnTo>
                      <a:pt x="2832" y="762"/>
                    </a:lnTo>
                    <a:lnTo>
                      <a:pt x="2833" y="763"/>
                    </a:lnTo>
                    <a:lnTo>
                      <a:pt x="2833" y="763"/>
                    </a:lnTo>
                    <a:lnTo>
                      <a:pt x="2833" y="763"/>
                    </a:lnTo>
                    <a:lnTo>
                      <a:pt x="2834" y="763"/>
                    </a:lnTo>
                    <a:lnTo>
                      <a:pt x="2834" y="762"/>
                    </a:lnTo>
                    <a:lnTo>
                      <a:pt x="2834" y="762"/>
                    </a:lnTo>
                    <a:lnTo>
                      <a:pt x="2835" y="761"/>
                    </a:lnTo>
                    <a:lnTo>
                      <a:pt x="2835" y="757"/>
                    </a:lnTo>
                    <a:lnTo>
                      <a:pt x="2835" y="757"/>
                    </a:lnTo>
                    <a:lnTo>
                      <a:pt x="2837" y="757"/>
                    </a:lnTo>
                    <a:lnTo>
                      <a:pt x="2837" y="761"/>
                    </a:lnTo>
                    <a:lnTo>
                      <a:pt x="2838" y="761"/>
                    </a:lnTo>
                    <a:lnTo>
                      <a:pt x="2838" y="762"/>
                    </a:lnTo>
                    <a:lnTo>
                      <a:pt x="2838" y="761"/>
                    </a:lnTo>
                    <a:lnTo>
                      <a:pt x="2839" y="761"/>
                    </a:lnTo>
                    <a:lnTo>
                      <a:pt x="2839" y="762"/>
                    </a:lnTo>
                    <a:lnTo>
                      <a:pt x="2839" y="762"/>
                    </a:lnTo>
                    <a:lnTo>
                      <a:pt x="2840" y="764"/>
                    </a:lnTo>
                    <a:lnTo>
                      <a:pt x="2840" y="764"/>
                    </a:lnTo>
                    <a:lnTo>
                      <a:pt x="2840" y="765"/>
                    </a:lnTo>
                    <a:lnTo>
                      <a:pt x="2841" y="765"/>
                    </a:lnTo>
                    <a:lnTo>
                      <a:pt x="2841" y="765"/>
                    </a:lnTo>
                    <a:lnTo>
                      <a:pt x="2842" y="763"/>
                    </a:lnTo>
                    <a:lnTo>
                      <a:pt x="2842" y="762"/>
                    </a:lnTo>
                    <a:lnTo>
                      <a:pt x="2842" y="762"/>
                    </a:lnTo>
                    <a:lnTo>
                      <a:pt x="2843" y="761"/>
                    </a:lnTo>
                    <a:lnTo>
                      <a:pt x="2843" y="760"/>
                    </a:lnTo>
                    <a:lnTo>
                      <a:pt x="2843" y="756"/>
                    </a:lnTo>
                    <a:lnTo>
                      <a:pt x="2844" y="755"/>
                    </a:lnTo>
                    <a:lnTo>
                      <a:pt x="2844" y="757"/>
                    </a:lnTo>
                    <a:lnTo>
                      <a:pt x="2844" y="758"/>
                    </a:lnTo>
                    <a:lnTo>
                      <a:pt x="2845" y="754"/>
                    </a:lnTo>
                    <a:lnTo>
                      <a:pt x="2845" y="752"/>
                    </a:lnTo>
                    <a:lnTo>
                      <a:pt x="2847" y="751"/>
                    </a:lnTo>
                    <a:lnTo>
                      <a:pt x="2847" y="752"/>
                    </a:lnTo>
                    <a:lnTo>
                      <a:pt x="2847" y="748"/>
                    </a:lnTo>
                    <a:lnTo>
                      <a:pt x="2848" y="751"/>
                    </a:lnTo>
                    <a:lnTo>
                      <a:pt x="2848" y="749"/>
                    </a:lnTo>
                    <a:lnTo>
                      <a:pt x="2848" y="748"/>
                    </a:lnTo>
                    <a:lnTo>
                      <a:pt x="2849" y="751"/>
                    </a:lnTo>
                    <a:lnTo>
                      <a:pt x="2849" y="751"/>
                    </a:lnTo>
                    <a:lnTo>
                      <a:pt x="2849" y="754"/>
                    </a:lnTo>
                    <a:lnTo>
                      <a:pt x="2850" y="756"/>
                    </a:lnTo>
                    <a:lnTo>
                      <a:pt x="2850" y="755"/>
                    </a:lnTo>
                    <a:lnTo>
                      <a:pt x="2851" y="755"/>
                    </a:lnTo>
                    <a:lnTo>
                      <a:pt x="2851" y="758"/>
                    </a:lnTo>
                    <a:lnTo>
                      <a:pt x="2851" y="760"/>
                    </a:lnTo>
                    <a:lnTo>
                      <a:pt x="2852" y="758"/>
                    </a:lnTo>
                    <a:lnTo>
                      <a:pt x="2852" y="756"/>
                    </a:lnTo>
                    <a:lnTo>
                      <a:pt x="2852" y="754"/>
                    </a:lnTo>
                    <a:lnTo>
                      <a:pt x="2853" y="753"/>
                    </a:lnTo>
                    <a:lnTo>
                      <a:pt x="2853" y="753"/>
                    </a:lnTo>
                    <a:lnTo>
                      <a:pt x="2853" y="754"/>
                    </a:lnTo>
                    <a:lnTo>
                      <a:pt x="2854" y="755"/>
                    </a:lnTo>
                    <a:lnTo>
                      <a:pt x="2854" y="755"/>
                    </a:lnTo>
                    <a:lnTo>
                      <a:pt x="2856" y="755"/>
                    </a:lnTo>
                    <a:lnTo>
                      <a:pt x="2856" y="757"/>
                    </a:lnTo>
                    <a:lnTo>
                      <a:pt x="2856" y="760"/>
                    </a:lnTo>
                    <a:lnTo>
                      <a:pt x="2857" y="761"/>
                    </a:lnTo>
                    <a:lnTo>
                      <a:pt x="2857" y="761"/>
                    </a:lnTo>
                    <a:lnTo>
                      <a:pt x="2857" y="760"/>
                    </a:lnTo>
                    <a:lnTo>
                      <a:pt x="2858" y="757"/>
                    </a:lnTo>
                    <a:lnTo>
                      <a:pt x="2858" y="757"/>
                    </a:lnTo>
                    <a:lnTo>
                      <a:pt x="2858" y="757"/>
                    </a:lnTo>
                    <a:lnTo>
                      <a:pt x="2859" y="756"/>
                    </a:lnTo>
                    <a:lnTo>
                      <a:pt x="2859" y="756"/>
                    </a:lnTo>
                    <a:lnTo>
                      <a:pt x="2860" y="755"/>
                    </a:lnTo>
                    <a:lnTo>
                      <a:pt x="2860" y="755"/>
                    </a:lnTo>
                    <a:lnTo>
                      <a:pt x="2860" y="755"/>
                    </a:lnTo>
                    <a:lnTo>
                      <a:pt x="2861" y="754"/>
                    </a:lnTo>
                    <a:lnTo>
                      <a:pt x="2861" y="755"/>
                    </a:lnTo>
                    <a:lnTo>
                      <a:pt x="2861" y="753"/>
                    </a:lnTo>
                    <a:lnTo>
                      <a:pt x="2862" y="754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>
                <a:off x="8128030" y="3424084"/>
                <a:ext cx="1588" cy="0"/>
              </a:xfrm>
              <a:prstGeom prst="line">
                <a:avLst/>
              </a:pr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" name="Line 13"/>
              <p:cNvSpPr>
                <a:spLocks noChangeShapeType="1"/>
              </p:cNvSpPr>
              <p:nvPr/>
            </p:nvSpPr>
            <p:spPr bwMode="auto">
              <a:xfrm>
                <a:off x="8128030" y="3424084"/>
                <a:ext cx="1588" cy="0"/>
              </a:xfrm>
              <a:prstGeom prst="line">
                <a:avLst/>
              </a:pr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" name="Freeform 8"/>
              <p:cNvSpPr>
                <a:spLocks/>
              </p:cNvSpPr>
              <p:nvPr/>
            </p:nvSpPr>
            <p:spPr bwMode="auto">
              <a:xfrm>
                <a:off x="1632893" y="2503130"/>
                <a:ext cx="1511300" cy="977900"/>
              </a:xfrm>
              <a:custGeom>
                <a:avLst/>
                <a:gdLst>
                  <a:gd name="T0" fmla="*/ 14 w 952"/>
                  <a:gd name="T1" fmla="*/ 596 h 616"/>
                  <a:gd name="T2" fmla="*/ 29 w 952"/>
                  <a:gd name="T3" fmla="*/ 597 h 616"/>
                  <a:gd name="T4" fmla="*/ 45 w 952"/>
                  <a:gd name="T5" fmla="*/ 614 h 616"/>
                  <a:gd name="T6" fmla="*/ 59 w 952"/>
                  <a:gd name="T7" fmla="*/ 608 h 616"/>
                  <a:gd name="T8" fmla="*/ 75 w 952"/>
                  <a:gd name="T9" fmla="*/ 605 h 616"/>
                  <a:gd name="T10" fmla="*/ 90 w 952"/>
                  <a:gd name="T11" fmla="*/ 598 h 616"/>
                  <a:gd name="T12" fmla="*/ 105 w 952"/>
                  <a:gd name="T13" fmla="*/ 598 h 616"/>
                  <a:gd name="T14" fmla="*/ 120 w 952"/>
                  <a:gd name="T15" fmla="*/ 601 h 616"/>
                  <a:gd name="T16" fmla="*/ 136 w 952"/>
                  <a:gd name="T17" fmla="*/ 600 h 616"/>
                  <a:gd name="T18" fmla="*/ 150 w 952"/>
                  <a:gd name="T19" fmla="*/ 597 h 616"/>
                  <a:gd name="T20" fmla="*/ 165 w 952"/>
                  <a:gd name="T21" fmla="*/ 592 h 616"/>
                  <a:gd name="T22" fmla="*/ 181 w 952"/>
                  <a:gd name="T23" fmla="*/ 591 h 616"/>
                  <a:gd name="T24" fmla="*/ 195 w 952"/>
                  <a:gd name="T25" fmla="*/ 596 h 616"/>
                  <a:gd name="T26" fmla="*/ 211 w 952"/>
                  <a:gd name="T27" fmla="*/ 595 h 616"/>
                  <a:gd name="T28" fmla="*/ 226 w 952"/>
                  <a:gd name="T29" fmla="*/ 590 h 616"/>
                  <a:gd name="T30" fmla="*/ 241 w 952"/>
                  <a:gd name="T31" fmla="*/ 588 h 616"/>
                  <a:gd name="T32" fmla="*/ 256 w 952"/>
                  <a:gd name="T33" fmla="*/ 590 h 616"/>
                  <a:gd name="T34" fmla="*/ 272 w 952"/>
                  <a:gd name="T35" fmla="*/ 589 h 616"/>
                  <a:gd name="T36" fmla="*/ 286 w 952"/>
                  <a:gd name="T37" fmla="*/ 592 h 616"/>
                  <a:gd name="T38" fmla="*/ 302 w 952"/>
                  <a:gd name="T39" fmla="*/ 589 h 616"/>
                  <a:gd name="T40" fmla="*/ 317 w 952"/>
                  <a:gd name="T41" fmla="*/ 587 h 616"/>
                  <a:gd name="T42" fmla="*/ 332 w 952"/>
                  <a:gd name="T43" fmla="*/ 582 h 616"/>
                  <a:gd name="T44" fmla="*/ 347 w 952"/>
                  <a:gd name="T45" fmla="*/ 585 h 616"/>
                  <a:gd name="T46" fmla="*/ 363 w 952"/>
                  <a:gd name="T47" fmla="*/ 585 h 616"/>
                  <a:gd name="T48" fmla="*/ 377 w 952"/>
                  <a:gd name="T49" fmla="*/ 587 h 616"/>
                  <a:gd name="T50" fmla="*/ 393 w 952"/>
                  <a:gd name="T51" fmla="*/ 580 h 616"/>
                  <a:gd name="T52" fmla="*/ 408 w 952"/>
                  <a:gd name="T53" fmla="*/ 588 h 616"/>
                  <a:gd name="T54" fmla="*/ 424 w 952"/>
                  <a:gd name="T55" fmla="*/ 580 h 616"/>
                  <a:gd name="T56" fmla="*/ 438 w 952"/>
                  <a:gd name="T57" fmla="*/ 581 h 616"/>
                  <a:gd name="T58" fmla="*/ 454 w 952"/>
                  <a:gd name="T59" fmla="*/ 594 h 616"/>
                  <a:gd name="T60" fmla="*/ 469 w 952"/>
                  <a:gd name="T61" fmla="*/ 595 h 616"/>
                  <a:gd name="T62" fmla="*/ 484 w 952"/>
                  <a:gd name="T63" fmla="*/ 592 h 616"/>
                  <a:gd name="T64" fmla="*/ 499 w 952"/>
                  <a:gd name="T65" fmla="*/ 589 h 616"/>
                  <a:gd name="T66" fmla="*/ 515 w 952"/>
                  <a:gd name="T67" fmla="*/ 590 h 616"/>
                  <a:gd name="T68" fmla="*/ 529 w 952"/>
                  <a:gd name="T69" fmla="*/ 595 h 616"/>
                  <a:gd name="T70" fmla="*/ 545 w 952"/>
                  <a:gd name="T71" fmla="*/ 595 h 616"/>
                  <a:gd name="T72" fmla="*/ 560 w 952"/>
                  <a:gd name="T73" fmla="*/ 591 h 616"/>
                  <a:gd name="T74" fmla="*/ 575 w 952"/>
                  <a:gd name="T75" fmla="*/ 595 h 616"/>
                  <a:gd name="T76" fmla="*/ 590 w 952"/>
                  <a:gd name="T77" fmla="*/ 590 h 616"/>
                  <a:gd name="T78" fmla="*/ 606 w 952"/>
                  <a:gd name="T79" fmla="*/ 594 h 616"/>
                  <a:gd name="T80" fmla="*/ 620 w 952"/>
                  <a:gd name="T81" fmla="*/ 594 h 616"/>
                  <a:gd name="T82" fmla="*/ 636 w 952"/>
                  <a:gd name="T83" fmla="*/ 588 h 616"/>
                  <a:gd name="T84" fmla="*/ 651 w 952"/>
                  <a:gd name="T85" fmla="*/ 589 h 616"/>
                  <a:gd name="T86" fmla="*/ 666 w 952"/>
                  <a:gd name="T87" fmla="*/ 596 h 616"/>
                  <a:gd name="T88" fmla="*/ 681 w 952"/>
                  <a:gd name="T89" fmla="*/ 594 h 616"/>
                  <a:gd name="T90" fmla="*/ 697 w 952"/>
                  <a:gd name="T91" fmla="*/ 597 h 616"/>
                  <a:gd name="T92" fmla="*/ 711 w 952"/>
                  <a:gd name="T93" fmla="*/ 594 h 616"/>
                  <a:gd name="T94" fmla="*/ 726 w 952"/>
                  <a:gd name="T95" fmla="*/ 601 h 616"/>
                  <a:gd name="T96" fmla="*/ 742 w 952"/>
                  <a:gd name="T97" fmla="*/ 590 h 616"/>
                  <a:gd name="T98" fmla="*/ 756 w 952"/>
                  <a:gd name="T99" fmla="*/ 590 h 616"/>
                  <a:gd name="T100" fmla="*/ 772 w 952"/>
                  <a:gd name="T101" fmla="*/ 598 h 616"/>
                  <a:gd name="T102" fmla="*/ 787 w 952"/>
                  <a:gd name="T103" fmla="*/ 597 h 616"/>
                  <a:gd name="T104" fmla="*/ 802 w 952"/>
                  <a:gd name="T105" fmla="*/ 597 h 616"/>
                  <a:gd name="T106" fmla="*/ 817 w 952"/>
                  <a:gd name="T107" fmla="*/ 595 h 616"/>
                  <a:gd name="T108" fmla="*/ 833 w 952"/>
                  <a:gd name="T109" fmla="*/ 560 h 616"/>
                  <a:gd name="T110" fmla="*/ 847 w 952"/>
                  <a:gd name="T111" fmla="*/ 501 h 616"/>
                  <a:gd name="T112" fmla="*/ 863 w 952"/>
                  <a:gd name="T113" fmla="*/ 470 h 616"/>
                  <a:gd name="T114" fmla="*/ 878 w 952"/>
                  <a:gd name="T115" fmla="*/ 419 h 616"/>
                  <a:gd name="T116" fmla="*/ 894 w 952"/>
                  <a:gd name="T117" fmla="*/ 376 h 616"/>
                  <a:gd name="T118" fmla="*/ 908 w 952"/>
                  <a:gd name="T119" fmla="*/ 332 h 616"/>
                  <a:gd name="T120" fmla="*/ 924 w 952"/>
                  <a:gd name="T121" fmla="*/ 298 h 616"/>
                  <a:gd name="T122" fmla="*/ 939 w 952"/>
                  <a:gd name="T123" fmla="*/ 257 h 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2" h="616">
                    <a:moveTo>
                      <a:pt x="0" y="603"/>
                    </a:moveTo>
                    <a:lnTo>
                      <a:pt x="0" y="604"/>
                    </a:lnTo>
                    <a:lnTo>
                      <a:pt x="0" y="601"/>
                    </a:lnTo>
                    <a:lnTo>
                      <a:pt x="1" y="599"/>
                    </a:lnTo>
                    <a:lnTo>
                      <a:pt x="1" y="598"/>
                    </a:lnTo>
                    <a:lnTo>
                      <a:pt x="1" y="598"/>
                    </a:lnTo>
                    <a:lnTo>
                      <a:pt x="2" y="597"/>
                    </a:lnTo>
                    <a:lnTo>
                      <a:pt x="2" y="598"/>
                    </a:lnTo>
                    <a:lnTo>
                      <a:pt x="2" y="599"/>
                    </a:lnTo>
                    <a:lnTo>
                      <a:pt x="3" y="598"/>
                    </a:lnTo>
                    <a:lnTo>
                      <a:pt x="3" y="597"/>
                    </a:lnTo>
                    <a:lnTo>
                      <a:pt x="4" y="597"/>
                    </a:lnTo>
                    <a:lnTo>
                      <a:pt x="4" y="596"/>
                    </a:lnTo>
                    <a:lnTo>
                      <a:pt x="4" y="595"/>
                    </a:lnTo>
                    <a:lnTo>
                      <a:pt x="5" y="595"/>
                    </a:lnTo>
                    <a:lnTo>
                      <a:pt x="5" y="595"/>
                    </a:lnTo>
                    <a:lnTo>
                      <a:pt x="5" y="595"/>
                    </a:lnTo>
                    <a:lnTo>
                      <a:pt x="6" y="596"/>
                    </a:lnTo>
                    <a:lnTo>
                      <a:pt x="6" y="598"/>
                    </a:lnTo>
                    <a:lnTo>
                      <a:pt x="6" y="601"/>
                    </a:lnTo>
                    <a:lnTo>
                      <a:pt x="7" y="603"/>
                    </a:lnTo>
                    <a:lnTo>
                      <a:pt x="7" y="601"/>
                    </a:lnTo>
                    <a:lnTo>
                      <a:pt x="9" y="600"/>
                    </a:lnTo>
                    <a:lnTo>
                      <a:pt x="9" y="601"/>
                    </a:lnTo>
                    <a:lnTo>
                      <a:pt x="9" y="599"/>
                    </a:lnTo>
                    <a:lnTo>
                      <a:pt x="10" y="599"/>
                    </a:lnTo>
                    <a:lnTo>
                      <a:pt x="10" y="599"/>
                    </a:lnTo>
                    <a:lnTo>
                      <a:pt x="10" y="597"/>
                    </a:lnTo>
                    <a:lnTo>
                      <a:pt x="11" y="597"/>
                    </a:lnTo>
                    <a:lnTo>
                      <a:pt x="11" y="597"/>
                    </a:lnTo>
                    <a:lnTo>
                      <a:pt x="11" y="597"/>
                    </a:lnTo>
                    <a:lnTo>
                      <a:pt x="12" y="597"/>
                    </a:lnTo>
                    <a:lnTo>
                      <a:pt x="12" y="596"/>
                    </a:lnTo>
                    <a:lnTo>
                      <a:pt x="13" y="597"/>
                    </a:lnTo>
                    <a:lnTo>
                      <a:pt x="13" y="598"/>
                    </a:lnTo>
                    <a:lnTo>
                      <a:pt x="13" y="597"/>
                    </a:lnTo>
                    <a:lnTo>
                      <a:pt x="14" y="596"/>
                    </a:lnTo>
                    <a:lnTo>
                      <a:pt x="14" y="597"/>
                    </a:lnTo>
                    <a:lnTo>
                      <a:pt x="14" y="595"/>
                    </a:lnTo>
                    <a:lnTo>
                      <a:pt x="15" y="597"/>
                    </a:lnTo>
                    <a:lnTo>
                      <a:pt x="15" y="596"/>
                    </a:lnTo>
                    <a:lnTo>
                      <a:pt x="15" y="596"/>
                    </a:lnTo>
                    <a:lnTo>
                      <a:pt x="16" y="595"/>
                    </a:lnTo>
                    <a:lnTo>
                      <a:pt x="16" y="595"/>
                    </a:lnTo>
                    <a:lnTo>
                      <a:pt x="18" y="597"/>
                    </a:lnTo>
                    <a:lnTo>
                      <a:pt x="18" y="596"/>
                    </a:lnTo>
                    <a:lnTo>
                      <a:pt x="18" y="595"/>
                    </a:lnTo>
                    <a:lnTo>
                      <a:pt x="19" y="596"/>
                    </a:lnTo>
                    <a:lnTo>
                      <a:pt x="19" y="597"/>
                    </a:lnTo>
                    <a:lnTo>
                      <a:pt x="19" y="597"/>
                    </a:lnTo>
                    <a:lnTo>
                      <a:pt x="20" y="596"/>
                    </a:lnTo>
                    <a:lnTo>
                      <a:pt x="20" y="595"/>
                    </a:lnTo>
                    <a:lnTo>
                      <a:pt x="20" y="595"/>
                    </a:lnTo>
                    <a:lnTo>
                      <a:pt x="21" y="596"/>
                    </a:lnTo>
                    <a:lnTo>
                      <a:pt x="21" y="598"/>
                    </a:lnTo>
                    <a:lnTo>
                      <a:pt x="22" y="600"/>
                    </a:lnTo>
                    <a:lnTo>
                      <a:pt x="22" y="601"/>
                    </a:lnTo>
                    <a:lnTo>
                      <a:pt x="22" y="603"/>
                    </a:lnTo>
                    <a:lnTo>
                      <a:pt x="23" y="601"/>
                    </a:lnTo>
                    <a:lnTo>
                      <a:pt x="23" y="601"/>
                    </a:lnTo>
                    <a:lnTo>
                      <a:pt x="23" y="601"/>
                    </a:lnTo>
                    <a:lnTo>
                      <a:pt x="24" y="601"/>
                    </a:lnTo>
                    <a:lnTo>
                      <a:pt x="24" y="603"/>
                    </a:lnTo>
                    <a:lnTo>
                      <a:pt x="24" y="603"/>
                    </a:lnTo>
                    <a:lnTo>
                      <a:pt x="25" y="603"/>
                    </a:lnTo>
                    <a:lnTo>
                      <a:pt x="25" y="604"/>
                    </a:lnTo>
                    <a:lnTo>
                      <a:pt x="27" y="603"/>
                    </a:lnTo>
                    <a:lnTo>
                      <a:pt x="27" y="601"/>
                    </a:lnTo>
                    <a:lnTo>
                      <a:pt x="27" y="601"/>
                    </a:lnTo>
                    <a:lnTo>
                      <a:pt x="28" y="598"/>
                    </a:lnTo>
                    <a:lnTo>
                      <a:pt x="28" y="597"/>
                    </a:lnTo>
                    <a:lnTo>
                      <a:pt x="28" y="597"/>
                    </a:lnTo>
                    <a:lnTo>
                      <a:pt x="29" y="597"/>
                    </a:lnTo>
                    <a:lnTo>
                      <a:pt x="29" y="597"/>
                    </a:lnTo>
                    <a:lnTo>
                      <a:pt x="29" y="596"/>
                    </a:lnTo>
                    <a:lnTo>
                      <a:pt x="30" y="595"/>
                    </a:lnTo>
                    <a:lnTo>
                      <a:pt x="30" y="594"/>
                    </a:lnTo>
                    <a:lnTo>
                      <a:pt x="31" y="596"/>
                    </a:lnTo>
                    <a:lnTo>
                      <a:pt x="31" y="598"/>
                    </a:lnTo>
                    <a:lnTo>
                      <a:pt x="31" y="600"/>
                    </a:lnTo>
                    <a:lnTo>
                      <a:pt x="32" y="604"/>
                    </a:lnTo>
                    <a:lnTo>
                      <a:pt x="32" y="605"/>
                    </a:lnTo>
                    <a:lnTo>
                      <a:pt x="32" y="606"/>
                    </a:lnTo>
                    <a:lnTo>
                      <a:pt x="33" y="607"/>
                    </a:lnTo>
                    <a:lnTo>
                      <a:pt x="33" y="606"/>
                    </a:lnTo>
                    <a:lnTo>
                      <a:pt x="33" y="608"/>
                    </a:lnTo>
                    <a:lnTo>
                      <a:pt x="34" y="608"/>
                    </a:lnTo>
                    <a:lnTo>
                      <a:pt x="34" y="608"/>
                    </a:lnTo>
                    <a:lnTo>
                      <a:pt x="36" y="608"/>
                    </a:lnTo>
                    <a:lnTo>
                      <a:pt x="36" y="612"/>
                    </a:lnTo>
                    <a:lnTo>
                      <a:pt x="36" y="613"/>
                    </a:lnTo>
                    <a:lnTo>
                      <a:pt x="37" y="613"/>
                    </a:lnTo>
                    <a:lnTo>
                      <a:pt x="37" y="614"/>
                    </a:lnTo>
                    <a:lnTo>
                      <a:pt x="37" y="614"/>
                    </a:lnTo>
                    <a:lnTo>
                      <a:pt x="38" y="612"/>
                    </a:lnTo>
                    <a:lnTo>
                      <a:pt x="38" y="612"/>
                    </a:lnTo>
                    <a:lnTo>
                      <a:pt x="38" y="610"/>
                    </a:lnTo>
                    <a:lnTo>
                      <a:pt x="39" y="609"/>
                    </a:lnTo>
                    <a:lnTo>
                      <a:pt x="39" y="610"/>
                    </a:lnTo>
                    <a:lnTo>
                      <a:pt x="40" y="609"/>
                    </a:lnTo>
                    <a:lnTo>
                      <a:pt x="40" y="610"/>
                    </a:lnTo>
                    <a:lnTo>
                      <a:pt x="40" y="610"/>
                    </a:lnTo>
                    <a:lnTo>
                      <a:pt x="41" y="612"/>
                    </a:lnTo>
                    <a:lnTo>
                      <a:pt x="41" y="613"/>
                    </a:lnTo>
                    <a:lnTo>
                      <a:pt x="41" y="612"/>
                    </a:lnTo>
                    <a:lnTo>
                      <a:pt x="42" y="613"/>
                    </a:lnTo>
                    <a:lnTo>
                      <a:pt x="42" y="613"/>
                    </a:lnTo>
                    <a:lnTo>
                      <a:pt x="43" y="614"/>
                    </a:lnTo>
                    <a:lnTo>
                      <a:pt x="43" y="615"/>
                    </a:lnTo>
                    <a:lnTo>
                      <a:pt x="43" y="614"/>
                    </a:lnTo>
                    <a:lnTo>
                      <a:pt x="45" y="614"/>
                    </a:lnTo>
                    <a:lnTo>
                      <a:pt x="45" y="613"/>
                    </a:lnTo>
                    <a:lnTo>
                      <a:pt x="45" y="612"/>
                    </a:lnTo>
                    <a:lnTo>
                      <a:pt x="46" y="610"/>
                    </a:lnTo>
                    <a:lnTo>
                      <a:pt x="46" y="610"/>
                    </a:lnTo>
                    <a:lnTo>
                      <a:pt x="46" y="612"/>
                    </a:lnTo>
                    <a:lnTo>
                      <a:pt x="47" y="612"/>
                    </a:lnTo>
                    <a:lnTo>
                      <a:pt x="47" y="610"/>
                    </a:lnTo>
                    <a:lnTo>
                      <a:pt x="48" y="612"/>
                    </a:lnTo>
                    <a:lnTo>
                      <a:pt x="48" y="613"/>
                    </a:lnTo>
                    <a:lnTo>
                      <a:pt x="48" y="613"/>
                    </a:lnTo>
                    <a:lnTo>
                      <a:pt x="49" y="613"/>
                    </a:lnTo>
                    <a:lnTo>
                      <a:pt x="49" y="614"/>
                    </a:lnTo>
                    <a:lnTo>
                      <a:pt x="49" y="613"/>
                    </a:lnTo>
                    <a:lnTo>
                      <a:pt x="50" y="613"/>
                    </a:lnTo>
                    <a:lnTo>
                      <a:pt x="50" y="614"/>
                    </a:lnTo>
                    <a:lnTo>
                      <a:pt x="50" y="614"/>
                    </a:lnTo>
                    <a:lnTo>
                      <a:pt x="51" y="612"/>
                    </a:lnTo>
                    <a:lnTo>
                      <a:pt x="51" y="608"/>
                    </a:lnTo>
                    <a:lnTo>
                      <a:pt x="52" y="608"/>
                    </a:lnTo>
                    <a:lnTo>
                      <a:pt x="52" y="608"/>
                    </a:lnTo>
                    <a:lnTo>
                      <a:pt x="52" y="609"/>
                    </a:lnTo>
                    <a:lnTo>
                      <a:pt x="54" y="612"/>
                    </a:lnTo>
                    <a:lnTo>
                      <a:pt x="54" y="612"/>
                    </a:lnTo>
                    <a:lnTo>
                      <a:pt x="54" y="614"/>
                    </a:lnTo>
                    <a:lnTo>
                      <a:pt x="55" y="616"/>
                    </a:lnTo>
                    <a:lnTo>
                      <a:pt x="55" y="616"/>
                    </a:lnTo>
                    <a:lnTo>
                      <a:pt x="55" y="614"/>
                    </a:lnTo>
                    <a:lnTo>
                      <a:pt x="56" y="612"/>
                    </a:lnTo>
                    <a:lnTo>
                      <a:pt x="56" y="610"/>
                    </a:lnTo>
                    <a:lnTo>
                      <a:pt x="57" y="609"/>
                    </a:lnTo>
                    <a:lnTo>
                      <a:pt x="57" y="610"/>
                    </a:lnTo>
                    <a:lnTo>
                      <a:pt x="57" y="609"/>
                    </a:lnTo>
                    <a:lnTo>
                      <a:pt x="58" y="608"/>
                    </a:lnTo>
                    <a:lnTo>
                      <a:pt x="58" y="606"/>
                    </a:lnTo>
                    <a:lnTo>
                      <a:pt x="58" y="607"/>
                    </a:lnTo>
                    <a:lnTo>
                      <a:pt x="59" y="606"/>
                    </a:lnTo>
                    <a:lnTo>
                      <a:pt x="59" y="608"/>
                    </a:lnTo>
                    <a:lnTo>
                      <a:pt x="59" y="609"/>
                    </a:lnTo>
                    <a:lnTo>
                      <a:pt x="60" y="609"/>
                    </a:lnTo>
                    <a:lnTo>
                      <a:pt x="60" y="609"/>
                    </a:lnTo>
                    <a:lnTo>
                      <a:pt x="61" y="606"/>
                    </a:lnTo>
                    <a:lnTo>
                      <a:pt x="61" y="608"/>
                    </a:lnTo>
                    <a:lnTo>
                      <a:pt x="61" y="609"/>
                    </a:lnTo>
                    <a:lnTo>
                      <a:pt x="63" y="609"/>
                    </a:lnTo>
                    <a:lnTo>
                      <a:pt x="63" y="609"/>
                    </a:lnTo>
                    <a:lnTo>
                      <a:pt x="63" y="610"/>
                    </a:lnTo>
                    <a:lnTo>
                      <a:pt x="64" y="610"/>
                    </a:lnTo>
                    <a:lnTo>
                      <a:pt x="64" y="610"/>
                    </a:lnTo>
                    <a:lnTo>
                      <a:pt x="64" y="609"/>
                    </a:lnTo>
                    <a:lnTo>
                      <a:pt x="65" y="609"/>
                    </a:lnTo>
                    <a:lnTo>
                      <a:pt x="65" y="608"/>
                    </a:lnTo>
                    <a:lnTo>
                      <a:pt x="66" y="608"/>
                    </a:lnTo>
                    <a:lnTo>
                      <a:pt x="66" y="608"/>
                    </a:lnTo>
                    <a:lnTo>
                      <a:pt x="66" y="606"/>
                    </a:lnTo>
                    <a:lnTo>
                      <a:pt x="67" y="608"/>
                    </a:lnTo>
                    <a:lnTo>
                      <a:pt x="67" y="606"/>
                    </a:lnTo>
                    <a:lnTo>
                      <a:pt x="67" y="605"/>
                    </a:lnTo>
                    <a:lnTo>
                      <a:pt x="68" y="604"/>
                    </a:lnTo>
                    <a:lnTo>
                      <a:pt x="68" y="604"/>
                    </a:lnTo>
                    <a:lnTo>
                      <a:pt x="68" y="605"/>
                    </a:lnTo>
                    <a:lnTo>
                      <a:pt x="69" y="609"/>
                    </a:lnTo>
                    <a:lnTo>
                      <a:pt x="69" y="610"/>
                    </a:lnTo>
                    <a:lnTo>
                      <a:pt x="70" y="609"/>
                    </a:lnTo>
                    <a:lnTo>
                      <a:pt x="70" y="610"/>
                    </a:lnTo>
                    <a:lnTo>
                      <a:pt x="70" y="610"/>
                    </a:lnTo>
                    <a:lnTo>
                      <a:pt x="72" y="612"/>
                    </a:lnTo>
                    <a:lnTo>
                      <a:pt x="72" y="610"/>
                    </a:lnTo>
                    <a:lnTo>
                      <a:pt x="72" y="608"/>
                    </a:lnTo>
                    <a:lnTo>
                      <a:pt x="73" y="608"/>
                    </a:lnTo>
                    <a:lnTo>
                      <a:pt x="73" y="605"/>
                    </a:lnTo>
                    <a:lnTo>
                      <a:pt x="73" y="605"/>
                    </a:lnTo>
                    <a:lnTo>
                      <a:pt x="74" y="604"/>
                    </a:lnTo>
                    <a:lnTo>
                      <a:pt x="74" y="604"/>
                    </a:lnTo>
                    <a:lnTo>
                      <a:pt x="75" y="605"/>
                    </a:lnTo>
                    <a:lnTo>
                      <a:pt x="75" y="605"/>
                    </a:lnTo>
                    <a:lnTo>
                      <a:pt x="75" y="605"/>
                    </a:lnTo>
                    <a:lnTo>
                      <a:pt x="76" y="603"/>
                    </a:lnTo>
                    <a:lnTo>
                      <a:pt x="76" y="600"/>
                    </a:lnTo>
                    <a:lnTo>
                      <a:pt x="76" y="598"/>
                    </a:lnTo>
                    <a:lnTo>
                      <a:pt x="77" y="598"/>
                    </a:lnTo>
                    <a:lnTo>
                      <a:pt x="77" y="599"/>
                    </a:lnTo>
                    <a:lnTo>
                      <a:pt x="77" y="599"/>
                    </a:lnTo>
                    <a:lnTo>
                      <a:pt x="78" y="598"/>
                    </a:lnTo>
                    <a:lnTo>
                      <a:pt x="78" y="599"/>
                    </a:lnTo>
                    <a:lnTo>
                      <a:pt x="79" y="601"/>
                    </a:lnTo>
                    <a:lnTo>
                      <a:pt x="79" y="603"/>
                    </a:lnTo>
                    <a:lnTo>
                      <a:pt x="79" y="605"/>
                    </a:lnTo>
                    <a:lnTo>
                      <a:pt x="81" y="608"/>
                    </a:lnTo>
                    <a:lnTo>
                      <a:pt x="81" y="608"/>
                    </a:lnTo>
                    <a:lnTo>
                      <a:pt x="81" y="608"/>
                    </a:lnTo>
                    <a:lnTo>
                      <a:pt x="82" y="607"/>
                    </a:lnTo>
                    <a:lnTo>
                      <a:pt x="82" y="606"/>
                    </a:lnTo>
                    <a:lnTo>
                      <a:pt x="82" y="604"/>
                    </a:lnTo>
                    <a:lnTo>
                      <a:pt x="83" y="601"/>
                    </a:lnTo>
                    <a:lnTo>
                      <a:pt x="83" y="600"/>
                    </a:lnTo>
                    <a:lnTo>
                      <a:pt x="84" y="601"/>
                    </a:lnTo>
                    <a:lnTo>
                      <a:pt x="84" y="599"/>
                    </a:lnTo>
                    <a:lnTo>
                      <a:pt x="84" y="598"/>
                    </a:lnTo>
                    <a:lnTo>
                      <a:pt x="85" y="598"/>
                    </a:lnTo>
                    <a:lnTo>
                      <a:pt x="85" y="601"/>
                    </a:lnTo>
                    <a:lnTo>
                      <a:pt x="85" y="600"/>
                    </a:lnTo>
                    <a:lnTo>
                      <a:pt x="86" y="600"/>
                    </a:lnTo>
                    <a:lnTo>
                      <a:pt x="86" y="600"/>
                    </a:lnTo>
                    <a:lnTo>
                      <a:pt x="87" y="600"/>
                    </a:lnTo>
                    <a:lnTo>
                      <a:pt x="87" y="601"/>
                    </a:lnTo>
                    <a:lnTo>
                      <a:pt x="87" y="601"/>
                    </a:lnTo>
                    <a:lnTo>
                      <a:pt x="88" y="601"/>
                    </a:lnTo>
                    <a:lnTo>
                      <a:pt x="88" y="603"/>
                    </a:lnTo>
                    <a:lnTo>
                      <a:pt x="88" y="601"/>
                    </a:lnTo>
                    <a:lnTo>
                      <a:pt x="90" y="601"/>
                    </a:lnTo>
                    <a:lnTo>
                      <a:pt x="90" y="598"/>
                    </a:lnTo>
                    <a:lnTo>
                      <a:pt x="90" y="598"/>
                    </a:lnTo>
                    <a:lnTo>
                      <a:pt x="91" y="597"/>
                    </a:lnTo>
                    <a:lnTo>
                      <a:pt x="91" y="598"/>
                    </a:lnTo>
                    <a:lnTo>
                      <a:pt x="92" y="599"/>
                    </a:lnTo>
                    <a:lnTo>
                      <a:pt x="92" y="599"/>
                    </a:lnTo>
                    <a:lnTo>
                      <a:pt x="92" y="601"/>
                    </a:lnTo>
                    <a:lnTo>
                      <a:pt x="93" y="600"/>
                    </a:lnTo>
                    <a:lnTo>
                      <a:pt x="93" y="604"/>
                    </a:lnTo>
                    <a:lnTo>
                      <a:pt x="93" y="601"/>
                    </a:lnTo>
                    <a:lnTo>
                      <a:pt x="94" y="601"/>
                    </a:lnTo>
                    <a:lnTo>
                      <a:pt x="94" y="601"/>
                    </a:lnTo>
                    <a:lnTo>
                      <a:pt x="94" y="603"/>
                    </a:lnTo>
                    <a:lnTo>
                      <a:pt x="95" y="604"/>
                    </a:lnTo>
                    <a:lnTo>
                      <a:pt x="95" y="604"/>
                    </a:lnTo>
                    <a:lnTo>
                      <a:pt x="96" y="603"/>
                    </a:lnTo>
                    <a:lnTo>
                      <a:pt x="96" y="600"/>
                    </a:lnTo>
                    <a:lnTo>
                      <a:pt x="96" y="601"/>
                    </a:lnTo>
                    <a:lnTo>
                      <a:pt x="97" y="600"/>
                    </a:lnTo>
                    <a:lnTo>
                      <a:pt x="97" y="601"/>
                    </a:lnTo>
                    <a:lnTo>
                      <a:pt x="97" y="604"/>
                    </a:lnTo>
                    <a:lnTo>
                      <a:pt x="99" y="605"/>
                    </a:lnTo>
                    <a:lnTo>
                      <a:pt x="99" y="605"/>
                    </a:lnTo>
                    <a:lnTo>
                      <a:pt x="99" y="605"/>
                    </a:lnTo>
                    <a:lnTo>
                      <a:pt x="100" y="604"/>
                    </a:lnTo>
                    <a:lnTo>
                      <a:pt x="100" y="605"/>
                    </a:lnTo>
                    <a:lnTo>
                      <a:pt x="101" y="604"/>
                    </a:lnTo>
                    <a:lnTo>
                      <a:pt x="101" y="604"/>
                    </a:lnTo>
                    <a:lnTo>
                      <a:pt x="101" y="603"/>
                    </a:lnTo>
                    <a:lnTo>
                      <a:pt x="102" y="603"/>
                    </a:lnTo>
                    <a:lnTo>
                      <a:pt x="102" y="603"/>
                    </a:lnTo>
                    <a:lnTo>
                      <a:pt x="102" y="604"/>
                    </a:lnTo>
                    <a:lnTo>
                      <a:pt x="103" y="605"/>
                    </a:lnTo>
                    <a:lnTo>
                      <a:pt x="103" y="603"/>
                    </a:lnTo>
                    <a:lnTo>
                      <a:pt x="103" y="603"/>
                    </a:lnTo>
                    <a:lnTo>
                      <a:pt x="104" y="601"/>
                    </a:lnTo>
                    <a:lnTo>
                      <a:pt x="104" y="600"/>
                    </a:lnTo>
                    <a:lnTo>
                      <a:pt x="105" y="598"/>
                    </a:lnTo>
                    <a:lnTo>
                      <a:pt x="105" y="598"/>
                    </a:lnTo>
                    <a:lnTo>
                      <a:pt x="105" y="600"/>
                    </a:lnTo>
                    <a:lnTo>
                      <a:pt x="106" y="600"/>
                    </a:lnTo>
                    <a:lnTo>
                      <a:pt x="106" y="601"/>
                    </a:lnTo>
                    <a:lnTo>
                      <a:pt x="106" y="601"/>
                    </a:lnTo>
                    <a:lnTo>
                      <a:pt x="108" y="598"/>
                    </a:lnTo>
                    <a:lnTo>
                      <a:pt x="108" y="597"/>
                    </a:lnTo>
                    <a:lnTo>
                      <a:pt x="108" y="599"/>
                    </a:lnTo>
                    <a:lnTo>
                      <a:pt x="109" y="598"/>
                    </a:lnTo>
                    <a:lnTo>
                      <a:pt x="109" y="598"/>
                    </a:lnTo>
                    <a:lnTo>
                      <a:pt x="110" y="596"/>
                    </a:lnTo>
                    <a:lnTo>
                      <a:pt x="110" y="596"/>
                    </a:lnTo>
                    <a:lnTo>
                      <a:pt x="110" y="595"/>
                    </a:lnTo>
                    <a:lnTo>
                      <a:pt x="111" y="595"/>
                    </a:lnTo>
                    <a:lnTo>
                      <a:pt x="111" y="596"/>
                    </a:lnTo>
                    <a:lnTo>
                      <a:pt x="111" y="596"/>
                    </a:lnTo>
                    <a:lnTo>
                      <a:pt x="112" y="597"/>
                    </a:lnTo>
                    <a:lnTo>
                      <a:pt x="112" y="596"/>
                    </a:lnTo>
                    <a:lnTo>
                      <a:pt x="112" y="597"/>
                    </a:lnTo>
                    <a:lnTo>
                      <a:pt x="113" y="597"/>
                    </a:lnTo>
                    <a:lnTo>
                      <a:pt x="113" y="598"/>
                    </a:lnTo>
                    <a:lnTo>
                      <a:pt x="114" y="599"/>
                    </a:lnTo>
                    <a:lnTo>
                      <a:pt x="114" y="599"/>
                    </a:lnTo>
                    <a:lnTo>
                      <a:pt x="114" y="599"/>
                    </a:lnTo>
                    <a:lnTo>
                      <a:pt x="115" y="600"/>
                    </a:lnTo>
                    <a:lnTo>
                      <a:pt x="115" y="601"/>
                    </a:lnTo>
                    <a:lnTo>
                      <a:pt x="115" y="601"/>
                    </a:lnTo>
                    <a:lnTo>
                      <a:pt x="117" y="604"/>
                    </a:lnTo>
                    <a:lnTo>
                      <a:pt x="117" y="604"/>
                    </a:lnTo>
                    <a:lnTo>
                      <a:pt x="117" y="603"/>
                    </a:lnTo>
                    <a:lnTo>
                      <a:pt x="118" y="603"/>
                    </a:lnTo>
                    <a:lnTo>
                      <a:pt x="118" y="604"/>
                    </a:lnTo>
                    <a:lnTo>
                      <a:pt x="119" y="601"/>
                    </a:lnTo>
                    <a:lnTo>
                      <a:pt x="119" y="601"/>
                    </a:lnTo>
                    <a:lnTo>
                      <a:pt x="119" y="601"/>
                    </a:lnTo>
                    <a:lnTo>
                      <a:pt x="120" y="600"/>
                    </a:lnTo>
                    <a:lnTo>
                      <a:pt x="120" y="601"/>
                    </a:lnTo>
                    <a:lnTo>
                      <a:pt x="120" y="603"/>
                    </a:lnTo>
                    <a:lnTo>
                      <a:pt x="121" y="601"/>
                    </a:lnTo>
                    <a:lnTo>
                      <a:pt x="121" y="603"/>
                    </a:lnTo>
                    <a:lnTo>
                      <a:pt x="121" y="601"/>
                    </a:lnTo>
                    <a:lnTo>
                      <a:pt x="122" y="597"/>
                    </a:lnTo>
                    <a:lnTo>
                      <a:pt x="122" y="598"/>
                    </a:lnTo>
                    <a:lnTo>
                      <a:pt x="123" y="598"/>
                    </a:lnTo>
                    <a:lnTo>
                      <a:pt x="123" y="600"/>
                    </a:lnTo>
                    <a:lnTo>
                      <a:pt x="123" y="601"/>
                    </a:lnTo>
                    <a:lnTo>
                      <a:pt x="124" y="601"/>
                    </a:lnTo>
                    <a:lnTo>
                      <a:pt x="124" y="603"/>
                    </a:lnTo>
                    <a:lnTo>
                      <a:pt x="124" y="601"/>
                    </a:lnTo>
                    <a:lnTo>
                      <a:pt x="126" y="601"/>
                    </a:lnTo>
                    <a:lnTo>
                      <a:pt x="126" y="601"/>
                    </a:lnTo>
                    <a:lnTo>
                      <a:pt x="126" y="601"/>
                    </a:lnTo>
                    <a:lnTo>
                      <a:pt x="127" y="601"/>
                    </a:lnTo>
                    <a:lnTo>
                      <a:pt x="127" y="599"/>
                    </a:lnTo>
                    <a:lnTo>
                      <a:pt x="128" y="599"/>
                    </a:lnTo>
                    <a:lnTo>
                      <a:pt x="128" y="598"/>
                    </a:lnTo>
                    <a:lnTo>
                      <a:pt x="128" y="597"/>
                    </a:lnTo>
                    <a:lnTo>
                      <a:pt x="129" y="596"/>
                    </a:lnTo>
                    <a:lnTo>
                      <a:pt x="129" y="595"/>
                    </a:lnTo>
                    <a:lnTo>
                      <a:pt x="129" y="596"/>
                    </a:lnTo>
                    <a:lnTo>
                      <a:pt x="130" y="596"/>
                    </a:lnTo>
                    <a:lnTo>
                      <a:pt x="130" y="597"/>
                    </a:lnTo>
                    <a:lnTo>
                      <a:pt x="131" y="597"/>
                    </a:lnTo>
                    <a:lnTo>
                      <a:pt x="131" y="599"/>
                    </a:lnTo>
                    <a:lnTo>
                      <a:pt x="131" y="600"/>
                    </a:lnTo>
                    <a:lnTo>
                      <a:pt x="132" y="598"/>
                    </a:lnTo>
                    <a:lnTo>
                      <a:pt x="132" y="599"/>
                    </a:lnTo>
                    <a:lnTo>
                      <a:pt x="132" y="598"/>
                    </a:lnTo>
                    <a:lnTo>
                      <a:pt x="133" y="598"/>
                    </a:lnTo>
                    <a:lnTo>
                      <a:pt x="133" y="597"/>
                    </a:lnTo>
                    <a:lnTo>
                      <a:pt x="133" y="596"/>
                    </a:lnTo>
                    <a:lnTo>
                      <a:pt x="135" y="598"/>
                    </a:lnTo>
                    <a:lnTo>
                      <a:pt x="135" y="600"/>
                    </a:lnTo>
                    <a:lnTo>
                      <a:pt x="136" y="600"/>
                    </a:lnTo>
                    <a:lnTo>
                      <a:pt x="136" y="600"/>
                    </a:lnTo>
                    <a:lnTo>
                      <a:pt x="136" y="598"/>
                    </a:lnTo>
                    <a:lnTo>
                      <a:pt x="137" y="599"/>
                    </a:lnTo>
                    <a:lnTo>
                      <a:pt x="137" y="598"/>
                    </a:lnTo>
                    <a:lnTo>
                      <a:pt x="137" y="599"/>
                    </a:lnTo>
                    <a:lnTo>
                      <a:pt x="138" y="599"/>
                    </a:lnTo>
                    <a:lnTo>
                      <a:pt x="138" y="597"/>
                    </a:lnTo>
                    <a:lnTo>
                      <a:pt x="138" y="597"/>
                    </a:lnTo>
                    <a:lnTo>
                      <a:pt x="139" y="596"/>
                    </a:lnTo>
                    <a:lnTo>
                      <a:pt x="139" y="597"/>
                    </a:lnTo>
                    <a:lnTo>
                      <a:pt x="140" y="597"/>
                    </a:lnTo>
                    <a:lnTo>
                      <a:pt x="140" y="596"/>
                    </a:lnTo>
                    <a:lnTo>
                      <a:pt x="140" y="596"/>
                    </a:lnTo>
                    <a:lnTo>
                      <a:pt x="141" y="595"/>
                    </a:lnTo>
                    <a:lnTo>
                      <a:pt x="141" y="597"/>
                    </a:lnTo>
                    <a:lnTo>
                      <a:pt x="141" y="596"/>
                    </a:lnTo>
                    <a:lnTo>
                      <a:pt x="142" y="597"/>
                    </a:lnTo>
                    <a:lnTo>
                      <a:pt x="142" y="597"/>
                    </a:lnTo>
                    <a:lnTo>
                      <a:pt x="142" y="597"/>
                    </a:lnTo>
                    <a:lnTo>
                      <a:pt x="144" y="595"/>
                    </a:lnTo>
                    <a:lnTo>
                      <a:pt x="144" y="595"/>
                    </a:lnTo>
                    <a:lnTo>
                      <a:pt x="145" y="594"/>
                    </a:lnTo>
                    <a:lnTo>
                      <a:pt x="145" y="592"/>
                    </a:lnTo>
                    <a:lnTo>
                      <a:pt x="145" y="594"/>
                    </a:lnTo>
                    <a:lnTo>
                      <a:pt x="146" y="592"/>
                    </a:lnTo>
                    <a:lnTo>
                      <a:pt x="146" y="592"/>
                    </a:lnTo>
                    <a:lnTo>
                      <a:pt x="146" y="590"/>
                    </a:lnTo>
                    <a:lnTo>
                      <a:pt x="147" y="591"/>
                    </a:lnTo>
                    <a:lnTo>
                      <a:pt x="147" y="591"/>
                    </a:lnTo>
                    <a:lnTo>
                      <a:pt x="147" y="592"/>
                    </a:lnTo>
                    <a:lnTo>
                      <a:pt x="148" y="590"/>
                    </a:lnTo>
                    <a:lnTo>
                      <a:pt x="148" y="592"/>
                    </a:lnTo>
                    <a:lnTo>
                      <a:pt x="149" y="594"/>
                    </a:lnTo>
                    <a:lnTo>
                      <a:pt x="149" y="595"/>
                    </a:lnTo>
                    <a:lnTo>
                      <a:pt x="149" y="594"/>
                    </a:lnTo>
                    <a:lnTo>
                      <a:pt x="150" y="596"/>
                    </a:lnTo>
                    <a:lnTo>
                      <a:pt x="150" y="597"/>
                    </a:lnTo>
                    <a:lnTo>
                      <a:pt x="150" y="599"/>
                    </a:lnTo>
                    <a:lnTo>
                      <a:pt x="151" y="597"/>
                    </a:lnTo>
                    <a:lnTo>
                      <a:pt x="151" y="598"/>
                    </a:lnTo>
                    <a:lnTo>
                      <a:pt x="151" y="596"/>
                    </a:lnTo>
                    <a:lnTo>
                      <a:pt x="153" y="595"/>
                    </a:lnTo>
                    <a:lnTo>
                      <a:pt x="153" y="594"/>
                    </a:lnTo>
                    <a:lnTo>
                      <a:pt x="154" y="595"/>
                    </a:lnTo>
                    <a:lnTo>
                      <a:pt x="154" y="595"/>
                    </a:lnTo>
                    <a:lnTo>
                      <a:pt x="154" y="595"/>
                    </a:lnTo>
                    <a:lnTo>
                      <a:pt x="155" y="595"/>
                    </a:lnTo>
                    <a:lnTo>
                      <a:pt x="155" y="595"/>
                    </a:lnTo>
                    <a:lnTo>
                      <a:pt x="155" y="595"/>
                    </a:lnTo>
                    <a:lnTo>
                      <a:pt x="156" y="596"/>
                    </a:lnTo>
                    <a:lnTo>
                      <a:pt x="156" y="597"/>
                    </a:lnTo>
                    <a:lnTo>
                      <a:pt x="156" y="597"/>
                    </a:lnTo>
                    <a:lnTo>
                      <a:pt x="157" y="598"/>
                    </a:lnTo>
                    <a:lnTo>
                      <a:pt x="157" y="596"/>
                    </a:lnTo>
                    <a:lnTo>
                      <a:pt x="158" y="596"/>
                    </a:lnTo>
                    <a:lnTo>
                      <a:pt x="158" y="594"/>
                    </a:lnTo>
                    <a:lnTo>
                      <a:pt x="158" y="591"/>
                    </a:lnTo>
                    <a:lnTo>
                      <a:pt x="159" y="590"/>
                    </a:lnTo>
                    <a:lnTo>
                      <a:pt x="159" y="587"/>
                    </a:lnTo>
                    <a:lnTo>
                      <a:pt x="159" y="588"/>
                    </a:lnTo>
                    <a:lnTo>
                      <a:pt x="160" y="588"/>
                    </a:lnTo>
                    <a:lnTo>
                      <a:pt x="160" y="587"/>
                    </a:lnTo>
                    <a:lnTo>
                      <a:pt x="160" y="587"/>
                    </a:lnTo>
                    <a:lnTo>
                      <a:pt x="162" y="588"/>
                    </a:lnTo>
                    <a:lnTo>
                      <a:pt x="162" y="589"/>
                    </a:lnTo>
                    <a:lnTo>
                      <a:pt x="163" y="594"/>
                    </a:lnTo>
                    <a:lnTo>
                      <a:pt x="163" y="595"/>
                    </a:lnTo>
                    <a:lnTo>
                      <a:pt x="163" y="596"/>
                    </a:lnTo>
                    <a:lnTo>
                      <a:pt x="164" y="596"/>
                    </a:lnTo>
                    <a:lnTo>
                      <a:pt x="164" y="595"/>
                    </a:lnTo>
                    <a:lnTo>
                      <a:pt x="164" y="595"/>
                    </a:lnTo>
                    <a:lnTo>
                      <a:pt x="165" y="594"/>
                    </a:lnTo>
                    <a:lnTo>
                      <a:pt x="165" y="592"/>
                    </a:lnTo>
                    <a:lnTo>
                      <a:pt x="165" y="592"/>
                    </a:lnTo>
                    <a:lnTo>
                      <a:pt x="166" y="590"/>
                    </a:lnTo>
                    <a:lnTo>
                      <a:pt x="166" y="591"/>
                    </a:lnTo>
                    <a:lnTo>
                      <a:pt x="167" y="591"/>
                    </a:lnTo>
                    <a:lnTo>
                      <a:pt x="167" y="592"/>
                    </a:lnTo>
                    <a:lnTo>
                      <a:pt x="167" y="590"/>
                    </a:lnTo>
                    <a:lnTo>
                      <a:pt x="168" y="590"/>
                    </a:lnTo>
                    <a:lnTo>
                      <a:pt x="168" y="588"/>
                    </a:lnTo>
                    <a:lnTo>
                      <a:pt x="168" y="589"/>
                    </a:lnTo>
                    <a:lnTo>
                      <a:pt x="169" y="589"/>
                    </a:lnTo>
                    <a:lnTo>
                      <a:pt x="169" y="589"/>
                    </a:lnTo>
                    <a:lnTo>
                      <a:pt x="169" y="590"/>
                    </a:lnTo>
                    <a:lnTo>
                      <a:pt x="171" y="592"/>
                    </a:lnTo>
                    <a:lnTo>
                      <a:pt x="171" y="592"/>
                    </a:lnTo>
                    <a:lnTo>
                      <a:pt x="172" y="591"/>
                    </a:lnTo>
                    <a:lnTo>
                      <a:pt x="172" y="590"/>
                    </a:lnTo>
                    <a:lnTo>
                      <a:pt x="172" y="590"/>
                    </a:lnTo>
                    <a:lnTo>
                      <a:pt x="173" y="588"/>
                    </a:lnTo>
                    <a:lnTo>
                      <a:pt x="173" y="589"/>
                    </a:lnTo>
                    <a:lnTo>
                      <a:pt x="173" y="589"/>
                    </a:lnTo>
                    <a:lnTo>
                      <a:pt x="174" y="591"/>
                    </a:lnTo>
                    <a:lnTo>
                      <a:pt x="174" y="594"/>
                    </a:lnTo>
                    <a:lnTo>
                      <a:pt x="175" y="592"/>
                    </a:lnTo>
                    <a:lnTo>
                      <a:pt x="175" y="592"/>
                    </a:lnTo>
                    <a:lnTo>
                      <a:pt x="175" y="592"/>
                    </a:lnTo>
                    <a:lnTo>
                      <a:pt x="176" y="590"/>
                    </a:lnTo>
                    <a:lnTo>
                      <a:pt x="176" y="590"/>
                    </a:lnTo>
                    <a:lnTo>
                      <a:pt x="176" y="590"/>
                    </a:lnTo>
                    <a:lnTo>
                      <a:pt x="177" y="592"/>
                    </a:lnTo>
                    <a:lnTo>
                      <a:pt x="177" y="592"/>
                    </a:lnTo>
                    <a:lnTo>
                      <a:pt x="177" y="592"/>
                    </a:lnTo>
                    <a:lnTo>
                      <a:pt x="178" y="594"/>
                    </a:lnTo>
                    <a:lnTo>
                      <a:pt x="178" y="592"/>
                    </a:lnTo>
                    <a:lnTo>
                      <a:pt x="180" y="592"/>
                    </a:lnTo>
                    <a:lnTo>
                      <a:pt x="180" y="594"/>
                    </a:lnTo>
                    <a:lnTo>
                      <a:pt x="180" y="592"/>
                    </a:lnTo>
                    <a:lnTo>
                      <a:pt x="181" y="590"/>
                    </a:lnTo>
                    <a:lnTo>
                      <a:pt x="181" y="591"/>
                    </a:lnTo>
                    <a:lnTo>
                      <a:pt x="181" y="592"/>
                    </a:lnTo>
                    <a:lnTo>
                      <a:pt x="182" y="594"/>
                    </a:lnTo>
                    <a:lnTo>
                      <a:pt x="182" y="592"/>
                    </a:lnTo>
                    <a:lnTo>
                      <a:pt x="182" y="592"/>
                    </a:lnTo>
                    <a:lnTo>
                      <a:pt x="183" y="592"/>
                    </a:lnTo>
                    <a:lnTo>
                      <a:pt x="183" y="590"/>
                    </a:lnTo>
                    <a:lnTo>
                      <a:pt x="184" y="591"/>
                    </a:lnTo>
                    <a:lnTo>
                      <a:pt x="184" y="592"/>
                    </a:lnTo>
                    <a:lnTo>
                      <a:pt x="184" y="590"/>
                    </a:lnTo>
                    <a:lnTo>
                      <a:pt x="185" y="591"/>
                    </a:lnTo>
                    <a:lnTo>
                      <a:pt x="185" y="591"/>
                    </a:lnTo>
                    <a:lnTo>
                      <a:pt x="185" y="589"/>
                    </a:lnTo>
                    <a:lnTo>
                      <a:pt x="186" y="589"/>
                    </a:lnTo>
                    <a:lnTo>
                      <a:pt x="186" y="590"/>
                    </a:lnTo>
                    <a:lnTo>
                      <a:pt x="186" y="589"/>
                    </a:lnTo>
                    <a:lnTo>
                      <a:pt x="187" y="590"/>
                    </a:lnTo>
                    <a:lnTo>
                      <a:pt x="187" y="588"/>
                    </a:lnTo>
                    <a:lnTo>
                      <a:pt x="189" y="587"/>
                    </a:lnTo>
                    <a:lnTo>
                      <a:pt x="189" y="587"/>
                    </a:lnTo>
                    <a:lnTo>
                      <a:pt x="189" y="585"/>
                    </a:lnTo>
                    <a:lnTo>
                      <a:pt x="190" y="586"/>
                    </a:lnTo>
                    <a:lnTo>
                      <a:pt x="190" y="586"/>
                    </a:lnTo>
                    <a:lnTo>
                      <a:pt x="190" y="587"/>
                    </a:lnTo>
                    <a:lnTo>
                      <a:pt x="191" y="588"/>
                    </a:lnTo>
                    <a:lnTo>
                      <a:pt x="191" y="589"/>
                    </a:lnTo>
                    <a:lnTo>
                      <a:pt x="191" y="587"/>
                    </a:lnTo>
                    <a:lnTo>
                      <a:pt x="192" y="586"/>
                    </a:lnTo>
                    <a:lnTo>
                      <a:pt x="192" y="586"/>
                    </a:lnTo>
                    <a:lnTo>
                      <a:pt x="193" y="585"/>
                    </a:lnTo>
                    <a:lnTo>
                      <a:pt x="193" y="586"/>
                    </a:lnTo>
                    <a:lnTo>
                      <a:pt x="193" y="587"/>
                    </a:lnTo>
                    <a:lnTo>
                      <a:pt x="194" y="587"/>
                    </a:lnTo>
                    <a:lnTo>
                      <a:pt x="194" y="589"/>
                    </a:lnTo>
                    <a:lnTo>
                      <a:pt x="194" y="590"/>
                    </a:lnTo>
                    <a:lnTo>
                      <a:pt x="195" y="590"/>
                    </a:lnTo>
                    <a:lnTo>
                      <a:pt x="195" y="594"/>
                    </a:lnTo>
                    <a:lnTo>
                      <a:pt x="195" y="596"/>
                    </a:lnTo>
                    <a:lnTo>
                      <a:pt x="196" y="595"/>
                    </a:lnTo>
                    <a:lnTo>
                      <a:pt x="196" y="596"/>
                    </a:lnTo>
                    <a:lnTo>
                      <a:pt x="198" y="595"/>
                    </a:lnTo>
                    <a:lnTo>
                      <a:pt x="198" y="594"/>
                    </a:lnTo>
                    <a:lnTo>
                      <a:pt x="198" y="594"/>
                    </a:lnTo>
                    <a:lnTo>
                      <a:pt x="199" y="595"/>
                    </a:lnTo>
                    <a:lnTo>
                      <a:pt x="199" y="596"/>
                    </a:lnTo>
                    <a:lnTo>
                      <a:pt x="199" y="597"/>
                    </a:lnTo>
                    <a:lnTo>
                      <a:pt x="200" y="599"/>
                    </a:lnTo>
                    <a:lnTo>
                      <a:pt x="200" y="598"/>
                    </a:lnTo>
                    <a:lnTo>
                      <a:pt x="200" y="598"/>
                    </a:lnTo>
                    <a:lnTo>
                      <a:pt x="201" y="597"/>
                    </a:lnTo>
                    <a:lnTo>
                      <a:pt x="201" y="596"/>
                    </a:lnTo>
                    <a:lnTo>
                      <a:pt x="202" y="596"/>
                    </a:lnTo>
                    <a:lnTo>
                      <a:pt x="202" y="596"/>
                    </a:lnTo>
                    <a:lnTo>
                      <a:pt x="202" y="595"/>
                    </a:lnTo>
                    <a:lnTo>
                      <a:pt x="203" y="596"/>
                    </a:lnTo>
                    <a:lnTo>
                      <a:pt x="203" y="596"/>
                    </a:lnTo>
                    <a:lnTo>
                      <a:pt x="203" y="595"/>
                    </a:lnTo>
                    <a:lnTo>
                      <a:pt x="204" y="594"/>
                    </a:lnTo>
                    <a:lnTo>
                      <a:pt x="204" y="594"/>
                    </a:lnTo>
                    <a:lnTo>
                      <a:pt x="204" y="592"/>
                    </a:lnTo>
                    <a:lnTo>
                      <a:pt x="205" y="595"/>
                    </a:lnTo>
                    <a:lnTo>
                      <a:pt x="205" y="595"/>
                    </a:lnTo>
                    <a:lnTo>
                      <a:pt x="206" y="597"/>
                    </a:lnTo>
                    <a:lnTo>
                      <a:pt x="206" y="598"/>
                    </a:lnTo>
                    <a:lnTo>
                      <a:pt x="206" y="599"/>
                    </a:lnTo>
                    <a:lnTo>
                      <a:pt x="208" y="601"/>
                    </a:lnTo>
                    <a:lnTo>
                      <a:pt x="208" y="601"/>
                    </a:lnTo>
                    <a:lnTo>
                      <a:pt x="208" y="601"/>
                    </a:lnTo>
                    <a:lnTo>
                      <a:pt x="209" y="600"/>
                    </a:lnTo>
                    <a:lnTo>
                      <a:pt x="209" y="599"/>
                    </a:lnTo>
                    <a:lnTo>
                      <a:pt x="209" y="599"/>
                    </a:lnTo>
                    <a:lnTo>
                      <a:pt x="210" y="598"/>
                    </a:lnTo>
                    <a:lnTo>
                      <a:pt x="210" y="597"/>
                    </a:lnTo>
                    <a:lnTo>
                      <a:pt x="211" y="596"/>
                    </a:lnTo>
                    <a:lnTo>
                      <a:pt x="211" y="595"/>
                    </a:lnTo>
                    <a:lnTo>
                      <a:pt x="211" y="594"/>
                    </a:lnTo>
                    <a:lnTo>
                      <a:pt x="212" y="594"/>
                    </a:lnTo>
                    <a:lnTo>
                      <a:pt x="212" y="592"/>
                    </a:lnTo>
                    <a:lnTo>
                      <a:pt x="212" y="594"/>
                    </a:lnTo>
                    <a:lnTo>
                      <a:pt x="213" y="592"/>
                    </a:lnTo>
                    <a:lnTo>
                      <a:pt x="213" y="591"/>
                    </a:lnTo>
                    <a:lnTo>
                      <a:pt x="213" y="590"/>
                    </a:lnTo>
                    <a:lnTo>
                      <a:pt x="214" y="590"/>
                    </a:lnTo>
                    <a:lnTo>
                      <a:pt x="214" y="592"/>
                    </a:lnTo>
                    <a:lnTo>
                      <a:pt x="215" y="595"/>
                    </a:lnTo>
                    <a:lnTo>
                      <a:pt x="215" y="596"/>
                    </a:lnTo>
                    <a:lnTo>
                      <a:pt x="215" y="596"/>
                    </a:lnTo>
                    <a:lnTo>
                      <a:pt x="217" y="598"/>
                    </a:lnTo>
                    <a:lnTo>
                      <a:pt x="217" y="598"/>
                    </a:lnTo>
                    <a:lnTo>
                      <a:pt x="217" y="601"/>
                    </a:lnTo>
                    <a:lnTo>
                      <a:pt x="218" y="600"/>
                    </a:lnTo>
                    <a:lnTo>
                      <a:pt x="218" y="598"/>
                    </a:lnTo>
                    <a:lnTo>
                      <a:pt x="219" y="598"/>
                    </a:lnTo>
                    <a:lnTo>
                      <a:pt x="219" y="598"/>
                    </a:lnTo>
                    <a:lnTo>
                      <a:pt x="219" y="596"/>
                    </a:lnTo>
                    <a:lnTo>
                      <a:pt x="220" y="595"/>
                    </a:lnTo>
                    <a:lnTo>
                      <a:pt x="220" y="595"/>
                    </a:lnTo>
                    <a:lnTo>
                      <a:pt x="220" y="594"/>
                    </a:lnTo>
                    <a:lnTo>
                      <a:pt x="221" y="596"/>
                    </a:lnTo>
                    <a:lnTo>
                      <a:pt x="221" y="595"/>
                    </a:lnTo>
                    <a:lnTo>
                      <a:pt x="221" y="595"/>
                    </a:lnTo>
                    <a:lnTo>
                      <a:pt x="222" y="594"/>
                    </a:lnTo>
                    <a:lnTo>
                      <a:pt x="222" y="594"/>
                    </a:lnTo>
                    <a:lnTo>
                      <a:pt x="223" y="594"/>
                    </a:lnTo>
                    <a:lnTo>
                      <a:pt x="223" y="594"/>
                    </a:lnTo>
                    <a:lnTo>
                      <a:pt x="223" y="591"/>
                    </a:lnTo>
                    <a:lnTo>
                      <a:pt x="224" y="592"/>
                    </a:lnTo>
                    <a:lnTo>
                      <a:pt x="224" y="594"/>
                    </a:lnTo>
                    <a:lnTo>
                      <a:pt x="224" y="591"/>
                    </a:lnTo>
                    <a:lnTo>
                      <a:pt x="226" y="590"/>
                    </a:lnTo>
                    <a:lnTo>
                      <a:pt x="226" y="591"/>
                    </a:lnTo>
                    <a:lnTo>
                      <a:pt x="226" y="590"/>
                    </a:lnTo>
                    <a:lnTo>
                      <a:pt x="227" y="591"/>
                    </a:lnTo>
                    <a:lnTo>
                      <a:pt x="227" y="590"/>
                    </a:lnTo>
                    <a:lnTo>
                      <a:pt x="228" y="590"/>
                    </a:lnTo>
                    <a:lnTo>
                      <a:pt x="228" y="592"/>
                    </a:lnTo>
                    <a:lnTo>
                      <a:pt x="228" y="595"/>
                    </a:lnTo>
                    <a:lnTo>
                      <a:pt x="229" y="596"/>
                    </a:lnTo>
                    <a:lnTo>
                      <a:pt x="229" y="598"/>
                    </a:lnTo>
                    <a:lnTo>
                      <a:pt x="229" y="600"/>
                    </a:lnTo>
                    <a:lnTo>
                      <a:pt x="230" y="600"/>
                    </a:lnTo>
                    <a:lnTo>
                      <a:pt x="230" y="600"/>
                    </a:lnTo>
                    <a:lnTo>
                      <a:pt x="230" y="600"/>
                    </a:lnTo>
                    <a:lnTo>
                      <a:pt x="231" y="598"/>
                    </a:lnTo>
                    <a:lnTo>
                      <a:pt x="231" y="597"/>
                    </a:lnTo>
                    <a:lnTo>
                      <a:pt x="232" y="596"/>
                    </a:lnTo>
                    <a:lnTo>
                      <a:pt x="232" y="596"/>
                    </a:lnTo>
                    <a:lnTo>
                      <a:pt x="232" y="598"/>
                    </a:lnTo>
                    <a:lnTo>
                      <a:pt x="233" y="598"/>
                    </a:lnTo>
                    <a:lnTo>
                      <a:pt x="233" y="597"/>
                    </a:lnTo>
                    <a:lnTo>
                      <a:pt x="233" y="598"/>
                    </a:lnTo>
                    <a:lnTo>
                      <a:pt x="235" y="597"/>
                    </a:lnTo>
                    <a:lnTo>
                      <a:pt x="235" y="597"/>
                    </a:lnTo>
                    <a:lnTo>
                      <a:pt x="235" y="596"/>
                    </a:lnTo>
                    <a:lnTo>
                      <a:pt x="236" y="596"/>
                    </a:lnTo>
                    <a:lnTo>
                      <a:pt x="236" y="597"/>
                    </a:lnTo>
                    <a:lnTo>
                      <a:pt x="237" y="596"/>
                    </a:lnTo>
                    <a:lnTo>
                      <a:pt x="237" y="595"/>
                    </a:lnTo>
                    <a:lnTo>
                      <a:pt x="237" y="592"/>
                    </a:lnTo>
                    <a:lnTo>
                      <a:pt x="238" y="594"/>
                    </a:lnTo>
                    <a:lnTo>
                      <a:pt x="238" y="594"/>
                    </a:lnTo>
                    <a:lnTo>
                      <a:pt x="238" y="592"/>
                    </a:lnTo>
                    <a:lnTo>
                      <a:pt x="239" y="591"/>
                    </a:lnTo>
                    <a:lnTo>
                      <a:pt x="239" y="589"/>
                    </a:lnTo>
                    <a:lnTo>
                      <a:pt x="239" y="588"/>
                    </a:lnTo>
                    <a:lnTo>
                      <a:pt x="240" y="588"/>
                    </a:lnTo>
                    <a:lnTo>
                      <a:pt x="240" y="587"/>
                    </a:lnTo>
                    <a:lnTo>
                      <a:pt x="241" y="588"/>
                    </a:lnTo>
                    <a:lnTo>
                      <a:pt x="241" y="588"/>
                    </a:lnTo>
                    <a:lnTo>
                      <a:pt x="241" y="588"/>
                    </a:lnTo>
                    <a:lnTo>
                      <a:pt x="242" y="590"/>
                    </a:lnTo>
                    <a:lnTo>
                      <a:pt x="242" y="592"/>
                    </a:lnTo>
                    <a:lnTo>
                      <a:pt x="242" y="592"/>
                    </a:lnTo>
                    <a:lnTo>
                      <a:pt x="244" y="590"/>
                    </a:lnTo>
                    <a:lnTo>
                      <a:pt x="244" y="592"/>
                    </a:lnTo>
                    <a:lnTo>
                      <a:pt x="244" y="594"/>
                    </a:lnTo>
                    <a:lnTo>
                      <a:pt x="245" y="596"/>
                    </a:lnTo>
                    <a:lnTo>
                      <a:pt x="245" y="597"/>
                    </a:lnTo>
                    <a:lnTo>
                      <a:pt x="246" y="600"/>
                    </a:lnTo>
                    <a:lnTo>
                      <a:pt x="246" y="598"/>
                    </a:lnTo>
                    <a:lnTo>
                      <a:pt x="246" y="597"/>
                    </a:lnTo>
                    <a:lnTo>
                      <a:pt x="247" y="597"/>
                    </a:lnTo>
                    <a:lnTo>
                      <a:pt x="247" y="597"/>
                    </a:lnTo>
                    <a:lnTo>
                      <a:pt x="247" y="596"/>
                    </a:lnTo>
                    <a:lnTo>
                      <a:pt x="248" y="598"/>
                    </a:lnTo>
                    <a:lnTo>
                      <a:pt x="248" y="598"/>
                    </a:lnTo>
                    <a:lnTo>
                      <a:pt x="248" y="597"/>
                    </a:lnTo>
                    <a:lnTo>
                      <a:pt x="249" y="595"/>
                    </a:lnTo>
                    <a:lnTo>
                      <a:pt x="249" y="594"/>
                    </a:lnTo>
                    <a:lnTo>
                      <a:pt x="250" y="591"/>
                    </a:lnTo>
                    <a:lnTo>
                      <a:pt x="250" y="590"/>
                    </a:lnTo>
                    <a:lnTo>
                      <a:pt x="250" y="590"/>
                    </a:lnTo>
                    <a:lnTo>
                      <a:pt x="251" y="591"/>
                    </a:lnTo>
                    <a:lnTo>
                      <a:pt x="251" y="590"/>
                    </a:lnTo>
                    <a:lnTo>
                      <a:pt x="251" y="590"/>
                    </a:lnTo>
                    <a:lnTo>
                      <a:pt x="253" y="591"/>
                    </a:lnTo>
                    <a:lnTo>
                      <a:pt x="253" y="591"/>
                    </a:lnTo>
                    <a:lnTo>
                      <a:pt x="253" y="590"/>
                    </a:lnTo>
                    <a:lnTo>
                      <a:pt x="254" y="591"/>
                    </a:lnTo>
                    <a:lnTo>
                      <a:pt x="254" y="591"/>
                    </a:lnTo>
                    <a:lnTo>
                      <a:pt x="255" y="590"/>
                    </a:lnTo>
                    <a:lnTo>
                      <a:pt x="255" y="590"/>
                    </a:lnTo>
                    <a:lnTo>
                      <a:pt x="255" y="589"/>
                    </a:lnTo>
                    <a:lnTo>
                      <a:pt x="256" y="589"/>
                    </a:lnTo>
                    <a:lnTo>
                      <a:pt x="256" y="589"/>
                    </a:lnTo>
                    <a:lnTo>
                      <a:pt x="256" y="590"/>
                    </a:lnTo>
                    <a:lnTo>
                      <a:pt x="257" y="592"/>
                    </a:lnTo>
                    <a:lnTo>
                      <a:pt x="257" y="591"/>
                    </a:lnTo>
                    <a:lnTo>
                      <a:pt x="257" y="590"/>
                    </a:lnTo>
                    <a:lnTo>
                      <a:pt x="258" y="590"/>
                    </a:lnTo>
                    <a:lnTo>
                      <a:pt x="258" y="591"/>
                    </a:lnTo>
                    <a:lnTo>
                      <a:pt x="259" y="592"/>
                    </a:lnTo>
                    <a:lnTo>
                      <a:pt x="259" y="592"/>
                    </a:lnTo>
                    <a:lnTo>
                      <a:pt x="259" y="592"/>
                    </a:lnTo>
                    <a:lnTo>
                      <a:pt x="260" y="592"/>
                    </a:lnTo>
                    <a:lnTo>
                      <a:pt x="260" y="592"/>
                    </a:lnTo>
                    <a:lnTo>
                      <a:pt x="260" y="594"/>
                    </a:lnTo>
                    <a:lnTo>
                      <a:pt x="262" y="594"/>
                    </a:lnTo>
                    <a:lnTo>
                      <a:pt x="262" y="594"/>
                    </a:lnTo>
                    <a:lnTo>
                      <a:pt x="263" y="595"/>
                    </a:lnTo>
                    <a:lnTo>
                      <a:pt x="263" y="594"/>
                    </a:lnTo>
                    <a:lnTo>
                      <a:pt x="263" y="594"/>
                    </a:lnTo>
                    <a:lnTo>
                      <a:pt x="264" y="594"/>
                    </a:lnTo>
                    <a:lnTo>
                      <a:pt x="264" y="594"/>
                    </a:lnTo>
                    <a:lnTo>
                      <a:pt x="264" y="594"/>
                    </a:lnTo>
                    <a:lnTo>
                      <a:pt x="265" y="595"/>
                    </a:lnTo>
                    <a:lnTo>
                      <a:pt x="265" y="595"/>
                    </a:lnTo>
                    <a:lnTo>
                      <a:pt x="265" y="596"/>
                    </a:lnTo>
                    <a:lnTo>
                      <a:pt x="266" y="596"/>
                    </a:lnTo>
                    <a:lnTo>
                      <a:pt x="266" y="597"/>
                    </a:lnTo>
                    <a:lnTo>
                      <a:pt x="267" y="597"/>
                    </a:lnTo>
                    <a:lnTo>
                      <a:pt x="267" y="595"/>
                    </a:lnTo>
                    <a:lnTo>
                      <a:pt x="267" y="596"/>
                    </a:lnTo>
                    <a:lnTo>
                      <a:pt x="268" y="595"/>
                    </a:lnTo>
                    <a:lnTo>
                      <a:pt x="268" y="596"/>
                    </a:lnTo>
                    <a:lnTo>
                      <a:pt x="268" y="596"/>
                    </a:lnTo>
                    <a:lnTo>
                      <a:pt x="269" y="597"/>
                    </a:lnTo>
                    <a:lnTo>
                      <a:pt x="269" y="595"/>
                    </a:lnTo>
                    <a:lnTo>
                      <a:pt x="269" y="595"/>
                    </a:lnTo>
                    <a:lnTo>
                      <a:pt x="271" y="594"/>
                    </a:lnTo>
                    <a:lnTo>
                      <a:pt x="271" y="594"/>
                    </a:lnTo>
                    <a:lnTo>
                      <a:pt x="272" y="590"/>
                    </a:lnTo>
                    <a:lnTo>
                      <a:pt x="272" y="589"/>
                    </a:lnTo>
                    <a:lnTo>
                      <a:pt x="272" y="588"/>
                    </a:lnTo>
                    <a:lnTo>
                      <a:pt x="273" y="587"/>
                    </a:lnTo>
                    <a:lnTo>
                      <a:pt x="273" y="589"/>
                    </a:lnTo>
                    <a:lnTo>
                      <a:pt x="273" y="588"/>
                    </a:lnTo>
                    <a:lnTo>
                      <a:pt x="274" y="587"/>
                    </a:lnTo>
                    <a:lnTo>
                      <a:pt x="274" y="587"/>
                    </a:lnTo>
                    <a:lnTo>
                      <a:pt x="274" y="587"/>
                    </a:lnTo>
                    <a:lnTo>
                      <a:pt x="275" y="586"/>
                    </a:lnTo>
                    <a:lnTo>
                      <a:pt x="275" y="588"/>
                    </a:lnTo>
                    <a:lnTo>
                      <a:pt x="276" y="588"/>
                    </a:lnTo>
                    <a:lnTo>
                      <a:pt x="276" y="588"/>
                    </a:lnTo>
                    <a:lnTo>
                      <a:pt x="276" y="588"/>
                    </a:lnTo>
                    <a:lnTo>
                      <a:pt x="277" y="586"/>
                    </a:lnTo>
                    <a:lnTo>
                      <a:pt x="277" y="588"/>
                    </a:lnTo>
                    <a:lnTo>
                      <a:pt x="277" y="588"/>
                    </a:lnTo>
                    <a:lnTo>
                      <a:pt x="278" y="589"/>
                    </a:lnTo>
                    <a:lnTo>
                      <a:pt x="278" y="588"/>
                    </a:lnTo>
                    <a:lnTo>
                      <a:pt x="278" y="588"/>
                    </a:lnTo>
                    <a:lnTo>
                      <a:pt x="280" y="590"/>
                    </a:lnTo>
                    <a:lnTo>
                      <a:pt x="280" y="590"/>
                    </a:lnTo>
                    <a:lnTo>
                      <a:pt x="281" y="591"/>
                    </a:lnTo>
                    <a:lnTo>
                      <a:pt x="281" y="592"/>
                    </a:lnTo>
                    <a:lnTo>
                      <a:pt x="281" y="594"/>
                    </a:lnTo>
                    <a:lnTo>
                      <a:pt x="282" y="596"/>
                    </a:lnTo>
                    <a:lnTo>
                      <a:pt x="282" y="596"/>
                    </a:lnTo>
                    <a:lnTo>
                      <a:pt x="282" y="594"/>
                    </a:lnTo>
                    <a:lnTo>
                      <a:pt x="283" y="594"/>
                    </a:lnTo>
                    <a:lnTo>
                      <a:pt x="283" y="592"/>
                    </a:lnTo>
                    <a:lnTo>
                      <a:pt x="283" y="591"/>
                    </a:lnTo>
                    <a:lnTo>
                      <a:pt x="284" y="590"/>
                    </a:lnTo>
                    <a:lnTo>
                      <a:pt x="284" y="589"/>
                    </a:lnTo>
                    <a:lnTo>
                      <a:pt x="285" y="587"/>
                    </a:lnTo>
                    <a:lnTo>
                      <a:pt x="285" y="586"/>
                    </a:lnTo>
                    <a:lnTo>
                      <a:pt x="285" y="587"/>
                    </a:lnTo>
                    <a:lnTo>
                      <a:pt x="286" y="587"/>
                    </a:lnTo>
                    <a:lnTo>
                      <a:pt x="286" y="590"/>
                    </a:lnTo>
                    <a:lnTo>
                      <a:pt x="286" y="592"/>
                    </a:lnTo>
                    <a:lnTo>
                      <a:pt x="287" y="595"/>
                    </a:lnTo>
                    <a:lnTo>
                      <a:pt x="287" y="596"/>
                    </a:lnTo>
                    <a:lnTo>
                      <a:pt x="287" y="598"/>
                    </a:lnTo>
                    <a:lnTo>
                      <a:pt x="289" y="597"/>
                    </a:lnTo>
                    <a:lnTo>
                      <a:pt x="289" y="596"/>
                    </a:lnTo>
                    <a:lnTo>
                      <a:pt x="290" y="595"/>
                    </a:lnTo>
                    <a:lnTo>
                      <a:pt x="290" y="595"/>
                    </a:lnTo>
                    <a:lnTo>
                      <a:pt x="290" y="594"/>
                    </a:lnTo>
                    <a:lnTo>
                      <a:pt x="291" y="594"/>
                    </a:lnTo>
                    <a:lnTo>
                      <a:pt x="291" y="595"/>
                    </a:lnTo>
                    <a:lnTo>
                      <a:pt x="291" y="594"/>
                    </a:lnTo>
                    <a:lnTo>
                      <a:pt x="292" y="595"/>
                    </a:lnTo>
                    <a:lnTo>
                      <a:pt x="292" y="594"/>
                    </a:lnTo>
                    <a:lnTo>
                      <a:pt x="292" y="595"/>
                    </a:lnTo>
                    <a:lnTo>
                      <a:pt x="293" y="596"/>
                    </a:lnTo>
                    <a:lnTo>
                      <a:pt x="293" y="595"/>
                    </a:lnTo>
                    <a:lnTo>
                      <a:pt x="294" y="594"/>
                    </a:lnTo>
                    <a:lnTo>
                      <a:pt x="294" y="594"/>
                    </a:lnTo>
                    <a:lnTo>
                      <a:pt x="294" y="594"/>
                    </a:lnTo>
                    <a:lnTo>
                      <a:pt x="295" y="595"/>
                    </a:lnTo>
                    <a:lnTo>
                      <a:pt x="295" y="592"/>
                    </a:lnTo>
                    <a:lnTo>
                      <a:pt x="295" y="595"/>
                    </a:lnTo>
                    <a:lnTo>
                      <a:pt x="296" y="592"/>
                    </a:lnTo>
                    <a:lnTo>
                      <a:pt x="296" y="592"/>
                    </a:lnTo>
                    <a:lnTo>
                      <a:pt x="296" y="594"/>
                    </a:lnTo>
                    <a:lnTo>
                      <a:pt x="298" y="592"/>
                    </a:lnTo>
                    <a:lnTo>
                      <a:pt x="298" y="594"/>
                    </a:lnTo>
                    <a:lnTo>
                      <a:pt x="299" y="595"/>
                    </a:lnTo>
                    <a:lnTo>
                      <a:pt x="299" y="596"/>
                    </a:lnTo>
                    <a:lnTo>
                      <a:pt x="299" y="595"/>
                    </a:lnTo>
                    <a:lnTo>
                      <a:pt x="300" y="595"/>
                    </a:lnTo>
                    <a:lnTo>
                      <a:pt x="300" y="594"/>
                    </a:lnTo>
                    <a:lnTo>
                      <a:pt x="300" y="596"/>
                    </a:lnTo>
                    <a:lnTo>
                      <a:pt x="301" y="594"/>
                    </a:lnTo>
                    <a:lnTo>
                      <a:pt x="301" y="594"/>
                    </a:lnTo>
                    <a:lnTo>
                      <a:pt x="302" y="591"/>
                    </a:lnTo>
                    <a:lnTo>
                      <a:pt x="302" y="589"/>
                    </a:lnTo>
                    <a:lnTo>
                      <a:pt x="302" y="589"/>
                    </a:lnTo>
                    <a:lnTo>
                      <a:pt x="303" y="590"/>
                    </a:lnTo>
                    <a:lnTo>
                      <a:pt x="303" y="589"/>
                    </a:lnTo>
                    <a:lnTo>
                      <a:pt x="303" y="589"/>
                    </a:lnTo>
                    <a:lnTo>
                      <a:pt x="304" y="587"/>
                    </a:lnTo>
                    <a:lnTo>
                      <a:pt x="304" y="586"/>
                    </a:lnTo>
                    <a:lnTo>
                      <a:pt x="304" y="586"/>
                    </a:lnTo>
                    <a:lnTo>
                      <a:pt x="305" y="585"/>
                    </a:lnTo>
                    <a:lnTo>
                      <a:pt x="305" y="585"/>
                    </a:lnTo>
                    <a:lnTo>
                      <a:pt x="307" y="583"/>
                    </a:lnTo>
                    <a:lnTo>
                      <a:pt x="307" y="585"/>
                    </a:lnTo>
                    <a:lnTo>
                      <a:pt x="307" y="585"/>
                    </a:lnTo>
                    <a:lnTo>
                      <a:pt x="308" y="585"/>
                    </a:lnTo>
                    <a:lnTo>
                      <a:pt x="308" y="585"/>
                    </a:lnTo>
                    <a:lnTo>
                      <a:pt x="308" y="586"/>
                    </a:lnTo>
                    <a:lnTo>
                      <a:pt x="309" y="586"/>
                    </a:lnTo>
                    <a:lnTo>
                      <a:pt x="309" y="586"/>
                    </a:lnTo>
                    <a:lnTo>
                      <a:pt x="309" y="586"/>
                    </a:lnTo>
                    <a:lnTo>
                      <a:pt x="310" y="586"/>
                    </a:lnTo>
                    <a:lnTo>
                      <a:pt x="310" y="586"/>
                    </a:lnTo>
                    <a:lnTo>
                      <a:pt x="311" y="582"/>
                    </a:lnTo>
                    <a:lnTo>
                      <a:pt x="311" y="581"/>
                    </a:lnTo>
                    <a:lnTo>
                      <a:pt x="311" y="582"/>
                    </a:lnTo>
                    <a:lnTo>
                      <a:pt x="312" y="582"/>
                    </a:lnTo>
                    <a:lnTo>
                      <a:pt x="312" y="583"/>
                    </a:lnTo>
                    <a:lnTo>
                      <a:pt x="312" y="586"/>
                    </a:lnTo>
                    <a:lnTo>
                      <a:pt x="313" y="585"/>
                    </a:lnTo>
                    <a:lnTo>
                      <a:pt x="313" y="585"/>
                    </a:lnTo>
                    <a:lnTo>
                      <a:pt x="313" y="586"/>
                    </a:lnTo>
                    <a:lnTo>
                      <a:pt x="314" y="587"/>
                    </a:lnTo>
                    <a:lnTo>
                      <a:pt x="314" y="589"/>
                    </a:lnTo>
                    <a:lnTo>
                      <a:pt x="316" y="589"/>
                    </a:lnTo>
                    <a:lnTo>
                      <a:pt x="316" y="589"/>
                    </a:lnTo>
                    <a:lnTo>
                      <a:pt x="316" y="589"/>
                    </a:lnTo>
                    <a:lnTo>
                      <a:pt x="317" y="588"/>
                    </a:lnTo>
                    <a:lnTo>
                      <a:pt x="317" y="588"/>
                    </a:lnTo>
                    <a:lnTo>
                      <a:pt x="317" y="587"/>
                    </a:lnTo>
                    <a:lnTo>
                      <a:pt x="318" y="587"/>
                    </a:lnTo>
                    <a:lnTo>
                      <a:pt x="318" y="588"/>
                    </a:lnTo>
                    <a:lnTo>
                      <a:pt x="318" y="587"/>
                    </a:lnTo>
                    <a:lnTo>
                      <a:pt x="319" y="585"/>
                    </a:lnTo>
                    <a:lnTo>
                      <a:pt x="319" y="585"/>
                    </a:lnTo>
                    <a:lnTo>
                      <a:pt x="320" y="580"/>
                    </a:lnTo>
                    <a:lnTo>
                      <a:pt x="320" y="579"/>
                    </a:lnTo>
                    <a:lnTo>
                      <a:pt x="320" y="577"/>
                    </a:lnTo>
                    <a:lnTo>
                      <a:pt x="321" y="576"/>
                    </a:lnTo>
                    <a:lnTo>
                      <a:pt x="321" y="573"/>
                    </a:lnTo>
                    <a:lnTo>
                      <a:pt x="321" y="574"/>
                    </a:lnTo>
                    <a:lnTo>
                      <a:pt x="322" y="573"/>
                    </a:lnTo>
                    <a:lnTo>
                      <a:pt x="322" y="574"/>
                    </a:lnTo>
                    <a:lnTo>
                      <a:pt x="322" y="574"/>
                    </a:lnTo>
                    <a:lnTo>
                      <a:pt x="323" y="576"/>
                    </a:lnTo>
                    <a:lnTo>
                      <a:pt x="323" y="578"/>
                    </a:lnTo>
                    <a:lnTo>
                      <a:pt x="325" y="578"/>
                    </a:lnTo>
                    <a:lnTo>
                      <a:pt x="325" y="578"/>
                    </a:lnTo>
                    <a:lnTo>
                      <a:pt x="325" y="579"/>
                    </a:lnTo>
                    <a:lnTo>
                      <a:pt x="326" y="581"/>
                    </a:lnTo>
                    <a:lnTo>
                      <a:pt x="326" y="582"/>
                    </a:lnTo>
                    <a:lnTo>
                      <a:pt x="326" y="585"/>
                    </a:lnTo>
                    <a:lnTo>
                      <a:pt x="327" y="587"/>
                    </a:lnTo>
                    <a:lnTo>
                      <a:pt x="327" y="589"/>
                    </a:lnTo>
                    <a:lnTo>
                      <a:pt x="327" y="589"/>
                    </a:lnTo>
                    <a:lnTo>
                      <a:pt x="328" y="587"/>
                    </a:lnTo>
                    <a:lnTo>
                      <a:pt x="328" y="585"/>
                    </a:lnTo>
                    <a:lnTo>
                      <a:pt x="329" y="582"/>
                    </a:lnTo>
                    <a:lnTo>
                      <a:pt x="329" y="583"/>
                    </a:lnTo>
                    <a:lnTo>
                      <a:pt x="329" y="585"/>
                    </a:lnTo>
                    <a:lnTo>
                      <a:pt x="330" y="583"/>
                    </a:lnTo>
                    <a:lnTo>
                      <a:pt x="330" y="585"/>
                    </a:lnTo>
                    <a:lnTo>
                      <a:pt x="330" y="582"/>
                    </a:lnTo>
                    <a:lnTo>
                      <a:pt x="331" y="585"/>
                    </a:lnTo>
                    <a:lnTo>
                      <a:pt x="331" y="582"/>
                    </a:lnTo>
                    <a:lnTo>
                      <a:pt x="331" y="581"/>
                    </a:lnTo>
                    <a:lnTo>
                      <a:pt x="332" y="582"/>
                    </a:lnTo>
                    <a:lnTo>
                      <a:pt x="332" y="581"/>
                    </a:lnTo>
                    <a:lnTo>
                      <a:pt x="334" y="581"/>
                    </a:lnTo>
                    <a:lnTo>
                      <a:pt x="334" y="579"/>
                    </a:lnTo>
                    <a:lnTo>
                      <a:pt x="334" y="579"/>
                    </a:lnTo>
                    <a:lnTo>
                      <a:pt x="335" y="578"/>
                    </a:lnTo>
                    <a:lnTo>
                      <a:pt x="335" y="576"/>
                    </a:lnTo>
                    <a:lnTo>
                      <a:pt x="335" y="576"/>
                    </a:lnTo>
                    <a:lnTo>
                      <a:pt x="336" y="574"/>
                    </a:lnTo>
                    <a:lnTo>
                      <a:pt x="336" y="573"/>
                    </a:lnTo>
                    <a:lnTo>
                      <a:pt x="336" y="572"/>
                    </a:lnTo>
                    <a:lnTo>
                      <a:pt x="337" y="573"/>
                    </a:lnTo>
                    <a:lnTo>
                      <a:pt x="337" y="574"/>
                    </a:lnTo>
                    <a:lnTo>
                      <a:pt x="338" y="576"/>
                    </a:lnTo>
                    <a:lnTo>
                      <a:pt x="338" y="577"/>
                    </a:lnTo>
                    <a:lnTo>
                      <a:pt x="338" y="579"/>
                    </a:lnTo>
                    <a:lnTo>
                      <a:pt x="339" y="579"/>
                    </a:lnTo>
                    <a:lnTo>
                      <a:pt x="339" y="579"/>
                    </a:lnTo>
                    <a:lnTo>
                      <a:pt x="339" y="579"/>
                    </a:lnTo>
                    <a:lnTo>
                      <a:pt x="340" y="580"/>
                    </a:lnTo>
                    <a:lnTo>
                      <a:pt x="340" y="582"/>
                    </a:lnTo>
                    <a:lnTo>
                      <a:pt x="340" y="585"/>
                    </a:lnTo>
                    <a:lnTo>
                      <a:pt x="341" y="583"/>
                    </a:lnTo>
                    <a:lnTo>
                      <a:pt x="341" y="583"/>
                    </a:lnTo>
                    <a:lnTo>
                      <a:pt x="343" y="585"/>
                    </a:lnTo>
                    <a:lnTo>
                      <a:pt x="343" y="585"/>
                    </a:lnTo>
                    <a:lnTo>
                      <a:pt x="343" y="585"/>
                    </a:lnTo>
                    <a:lnTo>
                      <a:pt x="344" y="585"/>
                    </a:lnTo>
                    <a:lnTo>
                      <a:pt x="344" y="586"/>
                    </a:lnTo>
                    <a:lnTo>
                      <a:pt x="344" y="585"/>
                    </a:lnTo>
                    <a:lnTo>
                      <a:pt x="345" y="585"/>
                    </a:lnTo>
                    <a:lnTo>
                      <a:pt x="345" y="586"/>
                    </a:lnTo>
                    <a:lnTo>
                      <a:pt x="346" y="585"/>
                    </a:lnTo>
                    <a:lnTo>
                      <a:pt x="346" y="583"/>
                    </a:lnTo>
                    <a:lnTo>
                      <a:pt x="346" y="582"/>
                    </a:lnTo>
                    <a:lnTo>
                      <a:pt x="347" y="582"/>
                    </a:lnTo>
                    <a:lnTo>
                      <a:pt x="347" y="582"/>
                    </a:lnTo>
                    <a:lnTo>
                      <a:pt x="347" y="585"/>
                    </a:lnTo>
                    <a:lnTo>
                      <a:pt x="348" y="582"/>
                    </a:lnTo>
                    <a:lnTo>
                      <a:pt x="348" y="585"/>
                    </a:lnTo>
                    <a:lnTo>
                      <a:pt x="348" y="583"/>
                    </a:lnTo>
                    <a:lnTo>
                      <a:pt x="349" y="583"/>
                    </a:lnTo>
                    <a:lnTo>
                      <a:pt x="349" y="582"/>
                    </a:lnTo>
                    <a:lnTo>
                      <a:pt x="350" y="582"/>
                    </a:lnTo>
                    <a:lnTo>
                      <a:pt x="350" y="583"/>
                    </a:lnTo>
                    <a:lnTo>
                      <a:pt x="350" y="582"/>
                    </a:lnTo>
                    <a:lnTo>
                      <a:pt x="352" y="581"/>
                    </a:lnTo>
                    <a:lnTo>
                      <a:pt x="352" y="581"/>
                    </a:lnTo>
                    <a:lnTo>
                      <a:pt x="352" y="581"/>
                    </a:lnTo>
                    <a:lnTo>
                      <a:pt x="353" y="581"/>
                    </a:lnTo>
                    <a:lnTo>
                      <a:pt x="353" y="581"/>
                    </a:lnTo>
                    <a:lnTo>
                      <a:pt x="353" y="581"/>
                    </a:lnTo>
                    <a:lnTo>
                      <a:pt x="354" y="579"/>
                    </a:lnTo>
                    <a:lnTo>
                      <a:pt x="354" y="578"/>
                    </a:lnTo>
                    <a:lnTo>
                      <a:pt x="355" y="579"/>
                    </a:lnTo>
                    <a:lnTo>
                      <a:pt x="355" y="577"/>
                    </a:lnTo>
                    <a:lnTo>
                      <a:pt x="355" y="576"/>
                    </a:lnTo>
                    <a:lnTo>
                      <a:pt x="356" y="572"/>
                    </a:lnTo>
                    <a:lnTo>
                      <a:pt x="356" y="572"/>
                    </a:lnTo>
                    <a:lnTo>
                      <a:pt x="356" y="573"/>
                    </a:lnTo>
                    <a:lnTo>
                      <a:pt x="357" y="573"/>
                    </a:lnTo>
                    <a:lnTo>
                      <a:pt x="357" y="572"/>
                    </a:lnTo>
                    <a:lnTo>
                      <a:pt x="357" y="572"/>
                    </a:lnTo>
                    <a:lnTo>
                      <a:pt x="358" y="572"/>
                    </a:lnTo>
                    <a:lnTo>
                      <a:pt x="358" y="574"/>
                    </a:lnTo>
                    <a:lnTo>
                      <a:pt x="359" y="573"/>
                    </a:lnTo>
                    <a:lnTo>
                      <a:pt x="359" y="574"/>
                    </a:lnTo>
                    <a:lnTo>
                      <a:pt x="359" y="578"/>
                    </a:lnTo>
                    <a:lnTo>
                      <a:pt x="361" y="580"/>
                    </a:lnTo>
                    <a:lnTo>
                      <a:pt x="361" y="580"/>
                    </a:lnTo>
                    <a:lnTo>
                      <a:pt x="361" y="581"/>
                    </a:lnTo>
                    <a:lnTo>
                      <a:pt x="362" y="580"/>
                    </a:lnTo>
                    <a:lnTo>
                      <a:pt x="362" y="581"/>
                    </a:lnTo>
                    <a:lnTo>
                      <a:pt x="362" y="582"/>
                    </a:lnTo>
                    <a:lnTo>
                      <a:pt x="363" y="585"/>
                    </a:lnTo>
                    <a:lnTo>
                      <a:pt x="363" y="586"/>
                    </a:lnTo>
                    <a:lnTo>
                      <a:pt x="364" y="588"/>
                    </a:lnTo>
                    <a:lnTo>
                      <a:pt x="364" y="587"/>
                    </a:lnTo>
                    <a:lnTo>
                      <a:pt x="364" y="586"/>
                    </a:lnTo>
                    <a:lnTo>
                      <a:pt x="365" y="587"/>
                    </a:lnTo>
                    <a:lnTo>
                      <a:pt x="365" y="586"/>
                    </a:lnTo>
                    <a:lnTo>
                      <a:pt x="365" y="585"/>
                    </a:lnTo>
                    <a:lnTo>
                      <a:pt x="366" y="582"/>
                    </a:lnTo>
                    <a:lnTo>
                      <a:pt x="366" y="581"/>
                    </a:lnTo>
                    <a:lnTo>
                      <a:pt x="366" y="581"/>
                    </a:lnTo>
                    <a:lnTo>
                      <a:pt x="367" y="579"/>
                    </a:lnTo>
                    <a:lnTo>
                      <a:pt x="367" y="578"/>
                    </a:lnTo>
                    <a:lnTo>
                      <a:pt x="368" y="577"/>
                    </a:lnTo>
                    <a:lnTo>
                      <a:pt x="368" y="579"/>
                    </a:lnTo>
                    <a:lnTo>
                      <a:pt x="368" y="580"/>
                    </a:lnTo>
                    <a:lnTo>
                      <a:pt x="370" y="582"/>
                    </a:lnTo>
                    <a:lnTo>
                      <a:pt x="370" y="585"/>
                    </a:lnTo>
                    <a:lnTo>
                      <a:pt x="370" y="587"/>
                    </a:lnTo>
                    <a:lnTo>
                      <a:pt x="371" y="588"/>
                    </a:lnTo>
                    <a:lnTo>
                      <a:pt x="371" y="589"/>
                    </a:lnTo>
                    <a:lnTo>
                      <a:pt x="371" y="589"/>
                    </a:lnTo>
                    <a:lnTo>
                      <a:pt x="372" y="589"/>
                    </a:lnTo>
                    <a:lnTo>
                      <a:pt x="372" y="589"/>
                    </a:lnTo>
                    <a:lnTo>
                      <a:pt x="373" y="588"/>
                    </a:lnTo>
                    <a:lnTo>
                      <a:pt x="373" y="587"/>
                    </a:lnTo>
                    <a:lnTo>
                      <a:pt x="373" y="585"/>
                    </a:lnTo>
                    <a:lnTo>
                      <a:pt x="374" y="583"/>
                    </a:lnTo>
                    <a:lnTo>
                      <a:pt x="374" y="582"/>
                    </a:lnTo>
                    <a:lnTo>
                      <a:pt x="374" y="582"/>
                    </a:lnTo>
                    <a:lnTo>
                      <a:pt x="375" y="582"/>
                    </a:lnTo>
                    <a:lnTo>
                      <a:pt x="375" y="583"/>
                    </a:lnTo>
                    <a:lnTo>
                      <a:pt x="375" y="585"/>
                    </a:lnTo>
                    <a:lnTo>
                      <a:pt x="376" y="587"/>
                    </a:lnTo>
                    <a:lnTo>
                      <a:pt x="376" y="586"/>
                    </a:lnTo>
                    <a:lnTo>
                      <a:pt x="377" y="585"/>
                    </a:lnTo>
                    <a:lnTo>
                      <a:pt x="377" y="586"/>
                    </a:lnTo>
                    <a:lnTo>
                      <a:pt x="377" y="587"/>
                    </a:lnTo>
                    <a:lnTo>
                      <a:pt x="379" y="586"/>
                    </a:lnTo>
                    <a:lnTo>
                      <a:pt x="379" y="585"/>
                    </a:lnTo>
                    <a:lnTo>
                      <a:pt x="379" y="586"/>
                    </a:lnTo>
                    <a:lnTo>
                      <a:pt x="380" y="586"/>
                    </a:lnTo>
                    <a:lnTo>
                      <a:pt x="380" y="587"/>
                    </a:lnTo>
                    <a:lnTo>
                      <a:pt x="380" y="588"/>
                    </a:lnTo>
                    <a:lnTo>
                      <a:pt x="381" y="588"/>
                    </a:lnTo>
                    <a:lnTo>
                      <a:pt x="381" y="588"/>
                    </a:lnTo>
                    <a:lnTo>
                      <a:pt x="382" y="589"/>
                    </a:lnTo>
                    <a:lnTo>
                      <a:pt x="382" y="589"/>
                    </a:lnTo>
                    <a:lnTo>
                      <a:pt x="382" y="589"/>
                    </a:lnTo>
                    <a:lnTo>
                      <a:pt x="383" y="588"/>
                    </a:lnTo>
                    <a:lnTo>
                      <a:pt x="383" y="587"/>
                    </a:lnTo>
                    <a:lnTo>
                      <a:pt x="383" y="586"/>
                    </a:lnTo>
                    <a:lnTo>
                      <a:pt x="384" y="585"/>
                    </a:lnTo>
                    <a:lnTo>
                      <a:pt x="384" y="585"/>
                    </a:lnTo>
                    <a:lnTo>
                      <a:pt x="384" y="582"/>
                    </a:lnTo>
                    <a:lnTo>
                      <a:pt x="385" y="582"/>
                    </a:lnTo>
                    <a:lnTo>
                      <a:pt x="385" y="582"/>
                    </a:lnTo>
                    <a:lnTo>
                      <a:pt x="386" y="585"/>
                    </a:lnTo>
                    <a:lnTo>
                      <a:pt x="386" y="585"/>
                    </a:lnTo>
                    <a:lnTo>
                      <a:pt x="386" y="583"/>
                    </a:lnTo>
                    <a:lnTo>
                      <a:pt x="388" y="585"/>
                    </a:lnTo>
                    <a:lnTo>
                      <a:pt x="388" y="583"/>
                    </a:lnTo>
                    <a:lnTo>
                      <a:pt x="388" y="581"/>
                    </a:lnTo>
                    <a:lnTo>
                      <a:pt x="389" y="580"/>
                    </a:lnTo>
                    <a:lnTo>
                      <a:pt x="389" y="580"/>
                    </a:lnTo>
                    <a:lnTo>
                      <a:pt x="390" y="580"/>
                    </a:lnTo>
                    <a:lnTo>
                      <a:pt x="390" y="582"/>
                    </a:lnTo>
                    <a:lnTo>
                      <a:pt x="390" y="583"/>
                    </a:lnTo>
                    <a:lnTo>
                      <a:pt x="391" y="582"/>
                    </a:lnTo>
                    <a:lnTo>
                      <a:pt x="391" y="582"/>
                    </a:lnTo>
                    <a:lnTo>
                      <a:pt x="391" y="581"/>
                    </a:lnTo>
                    <a:lnTo>
                      <a:pt x="392" y="580"/>
                    </a:lnTo>
                    <a:lnTo>
                      <a:pt x="392" y="579"/>
                    </a:lnTo>
                    <a:lnTo>
                      <a:pt x="392" y="580"/>
                    </a:lnTo>
                    <a:lnTo>
                      <a:pt x="393" y="580"/>
                    </a:lnTo>
                    <a:lnTo>
                      <a:pt x="393" y="579"/>
                    </a:lnTo>
                    <a:lnTo>
                      <a:pt x="394" y="579"/>
                    </a:lnTo>
                    <a:lnTo>
                      <a:pt x="394" y="579"/>
                    </a:lnTo>
                    <a:lnTo>
                      <a:pt x="394" y="580"/>
                    </a:lnTo>
                    <a:lnTo>
                      <a:pt x="395" y="580"/>
                    </a:lnTo>
                    <a:lnTo>
                      <a:pt x="395" y="581"/>
                    </a:lnTo>
                    <a:lnTo>
                      <a:pt x="395" y="582"/>
                    </a:lnTo>
                    <a:lnTo>
                      <a:pt x="397" y="586"/>
                    </a:lnTo>
                    <a:lnTo>
                      <a:pt x="397" y="587"/>
                    </a:lnTo>
                    <a:lnTo>
                      <a:pt x="397" y="588"/>
                    </a:lnTo>
                    <a:lnTo>
                      <a:pt x="398" y="590"/>
                    </a:lnTo>
                    <a:lnTo>
                      <a:pt x="398" y="589"/>
                    </a:lnTo>
                    <a:lnTo>
                      <a:pt x="399" y="589"/>
                    </a:lnTo>
                    <a:lnTo>
                      <a:pt x="399" y="588"/>
                    </a:lnTo>
                    <a:lnTo>
                      <a:pt x="399" y="588"/>
                    </a:lnTo>
                    <a:lnTo>
                      <a:pt x="400" y="587"/>
                    </a:lnTo>
                    <a:lnTo>
                      <a:pt x="400" y="587"/>
                    </a:lnTo>
                    <a:lnTo>
                      <a:pt x="400" y="587"/>
                    </a:lnTo>
                    <a:lnTo>
                      <a:pt x="401" y="585"/>
                    </a:lnTo>
                    <a:lnTo>
                      <a:pt x="401" y="586"/>
                    </a:lnTo>
                    <a:lnTo>
                      <a:pt x="401" y="586"/>
                    </a:lnTo>
                    <a:lnTo>
                      <a:pt x="402" y="586"/>
                    </a:lnTo>
                    <a:lnTo>
                      <a:pt x="402" y="587"/>
                    </a:lnTo>
                    <a:lnTo>
                      <a:pt x="403" y="585"/>
                    </a:lnTo>
                    <a:lnTo>
                      <a:pt x="403" y="585"/>
                    </a:lnTo>
                    <a:lnTo>
                      <a:pt x="403" y="582"/>
                    </a:lnTo>
                    <a:lnTo>
                      <a:pt x="404" y="581"/>
                    </a:lnTo>
                    <a:lnTo>
                      <a:pt x="404" y="580"/>
                    </a:lnTo>
                    <a:lnTo>
                      <a:pt x="404" y="579"/>
                    </a:lnTo>
                    <a:lnTo>
                      <a:pt x="406" y="581"/>
                    </a:lnTo>
                    <a:lnTo>
                      <a:pt x="406" y="582"/>
                    </a:lnTo>
                    <a:lnTo>
                      <a:pt x="406" y="587"/>
                    </a:lnTo>
                    <a:lnTo>
                      <a:pt x="407" y="585"/>
                    </a:lnTo>
                    <a:lnTo>
                      <a:pt x="407" y="587"/>
                    </a:lnTo>
                    <a:lnTo>
                      <a:pt x="408" y="585"/>
                    </a:lnTo>
                    <a:lnTo>
                      <a:pt x="408" y="587"/>
                    </a:lnTo>
                    <a:lnTo>
                      <a:pt x="408" y="588"/>
                    </a:lnTo>
                    <a:lnTo>
                      <a:pt x="409" y="589"/>
                    </a:lnTo>
                    <a:lnTo>
                      <a:pt x="409" y="590"/>
                    </a:lnTo>
                    <a:lnTo>
                      <a:pt x="409" y="589"/>
                    </a:lnTo>
                    <a:lnTo>
                      <a:pt x="410" y="590"/>
                    </a:lnTo>
                    <a:lnTo>
                      <a:pt x="410" y="588"/>
                    </a:lnTo>
                    <a:lnTo>
                      <a:pt x="410" y="587"/>
                    </a:lnTo>
                    <a:lnTo>
                      <a:pt x="411" y="586"/>
                    </a:lnTo>
                    <a:lnTo>
                      <a:pt x="411" y="586"/>
                    </a:lnTo>
                    <a:lnTo>
                      <a:pt x="412" y="585"/>
                    </a:lnTo>
                    <a:lnTo>
                      <a:pt x="412" y="585"/>
                    </a:lnTo>
                    <a:lnTo>
                      <a:pt x="412" y="583"/>
                    </a:lnTo>
                    <a:lnTo>
                      <a:pt x="413" y="580"/>
                    </a:lnTo>
                    <a:lnTo>
                      <a:pt x="413" y="579"/>
                    </a:lnTo>
                    <a:lnTo>
                      <a:pt x="413" y="579"/>
                    </a:lnTo>
                    <a:lnTo>
                      <a:pt x="415" y="579"/>
                    </a:lnTo>
                    <a:lnTo>
                      <a:pt x="415" y="579"/>
                    </a:lnTo>
                    <a:lnTo>
                      <a:pt x="415" y="580"/>
                    </a:lnTo>
                    <a:lnTo>
                      <a:pt x="416" y="581"/>
                    </a:lnTo>
                    <a:lnTo>
                      <a:pt x="416" y="582"/>
                    </a:lnTo>
                    <a:lnTo>
                      <a:pt x="417" y="585"/>
                    </a:lnTo>
                    <a:lnTo>
                      <a:pt x="417" y="585"/>
                    </a:lnTo>
                    <a:lnTo>
                      <a:pt x="417" y="585"/>
                    </a:lnTo>
                    <a:lnTo>
                      <a:pt x="418" y="582"/>
                    </a:lnTo>
                    <a:lnTo>
                      <a:pt x="418" y="581"/>
                    </a:lnTo>
                    <a:lnTo>
                      <a:pt x="418" y="582"/>
                    </a:lnTo>
                    <a:lnTo>
                      <a:pt x="419" y="585"/>
                    </a:lnTo>
                    <a:lnTo>
                      <a:pt x="419" y="582"/>
                    </a:lnTo>
                    <a:lnTo>
                      <a:pt x="419" y="582"/>
                    </a:lnTo>
                    <a:lnTo>
                      <a:pt x="420" y="582"/>
                    </a:lnTo>
                    <a:lnTo>
                      <a:pt x="420" y="581"/>
                    </a:lnTo>
                    <a:lnTo>
                      <a:pt x="421" y="581"/>
                    </a:lnTo>
                    <a:lnTo>
                      <a:pt x="421" y="581"/>
                    </a:lnTo>
                    <a:lnTo>
                      <a:pt x="421" y="579"/>
                    </a:lnTo>
                    <a:lnTo>
                      <a:pt x="422" y="579"/>
                    </a:lnTo>
                    <a:lnTo>
                      <a:pt x="422" y="579"/>
                    </a:lnTo>
                    <a:lnTo>
                      <a:pt x="422" y="580"/>
                    </a:lnTo>
                    <a:lnTo>
                      <a:pt x="424" y="580"/>
                    </a:lnTo>
                    <a:lnTo>
                      <a:pt x="424" y="580"/>
                    </a:lnTo>
                    <a:lnTo>
                      <a:pt x="424" y="581"/>
                    </a:lnTo>
                    <a:lnTo>
                      <a:pt x="425" y="585"/>
                    </a:lnTo>
                    <a:lnTo>
                      <a:pt x="425" y="585"/>
                    </a:lnTo>
                    <a:lnTo>
                      <a:pt x="426" y="587"/>
                    </a:lnTo>
                    <a:lnTo>
                      <a:pt x="426" y="587"/>
                    </a:lnTo>
                    <a:lnTo>
                      <a:pt x="426" y="587"/>
                    </a:lnTo>
                    <a:lnTo>
                      <a:pt x="427" y="588"/>
                    </a:lnTo>
                    <a:lnTo>
                      <a:pt x="427" y="587"/>
                    </a:lnTo>
                    <a:lnTo>
                      <a:pt x="427" y="588"/>
                    </a:lnTo>
                    <a:lnTo>
                      <a:pt x="428" y="588"/>
                    </a:lnTo>
                    <a:lnTo>
                      <a:pt x="428" y="587"/>
                    </a:lnTo>
                    <a:lnTo>
                      <a:pt x="428" y="587"/>
                    </a:lnTo>
                    <a:lnTo>
                      <a:pt x="429" y="586"/>
                    </a:lnTo>
                    <a:lnTo>
                      <a:pt x="429" y="587"/>
                    </a:lnTo>
                    <a:lnTo>
                      <a:pt x="430" y="588"/>
                    </a:lnTo>
                    <a:lnTo>
                      <a:pt x="430" y="587"/>
                    </a:lnTo>
                    <a:lnTo>
                      <a:pt x="430" y="587"/>
                    </a:lnTo>
                    <a:lnTo>
                      <a:pt x="431" y="586"/>
                    </a:lnTo>
                    <a:lnTo>
                      <a:pt x="431" y="585"/>
                    </a:lnTo>
                    <a:lnTo>
                      <a:pt x="431" y="586"/>
                    </a:lnTo>
                    <a:lnTo>
                      <a:pt x="433" y="586"/>
                    </a:lnTo>
                    <a:lnTo>
                      <a:pt x="433" y="586"/>
                    </a:lnTo>
                    <a:lnTo>
                      <a:pt x="434" y="588"/>
                    </a:lnTo>
                    <a:lnTo>
                      <a:pt x="434" y="588"/>
                    </a:lnTo>
                    <a:lnTo>
                      <a:pt x="434" y="588"/>
                    </a:lnTo>
                    <a:lnTo>
                      <a:pt x="435" y="587"/>
                    </a:lnTo>
                    <a:lnTo>
                      <a:pt x="435" y="586"/>
                    </a:lnTo>
                    <a:lnTo>
                      <a:pt x="435" y="583"/>
                    </a:lnTo>
                    <a:lnTo>
                      <a:pt x="436" y="581"/>
                    </a:lnTo>
                    <a:lnTo>
                      <a:pt x="436" y="581"/>
                    </a:lnTo>
                    <a:lnTo>
                      <a:pt x="436" y="581"/>
                    </a:lnTo>
                    <a:lnTo>
                      <a:pt x="437" y="581"/>
                    </a:lnTo>
                    <a:lnTo>
                      <a:pt x="437" y="580"/>
                    </a:lnTo>
                    <a:lnTo>
                      <a:pt x="438" y="580"/>
                    </a:lnTo>
                    <a:lnTo>
                      <a:pt x="438" y="580"/>
                    </a:lnTo>
                    <a:lnTo>
                      <a:pt x="438" y="581"/>
                    </a:lnTo>
                    <a:lnTo>
                      <a:pt x="439" y="582"/>
                    </a:lnTo>
                    <a:lnTo>
                      <a:pt x="439" y="585"/>
                    </a:lnTo>
                    <a:lnTo>
                      <a:pt x="439" y="586"/>
                    </a:lnTo>
                    <a:lnTo>
                      <a:pt x="440" y="587"/>
                    </a:lnTo>
                    <a:lnTo>
                      <a:pt x="440" y="586"/>
                    </a:lnTo>
                    <a:lnTo>
                      <a:pt x="440" y="586"/>
                    </a:lnTo>
                    <a:lnTo>
                      <a:pt x="442" y="586"/>
                    </a:lnTo>
                    <a:lnTo>
                      <a:pt x="442" y="586"/>
                    </a:lnTo>
                    <a:lnTo>
                      <a:pt x="443" y="586"/>
                    </a:lnTo>
                    <a:lnTo>
                      <a:pt x="443" y="588"/>
                    </a:lnTo>
                    <a:lnTo>
                      <a:pt x="443" y="587"/>
                    </a:lnTo>
                    <a:lnTo>
                      <a:pt x="444" y="588"/>
                    </a:lnTo>
                    <a:lnTo>
                      <a:pt x="444" y="589"/>
                    </a:lnTo>
                    <a:lnTo>
                      <a:pt x="444" y="589"/>
                    </a:lnTo>
                    <a:lnTo>
                      <a:pt x="445" y="590"/>
                    </a:lnTo>
                    <a:lnTo>
                      <a:pt x="445" y="589"/>
                    </a:lnTo>
                    <a:lnTo>
                      <a:pt x="445" y="589"/>
                    </a:lnTo>
                    <a:lnTo>
                      <a:pt x="446" y="590"/>
                    </a:lnTo>
                    <a:lnTo>
                      <a:pt x="446" y="589"/>
                    </a:lnTo>
                    <a:lnTo>
                      <a:pt x="447" y="590"/>
                    </a:lnTo>
                    <a:lnTo>
                      <a:pt x="447" y="592"/>
                    </a:lnTo>
                    <a:lnTo>
                      <a:pt x="447" y="590"/>
                    </a:lnTo>
                    <a:lnTo>
                      <a:pt x="448" y="590"/>
                    </a:lnTo>
                    <a:lnTo>
                      <a:pt x="448" y="590"/>
                    </a:lnTo>
                    <a:lnTo>
                      <a:pt x="448" y="588"/>
                    </a:lnTo>
                    <a:lnTo>
                      <a:pt x="449" y="586"/>
                    </a:lnTo>
                    <a:lnTo>
                      <a:pt x="449" y="585"/>
                    </a:lnTo>
                    <a:lnTo>
                      <a:pt x="449" y="585"/>
                    </a:lnTo>
                    <a:lnTo>
                      <a:pt x="451" y="587"/>
                    </a:lnTo>
                    <a:lnTo>
                      <a:pt x="451" y="589"/>
                    </a:lnTo>
                    <a:lnTo>
                      <a:pt x="452" y="590"/>
                    </a:lnTo>
                    <a:lnTo>
                      <a:pt x="452" y="594"/>
                    </a:lnTo>
                    <a:lnTo>
                      <a:pt x="452" y="594"/>
                    </a:lnTo>
                    <a:lnTo>
                      <a:pt x="453" y="595"/>
                    </a:lnTo>
                    <a:lnTo>
                      <a:pt x="453" y="596"/>
                    </a:lnTo>
                    <a:lnTo>
                      <a:pt x="453" y="595"/>
                    </a:lnTo>
                    <a:lnTo>
                      <a:pt x="454" y="594"/>
                    </a:lnTo>
                    <a:lnTo>
                      <a:pt x="454" y="594"/>
                    </a:lnTo>
                    <a:lnTo>
                      <a:pt x="454" y="591"/>
                    </a:lnTo>
                    <a:lnTo>
                      <a:pt x="455" y="590"/>
                    </a:lnTo>
                    <a:lnTo>
                      <a:pt x="455" y="590"/>
                    </a:lnTo>
                    <a:lnTo>
                      <a:pt x="456" y="590"/>
                    </a:lnTo>
                    <a:lnTo>
                      <a:pt x="456" y="590"/>
                    </a:lnTo>
                    <a:lnTo>
                      <a:pt x="456" y="590"/>
                    </a:lnTo>
                    <a:lnTo>
                      <a:pt x="457" y="588"/>
                    </a:lnTo>
                    <a:lnTo>
                      <a:pt x="457" y="589"/>
                    </a:lnTo>
                    <a:lnTo>
                      <a:pt x="457" y="589"/>
                    </a:lnTo>
                    <a:lnTo>
                      <a:pt x="458" y="588"/>
                    </a:lnTo>
                    <a:lnTo>
                      <a:pt x="458" y="589"/>
                    </a:lnTo>
                    <a:lnTo>
                      <a:pt x="458" y="589"/>
                    </a:lnTo>
                    <a:lnTo>
                      <a:pt x="460" y="590"/>
                    </a:lnTo>
                    <a:lnTo>
                      <a:pt x="460" y="590"/>
                    </a:lnTo>
                    <a:lnTo>
                      <a:pt x="461" y="592"/>
                    </a:lnTo>
                    <a:lnTo>
                      <a:pt x="461" y="592"/>
                    </a:lnTo>
                    <a:lnTo>
                      <a:pt x="461" y="590"/>
                    </a:lnTo>
                    <a:lnTo>
                      <a:pt x="462" y="589"/>
                    </a:lnTo>
                    <a:lnTo>
                      <a:pt x="462" y="589"/>
                    </a:lnTo>
                    <a:lnTo>
                      <a:pt x="462" y="591"/>
                    </a:lnTo>
                    <a:lnTo>
                      <a:pt x="463" y="592"/>
                    </a:lnTo>
                    <a:lnTo>
                      <a:pt x="463" y="591"/>
                    </a:lnTo>
                    <a:lnTo>
                      <a:pt x="463" y="589"/>
                    </a:lnTo>
                    <a:lnTo>
                      <a:pt x="464" y="589"/>
                    </a:lnTo>
                    <a:lnTo>
                      <a:pt x="464" y="590"/>
                    </a:lnTo>
                    <a:lnTo>
                      <a:pt x="465" y="589"/>
                    </a:lnTo>
                    <a:lnTo>
                      <a:pt x="465" y="592"/>
                    </a:lnTo>
                    <a:lnTo>
                      <a:pt x="465" y="590"/>
                    </a:lnTo>
                    <a:lnTo>
                      <a:pt x="466" y="590"/>
                    </a:lnTo>
                    <a:lnTo>
                      <a:pt x="466" y="595"/>
                    </a:lnTo>
                    <a:lnTo>
                      <a:pt x="466" y="595"/>
                    </a:lnTo>
                    <a:lnTo>
                      <a:pt x="467" y="596"/>
                    </a:lnTo>
                    <a:lnTo>
                      <a:pt x="467" y="595"/>
                    </a:lnTo>
                    <a:lnTo>
                      <a:pt x="467" y="594"/>
                    </a:lnTo>
                    <a:lnTo>
                      <a:pt x="469" y="594"/>
                    </a:lnTo>
                    <a:lnTo>
                      <a:pt x="469" y="595"/>
                    </a:lnTo>
                    <a:lnTo>
                      <a:pt x="470" y="594"/>
                    </a:lnTo>
                    <a:lnTo>
                      <a:pt x="470" y="595"/>
                    </a:lnTo>
                    <a:lnTo>
                      <a:pt x="470" y="594"/>
                    </a:lnTo>
                    <a:lnTo>
                      <a:pt x="471" y="595"/>
                    </a:lnTo>
                    <a:lnTo>
                      <a:pt x="471" y="594"/>
                    </a:lnTo>
                    <a:lnTo>
                      <a:pt x="471" y="594"/>
                    </a:lnTo>
                    <a:lnTo>
                      <a:pt x="472" y="595"/>
                    </a:lnTo>
                    <a:lnTo>
                      <a:pt x="472" y="594"/>
                    </a:lnTo>
                    <a:lnTo>
                      <a:pt x="472" y="592"/>
                    </a:lnTo>
                    <a:lnTo>
                      <a:pt x="473" y="592"/>
                    </a:lnTo>
                    <a:lnTo>
                      <a:pt x="473" y="592"/>
                    </a:lnTo>
                    <a:lnTo>
                      <a:pt x="474" y="590"/>
                    </a:lnTo>
                    <a:lnTo>
                      <a:pt x="474" y="591"/>
                    </a:lnTo>
                    <a:lnTo>
                      <a:pt x="474" y="592"/>
                    </a:lnTo>
                    <a:lnTo>
                      <a:pt x="475" y="594"/>
                    </a:lnTo>
                    <a:lnTo>
                      <a:pt x="475" y="592"/>
                    </a:lnTo>
                    <a:lnTo>
                      <a:pt x="475" y="592"/>
                    </a:lnTo>
                    <a:lnTo>
                      <a:pt x="476" y="594"/>
                    </a:lnTo>
                    <a:lnTo>
                      <a:pt x="476" y="594"/>
                    </a:lnTo>
                    <a:lnTo>
                      <a:pt x="478" y="594"/>
                    </a:lnTo>
                    <a:lnTo>
                      <a:pt x="478" y="594"/>
                    </a:lnTo>
                    <a:lnTo>
                      <a:pt x="478" y="594"/>
                    </a:lnTo>
                    <a:lnTo>
                      <a:pt x="479" y="595"/>
                    </a:lnTo>
                    <a:lnTo>
                      <a:pt x="479" y="594"/>
                    </a:lnTo>
                    <a:lnTo>
                      <a:pt x="479" y="594"/>
                    </a:lnTo>
                    <a:lnTo>
                      <a:pt x="480" y="594"/>
                    </a:lnTo>
                    <a:lnTo>
                      <a:pt x="480" y="595"/>
                    </a:lnTo>
                    <a:lnTo>
                      <a:pt x="480" y="595"/>
                    </a:lnTo>
                    <a:lnTo>
                      <a:pt x="481" y="596"/>
                    </a:lnTo>
                    <a:lnTo>
                      <a:pt x="481" y="596"/>
                    </a:lnTo>
                    <a:lnTo>
                      <a:pt x="482" y="596"/>
                    </a:lnTo>
                    <a:lnTo>
                      <a:pt x="482" y="596"/>
                    </a:lnTo>
                    <a:lnTo>
                      <a:pt x="482" y="595"/>
                    </a:lnTo>
                    <a:lnTo>
                      <a:pt x="483" y="596"/>
                    </a:lnTo>
                    <a:lnTo>
                      <a:pt x="483" y="596"/>
                    </a:lnTo>
                    <a:lnTo>
                      <a:pt x="483" y="594"/>
                    </a:lnTo>
                    <a:lnTo>
                      <a:pt x="484" y="592"/>
                    </a:lnTo>
                    <a:lnTo>
                      <a:pt x="484" y="590"/>
                    </a:lnTo>
                    <a:lnTo>
                      <a:pt x="484" y="590"/>
                    </a:lnTo>
                    <a:lnTo>
                      <a:pt x="485" y="588"/>
                    </a:lnTo>
                    <a:lnTo>
                      <a:pt x="485" y="588"/>
                    </a:lnTo>
                    <a:lnTo>
                      <a:pt x="487" y="588"/>
                    </a:lnTo>
                    <a:lnTo>
                      <a:pt x="487" y="588"/>
                    </a:lnTo>
                    <a:lnTo>
                      <a:pt x="487" y="589"/>
                    </a:lnTo>
                    <a:lnTo>
                      <a:pt x="488" y="590"/>
                    </a:lnTo>
                    <a:lnTo>
                      <a:pt x="488" y="592"/>
                    </a:lnTo>
                    <a:lnTo>
                      <a:pt x="488" y="594"/>
                    </a:lnTo>
                    <a:lnTo>
                      <a:pt x="489" y="596"/>
                    </a:lnTo>
                    <a:lnTo>
                      <a:pt x="489" y="595"/>
                    </a:lnTo>
                    <a:lnTo>
                      <a:pt x="489" y="595"/>
                    </a:lnTo>
                    <a:lnTo>
                      <a:pt x="490" y="595"/>
                    </a:lnTo>
                    <a:lnTo>
                      <a:pt x="490" y="596"/>
                    </a:lnTo>
                    <a:lnTo>
                      <a:pt x="491" y="597"/>
                    </a:lnTo>
                    <a:lnTo>
                      <a:pt x="491" y="599"/>
                    </a:lnTo>
                    <a:lnTo>
                      <a:pt x="491" y="597"/>
                    </a:lnTo>
                    <a:lnTo>
                      <a:pt x="492" y="595"/>
                    </a:lnTo>
                    <a:lnTo>
                      <a:pt x="492" y="594"/>
                    </a:lnTo>
                    <a:lnTo>
                      <a:pt x="492" y="592"/>
                    </a:lnTo>
                    <a:lnTo>
                      <a:pt x="493" y="590"/>
                    </a:lnTo>
                    <a:lnTo>
                      <a:pt x="493" y="589"/>
                    </a:lnTo>
                    <a:lnTo>
                      <a:pt x="493" y="588"/>
                    </a:lnTo>
                    <a:lnTo>
                      <a:pt x="494" y="588"/>
                    </a:lnTo>
                    <a:lnTo>
                      <a:pt x="494" y="588"/>
                    </a:lnTo>
                    <a:lnTo>
                      <a:pt x="496" y="588"/>
                    </a:lnTo>
                    <a:lnTo>
                      <a:pt x="496" y="586"/>
                    </a:lnTo>
                    <a:lnTo>
                      <a:pt x="496" y="586"/>
                    </a:lnTo>
                    <a:lnTo>
                      <a:pt x="497" y="585"/>
                    </a:lnTo>
                    <a:lnTo>
                      <a:pt x="497" y="585"/>
                    </a:lnTo>
                    <a:lnTo>
                      <a:pt x="497" y="587"/>
                    </a:lnTo>
                    <a:lnTo>
                      <a:pt x="498" y="588"/>
                    </a:lnTo>
                    <a:lnTo>
                      <a:pt x="498" y="587"/>
                    </a:lnTo>
                    <a:lnTo>
                      <a:pt x="498" y="589"/>
                    </a:lnTo>
                    <a:lnTo>
                      <a:pt x="499" y="588"/>
                    </a:lnTo>
                    <a:lnTo>
                      <a:pt x="499" y="589"/>
                    </a:lnTo>
                    <a:lnTo>
                      <a:pt x="500" y="590"/>
                    </a:lnTo>
                    <a:lnTo>
                      <a:pt x="500" y="592"/>
                    </a:lnTo>
                    <a:lnTo>
                      <a:pt x="500" y="592"/>
                    </a:lnTo>
                    <a:lnTo>
                      <a:pt x="501" y="594"/>
                    </a:lnTo>
                    <a:lnTo>
                      <a:pt x="501" y="592"/>
                    </a:lnTo>
                    <a:lnTo>
                      <a:pt x="501" y="594"/>
                    </a:lnTo>
                    <a:lnTo>
                      <a:pt x="502" y="592"/>
                    </a:lnTo>
                    <a:lnTo>
                      <a:pt x="502" y="592"/>
                    </a:lnTo>
                    <a:lnTo>
                      <a:pt x="502" y="592"/>
                    </a:lnTo>
                    <a:lnTo>
                      <a:pt x="503" y="588"/>
                    </a:lnTo>
                    <a:lnTo>
                      <a:pt x="503" y="588"/>
                    </a:lnTo>
                    <a:lnTo>
                      <a:pt x="504" y="589"/>
                    </a:lnTo>
                    <a:lnTo>
                      <a:pt x="504" y="589"/>
                    </a:lnTo>
                    <a:lnTo>
                      <a:pt x="504" y="590"/>
                    </a:lnTo>
                    <a:lnTo>
                      <a:pt x="506" y="590"/>
                    </a:lnTo>
                    <a:lnTo>
                      <a:pt x="506" y="587"/>
                    </a:lnTo>
                    <a:lnTo>
                      <a:pt x="506" y="587"/>
                    </a:lnTo>
                    <a:lnTo>
                      <a:pt x="507" y="588"/>
                    </a:lnTo>
                    <a:lnTo>
                      <a:pt x="507" y="590"/>
                    </a:lnTo>
                    <a:lnTo>
                      <a:pt x="507" y="591"/>
                    </a:lnTo>
                    <a:lnTo>
                      <a:pt x="508" y="590"/>
                    </a:lnTo>
                    <a:lnTo>
                      <a:pt x="508" y="589"/>
                    </a:lnTo>
                    <a:lnTo>
                      <a:pt x="509" y="590"/>
                    </a:lnTo>
                    <a:lnTo>
                      <a:pt x="509" y="591"/>
                    </a:lnTo>
                    <a:lnTo>
                      <a:pt x="509" y="591"/>
                    </a:lnTo>
                    <a:lnTo>
                      <a:pt x="510" y="592"/>
                    </a:lnTo>
                    <a:lnTo>
                      <a:pt x="510" y="592"/>
                    </a:lnTo>
                    <a:lnTo>
                      <a:pt x="510" y="594"/>
                    </a:lnTo>
                    <a:lnTo>
                      <a:pt x="511" y="595"/>
                    </a:lnTo>
                    <a:lnTo>
                      <a:pt x="511" y="592"/>
                    </a:lnTo>
                    <a:lnTo>
                      <a:pt x="511" y="591"/>
                    </a:lnTo>
                    <a:lnTo>
                      <a:pt x="512" y="592"/>
                    </a:lnTo>
                    <a:lnTo>
                      <a:pt x="512" y="590"/>
                    </a:lnTo>
                    <a:lnTo>
                      <a:pt x="513" y="589"/>
                    </a:lnTo>
                    <a:lnTo>
                      <a:pt x="513" y="590"/>
                    </a:lnTo>
                    <a:lnTo>
                      <a:pt x="513" y="591"/>
                    </a:lnTo>
                    <a:lnTo>
                      <a:pt x="515" y="590"/>
                    </a:lnTo>
                    <a:lnTo>
                      <a:pt x="515" y="589"/>
                    </a:lnTo>
                    <a:lnTo>
                      <a:pt x="515" y="589"/>
                    </a:lnTo>
                    <a:lnTo>
                      <a:pt x="516" y="589"/>
                    </a:lnTo>
                    <a:lnTo>
                      <a:pt x="516" y="589"/>
                    </a:lnTo>
                    <a:lnTo>
                      <a:pt x="516" y="590"/>
                    </a:lnTo>
                    <a:lnTo>
                      <a:pt x="517" y="589"/>
                    </a:lnTo>
                    <a:lnTo>
                      <a:pt x="517" y="588"/>
                    </a:lnTo>
                    <a:lnTo>
                      <a:pt x="518" y="586"/>
                    </a:lnTo>
                    <a:lnTo>
                      <a:pt x="518" y="586"/>
                    </a:lnTo>
                    <a:lnTo>
                      <a:pt x="518" y="586"/>
                    </a:lnTo>
                    <a:lnTo>
                      <a:pt x="519" y="585"/>
                    </a:lnTo>
                    <a:lnTo>
                      <a:pt x="519" y="582"/>
                    </a:lnTo>
                    <a:lnTo>
                      <a:pt x="519" y="582"/>
                    </a:lnTo>
                    <a:lnTo>
                      <a:pt x="520" y="581"/>
                    </a:lnTo>
                    <a:lnTo>
                      <a:pt x="520" y="580"/>
                    </a:lnTo>
                    <a:lnTo>
                      <a:pt x="521" y="580"/>
                    </a:lnTo>
                    <a:lnTo>
                      <a:pt x="521" y="582"/>
                    </a:lnTo>
                    <a:lnTo>
                      <a:pt x="521" y="583"/>
                    </a:lnTo>
                    <a:lnTo>
                      <a:pt x="522" y="586"/>
                    </a:lnTo>
                    <a:lnTo>
                      <a:pt x="522" y="588"/>
                    </a:lnTo>
                    <a:lnTo>
                      <a:pt x="522" y="591"/>
                    </a:lnTo>
                    <a:lnTo>
                      <a:pt x="524" y="595"/>
                    </a:lnTo>
                    <a:lnTo>
                      <a:pt x="524" y="596"/>
                    </a:lnTo>
                    <a:lnTo>
                      <a:pt x="524" y="595"/>
                    </a:lnTo>
                    <a:lnTo>
                      <a:pt x="525" y="597"/>
                    </a:lnTo>
                    <a:lnTo>
                      <a:pt x="525" y="594"/>
                    </a:lnTo>
                    <a:lnTo>
                      <a:pt x="526" y="595"/>
                    </a:lnTo>
                    <a:lnTo>
                      <a:pt x="526" y="594"/>
                    </a:lnTo>
                    <a:lnTo>
                      <a:pt x="526" y="595"/>
                    </a:lnTo>
                    <a:lnTo>
                      <a:pt x="527" y="596"/>
                    </a:lnTo>
                    <a:lnTo>
                      <a:pt x="527" y="596"/>
                    </a:lnTo>
                    <a:lnTo>
                      <a:pt x="527" y="597"/>
                    </a:lnTo>
                    <a:lnTo>
                      <a:pt x="528" y="598"/>
                    </a:lnTo>
                    <a:lnTo>
                      <a:pt x="528" y="599"/>
                    </a:lnTo>
                    <a:lnTo>
                      <a:pt x="528" y="599"/>
                    </a:lnTo>
                    <a:lnTo>
                      <a:pt x="529" y="598"/>
                    </a:lnTo>
                    <a:lnTo>
                      <a:pt x="529" y="595"/>
                    </a:lnTo>
                    <a:lnTo>
                      <a:pt x="530" y="596"/>
                    </a:lnTo>
                    <a:lnTo>
                      <a:pt x="530" y="595"/>
                    </a:lnTo>
                    <a:lnTo>
                      <a:pt x="530" y="594"/>
                    </a:lnTo>
                    <a:lnTo>
                      <a:pt x="531" y="590"/>
                    </a:lnTo>
                    <a:lnTo>
                      <a:pt x="531" y="589"/>
                    </a:lnTo>
                    <a:lnTo>
                      <a:pt x="531" y="588"/>
                    </a:lnTo>
                    <a:lnTo>
                      <a:pt x="533" y="590"/>
                    </a:lnTo>
                    <a:lnTo>
                      <a:pt x="533" y="590"/>
                    </a:lnTo>
                    <a:lnTo>
                      <a:pt x="533" y="595"/>
                    </a:lnTo>
                    <a:lnTo>
                      <a:pt x="534" y="597"/>
                    </a:lnTo>
                    <a:lnTo>
                      <a:pt x="534" y="600"/>
                    </a:lnTo>
                    <a:lnTo>
                      <a:pt x="535" y="600"/>
                    </a:lnTo>
                    <a:lnTo>
                      <a:pt x="535" y="600"/>
                    </a:lnTo>
                    <a:lnTo>
                      <a:pt x="535" y="599"/>
                    </a:lnTo>
                    <a:lnTo>
                      <a:pt x="536" y="598"/>
                    </a:lnTo>
                    <a:lnTo>
                      <a:pt x="536" y="596"/>
                    </a:lnTo>
                    <a:lnTo>
                      <a:pt x="536" y="596"/>
                    </a:lnTo>
                    <a:lnTo>
                      <a:pt x="537" y="595"/>
                    </a:lnTo>
                    <a:lnTo>
                      <a:pt x="537" y="595"/>
                    </a:lnTo>
                    <a:lnTo>
                      <a:pt x="537" y="595"/>
                    </a:lnTo>
                    <a:lnTo>
                      <a:pt x="538" y="594"/>
                    </a:lnTo>
                    <a:lnTo>
                      <a:pt x="538" y="595"/>
                    </a:lnTo>
                    <a:lnTo>
                      <a:pt x="539" y="594"/>
                    </a:lnTo>
                    <a:lnTo>
                      <a:pt x="539" y="594"/>
                    </a:lnTo>
                    <a:lnTo>
                      <a:pt x="539" y="595"/>
                    </a:lnTo>
                    <a:lnTo>
                      <a:pt x="540" y="595"/>
                    </a:lnTo>
                    <a:lnTo>
                      <a:pt x="540" y="595"/>
                    </a:lnTo>
                    <a:lnTo>
                      <a:pt x="540" y="594"/>
                    </a:lnTo>
                    <a:lnTo>
                      <a:pt x="542" y="595"/>
                    </a:lnTo>
                    <a:lnTo>
                      <a:pt x="542" y="595"/>
                    </a:lnTo>
                    <a:lnTo>
                      <a:pt x="542" y="594"/>
                    </a:lnTo>
                    <a:lnTo>
                      <a:pt x="543" y="594"/>
                    </a:lnTo>
                    <a:lnTo>
                      <a:pt x="543" y="594"/>
                    </a:lnTo>
                    <a:lnTo>
                      <a:pt x="544" y="594"/>
                    </a:lnTo>
                    <a:lnTo>
                      <a:pt x="544" y="594"/>
                    </a:lnTo>
                    <a:lnTo>
                      <a:pt x="544" y="592"/>
                    </a:lnTo>
                    <a:lnTo>
                      <a:pt x="545" y="595"/>
                    </a:lnTo>
                    <a:lnTo>
                      <a:pt x="545" y="595"/>
                    </a:lnTo>
                    <a:lnTo>
                      <a:pt x="545" y="595"/>
                    </a:lnTo>
                    <a:lnTo>
                      <a:pt x="546" y="595"/>
                    </a:lnTo>
                    <a:lnTo>
                      <a:pt x="546" y="596"/>
                    </a:lnTo>
                    <a:lnTo>
                      <a:pt x="546" y="596"/>
                    </a:lnTo>
                    <a:lnTo>
                      <a:pt x="547" y="596"/>
                    </a:lnTo>
                    <a:lnTo>
                      <a:pt x="547" y="594"/>
                    </a:lnTo>
                    <a:lnTo>
                      <a:pt x="548" y="592"/>
                    </a:lnTo>
                    <a:lnTo>
                      <a:pt x="548" y="594"/>
                    </a:lnTo>
                    <a:lnTo>
                      <a:pt x="548" y="594"/>
                    </a:lnTo>
                    <a:lnTo>
                      <a:pt x="549" y="594"/>
                    </a:lnTo>
                    <a:lnTo>
                      <a:pt x="549" y="591"/>
                    </a:lnTo>
                    <a:lnTo>
                      <a:pt x="549" y="588"/>
                    </a:lnTo>
                    <a:lnTo>
                      <a:pt x="551" y="587"/>
                    </a:lnTo>
                    <a:lnTo>
                      <a:pt x="551" y="586"/>
                    </a:lnTo>
                    <a:lnTo>
                      <a:pt x="551" y="588"/>
                    </a:lnTo>
                    <a:lnTo>
                      <a:pt x="552" y="587"/>
                    </a:lnTo>
                    <a:lnTo>
                      <a:pt x="552" y="588"/>
                    </a:lnTo>
                    <a:lnTo>
                      <a:pt x="553" y="587"/>
                    </a:lnTo>
                    <a:lnTo>
                      <a:pt x="553" y="588"/>
                    </a:lnTo>
                    <a:lnTo>
                      <a:pt x="553" y="589"/>
                    </a:lnTo>
                    <a:lnTo>
                      <a:pt x="554" y="590"/>
                    </a:lnTo>
                    <a:lnTo>
                      <a:pt x="554" y="588"/>
                    </a:lnTo>
                    <a:lnTo>
                      <a:pt x="554" y="589"/>
                    </a:lnTo>
                    <a:lnTo>
                      <a:pt x="555" y="589"/>
                    </a:lnTo>
                    <a:lnTo>
                      <a:pt x="555" y="590"/>
                    </a:lnTo>
                    <a:lnTo>
                      <a:pt x="555" y="589"/>
                    </a:lnTo>
                    <a:lnTo>
                      <a:pt x="556" y="589"/>
                    </a:lnTo>
                    <a:lnTo>
                      <a:pt x="556" y="591"/>
                    </a:lnTo>
                    <a:lnTo>
                      <a:pt x="557" y="589"/>
                    </a:lnTo>
                    <a:lnTo>
                      <a:pt x="557" y="591"/>
                    </a:lnTo>
                    <a:lnTo>
                      <a:pt x="557" y="592"/>
                    </a:lnTo>
                    <a:lnTo>
                      <a:pt x="558" y="590"/>
                    </a:lnTo>
                    <a:lnTo>
                      <a:pt x="558" y="590"/>
                    </a:lnTo>
                    <a:lnTo>
                      <a:pt x="558" y="590"/>
                    </a:lnTo>
                    <a:lnTo>
                      <a:pt x="560" y="590"/>
                    </a:lnTo>
                    <a:lnTo>
                      <a:pt x="560" y="591"/>
                    </a:lnTo>
                    <a:lnTo>
                      <a:pt x="561" y="589"/>
                    </a:lnTo>
                    <a:lnTo>
                      <a:pt x="561" y="594"/>
                    </a:lnTo>
                    <a:lnTo>
                      <a:pt x="561" y="594"/>
                    </a:lnTo>
                    <a:lnTo>
                      <a:pt x="562" y="595"/>
                    </a:lnTo>
                    <a:lnTo>
                      <a:pt x="562" y="596"/>
                    </a:lnTo>
                    <a:lnTo>
                      <a:pt x="562" y="596"/>
                    </a:lnTo>
                    <a:lnTo>
                      <a:pt x="563" y="596"/>
                    </a:lnTo>
                    <a:lnTo>
                      <a:pt x="563" y="595"/>
                    </a:lnTo>
                    <a:lnTo>
                      <a:pt x="563" y="594"/>
                    </a:lnTo>
                    <a:lnTo>
                      <a:pt x="564" y="591"/>
                    </a:lnTo>
                    <a:lnTo>
                      <a:pt x="564" y="592"/>
                    </a:lnTo>
                    <a:lnTo>
                      <a:pt x="565" y="590"/>
                    </a:lnTo>
                    <a:lnTo>
                      <a:pt x="565" y="590"/>
                    </a:lnTo>
                    <a:lnTo>
                      <a:pt x="565" y="591"/>
                    </a:lnTo>
                    <a:lnTo>
                      <a:pt x="566" y="591"/>
                    </a:lnTo>
                    <a:lnTo>
                      <a:pt x="566" y="591"/>
                    </a:lnTo>
                    <a:lnTo>
                      <a:pt x="566" y="586"/>
                    </a:lnTo>
                    <a:lnTo>
                      <a:pt x="567" y="586"/>
                    </a:lnTo>
                    <a:lnTo>
                      <a:pt x="567" y="585"/>
                    </a:lnTo>
                    <a:lnTo>
                      <a:pt x="567" y="585"/>
                    </a:lnTo>
                    <a:lnTo>
                      <a:pt x="569" y="585"/>
                    </a:lnTo>
                    <a:lnTo>
                      <a:pt x="569" y="586"/>
                    </a:lnTo>
                    <a:lnTo>
                      <a:pt x="570" y="587"/>
                    </a:lnTo>
                    <a:lnTo>
                      <a:pt x="570" y="587"/>
                    </a:lnTo>
                    <a:lnTo>
                      <a:pt x="570" y="588"/>
                    </a:lnTo>
                    <a:lnTo>
                      <a:pt x="571" y="589"/>
                    </a:lnTo>
                    <a:lnTo>
                      <a:pt x="571" y="588"/>
                    </a:lnTo>
                    <a:lnTo>
                      <a:pt x="571" y="590"/>
                    </a:lnTo>
                    <a:lnTo>
                      <a:pt x="572" y="594"/>
                    </a:lnTo>
                    <a:lnTo>
                      <a:pt x="572" y="596"/>
                    </a:lnTo>
                    <a:lnTo>
                      <a:pt x="572" y="596"/>
                    </a:lnTo>
                    <a:lnTo>
                      <a:pt x="573" y="598"/>
                    </a:lnTo>
                    <a:lnTo>
                      <a:pt x="573" y="598"/>
                    </a:lnTo>
                    <a:lnTo>
                      <a:pt x="574" y="597"/>
                    </a:lnTo>
                    <a:lnTo>
                      <a:pt x="574" y="595"/>
                    </a:lnTo>
                    <a:lnTo>
                      <a:pt x="574" y="596"/>
                    </a:lnTo>
                    <a:lnTo>
                      <a:pt x="575" y="595"/>
                    </a:lnTo>
                    <a:lnTo>
                      <a:pt x="575" y="594"/>
                    </a:lnTo>
                    <a:lnTo>
                      <a:pt x="575" y="594"/>
                    </a:lnTo>
                    <a:lnTo>
                      <a:pt x="576" y="594"/>
                    </a:lnTo>
                    <a:lnTo>
                      <a:pt x="576" y="592"/>
                    </a:lnTo>
                    <a:lnTo>
                      <a:pt x="576" y="594"/>
                    </a:lnTo>
                    <a:lnTo>
                      <a:pt x="578" y="596"/>
                    </a:lnTo>
                    <a:lnTo>
                      <a:pt x="578" y="596"/>
                    </a:lnTo>
                    <a:lnTo>
                      <a:pt x="579" y="597"/>
                    </a:lnTo>
                    <a:lnTo>
                      <a:pt x="579" y="596"/>
                    </a:lnTo>
                    <a:lnTo>
                      <a:pt x="579" y="595"/>
                    </a:lnTo>
                    <a:lnTo>
                      <a:pt x="580" y="595"/>
                    </a:lnTo>
                    <a:lnTo>
                      <a:pt x="580" y="592"/>
                    </a:lnTo>
                    <a:lnTo>
                      <a:pt x="580" y="589"/>
                    </a:lnTo>
                    <a:lnTo>
                      <a:pt x="581" y="589"/>
                    </a:lnTo>
                    <a:lnTo>
                      <a:pt x="581" y="588"/>
                    </a:lnTo>
                    <a:lnTo>
                      <a:pt x="581" y="589"/>
                    </a:lnTo>
                    <a:lnTo>
                      <a:pt x="582" y="589"/>
                    </a:lnTo>
                    <a:lnTo>
                      <a:pt x="582" y="590"/>
                    </a:lnTo>
                    <a:lnTo>
                      <a:pt x="583" y="589"/>
                    </a:lnTo>
                    <a:lnTo>
                      <a:pt x="583" y="590"/>
                    </a:lnTo>
                    <a:lnTo>
                      <a:pt x="583" y="591"/>
                    </a:lnTo>
                    <a:lnTo>
                      <a:pt x="584" y="592"/>
                    </a:lnTo>
                    <a:lnTo>
                      <a:pt x="584" y="592"/>
                    </a:lnTo>
                    <a:lnTo>
                      <a:pt x="584" y="594"/>
                    </a:lnTo>
                    <a:lnTo>
                      <a:pt x="585" y="594"/>
                    </a:lnTo>
                    <a:lnTo>
                      <a:pt x="585" y="591"/>
                    </a:lnTo>
                    <a:lnTo>
                      <a:pt x="585" y="592"/>
                    </a:lnTo>
                    <a:lnTo>
                      <a:pt x="587" y="590"/>
                    </a:lnTo>
                    <a:lnTo>
                      <a:pt x="587" y="590"/>
                    </a:lnTo>
                    <a:lnTo>
                      <a:pt x="588" y="587"/>
                    </a:lnTo>
                    <a:lnTo>
                      <a:pt x="588" y="587"/>
                    </a:lnTo>
                    <a:lnTo>
                      <a:pt x="588" y="589"/>
                    </a:lnTo>
                    <a:lnTo>
                      <a:pt x="589" y="589"/>
                    </a:lnTo>
                    <a:lnTo>
                      <a:pt x="589" y="590"/>
                    </a:lnTo>
                    <a:lnTo>
                      <a:pt x="589" y="591"/>
                    </a:lnTo>
                    <a:lnTo>
                      <a:pt x="590" y="591"/>
                    </a:lnTo>
                    <a:lnTo>
                      <a:pt x="590" y="590"/>
                    </a:lnTo>
                    <a:lnTo>
                      <a:pt x="590" y="592"/>
                    </a:lnTo>
                    <a:lnTo>
                      <a:pt x="591" y="592"/>
                    </a:lnTo>
                    <a:lnTo>
                      <a:pt x="591" y="590"/>
                    </a:lnTo>
                    <a:lnTo>
                      <a:pt x="592" y="592"/>
                    </a:lnTo>
                    <a:lnTo>
                      <a:pt x="592" y="591"/>
                    </a:lnTo>
                    <a:lnTo>
                      <a:pt x="592" y="595"/>
                    </a:lnTo>
                    <a:lnTo>
                      <a:pt x="593" y="595"/>
                    </a:lnTo>
                    <a:lnTo>
                      <a:pt x="593" y="595"/>
                    </a:lnTo>
                    <a:lnTo>
                      <a:pt x="593" y="594"/>
                    </a:lnTo>
                    <a:lnTo>
                      <a:pt x="594" y="594"/>
                    </a:lnTo>
                    <a:lnTo>
                      <a:pt x="594" y="592"/>
                    </a:lnTo>
                    <a:lnTo>
                      <a:pt x="594" y="592"/>
                    </a:lnTo>
                    <a:lnTo>
                      <a:pt x="596" y="592"/>
                    </a:lnTo>
                    <a:lnTo>
                      <a:pt x="596" y="592"/>
                    </a:lnTo>
                    <a:lnTo>
                      <a:pt x="597" y="592"/>
                    </a:lnTo>
                    <a:lnTo>
                      <a:pt x="597" y="592"/>
                    </a:lnTo>
                    <a:lnTo>
                      <a:pt x="597" y="592"/>
                    </a:lnTo>
                    <a:lnTo>
                      <a:pt x="598" y="589"/>
                    </a:lnTo>
                    <a:lnTo>
                      <a:pt x="598" y="590"/>
                    </a:lnTo>
                    <a:lnTo>
                      <a:pt x="598" y="590"/>
                    </a:lnTo>
                    <a:lnTo>
                      <a:pt x="599" y="591"/>
                    </a:lnTo>
                    <a:lnTo>
                      <a:pt x="599" y="589"/>
                    </a:lnTo>
                    <a:lnTo>
                      <a:pt x="599" y="588"/>
                    </a:lnTo>
                    <a:lnTo>
                      <a:pt x="600" y="587"/>
                    </a:lnTo>
                    <a:lnTo>
                      <a:pt x="600" y="587"/>
                    </a:lnTo>
                    <a:lnTo>
                      <a:pt x="601" y="586"/>
                    </a:lnTo>
                    <a:lnTo>
                      <a:pt x="601" y="586"/>
                    </a:lnTo>
                    <a:lnTo>
                      <a:pt x="601" y="587"/>
                    </a:lnTo>
                    <a:lnTo>
                      <a:pt x="602" y="587"/>
                    </a:lnTo>
                    <a:lnTo>
                      <a:pt x="602" y="588"/>
                    </a:lnTo>
                    <a:lnTo>
                      <a:pt x="602" y="588"/>
                    </a:lnTo>
                    <a:lnTo>
                      <a:pt x="603" y="588"/>
                    </a:lnTo>
                    <a:lnTo>
                      <a:pt x="603" y="589"/>
                    </a:lnTo>
                    <a:lnTo>
                      <a:pt x="605" y="589"/>
                    </a:lnTo>
                    <a:lnTo>
                      <a:pt x="605" y="591"/>
                    </a:lnTo>
                    <a:lnTo>
                      <a:pt x="605" y="592"/>
                    </a:lnTo>
                    <a:lnTo>
                      <a:pt x="606" y="594"/>
                    </a:lnTo>
                    <a:lnTo>
                      <a:pt x="606" y="595"/>
                    </a:lnTo>
                    <a:lnTo>
                      <a:pt x="606" y="594"/>
                    </a:lnTo>
                    <a:lnTo>
                      <a:pt x="607" y="594"/>
                    </a:lnTo>
                    <a:lnTo>
                      <a:pt x="607" y="589"/>
                    </a:lnTo>
                    <a:lnTo>
                      <a:pt x="607" y="592"/>
                    </a:lnTo>
                    <a:lnTo>
                      <a:pt x="608" y="592"/>
                    </a:lnTo>
                    <a:lnTo>
                      <a:pt x="608" y="592"/>
                    </a:lnTo>
                    <a:lnTo>
                      <a:pt x="609" y="594"/>
                    </a:lnTo>
                    <a:lnTo>
                      <a:pt x="609" y="597"/>
                    </a:lnTo>
                    <a:lnTo>
                      <a:pt x="609" y="597"/>
                    </a:lnTo>
                    <a:lnTo>
                      <a:pt x="610" y="596"/>
                    </a:lnTo>
                    <a:lnTo>
                      <a:pt x="610" y="595"/>
                    </a:lnTo>
                    <a:lnTo>
                      <a:pt x="610" y="596"/>
                    </a:lnTo>
                    <a:lnTo>
                      <a:pt x="611" y="592"/>
                    </a:lnTo>
                    <a:lnTo>
                      <a:pt x="611" y="594"/>
                    </a:lnTo>
                    <a:lnTo>
                      <a:pt x="611" y="592"/>
                    </a:lnTo>
                    <a:lnTo>
                      <a:pt x="612" y="590"/>
                    </a:lnTo>
                    <a:lnTo>
                      <a:pt x="612" y="588"/>
                    </a:lnTo>
                    <a:lnTo>
                      <a:pt x="614" y="588"/>
                    </a:lnTo>
                    <a:lnTo>
                      <a:pt x="614" y="587"/>
                    </a:lnTo>
                    <a:lnTo>
                      <a:pt x="614" y="585"/>
                    </a:lnTo>
                    <a:lnTo>
                      <a:pt x="615" y="587"/>
                    </a:lnTo>
                    <a:lnTo>
                      <a:pt x="615" y="588"/>
                    </a:lnTo>
                    <a:lnTo>
                      <a:pt x="615" y="590"/>
                    </a:lnTo>
                    <a:lnTo>
                      <a:pt x="616" y="594"/>
                    </a:lnTo>
                    <a:lnTo>
                      <a:pt x="616" y="596"/>
                    </a:lnTo>
                    <a:lnTo>
                      <a:pt x="616" y="596"/>
                    </a:lnTo>
                    <a:lnTo>
                      <a:pt x="617" y="597"/>
                    </a:lnTo>
                    <a:lnTo>
                      <a:pt x="617" y="596"/>
                    </a:lnTo>
                    <a:lnTo>
                      <a:pt x="618" y="596"/>
                    </a:lnTo>
                    <a:lnTo>
                      <a:pt x="618" y="595"/>
                    </a:lnTo>
                    <a:lnTo>
                      <a:pt x="618" y="596"/>
                    </a:lnTo>
                    <a:lnTo>
                      <a:pt x="619" y="596"/>
                    </a:lnTo>
                    <a:lnTo>
                      <a:pt x="619" y="594"/>
                    </a:lnTo>
                    <a:lnTo>
                      <a:pt x="619" y="594"/>
                    </a:lnTo>
                    <a:lnTo>
                      <a:pt x="620" y="595"/>
                    </a:lnTo>
                    <a:lnTo>
                      <a:pt x="620" y="594"/>
                    </a:lnTo>
                    <a:lnTo>
                      <a:pt x="620" y="594"/>
                    </a:lnTo>
                    <a:lnTo>
                      <a:pt x="621" y="592"/>
                    </a:lnTo>
                    <a:lnTo>
                      <a:pt x="621" y="592"/>
                    </a:lnTo>
                    <a:lnTo>
                      <a:pt x="623" y="591"/>
                    </a:lnTo>
                    <a:lnTo>
                      <a:pt x="623" y="592"/>
                    </a:lnTo>
                    <a:lnTo>
                      <a:pt x="623" y="595"/>
                    </a:lnTo>
                    <a:lnTo>
                      <a:pt x="624" y="597"/>
                    </a:lnTo>
                    <a:lnTo>
                      <a:pt x="624" y="596"/>
                    </a:lnTo>
                    <a:lnTo>
                      <a:pt x="624" y="596"/>
                    </a:lnTo>
                    <a:lnTo>
                      <a:pt x="625" y="596"/>
                    </a:lnTo>
                    <a:lnTo>
                      <a:pt x="625" y="597"/>
                    </a:lnTo>
                    <a:lnTo>
                      <a:pt x="625" y="597"/>
                    </a:lnTo>
                    <a:lnTo>
                      <a:pt x="626" y="596"/>
                    </a:lnTo>
                    <a:lnTo>
                      <a:pt x="626" y="597"/>
                    </a:lnTo>
                    <a:lnTo>
                      <a:pt x="627" y="596"/>
                    </a:lnTo>
                    <a:lnTo>
                      <a:pt x="627" y="597"/>
                    </a:lnTo>
                    <a:lnTo>
                      <a:pt x="627" y="595"/>
                    </a:lnTo>
                    <a:lnTo>
                      <a:pt x="628" y="595"/>
                    </a:lnTo>
                    <a:lnTo>
                      <a:pt x="628" y="596"/>
                    </a:lnTo>
                    <a:lnTo>
                      <a:pt x="628" y="596"/>
                    </a:lnTo>
                    <a:lnTo>
                      <a:pt x="629" y="594"/>
                    </a:lnTo>
                    <a:lnTo>
                      <a:pt x="629" y="595"/>
                    </a:lnTo>
                    <a:lnTo>
                      <a:pt x="629" y="594"/>
                    </a:lnTo>
                    <a:lnTo>
                      <a:pt x="630" y="594"/>
                    </a:lnTo>
                    <a:lnTo>
                      <a:pt x="630" y="592"/>
                    </a:lnTo>
                    <a:lnTo>
                      <a:pt x="632" y="592"/>
                    </a:lnTo>
                    <a:lnTo>
                      <a:pt x="632" y="590"/>
                    </a:lnTo>
                    <a:lnTo>
                      <a:pt x="632" y="590"/>
                    </a:lnTo>
                    <a:lnTo>
                      <a:pt x="633" y="591"/>
                    </a:lnTo>
                    <a:lnTo>
                      <a:pt x="633" y="592"/>
                    </a:lnTo>
                    <a:lnTo>
                      <a:pt x="633" y="595"/>
                    </a:lnTo>
                    <a:lnTo>
                      <a:pt x="634" y="594"/>
                    </a:lnTo>
                    <a:lnTo>
                      <a:pt x="634" y="591"/>
                    </a:lnTo>
                    <a:lnTo>
                      <a:pt x="634" y="592"/>
                    </a:lnTo>
                    <a:lnTo>
                      <a:pt x="635" y="591"/>
                    </a:lnTo>
                    <a:lnTo>
                      <a:pt x="635" y="592"/>
                    </a:lnTo>
                    <a:lnTo>
                      <a:pt x="636" y="588"/>
                    </a:lnTo>
                    <a:lnTo>
                      <a:pt x="636" y="589"/>
                    </a:lnTo>
                    <a:lnTo>
                      <a:pt x="636" y="589"/>
                    </a:lnTo>
                    <a:lnTo>
                      <a:pt x="637" y="588"/>
                    </a:lnTo>
                    <a:lnTo>
                      <a:pt x="637" y="589"/>
                    </a:lnTo>
                    <a:lnTo>
                      <a:pt x="637" y="591"/>
                    </a:lnTo>
                    <a:lnTo>
                      <a:pt x="638" y="594"/>
                    </a:lnTo>
                    <a:lnTo>
                      <a:pt x="638" y="595"/>
                    </a:lnTo>
                    <a:lnTo>
                      <a:pt x="638" y="595"/>
                    </a:lnTo>
                    <a:lnTo>
                      <a:pt x="639" y="596"/>
                    </a:lnTo>
                    <a:lnTo>
                      <a:pt x="639" y="597"/>
                    </a:lnTo>
                    <a:lnTo>
                      <a:pt x="641" y="597"/>
                    </a:lnTo>
                    <a:lnTo>
                      <a:pt x="641" y="597"/>
                    </a:lnTo>
                    <a:lnTo>
                      <a:pt x="641" y="597"/>
                    </a:lnTo>
                    <a:lnTo>
                      <a:pt x="642" y="596"/>
                    </a:lnTo>
                    <a:lnTo>
                      <a:pt x="642" y="597"/>
                    </a:lnTo>
                    <a:lnTo>
                      <a:pt x="642" y="598"/>
                    </a:lnTo>
                    <a:lnTo>
                      <a:pt x="643" y="598"/>
                    </a:lnTo>
                    <a:lnTo>
                      <a:pt x="643" y="599"/>
                    </a:lnTo>
                    <a:lnTo>
                      <a:pt x="643" y="600"/>
                    </a:lnTo>
                    <a:lnTo>
                      <a:pt x="644" y="601"/>
                    </a:lnTo>
                    <a:lnTo>
                      <a:pt x="644" y="600"/>
                    </a:lnTo>
                    <a:lnTo>
                      <a:pt x="645" y="601"/>
                    </a:lnTo>
                    <a:lnTo>
                      <a:pt x="645" y="598"/>
                    </a:lnTo>
                    <a:lnTo>
                      <a:pt x="645" y="597"/>
                    </a:lnTo>
                    <a:lnTo>
                      <a:pt x="646" y="596"/>
                    </a:lnTo>
                    <a:lnTo>
                      <a:pt x="646" y="594"/>
                    </a:lnTo>
                    <a:lnTo>
                      <a:pt x="646" y="595"/>
                    </a:lnTo>
                    <a:lnTo>
                      <a:pt x="647" y="595"/>
                    </a:lnTo>
                    <a:lnTo>
                      <a:pt x="647" y="595"/>
                    </a:lnTo>
                    <a:lnTo>
                      <a:pt x="648" y="596"/>
                    </a:lnTo>
                    <a:lnTo>
                      <a:pt x="648" y="596"/>
                    </a:lnTo>
                    <a:lnTo>
                      <a:pt x="648" y="595"/>
                    </a:lnTo>
                    <a:lnTo>
                      <a:pt x="650" y="594"/>
                    </a:lnTo>
                    <a:lnTo>
                      <a:pt x="650" y="594"/>
                    </a:lnTo>
                    <a:lnTo>
                      <a:pt x="650" y="589"/>
                    </a:lnTo>
                    <a:lnTo>
                      <a:pt x="651" y="590"/>
                    </a:lnTo>
                    <a:lnTo>
                      <a:pt x="651" y="589"/>
                    </a:lnTo>
                    <a:lnTo>
                      <a:pt x="651" y="589"/>
                    </a:lnTo>
                    <a:lnTo>
                      <a:pt x="652" y="590"/>
                    </a:lnTo>
                    <a:lnTo>
                      <a:pt x="652" y="589"/>
                    </a:lnTo>
                    <a:lnTo>
                      <a:pt x="653" y="592"/>
                    </a:lnTo>
                    <a:lnTo>
                      <a:pt x="653" y="595"/>
                    </a:lnTo>
                    <a:lnTo>
                      <a:pt x="653" y="595"/>
                    </a:lnTo>
                    <a:lnTo>
                      <a:pt x="654" y="598"/>
                    </a:lnTo>
                    <a:lnTo>
                      <a:pt x="654" y="597"/>
                    </a:lnTo>
                    <a:lnTo>
                      <a:pt x="654" y="600"/>
                    </a:lnTo>
                    <a:lnTo>
                      <a:pt x="655" y="600"/>
                    </a:lnTo>
                    <a:lnTo>
                      <a:pt x="655" y="598"/>
                    </a:lnTo>
                    <a:lnTo>
                      <a:pt x="655" y="597"/>
                    </a:lnTo>
                    <a:lnTo>
                      <a:pt x="656" y="595"/>
                    </a:lnTo>
                    <a:lnTo>
                      <a:pt x="656" y="592"/>
                    </a:lnTo>
                    <a:lnTo>
                      <a:pt x="657" y="591"/>
                    </a:lnTo>
                    <a:lnTo>
                      <a:pt x="657" y="590"/>
                    </a:lnTo>
                    <a:lnTo>
                      <a:pt x="657" y="590"/>
                    </a:lnTo>
                    <a:lnTo>
                      <a:pt x="659" y="590"/>
                    </a:lnTo>
                    <a:lnTo>
                      <a:pt x="659" y="592"/>
                    </a:lnTo>
                    <a:lnTo>
                      <a:pt x="659" y="592"/>
                    </a:lnTo>
                    <a:lnTo>
                      <a:pt x="660" y="592"/>
                    </a:lnTo>
                    <a:lnTo>
                      <a:pt x="660" y="592"/>
                    </a:lnTo>
                    <a:lnTo>
                      <a:pt x="660" y="594"/>
                    </a:lnTo>
                    <a:lnTo>
                      <a:pt x="661" y="592"/>
                    </a:lnTo>
                    <a:lnTo>
                      <a:pt x="661" y="592"/>
                    </a:lnTo>
                    <a:lnTo>
                      <a:pt x="662" y="591"/>
                    </a:lnTo>
                    <a:lnTo>
                      <a:pt x="662" y="591"/>
                    </a:lnTo>
                    <a:lnTo>
                      <a:pt x="662" y="592"/>
                    </a:lnTo>
                    <a:lnTo>
                      <a:pt x="663" y="592"/>
                    </a:lnTo>
                    <a:lnTo>
                      <a:pt x="663" y="592"/>
                    </a:lnTo>
                    <a:lnTo>
                      <a:pt x="663" y="595"/>
                    </a:lnTo>
                    <a:lnTo>
                      <a:pt x="664" y="594"/>
                    </a:lnTo>
                    <a:lnTo>
                      <a:pt x="664" y="596"/>
                    </a:lnTo>
                    <a:lnTo>
                      <a:pt x="664" y="596"/>
                    </a:lnTo>
                    <a:lnTo>
                      <a:pt x="665" y="596"/>
                    </a:lnTo>
                    <a:lnTo>
                      <a:pt x="665" y="597"/>
                    </a:lnTo>
                    <a:lnTo>
                      <a:pt x="666" y="596"/>
                    </a:lnTo>
                    <a:lnTo>
                      <a:pt x="666" y="594"/>
                    </a:lnTo>
                    <a:lnTo>
                      <a:pt x="666" y="594"/>
                    </a:lnTo>
                    <a:lnTo>
                      <a:pt x="668" y="592"/>
                    </a:lnTo>
                    <a:lnTo>
                      <a:pt x="668" y="591"/>
                    </a:lnTo>
                    <a:lnTo>
                      <a:pt x="668" y="592"/>
                    </a:lnTo>
                    <a:lnTo>
                      <a:pt x="669" y="595"/>
                    </a:lnTo>
                    <a:lnTo>
                      <a:pt x="669" y="595"/>
                    </a:lnTo>
                    <a:lnTo>
                      <a:pt x="669" y="594"/>
                    </a:lnTo>
                    <a:lnTo>
                      <a:pt x="670" y="594"/>
                    </a:lnTo>
                    <a:lnTo>
                      <a:pt x="670" y="592"/>
                    </a:lnTo>
                    <a:lnTo>
                      <a:pt x="671" y="594"/>
                    </a:lnTo>
                    <a:lnTo>
                      <a:pt x="671" y="594"/>
                    </a:lnTo>
                    <a:lnTo>
                      <a:pt x="671" y="592"/>
                    </a:lnTo>
                    <a:lnTo>
                      <a:pt x="672" y="594"/>
                    </a:lnTo>
                    <a:lnTo>
                      <a:pt x="672" y="594"/>
                    </a:lnTo>
                    <a:lnTo>
                      <a:pt x="672" y="592"/>
                    </a:lnTo>
                    <a:lnTo>
                      <a:pt x="673" y="594"/>
                    </a:lnTo>
                    <a:lnTo>
                      <a:pt x="673" y="596"/>
                    </a:lnTo>
                    <a:lnTo>
                      <a:pt x="673" y="596"/>
                    </a:lnTo>
                    <a:lnTo>
                      <a:pt x="674" y="597"/>
                    </a:lnTo>
                    <a:lnTo>
                      <a:pt x="674" y="599"/>
                    </a:lnTo>
                    <a:lnTo>
                      <a:pt x="675" y="598"/>
                    </a:lnTo>
                    <a:lnTo>
                      <a:pt x="675" y="598"/>
                    </a:lnTo>
                    <a:lnTo>
                      <a:pt x="675" y="598"/>
                    </a:lnTo>
                    <a:lnTo>
                      <a:pt x="677" y="597"/>
                    </a:lnTo>
                    <a:lnTo>
                      <a:pt x="677" y="597"/>
                    </a:lnTo>
                    <a:lnTo>
                      <a:pt x="677" y="597"/>
                    </a:lnTo>
                    <a:lnTo>
                      <a:pt x="678" y="595"/>
                    </a:lnTo>
                    <a:lnTo>
                      <a:pt x="678" y="594"/>
                    </a:lnTo>
                    <a:lnTo>
                      <a:pt x="678" y="595"/>
                    </a:lnTo>
                    <a:lnTo>
                      <a:pt x="679" y="595"/>
                    </a:lnTo>
                    <a:lnTo>
                      <a:pt x="679" y="594"/>
                    </a:lnTo>
                    <a:lnTo>
                      <a:pt x="680" y="594"/>
                    </a:lnTo>
                    <a:lnTo>
                      <a:pt x="680" y="594"/>
                    </a:lnTo>
                    <a:lnTo>
                      <a:pt x="680" y="595"/>
                    </a:lnTo>
                    <a:lnTo>
                      <a:pt x="681" y="594"/>
                    </a:lnTo>
                    <a:lnTo>
                      <a:pt x="681" y="594"/>
                    </a:lnTo>
                    <a:lnTo>
                      <a:pt x="681" y="594"/>
                    </a:lnTo>
                    <a:lnTo>
                      <a:pt x="682" y="595"/>
                    </a:lnTo>
                    <a:lnTo>
                      <a:pt x="682" y="595"/>
                    </a:lnTo>
                    <a:lnTo>
                      <a:pt x="682" y="594"/>
                    </a:lnTo>
                    <a:lnTo>
                      <a:pt x="683" y="592"/>
                    </a:lnTo>
                    <a:lnTo>
                      <a:pt x="683" y="592"/>
                    </a:lnTo>
                    <a:lnTo>
                      <a:pt x="684" y="592"/>
                    </a:lnTo>
                    <a:lnTo>
                      <a:pt x="684" y="594"/>
                    </a:lnTo>
                    <a:lnTo>
                      <a:pt x="684" y="595"/>
                    </a:lnTo>
                    <a:lnTo>
                      <a:pt x="686" y="598"/>
                    </a:lnTo>
                    <a:lnTo>
                      <a:pt x="686" y="600"/>
                    </a:lnTo>
                    <a:lnTo>
                      <a:pt x="686" y="599"/>
                    </a:lnTo>
                    <a:lnTo>
                      <a:pt x="687" y="598"/>
                    </a:lnTo>
                    <a:lnTo>
                      <a:pt x="687" y="598"/>
                    </a:lnTo>
                    <a:lnTo>
                      <a:pt x="687" y="599"/>
                    </a:lnTo>
                    <a:lnTo>
                      <a:pt x="688" y="597"/>
                    </a:lnTo>
                    <a:lnTo>
                      <a:pt x="688" y="598"/>
                    </a:lnTo>
                    <a:lnTo>
                      <a:pt x="689" y="597"/>
                    </a:lnTo>
                    <a:lnTo>
                      <a:pt x="689" y="597"/>
                    </a:lnTo>
                    <a:lnTo>
                      <a:pt x="689" y="596"/>
                    </a:lnTo>
                    <a:lnTo>
                      <a:pt x="690" y="598"/>
                    </a:lnTo>
                    <a:lnTo>
                      <a:pt x="690" y="599"/>
                    </a:lnTo>
                    <a:lnTo>
                      <a:pt x="690" y="601"/>
                    </a:lnTo>
                    <a:lnTo>
                      <a:pt x="691" y="603"/>
                    </a:lnTo>
                    <a:lnTo>
                      <a:pt x="691" y="604"/>
                    </a:lnTo>
                    <a:lnTo>
                      <a:pt x="692" y="604"/>
                    </a:lnTo>
                    <a:lnTo>
                      <a:pt x="692" y="604"/>
                    </a:lnTo>
                    <a:lnTo>
                      <a:pt x="692" y="600"/>
                    </a:lnTo>
                    <a:lnTo>
                      <a:pt x="693" y="600"/>
                    </a:lnTo>
                    <a:lnTo>
                      <a:pt x="693" y="598"/>
                    </a:lnTo>
                    <a:lnTo>
                      <a:pt x="693" y="600"/>
                    </a:lnTo>
                    <a:lnTo>
                      <a:pt x="695" y="600"/>
                    </a:lnTo>
                    <a:lnTo>
                      <a:pt x="695" y="599"/>
                    </a:lnTo>
                    <a:lnTo>
                      <a:pt x="695" y="598"/>
                    </a:lnTo>
                    <a:lnTo>
                      <a:pt x="696" y="596"/>
                    </a:lnTo>
                    <a:lnTo>
                      <a:pt x="696" y="596"/>
                    </a:lnTo>
                    <a:lnTo>
                      <a:pt x="697" y="597"/>
                    </a:lnTo>
                    <a:lnTo>
                      <a:pt x="697" y="596"/>
                    </a:lnTo>
                    <a:lnTo>
                      <a:pt x="697" y="598"/>
                    </a:lnTo>
                    <a:lnTo>
                      <a:pt x="698" y="600"/>
                    </a:lnTo>
                    <a:lnTo>
                      <a:pt x="698" y="601"/>
                    </a:lnTo>
                    <a:lnTo>
                      <a:pt x="698" y="604"/>
                    </a:lnTo>
                    <a:lnTo>
                      <a:pt x="699" y="603"/>
                    </a:lnTo>
                    <a:lnTo>
                      <a:pt x="699" y="603"/>
                    </a:lnTo>
                    <a:lnTo>
                      <a:pt x="699" y="603"/>
                    </a:lnTo>
                    <a:lnTo>
                      <a:pt x="700" y="604"/>
                    </a:lnTo>
                    <a:lnTo>
                      <a:pt x="700" y="603"/>
                    </a:lnTo>
                    <a:lnTo>
                      <a:pt x="701" y="603"/>
                    </a:lnTo>
                    <a:lnTo>
                      <a:pt x="701" y="600"/>
                    </a:lnTo>
                    <a:lnTo>
                      <a:pt x="701" y="603"/>
                    </a:lnTo>
                    <a:lnTo>
                      <a:pt x="702" y="601"/>
                    </a:lnTo>
                    <a:lnTo>
                      <a:pt x="702" y="600"/>
                    </a:lnTo>
                    <a:lnTo>
                      <a:pt x="702" y="601"/>
                    </a:lnTo>
                    <a:lnTo>
                      <a:pt x="704" y="601"/>
                    </a:lnTo>
                    <a:lnTo>
                      <a:pt x="704" y="601"/>
                    </a:lnTo>
                    <a:lnTo>
                      <a:pt x="704" y="599"/>
                    </a:lnTo>
                    <a:lnTo>
                      <a:pt x="705" y="597"/>
                    </a:lnTo>
                    <a:lnTo>
                      <a:pt x="705" y="597"/>
                    </a:lnTo>
                    <a:lnTo>
                      <a:pt x="706" y="595"/>
                    </a:lnTo>
                    <a:lnTo>
                      <a:pt x="706" y="591"/>
                    </a:lnTo>
                    <a:lnTo>
                      <a:pt x="706" y="590"/>
                    </a:lnTo>
                    <a:lnTo>
                      <a:pt x="707" y="591"/>
                    </a:lnTo>
                    <a:lnTo>
                      <a:pt x="707" y="590"/>
                    </a:lnTo>
                    <a:lnTo>
                      <a:pt x="707" y="591"/>
                    </a:lnTo>
                    <a:lnTo>
                      <a:pt x="708" y="592"/>
                    </a:lnTo>
                    <a:lnTo>
                      <a:pt x="708" y="596"/>
                    </a:lnTo>
                    <a:lnTo>
                      <a:pt x="708" y="597"/>
                    </a:lnTo>
                    <a:lnTo>
                      <a:pt x="709" y="597"/>
                    </a:lnTo>
                    <a:lnTo>
                      <a:pt x="709" y="597"/>
                    </a:lnTo>
                    <a:lnTo>
                      <a:pt x="710" y="596"/>
                    </a:lnTo>
                    <a:lnTo>
                      <a:pt x="710" y="596"/>
                    </a:lnTo>
                    <a:lnTo>
                      <a:pt x="710" y="594"/>
                    </a:lnTo>
                    <a:lnTo>
                      <a:pt x="711" y="592"/>
                    </a:lnTo>
                    <a:lnTo>
                      <a:pt x="711" y="594"/>
                    </a:lnTo>
                    <a:lnTo>
                      <a:pt x="711" y="596"/>
                    </a:lnTo>
                    <a:lnTo>
                      <a:pt x="713" y="597"/>
                    </a:lnTo>
                    <a:lnTo>
                      <a:pt x="713" y="597"/>
                    </a:lnTo>
                    <a:lnTo>
                      <a:pt x="713" y="596"/>
                    </a:lnTo>
                    <a:lnTo>
                      <a:pt x="714" y="596"/>
                    </a:lnTo>
                    <a:lnTo>
                      <a:pt x="714" y="597"/>
                    </a:lnTo>
                    <a:lnTo>
                      <a:pt x="715" y="596"/>
                    </a:lnTo>
                    <a:lnTo>
                      <a:pt x="715" y="596"/>
                    </a:lnTo>
                    <a:lnTo>
                      <a:pt x="715" y="595"/>
                    </a:lnTo>
                    <a:lnTo>
                      <a:pt x="716" y="595"/>
                    </a:lnTo>
                    <a:lnTo>
                      <a:pt x="716" y="594"/>
                    </a:lnTo>
                    <a:lnTo>
                      <a:pt x="716" y="594"/>
                    </a:lnTo>
                    <a:lnTo>
                      <a:pt x="717" y="590"/>
                    </a:lnTo>
                    <a:lnTo>
                      <a:pt x="717" y="592"/>
                    </a:lnTo>
                    <a:lnTo>
                      <a:pt x="717" y="590"/>
                    </a:lnTo>
                    <a:lnTo>
                      <a:pt x="718" y="590"/>
                    </a:lnTo>
                    <a:lnTo>
                      <a:pt x="718" y="589"/>
                    </a:lnTo>
                    <a:lnTo>
                      <a:pt x="719" y="589"/>
                    </a:lnTo>
                    <a:lnTo>
                      <a:pt x="719" y="590"/>
                    </a:lnTo>
                    <a:lnTo>
                      <a:pt x="719" y="589"/>
                    </a:lnTo>
                    <a:lnTo>
                      <a:pt x="720" y="588"/>
                    </a:lnTo>
                    <a:lnTo>
                      <a:pt x="720" y="588"/>
                    </a:lnTo>
                    <a:lnTo>
                      <a:pt x="720" y="586"/>
                    </a:lnTo>
                    <a:lnTo>
                      <a:pt x="722" y="588"/>
                    </a:lnTo>
                    <a:lnTo>
                      <a:pt x="722" y="587"/>
                    </a:lnTo>
                    <a:lnTo>
                      <a:pt x="722" y="587"/>
                    </a:lnTo>
                    <a:lnTo>
                      <a:pt x="723" y="587"/>
                    </a:lnTo>
                    <a:lnTo>
                      <a:pt x="723" y="587"/>
                    </a:lnTo>
                    <a:lnTo>
                      <a:pt x="724" y="588"/>
                    </a:lnTo>
                    <a:lnTo>
                      <a:pt x="724" y="591"/>
                    </a:lnTo>
                    <a:lnTo>
                      <a:pt x="724" y="594"/>
                    </a:lnTo>
                    <a:lnTo>
                      <a:pt x="725" y="596"/>
                    </a:lnTo>
                    <a:lnTo>
                      <a:pt x="725" y="598"/>
                    </a:lnTo>
                    <a:lnTo>
                      <a:pt x="725" y="598"/>
                    </a:lnTo>
                    <a:lnTo>
                      <a:pt x="726" y="601"/>
                    </a:lnTo>
                    <a:lnTo>
                      <a:pt x="726" y="601"/>
                    </a:lnTo>
                    <a:lnTo>
                      <a:pt x="726" y="601"/>
                    </a:lnTo>
                    <a:lnTo>
                      <a:pt x="727" y="598"/>
                    </a:lnTo>
                    <a:lnTo>
                      <a:pt x="727" y="596"/>
                    </a:lnTo>
                    <a:lnTo>
                      <a:pt x="728" y="594"/>
                    </a:lnTo>
                    <a:lnTo>
                      <a:pt x="728" y="590"/>
                    </a:lnTo>
                    <a:lnTo>
                      <a:pt x="728" y="589"/>
                    </a:lnTo>
                    <a:lnTo>
                      <a:pt x="729" y="590"/>
                    </a:lnTo>
                    <a:lnTo>
                      <a:pt x="729" y="590"/>
                    </a:lnTo>
                    <a:lnTo>
                      <a:pt x="729" y="591"/>
                    </a:lnTo>
                    <a:lnTo>
                      <a:pt x="731" y="591"/>
                    </a:lnTo>
                    <a:lnTo>
                      <a:pt x="731" y="590"/>
                    </a:lnTo>
                    <a:lnTo>
                      <a:pt x="731" y="589"/>
                    </a:lnTo>
                    <a:lnTo>
                      <a:pt x="732" y="589"/>
                    </a:lnTo>
                    <a:lnTo>
                      <a:pt x="732" y="588"/>
                    </a:lnTo>
                    <a:lnTo>
                      <a:pt x="733" y="587"/>
                    </a:lnTo>
                    <a:lnTo>
                      <a:pt x="733" y="586"/>
                    </a:lnTo>
                    <a:lnTo>
                      <a:pt x="733" y="585"/>
                    </a:lnTo>
                    <a:lnTo>
                      <a:pt x="734" y="586"/>
                    </a:lnTo>
                    <a:lnTo>
                      <a:pt x="734" y="586"/>
                    </a:lnTo>
                    <a:lnTo>
                      <a:pt x="734" y="587"/>
                    </a:lnTo>
                    <a:lnTo>
                      <a:pt x="735" y="587"/>
                    </a:lnTo>
                    <a:lnTo>
                      <a:pt x="735" y="588"/>
                    </a:lnTo>
                    <a:lnTo>
                      <a:pt x="736" y="589"/>
                    </a:lnTo>
                    <a:lnTo>
                      <a:pt x="736" y="590"/>
                    </a:lnTo>
                    <a:lnTo>
                      <a:pt x="736" y="591"/>
                    </a:lnTo>
                    <a:lnTo>
                      <a:pt x="737" y="592"/>
                    </a:lnTo>
                    <a:lnTo>
                      <a:pt x="737" y="591"/>
                    </a:lnTo>
                    <a:lnTo>
                      <a:pt x="737" y="592"/>
                    </a:lnTo>
                    <a:lnTo>
                      <a:pt x="738" y="590"/>
                    </a:lnTo>
                    <a:lnTo>
                      <a:pt x="738" y="589"/>
                    </a:lnTo>
                    <a:lnTo>
                      <a:pt x="738" y="589"/>
                    </a:lnTo>
                    <a:lnTo>
                      <a:pt x="740" y="589"/>
                    </a:lnTo>
                    <a:lnTo>
                      <a:pt x="740" y="589"/>
                    </a:lnTo>
                    <a:lnTo>
                      <a:pt x="741" y="589"/>
                    </a:lnTo>
                    <a:lnTo>
                      <a:pt x="741" y="588"/>
                    </a:lnTo>
                    <a:lnTo>
                      <a:pt x="741" y="590"/>
                    </a:lnTo>
                    <a:lnTo>
                      <a:pt x="742" y="589"/>
                    </a:lnTo>
                    <a:lnTo>
                      <a:pt x="742" y="590"/>
                    </a:lnTo>
                    <a:lnTo>
                      <a:pt x="742" y="592"/>
                    </a:lnTo>
                    <a:lnTo>
                      <a:pt x="743" y="591"/>
                    </a:lnTo>
                    <a:lnTo>
                      <a:pt x="743" y="590"/>
                    </a:lnTo>
                    <a:lnTo>
                      <a:pt x="743" y="587"/>
                    </a:lnTo>
                    <a:lnTo>
                      <a:pt x="744" y="587"/>
                    </a:lnTo>
                    <a:lnTo>
                      <a:pt x="744" y="585"/>
                    </a:lnTo>
                    <a:lnTo>
                      <a:pt x="745" y="582"/>
                    </a:lnTo>
                    <a:lnTo>
                      <a:pt x="745" y="582"/>
                    </a:lnTo>
                    <a:lnTo>
                      <a:pt x="745" y="582"/>
                    </a:lnTo>
                    <a:lnTo>
                      <a:pt x="746" y="585"/>
                    </a:lnTo>
                    <a:lnTo>
                      <a:pt x="746" y="585"/>
                    </a:lnTo>
                    <a:lnTo>
                      <a:pt x="746" y="583"/>
                    </a:lnTo>
                    <a:lnTo>
                      <a:pt x="747" y="585"/>
                    </a:lnTo>
                    <a:lnTo>
                      <a:pt x="747" y="585"/>
                    </a:lnTo>
                    <a:lnTo>
                      <a:pt x="747" y="585"/>
                    </a:lnTo>
                    <a:lnTo>
                      <a:pt x="749" y="586"/>
                    </a:lnTo>
                    <a:lnTo>
                      <a:pt x="749" y="585"/>
                    </a:lnTo>
                    <a:lnTo>
                      <a:pt x="750" y="586"/>
                    </a:lnTo>
                    <a:lnTo>
                      <a:pt x="750" y="585"/>
                    </a:lnTo>
                    <a:lnTo>
                      <a:pt x="750" y="585"/>
                    </a:lnTo>
                    <a:lnTo>
                      <a:pt x="751" y="586"/>
                    </a:lnTo>
                    <a:lnTo>
                      <a:pt x="751" y="588"/>
                    </a:lnTo>
                    <a:lnTo>
                      <a:pt x="751" y="587"/>
                    </a:lnTo>
                    <a:lnTo>
                      <a:pt x="752" y="587"/>
                    </a:lnTo>
                    <a:lnTo>
                      <a:pt x="752" y="588"/>
                    </a:lnTo>
                    <a:lnTo>
                      <a:pt x="752" y="588"/>
                    </a:lnTo>
                    <a:lnTo>
                      <a:pt x="753" y="587"/>
                    </a:lnTo>
                    <a:lnTo>
                      <a:pt x="753" y="586"/>
                    </a:lnTo>
                    <a:lnTo>
                      <a:pt x="754" y="586"/>
                    </a:lnTo>
                    <a:lnTo>
                      <a:pt x="754" y="585"/>
                    </a:lnTo>
                    <a:lnTo>
                      <a:pt x="754" y="585"/>
                    </a:lnTo>
                    <a:lnTo>
                      <a:pt x="755" y="585"/>
                    </a:lnTo>
                    <a:lnTo>
                      <a:pt x="755" y="587"/>
                    </a:lnTo>
                    <a:lnTo>
                      <a:pt x="755" y="588"/>
                    </a:lnTo>
                    <a:lnTo>
                      <a:pt x="756" y="589"/>
                    </a:lnTo>
                    <a:lnTo>
                      <a:pt x="756" y="591"/>
                    </a:lnTo>
                    <a:lnTo>
                      <a:pt x="756" y="590"/>
                    </a:lnTo>
                    <a:lnTo>
                      <a:pt x="758" y="589"/>
                    </a:lnTo>
                    <a:lnTo>
                      <a:pt x="758" y="589"/>
                    </a:lnTo>
                    <a:lnTo>
                      <a:pt x="759" y="588"/>
                    </a:lnTo>
                    <a:lnTo>
                      <a:pt x="759" y="588"/>
                    </a:lnTo>
                    <a:lnTo>
                      <a:pt x="759" y="588"/>
                    </a:lnTo>
                    <a:lnTo>
                      <a:pt x="760" y="588"/>
                    </a:lnTo>
                    <a:lnTo>
                      <a:pt x="760" y="589"/>
                    </a:lnTo>
                    <a:lnTo>
                      <a:pt x="760" y="589"/>
                    </a:lnTo>
                    <a:lnTo>
                      <a:pt x="761" y="589"/>
                    </a:lnTo>
                    <a:lnTo>
                      <a:pt x="761" y="590"/>
                    </a:lnTo>
                    <a:lnTo>
                      <a:pt x="761" y="592"/>
                    </a:lnTo>
                    <a:lnTo>
                      <a:pt x="762" y="590"/>
                    </a:lnTo>
                    <a:lnTo>
                      <a:pt x="762" y="591"/>
                    </a:lnTo>
                    <a:lnTo>
                      <a:pt x="763" y="590"/>
                    </a:lnTo>
                    <a:lnTo>
                      <a:pt x="763" y="590"/>
                    </a:lnTo>
                    <a:lnTo>
                      <a:pt x="763" y="590"/>
                    </a:lnTo>
                    <a:lnTo>
                      <a:pt x="764" y="591"/>
                    </a:lnTo>
                    <a:lnTo>
                      <a:pt x="764" y="591"/>
                    </a:lnTo>
                    <a:lnTo>
                      <a:pt x="764" y="590"/>
                    </a:lnTo>
                    <a:lnTo>
                      <a:pt x="765" y="588"/>
                    </a:lnTo>
                    <a:lnTo>
                      <a:pt x="765" y="588"/>
                    </a:lnTo>
                    <a:lnTo>
                      <a:pt x="765" y="588"/>
                    </a:lnTo>
                    <a:lnTo>
                      <a:pt x="767" y="590"/>
                    </a:lnTo>
                    <a:lnTo>
                      <a:pt x="767" y="590"/>
                    </a:lnTo>
                    <a:lnTo>
                      <a:pt x="768" y="590"/>
                    </a:lnTo>
                    <a:lnTo>
                      <a:pt x="768" y="590"/>
                    </a:lnTo>
                    <a:lnTo>
                      <a:pt x="768" y="592"/>
                    </a:lnTo>
                    <a:lnTo>
                      <a:pt x="769" y="592"/>
                    </a:lnTo>
                    <a:lnTo>
                      <a:pt x="769" y="592"/>
                    </a:lnTo>
                    <a:lnTo>
                      <a:pt x="769" y="594"/>
                    </a:lnTo>
                    <a:lnTo>
                      <a:pt x="770" y="595"/>
                    </a:lnTo>
                    <a:lnTo>
                      <a:pt x="770" y="596"/>
                    </a:lnTo>
                    <a:lnTo>
                      <a:pt x="770" y="595"/>
                    </a:lnTo>
                    <a:lnTo>
                      <a:pt x="771" y="595"/>
                    </a:lnTo>
                    <a:lnTo>
                      <a:pt x="771" y="596"/>
                    </a:lnTo>
                    <a:lnTo>
                      <a:pt x="772" y="595"/>
                    </a:lnTo>
                    <a:lnTo>
                      <a:pt x="772" y="598"/>
                    </a:lnTo>
                    <a:lnTo>
                      <a:pt x="772" y="598"/>
                    </a:lnTo>
                    <a:lnTo>
                      <a:pt x="773" y="598"/>
                    </a:lnTo>
                    <a:lnTo>
                      <a:pt x="773" y="598"/>
                    </a:lnTo>
                    <a:lnTo>
                      <a:pt x="773" y="599"/>
                    </a:lnTo>
                    <a:lnTo>
                      <a:pt x="774" y="601"/>
                    </a:lnTo>
                    <a:lnTo>
                      <a:pt x="774" y="598"/>
                    </a:lnTo>
                    <a:lnTo>
                      <a:pt x="774" y="598"/>
                    </a:lnTo>
                    <a:lnTo>
                      <a:pt x="776" y="598"/>
                    </a:lnTo>
                    <a:lnTo>
                      <a:pt x="776" y="597"/>
                    </a:lnTo>
                    <a:lnTo>
                      <a:pt x="777" y="597"/>
                    </a:lnTo>
                    <a:lnTo>
                      <a:pt x="777" y="597"/>
                    </a:lnTo>
                    <a:lnTo>
                      <a:pt x="777" y="596"/>
                    </a:lnTo>
                    <a:lnTo>
                      <a:pt x="778" y="597"/>
                    </a:lnTo>
                    <a:lnTo>
                      <a:pt x="778" y="594"/>
                    </a:lnTo>
                    <a:lnTo>
                      <a:pt x="778" y="595"/>
                    </a:lnTo>
                    <a:lnTo>
                      <a:pt x="779" y="595"/>
                    </a:lnTo>
                    <a:lnTo>
                      <a:pt x="779" y="595"/>
                    </a:lnTo>
                    <a:lnTo>
                      <a:pt x="780" y="596"/>
                    </a:lnTo>
                    <a:lnTo>
                      <a:pt x="780" y="597"/>
                    </a:lnTo>
                    <a:lnTo>
                      <a:pt x="780" y="598"/>
                    </a:lnTo>
                    <a:lnTo>
                      <a:pt x="781" y="600"/>
                    </a:lnTo>
                    <a:lnTo>
                      <a:pt x="781" y="600"/>
                    </a:lnTo>
                    <a:lnTo>
                      <a:pt x="781" y="600"/>
                    </a:lnTo>
                    <a:lnTo>
                      <a:pt x="782" y="600"/>
                    </a:lnTo>
                    <a:lnTo>
                      <a:pt x="782" y="600"/>
                    </a:lnTo>
                    <a:lnTo>
                      <a:pt x="782" y="601"/>
                    </a:lnTo>
                    <a:lnTo>
                      <a:pt x="783" y="600"/>
                    </a:lnTo>
                    <a:lnTo>
                      <a:pt x="783" y="600"/>
                    </a:lnTo>
                    <a:lnTo>
                      <a:pt x="785" y="598"/>
                    </a:lnTo>
                    <a:lnTo>
                      <a:pt x="785" y="598"/>
                    </a:lnTo>
                    <a:lnTo>
                      <a:pt x="785" y="598"/>
                    </a:lnTo>
                    <a:lnTo>
                      <a:pt x="786" y="596"/>
                    </a:lnTo>
                    <a:lnTo>
                      <a:pt x="786" y="596"/>
                    </a:lnTo>
                    <a:lnTo>
                      <a:pt x="786" y="596"/>
                    </a:lnTo>
                    <a:lnTo>
                      <a:pt x="787" y="597"/>
                    </a:lnTo>
                    <a:lnTo>
                      <a:pt x="787" y="596"/>
                    </a:lnTo>
                    <a:lnTo>
                      <a:pt x="787" y="597"/>
                    </a:lnTo>
                    <a:lnTo>
                      <a:pt x="788" y="598"/>
                    </a:lnTo>
                    <a:lnTo>
                      <a:pt x="788" y="600"/>
                    </a:lnTo>
                    <a:lnTo>
                      <a:pt x="789" y="600"/>
                    </a:lnTo>
                    <a:lnTo>
                      <a:pt x="789" y="597"/>
                    </a:lnTo>
                    <a:lnTo>
                      <a:pt x="789" y="597"/>
                    </a:lnTo>
                    <a:lnTo>
                      <a:pt x="790" y="597"/>
                    </a:lnTo>
                    <a:lnTo>
                      <a:pt x="790" y="598"/>
                    </a:lnTo>
                    <a:lnTo>
                      <a:pt x="790" y="598"/>
                    </a:lnTo>
                    <a:lnTo>
                      <a:pt x="791" y="598"/>
                    </a:lnTo>
                    <a:lnTo>
                      <a:pt x="791" y="597"/>
                    </a:lnTo>
                    <a:lnTo>
                      <a:pt x="791" y="597"/>
                    </a:lnTo>
                    <a:lnTo>
                      <a:pt x="792" y="598"/>
                    </a:lnTo>
                    <a:lnTo>
                      <a:pt x="792" y="601"/>
                    </a:lnTo>
                    <a:lnTo>
                      <a:pt x="794" y="599"/>
                    </a:lnTo>
                    <a:lnTo>
                      <a:pt x="794" y="598"/>
                    </a:lnTo>
                    <a:lnTo>
                      <a:pt x="794" y="600"/>
                    </a:lnTo>
                    <a:lnTo>
                      <a:pt x="795" y="599"/>
                    </a:lnTo>
                    <a:lnTo>
                      <a:pt x="795" y="599"/>
                    </a:lnTo>
                    <a:lnTo>
                      <a:pt x="795" y="600"/>
                    </a:lnTo>
                    <a:lnTo>
                      <a:pt x="796" y="599"/>
                    </a:lnTo>
                    <a:lnTo>
                      <a:pt x="796" y="598"/>
                    </a:lnTo>
                    <a:lnTo>
                      <a:pt x="796" y="599"/>
                    </a:lnTo>
                    <a:lnTo>
                      <a:pt x="797" y="599"/>
                    </a:lnTo>
                    <a:lnTo>
                      <a:pt x="797" y="598"/>
                    </a:lnTo>
                    <a:lnTo>
                      <a:pt x="798" y="596"/>
                    </a:lnTo>
                    <a:lnTo>
                      <a:pt x="798" y="594"/>
                    </a:lnTo>
                    <a:lnTo>
                      <a:pt x="798" y="594"/>
                    </a:lnTo>
                    <a:lnTo>
                      <a:pt x="799" y="595"/>
                    </a:lnTo>
                    <a:lnTo>
                      <a:pt x="799" y="596"/>
                    </a:lnTo>
                    <a:lnTo>
                      <a:pt x="799" y="596"/>
                    </a:lnTo>
                    <a:lnTo>
                      <a:pt x="800" y="596"/>
                    </a:lnTo>
                    <a:lnTo>
                      <a:pt x="800" y="595"/>
                    </a:lnTo>
                    <a:lnTo>
                      <a:pt x="800" y="594"/>
                    </a:lnTo>
                    <a:lnTo>
                      <a:pt x="801" y="596"/>
                    </a:lnTo>
                    <a:lnTo>
                      <a:pt x="801" y="597"/>
                    </a:lnTo>
                    <a:lnTo>
                      <a:pt x="802" y="597"/>
                    </a:lnTo>
                    <a:lnTo>
                      <a:pt x="802" y="597"/>
                    </a:lnTo>
                    <a:lnTo>
                      <a:pt x="802" y="598"/>
                    </a:lnTo>
                    <a:lnTo>
                      <a:pt x="804" y="598"/>
                    </a:lnTo>
                    <a:lnTo>
                      <a:pt x="804" y="600"/>
                    </a:lnTo>
                    <a:lnTo>
                      <a:pt x="804" y="598"/>
                    </a:lnTo>
                    <a:lnTo>
                      <a:pt x="805" y="600"/>
                    </a:lnTo>
                    <a:lnTo>
                      <a:pt x="805" y="600"/>
                    </a:lnTo>
                    <a:lnTo>
                      <a:pt x="805" y="599"/>
                    </a:lnTo>
                    <a:lnTo>
                      <a:pt x="806" y="600"/>
                    </a:lnTo>
                    <a:lnTo>
                      <a:pt x="806" y="601"/>
                    </a:lnTo>
                    <a:lnTo>
                      <a:pt x="807" y="603"/>
                    </a:lnTo>
                    <a:lnTo>
                      <a:pt x="807" y="603"/>
                    </a:lnTo>
                    <a:lnTo>
                      <a:pt x="807" y="601"/>
                    </a:lnTo>
                    <a:lnTo>
                      <a:pt x="808" y="600"/>
                    </a:lnTo>
                    <a:lnTo>
                      <a:pt x="808" y="600"/>
                    </a:lnTo>
                    <a:lnTo>
                      <a:pt x="808" y="600"/>
                    </a:lnTo>
                    <a:lnTo>
                      <a:pt x="809" y="600"/>
                    </a:lnTo>
                    <a:lnTo>
                      <a:pt x="809" y="599"/>
                    </a:lnTo>
                    <a:lnTo>
                      <a:pt x="809" y="599"/>
                    </a:lnTo>
                    <a:lnTo>
                      <a:pt x="810" y="600"/>
                    </a:lnTo>
                    <a:lnTo>
                      <a:pt x="810" y="601"/>
                    </a:lnTo>
                    <a:lnTo>
                      <a:pt x="811" y="598"/>
                    </a:lnTo>
                    <a:lnTo>
                      <a:pt x="811" y="597"/>
                    </a:lnTo>
                    <a:lnTo>
                      <a:pt x="811" y="596"/>
                    </a:lnTo>
                    <a:lnTo>
                      <a:pt x="813" y="596"/>
                    </a:lnTo>
                    <a:lnTo>
                      <a:pt x="813" y="595"/>
                    </a:lnTo>
                    <a:lnTo>
                      <a:pt x="813" y="594"/>
                    </a:lnTo>
                    <a:lnTo>
                      <a:pt x="814" y="594"/>
                    </a:lnTo>
                    <a:lnTo>
                      <a:pt x="814" y="594"/>
                    </a:lnTo>
                    <a:lnTo>
                      <a:pt x="814" y="592"/>
                    </a:lnTo>
                    <a:lnTo>
                      <a:pt x="815" y="590"/>
                    </a:lnTo>
                    <a:lnTo>
                      <a:pt x="815" y="590"/>
                    </a:lnTo>
                    <a:lnTo>
                      <a:pt x="816" y="589"/>
                    </a:lnTo>
                    <a:lnTo>
                      <a:pt x="816" y="589"/>
                    </a:lnTo>
                    <a:lnTo>
                      <a:pt x="816" y="590"/>
                    </a:lnTo>
                    <a:lnTo>
                      <a:pt x="817" y="592"/>
                    </a:lnTo>
                    <a:lnTo>
                      <a:pt x="817" y="592"/>
                    </a:lnTo>
                    <a:lnTo>
                      <a:pt x="817" y="595"/>
                    </a:lnTo>
                    <a:lnTo>
                      <a:pt x="818" y="596"/>
                    </a:lnTo>
                    <a:lnTo>
                      <a:pt x="818" y="597"/>
                    </a:lnTo>
                    <a:lnTo>
                      <a:pt x="818" y="598"/>
                    </a:lnTo>
                    <a:lnTo>
                      <a:pt x="819" y="596"/>
                    </a:lnTo>
                    <a:lnTo>
                      <a:pt x="819" y="597"/>
                    </a:lnTo>
                    <a:lnTo>
                      <a:pt x="820" y="596"/>
                    </a:lnTo>
                    <a:lnTo>
                      <a:pt x="820" y="597"/>
                    </a:lnTo>
                    <a:lnTo>
                      <a:pt x="820" y="598"/>
                    </a:lnTo>
                    <a:lnTo>
                      <a:pt x="822" y="598"/>
                    </a:lnTo>
                    <a:lnTo>
                      <a:pt x="822" y="599"/>
                    </a:lnTo>
                    <a:lnTo>
                      <a:pt x="822" y="589"/>
                    </a:lnTo>
                    <a:lnTo>
                      <a:pt x="823" y="563"/>
                    </a:lnTo>
                    <a:lnTo>
                      <a:pt x="823" y="547"/>
                    </a:lnTo>
                    <a:lnTo>
                      <a:pt x="824" y="544"/>
                    </a:lnTo>
                    <a:lnTo>
                      <a:pt x="824" y="550"/>
                    </a:lnTo>
                    <a:lnTo>
                      <a:pt x="824" y="560"/>
                    </a:lnTo>
                    <a:lnTo>
                      <a:pt x="825" y="568"/>
                    </a:lnTo>
                    <a:lnTo>
                      <a:pt x="825" y="576"/>
                    </a:lnTo>
                    <a:lnTo>
                      <a:pt x="825" y="580"/>
                    </a:lnTo>
                    <a:lnTo>
                      <a:pt x="826" y="585"/>
                    </a:lnTo>
                    <a:lnTo>
                      <a:pt x="826" y="588"/>
                    </a:lnTo>
                    <a:lnTo>
                      <a:pt x="826" y="589"/>
                    </a:lnTo>
                    <a:lnTo>
                      <a:pt x="827" y="587"/>
                    </a:lnTo>
                    <a:lnTo>
                      <a:pt x="827" y="586"/>
                    </a:lnTo>
                    <a:lnTo>
                      <a:pt x="828" y="582"/>
                    </a:lnTo>
                    <a:lnTo>
                      <a:pt x="828" y="579"/>
                    </a:lnTo>
                    <a:lnTo>
                      <a:pt x="828" y="578"/>
                    </a:lnTo>
                    <a:lnTo>
                      <a:pt x="829" y="576"/>
                    </a:lnTo>
                    <a:lnTo>
                      <a:pt x="829" y="574"/>
                    </a:lnTo>
                    <a:lnTo>
                      <a:pt x="829" y="571"/>
                    </a:lnTo>
                    <a:lnTo>
                      <a:pt x="831" y="571"/>
                    </a:lnTo>
                    <a:lnTo>
                      <a:pt x="831" y="569"/>
                    </a:lnTo>
                    <a:lnTo>
                      <a:pt x="831" y="567"/>
                    </a:lnTo>
                    <a:lnTo>
                      <a:pt x="832" y="567"/>
                    </a:lnTo>
                    <a:lnTo>
                      <a:pt x="832" y="563"/>
                    </a:lnTo>
                    <a:lnTo>
                      <a:pt x="833" y="563"/>
                    </a:lnTo>
                    <a:lnTo>
                      <a:pt x="833" y="560"/>
                    </a:lnTo>
                    <a:lnTo>
                      <a:pt x="833" y="558"/>
                    </a:lnTo>
                    <a:lnTo>
                      <a:pt x="834" y="556"/>
                    </a:lnTo>
                    <a:lnTo>
                      <a:pt x="834" y="555"/>
                    </a:lnTo>
                    <a:lnTo>
                      <a:pt x="834" y="554"/>
                    </a:lnTo>
                    <a:lnTo>
                      <a:pt x="835" y="554"/>
                    </a:lnTo>
                    <a:lnTo>
                      <a:pt x="835" y="552"/>
                    </a:lnTo>
                    <a:lnTo>
                      <a:pt x="835" y="550"/>
                    </a:lnTo>
                    <a:lnTo>
                      <a:pt x="836" y="547"/>
                    </a:lnTo>
                    <a:lnTo>
                      <a:pt x="836" y="546"/>
                    </a:lnTo>
                    <a:lnTo>
                      <a:pt x="837" y="545"/>
                    </a:lnTo>
                    <a:lnTo>
                      <a:pt x="837" y="544"/>
                    </a:lnTo>
                    <a:lnTo>
                      <a:pt x="837" y="544"/>
                    </a:lnTo>
                    <a:lnTo>
                      <a:pt x="838" y="542"/>
                    </a:lnTo>
                    <a:lnTo>
                      <a:pt x="838" y="542"/>
                    </a:lnTo>
                    <a:lnTo>
                      <a:pt x="838" y="541"/>
                    </a:lnTo>
                    <a:lnTo>
                      <a:pt x="840" y="541"/>
                    </a:lnTo>
                    <a:lnTo>
                      <a:pt x="840" y="537"/>
                    </a:lnTo>
                    <a:lnTo>
                      <a:pt x="840" y="536"/>
                    </a:lnTo>
                    <a:lnTo>
                      <a:pt x="841" y="535"/>
                    </a:lnTo>
                    <a:lnTo>
                      <a:pt x="841" y="533"/>
                    </a:lnTo>
                    <a:lnTo>
                      <a:pt x="842" y="531"/>
                    </a:lnTo>
                    <a:lnTo>
                      <a:pt x="842" y="528"/>
                    </a:lnTo>
                    <a:lnTo>
                      <a:pt x="842" y="527"/>
                    </a:lnTo>
                    <a:lnTo>
                      <a:pt x="843" y="525"/>
                    </a:lnTo>
                    <a:lnTo>
                      <a:pt x="843" y="524"/>
                    </a:lnTo>
                    <a:lnTo>
                      <a:pt x="843" y="523"/>
                    </a:lnTo>
                    <a:lnTo>
                      <a:pt x="844" y="524"/>
                    </a:lnTo>
                    <a:lnTo>
                      <a:pt x="844" y="524"/>
                    </a:lnTo>
                    <a:lnTo>
                      <a:pt x="844" y="523"/>
                    </a:lnTo>
                    <a:lnTo>
                      <a:pt x="845" y="518"/>
                    </a:lnTo>
                    <a:lnTo>
                      <a:pt x="845" y="517"/>
                    </a:lnTo>
                    <a:lnTo>
                      <a:pt x="846" y="514"/>
                    </a:lnTo>
                    <a:lnTo>
                      <a:pt x="846" y="513"/>
                    </a:lnTo>
                    <a:lnTo>
                      <a:pt x="846" y="512"/>
                    </a:lnTo>
                    <a:lnTo>
                      <a:pt x="847" y="508"/>
                    </a:lnTo>
                    <a:lnTo>
                      <a:pt x="847" y="504"/>
                    </a:lnTo>
                    <a:lnTo>
                      <a:pt x="847" y="501"/>
                    </a:lnTo>
                    <a:lnTo>
                      <a:pt x="849" y="500"/>
                    </a:lnTo>
                    <a:lnTo>
                      <a:pt x="849" y="499"/>
                    </a:lnTo>
                    <a:lnTo>
                      <a:pt x="849" y="497"/>
                    </a:lnTo>
                    <a:lnTo>
                      <a:pt x="850" y="496"/>
                    </a:lnTo>
                    <a:lnTo>
                      <a:pt x="850" y="496"/>
                    </a:lnTo>
                    <a:lnTo>
                      <a:pt x="851" y="495"/>
                    </a:lnTo>
                    <a:lnTo>
                      <a:pt x="851" y="494"/>
                    </a:lnTo>
                    <a:lnTo>
                      <a:pt x="851" y="494"/>
                    </a:lnTo>
                    <a:lnTo>
                      <a:pt x="852" y="490"/>
                    </a:lnTo>
                    <a:lnTo>
                      <a:pt x="852" y="490"/>
                    </a:lnTo>
                    <a:lnTo>
                      <a:pt x="852" y="490"/>
                    </a:lnTo>
                    <a:lnTo>
                      <a:pt x="853" y="489"/>
                    </a:lnTo>
                    <a:lnTo>
                      <a:pt x="853" y="487"/>
                    </a:lnTo>
                    <a:lnTo>
                      <a:pt x="853" y="488"/>
                    </a:lnTo>
                    <a:lnTo>
                      <a:pt x="854" y="488"/>
                    </a:lnTo>
                    <a:lnTo>
                      <a:pt x="854" y="489"/>
                    </a:lnTo>
                    <a:lnTo>
                      <a:pt x="855" y="489"/>
                    </a:lnTo>
                    <a:lnTo>
                      <a:pt x="855" y="488"/>
                    </a:lnTo>
                    <a:lnTo>
                      <a:pt x="855" y="487"/>
                    </a:lnTo>
                    <a:lnTo>
                      <a:pt x="856" y="485"/>
                    </a:lnTo>
                    <a:lnTo>
                      <a:pt x="856" y="481"/>
                    </a:lnTo>
                    <a:lnTo>
                      <a:pt x="856" y="479"/>
                    </a:lnTo>
                    <a:lnTo>
                      <a:pt x="858" y="478"/>
                    </a:lnTo>
                    <a:lnTo>
                      <a:pt x="858" y="476"/>
                    </a:lnTo>
                    <a:lnTo>
                      <a:pt x="858" y="476"/>
                    </a:lnTo>
                    <a:lnTo>
                      <a:pt x="859" y="476"/>
                    </a:lnTo>
                    <a:lnTo>
                      <a:pt x="859" y="472"/>
                    </a:lnTo>
                    <a:lnTo>
                      <a:pt x="860" y="472"/>
                    </a:lnTo>
                    <a:lnTo>
                      <a:pt x="860" y="471"/>
                    </a:lnTo>
                    <a:lnTo>
                      <a:pt x="860" y="470"/>
                    </a:lnTo>
                    <a:lnTo>
                      <a:pt x="861" y="471"/>
                    </a:lnTo>
                    <a:lnTo>
                      <a:pt x="861" y="472"/>
                    </a:lnTo>
                    <a:lnTo>
                      <a:pt x="861" y="473"/>
                    </a:lnTo>
                    <a:lnTo>
                      <a:pt x="862" y="472"/>
                    </a:lnTo>
                    <a:lnTo>
                      <a:pt x="862" y="472"/>
                    </a:lnTo>
                    <a:lnTo>
                      <a:pt x="863" y="471"/>
                    </a:lnTo>
                    <a:lnTo>
                      <a:pt x="863" y="470"/>
                    </a:lnTo>
                    <a:lnTo>
                      <a:pt x="863" y="471"/>
                    </a:lnTo>
                    <a:lnTo>
                      <a:pt x="864" y="468"/>
                    </a:lnTo>
                    <a:lnTo>
                      <a:pt x="864" y="464"/>
                    </a:lnTo>
                    <a:lnTo>
                      <a:pt x="864" y="462"/>
                    </a:lnTo>
                    <a:lnTo>
                      <a:pt x="865" y="458"/>
                    </a:lnTo>
                    <a:lnTo>
                      <a:pt x="865" y="455"/>
                    </a:lnTo>
                    <a:lnTo>
                      <a:pt x="865" y="450"/>
                    </a:lnTo>
                    <a:lnTo>
                      <a:pt x="867" y="447"/>
                    </a:lnTo>
                    <a:lnTo>
                      <a:pt x="867" y="447"/>
                    </a:lnTo>
                    <a:lnTo>
                      <a:pt x="868" y="446"/>
                    </a:lnTo>
                    <a:lnTo>
                      <a:pt x="868" y="449"/>
                    </a:lnTo>
                    <a:lnTo>
                      <a:pt x="868" y="447"/>
                    </a:lnTo>
                    <a:lnTo>
                      <a:pt x="869" y="447"/>
                    </a:lnTo>
                    <a:lnTo>
                      <a:pt x="869" y="447"/>
                    </a:lnTo>
                    <a:lnTo>
                      <a:pt x="869" y="447"/>
                    </a:lnTo>
                    <a:lnTo>
                      <a:pt x="870" y="447"/>
                    </a:lnTo>
                    <a:lnTo>
                      <a:pt x="870" y="446"/>
                    </a:lnTo>
                    <a:lnTo>
                      <a:pt x="870" y="446"/>
                    </a:lnTo>
                    <a:lnTo>
                      <a:pt x="871" y="446"/>
                    </a:lnTo>
                    <a:lnTo>
                      <a:pt x="871" y="445"/>
                    </a:lnTo>
                    <a:lnTo>
                      <a:pt x="872" y="444"/>
                    </a:lnTo>
                    <a:lnTo>
                      <a:pt x="872" y="445"/>
                    </a:lnTo>
                    <a:lnTo>
                      <a:pt x="872" y="444"/>
                    </a:lnTo>
                    <a:lnTo>
                      <a:pt x="873" y="441"/>
                    </a:lnTo>
                    <a:lnTo>
                      <a:pt x="873" y="439"/>
                    </a:lnTo>
                    <a:lnTo>
                      <a:pt x="873" y="434"/>
                    </a:lnTo>
                    <a:lnTo>
                      <a:pt x="874" y="433"/>
                    </a:lnTo>
                    <a:lnTo>
                      <a:pt x="874" y="431"/>
                    </a:lnTo>
                    <a:lnTo>
                      <a:pt x="874" y="426"/>
                    </a:lnTo>
                    <a:lnTo>
                      <a:pt x="876" y="423"/>
                    </a:lnTo>
                    <a:lnTo>
                      <a:pt x="876" y="423"/>
                    </a:lnTo>
                    <a:lnTo>
                      <a:pt x="877" y="423"/>
                    </a:lnTo>
                    <a:lnTo>
                      <a:pt x="877" y="424"/>
                    </a:lnTo>
                    <a:lnTo>
                      <a:pt x="877" y="424"/>
                    </a:lnTo>
                    <a:lnTo>
                      <a:pt x="878" y="422"/>
                    </a:lnTo>
                    <a:lnTo>
                      <a:pt x="878" y="421"/>
                    </a:lnTo>
                    <a:lnTo>
                      <a:pt x="878" y="419"/>
                    </a:lnTo>
                    <a:lnTo>
                      <a:pt x="879" y="418"/>
                    </a:lnTo>
                    <a:lnTo>
                      <a:pt x="879" y="416"/>
                    </a:lnTo>
                    <a:lnTo>
                      <a:pt x="879" y="415"/>
                    </a:lnTo>
                    <a:lnTo>
                      <a:pt x="880" y="415"/>
                    </a:lnTo>
                    <a:lnTo>
                      <a:pt x="880" y="415"/>
                    </a:lnTo>
                    <a:lnTo>
                      <a:pt x="881" y="412"/>
                    </a:lnTo>
                    <a:lnTo>
                      <a:pt x="881" y="410"/>
                    </a:lnTo>
                    <a:lnTo>
                      <a:pt x="881" y="409"/>
                    </a:lnTo>
                    <a:lnTo>
                      <a:pt x="882" y="407"/>
                    </a:lnTo>
                    <a:lnTo>
                      <a:pt x="882" y="407"/>
                    </a:lnTo>
                    <a:lnTo>
                      <a:pt x="882" y="407"/>
                    </a:lnTo>
                    <a:lnTo>
                      <a:pt x="883" y="407"/>
                    </a:lnTo>
                    <a:lnTo>
                      <a:pt x="883" y="407"/>
                    </a:lnTo>
                    <a:lnTo>
                      <a:pt x="883" y="406"/>
                    </a:lnTo>
                    <a:lnTo>
                      <a:pt x="885" y="403"/>
                    </a:lnTo>
                    <a:lnTo>
                      <a:pt x="885" y="403"/>
                    </a:lnTo>
                    <a:lnTo>
                      <a:pt x="886" y="403"/>
                    </a:lnTo>
                    <a:lnTo>
                      <a:pt x="886" y="400"/>
                    </a:lnTo>
                    <a:lnTo>
                      <a:pt x="886" y="399"/>
                    </a:lnTo>
                    <a:lnTo>
                      <a:pt x="887" y="399"/>
                    </a:lnTo>
                    <a:lnTo>
                      <a:pt x="887" y="397"/>
                    </a:lnTo>
                    <a:lnTo>
                      <a:pt x="887" y="397"/>
                    </a:lnTo>
                    <a:lnTo>
                      <a:pt x="888" y="397"/>
                    </a:lnTo>
                    <a:lnTo>
                      <a:pt x="888" y="394"/>
                    </a:lnTo>
                    <a:lnTo>
                      <a:pt x="888" y="394"/>
                    </a:lnTo>
                    <a:lnTo>
                      <a:pt x="889" y="392"/>
                    </a:lnTo>
                    <a:lnTo>
                      <a:pt x="889" y="390"/>
                    </a:lnTo>
                    <a:lnTo>
                      <a:pt x="890" y="389"/>
                    </a:lnTo>
                    <a:lnTo>
                      <a:pt x="890" y="388"/>
                    </a:lnTo>
                    <a:lnTo>
                      <a:pt x="890" y="388"/>
                    </a:lnTo>
                    <a:lnTo>
                      <a:pt x="891" y="388"/>
                    </a:lnTo>
                    <a:lnTo>
                      <a:pt x="891" y="385"/>
                    </a:lnTo>
                    <a:lnTo>
                      <a:pt x="891" y="383"/>
                    </a:lnTo>
                    <a:lnTo>
                      <a:pt x="892" y="382"/>
                    </a:lnTo>
                    <a:lnTo>
                      <a:pt x="892" y="379"/>
                    </a:lnTo>
                    <a:lnTo>
                      <a:pt x="892" y="377"/>
                    </a:lnTo>
                    <a:lnTo>
                      <a:pt x="894" y="376"/>
                    </a:lnTo>
                    <a:lnTo>
                      <a:pt x="894" y="373"/>
                    </a:lnTo>
                    <a:lnTo>
                      <a:pt x="895" y="371"/>
                    </a:lnTo>
                    <a:lnTo>
                      <a:pt x="895" y="370"/>
                    </a:lnTo>
                    <a:lnTo>
                      <a:pt x="895" y="368"/>
                    </a:lnTo>
                    <a:lnTo>
                      <a:pt x="896" y="363"/>
                    </a:lnTo>
                    <a:lnTo>
                      <a:pt x="896" y="362"/>
                    </a:lnTo>
                    <a:lnTo>
                      <a:pt x="896" y="362"/>
                    </a:lnTo>
                    <a:lnTo>
                      <a:pt x="897" y="361"/>
                    </a:lnTo>
                    <a:lnTo>
                      <a:pt x="897" y="362"/>
                    </a:lnTo>
                    <a:lnTo>
                      <a:pt x="897" y="362"/>
                    </a:lnTo>
                    <a:lnTo>
                      <a:pt x="898" y="361"/>
                    </a:lnTo>
                    <a:lnTo>
                      <a:pt x="898" y="361"/>
                    </a:lnTo>
                    <a:lnTo>
                      <a:pt x="899" y="362"/>
                    </a:lnTo>
                    <a:lnTo>
                      <a:pt x="899" y="363"/>
                    </a:lnTo>
                    <a:lnTo>
                      <a:pt x="899" y="363"/>
                    </a:lnTo>
                    <a:lnTo>
                      <a:pt x="900" y="364"/>
                    </a:lnTo>
                    <a:lnTo>
                      <a:pt x="900" y="364"/>
                    </a:lnTo>
                    <a:lnTo>
                      <a:pt x="900" y="363"/>
                    </a:lnTo>
                    <a:lnTo>
                      <a:pt x="901" y="362"/>
                    </a:lnTo>
                    <a:lnTo>
                      <a:pt x="901" y="358"/>
                    </a:lnTo>
                    <a:lnTo>
                      <a:pt x="901" y="354"/>
                    </a:lnTo>
                    <a:lnTo>
                      <a:pt x="903" y="352"/>
                    </a:lnTo>
                    <a:lnTo>
                      <a:pt x="903" y="351"/>
                    </a:lnTo>
                    <a:lnTo>
                      <a:pt x="904" y="350"/>
                    </a:lnTo>
                    <a:lnTo>
                      <a:pt x="904" y="348"/>
                    </a:lnTo>
                    <a:lnTo>
                      <a:pt x="904" y="345"/>
                    </a:lnTo>
                    <a:lnTo>
                      <a:pt x="905" y="344"/>
                    </a:lnTo>
                    <a:lnTo>
                      <a:pt x="905" y="342"/>
                    </a:lnTo>
                    <a:lnTo>
                      <a:pt x="905" y="342"/>
                    </a:lnTo>
                    <a:lnTo>
                      <a:pt x="906" y="341"/>
                    </a:lnTo>
                    <a:lnTo>
                      <a:pt x="906" y="341"/>
                    </a:lnTo>
                    <a:lnTo>
                      <a:pt x="907" y="340"/>
                    </a:lnTo>
                    <a:lnTo>
                      <a:pt x="907" y="337"/>
                    </a:lnTo>
                    <a:lnTo>
                      <a:pt x="907" y="335"/>
                    </a:lnTo>
                    <a:lnTo>
                      <a:pt x="908" y="335"/>
                    </a:lnTo>
                    <a:lnTo>
                      <a:pt x="908" y="333"/>
                    </a:lnTo>
                    <a:lnTo>
                      <a:pt x="908" y="332"/>
                    </a:lnTo>
                    <a:lnTo>
                      <a:pt x="909" y="331"/>
                    </a:lnTo>
                    <a:lnTo>
                      <a:pt x="909" y="330"/>
                    </a:lnTo>
                    <a:lnTo>
                      <a:pt x="909" y="328"/>
                    </a:lnTo>
                    <a:lnTo>
                      <a:pt x="910" y="326"/>
                    </a:lnTo>
                    <a:lnTo>
                      <a:pt x="910" y="323"/>
                    </a:lnTo>
                    <a:lnTo>
                      <a:pt x="912" y="325"/>
                    </a:lnTo>
                    <a:lnTo>
                      <a:pt x="912" y="323"/>
                    </a:lnTo>
                    <a:lnTo>
                      <a:pt x="912" y="324"/>
                    </a:lnTo>
                    <a:lnTo>
                      <a:pt x="913" y="322"/>
                    </a:lnTo>
                    <a:lnTo>
                      <a:pt x="913" y="321"/>
                    </a:lnTo>
                    <a:lnTo>
                      <a:pt x="913" y="319"/>
                    </a:lnTo>
                    <a:lnTo>
                      <a:pt x="914" y="316"/>
                    </a:lnTo>
                    <a:lnTo>
                      <a:pt x="914" y="316"/>
                    </a:lnTo>
                    <a:lnTo>
                      <a:pt x="914" y="317"/>
                    </a:lnTo>
                    <a:lnTo>
                      <a:pt x="915" y="317"/>
                    </a:lnTo>
                    <a:lnTo>
                      <a:pt x="915" y="317"/>
                    </a:lnTo>
                    <a:lnTo>
                      <a:pt x="916" y="316"/>
                    </a:lnTo>
                    <a:lnTo>
                      <a:pt x="916" y="316"/>
                    </a:lnTo>
                    <a:lnTo>
                      <a:pt x="916" y="313"/>
                    </a:lnTo>
                    <a:lnTo>
                      <a:pt x="917" y="312"/>
                    </a:lnTo>
                    <a:lnTo>
                      <a:pt x="917" y="308"/>
                    </a:lnTo>
                    <a:lnTo>
                      <a:pt x="917" y="307"/>
                    </a:lnTo>
                    <a:lnTo>
                      <a:pt x="918" y="306"/>
                    </a:lnTo>
                    <a:lnTo>
                      <a:pt x="918" y="306"/>
                    </a:lnTo>
                    <a:lnTo>
                      <a:pt x="918" y="305"/>
                    </a:lnTo>
                    <a:lnTo>
                      <a:pt x="919" y="305"/>
                    </a:lnTo>
                    <a:lnTo>
                      <a:pt x="919" y="304"/>
                    </a:lnTo>
                    <a:lnTo>
                      <a:pt x="921" y="305"/>
                    </a:lnTo>
                    <a:lnTo>
                      <a:pt x="921" y="305"/>
                    </a:lnTo>
                    <a:lnTo>
                      <a:pt x="921" y="305"/>
                    </a:lnTo>
                    <a:lnTo>
                      <a:pt x="922" y="305"/>
                    </a:lnTo>
                    <a:lnTo>
                      <a:pt x="922" y="304"/>
                    </a:lnTo>
                    <a:lnTo>
                      <a:pt x="922" y="303"/>
                    </a:lnTo>
                    <a:lnTo>
                      <a:pt x="923" y="300"/>
                    </a:lnTo>
                    <a:lnTo>
                      <a:pt x="923" y="301"/>
                    </a:lnTo>
                    <a:lnTo>
                      <a:pt x="923" y="300"/>
                    </a:lnTo>
                    <a:lnTo>
                      <a:pt x="924" y="298"/>
                    </a:lnTo>
                    <a:lnTo>
                      <a:pt x="924" y="297"/>
                    </a:lnTo>
                    <a:lnTo>
                      <a:pt x="925" y="292"/>
                    </a:lnTo>
                    <a:lnTo>
                      <a:pt x="925" y="292"/>
                    </a:lnTo>
                    <a:lnTo>
                      <a:pt x="925" y="289"/>
                    </a:lnTo>
                    <a:lnTo>
                      <a:pt x="926" y="287"/>
                    </a:lnTo>
                    <a:lnTo>
                      <a:pt x="926" y="285"/>
                    </a:lnTo>
                    <a:lnTo>
                      <a:pt x="926" y="282"/>
                    </a:lnTo>
                    <a:lnTo>
                      <a:pt x="927" y="280"/>
                    </a:lnTo>
                    <a:lnTo>
                      <a:pt x="927" y="280"/>
                    </a:lnTo>
                    <a:lnTo>
                      <a:pt x="927" y="280"/>
                    </a:lnTo>
                    <a:lnTo>
                      <a:pt x="928" y="281"/>
                    </a:lnTo>
                    <a:lnTo>
                      <a:pt x="928" y="282"/>
                    </a:lnTo>
                    <a:lnTo>
                      <a:pt x="930" y="279"/>
                    </a:lnTo>
                    <a:lnTo>
                      <a:pt x="930" y="278"/>
                    </a:lnTo>
                    <a:lnTo>
                      <a:pt x="930" y="277"/>
                    </a:lnTo>
                    <a:lnTo>
                      <a:pt x="931" y="274"/>
                    </a:lnTo>
                    <a:lnTo>
                      <a:pt x="931" y="273"/>
                    </a:lnTo>
                    <a:lnTo>
                      <a:pt x="931" y="272"/>
                    </a:lnTo>
                    <a:lnTo>
                      <a:pt x="932" y="272"/>
                    </a:lnTo>
                    <a:lnTo>
                      <a:pt x="932" y="272"/>
                    </a:lnTo>
                    <a:lnTo>
                      <a:pt x="932" y="272"/>
                    </a:lnTo>
                    <a:lnTo>
                      <a:pt x="933" y="270"/>
                    </a:lnTo>
                    <a:lnTo>
                      <a:pt x="933" y="271"/>
                    </a:lnTo>
                    <a:lnTo>
                      <a:pt x="934" y="270"/>
                    </a:lnTo>
                    <a:lnTo>
                      <a:pt x="934" y="270"/>
                    </a:lnTo>
                    <a:lnTo>
                      <a:pt x="934" y="268"/>
                    </a:lnTo>
                    <a:lnTo>
                      <a:pt x="935" y="268"/>
                    </a:lnTo>
                    <a:lnTo>
                      <a:pt x="935" y="265"/>
                    </a:lnTo>
                    <a:lnTo>
                      <a:pt x="935" y="265"/>
                    </a:lnTo>
                    <a:lnTo>
                      <a:pt x="936" y="264"/>
                    </a:lnTo>
                    <a:lnTo>
                      <a:pt x="936" y="264"/>
                    </a:lnTo>
                    <a:lnTo>
                      <a:pt x="936" y="263"/>
                    </a:lnTo>
                    <a:lnTo>
                      <a:pt x="937" y="263"/>
                    </a:lnTo>
                    <a:lnTo>
                      <a:pt x="937" y="261"/>
                    </a:lnTo>
                    <a:lnTo>
                      <a:pt x="939" y="261"/>
                    </a:lnTo>
                    <a:lnTo>
                      <a:pt x="939" y="259"/>
                    </a:lnTo>
                    <a:lnTo>
                      <a:pt x="939" y="257"/>
                    </a:lnTo>
                    <a:lnTo>
                      <a:pt x="940" y="254"/>
                    </a:lnTo>
                    <a:lnTo>
                      <a:pt x="940" y="250"/>
                    </a:lnTo>
                    <a:lnTo>
                      <a:pt x="940" y="248"/>
                    </a:lnTo>
                    <a:lnTo>
                      <a:pt x="941" y="244"/>
                    </a:lnTo>
                    <a:lnTo>
                      <a:pt x="941" y="241"/>
                    </a:lnTo>
                    <a:lnTo>
                      <a:pt x="941" y="241"/>
                    </a:lnTo>
                    <a:lnTo>
                      <a:pt x="942" y="239"/>
                    </a:lnTo>
                    <a:lnTo>
                      <a:pt x="942" y="241"/>
                    </a:lnTo>
                    <a:lnTo>
                      <a:pt x="943" y="241"/>
                    </a:lnTo>
                    <a:lnTo>
                      <a:pt x="943" y="239"/>
                    </a:lnTo>
                    <a:lnTo>
                      <a:pt x="943" y="239"/>
                    </a:lnTo>
                    <a:lnTo>
                      <a:pt x="944" y="239"/>
                    </a:lnTo>
                    <a:lnTo>
                      <a:pt x="944" y="239"/>
                    </a:lnTo>
                    <a:lnTo>
                      <a:pt x="944" y="236"/>
                    </a:lnTo>
                    <a:lnTo>
                      <a:pt x="945" y="233"/>
                    </a:lnTo>
                    <a:lnTo>
                      <a:pt x="945" y="230"/>
                    </a:lnTo>
                    <a:lnTo>
                      <a:pt x="945" y="227"/>
                    </a:lnTo>
                    <a:lnTo>
                      <a:pt x="946" y="223"/>
                    </a:lnTo>
                    <a:lnTo>
                      <a:pt x="946" y="221"/>
                    </a:lnTo>
                    <a:lnTo>
                      <a:pt x="948" y="219"/>
                    </a:lnTo>
                    <a:lnTo>
                      <a:pt x="948" y="217"/>
                    </a:lnTo>
                    <a:lnTo>
                      <a:pt x="948" y="216"/>
                    </a:lnTo>
                    <a:lnTo>
                      <a:pt x="949" y="213"/>
                    </a:lnTo>
                    <a:lnTo>
                      <a:pt x="949" y="209"/>
                    </a:lnTo>
                    <a:lnTo>
                      <a:pt x="949" y="207"/>
                    </a:lnTo>
                    <a:lnTo>
                      <a:pt x="950" y="204"/>
                    </a:lnTo>
                    <a:lnTo>
                      <a:pt x="950" y="200"/>
                    </a:lnTo>
                    <a:lnTo>
                      <a:pt x="951" y="196"/>
                    </a:lnTo>
                    <a:lnTo>
                      <a:pt x="951" y="191"/>
                    </a:lnTo>
                    <a:lnTo>
                      <a:pt x="951" y="186"/>
                    </a:lnTo>
                    <a:lnTo>
                      <a:pt x="952" y="146"/>
                    </a:lnTo>
                    <a:lnTo>
                      <a:pt x="952" y="0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" name="Freeform 9"/>
              <p:cNvSpPr>
                <a:spLocks/>
              </p:cNvSpPr>
              <p:nvPr/>
            </p:nvSpPr>
            <p:spPr bwMode="auto">
              <a:xfrm>
                <a:off x="3144193" y="2103080"/>
                <a:ext cx="1588" cy="400050"/>
              </a:xfrm>
              <a:custGeom>
                <a:avLst/>
                <a:gdLst>
                  <a:gd name="T0" fmla="*/ 0 w 1"/>
                  <a:gd name="T1" fmla="*/ 225 h 225"/>
                  <a:gd name="T2" fmla="*/ 0 w 1"/>
                  <a:gd name="T3" fmla="*/ 0 h 225"/>
                  <a:gd name="T4" fmla="*/ 1 w 1"/>
                  <a:gd name="T5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25">
                    <a:moveTo>
                      <a:pt x="0" y="225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" name="Freeform 10"/>
              <p:cNvSpPr>
                <a:spLocks/>
              </p:cNvSpPr>
              <p:nvPr/>
            </p:nvSpPr>
            <p:spPr bwMode="auto">
              <a:xfrm>
                <a:off x="3156893" y="2103080"/>
                <a:ext cx="1588" cy="73025"/>
              </a:xfrm>
              <a:custGeom>
                <a:avLst/>
                <a:gdLst>
                  <a:gd name="T0" fmla="*/ 0 w 1"/>
                  <a:gd name="T1" fmla="*/ 0 h 41"/>
                  <a:gd name="T2" fmla="*/ 0 w 1"/>
                  <a:gd name="T3" fmla="*/ 41 h 41"/>
                  <a:gd name="T4" fmla="*/ 1 w 1"/>
                  <a:gd name="T5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1">
                    <a:moveTo>
                      <a:pt x="0" y="0"/>
                    </a:moveTo>
                    <a:lnTo>
                      <a:pt x="0" y="41"/>
                    </a:lnTo>
                    <a:lnTo>
                      <a:pt x="1" y="41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3" name="Freeform 11"/>
              <p:cNvSpPr>
                <a:spLocks/>
              </p:cNvSpPr>
              <p:nvPr/>
            </p:nvSpPr>
            <p:spPr bwMode="auto">
              <a:xfrm>
                <a:off x="3156893" y="2176105"/>
                <a:ext cx="4979988" cy="1727200"/>
              </a:xfrm>
              <a:custGeom>
                <a:avLst/>
                <a:gdLst>
                  <a:gd name="T0" fmla="*/ 48 w 3137"/>
                  <a:gd name="T1" fmla="*/ 548 h 1088"/>
                  <a:gd name="T2" fmla="*/ 98 w 3137"/>
                  <a:gd name="T3" fmla="*/ 622 h 1088"/>
                  <a:gd name="T4" fmla="*/ 146 w 3137"/>
                  <a:gd name="T5" fmla="*/ 643 h 1088"/>
                  <a:gd name="T6" fmla="*/ 196 w 3137"/>
                  <a:gd name="T7" fmla="*/ 636 h 1088"/>
                  <a:gd name="T8" fmla="*/ 245 w 3137"/>
                  <a:gd name="T9" fmla="*/ 616 h 1088"/>
                  <a:gd name="T10" fmla="*/ 295 w 3137"/>
                  <a:gd name="T11" fmla="*/ 606 h 1088"/>
                  <a:gd name="T12" fmla="*/ 343 w 3137"/>
                  <a:gd name="T13" fmla="*/ 584 h 1088"/>
                  <a:gd name="T14" fmla="*/ 392 w 3137"/>
                  <a:gd name="T15" fmla="*/ 569 h 1088"/>
                  <a:gd name="T16" fmla="*/ 442 w 3137"/>
                  <a:gd name="T17" fmla="*/ 558 h 1088"/>
                  <a:gd name="T18" fmla="*/ 491 w 3137"/>
                  <a:gd name="T19" fmla="*/ 565 h 1088"/>
                  <a:gd name="T20" fmla="*/ 540 w 3137"/>
                  <a:gd name="T21" fmla="*/ 580 h 1088"/>
                  <a:gd name="T22" fmla="*/ 589 w 3137"/>
                  <a:gd name="T23" fmla="*/ 574 h 1088"/>
                  <a:gd name="T24" fmla="*/ 639 w 3137"/>
                  <a:gd name="T25" fmla="*/ 584 h 1088"/>
                  <a:gd name="T26" fmla="*/ 688 w 3137"/>
                  <a:gd name="T27" fmla="*/ 589 h 1088"/>
                  <a:gd name="T28" fmla="*/ 736 w 3137"/>
                  <a:gd name="T29" fmla="*/ 1086 h 1088"/>
                  <a:gd name="T30" fmla="*/ 786 w 3137"/>
                  <a:gd name="T31" fmla="*/ 1024 h 1088"/>
                  <a:gd name="T32" fmla="*/ 835 w 3137"/>
                  <a:gd name="T33" fmla="*/ 925 h 1088"/>
                  <a:gd name="T34" fmla="*/ 884 w 3137"/>
                  <a:gd name="T35" fmla="*/ 834 h 1088"/>
                  <a:gd name="T36" fmla="*/ 933 w 3137"/>
                  <a:gd name="T37" fmla="*/ 753 h 1088"/>
                  <a:gd name="T38" fmla="*/ 983 w 3137"/>
                  <a:gd name="T39" fmla="*/ 700 h 1088"/>
                  <a:gd name="T40" fmla="*/ 1032 w 3137"/>
                  <a:gd name="T41" fmla="*/ 666 h 1088"/>
                  <a:gd name="T42" fmla="*/ 1081 w 3137"/>
                  <a:gd name="T43" fmla="*/ 642 h 1088"/>
                  <a:gd name="T44" fmla="*/ 1130 w 3137"/>
                  <a:gd name="T45" fmla="*/ 643 h 1088"/>
                  <a:gd name="T46" fmla="*/ 1180 w 3137"/>
                  <a:gd name="T47" fmla="*/ 642 h 1088"/>
                  <a:gd name="T48" fmla="*/ 1229 w 3137"/>
                  <a:gd name="T49" fmla="*/ 625 h 1088"/>
                  <a:gd name="T50" fmla="*/ 1277 w 3137"/>
                  <a:gd name="T51" fmla="*/ 610 h 1088"/>
                  <a:gd name="T52" fmla="*/ 1327 w 3137"/>
                  <a:gd name="T53" fmla="*/ 609 h 1088"/>
                  <a:gd name="T54" fmla="*/ 1376 w 3137"/>
                  <a:gd name="T55" fmla="*/ 603 h 1088"/>
                  <a:gd name="T56" fmla="*/ 1426 w 3137"/>
                  <a:gd name="T57" fmla="*/ 585 h 1088"/>
                  <a:gd name="T58" fmla="*/ 1474 w 3137"/>
                  <a:gd name="T59" fmla="*/ 588 h 1088"/>
                  <a:gd name="T60" fmla="*/ 1524 w 3137"/>
                  <a:gd name="T61" fmla="*/ 574 h 1088"/>
                  <a:gd name="T62" fmla="*/ 1573 w 3137"/>
                  <a:gd name="T63" fmla="*/ 564 h 1088"/>
                  <a:gd name="T64" fmla="*/ 1623 w 3137"/>
                  <a:gd name="T65" fmla="*/ 538 h 1088"/>
                  <a:gd name="T66" fmla="*/ 1671 w 3137"/>
                  <a:gd name="T67" fmla="*/ 521 h 1088"/>
                  <a:gd name="T68" fmla="*/ 1720 w 3137"/>
                  <a:gd name="T69" fmla="*/ 510 h 1088"/>
                  <a:gd name="T70" fmla="*/ 1770 w 3137"/>
                  <a:gd name="T71" fmla="*/ 496 h 1088"/>
                  <a:gd name="T72" fmla="*/ 1819 w 3137"/>
                  <a:gd name="T73" fmla="*/ 502 h 1088"/>
                  <a:gd name="T74" fmla="*/ 1868 w 3137"/>
                  <a:gd name="T75" fmla="*/ 504 h 1088"/>
                  <a:gd name="T76" fmla="*/ 1917 w 3137"/>
                  <a:gd name="T77" fmla="*/ 502 h 1088"/>
                  <a:gd name="T78" fmla="*/ 1967 w 3137"/>
                  <a:gd name="T79" fmla="*/ 705 h 1088"/>
                  <a:gd name="T80" fmla="*/ 2015 w 3137"/>
                  <a:gd name="T81" fmla="*/ 807 h 1088"/>
                  <a:gd name="T82" fmla="*/ 2065 w 3137"/>
                  <a:gd name="T83" fmla="*/ 868 h 1088"/>
                  <a:gd name="T84" fmla="*/ 2114 w 3137"/>
                  <a:gd name="T85" fmla="*/ 887 h 1088"/>
                  <a:gd name="T86" fmla="*/ 2164 w 3137"/>
                  <a:gd name="T87" fmla="*/ 873 h 1088"/>
                  <a:gd name="T88" fmla="*/ 2212 w 3137"/>
                  <a:gd name="T89" fmla="*/ 858 h 1088"/>
                  <a:gd name="T90" fmla="*/ 2261 w 3137"/>
                  <a:gd name="T91" fmla="*/ 842 h 1088"/>
                  <a:gd name="T92" fmla="*/ 2311 w 3137"/>
                  <a:gd name="T93" fmla="*/ 827 h 1088"/>
                  <a:gd name="T94" fmla="*/ 2360 w 3137"/>
                  <a:gd name="T95" fmla="*/ 822 h 1088"/>
                  <a:gd name="T96" fmla="*/ 2409 w 3137"/>
                  <a:gd name="T97" fmla="*/ 815 h 1088"/>
                  <a:gd name="T98" fmla="*/ 2458 w 3137"/>
                  <a:gd name="T99" fmla="*/ 811 h 1088"/>
                  <a:gd name="T100" fmla="*/ 2508 w 3137"/>
                  <a:gd name="T101" fmla="*/ 807 h 1088"/>
                  <a:gd name="T102" fmla="*/ 2557 w 3137"/>
                  <a:gd name="T103" fmla="*/ 803 h 1088"/>
                  <a:gd name="T104" fmla="*/ 2605 w 3137"/>
                  <a:gd name="T105" fmla="*/ 819 h 1088"/>
                  <a:gd name="T106" fmla="*/ 2655 w 3137"/>
                  <a:gd name="T107" fmla="*/ 811 h 1088"/>
                  <a:gd name="T108" fmla="*/ 2704 w 3137"/>
                  <a:gd name="T109" fmla="*/ 809 h 1088"/>
                  <a:gd name="T110" fmla="*/ 2754 w 3137"/>
                  <a:gd name="T111" fmla="*/ 807 h 1088"/>
                  <a:gd name="T112" fmla="*/ 2802 w 3137"/>
                  <a:gd name="T113" fmla="*/ 828 h 1088"/>
                  <a:gd name="T114" fmla="*/ 2852 w 3137"/>
                  <a:gd name="T115" fmla="*/ 832 h 1088"/>
                  <a:gd name="T116" fmla="*/ 2901 w 3137"/>
                  <a:gd name="T117" fmla="*/ 822 h 1088"/>
                  <a:gd name="T118" fmla="*/ 2951 w 3137"/>
                  <a:gd name="T119" fmla="*/ 815 h 1088"/>
                  <a:gd name="T120" fmla="*/ 2999 w 3137"/>
                  <a:gd name="T121" fmla="*/ 815 h 1088"/>
                  <a:gd name="T122" fmla="*/ 3049 w 3137"/>
                  <a:gd name="T123" fmla="*/ 815 h 1088"/>
                  <a:gd name="T124" fmla="*/ 3098 w 3137"/>
                  <a:gd name="T125" fmla="*/ 814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37" h="1088">
                    <a:moveTo>
                      <a:pt x="0" y="0"/>
                    </a:moveTo>
                    <a:lnTo>
                      <a:pt x="0" y="122"/>
                    </a:lnTo>
                    <a:lnTo>
                      <a:pt x="0" y="218"/>
                    </a:lnTo>
                    <a:lnTo>
                      <a:pt x="1" y="292"/>
                    </a:lnTo>
                    <a:lnTo>
                      <a:pt x="1" y="348"/>
                    </a:lnTo>
                    <a:lnTo>
                      <a:pt x="1" y="385"/>
                    </a:lnTo>
                    <a:lnTo>
                      <a:pt x="2" y="415"/>
                    </a:lnTo>
                    <a:lnTo>
                      <a:pt x="2" y="436"/>
                    </a:lnTo>
                    <a:lnTo>
                      <a:pt x="2" y="452"/>
                    </a:lnTo>
                    <a:lnTo>
                      <a:pt x="3" y="464"/>
                    </a:lnTo>
                    <a:lnTo>
                      <a:pt x="3" y="473"/>
                    </a:lnTo>
                    <a:lnTo>
                      <a:pt x="4" y="479"/>
                    </a:lnTo>
                    <a:lnTo>
                      <a:pt x="4" y="482"/>
                    </a:lnTo>
                    <a:lnTo>
                      <a:pt x="4" y="482"/>
                    </a:lnTo>
                    <a:lnTo>
                      <a:pt x="6" y="483"/>
                    </a:lnTo>
                    <a:lnTo>
                      <a:pt x="6" y="483"/>
                    </a:lnTo>
                    <a:lnTo>
                      <a:pt x="6" y="482"/>
                    </a:lnTo>
                    <a:lnTo>
                      <a:pt x="7" y="479"/>
                    </a:lnTo>
                    <a:lnTo>
                      <a:pt x="7" y="476"/>
                    </a:lnTo>
                    <a:lnTo>
                      <a:pt x="7" y="474"/>
                    </a:lnTo>
                    <a:lnTo>
                      <a:pt x="8" y="470"/>
                    </a:lnTo>
                    <a:lnTo>
                      <a:pt x="8" y="470"/>
                    </a:lnTo>
                    <a:lnTo>
                      <a:pt x="9" y="468"/>
                    </a:lnTo>
                    <a:lnTo>
                      <a:pt x="9" y="467"/>
                    </a:lnTo>
                    <a:lnTo>
                      <a:pt x="9" y="465"/>
                    </a:lnTo>
                    <a:lnTo>
                      <a:pt x="10" y="465"/>
                    </a:lnTo>
                    <a:lnTo>
                      <a:pt x="10" y="464"/>
                    </a:lnTo>
                    <a:lnTo>
                      <a:pt x="10" y="464"/>
                    </a:lnTo>
                    <a:lnTo>
                      <a:pt x="11" y="464"/>
                    </a:lnTo>
                    <a:lnTo>
                      <a:pt x="11" y="460"/>
                    </a:lnTo>
                    <a:lnTo>
                      <a:pt x="11" y="460"/>
                    </a:lnTo>
                    <a:lnTo>
                      <a:pt x="12" y="461"/>
                    </a:lnTo>
                    <a:lnTo>
                      <a:pt x="12" y="459"/>
                    </a:lnTo>
                    <a:lnTo>
                      <a:pt x="13" y="459"/>
                    </a:lnTo>
                    <a:lnTo>
                      <a:pt x="13" y="458"/>
                    </a:lnTo>
                    <a:lnTo>
                      <a:pt x="13" y="456"/>
                    </a:lnTo>
                    <a:lnTo>
                      <a:pt x="15" y="456"/>
                    </a:lnTo>
                    <a:lnTo>
                      <a:pt x="15" y="455"/>
                    </a:lnTo>
                    <a:lnTo>
                      <a:pt x="15" y="455"/>
                    </a:lnTo>
                    <a:lnTo>
                      <a:pt x="16" y="456"/>
                    </a:lnTo>
                    <a:lnTo>
                      <a:pt x="16" y="457"/>
                    </a:lnTo>
                    <a:lnTo>
                      <a:pt x="16" y="459"/>
                    </a:lnTo>
                    <a:lnTo>
                      <a:pt x="17" y="459"/>
                    </a:lnTo>
                    <a:lnTo>
                      <a:pt x="17" y="457"/>
                    </a:lnTo>
                    <a:lnTo>
                      <a:pt x="18" y="457"/>
                    </a:lnTo>
                    <a:lnTo>
                      <a:pt x="18" y="457"/>
                    </a:lnTo>
                    <a:lnTo>
                      <a:pt x="18" y="458"/>
                    </a:lnTo>
                    <a:lnTo>
                      <a:pt x="19" y="459"/>
                    </a:lnTo>
                    <a:lnTo>
                      <a:pt x="19" y="460"/>
                    </a:lnTo>
                    <a:lnTo>
                      <a:pt x="19" y="463"/>
                    </a:lnTo>
                    <a:lnTo>
                      <a:pt x="20" y="465"/>
                    </a:lnTo>
                    <a:lnTo>
                      <a:pt x="20" y="466"/>
                    </a:lnTo>
                    <a:lnTo>
                      <a:pt x="20" y="468"/>
                    </a:lnTo>
                    <a:lnTo>
                      <a:pt x="21" y="469"/>
                    </a:lnTo>
                    <a:lnTo>
                      <a:pt x="21" y="471"/>
                    </a:lnTo>
                    <a:lnTo>
                      <a:pt x="22" y="473"/>
                    </a:lnTo>
                    <a:lnTo>
                      <a:pt x="22" y="476"/>
                    </a:lnTo>
                    <a:lnTo>
                      <a:pt x="22" y="477"/>
                    </a:lnTo>
                    <a:lnTo>
                      <a:pt x="24" y="478"/>
                    </a:lnTo>
                    <a:lnTo>
                      <a:pt x="24" y="477"/>
                    </a:lnTo>
                    <a:lnTo>
                      <a:pt x="24" y="478"/>
                    </a:lnTo>
                    <a:lnTo>
                      <a:pt x="25" y="478"/>
                    </a:lnTo>
                    <a:lnTo>
                      <a:pt x="25" y="479"/>
                    </a:lnTo>
                    <a:lnTo>
                      <a:pt x="25" y="480"/>
                    </a:lnTo>
                    <a:lnTo>
                      <a:pt x="26" y="482"/>
                    </a:lnTo>
                    <a:lnTo>
                      <a:pt x="26" y="485"/>
                    </a:lnTo>
                    <a:lnTo>
                      <a:pt x="27" y="487"/>
                    </a:lnTo>
                    <a:lnTo>
                      <a:pt x="27" y="487"/>
                    </a:lnTo>
                    <a:lnTo>
                      <a:pt x="27" y="491"/>
                    </a:lnTo>
                    <a:lnTo>
                      <a:pt x="28" y="491"/>
                    </a:lnTo>
                    <a:lnTo>
                      <a:pt x="28" y="491"/>
                    </a:lnTo>
                    <a:lnTo>
                      <a:pt x="28" y="492"/>
                    </a:lnTo>
                    <a:lnTo>
                      <a:pt x="29" y="495"/>
                    </a:lnTo>
                    <a:lnTo>
                      <a:pt x="29" y="496"/>
                    </a:lnTo>
                    <a:lnTo>
                      <a:pt x="29" y="498"/>
                    </a:lnTo>
                    <a:lnTo>
                      <a:pt x="30" y="497"/>
                    </a:lnTo>
                    <a:lnTo>
                      <a:pt x="30" y="498"/>
                    </a:lnTo>
                    <a:lnTo>
                      <a:pt x="31" y="500"/>
                    </a:lnTo>
                    <a:lnTo>
                      <a:pt x="31" y="502"/>
                    </a:lnTo>
                    <a:lnTo>
                      <a:pt x="31" y="502"/>
                    </a:lnTo>
                    <a:lnTo>
                      <a:pt x="33" y="504"/>
                    </a:lnTo>
                    <a:lnTo>
                      <a:pt x="33" y="506"/>
                    </a:lnTo>
                    <a:lnTo>
                      <a:pt x="33" y="507"/>
                    </a:lnTo>
                    <a:lnTo>
                      <a:pt x="34" y="506"/>
                    </a:lnTo>
                    <a:lnTo>
                      <a:pt x="34" y="507"/>
                    </a:lnTo>
                    <a:lnTo>
                      <a:pt x="35" y="507"/>
                    </a:lnTo>
                    <a:lnTo>
                      <a:pt x="35" y="507"/>
                    </a:lnTo>
                    <a:lnTo>
                      <a:pt x="35" y="507"/>
                    </a:lnTo>
                    <a:lnTo>
                      <a:pt x="36" y="510"/>
                    </a:lnTo>
                    <a:lnTo>
                      <a:pt x="36" y="512"/>
                    </a:lnTo>
                    <a:lnTo>
                      <a:pt x="36" y="514"/>
                    </a:lnTo>
                    <a:lnTo>
                      <a:pt x="37" y="515"/>
                    </a:lnTo>
                    <a:lnTo>
                      <a:pt x="37" y="518"/>
                    </a:lnTo>
                    <a:lnTo>
                      <a:pt x="37" y="519"/>
                    </a:lnTo>
                    <a:lnTo>
                      <a:pt x="38" y="521"/>
                    </a:lnTo>
                    <a:lnTo>
                      <a:pt x="38" y="523"/>
                    </a:lnTo>
                    <a:lnTo>
                      <a:pt x="39" y="524"/>
                    </a:lnTo>
                    <a:lnTo>
                      <a:pt x="39" y="527"/>
                    </a:lnTo>
                    <a:lnTo>
                      <a:pt x="39" y="527"/>
                    </a:lnTo>
                    <a:lnTo>
                      <a:pt x="40" y="529"/>
                    </a:lnTo>
                    <a:lnTo>
                      <a:pt x="40" y="530"/>
                    </a:lnTo>
                    <a:lnTo>
                      <a:pt x="40" y="533"/>
                    </a:lnTo>
                    <a:lnTo>
                      <a:pt x="42" y="533"/>
                    </a:lnTo>
                    <a:lnTo>
                      <a:pt x="42" y="534"/>
                    </a:lnTo>
                    <a:lnTo>
                      <a:pt x="42" y="537"/>
                    </a:lnTo>
                    <a:lnTo>
                      <a:pt x="43" y="538"/>
                    </a:lnTo>
                    <a:lnTo>
                      <a:pt x="43" y="538"/>
                    </a:lnTo>
                    <a:lnTo>
                      <a:pt x="44" y="541"/>
                    </a:lnTo>
                    <a:lnTo>
                      <a:pt x="44" y="542"/>
                    </a:lnTo>
                    <a:lnTo>
                      <a:pt x="44" y="541"/>
                    </a:lnTo>
                    <a:lnTo>
                      <a:pt x="45" y="542"/>
                    </a:lnTo>
                    <a:lnTo>
                      <a:pt x="45" y="542"/>
                    </a:lnTo>
                    <a:lnTo>
                      <a:pt x="45" y="542"/>
                    </a:lnTo>
                    <a:lnTo>
                      <a:pt x="46" y="541"/>
                    </a:lnTo>
                    <a:lnTo>
                      <a:pt x="46" y="542"/>
                    </a:lnTo>
                    <a:lnTo>
                      <a:pt x="46" y="545"/>
                    </a:lnTo>
                    <a:lnTo>
                      <a:pt x="47" y="545"/>
                    </a:lnTo>
                    <a:lnTo>
                      <a:pt x="47" y="547"/>
                    </a:lnTo>
                    <a:lnTo>
                      <a:pt x="48" y="547"/>
                    </a:lnTo>
                    <a:lnTo>
                      <a:pt x="48" y="548"/>
                    </a:lnTo>
                    <a:lnTo>
                      <a:pt x="48" y="549"/>
                    </a:lnTo>
                    <a:lnTo>
                      <a:pt x="49" y="550"/>
                    </a:lnTo>
                    <a:lnTo>
                      <a:pt x="49" y="550"/>
                    </a:lnTo>
                    <a:lnTo>
                      <a:pt x="49" y="551"/>
                    </a:lnTo>
                    <a:lnTo>
                      <a:pt x="51" y="551"/>
                    </a:lnTo>
                    <a:lnTo>
                      <a:pt x="51" y="551"/>
                    </a:lnTo>
                    <a:lnTo>
                      <a:pt x="51" y="552"/>
                    </a:lnTo>
                    <a:lnTo>
                      <a:pt x="52" y="554"/>
                    </a:lnTo>
                    <a:lnTo>
                      <a:pt x="52" y="554"/>
                    </a:lnTo>
                    <a:lnTo>
                      <a:pt x="53" y="554"/>
                    </a:lnTo>
                    <a:lnTo>
                      <a:pt x="53" y="556"/>
                    </a:lnTo>
                    <a:lnTo>
                      <a:pt x="53" y="556"/>
                    </a:lnTo>
                    <a:lnTo>
                      <a:pt x="54" y="557"/>
                    </a:lnTo>
                    <a:lnTo>
                      <a:pt x="54" y="558"/>
                    </a:lnTo>
                    <a:lnTo>
                      <a:pt x="54" y="559"/>
                    </a:lnTo>
                    <a:lnTo>
                      <a:pt x="55" y="560"/>
                    </a:lnTo>
                    <a:lnTo>
                      <a:pt x="55" y="564"/>
                    </a:lnTo>
                    <a:lnTo>
                      <a:pt x="55" y="565"/>
                    </a:lnTo>
                    <a:lnTo>
                      <a:pt x="56" y="565"/>
                    </a:lnTo>
                    <a:lnTo>
                      <a:pt x="56" y="567"/>
                    </a:lnTo>
                    <a:lnTo>
                      <a:pt x="57" y="568"/>
                    </a:lnTo>
                    <a:lnTo>
                      <a:pt x="57" y="571"/>
                    </a:lnTo>
                    <a:lnTo>
                      <a:pt x="57" y="575"/>
                    </a:lnTo>
                    <a:lnTo>
                      <a:pt x="58" y="578"/>
                    </a:lnTo>
                    <a:lnTo>
                      <a:pt x="58" y="579"/>
                    </a:lnTo>
                    <a:lnTo>
                      <a:pt x="58" y="582"/>
                    </a:lnTo>
                    <a:lnTo>
                      <a:pt x="60" y="584"/>
                    </a:lnTo>
                    <a:lnTo>
                      <a:pt x="60" y="586"/>
                    </a:lnTo>
                    <a:lnTo>
                      <a:pt x="60" y="585"/>
                    </a:lnTo>
                    <a:lnTo>
                      <a:pt x="61" y="586"/>
                    </a:lnTo>
                    <a:lnTo>
                      <a:pt x="61" y="585"/>
                    </a:lnTo>
                    <a:lnTo>
                      <a:pt x="62" y="583"/>
                    </a:lnTo>
                    <a:lnTo>
                      <a:pt x="62" y="580"/>
                    </a:lnTo>
                    <a:lnTo>
                      <a:pt x="62" y="580"/>
                    </a:lnTo>
                    <a:lnTo>
                      <a:pt x="63" y="578"/>
                    </a:lnTo>
                    <a:lnTo>
                      <a:pt x="63" y="576"/>
                    </a:lnTo>
                    <a:lnTo>
                      <a:pt x="63" y="576"/>
                    </a:lnTo>
                    <a:lnTo>
                      <a:pt x="64" y="578"/>
                    </a:lnTo>
                    <a:lnTo>
                      <a:pt x="64" y="579"/>
                    </a:lnTo>
                    <a:lnTo>
                      <a:pt x="64" y="583"/>
                    </a:lnTo>
                    <a:lnTo>
                      <a:pt x="65" y="585"/>
                    </a:lnTo>
                    <a:lnTo>
                      <a:pt x="65" y="587"/>
                    </a:lnTo>
                    <a:lnTo>
                      <a:pt x="66" y="589"/>
                    </a:lnTo>
                    <a:lnTo>
                      <a:pt x="66" y="592"/>
                    </a:lnTo>
                    <a:lnTo>
                      <a:pt x="66" y="593"/>
                    </a:lnTo>
                    <a:lnTo>
                      <a:pt x="67" y="595"/>
                    </a:lnTo>
                    <a:lnTo>
                      <a:pt x="67" y="596"/>
                    </a:lnTo>
                    <a:lnTo>
                      <a:pt x="67" y="596"/>
                    </a:lnTo>
                    <a:lnTo>
                      <a:pt x="69" y="595"/>
                    </a:lnTo>
                    <a:lnTo>
                      <a:pt x="69" y="596"/>
                    </a:lnTo>
                    <a:lnTo>
                      <a:pt x="69" y="596"/>
                    </a:lnTo>
                    <a:lnTo>
                      <a:pt x="70" y="596"/>
                    </a:lnTo>
                    <a:lnTo>
                      <a:pt x="70" y="595"/>
                    </a:lnTo>
                    <a:lnTo>
                      <a:pt x="71" y="596"/>
                    </a:lnTo>
                    <a:lnTo>
                      <a:pt x="71" y="597"/>
                    </a:lnTo>
                    <a:lnTo>
                      <a:pt x="71" y="596"/>
                    </a:lnTo>
                    <a:lnTo>
                      <a:pt x="72" y="595"/>
                    </a:lnTo>
                    <a:lnTo>
                      <a:pt x="72" y="597"/>
                    </a:lnTo>
                    <a:lnTo>
                      <a:pt x="72" y="598"/>
                    </a:lnTo>
                    <a:lnTo>
                      <a:pt x="73" y="598"/>
                    </a:lnTo>
                    <a:lnTo>
                      <a:pt x="73" y="600"/>
                    </a:lnTo>
                    <a:lnTo>
                      <a:pt x="73" y="603"/>
                    </a:lnTo>
                    <a:lnTo>
                      <a:pt x="74" y="603"/>
                    </a:lnTo>
                    <a:lnTo>
                      <a:pt x="74" y="604"/>
                    </a:lnTo>
                    <a:lnTo>
                      <a:pt x="75" y="604"/>
                    </a:lnTo>
                    <a:lnTo>
                      <a:pt x="75" y="603"/>
                    </a:lnTo>
                    <a:lnTo>
                      <a:pt x="75" y="602"/>
                    </a:lnTo>
                    <a:lnTo>
                      <a:pt x="76" y="604"/>
                    </a:lnTo>
                    <a:lnTo>
                      <a:pt x="76" y="603"/>
                    </a:lnTo>
                    <a:lnTo>
                      <a:pt x="76" y="605"/>
                    </a:lnTo>
                    <a:lnTo>
                      <a:pt x="78" y="604"/>
                    </a:lnTo>
                    <a:lnTo>
                      <a:pt x="78" y="606"/>
                    </a:lnTo>
                    <a:lnTo>
                      <a:pt x="79" y="605"/>
                    </a:lnTo>
                    <a:lnTo>
                      <a:pt x="79" y="607"/>
                    </a:lnTo>
                    <a:lnTo>
                      <a:pt x="79" y="607"/>
                    </a:lnTo>
                    <a:lnTo>
                      <a:pt x="80" y="607"/>
                    </a:lnTo>
                    <a:lnTo>
                      <a:pt x="80" y="610"/>
                    </a:lnTo>
                    <a:lnTo>
                      <a:pt x="80" y="609"/>
                    </a:lnTo>
                    <a:lnTo>
                      <a:pt x="81" y="611"/>
                    </a:lnTo>
                    <a:lnTo>
                      <a:pt x="81" y="611"/>
                    </a:lnTo>
                    <a:lnTo>
                      <a:pt x="81" y="609"/>
                    </a:lnTo>
                    <a:lnTo>
                      <a:pt x="82" y="606"/>
                    </a:lnTo>
                    <a:lnTo>
                      <a:pt x="82" y="605"/>
                    </a:lnTo>
                    <a:lnTo>
                      <a:pt x="83" y="603"/>
                    </a:lnTo>
                    <a:lnTo>
                      <a:pt x="83" y="606"/>
                    </a:lnTo>
                    <a:lnTo>
                      <a:pt x="83" y="605"/>
                    </a:lnTo>
                    <a:lnTo>
                      <a:pt x="84" y="606"/>
                    </a:lnTo>
                    <a:lnTo>
                      <a:pt x="84" y="610"/>
                    </a:lnTo>
                    <a:lnTo>
                      <a:pt x="84" y="612"/>
                    </a:lnTo>
                    <a:lnTo>
                      <a:pt x="85" y="614"/>
                    </a:lnTo>
                    <a:lnTo>
                      <a:pt x="85" y="614"/>
                    </a:lnTo>
                    <a:lnTo>
                      <a:pt x="85" y="614"/>
                    </a:lnTo>
                    <a:lnTo>
                      <a:pt x="87" y="614"/>
                    </a:lnTo>
                    <a:lnTo>
                      <a:pt x="87" y="614"/>
                    </a:lnTo>
                    <a:lnTo>
                      <a:pt x="88" y="616"/>
                    </a:lnTo>
                    <a:lnTo>
                      <a:pt x="88" y="619"/>
                    </a:lnTo>
                    <a:lnTo>
                      <a:pt x="88" y="620"/>
                    </a:lnTo>
                    <a:lnTo>
                      <a:pt x="89" y="619"/>
                    </a:lnTo>
                    <a:lnTo>
                      <a:pt x="89" y="620"/>
                    </a:lnTo>
                    <a:lnTo>
                      <a:pt x="89" y="620"/>
                    </a:lnTo>
                    <a:lnTo>
                      <a:pt x="90" y="620"/>
                    </a:lnTo>
                    <a:lnTo>
                      <a:pt x="90" y="622"/>
                    </a:lnTo>
                    <a:lnTo>
                      <a:pt x="90" y="623"/>
                    </a:lnTo>
                    <a:lnTo>
                      <a:pt x="91" y="624"/>
                    </a:lnTo>
                    <a:lnTo>
                      <a:pt x="91" y="623"/>
                    </a:lnTo>
                    <a:lnTo>
                      <a:pt x="92" y="622"/>
                    </a:lnTo>
                    <a:lnTo>
                      <a:pt x="92" y="623"/>
                    </a:lnTo>
                    <a:lnTo>
                      <a:pt x="92" y="623"/>
                    </a:lnTo>
                    <a:lnTo>
                      <a:pt x="93" y="624"/>
                    </a:lnTo>
                    <a:lnTo>
                      <a:pt x="93" y="624"/>
                    </a:lnTo>
                    <a:lnTo>
                      <a:pt x="93" y="624"/>
                    </a:lnTo>
                    <a:lnTo>
                      <a:pt x="94" y="623"/>
                    </a:lnTo>
                    <a:lnTo>
                      <a:pt x="94" y="624"/>
                    </a:lnTo>
                    <a:lnTo>
                      <a:pt x="94" y="625"/>
                    </a:lnTo>
                    <a:lnTo>
                      <a:pt x="96" y="624"/>
                    </a:lnTo>
                    <a:lnTo>
                      <a:pt x="96" y="623"/>
                    </a:lnTo>
                    <a:lnTo>
                      <a:pt x="97" y="623"/>
                    </a:lnTo>
                    <a:lnTo>
                      <a:pt x="97" y="622"/>
                    </a:lnTo>
                    <a:lnTo>
                      <a:pt x="97" y="623"/>
                    </a:lnTo>
                    <a:lnTo>
                      <a:pt x="98" y="622"/>
                    </a:lnTo>
                    <a:lnTo>
                      <a:pt x="98" y="624"/>
                    </a:lnTo>
                    <a:lnTo>
                      <a:pt x="98" y="625"/>
                    </a:lnTo>
                    <a:lnTo>
                      <a:pt x="99" y="627"/>
                    </a:lnTo>
                    <a:lnTo>
                      <a:pt x="99" y="625"/>
                    </a:lnTo>
                    <a:lnTo>
                      <a:pt x="99" y="625"/>
                    </a:lnTo>
                    <a:lnTo>
                      <a:pt x="100" y="624"/>
                    </a:lnTo>
                    <a:lnTo>
                      <a:pt x="100" y="623"/>
                    </a:lnTo>
                    <a:lnTo>
                      <a:pt x="101" y="624"/>
                    </a:lnTo>
                    <a:lnTo>
                      <a:pt x="101" y="627"/>
                    </a:lnTo>
                    <a:lnTo>
                      <a:pt x="101" y="628"/>
                    </a:lnTo>
                    <a:lnTo>
                      <a:pt x="102" y="628"/>
                    </a:lnTo>
                    <a:lnTo>
                      <a:pt x="102" y="630"/>
                    </a:lnTo>
                    <a:lnTo>
                      <a:pt x="102" y="631"/>
                    </a:lnTo>
                    <a:lnTo>
                      <a:pt x="103" y="631"/>
                    </a:lnTo>
                    <a:lnTo>
                      <a:pt x="103" y="632"/>
                    </a:lnTo>
                    <a:lnTo>
                      <a:pt x="103" y="632"/>
                    </a:lnTo>
                    <a:lnTo>
                      <a:pt x="105" y="633"/>
                    </a:lnTo>
                    <a:lnTo>
                      <a:pt x="105" y="633"/>
                    </a:lnTo>
                    <a:lnTo>
                      <a:pt x="106" y="632"/>
                    </a:lnTo>
                    <a:lnTo>
                      <a:pt x="106" y="632"/>
                    </a:lnTo>
                    <a:lnTo>
                      <a:pt x="106" y="630"/>
                    </a:lnTo>
                    <a:lnTo>
                      <a:pt x="107" y="629"/>
                    </a:lnTo>
                    <a:lnTo>
                      <a:pt x="107" y="629"/>
                    </a:lnTo>
                    <a:lnTo>
                      <a:pt x="107" y="630"/>
                    </a:lnTo>
                    <a:lnTo>
                      <a:pt x="108" y="631"/>
                    </a:lnTo>
                    <a:lnTo>
                      <a:pt x="108" y="632"/>
                    </a:lnTo>
                    <a:lnTo>
                      <a:pt x="108" y="633"/>
                    </a:lnTo>
                    <a:lnTo>
                      <a:pt x="109" y="631"/>
                    </a:lnTo>
                    <a:lnTo>
                      <a:pt x="109" y="632"/>
                    </a:lnTo>
                    <a:lnTo>
                      <a:pt x="110" y="634"/>
                    </a:lnTo>
                    <a:lnTo>
                      <a:pt x="110" y="632"/>
                    </a:lnTo>
                    <a:lnTo>
                      <a:pt x="110" y="633"/>
                    </a:lnTo>
                    <a:lnTo>
                      <a:pt x="111" y="632"/>
                    </a:lnTo>
                    <a:lnTo>
                      <a:pt x="111" y="632"/>
                    </a:lnTo>
                    <a:lnTo>
                      <a:pt x="111" y="632"/>
                    </a:lnTo>
                    <a:lnTo>
                      <a:pt x="112" y="632"/>
                    </a:lnTo>
                    <a:lnTo>
                      <a:pt x="112" y="632"/>
                    </a:lnTo>
                    <a:lnTo>
                      <a:pt x="112" y="634"/>
                    </a:lnTo>
                    <a:lnTo>
                      <a:pt x="114" y="636"/>
                    </a:lnTo>
                    <a:lnTo>
                      <a:pt x="114" y="637"/>
                    </a:lnTo>
                    <a:lnTo>
                      <a:pt x="115" y="637"/>
                    </a:lnTo>
                    <a:lnTo>
                      <a:pt x="115" y="637"/>
                    </a:lnTo>
                    <a:lnTo>
                      <a:pt x="115" y="634"/>
                    </a:lnTo>
                    <a:lnTo>
                      <a:pt x="116" y="634"/>
                    </a:lnTo>
                    <a:lnTo>
                      <a:pt x="116" y="636"/>
                    </a:lnTo>
                    <a:lnTo>
                      <a:pt x="116" y="634"/>
                    </a:lnTo>
                    <a:lnTo>
                      <a:pt x="117" y="632"/>
                    </a:lnTo>
                    <a:lnTo>
                      <a:pt x="117" y="632"/>
                    </a:lnTo>
                    <a:lnTo>
                      <a:pt x="117" y="631"/>
                    </a:lnTo>
                    <a:lnTo>
                      <a:pt x="118" y="631"/>
                    </a:lnTo>
                    <a:lnTo>
                      <a:pt x="118" y="631"/>
                    </a:lnTo>
                    <a:lnTo>
                      <a:pt x="119" y="631"/>
                    </a:lnTo>
                    <a:lnTo>
                      <a:pt x="119" y="631"/>
                    </a:lnTo>
                    <a:lnTo>
                      <a:pt x="119" y="630"/>
                    </a:lnTo>
                    <a:lnTo>
                      <a:pt x="120" y="630"/>
                    </a:lnTo>
                    <a:lnTo>
                      <a:pt x="120" y="631"/>
                    </a:lnTo>
                    <a:lnTo>
                      <a:pt x="120" y="630"/>
                    </a:lnTo>
                    <a:lnTo>
                      <a:pt x="121" y="629"/>
                    </a:lnTo>
                    <a:lnTo>
                      <a:pt x="121" y="630"/>
                    </a:lnTo>
                    <a:lnTo>
                      <a:pt x="123" y="630"/>
                    </a:lnTo>
                    <a:lnTo>
                      <a:pt x="123" y="632"/>
                    </a:lnTo>
                    <a:lnTo>
                      <a:pt x="123" y="634"/>
                    </a:lnTo>
                    <a:lnTo>
                      <a:pt x="124" y="634"/>
                    </a:lnTo>
                    <a:lnTo>
                      <a:pt x="124" y="637"/>
                    </a:lnTo>
                    <a:lnTo>
                      <a:pt x="124" y="637"/>
                    </a:lnTo>
                    <a:lnTo>
                      <a:pt x="125" y="638"/>
                    </a:lnTo>
                    <a:lnTo>
                      <a:pt x="125" y="638"/>
                    </a:lnTo>
                    <a:lnTo>
                      <a:pt x="125" y="640"/>
                    </a:lnTo>
                    <a:lnTo>
                      <a:pt x="126" y="639"/>
                    </a:lnTo>
                    <a:lnTo>
                      <a:pt x="126" y="639"/>
                    </a:lnTo>
                    <a:lnTo>
                      <a:pt x="127" y="637"/>
                    </a:lnTo>
                    <a:lnTo>
                      <a:pt x="127" y="639"/>
                    </a:lnTo>
                    <a:lnTo>
                      <a:pt x="127" y="639"/>
                    </a:lnTo>
                    <a:lnTo>
                      <a:pt x="128" y="639"/>
                    </a:lnTo>
                    <a:lnTo>
                      <a:pt x="128" y="639"/>
                    </a:lnTo>
                    <a:lnTo>
                      <a:pt x="128" y="639"/>
                    </a:lnTo>
                    <a:lnTo>
                      <a:pt x="129" y="639"/>
                    </a:lnTo>
                    <a:lnTo>
                      <a:pt x="129" y="638"/>
                    </a:lnTo>
                    <a:lnTo>
                      <a:pt x="129" y="641"/>
                    </a:lnTo>
                    <a:lnTo>
                      <a:pt x="130" y="641"/>
                    </a:lnTo>
                    <a:lnTo>
                      <a:pt x="130" y="638"/>
                    </a:lnTo>
                    <a:lnTo>
                      <a:pt x="132" y="636"/>
                    </a:lnTo>
                    <a:lnTo>
                      <a:pt x="132" y="637"/>
                    </a:lnTo>
                    <a:lnTo>
                      <a:pt x="132" y="634"/>
                    </a:lnTo>
                    <a:lnTo>
                      <a:pt x="133" y="636"/>
                    </a:lnTo>
                    <a:lnTo>
                      <a:pt x="133" y="634"/>
                    </a:lnTo>
                    <a:lnTo>
                      <a:pt x="133" y="632"/>
                    </a:lnTo>
                    <a:lnTo>
                      <a:pt x="134" y="633"/>
                    </a:lnTo>
                    <a:lnTo>
                      <a:pt x="134" y="634"/>
                    </a:lnTo>
                    <a:lnTo>
                      <a:pt x="134" y="637"/>
                    </a:lnTo>
                    <a:lnTo>
                      <a:pt x="135" y="637"/>
                    </a:lnTo>
                    <a:lnTo>
                      <a:pt x="135" y="638"/>
                    </a:lnTo>
                    <a:lnTo>
                      <a:pt x="136" y="640"/>
                    </a:lnTo>
                    <a:lnTo>
                      <a:pt x="136" y="639"/>
                    </a:lnTo>
                    <a:lnTo>
                      <a:pt x="136" y="641"/>
                    </a:lnTo>
                    <a:lnTo>
                      <a:pt x="137" y="639"/>
                    </a:lnTo>
                    <a:lnTo>
                      <a:pt x="137" y="640"/>
                    </a:lnTo>
                    <a:lnTo>
                      <a:pt x="137" y="642"/>
                    </a:lnTo>
                    <a:lnTo>
                      <a:pt x="138" y="642"/>
                    </a:lnTo>
                    <a:lnTo>
                      <a:pt x="138" y="643"/>
                    </a:lnTo>
                    <a:lnTo>
                      <a:pt x="138" y="643"/>
                    </a:lnTo>
                    <a:lnTo>
                      <a:pt x="139" y="642"/>
                    </a:lnTo>
                    <a:lnTo>
                      <a:pt x="139" y="643"/>
                    </a:lnTo>
                    <a:lnTo>
                      <a:pt x="140" y="645"/>
                    </a:lnTo>
                    <a:lnTo>
                      <a:pt x="140" y="645"/>
                    </a:lnTo>
                    <a:lnTo>
                      <a:pt x="140" y="646"/>
                    </a:lnTo>
                    <a:lnTo>
                      <a:pt x="142" y="646"/>
                    </a:lnTo>
                    <a:lnTo>
                      <a:pt x="142" y="647"/>
                    </a:lnTo>
                    <a:lnTo>
                      <a:pt x="142" y="649"/>
                    </a:lnTo>
                    <a:lnTo>
                      <a:pt x="143" y="650"/>
                    </a:lnTo>
                    <a:lnTo>
                      <a:pt x="143" y="648"/>
                    </a:lnTo>
                    <a:lnTo>
                      <a:pt x="143" y="647"/>
                    </a:lnTo>
                    <a:lnTo>
                      <a:pt x="144" y="645"/>
                    </a:lnTo>
                    <a:lnTo>
                      <a:pt x="144" y="643"/>
                    </a:lnTo>
                    <a:lnTo>
                      <a:pt x="145" y="645"/>
                    </a:lnTo>
                    <a:lnTo>
                      <a:pt x="145" y="640"/>
                    </a:lnTo>
                    <a:lnTo>
                      <a:pt x="145" y="642"/>
                    </a:lnTo>
                    <a:lnTo>
                      <a:pt x="146" y="642"/>
                    </a:lnTo>
                    <a:lnTo>
                      <a:pt x="146" y="641"/>
                    </a:lnTo>
                    <a:lnTo>
                      <a:pt x="146" y="643"/>
                    </a:lnTo>
                    <a:lnTo>
                      <a:pt x="147" y="646"/>
                    </a:lnTo>
                    <a:lnTo>
                      <a:pt x="147" y="646"/>
                    </a:lnTo>
                    <a:lnTo>
                      <a:pt x="147" y="646"/>
                    </a:lnTo>
                    <a:lnTo>
                      <a:pt x="148" y="647"/>
                    </a:lnTo>
                    <a:lnTo>
                      <a:pt x="148" y="647"/>
                    </a:lnTo>
                    <a:lnTo>
                      <a:pt x="149" y="647"/>
                    </a:lnTo>
                    <a:lnTo>
                      <a:pt x="149" y="648"/>
                    </a:lnTo>
                    <a:lnTo>
                      <a:pt x="149" y="647"/>
                    </a:lnTo>
                    <a:lnTo>
                      <a:pt x="151" y="647"/>
                    </a:lnTo>
                    <a:lnTo>
                      <a:pt x="151" y="647"/>
                    </a:lnTo>
                    <a:lnTo>
                      <a:pt x="151" y="647"/>
                    </a:lnTo>
                    <a:lnTo>
                      <a:pt x="152" y="647"/>
                    </a:lnTo>
                    <a:lnTo>
                      <a:pt x="152" y="647"/>
                    </a:lnTo>
                    <a:lnTo>
                      <a:pt x="152" y="647"/>
                    </a:lnTo>
                    <a:lnTo>
                      <a:pt x="153" y="647"/>
                    </a:lnTo>
                    <a:lnTo>
                      <a:pt x="153" y="646"/>
                    </a:lnTo>
                    <a:lnTo>
                      <a:pt x="154" y="646"/>
                    </a:lnTo>
                    <a:lnTo>
                      <a:pt x="154" y="646"/>
                    </a:lnTo>
                    <a:lnTo>
                      <a:pt x="154" y="645"/>
                    </a:lnTo>
                    <a:lnTo>
                      <a:pt x="155" y="645"/>
                    </a:lnTo>
                    <a:lnTo>
                      <a:pt x="155" y="643"/>
                    </a:lnTo>
                    <a:lnTo>
                      <a:pt x="155" y="643"/>
                    </a:lnTo>
                    <a:lnTo>
                      <a:pt x="156" y="643"/>
                    </a:lnTo>
                    <a:lnTo>
                      <a:pt x="156" y="643"/>
                    </a:lnTo>
                    <a:lnTo>
                      <a:pt x="156" y="643"/>
                    </a:lnTo>
                    <a:lnTo>
                      <a:pt x="157" y="643"/>
                    </a:lnTo>
                    <a:lnTo>
                      <a:pt x="157" y="643"/>
                    </a:lnTo>
                    <a:lnTo>
                      <a:pt x="158" y="642"/>
                    </a:lnTo>
                    <a:lnTo>
                      <a:pt x="158" y="645"/>
                    </a:lnTo>
                    <a:lnTo>
                      <a:pt x="158" y="643"/>
                    </a:lnTo>
                    <a:lnTo>
                      <a:pt x="160" y="645"/>
                    </a:lnTo>
                    <a:lnTo>
                      <a:pt x="160" y="642"/>
                    </a:lnTo>
                    <a:lnTo>
                      <a:pt x="160" y="645"/>
                    </a:lnTo>
                    <a:lnTo>
                      <a:pt x="161" y="645"/>
                    </a:lnTo>
                    <a:lnTo>
                      <a:pt x="161" y="645"/>
                    </a:lnTo>
                    <a:lnTo>
                      <a:pt x="162" y="645"/>
                    </a:lnTo>
                    <a:lnTo>
                      <a:pt x="162" y="643"/>
                    </a:lnTo>
                    <a:lnTo>
                      <a:pt x="162" y="646"/>
                    </a:lnTo>
                    <a:lnTo>
                      <a:pt x="163" y="646"/>
                    </a:lnTo>
                    <a:lnTo>
                      <a:pt x="163" y="646"/>
                    </a:lnTo>
                    <a:lnTo>
                      <a:pt x="163" y="645"/>
                    </a:lnTo>
                    <a:lnTo>
                      <a:pt x="164" y="642"/>
                    </a:lnTo>
                    <a:lnTo>
                      <a:pt x="164" y="641"/>
                    </a:lnTo>
                    <a:lnTo>
                      <a:pt x="164" y="642"/>
                    </a:lnTo>
                    <a:lnTo>
                      <a:pt x="165" y="642"/>
                    </a:lnTo>
                    <a:lnTo>
                      <a:pt x="165" y="640"/>
                    </a:lnTo>
                    <a:lnTo>
                      <a:pt x="166" y="638"/>
                    </a:lnTo>
                    <a:lnTo>
                      <a:pt x="166" y="638"/>
                    </a:lnTo>
                    <a:lnTo>
                      <a:pt x="166" y="638"/>
                    </a:lnTo>
                    <a:lnTo>
                      <a:pt x="167" y="638"/>
                    </a:lnTo>
                    <a:lnTo>
                      <a:pt x="167" y="639"/>
                    </a:lnTo>
                    <a:lnTo>
                      <a:pt x="167" y="639"/>
                    </a:lnTo>
                    <a:lnTo>
                      <a:pt x="169" y="639"/>
                    </a:lnTo>
                    <a:lnTo>
                      <a:pt x="169" y="640"/>
                    </a:lnTo>
                    <a:lnTo>
                      <a:pt x="169" y="641"/>
                    </a:lnTo>
                    <a:lnTo>
                      <a:pt x="170" y="640"/>
                    </a:lnTo>
                    <a:lnTo>
                      <a:pt x="170" y="642"/>
                    </a:lnTo>
                    <a:lnTo>
                      <a:pt x="171" y="640"/>
                    </a:lnTo>
                    <a:lnTo>
                      <a:pt x="171" y="640"/>
                    </a:lnTo>
                    <a:lnTo>
                      <a:pt x="171" y="640"/>
                    </a:lnTo>
                    <a:lnTo>
                      <a:pt x="172" y="642"/>
                    </a:lnTo>
                    <a:lnTo>
                      <a:pt x="172" y="642"/>
                    </a:lnTo>
                    <a:lnTo>
                      <a:pt x="172" y="643"/>
                    </a:lnTo>
                    <a:lnTo>
                      <a:pt x="173" y="643"/>
                    </a:lnTo>
                    <a:lnTo>
                      <a:pt x="173" y="640"/>
                    </a:lnTo>
                    <a:lnTo>
                      <a:pt x="173" y="641"/>
                    </a:lnTo>
                    <a:lnTo>
                      <a:pt x="174" y="642"/>
                    </a:lnTo>
                    <a:lnTo>
                      <a:pt x="174" y="645"/>
                    </a:lnTo>
                    <a:lnTo>
                      <a:pt x="175" y="643"/>
                    </a:lnTo>
                    <a:lnTo>
                      <a:pt x="175" y="645"/>
                    </a:lnTo>
                    <a:lnTo>
                      <a:pt x="175" y="643"/>
                    </a:lnTo>
                    <a:lnTo>
                      <a:pt x="176" y="645"/>
                    </a:lnTo>
                    <a:lnTo>
                      <a:pt x="176" y="643"/>
                    </a:lnTo>
                    <a:lnTo>
                      <a:pt x="176" y="642"/>
                    </a:lnTo>
                    <a:lnTo>
                      <a:pt x="178" y="643"/>
                    </a:lnTo>
                    <a:lnTo>
                      <a:pt x="178" y="642"/>
                    </a:lnTo>
                    <a:lnTo>
                      <a:pt x="178" y="642"/>
                    </a:lnTo>
                    <a:lnTo>
                      <a:pt x="179" y="640"/>
                    </a:lnTo>
                    <a:lnTo>
                      <a:pt x="179" y="640"/>
                    </a:lnTo>
                    <a:lnTo>
                      <a:pt x="180" y="639"/>
                    </a:lnTo>
                    <a:lnTo>
                      <a:pt x="180" y="640"/>
                    </a:lnTo>
                    <a:lnTo>
                      <a:pt x="180" y="639"/>
                    </a:lnTo>
                    <a:lnTo>
                      <a:pt x="181" y="639"/>
                    </a:lnTo>
                    <a:lnTo>
                      <a:pt x="181" y="638"/>
                    </a:lnTo>
                    <a:lnTo>
                      <a:pt x="181" y="636"/>
                    </a:lnTo>
                    <a:lnTo>
                      <a:pt x="182" y="634"/>
                    </a:lnTo>
                    <a:lnTo>
                      <a:pt x="182" y="634"/>
                    </a:lnTo>
                    <a:lnTo>
                      <a:pt x="182" y="633"/>
                    </a:lnTo>
                    <a:lnTo>
                      <a:pt x="183" y="632"/>
                    </a:lnTo>
                    <a:lnTo>
                      <a:pt x="183" y="634"/>
                    </a:lnTo>
                    <a:lnTo>
                      <a:pt x="184" y="637"/>
                    </a:lnTo>
                    <a:lnTo>
                      <a:pt x="184" y="636"/>
                    </a:lnTo>
                    <a:lnTo>
                      <a:pt x="184" y="639"/>
                    </a:lnTo>
                    <a:lnTo>
                      <a:pt x="185" y="639"/>
                    </a:lnTo>
                    <a:lnTo>
                      <a:pt x="185" y="640"/>
                    </a:lnTo>
                    <a:lnTo>
                      <a:pt x="185" y="640"/>
                    </a:lnTo>
                    <a:lnTo>
                      <a:pt x="187" y="640"/>
                    </a:lnTo>
                    <a:lnTo>
                      <a:pt x="187" y="642"/>
                    </a:lnTo>
                    <a:lnTo>
                      <a:pt x="187" y="640"/>
                    </a:lnTo>
                    <a:lnTo>
                      <a:pt x="188" y="639"/>
                    </a:lnTo>
                    <a:lnTo>
                      <a:pt x="188" y="638"/>
                    </a:lnTo>
                    <a:lnTo>
                      <a:pt x="189" y="638"/>
                    </a:lnTo>
                    <a:lnTo>
                      <a:pt x="189" y="638"/>
                    </a:lnTo>
                    <a:lnTo>
                      <a:pt x="189" y="636"/>
                    </a:lnTo>
                    <a:lnTo>
                      <a:pt x="190" y="636"/>
                    </a:lnTo>
                    <a:lnTo>
                      <a:pt x="190" y="634"/>
                    </a:lnTo>
                    <a:lnTo>
                      <a:pt x="190" y="637"/>
                    </a:lnTo>
                    <a:lnTo>
                      <a:pt x="191" y="637"/>
                    </a:lnTo>
                    <a:lnTo>
                      <a:pt x="191" y="638"/>
                    </a:lnTo>
                    <a:lnTo>
                      <a:pt x="191" y="639"/>
                    </a:lnTo>
                    <a:lnTo>
                      <a:pt x="192" y="639"/>
                    </a:lnTo>
                    <a:lnTo>
                      <a:pt x="192" y="640"/>
                    </a:lnTo>
                    <a:lnTo>
                      <a:pt x="193" y="639"/>
                    </a:lnTo>
                    <a:lnTo>
                      <a:pt x="193" y="637"/>
                    </a:lnTo>
                    <a:lnTo>
                      <a:pt x="193" y="637"/>
                    </a:lnTo>
                    <a:lnTo>
                      <a:pt x="194" y="637"/>
                    </a:lnTo>
                    <a:lnTo>
                      <a:pt x="194" y="636"/>
                    </a:lnTo>
                    <a:lnTo>
                      <a:pt x="194" y="634"/>
                    </a:lnTo>
                    <a:lnTo>
                      <a:pt x="196" y="634"/>
                    </a:lnTo>
                    <a:lnTo>
                      <a:pt x="196" y="636"/>
                    </a:lnTo>
                    <a:lnTo>
                      <a:pt x="196" y="634"/>
                    </a:lnTo>
                    <a:lnTo>
                      <a:pt x="197" y="634"/>
                    </a:lnTo>
                    <a:lnTo>
                      <a:pt x="197" y="633"/>
                    </a:lnTo>
                    <a:lnTo>
                      <a:pt x="198" y="634"/>
                    </a:lnTo>
                    <a:lnTo>
                      <a:pt x="198" y="636"/>
                    </a:lnTo>
                    <a:lnTo>
                      <a:pt x="198" y="638"/>
                    </a:lnTo>
                    <a:lnTo>
                      <a:pt x="199" y="636"/>
                    </a:lnTo>
                    <a:lnTo>
                      <a:pt x="199" y="636"/>
                    </a:lnTo>
                    <a:lnTo>
                      <a:pt x="199" y="636"/>
                    </a:lnTo>
                    <a:lnTo>
                      <a:pt x="200" y="637"/>
                    </a:lnTo>
                    <a:lnTo>
                      <a:pt x="200" y="636"/>
                    </a:lnTo>
                    <a:lnTo>
                      <a:pt x="200" y="631"/>
                    </a:lnTo>
                    <a:lnTo>
                      <a:pt x="201" y="632"/>
                    </a:lnTo>
                    <a:lnTo>
                      <a:pt x="201" y="631"/>
                    </a:lnTo>
                    <a:lnTo>
                      <a:pt x="202" y="631"/>
                    </a:lnTo>
                    <a:lnTo>
                      <a:pt x="202" y="630"/>
                    </a:lnTo>
                    <a:lnTo>
                      <a:pt x="202" y="629"/>
                    </a:lnTo>
                    <a:lnTo>
                      <a:pt x="203" y="630"/>
                    </a:lnTo>
                    <a:lnTo>
                      <a:pt x="203" y="629"/>
                    </a:lnTo>
                    <a:lnTo>
                      <a:pt x="203" y="630"/>
                    </a:lnTo>
                    <a:lnTo>
                      <a:pt x="205" y="631"/>
                    </a:lnTo>
                    <a:lnTo>
                      <a:pt x="205" y="632"/>
                    </a:lnTo>
                    <a:lnTo>
                      <a:pt x="206" y="634"/>
                    </a:lnTo>
                    <a:lnTo>
                      <a:pt x="206" y="636"/>
                    </a:lnTo>
                    <a:lnTo>
                      <a:pt x="206" y="637"/>
                    </a:lnTo>
                    <a:lnTo>
                      <a:pt x="207" y="637"/>
                    </a:lnTo>
                    <a:lnTo>
                      <a:pt x="207" y="636"/>
                    </a:lnTo>
                    <a:lnTo>
                      <a:pt x="207" y="634"/>
                    </a:lnTo>
                    <a:lnTo>
                      <a:pt x="208" y="632"/>
                    </a:lnTo>
                    <a:lnTo>
                      <a:pt x="208" y="636"/>
                    </a:lnTo>
                    <a:lnTo>
                      <a:pt x="208" y="634"/>
                    </a:lnTo>
                    <a:lnTo>
                      <a:pt x="209" y="634"/>
                    </a:lnTo>
                    <a:lnTo>
                      <a:pt x="209" y="634"/>
                    </a:lnTo>
                    <a:lnTo>
                      <a:pt x="210" y="633"/>
                    </a:lnTo>
                    <a:lnTo>
                      <a:pt x="210" y="632"/>
                    </a:lnTo>
                    <a:lnTo>
                      <a:pt x="210" y="631"/>
                    </a:lnTo>
                    <a:lnTo>
                      <a:pt x="211" y="630"/>
                    </a:lnTo>
                    <a:lnTo>
                      <a:pt x="211" y="629"/>
                    </a:lnTo>
                    <a:lnTo>
                      <a:pt x="211" y="629"/>
                    </a:lnTo>
                    <a:lnTo>
                      <a:pt x="212" y="629"/>
                    </a:lnTo>
                    <a:lnTo>
                      <a:pt x="212" y="628"/>
                    </a:lnTo>
                    <a:lnTo>
                      <a:pt x="212" y="627"/>
                    </a:lnTo>
                    <a:lnTo>
                      <a:pt x="214" y="625"/>
                    </a:lnTo>
                    <a:lnTo>
                      <a:pt x="214" y="628"/>
                    </a:lnTo>
                    <a:lnTo>
                      <a:pt x="215" y="627"/>
                    </a:lnTo>
                    <a:lnTo>
                      <a:pt x="215" y="627"/>
                    </a:lnTo>
                    <a:lnTo>
                      <a:pt x="215" y="624"/>
                    </a:lnTo>
                    <a:lnTo>
                      <a:pt x="216" y="622"/>
                    </a:lnTo>
                    <a:lnTo>
                      <a:pt x="216" y="622"/>
                    </a:lnTo>
                    <a:lnTo>
                      <a:pt x="216" y="623"/>
                    </a:lnTo>
                    <a:lnTo>
                      <a:pt x="217" y="623"/>
                    </a:lnTo>
                    <a:lnTo>
                      <a:pt x="217" y="622"/>
                    </a:lnTo>
                    <a:lnTo>
                      <a:pt x="217" y="622"/>
                    </a:lnTo>
                    <a:lnTo>
                      <a:pt x="218" y="622"/>
                    </a:lnTo>
                    <a:lnTo>
                      <a:pt x="218" y="621"/>
                    </a:lnTo>
                    <a:lnTo>
                      <a:pt x="219" y="621"/>
                    </a:lnTo>
                    <a:lnTo>
                      <a:pt x="219" y="621"/>
                    </a:lnTo>
                    <a:lnTo>
                      <a:pt x="219" y="622"/>
                    </a:lnTo>
                    <a:lnTo>
                      <a:pt x="220" y="623"/>
                    </a:lnTo>
                    <a:lnTo>
                      <a:pt x="220" y="623"/>
                    </a:lnTo>
                    <a:lnTo>
                      <a:pt x="220" y="624"/>
                    </a:lnTo>
                    <a:lnTo>
                      <a:pt x="221" y="624"/>
                    </a:lnTo>
                    <a:lnTo>
                      <a:pt x="221" y="628"/>
                    </a:lnTo>
                    <a:lnTo>
                      <a:pt x="221" y="627"/>
                    </a:lnTo>
                    <a:lnTo>
                      <a:pt x="223" y="628"/>
                    </a:lnTo>
                    <a:lnTo>
                      <a:pt x="223" y="629"/>
                    </a:lnTo>
                    <a:lnTo>
                      <a:pt x="224" y="629"/>
                    </a:lnTo>
                    <a:lnTo>
                      <a:pt x="224" y="629"/>
                    </a:lnTo>
                    <a:lnTo>
                      <a:pt x="224" y="628"/>
                    </a:lnTo>
                    <a:lnTo>
                      <a:pt x="225" y="627"/>
                    </a:lnTo>
                    <a:lnTo>
                      <a:pt x="225" y="627"/>
                    </a:lnTo>
                    <a:lnTo>
                      <a:pt x="225" y="627"/>
                    </a:lnTo>
                    <a:lnTo>
                      <a:pt x="226" y="624"/>
                    </a:lnTo>
                    <a:lnTo>
                      <a:pt x="226" y="624"/>
                    </a:lnTo>
                    <a:lnTo>
                      <a:pt x="226" y="623"/>
                    </a:lnTo>
                    <a:lnTo>
                      <a:pt x="227" y="623"/>
                    </a:lnTo>
                    <a:lnTo>
                      <a:pt x="227" y="623"/>
                    </a:lnTo>
                    <a:lnTo>
                      <a:pt x="228" y="627"/>
                    </a:lnTo>
                    <a:lnTo>
                      <a:pt x="228" y="628"/>
                    </a:lnTo>
                    <a:lnTo>
                      <a:pt x="228" y="631"/>
                    </a:lnTo>
                    <a:lnTo>
                      <a:pt x="229" y="632"/>
                    </a:lnTo>
                    <a:lnTo>
                      <a:pt x="229" y="636"/>
                    </a:lnTo>
                    <a:lnTo>
                      <a:pt x="229" y="634"/>
                    </a:lnTo>
                    <a:lnTo>
                      <a:pt x="230" y="633"/>
                    </a:lnTo>
                    <a:lnTo>
                      <a:pt x="230" y="631"/>
                    </a:lnTo>
                    <a:lnTo>
                      <a:pt x="230" y="630"/>
                    </a:lnTo>
                    <a:lnTo>
                      <a:pt x="232" y="629"/>
                    </a:lnTo>
                    <a:lnTo>
                      <a:pt x="232" y="627"/>
                    </a:lnTo>
                    <a:lnTo>
                      <a:pt x="233" y="623"/>
                    </a:lnTo>
                    <a:lnTo>
                      <a:pt x="233" y="623"/>
                    </a:lnTo>
                    <a:lnTo>
                      <a:pt x="233" y="623"/>
                    </a:lnTo>
                    <a:lnTo>
                      <a:pt x="234" y="622"/>
                    </a:lnTo>
                    <a:lnTo>
                      <a:pt x="234" y="623"/>
                    </a:lnTo>
                    <a:lnTo>
                      <a:pt x="234" y="622"/>
                    </a:lnTo>
                    <a:lnTo>
                      <a:pt x="235" y="622"/>
                    </a:lnTo>
                    <a:lnTo>
                      <a:pt x="235" y="622"/>
                    </a:lnTo>
                    <a:lnTo>
                      <a:pt x="235" y="623"/>
                    </a:lnTo>
                    <a:lnTo>
                      <a:pt x="236" y="623"/>
                    </a:lnTo>
                    <a:lnTo>
                      <a:pt x="236" y="623"/>
                    </a:lnTo>
                    <a:lnTo>
                      <a:pt x="237" y="623"/>
                    </a:lnTo>
                    <a:lnTo>
                      <a:pt x="237" y="623"/>
                    </a:lnTo>
                    <a:lnTo>
                      <a:pt x="237" y="622"/>
                    </a:lnTo>
                    <a:lnTo>
                      <a:pt x="238" y="622"/>
                    </a:lnTo>
                    <a:lnTo>
                      <a:pt x="238" y="623"/>
                    </a:lnTo>
                    <a:lnTo>
                      <a:pt x="238" y="621"/>
                    </a:lnTo>
                    <a:lnTo>
                      <a:pt x="239" y="620"/>
                    </a:lnTo>
                    <a:lnTo>
                      <a:pt x="239" y="620"/>
                    </a:lnTo>
                    <a:lnTo>
                      <a:pt x="239" y="621"/>
                    </a:lnTo>
                    <a:lnTo>
                      <a:pt x="241" y="621"/>
                    </a:lnTo>
                    <a:lnTo>
                      <a:pt x="241" y="620"/>
                    </a:lnTo>
                    <a:lnTo>
                      <a:pt x="242" y="621"/>
                    </a:lnTo>
                    <a:lnTo>
                      <a:pt x="242" y="621"/>
                    </a:lnTo>
                    <a:lnTo>
                      <a:pt x="242" y="624"/>
                    </a:lnTo>
                    <a:lnTo>
                      <a:pt x="243" y="624"/>
                    </a:lnTo>
                    <a:lnTo>
                      <a:pt x="243" y="623"/>
                    </a:lnTo>
                    <a:lnTo>
                      <a:pt x="243" y="622"/>
                    </a:lnTo>
                    <a:lnTo>
                      <a:pt x="244" y="620"/>
                    </a:lnTo>
                    <a:lnTo>
                      <a:pt x="244" y="619"/>
                    </a:lnTo>
                    <a:lnTo>
                      <a:pt x="244" y="618"/>
                    </a:lnTo>
                    <a:lnTo>
                      <a:pt x="245" y="616"/>
                    </a:lnTo>
                    <a:lnTo>
                      <a:pt x="245" y="615"/>
                    </a:lnTo>
                    <a:lnTo>
                      <a:pt x="246" y="613"/>
                    </a:lnTo>
                    <a:lnTo>
                      <a:pt x="246" y="613"/>
                    </a:lnTo>
                    <a:lnTo>
                      <a:pt x="246" y="611"/>
                    </a:lnTo>
                    <a:lnTo>
                      <a:pt x="247" y="612"/>
                    </a:lnTo>
                    <a:lnTo>
                      <a:pt x="247" y="611"/>
                    </a:lnTo>
                    <a:lnTo>
                      <a:pt x="247" y="610"/>
                    </a:lnTo>
                    <a:lnTo>
                      <a:pt x="248" y="611"/>
                    </a:lnTo>
                    <a:lnTo>
                      <a:pt x="248" y="611"/>
                    </a:lnTo>
                    <a:lnTo>
                      <a:pt x="250" y="611"/>
                    </a:lnTo>
                    <a:lnTo>
                      <a:pt x="250" y="612"/>
                    </a:lnTo>
                    <a:lnTo>
                      <a:pt x="250" y="611"/>
                    </a:lnTo>
                    <a:lnTo>
                      <a:pt x="251" y="612"/>
                    </a:lnTo>
                    <a:lnTo>
                      <a:pt x="251" y="613"/>
                    </a:lnTo>
                    <a:lnTo>
                      <a:pt x="251" y="612"/>
                    </a:lnTo>
                    <a:lnTo>
                      <a:pt x="252" y="611"/>
                    </a:lnTo>
                    <a:lnTo>
                      <a:pt x="252" y="611"/>
                    </a:lnTo>
                    <a:lnTo>
                      <a:pt x="252" y="609"/>
                    </a:lnTo>
                    <a:lnTo>
                      <a:pt x="253" y="607"/>
                    </a:lnTo>
                    <a:lnTo>
                      <a:pt x="253" y="606"/>
                    </a:lnTo>
                    <a:lnTo>
                      <a:pt x="254" y="605"/>
                    </a:lnTo>
                    <a:lnTo>
                      <a:pt x="254" y="604"/>
                    </a:lnTo>
                    <a:lnTo>
                      <a:pt x="254" y="603"/>
                    </a:lnTo>
                    <a:lnTo>
                      <a:pt x="255" y="604"/>
                    </a:lnTo>
                    <a:lnTo>
                      <a:pt x="255" y="604"/>
                    </a:lnTo>
                    <a:lnTo>
                      <a:pt x="255" y="606"/>
                    </a:lnTo>
                    <a:lnTo>
                      <a:pt x="256" y="607"/>
                    </a:lnTo>
                    <a:lnTo>
                      <a:pt x="256" y="609"/>
                    </a:lnTo>
                    <a:lnTo>
                      <a:pt x="256" y="611"/>
                    </a:lnTo>
                    <a:lnTo>
                      <a:pt x="257" y="612"/>
                    </a:lnTo>
                    <a:lnTo>
                      <a:pt x="257" y="611"/>
                    </a:lnTo>
                    <a:lnTo>
                      <a:pt x="259" y="612"/>
                    </a:lnTo>
                    <a:lnTo>
                      <a:pt x="259" y="612"/>
                    </a:lnTo>
                    <a:lnTo>
                      <a:pt x="259" y="612"/>
                    </a:lnTo>
                    <a:lnTo>
                      <a:pt x="260" y="611"/>
                    </a:lnTo>
                    <a:lnTo>
                      <a:pt x="260" y="611"/>
                    </a:lnTo>
                    <a:lnTo>
                      <a:pt x="260" y="611"/>
                    </a:lnTo>
                    <a:lnTo>
                      <a:pt x="261" y="611"/>
                    </a:lnTo>
                    <a:lnTo>
                      <a:pt x="261" y="611"/>
                    </a:lnTo>
                    <a:lnTo>
                      <a:pt x="261" y="610"/>
                    </a:lnTo>
                    <a:lnTo>
                      <a:pt x="262" y="610"/>
                    </a:lnTo>
                    <a:lnTo>
                      <a:pt x="262" y="610"/>
                    </a:lnTo>
                    <a:lnTo>
                      <a:pt x="263" y="611"/>
                    </a:lnTo>
                    <a:lnTo>
                      <a:pt x="263" y="609"/>
                    </a:lnTo>
                    <a:lnTo>
                      <a:pt x="263" y="609"/>
                    </a:lnTo>
                    <a:lnTo>
                      <a:pt x="264" y="607"/>
                    </a:lnTo>
                    <a:lnTo>
                      <a:pt x="264" y="606"/>
                    </a:lnTo>
                    <a:lnTo>
                      <a:pt x="264" y="607"/>
                    </a:lnTo>
                    <a:lnTo>
                      <a:pt x="265" y="606"/>
                    </a:lnTo>
                    <a:lnTo>
                      <a:pt x="265" y="607"/>
                    </a:lnTo>
                    <a:lnTo>
                      <a:pt x="265" y="610"/>
                    </a:lnTo>
                    <a:lnTo>
                      <a:pt x="266" y="611"/>
                    </a:lnTo>
                    <a:lnTo>
                      <a:pt x="266" y="609"/>
                    </a:lnTo>
                    <a:lnTo>
                      <a:pt x="268" y="609"/>
                    </a:lnTo>
                    <a:lnTo>
                      <a:pt x="268" y="610"/>
                    </a:lnTo>
                    <a:lnTo>
                      <a:pt x="268" y="613"/>
                    </a:lnTo>
                    <a:lnTo>
                      <a:pt x="269" y="614"/>
                    </a:lnTo>
                    <a:lnTo>
                      <a:pt x="269" y="614"/>
                    </a:lnTo>
                    <a:lnTo>
                      <a:pt x="269" y="612"/>
                    </a:lnTo>
                    <a:lnTo>
                      <a:pt x="270" y="611"/>
                    </a:lnTo>
                    <a:lnTo>
                      <a:pt x="270" y="609"/>
                    </a:lnTo>
                    <a:lnTo>
                      <a:pt x="270" y="607"/>
                    </a:lnTo>
                    <a:lnTo>
                      <a:pt x="271" y="606"/>
                    </a:lnTo>
                    <a:lnTo>
                      <a:pt x="271" y="605"/>
                    </a:lnTo>
                    <a:lnTo>
                      <a:pt x="272" y="609"/>
                    </a:lnTo>
                    <a:lnTo>
                      <a:pt x="272" y="607"/>
                    </a:lnTo>
                    <a:lnTo>
                      <a:pt x="272" y="607"/>
                    </a:lnTo>
                    <a:lnTo>
                      <a:pt x="273" y="606"/>
                    </a:lnTo>
                    <a:lnTo>
                      <a:pt x="273" y="607"/>
                    </a:lnTo>
                    <a:lnTo>
                      <a:pt x="273" y="606"/>
                    </a:lnTo>
                    <a:lnTo>
                      <a:pt x="274" y="606"/>
                    </a:lnTo>
                    <a:lnTo>
                      <a:pt x="274" y="605"/>
                    </a:lnTo>
                    <a:lnTo>
                      <a:pt x="274" y="605"/>
                    </a:lnTo>
                    <a:lnTo>
                      <a:pt x="275" y="604"/>
                    </a:lnTo>
                    <a:lnTo>
                      <a:pt x="275" y="603"/>
                    </a:lnTo>
                    <a:lnTo>
                      <a:pt x="277" y="604"/>
                    </a:lnTo>
                    <a:lnTo>
                      <a:pt x="277" y="605"/>
                    </a:lnTo>
                    <a:lnTo>
                      <a:pt x="277" y="607"/>
                    </a:lnTo>
                    <a:lnTo>
                      <a:pt x="278" y="606"/>
                    </a:lnTo>
                    <a:lnTo>
                      <a:pt x="278" y="609"/>
                    </a:lnTo>
                    <a:lnTo>
                      <a:pt x="278" y="607"/>
                    </a:lnTo>
                    <a:lnTo>
                      <a:pt x="279" y="607"/>
                    </a:lnTo>
                    <a:lnTo>
                      <a:pt x="279" y="605"/>
                    </a:lnTo>
                    <a:lnTo>
                      <a:pt x="279" y="605"/>
                    </a:lnTo>
                    <a:lnTo>
                      <a:pt x="280" y="605"/>
                    </a:lnTo>
                    <a:lnTo>
                      <a:pt x="280" y="606"/>
                    </a:lnTo>
                    <a:lnTo>
                      <a:pt x="281" y="606"/>
                    </a:lnTo>
                    <a:lnTo>
                      <a:pt x="281" y="606"/>
                    </a:lnTo>
                    <a:lnTo>
                      <a:pt x="281" y="605"/>
                    </a:lnTo>
                    <a:lnTo>
                      <a:pt x="282" y="609"/>
                    </a:lnTo>
                    <a:lnTo>
                      <a:pt x="282" y="604"/>
                    </a:lnTo>
                    <a:lnTo>
                      <a:pt x="282" y="604"/>
                    </a:lnTo>
                    <a:lnTo>
                      <a:pt x="283" y="604"/>
                    </a:lnTo>
                    <a:lnTo>
                      <a:pt x="283" y="604"/>
                    </a:lnTo>
                    <a:lnTo>
                      <a:pt x="283" y="605"/>
                    </a:lnTo>
                    <a:lnTo>
                      <a:pt x="284" y="605"/>
                    </a:lnTo>
                    <a:lnTo>
                      <a:pt x="284" y="605"/>
                    </a:lnTo>
                    <a:lnTo>
                      <a:pt x="286" y="605"/>
                    </a:lnTo>
                    <a:lnTo>
                      <a:pt x="286" y="604"/>
                    </a:lnTo>
                    <a:lnTo>
                      <a:pt x="286" y="605"/>
                    </a:lnTo>
                    <a:lnTo>
                      <a:pt x="287" y="605"/>
                    </a:lnTo>
                    <a:lnTo>
                      <a:pt x="287" y="606"/>
                    </a:lnTo>
                    <a:lnTo>
                      <a:pt x="287" y="606"/>
                    </a:lnTo>
                    <a:lnTo>
                      <a:pt x="288" y="605"/>
                    </a:lnTo>
                    <a:lnTo>
                      <a:pt x="288" y="606"/>
                    </a:lnTo>
                    <a:lnTo>
                      <a:pt x="288" y="607"/>
                    </a:lnTo>
                    <a:lnTo>
                      <a:pt x="289" y="609"/>
                    </a:lnTo>
                    <a:lnTo>
                      <a:pt x="289" y="607"/>
                    </a:lnTo>
                    <a:lnTo>
                      <a:pt x="290" y="607"/>
                    </a:lnTo>
                    <a:lnTo>
                      <a:pt x="290" y="605"/>
                    </a:lnTo>
                    <a:lnTo>
                      <a:pt x="290" y="607"/>
                    </a:lnTo>
                    <a:lnTo>
                      <a:pt x="291" y="605"/>
                    </a:lnTo>
                    <a:lnTo>
                      <a:pt x="291" y="605"/>
                    </a:lnTo>
                    <a:lnTo>
                      <a:pt x="291" y="606"/>
                    </a:lnTo>
                    <a:lnTo>
                      <a:pt x="292" y="606"/>
                    </a:lnTo>
                    <a:lnTo>
                      <a:pt x="292" y="606"/>
                    </a:lnTo>
                    <a:lnTo>
                      <a:pt x="293" y="605"/>
                    </a:lnTo>
                    <a:lnTo>
                      <a:pt x="293" y="605"/>
                    </a:lnTo>
                    <a:lnTo>
                      <a:pt x="293" y="605"/>
                    </a:lnTo>
                    <a:lnTo>
                      <a:pt x="295" y="606"/>
                    </a:lnTo>
                    <a:lnTo>
                      <a:pt x="295" y="606"/>
                    </a:lnTo>
                    <a:lnTo>
                      <a:pt x="295" y="606"/>
                    </a:lnTo>
                    <a:lnTo>
                      <a:pt x="296" y="607"/>
                    </a:lnTo>
                    <a:lnTo>
                      <a:pt x="296" y="606"/>
                    </a:lnTo>
                    <a:lnTo>
                      <a:pt x="296" y="606"/>
                    </a:lnTo>
                    <a:lnTo>
                      <a:pt x="297" y="604"/>
                    </a:lnTo>
                    <a:lnTo>
                      <a:pt x="297" y="601"/>
                    </a:lnTo>
                    <a:lnTo>
                      <a:pt x="298" y="600"/>
                    </a:lnTo>
                    <a:lnTo>
                      <a:pt x="298" y="598"/>
                    </a:lnTo>
                    <a:lnTo>
                      <a:pt x="298" y="600"/>
                    </a:lnTo>
                    <a:lnTo>
                      <a:pt x="299" y="598"/>
                    </a:lnTo>
                    <a:lnTo>
                      <a:pt x="299" y="597"/>
                    </a:lnTo>
                    <a:lnTo>
                      <a:pt x="299" y="601"/>
                    </a:lnTo>
                    <a:lnTo>
                      <a:pt x="300" y="602"/>
                    </a:lnTo>
                    <a:lnTo>
                      <a:pt x="300" y="602"/>
                    </a:lnTo>
                    <a:lnTo>
                      <a:pt x="300" y="603"/>
                    </a:lnTo>
                    <a:lnTo>
                      <a:pt x="301" y="606"/>
                    </a:lnTo>
                    <a:lnTo>
                      <a:pt x="301" y="605"/>
                    </a:lnTo>
                    <a:lnTo>
                      <a:pt x="302" y="604"/>
                    </a:lnTo>
                    <a:lnTo>
                      <a:pt x="302" y="604"/>
                    </a:lnTo>
                    <a:lnTo>
                      <a:pt x="302" y="604"/>
                    </a:lnTo>
                    <a:lnTo>
                      <a:pt x="304" y="604"/>
                    </a:lnTo>
                    <a:lnTo>
                      <a:pt x="304" y="606"/>
                    </a:lnTo>
                    <a:lnTo>
                      <a:pt x="304" y="609"/>
                    </a:lnTo>
                    <a:lnTo>
                      <a:pt x="305" y="607"/>
                    </a:lnTo>
                    <a:lnTo>
                      <a:pt x="305" y="609"/>
                    </a:lnTo>
                    <a:lnTo>
                      <a:pt x="305" y="610"/>
                    </a:lnTo>
                    <a:lnTo>
                      <a:pt x="306" y="610"/>
                    </a:lnTo>
                    <a:lnTo>
                      <a:pt x="306" y="610"/>
                    </a:lnTo>
                    <a:lnTo>
                      <a:pt x="307" y="606"/>
                    </a:lnTo>
                    <a:lnTo>
                      <a:pt x="307" y="604"/>
                    </a:lnTo>
                    <a:lnTo>
                      <a:pt x="307" y="602"/>
                    </a:lnTo>
                    <a:lnTo>
                      <a:pt x="308" y="601"/>
                    </a:lnTo>
                    <a:lnTo>
                      <a:pt x="308" y="598"/>
                    </a:lnTo>
                    <a:lnTo>
                      <a:pt x="308" y="596"/>
                    </a:lnTo>
                    <a:lnTo>
                      <a:pt x="309" y="595"/>
                    </a:lnTo>
                    <a:lnTo>
                      <a:pt x="309" y="594"/>
                    </a:lnTo>
                    <a:lnTo>
                      <a:pt x="309" y="593"/>
                    </a:lnTo>
                    <a:lnTo>
                      <a:pt x="310" y="593"/>
                    </a:lnTo>
                    <a:lnTo>
                      <a:pt x="310" y="596"/>
                    </a:lnTo>
                    <a:lnTo>
                      <a:pt x="311" y="597"/>
                    </a:lnTo>
                    <a:lnTo>
                      <a:pt x="311" y="601"/>
                    </a:lnTo>
                    <a:lnTo>
                      <a:pt x="311" y="602"/>
                    </a:lnTo>
                    <a:lnTo>
                      <a:pt x="313" y="603"/>
                    </a:lnTo>
                    <a:lnTo>
                      <a:pt x="313" y="604"/>
                    </a:lnTo>
                    <a:lnTo>
                      <a:pt x="313" y="603"/>
                    </a:lnTo>
                    <a:lnTo>
                      <a:pt x="314" y="601"/>
                    </a:lnTo>
                    <a:lnTo>
                      <a:pt x="314" y="601"/>
                    </a:lnTo>
                    <a:lnTo>
                      <a:pt x="314" y="600"/>
                    </a:lnTo>
                    <a:lnTo>
                      <a:pt x="315" y="596"/>
                    </a:lnTo>
                    <a:lnTo>
                      <a:pt x="315" y="597"/>
                    </a:lnTo>
                    <a:lnTo>
                      <a:pt x="316" y="596"/>
                    </a:lnTo>
                    <a:lnTo>
                      <a:pt x="316" y="598"/>
                    </a:lnTo>
                    <a:lnTo>
                      <a:pt x="316" y="597"/>
                    </a:lnTo>
                    <a:lnTo>
                      <a:pt x="317" y="598"/>
                    </a:lnTo>
                    <a:lnTo>
                      <a:pt x="317" y="598"/>
                    </a:lnTo>
                    <a:lnTo>
                      <a:pt x="317" y="600"/>
                    </a:lnTo>
                    <a:lnTo>
                      <a:pt x="318" y="598"/>
                    </a:lnTo>
                    <a:lnTo>
                      <a:pt x="318" y="600"/>
                    </a:lnTo>
                    <a:lnTo>
                      <a:pt x="318" y="598"/>
                    </a:lnTo>
                    <a:lnTo>
                      <a:pt x="319" y="598"/>
                    </a:lnTo>
                    <a:lnTo>
                      <a:pt x="319" y="600"/>
                    </a:lnTo>
                    <a:lnTo>
                      <a:pt x="320" y="601"/>
                    </a:lnTo>
                    <a:lnTo>
                      <a:pt x="320" y="601"/>
                    </a:lnTo>
                    <a:lnTo>
                      <a:pt x="320" y="601"/>
                    </a:lnTo>
                    <a:lnTo>
                      <a:pt x="322" y="600"/>
                    </a:lnTo>
                    <a:lnTo>
                      <a:pt x="322" y="602"/>
                    </a:lnTo>
                    <a:lnTo>
                      <a:pt x="322" y="603"/>
                    </a:lnTo>
                    <a:lnTo>
                      <a:pt x="323" y="603"/>
                    </a:lnTo>
                    <a:lnTo>
                      <a:pt x="323" y="603"/>
                    </a:lnTo>
                    <a:lnTo>
                      <a:pt x="323" y="600"/>
                    </a:lnTo>
                    <a:lnTo>
                      <a:pt x="324" y="598"/>
                    </a:lnTo>
                    <a:lnTo>
                      <a:pt x="324" y="598"/>
                    </a:lnTo>
                    <a:lnTo>
                      <a:pt x="325" y="598"/>
                    </a:lnTo>
                    <a:lnTo>
                      <a:pt x="325" y="596"/>
                    </a:lnTo>
                    <a:lnTo>
                      <a:pt x="325" y="597"/>
                    </a:lnTo>
                    <a:lnTo>
                      <a:pt x="326" y="597"/>
                    </a:lnTo>
                    <a:lnTo>
                      <a:pt x="326" y="600"/>
                    </a:lnTo>
                    <a:lnTo>
                      <a:pt x="326" y="600"/>
                    </a:lnTo>
                    <a:lnTo>
                      <a:pt x="327" y="597"/>
                    </a:lnTo>
                    <a:lnTo>
                      <a:pt x="327" y="596"/>
                    </a:lnTo>
                    <a:lnTo>
                      <a:pt x="327" y="595"/>
                    </a:lnTo>
                    <a:lnTo>
                      <a:pt x="328" y="595"/>
                    </a:lnTo>
                    <a:lnTo>
                      <a:pt x="328" y="593"/>
                    </a:lnTo>
                    <a:lnTo>
                      <a:pt x="329" y="591"/>
                    </a:lnTo>
                    <a:lnTo>
                      <a:pt x="329" y="591"/>
                    </a:lnTo>
                    <a:lnTo>
                      <a:pt x="329" y="589"/>
                    </a:lnTo>
                    <a:lnTo>
                      <a:pt x="331" y="589"/>
                    </a:lnTo>
                    <a:lnTo>
                      <a:pt x="331" y="589"/>
                    </a:lnTo>
                    <a:lnTo>
                      <a:pt x="331" y="589"/>
                    </a:lnTo>
                    <a:lnTo>
                      <a:pt x="332" y="589"/>
                    </a:lnTo>
                    <a:lnTo>
                      <a:pt x="332" y="589"/>
                    </a:lnTo>
                    <a:lnTo>
                      <a:pt x="332" y="591"/>
                    </a:lnTo>
                    <a:lnTo>
                      <a:pt x="333" y="591"/>
                    </a:lnTo>
                    <a:lnTo>
                      <a:pt x="333" y="589"/>
                    </a:lnTo>
                    <a:lnTo>
                      <a:pt x="334" y="588"/>
                    </a:lnTo>
                    <a:lnTo>
                      <a:pt x="334" y="587"/>
                    </a:lnTo>
                    <a:lnTo>
                      <a:pt x="334" y="587"/>
                    </a:lnTo>
                    <a:lnTo>
                      <a:pt x="335" y="587"/>
                    </a:lnTo>
                    <a:lnTo>
                      <a:pt x="335" y="588"/>
                    </a:lnTo>
                    <a:lnTo>
                      <a:pt x="335" y="589"/>
                    </a:lnTo>
                    <a:lnTo>
                      <a:pt x="336" y="591"/>
                    </a:lnTo>
                    <a:lnTo>
                      <a:pt x="336" y="592"/>
                    </a:lnTo>
                    <a:lnTo>
                      <a:pt x="337" y="591"/>
                    </a:lnTo>
                    <a:lnTo>
                      <a:pt x="337" y="591"/>
                    </a:lnTo>
                    <a:lnTo>
                      <a:pt x="337" y="591"/>
                    </a:lnTo>
                    <a:lnTo>
                      <a:pt x="338" y="589"/>
                    </a:lnTo>
                    <a:lnTo>
                      <a:pt x="338" y="588"/>
                    </a:lnTo>
                    <a:lnTo>
                      <a:pt x="338" y="588"/>
                    </a:lnTo>
                    <a:lnTo>
                      <a:pt x="340" y="588"/>
                    </a:lnTo>
                    <a:lnTo>
                      <a:pt x="340" y="588"/>
                    </a:lnTo>
                    <a:lnTo>
                      <a:pt x="340" y="587"/>
                    </a:lnTo>
                    <a:lnTo>
                      <a:pt x="341" y="587"/>
                    </a:lnTo>
                    <a:lnTo>
                      <a:pt x="341" y="585"/>
                    </a:lnTo>
                    <a:lnTo>
                      <a:pt x="342" y="585"/>
                    </a:lnTo>
                    <a:lnTo>
                      <a:pt x="342" y="587"/>
                    </a:lnTo>
                    <a:lnTo>
                      <a:pt x="342" y="585"/>
                    </a:lnTo>
                    <a:lnTo>
                      <a:pt x="343" y="584"/>
                    </a:lnTo>
                    <a:lnTo>
                      <a:pt x="343" y="583"/>
                    </a:lnTo>
                    <a:lnTo>
                      <a:pt x="343" y="584"/>
                    </a:lnTo>
                    <a:lnTo>
                      <a:pt x="344" y="583"/>
                    </a:lnTo>
                    <a:lnTo>
                      <a:pt x="344" y="580"/>
                    </a:lnTo>
                    <a:lnTo>
                      <a:pt x="344" y="579"/>
                    </a:lnTo>
                    <a:lnTo>
                      <a:pt x="345" y="577"/>
                    </a:lnTo>
                    <a:lnTo>
                      <a:pt x="345" y="576"/>
                    </a:lnTo>
                    <a:lnTo>
                      <a:pt x="346" y="578"/>
                    </a:lnTo>
                    <a:lnTo>
                      <a:pt x="346" y="576"/>
                    </a:lnTo>
                    <a:lnTo>
                      <a:pt x="346" y="575"/>
                    </a:lnTo>
                    <a:lnTo>
                      <a:pt x="347" y="576"/>
                    </a:lnTo>
                    <a:lnTo>
                      <a:pt x="347" y="577"/>
                    </a:lnTo>
                    <a:lnTo>
                      <a:pt x="347" y="577"/>
                    </a:lnTo>
                    <a:lnTo>
                      <a:pt x="349" y="576"/>
                    </a:lnTo>
                    <a:lnTo>
                      <a:pt x="349" y="579"/>
                    </a:lnTo>
                    <a:lnTo>
                      <a:pt x="349" y="577"/>
                    </a:lnTo>
                    <a:lnTo>
                      <a:pt x="350" y="580"/>
                    </a:lnTo>
                    <a:lnTo>
                      <a:pt x="350" y="583"/>
                    </a:lnTo>
                    <a:lnTo>
                      <a:pt x="351" y="583"/>
                    </a:lnTo>
                    <a:lnTo>
                      <a:pt x="351" y="584"/>
                    </a:lnTo>
                    <a:lnTo>
                      <a:pt x="351" y="584"/>
                    </a:lnTo>
                    <a:lnTo>
                      <a:pt x="352" y="582"/>
                    </a:lnTo>
                    <a:lnTo>
                      <a:pt x="352" y="579"/>
                    </a:lnTo>
                    <a:lnTo>
                      <a:pt x="352" y="579"/>
                    </a:lnTo>
                    <a:lnTo>
                      <a:pt x="353" y="578"/>
                    </a:lnTo>
                    <a:lnTo>
                      <a:pt x="353" y="579"/>
                    </a:lnTo>
                    <a:lnTo>
                      <a:pt x="353" y="580"/>
                    </a:lnTo>
                    <a:lnTo>
                      <a:pt x="354" y="579"/>
                    </a:lnTo>
                    <a:lnTo>
                      <a:pt x="354" y="579"/>
                    </a:lnTo>
                    <a:lnTo>
                      <a:pt x="355" y="579"/>
                    </a:lnTo>
                    <a:lnTo>
                      <a:pt x="355" y="577"/>
                    </a:lnTo>
                    <a:lnTo>
                      <a:pt x="355" y="576"/>
                    </a:lnTo>
                    <a:lnTo>
                      <a:pt x="356" y="576"/>
                    </a:lnTo>
                    <a:lnTo>
                      <a:pt x="356" y="575"/>
                    </a:lnTo>
                    <a:lnTo>
                      <a:pt x="356" y="576"/>
                    </a:lnTo>
                    <a:lnTo>
                      <a:pt x="358" y="576"/>
                    </a:lnTo>
                    <a:lnTo>
                      <a:pt x="358" y="577"/>
                    </a:lnTo>
                    <a:lnTo>
                      <a:pt x="358" y="577"/>
                    </a:lnTo>
                    <a:lnTo>
                      <a:pt x="359" y="577"/>
                    </a:lnTo>
                    <a:lnTo>
                      <a:pt x="359" y="578"/>
                    </a:lnTo>
                    <a:lnTo>
                      <a:pt x="360" y="579"/>
                    </a:lnTo>
                    <a:lnTo>
                      <a:pt x="360" y="580"/>
                    </a:lnTo>
                    <a:lnTo>
                      <a:pt x="360" y="580"/>
                    </a:lnTo>
                    <a:lnTo>
                      <a:pt x="361" y="583"/>
                    </a:lnTo>
                    <a:lnTo>
                      <a:pt x="361" y="582"/>
                    </a:lnTo>
                    <a:lnTo>
                      <a:pt x="361" y="580"/>
                    </a:lnTo>
                    <a:lnTo>
                      <a:pt x="362" y="582"/>
                    </a:lnTo>
                    <a:lnTo>
                      <a:pt x="362" y="582"/>
                    </a:lnTo>
                    <a:lnTo>
                      <a:pt x="362" y="580"/>
                    </a:lnTo>
                    <a:lnTo>
                      <a:pt x="363" y="578"/>
                    </a:lnTo>
                    <a:lnTo>
                      <a:pt x="363" y="577"/>
                    </a:lnTo>
                    <a:lnTo>
                      <a:pt x="364" y="577"/>
                    </a:lnTo>
                    <a:lnTo>
                      <a:pt x="364" y="577"/>
                    </a:lnTo>
                    <a:lnTo>
                      <a:pt x="364" y="575"/>
                    </a:lnTo>
                    <a:lnTo>
                      <a:pt x="365" y="574"/>
                    </a:lnTo>
                    <a:lnTo>
                      <a:pt x="365" y="574"/>
                    </a:lnTo>
                    <a:lnTo>
                      <a:pt x="365" y="575"/>
                    </a:lnTo>
                    <a:lnTo>
                      <a:pt x="367" y="577"/>
                    </a:lnTo>
                    <a:lnTo>
                      <a:pt x="367" y="576"/>
                    </a:lnTo>
                    <a:lnTo>
                      <a:pt x="367" y="575"/>
                    </a:lnTo>
                    <a:lnTo>
                      <a:pt x="368" y="573"/>
                    </a:lnTo>
                    <a:lnTo>
                      <a:pt x="368" y="571"/>
                    </a:lnTo>
                    <a:lnTo>
                      <a:pt x="369" y="570"/>
                    </a:lnTo>
                    <a:lnTo>
                      <a:pt x="369" y="569"/>
                    </a:lnTo>
                    <a:lnTo>
                      <a:pt x="369" y="569"/>
                    </a:lnTo>
                    <a:lnTo>
                      <a:pt x="370" y="569"/>
                    </a:lnTo>
                    <a:lnTo>
                      <a:pt x="370" y="569"/>
                    </a:lnTo>
                    <a:lnTo>
                      <a:pt x="370" y="573"/>
                    </a:lnTo>
                    <a:lnTo>
                      <a:pt x="371" y="574"/>
                    </a:lnTo>
                    <a:lnTo>
                      <a:pt x="371" y="575"/>
                    </a:lnTo>
                    <a:lnTo>
                      <a:pt x="371" y="576"/>
                    </a:lnTo>
                    <a:lnTo>
                      <a:pt x="372" y="577"/>
                    </a:lnTo>
                    <a:lnTo>
                      <a:pt x="372" y="577"/>
                    </a:lnTo>
                    <a:lnTo>
                      <a:pt x="373" y="579"/>
                    </a:lnTo>
                    <a:lnTo>
                      <a:pt x="373" y="577"/>
                    </a:lnTo>
                    <a:lnTo>
                      <a:pt x="373" y="574"/>
                    </a:lnTo>
                    <a:lnTo>
                      <a:pt x="374" y="574"/>
                    </a:lnTo>
                    <a:lnTo>
                      <a:pt x="374" y="571"/>
                    </a:lnTo>
                    <a:lnTo>
                      <a:pt x="374" y="570"/>
                    </a:lnTo>
                    <a:lnTo>
                      <a:pt x="376" y="569"/>
                    </a:lnTo>
                    <a:lnTo>
                      <a:pt x="376" y="566"/>
                    </a:lnTo>
                    <a:lnTo>
                      <a:pt x="376" y="567"/>
                    </a:lnTo>
                    <a:lnTo>
                      <a:pt x="377" y="567"/>
                    </a:lnTo>
                    <a:lnTo>
                      <a:pt x="377" y="568"/>
                    </a:lnTo>
                    <a:lnTo>
                      <a:pt x="378" y="570"/>
                    </a:lnTo>
                    <a:lnTo>
                      <a:pt x="378" y="571"/>
                    </a:lnTo>
                    <a:lnTo>
                      <a:pt x="378" y="574"/>
                    </a:lnTo>
                    <a:lnTo>
                      <a:pt x="379" y="573"/>
                    </a:lnTo>
                    <a:lnTo>
                      <a:pt x="379" y="571"/>
                    </a:lnTo>
                    <a:lnTo>
                      <a:pt x="379" y="567"/>
                    </a:lnTo>
                    <a:lnTo>
                      <a:pt x="380" y="567"/>
                    </a:lnTo>
                    <a:lnTo>
                      <a:pt x="380" y="567"/>
                    </a:lnTo>
                    <a:lnTo>
                      <a:pt x="381" y="569"/>
                    </a:lnTo>
                    <a:lnTo>
                      <a:pt x="381" y="571"/>
                    </a:lnTo>
                    <a:lnTo>
                      <a:pt x="381" y="573"/>
                    </a:lnTo>
                    <a:lnTo>
                      <a:pt x="382" y="570"/>
                    </a:lnTo>
                    <a:lnTo>
                      <a:pt x="382" y="570"/>
                    </a:lnTo>
                    <a:lnTo>
                      <a:pt x="382" y="568"/>
                    </a:lnTo>
                    <a:lnTo>
                      <a:pt x="383" y="568"/>
                    </a:lnTo>
                    <a:lnTo>
                      <a:pt x="383" y="569"/>
                    </a:lnTo>
                    <a:lnTo>
                      <a:pt x="383" y="571"/>
                    </a:lnTo>
                    <a:lnTo>
                      <a:pt x="385" y="570"/>
                    </a:lnTo>
                    <a:lnTo>
                      <a:pt x="385" y="573"/>
                    </a:lnTo>
                    <a:lnTo>
                      <a:pt x="386" y="570"/>
                    </a:lnTo>
                    <a:lnTo>
                      <a:pt x="386" y="574"/>
                    </a:lnTo>
                    <a:lnTo>
                      <a:pt x="386" y="575"/>
                    </a:lnTo>
                    <a:lnTo>
                      <a:pt x="387" y="577"/>
                    </a:lnTo>
                    <a:lnTo>
                      <a:pt x="387" y="577"/>
                    </a:lnTo>
                    <a:lnTo>
                      <a:pt x="387" y="577"/>
                    </a:lnTo>
                    <a:lnTo>
                      <a:pt x="388" y="576"/>
                    </a:lnTo>
                    <a:lnTo>
                      <a:pt x="388" y="574"/>
                    </a:lnTo>
                    <a:lnTo>
                      <a:pt x="388" y="573"/>
                    </a:lnTo>
                    <a:lnTo>
                      <a:pt x="389" y="573"/>
                    </a:lnTo>
                    <a:lnTo>
                      <a:pt x="389" y="571"/>
                    </a:lnTo>
                    <a:lnTo>
                      <a:pt x="390" y="569"/>
                    </a:lnTo>
                    <a:lnTo>
                      <a:pt x="390" y="570"/>
                    </a:lnTo>
                    <a:lnTo>
                      <a:pt x="390" y="567"/>
                    </a:lnTo>
                    <a:lnTo>
                      <a:pt x="391" y="565"/>
                    </a:lnTo>
                    <a:lnTo>
                      <a:pt x="391" y="565"/>
                    </a:lnTo>
                    <a:lnTo>
                      <a:pt x="391" y="565"/>
                    </a:lnTo>
                    <a:lnTo>
                      <a:pt x="392" y="567"/>
                    </a:lnTo>
                    <a:lnTo>
                      <a:pt x="392" y="569"/>
                    </a:lnTo>
                    <a:lnTo>
                      <a:pt x="392" y="571"/>
                    </a:lnTo>
                    <a:lnTo>
                      <a:pt x="394" y="573"/>
                    </a:lnTo>
                    <a:lnTo>
                      <a:pt x="394" y="574"/>
                    </a:lnTo>
                    <a:lnTo>
                      <a:pt x="395" y="573"/>
                    </a:lnTo>
                    <a:lnTo>
                      <a:pt x="395" y="571"/>
                    </a:lnTo>
                    <a:lnTo>
                      <a:pt x="395" y="569"/>
                    </a:lnTo>
                    <a:lnTo>
                      <a:pt x="396" y="571"/>
                    </a:lnTo>
                    <a:lnTo>
                      <a:pt x="396" y="569"/>
                    </a:lnTo>
                    <a:lnTo>
                      <a:pt x="396" y="569"/>
                    </a:lnTo>
                    <a:lnTo>
                      <a:pt x="397" y="568"/>
                    </a:lnTo>
                    <a:lnTo>
                      <a:pt x="397" y="569"/>
                    </a:lnTo>
                    <a:lnTo>
                      <a:pt x="397" y="569"/>
                    </a:lnTo>
                    <a:lnTo>
                      <a:pt x="398" y="568"/>
                    </a:lnTo>
                    <a:lnTo>
                      <a:pt x="398" y="567"/>
                    </a:lnTo>
                    <a:lnTo>
                      <a:pt x="399" y="566"/>
                    </a:lnTo>
                    <a:lnTo>
                      <a:pt x="399" y="564"/>
                    </a:lnTo>
                    <a:lnTo>
                      <a:pt x="399" y="562"/>
                    </a:lnTo>
                    <a:lnTo>
                      <a:pt x="400" y="561"/>
                    </a:lnTo>
                    <a:lnTo>
                      <a:pt x="400" y="561"/>
                    </a:lnTo>
                    <a:lnTo>
                      <a:pt x="400" y="562"/>
                    </a:lnTo>
                    <a:lnTo>
                      <a:pt x="401" y="562"/>
                    </a:lnTo>
                    <a:lnTo>
                      <a:pt x="401" y="564"/>
                    </a:lnTo>
                    <a:lnTo>
                      <a:pt x="401" y="566"/>
                    </a:lnTo>
                    <a:lnTo>
                      <a:pt x="403" y="567"/>
                    </a:lnTo>
                    <a:lnTo>
                      <a:pt x="403" y="567"/>
                    </a:lnTo>
                    <a:lnTo>
                      <a:pt x="404" y="566"/>
                    </a:lnTo>
                    <a:lnTo>
                      <a:pt x="404" y="564"/>
                    </a:lnTo>
                    <a:lnTo>
                      <a:pt x="404" y="562"/>
                    </a:lnTo>
                    <a:lnTo>
                      <a:pt x="405" y="562"/>
                    </a:lnTo>
                    <a:lnTo>
                      <a:pt x="405" y="560"/>
                    </a:lnTo>
                    <a:lnTo>
                      <a:pt x="405" y="560"/>
                    </a:lnTo>
                    <a:lnTo>
                      <a:pt x="406" y="560"/>
                    </a:lnTo>
                    <a:lnTo>
                      <a:pt x="406" y="560"/>
                    </a:lnTo>
                    <a:lnTo>
                      <a:pt x="406" y="561"/>
                    </a:lnTo>
                    <a:lnTo>
                      <a:pt x="407" y="561"/>
                    </a:lnTo>
                    <a:lnTo>
                      <a:pt x="407" y="560"/>
                    </a:lnTo>
                    <a:lnTo>
                      <a:pt x="408" y="560"/>
                    </a:lnTo>
                    <a:lnTo>
                      <a:pt x="408" y="561"/>
                    </a:lnTo>
                    <a:lnTo>
                      <a:pt x="408" y="560"/>
                    </a:lnTo>
                    <a:lnTo>
                      <a:pt x="409" y="560"/>
                    </a:lnTo>
                    <a:lnTo>
                      <a:pt x="409" y="560"/>
                    </a:lnTo>
                    <a:lnTo>
                      <a:pt x="409" y="560"/>
                    </a:lnTo>
                    <a:lnTo>
                      <a:pt x="410" y="558"/>
                    </a:lnTo>
                    <a:lnTo>
                      <a:pt x="410" y="557"/>
                    </a:lnTo>
                    <a:lnTo>
                      <a:pt x="410" y="555"/>
                    </a:lnTo>
                    <a:lnTo>
                      <a:pt x="412" y="557"/>
                    </a:lnTo>
                    <a:lnTo>
                      <a:pt x="412" y="556"/>
                    </a:lnTo>
                    <a:lnTo>
                      <a:pt x="413" y="557"/>
                    </a:lnTo>
                    <a:lnTo>
                      <a:pt x="413" y="557"/>
                    </a:lnTo>
                    <a:lnTo>
                      <a:pt x="413" y="558"/>
                    </a:lnTo>
                    <a:lnTo>
                      <a:pt x="414" y="558"/>
                    </a:lnTo>
                    <a:lnTo>
                      <a:pt x="414" y="560"/>
                    </a:lnTo>
                    <a:lnTo>
                      <a:pt x="414" y="562"/>
                    </a:lnTo>
                    <a:lnTo>
                      <a:pt x="415" y="562"/>
                    </a:lnTo>
                    <a:lnTo>
                      <a:pt x="415" y="561"/>
                    </a:lnTo>
                    <a:lnTo>
                      <a:pt x="415" y="561"/>
                    </a:lnTo>
                    <a:lnTo>
                      <a:pt x="416" y="561"/>
                    </a:lnTo>
                    <a:lnTo>
                      <a:pt x="416" y="559"/>
                    </a:lnTo>
                    <a:lnTo>
                      <a:pt x="417" y="557"/>
                    </a:lnTo>
                    <a:lnTo>
                      <a:pt x="417" y="558"/>
                    </a:lnTo>
                    <a:lnTo>
                      <a:pt x="417" y="559"/>
                    </a:lnTo>
                    <a:lnTo>
                      <a:pt x="418" y="559"/>
                    </a:lnTo>
                    <a:lnTo>
                      <a:pt x="418" y="559"/>
                    </a:lnTo>
                    <a:lnTo>
                      <a:pt x="418" y="559"/>
                    </a:lnTo>
                    <a:lnTo>
                      <a:pt x="419" y="561"/>
                    </a:lnTo>
                    <a:lnTo>
                      <a:pt x="419" y="562"/>
                    </a:lnTo>
                    <a:lnTo>
                      <a:pt x="421" y="565"/>
                    </a:lnTo>
                    <a:lnTo>
                      <a:pt x="421" y="566"/>
                    </a:lnTo>
                    <a:lnTo>
                      <a:pt x="421" y="565"/>
                    </a:lnTo>
                    <a:lnTo>
                      <a:pt x="422" y="564"/>
                    </a:lnTo>
                    <a:lnTo>
                      <a:pt x="422" y="564"/>
                    </a:lnTo>
                    <a:lnTo>
                      <a:pt x="422" y="560"/>
                    </a:lnTo>
                    <a:lnTo>
                      <a:pt x="423" y="561"/>
                    </a:lnTo>
                    <a:lnTo>
                      <a:pt x="423" y="561"/>
                    </a:lnTo>
                    <a:lnTo>
                      <a:pt x="423" y="560"/>
                    </a:lnTo>
                    <a:lnTo>
                      <a:pt x="424" y="561"/>
                    </a:lnTo>
                    <a:lnTo>
                      <a:pt x="424" y="560"/>
                    </a:lnTo>
                    <a:lnTo>
                      <a:pt x="425" y="560"/>
                    </a:lnTo>
                    <a:lnTo>
                      <a:pt x="425" y="560"/>
                    </a:lnTo>
                    <a:lnTo>
                      <a:pt x="425" y="560"/>
                    </a:lnTo>
                    <a:lnTo>
                      <a:pt x="426" y="559"/>
                    </a:lnTo>
                    <a:lnTo>
                      <a:pt x="426" y="559"/>
                    </a:lnTo>
                    <a:lnTo>
                      <a:pt x="426" y="558"/>
                    </a:lnTo>
                    <a:lnTo>
                      <a:pt x="427" y="558"/>
                    </a:lnTo>
                    <a:lnTo>
                      <a:pt x="427" y="558"/>
                    </a:lnTo>
                    <a:lnTo>
                      <a:pt x="427" y="556"/>
                    </a:lnTo>
                    <a:lnTo>
                      <a:pt x="428" y="557"/>
                    </a:lnTo>
                    <a:lnTo>
                      <a:pt x="428" y="557"/>
                    </a:lnTo>
                    <a:lnTo>
                      <a:pt x="430" y="557"/>
                    </a:lnTo>
                    <a:lnTo>
                      <a:pt x="430" y="557"/>
                    </a:lnTo>
                    <a:lnTo>
                      <a:pt x="430" y="555"/>
                    </a:lnTo>
                    <a:lnTo>
                      <a:pt x="431" y="558"/>
                    </a:lnTo>
                    <a:lnTo>
                      <a:pt x="431" y="558"/>
                    </a:lnTo>
                    <a:lnTo>
                      <a:pt x="431" y="558"/>
                    </a:lnTo>
                    <a:lnTo>
                      <a:pt x="432" y="561"/>
                    </a:lnTo>
                    <a:lnTo>
                      <a:pt x="432" y="561"/>
                    </a:lnTo>
                    <a:lnTo>
                      <a:pt x="432" y="560"/>
                    </a:lnTo>
                    <a:lnTo>
                      <a:pt x="433" y="559"/>
                    </a:lnTo>
                    <a:lnTo>
                      <a:pt x="433" y="559"/>
                    </a:lnTo>
                    <a:lnTo>
                      <a:pt x="434" y="558"/>
                    </a:lnTo>
                    <a:lnTo>
                      <a:pt x="434" y="559"/>
                    </a:lnTo>
                    <a:lnTo>
                      <a:pt x="434" y="559"/>
                    </a:lnTo>
                    <a:lnTo>
                      <a:pt x="435" y="559"/>
                    </a:lnTo>
                    <a:lnTo>
                      <a:pt x="435" y="559"/>
                    </a:lnTo>
                    <a:lnTo>
                      <a:pt x="435" y="559"/>
                    </a:lnTo>
                    <a:lnTo>
                      <a:pt x="436" y="559"/>
                    </a:lnTo>
                    <a:lnTo>
                      <a:pt x="436" y="560"/>
                    </a:lnTo>
                    <a:lnTo>
                      <a:pt x="436" y="562"/>
                    </a:lnTo>
                    <a:lnTo>
                      <a:pt x="437" y="561"/>
                    </a:lnTo>
                    <a:lnTo>
                      <a:pt x="437" y="560"/>
                    </a:lnTo>
                    <a:lnTo>
                      <a:pt x="438" y="558"/>
                    </a:lnTo>
                    <a:lnTo>
                      <a:pt x="438" y="559"/>
                    </a:lnTo>
                    <a:lnTo>
                      <a:pt x="438" y="558"/>
                    </a:lnTo>
                    <a:lnTo>
                      <a:pt x="440" y="559"/>
                    </a:lnTo>
                    <a:lnTo>
                      <a:pt x="440" y="558"/>
                    </a:lnTo>
                    <a:lnTo>
                      <a:pt x="440" y="558"/>
                    </a:lnTo>
                    <a:lnTo>
                      <a:pt x="441" y="557"/>
                    </a:lnTo>
                    <a:lnTo>
                      <a:pt x="441" y="558"/>
                    </a:lnTo>
                    <a:lnTo>
                      <a:pt x="441" y="557"/>
                    </a:lnTo>
                    <a:lnTo>
                      <a:pt x="442" y="558"/>
                    </a:lnTo>
                    <a:lnTo>
                      <a:pt x="442" y="558"/>
                    </a:lnTo>
                    <a:lnTo>
                      <a:pt x="443" y="559"/>
                    </a:lnTo>
                    <a:lnTo>
                      <a:pt x="443" y="561"/>
                    </a:lnTo>
                    <a:lnTo>
                      <a:pt x="443" y="561"/>
                    </a:lnTo>
                    <a:lnTo>
                      <a:pt x="444" y="562"/>
                    </a:lnTo>
                    <a:lnTo>
                      <a:pt x="444" y="561"/>
                    </a:lnTo>
                    <a:lnTo>
                      <a:pt x="444" y="558"/>
                    </a:lnTo>
                    <a:lnTo>
                      <a:pt x="445" y="557"/>
                    </a:lnTo>
                    <a:lnTo>
                      <a:pt x="445" y="556"/>
                    </a:lnTo>
                    <a:lnTo>
                      <a:pt x="445" y="554"/>
                    </a:lnTo>
                    <a:lnTo>
                      <a:pt x="446" y="551"/>
                    </a:lnTo>
                    <a:lnTo>
                      <a:pt x="446" y="551"/>
                    </a:lnTo>
                    <a:lnTo>
                      <a:pt x="447" y="554"/>
                    </a:lnTo>
                    <a:lnTo>
                      <a:pt x="447" y="554"/>
                    </a:lnTo>
                    <a:lnTo>
                      <a:pt x="447" y="556"/>
                    </a:lnTo>
                    <a:lnTo>
                      <a:pt x="449" y="556"/>
                    </a:lnTo>
                    <a:lnTo>
                      <a:pt x="449" y="555"/>
                    </a:lnTo>
                    <a:lnTo>
                      <a:pt x="449" y="551"/>
                    </a:lnTo>
                    <a:lnTo>
                      <a:pt x="450" y="552"/>
                    </a:lnTo>
                    <a:lnTo>
                      <a:pt x="450" y="555"/>
                    </a:lnTo>
                    <a:lnTo>
                      <a:pt x="450" y="554"/>
                    </a:lnTo>
                    <a:lnTo>
                      <a:pt x="451" y="555"/>
                    </a:lnTo>
                    <a:lnTo>
                      <a:pt x="451" y="555"/>
                    </a:lnTo>
                    <a:lnTo>
                      <a:pt x="452" y="556"/>
                    </a:lnTo>
                    <a:lnTo>
                      <a:pt x="452" y="557"/>
                    </a:lnTo>
                    <a:lnTo>
                      <a:pt x="452" y="557"/>
                    </a:lnTo>
                    <a:lnTo>
                      <a:pt x="453" y="557"/>
                    </a:lnTo>
                    <a:lnTo>
                      <a:pt x="453" y="557"/>
                    </a:lnTo>
                    <a:lnTo>
                      <a:pt x="453" y="557"/>
                    </a:lnTo>
                    <a:lnTo>
                      <a:pt x="454" y="558"/>
                    </a:lnTo>
                    <a:lnTo>
                      <a:pt x="454" y="558"/>
                    </a:lnTo>
                    <a:lnTo>
                      <a:pt x="454" y="558"/>
                    </a:lnTo>
                    <a:lnTo>
                      <a:pt x="455" y="557"/>
                    </a:lnTo>
                    <a:lnTo>
                      <a:pt x="455" y="557"/>
                    </a:lnTo>
                    <a:lnTo>
                      <a:pt x="456" y="556"/>
                    </a:lnTo>
                    <a:lnTo>
                      <a:pt x="456" y="556"/>
                    </a:lnTo>
                    <a:lnTo>
                      <a:pt x="456" y="559"/>
                    </a:lnTo>
                    <a:lnTo>
                      <a:pt x="458" y="560"/>
                    </a:lnTo>
                    <a:lnTo>
                      <a:pt x="458" y="560"/>
                    </a:lnTo>
                    <a:lnTo>
                      <a:pt x="458" y="560"/>
                    </a:lnTo>
                    <a:lnTo>
                      <a:pt x="459" y="558"/>
                    </a:lnTo>
                    <a:lnTo>
                      <a:pt x="459" y="559"/>
                    </a:lnTo>
                    <a:lnTo>
                      <a:pt x="459" y="559"/>
                    </a:lnTo>
                    <a:lnTo>
                      <a:pt x="460" y="558"/>
                    </a:lnTo>
                    <a:lnTo>
                      <a:pt x="460" y="557"/>
                    </a:lnTo>
                    <a:lnTo>
                      <a:pt x="461" y="556"/>
                    </a:lnTo>
                    <a:lnTo>
                      <a:pt x="461" y="555"/>
                    </a:lnTo>
                    <a:lnTo>
                      <a:pt x="461" y="556"/>
                    </a:lnTo>
                    <a:lnTo>
                      <a:pt x="462" y="556"/>
                    </a:lnTo>
                    <a:lnTo>
                      <a:pt x="462" y="557"/>
                    </a:lnTo>
                    <a:lnTo>
                      <a:pt x="462" y="556"/>
                    </a:lnTo>
                    <a:lnTo>
                      <a:pt x="463" y="557"/>
                    </a:lnTo>
                    <a:lnTo>
                      <a:pt x="463" y="558"/>
                    </a:lnTo>
                    <a:lnTo>
                      <a:pt x="464" y="561"/>
                    </a:lnTo>
                    <a:lnTo>
                      <a:pt x="464" y="562"/>
                    </a:lnTo>
                    <a:lnTo>
                      <a:pt x="464" y="566"/>
                    </a:lnTo>
                    <a:lnTo>
                      <a:pt x="465" y="569"/>
                    </a:lnTo>
                    <a:lnTo>
                      <a:pt x="465" y="568"/>
                    </a:lnTo>
                    <a:lnTo>
                      <a:pt x="465" y="569"/>
                    </a:lnTo>
                    <a:lnTo>
                      <a:pt x="467" y="570"/>
                    </a:lnTo>
                    <a:lnTo>
                      <a:pt x="467" y="570"/>
                    </a:lnTo>
                    <a:lnTo>
                      <a:pt x="467" y="569"/>
                    </a:lnTo>
                    <a:lnTo>
                      <a:pt x="468" y="570"/>
                    </a:lnTo>
                    <a:lnTo>
                      <a:pt x="468" y="573"/>
                    </a:lnTo>
                    <a:lnTo>
                      <a:pt x="469" y="573"/>
                    </a:lnTo>
                    <a:lnTo>
                      <a:pt x="469" y="574"/>
                    </a:lnTo>
                    <a:lnTo>
                      <a:pt x="469" y="574"/>
                    </a:lnTo>
                    <a:lnTo>
                      <a:pt x="470" y="574"/>
                    </a:lnTo>
                    <a:lnTo>
                      <a:pt x="470" y="573"/>
                    </a:lnTo>
                    <a:lnTo>
                      <a:pt x="470" y="571"/>
                    </a:lnTo>
                    <a:lnTo>
                      <a:pt x="471" y="569"/>
                    </a:lnTo>
                    <a:lnTo>
                      <a:pt x="471" y="569"/>
                    </a:lnTo>
                    <a:lnTo>
                      <a:pt x="471" y="567"/>
                    </a:lnTo>
                    <a:lnTo>
                      <a:pt x="472" y="566"/>
                    </a:lnTo>
                    <a:lnTo>
                      <a:pt x="472" y="564"/>
                    </a:lnTo>
                    <a:lnTo>
                      <a:pt x="473" y="562"/>
                    </a:lnTo>
                    <a:lnTo>
                      <a:pt x="473" y="562"/>
                    </a:lnTo>
                    <a:lnTo>
                      <a:pt x="473" y="565"/>
                    </a:lnTo>
                    <a:lnTo>
                      <a:pt x="474" y="566"/>
                    </a:lnTo>
                    <a:lnTo>
                      <a:pt x="474" y="568"/>
                    </a:lnTo>
                    <a:lnTo>
                      <a:pt x="474" y="570"/>
                    </a:lnTo>
                    <a:lnTo>
                      <a:pt x="476" y="570"/>
                    </a:lnTo>
                    <a:lnTo>
                      <a:pt x="476" y="571"/>
                    </a:lnTo>
                    <a:lnTo>
                      <a:pt x="476" y="570"/>
                    </a:lnTo>
                    <a:lnTo>
                      <a:pt x="477" y="570"/>
                    </a:lnTo>
                    <a:lnTo>
                      <a:pt x="477" y="569"/>
                    </a:lnTo>
                    <a:lnTo>
                      <a:pt x="478" y="568"/>
                    </a:lnTo>
                    <a:lnTo>
                      <a:pt x="478" y="567"/>
                    </a:lnTo>
                    <a:lnTo>
                      <a:pt x="478" y="566"/>
                    </a:lnTo>
                    <a:lnTo>
                      <a:pt x="479" y="566"/>
                    </a:lnTo>
                    <a:lnTo>
                      <a:pt x="479" y="567"/>
                    </a:lnTo>
                    <a:lnTo>
                      <a:pt x="479" y="567"/>
                    </a:lnTo>
                    <a:lnTo>
                      <a:pt x="480" y="569"/>
                    </a:lnTo>
                    <a:lnTo>
                      <a:pt x="480" y="569"/>
                    </a:lnTo>
                    <a:lnTo>
                      <a:pt x="480" y="571"/>
                    </a:lnTo>
                    <a:lnTo>
                      <a:pt x="481" y="568"/>
                    </a:lnTo>
                    <a:lnTo>
                      <a:pt x="481" y="569"/>
                    </a:lnTo>
                    <a:lnTo>
                      <a:pt x="482" y="569"/>
                    </a:lnTo>
                    <a:lnTo>
                      <a:pt x="482" y="568"/>
                    </a:lnTo>
                    <a:lnTo>
                      <a:pt x="482" y="568"/>
                    </a:lnTo>
                    <a:lnTo>
                      <a:pt x="483" y="566"/>
                    </a:lnTo>
                    <a:lnTo>
                      <a:pt x="483" y="566"/>
                    </a:lnTo>
                    <a:lnTo>
                      <a:pt x="483" y="564"/>
                    </a:lnTo>
                    <a:lnTo>
                      <a:pt x="485" y="566"/>
                    </a:lnTo>
                    <a:lnTo>
                      <a:pt x="485" y="566"/>
                    </a:lnTo>
                    <a:lnTo>
                      <a:pt x="485" y="567"/>
                    </a:lnTo>
                    <a:lnTo>
                      <a:pt x="486" y="567"/>
                    </a:lnTo>
                    <a:lnTo>
                      <a:pt x="486" y="568"/>
                    </a:lnTo>
                    <a:lnTo>
                      <a:pt x="487" y="567"/>
                    </a:lnTo>
                    <a:lnTo>
                      <a:pt x="487" y="566"/>
                    </a:lnTo>
                    <a:lnTo>
                      <a:pt x="487" y="566"/>
                    </a:lnTo>
                    <a:lnTo>
                      <a:pt x="488" y="566"/>
                    </a:lnTo>
                    <a:lnTo>
                      <a:pt x="488" y="567"/>
                    </a:lnTo>
                    <a:lnTo>
                      <a:pt x="488" y="566"/>
                    </a:lnTo>
                    <a:lnTo>
                      <a:pt x="489" y="565"/>
                    </a:lnTo>
                    <a:lnTo>
                      <a:pt x="489" y="565"/>
                    </a:lnTo>
                    <a:lnTo>
                      <a:pt x="489" y="564"/>
                    </a:lnTo>
                    <a:lnTo>
                      <a:pt x="490" y="565"/>
                    </a:lnTo>
                    <a:lnTo>
                      <a:pt x="490" y="564"/>
                    </a:lnTo>
                    <a:lnTo>
                      <a:pt x="491" y="565"/>
                    </a:lnTo>
                    <a:lnTo>
                      <a:pt x="491" y="565"/>
                    </a:lnTo>
                    <a:lnTo>
                      <a:pt x="491" y="566"/>
                    </a:lnTo>
                    <a:lnTo>
                      <a:pt x="492" y="565"/>
                    </a:lnTo>
                    <a:lnTo>
                      <a:pt x="492" y="566"/>
                    </a:lnTo>
                    <a:lnTo>
                      <a:pt x="492" y="564"/>
                    </a:lnTo>
                    <a:lnTo>
                      <a:pt x="494" y="561"/>
                    </a:lnTo>
                    <a:lnTo>
                      <a:pt x="494" y="559"/>
                    </a:lnTo>
                    <a:lnTo>
                      <a:pt x="494" y="560"/>
                    </a:lnTo>
                    <a:lnTo>
                      <a:pt x="495" y="560"/>
                    </a:lnTo>
                    <a:lnTo>
                      <a:pt x="495" y="561"/>
                    </a:lnTo>
                    <a:lnTo>
                      <a:pt x="496" y="560"/>
                    </a:lnTo>
                    <a:lnTo>
                      <a:pt x="496" y="561"/>
                    </a:lnTo>
                    <a:lnTo>
                      <a:pt x="496" y="561"/>
                    </a:lnTo>
                    <a:lnTo>
                      <a:pt x="497" y="562"/>
                    </a:lnTo>
                    <a:lnTo>
                      <a:pt x="497" y="562"/>
                    </a:lnTo>
                    <a:lnTo>
                      <a:pt x="497" y="565"/>
                    </a:lnTo>
                    <a:lnTo>
                      <a:pt x="498" y="565"/>
                    </a:lnTo>
                    <a:lnTo>
                      <a:pt x="498" y="565"/>
                    </a:lnTo>
                    <a:lnTo>
                      <a:pt x="498" y="566"/>
                    </a:lnTo>
                    <a:lnTo>
                      <a:pt x="499" y="567"/>
                    </a:lnTo>
                    <a:lnTo>
                      <a:pt x="499" y="567"/>
                    </a:lnTo>
                    <a:lnTo>
                      <a:pt x="500" y="568"/>
                    </a:lnTo>
                    <a:lnTo>
                      <a:pt x="500" y="568"/>
                    </a:lnTo>
                    <a:lnTo>
                      <a:pt x="500" y="569"/>
                    </a:lnTo>
                    <a:lnTo>
                      <a:pt x="501" y="569"/>
                    </a:lnTo>
                    <a:lnTo>
                      <a:pt x="501" y="569"/>
                    </a:lnTo>
                    <a:lnTo>
                      <a:pt x="501" y="571"/>
                    </a:lnTo>
                    <a:lnTo>
                      <a:pt x="503" y="571"/>
                    </a:lnTo>
                    <a:lnTo>
                      <a:pt x="503" y="571"/>
                    </a:lnTo>
                    <a:lnTo>
                      <a:pt x="503" y="573"/>
                    </a:lnTo>
                    <a:lnTo>
                      <a:pt x="504" y="573"/>
                    </a:lnTo>
                    <a:lnTo>
                      <a:pt x="504" y="571"/>
                    </a:lnTo>
                    <a:lnTo>
                      <a:pt x="505" y="569"/>
                    </a:lnTo>
                    <a:lnTo>
                      <a:pt x="505" y="569"/>
                    </a:lnTo>
                    <a:lnTo>
                      <a:pt x="505" y="568"/>
                    </a:lnTo>
                    <a:lnTo>
                      <a:pt x="506" y="567"/>
                    </a:lnTo>
                    <a:lnTo>
                      <a:pt x="506" y="566"/>
                    </a:lnTo>
                    <a:lnTo>
                      <a:pt x="506" y="567"/>
                    </a:lnTo>
                    <a:lnTo>
                      <a:pt x="507" y="567"/>
                    </a:lnTo>
                    <a:lnTo>
                      <a:pt x="507" y="567"/>
                    </a:lnTo>
                    <a:lnTo>
                      <a:pt x="508" y="567"/>
                    </a:lnTo>
                    <a:lnTo>
                      <a:pt x="508" y="569"/>
                    </a:lnTo>
                    <a:lnTo>
                      <a:pt x="508" y="568"/>
                    </a:lnTo>
                    <a:lnTo>
                      <a:pt x="509" y="569"/>
                    </a:lnTo>
                    <a:lnTo>
                      <a:pt x="509" y="569"/>
                    </a:lnTo>
                    <a:lnTo>
                      <a:pt x="509" y="568"/>
                    </a:lnTo>
                    <a:lnTo>
                      <a:pt x="510" y="567"/>
                    </a:lnTo>
                    <a:lnTo>
                      <a:pt x="510" y="566"/>
                    </a:lnTo>
                    <a:lnTo>
                      <a:pt x="510" y="566"/>
                    </a:lnTo>
                    <a:lnTo>
                      <a:pt x="512" y="566"/>
                    </a:lnTo>
                    <a:lnTo>
                      <a:pt x="512" y="567"/>
                    </a:lnTo>
                    <a:lnTo>
                      <a:pt x="513" y="568"/>
                    </a:lnTo>
                    <a:lnTo>
                      <a:pt x="513" y="569"/>
                    </a:lnTo>
                    <a:lnTo>
                      <a:pt x="513" y="569"/>
                    </a:lnTo>
                    <a:lnTo>
                      <a:pt x="514" y="571"/>
                    </a:lnTo>
                    <a:lnTo>
                      <a:pt x="514" y="573"/>
                    </a:lnTo>
                    <a:lnTo>
                      <a:pt x="514" y="574"/>
                    </a:lnTo>
                    <a:lnTo>
                      <a:pt x="515" y="571"/>
                    </a:lnTo>
                    <a:lnTo>
                      <a:pt x="515" y="571"/>
                    </a:lnTo>
                    <a:lnTo>
                      <a:pt x="515" y="569"/>
                    </a:lnTo>
                    <a:lnTo>
                      <a:pt x="516" y="567"/>
                    </a:lnTo>
                    <a:lnTo>
                      <a:pt x="516" y="566"/>
                    </a:lnTo>
                    <a:lnTo>
                      <a:pt x="517" y="567"/>
                    </a:lnTo>
                    <a:lnTo>
                      <a:pt x="517" y="566"/>
                    </a:lnTo>
                    <a:lnTo>
                      <a:pt x="517" y="569"/>
                    </a:lnTo>
                    <a:lnTo>
                      <a:pt x="518" y="570"/>
                    </a:lnTo>
                    <a:lnTo>
                      <a:pt x="518" y="569"/>
                    </a:lnTo>
                    <a:lnTo>
                      <a:pt x="518" y="569"/>
                    </a:lnTo>
                    <a:lnTo>
                      <a:pt x="519" y="569"/>
                    </a:lnTo>
                    <a:lnTo>
                      <a:pt x="519" y="567"/>
                    </a:lnTo>
                    <a:lnTo>
                      <a:pt x="519" y="569"/>
                    </a:lnTo>
                    <a:lnTo>
                      <a:pt x="521" y="569"/>
                    </a:lnTo>
                    <a:lnTo>
                      <a:pt x="521" y="568"/>
                    </a:lnTo>
                    <a:lnTo>
                      <a:pt x="522" y="568"/>
                    </a:lnTo>
                    <a:lnTo>
                      <a:pt x="522" y="568"/>
                    </a:lnTo>
                    <a:lnTo>
                      <a:pt x="522" y="569"/>
                    </a:lnTo>
                    <a:lnTo>
                      <a:pt x="523" y="568"/>
                    </a:lnTo>
                    <a:lnTo>
                      <a:pt x="523" y="569"/>
                    </a:lnTo>
                    <a:lnTo>
                      <a:pt x="523" y="569"/>
                    </a:lnTo>
                    <a:lnTo>
                      <a:pt x="524" y="568"/>
                    </a:lnTo>
                    <a:lnTo>
                      <a:pt x="524" y="566"/>
                    </a:lnTo>
                    <a:lnTo>
                      <a:pt x="524" y="567"/>
                    </a:lnTo>
                    <a:lnTo>
                      <a:pt x="525" y="566"/>
                    </a:lnTo>
                    <a:lnTo>
                      <a:pt x="525" y="567"/>
                    </a:lnTo>
                    <a:lnTo>
                      <a:pt x="526" y="568"/>
                    </a:lnTo>
                    <a:lnTo>
                      <a:pt x="526" y="569"/>
                    </a:lnTo>
                    <a:lnTo>
                      <a:pt x="526" y="568"/>
                    </a:lnTo>
                    <a:lnTo>
                      <a:pt x="527" y="568"/>
                    </a:lnTo>
                    <a:lnTo>
                      <a:pt x="527" y="569"/>
                    </a:lnTo>
                    <a:lnTo>
                      <a:pt x="527" y="571"/>
                    </a:lnTo>
                    <a:lnTo>
                      <a:pt x="528" y="571"/>
                    </a:lnTo>
                    <a:lnTo>
                      <a:pt x="528" y="569"/>
                    </a:lnTo>
                    <a:lnTo>
                      <a:pt x="528" y="569"/>
                    </a:lnTo>
                    <a:lnTo>
                      <a:pt x="530" y="570"/>
                    </a:lnTo>
                    <a:lnTo>
                      <a:pt x="530" y="573"/>
                    </a:lnTo>
                    <a:lnTo>
                      <a:pt x="531" y="573"/>
                    </a:lnTo>
                    <a:lnTo>
                      <a:pt x="531" y="573"/>
                    </a:lnTo>
                    <a:lnTo>
                      <a:pt x="531" y="573"/>
                    </a:lnTo>
                    <a:lnTo>
                      <a:pt x="532" y="571"/>
                    </a:lnTo>
                    <a:lnTo>
                      <a:pt x="532" y="571"/>
                    </a:lnTo>
                    <a:lnTo>
                      <a:pt x="532" y="571"/>
                    </a:lnTo>
                    <a:lnTo>
                      <a:pt x="533" y="574"/>
                    </a:lnTo>
                    <a:lnTo>
                      <a:pt x="533" y="573"/>
                    </a:lnTo>
                    <a:lnTo>
                      <a:pt x="533" y="575"/>
                    </a:lnTo>
                    <a:lnTo>
                      <a:pt x="534" y="575"/>
                    </a:lnTo>
                    <a:lnTo>
                      <a:pt x="534" y="576"/>
                    </a:lnTo>
                    <a:lnTo>
                      <a:pt x="535" y="576"/>
                    </a:lnTo>
                    <a:lnTo>
                      <a:pt x="535" y="578"/>
                    </a:lnTo>
                    <a:lnTo>
                      <a:pt x="535" y="577"/>
                    </a:lnTo>
                    <a:lnTo>
                      <a:pt x="536" y="579"/>
                    </a:lnTo>
                    <a:lnTo>
                      <a:pt x="536" y="579"/>
                    </a:lnTo>
                    <a:lnTo>
                      <a:pt x="536" y="579"/>
                    </a:lnTo>
                    <a:lnTo>
                      <a:pt x="537" y="582"/>
                    </a:lnTo>
                    <a:lnTo>
                      <a:pt x="537" y="584"/>
                    </a:lnTo>
                    <a:lnTo>
                      <a:pt x="537" y="583"/>
                    </a:lnTo>
                    <a:lnTo>
                      <a:pt x="539" y="584"/>
                    </a:lnTo>
                    <a:lnTo>
                      <a:pt x="539" y="580"/>
                    </a:lnTo>
                    <a:lnTo>
                      <a:pt x="540" y="580"/>
                    </a:lnTo>
                    <a:lnTo>
                      <a:pt x="540" y="580"/>
                    </a:lnTo>
                    <a:lnTo>
                      <a:pt x="540" y="580"/>
                    </a:lnTo>
                    <a:lnTo>
                      <a:pt x="541" y="579"/>
                    </a:lnTo>
                    <a:lnTo>
                      <a:pt x="541" y="578"/>
                    </a:lnTo>
                    <a:lnTo>
                      <a:pt x="541" y="577"/>
                    </a:lnTo>
                    <a:lnTo>
                      <a:pt x="542" y="577"/>
                    </a:lnTo>
                    <a:lnTo>
                      <a:pt x="542" y="578"/>
                    </a:lnTo>
                    <a:lnTo>
                      <a:pt x="542" y="576"/>
                    </a:lnTo>
                    <a:lnTo>
                      <a:pt x="543" y="576"/>
                    </a:lnTo>
                    <a:lnTo>
                      <a:pt x="543" y="576"/>
                    </a:lnTo>
                    <a:lnTo>
                      <a:pt x="544" y="576"/>
                    </a:lnTo>
                    <a:lnTo>
                      <a:pt x="544" y="577"/>
                    </a:lnTo>
                    <a:lnTo>
                      <a:pt x="544" y="577"/>
                    </a:lnTo>
                    <a:lnTo>
                      <a:pt x="545" y="576"/>
                    </a:lnTo>
                    <a:lnTo>
                      <a:pt x="545" y="577"/>
                    </a:lnTo>
                    <a:lnTo>
                      <a:pt x="545" y="579"/>
                    </a:lnTo>
                    <a:lnTo>
                      <a:pt x="546" y="580"/>
                    </a:lnTo>
                    <a:lnTo>
                      <a:pt x="546" y="584"/>
                    </a:lnTo>
                    <a:lnTo>
                      <a:pt x="546" y="584"/>
                    </a:lnTo>
                    <a:lnTo>
                      <a:pt x="548" y="584"/>
                    </a:lnTo>
                    <a:lnTo>
                      <a:pt x="548" y="585"/>
                    </a:lnTo>
                    <a:lnTo>
                      <a:pt x="549" y="584"/>
                    </a:lnTo>
                    <a:lnTo>
                      <a:pt x="549" y="584"/>
                    </a:lnTo>
                    <a:lnTo>
                      <a:pt x="549" y="584"/>
                    </a:lnTo>
                    <a:lnTo>
                      <a:pt x="550" y="584"/>
                    </a:lnTo>
                    <a:lnTo>
                      <a:pt x="550" y="585"/>
                    </a:lnTo>
                    <a:lnTo>
                      <a:pt x="550" y="585"/>
                    </a:lnTo>
                    <a:lnTo>
                      <a:pt x="551" y="584"/>
                    </a:lnTo>
                    <a:lnTo>
                      <a:pt x="551" y="584"/>
                    </a:lnTo>
                    <a:lnTo>
                      <a:pt x="552" y="584"/>
                    </a:lnTo>
                    <a:lnTo>
                      <a:pt x="552" y="587"/>
                    </a:lnTo>
                    <a:lnTo>
                      <a:pt x="552" y="588"/>
                    </a:lnTo>
                    <a:lnTo>
                      <a:pt x="553" y="592"/>
                    </a:lnTo>
                    <a:lnTo>
                      <a:pt x="553" y="589"/>
                    </a:lnTo>
                    <a:lnTo>
                      <a:pt x="553" y="589"/>
                    </a:lnTo>
                    <a:lnTo>
                      <a:pt x="554" y="587"/>
                    </a:lnTo>
                    <a:lnTo>
                      <a:pt x="554" y="584"/>
                    </a:lnTo>
                    <a:lnTo>
                      <a:pt x="554" y="580"/>
                    </a:lnTo>
                    <a:lnTo>
                      <a:pt x="555" y="584"/>
                    </a:lnTo>
                    <a:lnTo>
                      <a:pt x="555" y="585"/>
                    </a:lnTo>
                    <a:lnTo>
                      <a:pt x="557" y="588"/>
                    </a:lnTo>
                    <a:lnTo>
                      <a:pt x="557" y="589"/>
                    </a:lnTo>
                    <a:lnTo>
                      <a:pt x="557" y="589"/>
                    </a:lnTo>
                    <a:lnTo>
                      <a:pt x="558" y="591"/>
                    </a:lnTo>
                    <a:lnTo>
                      <a:pt x="558" y="591"/>
                    </a:lnTo>
                    <a:lnTo>
                      <a:pt x="558" y="589"/>
                    </a:lnTo>
                    <a:lnTo>
                      <a:pt x="559" y="588"/>
                    </a:lnTo>
                    <a:lnTo>
                      <a:pt x="559" y="587"/>
                    </a:lnTo>
                    <a:lnTo>
                      <a:pt x="559" y="585"/>
                    </a:lnTo>
                    <a:lnTo>
                      <a:pt x="560" y="583"/>
                    </a:lnTo>
                    <a:lnTo>
                      <a:pt x="560" y="582"/>
                    </a:lnTo>
                    <a:lnTo>
                      <a:pt x="561" y="580"/>
                    </a:lnTo>
                    <a:lnTo>
                      <a:pt x="561" y="579"/>
                    </a:lnTo>
                    <a:lnTo>
                      <a:pt x="561" y="580"/>
                    </a:lnTo>
                    <a:lnTo>
                      <a:pt x="562" y="580"/>
                    </a:lnTo>
                    <a:lnTo>
                      <a:pt x="562" y="580"/>
                    </a:lnTo>
                    <a:lnTo>
                      <a:pt x="562" y="579"/>
                    </a:lnTo>
                    <a:lnTo>
                      <a:pt x="563" y="579"/>
                    </a:lnTo>
                    <a:lnTo>
                      <a:pt x="563" y="579"/>
                    </a:lnTo>
                    <a:lnTo>
                      <a:pt x="563" y="577"/>
                    </a:lnTo>
                    <a:lnTo>
                      <a:pt x="564" y="576"/>
                    </a:lnTo>
                    <a:lnTo>
                      <a:pt x="564" y="575"/>
                    </a:lnTo>
                    <a:lnTo>
                      <a:pt x="566" y="576"/>
                    </a:lnTo>
                    <a:lnTo>
                      <a:pt x="566" y="576"/>
                    </a:lnTo>
                    <a:lnTo>
                      <a:pt x="566" y="577"/>
                    </a:lnTo>
                    <a:lnTo>
                      <a:pt x="567" y="577"/>
                    </a:lnTo>
                    <a:lnTo>
                      <a:pt x="567" y="579"/>
                    </a:lnTo>
                    <a:lnTo>
                      <a:pt x="567" y="582"/>
                    </a:lnTo>
                    <a:lnTo>
                      <a:pt x="568" y="580"/>
                    </a:lnTo>
                    <a:lnTo>
                      <a:pt x="568" y="580"/>
                    </a:lnTo>
                    <a:lnTo>
                      <a:pt x="568" y="577"/>
                    </a:lnTo>
                    <a:lnTo>
                      <a:pt x="569" y="576"/>
                    </a:lnTo>
                    <a:lnTo>
                      <a:pt x="569" y="576"/>
                    </a:lnTo>
                    <a:lnTo>
                      <a:pt x="570" y="578"/>
                    </a:lnTo>
                    <a:lnTo>
                      <a:pt x="570" y="579"/>
                    </a:lnTo>
                    <a:lnTo>
                      <a:pt x="570" y="578"/>
                    </a:lnTo>
                    <a:lnTo>
                      <a:pt x="571" y="577"/>
                    </a:lnTo>
                    <a:lnTo>
                      <a:pt x="571" y="578"/>
                    </a:lnTo>
                    <a:lnTo>
                      <a:pt x="571" y="579"/>
                    </a:lnTo>
                    <a:lnTo>
                      <a:pt x="572" y="580"/>
                    </a:lnTo>
                    <a:lnTo>
                      <a:pt x="572" y="582"/>
                    </a:lnTo>
                    <a:lnTo>
                      <a:pt x="572" y="582"/>
                    </a:lnTo>
                    <a:lnTo>
                      <a:pt x="573" y="580"/>
                    </a:lnTo>
                    <a:lnTo>
                      <a:pt x="573" y="580"/>
                    </a:lnTo>
                    <a:lnTo>
                      <a:pt x="575" y="580"/>
                    </a:lnTo>
                    <a:lnTo>
                      <a:pt x="575" y="579"/>
                    </a:lnTo>
                    <a:lnTo>
                      <a:pt x="575" y="579"/>
                    </a:lnTo>
                    <a:lnTo>
                      <a:pt x="576" y="578"/>
                    </a:lnTo>
                    <a:lnTo>
                      <a:pt x="576" y="577"/>
                    </a:lnTo>
                    <a:lnTo>
                      <a:pt x="576" y="576"/>
                    </a:lnTo>
                    <a:lnTo>
                      <a:pt x="577" y="576"/>
                    </a:lnTo>
                    <a:lnTo>
                      <a:pt x="577" y="576"/>
                    </a:lnTo>
                    <a:lnTo>
                      <a:pt x="577" y="577"/>
                    </a:lnTo>
                    <a:lnTo>
                      <a:pt x="578" y="578"/>
                    </a:lnTo>
                    <a:lnTo>
                      <a:pt x="578" y="579"/>
                    </a:lnTo>
                    <a:lnTo>
                      <a:pt x="579" y="579"/>
                    </a:lnTo>
                    <a:lnTo>
                      <a:pt x="579" y="579"/>
                    </a:lnTo>
                    <a:lnTo>
                      <a:pt x="579" y="580"/>
                    </a:lnTo>
                    <a:lnTo>
                      <a:pt x="580" y="580"/>
                    </a:lnTo>
                    <a:lnTo>
                      <a:pt x="580" y="579"/>
                    </a:lnTo>
                    <a:lnTo>
                      <a:pt x="580" y="576"/>
                    </a:lnTo>
                    <a:lnTo>
                      <a:pt x="581" y="578"/>
                    </a:lnTo>
                    <a:lnTo>
                      <a:pt x="581" y="579"/>
                    </a:lnTo>
                    <a:lnTo>
                      <a:pt x="581" y="582"/>
                    </a:lnTo>
                    <a:lnTo>
                      <a:pt x="582" y="584"/>
                    </a:lnTo>
                    <a:lnTo>
                      <a:pt x="582" y="583"/>
                    </a:lnTo>
                    <a:lnTo>
                      <a:pt x="584" y="583"/>
                    </a:lnTo>
                    <a:lnTo>
                      <a:pt x="584" y="584"/>
                    </a:lnTo>
                    <a:lnTo>
                      <a:pt x="584" y="583"/>
                    </a:lnTo>
                    <a:lnTo>
                      <a:pt x="585" y="582"/>
                    </a:lnTo>
                    <a:lnTo>
                      <a:pt x="585" y="582"/>
                    </a:lnTo>
                    <a:lnTo>
                      <a:pt x="585" y="579"/>
                    </a:lnTo>
                    <a:lnTo>
                      <a:pt x="586" y="580"/>
                    </a:lnTo>
                    <a:lnTo>
                      <a:pt x="586" y="580"/>
                    </a:lnTo>
                    <a:lnTo>
                      <a:pt x="586" y="578"/>
                    </a:lnTo>
                    <a:lnTo>
                      <a:pt x="587" y="577"/>
                    </a:lnTo>
                    <a:lnTo>
                      <a:pt x="587" y="579"/>
                    </a:lnTo>
                    <a:lnTo>
                      <a:pt x="588" y="577"/>
                    </a:lnTo>
                    <a:lnTo>
                      <a:pt x="588" y="577"/>
                    </a:lnTo>
                    <a:lnTo>
                      <a:pt x="588" y="577"/>
                    </a:lnTo>
                    <a:lnTo>
                      <a:pt x="589" y="575"/>
                    </a:lnTo>
                    <a:lnTo>
                      <a:pt x="589" y="574"/>
                    </a:lnTo>
                    <a:lnTo>
                      <a:pt x="589" y="574"/>
                    </a:lnTo>
                    <a:lnTo>
                      <a:pt x="590" y="573"/>
                    </a:lnTo>
                    <a:lnTo>
                      <a:pt x="590" y="574"/>
                    </a:lnTo>
                    <a:lnTo>
                      <a:pt x="590" y="573"/>
                    </a:lnTo>
                    <a:lnTo>
                      <a:pt x="591" y="573"/>
                    </a:lnTo>
                    <a:lnTo>
                      <a:pt x="591" y="573"/>
                    </a:lnTo>
                    <a:lnTo>
                      <a:pt x="593" y="571"/>
                    </a:lnTo>
                    <a:lnTo>
                      <a:pt x="593" y="571"/>
                    </a:lnTo>
                    <a:lnTo>
                      <a:pt x="593" y="574"/>
                    </a:lnTo>
                    <a:lnTo>
                      <a:pt x="594" y="574"/>
                    </a:lnTo>
                    <a:lnTo>
                      <a:pt x="594" y="576"/>
                    </a:lnTo>
                    <a:lnTo>
                      <a:pt x="594" y="577"/>
                    </a:lnTo>
                    <a:lnTo>
                      <a:pt x="595" y="579"/>
                    </a:lnTo>
                    <a:lnTo>
                      <a:pt x="595" y="579"/>
                    </a:lnTo>
                    <a:lnTo>
                      <a:pt x="596" y="580"/>
                    </a:lnTo>
                    <a:lnTo>
                      <a:pt x="596" y="580"/>
                    </a:lnTo>
                    <a:lnTo>
                      <a:pt x="596" y="580"/>
                    </a:lnTo>
                    <a:lnTo>
                      <a:pt x="597" y="580"/>
                    </a:lnTo>
                    <a:lnTo>
                      <a:pt x="597" y="580"/>
                    </a:lnTo>
                    <a:lnTo>
                      <a:pt x="597" y="579"/>
                    </a:lnTo>
                    <a:lnTo>
                      <a:pt x="598" y="580"/>
                    </a:lnTo>
                    <a:lnTo>
                      <a:pt x="598" y="579"/>
                    </a:lnTo>
                    <a:lnTo>
                      <a:pt x="598" y="577"/>
                    </a:lnTo>
                    <a:lnTo>
                      <a:pt x="599" y="576"/>
                    </a:lnTo>
                    <a:lnTo>
                      <a:pt x="599" y="575"/>
                    </a:lnTo>
                    <a:lnTo>
                      <a:pt x="600" y="574"/>
                    </a:lnTo>
                    <a:lnTo>
                      <a:pt x="600" y="575"/>
                    </a:lnTo>
                    <a:lnTo>
                      <a:pt x="600" y="576"/>
                    </a:lnTo>
                    <a:lnTo>
                      <a:pt x="602" y="576"/>
                    </a:lnTo>
                    <a:lnTo>
                      <a:pt x="602" y="575"/>
                    </a:lnTo>
                    <a:lnTo>
                      <a:pt x="602" y="577"/>
                    </a:lnTo>
                    <a:lnTo>
                      <a:pt x="603" y="575"/>
                    </a:lnTo>
                    <a:lnTo>
                      <a:pt x="603" y="576"/>
                    </a:lnTo>
                    <a:lnTo>
                      <a:pt x="603" y="577"/>
                    </a:lnTo>
                    <a:lnTo>
                      <a:pt x="604" y="577"/>
                    </a:lnTo>
                    <a:lnTo>
                      <a:pt x="604" y="577"/>
                    </a:lnTo>
                    <a:lnTo>
                      <a:pt x="605" y="579"/>
                    </a:lnTo>
                    <a:lnTo>
                      <a:pt x="605" y="579"/>
                    </a:lnTo>
                    <a:lnTo>
                      <a:pt x="605" y="580"/>
                    </a:lnTo>
                    <a:lnTo>
                      <a:pt x="606" y="582"/>
                    </a:lnTo>
                    <a:lnTo>
                      <a:pt x="606" y="583"/>
                    </a:lnTo>
                    <a:lnTo>
                      <a:pt x="606" y="582"/>
                    </a:lnTo>
                    <a:lnTo>
                      <a:pt x="607" y="582"/>
                    </a:lnTo>
                    <a:lnTo>
                      <a:pt x="607" y="583"/>
                    </a:lnTo>
                    <a:lnTo>
                      <a:pt x="607" y="583"/>
                    </a:lnTo>
                    <a:lnTo>
                      <a:pt x="608" y="583"/>
                    </a:lnTo>
                    <a:lnTo>
                      <a:pt x="608" y="582"/>
                    </a:lnTo>
                    <a:lnTo>
                      <a:pt x="609" y="580"/>
                    </a:lnTo>
                    <a:lnTo>
                      <a:pt x="609" y="582"/>
                    </a:lnTo>
                    <a:lnTo>
                      <a:pt x="609" y="582"/>
                    </a:lnTo>
                    <a:lnTo>
                      <a:pt x="611" y="582"/>
                    </a:lnTo>
                    <a:lnTo>
                      <a:pt x="611" y="580"/>
                    </a:lnTo>
                    <a:lnTo>
                      <a:pt x="611" y="580"/>
                    </a:lnTo>
                    <a:lnTo>
                      <a:pt x="612" y="582"/>
                    </a:lnTo>
                    <a:lnTo>
                      <a:pt x="612" y="583"/>
                    </a:lnTo>
                    <a:lnTo>
                      <a:pt x="612" y="584"/>
                    </a:lnTo>
                    <a:lnTo>
                      <a:pt x="613" y="583"/>
                    </a:lnTo>
                    <a:lnTo>
                      <a:pt x="613" y="583"/>
                    </a:lnTo>
                    <a:lnTo>
                      <a:pt x="614" y="583"/>
                    </a:lnTo>
                    <a:lnTo>
                      <a:pt x="614" y="584"/>
                    </a:lnTo>
                    <a:lnTo>
                      <a:pt x="614" y="584"/>
                    </a:lnTo>
                    <a:lnTo>
                      <a:pt x="615" y="584"/>
                    </a:lnTo>
                    <a:lnTo>
                      <a:pt x="615" y="584"/>
                    </a:lnTo>
                    <a:lnTo>
                      <a:pt x="615" y="585"/>
                    </a:lnTo>
                    <a:lnTo>
                      <a:pt x="616" y="586"/>
                    </a:lnTo>
                    <a:lnTo>
                      <a:pt x="616" y="585"/>
                    </a:lnTo>
                    <a:lnTo>
                      <a:pt x="616" y="584"/>
                    </a:lnTo>
                    <a:lnTo>
                      <a:pt x="617" y="583"/>
                    </a:lnTo>
                    <a:lnTo>
                      <a:pt x="617" y="584"/>
                    </a:lnTo>
                    <a:lnTo>
                      <a:pt x="618" y="585"/>
                    </a:lnTo>
                    <a:lnTo>
                      <a:pt x="618" y="585"/>
                    </a:lnTo>
                    <a:lnTo>
                      <a:pt x="618" y="585"/>
                    </a:lnTo>
                    <a:lnTo>
                      <a:pt x="620" y="584"/>
                    </a:lnTo>
                    <a:lnTo>
                      <a:pt x="620" y="584"/>
                    </a:lnTo>
                    <a:lnTo>
                      <a:pt x="620" y="583"/>
                    </a:lnTo>
                    <a:lnTo>
                      <a:pt x="621" y="582"/>
                    </a:lnTo>
                    <a:lnTo>
                      <a:pt x="621" y="582"/>
                    </a:lnTo>
                    <a:lnTo>
                      <a:pt x="621" y="582"/>
                    </a:lnTo>
                    <a:lnTo>
                      <a:pt x="622" y="582"/>
                    </a:lnTo>
                    <a:lnTo>
                      <a:pt x="622" y="583"/>
                    </a:lnTo>
                    <a:lnTo>
                      <a:pt x="623" y="582"/>
                    </a:lnTo>
                    <a:lnTo>
                      <a:pt x="623" y="583"/>
                    </a:lnTo>
                    <a:lnTo>
                      <a:pt x="623" y="582"/>
                    </a:lnTo>
                    <a:lnTo>
                      <a:pt x="624" y="580"/>
                    </a:lnTo>
                    <a:lnTo>
                      <a:pt x="624" y="579"/>
                    </a:lnTo>
                    <a:lnTo>
                      <a:pt x="624" y="577"/>
                    </a:lnTo>
                    <a:lnTo>
                      <a:pt x="625" y="578"/>
                    </a:lnTo>
                    <a:lnTo>
                      <a:pt x="625" y="577"/>
                    </a:lnTo>
                    <a:lnTo>
                      <a:pt x="625" y="577"/>
                    </a:lnTo>
                    <a:lnTo>
                      <a:pt x="626" y="577"/>
                    </a:lnTo>
                    <a:lnTo>
                      <a:pt x="626" y="578"/>
                    </a:lnTo>
                    <a:lnTo>
                      <a:pt x="627" y="579"/>
                    </a:lnTo>
                    <a:lnTo>
                      <a:pt x="627" y="582"/>
                    </a:lnTo>
                    <a:lnTo>
                      <a:pt x="627" y="582"/>
                    </a:lnTo>
                    <a:lnTo>
                      <a:pt x="629" y="583"/>
                    </a:lnTo>
                    <a:lnTo>
                      <a:pt x="629" y="583"/>
                    </a:lnTo>
                    <a:lnTo>
                      <a:pt x="629" y="584"/>
                    </a:lnTo>
                    <a:lnTo>
                      <a:pt x="630" y="584"/>
                    </a:lnTo>
                    <a:lnTo>
                      <a:pt x="630" y="584"/>
                    </a:lnTo>
                    <a:lnTo>
                      <a:pt x="630" y="585"/>
                    </a:lnTo>
                    <a:lnTo>
                      <a:pt x="631" y="584"/>
                    </a:lnTo>
                    <a:lnTo>
                      <a:pt x="631" y="586"/>
                    </a:lnTo>
                    <a:lnTo>
                      <a:pt x="632" y="586"/>
                    </a:lnTo>
                    <a:lnTo>
                      <a:pt x="632" y="588"/>
                    </a:lnTo>
                    <a:lnTo>
                      <a:pt x="632" y="589"/>
                    </a:lnTo>
                    <a:lnTo>
                      <a:pt x="633" y="589"/>
                    </a:lnTo>
                    <a:lnTo>
                      <a:pt x="633" y="589"/>
                    </a:lnTo>
                    <a:lnTo>
                      <a:pt x="633" y="588"/>
                    </a:lnTo>
                    <a:lnTo>
                      <a:pt x="634" y="585"/>
                    </a:lnTo>
                    <a:lnTo>
                      <a:pt x="634" y="586"/>
                    </a:lnTo>
                    <a:lnTo>
                      <a:pt x="634" y="587"/>
                    </a:lnTo>
                    <a:lnTo>
                      <a:pt x="635" y="583"/>
                    </a:lnTo>
                    <a:lnTo>
                      <a:pt x="635" y="583"/>
                    </a:lnTo>
                    <a:lnTo>
                      <a:pt x="636" y="583"/>
                    </a:lnTo>
                    <a:lnTo>
                      <a:pt x="636" y="583"/>
                    </a:lnTo>
                    <a:lnTo>
                      <a:pt x="636" y="579"/>
                    </a:lnTo>
                    <a:lnTo>
                      <a:pt x="638" y="580"/>
                    </a:lnTo>
                    <a:lnTo>
                      <a:pt x="638" y="580"/>
                    </a:lnTo>
                    <a:lnTo>
                      <a:pt x="638" y="583"/>
                    </a:lnTo>
                    <a:lnTo>
                      <a:pt x="639" y="584"/>
                    </a:lnTo>
                    <a:lnTo>
                      <a:pt x="639" y="587"/>
                    </a:lnTo>
                    <a:lnTo>
                      <a:pt x="640" y="591"/>
                    </a:lnTo>
                    <a:lnTo>
                      <a:pt x="640" y="593"/>
                    </a:lnTo>
                    <a:lnTo>
                      <a:pt x="640" y="592"/>
                    </a:lnTo>
                    <a:lnTo>
                      <a:pt x="641" y="592"/>
                    </a:lnTo>
                    <a:lnTo>
                      <a:pt x="641" y="592"/>
                    </a:lnTo>
                    <a:lnTo>
                      <a:pt x="641" y="589"/>
                    </a:lnTo>
                    <a:lnTo>
                      <a:pt x="642" y="589"/>
                    </a:lnTo>
                    <a:lnTo>
                      <a:pt x="642" y="589"/>
                    </a:lnTo>
                    <a:lnTo>
                      <a:pt x="642" y="591"/>
                    </a:lnTo>
                    <a:lnTo>
                      <a:pt x="643" y="588"/>
                    </a:lnTo>
                    <a:lnTo>
                      <a:pt x="643" y="588"/>
                    </a:lnTo>
                    <a:lnTo>
                      <a:pt x="644" y="585"/>
                    </a:lnTo>
                    <a:lnTo>
                      <a:pt x="644" y="585"/>
                    </a:lnTo>
                    <a:lnTo>
                      <a:pt x="644" y="585"/>
                    </a:lnTo>
                    <a:lnTo>
                      <a:pt x="645" y="585"/>
                    </a:lnTo>
                    <a:lnTo>
                      <a:pt x="645" y="588"/>
                    </a:lnTo>
                    <a:lnTo>
                      <a:pt x="645" y="587"/>
                    </a:lnTo>
                    <a:lnTo>
                      <a:pt x="647" y="587"/>
                    </a:lnTo>
                    <a:lnTo>
                      <a:pt x="647" y="588"/>
                    </a:lnTo>
                    <a:lnTo>
                      <a:pt x="647" y="588"/>
                    </a:lnTo>
                    <a:lnTo>
                      <a:pt x="648" y="587"/>
                    </a:lnTo>
                    <a:lnTo>
                      <a:pt x="648" y="587"/>
                    </a:lnTo>
                    <a:lnTo>
                      <a:pt x="649" y="587"/>
                    </a:lnTo>
                    <a:lnTo>
                      <a:pt x="649" y="585"/>
                    </a:lnTo>
                    <a:lnTo>
                      <a:pt x="649" y="585"/>
                    </a:lnTo>
                    <a:lnTo>
                      <a:pt x="650" y="586"/>
                    </a:lnTo>
                    <a:lnTo>
                      <a:pt x="650" y="587"/>
                    </a:lnTo>
                    <a:lnTo>
                      <a:pt x="650" y="588"/>
                    </a:lnTo>
                    <a:lnTo>
                      <a:pt x="651" y="588"/>
                    </a:lnTo>
                    <a:lnTo>
                      <a:pt x="651" y="588"/>
                    </a:lnTo>
                    <a:lnTo>
                      <a:pt x="651" y="589"/>
                    </a:lnTo>
                    <a:lnTo>
                      <a:pt x="652" y="589"/>
                    </a:lnTo>
                    <a:lnTo>
                      <a:pt x="652" y="592"/>
                    </a:lnTo>
                    <a:lnTo>
                      <a:pt x="653" y="591"/>
                    </a:lnTo>
                    <a:lnTo>
                      <a:pt x="653" y="591"/>
                    </a:lnTo>
                    <a:lnTo>
                      <a:pt x="653" y="589"/>
                    </a:lnTo>
                    <a:lnTo>
                      <a:pt x="654" y="588"/>
                    </a:lnTo>
                    <a:lnTo>
                      <a:pt x="654" y="588"/>
                    </a:lnTo>
                    <a:lnTo>
                      <a:pt x="654" y="586"/>
                    </a:lnTo>
                    <a:lnTo>
                      <a:pt x="656" y="584"/>
                    </a:lnTo>
                    <a:lnTo>
                      <a:pt x="656" y="584"/>
                    </a:lnTo>
                    <a:lnTo>
                      <a:pt x="656" y="585"/>
                    </a:lnTo>
                    <a:lnTo>
                      <a:pt x="657" y="583"/>
                    </a:lnTo>
                    <a:lnTo>
                      <a:pt x="657" y="584"/>
                    </a:lnTo>
                    <a:lnTo>
                      <a:pt x="658" y="582"/>
                    </a:lnTo>
                    <a:lnTo>
                      <a:pt x="658" y="583"/>
                    </a:lnTo>
                    <a:lnTo>
                      <a:pt x="658" y="582"/>
                    </a:lnTo>
                    <a:lnTo>
                      <a:pt x="659" y="582"/>
                    </a:lnTo>
                    <a:lnTo>
                      <a:pt x="659" y="583"/>
                    </a:lnTo>
                    <a:lnTo>
                      <a:pt x="659" y="580"/>
                    </a:lnTo>
                    <a:lnTo>
                      <a:pt x="660" y="583"/>
                    </a:lnTo>
                    <a:lnTo>
                      <a:pt x="660" y="585"/>
                    </a:lnTo>
                    <a:lnTo>
                      <a:pt x="660" y="585"/>
                    </a:lnTo>
                    <a:lnTo>
                      <a:pt x="661" y="585"/>
                    </a:lnTo>
                    <a:lnTo>
                      <a:pt x="661" y="585"/>
                    </a:lnTo>
                    <a:lnTo>
                      <a:pt x="662" y="587"/>
                    </a:lnTo>
                    <a:lnTo>
                      <a:pt x="662" y="585"/>
                    </a:lnTo>
                    <a:lnTo>
                      <a:pt x="662" y="585"/>
                    </a:lnTo>
                    <a:lnTo>
                      <a:pt x="663" y="587"/>
                    </a:lnTo>
                    <a:lnTo>
                      <a:pt x="663" y="588"/>
                    </a:lnTo>
                    <a:lnTo>
                      <a:pt x="663" y="589"/>
                    </a:lnTo>
                    <a:lnTo>
                      <a:pt x="665" y="591"/>
                    </a:lnTo>
                    <a:lnTo>
                      <a:pt x="665" y="589"/>
                    </a:lnTo>
                    <a:lnTo>
                      <a:pt x="665" y="591"/>
                    </a:lnTo>
                    <a:lnTo>
                      <a:pt x="666" y="593"/>
                    </a:lnTo>
                    <a:lnTo>
                      <a:pt x="666" y="596"/>
                    </a:lnTo>
                    <a:lnTo>
                      <a:pt x="667" y="597"/>
                    </a:lnTo>
                    <a:lnTo>
                      <a:pt x="667" y="598"/>
                    </a:lnTo>
                    <a:lnTo>
                      <a:pt x="667" y="600"/>
                    </a:lnTo>
                    <a:lnTo>
                      <a:pt x="668" y="601"/>
                    </a:lnTo>
                    <a:lnTo>
                      <a:pt x="668" y="600"/>
                    </a:lnTo>
                    <a:lnTo>
                      <a:pt x="668" y="601"/>
                    </a:lnTo>
                    <a:lnTo>
                      <a:pt x="669" y="600"/>
                    </a:lnTo>
                    <a:lnTo>
                      <a:pt x="669" y="598"/>
                    </a:lnTo>
                    <a:lnTo>
                      <a:pt x="669" y="596"/>
                    </a:lnTo>
                    <a:lnTo>
                      <a:pt x="670" y="594"/>
                    </a:lnTo>
                    <a:lnTo>
                      <a:pt x="670" y="593"/>
                    </a:lnTo>
                    <a:lnTo>
                      <a:pt x="671" y="593"/>
                    </a:lnTo>
                    <a:lnTo>
                      <a:pt x="671" y="593"/>
                    </a:lnTo>
                    <a:lnTo>
                      <a:pt x="671" y="593"/>
                    </a:lnTo>
                    <a:lnTo>
                      <a:pt x="672" y="591"/>
                    </a:lnTo>
                    <a:lnTo>
                      <a:pt x="672" y="588"/>
                    </a:lnTo>
                    <a:lnTo>
                      <a:pt x="672" y="586"/>
                    </a:lnTo>
                    <a:lnTo>
                      <a:pt x="674" y="584"/>
                    </a:lnTo>
                    <a:lnTo>
                      <a:pt x="674" y="585"/>
                    </a:lnTo>
                    <a:lnTo>
                      <a:pt x="674" y="585"/>
                    </a:lnTo>
                    <a:lnTo>
                      <a:pt x="675" y="584"/>
                    </a:lnTo>
                    <a:lnTo>
                      <a:pt x="675" y="586"/>
                    </a:lnTo>
                    <a:lnTo>
                      <a:pt x="676" y="589"/>
                    </a:lnTo>
                    <a:lnTo>
                      <a:pt x="676" y="589"/>
                    </a:lnTo>
                    <a:lnTo>
                      <a:pt x="676" y="592"/>
                    </a:lnTo>
                    <a:lnTo>
                      <a:pt x="677" y="593"/>
                    </a:lnTo>
                    <a:lnTo>
                      <a:pt x="677" y="592"/>
                    </a:lnTo>
                    <a:lnTo>
                      <a:pt x="677" y="594"/>
                    </a:lnTo>
                    <a:lnTo>
                      <a:pt x="678" y="594"/>
                    </a:lnTo>
                    <a:lnTo>
                      <a:pt x="678" y="591"/>
                    </a:lnTo>
                    <a:lnTo>
                      <a:pt x="678" y="589"/>
                    </a:lnTo>
                    <a:lnTo>
                      <a:pt x="679" y="642"/>
                    </a:lnTo>
                    <a:lnTo>
                      <a:pt x="679" y="837"/>
                    </a:lnTo>
                    <a:lnTo>
                      <a:pt x="680" y="958"/>
                    </a:lnTo>
                    <a:lnTo>
                      <a:pt x="680" y="971"/>
                    </a:lnTo>
                    <a:lnTo>
                      <a:pt x="680" y="920"/>
                    </a:lnTo>
                    <a:lnTo>
                      <a:pt x="681" y="842"/>
                    </a:lnTo>
                    <a:lnTo>
                      <a:pt x="681" y="766"/>
                    </a:lnTo>
                    <a:lnTo>
                      <a:pt x="681" y="705"/>
                    </a:lnTo>
                    <a:lnTo>
                      <a:pt x="683" y="659"/>
                    </a:lnTo>
                    <a:lnTo>
                      <a:pt x="683" y="625"/>
                    </a:lnTo>
                    <a:lnTo>
                      <a:pt x="684" y="604"/>
                    </a:lnTo>
                    <a:lnTo>
                      <a:pt x="684" y="588"/>
                    </a:lnTo>
                    <a:lnTo>
                      <a:pt x="684" y="578"/>
                    </a:lnTo>
                    <a:lnTo>
                      <a:pt x="685" y="575"/>
                    </a:lnTo>
                    <a:lnTo>
                      <a:pt x="685" y="571"/>
                    </a:lnTo>
                    <a:lnTo>
                      <a:pt x="685" y="570"/>
                    </a:lnTo>
                    <a:lnTo>
                      <a:pt x="686" y="575"/>
                    </a:lnTo>
                    <a:lnTo>
                      <a:pt x="686" y="576"/>
                    </a:lnTo>
                    <a:lnTo>
                      <a:pt x="686" y="579"/>
                    </a:lnTo>
                    <a:lnTo>
                      <a:pt x="687" y="583"/>
                    </a:lnTo>
                    <a:lnTo>
                      <a:pt x="687" y="586"/>
                    </a:lnTo>
                    <a:lnTo>
                      <a:pt x="688" y="589"/>
                    </a:lnTo>
                    <a:lnTo>
                      <a:pt x="688" y="591"/>
                    </a:lnTo>
                    <a:lnTo>
                      <a:pt x="688" y="589"/>
                    </a:lnTo>
                    <a:lnTo>
                      <a:pt x="689" y="589"/>
                    </a:lnTo>
                    <a:lnTo>
                      <a:pt x="689" y="591"/>
                    </a:lnTo>
                    <a:lnTo>
                      <a:pt x="689" y="591"/>
                    </a:lnTo>
                    <a:lnTo>
                      <a:pt x="690" y="591"/>
                    </a:lnTo>
                    <a:lnTo>
                      <a:pt x="690" y="591"/>
                    </a:lnTo>
                    <a:lnTo>
                      <a:pt x="690" y="589"/>
                    </a:lnTo>
                    <a:lnTo>
                      <a:pt x="692" y="592"/>
                    </a:lnTo>
                    <a:lnTo>
                      <a:pt x="692" y="593"/>
                    </a:lnTo>
                    <a:lnTo>
                      <a:pt x="693" y="595"/>
                    </a:lnTo>
                    <a:lnTo>
                      <a:pt x="693" y="596"/>
                    </a:lnTo>
                    <a:lnTo>
                      <a:pt x="693" y="596"/>
                    </a:lnTo>
                    <a:lnTo>
                      <a:pt x="694" y="598"/>
                    </a:lnTo>
                    <a:lnTo>
                      <a:pt x="694" y="603"/>
                    </a:lnTo>
                    <a:lnTo>
                      <a:pt x="694" y="605"/>
                    </a:lnTo>
                    <a:lnTo>
                      <a:pt x="695" y="607"/>
                    </a:lnTo>
                    <a:lnTo>
                      <a:pt x="695" y="609"/>
                    </a:lnTo>
                    <a:lnTo>
                      <a:pt x="695" y="612"/>
                    </a:lnTo>
                    <a:lnTo>
                      <a:pt x="696" y="615"/>
                    </a:lnTo>
                    <a:lnTo>
                      <a:pt x="696" y="622"/>
                    </a:lnTo>
                    <a:lnTo>
                      <a:pt x="697" y="630"/>
                    </a:lnTo>
                    <a:lnTo>
                      <a:pt x="697" y="634"/>
                    </a:lnTo>
                    <a:lnTo>
                      <a:pt x="697" y="642"/>
                    </a:lnTo>
                    <a:lnTo>
                      <a:pt x="698" y="651"/>
                    </a:lnTo>
                    <a:lnTo>
                      <a:pt x="698" y="661"/>
                    </a:lnTo>
                    <a:lnTo>
                      <a:pt x="698" y="671"/>
                    </a:lnTo>
                    <a:lnTo>
                      <a:pt x="699" y="682"/>
                    </a:lnTo>
                    <a:lnTo>
                      <a:pt x="699" y="692"/>
                    </a:lnTo>
                    <a:lnTo>
                      <a:pt x="699" y="702"/>
                    </a:lnTo>
                    <a:lnTo>
                      <a:pt x="701" y="713"/>
                    </a:lnTo>
                    <a:lnTo>
                      <a:pt x="701" y="722"/>
                    </a:lnTo>
                    <a:lnTo>
                      <a:pt x="702" y="731"/>
                    </a:lnTo>
                    <a:lnTo>
                      <a:pt x="702" y="740"/>
                    </a:lnTo>
                    <a:lnTo>
                      <a:pt x="702" y="747"/>
                    </a:lnTo>
                    <a:lnTo>
                      <a:pt x="703" y="755"/>
                    </a:lnTo>
                    <a:lnTo>
                      <a:pt x="703" y="764"/>
                    </a:lnTo>
                    <a:lnTo>
                      <a:pt x="703" y="773"/>
                    </a:lnTo>
                    <a:lnTo>
                      <a:pt x="704" y="782"/>
                    </a:lnTo>
                    <a:lnTo>
                      <a:pt x="704" y="791"/>
                    </a:lnTo>
                    <a:lnTo>
                      <a:pt x="704" y="797"/>
                    </a:lnTo>
                    <a:lnTo>
                      <a:pt x="705" y="806"/>
                    </a:lnTo>
                    <a:lnTo>
                      <a:pt x="705" y="815"/>
                    </a:lnTo>
                    <a:lnTo>
                      <a:pt x="706" y="823"/>
                    </a:lnTo>
                    <a:lnTo>
                      <a:pt x="706" y="831"/>
                    </a:lnTo>
                    <a:lnTo>
                      <a:pt x="706" y="838"/>
                    </a:lnTo>
                    <a:lnTo>
                      <a:pt x="707" y="846"/>
                    </a:lnTo>
                    <a:lnTo>
                      <a:pt x="707" y="853"/>
                    </a:lnTo>
                    <a:lnTo>
                      <a:pt x="707" y="861"/>
                    </a:lnTo>
                    <a:lnTo>
                      <a:pt x="708" y="870"/>
                    </a:lnTo>
                    <a:lnTo>
                      <a:pt x="708" y="878"/>
                    </a:lnTo>
                    <a:lnTo>
                      <a:pt x="708" y="886"/>
                    </a:lnTo>
                    <a:lnTo>
                      <a:pt x="710" y="893"/>
                    </a:lnTo>
                    <a:lnTo>
                      <a:pt x="710" y="900"/>
                    </a:lnTo>
                    <a:lnTo>
                      <a:pt x="711" y="905"/>
                    </a:lnTo>
                    <a:lnTo>
                      <a:pt x="711" y="913"/>
                    </a:lnTo>
                    <a:lnTo>
                      <a:pt x="711" y="922"/>
                    </a:lnTo>
                    <a:lnTo>
                      <a:pt x="712" y="929"/>
                    </a:lnTo>
                    <a:lnTo>
                      <a:pt x="712" y="935"/>
                    </a:lnTo>
                    <a:lnTo>
                      <a:pt x="712" y="943"/>
                    </a:lnTo>
                    <a:lnTo>
                      <a:pt x="713" y="949"/>
                    </a:lnTo>
                    <a:lnTo>
                      <a:pt x="713" y="953"/>
                    </a:lnTo>
                    <a:lnTo>
                      <a:pt x="713" y="960"/>
                    </a:lnTo>
                    <a:lnTo>
                      <a:pt x="714" y="966"/>
                    </a:lnTo>
                    <a:lnTo>
                      <a:pt x="714" y="974"/>
                    </a:lnTo>
                    <a:lnTo>
                      <a:pt x="715" y="979"/>
                    </a:lnTo>
                    <a:lnTo>
                      <a:pt x="715" y="985"/>
                    </a:lnTo>
                    <a:lnTo>
                      <a:pt x="715" y="989"/>
                    </a:lnTo>
                    <a:lnTo>
                      <a:pt x="716" y="995"/>
                    </a:lnTo>
                    <a:lnTo>
                      <a:pt x="716" y="997"/>
                    </a:lnTo>
                    <a:lnTo>
                      <a:pt x="716" y="1004"/>
                    </a:lnTo>
                    <a:lnTo>
                      <a:pt x="717" y="1005"/>
                    </a:lnTo>
                    <a:lnTo>
                      <a:pt x="717" y="1008"/>
                    </a:lnTo>
                    <a:lnTo>
                      <a:pt x="717" y="1013"/>
                    </a:lnTo>
                    <a:lnTo>
                      <a:pt x="719" y="1014"/>
                    </a:lnTo>
                    <a:lnTo>
                      <a:pt x="719" y="1016"/>
                    </a:lnTo>
                    <a:lnTo>
                      <a:pt x="720" y="1022"/>
                    </a:lnTo>
                    <a:lnTo>
                      <a:pt x="720" y="1025"/>
                    </a:lnTo>
                    <a:lnTo>
                      <a:pt x="720" y="1031"/>
                    </a:lnTo>
                    <a:lnTo>
                      <a:pt x="721" y="1034"/>
                    </a:lnTo>
                    <a:lnTo>
                      <a:pt x="721" y="1038"/>
                    </a:lnTo>
                    <a:lnTo>
                      <a:pt x="721" y="1042"/>
                    </a:lnTo>
                    <a:lnTo>
                      <a:pt x="722" y="1046"/>
                    </a:lnTo>
                    <a:lnTo>
                      <a:pt x="722" y="1047"/>
                    </a:lnTo>
                    <a:lnTo>
                      <a:pt x="723" y="1050"/>
                    </a:lnTo>
                    <a:lnTo>
                      <a:pt x="723" y="1052"/>
                    </a:lnTo>
                    <a:lnTo>
                      <a:pt x="723" y="1055"/>
                    </a:lnTo>
                    <a:lnTo>
                      <a:pt x="724" y="1056"/>
                    </a:lnTo>
                    <a:lnTo>
                      <a:pt x="724" y="1057"/>
                    </a:lnTo>
                    <a:lnTo>
                      <a:pt x="724" y="1056"/>
                    </a:lnTo>
                    <a:lnTo>
                      <a:pt x="725" y="1058"/>
                    </a:lnTo>
                    <a:lnTo>
                      <a:pt x="725" y="1058"/>
                    </a:lnTo>
                    <a:lnTo>
                      <a:pt x="725" y="1058"/>
                    </a:lnTo>
                    <a:lnTo>
                      <a:pt x="726" y="1061"/>
                    </a:lnTo>
                    <a:lnTo>
                      <a:pt x="726" y="1062"/>
                    </a:lnTo>
                    <a:lnTo>
                      <a:pt x="728" y="1065"/>
                    </a:lnTo>
                    <a:lnTo>
                      <a:pt x="728" y="1065"/>
                    </a:lnTo>
                    <a:lnTo>
                      <a:pt x="728" y="1067"/>
                    </a:lnTo>
                    <a:lnTo>
                      <a:pt x="729" y="1070"/>
                    </a:lnTo>
                    <a:lnTo>
                      <a:pt x="729" y="1070"/>
                    </a:lnTo>
                    <a:lnTo>
                      <a:pt x="729" y="1074"/>
                    </a:lnTo>
                    <a:lnTo>
                      <a:pt x="730" y="1074"/>
                    </a:lnTo>
                    <a:lnTo>
                      <a:pt x="730" y="1074"/>
                    </a:lnTo>
                    <a:lnTo>
                      <a:pt x="730" y="1075"/>
                    </a:lnTo>
                    <a:lnTo>
                      <a:pt x="731" y="1075"/>
                    </a:lnTo>
                    <a:lnTo>
                      <a:pt x="731" y="1076"/>
                    </a:lnTo>
                    <a:lnTo>
                      <a:pt x="732" y="1078"/>
                    </a:lnTo>
                    <a:lnTo>
                      <a:pt x="732" y="1079"/>
                    </a:lnTo>
                    <a:lnTo>
                      <a:pt x="732" y="1079"/>
                    </a:lnTo>
                    <a:lnTo>
                      <a:pt x="733" y="1079"/>
                    </a:lnTo>
                    <a:lnTo>
                      <a:pt x="733" y="1080"/>
                    </a:lnTo>
                    <a:lnTo>
                      <a:pt x="733" y="1080"/>
                    </a:lnTo>
                    <a:lnTo>
                      <a:pt x="734" y="1082"/>
                    </a:lnTo>
                    <a:lnTo>
                      <a:pt x="734" y="1080"/>
                    </a:lnTo>
                    <a:lnTo>
                      <a:pt x="734" y="1082"/>
                    </a:lnTo>
                    <a:lnTo>
                      <a:pt x="735" y="1082"/>
                    </a:lnTo>
                    <a:lnTo>
                      <a:pt x="735" y="1083"/>
                    </a:lnTo>
                    <a:lnTo>
                      <a:pt x="736" y="1083"/>
                    </a:lnTo>
                    <a:lnTo>
                      <a:pt x="736" y="1086"/>
                    </a:lnTo>
                    <a:lnTo>
                      <a:pt x="736" y="1086"/>
                    </a:lnTo>
                    <a:lnTo>
                      <a:pt x="738" y="1085"/>
                    </a:lnTo>
                    <a:lnTo>
                      <a:pt x="738" y="1086"/>
                    </a:lnTo>
                    <a:lnTo>
                      <a:pt x="738" y="1086"/>
                    </a:lnTo>
                    <a:lnTo>
                      <a:pt x="739" y="1086"/>
                    </a:lnTo>
                    <a:lnTo>
                      <a:pt x="739" y="1086"/>
                    </a:lnTo>
                    <a:lnTo>
                      <a:pt x="739" y="1086"/>
                    </a:lnTo>
                    <a:lnTo>
                      <a:pt x="740" y="1087"/>
                    </a:lnTo>
                    <a:lnTo>
                      <a:pt x="740" y="1088"/>
                    </a:lnTo>
                    <a:lnTo>
                      <a:pt x="741" y="1088"/>
                    </a:lnTo>
                    <a:lnTo>
                      <a:pt x="741" y="1088"/>
                    </a:lnTo>
                    <a:lnTo>
                      <a:pt x="741" y="1086"/>
                    </a:lnTo>
                    <a:lnTo>
                      <a:pt x="742" y="1086"/>
                    </a:lnTo>
                    <a:lnTo>
                      <a:pt x="742" y="1085"/>
                    </a:lnTo>
                    <a:lnTo>
                      <a:pt x="742" y="1085"/>
                    </a:lnTo>
                    <a:lnTo>
                      <a:pt x="743" y="1085"/>
                    </a:lnTo>
                    <a:lnTo>
                      <a:pt x="743" y="1086"/>
                    </a:lnTo>
                    <a:lnTo>
                      <a:pt x="743" y="1088"/>
                    </a:lnTo>
                    <a:lnTo>
                      <a:pt x="744" y="1085"/>
                    </a:lnTo>
                    <a:lnTo>
                      <a:pt x="744" y="1085"/>
                    </a:lnTo>
                    <a:lnTo>
                      <a:pt x="745" y="1086"/>
                    </a:lnTo>
                    <a:lnTo>
                      <a:pt x="745" y="1084"/>
                    </a:lnTo>
                    <a:lnTo>
                      <a:pt x="745" y="1085"/>
                    </a:lnTo>
                    <a:lnTo>
                      <a:pt x="747" y="1085"/>
                    </a:lnTo>
                    <a:lnTo>
                      <a:pt x="747" y="1085"/>
                    </a:lnTo>
                    <a:lnTo>
                      <a:pt x="747" y="1085"/>
                    </a:lnTo>
                    <a:lnTo>
                      <a:pt x="748" y="1086"/>
                    </a:lnTo>
                    <a:lnTo>
                      <a:pt x="748" y="1088"/>
                    </a:lnTo>
                    <a:lnTo>
                      <a:pt x="748" y="1088"/>
                    </a:lnTo>
                    <a:lnTo>
                      <a:pt x="749" y="1088"/>
                    </a:lnTo>
                    <a:lnTo>
                      <a:pt x="749" y="1085"/>
                    </a:lnTo>
                    <a:lnTo>
                      <a:pt x="750" y="1086"/>
                    </a:lnTo>
                    <a:lnTo>
                      <a:pt x="750" y="1086"/>
                    </a:lnTo>
                    <a:lnTo>
                      <a:pt x="750" y="1088"/>
                    </a:lnTo>
                    <a:lnTo>
                      <a:pt x="751" y="1088"/>
                    </a:lnTo>
                    <a:lnTo>
                      <a:pt x="751" y="1088"/>
                    </a:lnTo>
                    <a:lnTo>
                      <a:pt x="751" y="1086"/>
                    </a:lnTo>
                    <a:lnTo>
                      <a:pt x="752" y="1086"/>
                    </a:lnTo>
                    <a:lnTo>
                      <a:pt x="752" y="1086"/>
                    </a:lnTo>
                    <a:lnTo>
                      <a:pt x="752" y="1085"/>
                    </a:lnTo>
                    <a:lnTo>
                      <a:pt x="753" y="1086"/>
                    </a:lnTo>
                    <a:lnTo>
                      <a:pt x="753" y="1084"/>
                    </a:lnTo>
                    <a:lnTo>
                      <a:pt x="754" y="1083"/>
                    </a:lnTo>
                    <a:lnTo>
                      <a:pt x="754" y="1082"/>
                    </a:lnTo>
                    <a:lnTo>
                      <a:pt x="754" y="1080"/>
                    </a:lnTo>
                    <a:lnTo>
                      <a:pt x="756" y="1082"/>
                    </a:lnTo>
                    <a:lnTo>
                      <a:pt x="756" y="1080"/>
                    </a:lnTo>
                    <a:lnTo>
                      <a:pt x="756" y="1080"/>
                    </a:lnTo>
                    <a:lnTo>
                      <a:pt x="757" y="1078"/>
                    </a:lnTo>
                    <a:lnTo>
                      <a:pt x="757" y="1078"/>
                    </a:lnTo>
                    <a:lnTo>
                      <a:pt x="757" y="1078"/>
                    </a:lnTo>
                    <a:lnTo>
                      <a:pt x="758" y="1077"/>
                    </a:lnTo>
                    <a:lnTo>
                      <a:pt x="758" y="1077"/>
                    </a:lnTo>
                    <a:lnTo>
                      <a:pt x="759" y="1077"/>
                    </a:lnTo>
                    <a:lnTo>
                      <a:pt x="759" y="1078"/>
                    </a:lnTo>
                    <a:lnTo>
                      <a:pt x="759" y="1077"/>
                    </a:lnTo>
                    <a:lnTo>
                      <a:pt x="760" y="1078"/>
                    </a:lnTo>
                    <a:lnTo>
                      <a:pt x="760" y="1077"/>
                    </a:lnTo>
                    <a:lnTo>
                      <a:pt x="760" y="1077"/>
                    </a:lnTo>
                    <a:lnTo>
                      <a:pt x="761" y="1074"/>
                    </a:lnTo>
                    <a:lnTo>
                      <a:pt x="761" y="1074"/>
                    </a:lnTo>
                    <a:lnTo>
                      <a:pt x="761" y="1070"/>
                    </a:lnTo>
                    <a:lnTo>
                      <a:pt x="762" y="1069"/>
                    </a:lnTo>
                    <a:lnTo>
                      <a:pt x="762" y="1069"/>
                    </a:lnTo>
                    <a:lnTo>
                      <a:pt x="763" y="1070"/>
                    </a:lnTo>
                    <a:lnTo>
                      <a:pt x="763" y="1073"/>
                    </a:lnTo>
                    <a:lnTo>
                      <a:pt x="763" y="1070"/>
                    </a:lnTo>
                    <a:lnTo>
                      <a:pt x="765" y="1071"/>
                    </a:lnTo>
                    <a:lnTo>
                      <a:pt x="765" y="1069"/>
                    </a:lnTo>
                    <a:lnTo>
                      <a:pt x="765" y="1068"/>
                    </a:lnTo>
                    <a:lnTo>
                      <a:pt x="766" y="1067"/>
                    </a:lnTo>
                    <a:lnTo>
                      <a:pt x="766" y="1065"/>
                    </a:lnTo>
                    <a:lnTo>
                      <a:pt x="767" y="1062"/>
                    </a:lnTo>
                    <a:lnTo>
                      <a:pt x="767" y="1060"/>
                    </a:lnTo>
                    <a:lnTo>
                      <a:pt x="767" y="1059"/>
                    </a:lnTo>
                    <a:lnTo>
                      <a:pt x="768" y="1058"/>
                    </a:lnTo>
                    <a:lnTo>
                      <a:pt x="768" y="1057"/>
                    </a:lnTo>
                    <a:lnTo>
                      <a:pt x="768" y="1056"/>
                    </a:lnTo>
                    <a:lnTo>
                      <a:pt x="769" y="1057"/>
                    </a:lnTo>
                    <a:lnTo>
                      <a:pt x="769" y="1057"/>
                    </a:lnTo>
                    <a:lnTo>
                      <a:pt x="769" y="1058"/>
                    </a:lnTo>
                    <a:lnTo>
                      <a:pt x="770" y="1058"/>
                    </a:lnTo>
                    <a:lnTo>
                      <a:pt x="770" y="1058"/>
                    </a:lnTo>
                    <a:lnTo>
                      <a:pt x="771" y="1055"/>
                    </a:lnTo>
                    <a:lnTo>
                      <a:pt x="771" y="1055"/>
                    </a:lnTo>
                    <a:lnTo>
                      <a:pt x="771" y="1055"/>
                    </a:lnTo>
                    <a:lnTo>
                      <a:pt x="772" y="1052"/>
                    </a:lnTo>
                    <a:lnTo>
                      <a:pt x="772" y="1053"/>
                    </a:lnTo>
                    <a:lnTo>
                      <a:pt x="772" y="1053"/>
                    </a:lnTo>
                    <a:lnTo>
                      <a:pt x="774" y="1052"/>
                    </a:lnTo>
                    <a:lnTo>
                      <a:pt x="774" y="1052"/>
                    </a:lnTo>
                    <a:lnTo>
                      <a:pt x="774" y="1053"/>
                    </a:lnTo>
                    <a:lnTo>
                      <a:pt x="775" y="1051"/>
                    </a:lnTo>
                    <a:lnTo>
                      <a:pt x="775" y="1050"/>
                    </a:lnTo>
                    <a:lnTo>
                      <a:pt x="776" y="1051"/>
                    </a:lnTo>
                    <a:lnTo>
                      <a:pt x="776" y="1050"/>
                    </a:lnTo>
                    <a:lnTo>
                      <a:pt x="776" y="1049"/>
                    </a:lnTo>
                    <a:lnTo>
                      <a:pt x="777" y="1048"/>
                    </a:lnTo>
                    <a:lnTo>
                      <a:pt x="777" y="1046"/>
                    </a:lnTo>
                    <a:lnTo>
                      <a:pt x="777" y="1046"/>
                    </a:lnTo>
                    <a:lnTo>
                      <a:pt x="778" y="1043"/>
                    </a:lnTo>
                    <a:lnTo>
                      <a:pt x="778" y="1042"/>
                    </a:lnTo>
                    <a:lnTo>
                      <a:pt x="778" y="1039"/>
                    </a:lnTo>
                    <a:lnTo>
                      <a:pt x="779" y="1039"/>
                    </a:lnTo>
                    <a:lnTo>
                      <a:pt x="779" y="1037"/>
                    </a:lnTo>
                    <a:lnTo>
                      <a:pt x="780" y="1035"/>
                    </a:lnTo>
                    <a:lnTo>
                      <a:pt x="780" y="1037"/>
                    </a:lnTo>
                    <a:lnTo>
                      <a:pt x="780" y="1037"/>
                    </a:lnTo>
                    <a:lnTo>
                      <a:pt x="781" y="1035"/>
                    </a:lnTo>
                    <a:lnTo>
                      <a:pt x="781" y="1035"/>
                    </a:lnTo>
                    <a:lnTo>
                      <a:pt x="781" y="1033"/>
                    </a:lnTo>
                    <a:lnTo>
                      <a:pt x="783" y="1031"/>
                    </a:lnTo>
                    <a:lnTo>
                      <a:pt x="783" y="1032"/>
                    </a:lnTo>
                    <a:lnTo>
                      <a:pt x="783" y="1032"/>
                    </a:lnTo>
                    <a:lnTo>
                      <a:pt x="784" y="1033"/>
                    </a:lnTo>
                    <a:lnTo>
                      <a:pt x="784" y="1030"/>
                    </a:lnTo>
                    <a:lnTo>
                      <a:pt x="785" y="1030"/>
                    </a:lnTo>
                    <a:lnTo>
                      <a:pt x="785" y="1029"/>
                    </a:lnTo>
                    <a:lnTo>
                      <a:pt x="785" y="1028"/>
                    </a:lnTo>
                    <a:lnTo>
                      <a:pt x="786" y="1028"/>
                    </a:lnTo>
                    <a:lnTo>
                      <a:pt x="786" y="1024"/>
                    </a:lnTo>
                    <a:lnTo>
                      <a:pt x="786" y="1023"/>
                    </a:lnTo>
                    <a:lnTo>
                      <a:pt x="787" y="1023"/>
                    </a:lnTo>
                    <a:lnTo>
                      <a:pt x="787" y="1022"/>
                    </a:lnTo>
                    <a:lnTo>
                      <a:pt x="787" y="1021"/>
                    </a:lnTo>
                    <a:lnTo>
                      <a:pt x="788" y="1019"/>
                    </a:lnTo>
                    <a:lnTo>
                      <a:pt x="788" y="1016"/>
                    </a:lnTo>
                    <a:lnTo>
                      <a:pt x="789" y="1016"/>
                    </a:lnTo>
                    <a:lnTo>
                      <a:pt x="789" y="1014"/>
                    </a:lnTo>
                    <a:lnTo>
                      <a:pt x="789" y="1014"/>
                    </a:lnTo>
                    <a:lnTo>
                      <a:pt x="790" y="1012"/>
                    </a:lnTo>
                    <a:lnTo>
                      <a:pt x="790" y="1010"/>
                    </a:lnTo>
                    <a:lnTo>
                      <a:pt x="790" y="1010"/>
                    </a:lnTo>
                    <a:lnTo>
                      <a:pt x="792" y="1008"/>
                    </a:lnTo>
                    <a:lnTo>
                      <a:pt x="792" y="1011"/>
                    </a:lnTo>
                    <a:lnTo>
                      <a:pt x="792" y="1011"/>
                    </a:lnTo>
                    <a:lnTo>
                      <a:pt x="793" y="1011"/>
                    </a:lnTo>
                    <a:lnTo>
                      <a:pt x="793" y="1011"/>
                    </a:lnTo>
                    <a:lnTo>
                      <a:pt x="794" y="1008"/>
                    </a:lnTo>
                    <a:lnTo>
                      <a:pt x="794" y="1008"/>
                    </a:lnTo>
                    <a:lnTo>
                      <a:pt x="794" y="1010"/>
                    </a:lnTo>
                    <a:lnTo>
                      <a:pt x="795" y="1011"/>
                    </a:lnTo>
                    <a:lnTo>
                      <a:pt x="795" y="1011"/>
                    </a:lnTo>
                    <a:lnTo>
                      <a:pt x="795" y="1010"/>
                    </a:lnTo>
                    <a:lnTo>
                      <a:pt x="796" y="1011"/>
                    </a:lnTo>
                    <a:lnTo>
                      <a:pt x="796" y="1012"/>
                    </a:lnTo>
                    <a:lnTo>
                      <a:pt x="796" y="1011"/>
                    </a:lnTo>
                    <a:lnTo>
                      <a:pt x="797" y="1008"/>
                    </a:lnTo>
                    <a:lnTo>
                      <a:pt x="797" y="1008"/>
                    </a:lnTo>
                    <a:lnTo>
                      <a:pt x="798" y="1007"/>
                    </a:lnTo>
                    <a:lnTo>
                      <a:pt x="798" y="1004"/>
                    </a:lnTo>
                    <a:lnTo>
                      <a:pt x="798" y="1001"/>
                    </a:lnTo>
                    <a:lnTo>
                      <a:pt x="799" y="1001"/>
                    </a:lnTo>
                    <a:lnTo>
                      <a:pt x="799" y="998"/>
                    </a:lnTo>
                    <a:lnTo>
                      <a:pt x="799" y="996"/>
                    </a:lnTo>
                    <a:lnTo>
                      <a:pt x="801" y="995"/>
                    </a:lnTo>
                    <a:lnTo>
                      <a:pt x="801" y="994"/>
                    </a:lnTo>
                    <a:lnTo>
                      <a:pt x="801" y="994"/>
                    </a:lnTo>
                    <a:lnTo>
                      <a:pt x="802" y="996"/>
                    </a:lnTo>
                    <a:lnTo>
                      <a:pt x="802" y="997"/>
                    </a:lnTo>
                    <a:lnTo>
                      <a:pt x="803" y="997"/>
                    </a:lnTo>
                    <a:lnTo>
                      <a:pt x="803" y="1000"/>
                    </a:lnTo>
                    <a:lnTo>
                      <a:pt x="803" y="997"/>
                    </a:lnTo>
                    <a:lnTo>
                      <a:pt x="804" y="997"/>
                    </a:lnTo>
                    <a:lnTo>
                      <a:pt x="804" y="994"/>
                    </a:lnTo>
                    <a:lnTo>
                      <a:pt x="804" y="993"/>
                    </a:lnTo>
                    <a:lnTo>
                      <a:pt x="805" y="992"/>
                    </a:lnTo>
                    <a:lnTo>
                      <a:pt x="805" y="993"/>
                    </a:lnTo>
                    <a:lnTo>
                      <a:pt x="805" y="991"/>
                    </a:lnTo>
                    <a:lnTo>
                      <a:pt x="806" y="991"/>
                    </a:lnTo>
                    <a:lnTo>
                      <a:pt x="806" y="988"/>
                    </a:lnTo>
                    <a:lnTo>
                      <a:pt x="807" y="987"/>
                    </a:lnTo>
                    <a:lnTo>
                      <a:pt x="807" y="987"/>
                    </a:lnTo>
                    <a:lnTo>
                      <a:pt x="807" y="984"/>
                    </a:lnTo>
                    <a:lnTo>
                      <a:pt x="808" y="982"/>
                    </a:lnTo>
                    <a:lnTo>
                      <a:pt x="808" y="980"/>
                    </a:lnTo>
                    <a:lnTo>
                      <a:pt x="808" y="978"/>
                    </a:lnTo>
                    <a:lnTo>
                      <a:pt x="810" y="977"/>
                    </a:lnTo>
                    <a:lnTo>
                      <a:pt x="810" y="977"/>
                    </a:lnTo>
                    <a:lnTo>
                      <a:pt x="811" y="976"/>
                    </a:lnTo>
                    <a:lnTo>
                      <a:pt x="811" y="977"/>
                    </a:lnTo>
                    <a:lnTo>
                      <a:pt x="811" y="977"/>
                    </a:lnTo>
                    <a:lnTo>
                      <a:pt x="812" y="976"/>
                    </a:lnTo>
                    <a:lnTo>
                      <a:pt x="812" y="976"/>
                    </a:lnTo>
                    <a:lnTo>
                      <a:pt x="812" y="975"/>
                    </a:lnTo>
                    <a:lnTo>
                      <a:pt x="813" y="974"/>
                    </a:lnTo>
                    <a:lnTo>
                      <a:pt x="813" y="973"/>
                    </a:lnTo>
                    <a:lnTo>
                      <a:pt x="813" y="974"/>
                    </a:lnTo>
                    <a:lnTo>
                      <a:pt x="814" y="975"/>
                    </a:lnTo>
                    <a:lnTo>
                      <a:pt x="814" y="971"/>
                    </a:lnTo>
                    <a:lnTo>
                      <a:pt x="815" y="970"/>
                    </a:lnTo>
                    <a:lnTo>
                      <a:pt x="815" y="968"/>
                    </a:lnTo>
                    <a:lnTo>
                      <a:pt x="815" y="967"/>
                    </a:lnTo>
                    <a:lnTo>
                      <a:pt x="816" y="966"/>
                    </a:lnTo>
                    <a:lnTo>
                      <a:pt x="816" y="965"/>
                    </a:lnTo>
                    <a:lnTo>
                      <a:pt x="816" y="964"/>
                    </a:lnTo>
                    <a:lnTo>
                      <a:pt x="817" y="965"/>
                    </a:lnTo>
                    <a:lnTo>
                      <a:pt x="817" y="964"/>
                    </a:lnTo>
                    <a:lnTo>
                      <a:pt x="817" y="964"/>
                    </a:lnTo>
                    <a:lnTo>
                      <a:pt x="819" y="961"/>
                    </a:lnTo>
                    <a:lnTo>
                      <a:pt x="819" y="960"/>
                    </a:lnTo>
                    <a:lnTo>
                      <a:pt x="820" y="959"/>
                    </a:lnTo>
                    <a:lnTo>
                      <a:pt x="820" y="957"/>
                    </a:lnTo>
                    <a:lnTo>
                      <a:pt x="820" y="956"/>
                    </a:lnTo>
                    <a:lnTo>
                      <a:pt x="821" y="952"/>
                    </a:lnTo>
                    <a:lnTo>
                      <a:pt x="821" y="951"/>
                    </a:lnTo>
                    <a:lnTo>
                      <a:pt x="821" y="950"/>
                    </a:lnTo>
                    <a:lnTo>
                      <a:pt x="822" y="950"/>
                    </a:lnTo>
                    <a:lnTo>
                      <a:pt x="822" y="949"/>
                    </a:lnTo>
                    <a:lnTo>
                      <a:pt x="822" y="946"/>
                    </a:lnTo>
                    <a:lnTo>
                      <a:pt x="823" y="946"/>
                    </a:lnTo>
                    <a:lnTo>
                      <a:pt x="823" y="944"/>
                    </a:lnTo>
                    <a:lnTo>
                      <a:pt x="824" y="943"/>
                    </a:lnTo>
                    <a:lnTo>
                      <a:pt x="824" y="942"/>
                    </a:lnTo>
                    <a:lnTo>
                      <a:pt x="824" y="942"/>
                    </a:lnTo>
                    <a:lnTo>
                      <a:pt x="825" y="941"/>
                    </a:lnTo>
                    <a:lnTo>
                      <a:pt x="825" y="940"/>
                    </a:lnTo>
                    <a:lnTo>
                      <a:pt x="825" y="941"/>
                    </a:lnTo>
                    <a:lnTo>
                      <a:pt x="826" y="940"/>
                    </a:lnTo>
                    <a:lnTo>
                      <a:pt x="826" y="939"/>
                    </a:lnTo>
                    <a:lnTo>
                      <a:pt x="826" y="938"/>
                    </a:lnTo>
                    <a:lnTo>
                      <a:pt x="828" y="938"/>
                    </a:lnTo>
                    <a:lnTo>
                      <a:pt x="828" y="937"/>
                    </a:lnTo>
                    <a:lnTo>
                      <a:pt x="829" y="937"/>
                    </a:lnTo>
                    <a:lnTo>
                      <a:pt x="829" y="935"/>
                    </a:lnTo>
                    <a:lnTo>
                      <a:pt x="829" y="935"/>
                    </a:lnTo>
                    <a:lnTo>
                      <a:pt x="830" y="934"/>
                    </a:lnTo>
                    <a:lnTo>
                      <a:pt x="830" y="937"/>
                    </a:lnTo>
                    <a:lnTo>
                      <a:pt x="830" y="937"/>
                    </a:lnTo>
                    <a:lnTo>
                      <a:pt x="831" y="937"/>
                    </a:lnTo>
                    <a:lnTo>
                      <a:pt x="831" y="935"/>
                    </a:lnTo>
                    <a:lnTo>
                      <a:pt x="831" y="938"/>
                    </a:lnTo>
                    <a:lnTo>
                      <a:pt x="832" y="935"/>
                    </a:lnTo>
                    <a:lnTo>
                      <a:pt x="832" y="934"/>
                    </a:lnTo>
                    <a:lnTo>
                      <a:pt x="833" y="932"/>
                    </a:lnTo>
                    <a:lnTo>
                      <a:pt x="833" y="930"/>
                    </a:lnTo>
                    <a:lnTo>
                      <a:pt x="833" y="930"/>
                    </a:lnTo>
                    <a:lnTo>
                      <a:pt x="834" y="926"/>
                    </a:lnTo>
                    <a:lnTo>
                      <a:pt x="834" y="925"/>
                    </a:lnTo>
                    <a:lnTo>
                      <a:pt x="834" y="928"/>
                    </a:lnTo>
                    <a:lnTo>
                      <a:pt x="835" y="925"/>
                    </a:lnTo>
                    <a:lnTo>
                      <a:pt x="835" y="923"/>
                    </a:lnTo>
                    <a:lnTo>
                      <a:pt x="835" y="922"/>
                    </a:lnTo>
                    <a:lnTo>
                      <a:pt x="837" y="920"/>
                    </a:lnTo>
                    <a:lnTo>
                      <a:pt x="837" y="918"/>
                    </a:lnTo>
                    <a:lnTo>
                      <a:pt x="838" y="918"/>
                    </a:lnTo>
                    <a:lnTo>
                      <a:pt x="838" y="916"/>
                    </a:lnTo>
                    <a:lnTo>
                      <a:pt x="838" y="915"/>
                    </a:lnTo>
                    <a:lnTo>
                      <a:pt x="839" y="914"/>
                    </a:lnTo>
                    <a:lnTo>
                      <a:pt x="839" y="913"/>
                    </a:lnTo>
                    <a:lnTo>
                      <a:pt x="839" y="911"/>
                    </a:lnTo>
                    <a:lnTo>
                      <a:pt x="840" y="910"/>
                    </a:lnTo>
                    <a:lnTo>
                      <a:pt x="840" y="910"/>
                    </a:lnTo>
                    <a:lnTo>
                      <a:pt x="840" y="910"/>
                    </a:lnTo>
                    <a:lnTo>
                      <a:pt x="841" y="910"/>
                    </a:lnTo>
                    <a:lnTo>
                      <a:pt x="841" y="911"/>
                    </a:lnTo>
                    <a:lnTo>
                      <a:pt x="842" y="912"/>
                    </a:lnTo>
                    <a:lnTo>
                      <a:pt x="842" y="909"/>
                    </a:lnTo>
                    <a:lnTo>
                      <a:pt x="842" y="905"/>
                    </a:lnTo>
                    <a:lnTo>
                      <a:pt x="843" y="906"/>
                    </a:lnTo>
                    <a:lnTo>
                      <a:pt x="843" y="905"/>
                    </a:lnTo>
                    <a:lnTo>
                      <a:pt x="843" y="905"/>
                    </a:lnTo>
                    <a:lnTo>
                      <a:pt x="844" y="904"/>
                    </a:lnTo>
                    <a:lnTo>
                      <a:pt x="844" y="903"/>
                    </a:lnTo>
                    <a:lnTo>
                      <a:pt x="844" y="901"/>
                    </a:lnTo>
                    <a:lnTo>
                      <a:pt x="846" y="898"/>
                    </a:lnTo>
                    <a:lnTo>
                      <a:pt x="846" y="895"/>
                    </a:lnTo>
                    <a:lnTo>
                      <a:pt x="847" y="893"/>
                    </a:lnTo>
                    <a:lnTo>
                      <a:pt x="847" y="893"/>
                    </a:lnTo>
                    <a:lnTo>
                      <a:pt x="847" y="893"/>
                    </a:lnTo>
                    <a:lnTo>
                      <a:pt x="848" y="893"/>
                    </a:lnTo>
                    <a:lnTo>
                      <a:pt x="848" y="889"/>
                    </a:lnTo>
                    <a:lnTo>
                      <a:pt x="848" y="888"/>
                    </a:lnTo>
                    <a:lnTo>
                      <a:pt x="849" y="887"/>
                    </a:lnTo>
                    <a:lnTo>
                      <a:pt x="849" y="886"/>
                    </a:lnTo>
                    <a:lnTo>
                      <a:pt x="849" y="885"/>
                    </a:lnTo>
                    <a:lnTo>
                      <a:pt x="850" y="885"/>
                    </a:lnTo>
                    <a:lnTo>
                      <a:pt x="850" y="882"/>
                    </a:lnTo>
                    <a:lnTo>
                      <a:pt x="851" y="883"/>
                    </a:lnTo>
                    <a:lnTo>
                      <a:pt x="851" y="882"/>
                    </a:lnTo>
                    <a:lnTo>
                      <a:pt x="851" y="882"/>
                    </a:lnTo>
                    <a:lnTo>
                      <a:pt x="852" y="878"/>
                    </a:lnTo>
                    <a:lnTo>
                      <a:pt x="852" y="880"/>
                    </a:lnTo>
                    <a:lnTo>
                      <a:pt x="852" y="879"/>
                    </a:lnTo>
                    <a:lnTo>
                      <a:pt x="853" y="882"/>
                    </a:lnTo>
                    <a:lnTo>
                      <a:pt x="853" y="882"/>
                    </a:lnTo>
                    <a:lnTo>
                      <a:pt x="855" y="883"/>
                    </a:lnTo>
                    <a:lnTo>
                      <a:pt x="855" y="882"/>
                    </a:lnTo>
                    <a:lnTo>
                      <a:pt x="855" y="882"/>
                    </a:lnTo>
                    <a:lnTo>
                      <a:pt x="856" y="882"/>
                    </a:lnTo>
                    <a:lnTo>
                      <a:pt x="856" y="879"/>
                    </a:lnTo>
                    <a:lnTo>
                      <a:pt x="856" y="878"/>
                    </a:lnTo>
                    <a:lnTo>
                      <a:pt x="857" y="875"/>
                    </a:lnTo>
                    <a:lnTo>
                      <a:pt x="857" y="873"/>
                    </a:lnTo>
                    <a:lnTo>
                      <a:pt x="857" y="871"/>
                    </a:lnTo>
                    <a:lnTo>
                      <a:pt x="858" y="870"/>
                    </a:lnTo>
                    <a:lnTo>
                      <a:pt x="858" y="870"/>
                    </a:lnTo>
                    <a:lnTo>
                      <a:pt x="859" y="873"/>
                    </a:lnTo>
                    <a:lnTo>
                      <a:pt x="859" y="873"/>
                    </a:lnTo>
                    <a:lnTo>
                      <a:pt x="859" y="871"/>
                    </a:lnTo>
                    <a:lnTo>
                      <a:pt x="860" y="869"/>
                    </a:lnTo>
                    <a:lnTo>
                      <a:pt x="860" y="867"/>
                    </a:lnTo>
                    <a:lnTo>
                      <a:pt x="860" y="866"/>
                    </a:lnTo>
                    <a:lnTo>
                      <a:pt x="861" y="864"/>
                    </a:lnTo>
                    <a:lnTo>
                      <a:pt x="861" y="864"/>
                    </a:lnTo>
                    <a:lnTo>
                      <a:pt x="861" y="864"/>
                    </a:lnTo>
                    <a:lnTo>
                      <a:pt x="862" y="865"/>
                    </a:lnTo>
                    <a:lnTo>
                      <a:pt x="862" y="864"/>
                    </a:lnTo>
                    <a:lnTo>
                      <a:pt x="864" y="866"/>
                    </a:lnTo>
                    <a:lnTo>
                      <a:pt x="864" y="867"/>
                    </a:lnTo>
                    <a:lnTo>
                      <a:pt x="864" y="867"/>
                    </a:lnTo>
                    <a:lnTo>
                      <a:pt x="865" y="866"/>
                    </a:lnTo>
                    <a:lnTo>
                      <a:pt x="865" y="865"/>
                    </a:lnTo>
                    <a:lnTo>
                      <a:pt x="865" y="861"/>
                    </a:lnTo>
                    <a:lnTo>
                      <a:pt x="866" y="861"/>
                    </a:lnTo>
                    <a:lnTo>
                      <a:pt x="866" y="858"/>
                    </a:lnTo>
                    <a:lnTo>
                      <a:pt x="866" y="856"/>
                    </a:lnTo>
                    <a:lnTo>
                      <a:pt x="867" y="857"/>
                    </a:lnTo>
                    <a:lnTo>
                      <a:pt x="867" y="857"/>
                    </a:lnTo>
                    <a:lnTo>
                      <a:pt x="868" y="857"/>
                    </a:lnTo>
                    <a:lnTo>
                      <a:pt x="868" y="857"/>
                    </a:lnTo>
                    <a:lnTo>
                      <a:pt x="868" y="857"/>
                    </a:lnTo>
                    <a:lnTo>
                      <a:pt x="869" y="857"/>
                    </a:lnTo>
                    <a:lnTo>
                      <a:pt x="869" y="856"/>
                    </a:lnTo>
                    <a:lnTo>
                      <a:pt x="869" y="855"/>
                    </a:lnTo>
                    <a:lnTo>
                      <a:pt x="870" y="851"/>
                    </a:lnTo>
                    <a:lnTo>
                      <a:pt x="870" y="849"/>
                    </a:lnTo>
                    <a:lnTo>
                      <a:pt x="870" y="847"/>
                    </a:lnTo>
                    <a:lnTo>
                      <a:pt x="871" y="844"/>
                    </a:lnTo>
                    <a:lnTo>
                      <a:pt x="871" y="846"/>
                    </a:lnTo>
                    <a:lnTo>
                      <a:pt x="873" y="843"/>
                    </a:lnTo>
                    <a:lnTo>
                      <a:pt x="873" y="842"/>
                    </a:lnTo>
                    <a:lnTo>
                      <a:pt x="873" y="843"/>
                    </a:lnTo>
                    <a:lnTo>
                      <a:pt x="874" y="844"/>
                    </a:lnTo>
                    <a:lnTo>
                      <a:pt x="874" y="846"/>
                    </a:lnTo>
                    <a:lnTo>
                      <a:pt x="874" y="846"/>
                    </a:lnTo>
                    <a:lnTo>
                      <a:pt x="875" y="844"/>
                    </a:lnTo>
                    <a:lnTo>
                      <a:pt x="875" y="844"/>
                    </a:lnTo>
                    <a:lnTo>
                      <a:pt x="875" y="846"/>
                    </a:lnTo>
                    <a:lnTo>
                      <a:pt x="876" y="844"/>
                    </a:lnTo>
                    <a:lnTo>
                      <a:pt x="876" y="843"/>
                    </a:lnTo>
                    <a:lnTo>
                      <a:pt x="877" y="842"/>
                    </a:lnTo>
                    <a:lnTo>
                      <a:pt x="877" y="842"/>
                    </a:lnTo>
                    <a:lnTo>
                      <a:pt x="877" y="841"/>
                    </a:lnTo>
                    <a:lnTo>
                      <a:pt x="878" y="843"/>
                    </a:lnTo>
                    <a:lnTo>
                      <a:pt x="878" y="842"/>
                    </a:lnTo>
                    <a:lnTo>
                      <a:pt x="878" y="843"/>
                    </a:lnTo>
                    <a:lnTo>
                      <a:pt x="879" y="843"/>
                    </a:lnTo>
                    <a:lnTo>
                      <a:pt x="879" y="843"/>
                    </a:lnTo>
                    <a:lnTo>
                      <a:pt x="879" y="842"/>
                    </a:lnTo>
                    <a:lnTo>
                      <a:pt x="880" y="841"/>
                    </a:lnTo>
                    <a:lnTo>
                      <a:pt x="880" y="839"/>
                    </a:lnTo>
                    <a:lnTo>
                      <a:pt x="882" y="835"/>
                    </a:lnTo>
                    <a:lnTo>
                      <a:pt x="882" y="834"/>
                    </a:lnTo>
                    <a:lnTo>
                      <a:pt x="882" y="832"/>
                    </a:lnTo>
                    <a:lnTo>
                      <a:pt x="883" y="831"/>
                    </a:lnTo>
                    <a:lnTo>
                      <a:pt x="883" y="830"/>
                    </a:lnTo>
                    <a:lnTo>
                      <a:pt x="883" y="830"/>
                    </a:lnTo>
                    <a:lnTo>
                      <a:pt x="884" y="831"/>
                    </a:lnTo>
                    <a:lnTo>
                      <a:pt x="884" y="832"/>
                    </a:lnTo>
                    <a:lnTo>
                      <a:pt x="884" y="834"/>
                    </a:lnTo>
                    <a:lnTo>
                      <a:pt x="885" y="834"/>
                    </a:lnTo>
                    <a:lnTo>
                      <a:pt x="885" y="833"/>
                    </a:lnTo>
                    <a:lnTo>
                      <a:pt x="886" y="832"/>
                    </a:lnTo>
                    <a:lnTo>
                      <a:pt x="886" y="829"/>
                    </a:lnTo>
                    <a:lnTo>
                      <a:pt x="886" y="829"/>
                    </a:lnTo>
                    <a:lnTo>
                      <a:pt x="887" y="825"/>
                    </a:lnTo>
                    <a:lnTo>
                      <a:pt x="887" y="825"/>
                    </a:lnTo>
                    <a:lnTo>
                      <a:pt x="887" y="824"/>
                    </a:lnTo>
                    <a:lnTo>
                      <a:pt x="888" y="823"/>
                    </a:lnTo>
                    <a:lnTo>
                      <a:pt x="888" y="823"/>
                    </a:lnTo>
                    <a:lnTo>
                      <a:pt x="888" y="823"/>
                    </a:lnTo>
                    <a:lnTo>
                      <a:pt x="889" y="823"/>
                    </a:lnTo>
                    <a:lnTo>
                      <a:pt x="889" y="823"/>
                    </a:lnTo>
                    <a:lnTo>
                      <a:pt x="891" y="821"/>
                    </a:lnTo>
                    <a:lnTo>
                      <a:pt x="891" y="822"/>
                    </a:lnTo>
                    <a:lnTo>
                      <a:pt x="891" y="822"/>
                    </a:lnTo>
                    <a:lnTo>
                      <a:pt x="892" y="822"/>
                    </a:lnTo>
                    <a:lnTo>
                      <a:pt x="892" y="822"/>
                    </a:lnTo>
                    <a:lnTo>
                      <a:pt x="892" y="821"/>
                    </a:lnTo>
                    <a:lnTo>
                      <a:pt x="893" y="820"/>
                    </a:lnTo>
                    <a:lnTo>
                      <a:pt x="893" y="819"/>
                    </a:lnTo>
                    <a:lnTo>
                      <a:pt x="893" y="818"/>
                    </a:lnTo>
                    <a:lnTo>
                      <a:pt x="894" y="818"/>
                    </a:lnTo>
                    <a:lnTo>
                      <a:pt x="894" y="816"/>
                    </a:lnTo>
                    <a:lnTo>
                      <a:pt x="895" y="816"/>
                    </a:lnTo>
                    <a:lnTo>
                      <a:pt x="895" y="815"/>
                    </a:lnTo>
                    <a:lnTo>
                      <a:pt x="895" y="815"/>
                    </a:lnTo>
                    <a:lnTo>
                      <a:pt x="896" y="812"/>
                    </a:lnTo>
                    <a:lnTo>
                      <a:pt x="896" y="810"/>
                    </a:lnTo>
                    <a:lnTo>
                      <a:pt x="896" y="809"/>
                    </a:lnTo>
                    <a:lnTo>
                      <a:pt x="897" y="809"/>
                    </a:lnTo>
                    <a:lnTo>
                      <a:pt x="897" y="809"/>
                    </a:lnTo>
                    <a:lnTo>
                      <a:pt x="898" y="809"/>
                    </a:lnTo>
                    <a:lnTo>
                      <a:pt x="898" y="810"/>
                    </a:lnTo>
                    <a:lnTo>
                      <a:pt x="898" y="809"/>
                    </a:lnTo>
                    <a:lnTo>
                      <a:pt x="900" y="809"/>
                    </a:lnTo>
                    <a:lnTo>
                      <a:pt x="900" y="807"/>
                    </a:lnTo>
                    <a:lnTo>
                      <a:pt x="900" y="804"/>
                    </a:lnTo>
                    <a:lnTo>
                      <a:pt x="901" y="805"/>
                    </a:lnTo>
                    <a:lnTo>
                      <a:pt x="901" y="803"/>
                    </a:lnTo>
                    <a:lnTo>
                      <a:pt x="901" y="802"/>
                    </a:lnTo>
                    <a:lnTo>
                      <a:pt x="902" y="801"/>
                    </a:lnTo>
                    <a:lnTo>
                      <a:pt x="902" y="798"/>
                    </a:lnTo>
                    <a:lnTo>
                      <a:pt x="903" y="795"/>
                    </a:lnTo>
                    <a:lnTo>
                      <a:pt x="903" y="794"/>
                    </a:lnTo>
                    <a:lnTo>
                      <a:pt x="903" y="794"/>
                    </a:lnTo>
                    <a:lnTo>
                      <a:pt x="904" y="793"/>
                    </a:lnTo>
                    <a:lnTo>
                      <a:pt x="904" y="792"/>
                    </a:lnTo>
                    <a:lnTo>
                      <a:pt x="904" y="792"/>
                    </a:lnTo>
                    <a:lnTo>
                      <a:pt x="905" y="793"/>
                    </a:lnTo>
                    <a:lnTo>
                      <a:pt x="905" y="789"/>
                    </a:lnTo>
                    <a:lnTo>
                      <a:pt x="905" y="791"/>
                    </a:lnTo>
                    <a:lnTo>
                      <a:pt x="906" y="789"/>
                    </a:lnTo>
                    <a:lnTo>
                      <a:pt x="906" y="791"/>
                    </a:lnTo>
                    <a:lnTo>
                      <a:pt x="907" y="789"/>
                    </a:lnTo>
                    <a:lnTo>
                      <a:pt x="907" y="788"/>
                    </a:lnTo>
                    <a:lnTo>
                      <a:pt x="907" y="791"/>
                    </a:lnTo>
                    <a:lnTo>
                      <a:pt x="909" y="791"/>
                    </a:lnTo>
                    <a:lnTo>
                      <a:pt x="909" y="786"/>
                    </a:lnTo>
                    <a:lnTo>
                      <a:pt x="909" y="786"/>
                    </a:lnTo>
                    <a:lnTo>
                      <a:pt x="910" y="786"/>
                    </a:lnTo>
                    <a:lnTo>
                      <a:pt x="910" y="787"/>
                    </a:lnTo>
                    <a:lnTo>
                      <a:pt x="910" y="787"/>
                    </a:lnTo>
                    <a:lnTo>
                      <a:pt x="911" y="787"/>
                    </a:lnTo>
                    <a:lnTo>
                      <a:pt x="911" y="787"/>
                    </a:lnTo>
                    <a:lnTo>
                      <a:pt x="912" y="787"/>
                    </a:lnTo>
                    <a:lnTo>
                      <a:pt x="912" y="787"/>
                    </a:lnTo>
                    <a:lnTo>
                      <a:pt x="912" y="786"/>
                    </a:lnTo>
                    <a:lnTo>
                      <a:pt x="913" y="786"/>
                    </a:lnTo>
                    <a:lnTo>
                      <a:pt x="913" y="785"/>
                    </a:lnTo>
                    <a:lnTo>
                      <a:pt x="913" y="785"/>
                    </a:lnTo>
                    <a:lnTo>
                      <a:pt x="914" y="784"/>
                    </a:lnTo>
                    <a:lnTo>
                      <a:pt x="914" y="783"/>
                    </a:lnTo>
                    <a:lnTo>
                      <a:pt x="914" y="782"/>
                    </a:lnTo>
                    <a:lnTo>
                      <a:pt x="915" y="782"/>
                    </a:lnTo>
                    <a:lnTo>
                      <a:pt x="915" y="779"/>
                    </a:lnTo>
                    <a:lnTo>
                      <a:pt x="916" y="779"/>
                    </a:lnTo>
                    <a:lnTo>
                      <a:pt x="916" y="778"/>
                    </a:lnTo>
                    <a:lnTo>
                      <a:pt x="916" y="779"/>
                    </a:lnTo>
                    <a:lnTo>
                      <a:pt x="918" y="777"/>
                    </a:lnTo>
                    <a:lnTo>
                      <a:pt x="918" y="773"/>
                    </a:lnTo>
                    <a:lnTo>
                      <a:pt x="918" y="771"/>
                    </a:lnTo>
                    <a:lnTo>
                      <a:pt x="919" y="769"/>
                    </a:lnTo>
                    <a:lnTo>
                      <a:pt x="919" y="770"/>
                    </a:lnTo>
                    <a:lnTo>
                      <a:pt x="919" y="769"/>
                    </a:lnTo>
                    <a:lnTo>
                      <a:pt x="920" y="770"/>
                    </a:lnTo>
                    <a:lnTo>
                      <a:pt x="920" y="768"/>
                    </a:lnTo>
                    <a:lnTo>
                      <a:pt x="921" y="766"/>
                    </a:lnTo>
                    <a:lnTo>
                      <a:pt x="921" y="765"/>
                    </a:lnTo>
                    <a:lnTo>
                      <a:pt x="921" y="767"/>
                    </a:lnTo>
                    <a:lnTo>
                      <a:pt x="922" y="770"/>
                    </a:lnTo>
                    <a:lnTo>
                      <a:pt x="922" y="771"/>
                    </a:lnTo>
                    <a:lnTo>
                      <a:pt x="922" y="773"/>
                    </a:lnTo>
                    <a:lnTo>
                      <a:pt x="923" y="773"/>
                    </a:lnTo>
                    <a:lnTo>
                      <a:pt x="923" y="771"/>
                    </a:lnTo>
                    <a:lnTo>
                      <a:pt x="923" y="769"/>
                    </a:lnTo>
                    <a:lnTo>
                      <a:pt x="924" y="766"/>
                    </a:lnTo>
                    <a:lnTo>
                      <a:pt x="924" y="764"/>
                    </a:lnTo>
                    <a:lnTo>
                      <a:pt x="925" y="760"/>
                    </a:lnTo>
                    <a:lnTo>
                      <a:pt x="925" y="758"/>
                    </a:lnTo>
                    <a:lnTo>
                      <a:pt x="925" y="757"/>
                    </a:lnTo>
                    <a:lnTo>
                      <a:pt x="927" y="757"/>
                    </a:lnTo>
                    <a:lnTo>
                      <a:pt x="927" y="760"/>
                    </a:lnTo>
                    <a:lnTo>
                      <a:pt x="927" y="762"/>
                    </a:lnTo>
                    <a:lnTo>
                      <a:pt x="928" y="761"/>
                    </a:lnTo>
                    <a:lnTo>
                      <a:pt x="928" y="760"/>
                    </a:lnTo>
                    <a:lnTo>
                      <a:pt x="928" y="757"/>
                    </a:lnTo>
                    <a:lnTo>
                      <a:pt x="929" y="757"/>
                    </a:lnTo>
                    <a:lnTo>
                      <a:pt x="929" y="758"/>
                    </a:lnTo>
                    <a:lnTo>
                      <a:pt x="930" y="756"/>
                    </a:lnTo>
                    <a:lnTo>
                      <a:pt x="930" y="755"/>
                    </a:lnTo>
                    <a:lnTo>
                      <a:pt x="930" y="756"/>
                    </a:lnTo>
                    <a:lnTo>
                      <a:pt x="931" y="756"/>
                    </a:lnTo>
                    <a:lnTo>
                      <a:pt x="931" y="752"/>
                    </a:lnTo>
                    <a:lnTo>
                      <a:pt x="931" y="752"/>
                    </a:lnTo>
                    <a:lnTo>
                      <a:pt x="932" y="751"/>
                    </a:lnTo>
                    <a:lnTo>
                      <a:pt x="932" y="752"/>
                    </a:lnTo>
                    <a:lnTo>
                      <a:pt x="932" y="752"/>
                    </a:lnTo>
                    <a:lnTo>
                      <a:pt x="933" y="752"/>
                    </a:lnTo>
                    <a:lnTo>
                      <a:pt x="933" y="753"/>
                    </a:lnTo>
                    <a:lnTo>
                      <a:pt x="934" y="753"/>
                    </a:lnTo>
                    <a:lnTo>
                      <a:pt x="934" y="752"/>
                    </a:lnTo>
                    <a:lnTo>
                      <a:pt x="934" y="750"/>
                    </a:lnTo>
                    <a:lnTo>
                      <a:pt x="936" y="751"/>
                    </a:lnTo>
                    <a:lnTo>
                      <a:pt x="936" y="750"/>
                    </a:lnTo>
                    <a:lnTo>
                      <a:pt x="936" y="749"/>
                    </a:lnTo>
                    <a:lnTo>
                      <a:pt x="937" y="749"/>
                    </a:lnTo>
                    <a:lnTo>
                      <a:pt x="937" y="749"/>
                    </a:lnTo>
                    <a:lnTo>
                      <a:pt x="937" y="749"/>
                    </a:lnTo>
                    <a:lnTo>
                      <a:pt x="938" y="748"/>
                    </a:lnTo>
                    <a:lnTo>
                      <a:pt x="938" y="748"/>
                    </a:lnTo>
                    <a:lnTo>
                      <a:pt x="939" y="746"/>
                    </a:lnTo>
                    <a:lnTo>
                      <a:pt x="939" y="744"/>
                    </a:lnTo>
                    <a:lnTo>
                      <a:pt x="939" y="744"/>
                    </a:lnTo>
                    <a:lnTo>
                      <a:pt x="940" y="747"/>
                    </a:lnTo>
                    <a:lnTo>
                      <a:pt x="940" y="744"/>
                    </a:lnTo>
                    <a:lnTo>
                      <a:pt x="940" y="743"/>
                    </a:lnTo>
                    <a:lnTo>
                      <a:pt x="941" y="742"/>
                    </a:lnTo>
                    <a:lnTo>
                      <a:pt x="941" y="743"/>
                    </a:lnTo>
                    <a:lnTo>
                      <a:pt x="942" y="742"/>
                    </a:lnTo>
                    <a:lnTo>
                      <a:pt x="942" y="744"/>
                    </a:lnTo>
                    <a:lnTo>
                      <a:pt x="942" y="743"/>
                    </a:lnTo>
                    <a:lnTo>
                      <a:pt x="943" y="744"/>
                    </a:lnTo>
                    <a:lnTo>
                      <a:pt x="943" y="744"/>
                    </a:lnTo>
                    <a:lnTo>
                      <a:pt x="943" y="743"/>
                    </a:lnTo>
                    <a:lnTo>
                      <a:pt x="945" y="742"/>
                    </a:lnTo>
                    <a:lnTo>
                      <a:pt x="945" y="741"/>
                    </a:lnTo>
                    <a:lnTo>
                      <a:pt x="945" y="741"/>
                    </a:lnTo>
                    <a:lnTo>
                      <a:pt x="946" y="740"/>
                    </a:lnTo>
                    <a:lnTo>
                      <a:pt x="946" y="740"/>
                    </a:lnTo>
                    <a:lnTo>
                      <a:pt x="947" y="738"/>
                    </a:lnTo>
                    <a:lnTo>
                      <a:pt x="947" y="737"/>
                    </a:lnTo>
                    <a:lnTo>
                      <a:pt x="947" y="736"/>
                    </a:lnTo>
                    <a:lnTo>
                      <a:pt x="948" y="736"/>
                    </a:lnTo>
                    <a:lnTo>
                      <a:pt x="948" y="737"/>
                    </a:lnTo>
                    <a:lnTo>
                      <a:pt x="948" y="736"/>
                    </a:lnTo>
                    <a:lnTo>
                      <a:pt x="949" y="732"/>
                    </a:lnTo>
                    <a:lnTo>
                      <a:pt x="949" y="733"/>
                    </a:lnTo>
                    <a:lnTo>
                      <a:pt x="949" y="732"/>
                    </a:lnTo>
                    <a:lnTo>
                      <a:pt x="950" y="732"/>
                    </a:lnTo>
                    <a:lnTo>
                      <a:pt x="950" y="731"/>
                    </a:lnTo>
                    <a:lnTo>
                      <a:pt x="951" y="731"/>
                    </a:lnTo>
                    <a:lnTo>
                      <a:pt x="951" y="732"/>
                    </a:lnTo>
                    <a:lnTo>
                      <a:pt x="951" y="731"/>
                    </a:lnTo>
                    <a:lnTo>
                      <a:pt x="952" y="731"/>
                    </a:lnTo>
                    <a:lnTo>
                      <a:pt x="952" y="729"/>
                    </a:lnTo>
                    <a:lnTo>
                      <a:pt x="952" y="725"/>
                    </a:lnTo>
                    <a:lnTo>
                      <a:pt x="954" y="724"/>
                    </a:lnTo>
                    <a:lnTo>
                      <a:pt x="954" y="724"/>
                    </a:lnTo>
                    <a:lnTo>
                      <a:pt x="954" y="723"/>
                    </a:lnTo>
                    <a:lnTo>
                      <a:pt x="955" y="723"/>
                    </a:lnTo>
                    <a:lnTo>
                      <a:pt x="955" y="723"/>
                    </a:lnTo>
                    <a:lnTo>
                      <a:pt x="956" y="722"/>
                    </a:lnTo>
                    <a:lnTo>
                      <a:pt x="956" y="722"/>
                    </a:lnTo>
                    <a:lnTo>
                      <a:pt x="956" y="722"/>
                    </a:lnTo>
                    <a:lnTo>
                      <a:pt x="957" y="723"/>
                    </a:lnTo>
                    <a:lnTo>
                      <a:pt x="957" y="723"/>
                    </a:lnTo>
                    <a:lnTo>
                      <a:pt x="957" y="723"/>
                    </a:lnTo>
                    <a:lnTo>
                      <a:pt x="958" y="723"/>
                    </a:lnTo>
                    <a:lnTo>
                      <a:pt x="958" y="723"/>
                    </a:lnTo>
                    <a:lnTo>
                      <a:pt x="958" y="723"/>
                    </a:lnTo>
                    <a:lnTo>
                      <a:pt x="959" y="723"/>
                    </a:lnTo>
                    <a:lnTo>
                      <a:pt x="959" y="723"/>
                    </a:lnTo>
                    <a:lnTo>
                      <a:pt x="960" y="724"/>
                    </a:lnTo>
                    <a:lnTo>
                      <a:pt x="960" y="724"/>
                    </a:lnTo>
                    <a:lnTo>
                      <a:pt x="960" y="723"/>
                    </a:lnTo>
                    <a:lnTo>
                      <a:pt x="961" y="721"/>
                    </a:lnTo>
                    <a:lnTo>
                      <a:pt x="961" y="723"/>
                    </a:lnTo>
                    <a:lnTo>
                      <a:pt x="961" y="722"/>
                    </a:lnTo>
                    <a:lnTo>
                      <a:pt x="963" y="721"/>
                    </a:lnTo>
                    <a:lnTo>
                      <a:pt x="963" y="718"/>
                    </a:lnTo>
                    <a:lnTo>
                      <a:pt x="963" y="719"/>
                    </a:lnTo>
                    <a:lnTo>
                      <a:pt x="964" y="718"/>
                    </a:lnTo>
                    <a:lnTo>
                      <a:pt x="964" y="716"/>
                    </a:lnTo>
                    <a:lnTo>
                      <a:pt x="965" y="715"/>
                    </a:lnTo>
                    <a:lnTo>
                      <a:pt x="965" y="715"/>
                    </a:lnTo>
                    <a:lnTo>
                      <a:pt x="965" y="718"/>
                    </a:lnTo>
                    <a:lnTo>
                      <a:pt x="966" y="719"/>
                    </a:lnTo>
                    <a:lnTo>
                      <a:pt x="966" y="718"/>
                    </a:lnTo>
                    <a:lnTo>
                      <a:pt x="966" y="719"/>
                    </a:lnTo>
                    <a:lnTo>
                      <a:pt x="967" y="721"/>
                    </a:lnTo>
                    <a:lnTo>
                      <a:pt x="967" y="721"/>
                    </a:lnTo>
                    <a:lnTo>
                      <a:pt x="967" y="722"/>
                    </a:lnTo>
                    <a:lnTo>
                      <a:pt x="968" y="721"/>
                    </a:lnTo>
                    <a:lnTo>
                      <a:pt x="968" y="721"/>
                    </a:lnTo>
                    <a:lnTo>
                      <a:pt x="969" y="719"/>
                    </a:lnTo>
                    <a:lnTo>
                      <a:pt x="969" y="718"/>
                    </a:lnTo>
                    <a:lnTo>
                      <a:pt x="969" y="718"/>
                    </a:lnTo>
                    <a:lnTo>
                      <a:pt x="970" y="716"/>
                    </a:lnTo>
                    <a:lnTo>
                      <a:pt x="970" y="714"/>
                    </a:lnTo>
                    <a:lnTo>
                      <a:pt x="970" y="713"/>
                    </a:lnTo>
                    <a:lnTo>
                      <a:pt x="972" y="711"/>
                    </a:lnTo>
                    <a:lnTo>
                      <a:pt x="972" y="711"/>
                    </a:lnTo>
                    <a:lnTo>
                      <a:pt x="972" y="710"/>
                    </a:lnTo>
                    <a:lnTo>
                      <a:pt x="973" y="709"/>
                    </a:lnTo>
                    <a:lnTo>
                      <a:pt x="973" y="707"/>
                    </a:lnTo>
                    <a:lnTo>
                      <a:pt x="974" y="709"/>
                    </a:lnTo>
                    <a:lnTo>
                      <a:pt x="974" y="709"/>
                    </a:lnTo>
                    <a:lnTo>
                      <a:pt x="974" y="709"/>
                    </a:lnTo>
                    <a:lnTo>
                      <a:pt x="975" y="706"/>
                    </a:lnTo>
                    <a:lnTo>
                      <a:pt x="975" y="706"/>
                    </a:lnTo>
                    <a:lnTo>
                      <a:pt x="975" y="707"/>
                    </a:lnTo>
                    <a:lnTo>
                      <a:pt x="976" y="706"/>
                    </a:lnTo>
                    <a:lnTo>
                      <a:pt x="976" y="706"/>
                    </a:lnTo>
                    <a:lnTo>
                      <a:pt x="976" y="706"/>
                    </a:lnTo>
                    <a:lnTo>
                      <a:pt x="977" y="705"/>
                    </a:lnTo>
                    <a:lnTo>
                      <a:pt x="977" y="705"/>
                    </a:lnTo>
                    <a:lnTo>
                      <a:pt x="978" y="706"/>
                    </a:lnTo>
                    <a:lnTo>
                      <a:pt x="978" y="705"/>
                    </a:lnTo>
                    <a:lnTo>
                      <a:pt x="978" y="704"/>
                    </a:lnTo>
                    <a:lnTo>
                      <a:pt x="979" y="704"/>
                    </a:lnTo>
                    <a:lnTo>
                      <a:pt x="979" y="703"/>
                    </a:lnTo>
                    <a:lnTo>
                      <a:pt x="979" y="703"/>
                    </a:lnTo>
                    <a:lnTo>
                      <a:pt x="981" y="703"/>
                    </a:lnTo>
                    <a:lnTo>
                      <a:pt x="981" y="701"/>
                    </a:lnTo>
                    <a:lnTo>
                      <a:pt x="982" y="702"/>
                    </a:lnTo>
                    <a:lnTo>
                      <a:pt x="982" y="701"/>
                    </a:lnTo>
                    <a:lnTo>
                      <a:pt x="982" y="701"/>
                    </a:lnTo>
                    <a:lnTo>
                      <a:pt x="983" y="702"/>
                    </a:lnTo>
                    <a:lnTo>
                      <a:pt x="983" y="700"/>
                    </a:lnTo>
                    <a:lnTo>
                      <a:pt x="983" y="700"/>
                    </a:lnTo>
                    <a:lnTo>
                      <a:pt x="984" y="700"/>
                    </a:lnTo>
                    <a:lnTo>
                      <a:pt x="984" y="697"/>
                    </a:lnTo>
                    <a:lnTo>
                      <a:pt x="984" y="697"/>
                    </a:lnTo>
                    <a:lnTo>
                      <a:pt x="985" y="696"/>
                    </a:lnTo>
                    <a:lnTo>
                      <a:pt x="985" y="694"/>
                    </a:lnTo>
                    <a:lnTo>
                      <a:pt x="986" y="694"/>
                    </a:lnTo>
                    <a:lnTo>
                      <a:pt x="986" y="695"/>
                    </a:lnTo>
                    <a:lnTo>
                      <a:pt x="986" y="694"/>
                    </a:lnTo>
                    <a:lnTo>
                      <a:pt x="987" y="694"/>
                    </a:lnTo>
                    <a:lnTo>
                      <a:pt x="987" y="695"/>
                    </a:lnTo>
                    <a:lnTo>
                      <a:pt x="987" y="695"/>
                    </a:lnTo>
                    <a:lnTo>
                      <a:pt x="988" y="693"/>
                    </a:lnTo>
                    <a:lnTo>
                      <a:pt x="988" y="692"/>
                    </a:lnTo>
                    <a:lnTo>
                      <a:pt x="988" y="691"/>
                    </a:lnTo>
                    <a:lnTo>
                      <a:pt x="990" y="688"/>
                    </a:lnTo>
                    <a:lnTo>
                      <a:pt x="990" y="688"/>
                    </a:lnTo>
                    <a:lnTo>
                      <a:pt x="991" y="687"/>
                    </a:lnTo>
                    <a:lnTo>
                      <a:pt x="991" y="687"/>
                    </a:lnTo>
                    <a:lnTo>
                      <a:pt x="991" y="687"/>
                    </a:lnTo>
                    <a:lnTo>
                      <a:pt x="992" y="687"/>
                    </a:lnTo>
                    <a:lnTo>
                      <a:pt x="992" y="687"/>
                    </a:lnTo>
                    <a:lnTo>
                      <a:pt x="992" y="687"/>
                    </a:lnTo>
                    <a:lnTo>
                      <a:pt x="993" y="686"/>
                    </a:lnTo>
                    <a:lnTo>
                      <a:pt x="993" y="689"/>
                    </a:lnTo>
                    <a:lnTo>
                      <a:pt x="993" y="689"/>
                    </a:lnTo>
                    <a:lnTo>
                      <a:pt x="994" y="691"/>
                    </a:lnTo>
                    <a:lnTo>
                      <a:pt x="994" y="691"/>
                    </a:lnTo>
                    <a:lnTo>
                      <a:pt x="995" y="692"/>
                    </a:lnTo>
                    <a:lnTo>
                      <a:pt x="995" y="689"/>
                    </a:lnTo>
                    <a:lnTo>
                      <a:pt x="995" y="691"/>
                    </a:lnTo>
                    <a:lnTo>
                      <a:pt x="996" y="692"/>
                    </a:lnTo>
                    <a:lnTo>
                      <a:pt x="996" y="691"/>
                    </a:lnTo>
                    <a:lnTo>
                      <a:pt x="996" y="691"/>
                    </a:lnTo>
                    <a:lnTo>
                      <a:pt x="997" y="691"/>
                    </a:lnTo>
                    <a:lnTo>
                      <a:pt x="997" y="689"/>
                    </a:lnTo>
                    <a:lnTo>
                      <a:pt x="997" y="687"/>
                    </a:lnTo>
                    <a:lnTo>
                      <a:pt x="999" y="685"/>
                    </a:lnTo>
                    <a:lnTo>
                      <a:pt x="999" y="686"/>
                    </a:lnTo>
                    <a:lnTo>
                      <a:pt x="1000" y="687"/>
                    </a:lnTo>
                    <a:lnTo>
                      <a:pt x="1000" y="686"/>
                    </a:lnTo>
                    <a:lnTo>
                      <a:pt x="1000" y="685"/>
                    </a:lnTo>
                    <a:lnTo>
                      <a:pt x="1001" y="683"/>
                    </a:lnTo>
                    <a:lnTo>
                      <a:pt x="1001" y="680"/>
                    </a:lnTo>
                    <a:lnTo>
                      <a:pt x="1001" y="679"/>
                    </a:lnTo>
                    <a:lnTo>
                      <a:pt x="1002" y="680"/>
                    </a:lnTo>
                    <a:lnTo>
                      <a:pt x="1002" y="678"/>
                    </a:lnTo>
                    <a:lnTo>
                      <a:pt x="1002" y="677"/>
                    </a:lnTo>
                    <a:lnTo>
                      <a:pt x="1003" y="676"/>
                    </a:lnTo>
                    <a:lnTo>
                      <a:pt x="1003" y="677"/>
                    </a:lnTo>
                    <a:lnTo>
                      <a:pt x="1004" y="677"/>
                    </a:lnTo>
                    <a:lnTo>
                      <a:pt x="1004" y="678"/>
                    </a:lnTo>
                    <a:lnTo>
                      <a:pt x="1004" y="679"/>
                    </a:lnTo>
                    <a:lnTo>
                      <a:pt x="1005" y="677"/>
                    </a:lnTo>
                    <a:lnTo>
                      <a:pt x="1005" y="678"/>
                    </a:lnTo>
                    <a:lnTo>
                      <a:pt x="1005" y="678"/>
                    </a:lnTo>
                    <a:lnTo>
                      <a:pt x="1006" y="678"/>
                    </a:lnTo>
                    <a:lnTo>
                      <a:pt x="1006" y="677"/>
                    </a:lnTo>
                    <a:lnTo>
                      <a:pt x="1006" y="674"/>
                    </a:lnTo>
                    <a:lnTo>
                      <a:pt x="1008" y="674"/>
                    </a:lnTo>
                    <a:lnTo>
                      <a:pt x="1008" y="671"/>
                    </a:lnTo>
                    <a:lnTo>
                      <a:pt x="1009" y="674"/>
                    </a:lnTo>
                    <a:lnTo>
                      <a:pt x="1009" y="676"/>
                    </a:lnTo>
                    <a:lnTo>
                      <a:pt x="1009" y="677"/>
                    </a:lnTo>
                    <a:lnTo>
                      <a:pt x="1010" y="676"/>
                    </a:lnTo>
                    <a:lnTo>
                      <a:pt x="1010" y="675"/>
                    </a:lnTo>
                    <a:lnTo>
                      <a:pt x="1010" y="675"/>
                    </a:lnTo>
                    <a:lnTo>
                      <a:pt x="1011" y="675"/>
                    </a:lnTo>
                    <a:lnTo>
                      <a:pt x="1011" y="675"/>
                    </a:lnTo>
                    <a:lnTo>
                      <a:pt x="1011" y="674"/>
                    </a:lnTo>
                    <a:lnTo>
                      <a:pt x="1012" y="674"/>
                    </a:lnTo>
                    <a:lnTo>
                      <a:pt x="1012" y="674"/>
                    </a:lnTo>
                    <a:lnTo>
                      <a:pt x="1013" y="675"/>
                    </a:lnTo>
                    <a:lnTo>
                      <a:pt x="1013" y="675"/>
                    </a:lnTo>
                    <a:lnTo>
                      <a:pt x="1013" y="674"/>
                    </a:lnTo>
                    <a:lnTo>
                      <a:pt x="1014" y="670"/>
                    </a:lnTo>
                    <a:lnTo>
                      <a:pt x="1014" y="670"/>
                    </a:lnTo>
                    <a:lnTo>
                      <a:pt x="1014" y="670"/>
                    </a:lnTo>
                    <a:lnTo>
                      <a:pt x="1015" y="671"/>
                    </a:lnTo>
                    <a:lnTo>
                      <a:pt x="1015" y="670"/>
                    </a:lnTo>
                    <a:lnTo>
                      <a:pt x="1015" y="670"/>
                    </a:lnTo>
                    <a:lnTo>
                      <a:pt x="1017" y="670"/>
                    </a:lnTo>
                    <a:lnTo>
                      <a:pt x="1017" y="669"/>
                    </a:lnTo>
                    <a:lnTo>
                      <a:pt x="1018" y="669"/>
                    </a:lnTo>
                    <a:lnTo>
                      <a:pt x="1018" y="670"/>
                    </a:lnTo>
                    <a:lnTo>
                      <a:pt x="1018" y="668"/>
                    </a:lnTo>
                    <a:lnTo>
                      <a:pt x="1019" y="667"/>
                    </a:lnTo>
                    <a:lnTo>
                      <a:pt x="1019" y="666"/>
                    </a:lnTo>
                    <a:lnTo>
                      <a:pt x="1019" y="667"/>
                    </a:lnTo>
                    <a:lnTo>
                      <a:pt x="1020" y="666"/>
                    </a:lnTo>
                    <a:lnTo>
                      <a:pt x="1020" y="666"/>
                    </a:lnTo>
                    <a:lnTo>
                      <a:pt x="1020" y="666"/>
                    </a:lnTo>
                    <a:lnTo>
                      <a:pt x="1021" y="665"/>
                    </a:lnTo>
                    <a:lnTo>
                      <a:pt x="1021" y="667"/>
                    </a:lnTo>
                    <a:lnTo>
                      <a:pt x="1022" y="666"/>
                    </a:lnTo>
                    <a:lnTo>
                      <a:pt x="1022" y="667"/>
                    </a:lnTo>
                    <a:lnTo>
                      <a:pt x="1022" y="666"/>
                    </a:lnTo>
                    <a:lnTo>
                      <a:pt x="1023" y="666"/>
                    </a:lnTo>
                    <a:lnTo>
                      <a:pt x="1023" y="667"/>
                    </a:lnTo>
                    <a:lnTo>
                      <a:pt x="1023" y="667"/>
                    </a:lnTo>
                    <a:lnTo>
                      <a:pt x="1024" y="667"/>
                    </a:lnTo>
                    <a:lnTo>
                      <a:pt x="1024" y="668"/>
                    </a:lnTo>
                    <a:lnTo>
                      <a:pt x="1026" y="669"/>
                    </a:lnTo>
                    <a:lnTo>
                      <a:pt x="1026" y="669"/>
                    </a:lnTo>
                    <a:lnTo>
                      <a:pt x="1026" y="669"/>
                    </a:lnTo>
                    <a:lnTo>
                      <a:pt x="1027" y="670"/>
                    </a:lnTo>
                    <a:lnTo>
                      <a:pt x="1027" y="670"/>
                    </a:lnTo>
                    <a:lnTo>
                      <a:pt x="1027" y="670"/>
                    </a:lnTo>
                    <a:lnTo>
                      <a:pt x="1028" y="669"/>
                    </a:lnTo>
                    <a:lnTo>
                      <a:pt x="1028" y="668"/>
                    </a:lnTo>
                    <a:lnTo>
                      <a:pt x="1028" y="669"/>
                    </a:lnTo>
                    <a:lnTo>
                      <a:pt x="1029" y="670"/>
                    </a:lnTo>
                    <a:lnTo>
                      <a:pt x="1029" y="668"/>
                    </a:lnTo>
                    <a:lnTo>
                      <a:pt x="1030" y="667"/>
                    </a:lnTo>
                    <a:lnTo>
                      <a:pt x="1030" y="666"/>
                    </a:lnTo>
                    <a:lnTo>
                      <a:pt x="1030" y="665"/>
                    </a:lnTo>
                    <a:lnTo>
                      <a:pt x="1031" y="666"/>
                    </a:lnTo>
                    <a:lnTo>
                      <a:pt x="1031" y="666"/>
                    </a:lnTo>
                    <a:lnTo>
                      <a:pt x="1031" y="666"/>
                    </a:lnTo>
                    <a:lnTo>
                      <a:pt x="1032" y="666"/>
                    </a:lnTo>
                    <a:lnTo>
                      <a:pt x="1032" y="666"/>
                    </a:lnTo>
                    <a:lnTo>
                      <a:pt x="1032" y="665"/>
                    </a:lnTo>
                    <a:lnTo>
                      <a:pt x="1033" y="664"/>
                    </a:lnTo>
                    <a:lnTo>
                      <a:pt x="1033" y="662"/>
                    </a:lnTo>
                    <a:lnTo>
                      <a:pt x="1034" y="662"/>
                    </a:lnTo>
                    <a:lnTo>
                      <a:pt x="1034" y="661"/>
                    </a:lnTo>
                    <a:lnTo>
                      <a:pt x="1034" y="660"/>
                    </a:lnTo>
                    <a:lnTo>
                      <a:pt x="1036" y="661"/>
                    </a:lnTo>
                    <a:lnTo>
                      <a:pt x="1036" y="661"/>
                    </a:lnTo>
                    <a:lnTo>
                      <a:pt x="1036" y="660"/>
                    </a:lnTo>
                    <a:lnTo>
                      <a:pt x="1037" y="659"/>
                    </a:lnTo>
                    <a:lnTo>
                      <a:pt x="1037" y="659"/>
                    </a:lnTo>
                    <a:lnTo>
                      <a:pt x="1037" y="658"/>
                    </a:lnTo>
                    <a:lnTo>
                      <a:pt x="1038" y="659"/>
                    </a:lnTo>
                    <a:lnTo>
                      <a:pt x="1038" y="659"/>
                    </a:lnTo>
                    <a:lnTo>
                      <a:pt x="1039" y="660"/>
                    </a:lnTo>
                    <a:lnTo>
                      <a:pt x="1039" y="661"/>
                    </a:lnTo>
                    <a:lnTo>
                      <a:pt x="1039" y="661"/>
                    </a:lnTo>
                    <a:lnTo>
                      <a:pt x="1040" y="659"/>
                    </a:lnTo>
                    <a:lnTo>
                      <a:pt x="1040" y="661"/>
                    </a:lnTo>
                    <a:lnTo>
                      <a:pt x="1040" y="662"/>
                    </a:lnTo>
                    <a:lnTo>
                      <a:pt x="1041" y="664"/>
                    </a:lnTo>
                    <a:lnTo>
                      <a:pt x="1041" y="667"/>
                    </a:lnTo>
                    <a:lnTo>
                      <a:pt x="1041" y="668"/>
                    </a:lnTo>
                    <a:lnTo>
                      <a:pt x="1042" y="668"/>
                    </a:lnTo>
                    <a:lnTo>
                      <a:pt x="1042" y="668"/>
                    </a:lnTo>
                    <a:lnTo>
                      <a:pt x="1043" y="668"/>
                    </a:lnTo>
                    <a:lnTo>
                      <a:pt x="1043" y="667"/>
                    </a:lnTo>
                    <a:lnTo>
                      <a:pt x="1043" y="666"/>
                    </a:lnTo>
                    <a:lnTo>
                      <a:pt x="1045" y="662"/>
                    </a:lnTo>
                    <a:lnTo>
                      <a:pt x="1045" y="661"/>
                    </a:lnTo>
                    <a:lnTo>
                      <a:pt x="1045" y="662"/>
                    </a:lnTo>
                    <a:lnTo>
                      <a:pt x="1046" y="660"/>
                    </a:lnTo>
                    <a:lnTo>
                      <a:pt x="1046" y="658"/>
                    </a:lnTo>
                    <a:lnTo>
                      <a:pt x="1046" y="659"/>
                    </a:lnTo>
                    <a:lnTo>
                      <a:pt x="1047" y="658"/>
                    </a:lnTo>
                    <a:lnTo>
                      <a:pt x="1047" y="659"/>
                    </a:lnTo>
                    <a:lnTo>
                      <a:pt x="1048" y="659"/>
                    </a:lnTo>
                    <a:lnTo>
                      <a:pt x="1048" y="659"/>
                    </a:lnTo>
                    <a:lnTo>
                      <a:pt x="1048" y="660"/>
                    </a:lnTo>
                    <a:lnTo>
                      <a:pt x="1049" y="659"/>
                    </a:lnTo>
                    <a:lnTo>
                      <a:pt x="1049" y="658"/>
                    </a:lnTo>
                    <a:lnTo>
                      <a:pt x="1049" y="657"/>
                    </a:lnTo>
                    <a:lnTo>
                      <a:pt x="1050" y="655"/>
                    </a:lnTo>
                    <a:lnTo>
                      <a:pt x="1050" y="657"/>
                    </a:lnTo>
                    <a:lnTo>
                      <a:pt x="1050" y="658"/>
                    </a:lnTo>
                    <a:lnTo>
                      <a:pt x="1051" y="659"/>
                    </a:lnTo>
                    <a:lnTo>
                      <a:pt x="1051" y="660"/>
                    </a:lnTo>
                    <a:lnTo>
                      <a:pt x="1052" y="660"/>
                    </a:lnTo>
                    <a:lnTo>
                      <a:pt x="1052" y="660"/>
                    </a:lnTo>
                    <a:lnTo>
                      <a:pt x="1052" y="659"/>
                    </a:lnTo>
                    <a:lnTo>
                      <a:pt x="1054" y="658"/>
                    </a:lnTo>
                    <a:lnTo>
                      <a:pt x="1054" y="657"/>
                    </a:lnTo>
                    <a:lnTo>
                      <a:pt x="1054" y="655"/>
                    </a:lnTo>
                    <a:lnTo>
                      <a:pt x="1055" y="655"/>
                    </a:lnTo>
                    <a:lnTo>
                      <a:pt x="1055" y="655"/>
                    </a:lnTo>
                    <a:lnTo>
                      <a:pt x="1055" y="655"/>
                    </a:lnTo>
                    <a:lnTo>
                      <a:pt x="1056" y="656"/>
                    </a:lnTo>
                    <a:lnTo>
                      <a:pt x="1056" y="653"/>
                    </a:lnTo>
                    <a:lnTo>
                      <a:pt x="1057" y="655"/>
                    </a:lnTo>
                    <a:lnTo>
                      <a:pt x="1057" y="653"/>
                    </a:lnTo>
                    <a:lnTo>
                      <a:pt x="1057" y="652"/>
                    </a:lnTo>
                    <a:lnTo>
                      <a:pt x="1058" y="652"/>
                    </a:lnTo>
                    <a:lnTo>
                      <a:pt x="1058" y="652"/>
                    </a:lnTo>
                    <a:lnTo>
                      <a:pt x="1058" y="651"/>
                    </a:lnTo>
                    <a:lnTo>
                      <a:pt x="1059" y="650"/>
                    </a:lnTo>
                    <a:lnTo>
                      <a:pt x="1059" y="650"/>
                    </a:lnTo>
                    <a:lnTo>
                      <a:pt x="1059" y="650"/>
                    </a:lnTo>
                    <a:lnTo>
                      <a:pt x="1060" y="649"/>
                    </a:lnTo>
                    <a:lnTo>
                      <a:pt x="1060" y="649"/>
                    </a:lnTo>
                    <a:lnTo>
                      <a:pt x="1061" y="649"/>
                    </a:lnTo>
                    <a:lnTo>
                      <a:pt x="1061" y="650"/>
                    </a:lnTo>
                    <a:lnTo>
                      <a:pt x="1061" y="651"/>
                    </a:lnTo>
                    <a:lnTo>
                      <a:pt x="1063" y="650"/>
                    </a:lnTo>
                    <a:lnTo>
                      <a:pt x="1063" y="648"/>
                    </a:lnTo>
                    <a:lnTo>
                      <a:pt x="1063" y="648"/>
                    </a:lnTo>
                    <a:lnTo>
                      <a:pt x="1064" y="650"/>
                    </a:lnTo>
                    <a:lnTo>
                      <a:pt x="1064" y="650"/>
                    </a:lnTo>
                    <a:lnTo>
                      <a:pt x="1064" y="648"/>
                    </a:lnTo>
                    <a:lnTo>
                      <a:pt x="1065" y="645"/>
                    </a:lnTo>
                    <a:lnTo>
                      <a:pt x="1065" y="643"/>
                    </a:lnTo>
                    <a:lnTo>
                      <a:pt x="1066" y="642"/>
                    </a:lnTo>
                    <a:lnTo>
                      <a:pt x="1066" y="642"/>
                    </a:lnTo>
                    <a:lnTo>
                      <a:pt x="1066" y="640"/>
                    </a:lnTo>
                    <a:lnTo>
                      <a:pt x="1067" y="640"/>
                    </a:lnTo>
                    <a:lnTo>
                      <a:pt x="1067" y="640"/>
                    </a:lnTo>
                    <a:lnTo>
                      <a:pt x="1067" y="639"/>
                    </a:lnTo>
                    <a:lnTo>
                      <a:pt x="1068" y="640"/>
                    </a:lnTo>
                    <a:lnTo>
                      <a:pt x="1068" y="640"/>
                    </a:lnTo>
                    <a:lnTo>
                      <a:pt x="1069" y="639"/>
                    </a:lnTo>
                    <a:lnTo>
                      <a:pt x="1069" y="640"/>
                    </a:lnTo>
                    <a:lnTo>
                      <a:pt x="1069" y="640"/>
                    </a:lnTo>
                    <a:lnTo>
                      <a:pt x="1070" y="642"/>
                    </a:lnTo>
                    <a:lnTo>
                      <a:pt x="1070" y="640"/>
                    </a:lnTo>
                    <a:lnTo>
                      <a:pt x="1070" y="640"/>
                    </a:lnTo>
                    <a:lnTo>
                      <a:pt x="1072" y="642"/>
                    </a:lnTo>
                    <a:lnTo>
                      <a:pt x="1072" y="640"/>
                    </a:lnTo>
                    <a:lnTo>
                      <a:pt x="1072" y="640"/>
                    </a:lnTo>
                    <a:lnTo>
                      <a:pt x="1073" y="639"/>
                    </a:lnTo>
                    <a:lnTo>
                      <a:pt x="1073" y="639"/>
                    </a:lnTo>
                    <a:lnTo>
                      <a:pt x="1074" y="639"/>
                    </a:lnTo>
                    <a:lnTo>
                      <a:pt x="1074" y="640"/>
                    </a:lnTo>
                    <a:lnTo>
                      <a:pt x="1074" y="640"/>
                    </a:lnTo>
                    <a:lnTo>
                      <a:pt x="1075" y="641"/>
                    </a:lnTo>
                    <a:lnTo>
                      <a:pt x="1075" y="642"/>
                    </a:lnTo>
                    <a:lnTo>
                      <a:pt x="1075" y="643"/>
                    </a:lnTo>
                    <a:lnTo>
                      <a:pt x="1076" y="645"/>
                    </a:lnTo>
                    <a:lnTo>
                      <a:pt x="1076" y="646"/>
                    </a:lnTo>
                    <a:lnTo>
                      <a:pt x="1076" y="647"/>
                    </a:lnTo>
                    <a:lnTo>
                      <a:pt x="1077" y="647"/>
                    </a:lnTo>
                    <a:lnTo>
                      <a:pt x="1077" y="650"/>
                    </a:lnTo>
                    <a:lnTo>
                      <a:pt x="1078" y="650"/>
                    </a:lnTo>
                    <a:lnTo>
                      <a:pt x="1078" y="648"/>
                    </a:lnTo>
                    <a:lnTo>
                      <a:pt x="1078" y="647"/>
                    </a:lnTo>
                    <a:lnTo>
                      <a:pt x="1079" y="646"/>
                    </a:lnTo>
                    <a:lnTo>
                      <a:pt x="1079" y="645"/>
                    </a:lnTo>
                    <a:lnTo>
                      <a:pt x="1079" y="645"/>
                    </a:lnTo>
                    <a:lnTo>
                      <a:pt x="1081" y="642"/>
                    </a:lnTo>
                    <a:lnTo>
                      <a:pt x="1081" y="643"/>
                    </a:lnTo>
                    <a:lnTo>
                      <a:pt x="1081" y="642"/>
                    </a:lnTo>
                    <a:lnTo>
                      <a:pt x="1082" y="642"/>
                    </a:lnTo>
                    <a:lnTo>
                      <a:pt x="1082" y="640"/>
                    </a:lnTo>
                    <a:lnTo>
                      <a:pt x="1083" y="639"/>
                    </a:lnTo>
                    <a:lnTo>
                      <a:pt x="1083" y="639"/>
                    </a:lnTo>
                    <a:lnTo>
                      <a:pt x="1083" y="637"/>
                    </a:lnTo>
                    <a:lnTo>
                      <a:pt x="1084" y="636"/>
                    </a:lnTo>
                    <a:lnTo>
                      <a:pt x="1084" y="636"/>
                    </a:lnTo>
                    <a:lnTo>
                      <a:pt x="1084" y="634"/>
                    </a:lnTo>
                    <a:lnTo>
                      <a:pt x="1085" y="634"/>
                    </a:lnTo>
                    <a:lnTo>
                      <a:pt x="1085" y="634"/>
                    </a:lnTo>
                    <a:lnTo>
                      <a:pt x="1085" y="637"/>
                    </a:lnTo>
                    <a:lnTo>
                      <a:pt x="1086" y="636"/>
                    </a:lnTo>
                    <a:lnTo>
                      <a:pt x="1086" y="637"/>
                    </a:lnTo>
                    <a:lnTo>
                      <a:pt x="1087" y="640"/>
                    </a:lnTo>
                    <a:lnTo>
                      <a:pt x="1087" y="642"/>
                    </a:lnTo>
                    <a:lnTo>
                      <a:pt x="1087" y="642"/>
                    </a:lnTo>
                    <a:lnTo>
                      <a:pt x="1088" y="643"/>
                    </a:lnTo>
                    <a:lnTo>
                      <a:pt x="1088" y="645"/>
                    </a:lnTo>
                    <a:lnTo>
                      <a:pt x="1088" y="643"/>
                    </a:lnTo>
                    <a:lnTo>
                      <a:pt x="1090" y="640"/>
                    </a:lnTo>
                    <a:lnTo>
                      <a:pt x="1090" y="639"/>
                    </a:lnTo>
                    <a:lnTo>
                      <a:pt x="1090" y="638"/>
                    </a:lnTo>
                    <a:lnTo>
                      <a:pt x="1091" y="638"/>
                    </a:lnTo>
                    <a:lnTo>
                      <a:pt x="1091" y="638"/>
                    </a:lnTo>
                    <a:lnTo>
                      <a:pt x="1092" y="638"/>
                    </a:lnTo>
                    <a:lnTo>
                      <a:pt x="1092" y="638"/>
                    </a:lnTo>
                    <a:lnTo>
                      <a:pt x="1092" y="639"/>
                    </a:lnTo>
                    <a:lnTo>
                      <a:pt x="1093" y="638"/>
                    </a:lnTo>
                    <a:lnTo>
                      <a:pt x="1093" y="637"/>
                    </a:lnTo>
                    <a:lnTo>
                      <a:pt x="1093" y="637"/>
                    </a:lnTo>
                    <a:lnTo>
                      <a:pt x="1094" y="636"/>
                    </a:lnTo>
                    <a:lnTo>
                      <a:pt x="1094" y="637"/>
                    </a:lnTo>
                    <a:lnTo>
                      <a:pt x="1094" y="637"/>
                    </a:lnTo>
                    <a:lnTo>
                      <a:pt x="1095" y="639"/>
                    </a:lnTo>
                    <a:lnTo>
                      <a:pt x="1095" y="638"/>
                    </a:lnTo>
                    <a:lnTo>
                      <a:pt x="1096" y="638"/>
                    </a:lnTo>
                    <a:lnTo>
                      <a:pt x="1096" y="639"/>
                    </a:lnTo>
                    <a:lnTo>
                      <a:pt x="1096" y="639"/>
                    </a:lnTo>
                    <a:lnTo>
                      <a:pt x="1097" y="640"/>
                    </a:lnTo>
                    <a:lnTo>
                      <a:pt x="1097" y="640"/>
                    </a:lnTo>
                    <a:lnTo>
                      <a:pt x="1097" y="642"/>
                    </a:lnTo>
                    <a:lnTo>
                      <a:pt x="1099" y="641"/>
                    </a:lnTo>
                    <a:lnTo>
                      <a:pt x="1099" y="641"/>
                    </a:lnTo>
                    <a:lnTo>
                      <a:pt x="1099" y="641"/>
                    </a:lnTo>
                    <a:lnTo>
                      <a:pt x="1100" y="641"/>
                    </a:lnTo>
                    <a:lnTo>
                      <a:pt x="1100" y="640"/>
                    </a:lnTo>
                    <a:lnTo>
                      <a:pt x="1101" y="638"/>
                    </a:lnTo>
                    <a:lnTo>
                      <a:pt x="1101" y="638"/>
                    </a:lnTo>
                    <a:lnTo>
                      <a:pt x="1101" y="636"/>
                    </a:lnTo>
                    <a:lnTo>
                      <a:pt x="1102" y="636"/>
                    </a:lnTo>
                    <a:lnTo>
                      <a:pt x="1102" y="637"/>
                    </a:lnTo>
                    <a:lnTo>
                      <a:pt x="1102" y="637"/>
                    </a:lnTo>
                    <a:lnTo>
                      <a:pt x="1103" y="637"/>
                    </a:lnTo>
                    <a:lnTo>
                      <a:pt x="1103" y="637"/>
                    </a:lnTo>
                    <a:lnTo>
                      <a:pt x="1103" y="637"/>
                    </a:lnTo>
                    <a:lnTo>
                      <a:pt x="1104" y="638"/>
                    </a:lnTo>
                    <a:lnTo>
                      <a:pt x="1104" y="638"/>
                    </a:lnTo>
                    <a:lnTo>
                      <a:pt x="1105" y="637"/>
                    </a:lnTo>
                    <a:lnTo>
                      <a:pt x="1105" y="636"/>
                    </a:lnTo>
                    <a:lnTo>
                      <a:pt x="1105" y="637"/>
                    </a:lnTo>
                    <a:lnTo>
                      <a:pt x="1106" y="637"/>
                    </a:lnTo>
                    <a:lnTo>
                      <a:pt x="1106" y="638"/>
                    </a:lnTo>
                    <a:lnTo>
                      <a:pt x="1106" y="638"/>
                    </a:lnTo>
                    <a:lnTo>
                      <a:pt x="1108" y="639"/>
                    </a:lnTo>
                    <a:lnTo>
                      <a:pt x="1108" y="640"/>
                    </a:lnTo>
                    <a:lnTo>
                      <a:pt x="1108" y="640"/>
                    </a:lnTo>
                    <a:lnTo>
                      <a:pt x="1109" y="639"/>
                    </a:lnTo>
                    <a:lnTo>
                      <a:pt x="1109" y="639"/>
                    </a:lnTo>
                    <a:lnTo>
                      <a:pt x="1110" y="637"/>
                    </a:lnTo>
                    <a:lnTo>
                      <a:pt x="1110" y="637"/>
                    </a:lnTo>
                    <a:lnTo>
                      <a:pt x="1110" y="636"/>
                    </a:lnTo>
                    <a:lnTo>
                      <a:pt x="1111" y="636"/>
                    </a:lnTo>
                    <a:lnTo>
                      <a:pt x="1111" y="636"/>
                    </a:lnTo>
                    <a:lnTo>
                      <a:pt x="1111" y="634"/>
                    </a:lnTo>
                    <a:lnTo>
                      <a:pt x="1112" y="634"/>
                    </a:lnTo>
                    <a:lnTo>
                      <a:pt x="1112" y="633"/>
                    </a:lnTo>
                    <a:lnTo>
                      <a:pt x="1113" y="637"/>
                    </a:lnTo>
                    <a:lnTo>
                      <a:pt x="1113" y="636"/>
                    </a:lnTo>
                    <a:lnTo>
                      <a:pt x="1113" y="637"/>
                    </a:lnTo>
                    <a:lnTo>
                      <a:pt x="1114" y="637"/>
                    </a:lnTo>
                    <a:lnTo>
                      <a:pt x="1114" y="636"/>
                    </a:lnTo>
                    <a:lnTo>
                      <a:pt x="1114" y="636"/>
                    </a:lnTo>
                    <a:lnTo>
                      <a:pt x="1115" y="636"/>
                    </a:lnTo>
                    <a:lnTo>
                      <a:pt x="1115" y="636"/>
                    </a:lnTo>
                    <a:lnTo>
                      <a:pt x="1115" y="636"/>
                    </a:lnTo>
                    <a:lnTo>
                      <a:pt x="1117" y="634"/>
                    </a:lnTo>
                    <a:lnTo>
                      <a:pt x="1117" y="633"/>
                    </a:lnTo>
                    <a:lnTo>
                      <a:pt x="1118" y="634"/>
                    </a:lnTo>
                    <a:lnTo>
                      <a:pt x="1118" y="636"/>
                    </a:lnTo>
                    <a:lnTo>
                      <a:pt x="1118" y="636"/>
                    </a:lnTo>
                    <a:lnTo>
                      <a:pt x="1119" y="636"/>
                    </a:lnTo>
                    <a:lnTo>
                      <a:pt x="1119" y="636"/>
                    </a:lnTo>
                    <a:lnTo>
                      <a:pt x="1119" y="636"/>
                    </a:lnTo>
                    <a:lnTo>
                      <a:pt x="1120" y="634"/>
                    </a:lnTo>
                    <a:lnTo>
                      <a:pt x="1120" y="633"/>
                    </a:lnTo>
                    <a:lnTo>
                      <a:pt x="1120" y="634"/>
                    </a:lnTo>
                    <a:lnTo>
                      <a:pt x="1121" y="636"/>
                    </a:lnTo>
                    <a:lnTo>
                      <a:pt x="1121" y="636"/>
                    </a:lnTo>
                    <a:lnTo>
                      <a:pt x="1122" y="638"/>
                    </a:lnTo>
                    <a:lnTo>
                      <a:pt x="1122" y="639"/>
                    </a:lnTo>
                    <a:lnTo>
                      <a:pt x="1122" y="640"/>
                    </a:lnTo>
                    <a:lnTo>
                      <a:pt x="1123" y="642"/>
                    </a:lnTo>
                    <a:lnTo>
                      <a:pt x="1123" y="642"/>
                    </a:lnTo>
                    <a:lnTo>
                      <a:pt x="1123" y="643"/>
                    </a:lnTo>
                    <a:lnTo>
                      <a:pt x="1124" y="643"/>
                    </a:lnTo>
                    <a:lnTo>
                      <a:pt x="1124" y="645"/>
                    </a:lnTo>
                    <a:lnTo>
                      <a:pt x="1124" y="645"/>
                    </a:lnTo>
                    <a:lnTo>
                      <a:pt x="1126" y="643"/>
                    </a:lnTo>
                    <a:lnTo>
                      <a:pt x="1126" y="642"/>
                    </a:lnTo>
                    <a:lnTo>
                      <a:pt x="1127" y="642"/>
                    </a:lnTo>
                    <a:lnTo>
                      <a:pt x="1127" y="638"/>
                    </a:lnTo>
                    <a:lnTo>
                      <a:pt x="1127" y="638"/>
                    </a:lnTo>
                    <a:lnTo>
                      <a:pt x="1128" y="638"/>
                    </a:lnTo>
                    <a:lnTo>
                      <a:pt x="1128" y="634"/>
                    </a:lnTo>
                    <a:lnTo>
                      <a:pt x="1128" y="634"/>
                    </a:lnTo>
                    <a:lnTo>
                      <a:pt x="1129" y="633"/>
                    </a:lnTo>
                    <a:lnTo>
                      <a:pt x="1129" y="636"/>
                    </a:lnTo>
                    <a:lnTo>
                      <a:pt x="1129" y="639"/>
                    </a:lnTo>
                    <a:lnTo>
                      <a:pt x="1130" y="642"/>
                    </a:lnTo>
                    <a:lnTo>
                      <a:pt x="1130" y="643"/>
                    </a:lnTo>
                    <a:lnTo>
                      <a:pt x="1131" y="645"/>
                    </a:lnTo>
                    <a:lnTo>
                      <a:pt x="1131" y="643"/>
                    </a:lnTo>
                    <a:lnTo>
                      <a:pt x="1131" y="645"/>
                    </a:lnTo>
                    <a:lnTo>
                      <a:pt x="1132" y="642"/>
                    </a:lnTo>
                    <a:lnTo>
                      <a:pt x="1132" y="640"/>
                    </a:lnTo>
                    <a:lnTo>
                      <a:pt x="1132" y="640"/>
                    </a:lnTo>
                    <a:lnTo>
                      <a:pt x="1133" y="639"/>
                    </a:lnTo>
                    <a:lnTo>
                      <a:pt x="1133" y="636"/>
                    </a:lnTo>
                    <a:lnTo>
                      <a:pt x="1133" y="637"/>
                    </a:lnTo>
                    <a:lnTo>
                      <a:pt x="1135" y="637"/>
                    </a:lnTo>
                    <a:lnTo>
                      <a:pt x="1135" y="637"/>
                    </a:lnTo>
                    <a:lnTo>
                      <a:pt x="1136" y="636"/>
                    </a:lnTo>
                    <a:lnTo>
                      <a:pt x="1136" y="634"/>
                    </a:lnTo>
                    <a:lnTo>
                      <a:pt x="1136" y="637"/>
                    </a:lnTo>
                    <a:lnTo>
                      <a:pt x="1137" y="636"/>
                    </a:lnTo>
                    <a:lnTo>
                      <a:pt x="1137" y="634"/>
                    </a:lnTo>
                    <a:lnTo>
                      <a:pt x="1137" y="636"/>
                    </a:lnTo>
                    <a:lnTo>
                      <a:pt x="1138" y="638"/>
                    </a:lnTo>
                    <a:lnTo>
                      <a:pt x="1138" y="637"/>
                    </a:lnTo>
                    <a:lnTo>
                      <a:pt x="1138" y="638"/>
                    </a:lnTo>
                    <a:lnTo>
                      <a:pt x="1139" y="638"/>
                    </a:lnTo>
                    <a:lnTo>
                      <a:pt x="1139" y="639"/>
                    </a:lnTo>
                    <a:lnTo>
                      <a:pt x="1140" y="639"/>
                    </a:lnTo>
                    <a:lnTo>
                      <a:pt x="1140" y="639"/>
                    </a:lnTo>
                    <a:lnTo>
                      <a:pt x="1140" y="638"/>
                    </a:lnTo>
                    <a:lnTo>
                      <a:pt x="1141" y="639"/>
                    </a:lnTo>
                    <a:lnTo>
                      <a:pt x="1141" y="640"/>
                    </a:lnTo>
                    <a:lnTo>
                      <a:pt x="1141" y="642"/>
                    </a:lnTo>
                    <a:lnTo>
                      <a:pt x="1142" y="641"/>
                    </a:lnTo>
                    <a:lnTo>
                      <a:pt x="1142" y="640"/>
                    </a:lnTo>
                    <a:lnTo>
                      <a:pt x="1142" y="639"/>
                    </a:lnTo>
                    <a:lnTo>
                      <a:pt x="1144" y="640"/>
                    </a:lnTo>
                    <a:lnTo>
                      <a:pt x="1144" y="639"/>
                    </a:lnTo>
                    <a:lnTo>
                      <a:pt x="1145" y="639"/>
                    </a:lnTo>
                    <a:lnTo>
                      <a:pt x="1145" y="639"/>
                    </a:lnTo>
                    <a:lnTo>
                      <a:pt x="1145" y="639"/>
                    </a:lnTo>
                    <a:lnTo>
                      <a:pt x="1146" y="639"/>
                    </a:lnTo>
                    <a:lnTo>
                      <a:pt x="1146" y="642"/>
                    </a:lnTo>
                    <a:lnTo>
                      <a:pt x="1146" y="643"/>
                    </a:lnTo>
                    <a:lnTo>
                      <a:pt x="1147" y="642"/>
                    </a:lnTo>
                    <a:lnTo>
                      <a:pt x="1147" y="642"/>
                    </a:lnTo>
                    <a:lnTo>
                      <a:pt x="1147" y="641"/>
                    </a:lnTo>
                    <a:lnTo>
                      <a:pt x="1148" y="641"/>
                    </a:lnTo>
                    <a:lnTo>
                      <a:pt x="1148" y="640"/>
                    </a:lnTo>
                    <a:lnTo>
                      <a:pt x="1149" y="639"/>
                    </a:lnTo>
                    <a:lnTo>
                      <a:pt x="1149" y="638"/>
                    </a:lnTo>
                    <a:lnTo>
                      <a:pt x="1149" y="637"/>
                    </a:lnTo>
                    <a:lnTo>
                      <a:pt x="1150" y="637"/>
                    </a:lnTo>
                    <a:lnTo>
                      <a:pt x="1150" y="637"/>
                    </a:lnTo>
                    <a:lnTo>
                      <a:pt x="1150" y="636"/>
                    </a:lnTo>
                    <a:lnTo>
                      <a:pt x="1151" y="634"/>
                    </a:lnTo>
                    <a:lnTo>
                      <a:pt x="1151" y="636"/>
                    </a:lnTo>
                    <a:lnTo>
                      <a:pt x="1151" y="636"/>
                    </a:lnTo>
                    <a:lnTo>
                      <a:pt x="1153" y="634"/>
                    </a:lnTo>
                    <a:lnTo>
                      <a:pt x="1153" y="633"/>
                    </a:lnTo>
                    <a:lnTo>
                      <a:pt x="1154" y="637"/>
                    </a:lnTo>
                    <a:lnTo>
                      <a:pt x="1154" y="637"/>
                    </a:lnTo>
                    <a:lnTo>
                      <a:pt x="1154" y="637"/>
                    </a:lnTo>
                    <a:lnTo>
                      <a:pt x="1155" y="638"/>
                    </a:lnTo>
                    <a:lnTo>
                      <a:pt x="1155" y="640"/>
                    </a:lnTo>
                    <a:lnTo>
                      <a:pt x="1155" y="640"/>
                    </a:lnTo>
                    <a:lnTo>
                      <a:pt x="1156" y="639"/>
                    </a:lnTo>
                    <a:lnTo>
                      <a:pt x="1156" y="640"/>
                    </a:lnTo>
                    <a:lnTo>
                      <a:pt x="1157" y="641"/>
                    </a:lnTo>
                    <a:lnTo>
                      <a:pt x="1157" y="642"/>
                    </a:lnTo>
                    <a:lnTo>
                      <a:pt x="1157" y="645"/>
                    </a:lnTo>
                    <a:lnTo>
                      <a:pt x="1158" y="646"/>
                    </a:lnTo>
                    <a:lnTo>
                      <a:pt x="1158" y="645"/>
                    </a:lnTo>
                    <a:lnTo>
                      <a:pt x="1158" y="645"/>
                    </a:lnTo>
                    <a:lnTo>
                      <a:pt x="1159" y="645"/>
                    </a:lnTo>
                    <a:lnTo>
                      <a:pt x="1159" y="645"/>
                    </a:lnTo>
                    <a:lnTo>
                      <a:pt x="1159" y="645"/>
                    </a:lnTo>
                    <a:lnTo>
                      <a:pt x="1160" y="643"/>
                    </a:lnTo>
                    <a:lnTo>
                      <a:pt x="1160" y="645"/>
                    </a:lnTo>
                    <a:lnTo>
                      <a:pt x="1162" y="645"/>
                    </a:lnTo>
                    <a:lnTo>
                      <a:pt x="1162" y="645"/>
                    </a:lnTo>
                    <a:lnTo>
                      <a:pt x="1162" y="641"/>
                    </a:lnTo>
                    <a:lnTo>
                      <a:pt x="1163" y="640"/>
                    </a:lnTo>
                    <a:lnTo>
                      <a:pt x="1163" y="639"/>
                    </a:lnTo>
                    <a:lnTo>
                      <a:pt x="1163" y="637"/>
                    </a:lnTo>
                    <a:lnTo>
                      <a:pt x="1164" y="636"/>
                    </a:lnTo>
                    <a:lnTo>
                      <a:pt x="1164" y="634"/>
                    </a:lnTo>
                    <a:lnTo>
                      <a:pt x="1164" y="634"/>
                    </a:lnTo>
                    <a:lnTo>
                      <a:pt x="1165" y="636"/>
                    </a:lnTo>
                    <a:lnTo>
                      <a:pt x="1165" y="637"/>
                    </a:lnTo>
                    <a:lnTo>
                      <a:pt x="1166" y="636"/>
                    </a:lnTo>
                    <a:lnTo>
                      <a:pt x="1166" y="637"/>
                    </a:lnTo>
                    <a:lnTo>
                      <a:pt x="1166" y="636"/>
                    </a:lnTo>
                    <a:lnTo>
                      <a:pt x="1167" y="636"/>
                    </a:lnTo>
                    <a:lnTo>
                      <a:pt x="1167" y="637"/>
                    </a:lnTo>
                    <a:lnTo>
                      <a:pt x="1167" y="636"/>
                    </a:lnTo>
                    <a:lnTo>
                      <a:pt x="1168" y="638"/>
                    </a:lnTo>
                    <a:lnTo>
                      <a:pt x="1168" y="639"/>
                    </a:lnTo>
                    <a:lnTo>
                      <a:pt x="1168" y="638"/>
                    </a:lnTo>
                    <a:lnTo>
                      <a:pt x="1169" y="640"/>
                    </a:lnTo>
                    <a:lnTo>
                      <a:pt x="1169" y="642"/>
                    </a:lnTo>
                    <a:lnTo>
                      <a:pt x="1171" y="641"/>
                    </a:lnTo>
                    <a:lnTo>
                      <a:pt x="1171" y="640"/>
                    </a:lnTo>
                    <a:lnTo>
                      <a:pt x="1171" y="638"/>
                    </a:lnTo>
                    <a:lnTo>
                      <a:pt x="1172" y="636"/>
                    </a:lnTo>
                    <a:lnTo>
                      <a:pt x="1172" y="632"/>
                    </a:lnTo>
                    <a:lnTo>
                      <a:pt x="1172" y="632"/>
                    </a:lnTo>
                    <a:lnTo>
                      <a:pt x="1173" y="633"/>
                    </a:lnTo>
                    <a:lnTo>
                      <a:pt x="1173" y="634"/>
                    </a:lnTo>
                    <a:lnTo>
                      <a:pt x="1173" y="637"/>
                    </a:lnTo>
                    <a:lnTo>
                      <a:pt x="1174" y="636"/>
                    </a:lnTo>
                    <a:lnTo>
                      <a:pt x="1174" y="636"/>
                    </a:lnTo>
                    <a:lnTo>
                      <a:pt x="1175" y="637"/>
                    </a:lnTo>
                    <a:lnTo>
                      <a:pt x="1175" y="637"/>
                    </a:lnTo>
                    <a:lnTo>
                      <a:pt x="1175" y="639"/>
                    </a:lnTo>
                    <a:lnTo>
                      <a:pt x="1176" y="637"/>
                    </a:lnTo>
                    <a:lnTo>
                      <a:pt x="1176" y="637"/>
                    </a:lnTo>
                    <a:lnTo>
                      <a:pt x="1176" y="639"/>
                    </a:lnTo>
                    <a:lnTo>
                      <a:pt x="1177" y="638"/>
                    </a:lnTo>
                    <a:lnTo>
                      <a:pt x="1177" y="638"/>
                    </a:lnTo>
                    <a:lnTo>
                      <a:pt x="1177" y="639"/>
                    </a:lnTo>
                    <a:lnTo>
                      <a:pt x="1178" y="640"/>
                    </a:lnTo>
                    <a:lnTo>
                      <a:pt x="1178" y="640"/>
                    </a:lnTo>
                    <a:lnTo>
                      <a:pt x="1180" y="640"/>
                    </a:lnTo>
                    <a:lnTo>
                      <a:pt x="1180" y="642"/>
                    </a:lnTo>
                    <a:lnTo>
                      <a:pt x="1180" y="642"/>
                    </a:lnTo>
                    <a:lnTo>
                      <a:pt x="1181" y="640"/>
                    </a:lnTo>
                    <a:lnTo>
                      <a:pt x="1181" y="639"/>
                    </a:lnTo>
                    <a:lnTo>
                      <a:pt x="1181" y="639"/>
                    </a:lnTo>
                    <a:lnTo>
                      <a:pt x="1182" y="640"/>
                    </a:lnTo>
                    <a:lnTo>
                      <a:pt x="1182" y="638"/>
                    </a:lnTo>
                    <a:lnTo>
                      <a:pt x="1182" y="638"/>
                    </a:lnTo>
                    <a:lnTo>
                      <a:pt x="1183" y="638"/>
                    </a:lnTo>
                    <a:lnTo>
                      <a:pt x="1183" y="638"/>
                    </a:lnTo>
                    <a:lnTo>
                      <a:pt x="1184" y="637"/>
                    </a:lnTo>
                    <a:lnTo>
                      <a:pt x="1184" y="636"/>
                    </a:lnTo>
                    <a:lnTo>
                      <a:pt x="1184" y="636"/>
                    </a:lnTo>
                    <a:lnTo>
                      <a:pt x="1185" y="638"/>
                    </a:lnTo>
                    <a:lnTo>
                      <a:pt x="1185" y="637"/>
                    </a:lnTo>
                    <a:lnTo>
                      <a:pt x="1185" y="637"/>
                    </a:lnTo>
                    <a:lnTo>
                      <a:pt x="1186" y="638"/>
                    </a:lnTo>
                    <a:lnTo>
                      <a:pt x="1186" y="637"/>
                    </a:lnTo>
                    <a:lnTo>
                      <a:pt x="1186" y="634"/>
                    </a:lnTo>
                    <a:lnTo>
                      <a:pt x="1187" y="634"/>
                    </a:lnTo>
                    <a:lnTo>
                      <a:pt x="1187" y="636"/>
                    </a:lnTo>
                    <a:lnTo>
                      <a:pt x="1189" y="636"/>
                    </a:lnTo>
                    <a:lnTo>
                      <a:pt x="1189" y="636"/>
                    </a:lnTo>
                    <a:lnTo>
                      <a:pt x="1189" y="636"/>
                    </a:lnTo>
                    <a:lnTo>
                      <a:pt x="1190" y="637"/>
                    </a:lnTo>
                    <a:lnTo>
                      <a:pt x="1190" y="639"/>
                    </a:lnTo>
                    <a:lnTo>
                      <a:pt x="1190" y="642"/>
                    </a:lnTo>
                    <a:lnTo>
                      <a:pt x="1191" y="642"/>
                    </a:lnTo>
                    <a:lnTo>
                      <a:pt x="1191" y="640"/>
                    </a:lnTo>
                    <a:lnTo>
                      <a:pt x="1191" y="642"/>
                    </a:lnTo>
                    <a:lnTo>
                      <a:pt x="1192" y="640"/>
                    </a:lnTo>
                    <a:lnTo>
                      <a:pt x="1192" y="639"/>
                    </a:lnTo>
                    <a:lnTo>
                      <a:pt x="1193" y="640"/>
                    </a:lnTo>
                    <a:lnTo>
                      <a:pt x="1193" y="639"/>
                    </a:lnTo>
                    <a:lnTo>
                      <a:pt x="1193" y="639"/>
                    </a:lnTo>
                    <a:lnTo>
                      <a:pt x="1194" y="639"/>
                    </a:lnTo>
                    <a:lnTo>
                      <a:pt x="1194" y="637"/>
                    </a:lnTo>
                    <a:lnTo>
                      <a:pt x="1194" y="637"/>
                    </a:lnTo>
                    <a:lnTo>
                      <a:pt x="1195" y="637"/>
                    </a:lnTo>
                    <a:lnTo>
                      <a:pt x="1195" y="636"/>
                    </a:lnTo>
                    <a:lnTo>
                      <a:pt x="1195" y="637"/>
                    </a:lnTo>
                    <a:lnTo>
                      <a:pt x="1196" y="637"/>
                    </a:lnTo>
                    <a:lnTo>
                      <a:pt x="1196" y="636"/>
                    </a:lnTo>
                    <a:lnTo>
                      <a:pt x="1198" y="636"/>
                    </a:lnTo>
                    <a:lnTo>
                      <a:pt x="1198" y="636"/>
                    </a:lnTo>
                    <a:lnTo>
                      <a:pt x="1198" y="634"/>
                    </a:lnTo>
                    <a:lnTo>
                      <a:pt x="1199" y="631"/>
                    </a:lnTo>
                    <a:lnTo>
                      <a:pt x="1199" y="631"/>
                    </a:lnTo>
                    <a:lnTo>
                      <a:pt x="1199" y="630"/>
                    </a:lnTo>
                    <a:lnTo>
                      <a:pt x="1200" y="631"/>
                    </a:lnTo>
                    <a:lnTo>
                      <a:pt x="1200" y="631"/>
                    </a:lnTo>
                    <a:lnTo>
                      <a:pt x="1201" y="631"/>
                    </a:lnTo>
                    <a:lnTo>
                      <a:pt x="1201" y="631"/>
                    </a:lnTo>
                    <a:lnTo>
                      <a:pt x="1201" y="631"/>
                    </a:lnTo>
                    <a:lnTo>
                      <a:pt x="1202" y="633"/>
                    </a:lnTo>
                    <a:lnTo>
                      <a:pt x="1202" y="634"/>
                    </a:lnTo>
                    <a:lnTo>
                      <a:pt x="1202" y="636"/>
                    </a:lnTo>
                    <a:lnTo>
                      <a:pt x="1203" y="637"/>
                    </a:lnTo>
                    <a:lnTo>
                      <a:pt x="1203" y="637"/>
                    </a:lnTo>
                    <a:lnTo>
                      <a:pt x="1203" y="636"/>
                    </a:lnTo>
                    <a:lnTo>
                      <a:pt x="1204" y="637"/>
                    </a:lnTo>
                    <a:lnTo>
                      <a:pt x="1204" y="638"/>
                    </a:lnTo>
                    <a:lnTo>
                      <a:pt x="1205" y="638"/>
                    </a:lnTo>
                    <a:lnTo>
                      <a:pt x="1205" y="638"/>
                    </a:lnTo>
                    <a:lnTo>
                      <a:pt x="1205" y="637"/>
                    </a:lnTo>
                    <a:lnTo>
                      <a:pt x="1207" y="638"/>
                    </a:lnTo>
                    <a:lnTo>
                      <a:pt x="1207" y="639"/>
                    </a:lnTo>
                    <a:lnTo>
                      <a:pt x="1207" y="640"/>
                    </a:lnTo>
                    <a:lnTo>
                      <a:pt x="1208" y="639"/>
                    </a:lnTo>
                    <a:lnTo>
                      <a:pt x="1208" y="637"/>
                    </a:lnTo>
                    <a:lnTo>
                      <a:pt x="1208" y="634"/>
                    </a:lnTo>
                    <a:lnTo>
                      <a:pt x="1209" y="633"/>
                    </a:lnTo>
                    <a:lnTo>
                      <a:pt x="1209" y="631"/>
                    </a:lnTo>
                    <a:lnTo>
                      <a:pt x="1210" y="631"/>
                    </a:lnTo>
                    <a:lnTo>
                      <a:pt x="1210" y="630"/>
                    </a:lnTo>
                    <a:lnTo>
                      <a:pt x="1210" y="629"/>
                    </a:lnTo>
                    <a:lnTo>
                      <a:pt x="1211" y="629"/>
                    </a:lnTo>
                    <a:lnTo>
                      <a:pt x="1211" y="630"/>
                    </a:lnTo>
                    <a:lnTo>
                      <a:pt x="1211" y="631"/>
                    </a:lnTo>
                    <a:lnTo>
                      <a:pt x="1212" y="631"/>
                    </a:lnTo>
                    <a:lnTo>
                      <a:pt x="1212" y="631"/>
                    </a:lnTo>
                    <a:lnTo>
                      <a:pt x="1212" y="632"/>
                    </a:lnTo>
                    <a:lnTo>
                      <a:pt x="1213" y="633"/>
                    </a:lnTo>
                    <a:lnTo>
                      <a:pt x="1213" y="636"/>
                    </a:lnTo>
                    <a:lnTo>
                      <a:pt x="1214" y="634"/>
                    </a:lnTo>
                    <a:lnTo>
                      <a:pt x="1214" y="636"/>
                    </a:lnTo>
                    <a:lnTo>
                      <a:pt x="1214" y="634"/>
                    </a:lnTo>
                    <a:lnTo>
                      <a:pt x="1216" y="636"/>
                    </a:lnTo>
                    <a:lnTo>
                      <a:pt x="1216" y="633"/>
                    </a:lnTo>
                    <a:lnTo>
                      <a:pt x="1216" y="631"/>
                    </a:lnTo>
                    <a:lnTo>
                      <a:pt x="1217" y="632"/>
                    </a:lnTo>
                    <a:lnTo>
                      <a:pt x="1217" y="631"/>
                    </a:lnTo>
                    <a:lnTo>
                      <a:pt x="1217" y="631"/>
                    </a:lnTo>
                    <a:lnTo>
                      <a:pt x="1218" y="630"/>
                    </a:lnTo>
                    <a:lnTo>
                      <a:pt x="1218" y="628"/>
                    </a:lnTo>
                    <a:lnTo>
                      <a:pt x="1219" y="625"/>
                    </a:lnTo>
                    <a:lnTo>
                      <a:pt x="1219" y="625"/>
                    </a:lnTo>
                    <a:lnTo>
                      <a:pt x="1219" y="627"/>
                    </a:lnTo>
                    <a:lnTo>
                      <a:pt x="1220" y="628"/>
                    </a:lnTo>
                    <a:lnTo>
                      <a:pt x="1220" y="627"/>
                    </a:lnTo>
                    <a:lnTo>
                      <a:pt x="1220" y="627"/>
                    </a:lnTo>
                    <a:lnTo>
                      <a:pt x="1221" y="625"/>
                    </a:lnTo>
                    <a:lnTo>
                      <a:pt x="1221" y="623"/>
                    </a:lnTo>
                    <a:lnTo>
                      <a:pt x="1221" y="625"/>
                    </a:lnTo>
                    <a:lnTo>
                      <a:pt x="1222" y="625"/>
                    </a:lnTo>
                    <a:lnTo>
                      <a:pt x="1222" y="628"/>
                    </a:lnTo>
                    <a:lnTo>
                      <a:pt x="1223" y="630"/>
                    </a:lnTo>
                    <a:lnTo>
                      <a:pt x="1223" y="633"/>
                    </a:lnTo>
                    <a:lnTo>
                      <a:pt x="1223" y="632"/>
                    </a:lnTo>
                    <a:lnTo>
                      <a:pt x="1225" y="631"/>
                    </a:lnTo>
                    <a:lnTo>
                      <a:pt x="1225" y="630"/>
                    </a:lnTo>
                    <a:lnTo>
                      <a:pt x="1225" y="631"/>
                    </a:lnTo>
                    <a:lnTo>
                      <a:pt x="1226" y="630"/>
                    </a:lnTo>
                    <a:lnTo>
                      <a:pt x="1226" y="630"/>
                    </a:lnTo>
                    <a:lnTo>
                      <a:pt x="1226" y="628"/>
                    </a:lnTo>
                    <a:lnTo>
                      <a:pt x="1227" y="628"/>
                    </a:lnTo>
                    <a:lnTo>
                      <a:pt x="1227" y="627"/>
                    </a:lnTo>
                    <a:lnTo>
                      <a:pt x="1228" y="627"/>
                    </a:lnTo>
                    <a:lnTo>
                      <a:pt x="1228" y="627"/>
                    </a:lnTo>
                    <a:lnTo>
                      <a:pt x="1228" y="627"/>
                    </a:lnTo>
                    <a:lnTo>
                      <a:pt x="1229" y="625"/>
                    </a:lnTo>
                    <a:lnTo>
                      <a:pt x="1229" y="624"/>
                    </a:lnTo>
                    <a:lnTo>
                      <a:pt x="1229" y="624"/>
                    </a:lnTo>
                    <a:lnTo>
                      <a:pt x="1230" y="624"/>
                    </a:lnTo>
                    <a:lnTo>
                      <a:pt x="1230" y="622"/>
                    </a:lnTo>
                    <a:lnTo>
                      <a:pt x="1230" y="621"/>
                    </a:lnTo>
                    <a:lnTo>
                      <a:pt x="1231" y="620"/>
                    </a:lnTo>
                    <a:lnTo>
                      <a:pt x="1231" y="619"/>
                    </a:lnTo>
                    <a:lnTo>
                      <a:pt x="1232" y="616"/>
                    </a:lnTo>
                    <a:lnTo>
                      <a:pt x="1232" y="616"/>
                    </a:lnTo>
                    <a:lnTo>
                      <a:pt x="1232" y="615"/>
                    </a:lnTo>
                    <a:lnTo>
                      <a:pt x="1234" y="616"/>
                    </a:lnTo>
                    <a:lnTo>
                      <a:pt x="1234" y="619"/>
                    </a:lnTo>
                    <a:lnTo>
                      <a:pt x="1234" y="620"/>
                    </a:lnTo>
                    <a:lnTo>
                      <a:pt x="1235" y="621"/>
                    </a:lnTo>
                    <a:lnTo>
                      <a:pt x="1235" y="622"/>
                    </a:lnTo>
                    <a:lnTo>
                      <a:pt x="1235" y="621"/>
                    </a:lnTo>
                    <a:lnTo>
                      <a:pt x="1236" y="621"/>
                    </a:lnTo>
                    <a:lnTo>
                      <a:pt x="1236" y="620"/>
                    </a:lnTo>
                    <a:lnTo>
                      <a:pt x="1237" y="620"/>
                    </a:lnTo>
                    <a:lnTo>
                      <a:pt x="1237" y="619"/>
                    </a:lnTo>
                    <a:lnTo>
                      <a:pt x="1237" y="621"/>
                    </a:lnTo>
                    <a:lnTo>
                      <a:pt x="1238" y="623"/>
                    </a:lnTo>
                    <a:lnTo>
                      <a:pt x="1238" y="622"/>
                    </a:lnTo>
                    <a:lnTo>
                      <a:pt x="1238" y="624"/>
                    </a:lnTo>
                    <a:lnTo>
                      <a:pt x="1239" y="627"/>
                    </a:lnTo>
                    <a:lnTo>
                      <a:pt x="1239" y="627"/>
                    </a:lnTo>
                    <a:lnTo>
                      <a:pt x="1240" y="629"/>
                    </a:lnTo>
                    <a:lnTo>
                      <a:pt x="1240" y="628"/>
                    </a:lnTo>
                    <a:lnTo>
                      <a:pt x="1240" y="627"/>
                    </a:lnTo>
                    <a:lnTo>
                      <a:pt x="1241" y="627"/>
                    </a:lnTo>
                    <a:lnTo>
                      <a:pt x="1241" y="625"/>
                    </a:lnTo>
                    <a:lnTo>
                      <a:pt x="1241" y="624"/>
                    </a:lnTo>
                    <a:lnTo>
                      <a:pt x="1243" y="624"/>
                    </a:lnTo>
                    <a:lnTo>
                      <a:pt x="1243" y="624"/>
                    </a:lnTo>
                    <a:lnTo>
                      <a:pt x="1243" y="624"/>
                    </a:lnTo>
                    <a:lnTo>
                      <a:pt x="1244" y="624"/>
                    </a:lnTo>
                    <a:lnTo>
                      <a:pt x="1244" y="624"/>
                    </a:lnTo>
                    <a:lnTo>
                      <a:pt x="1245" y="622"/>
                    </a:lnTo>
                    <a:lnTo>
                      <a:pt x="1245" y="622"/>
                    </a:lnTo>
                    <a:lnTo>
                      <a:pt x="1245" y="618"/>
                    </a:lnTo>
                    <a:lnTo>
                      <a:pt x="1246" y="618"/>
                    </a:lnTo>
                    <a:lnTo>
                      <a:pt x="1246" y="616"/>
                    </a:lnTo>
                    <a:lnTo>
                      <a:pt x="1246" y="616"/>
                    </a:lnTo>
                    <a:lnTo>
                      <a:pt x="1247" y="615"/>
                    </a:lnTo>
                    <a:lnTo>
                      <a:pt x="1247" y="619"/>
                    </a:lnTo>
                    <a:lnTo>
                      <a:pt x="1247" y="619"/>
                    </a:lnTo>
                    <a:lnTo>
                      <a:pt x="1248" y="619"/>
                    </a:lnTo>
                    <a:lnTo>
                      <a:pt x="1248" y="618"/>
                    </a:lnTo>
                    <a:lnTo>
                      <a:pt x="1249" y="616"/>
                    </a:lnTo>
                    <a:lnTo>
                      <a:pt x="1249" y="616"/>
                    </a:lnTo>
                    <a:lnTo>
                      <a:pt x="1249" y="618"/>
                    </a:lnTo>
                    <a:lnTo>
                      <a:pt x="1250" y="620"/>
                    </a:lnTo>
                    <a:lnTo>
                      <a:pt x="1250" y="622"/>
                    </a:lnTo>
                    <a:lnTo>
                      <a:pt x="1250" y="624"/>
                    </a:lnTo>
                    <a:lnTo>
                      <a:pt x="1252" y="627"/>
                    </a:lnTo>
                    <a:lnTo>
                      <a:pt x="1252" y="627"/>
                    </a:lnTo>
                    <a:lnTo>
                      <a:pt x="1252" y="628"/>
                    </a:lnTo>
                    <a:lnTo>
                      <a:pt x="1253" y="625"/>
                    </a:lnTo>
                    <a:lnTo>
                      <a:pt x="1253" y="621"/>
                    </a:lnTo>
                    <a:lnTo>
                      <a:pt x="1254" y="621"/>
                    </a:lnTo>
                    <a:lnTo>
                      <a:pt x="1254" y="621"/>
                    </a:lnTo>
                    <a:lnTo>
                      <a:pt x="1254" y="621"/>
                    </a:lnTo>
                    <a:lnTo>
                      <a:pt x="1255" y="620"/>
                    </a:lnTo>
                    <a:lnTo>
                      <a:pt x="1255" y="619"/>
                    </a:lnTo>
                    <a:lnTo>
                      <a:pt x="1255" y="620"/>
                    </a:lnTo>
                    <a:lnTo>
                      <a:pt x="1256" y="618"/>
                    </a:lnTo>
                    <a:lnTo>
                      <a:pt x="1256" y="616"/>
                    </a:lnTo>
                    <a:lnTo>
                      <a:pt x="1256" y="616"/>
                    </a:lnTo>
                    <a:lnTo>
                      <a:pt x="1257" y="616"/>
                    </a:lnTo>
                    <a:lnTo>
                      <a:pt x="1257" y="618"/>
                    </a:lnTo>
                    <a:lnTo>
                      <a:pt x="1258" y="619"/>
                    </a:lnTo>
                    <a:lnTo>
                      <a:pt x="1258" y="619"/>
                    </a:lnTo>
                    <a:lnTo>
                      <a:pt x="1258" y="618"/>
                    </a:lnTo>
                    <a:lnTo>
                      <a:pt x="1259" y="616"/>
                    </a:lnTo>
                    <a:lnTo>
                      <a:pt x="1259" y="616"/>
                    </a:lnTo>
                    <a:lnTo>
                      <a:pt x="1259" y="616"/>
                    </a:lnTo>
                    <a:lnTo>
                      <a:pt x="1261" y="618"/>
                    </a:lnTo>
                    <a:lnTo>
                      <a:pt x="1261" y="619"/>
                    </a:lnTo>
                    <a:lnTo>
                      <a:pt x="1261" y="620"/>
                    </a:lnTo>
                    <a:lnTo>
                      <a:pt x="1262" y="621"/>
                    </a:lnTo>
                    <a:lnTo>
                      <a:pt x="1262" y="620"/>
                    </a:lnTo>
                    <a:lnTo>
                      <a:pt x="1263" y="619"/>
                    </a:lnTo>
                    <a:lnTo>
                      <a:pt x="1263" y="620"/>
                    </a:lnTo>
                    <a:lnTo>
                      <a:pt x="1263" y="619"/>
                    </a:lnTo>
                    <a:lnTo>
                      <a:pt x="1264" y="620"/>
                    </a:lnTo>
                    <a:lnTo>
                      <a:pt x="1264" y="620"/>
                    </a:lnTo>
                    <a:lnTo>
                      <a:pt x="1264" y="619"/>
                    </a:lnTo>
                    <a:lnTo>
                      <a:pt x="1265" y="620"/>
                    </a:lnTo>
                    <a:lnTo>
                      <a:pt x="1265" y="620"/>
                    </a:lnTo>
                    <a:lnTo>
                      <a:pt x="1265" y="622"/>
                    </a:lnTo>
                    <a:lnTo>
                      <a:pt x="1266" y="622"/>
                    </a:lnTo>
                    <a:lnTo>
                      <a:pt x="1266" y="622"/>
                    </a:lnTo>
                    <a:lnTo>
                      <a:pt x="1267" y="623"/>
                    </a:lnTo>
                    <a:lnTo>
                      <a:pt x="1267" y="623"/>
                    </a:lnTo>
                    <a:lnTo>
                      <a:pt x="1267" y="621"/>
                    </a:lnTo>
                    <a:lnTo>
                      <a:pt x="1268" y="620"/>
                    </a:lnTo>
                    <a:lnTo>
                      <a:pt x="1268" y="616"/>
                    </a:lnTo>
                    <a:lnTo>
                      <a:pt x="1268" y="618"/>
                    </a:lnTo>
                    <a:lnTo>
                      <a:pt x="1270" y="616"/>
                    </a:lnTo>
                    <a:lnTo>
                      <a:pt x="1270" y="618"/>
                    </a:lnTo>
                    <a:lnTo>
                      <a:pt x="1270" y="619"/>
                    </a:lnTo>
                    <a:lnTo>
                      <a:pt x="1271" y="619"/>
                    </a:lnTo>
                    <a:lnTo>
                      <a:pt x="1271" y="620"/>
                    </a:lnTo>
                    <a:lnTo>
                      <a:pt x="1272" y="619"/>
                    </a:lnTo>
                    <a:lnTo>
                      <a:pt x="1272" y="616"/>
                    </a:lnTo>
                    <a:lnTo>
                      <a:pt x="1272" y="616"/>
                    </a:lnTo>
                    <a:lnTo>
                      <a:pt x="1273" y="616"/>
                    </a:lnTo>
                    <a:lnTo>
                      <a:pt x="1273" y="618"/>
                    </a:lnTo>
                    <a:lnTo>
                      <a:pt x="1273" y="618"/>
                    </a:lnTo>
                    <a:lnTo>
                      <a:pt x="1274" y="616"/>
                    </a:lnTo>
                    <a:lnTo>
                      <a:pt x="1274" y="613"/>
                    </a:lnTo>
                    <a:lnTo>
                      <a:pt x="1274" y="614"/>
                    </a:lnTo>
                    <a:lnTo>
                      <a:pt x="1275" y="613"/>
                    </a:lnTo>
                    <a:lnTo>
                      <a:pt x="1275" y="611"/>
                    </a:lnTo>
                    <a:lnTo>
                      <a:pt x="1276" y="612"/>
                    </a:lnTo>
                    <a:lnTo>
                      <a:pt x="1276" y="612"/>
                    </a:lnTo>
                    <a:lnTo>
                      <a:pt x="1276" y="612"/>
                    </a:lnTo>
                    <a:lnTo>
                      <a:pt x="1277" y="610"/>
                    </a:lnTo>
                    <a:lnTo>
                      <a:pt x="1277" y="611"/>
                    </a:lnTo>
                    <a:lnTo>
                      <a:pt x="1277" y="610"/>
                    </a:lnTo>
                    <a:lnTo>
                      <a:pt x="1279" y="609"/>
                    </a:lnTo>
                    <a:lnTo>
                      <a:pt x="1279" y="607"/>
                    </a:lnTo>
                    <a:lnTo>
                      <a:pt x="1279" y="607"/>
                    </a:lnTo>
                    <a:lnTo>
                      <a:pt x="1280" y="606"/>
                    </a:lnTo>
                    <a:lnTo>
                      <a:pt x="1280" y="605"/>
                    </a:lnTo>
                    <a:lnTo>
                      <a:pt x="1281" y="606"/>
                    </a:lnTo>
                    <a:lnTo>
                      <a:pt x="1281" y="604"/>
                    </a:lnTo>
                    <a:lnTo>
                      <a:pt x="1281" y="606"/>
                    </a:lnTo>
                    <a:lnTo>
                      <a:pt x="1282" y="607"/>
                    </a:lnTo>
                    <a:lnTo>
                      <a:pt x="1282" y="607"/>
                    </a:lnTo>
                    <a:lnTo>
                      <a:pt x="1282" y="604"/>
                    </a:lnTo>
                    <a:lnTo>
                      <a:pt x="1283" y="604"/>
                    </a:lnTo>
                    <a:lnTo>
                      <a:pt x="1283" y="605"/>
                    </a:lnTo>
                    <a:lnTo>
                      <a:pt x="1284" y="609"/>
                    </a:lnTo>
                    <a:lnTo>
                      <a:pt x="1284" y="611"/>
                    </a:lnTo>
                    <a:lnTo>
                      <a:pt x="1284" y="613"/>
                    </a:lnTo>
                    <a:lnTo>
                      <a:pt x="1285" y="613"/>
                    </a:lnTo>
                    <a:lnTo>
                      <a:pt x="1285" y="615"/>
                    </a:lnTo>
                    <a:lnTo>
                      <a:pt x="1285" y="616"/>
                    </a:lnTo>
                    <a:lnTo>
                      <a:pt x="1286" y="618"/>
                    </a:lnTo>
                    <a:lnTo>
                      <a:pt x="1286" y="619"/>
                    </a:lnTo>
                    <a:lnTo>
                      <a:pt x="1286" y="621"/>
                    </a:lnTo>
                    <a:lnTo>
                      <a:pt x="1288" y="621"/>
                    </a:lnTo>
                    <a:lnTo>
                      <a:pt x="1288" y="621"/>
                    </a:lnTo>
                    <a:lnTo>
                      <a:pt x="1289" y="620"/>
                    </a:lnTo>
                    <a:lnTo>
                      <a:pt x="1289" y="618"/>
                    </a:lnTo>
                    <a:lnTo>
                      <a:pt x="1289" y="615"/>
                    </a:lnTo>
                    <a:lnTo>
                      <a:pt x="1290" y="615"/>
                    </a:lnTo>
                    <a:lnTo>
                      <a:pt x="1290" y="614"/>
                    </a:lnTo>
                    <a:lnTo>
                      <a:pt x="1290" y="614"/>
                    </a:lnTo>
                    <a:lnTo>
                      <a:pt x="1291" y="615"/>
                    </a:lnTo>
                    <a:lnTo>
                      <a:pt x="1291" y="614"/>
                    </a:lnTo>
                    <a:lnTo>
                      <a:pt x="1291" y="613"/>
                    </a:lnTo>
                    <a:lnTo>
                      <a:pt x="1292" y="613"/>
                    </a:lnTo>
                    <a:lnTo>
                      <a:pt x="1292" y="613"/>
                    </a:lnTo>
                    <a:lnTo>
                      <a:pt x="1293" y="611"/>
                    </a:lnTo>
                    <a:lnTo>
                      <a:pt x="1293" y="612"/>
                    </a:lnTo>
                    <a:lnTo>
                      <a:pt x="1293" y="610"/>
                    </a:lnTo>
                    <a:lnTo>
                      <a:pt x="1294" y="609"/>
                    </a:lnTo>
                    <a:lnTo>
                      <a:pt x="1294" y="609"/>
                    </a:lnTo>
                    <a:lnTo>
                      <a:pt x="1294" y="611"/>
                    </a:lnTo>
                    <a:lnTo>
                      <a:pt x="1295" y="611"/>
                    </a:lnTo>
                    <a:lnTo>
                      <a:pt x="1295" y="609"/>
                    </a:lnTo>
                    <a:lnTo>
                      <a:pt x="1295" y="606"/>
                    </a:lnTo>
                    <a:lnTo>
                      <a:pt x="1297" y="607"/>
                    </a:lnTo>
                    <a:lnTo>
                      <a:pt x="1297" y="607"/>
                    </a:lnTo>
                    <a:lnTo>
                      <a:pt x="1298" y="607"/>
                    </a:lnTo>
                    <a:lnTo>
                      <a:pt x="1298" y="609"/>
                    </a:lnTo>
                    <a:lnTo>
                      <a:pt x="1298" y="606"/>
                    </a:lnTo>
                    <a:lnTo>
                      <a:pt x="1299" y="607"/>
                    </a:lnTo>
                    <a:lnTo>
                      <a:pt x="1299" y="604"/>
                    </a:lnTo>
                    <a:lnTo>
                      <a:pt x="1299" y="604"/>
                    </a:lnTo>
                    <a:lnTo>
                      <a:pt x="1300" y="604"/>
                    </a:lnTo>
                    <a:lnTo>
                      <a:pt x="1300" y="604"/>
                    </a:lnTo>
                    <a:lnTo>
                      <a:pt x="1300" y="604"/>
                    </a:lnTo>
                    <a:lnTo>
                      <a:pt x="1301" y="605"/>
                    </a:lnTo>
                    <a:lnTo>
                      <a:pt x="1301" y="605"/>
                    </a:lnTo>
                    <a:lnTo>
                      <a:pt x="1302" y="605"/>
                    </a:lnTo>
                    <a:lnTo>
                      <a:pt x="1302" y="606"/>
                    </a:lnTo>
                    <a:lnTo>
                      <a:pt x="1302" y="606"/>
                    </a:lnTo>
                    <a:lnTo>
                      <a:pt x="1303" y="610"/>
                    </a:lnTo>
                    <a:lnTo>
                      <a:pt x="1303" y="612"/>
                    </a:lnTo>
                    <a:lnTo>
                      <a:pt x="1303" y="614"/>
                    </a:lnTo>
                    <a:lnTo>
                      <a:pt x="1304" y="613"/>
                    </a:lnTo>
                    <a:lnTo>
                      <a:pt x="1304" y="612"/>
                    </a:lnTo>
                    <a:lnTo>
                      <a:pt x="1304" y="611"/>
                    </a:lnTo>
                    <a:lnTo>
                      <a:pt x="1306" y="611"/>
                    </a:lnTo>
                    <a:lnTo>
                      <a:pt x="1306" y="609"/>
                    </a:lnTo>
                    <a:lnTo>
                      <a:pt x="1307" y="607"/>
                    </a:lnTo>
                    <a:lnTo>
                      <a:pt x="1307" y="604"/>
                    </a:lnTo>
                    <a:lnTo>
                      <a:pt x="1307" y="603"/>
                    </a:lnTo>
                    <a:lnTo>
                      <a:pt x="1308" y="604"/>
                    </a:lnTo>
                    <a:lnTo>
                      <a:pt x="1308" y="606"/>
                    </a:lnTo>
                    <a:lnTo>
                      <a:pt x="1308" y="607"/>
                    </a:lnTo>
                    <a:lnTo>
                      <a:pt x="1309" y="607"/>
                    </a:lnTo>
                    <a:lnTo>
                      <a:pt x="1309" y="609"/>
                    </a:lnTo>
                    <a:lnTo>
                      <a:pt x="1309" y="609"/>
                    </a:lnTo>
                    <a:lnTo>
                      <a:pt x="1310" y="611"/>
                    </a:lnTo>
                    <a:lnTo>
                      <a:pt x="1310" y="610"/>
                    </a:lnTo>
                    <a:lnTo>
                      <a:pt x="1311" y="611"/>
                    </a:lnTo>
                    <a:lnTo>
                      <a:pt x="1311" y="609"/>
                    </a:lnTo>
                    <a:lnTo>
                      <a:pt x="1311" y="607"/>
                    </a:lnTo>
                    <a:lnTo>
                      <a:pt x="1312" y="606"/>
                    </a:lnTo>
                    <a:lnTo>
                      <a:pt x="1312" y="604"/>
                    </a:lnTo>
                    <a:lnTo>
                      <a:pt x="1312" y="604"/>
                    </a:lnTo>
                    <a:lnTo>
                      <a:pt x="1313" y="603"/>
                    </a:lnTo>
                    <a:lnTo>
                      <a:pt x="1313" y="602"/>
                    </a:lnTo>
                    <a:lnTo>
                      <a:pt x="1313" y="603"/>
                    </a:lnTo>
                    <a:lnTo>
                      <a:pt x="1315" y="603"/>
                    </a:lnTo>
                    <a:lnTo>
                      <a:pt x="1315" y="602"/>
                    </a:lnTo>
                    <a:lnTo>
                      <a:pt x="1316" y="600"/>
                    </a:lnTo>
                    <a:lnTo>
                      <a:pt x="1316" y="601"/>
                    </a:lnTo>
                    <a:lnTo>
                      <a:pt x="1316" y="603"/>
                    </a:lnTo>
                    <a:lnTo>
                      <a:pt x="1317" y="601"/>
                    </a:lnTo>
                    <a:lnTo>
                      <a:pt x="1317" y="602"/>
                    </a:lnTo>
                    <a:lnTo>
                      <a:pt x="1317" y="603"/>
                    </a:lnTo>
                    <a:lnTo>
                      <a:pt x="1318" y="603"/>
                    </a:lnTo>
                    <a:lnTo>
                      <a:pt x="1318" y="603"/>
                    </a:lnTo>
                    <a:lnTo>
                      <a:pt x="1318" y="604"/>
                    </a:lnTo>
                    <a:lnTo>
                      <a:pt x="1319" y="605"/>
                    </a:lnTo>
                    <a:lnTo>
                      <a:pt x="1319" y="605"/>
                    </a:lnTo>
                    <a:lnTo>
                      <a:pt x="1320" y="605"/>
                    </a:lnTo>
                    <a:lnTo>
                      <a:pt x="1320" y="604"/>
                    </a:lnTo>
                    <a:lnTo>
                      <a:pt x="1320" y="605"/>
                    </a:lnTo>
                    <a:lnTo>
                      <a:pt x="1321" y="605"/>
                    </a:lnTo>
                    <a:lnTo>
                      <a:pt x="1321" y="606"/>
                    </a:lnTo>
                    <a:lnTo>
                      <a:pt x="1321" y="609"/>
                    </a:lnTo>
                    <a:lnTo>
                      <a:pt x="1322" y="607"/>
                    </a:lnTo>
                    <a:lnTo>
                      <a:pt x="1322" y="609"/>
                    </a:lnTo>
                    <a:lnTo>
                      <a:pt x="1322" y="607"/>
                    </a:lnTo>
                    <a:lnTo>
                      <a:pt x="1324" y="607"/>
                    </a:lnTo>
                    <a:lnTo>
                      <a:pt x="1324" y="606"/>
                    </a:lnTo>
                    <a:lnTo>
                      <a:pt x="1325" y="607"/>
                    </a:lnTo>
                    <a:lnTo>
                      <a:pt x="1325" y="607"/>
                    </a:lnTo>
                    <a:lnTo>
                      <a:pt x="1325" y="607"/>
                    </a:lnTo>
                    <a:lnTo>
                      <a:pt x="1326" y="606"/>
                    </a:lnTo>
                    <a:lnTo>
                      <a:pt x="1326" y="605"/>
                    </a:lnTo>
                    <a:lnTo>
                      <a:pt x="1326" y="606"/>
                    </a:lnTo>
                    <a:lnTo>
                      <a:pt x="1327" y="607"/>
                    </a:lnTo>
                    <a:lnTo>
                      <a:pt x="1327" y="609"/>
                    </a:lnTo>
                    <a:lnTo>
                      <a:pt x="1328" y="609"/>
                    </a:lnTo>
                    <a:lnTo>
                      <a:pt x="1328" y="606"/>
                    </a:lnTo>
                    <a:lnTo>
                      <a:pt x="1328" y="606"/>
                    </a:lnTo>
                    <a:lnTo>
                      <a:pt x="1329" y="604"/>
                    </a:lnTo>
                    <a:lnTo>
                      <a:pt x="1329" y="604"/>
                    </a:lnTo>
                    <a:lnTo>
                      <a:pt x="1329" y="604"/>
                    </a:lnTo>
                    <a:lnTo>
                      <a:pt x="1330" y="604"/>
                    </a:lnTo>
                    <a:lnTo>
                      <a:pt x="1330" y="604"/>
                    </a:lnTo>
                    <a:lnTo>
                      <a:pt x="1330" y="603"/>
                    </a:lnTo>
                    <a:lnTo>
                      <a:pt x="1331" y="605"/>
                    </a:lnTo>
                    <a:lnTo>
                      <a:pt x="1331" y="606"/>
                    </a:lnTo>
                    <a:lnTo>
                      <a:pt x="1332" y="607"/>
                    </a:lnTo>
                    <a:lnTo>
                      <a:pt x="1332" y="609"/>
                    </a:lnTo>
                    <a:lnTo>
                      <a:pt x="1332" y="611"/>
                    </a:lnTo>
                    <a:lnTo>
                      <a:pt x="1334" y="613"/>
                    </a:lnTo>
                    <a:lnTo>
                      <a:pt x="1334" y="612"/>
                    </a:lnTo>
                    <a:lnTo>
                      <a:pt x="1334" y="611"/>
                    </a:lnTo>
                    <a:lnTo>
                      <a:pt x="1335" y="607"/>
                    </a:lnTo>
                    <a:lnTo>
                      <a:pt x="1335" y="606"/>
                    </a:lnTo>
                    <a:lnTo>
                      <a:pt x="1335" y="604"/>
                    </a:lnTo>
                    <a:lnTo>
                      <a:pt x="1336" y="605"/>
                    </a:lnTo>
                    <a:lnTo>
                      <a:pt x="1336" y="604"/>
                    </a:lnTo>
                    <a:lnTo>
                      <a:pt x="1337" y="604"/>
                    </a:lnTo>
                    <a:lnTo>
                      <a:pt x="1337" y="603"/>
                    </a:lnTo>
                    <a:lnTo>
                      <a:pt x="1337" y="601"/>
                    </a:lnTo>
                    <a:lnTo>
                      <a:pt x="1338" y="601"/>
                    </a:lnTo>
                    <a:lnTo>
                      <a:pt x="1338" y="601"/>
                    </a:lnTo>
                    <a:lnTo>
                      <a:pt x="1338" y="601"/>
                    </a:lnTo>
                    <a:lnTo>
                      <a:pt x="1339" y="598"/>
                    </a:lnTo>
                    <a:lnTo>
                      <a:pt x="1339" y="597"/>
                    </a:lnTo>
                    <a:lnTo>
                      <a:pt x="1339" y="598"/>
                    </a:lnTo>
                    <a:lnTo>
                      <a:pt x="1340" y="596"/>
                    </a:lnTo>
                    <a:lnTo>
                      <a:pt x="1340" y="596"/>
                    </a:lnTo>
                    <a:lnTo>
                      <a:pt x="1341" y="597"/>
                    </a:lnTo>
                    <a:lnTo>
                      <a:pt x="1341" y="598"/>
                    </a:lnTo>
                    <a:lnTo>
                      <a:pt x="1341" y="597"/>
                    </a:lnTo>
                    <a:lnTo>
                      <a:pt x="1343" y="596"/>
                    </a:lnTo>
                    <a:lnTo>
                      <a:pt x="1343" y="597"/>
                    </a:lnTo>
                    <a:lnTo>
                      <a:pt x="1343" y="598"/>
                    </a:lnTo>
                    <a:lnTo>
                      <a:pt x="1344" y="596"/>
                    </a:lnTo>
                    <a:lnTo>
                      <a:pt x="1344" y="596"/>
                    </a:lnTo>
                    <a:lnTo>
                      <a:pt x="1344" y="595"/>
                    </a:lnTo>
                    <a:lnTo>
                      <a:pt x="1345" y="595"/>
                    </a:lnTo>
                    <a:lnTo>
                      <a:pt x="1345" y="598"/>
                    </a:lnTo>
                    <a:lnTo>
                      <a:pt x="1346" y="600"/>
                    </a:lnTo>
                    <a:lnTo>
                      <a:pt x="1346" y="601"/>
                    </a:lnTo>
                    <a:lnTo>
                      <a:pt x="1346" y="598"/>
                    </a:lnTo>
                    <a:lnTo>
                      <a:pt x="1347" y="601"/>
                    </a:lnTo>
                    <a:lnTo>
                      <a:pt x="1347" y="602"/>
                    </a:lnTo>
                    <a:lnTo>
                      <a:pt x="1347" y="603"/>
                    </a:lnTo>
                    <a:lnTo>
                      <a:pt x="1348" y="603"/>
                    </a:lnTo>
                    <a:lnTo>
                      <a:pt x="1348" y="603"/>
                    </a:lnTo>
                    <a:lnTo>
                      <a:pt x="1348" y="603"/>
                    </a:lnTo>
                    <a:lnTo>
                      <a:pt x="1349" y="604"/>
                    </a:lnTo>
                    <a:lnTo>
                      <a:pt x="1349" y="606"/>
                    </a:lnTo>
                    <a:lnTo>
                      <a:pt x="1350" y="604"/>
                    </a:lnTo>
                    <a:lnTo>
                      <a:pt x="1350" y="601"/>
                    </a:lnTo>
                    <a:lnTo>
                      <a:pt x="1350" y="602"/>
                    </a:lnTo>
                    <a:lnTo>
                      <a:pt x="1352" y="600"/>
                    </a:lnTo>
                    <a:lnTo>
                      <a:pt x="1352" y="602"/>
                    </a:lnTo>
                    <a:lnTo>
                      <a:pt x="1352" y="600"/>
                    </a:lnTo>
                    <a:lnTo>
                      <a:pt x="1353" y="600"/>
                    </a:lnTo>
                    <a:lnTo>
                      <a:pt x="1353" y="601"/>
                    </a:lnTo>
                    <a:lnTo>
                      <a:pt x="1353" y="601"/>
                    </a:lnTo>
                    <a:lnTo>
                      <a:pt x="1354" y="603"/>
                    </a:lnTo>
                    <a:lnTo>
                      <a:pt x="1354" y="603"/>
                    </a:lnTo>
                    <a:lnTo>
                      <a:pt x="1355" y="603"/>
                    </a:lnTo>
                    <a:lnTo>
                      <a:pt x="1355" y="602"/>
                    </a:lnTo>
                    <a:lnTo>
                      <a:pt x="1355" y="604"/>
                    </a:lnTo>
                    <a:lnTo>
                      <a:pt x="1356" y="604"/>
                    </a:lnTo>
                    <a:lnTo>
                      <a:pt x="1356" y="602"/>
                    </a:lnTo>
                    <a:lnTo>
                      <a:pt x="1356" y="601"/>
                    </a:lnTo>
                    <a:lnTo>
                      <a:pt x="1357" y="601"/>
                    </a:lnTo>
                    <a:lnTo>
                      <a:pt x="1357" y="601"/>
                    </a:lnTo>
                    <a:lnTo>
                      <a:pt x="1357" y="601"/>
                    </a:lnTo>
                    <a:lnTo>
                      <a:pt x="1358" y="601"/>
                    </a:lnTo>
                    <a:lnTo>
                      <a:pt x="1358" y="602"/>
                    </a:lnTo>
                    <a:lnTo>
                      <a:pt x="1359" y="601"/>
                    </a:lnTo>
                    <a:lnTo>
                      <a:pt x="1359" y="600"/>
                    </a:lnTo>
                    <a:lnTo>
                      <a:pt x="1359" y="597"/>
                    </a:lnTo>
                    <a:lnTo>
                      <a:pt x="1361" y="596"/>
                    </a:lnTo>
                    <a:lnTo>
                      <a:pt x="1361" y="595"/>
                    </a:lnTo>
                    <a:lnTo>
                      <a:pt x="1361" y="596"/>
                    </a:lnTo>
                    <a:lnTo>
                      <a:pt x="1362" y="596"/>
                    </a:lnTo>
                    <a:lnTo>
                      <a:pt x="1362" y="596"/>
                    </a:lnTo>
                    <a:lnTo>
                      <a:pt x="1362" y="595"/>
                    </a:lnTo>
                    <a:lnTo>
                      <a:pt x="1363" y="596"/>
                    </a:lnTo>
                    <a:lnTo>
                      <a:pt x="1363" y="596"/>
                    </a:lnTo>
                    <a:lnTo>
                      <a:pt x="1364" y="596"/>
                    </a:lnTo>
                    <a:lnTo>
                      <a:pt x="1364" y="595"/>
                    </a:lnTo>
                    <a:lnTo>
                      <a:pt x="1364" y="593"/>
                    </a:lnTo>
                    <a:lnTo>
                      <a:pt x="1365" y="593"/>
                    </a:lnTo>
                    <a:lnTo>
                      <a:pt x="1365" y="595"/>
                    </a:lnTo>
                    <a:lnTo>
                      <a:pt x="1365" y="597"/>
                    </a:lnTo>
                    <a:lnTo>
                      <a:pt x="1366" y="597"/>
                    </a:lnTo>
                    <a:lnTo>
                      <a:pt x="1366" y="597"/>
                    </a:lnTo>
                    <a:lnTo>
                      <a:pt x="1366" y="596"/>
                    </a:lnTo>
                    <a:lnTo>
                      <a:pt x="1367" y="597"/>
                    </a:lnTo>
                    <a:lnTo>
                      <a:pt x="1367" y="597"/>
                    </a:lnTo>
                    <a:lnTo>
                      <a:pt x="1368" y="596"/>
                    </a:lnTo>
                    <a:lnTo>
                      <a:pt x="1368" y="598"/>
                    </a:lnTo>
                    <a:lnTo>
                      <a:pt x="1368" y="597"/>
                    </a:lnTo>
                    <a:lnTo>
                      <a:pt x="1370" y="598"/>
                    </a:lnTo>
                    <a:lnTo>
                      <a:pt x="1370" y="600"/>
                    </a:lnTo>
                    <a:lnTo>
                      <a:pt x="1370" y="602"/>
                    </a:lnTo>
                    <a:lnTo>
                      <a:pt x="1371" y="603"/>
                    </a:lnTo>
                    <a:lnTo>
                      <a:pt x="1371" y="603"/>
                    </a:lnTo>
                    <a:lnTo>
                      <a:pt x="1372" y="604"/>
                    </a:lnTo>
                    <a:lnTo>
                      <a:pt x="1372" y="604"/>
                    </a:lnTo>
                    <a:lnTo>
                      <a:pt x="1372" y="603"/>
                    </a:lnTo>
                    <a:lnTo>
                      <a:pt x="1373" y="604"/>
                    </a:lnTo>
                    <a:lnTo>
                      <a:pt x="1373" y="604"/>
                    </a:lnTo>
                    <a:lnTo>
                      <a:pt x="1373" y="603"/>
                    </a:lnTo>
                    <a:lnTo>
                      <a:pt x="1374" y="601"/>
                    </a:lnTo>
                    <a:lnTo>
                      <a:pt x="1374" y="600"/>
                    </a:lnTo>
                    <a:lnTo>
                      <a:pt x="1374" y="600"/>
                    </a:lnTo>
                    <a:lnTo>
                      <a:pt x="1375" y="600"/>
                    </a:lnTo>
                    <a:lnTo>
                      <a:pt x="1375" y="601"/>
                    </a:lnTo>
                    <a:lnTo>
                      <a:pt x="1376" y="603"/>
                    </a:lnTo>
                    <a:lnTo>
                      <a:pt x="1376" y="603"/>
                    </a:lnTo>
                    <a:lnTo>
                      <a:pt x="1376" y="604"/>
                    </a:lnTo>
                    <a:lnTo>
                      <a:pt x="1377" y="605"/>
                    </a:lnTo>
                    <a:lnTo>
                      <a:pt x="1377" y="606"/>
                    </a:lnTo>
                    <a:lnTo>
                      <a:pt x="1377" y="604"/>
                    </a:lnTo>
                    <a:lnTo>
                      <a:pt x="1379" y="603"/>
                    </a:lnTo>
                    <a:lnTo>
                      <a:pt x="1379" y="601"/>
                    </a:lnTo>
                    <a:lnTo>
                      <a:pt x="1379" y="600"/>
                    </a:lnTo>
                    <a:lnTo>
                      <a:pt x="1380" y="598"/>
                    </a:lnTo>
                    <a:lnTo>
                      <a:pt x="1380" y="600"/>
                    </a:lnTo>
                    <a:lnTo>
                      <a:pt x="1381" y="597"/>
                    </a:lnTo>
                    <a:lnTo>
                      <a:pt x="1381" y="593"/>
                    </a:lnTo>
                    <a:lnTo>
                      <a:pt x="1381" y="592"/>
                    </a:lnTo>
                    <a:lnTo>
                      <a:pt x="1382" y="592"/>
                    </a:lnTo>
                    <a:lnTo>
                      <a:pt x="1382" y="595"/>
                    </a:lnTo>
                    <a:lnTo>
                      <a:pt x="1382" y="595"/>
                    </a:lnTo>
                    <a:lnTo>
                      <a:pt x="1383" y="594"/>
                    </a:lnTo>
                    <a:lnTo>
                      <a:pt x="1383" y="593"/>
                    </a:lnTo>
                    <a:lnTo>
                      <a:pt x="1383" y="591"/>
                    </a:lnTo>
                    <a:lnTo>
                      <a:pt x="1384" y="591"/>
                    </a:lnTo>
                    <a:lnTo>
                      <a:pt x="1384" y="589"/>
                    </a:lnTo>
                    <a:lnTo>
                      <a:pt x="1385" y="588"/>
                    </a:lnTo>
                    <a:lnTo>
                      <a:pt x="1385" y="591"/>
                    </a:lnTo>
                    <a:lnTo>
                      <a:pt x="1385" y="592"/>
                    </a:lnTo>
                    <a:lnTo>
                      <a:pt x="1386" y="593"/>
                    </a:lnTo>
                    <a:lnTo>
                      <a:pt x="1386" y="593"/>
                    </a:lnTo>
                    <a:lnTo>
                      <a:pt x="1386" y="594"/>
                    </a:lnTo>
                    <a:lnTo>
                      <a:pt x="1388" y="595"/>
                    </a:lnTo>
                    <a:lnTo>
                      <a:pt x="1388" y="595"/>
                    </a:lnTo>
                    <a:lnTo>
                      <a:pt x="1388" y="595"/>
                    </a:lnTo>
                    <a:lnTo>
                      <a:pt x="1389" y="595"/>
                    </a:lnTo>
                    <a:lnTo>
                      <a:pt x="1389" y="593"/>
                    </a:lnTo>
                    <a:lnTo>
                      <a:pt x="1390" y="594"/>
                    </a:lnTo>
                    <a:lnTo>
                      <a:pt x="1390" y="594"/>
                    </a:lnTo>
                    <a:lnTo>
                      <a:pt x="1390" y="594"/>
                    </a:lnTo>
                    <a:lnTo>
                      <a:pt x="1391" y="594"/>
                    </a:lnTo>
                    <a:lnTo>
                      <a:pt x="1391" y="593"/>
                    </a:lnTo>
                    <a:lnTo>
                      <a:pt x="1391" y="593"/>
                    </a:lnTo>
                    <a:lnTo>
                      <a:pt x="1392" y="592"/>
                    </a:lnTo>
                    <a:lnTo>
                      <a:pt x="1392" y="592"/>
                    </a:lnTo>
                    <a:lnTo>
                      <a:pt x="1392" y="592"/>
                    </a:lnTo>
                    <a:lnTo>
                      <a:pt x="1393" y="591"/>
                    </a:lnTo>
                    <a:lnTo>
                      <a:pt x="1393" y="592"/>
                    </a:lnTo>
                    <a:lnTo>
                      <a:pt x="1394" y="591"/>
                    </a:lnTo>
                    <a:lnTo>
                      <a:pt x="1394" y="593"/>
                    </a:lnTo>
                    <a:lnTo>
                      <a:pt x="1394" y="593"/>
                    </a:lnTo>
                    <a:lnTo>
                      <a:pt x="1395" y="592"/>
                    </a:lnTo>
                    <a:lnTo>
                      <a:pt x="1395" y="589"/>
                    </a:lnTo>
                    <a:lnTo>
                      <a:pt x="1395" y="591"/>
                    </a:lnTo>
                    <a:lnTo>
                      <a:pt x="1397" y="591"/>
                    </a:lnTo>
                    <a:lnTo>
                      <a:pt x="1397" y="591"/>
                    </a:lnTo>
                    <a:lnTo>
                      <a:pt x="1397" y="592"/>
                    </a:lnTo>
                    <a:lnTo>
                      <a:pt x="1398" y="593"/>
                    </a:lnTo>
                    <a:lnTo>
                      <a:pt x="1398" y="593"/>
                    </a:lnTo>
                    <a:lnTo>
                      <a:pt x="1399" y="593"/>
                    </a:lnTo>
                    <a:lnTo>
                      <a:pt x="1399" y="591"/>
                    </a:lnTo>
                    <a:lnTo>
                      <a:pt x="1399" y="589"/>
                    </a:lnTo>
                    <a:lnTo>
                      <a:pt x="1400" y="588"/>
                    </a:lnTo>
                    <a:lnTo>
                      <a:pt x="1400" y="588"/>
                    </a:lnTo>
                    <a:lnTo>
                      <a:pt x="1400" y="588"/>
                    </a:lnTo>
                    <a:lnTo>
                      <a:pt x="1401" y="589"/>
                    </a:lnTo>
                    <a:lnTo>
                      <a:pt x="1401" y="589"/>
                    </a:lnTo>
                    <a:lnTo>
                      <a:pt x="1401" y="591"/>
                    </a:lnTo>
                    <a:lnTo>
                      <a:pt x="1402" y="592"/>
                    </a:lnTo>
                    <a:lnTo>
                      <a:pt x="1402" y="593"/>
                    </a:lnTo>
                    <a:lnTo>
                      <a:pt x="1403" y="592"/>
                    </a:lnTo>
                    <a:lnTo>
                      <a:pt x="1403" y="593"/>
                    </a:lnTo>
                    <a:lnTo>
                      <a:pt x="1403" y="595"/>
                    </a:lnTo>
                    <a:lnTo>
                      <a:pt x="1404" y="597"/>
                    </a:lnTo>
                    <a:lnTo>
                      <a:pt x="1404" y="597"/>
                    </a:lnTo>
                    <a:lnTo>
                      <a:pt x="1404" y="596"/>
                    </a:lnTo>
                    <a:lnTo>
                      <a:pt x="1406" y="598"/>
                    </a:lnTo>
                    <a:lnTo>
                      <a:pt x="1406" y="597"/>
                    </a:lnTo>
                    <a:lnTo>
                      <a:pt x="1406" y="598"/>
                    </a:lnTo>
                    <a:lnTo>
                      <a:pt x="1407" y="597"/>
                    </a:lnTo>
                    <a:lnTo>
                      <a:pt x="1407" y="596"/>
                    </a:lnTo>
                    <a:lnTo>
                      <a:pt x="1408" y="595"/>
                    </a:lnTo>
                    <a:lnTo>
                      <a:pt x="1408" y="595"/>
                    </a:lnTo>
                    <a:lnTo>
                      <a:pt x="1408" y="594"/>
                    </a:lnTo>
                    <a:lnTo>
                      <a:pt x="1409" y="591"/>
                    </a:lnTo>
                    <a:lnTo>
                      <a:pt x="1409" y="591"/>
                    </a:lnTo>
                    <a:lnTo>
                      <a:pt x="1409" y="589"/>
                    </a:lnTo>
                    <a:lnTo>
                      <a:pt x="1410" y="588"/>
                    </a:lnTo>
                    <a:lnTo>
                      <a:pt x="1410" y="589"/>
                    </a:lnTo>
                    <a:lnTo>
                      <a:pt x="1410" y="589"/>
                    </a:lnTo>
                    <a:lnTo>
                      <a:pt x="1411" y="591"/>
                    </a:lnTo>
                    <a:lnTo>
                      <a:pt x="1411" y="593"/>
                    </a:lnTo>
                    <a:lnTo>
                      <a:pt x="1412" y="593"/>
                    </a:lnTo>
                    <a:lnTo>
                      <a:pt x="1412" y="592"/>
                    </a:lnTo>
                    <a:lnTo>
                      <a:pt x="1412" y="591"/>
                    </a:lnTo>
                    <a:lnTo>
                      <a:pt x="1413" y="592"/>
                    </a:lnTo>
                    <a:lnTo>
                      <a:pt x="1413" y="591"/>
                    </a:lnTo>
                    <a:lnTo>
                      <a:pt x="1413" y="592"/>
                    </a:lnTo>
                    <a:lnTo>
                      <a:pt x="1415" y="592"/>
                    </a:lnTo>
                    <a:lnTo>
                      <a:pt x="1415" y="595"/>
                    </a:lnTo>
                    <a:lnTo>
                      <a:pt x="1416" y="596"/>
                    </a:lnTo>
                    <a:lnTo>
                      <a:pt x="1416" y="596"/>
                    </a:lnTo>
                    <a:lnTo>
                      <a:pt x="1416" y="595"/>
                    </a:lnTo>
                    <a:lnTo>
                      <a:pt x="1417" y="593"/>
                    </a:lnTo>
                    <a:lnTo>
                      <a:pt x="1417" y="591"/>
                    </a:lnTo>
                    <a:lnTo>
                      <a:pt x="1417" y="588"/>
                    </a:lnTo>
                    <a:lnTo>
                      <a:pt x="1418" y="588"/>
                    </a:lnTo>
                    <a:lnTo>
                      <a:pt x="1418" y="588"/>
                    </a:lnTo>
                    <a:lnTo>
                      <a:pt x="1418" y="588"/>
                    </a:lnTo>
                    <a:lnTo>
                      <a:pt x="1419" y="588"/>
                    </a:lnTo>
                    <a:lnTo>
                      <a:pt x="1419" y="586"/>
                    </a:lnTo>
                    <a:lnTo>
                      <a:pt x="1420" y="585"/>
                    </a:lnTo>
                    <a:lnTo>
                      <a:pt x="1420" y="583"/>
                    </a:lnTo>
                    <a:lnTo>
                      <a:pt x="1420" y="583"/>
                    </a:lnTo>
                    <a:lnTo>
                      <a:pt x="1421" y="584"/>
                    </a:lnTo>
                    <a:lnTo>
                      <a:pt x="1421" y="585"/>
                    </a:lnTo>
                    <a:lnTo>
                      <a:pt x="1421" y="587"/>
                    </a:lnTo>
                    <a:lnTo>
                      <a:pt x="1422" y="587"/>
                    </a:lnTo>
                    <a:lnTo>
                      <a:pt x="1422" y="587"/>
                    </a:lnTo>
                    <a:lnTo>
                      <a:pt x="1422" y="585"/>
                    </a:lnTo>
                    <a:lnTo>
                      <a:pt x="1424" y="586"/>
                    </a:lnTo>
                    <a:lnTo>
                      <a:pt x="1424" y="587"/>
                    </a:lnTo>
                    <a:lnTo>
                      <a:pt x="1425" y="586"/>
                    </a:lnTo>
                    <a:lnTo>
                      <a:pt x="1425" y="586"/>
                    </a:lnTo>
                    <a:lnTo>
                      <a:pt x="1425" y="584"/>
                    </a:lnTo>
                    <a:lnTo>
                      <a:pt x="1426" y="585"/>
                    </a:lnTo>
                    <a:lnTo>
                      <a:pt x="1426" y="586"/>
                    </a:lnTo>
                    <a:lnTo>
                      <a:pt x="1426" y="585"/>
                    </a:lnTo>
                    <a:lnTo>
                      <a:pt x="1427" y="584"/>
                    </a:lnTo>
                    <a:lnTo>
                      <a:pt x="1427" y="583"/>
                    </a:lnTo>
                    <a:lnTo>
                      <a:pt x="1427" y="584"/>
                    </a:lnTo>
                    <a:lnTo>
                      <a:pt x="1428" y="583"/>
                    </a:lnTo>
                    <a:lnTo>
                      <a:pt x="1428" y="583"/>
                    </a:lnTo>
                    <a:lnTo>
                      <a:pt x="1429" y="584"/>
                    </a:lnTo>
                    <a:lnTo>
                      <a:pt x="1429" y="583"/>
                    </a:lnTo>
                    <a:lnTo>
                      <a:pt x="1429" y="585"/>
                    </a:lnTo>
                    <a:lnTo>
                      <a:pt x="1430" y="584"/>
                    </a:lnTo>
                    <a:lnTo>
                      <a:pt x="1430" y="583"/>
                    </a:lnTo>
                    <a:lnTo>
                      <a:pt x="1430" y="583"/>
                    </a:lnTo>
                    <a:lnTo>
                      <a:pt x="1431" y="585"/>
                    </a:lnTo>
                    <a:lnTo>
                      <a:pt x="1431" y="585"/>
                    </a:lnTo>
                    <a:lnTo>
                      <a:pt x="1431" y="585"/>
                    </a:lnTo>
                    <a:lnTo>
                      <a:pt x="1433" y="586"/>
                    </a:lnTo>
                    <a:lnTo>
                      <a:pt x="1433" y="586"/>
                    </a:lnTo>
                    <a:lnTo>
                      <a:pt x="1434" y="587"/>
                    </a:lnTo>
                    <a:lnTo>
                      <a:pt x="1434" y="587"/>
                    </a:lnTo>
                    <a:lnTo>
                      <a:pt x="1434" y="587"/>
                    </a:lnTo>
                    <a:lnTo>
                      <a:pt x="1435" y="587"/>
                    </a:lnTo>
                    <a:lnTo>
                      <a:pt x="1435" y="587"/>
                    </a:lnTo>
                    <a:lnTo>
                      <a:pt x="1435" y="587"/>
                    </a:lnTo>
                    <a:lnTo>
                      <a:pt x="1436" y="588"/>
                    </a:lnTo>
                    <a:lnTo>
                      <a:pt x="1436" y="588"/>
                    </a:lnTo>
                    <a:lnTo>
                      <a:pt x="1436" y="591"/>
                    </a:lnTo>
                    <a:lnTo>
                      <a:pt x="1437" y="591"/>
                    </a:lnTo>
                    <a:lnTo>
                      <a:pt x="1437" y="592"/>
                    </a:lnTo>
                    <a:lnTo>
                      <a:pt x="1438" y="591"/>
                    </a:lnTo>
                    <a:lnTo>
                      <a:pt x="1438" y="592"/>
                    </a:lnTo>
                    <a:lnTo>
                      <a:pt x="1438" y="593"/>
                    </a:lnTo>
                    <a:lnTo>
                      <a:pt x="1439" y="592"/>
                    </a:lnTo>
                    <a:lnTo>
                      <a:pt x="1439" y="593"/>
                    </a:lnTo>
                    <a:lnTo>
                      <a:pt x="1439" y="592"/>
                    </a:lnTo>
                    <a:lnTo>
                      <a:pt x="1440" y="589"/>
                    </a:lnTo>
                    <a:lnTo>
                      <a:pt x="1440" y="589"/>
                    </a:lnTo>
                    <a:lnTo>
                      <a:pt x="1440" y="588"/>
                    </a:lnTo>
                    <a:lnTo>
                      <a:pt x="1442" y="588"/>
                    </a:lnTo>
                    <a:lnTo>
                      <a:pt x="1442" y="588"/>
                    </a:lnTo>
                    <a:lnTo>
                      <a:pt x="1443" y="589"/>
                    </a:lnTo>
                    <a:lnTo>
                      <a:pt x="1443" y="589"/>
                    </a:lnTo>
                    <a:lnTo>
                      <a:pt x="1443" y="589"/>
                    </a:lnTo>
                    <a:lnTo>
                      <a:pt x="1444" y="588"/>
                    </a:lnTo>
                    <a:lnTo>
                      <a:pt x="1444" y="586"/>
                    </a:lnTo>
                    <a:lnTo>
                      <a:pt x="1444" y="585"/>
                    </a:lnTo>
                    <a:lnTo>
                      <a:pt x="1445" y="585"/>
                    </a:lnTo>
                    <a:lnTo>
                      <a:pt x="1445" y="585"/>
                    </a:lnTo>
                    <a:lnTo>
                      <a:pt x="1445" y="587"/>
                    </a:lnTo>
                    <a:lnTo>
                      <a:pt x="1446" y="588"/>
                    </a:lnTo>
                    <a:lnTo>
                      <a:pt x="1446" y="588"/>
                    </a:lnTo>
                    <a:lnTo>
                      <a:pt x="1447" y="588"/>
                    </a:lnTo>
                    <a:lnTo>
                      <a:pt x="1447" y="591"/>
                    </a:lnTo>
                    <a:lnTo>
                      <a:pt x="1447" y="591"/>
                    </a:lnTo>
                    <a:lnTo>
                      <a:pt x="1448" y="592"/>
                    </a:lnTo>
                    <a:lnTo>
                      <a:pt x="1448" y="592"/>
                    </a:lnTo>
                    <a:lnTo>
                      <a:pt x="1448" y="593"/>
                    </a:lnTo>
                    <a:lnTo>
                      <a:pt x="1449" y="593"/>
                    </a:lnTo>
                    <a:lnTo>
                      <a:pt x="1449" y="592"/>
                    </a:lnTo>
                    <a:lnTo>
                      <a:pt x="1449" y="595"/>
                    </a:lnTo>
                    <a:lnTo>
                      <a:pt x="1451" y="593"/>
                    </a:lnTo>
                    <a:lnTo>
                      <a:pt x="1451" y="593"/>
                    </a:lnTo>
                    <a:lnTo>
                      <a:pt x="1452" y="593"/>
                    </a:lnTo>
                    <a:lnTo>
                      <a:pt x="1452" y="593"/>
                    </a:lnTo>
                    <a:lnTo>
                      <a:pt x="1452" y="594"/>
                    </a:lnTo>
                    <a:lnTo>
                      <a:pt x="1453" y="592"/>
                    </a:lnTo>
                    <a:lnTo>
                      <a:pt x="1453" y="593"/>
                    </a:lnTo>
                    <a:lnTo>
                      <a:pt x="1453" y="593"/>
                    </a:lnTo>
                    <a:lnTo>
                      <a:pt x="1454" y="593"/>
                    </a:lnTo>
                    <a:lnTo>
                      <a:pt x="1454" y="592"/>
                    </a:lnTo>
                    <a:lnTo>
                      <a:pt x="1454" y="592"/>
                    </a:lnTo>
                    <a:lnTo>
                      <a:pt x="1455" y="591"/>
                    </a:lnTo>
                    <a:lnTo>
                      <a:pt x="1455" y="589"/>
                    </a:lnTo>
                    <a:lnTo>
                      <a:pt x="1456" y="587"/>
                    </a:lnTo>
                    <a:lnTo>
                      <a:pt x="1456" y="585"/>
                    </a:lnTo>
                    <a:lnTo>
                      <a:pt x="1456" y="585"/>
                    </a:lnTo>
                    <a:lnTo>
                      <a:pt x="1457" y="585"/>
                    </a:lnTo>
                    <a:lnTo>
                      <a:pt x="1457" y="587"/>
                    </a:lnTo>
                    <a:lnTo>
                      <a:pt x="1457" y="588"/>
                    </a:lnTo>
                    <a:lnTo>
                      <a:pt x="1458" y="591"/>
                    </a:lnTo>
                    <a:lnTo>
                      <a:pt x="1458" y="592"/>
                    </a:lnTo>
                    <a:lnTo>
                      <a:pt x="1460" y="592"/>
                    </a:lnTo>
                    <a:lnTo>
                      <a:pt x="1460" y="591"/>
                    </a:lnTo>
                    <a:lnTo>
                      <a:pt x="1460" y="591"/>
                    </a:lnTo>
                    <a:lnTo>
                      <a:pt x="1461" y="589"/>
                    </a:lnTo>
                    <a:lnTo>
                      <a:pt x="1461" y="588"/>
                    </a:lnTo>
                    <a:lnTo>
                      <a:pt x="1461" y="588"/>
                    </a:lnTo>
                    <a:lnTo>
                      <a:pt x="1462" y="587"/>
                    </a:lnTo>
                    <a:lnTo>
                      <a:pt x="1462" y="588"/>
                    </a:lnTo>
                    <a:lnTo>
                      <a:pt x="1462" y="589"/>
                    </a:lnTo>
                    <a:lnTo>
                      <a:pt x="1463" y="588"/>
                    </a:lnTo>
                    <a:lnTo>
                      <a:pt x="1463" y="587"/>
                    </a:lnTo>
                    <a:lnTo>
                      <a:pt x="1464" y="585"/>
                    </a:lnTo>
                    <a:lnTo>
                      <a:pt x="1464" y="585"/>
                    </a:lnTo>
                    <a:lnTo>
                      <a:pt x="1464" y="582"/>
                    </a:lnTo>
                    <a:lnTo>
                      <a:pt x="1465" y="583"/>
                    </a:lnTo>
                    <a:lnTo>
                      <a:pt x="1465" y="583"/>
                    </a:lnTo>
                    <a:lnTo>
                      <a:pt x="1465" y="583"/>
                    </a:lnTo>
                    <a:lnTo>
                      <a:pt x="1466" y="584"/>
                    </a:lnTo>
                    <a:lnTo>
                      <a:pt x="1466" y="584"/>
                    </a:lnTo>
                    <a:lnTo>
                      <a:pt x="1466" y="584"/>
                    </a:lnTo>
                    <a:lnTo>
                      <a:pt x="1467" y="585"/>
                    </a:lnTo>
                    <a:lnTo>
                      <a:pt x="1467" y="586"/>
                    </a:lnTo>
                    <a:lnTo>
                      <a:pt x="1469" y="589"/>
                    </a:lnTo>
                    <a:lnTo>
                      <a:pt x="1469" y="588"/>
                    </a:lnTo>
                    <a:lnTo>
                      <a:pt x="1469" y="588"/>
                    </a:lnTo>
                    <a:lnTo>
                      <a:pt x="1470" y="589"/>
                    </a:lnTo>
                    <a:lnTo>
                      <a:pt x="1470" y="591"/>
                    </a:lnTo>
                    <a:lnTo>
                      <a:pt x="1470" y="591"/>
                    </a:lnTo>
                    <a:lnTo>
                      <a:pt x="1471" y="591"/>
                    </a:lnTo>
                    <a:lnTo>
                      <a:pt x="1471" y="591"/>
                    </a:lnTo>
                    <a:lnTo>
                      <a:pt x="1471" y="589"/>
                    </a:lnTo>
                    <a:lnTo>
                      <a:pt x="1472" y="589"/>
                    </a:lnTo>
                    <a:lnTo>
                      <a:pt x="1472" y="587"/>
                    </a:lnTo>
                    <a:lnTo>
                      <a:pt x="1473" y="586"/>
                    </a:lnTo>
                    <a:lnTo>
                      <a:pt x="1473" y="587"/>
                    </a:lnTo>
                    <a:lnTo>
                      <a:pt x="1473" y="587"/>
                    </a:lnTo>
                    <a:lnTo>
                      <a:pt x="1474" y="589"/>
                    </a:lnTo>
                    <a:lnTo>
                      <a:pt x="1474" y="589"/>
                    </a:lnTo>
                    <a:lnTo>
                      <a:pt x="1474" y="588"/>
                    </a:lnTo>
                    <a:lnTo>
                      <a:pt x="1475" y="587"/>
                    </a:lnTo>
                    <a:lnTo>
                      <a:pt x="1475" y="585"/>
                    </a:lnTo>
                    <a:lnTo>
                      <a:pt x="1475" y="583"/>
                    </a:lnTo>
                    <a:lnTo>
                      <a:pt x="1476" y="580"/>
                    </a:lnTo>
                    <a:lnTo>
                      <a:pt x="1476" y="579"/>
                    </a:lnTo>
                    <a:lnTo>
                      <a:pt x="1478" y="578"/>
                    </a:lnTo>
                    <a:lnTo>
                      <a:pt x="1478" y="579"/>
                    </a:lnTo>
                    <a:lnTo>
                      <a:pt x="1478" y="577"/>
                    </a:lnTo>
                    <a:lnTo>
                      <a:pt x="1479" y="579"/>
                    </a:lnTo>
                    <a:lnTo>
                      <a:pt x="1479" y="580"/>
                    </a:lnTo>
                    <a:lnTo>
                      <a:pt x="1479" y="583"/>
                    </a:lnTo>
                    <a:lnTo>
                      <a:pt x="1480" y="583"/>
                    </a:lnTo>
                    <a:lnTo>
                      <a:pt x="1480" y="582"/>
                    </a:lnTo>
                    <a:lnTo>
                      <a:pt x="1480" y="580"/>
                    </a:lnTo>
                    <a:lnTo>
                      <a:pt x="1481" y="579"/>
                    </a:lnTo>
                    <a:lnTo>
                      <a:pt x="1481" y="579"/>
                    </a:lnTo>
                    <a:lnTo>
                      <a:pt x="1482" y="580"/>
                    </a:lnTo>
                    <a:lnTo>
                      <a:pt x="1482" y="582"/>
                    </a:lnTo>
                    <a:lnTo>
                      <a:pt x="1482" y="582"/>
                    </a:lnTo>
                    <a:lnTo>
                      <a:pt x="1483" y="583"/>
                    </a:lnTo>
                    <a:lnTo>
                      <a:pt x="1483" y="583"/>
                    </a:lnTo>
                    <a:lnTo>
                      <a:pt x="1483" y="584"/>
                    </a:lnTo>
                    <a:lnTo>
                      <a:pt x="1484" y="584"/>
                    </a:lnTo>
                    <a:lnTo>
                      <a:pt x="1484" y="583"/>
                    </a:lnTo>
                    <a:lnTo>
                      <a:pt x="1484" y="584"/>
                    </a:lnTo>
                    <a:lnTo>
                      <a:pt x="1485" y="587"/>
                    </a:lnTo>
                    <a:lnTo>
                      <a:pt x="1485" y="586"/>
                    </a:lnTo>
                    <a:lnTo>
                      <a:pt x="1487" y="587"/>
                    </a:lnTo>
                    <a:lnTo>
                      <a:pt x="1487" y="585"/>
                    </a:lnTo>
                    <a:lnTo>
                      <a:pt x="1487" y="585"/>
                    </a:lnTo>
                    <a:lnTo>
                      <a:pt x="1488" y="587"/>
                    </a:lnTo>
                    <a:lnTo>
                      <a:pt x="1488" y="586"/>
                    </a:lnTo>
                    <a:lnTo>
                      <a:pt x="1488" y="585"/>
                    </a:lnTo>
                    <a:lnTo>
                      <a:pt x="1489" y="584"/>
                    </a:lnTo>
                    <a:lnTo>
                      <a:pt x="1489" y="583"/>
                    </a:lnTo>
                    <a:lnTo>
                      <a:pt x="1489" y="583"/>
                    </a:lnTo>
                    <a:lnTo>
                      <a:pt x="1490" y="583"/>
                    </a:lnTo>
                    <a:lnTo>
                      <a:pt x="1490" y="583"/>
                    </a:lnTo>
                    <a:lnTo>
                      <a:pt x="1491" y="582"/>
                    </a:lnTo>
                    <a:lnTo>
                      <a:pt x="1491" y="582"/>
                    </a:lnTo>
                    <a:lnTo>
                      <a:pt x="1491" y="580"/>
                    </a:lnTo>
                    <a:lnTo>
                      <a:pt x="1492" y="579"/>
                    </a:lnTo>
                    <a:lnTo>
                      <a:pt x="1492" y="579"/>
                    </a:lnTo>
                    <a:lnTo>
                      <a:pt x="1492" y="580"/>
                    </a:lnTo>
                    <a:lnTo>
                      <a:pt x="1493" y="579"/>
                    </a:lnTo>
                    <a:lnTo>
                      <a:pt x="1493" y="577"/>
                    </a:lnTo>
                    <a:lnTo>
                      <a:pt x="1493" y="577"/>
                    </a:lnTo>
                    <a:lnTo>
                      <a:pt x="1494" y="578"/>
                    </a:lnTo>
                    <a:lnTo>
                      <a:pt x="1494" y="579"/>
                    </a:lnTo>
                    <a:lnTo>
                      <a:pt x="1496" y="580"/>
                    </a:lnTo>
                    <a:lnTo>
                      <a:pt x="1496" y="582"/>
                    </a:lnTo>
                    <a:lnTo>
                      <a:pt x="1496" y="583"/>
                    </a:lnTo>
                    <a:lnTo>
                      <a:pt x="1497" y="583"/>
                    </a:lnTo>
                    <a:lnTo>
                      <a:pt x="1497" y="584"/>
                    </a:lnTo>
                    <a:lnTo>
                      <a:pt x="1497" y="585"/>
                    </a:lnTo>
                    <a:lnTo>
                      <a:pt x="1498" y="586"/>
                    </a:lnTo>
                    <a:lnTo>
                      <a:pt x="1498" y="586"/>
                    </a:lnTo>
                    <a:lnTo>
                      <a:pt x="1498" y="585"/>
                    </a:lnTo>
                    <a:lnTo>
                      <a:pt x="1499" y="584"/>
                    </a:lnTo>
                    <a:lnTo>
                      <a:pt x="1499" y="582"/>
                    </a:lnTo>
                    <a:lnTo>
                      <a:pt x="1500" y="582"/>
                    </a:lnTo>
                    <a:lnTo>
                      <a:pt x="1500" y="580"/>
                    </a:lnTo>
                    <a:lnTo>
                      <a:pt x="1500" y="582"/>
                    </a:lnTo>
                    <a:lnTo>
                      <a:pt x="1501" y="579"/>
                    </a:lnTo>
                    <a:lnTo>
                      <a:pt x="1501" y="580"/>
                    </a:lnTo>
                    <a:lnTo>
                      <a:pt x="1501" y="579"/>
                    </a:lnTo>
                    <a:lnTo>
                      <a:pt x="1502" y="578"/>
                    </a:lnTo>
                    <a:lnTo>
                      <a:pt x="1502" y="578"/>
                    </a:lnTo>
                    <a:lnTo>
                      <a:pt x="1503" y="577"/>
                    </a:lnTo>
                    <a:lnTo>
                      <a:pt x="1503" y="576"/>
                    </a:lnTo>
                    <a:lnTo>
                      <a:pt x="1503" y="575"/>
                    </a:lnTo>
                    <a:lnTo>
                      <a:pt x="1505" y="573"/>
                    </a:lnTo>
                    <a:lnTo>
                      <a:pt x="1505" y="574"/>
                    </a:lnTo>
                    <a:lnTo>
                      <a:pt x="1505" y="573"/>
                    </a:lnTo>
                    <a:lnTo>
                      <a:pt x="1506" y="573"/>
                    </a:lnTo>
                    <a:lnTo>
                      <a:pt x="1506" y="573"/>
                    </a:lnTo>
                    <a:lnTo>
                      <a:pt x="1506" y="574"/>
                    </a:lnTo>
                    <a:lnTo>
                      <a:pt x="1507" y="574"/>
                    </a:lnTo>
                    <a:lnTo>
                      <a:pt x="1507" y="574"/>
                    </a:lnTo>
                    <a:lnTo>
                      <a:pt x="1508" y="574"/>
                    </a:lnTo>
                    <a:lnTo>
                      <a:pt x="1508" y="573"/>
                    </a:lnTo>
                    <a:lnTo>
                      <a:pt x="1508" y="573"/>
                    </a:lnTo>
                    <a:lnTo>
                      <a:pt x="1509" y="573"/>
                    </a:lnTo>
                    <a:lnTo>
                      <a:pt x="1509" y="570"/>
                    </a:lnTo>
                    <a:lnTo>
                      <a:pt x="1509" y="571"/>
                    </a:lnTo>
                    <a:lnTo>
                      <a:pt x="1510" y="570"/>
                    </a:lnTo>
                    <a:lnTo>
                      <a:pt x="1510" y="570"/>
                    </a:lnTo>
                    <a:lnTo>
                      <a:pt x="1510" y="569"/>
                    </a:lnTo>
                    <a:lnTo>
                      <a:pt x="1511" y="569"/>
                    </a:lnTo>
                    <a:lnTo>
                      <a:pt x="1511" y="571"/>
                    </a:lnTo>
                    <a:lnTo>
                      <a:pt x="1512" y="573"/>
                    </a:lnTo>
                    <a:lnTo>
                      <a:pt x="1512" y="571"/>
                    </a:lnTo>
                    <a:lnTo>
                      <a:pt x="1512" y="573"/>
                    </a:lnTo>
                    <a:lnTo>
                      <a:pt x="1514" y="574"/>
                    </a:lnTo>
                    <a:lnTo>
                      <a:pt x="1514" y="575"/>
                    </a:lnTo>
                    <a:lnTo>
                      <a:pt x="1514" y="575"/>
                    </a:lnTo>
                    <a:lnTo>
                      <a:pt x="1515" y="575"/>
                    </a:lnTo>
                    <a:lnTo>
                      <a:pt x="1515" y="576"/>
                    </a:lnTo>
                    <a:lnTo>
                      <a:pt x="1515" y="576"/>
                    </a:lnTo>
                    <a:lnTo>
                      <a:pt x="1516" y="576"/>
                    </a:lnTo>
                    <a:lnTo>
                      <a:pt x="1516" y="577"/>
                    </a:lnTo>
                    <a:lnTo>
                      <a:pt x="1517" y="576"/>
                    </a:lnTo>
                    <a:lnTo>
                      <a:pt x="1517" y="575"/>
                    </a:lnTo>
                    <a:lnTo>
                      <a:pt x="1517" y="576"/>
                    </a:lnTo>
                    <a:lnTo>
                      <a:pt x="1518" y="579"/>
                    </a:lnTo>
                    <a:lnTo>
                      <a:pt x="1518" y="577"/>
                    </a:lnTo>
                    <a:lnTo>
                      <a:pt x="1518" y="577"/>
                    </a:lnTo>
                    <a:lnTo>
                      <a:pt x="1519" y="575"/>
                    </a:lnTo>
                    <a:lnTo>
                      <a:pt x="1519" y="574"/>
                    </a:lnTo>
                    <a:lnTo>
                      <a:pt x="1519" y="574"/>
                    </a:lnTo>
                    <a:lnTo>
                      <a:pt x="1520" y="573"/>
                    </a:lnTo>
                    <a:lnTo>
                      <a:pt x="1520" y="573"/>
                    </a:lnTo>
                    <a:lnTo>
                      <a:pt x="1521" y="573"/>
                    </a:lnTo>
                    <a:lnTo>
                      <a:pt x="1521" y="573"/>
                    </a:lnTo>
                    <a:lnTo>
                      <a:pt x="1521" y="574"/>
                    </a:lnTo>
                    <a:lnTo>
                      <a:pt x="1523" y="574"/>
                    </a:lnTo>
                    <a:lnTo>
                      <a:pt x="1523" y="574"/>
                    </a:lnTo>
                    <a:lnTo>
                      <a:pt x="1523" y="576"/>
                    </a:lnTo>
                    <a:lnTo>
                      <a:pt x="1524" y="575"/>
                    </a:lnTo>
                    <a:lnTo>
                      <a:pt x="1524" y="574"/>
                    </a:lnTo>
                    <a:lnTo>
                      <a:pt x="1524" y="571"/>
                    </a:lnTo>
                    <a:lnTo>
                      <a:pt x="1525" y="571"/>
                    </a:lnTo>
                    <a:lnTo>
                      <a:pt x="1525" y="570"/>
                    </a:lnTo>
                    <a:lnTo>
                      <a:pt x="1526" y="573"/>
                    </a:lnTo>
                    <a:lnTo>
                      <a:pt x="1526" y="570"/>
                    </a:lnTo>
                    <a:lnTo>
                      <a:pt x="1526" y="570"/>
                    </a:lnTo>
                    <a:lnTo>
                      <a:pt x="1527" y="570"/>
                    </a:lnTo>
                    <a:lnTo>
                      <a:pt x="1527" y="573"/>
                    </a:lnTo>
                    <a:lnTo>
                      <a:pt x="1527" y="574"/>
                    </a:lnTo>
                    <a:lnTo>
                      <a:pt x="1528" y="573"/>
                    </a:lnTo>
                    <a:lnTo>
                      <a:pt x="1528" y="574"/>
                    </a:lnTo>
                    <a:lnTo>
                      <a:pt x="1528" y="574"/>
                    </a:lnTo>
                    <a:lnTo>
                      <a:pt x="1529" y="573"/>
                    </a:lnTo>
                    <a:lnTo>
                      <a:pt x="1529" y="574"/>
                    </a:lnTo>
                    <a:lnTo>
                      <a:pt x="1530" y="574"/>
                    </a:lnTo>
                    <a:lnTo>
                      <a:pt x="1530" y="575"/>
                    </a:lnTo>
                    <a:lnTo>
                      <a:pt x="1530" y="575"/>
                    </a:lnTo>
                    <a:lnTo>
                      <a:pt x="1532" y="575"/>
                    </a:lnTo>
                    <a:lnTo>
                      <a:pt x="1532" y="576"/>
                    </a:lnTo>
                    <a:lnTo>
                      <a:pt x="1532" y="576"/>
                    </a:lnTo>
                    <a:lnTo>
                      <a:pt x="1533" y="575"/>
                    </a:lnTo>
                    <a:lnTo>
                      <a:pt x="1533" y="577"/>
                    </a:lnTo>
                    <a:lnTo>
                      <a:pt x="1533" y="579"/>
                    </a:lnTo>
                    <a:lnTo>
                      <a:pt x="1534" y="580"/>
                    </a:lnTo>
                    <a:lnTo>
                      <a:pt x="1534" y="579"/>
                    </a:lnTo>
                    <a:lnTo>
                      <a:pt x="1535" y="580"/>
                    </a:lnTo>
                    <a:lnTo>
                      <a:pt x="1535" y="578"/>
                    </a:lnTo>
                    <a:lnTo>
                      <a:pt x="1535" y="579"/>
                    </a:lnTo>
                    <a:lnTo>
                      <a:pt x="1536" y="579"/>
                    </a:lnTo>
                    <a:lnTo>
                      <a:pt x="1536" y="576"/>
                    </a:lnTo>
                    <a:lnTo>
                      <a:pt x="1536" y="578"/>
                    </a:lnTo>
                    <a:lnTo>
                      <a:pt x="1537" y="577"/>
                    </a:lnTo>
                    <a:lnTo>
                      <a:pt x="1537" y="576"/>
                    </a:lnTo>
                    <a:lnTo>
                      <a:pt x="1537" y="575"/>
                    </a:lnTo>
                    <a:lnTo>
                      <a:pt x="1538" y="573"/>
                    </a:lnTo>
                    <a:lnTo>
                      <a:pt x="1538" y="573"/>
                    </a:lnTo>
                    <a:lnTo>
                      <a:pt x="1539" y="573"/>
                    </a:lnTo>
                    <a:lnTo>
                      <a:pt x="1539" y="575"/>
                    </a:lnTo>
                    <a:lnTo>
                      <a:pt x="1539" y="577"/>
                    </a:lnTo>
                    <a:lnTo>
                      <a:pt x="1541" y="578"/>
                    </a:lnTo>
                    <a:lnTo>
                      <a:pt x="1541" y="579"/>
                    </a:lnTo>
                    <a:lnTo>
                      <a:pt x="1541" y="579"/>
                    </a:lnTo>
                    <a:lnTo>
                      <a:pt x="1542" y="576"/>
                    </a:lnTo>
                    <a:lnTo>
                      <a:pt x="1542" y="576"/>
                    </a:lnTo>
                    <a:lnTo>
                      <a:pt x="1543" y="575"/>
                    </a:lnTo>
                    <a:lnTo>
                      <a:pt x="1543" y="576"/>
                    </a:lnTo>
                    <a:lnTo>
                      <a:pt x="1543" y="574"/>
                    </a:lnTo>
                    <a:lnTo>
                      <a:pt x="1544" y="571"/>
                    </a:lnTo>
                    <a:lnTo>
                      <a:pt x="1544" y="570"/>
                    </a:lnTo>
                    <a:lnTo>
                      <a:pt x="1544" y="569"/>
                    </a:lnTo>
                    <a:lnTo>
                      <a:pt x="1545" y="567"/>
                    </a:lnTo>
                    <a:lnTo>
                      <a:pt x="1545" y="567"/>
                    </a:lnTo>
                    <a:lnTo>
                      <a:pt x="1545" y="569"/>
                    </a:lnTo>
                    <a:lnTo>
                      <a:pt x="1546" y="569"/>
                    </a:lnTo>
                    <a:lnTo>
                      <a:pt x="1546" y="568"/>
                    </a:lnTo>
                    <a:lnTo>
                      <a:pt x="1547" y="568"/>
                    </a:lnTo>
                    <a:lnTo>
                      <a:pt x="1547" y="569"/>
                    </a:lnTo>
                    <a:lnTo>
                      <a:pt x="1547" y="570"/>
                    </a:lnTo>
                    <a:lnTo>
                      <a:pt x="1548" y="571"/>
                    </a:lnTo>
                    <a:lnTo>
                      <a:pt x="1548" y="568"/>
                    </a:lnTo>
                    <a:lnTo>
                      <a:pt x="1548" y="570"/>
                    </a:lnTo>
                    <a:lnTo>
                      <a:pt x="1550" y="571"/>
                    </a:lnTo>
                    <a:lnTo>
                      <a:pt x="1550" y="573"/>
                    </a:lnTo>
                    <a:lnTo>
                      <a:pt x="1550" y="573"/>
                    </a:lnTo>
                    <a:lnTo>
                      <a:pt x="1551" y="571"/>
                    </a:lnTo>
                    <a:lnTo>
                      <a:pt x="1551" y="571"/>
                    </a:lnTo>
                    <a:lnTo>
                      <a:pt x="1552" y="571"/>
                    </a:lnTo>
                    <a:lnTo>
                      <a:pt x="1552" y="569"/>
                    </a:lnTo>
                    <a:lnTo>
                      <a:pt x="1552" y="569"/>
                    </a:lnTo>
                    <a:lnTo>
                      <a:pt x="1553" y="568"/>
                    </a:lnTo>
                    <a:lnTo>
                      <a:pt x="1553" y="570"/>
                    </a:lnTo>
                    <a:lnTo>
                      <a:pt x="1553" y="571"/>
                    </a:lnTo>
                    <a:lnTo>
                      <a:pt x="1554" y="570"/>
                    </a:lnTo>
                    <a:lnTo>
                      <a:pt x="1554" y="569"/>
                    </a:lnTo>
                    <a:lnTo>
                      <a:pt x="1554" y="568"/>
                    </a:lnTo>
                    <a:lnTo>
                      <a:pt x="1555" y="568"/>
                    </a:lnTo>
                    <a:lnTo>
                      <a:pt x="1555" y="567"/>
                    </a:lnTo>
                    <a:lnTo>
                      <a:pt x="1556" y="568"/>
                    </a:lnTo>
                    <a:lnTo>
                      <a:pt x="1556" y="567"/>
                    </a:lnTo>
                    <a:lnTo>
                      <a:pt x="1556" y="567"/>
                    </a:lnTo>
                    <a:lnTo>
                      <a:pt x="1557" y="565"/>
                    </a:lnTo>
                    <a:lnTo>
                      <a:pt x="1557" y="566"/>
                    </a:lnTo>
                    <a:lnTo>
                      <a:pt x="1557" y="565"/>
                    </a:lnTo>
                    <a:lnTo>
                      <a:pt x="1559" y="564"/>
                    </a:lnTo>
                    <a:lnTo>
                      <a:pt x="1559" y="564"/>
                    </a:lnTo>
                    <a:lnTo>
                      <a:pt x="1559" y="564"/>
                    </a:lnTo>
                    <a:lnTo>
                      <a:pt x="1560" y="565"/>
                    </a:lnTo>
                    <a:lnTo>
                      <a:pt x="1560" y="565"/>
                    </a:lnTo>
                    <a:lnTo>
                      <a:pt x="1561" y="565"/>
                    </a:lnTo>
                    <a:lnTo>
                      <a:pt x="1561" y="564"/>
                    </a:lnTo>
                    <a:lnTo>
                      <a:pt x="1561" y="564"/>
                    </a:lnTo>
                    <a:lnTo>
                      <a:pt x="1562" y="562"/>
                    </a:lnTo>
                    <a:lnTo>
                      <a:pt x="1562" y="564"/>
                    </a:lnTo>
                    <a:lnTo>
                      <a:pt x="1562" y="561"/>
                    </a:lnTo>
                    <a:lnTo>
                      <a:pt x="1563" y="561"/>
                    </a:lnTo>
                    <a:lnTo>
                      <a:pt x="1563" y="561"/>
                    </a:lnTo>
                    <a:lnTo>
                      <a:pt x="1563" y="559"/>
                    </a:lnTo>
                    <a:lnTo>
                      <a:pt x="1564" y="560"/>
                    </a:lnTo>
                    <a:lnTo>
                      <a:pt x="1564" y="560"/>
                    </a:lnTo>
                    <a:lnTo>
                      <a:pt x="1565" y="559"/>
                    </a:lnTo>
                    <a:lnTo>
                      <a:pt x="1565" y="557"/>
                    </a:lnTo>
                    <a:lnTo>
                      <a:pt x="1565" y="557"/>
                    </a:lnTo>
                    <a:lnTo>
                      <a:pt x="1566" y="556"/>
                    </a:lnTo>
                    <a:lnTo>
                      <a:pt x="1566" y="558"/>
                    </a:lnTo>
                    <a:lnTo>
                      <a:pt x="1566" y="558"/>
                    </a:lnTo>
                    <a:lnTo>
                      <a:pt x="1568" y="559"/>
                    </a:lnTo>
                    <a:lnTo>
                      <a:pt x="1568" y="564"/>
                    </a:lnTo>
                    <a:lnTo>
                      <a:pt x="1568" y="562"/>
                    </a:lnTo>
                    <a:lnTo>
                      <a:pt x="1569" y="564"/>
                    </a:lnTo>
                    <a:lnTo>
                      <a:pt x="1569" y="565"/>
                    </a:lnTo>
                    <a:lnTo>
                      <a:pt x="1570" y="566"/>
                    </a:lnTo>
                    <a:lnTo>
                      <a:pt x="1570" y="566"/>
                    </a:lnTo>
                    <a:lnTo>
                      <a:pt x="1570" y="566"/>
                    </a:lnTo>
                    <a:lnTo>
                      <a:pt x="1571" y="564"/>
                    </a:lnTo>
                    <a:lnTo>
                      <a:pt x="1571" y="562"/>
                    </a:lnTo>
                    <a:lnTo>
                      <a:pt x="1571" y="561"/>
                    </a:lnTo>
                    <a:lnTo>
                      <a:pt x="1572" y="564"/>
                    </a:lnTo>
                    <a:lnTo>
                      <a:pt x="1572" y="564"/>
                    </a:lnTo>
                    <a:lnTo>
                      <a:pt x="1572" y="565"/>
                    </a:lnTo>
                    <a:lnTo>
                      <a:pt x="1573" y="564"/>
                    </a:lnTo>
                    <a:lnTo>
                      <a:pt x="1573" y="561"/>
                    </a:lnTo>
                    <a:lnTo>
                      <a:pt x="1574" y="559"/>
                    </a:lnTo>
                    <a:lnTo>
                      <a:pt x="1574" y="556"/>
                    </a:lnTo>
                    <a:lnTo>
                      <a:pt x="1574" y="556"/>
                    </a:lnTo>
                    <a:lnTo>
                      <a:pt x="1575" y="556"/>
                    </a:lnTo>
                    <a:lnTo>
                      <a:pt x="1575" y="554"/>
                    </a:lnTo>
                    <a:lnTo>
                      <a:pt x="1575" y="554"/>
                    </a:lnTo>
                    <a:lnTo>
                      <a:pt x="1577" y="556"/>
                    </a:lnTo>
                    <a:lnTo>
                      <a:pt x="1577" y="557"/>
                    </a:lnTo>
                    <a:lnTo>
                      <a:pt x="1577" y="557"/>
                    </a:lnTo>
                    <a:lnTo>
                      <a:pt x="1578" y="557"/>
                    </a:lnTo>
                    <a:lnTo>
                      <a:pt x="1578" y="557"/>
                    </a:lnTo>
                    <a:lnTo>
                      <a:pt x="1579" y="557"/>
                    </a:lnTo>
                    <a:lnTo>
                      <a:pt x="1579" y="557"/>
                    </a:lnTo>
                    <a:lnTo>
                      <a:pt x="1579" y="556"/>
                    </a:lnTo>
                    <a:lnTo>
                      <a:pt x="1580" y="552"/>
                    </a:lnTo>
                    <a:lnTo>
                      <a:pt x="1580" y="554"/>
                    </a:lnTo>
                    <a:lnTo>
                      <a:pt x="1580" y="551"/>
                    </a:lnTo>
                    <a:lnTo>
                      <a:pt x="1581" y="549"/>
                    </a:lnTo>
                    <a:lnTo>
                      <a:pt x="1581" y="548"/>
                    </a:lnTo>
                    <a:lnTo>
                      <a:pt x="1581" y="547"/>
                    </a:lnTo>
                    <a:lnTo>
                      <a:pt x="1582" y="545"/>
                    </a:lnTo>
                    <a:lnTo>
                      <a:pt x="1582" y="545"/>
                    </a:lnTo>
                    <a:lnTo>
                      <a:pt x="1583" y="545"/>
                    </a:lnTo>
                    <a:lnTo>
                      <a:pt x="1583" y="545"/>
                    </a:lnTo>
                    <a:lnTo>
                      <a:pt x="1583" y="548"/>
                    </a:lnTo>
                    <a:lnTo>
                      <a:pt x="1584" y="548"/>
                    </a:lnTo>
                    <a:lnTo>
                      <a:pt x="1584" y="548"/>
                    </a:lnTo>
                    <a:lnTo>
                      <a:pt x="1584" y="546"/>
                    </a:lnTo>
                    <a:lnTo>
                      <a:pt x="1586" y="547"/>
                    </a:lnTo>
                    <a:lnTo>
                      <a:pt x="1586" y="548"/>
                    </a:lnTo>
                    <a:lnTo>
                      <a:pt x="1587" y="550"/>
                    </a:lnTo>
                    <a:lnTo>
                      <a:pt x="1587" y="549"/>
                    </a:lnTo>
                    <a:lnTo>
                      <a:pt x="1587" y="549"/>
                    </a:lnTo>
                    <a:lnTo>
                      <a:pt x="1588" y="551"/>
                    </a:lnTo>
                    <a:lnTo>
                      <a:pt x="1588" y="550"/>
                    </a:lnTo>
                    <a:lnTo>
                      <a:pt x="1588" y="552"/>
                    </a:lnTo>
                    <a:lnTo>
                      <a:pt x="1589" y="551"/>
                    </a:lnTo>
                    <a:lnTo>
                      <a:pt x="1589" y="550"/>
                    </a:lnTo>
                    <a:lnTo>
                      <a:pt x="1589" y="549"/>
                    </a:lnTo>
                    <a:lnTo>
                      <a:pt x="1590" y="549"/>
                    </a:lnTo>
                    <a:lnTo>
                      <a:pt x="1590" y="548"/>
                    </a:lnTo>
                    <a:lnTo>
                      <a:pt x="1591" y="548"/>
                    </a:lnTo>
                    <a:lnTo>
                      <a:pt x="1591" y="543"/>
                    </a:lnTo>
                    <a:lnTo>
                      <a:pt x="1591" y="545"/>
                    </a:lnTo>
                    <a:lnTo>
                      <a:pt x="1592" y="545"/>
                    </a:lnTo>
                    <a:lnTo>
                      <a:pt x="1592" y="543"/>
                    </a:lnTo>
                    <a:lnTo>
                      <a:pt x="1592" y="545"/>
                    </a:lnTo>
                    <a:lnTo>
                      <a:pt x="1593" y="545"/>
                    </a:lnTo>
                    <a:lnTo>
                      <a:pt x="1593" y="543"/>
                    </a:lnTo>
                    <a:lnTo>
                      <a:pt x="1593" y="542"/>
                    </a:lnTo>
                    <a:lnTo>
                      <a:pt x="1595" y="541"/>
                    </a:lnTo>
                    <a:lnTo>
                      <a:pt x="1595" y="542"/>
                    </a:lnTo>
                    <a:lnTo>
                      <a:pt x="1596" y="541"/>
                    </a:lnTo>
                    <a:lnTo>
                      <a:pt x="1596" y="542"/>
                    </a:lnTo>
                    <a:lnTo>
                      <a:pt x="1596" y="542"/>
                    </a:lnTo>
                    <a:lnTo>
                      <a:pt x="1597" y="542"/>
                    </a:lnTo>
                    <a:lnTo>
                      <a:pt x="1597" y="542"/>
                    </a:lnTo>
                    <a:lnTo>
                      <a:pt x="1597" y="542"/>
                    </a:lnTo>
                    <a:lnTo>
                      <a:pt x="1598" y="542"/>
                    </a:lnTo>
                    <a:lnTo>
                      <a:pt x="1598" y="540"/>
                    </a:lnTo>
                    <a:lnTo>
                      <a:pt x="1598" y="540"/>
                    </a:lnTo>
                    <a:lnTo>
                      <a:pt x="1599" y="540"/>
                    </a:lnTo>
                    <a:lnTo>
                      <a:pt x="1599" y="542"/>
                    </a:lnTo>
                    <a:lnTo>
                      <a:pt x="1600" y="543"/>
                    </a:lnTo>
                    <a:lnTo>
                      <a:pt x="1600" y="545"/>
                    </a:lnTo>
                    <a:lnTo>
                      <a:pt x="1600" y="545"/>
                    </a:lnTo>
                    <a:lnTo>
                      <a:pt x="1601" y="545"/>
                    </a:lnTo>
                    <a:lnTo>
                      <a:pt x="1601" y="545"/>
                    </a:lnTo>
                    <a:lnTo>
                      <a:pt x="1601" y="541"/>
                    </a:lnTo>
                    <a:lnTo>
                      <a:pt x="1602" y="541"/>
                    </a:lnTo>
                    <a:lnTo>
                      <a:pt x="1602" y="540"/>
                    </a:lnTo>
                    <a:lnTo>
                      <a:pt x="1602" y="540"/>
                    </a:lnTo>
                    <a:lnTo>
                      <a:pt x="1604" y="538"/>
                    </a:lnTo>
                    <a:lnTo>
                      <a:pt x="1604" y="537"/>
                    </a:lnTo>
                    <a:lnTo>
                      <a:pt x="1605" y="536"/>
                    </a:lnTo>
                    <a:lnTo>
                      <a:pt x="1605" y="536"/>
                    </a:lnTo>
                    <a:lnTo>
                      <a:pt x="1605" y="537"/>
                    </a:lnTo>
                    <a:lnTo>
                      <a:pt x="1606" y="537"/>
                    </a:lnTo>
                    <a:lnTo>
                      <a:pt x="1606" y="539"/>
                    </a:lnTo>
                    <a:lnTo>
                      <a:pt x="1606" y="538"/>
                    </a:lnTo>
                    <a:lnTo>
                      <a:pt x="1607" y="538"/>
                    </a:lnTo>
                    <a:lnTo>
                      <a:pt x="1607" y="540"/>
                    </a:lnTo>
                    <a:lnTo>
                      <a:pt x="1607" y="541"/>
                    </a:lnTo>
                    <a:lnTo>
                      <a:pt x="1608" y="538"/>
                    </a:lnTo>
                    <a:lnTo>
                      <a:pt x="1608" y="538"/>
                    </a:lnTo>
                    <a:lnTo>
                      <a:pt x="1609" y="538"/>
                    </a:lnTo>
                    <a:lnTo>
                      <a:pt x="1609" y="539"/>
                    </a:lnTo>
                    <a:lnTo>
                      <a:pt x="1609" y="539"/>
                    </a:lnTo>
                    <a:lnTo>
                      <a:pt x="1610" y="540"/>
                    </a:lnTo>
                    <a:lnTo>
                      <a:pt x="1610" y="540"/>
                    </a:lnTo>
                    <a:lnTo>
                      <a:pt x="1610" y="540"/>
                    </a:lnTo>
                    <a:lnTo>
                      <a:pt x="1611" y="541"/>
                    </a:lnTo>
                    <a:lnTo>
                      <a:pt x="1611" y="540"/>
                    </a:lnTo>
                    <a:lnTo>
                      <a:pt x="1611" y="542"/>
                    </a:lnTo>
                    <a:lnTo>
                      <a:pt x="1613" y="543"/>
                    </a:lnTo>
                    <a:lnTo>
                      <a:pt x="1613" y="543"/>
                    </a:lnTo>
                    <a:lnTo>
                      <a:pt x="1614" y="541"/>
                    </a:lnTo>
                    <a:lnTo>
                      <a:pt x="1614" y="542"/>
                    </a:lnTo>
                    <a:lnTo>
                      <a:pt x="1614" y="540"/>
                    </a:lnTo>
                    <a:lnTo>
                      <a:pt x="1615" y="541"/>
                    </a:lnTo>
                    <a:lnTo>
                      <a:pt x="1615" y="539"/>
                    </a:lnTo>
                    <a:lnTo>
                      <a:pt x="1615" y="540"/>
                    </a:lnTo>
                    <a:lnTo>
                      <a:pt x="1616" y="538"/>
                    </a:lnTo>
                    <a:lnTo>
                      <a:pt x="1616" y="537"/>
                    </a:lnTo>
                    <a:lnTo>
                      <a:pt x="1616" y="538"/>
                    </a:lnTo>
                    <a:lnTo>
                      <a:pt x="1617" y="538"/>
                    </a:lnTo>
                    <a:lnTo>
                      <a:pt x="1617" y="537"/>
                    </a:lnTo>
                    <a:lnTo>
                      <a:pt x="1618" y="537"/>
                    </a:lnTo>
                    <a:lnTo>
                      <a:pt x="1618" y="534"/>
                    </a:lnTo>
                    <a:lnTo>
                      <a:pt x="1618" y="536"/>
                    </a:lnTo>
                    <a:lnTo>
                      <a:pt x="1619" y="534"/>
                    </a:lnTo>
                    <a:lnTo>
                      <a:pt x="1619" y="533"/>
                    </a:lnTo>
                    <a:lnTo>
                      <a:pt x="1619" y="533"/>
                    </a:lnTo>
                    <a:lnTo>
                      <a:pt x="1620" y="532"/>
                    </a:lnTo>
                    <a:lnTo>
                      <a:pt x="1620" y="533"/>
                    </a:lnTo>
                    <a:lnTo>
                      <a:pt x="1620" y="534"/>
                    </a:lnTo>
                    <a:lnTo>
                      <a:pt x="1622" y="533"/>
                    </a:lnTo>
                    <a:lnTo>
                      <a:pt x="1622" y="537"/>
                    </a:lnTo>
                    <a:lnTo>
                      <a:pt x="1623" y="538"/>
                    </a:lnTo>
                    <a:lnTo>
                      <a:pt x="1623" y="538"/>
                    </a:lnTo>
                    <a:lnTo>
                      <a:pt x="1623" y="538"/>
                    </a:lnTo>
                    <a:lnTo>
                      <a:pt x="1624" y="538"/>
                    </a:lnTo>
                    <a:lnTo>
                      <a:pt x="1624" y="538"/>
                    </a:lnTo>
                    <a:lnTo>
                      <a:pt x="1624" y="539"/>
                    </a:lnTo>
                    <a:lnTo>
                      <a:pt x="1625" y="537"/>
                    </a:lnTo>
                    <a:lnTo>
                      <a:pt x="1625" y="536"/>
                    </a:lnTo>
                    <a:lnTo>
                      <a:pt x="1625" y="536"/>
                    </a:lnTo>
                    <a:lnTo>
                      <a:pt x="1626" y="534"/>
                    </a:lnTo>
                    <a:lnTo>
                      <a:pt x="1626" y="534"/>
                    </a:lnTo>
                    <a:lnTo>
                      <a:pt x="1627" y="532"/>
                    </a:lnTo>
                    <a:lnTo>
                      <a:pt x="1627" y="533"/>
                    </a:lnTo>
                    <a:lnTo>
                      <a:pt x="1627" y="534"/>
                    </a:lnTo>
                    <a:lnTo>
                      <a:pt x="1628" y="534"/>
                    </a:lnTo>
                    <a:lnTo>
                      <a:pt x="1628" y="534"/>
                    </a:lnTo>
                    <a:lnTo>
                      <a:pt x="1628" y="536"/>
                    </a:lnTo>
                    <a:lnTo>
                      <a:pt x="1629" y="534"/>
                    </a:lnTo>
                    <a:lnTo>
                      <a:pt x="1629" y="537"/>
                    </a:lnTo>
                    <a:lnTo>
                      <a:pt x="1630" y="538"/>
                    </a:lnTo>
                    <a:lnTo>
                      <a:pt x="1630" y="539"/>
                    </a:lnTo>
                    <a:lnTo>
                      <a:pt x="1630" y="537"/>
                    </a:lnTo>
                    <a:lnTo>
                      <a:pt x="1632" y="537"/>
                    </a:lnTo>
                    <a:lnTo>
                      <a:pt x="1632" y="534"/>
                    </a:lnTo>
                    <a:lnTo>
                      <a:pt x="1632" y="533"/>
                    </a:lnTo>
                    <a:lnTo>
                      <a:pt x="1633" y="531"/>
                    </a:lnTo>
                    <a:lnTo>
                      <a:pt x="1633" y="532"/>
                    </a:lnTo>
                    <a:lnTo>
                      <a:pt x="1633" y="534"/>
                    </a:lnTo>
                    <a:lnTo>
                      <a:pt x="1634" y="534"/>
                    </a:lnTo>
                    <a:lnTo>
                      <a:pt x="1634" y="533"/>
                    </a:lnTo>
                    <a:lnTo>
                      <a:pt x="1635" y="533"/>
                    </a:lnTo>
                    <a:lnTo>
                      <a:pt x="1635" y="532"/>
                    </a:lnTo>
                    <a:lnTo>
                      <a:pt x="1635" y="531"/>
                    </a:lnTo>
                    <a:lnTo>
                      <a:pt x="1636" y="532"/>
                    </a:lnTo>
                    <a:lnTo>
                      <a:pt x="1636" y="531"/>
                    </a:lnTo>
                    <a:lnTo>
                      <a:pt x="1636" y="532"/>
                    </a:lnTo>
                    <a:lnTo>
                      <a:pt x="1637" y="531"/>
                    </a:lnTo>
                    <a:lnTo>
                      <a:pt x="1637" y="532"/>
                    </a:lnTo>
                    <a:lnTo>
                      <a:pt x="1637" y="530"/>
                    </a:lnTo>
                    <a:lnTo>
                      <a:pt x="1638" y="532"/>
                    </a:lnTo>
                    <a:lnTo>
                      <a:pt x="1638" y="530"/>
                    </a:lnTo>
                    <a:lnTo>
                      <a:pt x="1639" y="529"/>
                    </a:lnTo>
                    <a:lnTo>
                      <a:pt x="1639" y="530"/>
                    </a:lnTo>
                    <a:lnTo>
                      <a:pt x="1639" y="530"/>
                    </a:lnTo>
                    <a:lnTo>
                      <a:pt x="1641" y="528"/>
                    </a:lnTo>
                    <a:lnTo>
                      <a:pt x="1641" y="525"/>
                    </a:lnTo>
                    <a:lnTo>
                      <a:pt x="1641" y="525"/>
                    </a:lnTo>
                    <a:lnTo>
                      <a:pt x="1642" y="525"/>
                    </a:lnTo>
                    <a:lnTo>
                      <a:pt x="1642" y="524"/>
                    </a:lnTo>
                    <a:lnTo>
                      <a:pt x="1642" y="525"/>
                    </a:lnTo>
                    <a:lnTo>
                      <a:pt x="1643" y="527"/>
                    </a:lnTo>
                    <a:lnTo>
                      <a:pt x="1643" y="525"/>
                    </a:lnTo>
                    <a:lnTo>
                      <a:pt x="1644" y="527"/>
                    </a:lnTo>
                    <a:lnTo>
                      <a:pt x="1644" y="527"/>
                    </a:lnTo>
                    <a:lnTo>
                      <a:pt x="1644" y="528"/>
                    </a:lnTo>
                    <a:lnTo>
                      <a:pt x="1645" y="529"/>
                    </a:lnTo>
                    <a:lnTo>
                      <a:pt x="1645" y="531"/>
                    </a:lnTo>
                    <a:lnTo>
                      <a:pt x="1645" y="531"/>
                    </a:lnTo>
                    <a:lnTo>
                      <a:pt x="1646" y="532"/>
                    </a:lnTo>
                    <a:lnTo>
                      <a:pt x="1646" y="533"/>
                    </a:lnTo>
                    <a:lnTo>
                      <a:pt x="1646" y="533"/>
                    </a:lnTo>
                    <a:lnTo>
                      <a:pt x="1647" y="532"/>
                    </a:lnTo>
                    <a:lnTo>
                      <a:pt x="1647" y="531"/>
                    </a:lnTo>
                    <a:lnTo>
                      <a:pt x="1648" y="530"/>
                    </a:lnTo>
                    <a:lnTo>
                      <a:pt x="1648" y="531"/>
                    </a:lnTo>
                    <a:lnTo>
                      <a:pt x="1648" y="532"/>
                    </a:lnTo>
                    <a:lnTo>
                      <a:pt x="1650" y="533"/>
                    </a:lnTo>
                    <a:lnTo>
                      <a:pt x="1650" y="534"/>
                    </a:lnTo>
                    <a:lnTo>
                      <a:pt x="1650" y="533"/>
                    </a:lnTo>
                    <a:lnTo>
                      <a:pt x="1651" y="533"/>
                    </a:lnTo>
                    <a:lnTo>
                      <a:pt x="1651" y="532"/>
                    </a:lnTo>
                    <a:lnTo>
                      <a:pt x="1651" y="532"/>
                    </a:lnTo>
                    <a:lnTo>
                      <a:pt x="1652" y="530"/>
                    </a:lnTo>
                    <a:lnTo>
                      <a:pt x="1652" y="532"/>
                    </a:lnTo>
                    <a:lnTo>
                      <a:pt x="1653" y="532"/>
                    </a:lnTo>
                    <a:lnTo>
                      <a:pt x="1653" y="533"/>
                    </a:lnTo>
                    <a:lnTo>
                      <a:pt x="1653" y="532"/>
                    </a:lnTo>
                    <a:lnTo>
                      <a:pt x="1654" y="531"/>
                    </a:lnTo>
                    <a:lnTo>
                      <a:pt x="1654" y="529"/>
                    </a:lnTo>
                    <a:lnTo>
                      <a:pt x="1654" y="529"/>
                    </a:lnTo>
                    <a:lnTo>
                      <a:pt x="1655" y="528"/>
                    </a:lnTo>
                    <a:lnTo>
                      <a:pt x="1655" y="527"/>
                    </a:lnTo>
                    <a:lnTo>
                      <a:pt x="1655" y="525"/>
                    </a:lnTo>
                    <a:lnTo>
                      <a:pt x="1656" y="525"/>
                    </a:lnTo>
                    <a:lnTo>
                      <a:pt x="1656" y="525"/>
                    </a:lnTo>
                    <a:lnTo>
                      <a:pt x="1657" y="524"/>
                    </a:lnTo>
                    <a:lnTo>
                      <a:pt x="1657" y="523"/>
                    </a:lnTo>
                    <a:lnTo>
                      <a:pt x="1657" y="525"/>
                    </a:lnTo>
                    <a:lnTo>
                      <a:pt x="1659" y="523"/>
                    </a:lnTo>
                    <a:lnTo>
                      <a:pt x="1659" y="522"/>
                    </a:lnTo>
                    <a:lnTo>
                      <a:pt x="1659" y="524"/>
                    </a:lnTo>
                    <a:lnTo>
                      <a:pt x="1660" y="525"/>
                    </a:lnTo>
                    <a:lnTo>
                      <a:pt x="1660" y="527"/>
                    </a:lnTo>
                    <a:lnTo>
                      <a:pt x="1660" y="527"/>
                    </a:lnTo>
                    <a:lnTo>
                      <a:pt x="1661" y="527"/>
                    </a:lnTo>
                    <a:lnTo>
                      <a:pt x="1661" y="529"/>
                    </a:lnTo>
                    <a:lnTo>
                      <a:pt x="1662" y="531"/>
                    </a:lnTo>
                    <a:lnTo>
                      <a:pt x="1662" y="528"/>
                    </a:lnTo>
                    <a:lnTo>
                      <a:pt x="1662" y="527"/>
                    </a:lnTo>
                    <a:lnTo>
                      <a:pt x="1663" y="525"/>
                    </a:lnTo>
                    <a:lnTo>
                      <a:pt x="1663" y="524"/>
                    </a:lnTo>
                    <a:lnTo>
                      <a:pt x="1663" y="522"/>
                    </a:lnTo>
                    <a:lnTo>
                      <a:pt x="1664" y="521"/>
                    </a:lnTo>
                    <a:lnTo>
                      <a:pt x="1664" y="521"/>
                    </a:lnTo>
                    <a:lnTo>
                      <a:pt x="1664" y="520"/>
                    </a:lnTo>
                    <a:lnTo>
                      <a:pt x="1665" y="519"/>
                    </a:lnTo>
                    <a:lnTo>
                      <a:pt x="1665" y="518"/>
                    </a:lnTo>
                    <a:lnTo>
                      <a:pt x="1666" y="519"/>
                    </a:lnTo>
                    <a:lnTo>
                      <a:pt x="1666" y="518"/>
                    </a:lnTo>
                    <a:lnTo>
                      <a:pt x="1666" y="520"/>
                    </a:lnTo>
                    <a:lnTo>
                      <a:pt x="1668" y="520"/>
                    </a:lnTo>
                    <a:lnTo>
                      <a:pt x="1668" y="519"/>
                    </a:lnTo>
                    <a:lnTo>
                      <a:pt x="1668" y="519"/>
                    </a:lnTo>
                    <a:lnTo>
                      <a:pt x="1669" y="520"/>
                    </a:lnTo>
                    <a:lnTo>
                      <a:pt x="1669" y="520"/>
                    </a:lnTo>
                    <a:lnTo>
                      <a:pt x="1669" y="519"/>
                    </a:lnTo>
                    <a:lnTo>
                      <a:pt x="1670" y="521"/>
                    </a:lnTo>
                    <a:lnTo>
                      <a:pt x="1670" y="522"/>
                    </a:lnTo>
                    <a:lnTo>
                      <a:pt x="1671" y="522"/>
                    </a:lnTo>
                    <a:lnTo>
                      <a:pt x="1671" y="523"/>
                    </a:lnTo>
                    <a:lnTo>
                      <a:pt x="1671" y="521"/>
                    </a:lnTo>
                    <a:lnTo>
                      <a:pt x="1672" y="520"/>
                    </a:lnTo>
                    <a:lnTo>
                      <a:pt x="1672" y="521"/>
                    </a:lnTo>
                    <a:lnTo>
                      <a:pt x="1672" y="520"/>
                    </a:lnTo>
                    <a:lnTo>
                      <a:pt x="1673" y="520"/>
                    </a:lnTo>
                    <a:lnTo>
                      <a:pt x="1673" y="519"/>
                    </a:lnTo>
                    <a:lnTo>
                      <a:pt x="1674" y="515"/>
                    </a:lnTo>
                    <a:lnTo>
                      <a:pt x="1674" y="515"/>
                    </a:lnTo>
                    <a:lnTo>
                      <a:pt x="1674" y="518"/>
                    </a:lnTo>
                    <a:lnTo>
                      <a:pt x="1675" y="519"/>
                    </a:lnTo>
                    <a:lnTo>
                      <a:pt x="1675" y="519"/>
                    </a:lnTo>
                    <a:lnTo>
                      <a:pt x="1675" y="520"/>
                    </a:lnTo>
                    <a:lnTo>
                      <a:pt x="1677" y="519"/>
                    </a:lnTo>
                    <a:lnTo>
                      <a:pt x="1677" y="519"/>
                    </a:lnTo>
                    <a:lnTo>
                      <a:pt x="1677" y="521"/>
                    </a:lnTo>
                    <a:lnTo>
                      <a:pt x="1678" y="521"/>
                    </a:lnTo>
                    <a:lnTo>
                      <a:pt x="1678" y="521"/>
                    </a:lnTo>
                    <a:lnTo>
                      <a:pt x="1679" y="520"/>
                    </a:lnTo>
                    <a:lnTo>
                      <a:pt x="1679" y="520"/>
                    </a:lnTo>
                    <a:lnTo>
                      <a:pt x="1679" y="520"/>
                    </a:lnTo>
                    <a:lnTo>
                      <a:pt x="1680" y="519"/>
                    </a:lnTo>
                    <a:lnTo>
                      <a:pt x="1680" y="520"/>
                    </a:lnTo>
                    <a:lnTo>
                      <a:pt x="1680" y="519"/>
                    </a:lnTo>
                    <a:lnTo>
                      <a:pt x="1681" y="518"/>
                    </a:lnTo>
                    <a:lnTo>
                      <a:pt x="1681" y="519"/>
                    </a:lnTo>
                    <a:lnTo>
                      <a:pt x="1681" y="518"/>
                    </a:lnTo>
                    <a:lnTo>
                      <a:pt x="1682" y="515"/>
                    </a:lnTo>
                    <a:lnTo>
                      <a:pt x="1682" y="515"/>
                    </a:lnTo>
                    <a:lnTo>
                      <a:pt x="1683" y="513"/>
                    </a:lnTo>
                    <a:lnTo>
                      <a:pt x="1683" y="512"/>
                    </a:lnTo>
                    <a:lnTo>
                      <a:pt x="1683" y="513"/>
                    </a:lnTo>
                    <a:lnTo>
                      <a:pt x="1684" y="510"/>
                    </a:lnTo>
                    <a:lnTo>
                      <a:pt x="1684" y="510"/>
                    </a:lnTo>
                    <a:lnTo>
                      <a:pt x="1684" y="510"/>
                    </a:lnTo>
                    <a:lnTo>
                      <a:pt x="1686" y="509"/>
                    </a:lnTo>
                    <a:lnTo>
                      <a:pt x="1686" y="509"/>
                    </a:lnTo>
                    <a:lnTo>
                      <a:pt x="1686" y="510"/>
                    </a:lnTo>
                    <a:lnTo>
                      <a:pt x="1687" y="510"/>
                    </a:lnTo>
                    <a:lnTo>
                      <a:pt x="1687" y="510"/>
                    </a:lnTo>
                    <a:lnTo>
                      <a:pt x="1688" y="511"/>
                    </a:lnTo>
                    <a:lnTo>
                      <a:pt x="1688" y="510"/>
                    </a:lnTo>
                    <a:lnTo>
                      <a:pt x="1688" y="509"/>
                    </a:lnTo>
                    <a:lnTo>
                      <a:pt x="1689" y="509"/>
                    </a:lnTo>
                    <a:lnTo>
                      <a:pt x="1689" y="507"/>
                    </a:lnTo>
                    <a:lnTo>
                      <a:pt x="1689" y="509"/>
                    </a:lnTo>
                    <a:lnTo>
                      <a:pt x="1690" y="507"/>
                    </a:lnTo>
                    <a:lnTo>
                      <a:pt x="1690" y="506"/>
                    </a:lnTo>
                    <a:lnTo>
                      <a:pt x="1690" y="506"/>
                    </a:lnTo>
                    <a:lnTo>
                      <a:pt x="1691" y="507"/>
                    </a:lnTo>
                    <a:lnTo>
                      <a:pt x="1691" y="507"/>
                    </a:lnTo>
                    <a:lnTo>
                      <a:pt x="1692" y="506"/>
                    </a:lnTo>
                    <a:lnTo>
                      <a:pt x="1692" y="505"/>
                    </a:lnTo>
                    <a:lnTo>
                      <a:pt x="1692" y="505"/>
                    </a:lnTo>
                    <a:lnTo>
                      <a:pt x="1693" y="504"/>
                    </a:lnTo>
                    <a:lnTo>
                      <a:pt x="1693" y="503"/>
                    </a:lnTo>
                    <a:lnTo>
                      <a:pt x="1693" y="506"/>
                    </a:lnTo>
                    <a:lnTo>
                      <a:pt x="1695" y="510"/>
                    </a:lnTo>
                    <a:lnTo>
                      <a:pt x="1695" y="510"/>
                    </a:lnTo>
                    <a:lnTo>
                      <a:pt x="1695" y="511"/>
                    </a:lnTo>
                    <a:lnTo>
                      <a:pt x="1696" y="514"/>
                    </a:lnTo>
                    <a:lnTo>
                      <a:pt x="1696" y="513"/>
                    </a:lnTo>
                    <a:lnTo>
                      <a:pt x="1697" y="514"/>
                    </a:lnTo>
                    <a:lnTo>
                      <a:pt x="1697" y="514"/>
                    </a:lnTo>
                    <a:lnTo>
                      <a:pt x="1697" y="516"/>
                    </a:lnTo>
                    <a:lnTo>
                      <a:pt x="1698" y="518"/>
                    </a:lnTo>
                    <a:lnTo>
                      <a:pt x="1698" y="519"/>
                    </a:lnTo>
                    <a:lnTo>
                      <a:pt x="1698" y="519"/>
                    </a:lnTo>
                    <a:lnTo>
                      <a:pt x="1699" y="519"/>
                    </a:lnTo>
                    <a:lnTo>
                      <a:pt x="1699" y="518"/>
                    </a:lnTo>
                    <a:lnTo>
                      <a:pt x="1699" y="515"/>
                    </a:lnTo>
                    <a:lnTo>
                      <a:pt x="1700" y="515"/>
                    </a:lnTo>
                    <a:lnTo>
                      <a:pt x="1700" y="514"/>
                    </a:lnTo>
                    <a:lnTo>
                      <a:pt x="1701" y="514"/>
                    </a:lnTo>
                    <a:lnTo>
                      <a:pt x="1701" y="513"/>
                    </a:lnTo>
                    <a:lnTo>
                      <a:pt x="1701" y="512"/>
                    </a:lnTo>
                    <a:lnTo>
                      <a:pt x="1702" y="512"/>
                    </a:lnTo>
                    <a:lnTo>
                      <a:pt x="1702" y="513"/>
                    </a:lnTo>
                    <a:lnTo>
                      <a:pt x="1702" y="514"/>
                    </a:lnTo>
                    <a:lnTo>
                      <a:pt x="1704" y="514"/>
                    </a:lnTo>
                    <a:lnTo>
                      <a:pt x="1704" y="520"/>
                    </a:lnTo>
                    <a:lnTo>
                      <a:pt x="1704" y="521"/>
                    </a:lnTo>
                    <a:lnTo>
                      <a:pt x="1705" y="523"/>
                    </a:lnTo>
                    <a:lnTo>
                      <a:pt x="1705" y="523"/>
                    </a:lnTo>
                    <a:lnTo>
                      <a:pt x="1706" y="521"/>
                    </a:lnTo>
                    <a:lnTo>
                      <a:pt x="1706" y="520"/>
                    </a:lnTo>
                    <a:lnTo>
                      <a:pt x="1706" y="519"/>
                    </a:lnTo>
                    <a:lnTo>
                      <a:pt x="1707" y="518"/>
                    </a:lnTo>
                    <a:lnTo>
                      <a:pt x="1707" y="518"/>
                    </a:lnTo>
                    <a:lnTo>
                      <a:pt x="1707" y="516"/>
                    </a:lnTo>
                    <a:lnTo>
                      <a:pt x="1708" y="515"/>
                    </a:lnTo>
                    <a:lnTo>
                      <a:pt x="1708" y="514"/>
                    </a:lnTo>
                    <a:lnTo>
                      <a:pt x="1708" y="513"/>
                    </a:lnTo>
                    <a:lnTo>
                      <a:pt x="1709" y="512"/>
                    </a:lnTo>
                    <a:lnTo>
                      <a:pt x="1709" y="513"/>
                    </a:lnTo>
                    <a:lnTo>
                      <a:pt x="1710" y="514"/>
                    </a:lnTo>
                    <a:lnTo>
                      <a:pt x="1710" y="513"/>
                    </a:lnTo>
                    <a:lnTo>
                      <a:pt x="1710" y="514"/>
                    </a:lnTo>
                    <a:lnTo>
                      <a:pt x="1711" y="518"/>
                    </a:lnTo>
                    <a:lnTo>
                      <a:pt x="1711" y="515"/>
                    </a:lnTo>
                    <a:lnTo>
                      <a:pt x="1711" y="518"/>
                    </a:lnTo>
                    <a:lnTo>
                      <a:pt x="1713" y="516"/>
                    </a:lnTo>
                    <a:lnTo>
                      <a:pt x="1713" y="519"/>
                    </a:lnTo>
                    <a:lnTo>
                      <a:pt x="1713" y="518"/>
                    </a:lnTo>
                    <a:lnTo>
                      <a:pt x="1714" y="518"/>
                    </a:lnTo>
                    <a:lnTo>
                      <a:pt x="1714" y="518"/>
                    </a:lnTo>
                    <a:lnTo>
                      <a:pt x="1715" y="518"/>
                    </a:lnTo>
                    <a:lnTo>
                      <a:pt x="1715" y="520"/>
                    </a:lnTo>
                    <a:lnTo>
                      <a:pt x="1715" y="521"/>
                    </a:lnTo>
                    <a:lnTo>
                      <a:pt x="1716" y="521"/>
                    </a:lnTo>
                    <a:lnTo>
                      <a:pt x="1716" y="520"/>
                    </a:lnTo>
                    <a:lnTo>
                      <a:pt x="1716" y="519"/>
                    </a:lnTo>
                    <a:lnTo>
                      <a:pt x="1717" y="520"/>
                    </a:lnTo>
                    <a:lnTo>
                      <a:pt x="1717" y="518"/>
                    </a:lnTo>
                    <a:lnTo>
                      <a:pt x="1718" y="515"/>
                    </a:lnTo>
                    <a:lnTo>
                      <a:pt x="1718" y="513"/>
                    </a:lnTo>
                    <a:lnTo>
                      <a:pt x="1718" y="513"/>
                    </a:lnTo>
                    <a:lnTo>
                      <a:pt x="1719" y="513"/>
                    </a:lnTo>
                    <a:lnTo>
                      <a:pt x="1719" y="512"/>
                    </a:lnTo>
                    <a:lnTo>
                      <a:pt x="1719" y="511"/>
                    </a:lnTo>
                    <a:lnTo>
                      <a:pt x="1720" y="510"/>
                    </a:lnTo>
                    <a:lnTo>
                      <a:pt x="1720" y="510"/>
                    </a:lnTo>
                    <a:lnTo>
                      <a:pt x="1720" y="510"/>
                    </a:lnTo>
                    <a:lnTo>
                      <a:pt x="1722" y="511"/>
                    </a:lnTo>
                    <a:lnTo>
                      <a:pt x="1722" y="507"/>
                    </a:lnTo>
                    <a:lnTo>
                      <a:pt x="1723" y="510"/>
                    </a:lnTo>
                    <a:lnTo>
                      <a:pt x="1723" y="506"/>
                    </a:lnTo>
                    <a:lnTo>
                      <a:pt x="1723" y="506"/>
                    </a:lnTo>
                    <a:lnTo>
                      <a:pt x="1724" y="505"/>
                    </a:lnTo>
                    <a:lnTo>
                      <a:pt x="1724" y="505"/>
                    </a:lnTo>
                    <a:lnTo>
                      <a:pt x="1724" y="505"/>
                    </a:lnTo>
                    <a:lnTo>
                      <a:pt x="1725" y="505"/>
                    </a:lnTo>
                    <a:lnTo>
                      <a:pt x="1725" y="505"/>
                    </a:lnTo>
                    <a:lnTo>
                      <a:pt x="1725" y="505"/>
                    </a:lnTo>
                    <a:lnTo>
                      <a:pt x="1726" y="506"/>
                    </a:lnTo>
                    <a:lnTo>
                      <a:pt x="1726" y="507"/>
                    </a:lnTo>
                    <a:lnTo>
                      <a:pt x="1727" y="511"/>
                    </a:lnTo>
                    <a:lnTo>
                      <a:pt x="1727" y="511"/>
                    </a:lnTo>
                    <a:lnTo>
                      <a:pt x="1727" y="511"/>
                    </a:lnTo>
                    <a:lnTo>
                      <a:pt x="1728" y="511"/>
                    </a:lnTo>
                    <a:lnTo>
                      <a:pt x="1728" y="511"/>
                    </a:lnTo>
                    <a:lnTo>
                      <a:pt x="1728" y="510"/>
                    </a:lnTo>
                    <a:lnTo>
                      <a:pt x="1729" y="512"/>
                    </a:lnTo>
                    <a:lnTo>
                      <a:pt x="1729" y="511"/>
                    </a:lnTo>
                    <a:lnTo>
                      <a:pt x="1729" y="511"/>
                    </a:lnTo>
                    <a:lnTo>
                      <a:pt x="1731" y="512"/>
                    </a:lnTo>
                    <a:lnTo>
                      <a:pt x="1731" y="513"/>
                    </a:lnTo>
                    <a:lnTo>
                      <a:pt x="1732" y="514"/>
                    </a:lnTo>
                    <a:lnTo>
                      <a:pt x="1732" y="514"/>
                    </a:lnTo>
                    <a:lnTo>
                      <a:pt x="1732" y="513"/>
                    </a:lnTo>
                    <a:lnTo>
                      <a:pt x="1733" y="514"/>
                    </a:lnTo>
                    <a:lnTo>
                      <a:pt x="1733" y="514"/>
                    </a:lnTo>
                    <a:lnTo>
                      <a:pt x="1733" y="513"/>
                    </a:lnTo>
                    <a:lnTo>
                      <a:pt x="1734" y="514"/>
                    </a:lnTo>
                    <a:lnTo>
                      <a:pt x="1734" y="513"/>
                    </a:lnTo>
                    <a:lnTo>
                      <a:pt x="1734" y="512"/>
                    </a:lnTo>
                    <a:lnTo>
                      <a:pt x="1735" y="510"/>
                    </a:lnTo>
                    <a:lnTo>
                      <a:pt x="1735" y="509"/>
                    </a:lnTo>
                    <a:lnTo>
                      <a:pt x="1736" y="507"/>
                    </a:lnTo>
                    <a:lnTo>
                      <a:pt x="1736" y="509"/>
                    </a:lnTo>
                    <a:lnTo>
                      <a:pt x="1736" y="505"/>
                    </a:lnTo>
                    <a:lnTo>
                      <a:pt x="1737" y="506"/>
                    </a:lnTo>
                    <a:lnTo>
                      <a:pt x="1737" y="504"/>
                    </a:lnTo>
                    <a:lnTo>
                      <a:pt x="1737" y="503"/>
                    </a:lnTo>
                    <a:lnTo>
                      <a:pt x="1738" y="503"/>
                    </a:lnTo>
                    <a:lnTo>
                      <a:pt x="1738" y="502"/>
                    </a:lnTo>
                    <a:lnTo>
                      <a:pt x="1738" y="501"/>
                    </a:lnTo>
                    <a:lnTo>
                      <a:pt x="1740" y="501"/>
                    </a:lnTo>
                    <a:lnTo>
                      <a:pt x="1740" y="498"/>
                    </a:lnTo>
                    <a:lnTo>
                      <a:pt x="1741" y="498"/>
                    </a:lnTo>
                    <a:lnTo>
                      <a:pt x="1741" y="500"/>
                    </a:lnTo>
                    <a:lnTo>
                      <a:pt x="1741" y="502"/>
                    </a:lnTo>
                    <a:lnTo>
                      <a:pt x="1742" y="503"/>
                    </a:lnTo>
                    <a:lnTo>
                      <a:pt x="1742" y="503"/>
                    </a:lnTo>
                    <a:lnTo>
                      <a:pt x="1742" y="504"/>
                    </a:lnTo>
                    <a:lnTo>
                      <a:pt x="1743" y="506"/>
                    </a:lnTo>
                    <a:lnTo>
                      <a:pt x="1743" y="507"/>
                    </a:lnTo>
                    <a:lnTo>
                      <a:pt x="1743" y="510"/>
                    </a:lnTo>
                    <a:lnTo>
                      <a:pt x="1744" y="510"/>
                    </a:lnTo>
                    <a:lnTo>
                      <a:pt x="1744" y="511"/>
                    </a:lnTo>
                    <a:lnTo>
                      <a:pt x="1745" y="507"/>
                    </a:lnTo>
                    <a:lnTo>
                      <a:pt x="1745" y="506"/>
                    </a:lnTo>
                    <a:lnTo>
                      <a:pt x="1745" y="506"/>
                    </a:lnTo>
                    <a:lnTo>
                      <a:pt x="1746" y="505"/>
                    </a:lnTo>
                    <a:lnTo>
                      <a:pt x="1746" y="504"/>
                    </a:lnTo>
                    <a:lnTo>
                      <a:pt x="1746" y="503"/>
                    </a:lnTo>
                    <a:lnTo>
                      <a:pt x="1747" y="502"/>
                    </a:lnTo>
                    <a:lnTo>
                      <a:pt x="1747" y="500"/>
                    </a:lnTo>
                    <a:lnTo>
                      <a:pt x="1747" y="500"/>
                    </a:lnTo>
                    <a:lnTo>
                      <a:pt x="1749" y="500"/>
                    </a:lnTo>
                    <a:lnTo>
                      <a:pt x="1749" y="497"/>
                    </a:lnTo>
                    <a:lnTo>
                      <a:pt x="1750" y="498"/>
                    </a:lnTo>
                    <a:lnTo>
                      <a:pt x="1750" y="498"/>
                    </a:lnTo>
                    <a:lnTo>
                      <a:pt x="1750" y="501"/>
                    </a:lnTo>
                    <a:lnTo>
                      <a:pt x="1751" y="503"/>
                    </a:lnTo>
                    <a:lnTo>
                      <a:pt x="1751" y="504"/>
                    </a:lnTo>
                    <a:lnTo>
                      <a:pt x="1751" y="505"/>
                    </a:lnTo>
                    <a:lnTo>
                      <a:pt x="1752" y="505"/>
                    </a:lnTo>
                    <a:lnTo>
                      <a:pt x="1752" y="505"/>
                    </a:lnTo>
                    <a:lnTo>
                      <a:pt x="1752" y="503"/>
                    </a:lnTo>
                    <a:lnTo>
                      <a:pt x="1753" y="502"/>
                    </a:lnTo>
                    <a:lnTo>
                      <a:pt x="1753" y="498"/>
                    </a:lnTo>
                    <a:lnTo>
                      <a:pt x="1754" y="497"/>
                    </a:lnTo>
                    <a:lnTo>
                      <a:pt x="1754" y="496"/>
                    </a:lnTo>
                    <a:lnTo>
                      <a:pt x="1754" y="497"/>
                    </a:lnTo>
                    <a:lnTo>
                      <a:pt x="1755" y="498"/>
                    </a:lnTo>
                    <a:lnTo>
                      <a:pt x="1755" y="498"/>
                    </a:lnTo>
                    <a:lnTo>
                      <a:pt x="1755" y="497"/>
                    </a:lnTo>
                    <a:lnTo>
                      <a:pt x="1756" y="497"/>
                    </a:lnTo>
                    <a:lnTo>
                      <a:pt x="1756" y="498"/>
                    </a:lnTo>
                    <a:lnTo>
                      <a:pt x="1756" y="500"/>
                    </a:lnTo>
                    <a:lnTo>
                      <a:pt x="1758" y="500"/>
                    </a:lnTo>
                    <a:lnTo>
                      <a:pt x="1758" y="498"/>
                    </a:lnTo>
                    <a:lnTo>
                      <a:pt x="1759" y="500"/>
                    </a:lnTo>
                    <a:lnTo>
                      <a:pt x="1759" y="500"/>
                    </a:lnTo>
                    <a:lnTo>
                      <a:pt x="1759" y="502"/>
                    </a:lnTo>
                    <a:lnTo>
                      <a:pt x="1760" y="503"/>
                    </a:lnTo>
                    <a:lnTo>
                      <a:pt x="1760" y="503"/>
                    </a:lnTo>
                    <a:lnTo>
                      <a:pt x="1760" y="500"/>
                    </a:lnTo>
                    <a:lnTo>
                      <a:pt x="1761" y="501"/>
                    </a:lnTo>
                    <a:lnTo>
                      <a:pt x="1761" y="501"/>
                    </a:lnTo>
                    <a:lnTo>
                      <a:pt x="1762" y="502"/>
                    </a:lnTo>
                    <a:lnTo>
                      <a:pt x="1762" y="502"/>
                    </a:lnTo>
                    <a:lnTo>
                      <a:pt x="1762" y="502"/>
                    </a:lnTo>
                    <a:lnTo>
                      <a:pt x="1763" y="502"/>
                    </a:lnTo>
                    <a:lnTo>
                      <a:pt x="1763" y="502"/>
                    </a:lnTo>
                    <a:lnTo>
                      <a:pt x="1763" y="503"/>
                    </a:lnTo>
                    <a:lnTo>
                      <a:pt x="1764" y="503"/>
                    </a:lnTo>
                    <a:lnTo>
                      <a:pt x="1764" y="503"/>
                    </a:lnTo>
                    <a:lnTo>
                      <a:pt x="1764" y="504"/>
                    </a:lnTo>
                    <a:lnTo>
                      <a:pt x="1765" y="503"/>
                    </a:lnTo>
                    <a:lnTo>
                      <a:pt x="1765" y="504"/>
                    </a:lnTo>
                    <a:lnTo>
                      <a:pt x="1767" y="504"/>
                    </a:lnTo>
                    <a:lnTo>
                      <a:pt x="1767" y="503"/>
                    </a:lnTo>
                    <a:lnTo>
                      <a:pt x="1767" y="502"/>
                    </a:lnTo>
                    <a:lnTo>
                      <a:pt x="1768" y="502"/>
                    </a:lnTo>
                    <a:lnTo>
                      <a:pt x="1768" y="501"/>
                    </a:lnTo>
                    <a:lnTo>
                      <a:pt x="1768" y="500"/>
                    </a:lnTo>
                    <a:lnTo>
                      <a:pt x="1769" y="501"/>
                    </a:lnTo>
                    <a:lnTo>
                      <a:pt x="1769" y="500"/>
                    </a:lnTo>
                    <a:lnTo>
                      <a:pt x="1769" y="498"/>
                    </a:lnTo>
                    <a:lnTo>
                      <a:pt x="1770" y="496"/>
                    </a:lnTo>
                    <a:lnTo>
                      <a:pt x="1770" y="496"/>
                    </a:lnTo>
                    <a:lnTo>
                      <a:pt x="1771" y="495"/>
                    </a:lnTo>
                    <a:lnTo>
                      <a:pt x="1771" y="494"/>
                    </a:lnTo>
                    <a:lnTo>
                      <a:pt x="1771" y="493"/>
                    </a:lnTo>
                    <a:lnTo>
                      <a:pt x="1772" y="494"/>
                    </a:lnTo>
                    <a:lnTo>
                      <a:pt x="1772" y="494"/>
                    </a:lnTo>
                    <a:lnTo>
                      <a:pt x="1772" y="495"/>
                    </a:lnTo>
                    <a:lnTo>
                      <a:pt x="1773" y="496"/>
                    </a:lnTo>
                    <a:lnTo>
                      <a:pt x="1773" y="496"/>
                    </a:lnTo>
                    <a:lnTo>
                      <a:pt x="1773" y="495"/>
                    </a:lnTo>
                    <a:lnTo>
                      <a:pt x="1774" y="495"/>
                    </a:lnTo>
                    <a:lnTo>
                      <a:pt x="1774" y="496"/>
                    </a:lnTo>
                    <a:lnTo>
                      <a:pt x="1776" y="496"/>
                    </a:lnTo>
                    <a:lnTo>
                      <a:pt x="1776" y="497"/>
                    </a:lnTo>
                    <a:lnTo>
                      <a:pt x="1776" y="497"/>
                    </a:lnTo>
                    <a:lnTo>
                      <a:pt x="1777" y="498"/>
                    </a:lnTo>
                    <a:lnTo>
                      <a:pt x="1777" y="501"/>
                    </a:lnTo>
                    <a:lnTo>
                      <a:pt x="1777" y="500"/>
                    </a:lnTo>
                    <a:lnTo>
                      <a:pt x="1778" y="502"/>
                    </a:lnTo>
                    <a:lnTo>
                      <a:pt x="1778" y="503"/>
                    </a:lnTo>
                    <a:lnTo>
                      <a:pt x="1778" y="504"/>
                    </a:lnTo>
                    <a:lnTo>
                      <a:pt x="1779" y="504"/>
                    </a:lnTo>
                    <a:lnTo>
                      <a:pt x="1779" y="504"/>
                    </a:lnTo>
                    <a:lnTo>
                      <a:pt x="1780" y="505"/>
                    </a:lnTo>
                    <a:lnTo>
                      <a:pt x="1780" y="505"/>
                    </a:lnTo>
                    <a:lnTo>
                      <a:pt x="1780" y="506"/>
                    </a:lnTo>
                    <a:lnTo>
                      <a:pt x="1781" y="506"/>
                    </a:lnTo>
                    <a:lnTo>
                      <a:pt x="1781" y="506"/>
                    </a:lnTo>
                    <a:lnTo>
                      <a:pt x="1781" y="505"/>
                    </a:lnTo>
                    <a:lnTo>
                      <a:pt x="1782" y="504"/>
                    </a:lnTo>
                    <a:lnTo>
                      <a:pt x="1782" y="502"/>
                    </a:lnTo>
                    <a:lnTo>
                      <a:pt x="1782" y="502"/>
                    </a:lnTo>
                    <a:lnTo>
                      <a:pt x="1783" y="500"/>
                    </a:lnTo>
                    <a:lnTo>
                      <a:pt x="1783" y="498"/>
                    </a:lnTo>
                    <a:lnTo>
                      <a:pt x="1785" y="497"/>
                    </a:lnTo>
                    <a:lnTo>
                      <a:pt x="1785" y="497"/>
                    </a:lnTo>
                    <a:lnTo>
                      <a:pt x="1785" y="502"/>
                    </a:lnTo>
                    <a:lnTo>
                      <a:pt x="1786" y="506"/>
                    </a:lnTo>
                    <a:lnTo>
                      <a:pt x="1786" y="507"/>
                    </a:lnTo>
                    <a:lnTo>
                      <a:pt x="1786" y="510"/>
                    </a:lnTo>
                    <a:lnTo>
                      <a:pt x="1787" y="510"/>
                    </a:lnTo>
                    <a:lnTo>
                      <a:pt x="1787" y="510"/>
                    </a:lnTo>
                    <a:lnTo>
                      <a:pt x="1787" y="510"/>
                    </a:lnTo>
                    <a:lnTo>
                      <a:pt x="1788" y="510"/>
                    </a:lnTo>
                    <a:lnTo>
                      <a:pt x="1788" y="507"/>
                    </a:lnTo>
                    <a:lnTo>
                      <a:pt x="1789" y="506"/>
                    </a:lnTo>
                    <a:lnTo>
                      <a:pt x="1789" y="505"/>
                    </a:lnTo>
                    <a:lnTo>
                      <a:pt x="1789" y="506"/>
                    </a:lnTo>
                    <a:lnTo>
                      <a:pt x="1790" y="504"/>
                    </a:lnTo>
                    <a:lnTo>
                      <a:pt x="1790" y="505"/>
                    </a:lnTo>
                    <a:lnTo>
                      <a:pt x="1790" y="505"/>
                    </a:lnTo>
                    <a:lnTo>
                      <a:pt x="1791" y="505"/>
                    </a:lnTo>
                    <a:lnTo>
                      <a:pt x="1791" y="504"/>
                    </a:lnTo>
                    <a:lnTo>
                      <a:pt x="1791" y="504"/>
                    </a:lnTo>
                    <a:lnTo>
                      <a:pt x="1792" y="505"/>
                    </a:lnTo>
                    <a:lnTo>
                      <a:pt x="1792" y="504"/>
                    </a:lnTo>
                    <a:lnTo>
                      <a:pt x="1794" y="505"/>
                    </a:lnTo>
                    <a:lnTo>
                      <a:pt x="1794" y="505"/>
                    </a:lnTo>
                    <a:lnTo>
                      <a:pt x="1794" y="504"/>
                    </a:lnTo>
                    <a:lnTo>
                      <a:pt x="1795" y="506"/>
                    </a:lnTo>
                    <a:lnTo>
                      <a:pt x="1795" y="506"/>
                    </a:lnTo>
                    <a:lnTo>
                      <a:pt x="1795" y="506"/>
                    </a:lnTo>
                    <a:lnTo>
                      <a:pt x="1796" y="505"/>
                    </a:lnTo>
                    <a:lnTo>
                      <a:pt x="1796" y="504"/>
                    </a:lnTo>
                    <a:lnTo>
                      <a:pt x="1796" y="506"/>
                    </a:lnTo>
                    <a:lnTo>
                      <a:pt x="1797" y="506"/>
                    </a:lnTo>
                    <a:lnTo>
                      <a:pt x="1797" y="505"/>
                    </a:lnTo>
                    <a:lnTo>
                      <a:pt x="1798" y="506"/>
                    </a:lnTo>
                    <a:lnTo>
                      <a:pt x="1798" y="504"/>
                    </a:lnTo>
                    <a:lnTo>
                      <a:pt x="1798" y="504"/>
                    </a:lnTo>
                    <a:lnTo>
                      <a:pt x="1799" y="504"/>
                    </a:lnTo>
                    <a:lnTo>
                      <a:pt x="1799" y="506"/>
                    </a:lnTo>
                    <a:lnTo>
                      <a:pt x="1799" y="509"/>
                    </a:lnTo>
                    <a:lnTo>
                      <a:pt x="1800" y="507"/>
                    </a:lnTo>
                    <a:lnTo>
                      <a:pt x="1800" y="507"/>
                    </a:lnTo>
                    <a:lnTo>
                      <a:pt x="1801" y="506"/>
                    </a:lnTo>
                    <a:lnTo>
                      <a:pt x="1801" y="507"/>
                    </a:lnTo>
                    <a:lnTo>
                      <a:pt x="1801" y="507"/>
                    </a:lnTo>
                    <a:lnTo>
                      <a:pt x="1803" y="505"/>
                    </a:lnTo>
                    <a:lnTo>
                      <a:pt x="1803" y="503"/>
                    </a:lnTo>
                    <a:lnTo>
                      <a:pt x="1803" y="502"/>
                    </a:lnTo>
                    <a:lnTo>
                      <a:pt x="1804" y="502"/>
                    </a:lnTo>
                    <a:lnTo>
                      <a:pt x="1804" y="502"/>
                    </a:lnTo>
                    <a:lnTo>
                      <a:pt x="1804" y="503"/>
                    </a:lnTo>
                    <a:lnTo>
                      <a:pt x="1805" y="502"/>
                    </a:lnTo>
                    <a:lnTo>
                      <a:pt x="1805" y="501"/>
                    </a:lnTo>
                    <a:lnTo>
                      <a:pt x="1806" y="498"/>
                    </a:lnTo>
                    <a:lnTo>
                      <a:pt x="1806" y="501"/>
                    </a:lnTo>
                    <a:lnTo>
                      <a:pt x="1806" y="498"/>
                    </a:lnTo>
                    <a:lnTo>
                      <a:pt x="1807" y="498"/>
                    </a:lnTo>
                    <a:lnTo>
                      <a:pt x="1807" y="498"/>
                    </a:lnTo>
                    <a:lnTo>
                      <a:pt x="1807" y="496"/>
                    </a:lnTo>
                    <a:lnTo>
                      <a:pt x="1808" y="496"/>
                    </a:lnTo>
                    <a:lnTo>
                      <a:pt x="1808" y="496"/>
                    </a:lnTo>
                    <a:lnTo>
                      <a:pt x="1808" y="496"/>
                    </a:lnTo>
                    <a:lnTo>
                      <a:pt x="1809" y="497"/>
                    </a:lnTo>
                    <a:lnTo>
                      <a:pt x="1809" y="498"/>
                    </a:lnTo>
                    <a:lnTo>
                      <a:pt x="1810" y="497"/>
                    </a:lnTo>
                    <a:lnTo>
                      <a:pt x="1810" y="497"/>
                    </a:lnTo>
                    <a:lnTo>
                      <a:pt x="1810" y="498"/>
                    </a:lnTo>
                    <a:lnTo>
                      <a:pt x="1812" y="500"/>
                    </a:lnTo>
                    <a:lnTo>
                      <a:pt x="1812" y="502"/>
                    </a:lnTo>
                    <a:lnTo>
                      <a:pt x="1812" y="503"/>
                    </a:lnTo>
                    <a:lnTo>
                      <a:pt x="1813" y="504"/>
                    </a:lnTo>
                    <a:lnTo>
                      <a:pt x="1813" y="504"/>
                    </a:lnTo>
                    <a:lnTo>
                      <a:pt x="1813" y="506"/>
                    </a:lnTo>
                    <a:lnTo>
                      <a:pt x="1814" y="506"/>
                    </a:lnTo>
                    <a:lnTo>
                      <a:pt x="1814" y="507"/>
                    </a:lnTo>
                    <a:lnTo>
                      <a:pt x="1815" y="506"/>
                    </a:lnTo>
                    <a:lnTo>
                      <a:pt x="1815" y="506"/>
                    </a:lnTo>
                    <a:lnTo>
                      <a:pt x="1815" y="505"/>
                    </a:lnTo>
                    <a:lnTo>
                      <a:pt x="1816" y="505"/>
                    </a:lnTo>
                    <a:lnTo>
                      <a:pt x="1816" y="504"/>
                    </a:lnTo>
                    <a:lnTo>
                      <a:pt x="1816" y="505"/>
                    </a:lnTo>
                    <a:lnTo>
                      <a:pt x="1817" y="504"/>
                    </a:lnTo>
                    <a:lnTo>
                      <a:pt x="1817" y="504"/>
                    </a:lnTo>
                    <a:lnTo>
                      <a:pt x="1817" y="503"/>
                    </a:lnTo>
                    <a:lnTo>
                      <a:pt x="1818" y="503"/>
                    </a:lnTo>
                    <a:lnTo>
                      <a:pt x="1818" y="503"/>
                    </a:lnTo>
                    <a:lnTo>
                      <a:pt x="1819" y="502"/>
                    </a:lnTo>
                    <a:lnTo>
                      <a:pt x="1819" y="500"/>
                    </a:lnTo>
                    <a:lnTo>
                      <a:pt x="1819" y="497"/>
                    </a:lnTo>
                    <a:lnTo>
                      <a:pt x="1821" y="496"/>
                    </a:lnTo>
                    <a:lnTo>
                      <a:pt x="1821" y="493"/>
                    </a:lnTo>
                    <a:lnTo>
                      <a:pt x="1821" y="493"/>
                    </a:lnTo>
                    <a:lnTo>
                      <a:pt x="1822" y="497"/>
                    </a:lnTo>
                    <a:lnTo>
                      <a:pt x="1822" y="496"/>
                    </a:lnTo>
                    <a:lnTo>
                      <a:pt x="1822" y="502"/>
                    </a:lnTo>
                    <a:lnTo>
                      <a:pt x="1823" y="504"/>
                    </a:lnTo>
                    <a:lnTo>
                      <a:pt x="1823" y="506"/>
                    </a:lnTo>
                    <a:lnTo>
                      <a:pt x="1824" y="507"/>
                    </a:lnTo>
                    <a:lnTo>
                      <a:pt x="1824" y="506"/>
                    </a:lnTo>
                    <a:lnTo>
                      <a:pt x="1824" y="506"/>
                    </a:lnTo>
                    <a:lnTo>
                      <a:pt x="1825" y="505"/>
                    </a:lnTo>
                    <a:lnTo>
                      <a:pt x="1825" y="507"/>
                    </a:lnTo>
                    <a:lnTo>
                      <a:pt x="1825" y="506"/>
                    </a:lnTo>
                    <a:lnTo>
                      <a:pt x="1826" y="506"/>
                    </a:lnTo>
                    <a:lnTo>
                      <a:pt x="1826" y="505"/>
                    </a:lnTo>
                    <a:lnTo>
                      <a:pt x="1826" y="504"/>
                    </a:lnTo>
                    <a:lnTo>
                      <a:pt x="1827" y="503"/>
                    </a:lnTo>
                    <a:lnTo>
                      <a:pt x="1827" y="503"/>
                    </a:lnTo>
                    <a:lnTo>
                      <a:pt x="1828" y="503"/>
                    </a:lnTo>
                    <a:lnTo>
                      <a:pt x="1828" y="502"/>
                    </a:lnTo>
                    <a:lnTo>
                      <a:pt x="1828" y="501"/>
                    </a:lnTo>
                    <a:lnTo>
                      <a:pt x="1830" y="498"/>
                    </a:lnTo>
                    <a:lnTo>
                      <a:pt x="1830" y="498"/>
                    </a:lnTo>
                    <a:lnTo>
                      <a:pt x="1830" y="497"/>
                    </a:lnTo>
                    <a:lnTo>
                      <a:pt x="1831" y="498"/>
                    </a:lnTo>
                    <a:lnTo>
                      <a:pt x="1831" y="500"/>
                    </a:lnTo>
                    <a:lnTo>
                      <a:pt x="1831" y="498"/>
                    </a:lnTo>
                    <a:lnTo>
                      <a:pt x="1832" y="498"/>
                    </a:lnTo>
                    <a:lnTo>
                      <a:pt x="1832" y="498"/>
                    </a:lnTo>
                    <a:lnTo>
                      <a:pt x="1833" y="497"/>
                    </a:lnTo>
                    <a:lnTo>
                      <a:pt x="1833" y="498"/>
                    </a:lnTo>
                    <a:lnTo>
                      <a:pt x="1833" y="500"/>
                    </a:lnTo>
                    <a:lnTo>
                      <a:pt x="1834" y="500"/>
                    </a:lnTo>
                    <a:lnTo>
                      <a:pt x="1834" y="501"/>
                    </a:lnTo>
                    <a:lnTo>
                      <a:pt x="1834" y="503"/>
                    </a:lnTo>
                    <a:lnTo>
                      <a:pt x="1835" y="503"/>
                    </a:lnTo>
                    <a:lnTo>
                      <a:pt x="1835" y="505"/>
                    </a:lnTo>
                    <a:lnTo>
                      <a:pt x="1835" y="505"/>
                    </a:lnTo>
                    <a:lnTo>
                      <a:pt x="1836" y="504"/>
                    </a:lnTo>
                    <a:lnTo>
                      <a:pt x="1836" y="504"/>
                    </a:lnTo>
                    <a:lnTo>
                      <a:pt x="1837" y="504"/>
                    </a:lnTo>
                    <a:lnTo>
                      <a:pt x="1837" y="504"/>
                    </a:lnTo>
                    <a:lnTo>
                      <a:pt x="1837" y="503"/>
                    </a:lnTo>
                    <a:lnTo>
                      <a:pt x="1839" y="504"/>
                    </a:lnTo>
                    <a:lnTo>
                      <a:pt x="1839" y="505"/>
                    </a:lnTo>
                    <a:lnTo>
                      <a:pt x="1839" y="505"/>
                    </a:lnTo>
                    <a:lnTo>
                      <a:pt x="1840" y="505"/>
                    </a:lnTo>
                    <a:lnTo>
                      <a:pt x="1840" y="503"/>
                    </a:lnTo>
                    <a:lnTo>
                      <a:pt x="1840" y="502"/>
                    </a:lnTo>
                    <a:lnTo>
                      <a:pt x="1841" y="502"/>
                    </a:lnTo>
                    <a:lnTo>
                      <a:pt x="1841" y="503"/>
                    </a:lnTo>
                    <a:lnTo>
                      <a:pt x="1842" y="501"/>
                    </a:lnTo>
                    <a:lnTo>
                      <a:pt x="1842" y="502"/>
                    </a:lnTo>
                    <a:lnTo>
                      <a:pt x="1842" y="500"/>
                    </a:lnTo>
                    <a:lnTo>
                      <a:pt x="1843" y="497"/>
                    </a:lnTo>
                    <a:lnTo>
                      <a:pt x="1843" y="497"/>
                    </a:lnTo>
                    <a:lnTo>
                      <a:pt x="1843" y="497"/>
                    </a:lnTo>
                    <a:lnTo>
                      <a:pt x="1844" y="497"/>
                    </a:lnTo>
                    <a:lnTo>
                      <a:pt x="1844" y="498"/>
                    </a:lnTo>
                    <a:lnTo>
                      <a:pt x="1845" y="500"/>
                    </a:lnTo>
                    <a:lnTo>
                      <a:pt x="1845" y="500"/>
                    </a:lnTo>
                    <a:lnTo>
                      <a:pt x="1845" y="501"/>
                    </a:lnTo>
                    <a:lnTo>
                      <a:pt x="1846" y="498"/>
                    </a:lnTo>
                    <a:lnTo>
                      <a:pt x="1846" y="501"/>
                    </a:lnTo>
                    <a:lnTo>
                      <a:pt x="1846" y="501"/>
                    </a:lnTo>
                    <a:lnTo>
                      <a:pt x="1848" y="500"/>
                    </a:lnTo>
                    <a:lnTo>
                      <a:pt x="1848" y="500"/>
                    </a:lnTo>
                    <a:lnTo>
                      <a:pt x="1848" y="498"/>
                    </a:lnTo>
                    <a:lnTo>
                      <a:pt x="1849" y="498"/>
                    </a:lnTo>
                    <a:lnTo>
                      <a:pt x="1849" y="500"/>
                    </a:lnTo>
                    <a:lnTo>
                      <a:pt x="1850" y="498"/>
                    </a:lnTo>
                    <a:lnTo>
                      <a:pt x="1850" y="498"/>
                    </a:lnTo>
                    <a:lnTo>
                      <a:pt x="1850" y="496"/>
                    </a:lnTo>
                    <a:lnTo>
                      <a:pt x="1851" y="498"/>
                    </a:lnTo>
                    <a:lnTo>
                      <a:pt x="1851" y="500"/>
                    </a:lnTo>
                    <a:lnTo>
                      <a:pt x="1851" y="500"/>
                    </a:lnTo>
                    <a:lnTo>
                      <a:pt x="1852" y="497"/>
                    </a:lnTo>
                    <a:lnTo>
                      <a:pt x="1852" y="497"/>
                    </a:lnTo>
                    <a:lnTo>
                      <a:pt x="1852" y="498"/>
                    </a:lnTo>
                    <a:lnTo>
                      <a:pt x="1853" y="500"/>
                    </a:lnTo>
                    <a:lnTo>
                      <a:pt x="1853" y="497"/>
                    </a:lnTo>
                    <a:lnTo>
                      <a:pt x="1854" y="495"/>
                    </a:lnTo>
                    <a:lnTo>
                      <a:pt x="1854" y="494"/>
                    </a:lnTo>
                    <a:lnTo>
                      <a:pt x="1854" y="493"/>
                    </a:lnTo>
                    <a:lnTo>
                      <a:pt x="1855" y="494"/>
                    </a:lnTo>
                    <a:lnTo>
                      <a:pt x="1855" y="494"/>
                    </a:lnTo>
                    <a:lnTo>
                      <a:pt x="1855" y="496"/>
                    </a:lnTo>
                    <a:lnTo>
                      <a:pt x="1857" y="498"/>
                    </a:lnTo>
                    <a:lnTo>
                      <a:pt x="1857" y="498"/>
                    </a:lnTo>
                    <a:lnTo>
                      <a:pt x="1857" y="500"/>
                    </a:lnTo>
                    <a:lnTo>
                      <a:pt x="1858" y="500"/>
                    </a:lnTo>
                    <a:lnTo>
                      <a:pt x="1858" y="502"/>
                    </a:lnTo>
                    <a:lnTo>
                      <a:pt x="1859" y="501"/>
                    </a:lnTo>
                    <a:lnTo>
                      <a:pt x="1859" y="502"/>
                    </a:lnTo>
                    <a:lnTo>
                      <a:pt x="1859" y="500"/>
                    </a:lnTo>
                    <a:lnTo>
                      <a:pt x="1860" y="500"/>
                    </a:lnTo>
                    <a:lnTo>
                      <a:pt x="1860" y="500"/>
                    </a:lnTo>
                    <a:lnTo>
                      <a:pt x="1860" y="503"/>
                    </a:lnTo>
                    <a:lnTo>
                      <a:pt x="1861" y="502"/>
                    </a:lnTo>
                    <a:lnTo>
                      <a:pt x="1861" y="504"/>
                    </a:lnTo>
                    <a:lnTo>
                      <a:pt x="1861" y="505"/>
                    </a:lnTo>
                    <a:lnTo>
                      <a:pt x="1862" y="504"/>
                    </a:lnTo>
                    <a:lnTo>
                      <a:pt x="1862" y="504"/>
                    </a:lnTo>
                    <a:lnTo>
                      <a:pt x="1863" y="505"/>
                    </a:lnTo>
                    <a:lnTo>
                      <a:pt x="1863" y="504"/>
                    </a:lnTo>
                    <a:lnTo>
                      <a:pt x="1863" y="504"/>
                    </a:lnTo>
                    <a:lnTo>
                      <a:pt x="1864" y="503"/>
                    </a:lnTo>
                    <a:lnTo>
                      <a:pt x="1864" y="505"/>
                    </a:lnTo>
                    <a:lnTo>
                      <a:pt x="1864" y="503"/>
                    </a:lnTo>
                    <a:lnTo>
                      <a:pt x="1866" y="500"/>
                    </a:lnTo>
                    <a:lnTo>
                      <a:pt x="1866" y="500"/>
                    </a:lnTo>
                    <a:lnTo>
                      <a:pt x="1866" y="498"/>
                    </a:lnTo>
                    <a:lnTo>
                      <a:pt x="1867" y="495"/>
                    </a:lnTo>
                    <a:lnTo>
                      <a:pt x="1867" y="495"/>
                    </a:lnTo>
                    <a:lnTo>
                      <a:pt x="1868" y="498"/>
                    </a:lnTo>
                    <a:lnTo>
                      <a:pt x="1868" y="502"/>
                    </a:lnTo>
                    <a:lnTo>
                      <a:pt x="1868" y="504"/>
                    </a:lnTo>
                    <a:lnTo>
                      <a:pt x="1869" y="503"/>
                    </a:lnTo>
                    <a:lnTo>
                      <a:pt x="1869" y="504"/>
                    </a:lnTo>
                    <a:lnTo>
                      <a:pt x="1869" y="502"/>
                    </a:lnTo>
                    <a:lnTo>
                      <a:pt x="1870" y="504"/>
                    </a:lnTo>
                    <a:lnTo>
                      <a:pt x="1870" y="504"/>
                    </a:lnTo>
                    <a:lnTo>
                      <a:pt x="1870" y="503"/>
                    </a:lnTo>
                    <a:lnTo>
                      <a:pt x="1871" y="503"/>
                    </a:lnTo>
                    <a:lnTo>
                      <a:pt x="1871" y="504"/>
                    </a:lnTo>
                    <a:lnTo>
                      <a:pt x="1872" y="503"/>
                    </a:lnTo>
                    <a:lnTo>
                      <a:pt x="1872" y="501"/>
                    </a:lnTo>
                    <a:lnTo>
                      <a:pt x="1872" y="502"/>
                    </a:lnTo>
                    <a:lnTo>
                      <a:pt x="1873" y="500"/>
                    </a:lnTo>
                    <a:lnTo>
                      <a:pt x="1873" y="498"/>
                    </a:lnTo>
                    <a:lnTo>
                      <a:pt x="1873" y="498"/>
                    </a:lnTo>
                    <a:lnTo>
                      <a:pt x="1875" y="497"/>
                    </a:lnTo>
                    <a:lnTo>
                      <a:pt x="1875" y="495"/>
                    </a:lnTo>
                    <a:lnTo>
                      <a:pt x="1875" y="497"/>
                    </a:lnTo>
                    <a:lnTo>
                      <a:pt x="1876" y="498"/>
                    </a:lnTo>
                    <a:lnTo>
                      <a:pt x="1876" y="500"/>
                    </a:lnTo>
                    <a:lnTo>
                      <a:pt x="1877" y="500"/>
                    </a:lnTo>
                    <a:lnTo>
                      <a:pt x="1877" y="500"/>
                    </a:lnTo>
                    <a:lnTo>
                      <a:pt x="1877" y="500"/>
                    </a:lnTo>
                    <a:lnTo>
                      <a:pt x="1878" y="502"/>
                    </a:lnTo>
                    <a:lnTo>
                      <a:pt x="1878" y="500"/>
                    </a:lnTo>
                    <a:lnTo>
                      <a:pt x="1878" y="498"/>
                    </a:lnTo>
                    <a:lnTo>
                      <a:pt x="1879" y="500"/>
                    </a:lnTo>
                    <a:lnTo>
                      <a:pt x="1879" y="498"/>
                    </a:lnTo>
                    <a:lnTo>
                      <a:pt x="1879" y="498"/>
                    </a:lnTo>
                    <a:lnTo>
                      <a:pt x="1880" y="498"/>
                    </a:lnTo>
                    <a:lnTo>
                      <a:pt x="1880" y="500"/>
                    </a:lnTo>
                    <a:lnTo>
                      <a:pt x="1881" y="502"/>
                    </a:lnTo>
                    <a:lnTo>
                      <a:pt x="1881" y="501"/>
                    </a:lnTo>
                    <a:lnTo>
                      <a:pt x="1881" y="498"/>
                    </a:lnTo>
                    <a:lnTo>
                      <a:pt x="1882" y="500"/>
                    </a:lnTo>
                    <a:lnTo>
                      <a:pt x="1882" y="500"/>
                    </a:lnTo>
                    <a:lnTo>
                      <a:pt x="1882" y="500"/>
                    </a:lnTo>
                    <a:lnTo>
                      <a:pt x="1884" y="500"/>
                    </a:lnTo>
                    <a:lnTo>
                      <a:pt x="1884" y="498"/>
                    </a:lnTo>
                    <a:lnTo>
                      <a:pt x="1884" y="500"/>
                    </a:lnTo>
                    <a:lnTo>
                      <a:pt x="1885" y="501"/>
                    </a:lnTo>
                    <a:lnTo>
                      <a:pt x="1885" y="502"/>
                    </a:lnTo>
                    <a:lnTo>
                      <a:pt x="1886" y="501"/>
                    </a:lnTo>
                    <a:lnTo>
                      <a:pt x="1886" y="500"/>
                    </a:lnTo>
                    <a:lnTo>
                      <a:pt x="1886" y="500"/>
                    </a:lnTo>
                    <a:lnTo>
                      <a:pt x="1887" y="496"/>
                    </a:lnTo>
                    <a:lnTo>
                      <a:pt x="1887" y="495"/>
                    </a:lnTo>
                    <a:lnTo>
                      <a:pt x="1887" y="494"/>
                    </a:lnTo>
                    <a:lnTo>
                      <a:pt x="1888" y="495"/>
                    </a:lnTo>
                    <a:lnTo>
                      <a:pt x="1888" y="495"/>
                    </a:lnTo>
                    <a:lnTo>
                      <a:pt x="1889" y="497"/>
                    </a:lnTo>
                    <a:lnTo>
                      <a:pt x="1889" y="498"/>
                    </a:lnTo>
                    <a:lnTo>
                      <a:pt x="1889" y="497"/>
                    </a:lnTo>
                    <a:lnTo>
                      <a:pt x="1890" y="497"/>
                    </a:lnTo>
                    <a:lnTo>
                      <a:pt x="1890" y="500"/>
                    </a:lnTo>
                    <a:lnTo>
                      <a:pt x="1890" y="501"/>
                    </a:lnTo>
                    <a:lnTo>
                      <a:pt x="1891" y="501"/>
                    </a:lnTo>
                    <a:lnTo>
                      <a:pt x="1891" y="501"/>
                    </a:lnTo>
                    <a:lnTo>
                      <a:pt x="1891" y="500"/>
                    </a:lnTo>
                    <a:lnTo>
                      <a:pt x="1893" y="503"/>
                    </a:lnTo>
                    <a:lnTo>
                      <a:pt x="1893" y="505"/>
                    </a:lnTo>
                    <a:lnTo>
                      <a:pt x="1894" y="504"/>
                    </a:lnTo>
                    <a:lnTo>
                      <a:pt x="1894" y="504"/>
                    </a:lnTo>
                    <a:lnTo>
                      <a:pt x="1894" y="503"/>
                    </a:lnTo>
                    <a:lnTo>
                      <a:pt x="1895" y="502"/>
                    </a:lnTo>
                    <a:lnTo>
                      <a:pt x="1895" y="503"/>
                    </a:lnTo>
                    <a:lnTo>
                      <a:pt x="1895" y="503"/>
                    </a:lnTo>
                    <a:lnTo>
                      <a:pt x="1896" y="503"/>
                    </a:lnTo>
                    <a:lnTo>
                      <a:pt x="1896" y="503"/>
                    </a:lnTo>
                    <a:lnTo>
                      <a:pt x="1896" y="500"/>
                    </a:lnTo>
                    <a:lnTo>
                      <a:pt x="1897" y="500"/>
                    </a:lnTo>
                    <a:lnTo>
                      <a:pt x="1897" y="501"/>
                    </a:lnTo>
                    <a:lnTo>
                      <a:pt x="1898" y="502"/>
                    </a:lnTo>
                    <a:lnTo>
                      <a:pt x="1898" y="500"/>
                    </a:lnTo>
                    <a:lnTo>
                      <a:pt x="1898" y="501"/>
                    </a:lnTo>
                    <a:lnTo>
                      <a:pt x="1899" y="502"/>
                    </a:lnTo>
                    <a:lnTo>
                      <a:pt x="1899" y="503"/>
                    </a:lnTo>
                    <a:lnTo>
                      <a:pt x="1899" y="504"/>
                    </a:lnTo>
                    <a:lnTo>
                      <a:pt x="1900" y="505"/>
                    </a:lnTo>
                    <a:lnTo>
                      <a:pt x="1900" y="506"/>
                    </a:lnTo>
                    <a:lnTo>
                      <a:pt x="1900" y="505"/>
                    </a:lnTo>
                    <a:lnTo>
                      <a:pt x="1902" y="506"/>
                    </a:lnTo>
                    <a:lnTo>
                      <a:pt x="1902" y="503"/>
                    </a:lnTo>
                    <a:lnTo>
                      <a:pt x="1903" y="502"/>
                    </a:lnTo>
                    <a:lnTo>
                      <a:pt x="1903" y="502"/>
                    </a:lnTo>
                    <a:lnTo>
                      <a:pt x="1903" y="502"/>
                    </a:lnTo>
                    <a:lnTo>
                      <a:pt x="1904" y="500"/>
                    </a:lnTo>
                    <a:lnTo>
                      <a:pt x="1904" y="500"/>
                    </a:lnTo>
                    <a:lnTo>
                      <a:pt x="1904" y="497"/>
                    </a:lnTo>
                    <a:lnTo>
                      <a:pt x="1905" y="496"/>
                    </a:lnTo>
                    <a:lnTo>
                      <a:pt x="1905" y="496"/>
                    </a:lnTo>
                    <a:lnTo>
                      <a:pt x="1905" y="495"/>
                    </a:lnTo>
                    <a:lnTo>
                      <a:pt x="1906" y="495"/>
                    </a:lnTo>
                    <a:lnTo>
                      <a:pt x="1906" y="495"/>
                    </a:lnTo>
                    <a:lnTo>
                      <a:pt x="1907" y="497"/>
                    </a:lnTo>
                    <a:lnTo>
                      <a:pt x="1907" y="500"/>
                    </a:lnTo>
                    <a:lnTo>
                      <a:pt x="1907" y="502"/>
                    </a:lnTo>
                    <a:lnTo>
                      <a:pt x="1908" y="503"/>
                    </a:lnTo>
                    <a:lnTo>
                      <a:pt x="1908" y="504"/>
                    </a:lnTo>
                    <a:lnTo>
                      <a:pt x="1908" y="503"/>
                    </a:lnTo>
                    <a:lnTo>
                      <a:pt x="1909" y="501"/>
                    </a:lnTo>
                    <a:lnTo>
                      <a:pt x="1909" y="498"/>
                    </a:lnTo>
                    <a:lnTo>
                      <a:pt x="1909" y="497"/>
                    </a:lnTo>
                    <a:lnTo>
                      <a:pt x="1911" y="498"/>
                    </a:lnTo>
                    <a:lnTo>
                      <a:pt x="1911" y="501"/>
                    </a:lnTo>
                    <a:lnTo>
                      <a:pt x="1912" y="500"/>
                    </a:lnTo>
                    <a:lnTo>
                      <a:pt x="1912" y="498"/>
                    </a:lnTo>
                    <a:lnTo>
                      <a:pt x="1912" y="498"/>
                    </a:lnTo>
                    <a:lnTo>
                      <a:pt x="1913" y="498"/>
                    </a:lnTo>
                    <a:lnTo>
                      <a:pt x="1913" y="506"/>
                    </a:lnTo>
                    <a:lnTo>
                      <a:pt x="1913" y="532"/>
                    </a:lnTo>
                    <a:lnTo>
                      <a:pt x="1914" y="548"/>
                    </a:lnTo>
                    <a:lnTo>
                      <a:pt x="1914" y="548"/>
                    </a:lnTo>
                    <a:lnTo>
                      <a:pt x="1914" y="540"/>
                    </a:lnTo>
                    <a:lnTo>
                      <a:pt x="1915" y="528"/>
                    </a:lnTo>
                    <a:lnTo>
                      <a:pt x="1915" y="519"/>
                    </a:lnTo>
                    <a:lnTo>
                      <a:pt x="1916" y="512"/>
                    </a:lnTo>
                    <a:lnTo>
                      <a:pt x="1916" y="506"/>
                    </a:lnTo>
                    <a:lnTo>
                      <a:pt x="1916" y="503"/>
                    </a:lnTo>
                    <a:lnTo>
                      <a:pt x="1917" y="502"/>
                    </a:lnTo>
                    <a:lnTo>
                      <a:pt x="1917" y="502"/>
                    </a:lnTo>
                    <a:lnTo>
                      <a:pt x="1917" y="501"/>
                    </a:lnTo>
                    <a:lnTo>
                      <a:pt x="1918" y="503"/>
                    </a:lnTo>
                    <a:lnTo>
                      <a:pt x="1918" y="504"/>
                    </a:lnTo>
                    <a:lnTo>
                      <a:pt x="1918" y="507"/>
                    </a:lnTo>
                    <a:lnTo>
                      <a:pt x="1920" y="509"/>
                    </a:lnTo>
                    <a:lnTo>
                      <a:pt x="1920" y="512"/>
                    </a:lnTo>
                    <a:lnTo>
                      <a:pt x="1921" y="514"/>
                    </a:lnTo>
                    <a:lnTo>
                      <a:pt x="1921" y="518"/>
                    </a:lnTo>
                    <a:lnTo>
                      <a:pt x="1921" y="521"/>
                    </a:lnTo>
                    <a:lnTo>
                      <a:pt x="1922" y="522"/>
                    </a:lnTo>
                    <a:lnTo>
                      <a:pt x="1922" y="521"/>
                    </a:lnTo>
                    <a:lnTo>
                      <a:pt x="1922" y="525"/>
                    </a:lnTo>
                    <a:lnTo>
                      <a:pt x="1923" y="528"/>
                    </a:lnTo>
                    <a:lnTo>
                      <a:pt x="1923" y="532"/>
                    </a:lnTo>
                    <a:lnTo>
                      <a:pt x="1923" y="534"/>
                    </a:lnTo>
                    <a:lnTo>
                      <a:pt x="1924" y="534"/>
                    </a:lnTo>
                    <a:lnTo>
                      <a:pt x="1924" y="537"/>
                    </a:lnTo>
                    <a:lnTo>
                      <a:pt x="1925" y="541"/>
                    </a:lnTo>
                    <a:lnTo>
                      <a:pt x="1925" y="542"/>
                    </a:lnTo>
                    <a:lnTo>
                      <a:pt x="1925" y="548"/>
                    </a:lnTo>
                    <a:lnTo>
                      <a:pt x="1926" y="550"/>
                    </a:lnTo>
                    <a:lnTo>
                      <a:pt x="1926" y="552"/>
                    </a:lnTo>
                    <a:lnTo>
                      <a:pt x="1926" y="554"/>
                    </a:lnTo>
                    <a:lnTo>
                      <a:pt x="1927" y="556"/>
                    </a:lnTo>
                    <a:lnTo>
                      <a:pt x="1927" y="557"/>
                    </a:lnTo>
                    <a:lnTo>
                      <a:pt x="1927" y="558"/>
                    </a:lnTo>
                    <a:lnTo>
                      <a:pt x="1928" y="559"/>
                    </a:lnTo>
                    <a:lnTo>
                      <a:pt x="1928" y="561"/>
                    </a:lnTo>
                    <a:lnTo>
                      <a:pt x="1930" y="561"/>
                    </a:lnTo>
                    <a:lnTo>
                      <a:pt x="1930" y="564"/>
                    </a:lnTo>
                    <a:lnTo>
                      <a:pt x="1930" y="562"/>
                    </a:lnTo>
                    <a:lnTo>
                      <a:pt x="1931" y="561"/>
                    </a:lnTo>
                    <a:lnTo>
                      <a:pt x="1931" y="564"/>
                    </a:lnTo>
                    <a:lnTo>
                      <a:pt x="1931" y="566"/>
                    </a:lnTo>
                    <a:lnTo>
                      <a:pt x="1932" y="566"/>
                    </a:lnTo>
                    <a:lnTo>
                      <a:pt x="1932" y="568"/>
                    </a:lnTo>
                    <a:lnTo>
                      <a:pt x="1933" y="573"/>
                    </a:lnTo>
                    <a:lnTo>
                      <a:pt x="1933" y="575"/>
                    </a:lnTo>
                    <a:lnTo>
                      <a:pt x="1933" y="576"/>
                    </a:lnTo>
                    <a:lnTo>
                      <a:pt x="1934" y="577"/>
                    </a:lnTo>
                    <a:lnTo>
                      <a:pt x="1934" y="579"/>
                    </a:lnTo>
                    <a:lnTo>
                      <a:pt x="1934" y="580"/>
                    </a:lnTo>
                    <a:lnTo>
                      <a:pt x="1935" y="582"/>
                    </a:lnTo>
                    <a:lnTo>
                      <a:pt x="1935" y="583"/>
                    </a:lnTo>
                    <a:lnTo>
                      <a:pt x="1935" y="583"/>
                    </a:lnTo>
                    <a:lnTo>
                      <a:pt x="1936" y="584"/>
                    </a:lnTo>
                    <a:lnTo>
                      <a:pt x="1936" y="585"/>
                    </a:lnTo>
                    <a:lnTo>
                      <a:pt x="1937" y="585"/>
                    </a:lnTo>
                    <a:lnTo>
                      <a:pt x="1937" y="589"/>
                    </a:lnTo>
                    <a:lnTo>
                      <a:pt x="1937" y="592"/>
                    </a:lnTo>
                    <a:lnTo>
                      <a:pt x="1939" y="595"/>
                    </a:lnTo>
                    <a:lnTo>
                      <a:pt x="1939" y="596"/>
                    </a:lnTo>
                    <a:lnTo>
                      <a:pt x="1939" y="598"/>
                    </a:lnTo>
                    <a:lnTo>
                      <a:pt x="1940" y="603"/>
                    </a:lnTo>
                    <a:lnTo>
                      <a:pt x="1940" y="604"/>
                    </a:lnTo>
                    <a:lnTo>
                      <a:pt x="1940" y="605"/>
                    </a:lnTo>
                    <a:lnTo>
                      <a:pt x="1941" y="609"/>
                    </a:lnTo>
                    <a:lnTo>
                      <a:pt x="1941" y="610"/>
                    </a:lnTo>
                    <a:lnTo>
                      <a:pt x="1942" y="613"/>
                    </a:lnTo>
                    <a:lnTo>
                      <a:pt x="1942" y="614"/>
                    </a:lnTo>
                    <a:lnTo>
                      <a:pt x="1942" y="619"/>
                    </a:lnTo>
                    <a:lnTo>
                      <a:pt x="1943" y="622"/>
                    </a:lnTo>
                    <a:lnTo>
                      <a:pt x="1943" y="624"/>
                    </a:lnTo>
                    <a:lnTo>
                      <a:pt x="1943" y="628"/>
                    </a:lnTo>
                    <a:lnTo>
                      <a:pt x="1944" y="629"/>
                    </a:lnTo>
                    <a:lnTo>
                      <a:pt x="1944" y="629"/>
                    </a:lnTo>
                    <a:lnTo>
                      <a:pt x="1944" y="630"/>
                    </a:lnTo>
                    <a:lnTo>
                      <a:pt x="1945" y="630"/>
                    </a:lnTo>
                    <a:lnTo>
                      <a:pt x="1945" y="631"/>
                    </a:lnTo>
                    <a:lnTo>
                      <a:pt x="1946" y="631"/>
                    </a:lnTo>
                    <a:lnTo>
                      <a:pt x="1946" y="633"/>
                    </a:lnTo>
                    <a:lnTo>
                      <a:pt x="1946" y="634"/>
                    </a:lnTo>
                    <a:lnTo>
                      <a:pt x="1948" y="634"/>
                    </a:lnTo>
                    <a:lnTo>
                      <a:pt x="1948" y="634"/>
                    </a:lnTo>
                    <a:lnTo>
                      <a:pt x="1948" y="636"/>
                    </a:lnTo>
                    <a:lnTo>
                      <a:pt x="1949" y="637"/>
                    </a:lnTo>
                    <a:lnTo>
                      <a:pt x="1949" y="639"/>
                    </a:lnTo>
                    <a:lnTo>
                      <a:pt x="1949" y="640"/>
                    </a:lnTo>
                    <a:lnTo>
                      <a:pt x="1950" y="642"/>
                    </a:lnTo>
                    <a:lnTo>
                      <a:pt x="1950" y="646"/>
                    </a:lnTo>
                    <a:lnTo>
                      <a:pt x="1951" y="648"/>
                    </a:lnTo>
                    <a:lnTo>
                      <a:pt x="1951" y="650"/>
                    </a:lnTo>
                    <a:lnTo>
                      <a:pt x="1951" y="651"/>
                    </a:lnTo>
                    <a:lnTo>
                      <a:pt x="1952" y="653"/>
                    </a:lnTo>
                    <a:lnTo>
                      <a:pt x="1952" y="656"/>
                    </a:lnTo>
                    <a:lnTo>
                      <a:pt x="1952" y="659"/>
                    </a:lnTo>
                    <a:lnTo>
                      <a:pt x="1953" y="658"/>
                    </a:lnTo>
                    <a:lnTo>
                      <a:pt x="1953" y="658"/>
                    </a:lnTo>
                    <a:lnTo>
                      <a:pt x="1953" y="658"/>
                    </a:lnTo>
                    <a:lnTo>
                      <a:pt x="1954" y="660"/>
                    </a:lnTo>
                    <a:lnTo>
                      <a:pt x="1954" y="662"/>
                    </a:lnTo>
                    <a:lnTo>
                      <a:pt x="1955" y="664"/>
                    </a:lnTo>
                    <a:lnTo>
                      <a:pt x="1955" y="667"/>
                    </a:lnTo>
                    <a:lnTo>
                      <a:pt x="1955" y="670"/>
                    </a:lnTo>
                    <a:lnTo>
                      <a:pt x="1957" y="670"/>
                    </a:lnTo>
                    <a:lnTo>
                      <a:pt x="1957" y="674"/>
                    </a:lnTo>
                    <a:lnTo>
                      <a:pt x="1957" y="675"/>
                    </a:lnTo>
                    <a:lnTo>
                      <a:pt x="1958" y="674"/>
                    </a:lnTo>
                    <a:lnTo>
                      <a:pt x="1958" y="675"/>
                    </a:lnTo>
                    <a:lnTo>
                      <a:pt x="1958" y="676"/>
                    </a:lnTo>
                    <a:lnTo>
                      <a:pt x="1959" y="679"/>
                    </a:lnTo>
                    <a:lnTo>
                      <a:pt x="1959" y="683"/>
                    </a:lnTo>
                    <a:lnTo>
                      <a:pt x="1960" y="683"/>
                    </a:lnTo>
                    <a:lnTo>
                      <a:pt x="1960" y="684"/>
                    </a:lnTo>
                    <a:lnTo>
                      <a:pt x="1960" y="685"/>
                    </a:lnTo>
                    <a:lnTo>
                      <a:pt x="1961" y="687"/>
                    </a:lnTo>
                    <a:lnTo>
                      <a:pt x="1961" y="687"/>
                    </a:lnTo>
                    <a:lnTo>
                      <a:pt x="1961" y="688"/>
                    </a:lnTo>
                    <a:lnTo>
                      <a:pt x="1962" y="691"/>
                    </a:lnTo>
                    <a:lnTo>
                      <a:pt x="1962" y="692"/>
                    </a:lnTo>
                    <a:lnTo>
                      <a:pt x="1962" y="693"/>
                    </a:lnTo>
                    <a:lnTo>
                      <a:pt x="1963" y="694"/>
                    </a:lnTo>
                    <a:lnTo>
                      <a:pt x="1963" y="696"/>
                    </a:lnTo>
                    <a:lnTo>
                      <a:pt x="1964" y="697"/>
                    </a:lnTo>
                    <a:lnTo>
                      <a:pt x="1964" y="697"/>
                    </a:lnTo>
                    <a:lnTo>
                      <a:pt x="1964" y="698"/>
                    </a:lnTo>
                    <a:lnTo>
                      <a:pt x="1966" y="702"/>
                    </a:lnTo>
                    <a:lnTo>
                      <a:pt x="1966" y="702"/>
                    </a:lnTo>
                    <a:lnTo>
                      <a:pt x="1966" y="704"/>
                    </a:lnTo>
                    <a:lnTo>
                      <a:pt x="1967" y="705"/>
                    </a:lnTo>
                    <a:lnTo>
                      <a:pt x="1967" y="705"/>
                    </a:lnTo>
                    <a:lnTo>
                      <a:pt x="1967" y="707"/>
                    </a:lnTo>
                    <a:lnTo>
                      <a:pt x="1968" y="706"/>
                    </a:lnTo>
                    <a:lnTo>
                      <a:pt x="1968" y="707"/>
                    </a:lnTo>
                    <a:lnTo>
                      <a:pt x="1969" y="710"/>
                    </a:lnTo>
                    <a:lnTo>
                      <a:pt x="1969" y="711"/>
                    </a:lnTo>
                    <a:lnTo>
                      <a:pt x="1969" y="711"/>
                    </a:lnTo>
                    <a:lnTo>
                      <a:pt x="1970" y="711"/>
                    </a:lnTo>
                    <a:lnTo>
                      <a:pt x="1970" y="713"/>
                    </a:lnTo>
                    <a:lnTo>
                      <a:pt x="1970" y="714"/>
                    </a:lnTo>
                    <a:lnTo>
                      <a:pt x="1971" y="715"/>
                    </a:lnTo>
                    <a:lnTo>
                      <a:pt x="1971" y="716"/>
                    </a:lnTo>
                    <a:lnTo>
                      <a:pt x="1971" y="715"/>
                    </a:lnTo>
                    <a:lnTo>
                      <a:pt x="1972" y="715"/>
                    </a:lnTo>
                    <a:lnTo>
                      <a:pt x="1972" y="716"/>
                    </a:lnTo>
                    <a:lnTo>
                      <a:pt x="1973" y="719"/>
                    </a:lnTo>
                    <a:lnTo>
                      <a:pt x="1973" y="720"/>
                    </a:lnTo>
                    <a:lnTo>
                      <a:pt x="1973" y="721"/>
                    </a:lnTo>
                    <a:lnTo>
                      <a:pt x="1975" y="723"/>
                    </a:lnTo>
                    <a:lnTo>
                      <a:pt x="1975" y="724"/>
                    </a:lnTo>
                    <a:lnTo>
                      <a:pt x="1975" y="725"/>
                    </a:lnTo>
                    <a:lnTo>
                      <a:pt x="1976" y="727"/>
                    </a:lnTo>
                    <a:lnTo>
                      <a:pt x="1976" y="728"/>
                    </a:lnTo>
                    <a:lnTo>
                      <a:pt x="1977" y="729"/>
                    </a:lnTo>
                    <a:lnTo>
                      <a:pt x="1977" y="731"/>
                    </a:lnTo>
                    <a:lnTo>
                      <a:pt x="1977" y="733"/>
                    </a:lnTo>
                    <a:lnTo>
                      <a:pt x="1978" y="733"/>
                    </a:lnTo>
                    <a:lnTo>
                      <a:pt x="1978" y="736"/>
                    </a:lnTo>
                    <a:lnTo>
                      <a:pt x="1978" y="737"/>
                    </a:lnTo>
                    <a:lnTo>
                      <a:pt x="1979" y="740"/>
                    </a:lnTo>
                    <a:lnTo>
                      <a:pt x="1979" y="740"/>
                    </a:lnTo>
                    <a:lnTo>
                      <a:pt x="1979" y="742"/>
                    </a:lnTo>
                    <a:lnTo>
                      <a:pt x="1980" y="743"/>
                    </a:lnTo>
                    <a:lnTo>
                      <a:pt x="1980" y="744"/>
                    </a:lnTo>
                    <a:lnTo>
                      <a:pt x="1981" y="744"/>
                    </a:lnTo>
                    <a:lnTo>
                      <a:pt x="1981" y="747"/>
                    </a:lnTo>
                    <a:lnTo>
                      <a:pt x="1981" y="747"/>
                    </a:lnTo>
                    <a:lnTo>
                      <a:pt x="1982" y="747"/>
                    </a:lnTo>
                    <a:lnTo>
                      <a:pt x="1982" y="749"/>
                    </a:lnTo>
                    <a:lnTo>
                      <a:pt x="1982" y="748"/>
                    </a:lnTo>
                    <a:lnTo>
                      <a:pt x="1984" y="748"/>
                    </a:lnTo>
                    <a:lnTo>
                      <a:pt x="1984" y="747"/>
                    </a:lnTo>
                    <a:lnTo>
                      <a:pt x="1984" y="746"/>
                    </a:lnTo>
                    <a:lnTo>
                      <a:pt x="1985" y="748"/>
                    </a:lnTo>
                    <a:lnTo>
                      <a:pt x="1985" y="749"/>
                    </a:lnTo>
                    <a:lnTo>
                      <a:pt x="1986" y="749"/>
                    </a:lnTo>
                    <a:lnTo>
                      <a:pt x="1986" y="752"/>
                    </a:lnTo>
                    <a:lnTo>
                      <a:pt x="1986" y="751"/>
                    </a:lnTo>
                    <a:lnTo>
                      <a:pt x="1987" y="751"/>
                    </a:lnTo>
                    <a:lnTo>
                      <a:pt x="1987" y="753"/>
                    </a:lnTo>
                    <a:lnTo>
                      <a:pt x="1987" y="755"/>
                    </a:lnTo>
                    <a:lnTo>
                      <a:pt x="1988" y="756"/>
                    </a:lnTo>
                    <a:lnTo>
                      <a:pt x="1988" y="756"/>
                    </a:lnTo>
                    <a:lnTo>
                      <a:pt x="1988" y="759"/>
                    </a:lnTo>
                    <a:lnTo>
                      <a:pt x="1989" y="760"/>
                    </a:lnTo>
                    <a:lnTo>
                      <a:pt x="1989" y="761"/>
                    </a:lnTo>
                    <a:lnTo>
                      <a:pt x="1990" y="761"/>
                    </a:lnTo>
                    <a:lnTo>
                      <a:pt x="1990" y="760"/>
                    </a:lnTo>
                    <a:lnTo>
                      <a:pt x="1990" y="760"/>
                    </a:lnTo>
                    <a:lnTo>
                      <a:pt x="1991" y="761"/>
                    </a:lnTo>
                    <a:lnTo>
                      <a:pt x="1991" y="764"/>
                    </a:lnTo>
                    <a:lnTo>
                      <a:pt x="1991" y="766"/>
                    </a:lnTo>
                    <a:lnTo>
                      <a:pt x="1993" y="768"/>
                    </a:lnTo>
                    <a:lnTo>
                      <a:pt x="1993" y="768"/>
                    </a:lnTo>
                    <a:lnTo>
                      <a:pt x="1993" y="766"/>
                    </a:lnTo>
                    <a:lnTo>
                      <a:pt x="1994" y="768"/>
                    </a:lnTo>
                    <a:lnTo>
                      <a:pt x="1994" y="769"/>
                    </a:lnTo>
                    <a:lnTo>
                      <a:pt x="1995" y="768"/>
                    </a:lnTo>
                    <a:lnTo>
                      <a:pt x="1995" y="768"/>
                    </a:lnTo>
                    <a:lnTo>
                      <a:pt x="1995" y="768"/>
                    </a:lnTo>
                    <a:lnTo>
                      <a:pt x="1996" y="771"/>
                    </a:lnTo>
                    <a:lnTo>
                      <a:pt x="1996" y="771"/>
                    </a:lnTo>
                    <a:lnTo>
                      <a:pt x="1996" y="773"/>
                    </a:lnTo>
                    <a:lnTo>
                      <a:pt x="1997" y="774"/>
                    </a:lnTo>
                    <a:lnTo>
                      <a:pt x="1997" y="774"/>
                    </a:lnTo>
                    <a:lnTo>
                      <a:pt x="1997" y="774"/>
                    </a:lnTo>
                    <a:lnTo>
                      <a:pt x="1998" y="776"/>
                    </a:lnTo>
                    <a:lnTo>
                      <a:pt x="1998" y="777"/>
                    </a:lnTo>
                    <a:lnTo>
                      <a:pt x="1999" y="779"/>
                    </a:lnTo>
                    <a:lnTo>
                      <a:pt x="1999" y="782"/>
                    </a:lnTo>
                    <a:lnTo>
                      <a:pt x="1999" y="784"/>
                    </a:lnTo>
                    <a:lnTo>
                      <a:pt x="2000" y="787"/>
                    </a:lnTo>
                    <a:lnTo>
                      <a:pt x="2000" y="787"/>
                    </a:lnTo>
                    <a:lnTo>
                      <a:pt x="2000" y="788"/>
                    </a:lnTo>
                    <a:lnTo>
                      <a:pt x="2002" y="788"/>
                    </a:lnTo>
                    <a:lnTo>
                      <a:pt x="2002" y="787"/>
                    </a:lnTo>
                    <a:lnTo>
                      <a:pt x="2002" y="788"/>
                    </a:lnTo>
                    <a:lnTo>
                      <a:pt x="2003" y="787"/>
                    </a:lnTo>
                    <a:lnTo>
                      <a:pt x="2003" y="794"/>
                    </a:lnTo>
                    <a:lnTo>
                      <a:pt x="2004" y="795"/>
                    </a:lnTo>
                    <a:lnTo>
                      <a:pt x="2004" y="795"/>
                    </a:lnTo>
                    <a:lnTo>
                      <a:pt x="2004" y="795"/>
                    </a:lnTo>
                    <a:lnTo>
                      <a:pt x="2005" y="795"/>
                    </a:lnTo>
                    <a:lnTo>
                      <a:pt x="2005" y="796"/>
                    </a:lnTo>
                    <a:lnTo>
                      <a:pt x="2005" y="795"/>
                    </a:lnTo>
                    <a:lnTo>
                      <a:pt x="2006" y="794"/>
                    </a:lnTo>
                    <a:lnTo>
                      <a:pt x="2006" y="793"/>
                    </a:lnTo>
                    <a:lnTo>
                      <a:pt x="2006" y="794"/>
                    </a:lnTo>
                    <a:lnTo>
                      <a:pt x="2007" y="795"/>
                    </a:lnTo>
                    <a:lnTo>
                      <a:pt x="2007" y="795"/>
                    </a:lnTo>
                    <a:lnTo>
                      <a:pt x="2008" y="795"/>
                    </a:lnTo>
                    <a:lnTo>
                      <a:pt x="2008" y="795"/>
                    </a:lnTo>
                    <a:lnTo>
                      <a:pt x="2008" y="798"/>
                    </a:lnTo>
                    <a:lnTo>
                      <a:pt x="2009" y="801"/>
                    </a:lnTo>
                    <a:lnTo>
                      <a:pt x="2009" y="803"/>
                    </a:lnTo>
                    <a:lnTo>
                      <a:pt x="2009" y="805"/>
                    </a:lnTo>
                    <a:lnTo>
                      <a:pt x="2011" y="805"/>
                    </a:lnTo>
                    <a:lnTo>
                      <a:pt x="2011" y="804"/>
                    </a:lnTo>
                    <a:lnTo>
                      <a:pt x="2011" y="809"/>
                    </a:lnTo>
                    <a:lnTo>
                      <a:pt x="2012" y="809"/>
                    </a:lnTo>
                    <a:lnTo>
                      <a:pt x="2012" y="810"/>
                    </a:lnTo>
                    <a:lnTo>
                      <a:pt x="2013" y="809"/>
                    </a:lnTo>
                    <a:lnTo>
                      <a:pt x="2013" y="810"/>
                    </a:lnTo>
                    <a:lnTo>
                      <a:pt x="2013" y="811"/>
                    </a:lnTo>
                    <a:lnTo>
                      <a:pt x="2014" y="811"/>
                    </a:lnTo>
                    <a:lnTo>
                      <a:pt x="2014" y="810"/>
                    </a:lnTo>
                    <a:lnTo>
                      <a:pt x="2014" y="809"/>
                    </a:lnTo>
                    <a:lnTo>
                      <a:pt x="2015" y="807"/>
                    </a:lnTo>
                    <a:lnTo>
                      <a:pt x="2015" y="809"/>
                    </a:lnTo>
                    <a:lnTo>
                      <a:pt x="2015" y="807"/>
                    </a:lnTo>
                    <a:lnTo>
                      <a:pt x="2016" y="807"/>
                    </a:lnTo>
                    <a:lnTo>
                      <a:pt x="2016" y="809"/>
                    </a:lnTo>
                    <a:lnTo>
                      <a:pt x="2017" y="810"/>
                    </a:lnTo>
                    <a:lnTo>
                      <a:pt x="2017" y="812"/>
                    </a:lnTo>
                    <a:lnTo>
                      <a:pt x="2017" y="812"/>
                    </a:lnTo>
                    <a:lnTo>
                      <a:pt x="2018" y="811"/>
                    </a:lnTo>
                    <a:lnTo>
                      <a:pt x="2018" y="811"/>
                    </a:lnTo>
                    <a:lnTo>
                      <a:pt x="2018" y="814"/>
                    </a:lnTo>
                    <a:lnTo>
                      <a:pt x="2020" y="815"/>
                    </a:lnTo>
                    <a:lnTo>
                      <a:pt x="2020" y="818"/>
                    </a:lnTo>
                    <a:lnTo>
                      <a:pt x="2021" y="820"/>
                    </a:lnTo>
                    <a:lnTo>
                      <a:pt x="2021" y="820"/>
                    </a:lnTo>
                    <a:lnTo>
                      <a:pt x="2021" y="819"/>
                    </a:lnTo>
                    <a:lnTo>
                      <a:pt x="2022" y="818"/>
                    </a:lnTo>
                    <a:lnTo>
                      <a:pt x="2022" y="821"/>
                    </a:lnTo>
                    <a:lnTo>
                      <a:pt x="2022" y="823"/>
                    </a:lnTo>
                    <a:lnTo>
                      <a:pt x="2023" y="825"/>
                    </a:lnTo>
                    <a:lnTo>
                      <a:pt x="2023" y="828"/>
                    </a:lnTo>
                    <a:lnTo>
                      <a:pt x="2023" y="830"/>
                    </a:lnTo>
                    <a:lnTo>
                      <a:pt x="2024" y="831"/>
                    </a:lnTo>
                    <a:lnTo>
                      <a:pt x="2024" y="831"/>
                    </a:lnTo>
                    <a:lnTo>
                      <a:pt x="2025" y="831"/>
                    </a:lnTo>
                    <a:lnTo>
                      <a:pt x="2025" y="832"/>
                    </a:lnTo>
                    <a:lnTo>
                      <a:pt x="2025" y="832"/>
                    </a:lnTo>
                    <a:lnTo>
                      <a:pt x="2026" y="833"/>
                    </a:lnTo>
                    <a:lnTo>
                      <a:pt x="2026" y="833"/>
                    </a:lnTo>
                    <a:lnTo>
                      <a:pt x="2026" y="835"/>
                    </a:lnTo>
                    <a:lnTo>
                      <a:pt x="2027" y="834"/>
                    </a:lnTo>
                    <a:lnTo>
                      <a:pt x="2027" y="835"/>
                    </a:lnTo>
                    <a:lnTo>
                      <a:pt x="2027" y="837"/>
                    </a:lnTo>
                    <a:lnTo>
                      <a:pt x="2029" y="838"/>
                    </a:lnTo>
                    <a:lnTo>
                      <a:pt x="2029" y="838"/>
                    </a:lnTo>
                    <a:lnTo>
                      <a:pt x="2030" y="834"/>
                    </a:lnTo>
                    <a:lnTo>
                      <a:pt x="2030" y="837"/>
                    </a:lnTo>
                    <a:lnTo>
                      <a:pt x="2030" y="834"/>
                    </a:lnTo>
                    <a:lnTo>
                      <a:pt x="2031" y="834"/>
                    </a:lnTo>
                    <a:lnTo>
                      <a:pt x="2031" y="837"/>
                    </a:lnTo>
                    <a:lnTo>
                      <a:pt x="2031" y="839"/>
                    </a:lnTo>
                    <a:lnTo>
                      <a:pt x="2032" y="840"/>
                    </a:lnTo>
                    <a:lnTo>
                      <a:pt x="2032" y="843"/>
                    </a:lnTo>
                    <a:lnTo>
                      <a:pt x="2032" y="843"/>
                    </a:lnTo>
                    <a:lnTo>
                      <a:pt x="2033" y="846"/>
                    </a:lnTo>
                    <a:lnTo>
                      <a:pt x="2033" y="847"/>
                    </a:lnTo>
                    <a:lnTo>
                      <a:pt x="2034" y="843"/>
                    </a:lnTo>
                    <a:lnTo>
                      <a:pt x="2034" y="844"/>
                    </a:lnTo>
                    <a:lnTo>
                      <a:pt x="2034" y="844"/>
                    </a:lnTo>
                    <a:lnTo>
                      <a:pt x="2035" y="843"/>
                    </a:lnTo>
                    <a:lnTo>
                      <a:pt x="2035" y="843"/>
                    </a:lnTo>
                    <a:lnTo>
                      <a:pt x="2035" y="842"/>
                    </a:lnTo>
                    <a:lnTo>
                      <a:pt x="2036" y="843"/>
                    </a:lnTo>
                    <a:lnTo>
                      <a:pt x="2036" y="843"/>
                    </a:lnTo>
                    <a:lnTo>
                      <a:pt x="2036" y="847"/>
                    </a:lnTo>
                    <a:lnTo>
                      <a:pt x="2038" y="849"/>
                    </a:lnTo>
                    <a:lnTo>
                      <a:pt x="2038" y="851"/>
                    </a:lnTo>
                    <a:lnTo>
                      <a:pt x="2039" y="850"/>
                    </a:lnTo>
                    <a:lnTo>
                      <a:pt x="2039" y="849"/>
                    </a:lnTo>
                    <a:lnTo>
                      <a:pt x="2039" y="847"/>
                    </a:lnTo>
                    <a:lnTo>
                      <a:pt x="2040" y="848"/>
                    </a:lnTo>
                    <a:lnTo>
                      <a:pt x="2040" y="848"/>
                    </a:lnTo>
                    <a:lnTo>
                      <a:pt x="2040" y="849"/>
                    </a:lnTo>
                    <a:lnTo>
                      <a:pt x="2041" y="848"/>
                    </a:lnTo>
                    <a:lnTo>
                      <a:pt x="2041" y="849"/>
                    </a:lnTo>
                    <a:lnTo>
                      <a:pt x="2041" y="851"/>
                    </a:lnTo>
                    <a:lnTo>
                      <a:pt x="2042" y="851"/>
                    </a:lnTo>
                    <a:lnTo>
                      <a:pt x="2042" y="853"/>
                    </a:lnTo>
                    <a:lnTo>
                      <a:pt x="2043" y="855"/>
                    </a:lnTo>
                    <a:lnTo>
                      <a:pt x="2043" y="857"/>
                    </a:lnTo>
                    <a:lnTo>
                      <a:pt x="2043" y="856"/>
                    </a:lnTo>
                    <a:lnTo>
                      <a:pt x="2044" y="856"/>
                    </a:lnTo>
                    <a:lnTo>
                      <a:pt x="2044" y="857"/>
                    </a:lnTo>
                    <a:lnTo>
                      <a:pt x="2044" y="857"/>
                    </a:lnTo>
                    <a:lnTo>
                      <a:pt x="2045" y="858"/>
                    </a:lnTo>
                    <a:lnTo>
                      <a:pt x="2045" y="858"/>
                    </a:lnTo>
                    <a:lnTo>
                      <a:pt x="2045" y="857"/>
                    </a:lnTo>
                    <a:lnTo>
                      <a:pt x="2047" y="858"/>
                    </a:lnTo>
                    <a:lnTo>
                      <a:pt x="2047" y="860"/>
                    </a:lnTo>
                    <a:lnTo>
                      <a:pt x="2048" y="862"/>
                    </a:lnTo>
                    <a:lnTo>
                      <a:pt x="2048" y="862"/>
                    </a:lnTo>
                    <a:lnTo>
                      <a:pt x="2048" y="864"/>
                    </a:lnTo>
                    <a:lnTo>
                      <a:pt x="2049" y="862"/>
                    </a:lnTo>
                    <a:lnTo>
                      <a:pt x="2049" y="861"/>
                    </a:lnTo>
                    <a:lnTo>
                      <a:pt x="2049" y="860"/>
                    </a:lnTo>
                    <a:lnTo>
                      <a:pt x="2050" y="859"/>
                    </a:lnTo>
                    <a:lnTo>
                      <a:pt x="2050" y="859"/>
                    </a:lnTo>
                    <a:lnTo>
                      <a:pt x="2050" y="860"/>
                    </a:lnTo>
                    <a:lnTo>
                      <a:pt x="2051" y="862"/>
                    </a:lnTo>
                    <a:lnTo>
                      <a:pt x="2051" y="864"/>
                    </a:lnTo>
                    <a:lnTo>
                      <a:pt x="2052" y="864"/>
                    </a:lnTo>
                    <a:lnTo>
                      <a:pt x="2052" y="865"/>
                    </a:lnTo>
                    <a:lnTo>
                      <a:pt x="2052" y="866"/>
                    </a:lnTo>
                    <a:lnTo>
                      <a:pt x="2053" y="866"/>
                    </a:lnTo>
                    <a:lnTo>
                      <a:pt x="2053" y="866"/>
                    </a:lnTo>
                    <a:lnTo>
                      <a:pt x="2053" y="867"/>
                    </a:lnTo>
                    <a:lnTo>
                      <a:pt x="2054" y="866"/>
                    </a:lnTo>
                    <a:lnTo>
                      <a:pt x="2054" y="867"/>
                    </a:lnTo>
                    <a:lnTo>
                      <a:pt x="2054" y="868"/>
                    </a:lnTo>
                    <a:lnTo>
                      <a:pt x="2056" y="868"/>
                    </a:lnTo>
                    <a:lnTo>
                      <a:pt x="2056" y="866"/>
                    </a:lnTo>
                    <a:lnTo>
                      <a:pt x="2057" y="867"/>
                    </a:lnTo>
                    <a:lnTo>
                      <a:pt x="2057" y="870"/>
                    </a:lnTo>
                    <a:lnTo>
                      <a:pt x="2057" y="871"/>
                    </a:lnTo>
                    <a:lnTo>
                      <a:pt x="2058" y="873"/>
                    </a:lnTo>
                    <a:lnTo>
                      <a:pt x="2058" y="870"/>
                    </a:lnTo>
                    <a:lnTo>
                      <a:pt x="2058" y="871"/>
                    </a:lnTo>
                    <a:lnTo>
                      <a:pt x="2059" y="873"/>
                    </a:lnTo>
                    <a:lnTo>
                      <a:pt x="2059" y="875"/>
                    </a:lnTo>
                    <a:lnTo>
                      <a:pt x="2060" y="875"/>
                    </a:lnTo>
                    <a:lnTo>
                      <a:pt x="2060" y="876"/>
                    </a:lnTo>
                    <a:lnTo>
                      <a:pt x="2060" y="877"/>
                    </a:lnTo>
                    <a:lnTo>
                      <a:pt x="2061" y="878"/>
                    </a:lnTo>
                    <a:lnTo>
                      <a:pt x="2061" y="878"/>
                    </a:lnTo>
                    <a:lnTo>
                      <a:pt x="2061" y="878"/>
                    </a:lnTo>
                    <a:lnTo>
                      <a:pt x="2062" y="877"/>
                    </a:lnTo>
                    <a:lnTo>
                      <a:pt x="2062" y="874"/>
                    </a:lnTo>
                    <a:lnTo>
                      <a:pt x="2062" y="870"/>
                    </a:lnTo>
                    <a:lnTo>
                      <a:pt x="2063" y="870"/>
                    </a:lnTo>
                    <a:lnTo>
                      <a:pt x="2063" y="869"/>
                    </a:lnTo>
                    <a:lnTo>
                      <a:pt x="2065" y="867"/>
                    </a:lnTo>
                    <a:lnTo>
                      <a:pt x="2065" y="869"/>
                    </a:lnTo>
                    <a:lnTo>
                      <a:pt x="2065" y="868"/>
                    </a:lnTo>
                    <a:lnTo>
                      <a:pt x="2066" y="868"/>
                    </a:lnTo>
                    <a:lnTo>
                      <a:pt x="2066" y="869"/>
                    </a:lnTo>
                    <a:lnTo>
                      <a:pt x="2066" y="870"/>
                    </a:lnTo>
                    <a:lnTo>
                      <a:pt x="2067" y="873"/>
                    </a:lnTo>
                    <a:lnTo>
                      <a:pt x="2067" y="871"/>
                    </a:lnTo>
                    <a:lnTo>
                      <a:pt x="2067" y="873"/>
                    </a:lnTo>
                    <a:lnTo>
                      <a:pt x="2068" y="875"/>
                    </a:lnTo>
                    <a:lnTo>
                      <a:pt x="2068" y="873"/>
                    </a:lnTo>
                    <a:lnTo>
                      <a:pt x="2069" y="874"/>
                    </a:lnTo>
                    <a:lnTo>
                      <a:pt x="2069" y="874"/>
                    </a:lnTo>
                    <a:lnTo>
                      <a:pt x="2069" y="876"/>
                    </a:lnTo>
                    <a:lnTo>
                      <a:pt x="2070" y="875"/>
                    </a:lnTo>
                    <a:lnTo>
                      <a:pt x="2070" y="877"/>
                    </a:lnTo>
                    <a:lnTo>
                      <a:pt x="2070" y="878"/>
                    </a:lnTo>
                    <a:lnTo>
                      <a:pt x="2071" y="878"/>
                    </a:lnTo>
                    <a:lnTo>
                      <a:pt x="2071" y="878"/>
                    </a:lnTo>
                    <a:lnTo>
                      <a:pt x="2071" y="878"/>
                    </a:lnTo>
                    <a:lnTo>
                      <a:pt x="2072" y="877"/>
                    </a:lnTo>
                    <a:lnTo>
                      <a:pt x="2072" y="877"/>
                    </a:lnTo>
                    <a:lnTo>
                      <a:pt x="2074" y="873"/>
                    </a:lnTo>
                    <a:lnTo>
                      <a:pt x="2074" y="874"/>
                    </a:lnTo>
                    <a:lnTo>
                      <a:pt x="2074" y="874"/>
                    </a:lnTo>
                    <a:lnTo>
                      <a:pt x="2075" y="871"/>
                    </a:lnTo>
                    <a:lnTo>
                      <a:pt x="2075" y="873"/>
                    </a:lnTo>
                    <a:lnTo>
                      <a:pt x="2075" y="871"/>
                    </a:lnTo>
                    <a:lnTo>
                      <a:pt x="2076" y="873"/>
                    </a:lnTo>
                    <a:lnTo>
                      <a:pt x="2076" y="873"/>
                    </a:lnTo>
                    <a:lnTo>
                      <a:pt x="2076" y="874"/>
                    </a:lnTo>
                    <a:lnTo>
                      <a:pt x="2077" y="875"/>
                    </a:lnTo>
                    <a:lnTo>
                      <a:pt x="2077" y="874"/>
                    </a:lnTo>
                    <a:lnTo>
                      <a:pt x="2078" y="873"/>
                    </a:lnTo>
                    <a:lnTo>
                      <a:pt x="2078" y="871"/>
                    </a:lnTo>
                    <a:lnTo>
                      <a:pt x="2078" y="870"/>
                    </a:lnTo>
                    <a:lnTo>
                      <a:pt x="2079" y="870"/>
                    </a:lnTo>
                    <a:lnTo>
                      <a:pt x="2079" y="869"/>
                    </a:lnTo>
                    <a:lnTo>
                      <a:pt x="2079" y="870"/>
                    </a:lnTo>
                    <a:lnTo>
                      <a:pt x="2080" y="869"/>
                    </a:lnTo>
                    <a:lnTo>
                      <a:pt x="2080" y="870"/>
                    </a:lnTo>
                    <a:lnTo>
                      <a:pt x="2080" y="871"/>
                    </a:lnTo>
                    <a:lnTo>
                      <a:pt x="2081" y="870"/>
                    </a:lnTo>
                    <a:lnTo>
                      <a:pt x="2081" y="873"/>
                    </a:lnTo>
                    <a:lnTo>
                      <a:pt x="2083" y="874"/>
                    </a:lnTo>
                    <a:lnTo>
                      <a:pt x="2083" y="873"/>
                    </a:lnTo>
                    <a:lnTo>
                      <a:pt x="2083" y="874"/>
                    </a:lnTo>
                    <a:lnTo>
                      <a:pt x="2084" y="874"/>
                    </a:lnTo>
                    <a:lnTo>
                      <a:pt x="2084" y="874"/>
                    </a:lnTo>
                    <a:lnTo>
                      <a:pt x="2084" y="875"/>
                    </a:lnTo>
                    <a:lnTo>
                      <a:pt x="2085" y="875"/>
                    </a:lnTo>
                    <a:lnTo>
                      <a:pt x="2085" y="877"/>
                    </a:lnTo>
                    <a:lnTo>
                      <a:pt x="2085" y="878"/>
                    </a:lnTo>
                    <a:lnTo>
                      <a:pt x="2086" y="877"/>
                    </a:lnTo>
                    <a:lnTo>
                      <a:pt x="2086" y="876"/>
                    </a:lnTo>
                    <a:lnTo>
                      <a:pt x="2087" y="877"/>
                    </a:lnTo>
                    <a:lnTo>
                      <a:pt x="2087" y="878"/>
                    </a:lnTo>
                    <a:lnTo>
                      <a:pt x="2087" y="878"/>
                    </a:lnTo>
                    <a:lnTo>
                      <a:pt x="2088" y="878"/>
                    </a:lnTo>
                    <a:lnTo>
                      <a:pt x="2088" y="877"/>
                    </a:lnTo>
                    <a:lnTo>
                      <a:pt x="2088" y="875"/>
                    </a:lnTo>
                    <a:lnTo>
                      <a:pt x="2089" y="876"/>
                    </a:lnTo>
                    <a:lnTo>
                      <a:pt x="2089" y="875"/>
                    </a:lnTo>
                    <a:lnTo>
                      <a:pt x="2089" y="875"/>
                    </a:lnTo>
                    <a:lnTo>
                      <a:pt x="2090" y="875"/>
                    </a:lnTo>
                    <a:lnTo>
                      <a:pt x="2090" y="874"/>
                    </a:lnTo>
                    <a:lnTo>
                      <a:pt x="2092" y="873"/>
                    </a:lnTo>
                    <a:lnTo>
                      <a:pt x="2092" y="874"/>
                    </a:lnTo>
                    <a:lnTo>
                      <a:pt x="2092" y="873"/>
                    </a:lnTo>
                    <a:lnTo>
                      <a:pt x="2093" y="875"/>
                    </a:lnTo>
                    <a:lnTo>
                      <a:pt x="2093" y="875"/>
                    </a:lnTo>
                    <a:lnTo>
                      <a:pt x="2093" y="877"/>
                    </a:lnTo>
                    <a:lnTo>
                      <a:pt x="2094" y="876"/>
                    </a:lnTo>
                    <a:lnTo>
                      <a:pt x="2094" y="875"/>
                    </a:lnTo>
                    <a:lnTo>
                      <a:pt x="2094" y="875"/>
                    </a:lnTo>
                    <a:lnTo>
                      <a:pt x="2095" y="874"/>
                    </a:lnTo>
                    <a:lnTo>
                      <a:pt x="2095" y="876"/>
                    </a:lnTo>
                    <a:lnTo>
                      <a:pt x="2096" y="875"/>
                    </a:lnTo>
                    <a:lnTo>
                      <a:pt x="2096" y="875"/>
                    </a:lnTo>
                    <a:lnTo>
                      <a:pt x="2096" y="878"/>
                    </a:lnTo>
                    <a:lnTo>
                      <a:pt x="2097" y="878"/>
                    </a:lnTo>
                    <a:lnTo>
                      <a:pt x="2097" y="877"/>
                    </a:lnTo>
                    <a:lnTo>
                      <a:pt x="2097" y="877"/>
                    </a:lnTo>
                    <a:lnTo>
                      <a:pt x="2098" y="877"/>
                    </a:lnTo>
                    <a:lnTo>
                      <a:pt x="2098" y="877"/>
                    </a:lnTo>
                    <a:lnTo>
                      <a:pt x="2098" y="878"/>
                    </a:lnTo>
                    <a:lnTo>
                      <a:pt x="2099" y="877"/>
                    </a:lnTo>
                    <a:lnTo>
                      <a:pt x="2099" y="877"/>
                    </a:lnTo>
                    <a:lnTo>
                      <a:pt x="2101" y="877"/>
                    </a:lnTo>
                    <a:lnTo>
                      <a:pt x="2101" y="877"/>
                    </a:lnTo>
                    <a:lnTo>
                      <a:pt x="2101" y="876"/>
                    </a:lnTo>
                    <a:lnTo>
                      <a:pt x="2102" y="875"/>
                    </a:lnTo>
                    <a:lnTo>
                      <a:pt x="2102" y="874"/>
                    </a:lnTo>
                    <a:lnTo>
                      <a:pt x="2102" y="876"/>
                    </a:lnTo>
                    <a:lnTo>
                      <a:pt x="2103" y="877"/>
                    </a:lnTo>
                    <a:lnTo>
                      <a:pt x="2103" y="878"/>
                    </a:lnTo>
                    <a:lnTo>
                      <a:pt x="2104" y="879"/>
                    </a:lnTo>
                    <a:lnTo>
                      <a:pt x="2104" y="878"/>
                    </a:lnTo>
                    <a:lnTo>
                      <a:pt x="2104" y="877"/>
                    </a:lnTo>
                    <a:lnTo>
                      <a:pt x="2105" y="879"/>
                    </a:lnTo>
                    <a:lnTo>
                      <a:pt x="2105" y="878"/>
                    </a:lnTo>
                    <a:lnTo>
                      <a:pt x="2105" y="879"/>
                    </a:lnTo>
                    <a:lnTo>
                      <a:pt x="2106" y="882"/>
                    </a:lnTo>
                    <a:lnTo>
                      <a:pt x="2106" y="883"/>
                    </a:lnTo>
                    <a:lnTo>
                      <a:pt x="2106" y="883"/>
                    </a:lnTo>
                    <a:lnTo>
                      <a:pt x="2107" y="884"/>
                    </a:lnTo>
                    <a:lnTo>
                      <a:pt x="2107" y="883"/>
                    </a:lnTo>
                    <a:lnTo>
                      <a:pt x="2108" y="883"/>
                    </a:lnTo>
                    <a:lnTo>
                      <a:pt x="2108" y="883"/>
                    </a:lnTo>
                    <a:lnTo>
                      <a:pt x="2108" y="880"/>
                    </a:lnTo>
                    <a:lnTo>
                      <a:pt x="2110" y="880"/>
                    </a:lnTo>
                    <a:lnTo>
                      <a:pt x="2110" y="879"/>
                    </a:lnTo>
                    <a:lnTo>
                      <a:pt x="2110" y="879"/>
                    </a:lnTo>
                    <a:lnTo>
                      <a:pt x="2111" y="882"/>
                    </a:lnTo>
                    <a:lnTo>
                      <a:pt x="2111" y="882"/>
                    </a:lnTo>
                    <a:lnTo>
                      <a:pt x="2111" y="883"/>
                    </a:lnTo>
                    <a:lnTo>
                      <a:pt x="2112" y="882"/>
                    </a:lnTo>
                    <a:lnTo>
                      <a:pt x="2112" y="883"/>
                    </a:lnTo>
                    <a:lnTo>
                      <a:pt x="2113" y="884"/>
                    </a:lnTo>
                    <a:lnTo>
                      <a:pt x="2113" y="885"/>
                    </a:lnTo>
                    <a:lnTo>
                      <a:pt x="2113" y="886"/>
                    </a:lnTo>
                    <a:lnTo>
                      <a:pt x="2114" y="888"/>
                    </a:lnTo>
                    <a:lnTo>
                      <a:pt x="2114" y="887"/>
                    </a:lnTo>
                    <a:lnTo>
                      <a:pt x="2114" y="887"/>
                    </a:lnTo>
                    <a:lnTo>
                      <a:pt x="2115" y="887"/>
                    </a:lnTo>
                    <a:lnTo>
                      <a:pt x="2115" y="886"/>
                    </a:lnTo>
                    <a:lnTo>
                      <a:pt x="2115" y="886"/>
                    </a:lnTo>
                    <a:lnTo>
                      <a:pt x="2116" y="883"/>
                    </a:lnTo>
                    <a:lnTo>
                      <a:pt x="2116" y="884"/>
                    </a:lnTo>
                    <a:lnTo>
                      <a:pt x="2117" y="883"/>
                    </a:lnTo>
                    <a:lnTo>
                      <a:pt x="2117" y="882"/>
                    </a:lnTo>
                    <a:lnTo>
                      <a:pt x="2117" y="880"/>
                    </a:lnTo>
                    <a:lnTo>
                      <a:pt x="2119" y="880"/>
                    </a:lnTo>
                    <a:lnTo>
                      <a:pt x="2119" y="879"/>
                    </a:lnTo>
                    <a:lnTo>
                      <a:pt x="2119" y="879"/>
                    </a:lnTo>
                    <a:lnTo>
                      <a:pt x="2120" y="879"/>
                    </a:lnTo>
                    <a:lnTo>
                      <a:pt x="2120" y="880"/>
                    </a:lnTo>
                    <a:lnTo>
                      <a:pt x="2120" y="879"/>
                    </a:lnTo>
                    <a:lnTo>
                      <a:pt x="2121" y="879"/>
                    </a:lnTo>
                    <a:lnTo>
                      <a:pt x="2121" y="880"/>
                    </a:lnTo>
                    <a:lnTo>
                      <a:pt x="2122" y="880"/>
                    </a:lnTo>
                    <a:lnTo>
                      <a:pt x="2122" y="880"/>
                    </a:lnTo>
                    <a:lnTo>
                      <a:pt x="2122" y="880"/>
                    </a:lnTo>
                    <a:lnTo>
                      <a:pt x="2123" y="882"/>
                    </a:lnTo>
                    <a:lnTo>
                      <a:pt x="2123" y="884"/>
                    </a:lnTo>
                    <a:lnTo>
                      <a:pt x="2123" y="883"/>
                    </a:lnTo>
                    <a:lnTo>
                      <a:pt x="2124" y="885"/>
                    </a:lnTo>
                    <a:lnTo>
                      <a:pt x="2124" y="884"/>
                    </a:lnTo>
                    <a:lnTo>
                      <a:pt x="2124" y="885"/>
                    </a:lnTo>
                    <a:lnTo>
                      <a:pt x="2125" y="887"/>
                    </a:lnTo>
                    <a:lnTo>
                      <a:pt x="2125" y="887"/>
                    </a:lnTo>
                    <a:lnTo>
                      <a:pt x="2126" y="887"/>
                    </a:lnTo>
                    <a:lnTo>
                      <a:pt x="2126" y="887"/>
                    </a:lnTo>
                    <a:lnTo>
                      <a:pt x="2126" y="888"/>
                    </a:lnTo>
                    <a:lnTo>
                      <a:pt x="2128" y="886"/>
                    </a:lnTo>
                    <a:lnTo>
                      <a:pt x="2128" y="884"/>
                    </a:lnTo>
                    <a:lnTo>
                      <a:pt x="2128" y="882"/>
                    </a:lnTo>
                    <a:lnTo>
                      <a:pt x="2129" y="880"/>
                    </a:lnTo>
                    <a:lnTo>
                      <a:pt x="2129" y="880"/>
                    </a:lnTo>
                    <a:lnTo>
                      <a:pt x="2129" y="882"/>
                    </a:lnTo>
                    <a:lnTo>
                      <a:pt x="2130" y="880"/>
                    </a:lnTo>
                    <a:lnTo>
                      <a:pt x="2130" y="879"/>
                    </a:lnTo>
                    <a:lnTo>
                      <a:pt x="2131" y="878"/>
                    </a:lnTo>
                    <a:lnTo>
                      <a:pt x="2131" y="877"/>
                    </a:lnTo>
                    <a:lnTo>
                      <a:pt x="2131" y="877"/>
                    </a:lnTo>
                    <a:lnTo>
                      <a:pt x="2132" y="877"/>
                    </a:lnTo>
                    <a:lnTo>
                      <a:pt x="2132" y="878"/>
                    </a:lnTo>
                    <a:lnTo>
                      <a:pt x="2132" y="878"/>
                    </a:lnTo>
                    <a:lnTo>
                      <a:pt x="2133" y="878"/>
                    </a:lnTo>
                    <a:lnTo>
                      <a:pt x="2133" y="879"/>
                    </a:lnTo>
                    <a:lnTo>
                      <a:pt x="2133" y="879"/>
                    </a:lnTo>
                    <a:lnTo>
                      <a:pt x="2134" y="878"/>
                    </a:lnTo>
                    <a:lnTo>
                      <a:pt x="2134" y="878"/>
                    </a:lnTo>
                    <a:lnTo>
                      <a:pt x="2135" y="877"/>
                    </a:lnTo>
                    <a:lnTo>
                      <a:pt x="2135" y="877"/>
                    </a:lnTo>
                    <a:lnTo>
                      <a:pt x="2135" y="877"/>
                    </a:lnTo>
                    <a:lnTo>
                      <a:pt x="2137" y="877"/>
                    </a:lnTo>
                    <a:lnTo>
                      <a:pt x="2137" y="876"/>
                    </a:lnTo>
                    <a:lnTo>
                      <a:pt x="2137" y="877"/>
                    </a:lnTo>
                    <a:lnTo>
                      <a:pt x="2138" y="878"/>
                    </a:lnTo>
                    <a:lnTo>
                      <a:pt x="2138" y="878"/>
                    </a:lnTo>
                    <a:lnTo>
                      <a:pt x="2138" y="877"/>
                    </a:lnTo>
                    <a:lnTo>
                      <a:pt x="2139" y="877"/>
                    </a:lnTo>
                    <a:lnTo>
                      <a:pt x="2139" y="878"/>
                    </a:lnTo>
                    <a:lnTo>
                      <a:pt x="2140" y="875"/>
                    </a:lnTo>
                    <a:lnTo>
                      <a:pt x="2140" y="877"/>
                    </a:lnTo>
                    <a:lnTo>
                      <a:pt x="2140" y="879"/>
                    </a:lnTo>
                    <a:lnTo>
                      <a:pt x="2141" y="879"/>
                    </a:lnTo>
                    <a:lnTo>
                      <a:pt x="2141" y="882"/>
                    </a:lnTo>
                    <a:lnTo>
                      <a:pt x="2141" y="884"/>
                    </a:lnTo>
                    <a:lnTo>
                      <a:pt x="2142" y="883"/>
                    </a:lnTo>
                    <a:lnTo>
                      <a:pt x="2142" y="883"/>
                    </a:lnTo>
                    <a:lnTo>
                      <a:pt x="2142" y="883"/>
                    </a:lnTo>
                    <a:lnTo>
                      <a:pt x="2143" y="882"/>
                    </a:lnTo>
                    <a:lnTo>
                      <a:pt x="2143" y="882"/>
                    </a:lnTo>
                    <a:lnTo>
                      <a:pt x="2144" y="882"/>
                    </a:lnTo>
                    <a:lnTo>
                      <a:pt x="2144" y="882"/>
                    </a:lnTo>
                    <a:lnTo>
                      <a:pt x="2144" y="882"/>
                    </a:lnTo>
                    <a:lnTo>
                      <a:pt x="2146" y="880"/>
                    </a:lnTo>
                    <a:lnTo>
                      <a:pt x="2146" y="883"/>
                    </a:lnTo>
                    <a:lnTo>
                      <a:pt x="2146" y="880"/>
                    </a:lnTo>
                    <a:lnTo>
                      <a:pt x="2147" y="879"/>
                    </a:lnTo>
                    <a:lnTo>
                      <a:pt x="2147" y="878"/>
                    </a:lnTo>
                    <a:lnTo>
                      <a:pt x="2148" y="877"/>
                    </a:lnTo>
                    <a:lnTo>
                      <a:pt x="2148" y="875"/>
                    </a:lnTo>
                    <a:lnTo>
                      <a:pt x="2148" y="874"/>
                    </a:lnTo>
                    <a:lnTo>
                      <a:pt x="2149" y="873"/>
                    </a:lnTo>
                    <a:lnTo>
                      <a:pt x="2149" y="873"/>
                    </a:lnTo>
                    <a:lnTo>
                      <a:pt x="2149" y="873"/>
                    </a:lnTo>
                    <a:lnTo>
                      <a:pt x="2150" y="874"/>
                    </a:lnTo>
                    <a:lnTo>
                      <a:pt x="2150" y="875"/>
                    </a:lnTo>
                    <a:lnTo>
                      <a:pt x="2150" y="876"/>
                    </a:lnTo>
                    <a:lnTo>
                      <a:pt x="2151" y="877"/>
                    </a:lnTo>
                    <a:lnTo>
                      <a:pt x="2151" y="878"/>
                    </a:lnTo>
                    <a:lnTo>
                      <a:pt x="2152" y="877"/>
                    </a:lnTo>
                    <a:lnTo>
                      <a:pt x="2152" y="880"/>
                    </a:lnTo>
                    <a:lnTo>
                      <a:pt x="2152" y="880"/>
                    </a:lnTo>
                    <a:lnTo>
                      <a:pt x="2153" y="880"/>
                    </a:lnTo>
                    <a:lnTo>
                      <a:pt x="2153" y="879"/>
                    </a:lnTo>
                    <a:lnTo>
                      <a:pt x="2153" y="878"/>
                    </a:lnTo>
                    <a:lnTo>
                      <a:pt x="2155" y="876"/>
                    </a:lnTo>
                    <a:lnTo>
                      <a:pt x="2155" y="875"/>
                    </a:lnTo>
                    <a:lnTo>
                      <a:pt x="2155" y="874"/>
                    </a:lnTo>
                    <a:lnTo>
                      <a:pt x="2156" y="873"/>
                    </a:lnTo>
                    <a:lnTo>
                      <a:pt x="2156" y="874"/>
                    </a:lnTo>
                    <a:lnTo>
                      <a:pt x="2157" y="875"/>
                    </a:lnTo>
                    <a:lnTo>
                      <a:pt x="2157" y="873"/>
                    </a:lnTo>
                    <a:lnTo>
                      <a:pt x="2157" y="873"/>
                    </a:lnTo>
                    <a:lnTo>
                      <a:pt x="2158" y="871"/>
                    </a:lnTo>
                    <a:lnTo>
                      <a:pt x="2158" y="871"/>
                    </a:lnTo>
                    <a:lnTo>
                      <a:pt x="2158" y="871"/>
                    </a:lnTo>
                    <a:lnTo>
                      <a:pt x="2159" y="871"/>
                    </a:lnTo>
                    <a:lnTo>
                      <a:pt x="2159" y="873"/>
                    </a:lnTo>
                    <a:lnTo>
                      <a:pt x="2159" y="873"/>
                    </a:lnTo>
                    <a:lnTo>
                      <a:pt x="2160" y="871"/>
                    </a:lnTo>
                    <a:lnTo>
                      <a:pt x="2160" y="871"/>
                    </a:lnTo>
                    <a:lnTo>
                      <a:pt x="2161" y="873"/>
                    </a:lnTo>
                    <a:lnTo>
                      <a:pt x="2161" y="873"/>
                    </a:lnTo>
                    <a:lnTo>
                      <a:pt x="2161" y="873"/>
                    </a:lnTo>
                    <a:lnTo>
                      <a:pt x="2162" y="871"/>
                    </a:lnTo>
                    <a:lnTo>
                      <a:pt x="2162" y="873"/>
                    </a:lnTo>
                    <a:lnTo>
                      <a:pt x="2162" y="873"/>
                    </a:lnTo>
                    <a:lnTo>
                      <a:pt x="2164" y="873"/>
                    </a:lnTo>
                    <a:lnTo>
                      <a:pt x="2164" y="874"/>
                    </a:lnTo>
                    <a:lnTo>
                      <a:pt x="2164" y="875"/>
                    </a:lnTo>
                    <a:lnTo>
                      <a:pt x="2165" y="874"/>
                    </a:lnTo>
                    <a:lnTo>
                      <a:pt x="2165" y="874"/>
                    </a:lnTo>
                    <a:lnTo>
                      <a:pt x="2166" y="874"/>
                    </a:lnTo>
                    <a:lnTo>
                      <a:pt x="2166" y="871"/>
                    </a:lnTo>
                    <a:lnTo>
                      <a:pt x="2166" y="870"/>
                    </a:lnTo>
                    <a:lnTo>
                      <a:pt x="2167" y="870"/>
                    </a:lnTo>
                    <a:lnTo>
                      <a:pt x="2167" y="871"/>
                    </a:lnTo>
                    <a:lnTo>
                      <a:pt x="2167" y="870"/>
                    </a:lnTo>
                    <a:lnTo>
                      <a:pt x="2168" y="868"/>
                    </a:lnTo>
                    <a:lnTo>
                      <a:pt x="2168" y="868"/>
                    </a:lnTo>
                    <a:lnTo>
                      <a:pt x="2168" y="869"/>
                    </a:lnTo>
                    <a:lnTo>
                      <a:pt x="2169" y="869"/>
                    </a:lnTo>
                    <a:lnTo>
                      <a:pt x="2169" y="870"/>
                    </a:lnTo>
                    <a:lnTo>
                      <a:pt x="2170" y="870"/>
                    </a:lnTo>
                    <a:lnTo>
                      <a:pt x="2170" y="869"/>
                    </a:lnTo>
                    <a:lnTo>
                      <a:pt x="2170" y="870"/>
                    </a:lnTo>
                    <a:lnTo>
                      <a:pt x="2171" y="870"/>
                    </a:lnTo>
                    <a:lnTo>
                      <a:pt x="2171" y="871"/>
                    </a:lnTo>
                    <a:lnTo>
                      <a:pt x="2171" y="873"/>
                    </a:lnTo>
                    <a:lnTo>
                      <a:pt x="2173" y="873"/>
                    </a:lnTo>
                    <a:lnTo>
                      <a:pt x="2173" y="874"/>
                    </a:lnTo>
                    <a:lnTo>
                      <a:pt x="2173" y="874"/>
                    </a:lnTo>
                    <a:lnTo>
                      <a:pt x="2174" y="874"/>
                    </a:lnTo>
                    <a:lnTo>
                      <a:pt x="2174" y="875"/>
                    </a:lnTo>
                    <a:lnTo>
                      <a:pt x="2175" y="874"/>
                    </a:lnTo>
                    <a:lnTo>
                      <a:pt x="2175" y="874"/>
                    </a:lnTo>
                    <a:lnTo>
                      <a:pt x="2175" y="874"/>
                    </a:lnTo>
                    <a:lnTo>
                      <a:pt x="2176" y="871"/>
                    </a:lnTo>
                    <a:lnTo>
                      <a:pt x="2176" y="870"/>
                    </a:lnTo>
                    <a:lnTo>
                      <a:pt x="2176" y="869"/>
                    </a:lnTo>
                    <a:lnTo>
                      <a:pt x="2177" y="867"/>
                    </a:lnTo>
                    <a:lnTo>
                      <a:pt x="2177" y="865"/>
                    </a:lnTo>
                    <a:lnTo>
                      <a:pt x="2177" y="865"/>
                    </a:lnTo>
                    <a:lnTo>
                      <a:pt x="2178" y="865"/>
                    </a:lnTo>
                    <a:lnTo>
                      <a:pt x="2178" y="865"/>
                    </a:lnTo>
                    <a:lnTo>
                      <a:pt x="2179" y="864"/>
                    </a:lnTo>
                    <a:lnTo>
                      <a:pt x="2179" y="865"/>
                    </a:lnTo>
                    <a:lnTo>
                      <a:pt x="2179" y="866"/>
                    </a:lnTo>
                    <a:lnTo>
                      <a:pt x="2180" y="865"/>
                    </a:lnTo>
                    <a:lnTo>
                      <a:pt x="2180" y="864"/>
                    </a:lnTo>
                    <a:lnTo>
                      <a:pt x="2180" y="866"/>
                    </a:lnTo>
                    <a:lnTo>
                      <a:pt x="2182" y="865"/>
                    </a:lnTo>
                    <a:lnTo>
                      <a:pt x="2182" y="864"/>
                    </a:lnTo>
                    <a:lnTo>
                      <a:pt x="2182" y="862"/>
                    </a:lnTo>
                    <a:lnTo>
                      <a:pt x="2183" y="865"/>
                    </a:lnTo>
                    <a:lnTo>
                      <a:pt x="2183" y="864"/>
                    </a:lnTo>
                    <a:lnTo>
                      <a:pt x="2184" y="865"/>
                    </a:lnTo>
                    <a:lnTo>
                      <a:pt x="2184" y="866"/>
                    </a:lnTo>
                    <a:lnTo>
                      <a:pt x="2184" y="867"/>
                    </a:lnTo>
                    <a:lnTo>
                      <a:pt x="2185" y="867"/>
                    </a:lnTo>
                    <a:lnTo>
                      <a:pt x="2185" y="870"/>
                    </a:lnTo>
                    <a:lnTo>
                      <a:pt x="2185" y="870"/>
                    </a:lnTo>
                    <a:lnTo>
                      <a:pt x="2186" y="870"/>
                    </a:lnTo>
                    <a:lnTo>
                      <a:pt x="2186" y="869"/>
                    </a:lnTo>
                    <a:lnTo>
                      <a:pt x="2186" y="867"/>
                    </a:lnTo>
                    <a:lnTo>
                      <a:pt x="2187" y="868"/>
                    </a:lnTo>
                    <a:lnTo>
                      <a:pt x="2187" y="869"/>
                    </a:lnTo>
                    <a:lnTo>
                      <a:pt x="2188" y="868"/>
                    </a:lnTo>
                    <a:lnTo>
                      <a:pt x="2188" y="869"/>
                    </a:lnTo>
                    <a:lnTo>
                      <a:pt x="2188" y="871"/>
                    </a:lnTo>
                    <a:lnTo>
                      <a:pt x="2189" y="871"/>
                    </a:lnTo>
                    <a:lnTo>
                      <a:pt x="2189" y="873"/>
                    </a:lnTo>
                    <a:lnTo>
                      <a:pt x="2189" y="871"/>
                    </a:lnTo>
                    <a:lnTo>
                      <a:pt x="2191" y="871"/>
                    </a:lnTo>
                    <a:lnTo>
                      <a:pt x="2191" y="871"/>
                    </a:lnTo>
                    <a:lnTo>
                      <a:pt x="2192" y="870"/>
                    </a:lnTo>
                    <a:lnTo>
                      <a:pt x="2192" y="869"/>
                    </a:lnTo>
                    <a:lnTo>
                      <a:pt x="2192" y="869"/>
                    </a:lnTo>
                    <a:lnTo>
                      <a:pt x="2193" y="869"/>
                    </a:lnTo>
                    <a:lnTo>
                      <a:pt x="2193" y="868"/>
                    </a:lnTo>
                    <a:lnTo>
                      <a:pt x="2193" y="866"/>
                    </a:lnTo>
                    <a:lnTo>
                      <a:pt x="2194" y="864"/>
                    </a:lnTo>
                    <a:lnTo>
                      <a:pt x="2194" y="864"/>
                    </a:lnTo>
                    <a:lnTo>
                      <a:pt x="2194" y="864"/>
                    </a:lnTo>
                    <a:lnTo>
                      <a:pt x="2195" y="865"/>
                    </a:lnTo>
                    <a:lnTo>
                      <a:pt x="2195" y="866"/>
                    </a:lnTo>
                    <a:lnTo>
                      <a:pt x="2196" y="867"/>
                    </a:lnTo>
                    <a:lnTo>
                      <a:pt x="2196" y="869"/>
                    </a:lnTo>
                    <a:lnTo>
                      <a:pt x="2196" y="867"/>
                    </a:lnTo>
                    <a:lnTo>
                      <a:pt x="2197" y="869"/>
                    </a:lnTo>
                    <a:lnTo>
                      <a:pt x="2197" y="869"/>
                    </a:lnTo>
                    <a:lnTo>
                      <a:pt x="2197" y="870"/>
                    </a:lnTo>
                    <a:lnTo>
                      <a:pt x="2198" y="869"/>
                    </a:lnTo>
                    <a:lnTo>
                      <a:pt x="2198" y="868"/>
                    </a:lnTo>
                    <a:lnTo>
                      <a:pt x="2198" y="867"/>
                    </a:lnTo>
                    <a:lnTo>
                      <a:pt x="2200" y="868"/>
                    </a:lnTo>
                    <a:lnTo>
                      <a:pt x="2200" y="867"/>
                    </a:lnTo>
                    <a:lnTo>
                      <a:pt x="2201" y="865"/>
                    </a:lnTo>
                    <a:lnTo>
                      <a:pt x="2201" y="866"/>
                    </a:lnTo>
                    <a:lnTo>
                      <a:pt x="2201" y="864"/>
                    </a:lnTo>
                    <a:lnTo>
                      <a:pt x="2202" y="862"/>
                    </a:lnTo>
                    <a:lnTo>
                      <a:pt x="2202" y="862"/>
                    </a:lnTo>
                    <a:lnTo>
                      <a:pt x="2202" y="862"/>
                    </a:lnTo>
                    <a:lnTo>
                      <a:pt x="2203" y="862"/>
                    </a:lnTo>
                    <a:lnTo>
                      <a:pt x="2203" y="865"/>
                    </a:lnTo>
                    <a:lnTo>
                      <a:pt x="2203" y="864"/>
                    </a:lnTo>
                    <a:lnTo>
                      <a:pt x="2204" y="865"/>
                    </a:lnTo>
                    <a:lnTo>
                      <a:pt x="2204" y="864"/>
                    </a:lnTo>
                    <a:lnTo>
                      <a:pt x="2205" y="864"/>
                    </a:lnTo>
                    <a:lnTo>
                      <a:pt x="2205" y="864"/>
                    </a:lnTo>
                    <a:lnTo>
                      <a:pt x="2205" y="861"/>
                    </a:lnTo>
                    <a:lnTo>
                      <a:pt x="2206" y="861"/>
                    </a:lnTo>
                    <a:lnTo>
                      <a:pt x="2206" y="864"/>
                    </a:lnTo>
                    <a:lnTo>
                      <a:pt x="2206" y="864"/>
                    </a:lnTo>
                    <a:lnTo>
                      <a:pt x="2207" y="864"/>
                    </a:lnTo>
                    <a:lnTo>
                      <a:pt x="2207" y="862"/>
                    </a:lnTo>
                    <a:lnTo>
                      <a:pt x="2207" y="861"/>
                    </a:lnTo>
                    <a:lnTo>
                      <a:pt x="2209" y="860"/>
                    </a:lnTo>
                    <a:lnTo>
                      <a:pt x="2209" y="861"/>
                    </a:lnTo>
                    <a:lnTo>
                      <a:pt x="2210" y="861"/>
                    </a:lnTo>
                    <a:lnTo>
                      <a:pt x="2210" y="861"/>
                    </a:lnTo>
                    <a:lnTo>
                      <a:pt x="2210" y="859"/>
                    </a:lnTo>
                    <a:lnTo>
                      <a:pt x="2211" y="860"/>
                    </a:lnTo>
                    <a:lnTo>
                      <a:pt x="2211" y="859"/>
                    </a:lnTo>
                    <a:lnTo>
                      <a:pt x="2211" y="861"/>
                    </a:lnTo>
                    <a:lnTo>
                      <a:pt x="2212" y="861"/>
                    </a:lnTo>
                    <a:lnTo>
                      <a:pt x="2212" y="859"/>
                    </a:lnTo>
                    <a:lnTo>
                      <a:pt x="2212" y="858"/>
                    </a:lnTo>
                    <a:lnTo>
                      <a:pt x="2213" y="859"/>
                    </a:lnTo>
                    <a:lnTo>
                      <a:pt x="2213" y="858"/>
                    </a:lnTo>
                    <a:lnTo>
                      <a:pt x="2214" y="858"/>
                    </a:lnTo>
                    <a:lnTo>
                      <a:pt x="2214" y="858"/>
                    </a:lnTo>
                    <a:lnTo>
                      <a:pt x="2214" y="859"/>
                    </a:lnTo>
                    <a:lnTo>
                      <a:pt x="2215" y="857"/>
                    </a:lnTo>
                    <a:lnTo>
                      <a:pt x="2215" y="857"/>
                    </a:lnTo>
                    <a:lnTo>
                      <a:pt x="2215" y="857"/>
                    </a:lnTo>
                    <a:lnTo>
                      <a:pt x="2216" y="857"/>
                    </a:lnTo>
                    <a:lnTo>
                      <a:pt x="2216" y="858"/>
                    </a:lnTo>
                    <a:lnTo>
                      <a:pt x="2216" y="857"/>
                    </a:lnTo>
                    <a:lnTo>
                      <a:pt x="2218" y="856"/>
                    </a:lnTo>
                    <a:lnTo>
                      <a:pt x="2218" y="856"/>
                    </a:lnTo>
                    <a:lnTo>
                      <a:pt x="2219" y="857"/>
                    </a:lnTo>
                    <a:lnTo>
                      <a:pt x="2219" y="856"/>
                    </a:lnTo>
                    <a:lnTo>
                      <a:pt x="2219" y="857"/>
                    </a:lnTo>
                    <a:lnTo>
                      <a:pt x="2220" y="856"/>
                    </a:lnTo>
                    <a:lnTo>
                      <a:pt x="2220" y="857"/>
                    </a:lnTo>
                    <a:lnTo>
                      <a:pt x="2220" y="858"/>
                    </a:lnTo>
                    <a:lnTo>
                      <a:pt x="2221" y="859"/>
                    </a:lnTo>
                    <a:lnTo>
                      <a:pt x="2221" y="861"/>
                    </a:lnTo>
                    <a:lnTo>
                      <a:pt x="2221" y="860"/>
                    </a:lnTo>
                    <a:lnTo>
                      <a:pt x="2222" y="861"/>
                    </a:lnTo>
                    <a:lnTo>
                      <a:pt x="2222" y="864"/>
                    </a:lnTo>
                    <a:lnTo>
                      <a:pt x="2223" y="864"/>
                    </a:lnTo>
                    <a:lnTo>
                      <a:pt x="2223" y="865"/>
                    </a:lnTo>
                    <a:lnTo>
                      <a:pt x="2223" y="865"/>
                    </a:lnTo>
                    <a:lnTo>
                      <a:pt x="2224" y="866"/>
                    </a:lnTo>
                    <a:lnTo>
                      <a:pt x="2224" y="866"/>
                    </a:lnTo>
                    <a:lnTo>
                      <a:pt x="2224" y="865"/>
                    </a:lnTo>
                    <a:lnTo>
                      <a:pt x="2225" y="862"/>
                    </a:lnTo>
                    <a:lnTo>
                      <a:pt x="2225" y="861"/>
                    </a:lnTo>
                    <a:lnTo>
                      <a:pt x="2225" y="861"/>
                    </a:lnTo>
                    <a:lnTo>
                      <a:pt x="2226" y="858"/>
                    </a:lnTo>
                    <a:lnTo>
                      <a:pt x="2226" y="859"/>
                    </a:lnTo>
                    <a:lnTo>
                      <a:pt x="2228" y="857"/>
                    </a:lnTo>
                    <a:lnTo>
                      <a:pt x="2228" y="856"/>
                    </a:lnTo>
                    <a:lnTo>
                      <a:pt x="2228" y="855"/>
                    </a:lnTo>
                    <a:lnTo>
                      <a:pt x="2229" y="856"/>
                    </a:lnTo>
                    <a:lnTo>
                      <a:pt x="2229" y="853"/>
                    </a:lnTo>
                    <a:lnTo>
                      <a:pt x="2229" y="850"/>
                    </a:lnTo>
                    <a:lnTo>
                      <a:pt x="2230" y="850"/>
                    </a:lnTo>
                    <a:lnTo>
                      <a:pt x="2230" y="849"/>
                    </a:lnTo>
                    <a:lnTo>
                      <a:pt x="2230" y="849"/>
                    </a:lnTo>
                    <a:lnTo>
                      <a:pt x="2231" y="849"/>
                    </a:lnTo>
                    <a:lnTo>
                      <a:pt x="2231" y="850"/>
                    </a:lnTo>
                    <a:lnTo>
                      <a:pt x="2232" y="850"/>
                    </a:lnTo>
                    <a:lnTo>
                      <a:pt x="2232" y="850"/>
                    </a:lnTo>
                    <a:lnTo>
                      <a:pt x="2232" y="850"/>
                    </a:lnTo>
                    <a:lnTo>
                      <a:pt x="2233" y="852"/>
                    </a:lnTo>
                    <a:lnTo>
                      <a:pt x="2233" y="851"/>
                    </a:lnTo>
                    <a:lnTo>
                      <a:pt x="2233" y="852"/>
                    </a:lnTo>
                    <a:lnTo>
                      <a:pt x="2234" y="853"/>
                    </a:lnTo>
                    <a:lnTo>
                      <a:pt x="2234" y="856"/>
                    </a:lnTo>
                    <a:lnTo>
                      <a:pt x="2235" y="856"/>
                    </a:lnTo>
                    <a:lnTo>
                      <a:pt x="2235" y="857"/>
                    </a:lnTo>
                    <a:lnTo>
                      <a:pt x="2235" y="856"/>
                    </a:lnTo>
                    <a:lnTo>
                      <a:pt x="2237" y="855"/>
                    </a:lnTo>
                    <a:lnTo>
                      <a:pt x="2237" y="853"/>
                    </a:lnTo>
                    <a:lnTo>
                      <a:pt x="2237" y="853"/>
                    </a:lnTo>
                    <a:lnTo>
                      <a:pt x="2238" y="852"/>
                    </a:lnTo>
                    <a:lnTo>
                      <a:pt x="2238" y="852"/>
                    </a:lnTo>
                    <a:lnTo>
                      <a:pt x="2238" y="851"/>
                    </a:lnTo>
                    <a:lnTo>
                      <a:pt x="2239" y="851"/>
                    </a:lnTo>
                    <a:lnTo>
                      <a:pt x="2239" y="849"/>
                    </a:lnTo>
                    <a:lnTo>
                      <a:pt x="2240" y="853"/>
                    </a:lnTo>
                    <a:lnTo>
                      <a:pt x="2240" y="851"/>
                    </a:lnTo>
                    <a:lnTo>
                      <a:pt x="2240" y="851"/>
                    </a:lnTo>
                    <a:lnTo>
                      <a:pt x="2241" y="850"/>
                    </a:lnTo>
                    <a:lnTo>
                      <a:pt x="2241" y="850"/>
                    </a:lnTo>
                    <a:lnTo>
                      <a:pt x="2241" y="849"/>
                    </a:lnTo>
                    <a:lnTo>
                      <a:pt x="2242" y="850"/>
                    </a:lnTo>
                    <a:lnTo>
                      <a:pt x="2242" y="850"/>
                    </a:lnTo>
                    <a:lnTo>
                      <a:pt x="2242" y="850"/>
                    </a:lnTo>
                    <a:lnTo>
                      <a:pt x="2243" y="850"/>
                    </a:lnTo>
                    <a:lnTo>
                      <a:pt x="2243" y="851"/>
                    </a:lnTo>
                    <a:lnTo>
                      <a:pt x="2244" y="851"/>
                    </a:lnTo>
                    <a:lnTo>
                      <a:pt x="2244" y="853"/>
                    </a:lnTo>
                    <a:lnTo>
                      <a:pt x="2244" y="855"/>
                    </a:lnTo>
                    <a:lnTo>
                      <a:pt x="2246" y="855"/>
                    </a:lnTo>
                    <a:lnTo>
                      <a:pt x="2246" y="855"/>
                    </a:lnTo>
                    <a:lnTo>
                      <a:pt x="2246" y="855"/>
                    </a:lnTo>
                    <a:lnTo>
                      <a:pt x="2247" y="855"/>
                    </a:lnTo>
                    <a:lnTo>
                      <a:pt x="2247" y="853"/>
                    </a:lnTo>
                    <a:lnTo>
                      <a:pt x="2247" y="853"/>
                    </a:lnTo>
                    <a:lnTo>
                      <a:pt x="2248" y="852"/>
                    </a:lnTo>
                    <a:lnTo>
                      <a:pt x="2248" y="851"/>
                    </a:lnTo>
                    <a:lnTo>
                      <a:pt x="2249" y="853"/>
                    </a:lnTo>
                    <a:lnTo>
                      <a:pt x="2249" y="852"/>
                    </a:lnTo>
                    <a:lnTo>
                      <a:pt x="2249" y="852"/>
                    </a:lnTo>
                    <a:lnTo>
                      <a:pt x="2250" y="851"/>
                    </a:lnTo>
                    <a:lnTo>
                      <a:pt x="2250" y="850"/>
                    </a:lnTo>
                    <a:lnTo>
                      <a:pt x="2250" y="851"/>
                    </a:lnTo>
                    <a:lnTo>
                      <a:pt x="2251" y="853"/>
                    </a:lnTo>
                    <a:lnTo>
                      <a:pt x="2251" y="853"/>
                    </a:lnTo>
                    <a:lnTo>
                      <a:pt x="2251" y="851"/>
                    </a:lnTo>
                    <a:lnTo>
                      <a:pt x="2252" y="852"/>
                    </a:lnTo>
                    <a:lnTo>
                      <a:pt x="2252" y="850"/>
                    </a:lnTo>
                    <a:lnTo>
                      <a:pt x="2253" y="852"/>
                    </a:lnTo>
                    <a:lnTo>
                      <a:pt x="2253" y="850"/>
                    </a:lnTo>
                    <a:lnTo>
                      <a:pt x="2253" y="850"/>
                    </a:lnTo>
                    <a:lnTo>
                      <a:pt x="2255" y="851"/>
                    </a:lnTo>
                    <a:lnTo>
                      <a:pt x="2255" y="850"/>
                    </a:lnTo>
                    <a:lnTo>
                      <a:pt x="2255" y="850"/>
                    </a:lnTo>
                    <a:lnTo>
                      <a:pt x="2256" y="851"/>
                    </a:lnTo>
                    <a:lnTo>
                      <a:pt x="2256" y="851"/>
                    </a:lnTo>
                    <a:lnTo>
                      <a:pt x="2256" y="850"/>
                    </a:lnTo>
                    <a:lnTo>
                      <a:pt x="2257" y="853"/>
                    </a:lnTo>
                    <a:lnTo>
                      <a:pt x="2257" y="851"/>
                    </a:lnTo>
                    <a:lnTo>
                      <a:pt x="2258" y="852"/>
                    </a:lnTo>
                    <a:lnTo>
                      <a:pt x="2258" y="850"/>
                    </a:lnTo>
                    <a:lnTo>
                      <a:pt x="2258" y="850"/>
                    </a:lnTo>
                    <a:lnTo>
                      <a:pt x="2259" y="851"/>
                    </a:lnTo>
                    <a:lnTo>
                      <a:pt x="2259" y="850"/>
                    </a:lnTo>
                    <a:lnTo>
                      <a:pt x="2259" y="849"/>
                    </a:lnTo>
                    <a:lnTo>
                      <a:pt x="2260" y="848"/>
                    </a:lnTo>
                    <a:lnTo>
                      <a:pt x="2260" y="847"/>
                    </a:lnTo>
                    <a:lnTo>
                      <a:pt x="2260" y="846"/>
                    </a:lnTo>
                    <a:lnTo>
                      <a:pt x="2261" y="846"/>
                    </a:lnTo>
                    <a:lnTo>
                      <a:pt x="2261" y="842"/>
                    </a:lnTo>
                    <a:lnTo>
                      <a:pt x="2262" y="841"/>
                    </a:lnTo>
                    <a:lnTo>
                      <a:pt x="2262" y="841"/>
                    </a:lnTo>
                    <a:lnTo>
                      <a:pt x="2262" y="840"/>
                    </a:lnTo>
                    <a:lnTo>
                      <a:pt x="2264" y="840"/>
                    </a:lnTo>
                    <a:lnTo>
                      <a:pt x="2264" y="840"/>
                    </a:lnTo>
                    <a:lnTo>
                      <a:pt x="2264" y="840"/>
                    </a:lnTo>
                    <a:lnTo>
                      <a:pt x="2265" y="841"/>
                    </a:lnTo>
                    <a:lnTo>
                      <a:pt x="2265" y="841"/>
                    </a:lnTo>
                    <a:lnTo>
                      <a:pt x="2265" y="840"/>
                    </a:lnTo>
                    <a:lnTo>
                      <a:pt x="2266" y="840"/>
                    </a:lnTo>
                    <a:lnTo>
                      <a:pt x="2266" y="840"/>
                    </a:lnTo>
                    <a:lnTo>
                      <a:pt x="2267" y="839"/>
                    </a:lnTo>
                    <a:lnTo>
                      <a:pt x="2267" y="839"/>
                    </a:lnTo>
                    <a:lnTo>
                      <a:pt x="2267" y="840"/>
                    </a:lnTo>
                    <a:lnTo>
                      <a:pt x="2268" y="840"/>
                    </a:lnTo>
                    <a:lnTo>
                      <a:pt x="2268" y="840"/>
                    </a:lnTo>
                    <a:lnTo>
                      <a:pt x="2268" y="842"/>
                    </a:lnTo>
                    <a:lnTo>
                      <a:pt x="2269" y="843"/>
                    </a:lnTo>
                    <a:lnTo>
                      <a:pt x="2269" y="844"/>
                    </a:lnTo>
                    <a:lnTo>
                      <a:pt x="2269" y="842"/>
                    </a:lnTo>
                    <a:lnTo>
                      <a:pt x="2270" y="843"/>
                    </a:lnTo>
                    <a:lnTo>
                      <a:pt x="2270" y="847"/>
                    </a:lnTo>
                    <a:lnTo>
                      <a:pt x="2271" y="848"/>
                    </a:lnTo>
                    <a:lnTo>
                      <a:pt x="2271" y="848"/>
                    </a:lnTo>
                    <a:lnTo>
                      <a:pt x="2271" y="847"/>
                    </a:lnTo>
                    <a:lnTo>
                      <a:pt x="2273" y="846"/>
                    </a:lnTo>
                    <a:lnTo>
                      <a:pt x="2273" y="843"/>
                    </a:lnTo>
                    <a:lnTo>
                      <a:pt x="2273" y="842"/>
                    </a:lnTo>
                    <a:lnTo>
                      <a:pt x="2274" y="842"/>
                    </a:lnTo>
                    <a:lnTo>
                      <a:pt x="2274" y="843"/>
                    </a:lnTo>
                    <a:lnTo>
                      <a:pt x="2274" y="841"/>
                    </a:lnTo>
                    <a:lnTo>
                      <a:pt x="2275" y="842"/>
                    </a:lnTo>
                    <a:lnTo>
                      <a:pt x="2275" y="841"/>
                    </a:lnTo>
                    <a:lnTo>
                      <a:pt x="2276" y="840"/>
                    </a:lnTo>
                    <a:lnTo>
                      <a:pt x="2276" y="841"/>
                    </a:lnTo>
                    <a:lnTo>
                      <a:pt x="2276" y="842"/>
                    </a:lnTo>
                    <a:lnTo>
                      <a:pt x="2277" y="842"/>
                    </a:lnTo>
                    <a:lnTo>
                      <a:pt x="2277" y="846"/>
                    </a:lnTo>
                    <a:lnTo>
                      <a:pt x="2277" y="847"/>
                    </a:lnTo>
                    <a:lnTo>
                      <a:pt x="2278" y="848"/>
                    </a:lnTo>
                    <a:lnTo>
                      <a:pt x="2278" y="848"/>
                    </a:lnTo>
                    <a:lnTo>
                      <a:pt x="2279" y="847"/>
                    </a:lnTo>
                    <a:lnTo>
                      <a:pt x="2279" y="846"/>
                    </a:lnTo>
                    <a:lnTo>
                      <a:pt x="2279" y="844"/>
                    </a:lnTo>
                    <a:lnTo>
                      <a:pt x="2280" y="843"/>
                    </a:lnTo>
                    <a:lnTo>
                      <a:pt x="2280" y="843"/>
                    </a:lnTo>
                    <a:lnTo>
                      <a:pt x="2280" y="843"/>
                    </a:lnTo>
                    <a:lnTo>
                      <a:pt x="2282" y="841"/>
                    </a:lnTo>
                    <a:lnTo>
                      <a:pt x="2282" y="840"/>
                    </a:lnTo>
                    <a:lnTo>
                      <a:pt x="2282" y="838"/>
                    </a:lnTo>
                    <a:lnTo>
                      <a:pt x="2283" y="837"/>
                    </a:lnTo>
                    <a:lnTo>
                      <a:pt x="2283" y="835"/>
                    </a:lnTo>
                    <a:lnTo>
                      <a:pt x="2284" y="834"/>
                    </a:lnTo>
                    <a:lnTo>
                      <a:pt x="2284" y="839"/>
                    </a:lnTo>
                    <a:lnTo>
                      <a:pt x="2284" y="840"/>
                    </a:lnTo>
                    <a:lnTo>
                      <a:pt x="2285" y="840"/>
                    </a:lnTo>
                    <a:lnTo>
                      <a:pt x="2285" y="839"/>
                    </a:lnTo>
                    <a:lnTo>
                      <a:pt x="2285" y="838"/>
                    </a:lnTo>
                    <a:lnTo>
                      <a:pt x="2286" y="835"/>
                    </a:lnTo>
                    <a:lnTo>
                      <a:pt x="2286" y="835"/>
                    </a:lnTo>
                    <a:lnTo>
                      <a:pt x="2286" y="835"/>
                    </a:lnTo>
                    <a:lnTo>
                      <a:pt x="2287" y="837"/>
                    </a:lnTo>
                    <a:lnTo>
                      <a:pt x="2287" y="840"/>
                    </a:lnTo>
                    <a:lnTo>
                      <a:pt x="2288" y="838"/>
                    </a:lnTo>
                    <a:lnTo>
                      <a:pt x="2288" y="840"/>
                    </a:lnTo>
                    <a:lnTo>
                      <a:pt x="2288" y="841"/>
                    </a:lnTo>
                    <a:lnTo>
                      <a:pt x="2289" y="841"/>
                    </a:lnTo>
                    <a:lnTo>
                      <a:pt x="2289" y="841"/>
                    </a:lnTo>
                    <a:lnTo>
                      <a:pt x="2289" y="842"/>
                    </a:lnTo>
                    <a:lnTo>
                      <a:pt x="2291" y="841"/>
                    </a:lnTo>
                    <a:lnTo>
                      <a:pt x="2291" y="840"/>
                    </a:lnTo>
                    <a:lnTo>
                      <a:pt x="2291" y="841"/>
                    </a:lnTo>
                    <a:lnTo>
                      <a:pt x="2292" y="839"/>
                    </a:lnTo>
                    <a:lnTo>
                      <a:pt x="2292" y="840"/>
                    </a:lnTo>
                    <a:lnTo>
                      <a:pt x="2293" y="837"/>
                    </a:lnTo>
                    <a:lnTo>
                      <a:pt x="2293" y="838"/>
                    </a:lnTo>
                    <a:lnTo>
                      <a:pt x="2293" y="839"/>
                    </a:lnTo>
                    <a:lnTo>
                      <a:pt x="2294" y="838"/>
                    </a:lnTo>
                    <a:lnTo>
                      <a:pt x="2294" y="838"/>
                    </a:lnTo>
                    <a:lnTo>
                      <a:pt x="2294" y="839"/>
                    </a:lnTo>
                    <a:lnTo>
                      <a:pt x="2295" y="840"/>
                    </a:lnTo>
                    <a:lnTo>
                      <a:pt x="2295" y="840"/>
                    </a:lnTo>
                    <a:lnTo>
                      <a:pt x="2295" y="839"/>
                    </a:lnTo>
                    <a:lnTo>
                      <a:pt x="2296" y="839"/>
                    </a:lnTo>
                    <a:lnTo>
                      <a:pt x="2296" y="835"/>
                    </a:lnTo>
                    <a:lnTo>
                      <a:pt x="2297" y="834"/>
                    </a:lnTo>
                    <a:lnTo>
                      <a:pt x="2297" y="833"/>
                    </a:lnTo>
                    <a:lnTo>
                      <a:pt x="2297" y="833"/>
                    </a:lnTo>
                    <a:lnTo>
                      <a:pt x="2298" y="833"/>
                    </a:lnTo>
                    <a:lnTo>
                      <a:pt x="2298" y="832"/>
                    </a:lnTo>
                    <a:lnTo>
                      <a:pt x="2298" y="831"/>
                    </a:lnTo>
                    <a:lnTo>
                      <a:pt x="2300" y="832"/>
                    </a:lnTo>
                    <a:lnTo>
                      <a:pt x="2300" y="831"/>
                    </a:lnTo>
                    <a:lnTo>
                      <a:pt x="2300" y="830"/>
                    </a:lnTo>
                    <a:lnTo>
                      <a:pt x="2301" y="831"/>
                    </a:lnTo>
                    <a:lnTo>
                      <a:pt x="2301" y="831"/>
                    </a:lnTo>
                    <a:lnTo>
                      <a:pt x="2302" y="831"/>
                    </a:lnTo>
                    <a:lnTo>
                      <a:pt x="2302" y="830"/>
                    </a:lnTo>
                    <a:lnTo>
                      <a:pt x="2302" y="830"/>
                    </a:lnTo>
                    <a:lnTo>
                      <a:pt x="2303" y="830"/>
                    </a:lnTo>
                    <a:lnTo>
                      <a:pt x="2303" y="830"/>
                    </a:lnTo>
                    <a:lnTo>
                      <a:pt x="2303" y="830"/>
                    </a:lnTo>
                    <a:lnTo>
                      <a:pt x="2304" y="831"/>
                    </a:lnTo>
                    <a:lnTo>
                      <a:pt x="2304" y="832"/>
                    </a:lnTo>
                    <a:lnTo>
                      <a:pt x="2304" y="833"/>
                    </a:lnTo>
                    <a:lnTo>
                      <a:pt x="2305" y="834"/>
                    </a:lnTo>
                    <a:lnTo>
                      <a:pt x="2305" y="834"/>
                    </a:lnTo>
                    <a:lnTo>
                      <a:pt x="2306" y="834"/>
                    </a:lnTo>
                    <a:lnTo>
                      <a:pt x="2306" y="835"/>
                    </a:lnTo>
                    <a:lnTo>
                      <a:pt x="2306" y="834"/>
                    </a:lnTo>
                    <a:lnTo>
                      <a:pt x="2307" y="837"/>
                    </a:lnTo>
                    <a:lnTo>
                      <a:pt x="2307" y="835"/>
                    </a:lnTo>
                    <a:lnTo>
                      <a:pt x="2307" y="834"/>
                    </a:lnTo>
                    <a:lnTo>
                      <a:pt x="2309" y="832"/>
                    </a:lnTo>
                    <a:lnTo>
                      <a:pt x="2309" y="831"/>
                    </a:lnTo>
                    <a:lnTo>
                      <a:pt x="2309" y="830"/>
                    </a:lnTo>
                    <a:lnTo>
                      <a:pt x="2310" y="830"/>
                    </a:lnTo>
                    <a:lnTo>
                      <a:pt x="2310" y="829"/>
                    </a:lnTo>
                    <a:lnTo>
                      <a:pt x="2311" y="828"/>
                    </a:lnTo>
                    <a:lnTo>
                      <a:pt x="2311" y="827"/>
                    </a:lnTo>
                    <a:lnTo>
                      <a:pt x="2311" y="827"/>
                    </a:lnTo>
                    <a:lnTo>
                      <a:pt x="2312" y="827"/>
                    </a:lnTo>
                    <a:lnTo>
                      <a:pt x="2312" y="827"/>
                    </a:lnTo>
                    <a:lnTo>
                      <a:pt x="2312" y="827"/>
                    </a:lnTo>
                    <a:lnTo>
                      <a:pt x="2313" y="825"/>
                    </a:lnTo>
                    <a:lnTo>
                      <a:pt x="2313" y="825"/>
                    </a:lnTo>
                    <a:lnTo>
                      <a:pt x="2313" y="823"/>
                    </a:lnTo>
                    <a:lnTo>
                      <a:pt x="2314" y="823"/>
                    </a:lnTo>
                    <a:lnTo>
                      <a:pt x="2314" y="823"/>
                    </a:lnTo>
                    <a:lnTo>
                      <a:pt x="2315" y="825"/>
                    </a:lnTo>
                    <a:lnTo>
                      <a:pt x="2315" y="827"/>
                    </a:lnTo>
                    <a:lnTo>
                      <a:pt x="2315" y="830"/>
                    </a:lnTo>
                    <a:lnTo>
                      <a:pt x="2316" y="831"/>
                    </a:lnTo>
                    <a:lnTo>
                      <a:pt x="2316" y="831"/>
                    </a:lnTo>
                    <a:lnTo>
                      <a:pt x="2316" y="832"/>
                    </a:lnTo>
                    <a:lnTo>
                      <a:pt x="2318" y="831"/>
                    </a:lnTo>
                    <a:lnTo>
                      <a:pt x="2318" y="828"/>
                    </a:lnTo>
                    <a:lnTo>
                      <a:pt x="2318" y="827"/>
                    </a:lnTo>
                    <a:lnTo>
                      <a:pt x="2319" y="824"/>
                    </a:lnTo>
                    <a:lnTo>
                      <a:pt x="2319" y="825"/>
                    </a:lnTo>
                    <a:lnTo>
                      <a:pt x="2320" y="823"/>
                    </a:lnTo>
                    <a:lnTo>
                      <a:pt x="2320" y="824"/>
                    </a:lnTo>
                    <a:lnTo>
                      <a:pt x="2320" y="827"/>
                    </a:lnTo>
                    <a:lnTo>
                      <a:pt x="2321" y="827"/>
                    </a:lnTo>
                    <a:lnTo>
                      <a:pt x="2321" y="828"/>
                    </a:lnTo>
                    <a:lnTo>
                      <a:pt x="2321" y="828"/>
                    </a:lnTo>
                    <a:lnTo>
                      <a:pt x="2322" y="827"/>
                    </a:lnTo>
                    <a:lnTo>
                      <a:pt x="2322" y="828"/>
                    </a:lnTo>
                    <a:lnTo>
                      <a:pt x="2323" y="827"/>
                    </a:lnTo>
                    <a:lnTo>
                      <a:pt x="2323" y="827"/>
                    </a:lnTo>
                    <a:lnTo>
                      <a:pt x="2323" y="824"/>
                    </a:lnTo>
                    <a:lnTo>
                      <a:pt x="2324" y="823"/>
                    </a:lnTo>
                    <a:lnTo>
                      <a:pt x="2324" y="825"/>
                    </a:lnTo>
                    <a:lnTo>
                      <a:pt x="2324" y="823"/>
                    </a:lnTo>
                    <a:lnTo>
                      <a:pt x="2325" y="823"/>
                    </a:lnTo>
                    <a:lnTo>
                      <a:pt x="2325" y="822"/>
                    </a:lnTo>
                    <a:lnTo>
                      <a:pt x="2325" y="823"/>
                    </a:lnTo>
                    <a:lnTo>
                      <a:pt x="2327" y="823"/>
                    </a:lnTo>
                    <a:lnTo>
                      <a:pt x="2327" y="822"/>
                    </a:lnTo>
                    <a:lnTo>
                      <a:pt x="2328" y="822"/>
                    </a:lnTo>
                    <a:lnTo>
                      <a:pt x="2328" y="822"/>
                    </a:lnTo>
                    <a:lnTo>
                      <a:pt x="2328" y="821"/>
                    </a:lnTo>
                    <a:lnTo>
                      <a:pt x="2329" y="824"/>
                    </a:lnTo>
                    <a:lnTo>
                      <a:pt x="2329" y="825"/>
                    </a:lnTo>
                    <a:lnTo>
                      <a:pt x="2329" y="823"/>
                    </a:lnTo>
                    <a:lnTo>
                      <a:pt x="2330" y="822"/>
                    </a:lnTo>
                    <a:lnTo>
                      <a:pt x="2330" y="823"/>
                    </a:lnTo>
                    <a:lnTo>
                      <a:pt x="2330" y="823"/>
                    </a:lnTo>
                    <a:lnTo>
                      <a:pt x="2331" y="824"/>
                    </a:lnTo>
                    <a:lnTo>
                      <a:pt x="2331" y="822"/>
                    </a:lnTo>
                    <a:lnTo>
                      <a:pt x="2332" y="823"/>
                    </a:lnTo>
                    <a:lnTo>
                      <a:pt x="2332" y="824"/>
                    </a:lnTo>
                    <a:lnTo>
                      <a:pt x="2332" y="825"/>
                    </a:lnTo>
                    <a:lnTo>
                      <a:pt x="2333" y="829"/>
                    </a:lnTo>
                    <a:lnTo>
                      <a:pt x="2333" y="829"/>
                    </a:lnTo>
                    <a:lnTo>
                      <a:pt x="2333" y="827"/>
                    </a:lnTo>
                    <a:lnTo>
                      <a:pt x="2334" y="827"/>
                    </a:lnTo>
                    <a:lnTo>
                      <a:pt x="2334" y="828"/>
                    </a:lnTo>
                    <a:lnTo>
                      <a:pt x="2334" y="827"/>
                    </a:lnTo>
                    <a:lnTo>
                      <a:pt x="2336" y="825"/>
                    </a:lnTo>
                    <a:lnTo>
                      <a:pt x="2336" y="825"/>
                    </a:lnTo>
                    <a:lnTo>
                      <a:pt x="2337" y="824"/>
                    </a:lnTo>
                    <a:lnTo>
                      <a:pt x="2337" y="827"/>
                    </a:lnTo>
                    <a:lnTo>
                      <a:pt x="2337" y="828"/>
                    </a:lnTo>
                    <a:lnTo>
                      <a:pt x="2338" y="830"/>
                    </a:lnTo>
                    <a:lnTo>
                      <a:pt x="2338" y="831"/>
                    </a:lnTo>
                    <a:lnTo>
                      <a:pt x="2338" y="830"/>
                    </a:lnTo>
                    <a:lnTo>
                      <a:pt x="2339" y="830"/>
                    </a:lnTo>
                    <a:lnTo>
                      <a:pt x="2339" y="829"/>
                    </a:lnTo>
                    <a:lnTo>
                      <a:pt x="2339" y="829"/>
                    </a:lnTo>
                    <a:lnTo>
                      <a:pt x="2340" y="827"/>
                    </a:lnTo>
                    <a:lnTo>
                      <a:pt x="2340" y="825"/>
                    </a:lnTo>
                    <a:lnTo>
                      <a:pt x="2341" y="825"/>
                    </a:lnTo>
                    <a:lnTo>
                      <a:pt x="2341" y="827"/>
                    </a:lnTo>
                    <a:lnTo>
                      <a:pt x="2341" y="823"/>
                    </a:lnTo>
                    <a:lnTo>
                      <a:pt x="2342" y="824"/>
                    </a:lnTo>
                    <a:lnTo>
                      <a:pt x="2342" y="824"/>
                    </a:lnTo>
                    <a:lnTo>
                      <a:pt x="2342" y="822"/>
                    </a:lnTo>
                    <a:lnTo>
                      <a:pt x="2343" y="822"/>
                    </a:lnTo>
                    <a:lnTo>
                      <a:pt x="2343" y="822"/>
                    </a:lnTo>
                    <a:lnTo>
                      <a:pt x="2343" y="819"/>
                    </a:lnTo>
                    <a:lnTo>
                      <a:pt x="2345" y="819"/>
                    </a:lnTo>
                    <a:lnTo>
                      <a:pt x="2345" y="819"/>
                    </a:lnTo>
                    <a:lnTo>
                      <a:pt x="2346" y="819"/>
                    </a:lnTo>
                    <a:lnTo>
                      <a:pt x="2346" y="819"/>
                    </a:lnTo>
                    <a:lnTo>
                      <a:pt x="2346" y="820"/>
                    </a:lnTo>
                    <a:lnTo>
                      <a:pt x="2347" y="820"/>
                    </a:lnTo>
                    <a:lnTo>
                      <a:pt x="2347" y="819"/>
                    </a:lnTo>
                    <a:lnTo>
                      <a:pt x="2347" y="819"/>
                    </a:lnTo>
                    <a:lnTo>
                      <a:pt x="2348" y="816"/>
                    </a:lnTo>
                    <a:lnTo>
                      <a:pt x="2348" y="814"/>
                    </a:lnTo>
                    <a:lnTo>
                      <a:pt x="2348" y="818"/>
                    </a:lnTo>
                    <a:lnTo>
                      <a:pt x="2349" y="819"/>
                    </a:lnTo>
                    <a:lnTo>
                      <a:pt x="2349" y="821"/>
                    </a:lnTo>
                    <a:lnTo>
                      <a:pt x="2350" y="822"/>
                    </a:lnTo>
                    <a:lnTo>
                      <a:pt x="2350" y="822"/>
                    </a:lnTo>
                    <a:lnTo>
                      <a:pt x="2350" y="823"/>
                    </a:lnTo>
                    <a:lnTo>
                      <a:pt x="2351" y="823"/>
                    </a:lnTo>
                    <a:lnTo>
                      <a:pt x="2351" y="822"/>
                    </a:lnTo>
                    <a:lnTo>
                      <a:pt x="2351" y="823"/>
                    </a:lnTo>
                    <a:lnTo>
                      <a:pt x="2352" y="824"/>
                    </a:lnTo>
                    <a:lnTo>
                      <a:pt x="2352" y="824"/>
                    </a:lnTo>
                    <a:lnTo>
                      <a:pt x="2352" y="825"/>
                    </a:lnTo>
                    <a:lnTo>
                      <a:pt x="2354" y="827"/>
                    </a:lnTo>
                    <a:lnTo>
                      <a:pt x="2354" y="828"/>
                    </a:lnTo>
                    <a:lnTo>
                      <a:pt x="2355" y="828"/>
                    </a:lnTo>
                    <a:lnTo>
                      <a:pt x="2355" y="828"/>
                    </a:lnTo>
                    <a:lnTo>
                      <a:pt x="2355" y="825"/>
                    </a:lnTo>
                    <a:lnTo>
                      <a:pt x="2356" y="823"/>
                    </a:lnTo>
                    <a:lnTo>
                      <a:pt x="2356" y="822"/>
                    </a:lnTo>
                    <a:lnTo>
                      <a:pt x="2356" y="820"/>
                    </a:lnTo>
                    <a:lnTo>
                      <a:pt x="2357" y="819"/>
                    </a:lnTo>
                    <a:lnTo>
                      <a:pt x="2357" y="819"/>
                    </a:lnTo>
                    <a:lnTo>
                      <a:pt x="2357" y="818"/>
                    </a:lnTo>
                    <a:lnTo>
                      <a:pt x="2358" y="818"/>
                    </a:lnTo>
                    <a:lnTo>
                      <a:pt x="2358" y="820"/>
                    </a:lnTo>
                    <a:lnTo>
                      <a:pt x="2359" y="822"/>
                    </a:lnTo>
                    <a:lnTo>
                      <a:pt x="2359" y="823"/>
                    </a:lnTo>
                    <a:lnTo>
                      <a:pt x="2359" y="823"/>
                    </a:lnTo>
                    <a:lnTo>
                      <a:pt x="2360" y="822"/>
                    </a:lnTo>
                    <a:lnTo>
                      <a:pt x="2360" y="824"/>
                    </a:lnTo>
                    <a:lnTo>
                      <a:pt x="2360" y="824"/>
                    </a:lnTo>
                    <a:lnTo>
                      <a:pt x="2361" y="823"/>
                    </a:lnTo>
                    <a:lnTo>
                      <a:pt x="2361" y="823"/>
                    </a:lnTo>
                    <a:lnTo>
                      <a:pt x="2363" y="824"/>
                    </a:lnTo>
                    <a:lnTo>
                      <a:pt x="2363" y="824"/>
                    </a:lnTo>
                    <a:lnTo>
                      <a:pt x="2363" y="825"/>
                    </a:lnTo>
                    <a:lnTo>
                      <a:pt x="2364" y="825"/>
                    </a:lnTo>
                    <a:lnTo>
                      <a:pt x="2364" y="823"/>
                    </a:lnTo>
                    <a:lnTo>
                      <a:pt x="2364" y="821"/>
                    </a:lnTo>
                    <a:lnTo>
                      <a:pt x="2365" y="820"/>
                    </a:lnTo>
                    <a:lnTo>
                      <a:pt x="2365" y="820"/>
                    </a:lnTo>
                    <a:lnTo>
                      <a:pt x="2365" y="822"/>
                    </a:lnTo>
                    <a:lnTo>
                      <a:pt x="2366" y="821"/>
                    </a:lnTo>
                    <a:lnTo>
                      <a:pt x="2366" y="822"/>
                    </a:lnTo>
                    <a:lnTo>
                      <a:pt x="2367" y="822"/>
                    </a:lnTo>
                    <a:lnTo>
                      <a:pt x="2367" y="821"/>
                    </a:lnTo>
                    <a:lnTo>
                      <a:pt x="2367" y="820"/>
                    </a:lnTo>
                    <a:lnTo>
                      <a:pt x="2368" y="822"/>
                    </a:lnTo>
                    <a:lnTo>
                      <a:pt x="2368" y="821"/>
                    </a:lnTo>
                    <a:lnTo>
                      <a:pt x="2368" y="823"/>
                    </a:lnTo>
                    <a:lnTo>
                      <a:pt x="2369" y="823"/>
                    </a:lnTo>
                    <a:lnTo>
                      <a:pt x="2369" y="823"/>
                    </a:lnTo>
                    <a:lnTo>
                      <a:pt x="2369" y="823"/>
                    </a:lnTo>
                    <a:lnTo>
                      <a:pt x="2370" y="823"/>
                    </a:lnTo>
                    <a:lnTo>
                      <a:pt x="2370" y="823"/>
                    </a:lnTo>
                    <a:lnTo>
                      <a:pt x="2372" y="822"/>
                    </a:lnTo>
                    <a:lnTo>
                      <a:pt x="2372" y="822"/>
                    </a:lnTo>
                    <a:lnTo>
                      <a:pt x="2372" y="822"/>
                    </a:lnTo>
                    <a:lnTo>
                      <a:pt x="2373" y="822"/>
                    </a:lnTo>
                    <a:lnTo>
                      <a:pt x="2373" y="822"/>
                    </a:lnTo>
                    <a:lnTo>
                      <a:pt x="2373" y="821"/>
                    </a:lnTo>
                    <a:lnTo>
                      <a:pt x="2374" y="822"/>
                    </a:lnTo>
                    <a:lnTo>
                      <a:pt x="2374" y="822"/>
                    </a:lnTo>
                    <a:lnTo>
                      <a:pt x="2374" y="822"/>
                    </a:lnTo>
                    <a:lnTo>
                      <a:pt x="2375" y="821"/>
                    </a:lnTo>
                    <a:lnTo>
                      <a:pt x="2375" y="822"/>
                    </a:lnTo>
                    <a:lnTo>
                      <a:pt x="2376" y="820"/>
                    </a:lnTo>
                    <a:lnTo>
                      <a:pt x="2376" y="819"/>
                    </a:lnTo>
                    <a:lnTo>
                      <a:pt x="2376" y="818"/>
                    </a:lnTo>
                    <a:lnTo>
                      <a:pt x="2377" y="818"/>
                    </a:lnTo>
                    <a:lnTo>
                      <a:pt x="2377" y="818"/>
                    </a:lnTo>
                    <a:lnTo>
                      <a:pt x="2377" y="818"/>
                    </a:lnTo>
                    <a:lnTo>
                      <a:pt x="2378" y="816"/>
                    </a:lnTo>
                    <a:lnTo>
                      <a:pt x="2378" y="816"/>
                    </a:lnTo>
                    <a:lnTo>
                      <a:pt x="2378" y="814"/>
                    </a:lnTo>
                    <a:lnTo>
                      <a:pt x="2379" y="813"/>
                    </a:lnTo>
                    <a:lnTo>
                      <a:pt x="2379" y="812"/>
                    </a:lnTo>
                    <a:lnTo>
                      <a:pt x="2381" y="814"/>
                    </a:lnTo>
                    <a:lnTo>
                      <a:pt x="2381" y="814"/>
                    </a:lnTo>
                    <a:lnTo>
                      <a:pt x="2381" y="816"/>
                    </a:lnTo>
                    <a:lnTo>
                      <a:pt x="2382" y="816"/>
                    </a:lnTo>
                    <a:lnTo>
                      <a:pt x="2382" y="816"/>
                    </a:lnTo>
                    <a:lnTo>
                      <a:pt x="2382" y="818"/>
                    </a:lnTo>
                    <a:lnTo>
                      <a:pt x="2383" y="818"/>
                    </a:lnTo>
                    <a:lnTo>
                      <a:pt x="2383" y="816"/>
                    </a:lnTo>
                    <a:lnTo>
                      <a:pt x="2383" y="819"/>
                    </a:lnTo>
                    <a:lnTo>
                      <a:pt x="2384" y="819"/>
                    </a:lnTo>
                    <a:lnTo>
                      <a:pt x="2384" y="819"/>
                    </a:lnTo>
                    <a:lnTo>
                      <a:pt x="2385" y="820"/>
                    </a:lnTo>
                    <a:lnTo>
                      <a:pt x="2385" y="820"/>
                    </a:lnTo>
                    <a:lnTo>
                      <a:pt x="2385" y="820"/>
                    </a:lnTo>
                    <a:lnTo>
                      <a:pt x="2386" y="822"/>
                    </a:lnTo>
                    <a:lnTo>
                      <a:pt x="2386" y="822"/>
                    </a:lnTo>
                    <a:lnTo>
                      <a:pt x="2386" y="823"/>
                    </a:lnTo>
                    <a:lnTo>
                      <a:pt x="2387" y="823"/>
                    </a:lnTo>
                    <a:lnTo>
                      <a:pt x="2387" y="822"/>
                    </a:lnTo>
                    <a:lnTo>
                      <a:pt x="2387" y="822"/>
                    </a:lnTo>
                    <a:lnTo>
                      <a:pt x="2388" y="822"/>
                    </a:lnTo>
                    <a:lnTo>
                      <a:pt x="2388" y="822"/>
                    </a:lnTo>
                    <a:lnTo>
                      <a:pt x="2390" y="822"/>
                    </a:lnTo>
                    <a:lnTo>
                      <a:pt x="2390" y="820"/>
                    </a:lnTo>
                    <a:lnTo>
                      <a:pt x="2390" y="820"/>
                    </a:lnTo>
                    <a:lnTo>
                      <a:pt x="2391" y="819"/>
                    </a:lnTo>
                    <a:lnTo>
                      <a:pt x="2391" y="819"/>
                    </a:lnTo>
                    <a:lnTo>
                      <a:pt x="2391" y="820"/>
                    </a:lnTo>
                    <a:lnTo>
                      <a:pt x="2392" y="821"/>
                    </a:lnTo>
                    <a:lnTo>
                      <a:pt x="2392" y="823"/>
                    </a:lnTo>
                    <a:lnTo>
                      <a:pt x="2392" y="822"/>
                    </a:lnTo>
                    <a:lnTo>
                      <a:pt x="2393" y="820"/>
                    </a:lnTo>
                    <a:lnTo>
                      <a:pt x="2393" y="818"/>
                    </a:lnTo>
                    <a:lnTo>
                      <a:pt x="2394" y="814"/>
                    </a:lnTo>
                    <a:lnTo>
                      <a:pt x="2394" y="814"/>
                    </a:lnTo>
                    <a:lnTo>
                      <a:pt x="2394" y="812"/>
                    </a:lnTo>
                    <a:lnTo>
                      <a:pt x="2395" y="812"/>
                    </a:lnTo>
                    <a:lnTo>
                      <a:pt x="2395" y="812"/>
                    </a:lnTo>
                    <a:lnTo>
                      <a:pt x="2395" y="814"/>
                    </a:lnTo>
                    <a:lnTo>
                      <a:pt x="2396" y="812"/>
                    </a:lnTo>
                    <a:lnTo>
                      <a:pt x="2396" y="813"/>
                    </a:lnTo>
                    <a:lnTo>
                      <a:pt x="2396" y="814"/>
                    </a:lnTo>
                    <a:lnTo>
                      <a:pt x="2397" y="815"/>
                    </a:lnTo>
                    <a:lnTo>
                      <a:pt x="2397" y="818"/>
                    </a:lnTo>
                    <a:lnTo>
                      <a:pt x="2399" y="820"/>
                    </a:lnTo>
                    <a:lnTo>
                      <a:pt x="2399" y="820"/>
                    </a:lnTo>
                    <a:lnTo>
                      <a:pt x="2399" y="822"/>
                    </a:lnTo>
                    <a:lnTo>
                      <a:pt x="2400" y="822"/>
                    </a:lnTo>
                    <a:lnTo>
                      <a:pt x="2400" y="820"/>
                    </a:lnTo>
                    <a:lnTo>
                      <a:pt x="2400" y="818"/>
                    </a:lnTo>
                    <a:lnTo>
                      <a:pt x="2401" y="818"/>
                    </a:lnTo>
                    <a:lnTo>
                      <a:pt x="2401" y="816"/>
                    </a:lnTo>
                    <a:lnTo>
                      <a:pt x="2401" y="816"/>
                    </a:lnTo>
                    <a:lnTo>
                      <a:pt x="2402" y="818"/>
                    </a:lnTo>
                    <a:lnTo>
                      <a:pt x="2402" y="818"/>
                    </a:lnTo>
                    <a:lnTo>
                      <a:pt x="2403" y="818"/>
                    </a:lnTo>
                    <a:lnTo>
                      <a:pt x="2403" y="818"/>
                    </a:lnTo>
                    <a:lnTo>
                      <a:pt x="2403" y="818"/>
                    </a:lnTo>
                    <a:lnTo>
                      <a:pt x="2404" y="815"/>
                    </a:lnTo>
                    <a:lnTo>
                      <a:pt x="2404" y="816"/>
                    </a:lnTo>
                    <a:lnTo>
                      <a:pt x="2404" y="815"/>
                    </a:lnTo>
                    <a:lnTo>
                      <a:pt x="2405" y="815"/>
                    </a:lnTo>
                    <a:lnTo>
                      <a:pt x="2405" y="814"/>
                    </a:lnTo>
                    <a:lnTo>
                      <a:pt x="2406" y="813"/>
                    </a:lnTo>
                    <a:lnTo>
                      <a:pt x="2406" y="814"/>
                    </a:lnTo>
                    <a:lnTo>
                      <a:pt x="2406" y="812"/>
                    </a:lnTo>
                    <a:lnTo>
                      <a:pt x="2408" y="811"/>
                    </a:lnTo>
                    <a:lnTo>
                      <a:pt x="2408" y="811"/>
                    </a:lnTo>
                    <a:lnTo>
                      <a:pt x="2408" y="812"/>
                    </a:lnTo>
                    <a:lnTo>
                      <a:pt x="2409" y="814"/>
                    </a:lnTo>
                    <a:lnTo>
                      <a:pt x="2409" y="814"/>
                    </a:lnTo>
                    <a:lnTo>
                      <a:pt x="2409" y="815"/>
                    </a:lnTo>
                    <a:lnTo>
                      <a:pt x="2410" y="814"/>
                    </a:lnTo>
                    <a:lnTo>
                      <a:pt x="2410" y="814"/>
                    </a:lnTo>
                    <a:lnTo>
                      <a:pt x="2411" y="812"/>
                    </a:lnTo>
                    <a:lnTo>
                      <a:pt x="2411" y="812"/>
                    </a:lnTo>
                    <a:lnTo>
                      <a:pt x="2411" y="812"/>
                    </a:lnTo>
                    <a:lnTo>
                      <a:pt x="2412" y="812"/>
                    </a:lnTo>
                    <a:lnTo>
                      <a:pt x="2412" y="812"/>
                    </a:lnTo>
                    <a:lnTo>
                      <a:pt x="2412" y="815"/>
                    </a:lnTo>
                    <a:lnTo>
                      <a:pt x="2413" y="813"/>
                    </a:lnTo>
                    <a:lnTo>
                      <a:pt x="2413" y="814"/>
                    </a:lnTo>
                    <a:lnTo>
                      <a:pt x="2413" y="814"/>
                    </a:lnTo>
                    <a:lnTo>
                      <a:pt x="2414" y="813"/>
                    </a:lnTo>
                    <a:lnTo>
                      <a:pt x="2414" y="813"/>
                    </a:lnTo>
                    <a:lnTo>
                      <a:pt x="2415" y="813"/>
                    </a:lnTo>
                    <a:lnTo>
                      <a:pt x="2415" y="815"/>
                    </a:lnTo>
                    <a:lnTo>
                      <a:pt x="2415" y="813"/>
                    </a:lnTo>
                    <a:lnTo>
                      <a:pt x="2417" y="815"/>
                    </a:lnTo>
                    <a:lnTo>
                      <a:pt x="2417" y="816"/>
                    </a:lnTo>
                    <a:lnTo>
                      <a:pt x="2417" y="815"/>
                    </a:lnTo>
                    <a:lnTo>
                      <a:pt x="2418" y="815"/>
                    </a:lnTo>
                    <a:lnTo>
                      <a:pt x="2418" y="815"/>
                    </a:lnTo>
                    <a:lnTo>
                      <a:pt x="2418" y="815"/>
                    </a:lnTo>
                    <a:lnTo>
                      <a:pt x="2419" y="816"/>
                    </a:lnTo>
                    <a:lnTo>
                      <a:pt x="2419" y="816"/>
                    </a:lnTo>
                    <a:lnTo>
                      <a:pt x="2420" y="819"/>
                    </a:lnTo>
                    <a:lnTo>
                      <a:pt x="2420" y="820"/>
                    </a:lnTo>
                    <a:lnTo>
                      <a:pt x="2420" y="819"/>
                    </a:lnTo>
                    <a:lnTo>
                      <a:pt x="2421" y="819"/>
                    </a:lnTo>
                    <a:lnTo>
                      <a:pt x="2421" y="819"/>
                    </a:lnTo>
                    <a:lnTo>
                      <a:pt x="2421" y="818"/>
                    </a:lnTo>
                    <a:lnTo>
                      <a:pt x="2422" y="818"/>
                    </a:lnTo>
                    <a:lnTo>
                      <a:pt x="2422" y="816"/>
                    </a:lnTo>
                    <a:lnTo>
                      <a:pt x="2422" y="815"/>
                    </a:lnTo>
                    <a:lnTo>
                      <a:pt x="2423" y="816"/>
                    </a:lnTo>
                    <a:lnTo>
                      <a:pt x="2423" y="815"/>
                    </a:lnTo>
                    <a:lnTo>
                      <a:pt x="2424" y="816"/>
                    </a:lnTo>
                    <a:lnTo>
                      <a:pt x="2424" y="818"/>
                    </a:lnTo>
                    <a:lnTo>
                      <a:pt x="2424" y="816"/>
                    </a:lnTo>
                    <a:lnTo>
                      <a:pt x="2426" y="815"/>
                    </a:lnTo>
                    <a:lnTo>
                      <a:pt x="2426" y="815"/>
                    </a:lnTo>
                    <a:lnTo>
                      <a:pt x="2426" y="814"/>
                    </a:lnTo>
                    <a:lnTo>
                      <a:pt x="2427" y="814"/>
                    </a:lnTo>
                    <a:lnTo>
                      <a:pt x="2427" y="814"/>
                    </a:lnTo>
                    <a:lnTo>
                      <a:pt x="2427" y="812"/>
                    </a:lnTo>
                    <a:lnTo>
                      <a:pt x="2428" y="811"/>
                    </a:lnTo>
                    <a:lnTo>
                      <a:pt x="2428" y="809"/>
                    </a:lnTo>
                    <a:lnTo>
                      <a:pt x="2429" y="809"/>
                    </a:lnTo>
                    <a:lnTo>
                      <a:pt x="2429" y="806"/>
                    </a:lnTo>
                    <a:lnTo>
                      <a:pt x="2429" y="809"/>
                    </a:lnTo>
                    <a:lnTo>
                      <a:pt x="2430" y="809"/>
                    </a:lnTo>
                    <a:lnTo>
                      <a:pt x="2430" y="807"/>
                    </a:lnTo>
                    <a:lnTo>
                      <a:pt x="2430" y="809"/>
                    </a:lnTo>
                    <a:lnTo>
                      <a:pt x="2431" y="809"/>
                    </a:lnTo>
                    <a:lnTo>
                      <a:pt x="2431" y="809"/>
                    </a:lnTo>
                    <a:lnTo>
                      <a:pt x="2431" y="810"/>
                    </a:lnTo>
                    <a:lnTo>
                      <a:pt x="2432" y="811"/>
                    </a:lnTo>
                    <a:lnTo>
                      <a:pt x="2432" y="814"/>
                    </a:lnTo>
                    <a:lnTo>
                      <a:pt x="2433" y="814"/>
                    </a:lnTo>
                    <a:lnTo>
                      <a:pt x="2433" y="813"/>
                    </a:lnTo>
                    <a:lnTo>
                      <a:pt x="2433" y="815"/>
                    </a:lnTo>
                    <a:lnTo>
                      <a:pt x="2435" y="818"/>
                    </a:lnTo>
                    <a:lnTo>
                      <a:pt x="2435" y="819"/>
                    </a:lnTo>
                    <a:lnTo>
                      <a:pt x="2435" y="820"/>
                    </a:lnTo>
                    <a:lnTo>
                      <a:pt x="2436" y="818"/>
                    </a:lnTo>
                    <a:lnTo>
                      <a:pt x="2436" y="816"/>
                    </a:lnTo>
                    <a:lnTo>
                      <a:pt x="2436" y="815"/>
                    </a:lnTo>
                    <a:lnTo>
                      <a:pt x="2437" y="813"/>
                    </a:lnTo>
                    <a:lnTo>
                      <a:pt x="2437" y="812"/>
                    </a:lnTo>
                    <a:lnTo>
                      <a:pt x="2438" y="813"/>
                    </a:lnTo>
                    <a:lnTo>
                      <a:pt x="2438" y="812"/>
                    </a:lnTo>
                    <a:lnTo>
                      <a:pt x="2438" y="816"/>
                    </a:lnTo>
                    <a:lnTo>
                      <a:pt x="2439" y="814"/>
                    </a:lnTo>
                    <a:lnTo>
                      <a:pt x="2439" y="812"/>
                    </a:lnTo>
                    <a:lnTo>
                      <a:pt x="2439" y="810"/>
                    </a:lnTo>
                    <a:lnTo>
                      <a:pt x="2440" y="810"/>
                    </a:lnTo>
                    <a:lnTo>
                      <a:pt x="2440" y="811"/>
                    </a:lnTo>
                    <a:lnTo>
                      <a:pt x="2440" y="812"/>
                    </a:lnTo>
                    <a:lnTo>
                      <a:pt x="2441" y="815"/>
                    </a:lnTo>
                    <a:lnTo>
                      <a:pt x="2441" y="815"/>
                    </a:lnTo>
                    <a:lnTo>
                      <a:pt x="2442" y="816"/>
                    </a:lnTo>
                    <a:lnTo>
                      <a:pt x="2442" y="819"/>
                    </a:lnTo>
                    <a:lnTo>
                      <a:pt x="2442" y="819"/>
                    </a:lnTo>
                    <a:lnTo>
                      <a:pt x="2444" y="819"/>
                    </a:lnTo>
                    <a:lnTo>
                      <a:pt x="2444" y="819"/>
                    </a:lnTo>
                    <a:lnTo>
                      <a:pt x="2444" y="819"/>
                    </a:lnTo>
                    <a:lnTo>
                      <a:pt x="2445" y="818"/>
                    </a:lnTo>
                    <a:lnTo>
                      <a:pt x="2445" y="816"/>
                    </a:lnTo>
                    <a:lnTo>
                      <a:pt x="2445" y="814"/>
                    </a:lnTo>
                    <a:lnTo>
                      <a:pt x="2446" y="811"/>
                    </a:lnTo>
                    <a:lnTo>
                      <a:pt x="2446" y="810"/>
                    </a:lnTo>
                    <a:lnTo>
                      <a:pt x="2447" y="809"/>
                    </a:lnTo>
                    <a:lnTo>
                      <a:pt x="2447" y="809"/>
                    </a:lnTo>
                    <a:lnTo>
                      <a:pt x="2447" y="809"/>
                    </a:lnTo>
                    <a:lnTo>
                      <a:pt x="2448" y="811"/>
                    </a:lnTo>
                    <a:lnTo>
                      <a:pt x="2448" y="812"/>
                    </a:lnTo>
                    <a:lnTo>
                      <a:pt x="2448" y="815"/>
                    </a:lnTo>
                    <a:lnTo>
                      <a:pt x="2449" y="814"/>
                    </a:lnTo>
                    <a:lnTo>
                      <a:pt x="2449" y="816"/>
                    </a:lnTo>
                    <a:lnTo>
                      <a:pt x="2450" y="815"/>
                    </a:lnTo>
                    <a:lnTo>
                      <a:pt x="2450" y="814"/>
                    </a:lnTo>
                    <a:lnTo>
                      <a:pt x="2450" y="814"/>
                    </a:lnTo>
                    <a:lnTo>
                      <a:pt x="2451" y="814"/>
                    </a:lnTo>
                    <a:lnTo>
                      <a:pt x="2451" y="815"/>
                    </a:lnTo>
                    <a:lnTo>
                      <a:pt x="2451" y="814"/>
                    </a:lnTo>
                    <a:lnTo>
                      <a:pt x="2453" y="814"/>
                    </a:lnTo>
                    <a:lnTo>
                      <a:pt x="2453" y="815"/>
                    </a:lnTo>
                    <a:lnTo>
                      <a:pt x="2453" y="816"/>
                    </a:lnTo>
                    <a:lnTo>
                      <a:pt x="2454" y="816"/>
                    </a:lnTo>
                    <a:lnTo>
                      <a:pt x="2454" y="818"/>
                    </a:lnTo>
                    <a:lnTo>
                      <a:pt x="2455" y="819"/>
                    </a:lnTo>
                    <a:lnTo>
                      <a:pt x="2455" y="816"/>
                    </a:lnTo>
                    <a:lnTo>
                      <a:pt x="2455" y="816"/>
                    </a:lnTo>
                    <a:lnTo>
                      <a:pt x="2456" y="816"/>
                    </a:lnTo>
                    <a:lnTo>
                      <a:pt x="2456" y="814"/>
                    </a:lnTo>
                    <a:lnTo>
                      <a:pt x="2456" y="814"/>
                    </a:lnTo>
                    <a:lnTo>
                      <a:pt x="2457" y="813"/>
                    </a:lnTo>
                    <a:lnTo>
                      <a:pt x="2457" y="812"/>
                    </a:lnTo>
                    <a:lnTo>
                      <a:pt x="2457" y="811"/>
                    </a:lnTo>
                    <a:lnTo>
                      <a:pt x="2458" y="811"/>
                    </a:lnTo>
                    <a:lnTo>
                      <a:pt x="2458" y="811"/>
                    </a:lnTo>
                    <a:lnTo>
                      <a:pt x="2459" y="810"/>
                    </a:lnTo>
                    <a:lnTo>
                      <a:pt x="2459" y="809"/>
                    </a:lnTo>
                    <a:lnTo>
                      <a:pt x="2459" y="807"/>
                    </a:lnTo>
                    <a:lnTo>
                      <a:pt x="2460" y="806"/>
                    </a:lnTo>
                    <a:lnTo>
                      <a:pt x="2460" y="806"/>
                    </a:lnTo>
                    <a:lnTo>
                      <a:pt x="2460" y="806"/>
                    </a:lnTo>
                    <a:lnTo>
                      <a:pt x="2462" y="806"/>
                    </a:lnTo>
                    <a:lnTo>
                      <a:pt x="2462" y="809"/>
                    </a:lnTo>
                    <a:lnTo>
                      <a:pt x="2462" y="810"/>
                    </a:lnTo>
                    <a:lnTo>
                      <a:pt x="2463" y="811"/>
                    </a:lnTo>
                    <a:lnTo>
                      <a:pt x="2463" y="812"/>
                    </a:lnTo>
                    <a:lnTo>
                      <a:pt x="2464" y="811"/>
                    </a:lnTo>
                    <a:lnTo>
                      <a:pt x="2464" y="810"/>
                    </a:lnTo>
                    <a:lnTo>
                      <a:pt x="2464" y="809"/>
                    </a:lnTo>
                    <a:lnTo>
                      <a:pt x="2465" y="809"/>
                    </a:lnTo>
                    <a:lnTo>
                      <a:pt x="2465" y="810"/>
                    </a:lnTo>
                    <a:lnTo>
                      <a:pt x="2465" y="809"/>
                    </a:lnTo>
                    <a:lnTo>
                      <a:pt x="2466" y="806"/>
                    </a:lnTo>
                    <a:lnTo>
                      <a:pt x="2466" y="807"/>
                    </a:lnTo>
                    <a:lnTo>
                      <a:pt x="2466" y="809"/>
                    </a:lnTo>
                    <a:lnTo>
                      <a:pt x="2467" y="809"/>
                    </a:lnTo>
                    <a:lnTo>
                      <a:pt x="2467" y="809"/>
                    </a:lnTo>
                    <a:lnTo>
                      <a:pt x="2468" y="809"/>
                    </a:lnTo>
                    <a:lnTo>
                      <a:pt x="2468" y="810"/>
                    </a:lnTo>
                    <a:lnTo>
                      <a:pt x="2468" y="811"/>
                    </a:lnTo>
                    <a:lnTo>
                      <a:pt x="2469" y="811"/>
                    </a:lnTo>
                    <a:lnTo>
                      <a:pt x="2469" y="810"/>
                    </a:lnTo>
                    <a:lnTo>
                      <a:pt x="2469" y="810"/>
                    </a:lnTo>
                    <a:lnTo>
                      <a:pt x="2471" y="811"/>
                    </a:lnTo>
                    <a:lnTo>
                      <a:pt x="2471" y="809"/>
                    </a:lnTo>
                    <a:lnTo>
                      <a:pt x="2471" y="810"/>
                    </a:lnTo>
                    <a:lnTo>
                      <a:pt x="2472" y="806"/>
                    </a:lnTo>
                    <a:lnTo>
                      <a:pt x="2472" y="806"/>
                    </a:lnTo>
                    <a:lnTo>
                      <a:pt x="2473" y="806"/>
                    </a:lnTo>
                    <a:lnTo>
                      <a:pt x="2473" y="804"/>
                    </a:lnTo>
                    <a:lnTo>
                      <a:pt x="2473" y="807"/>
                    </a:lnTo>
                    <a:lnTo>
                      <a:pt x="2474" y="809"/>
                    </a:lnTo>
                    <a:lnTo>
                      <a:pt x="2474" y="809"/>
                    </a:lnTo>
                    <a:lnTo>
                      <a:pt x="2474" y="809"/>
                    </a:lnTo>
                    <a:lnTo>
                      <a:pt x="2475" y="807"/>
                    </a:lnTo>
                    <a:lnTo>
                      <a:pt x="2475" y="809"/>
                    </a:lnTo>
                    <a:lnTo>
                      <a:pt x="2475" y="810"/>
                    </a:lnTo>
                    <a:lnTo>
                      <a:pt x="2476" y="809"/>
                    </a:lnTo>
                    <a:lnTo>
                      <a:pt x="2476" y="806"/>
                    </a:lnTo>
                    <a:lnTo>
                      <a:pt x="2477" y="803"/>
                    </a:lnTo>
                    <a:lnTo>
                      <a:pt x="2477" y="803"/>
                    </a:lnTo>
                    <a:lnTo>
                      <a:pt x="2477" y="802"/>
                    </a:lnTo>
                    <a:lnTo>
                      <a:pt x="2478" y="803"/>
                    </a:lnTo>
                    <a:lnTo>
                      <a:pt x="2478" y="804"/>
                    </a:lnTo>
                    <a:lnTo>
                      <a:pt x="2478" y="805"/>
                    </a:lnTo>
                    <a:lnTo>
                      <a:pt x="2480" y="809"/>
                    </a:lnTo>
                    <a:lnTo>
                      <a:pt x="2480" y="809"/>
                    </a:lnTo>
                    <a:lnTo>
                      <a:pt x="2480" y="811"/>
                    </a:lnTo>
                    <a:lnTo>
                      <a:pt x="2481" y="814"/>
                    </a:lnTo>
                    <a:lnTo>
                      <a:pt x="2481" y="814"/>
                    </a:lnTo>
                    <a:lnTo>
                      <a:pt x="2482" y="813"/>
                    </a:lnTo>
                    <a:lnTo>
                      <a:pt x="2482" y="810"/>
                    </a:lnTo>
                    <a:lnTo>
                      <a:pt x="2482" y="807"/>
                    </a:lnTo>
                    <a:lnTo>
                      <a:pt x="2483" y="806"/>
                    </a:lnTo>
                    <a:lnTo>
                      <a:pt x="2483" y="806"/>
                    </a:lnTo>
                    <a:lnTo>
                      <a:pt x="2483" y="806"/>
                    </a:lnTo>
                    <a:lnTo>
                      <a:pt x="2484" y="806"/>
                    </a:lnTo>
                    <a:lnTo>
                      <a:pt x="2484" y="807"/>
                    </a:lnTo>
                    <a:lnTo>
                      <a:pt x="2484" y="804"/>
                    </a:lnTo>
                    <a:lnTo>
                      <a:pt x="2485" y="802"/>
                    </a:lnTo>
                    <a:lnTo>
                      <a:pt x="2485" y="803"/>
                    </a:lnTo>
                    <a:lnTo>
                      <a:pt x="2486" y="804"/>
                    </a:lnTo>
                    <a:lnTo>
                      <a:pt x="2486" y="804"/>
                    </a:lnTo>
                    <a:lnTo>
                      <a:pt x="2486" y="803"/>
                    </a:lnTo>
                    <a:lnTo>
                      <a:pt x="2487" y="802"/>
                    </a:lnTo>
                    <a:lnTo>
                      <a:pt x="2487" y="802"/>
                    </a:lnTo>
                    <a:lnTo>
                      <a:pt x="2487" y="803"/>
                    </a:lnTo>
                    <a:lnTo>
                      <a:pt x="2489" y="803"/>
                    </a:lnTo>
                    <a:lnTo>
                      <a:pt x="2489" y="803"/>
                    </a:lnTo>
                    <a:lnTo>
                      <a:pt x="2489" y="804"/>
                    </a:lnTo>
                    <a:lnTo>
                      <a:pt x="2490" y="805"/>
                    </a:lnTo>
                    <a:lnTo>
                      <a:pt x="2490" y="805"/>
                    </a:lnTo>
                    <a:lnTo>
                      <a:pt x="2491" y="806"/>
                    </a:lnTo>
                    <a:lnTo>
                      <a:pt x="2491" y="804"/>
                    </a:lnTo>
                    <a:lnTo>
                      <a:pt x="2491" y="804"/>
                    </a:lnTo>
                    <a:lnTo>
                      <a:pt x="2492" y="801"/>
                    </a:lnTo>
                    <a:lnTo>
                      <a:pt x="2492" y="801"/>
                    </a:lnTo>
                    <a:lnTo>
                      <a:pt x="2492" y="803"/>
                    </a:lnTo>
                    <a:lnTo>
                      <a:pt x="2493" y="804"/>
                    </a:lnTo>
                    <a:lnTo>
                      <a:pt x="2493" y="803"/>
                    </a:lnTo>
                    <a:lnTo>
                      <a:pt x="2494" y="804"/>
                    </a:lnTo>
                    <a:lnTo>
                      <a:pt x="2494" y="806"/>
                    </a:lnTo>
                    <a:lnTo>
                      <a:pt x="2494" y="806"/>
                    </a:lnTo>
                    <a:lnTo>
                      <a:pt x="2495" y="806"/>
                    </a:lnTo>
                    <a:lnTo>
                      <a:pt x="2495" y="804"/>
                    </a:lnTo>
                    <a:lnTo>
                      <a:pt x="2495" y="804"/>
                    </a:lnTo>
                    <a:lnTo>
                      <a:pt x="2496" y="802"/>
                    </a:lnTo>
                    <a:lnTo>
                      <a:pt x="2496" y="801"/>
                    </a:lnTo>
                    <a:lnTo>
                      <a:pt x="2496" y="800"/>
                    </a:lnTo>
                    <a:lnTo>
                      <a:pt x="2498" y="798"/>
                    </a:lnTo>
                    <a:lnTo>
                      <a:pt x="2498" y="798"/>
                    </a:lnTo>
                    <a:lnTo>
                      <a:pt x="2499" y="796"/>
                    </a:lnTo>
                    <a:lnTo>
                      <a:pt x="2499" y="798"/>
                    </a:lnTo>
                    <a:lnTo>
                      <a:pt x="2499" y="800"/>
                    </a:lnTo>
                    <a:lnTo>
                      <a:pt x="2500" y="801"/>
                    </a:lnTo>
                    <a:lnTo>
                      <a:pt x="2500" y="803"/>
                    </a:lnTo>
                    <a:lnTo>
                      <a:pt x="2500" y="805"/>
                    </a:lnTo>
                    <a:lnTo>
                      <a:pt x="2501" y="807"/>
                    </a:lnTo>
                    <a:lnTo>
                      <a:pt x="2501" y="807"/>
                    </a:lnTo>
                    <a:lnTo>
                      <a:pt x="2501" y="809"/>
                    </a:lnTo>
                    <a:lnTo>
                      <a:pt x="2502" y="806"/>
                    </a:lnTo>
                    <a:lnTo>
                      <a:pt x="2502" y="806"/>
                    </a:lnTo>
                    <a:lnTo>
                      <a:pt x="2503" y="806"/>
                    </a:lnTo>
                    <a:lnTo>
                      <a:pt x="2503" y="805"/>
                    </a:lnTo>
                    <a:lnTo>
                      <a:pt x="2503" y="806"/>
                    </a:lnTo>
                    <a:lnTo>
                      <a:pt x="2504" y="809"/>
                    </a:lnTo>
                    <a:lnTo>
                      <a:pt x="2504" y="809"/>
                    </a:lnTo>
                    <a:lnTo>
                      <a:pt x="2504" y="810"/>
                    </a:lnTo>
                    <a:lnTo>
                      <a:pt x="2505" y="809"/>
                    </a:lnTo>
                    <a:lnTo>
                      <a:pt x="2505" y="809"/>
                    </a:lnTo>
                    <a:lnTo>
                      <a:pt x="2505" y="810"/>
                    </a:lnTo>
                    <a:lnTo>
                      <a:pt x="2507" y="810"/>
                    </a:lnTo>
                    <a:lnTo>
                      <a:pt x="2507" y="809"/>
                    </a:lnTo>
                    <a:lnTo>
                      <a:pt x="2508" y="809"/>
                    </a:lnTo>
                    <a:lnTo>
                      <a:pt x="2508" y="807"/>
                    </a:lnTo>
                    <a:lnTo>
                      <a:pt x="2508" y="807"/>
                    </a:lnTo>
                    <a:lnTo>
                      <a:pt x="2509" y="806"/>
                    </a:lnTo>
                    <a:lnTo>
                      <a:pt x="2509" y="805"/>
                    </a:lnTo>
                    <a:lnTo>
                      <a:pt x="2509" y="803"/>
                    </a:lnTo>
                    <a:lnTo>
                      <a:pt x="2510" y="801"/>
                    </a:lnTo>
                    <a:lnTo>
                      <a:pt x="2510" y="800"/>
                    </a:lnTo>
                    <a:lnTo>
                      <a:pt x="2510" y="798"/>
                    </a:lnTo>
                    <a:lnTo>
                      <a:pt x="2511" y="798"/>
                    </a:lnTo>
                    <a:lnTo>
                      <a:pt x="2511" y="798"/>
                    </a:lnTo>
                    <a:lnTo>
                      <a:pt x="2512" y="798"/>
                    </a:lnTo>
                    <a:lnTo>
                      <a:pt x="2512" y="801"/>
                    </a:lnTo>
                    <a:lnTo>
                      <a:pt x="2512" y="802"/>
                    </a:lnTo>
                    <a:lnTo>
                      <a:pt x="2513" y="804"/>
                    </a:lnTo>
                    <a:lnTo>
                      <a:pt x="2513" y="804"/>
                    </a:lnTo>
                    <a:lnTo>
                      <a:pt x="2513" y="806"/>
                    </a:lnTo>
                    <a:lnTo>
                      <a:pt x="2514" y="807"/>
                    </a:lnTo>
                    <a:lnTo>
                      <a:pt x="2514" y="809"/>
                    </a:lnTo>
                    <a:lnTo>
                      <a:pt x="2514" y="809"/>
                    </a:lnTo>
                    <a:lnTo>
                      <a:pt x="2516" y="809"/>
                    </a:lnTo>
                    <a:lnTo>
                      <a:pt x="2516" y="809"/>
                    </a:lnTo>
                    <a:lnTo>
                      <a:pt x="2517" y="809"/>
                    </a:lnTo>
                    <a:lnTo>
                      <a:pt x="2517" y="809"/>
                    </a:lnTo>
                    <a:lnTo>
                      <a:pt x="2517" y="810"/>
                    </a:lnTo>
                    <a:lnTo>
                      <a:pt x="2518" y="811"/>
                    </a:lnTo>
                    <a:lnTo>
                      <a:pt x="2518" y="811"/>
                    </a:lnTo>
                    <a:lnTo>
                      <a:pt x="2518" y="810"/>
                    </a:lnTo>
                    <a:lnTo>
                      <a:pt x="2519" y="807"/>
                    </a:lnTo>
                    <a:lnTo>
                      <a:pt x="2519" y="807"/>
                    </a:lnTo>
                    <a:lnTo>
                      <a:pt x="2519" y="805"/>
                    </a:lnTo>
                    <a:lnTo>
                      <a:pt x="2520" y="804"/>
                    </a:lnTo>
                    <a:lnTo>
                      <a:pt x="2520" y="804"/>
                    </a:lnTo>
                    <a:lnTo>
                      <a:pt x="2521" y="802"/>
                    </a:lnTo>
                    <a:lnTo>
                      <a:pt x="2521" y="801"/>
                    </a:lnTo>
                    <a:lnTo>
                      <a:pt x="2521" y="801"/>
                    </a:lnTo>
                    <a:lnTo>
                      <a:pt x="2522" y="801"/>
                    </a:lnTo>
                    <a:lnTo>
                      <a:pt x="2522" y="804"/>
                    </a:lnTo>
                    <a:lnTo>
                      <a:pt x="2522" y="809"/>
                    </a:lnTo>
                    <a:lnTo>
                      <a:pt x="2523" y="812"/>
                    </a:lnTo>
                    <a:lnTo>
                      <a:pt x="2523" y="814"/>
                    </a:lnTo>
                    <a:lnTo>
                      <a:pt x="2523" y="815"/>
                    </a:lnTo>
                    <a:lnTo>
                      <a:pt x="2524" y="814"/>
                    </a:lnTo>
                    <a:lnTo>
                      <a:pt x="2524" y="812"/>
                    </a:lnTo>
                    <a:lnTo>
                      <a:pt x="2526" y="812"/>
                    </a:lnTo>
                    <a:lnTo>
                      <a:pt x="2526" y="813"/>
                    </a:lnTo>
                    <a:lnTo>
                      <a:pt x="2526" y="813"/>
                    </a:lnTo>
                    <a:lnTo>
                      <a:pt x="2527" y="814"/>
                    </a:lnTo>
                    <a:lnTo>
                      <a:pt x="2527" y="813"/>
                    </a:lnTo>
                    <a:lnTo>
                      <a:pt x="2527" y="813"/>
                    </a:lnTo>
                    <a:lnTo>
                      <a:pt x="2528" y="813"/>
                    </a:lnTo>
                    <a:lnTo>
                      <a:pt x="2528" y="812"/>
                    </a:lnTo>
                    <a:lnTo>
                      <a:pt x="2528" y="812"/>
                    </a:lnTo>
                    <a:lnTo>
                      <a:pt x="2529" y="812"/>
                    </a:lnTo>
                    <a:lnTo>
                      <a:pt x="2529" y="812"/>
                    </a:lnTo>
                    <a:lnTo>
                      <a:pt x="2530" y="809"/>
                    </a:lnTo>
                    <a:lnTo>
                      <a:pt x="2530" y="810"/>
                    </a:lnTo>
                    <a:lnTo>
                      <a:pt x="2530" y="810"/>
                    </a:lnTo>
                    <a:lnTo>
                      <a:pt x="2531" y="811"/>
                    </a:lnTo>
                    <a:lnTo>
                      <a:pt x="2531" y="812"/>
                    </a:lnTo>
                    <a:lnTo>
                      <a:pt x="2531" y="812"/>
                    </a:lnTo>
                    <a:lnTo>
                      <a:pt x="2532" y="813"/>
                    </a:lnTo>
                    <a:lnTo>
                      <a:pt x="2532" y="812"/>
                    </a:lnTo>
                    <a:lnTo>
                      <a:pt x="2532" y="810"/>
                    </a:lnTo>
                    <a:lnTo>
                      <a:pt x="2533" y="809"/>
                    </a:lnTo>
                    <a:lnTo>
                      <a:pt x="2533" y="807"/>
                    </a:lnTo>
                    <a:lnTo>
                      <a:pt x="2535" y="809"/>
                    </a:lnTo>
                    <a:lnTo>
                      <a:pt x="2535" y="811"/>
                    </a:lnTo>
                    <a:lnTo>
                      <a:pt x="2535" y="811"/>
                    </a:lnTo>
                    <a:lnTo>
                      <a:pt x="2536" y="811"/>
                    </a:lnTo>
                    <a:lnTo>
                      <a:pt x="2536" y="812"/>
                    </a:lnTo>
                    <a:lnTo>
                      <a:pt x="2536" y="814"/>
                    </a:lnTo>
                    <a:lnTo>
                      <a:pt x="2537" y="814"/>
                    </a:lnTo>
                    <a:lnTo>
                      <a:pt x="2537" y="813"/>
                    </a:lnTo>
                    <a:lnTo>
                      <a:pt x="2538" y="811"/>
                    </a:lnTo>
                    <a:lnTo>
                      <a:pt x="2538" y="810"/>
                    </a:lnTo>
                    <a:lnTo>
                      <a:pt x="2538" y="809"/>
                    </a:lnTo>
                    <a:lnTo>
                      <a:pt x="2539" y="811"/>
                    </a:lnTo>
                    <a:lnTo>
                      <a:pt x="2539" y="812"/>
                    </a:lnTo>
                    <a:lnTo>
                      <a:pt x="2539" y="810"/>
                    </a:lnTo>
                    <a:lnTo>
                      <a:pt x="2540" y="810"/>
                    </a:lnTo>
                    <a:lnTo>
                      <a:pt x="2540" y="807"/>
                    </a:lnTo>
                    <a:lnTo>
                      <a:pt x="2540" y="804"/>
                    </a:lnTo>
                    <a:lnTo>
                      <a:pt x="2541" y="806"/>
                    </a:lnTo>
                    <a:lnTo>
                      <a:pt x="2541" y="804"/>
                    </a:lnTo>
                    <a:lnTo>
                      <a:pt x="2542" y="805"/>
                    </a:lnTo>
                    <a:lnTo>
                      <a:pt x="2542" y="805"/>
                    </a:lnTo>
                    <a:lnTo>
                      <a:pt x="2542" y="805"/>
                    </a:lnTo>
                    <a:lnTo>
                      <a:pt x="2544" y="804"/>
                    </a:lnTo>
                    <a:lnTo>
                      <a:pt x="2544" y="804"/>
                    </a:lnTo>
                    <a:lnTo>
                      <a:pt x="2544" y="805"/>
                    </a:lnTo>
                    <a:lnTo>
                      <a:pt x="2545" y="804"/>
                    </a:lnTo>
                    <a:lnTo>
                      <a:pt x="2545" y="804"/>
                    </a:lnTo>
                    <a:lnTo>
                      <a:pt x="2545" y="804"/>
                    </a:lnTo>
                    <a:lnTo>
                      <a:pt x="2546" y="804"/>
                    </a:lnTo>
                    <a:lnTo>
                      <a:pt x="2546" y="805"/>
                    </a:lnTo>
                    <a:lnTo>
                      <a:pt x="2547" y="806"/>
                    </a:lnTo>
                    <a:lnTo>
                      <a:pt x="2547" y="807"/>
                    </a:lnTo>
                    <a:lnTo>
                      <a:pt x="2547" y="807"/>
                    </a:lnTo>
                    <a:lnTo>
                      <a:pt x="2548" y="807"/>
                    </a:lnTo>
                    <a:lnTo>
                      <a:pt x="2548" y="809"/>
                    </a:lnTo>
                    <a:lnTo>
                      <a:pt x="2548" y="811"/>
                    </a:lnTo>
                    <a:lnTo>
                      <a:pt x="2549" y="809"/>
                    </a:lnTo>
                    <a:lnTo>
                      <a:pt x="2549" y="810"/>
                    </a:lnTo>
                    <a:lnTo>
                      <a:pt x="2549" y="809"/>
                    </a:lnTo>
                    <a:lnTo>
                      <a:pt x="2550" y="809"/>
                    </a:lnTo>
                    <a:lnTo>
                      <a:pt x="2550" y="809"/>
                    </a:lnTo>
                    <a:lnTo>
                      <a:pt x="2551" y="809"/>
                    </a:lnTo>
                    <a:lnTo>
                      <a:pt x="2551" y="810"/>
                    </a:lnTo>
                    <a:lnTo>
                      <a:pt x="2551" y="810"/>
                    </a:lnTo>
                    <a:lnTo>
                      <a:pt x="2553" y="809"/>
                    </a:lnTo>
                    <a:lnTo>
                      <a:pt x="2553" y="809"/>
                    </a:lnTo>
                    <a:lnTo>
                      <a:pt x="2553" y="807"/>
                    </a:lnTo>
                    <a:lnTo>
                      <a:pt x="2554" y="807"/>
                    </a:lnTo>
                    <a:lnTo>
                      <a:pt x="2554" y="809"/>
                    </a:lnTo>
                    <a:lnTo>
                      <a:pt x="2554" y="807"/>
                    </a:lnTo>
                    <a:lnTo>
                      <a:pt x="2555" y="807"/>
                    </a:lnTo>
                    <a:lnTo>
                      <a:pt x="2555" y="807"/>
                    </a:lnTo>
                    <a:lnTo>
                      <a:pt x="2556" y="809"/>
                    </a:lnTo>
                    <a:lnTo>
                      <a:pt x="2556" y="807"/>
                    </a:lnTo>
                    <a:lnTo>
                      <a:pt x="2556" y="806"/>
                    </a:lnTo>
                    <a:lnTo>
                      <a:pt x="2557" y="803"/>
                    </a:lnTo>
                    <a:lnTo>
                      <a:pt x="2557" y="801"/>
                    </a:lnTo>
                    <a:lnTo>
                      <a:pt x="2557" y="798"/>
                    </a:lnTo>
                    <a:lnTo>
                      <a:pt x="2558" y="797"/>
                    </a:lnTo>
                    <a:lnTo>
                      <a:pt x="2558" y="796"/>
                    </a:lnTo>
                    <a:lnTo>
                      <a:pt x="2558" y="796"/>
                    </a:lnTo>
                    <a:lnTo>
                      <a:pt x="2559" y="797"/>
                    </a:lnTo>
                    <a:lnTo>
                      <a:pt x="2559" y="796"/>
                    </a:lnTo>
                    <a:lnTo>
                      <a:pt x="2560" y="797"/>
                    </a:lnTo>
                    <a:lnTo>
                      <a:pt x="2560" y="798"/>
                    </a:lnTo>
                    <a:lnTo>
                      <a:pt x="2560" y="801"/>
                    </a:lnTo>
                    <a:lnTo>
                      <a:pt x="2562" y="802"/>
                    </a:lnTo>
                    <a:lnTo>
                      <a:pt x="2562" y="803"/>
                    </a:lnTo>
                    <a:lnTo>
                      <a:pt x="2562" y="804"/>
                    </a:lnTo>
                    <a:lnTo>
                      <a:pt x="2563" y="810"/>
                    </a:lnTo>
                    <a:lnTo>
                      <a:pt x="2563" y="812"/>
                    </a:lnTo>
                    <a:lnTo>
                      <a:pt x="2563" y="811"/>
                    </a:lnTo>
                    <a:lnTo>
                      <a:pt x="2564" y="809"/>
                    </a:lnTo>
                    <a:lnTo>
                      <a:pt x="2564" y="807"/>
                    </a:lnTo>
                    <a:lnTo>
                      <a:pt x="2565" y="807"/>
                    </a:lnTo>
                    <a:lnTo>
                      <a:pt x="2565" y="807"/>
                    </a:lnTo>
                    <a:lnTo>
                      <a:pt x="2565" y="805"/>
                    </a:lnTo>
                    <a:lnTo>
                      <a:pt x="2566" y="806"/>
                    </a:lnTo>
                    <a:lnTo>
                      <a:pt x="2566" y="806"/>
                    </a:lnTo>
                    <a:lnTo>
                      <a:pt x="2566" y="807"/>
                    </a:lnTo>
                    <a:lnTo>
                      <a:pt x="2567" y="807"/>
                    </a:lnTo>
                    <a:lnTo>
                      <a:pt x="2567" y="806"/>
                    </a:lnTo>
                    <a:lnTo>
                      <a:pt x="2567" y="807"/>
                    </a:lnTo>
                    <a:lnTo>
                      <a:pt x="2568" y="807"/>
                    </a:lnTo>
                    <a:lnTo>
                      <a:pt x="2568" y="809"/>
                    </a:lnTo>
                    <a:lnTo>
                      <a:pt x="2569" y="809"/>
                    </a:lnTo>
                    <a:lnTo>
                      <a:pt x="2569" y="809"/>
                    </a:lnTo>
                    <a:lnTo>
                      <a:pt x="2569" y="807"/>
                    </a:lnTo>
                    <a:lnTo>
                      <a:pt x="2571" y="806"/>
                    </a:lnTo>
                    <a:lnTo>
                      <a:pt x="2571" y="804"/>
                    </a:lnTo>
                    <a:lnTo>
                      <a:pt x="2571" y="803"/>
                    </a:lnTo>
                    <a:lnTo>
                      <a:pt x="2572" y="803"/>
                    </a:lnTo>
                    <a:lnTo>
                      <a:pt x="2572" y="802"/>
                    </a:lnTo>
                    <a:lnTo>
                      <a:pt x="2572" y="802"/>
                    </a:lnTo>
                    <a:lnTo>
                      <a:pt x="2573" y="804"/>
                    </a:lnTo>
                    <a:lnTo>
                      <a:pt x="2573" y="805"/>
                    </a:lnTo>
                    <a:lnTo>
                      <a:pt x="2574" y="806"/>
                    </a:lnTo>
                    <a:lnTo>
                      <a:pt x="2574" y="807"/>
                    </a:lnTo>
                    <a:lnTo>
                      <a:pt x="2574" y="809"/>
                    </a:lnTo>
                    <a:lnTo>
                      <a:pt x="2575" y="809"/>
                    </a:lnTo>
                    <a:lnTo>
                      <a:pt x="2575" y="807"/>
                    </a:lnTo>
                    <a:lnTo>
                      <a:pt x="2575" y="807"/>
                    </a:lnTo>
                    <a:lnTo>
                      <a:pt x="2576" y="807"/>
                    </a:lnTo>
                    <a:lnTo>
                      <a:pt x="2576" y="805"/>
                    </a:lnTo>
                    <a:lnTo>
                      <a:pt x="2576" y="804"/>
                    </a:lnTo>
                    <a:lnTo>
                      <a:pt x="2577" y="804"/>
                    </a:lnTo>
                    <a:lnTo>
                      <a:pt x="2577" y="802"/>
                    </a:lnTo>
                    <a:lnTo>
                      <a:pt x="2578" y="802"/>
                    </a:lnTo>
                    <a:lnTo>
                      <a:pt x="2578" y="804"/>
                    </a:lnTo>
                    <a:lnTo>
                      <a:pt x="2578" y="804"/>
                    </a:lnTo>
                    <a:lnTo>
                      <a:pt x="2580" y="804"/>
                    </a:lnTo>
                    <a:lnTo>
                      <a:pt x="2580" y="804"/>
                    </a:lnTo>
                    <a:lnTo>
                      <a:pt x="2580" y="805"/>
                    </a:lnTo>
                    <a:lnTo>
                      <a:pt x="2581" y="806"/>
                    </a:lnTo>
                    <a:lnTo>
                      <a:pt x="2581" y="806"/>
                    </a:lnTo>
                    <a:lnTo>
                      <a:pt x="2582" y="807"/>
                    </a:lnTo>
                    <a:lnTo>
                      <a:pt x="2582" y="807"/>
                    </a:lnTo>
                    <a:lnTo>
                      <a:pt x="2582" y="809"/>
                    </a:lnTo>
                    <a:lnTo>
                      <a:pt x="2583" y="810"/>
                    </a:lnTo>
                    <a:lnTo>
                      <a:pt x="2583" y="811"/>
                    </a:lnTo>
                    <a:lnTo>
                      <a:pt x="2583" y="811"/>
                    </a:lnTo>
                    <a:lnTo>
                      <a:pt x="2584" y="811"/>
                    </a:lnTo>
                    <a:lnTo>
                      <a:pt x="2584" y="809"/>
                    </a:lnTo>
                    <a:lnTo>
                      <a:pt x="2584" y="807"/>
                    </a:lnTo>
                    <a:lnTo>
                      <a:pt x="2585" y="807"/>
                    </a:lnTo>
                    <a:lnTo>
                      <a:pt x="2585" y="806"/>
                    </a:lnTo>
                    <a:lnTo>
                      <a:pt x="2586" y="807"/>
                    </a:lnTo>
                    <a:lnTo>
                      <a:pt x="2586" y="809"/>
                    </a:lnTo>
                    <a:lnTo>
                      <a:pt x="2586" y="809"/>
                    </a:lnTo>
                    <a:lnTo>
                      <a:pt x="2587" y="809"/>
                    </a:lnTo>
                    <a:lnTo>
                      <a:pt x="2587" y="809"/>
                    </a:lnTo>
                    <a:lnTo>
                      <a:pt x="2587" y="810"/>
                    </a:lnTo>
                    <a:lnTo>
                      <a:pt x="2589" y="809"/>
                    </a:lnTo>
                    <a:lnTo>
                      <a:pt x="2589" y="807"/>
                    </a:lnTo>
                    <a:lnTo>
                      <a:pt x="2589" y="807"/>
                    </a:lnTo>
                    <a:lnTo>
                      <a:pt x="2590" y="806"/>
                    </a:lnTo>
                    <a:lnTo>
                      <a:pt x="2590" y="805"/>
                    </a:lnTo>
                    <a:lnTo>
                      <a:pt x="2591" y="805"/>
                    </a:lnTo>
                    <a:lnTo>
                      <a:pt x="2591" y="804"/>
                    </a:lnTo>
                    <a:lnTo>
                      <a:pt x="2591" y="804"/>
                    </a:lnTo>
                    <a:lnTo>
                      <a:pt x="2592" y="803"/>
                    </a:lnTo>
                    <a:lnTo>
                      <a:pt x="2592" y="803"/>
                    </a:lnTo>
                    <a:lnTo>
                      <a:pt x="2592" y="803"/>
                    </a:lnTo>
                    <a:lnTo>
                      <a:pt x="2593" y="803"/>
                    </a:lnTo>
                    <a:lnTo>
                      <a:pt x="2593" y="803"/>
                    </a:lnTo>
                    <a:lnTo>
                      <a:pt x="2593" y="803"/>
                    </a:lnTo>
                    <a:lnTo>
                      <a:pt x="2594" y="803"/>
                    </a:lnTo>
                    <a:lnTo>
                      <a:pt x="2594" y="803"/>
                    </a:lnTo>
                    <a:lnTo>
                      <a:pt x="2595" y="806"/>
                    </a:lnTo>
                    <a:lnTo>
                      <a:pt x="2595" y="806"/>
                    </a:lnTo>
                    <a:lnTo>
                      <a:pt x="2595" y="807"/>
                    </a:lnTo>
                    <a:lnTo>
                      <a:pt x="2596" y="809"/>
                    </a:lnTo>
                    <a:lnTo>
                      <a:pt x="2596" y="807"/>
                    </a:lnTo>
                    <a:lnTo>
                      <a:pt x="2596" y="809"/>
                    </a:lnTo>
                    <a:lnTo>
                      <a:pt x="2598" y="809"/>
                    </a:lnTo>
                    <a:lnTo>
                      <a:pt x="2598" y="809"/>
                    </a:lnTo>
                    <a:lnTo>
                      <a:pt x="2598" y="811"/>
                    </a:lnTo>
                    <a:lnTo>
                      <a:pt x="2599" y="814"/>
                    </a:lnTo>
                    <a:lnTo>
                      <a:pt x="2599" y="815"/>
                    </a:lnTo>
                    <a:lnTo>
                      <a:pt x="2600" y="814"/>
                    </a:lnTo>
                    <a:lnTo>
                      <a:pt x="2600" y="814"/>
                    </a:lnTo>
                    <a:lnTo>
                      <a:pt x="2600" y="814"/>
                    </a:lnTo>
                    <a:lnTo>
                      <a:pt x="2601" y="813"/>
                    </a:lnTo>
                    <a:lnTo>
                      <a:pt x="2601" y="815"/>
                    </a:lnTo>
                    <a:lnTo>
                      <a:pt x="2601" y="813"/>
                    </a:lnTo>
                    <a:lnTo>
                      <a:pt x="2602" y="814"/>
                    </a:lnTo>
                    <a:lnTo>
                      <a:pt x="2602" y="814"/>
                    </a:lnTo>
                    <a:lnTo>
                      <a:pt x="2602" y="815"/>
                    </a:lnTo>
                    <a:lnTo>
                      <a:pt x="2603" y="816"/>
                    </a:lnTo>
                    <a:lnTo>
                      <a:pt x="2603" y="815"/>
                    </a:lnTo>
                    <a:lnTo>
                      <a:pt x="2604" y="814"/>
                    </a:lnTo>
                    <a:lnTo>
                      <a:pt x="2604" y="815"/>
                    </a:lnTo>
                    <a:lnTo>
                      <a:pt x="2604" y="815"/>
                    </a:lnTo>
                    <a:lnTo>
                      <a:pt x="2605" y="820"/>
                    </a:lnTo>
                    <a:lnTo>
                      <a:pt x="2605" y="819"/>
                    </a:lnTo>
                    <a:lnTo>
                      <a:pt x="2605" y="819"/>
                    </a:lnTo>
                    <a:lnTo>
                      <a:pt x="2607" y="816"/>
                    </a:lnTo>
                    <a:lnTo>
                      <a:pt x="2607" y="816"/>
                    </a:lnTo>
                    <a:lnTo>
                      <a:pt x="2607" y="815"/>
                    </a:lnTo>
                    <a:lnTo>
                      <a:pt x="2608" y="814"/>
                    </a:lnTo>
                    <a:lnTo>
                      <a:pt x="2608" y="814"/>
                    </a:lnTo>
                    <a:lnTo>
                      <a:pt x="2609" y="814"/>
                    </a:lnTo>
                    <a:lnTo>
                      <a:pt x="2609" y="812"/>
                    </a:lnTo>
                    <a:lnTo>
                      <a:pt x="2609" y="812"/>
                    </a:lnTo>
                    <a:lnTo>
                      <a:pt x="2610" y="811"/>
                    </a:lnTo>
                    <a:lnTo>
                      <a:pt x="2610" y="810"/>
                    </a:lnTo>
                    <a:lnTo>
                      <a:pt x="2610" y="812"/>
                    </a:lnTo>
                    <a:lnTo>
                      <a:pt x="2611" y="812"/>
                    </a:lnTo>
                    <a:lnTo>
                      <a:pt x="2611" y="812"/>
                    </a:lnTo>
                    <a:lnTo>
                      <a:pt x="2611" y="812"/>
                    </a:lnTo>
                    <a:lnTo>
                      <a:pt x="2612" y="814"/>
                    </a:lnTo>
                    <a:lnTo>
                      <a:pt x="2612" y="813"/>
                    </a:lnTo>
                    <a:lnTo>
                      <a:pt x="2613" y="812"/>
                    </a:lnTo>
                    <a:lnTo>
                      <a:pt x="2613" y="810"/>
                    </a:lnTo>
                    <a:lnTo>
                      <a:pt x="2613" y="809"/>
                    </a:lnTo>
                    <a:lnTo>
                      <a:pt x="2614" y="809"/>
                    </a:lnTo>
                    <a:lnTo>
                      <a:pt x="2614" y="807"/>
                    </a:lnTo>
                    <a:lnTo>
                      <a:pt x="2614" y="811"/>
                    </a:lnTo>
                    <a:lnTo>
                      <a:pt x="2616" y="812"/>
                    </a:lnTo>
                    <a:lnTo>
                      <a:pt x="2616" y="814"/>
                    </a:lnTo>
                    <a:lnTo>
                      <a:pt x="2616" y="815"/>
                    </a:lnTo>
                    <a:lnTo>
                      <a:pt x="2617" y="816"/>
                    </a:lnTo>
                    <a:lnTo>
                      <a:pt x="2617" y="816"/>
                    </a:lnTo>
                    <a:lnTo>
                      <a:pt x="2618" y="816"/>
                    </a:lnTo>
                    <a:lnTo>
                      <a:pt x="2618" y="813"/>
                    </a:lnTo>
                    <a:lnTo>
                      <a:pt x="2618" y="812"/>
                    </a:lnTo>
                    <a:lnTo>
                      <a:pt x="2619" y="813"/>
                    </a:lnTo>
                    <a:lnTo>
                      <a:pt x="2619" y="811"/>
                    </a:lnTo>
                    <a:lnTo>
                      <a:pt x="2619" y="811"/>
                    </a:lnTo>
                    <a:lnTo>
                      <a:pt x="2620" y="810"/>
                    </a:lnTo>
                    <a:lnTo>
                      <a:pt x="2620" y="810"/>
                    </a:lnTo>
                    <a:lnTo>
                      <a:pt x="2621" y="810"/>
                    </a:lnTo>
                    <a:lnTo>
                      <a:pt x="2621" y="810"/>
                    </a:lnTo>
                    <a:lnTo>
                      <a:pt x="2621" y="807"/>
                    </a:lnTo>
                    <a:lnTo>
                      <a:pt x="2622" y="807"/>
                    </a:lnTo>
                    <a:lnTo>
                      <a:pt x="2622" y="807"/>
                    </a:lnTo>
                    <a:lnTo>
                      <a:pt x="2622" y="809"/>
                    </a:lnTo>
                    <a:lnTo>
                      <a:pt x="2623" y="807"/>
                    </a:lnTo>
                    <a:lnTo>
                      <a:pt x="2623" y="806"/>
                    </a:lnTo>
                    <a:lnTo>
                      <a:pt x="2623" y="807"/>
                    </a:lnTo>
                    <a:lnTo>
                      <a:pt x="2625" y="806"/>
                    </a:lnTo>
                    <a:lnTo>
                      <a:pt x="2625" y="807"/>
                    </a:lnTo>
                    <a:lnTo>
                      <a:pt x="2626" y="809"/>
                    </a:lnTo>
                    <a:lnTo>
                      <a:pt x="2626" y="810"/>
                    </a:lnTo>
                    <a:lnTo>
                      <a:pt x="2626" y="810"/>
                    </a:lnTo>
                    <a:lnTo>
                      <a:pt x="2627" y="810"/>
                    </a:lnTo>
                    <a:lnTo>
                      <a:pt x="2627" y="809"/>
                    </a:lnTo>
                    <a:lnTo>
                      <a:pt x="2627" y="809"/>
                    </a:lnTo>
                    <a:lnTo>
                      <a:pt x="2628" y="807"/>
                    </a:lnTo>
                    <a:lnTo>
                      <a:pt x="2628" y="807"/>
                    </a:lnTo>
                    <a:lnTo>
                      <a:pt x="2628" y="806"/>
                    </a:lnTo>
                    <a:lnTo>
                      <a:pt x="2629" y="809"/>
                    </a:lnTo>
                    <a:lnTo>
                      <a:pt x="2629" y="807"/>
                    </a:lnTo>
                    <a:lnTo>
                      <a:pt x="2630" y="809"/>
                    </a:lnTo>
                    <a:lnTo>
                      <a:pt x="2630" y="809"/>
                    </a:lnTo>
                    <a:lnTo>
                      <a:pt x="2630" y="810"/>
                    </a:lnTo>
                    <a:lnTo>
                      <a:pt x="2631" y="810"/>
                    </a:lnTo>
                    <a:lnTo>
                      <a:pt x="2631" y="810"/>
                    </a:lnTo>
                    <a:lnTo>
                      <a:pt x="2631" y="811"/>
                    </a:lnTo>
                    <a:lnTo>
                      <a:pt x="2632" y="811"/>
                    </a:lnTo>
                    <a:lnTo>
                      <a:pt x="2632" y="812"/>
                    </a:lnTo>
                    <a:lnTo>
                      <a:pt x="2632" y="814"/>
                    </a:lnTo>
                    <a:lnTo>
                      <a:pt x="2634" y="813"/>
                    </a:lnTo>
                    <a:lnTo>
                      <a:pt x="2634" y="814"/>
                    </a:lnTo>
                    <a:lnTo>
                      <a:pt x="2635" y="815"/>
                    </a:lnTo>
                    <a:lnTo>
                      <a:pt x="2635" y="815"/>
                    </a:lnTo>
                    <a:lnTo>
                      <a:pt x="2635" y="814"/>
                    </a:lnTo>
                    <a:lnTo>
                      <a:pt x="2636" y="814"/>
                    </a:lnTo>
                    <a:lnTo>
                      <a:pt x="2636" y="814"/>
                    </a:lnTo>
                    <a:lnTo>
                      <a:pt x="2636" y="812"/>
                    </a:lnTo>
                    <a:lnTo>
                      <a:pt x="2637" y="811"/>
                    </a:lnTo>
                    <a:lnTo>
                      <a:pt x="2637" y="811"/>
                    </a:lnTo>
                    <a:lnTo>
                      <a:pt x="2637" y="811"/>
                    </a:lnTo>
                    <a:lnTo>
                      <a:pt x="2638" y="811"/>
                    </a:lnTo>
                    <a:lnTo>
                      <a:pt x="2638" y="809"/>
                    </a:lnTo>
                    <a:lnTo>
                      <a:pt x="2639" y="809"/>
                    </a:lnTo>
                    <a:lnTo>
                      <a:pt x="2639" y="807"/>
                    </a:lnTo>
                    <a:lnTo>
                      <a:pt x="2639" y="806"/>
                    </a:lnTo>
                    <a:lnTo>
                      <a:pt x="2640" y="807"/>
                    </a:lnTo>
                    <a:lnTo>
                      <a:pt x="2640" y="809"/>
                    </a:lnTo>
                    <a:lnTo>
                      <a:pt x="2640" y="807"/>
                    </a:lnTo>
                    <a:lnTo>
                      <a:pt x="2641" y="806"/>
                    </a:lnTo>
                    <a:lnTo>
                      <a:pt x="2641" y="807"/>
                    </a:lnTo>
                    <a:lnTo>
                      <a:pt x="2641" y="807"/>
                    </a:lnTo>
                    <a:lnTo>
                      <a:pt x="2643" y="809"/>
                    </a:lnTo>
                    <a:lnTo>
                      <a:pt x="2643" y="811"/>
                    </a:lnTo>
                    <a:lnTo>
                      <a:pt x="2644" y="810"/>
                    </a:lnTo>
                    <a:lnTo>
                      <a:pt x="2644" y="811"/>
                    </a:lnTo>
                    <a:lnTo>
                      <a:pt x="2644" y="809"/>
                    </a:lnTo>
                    <a:lnTo>
                      <a:pt x="2645" y="811"/>
                    </a:lnTo>
                    <a:lnTo>
                      <a:pt x="2645" y="812"/>
                    </a:lnTo>
                    <a:lnTo>
                      <a:pt x="2645" y="812"/>
                    </a:lnTo>
                    <a:lnTo>
                      <a:pt x="2646" y="811"/>
                    </a:lnTo>
                    <a:lnTo>
                      <a:pt x="2646" y="811"/>
                    </a:lnTo>
                    <a:lnTo>
                      <a:pt x="2646" y="810"/>
                    </a:lnTo>
                    <a:lnTo>
                      <a:pt x="2647" y="810"/>
                    </a:lnTo>
                    <a:lnTo>
                      <a:pt x="2647" y="809"/>
                    </a:lnTo>
                    <a:lnTo>
                      <a:pt x="2648" y="809"/>
                    </a:lnTo>
                    <a:lnTo>
                      <a:pt x="2648" y="810"/>
                    </a:lnTo>
                    <a:lnTo>
                      <a:pt x="2648" y="810"/>
                    </a:lnTo>
                    <a:lnTo>
                      <a:pt x="2649" y="809"/>
                    </a:lnTo>
                    <a:lnTo>
                      <a:pt x="2649" y="807"/>
                    </a:lnTo>
                    <a:lnTo>
                      <a:pt x="2649" y="804"/>
                    </a:lnTo>
                    <a:lnTo>
                      <a:pt x="2650" y="804"/>
                    </a:lnTo>
                    <a:lnTo>
                      <a:pt x="2650" y="805"/>
                    </a:lnTo>
                    <a:lnTo>
                      <a:pt x="2650" y="805"/>
                    </a:lnTo>
                    <a:lnTo>
                      <a:pt x="2652" y="806"/>
                    </a:lnTo>
                    <a:lnTo>
                      <a:pt x="2652" y="806"/>
                    </a:lnTo>
                    <a:lnTo>
                      <a:pt x="2653" y="810"/>
                    </a:lnTo>
                    <a:lnTo>
                      <a:pt x="2653" y="809"/>
                    </a:lnTo>
                    <a:lnTo>
                      <a:pt x="2653" y="810"/>
                    </a:lnTo>
                    <a:lnTo>
                      <a:pt x="2654" y="810"/>
                    </a:lnTo>
                    <a:lnTo>
                      <a:pt x="2654" y="811"/>
                    </a:lnTo>
                    <a:lnTo>
                      <a:pt x="2654" y="811"/>
                    </a:lnTo>
                    <a:lnTo>
                      <a:pt x="2655" y="811"/>
                    </a:lnTo>
                    <a:lnTo>
                      <a:pt x="2655" y="811"/>
                    </a:lnTo>
                    <a:lnTo>
                      <a:pt x="2655" y="810"/>
                    </a:lnTo>
                    <a:lnTo>
                      <a:pt x="2656" y="810"/>
                    </a:lnTo>
                    <a:lnTo>
                      <a:pt x="2656" y="810"/>
                    </a:lnTo>
                    <a:lnTo>
                      <a:pt x="2657" y="810"/>
                    </a:lnTo>
                    <a:lnTo>
                      <a:pt x="2657" y="810"/>
                    </a:lnTo>
                    <a:lnTo>
                      <a:pt x="2657" y="809"/>
                    </a:lnTo>
                    <a:lnTo>
                      <a:pt x="2658" y="809"/>
                    </a:lnTo>
                    <a:lnTo>
                      <a:pt x="2658" y="810"/>
                    </a:lnTo>
                    <a:lnTo>
                      <a:pt x="2658" y="810"/>
                    </a:lnTo>
                    <a:lnTo>
                      <a:pt x="2659" y="810"/>
                    </a:lnTo>
                    <a:lnTo>
                      <a:pt x="2659" y="810"/>
                    </a:lnTo>
                    <a:lnTo>
                      <a:pt x="2659" y="811"/>
                    </a:lnTo>
                    <a:lnTo>
                      <a:pt x="2661" y="813"/>
                    </a:lnTo>
                    <a:lnTo>
                      <a:pt x="2661" y="812"/>
                    </a:lnTo>
                    <a:lnTo>
                      <a:pt x="2662" y="812"/>
                    </a:lnTo>
                    <a:lnTo>
                      <a:pt x="2662" y="810"/>
                    </a:lnTo>
                    <a:lnTo>
                      <a:pt x="2662" y="810"/>
                    </a:lnTo>
                    <a:lnTo>
                      <a:pt x="2663" y="809"/>
                    </a:lnTo>
                    <a:lnTo>
                      <a:pt x="2663" y="809"/>
                    </a:lnTo>
                    <a:lnTo>
                      <a:pt x="2663" y="809"/>
                    </a:lnTo>
                    <a:lnTo>
                      <a:pt x="2664" y="809"/>
                    </a:lnTo>
                    <a:lnTo>
                      <a:pt x="2664" y="812"/>
                    </a:lnTo>
                    <a:lnTo>
                      <a:pt x="2665" y="813"/>
                    </a:lnTo>
                    <a:lnTo>
                      <a:pt x="2665" y="814"/>
                    </a:lnTo>
                    <a:lnTo>
                      <a:pt x="2665" y="815"/>
                    </a:lnTo>
                    <a:lnTo>
                      <a:pt x="2666" y="814"/>
                    </a:lnTo>
                    <a:lnTo>
                      <a:pt x="2666" y="813"/>
                    </a:lnTo>
                    <a:lnTo>
                      <a:pt x="2666" y="813"/>
                    </a:lnTo>
                    <a:lnTo>
                      <a:pt x="2667" y="811"/>
                    </a:lnTo>
                    <a:lnTo>
                      <a:pt x="2667" y="811"/>
                    </a:lnTo>
                    <a:lnTo>
                      <a:pt x="2667" y="810"/>
                    </a:lnTo>
                    <a:lnTo>
                      <a:pt x="2668" y="810"/>
                    </a:lnTo>
                    <a:lnTo>
                      <a:pt x="2668" y="810"/>
                    </a:lnTo>
                    <a:lnTo>
                      <a:pt x="2670" y="809"/>
                    </a:lnTo>
                    <a:lnTo>
                      <a:pt x="2670" y="809"/>
                    </a:lnTo>
                    <a:lnTo>
                      <a:pt x="2670" y="810"/>
                    </a:lnTo>
                    <a:lnTo>
                      <a:pt x="2671" y="809"/>
                    </a:lnTo>
                    <a:lnTo>
                      <a:pt x="2671" y="807"/>
                    </a:lnTo>
                    <a:lnTo>
                      <a:pt x="2671" y="806"/>
                    </a:lnTo>
                    <a:lnTo>
                      <a:pt x="2672" y="806"/>
                    </a:lnTo>
                    <a:lnTo>
                      <a:pt x="2672" y="806"/>
                    </a:lnTo>
                    <a:lnTo>
                      <a:pt x="2672" y="806"/>
                    </a:lnTo>
                    <a:lnTo>
                      <a:pt x="2673" y="805"/>
                    </a:lnTo>
                    <a:lnTo>
                      <a:pt x="2673" y="804"/>
                    </a:lnTo>
                    <a:lnTo>
                      <a:pt x="2674" y="804"/>
                    </a:lnTo>
                    <a:lnTo>
                      <a:pt x="2674" y="806"/>
                    </a:lnTo>
                    <a:lnTo>
                      <a:pt x="2674" y="807"/>
                    </a:lnTo>
                    <a:lnTo>
                      <a:pt x="2675" y="806"/>
                    </a:lnTo>
                    <a:lnTo>
                      <a:pt x="2675" y="805"/>
                    </a:lnTo>
                    <a:lnTo>
                      <a:pt x="2675" y="806"/>
                    </a:lnTo>
                    <a:lnTo>
                      <a:pt x="2676" y="805"/>
                    </a:lnTo>
                    <a:lnTo>
                      <a:pt x="2676" y="806"/>
                    </a:lnTo>
                    <a:lnTo>
                      <a:pt x="2676" y="807"/>
                    </a:lnTo>
                    <a:lnTo>
                      <a:pt x="2677" y="807"/>
                    </a:lnTo>
                    <a:lnTo>
                      <a:pt x="2677" y="809"/>
                    </a:lnTo>
                    <a:lnTo>
                      <a:pt x="2679" y="812"/>
                    </a:lnTo>
                    <a:lnTo>
                      <a:pt x="2679" y="811"/>
                    </a:lnTo>
                    <a:lnTo>
                      <a:pt x="2679" y="812"/>
                    </a:lnTo>
                    <a:lnTo>
                      <a:pt x="2680" y="812"/>
                    </a:lnTo>
                    <a:lnTo>
                      <a:pt x="2680" y="813"/>
                    </a:lnTo>
                    <a:lnTo>
                      <a:pt x="2680" y="815"/>
                    </a:lnTo>
                    <a:lnTo>
                      <a:pt x="2681" y="815"/>
                    </a:lnTo>
                    <a:lnTo>
                      <a:pt x="2681" y="814"/>
                    </a:lnTo>
                    <a:lnTo>
                      <a:pt x="2681" y="813"/>
                    </a:lnTo>
                    <a:lnTo>
                      <a:pt x="2682" y="812"/>
                    </a:lnTo>
                    <a:lnTo>
                      <a:pt x="2682" y="812"/>
                    </a:lnTo>
                    <a:lnTo>
                      <a:pt x="2683" y="814"/>
                    </a:lnTo>
                    <a:lnTo>
                      <a:pt x="2683" y="814"/>
                    </a:lnTo>
                    <a:lnTo>
                      <a:pt x="2683" y="812"/>
                    </a:lnTo>
                    <a:lnTo>
                      <a:pt x="2684" y="813"/>
                    </a:lnTo>
                    <a:lnTo>
                      <a:pt x="2684" y="811"/>
                    </a:lnTo>
                    <a:lnTo>
                      <a:pt x="2684" y="810"/>
                    </a:lnTo>
                    <a:lnTo>
                      <a:pt x="2685" y="807"/>
                    </a:lnTo>
                    <a:lnTo>
                      <a:pt x="2685" y="807"/>
                    </a:lnTo>
                    <a:lnTo>
                      <a:pt x="2685" y="807"/>
                    </a:lnTo>
                    <a:lnTo>
                      <a:pt x="2686" y="809"/>
                    </a:lnTo>
                    <a:lnTo>
                      <a:pt x="2686" y="810"/>
                    </a:lnTo>
                    <a:lnTo>
                      <a:pt x="2688" y="811"/>
                    </a:lnTo>
                    <a:lnTo>
                      <a:pt x="2688" y="811"/>
                    </a:lnTo>
                    <a:lnTo>
                      <a:pt x="2688" y="812"/>
                    </a:lnTo>
                    <a:lnTo>
                      <a:pt x="2689" y="812"/>
                    </a:lnTo>
                    <a:lnTo>
                      <a:pt x="2689" y="812"/>
                    </a:lnTo>
                    <a:lnTo>
                      <a:pt x="2689" y="812"/>
                    </a:lnTo>
                    <a:lnTo>
                      <a:pt x="2690" y="812"/>
                    </a:lnTo>
                    <a:lnTo>
                      <a:pt x="2690" y="811"/>
                    </a:lnTo>
                    <a:lnTo>
                      <a:pt x="2690" y="809"/>
                    </a:lnTo>
                    <a:lnTo>
                      <a:pt x="2691" y="810"/>
                    </a:lnTo>
                    <a:lnTo>
                      <a:pt x="2691" y="809"/>
                    </a:lnTo>
                    <a:lnTo>
                      <a:pt x="2692" y="807"/>
                    </a:lnTo>
                    <a:lnTo>
                      <a:pt x="2692" y="807"/>
                    </a:lnTo>
                    <a:lnTo>
                      <a:pt x="2692" y="807"/>
                    </a:lnTo>
                    <a:lnTo>
                      <a:pt x="2693" y="806"/>
                    </a:lnTo>
                    <a:lnTo>
                      <a:pt x="2693" y="809"/>
                    </a:lnTo>
                    <a:lnTo>
                      <a:pt x="2693" y="807"/>
                    </a:lnTo>
                    <a:lnTo>
                      <a:pt x="2694" y="807"/>
                    </a:lnTo>
                    <a:lnTo>
                      <a:pt x="2694" y="807"/>
                    </a:lnTo>
                    <a:lnTo>
                      <a:pt x="2694" y="807"/>
                    </a:lnTo>
                    <a:lnTo>
                      <a:pt x="2695" y="806"/>
                    </a:lnTo>
                    <a:lnTo>
                      <a:pt x="2695" y="806"/>
                    </a:lnTo>
                    <a:lnTo>
                      <a:pt x="2697" y="807"/>
                    </a:lnTo>
                    <a:lnTo>
                      <a:pt x="2697" y="807"/>
                    </a:lnTo>
                    <a:lnTo>
                      <a:pt x="2697" y="809"/>
                    </a:lnTo>
                    <a:lnTo>
                      <a:pt x="2698" y="810"/>
                    </a:lnTo>
                    <a:lnTo>
                      <a:pt x="2698" y="810"/>
                    </a:lnTo>
                    <a:lnTo>
                      <a:pt x="2698" y="810"/>
                    </a:lnTo>
                    <a:lnTo>
                      <a:pt x="2699" y="810"/>
                    </a:lnTo>
                    <a:lnTo>
                      <a:pt x="2699" y="810"/>
                    </a:lnTo>
                    <a:lnTo>
                      <a:pt x="2699" y="809"/>
                    </a:lnTo>
                    <a:lnTo>
                      <a:pt x="2700" y="809"/>
                    </a:lnTo>
                    <a:lnTo>
                      <a:pt x="2700" y="807"/>
                    </a:lnTo>
                    <a:lnTo>
                      <a:pt x="2701" y="807"/>
                    </a:lnTo>
                    <a:lnTo>
                      <a:pt x="2701" y="807"/>
                    </a:lnTo>
                    <a:lnTo>
                      <a:pt x="2701" y="807"/>
                    </a:lnTo>
                    <a:lnTo>
                      <a:pt x="2702" y="807"/>
                    </a:lnTo>
                    <a:lnTo>
                      <a:pt x="2702" y="807"/>
                    </a:lnTo>
                    <a:lnTo>
                      <a:pt x="2702" y="809"/>
                    </a:lnTo>
                    <a:lnTo>
                      <a:pt x="2703" y="810"/>
                    </a:lnTo>
                    <a:lnTo>
                      <a:pt x="2703" y="810"/>
                    </a:lnTo>
                    <a:lnTo>
                      <a:pt x="2703" y="809"/>
                    </a:lnTo>
                    <a:lnTo>
                      <a:pt x="2704" y="809"/>
                    </a:lnTo>
                    <a:lnTo>
                      <a:pt x="2704" y="809"/>
                    </a:lnTo>
                    <a:lnTo>
                      <a:pt x="2706" y="806"/>
                    </a:lnTo>
                    <a:lnTo>
                      <a:pt x="2706" y="806"/>
                    </a:lnTo>
                    <a:lnTo>
                      <a:pt x="2706" y="807"/>
                    </a:lnTo>
                    <a:lnTo>
                      <a:pt x="2707" y="805"/>
                    </a:lnTo>
                    <a:lnTo>
                      <a:pt x="2707" y="806"/>
                    </a:lnTo>
                    <a:lnTo>
                      <a:pt x="2707" y="804"/>
                    </a:lnTo>
                    <a:lnTo>
                      <a:pt x="2708" y="804"/>
                    </a:lnTo>
                    <a:lnTo>
                      <a:pt x="2708" y="805"/>
                    </a:lnTo>
                    <a:lnTo>
                      <a:pt x="2709" y="804"/>
                    </a:lnTo>
                    <a:lnTo>
                      <a:pt x="2709" y="805"/>
                    </a:lnTo>
                    <a:lnTo>
                      <a:pt x="2709" y="805"/>
                    </a:lnTo>
                    <a:lnTo>
                      <a:pt x="2710" y="805"/>
                    </a:lnTo>
                    <a:lnTo>
                      <a:pt x="2710" y="806"/>
                    </a:lnTo>
                    <a:lnTo>
                      <a:pt x="2710" y="809"/>
                    </a:lnTo>
                    <a:lnTo>
                      <a:pt x="2711" y="807"/>
                    </a:lnTo>
                    <a:lnTo>
                      <a:pt x="2711" y="806"/>
                    </a:lnTo>
                    <a:lnTo>
                      <a:pt x="2711" y="807"/>
                    </a:lnTo>
                    <a:lnTo>
                      <a:pt x="2712" y="809"/>
                    </a:lnTo>
                    <a:lnTo>
                      <a:pt x="2712" y="809"/>
                    </a:lnTo>
                    <a:lnTo>
                      <a:pt x="2713" y="809"/>
                    </a:lnTo>
                    <a:lnTo>
                      <a:pt x="2713" y="810"/>
                    </a:lnTo>
                    <a:lnTo>
                      <a:pt x="2713" y="809"/>
                    </a:lnTo>
                    <a:lnTo>
                      <a:pt x="2715" y="810"/>
                    </a:lnTo>
                    <a:lnTo>
                      <a:pt x="2715" y="810"/>
                    </a:lnTo>
                    <a:lnTo>
                      <a:pt x="2715" y="810"/>
                    </a:lnTo>
                    <a:lnTo>
                      <a:pt x="2716" y="810"/>
                    </a:lnTo>
                    <a:lnTo>
                      <a:pt x="2716" y="809"/>
                    </a:lnTo>
                    <a:lnTo>
                      <a:pt x="2716" y="810"/>
                    </a:lnTo>
                    <a:lnTo>
                      <a:pt x="2717" y="811"/>
                    </a:lnTo>
                    <a:lnTo>
                      <a:pt x="2717" y="809"/>
                    </a:lnTo>
                    <a:lnTo>
                      <a:pt x="2718" y="806"/>
                    </a:lnTo>
                    <a:lnTo>
                      <a:pt x="2718" y="804"/>
                    </a:lnTo>
                    <a:lnTo>
                      <a:pt x="2718" y="804"/>
                    </a:lnTo>
                    <a:lnTo>
                      <a:pt x="2719" y="804"/>
                    </a:lnTo>
                    <a:lnTo>
                      <a:pt x="2719" y="803"/>
                    </a:lnTo>
                    <a:lnTo>
                      <a:pt x="2719" y="802"/>
                    </a:lnTo>
                    <a:lnTo>
                      <a:pt x="2720" y="802"/>
                    </a:lnTo>
                    <a:lnTo>
                      <a:pt x="2720" y="801"/>
                    </a:lnTo>
                    <a:lnTo>
                      <a:pt x="2720" y="802"/>
                    </a:lnTo>
                    <a:lnTo>
                      <a:pt x="2721" y="801"/>
                    </a:lnTo>
                    <a:lnTo>
                      <a:pt x="2721" y="798"/>
                    </a:lnTo>
                    <a:lnTo>
                      <a:pt x="2722" y="797"/>
                    </a:lnTo>
                    <a:lnTo>
                      <a:pt x="2722" y="798"/>
                    </a:lnTo>
                    <a:lnTo>
                      <a:pt x="2722" y="800"/>
                    </a:lnTo>
                    <a:lnTo>
                      <a:pt x="2724" y="802"/>
                    </a:lnTo>
                    <a:lnTo>
                      <a:pt x="2724" y="805"/>
                    </a:lnTo>
                    <a:lnTo>
                      <a:pt x="2724" y="807"/>
                    </a:lnTo>
                    <a:lnTo>
                      <a:pt x="2725" y="809"/>
                    </a:lnTo>
                    <a:lnTo>
                      <a:pt x="2725" y="809"/>
                    </a:lnTo>
                    <a:lnTo>
                      <a:pt x="2725" y="811"/>
                    </a:lnTo>
                    <a:lnTo>
                      <a:pt x="2726" y="812"/>
                    </a:lnTo>
                    <a:lnTo>
                      <a:pt x="2726" y="812"/>
                    </a:lnTo>
                    <a:lnTo>
                      <a:pt x="2727" y="811"/>
                    </a:lnTo>
                    <a:lnTo>
                      <a:pt x="2727" y="812"/>
                    </a:lnTo>
                    <a:lnTo>
                      <a:pt x="2727" y="811"/>
                    </a:lnTo>
                    <a:lnTo>
                      <a:pt x="2728" y="809"/>
                    </a:lnTo>
                    <a:lnTo>
                      <a:pt x="2728" y="806"/>
                    </a:lnTo>
                    <a:lnTo>
                      <a:pt x="2728" y="805"/>
                    </a:lnTo>
                    <a:lnTo>
                      <a:pt x="2729" y="805"/>
                    </a:lnTo>
                    <a:lnTo>
                      <a:pt x="2729" y="805"/>
                    </a:lnTo>
                    <a:lnTo>
                      <a:pt x="2729" y="804"/>
                    </a:lnTo>
                    <a:lnTo>
                      <a:pt x="2730" y="804"/>
                    </a:lnTo>
                    <a:lnTo>
                      <a:pt x="2730" y="806"/>
                    </a:lnTo>
                    <a:lnTo>
                      <a:pt x="2731" y="804"/>
                    </a:lnTo>
                    <a:lnTo>
                      <a:pt x="2731" y="804"/>
                    </a:lnTo>
                    <a:lnTo>
                      <a:pt x="2731" y="806"/>
                    </a:lnTo>
                    <a:lnTo>
                      <a:pt x="2733" y="806"/>
                    </a:lnTo>
                    <a:lnTo>
                      <a:pt x="2733" y="807"/>
                    </a:lnTo>
                    <a:lnTo>
                      <a:pt x="2733" y="807"/>
                    </a:lnTo>
                    <a:lnTo>
                      <a:pt x="2734" y="806"/>
                    </a:lnTo>
                    <a:lnTo>
                      <a:pt x="2734" y="807"/>
                    </a:lnTo>
                    <a:lnTo>
                      <a:pt x="2734" y="807"/>
                    </a:lnTo>
                    <a:lnTo>
                      <a:pt x="2735" y="807"/>
                    </a:lnTo>
                    <a:lnTo>
                      <a:pt x="2735" y="810"/>
                    </a:lnTo>
                    <a:lnTo>
                      <a:pt x="2736" y="807"/>
                    </a:lnTo>
                    <a:lnTo>
                      <a:pt x="2736" y="806"/>
                    </a:lnTo>
                    <a:lnTo>
                      <a:pt x="2736" y="806"/>
                    </a:lnTo>
                    <a:lnTo>
                      <a:pt x="2737" y="805"/>
                    </a:lnTo>
                    <a:lnTo>
                      <a:pt x="2737" y="804"/>
                    </a:lnTo>
                    <a:lnTo>
                      <a:pt x="2737" y="803"/>
                    </a:lnTo>
                    <a:lnTo>
                      <a:pt x="2738" y="807"/>
                    </a:lnTo>
                    <a:lnTo>
                      <a:pt x="2738" y="809"/>
                    </a:lnTo>
                    <a:lnTo>
                      <a:pt x="2738" y="811"/>
                    </a:lnTo>
                    <a:lnTo>
                      <a:pt x="2739" y="811"/>
                    </a:lnTo>
                    <a:lnTo>
                      <a:pt x="2739" y="809"/>
                    </a:lnTo>
                    <a:lnTo>
                      <a:pt x="2740" y="810"/>
                    </a:lnTo>
                    <a:lnTo>
                      <a:pt x="2740" y="811"/>
                    </a:lnTo>
                    <a:lnTo>
                      <a:pt x="2740" y="810"/>
                    </a:lnTo>
                    <a:lnTo>
                      <a:pt x="2742" y="809"/>
                    </a:lnTo>
                    <a:lnTo>
                      <a:pt x="2742" y="809"/>
                    </a:lnTo>
                    <a:lnTo>
                      <a:pt x="2742" y="810"/>
                    </a:lnTo>
                    <a:lnTo>
                      <a:pt x="2743" y="809"/>
                    </a:lnTo>
                    <a:lnTo>
                      <a:pt x="2743" y="810"/>
                    </a:lnTo>
                    <a:lnTo>
                      <a:pt x="2743" y="812"/>
                    </a:lnTo>
                    <a:lnTo>
                      <a:pt x="2744" y="811"/>
                    </a:lnTo>
                    <a:lnTo>
                      <a:pt x="2744" y="811"/>
                    </a:lnTo>
                    <a:lnTo>
                      <a:pt x="2745" y="812"/>
                    </a:lnTo>
                    <a:lnTo>
                      <a:pt x="2745" y="812"/>
                    </a:lnTo>
                    <a:lnTo>
                      <a:pt x="2745" y="812"/>
                    </a:lnTo>
                    <a:lnTo>
                      <a:pt x="2746" y="812"/>
                    </a:lnTo>
                    <a:lnTo>
                      <a:pt x="2746" y="812"/>
                    </a:lnTo>
                    <a:lnTo>
                      <a:pt x="2746" y="812"/>
                    </a:lnTo>
                    <a:lnTo>
                      <a:pt x="2747" y="812"/>
                    </a:lnTo>
                    <a:lnTo>
                      <a:pt x="2747" y="813"/>
                    </a:lnTo>
                    <a:lnTo>
                      <a:pt x="2747" y="814"/>
                    </a:lnTo>
                    <a:lnTo>
                      <a:pt x="2748" y="815"/>
                    </a:lnTo>
                    <a:lnTo>
                      <a:pt x="2748" y="815"/>
                    </a:lnTo>
                    <a:lnTo>
                      <a:pt x="2749" y="816"/>
                    </a:lnTo>
                    <a:lnTo>
                      <a:pt x="2749" y="816"/>
                    </a:lnTo>
                    <a:lnTo>
                      <a:pt x="2749" y="816"/>
                    </a:lnTo>
                    <a:lnTo>
                      <a:pt x="2751" y="816"/>
                    </a:lnTo>
                    <a:lnTo>
                      <a:pt x="2751" y="813"/>
                    </a:lnTo>
                    <a:lnTo>
                      <a:pt x="2751" y="812"/>
                    </a:lnTo>
                    <a:lnTo>
                      <a:pt x="2752" y="811"/>
                    </a:lnTo>
                    <a:lnTo>
                      <a:pt x="2752" y="812"/>
                    </a:lnTo>
                    <a:lnTo>
                      <a:pt x="2753" y="812"/>
                    </a:lnTo>
                    <a:lnTo>
                      <a:pt x="2753" y="810"/>
                    </a:lnTo>
                    <a:lnTo>
                      <a:pt x="2753" y="807"/>
                    </a:lnTo>
                    <a:lnTo>
                      <a:pt x="2754" y="807"/>
                    </a:lnTo>
                    <a:lnTo>
                      <a:pt x="2754" y="807"/>
                    </a:lnTo>
                    <a:lnTo>
                      <a:pt x="2754" y="809"/>
                    </a:lnTo>
                    <a:lnTo>
                      <a:pt x="2755" y="810"/>
                    </a:lnTo>
                    <a:lnTo>
                      <a:pt x="2755" y="807"/>
                    </a:lnTo>
                    <a:lnTo>
                      <a:pt x="2755" y="809"/>
                    </a:lnTo>
                    <a:lnTo>
                      <a:pt x="2756" y="809"/>
                    </a:lnTo>
                    <a:lnTo>
                      <a:pt x="2756" y="809"/>
                    </a:lnTo>
                    <a:lnTo>
                      <a:pt x="2757" y="810"/>
                    </a:lnTo>
                    <a:lnTo>
                      <a:pt x="2757" y="810"/>
                    </a:lnTo>
                    <a:lnTo>
                      <a:pt x="2757" y="810"/>
                    </a:lnTo>
                    <a:lnTo>
                      <a:pt x="2758" y="810"/>
                    </a:lnTo>
                    <a:lnTo>
                      <a:pt x="2758" y="810"/>
                    </a:lnTo>
                    <a:lnTo>
                      <a:pt x="2758" y="810"/>
                    </a:lnTo>
                    <a:lnTo>
                      <a:pt x="2760" y="811"/>
                    </a:lnTo>
                    <a:lnTo>
                      <a:pt x="2760" y="811"/>
                    </a:lnTo>
                    <a:lnTo>
                      <a:pt x="2760" y="811"/>
                    </a:lnTo>
                    <a:lnTo>
                      <a:pt x="2761" y="812"/>
                    </a:lnTo>
                    <a:lnTo>
                      <a:pt x="2761" y="815"/>
                    </a:lnTo>
                    <a:lnTo>
                      <a:pt x="2762" y="816"/>
                    </a:lnTo>
                    <a:lnTo>
                      <a:pt x="2762" y="819"/>
                    </a:lnTo>
                    <a:lnTo>
                      <a:pt x="2762" y="819"/>
                    </a:lnTo>
                    <a:lnTo>
                      <a:pt x="2763" y="821"/>
                    </a:lnTo>
                    <a:lnTo>
                      <a:pt x="2763" y="821"/>
                    </a:lnTo>
                    <a:lnTo>
                      <a:pt x="2763" y="820"/>
                    </a:lnTo>
                    <a:lnTo>
                      <a:pt x="2764" y="820"/>
                    </a:lnTo>
                    <a:lnTo>
                      <a:pt x="2764" y="819"/>
                    </a:lnTo>
                    <a:lnTo>
                      <a:pt x="2764" y="819"/>
                    </a:lnTo>
                    <a:lnTo>
                      <a:pt x="2765" y="818"/>
                    </a:lnTo>
                    <a:lnTo>
                      <a:pt x="2765" y="818"/>
                    </a:lnTo>
                    <a:lnTo>
                      <a:pt x="2766" y="815"/>
                    </a:lnTo>
                    <a:lnTo>
                      <a:pt x="2766" y="818"/>
                    </a:lnTo>
                    <a:lnTo>
                      <a:pt x="2766" y="816"/>
                    </a:lnTo>
                    <a:lnTo>
                      <a:pt x="2767" y="814"/>
                    </a:lnTo>
                    <a:lnTo>
                      <a:pt x="2767" y="815"/>
                    </a:lnTo>
                    <a:lnTo>
                      <a:pt x="2767" y="815"/>
                    </a:lnTo>
                    <a:lnTo>
                      <a:pt x="2769" y="815"/>
                    </a:lnTo>
                    <a:lnTo>
                      <a:pt x="2769" y="818"/>
                    </a:lnTo>
                    <a:lnTo>
                      <a:pt x="2769" y="820"/>
                    </a:lnTo>
                    <a:lnTo>
                      <a:pt x="2770" y="823"/>
                    </a:lnTo>
                    <a:lnTo>
                      <a:pt x="2770" y="823"/>
                    </a:lnTo>
                    <a:lnTo>
                      <a:pt x="2771" y="823"/>
                    </a:lnTo>
                    <a:lnTo>
                      <a:pt x="2771" y="824"/>
                    </a:lnTo>
                    <a:lnTo>
                      <a:pt x="2771" y="824"/>
                    </a:lnTo>
                    <a:lnTo>
                      <a:pt x="2772" y="821"/>
                    </a:lnTo>
                    <a:lnTo>
                      <a:pt x="2772" y="820"/>
                    </a:lnTo>
                    <a:lnTo>
                      <a:pt x="2772" y="819"/>
                    </a:lnTo>
                    <a:lnTo>
                      <a:pt x="2773" y="820"/>
                    </a:lnTo>
                    <a:lnTo>
                      <a:pt x="2773" y="819"/>
                    </a:lnTo>
                    <a:lnTo>
                      <a:pt x="2773" y="818"/>
                    </a:lnTo>
                    <a:lnTo>
                      <a:pt x="2774" y="815"/>
                    </a:lnTo>
                    <a:lnTo>
                      <a:pt x="2774" y="815"/>
                    </a:lnTo>
                    <a:lnTo>
                      <a:pt x="2775" y="818"/>
                    </a:lnTo>
                    <a:lnTo>
                      <a:pt x="2775" y="818"/>
                    </a:lnTo>
                    <a:lnTo>
                      <a:pt x="2775" y="816"/>
                    </a:lnTo>
                    <a:lnTo>
                      <a:pt x="2776" y="818"/>
                    </a:lnTo>
                    <a:lnTo>
                      <a:pt x="2776" y="818"/>
                    </a:lnTo>
                    <a:lnTo>
                      <a:pt x="2776" y="816"/>
                    </a:lnTo>
                    <a:lnTo>
                      <a:pt x="2778" y="818"/>
                    </a:lnTo>
                    <a:lnTo>
                      <a:pt x="2778" y="818"/>
                    </a:lnTo>
                    <a:lnTo>
                      <a:pt x="2778" y="818"/>
                    </a:lnTo>
                    <a:lnTo>
                      <a:pt x="2779" y="819"/>
                    </a:lnTo>
                    <a:lnTo>
                      <a:pt x="2779" y="819"/>
                    </a:lnTo>
                    <a:lnTo>
                      <a:pt x="2780" y="818"/>
                    </a:lnTo>
                    <a:lnTo>
                      <a:pt x="2780" y="816"/>
                    </a:lnTo>
                    <a:lnTo>
                      <a:pt x="2780" y="816"/>
                    </a:lnTo>
                    <a:lnTo>
                      <a:pt x="2781" y="816"/>
                    </a:lnTo>
                    <a:lnTo>
                      <a:pt x="2781" y="815"/>
                    </a:lnTo>
                    <a:lnTo>
                      <a:pt x="2781" y="814"/>
                    </a:lnTo>
                    <a:lnTo>
                      <a:pt x="2782" y="815"/>
                    </a:lnTo>
                    <a:lnTo>
                      <a:pt x="2782" y="815"/>
                    </a:lnTo>
                    <a:lnTo>
                      <a:pt x="2782" y="818"/>
                    </a:lnTo>
                    <a:lnTo>
                      <a:pt x="2783" y="818"/>
                    </a:lnTo>
                    <a:lnTo>
                      <a:pt x="2783" y="818"/>
                    </a:lnTo>
                    <a:lnTo>
                      <a:pt x="2784" y="819"/>
                    </a:lnTo>
                    <a:lnTo>
                      <a:pt x="2784" y="819"/>
                    </a:lnTo>
                    <a:lnTo>
                      <a:pt x="2784" y="819"/>
                    </a:lnTo>
                    <a:lnTo>
                      <a:pt x="2785" y="821"/>
                    </a:lnTo>
                    <a:lnTo>
                      <a:pt x="2785" y="820"/>
                    </a:lnTo>
                    <a:lnTo>
                      <a:pt x="2785" y="821"/>
                    </a:lnTo>
                    <a:lnTo>
                      <a:pt x="2787" y="822"/>
                    </a:lnTo>
                    <a:lnTo>
                      <a:pt x="2787" y="822"/>
                    </a:lnTo>
                    <a:lnTo>
                      <a:pt x="2787" y="823"/>
                    </a:lnTo>
                    <a:lnTo>
                      <a:pt x="2788" y="823"/>
                    </a:lnTo>
                    <a:lnTo>
                      <a:pt x="2788" y="822"/>
                    </a:lnTo>
                    <a:lnTo>
                      <a:pt x="2789" y="820"/>
                    </a:lnTo>
                    <a:lnTo>
                      <a:pt x="2789" y="822"/>
                    </a:lnTo>
                    <a:lnTo>
                      <a:pt x="2789" y="823"/>
                    </a:lnTo>
                    <a:lnTo>
                      <a:pt x="2790" y="823"/>
                    </a:lnTo>
                    <a:lnTo>
                      <a:pt x="2790" y="824"/>
                    </a:lnTo>
                    <a:lnTo>
                      <a:pt x="2790" y="825"/>
                    </a:lnTo>
                    <a:lnTo>
                      <a:pt x="2791" y="825"/>
                    </a:lnTo>
                    <a:lnTo>
                      <a:pt x="2791" y="825"/>
                    </a:lnTo>
                    <a:lnTo>
                      <a:pt x="2791" y="824"/>
                    </a:lnTo>
                    <a:lnTo>
                      <a:pt x="2792" y="824"/>
                    </a:lnTo>
                    <a:lnTo>
                      <a:pt x="2792" y="824"/>
                    </a:lnTo>
                    <a:lnTo>
                      <a:pt x="2793" y="823"/>
                    </a:lnTo>
                    <a:lnTo>
                      <a:pt x="2793" y="824"/>
                    </a:lnTo>
                    <a:lnTo>
                      <a:pt x="2793" y="824"/>
                    </a:lnTo>
                    <a:lnTo>
                      <a:pt x="2794" y="824"/>
                    </a:lnTo>
                    <a:lnTo>
                      <a:pt x="2794" y="824"/>
                    </a:lnTo>
                    <a:lnTo>
                      <a:pt x="2794" y="824"/>
                    </a:lnTo>
                    <a:lnTo>
                      <a:pt x="2796" y="825"/>
                    </a:lnTo>
                    <a:lnTo>
                      <a:pt x="2796" y="825"/>
                    </a:lnTo>
                    <a:lnTo>
                      <a:pt x="2797" y="824"/>
                    </a:lnTo>
                    <a:lnTo>
                      <a:pt x="2797" y="823"/>
                    </a:lnTo>
                    <a:lnTo>
                      <a:pt x="2797" y="825"/>
                    </a:lnTo>
                    <a:lnTo>
                      <a:pt x="2798" y="827"/>
                    </a:lnTo>
                    <a:lnTo>
                      <a:pt x="2798" y="829"/>
                    </a:lnTo>
                    <a:lnTo>
                      <a:pt x="2798" y="829"/>
                    </a:lnTo>
                    <a:lnTo>
                      <a:pt x="2799" y="830"/>
                    </a:lnTo>
                    <a:lnTo>
                      <a:pt x="2799" y="830"/>
                    </a:lnTo>
                    <a:lnTo>
                      <a:pt x="2799" y="830"/>
                    </a:lnTo>
                    <a:lnTo>
                      <a:pt x="2800" y="829"/>
                    </a:lnTo>
                    <a:lnTo>
                      <a:pt x="2800" y="825"/>
                    </a:lnTo>
                    <a:lnTo>
                      <a:pt x="2801" y="824"/>
                    </a:lnTo>
                    <a:lnTo>
                      <a:pt x="2801" y="825"/>
                    </a:lnTo>
                    <a:lnTo>
                      <a:pt x="2801" y="827"/>
                    </a:lnTo>
                    <a:lnTo>
                      <a:pt x="2802" y="828"/>
                    </a:lnTo>
                    <a:lnTo>
                      <a:pt x="2802" y="829"/>
                    </a:lnTo>
                    <a:lnTo>
                      <a:pt x="2802" y="828"/>
                    </a:lnTo>
                    <a:lnTo>
                      <a:pt x="2803" y="827"/>
                    </a:lnTo>
                    <a:lnTo>
                      <a:pt x="2803" y="823"/>
                    </a:lnTo>
                    <a:lnTo>
                      <a:pt x="2803" y="822"/>
                    </a:lnTo>
                    <a:lnTo>
                      <a:pt x="2805" y="822"/>
                    </a:lnTo>
                    <a:lnTo>
                      <a:pt x="2805" y="821"/>
                    </a:lnTo>
                    <a:lnTo>
                      <a:pt x="2806" y="822"/>
                    </a:lnTo>
                    <a:lnTo>
                      <a:pt x="2806" y="822"/>
                    </a:lnTo>
                    <a:lnTo>
                      <a:pt x="2806" y="824"/>
                    </a:lnTo>
                    <a:lnTo>
                      <a:pt x="2807" y="825"/>
                    </a:lnTo>
                    <a:lnTo>
                      <a:pt x="2807" y="825"/>
                    </a:lnTo>
                    <a:lnTo>
                      <a:pt x="2807" y="829"/>
                    </a:lnTo>
                    <a:lnTo>
                      <a:pt x="2808" y="830"/>
                    </a:lnTo>
                    <a:lnTo>
                      <a:pt x="2808" y="830"/>
                    </a:lnTo>
                    <a:lnTo>
                      <a:pt x="2808" y="832"/>
                    </a:lnTo>
                    <a:lnTo>
                      <a:pt x="2809" y="831"/>
                    </a:lnTo>
                    <a:lnTo>
                      <a:pt x="2809" y="831"/>
                    </a:lnTo>
                    <a:lnTo>
                      <a:pt x="2810" y="832"/>
                    </a:lnTo>
                    <a:lnTo>
                      <a:pt x="2810" y="830"/>
                    </a:lnTo>
                    <a:lnTo>
                      <a:pt x="2810" y="830"/>
                    </a:lnTo>
                    <a:lnTo>
                      <a:pt x="2811" y="830"/>
                    </a:lnTo>
                    <a:lnTo>
                      <a:pt x="2811" y="827"/>
                    </a:lnTo>
                    <a:lnTo>
                      <a:pt x="2811" y="827"/>
                    </a:lnTo>
                    <a:lnTo>
                      <a:pt x="2812" y="828"/>
                    </a:lnTo>
                    <a:lnTo>
                      <a:pt x="2812" y="827"/>
                    </a:lnTo>
                    <a:lnTo>
                      <a:pt x="2812" y="828"/>
                    </a:lnTo>
                    <a:lnTo>
                      <a:pt x="2814" y="828"/>
                    </a:lnTo>
                    <a:lnTo>
                      <a:pt x="2814" y="828"/>
                    </a:lnTo>
                    <a:lnTo>
                      <a:pt x="2815" y="828"/>
                    </a:lnTo>
                    <a:lnTo>
                      <a:pt x="2815" y="827"/>
                    </a:lnTo>
                    <a:lnTo>
                      <a:pt x="2815" y="823"/>
                    </a:lnTo>
                    <a:lnTo>
                      <a:pt x="2816" y="821"/>
                    </a:lnTo>
                    <a:lnTo>
                      <a:pt x="2816" y="820"/>
                    </a:lnTo>
                    <a:lnTo>
                      <a:pt x="2816" y="821"/>
                    </a:lnTo>
                    <a:lnTo>
                      <a:pt x="2817" y="824"/>
                    </a:lnTo>
                    <a:lnTo>
                      <a:pt x="2817" y="824"/>
                    </a:lnTo>
                    <a:lnTo>
                      <a:pt x="2817" y="828"/>
                    </a:lnTo>
                    <a:lnTo>
                      <a:pt x="2818" y="828"/>
                    </a:lnTo>
                    <a:lnTo>
                      <a:pt x="2818" y="827"/>
                    </a:lnTo>
                    <a:lnTo>
                      <a:pt x="2819" y="827"/>
                    </a:lnTo>
                    <a:lnTo>
                      <a:pt x="2819" y="827"/>
                    </a:lnTo>
                    <a:lnTo>
                      <a:pt x="2819" y="825"/>
                    </a:lnTo>
                    <a:lnTo>
                      <a:pt x="2820" y="825"/>
                    </a:lnTo>
                    <a:lnTo>
                      <a:pt x="2820" y="825"/>
                    </a:lnTo>
                    <a:lnTo>
                      <a:pt x="2820" y="824"/>
                    </a:lnTo>
                    <a:lnTo>
                      <a:pt x="2821" y="824"/>
                    </a:lnTo>
                    <a:lnTo>
                      <a:pt x="2821" y="827"/>
                    </a:lnTo>
                    <a:lnTo>
                      <a:pt x="2821" y="825"/>
                    </a:lnTo>
                    <a:lnTo>
                      <a:pt x="2822" y="828"/>
                    </a:lnTo>
                    <a:lnTo>
                      <a:pt x="2822" y="828"/>
                    </a:lnTo>
                    <a:lnTo>
                      <a:pt x="2824" y="828"/>
                    </a:lnTo>
                    <a:lnTo>
                      <a:pt x="2824" y="827"/>
                    </a:lnTo>
                    <a:lnTo>
                      <a:pt x="2824" y="828"/>
                    </a:lnTo>
                    <a:lnTo>
                      <a:pt x="2825" y="831"/>
                    </a:lnTo>
                    <a:lnTo>
                      <a:pt x="2825" y="832"/>
                    </a:lnTo>
                    <a:lnTo>
                      <a:pt x="2825" y="831"/>
                    </a:lnTo>
                    <a:lnTo>
                      <a:pt x="2826" y="830"/>
                    </a:lnTo>
                    <a:lnTo>
                      <a:pt x="2826" y="831"/>
                    </a:lnTo>
                    <a:lnTo>
                      <a:pt x="2826" y="829"/>
                    </a:lnTo>
                    <a:lnTo>
                      <a:pt x="2827" y="828"/>
                    </a:lnTo>
                    <a:lnTo>
                      <a:pt x="2827" y="828"/>
                    </a:lnTo>
                    <a:lnTo>
                      <a:pt x="2828" y="827"/>
                    </a:lnTo>
                    <a:lnTo>
                      <a:pt x="2828" y="827"/>
                    </a:lnTo>
                    <a:lnTo>
                      <a:pt x="2828" y="825"/>
                    </a:lnTo>
                    <a:lnTo>
                      <a:pt x="2829" y="827"/>
                    </a:lnTo>
                    <a:lnTo>
                      <a:pt x="2829" y="825"/>
                    </a:lnTo>
                    <a:lnTo>
                      <a:pt x="2829" y="827"/>
                    </a:lnTo>
                    <a:lnTo>
                      <a:pt x="2830" y="827"/>
                    </a:lnTo>
                    <a:lnTo>
                      <a:pt x="2830" y="828"/>
                    </a:lnTo>
                    <a:lnTo>
                      <a:pt x="2830" y="828"/>
                    </a:lnTo>
                    <a:lnTo>
                      <a:pt x="2831" y="830"/>
                    </a:lnTo>
                    <a:lnTo>
                      <a:pt x="2831" y="830"/>
                    </a:lnTo>
                    <a:lnTo>
                      <a:pt x="2833" y="827"/>
                    </a:lnTo>
                    <a:lnTo>
                      <a:pt x="2833" y="828"/>
                    </a:lnTo>
                    <a:lnTo>
                      <a:pt x="2833" y="825"/>
                    </a:lnTo>
                    <a:lnTo>
                      <a:pt x="2834" y="827"/>
                    </a:lnTo>
                    <a:lnTo>
                      <a:pt x="2834" y="825"/>
                    </a:lnTo>
                    <a:lnTo>
                      <a:pt x="2834" y="824"/>
                    </a:lnTo>
                    <a:lnTo>
                      <a:pt x="2835" y="823"/>
                    </a:lnTo>
                    <a:lnTo>
                      <a:pt x="2835" y="822"/>
                    </a:lnTo>
                    <a:lnTo>
                      <a:pt x="2835" y="821"/>
                    </a:lnTo>
                    <a:lnTo>
                      <a:pt x="2836" y="822"/>
                    </a:lnTo>
                    <a:lnTo>
                      <a:pt x="2836" y="822"/>
                    </a:lnTo>
                    <a:lnTo>
                      <a:pt x="2837" y="823"/>
                    </a:lnTo>
                    <a:lnTo>
                      <a:pt x="2837" y="823"/>
                    </a:lnTo>
                    <a:lnTo>
                      <a:pt x="2837" y="822"/>
                    </a:lnTo>
                    <a:lnTo>
                      <a:pt x="2838" y="822"/>
                    </a:lnTo>
                    <a:lnTo>
                      <a:pt x="2838" y="822"/>
                    </a:lnTo>
                    <a:lnTo>
                      <a:pt x="2838" y="822"/>
                    </a:lnTo>
                    <a:lnTo>
                      <a:pt x="2839" y="821"/>
                    </a:lnTo>
                    <a:lnTo>
                      <a:pt x="2839" y="822"/>
                    </a:lnTo>
                    <a:lnTo>
                      <a:pt x="2840" y="824"/>
                    </a:lnTo>
                    <a:lnTo>
                      <a:pt x="2840" y="825"/>
                    </a:lnTo>
                    <a:lnTo>
                      <a:pt x="2840" y="830"/>
                    </a:lnTo>
                    <a:lnTo>
                      <a:pt x="2842" y="831"/>
                    </a:lnTo>
                    <a:lnTo>
                      <a:pt x="2842" y="831"/>
                    </a:lnTo>
                    <a:lnTo>
                      <a:pt x="2842" y="831"/>
                    </a:lnTo>
                    <a:lnTo>
                      <a:pt x="2843" y="832"/>
                    </a:lnTo>
                    <a:lnTo>
                      <a:pt x="2843" y="832"/>
                    </a:lnTo>
                    <a:lnTo>
                      <a:pt x="2843" y="832"/>
                    </a:lnTo>
                    <a:lnTo>
                      <a:pt x="2844" y="831"/>
                    </a:lnTo>
                    <a:lnTo>
                      <a:pt x="2844" y="830"/>
                    </a:lnTo>
                    <a:lnTo>
                      <a:pt x="2845" y="830"/>
                    </a:lnTo>
                    <a:lnTo>
                      <a:pt x="2845" y="831"/>
                    </a:lnTo>
                    <a:lnTo>
                      <a:pt x="2845" y="831"/>
                    </a:lnTo>
                    <a:lnTo>
                      <a:pt x="2846" y="830"/>
                    </a:lnTo>
                    <a:lnTo>
                      <a:pt x="2846" y="827"/>
                    </a:lnTo>
                    <a:lnTo>
                      <a:pt x="2846" y="828"/>
                    </a:lnTo>
                    <a:lnTo>
                      <a:pt x="2847" y="825"/>
                    </a:lnTo>
                    <a:lnTo>
                      <a:pt x="2847" y="828"/>
                    </a:lnTo>
                    <a:lnTo>
                      <a:pt x="2847" y="828"/>
                    </a:lnTo>
                    <a:lnTo>
                      <a:pt x="2848" y="829"/>
                    </a:lnTo>
                    <a:lnTo>
                      <a:pt x="2848" y="830"/>
                    </a:lnTo>
                    <a:lnTo>
                      <a:pt x="2849" y="829"/>
                    </a:lnTo>
                    <a:lnTo>
                      <a:pt x="2849" y="827"/>
                    </a:lnTo>
                    <a:lnTo>
                      <a:pt x="2849" y="827"/>
                    </a:lnTo>
                    <a:lnTo>
                      <a:pt x="2851" y="829"/>
                    </a:lnTo>
                    <a:lnTo>
                      <a:pt x="2851" y="829"/>
                    </a:lnTo>
                    <a:lnTo>
                      <a:pt x="2851" y="828"/>
                    </a:lnTo>
                    <a:lnTo>
                      <a:pt x="2852" y="831"/>
                    </a:lnTo>
                    <a:lnTo>
                      <a:pt x="2852" y="832"/>
                    </a:lnTo>
                    <a:lnTo>
                      <a:pt x="2852" y="832"/>
                    </a:lnTo>
                    <a:lnTo>
                      <a:pt x="2853" y="830"/>
                    </a:lnTo>
                    <a:lnTo>
                      <a:pt x="2853" y="831"/>
                    </a:lnTo>
                    <a:lnTo>
                      <a:pt x="2854" y="830"/>
                    </a:lnTo>
                    <a:lnTo>
                      <a:pt x="2854" y="830"/>
                    </a:lnTo>
                    <a:lnTo>
                      <a:pt x="2854" y="829"/>
                    </a:lnTo>
                    <a:lnTo>
                      <a:pt x="2855" y="830"/>
                    </a:lnTo>
                    <a:lnTo>
                      <a:pt x="2855" y="831"/>
                    </a:lnTo>
                    <a:lnTo>
                      <a:pt x="2855" y="829"/>
                    </a:lnTo>
                    <a:lnTo>
                      <a:pt x="2856" y="830"/>
                    </a:lnTo>
                    <a:lnTo>
                      <a:pt x="2856" y="828"/>
                    </a:lnTo>
                    <a:lnTo>
                      <a:pt x="2856" y="827"/>
                    </a:lnTo>
                    <a:lnTo>
                      <a:pt x="2857" y="827"/>
                    </a:lnTo>
                    <a:lnTo>
                      <a:pt x="2857" y="827"/>
                    </a:lnTo>
                    <a:lnTo>
                      <a:pt x="2858" y="827"/>
                    </a:lnTo>
                    <a:lnTo>
                      <a:pt x="2858" y="828"/>
                    </a:lnTo>
                    <a:lnTo>
                      <a:pt x="2858" y="830"/>
                    </a:lnTo>
                    <a:lnTo>
                      <a:pt x="2860" y="830"/>
                    </a:lnTo>
                    <a:lnTo>
                      <a:pt x="2860" y="832"/>
                    </a:lnTo>
                    <a:lnTo>
                      <a:pt x="2860" y="832"/>
                    </a:lnTo>
                    <a:lnTo>
                      <a:pt x="2861" y="833"/>
                    </a:lnTo>
                    <a:lnTo>
                      <a:pt x="2861" y="834"/>
                    </a:lnTo>
                    <a:lnTo>
                      <a:pt x="2861" y="833"/>
                    </a:lnTo>
                    <a:lnTo>
                      <a:pt x="2862" y="833"/>
                    </a:lnTo>
                    <a:lnTo>
                      <a:pt x="2862" y="832"/>
                    </a:lnTo>
                    <a:lnTo>
                      <a:pt x="2863" y="834"/>
                    </a:lnTo>
                    <a:lnTo>
                      <a:pt x="2863" y="834"/>
                    </a:lnTo>
                    <a:lnTo>
                      <a:pt x="2863" y="832"/>
                    </a:lnTo>
                    <a:lnTo>
                      <a:pt x="2864" y="833"/>
                    </a:lnTo>
                    <a:lnTo>
                      <a:pt x="2864" y="833"/>
                    </a:lnTo>
                    <a:lnTo>
                      <a:pt x="2864" y="831"/>
                    </a:lnTo>
                    <a:lnTo>
                      <a:pt x="2865" y="832"/>
                    </a:lnTo>
                    <a:lnTo>
                      <a:pt x="2865" y="829"/>
                    </a:lnTo>
                    <a:lnTo>
                      <a:pt x="2865" y="829"/>
                    </a:lnTo>
                    <a:lnTo>
                      <a:pt x="2866" y="831"/>
                    </a:lnTo>
                    <a:lnTo>
                      <a:pt x="2866" y="831"/>
                    </a:lnTo>
                    <a:lnTo>
                      <a:pt x="2867" y="830"/>
                    </a:lnTo>
                    <a:lnTo>
                      <a:pt x="2867" y="829"/>
                    </a:lnTo>
                    <a:lnTo>
                      <a:pt x="2867" y="827"/>
                    </a:lnTo>
                    <a:lnTo>
                      <a:pt x="2869" y="827"/>
                    </a:lnTo>
                    <a:lnTo>
                      <a:pt x="2869" y="824"/>
                    </a:lnTo>
                    <a:lnTo>
                      <a:pt x="2869" y="824"/>
                    </a:lnTo>
                    <a:lnTo>
                      <a:pt x="2870" y="824"/>
                    </a:lnTo>
                    <a:lnTo>
                      <a:pt x="2870" y="825"/>
                    </a:lnTo>
                    <a:lnTo>
                      <a:pt x="2870" y="824"/>
                    </a:lnTo>
                    <a:lnTo>
                      <a:pt x="2871" y="827"/>
                    </a:lnTo>
                    <a:lnTo>
                      <a:pt x="2871" y="825"/>
                    </a:lnTo>
                    <a:lnTo>
                      <a:pt x="2872" y="825"/>
                    </a:lnTo>
                    <a:lnTo>
                      <a:pt x="2872" y="825"/>
                    </a:lnTo>
                    <a:lnTo>
                      <a:pt x="2872" y="825"/>
                    </a:lnTo>
                    <a:lnTo>
                      <a:pt x="2873" y="824"/>
                    </a:lnTo>
                    <a:lnTo>
                      <a:pt x="2873" y="825"/>
                    </a:lnTo>
                    <a:lnTo>
                      <a:pt x="2873" y="825"/>
                    </a:lnTo>
                    <a:lnTo>
                      <a:pt x="2874" y="827"/>
                    </a:lnTo>
                    <a:lnTo>
                      <a:pt x="2874" y="825"/>
                    </a:lnTo>
                    <a:lnTo>
                      <a:pt x="2874" y="824"/>
                    </a:lnTo>
                    <a:lnTo>
                      <a:pt x="2875" y="823"/>
                    </a:lnTo>
                    <a:lnTo>
                      <a:pt x="2875" y="825"/>
                    </a:lnTo>
                    <a:lnTo>
                      <a:pt x="2876" y="827"/>
                    </a:lnTo>
                    <a:lnTo>
                      <a:pt x="2876" y="827"/>
                    </a:lnTo>
                    <a:lnTo>
                      <a:pt x="2876" y="828"/>
                    </a:lnTo>
                    <a:lnTo>
                      <a:pt x="2878" y="828"/>
                    </a:lnTo>
                    <a:lnTo>
                      <a:pt x="2878" y="830"/>
                    </a:lnTo>
                    <a:lnTo>
                      <a:pt x="2878" y="832"/>
                    </a:lnTo>
                    <a:lnTo>
                      <a:pt x="2879" y="832"/>
                    </a:lnTo>
                    <a:lnTo>
                      <a:pt x="2879" y="832"/>
                    </a:lnTo>
                    <a:lnTo>
                      <a:pt x="2880" y="831"/>
                    </a:lnTo>
                    <a:lnTo>
                      <a:pt x="2880" y="831"/>
                    </a:lnTo>
                    <a:lnTo>
                      <a:pt x="2880" y="830"/>
                    </a:lnTo>
                    <a:lnTo>
                      <a:pt x="2881" y="828"/>
                    </a:lnTo>
                    <a:lnTo>
                      <a:pt x="2881" y="829"/>
                    </a:lnTo>
                    <a:lnTo>
                      <a:pt x="2881" y="828"/>
                    </a:lnTo>
                    <a:lnTo>
                      <a:pt x="2882" y="827"/>
                    </a:lnTo>
                    <a:lnTo>
                      <a:pt x="2882" y="825"/>
                    </a:lnTo>
                    <a:lnTo>
                      <a:pt x="2882" y="827"/>
                    </a:lnTo>
                    <a:lnTo>
                      <a:pt x="2883" y="827"/>
                    </a:lnTo>
                    <a:lnTo>
                      <a:pt x="2883" y="824"/>
                    </a:lnTo>
                    <a:lnTo>
                      <a:pt x="2884" y="825"/>
                    </a:lnTo>
                    <a:lnTo>
                      <a:pt x="2884" y="825"/>
                    </a:lnTo>
                    <a:lnTo>
                      <a:pt x="2884" y="827"/>
                    </a:lnTo>
                    <a:lnTo>
                      <a:pt x="2885" y="825"/>
                    </a:lnTo>
                    <a:lnTo>
                      <a:pt x="2885" y="824"/>
                    </a:lnTo>
                    <a:lnTo>
                      <a:pt x="2885" y="822"/>
                    </a:lnTo>
                    <a:lnTo>
                      <a:pt x="2887" y="822"/>
                    </a:lnTo>
                    <a:lnTo>
                      <a:pt x="2887" y="820"/>
                    </a:lnTo>
                    <a:lnTo>
                      <a:pt x="2887" y="820"/>
                    </a:lnTo>
                    <a:lnTo>
                      <a:pt x="2888" y="821"/>
                    </a:lnTo>
                    <a:lnTo>
                      <a:pt x="2888" y="823"/>
                    </a:lnTo>
                    <a:lnTo>
                      <a:pt x="2889" y="825"/>
                    </a:lnTo>
                    <a:lnTo>
                      <a:pt x="2889" y="827"/>
                    </a:lnTo>
                    <a:lnTo>
                      <a:pt x="2889" y="827"/>
                    </a:lnTo>
                    <a:lnTo>
                      <a:pt x="2890" y="828"/>
                    </a:lnTo>
                    <a:lnTo>
                      <a:pt x="2890" y="828"/>
                    </a:lnTo>
                    <a:lnTo>
                      <a:pt x="2890" y="829"/>
                    </a:lnTo>
                    <a:lnTo>
                      <a:pt x="2891" y="829"/>
                    </a:lnTo>
                    <a:lnTo>
                      <a:pt x="2891" y="828"/>
                    </a:lnTo>
                    <a:lnTo>
                      <a:pt x="2891" y="825"/>
                    </a:lnTo>
                    <a:lnTo>
                      <a:pt x="2892" y="827"/>
                    </a:lnTo>
                    <a:lnTo>
                      <a:pt x="2892" y="825"/>
                    </a:lnTo>
                    <a:lnTo>
                      <a:pt x="2893" y="825"/>
                    </a:lnTo>
                    <a:lnTo>
                      <a:pt x="2893" y="827"/>
                    </a:lnTo>
                    <a:lnTo>
                      <a:pt x="2893" y="827"/>
                    </a:lnTo>
                    <a:lnTo>
                      <a:pt x="2894" y="825"/>
                    </a:lnTo>
                    <a:lnTo>
                      <a:pt x="2894" y="824"/>
                    </a:lnTo>
                    <a:lnTo>
                      <a:pt x="2894" y="824"/>
                    </a:lnTo>
                    <a:lnTo>
                      <a:pt x="2896" y="824"/>
                    </a:lnTo>
                    <a:lnTo>
                      <a:pt x="2896" y="824"/>
                    </a:lnTo>
                    <a:lnTo>
                      <a:pt x="2896" y="824"/>
                    </a:lnTo>
                    <a:lnTo>
                      <a:pt x="2897" y="823"/>
                    </a:lnTo>
                    <a:lnTo>
                      <a:pt x="2897" y="822"/>
                    </a:lnTo>
                    <a:lnTo>
                      <a:pt x="2898" y="822"/>
                    </a:lnTo>
                    <a:lnTo>
                      <a:pt x="2898" y="822"/>
                    </a:lnTo>
                    <a:lnTo>
                      <a:pt x="2898" y="822"/>
                    </a:lnTo>
                    <a:lnTo>
                      <a:pt x="2899" y="822"/>
                    </a:lnTo>
                    <a:lnTo>
                      <a:pt x="2899" y="824"/>
                    </a:lnTo>
                    <a:lnTo>
                      <a:pt x="2899" y="823"/>
                    </a:lnTo>
                    <a:lnTo>
                      <a:pt x="2900" y="823"/>
                    </a:lnTo>
                    <a:lnTo>
                      <a:pt x="2900" y="822"/>
                    </a:lnTo>
                    <a:lnTo>
                      <a:pt x="2900" y="822"/>
                    </a:lnTo>
                    <a:lnTo>
                      <a:pt x="2901" y="822"/>
                    </a:lnTo>
                    <a:lnTo>
                      <a:pt x="2901" y="822"/>
                    </a:lnTo>
                    <a:lnTo>
                      <a:pt x="2902" y="822"/>
                    </a:lnTo>
                    <a:lnTo>
                      <a:pt x="2902" y="822"/>
                    </a:lnTo>
                    <a:lnTo>
                      <a:pt x="2902" y="822"/>
                    </a:lnTo>
                    <a:lnTo>
                      <a:pt x="2903" y="820"/>
                    </a:lnTo>
                    <a:lnTo>
                      <a:pt x="2903" y="820"/>
                    </a:lnTo>
                    <a:lnTo>
                      <a:pt x="2903" y="823"/>
                    </a:lnTo>
                    <a:lnTo>
                      <a:pt x="2905" y="822"/>
                    </a:lnTo>
                    <a:lnTo>
                      <a:pt x="2905" y="822"/>
                    </a:lnTo>
                    <a:lnTo>
                      <a:pt x="2905" y="820"/>
                    </a:lnTo>
                    <a:lnTo>
                      <a:pt x="2906" y="819"/>
                    </a:lnTo>
                    <a:lnTo>
                      <a:pt x="2906" y="818"/>
                    </a:lnTo>
                    <a:lnTo>
                      <a:pt x="2907" y="819"/>
                    </a:lnTo>
                    <a:lnTo>
                      <a:pt x="2907" y="819"/>
                    </a:lnTo>
                    <a:lnTo>
                      <a:pt x="2907" y="818"/>
                    </a:lnTo>
                    <a:lnTo>
                      <a:pt x="2908" y="819"/>
                    </a:lnTo>
                    <a:lnTo>
                      <a:pt x="2908" y="819"/>
                    </a:lnTo>
                    <a:lnTo>
                      <a:pt x="2908" y="823"/>
                    </a:lnTo>
                    <a:lnTo>
                      <a:pt x="2909" y="824"/>
                    </a:lnTo>
                    <a:lnTo>
                      <a:pt x="2909" y="824"/>
                    </a:lnTo>
                    <a:lnTo>
                      <a:pt x="2909" y="825"/>
                    </a:lnTo>
                    <a:lnTo>
                      <a:pt x="2910" y="824"/>
                    </a:lnTo>
                    <a:lnTo>
                      <a:pt x="2910" y="825"/>
                    </a:lnTo>
                    <a:lnTo>
                      <a:pt x="2911" y="824"/>
                    </a:lnTo>
                    <a:lnTo>
                      <a:pt x="2911" y="824"/>
                    </a:lnTo>
                    <a:lnTo>
                      <a:pt x="2911" y="822"/>
                    </a:lnTo>
                    <a:lnTo>
                      <a:pt x="2912" y="823"/>
                    </a:lnTo>
                    <a:lnTo>
                      <a:pt x="2912" y="822"/>
                    </a:lnTo>
                    <a:lnTo>
                      <a:pt x="2912" y="821"/>
                    </a:lnTo>
                    <a:lnTo>
                      <a:pt x="2914" y="821"/>
                    </a:lnTo>
                    <a:lnTo>
                      <a:pt x="2914" y="820"/>
                    </a:lnTo>
                    <a:lnTo>
                      <a:pt x="2914" y="820"/>
                    </a:lnTo>
                    <a:lnTo>
                      <a:pt x="2915" y="819"/>
                    </a:lnTo>
                    <a:lnTo>
                      <a:pt x="2915" y="820"/>
                    </a:lnTo>
                    <a:lnTo>
                      <a:pt x="2916" y="819"/>
                    </a:lnTo>
                    <a:lnTo>
                      <a:pt x="2916" y="820"/>
                    </a:lnTo>
                    <a:lnTo>
                      <a:pt x="2916" y="821"/>
                    </a:lnTo>
                    <a:lnTo>
                      <a:pt x="2917" y="822"/>
                    </a:lnTo>
                    <a:lnTo>
                      <a:pt x="2917" y="823"/>
                    </a:lnTo>
                    <a:lnTo>
                      <a:pt x="2917" y="822"/>
                    </a:lnTo>
                    <a:lnTo>
                      <a:pt x="2918" y="822"/>
                    </a:lnTo>
                    <a:lnTo>
                      <a:pt x="2918" y="823"/>
                    </a:lnTo>
                    <a:lnTo>
                      <a:pt x="2918" y="819"/>
                    </a:lnTo>
                    <a:lnTo>
                      <a:pt x="2919" y="816"/>
                    </a:lnTo>
                    <a:lnTo>
                      <a:pt x="2919" y="814"/>
                    </a:lnTo>
                    <a:lnTo>
                      <a:pt x="2920" y="812"/>
                    </a:lnTo>
                    <a:lnTo>
                      <a:pt x="2920" y="813"/>
                    </a:lnTo>
                    <a:lnTo>
                      <a:pt x="2920" y="814"/>
                    </a:lnTo>
                    <a:lnTo>
                      <a:pt x="2921" y="814"/>
                    </a:lnTo>
                    <a:lnTo>
                      <a:pt x="2921" y="816"/>
                    </a:lnTo>
                    <a:lnTo>
                      <a:pt x="2921" y="819"/>
                    </a:lnTo>
                    <a:lnTo>
                      <a:pt x="2923" y="820"/>
                    </a:lnTo>
                    <a:lnTo>
                      <a:pt x="2923" y="820"/>
                    </a:lnTo>
                    <a:lnTo>
                      <a:pt x="2924" y="822"/>
                    </a:lnTo>
                    <a:lnTo>
                      <a:pt x="2924" y="821"/>
                    </a:lnTo>
                    <a:lnTo>
                      <a:pt x="2924" y="822"/>
                    </a:lnTo>
                    <a:lnTo>
                      <a:pt x="2925" y="820"/>
                    </a:lnTo>
                    <a:lnTo>
                      <a:pt x="2925" y="819"/>
                    </a:lnTo>
                    <a:lnTo>
                      <a:pt x="2925" y="820"/>
                    </a:lnTo>
                    <a:lnTo>
                      <a:pt x="2926" y="822"/>
                    </a:lnTo>
                    <a:lnTo>
                      <a:pt x="2926" y="823"/>
                    </a:lnTo>
                    <a:lnTo>
                      <a:pt x="2926" y="824"/>
                    </a:lnTo>
                    <a:lnTo>
                      <a:pt x="2927" y="824"/>
                    </a:lnTo>
                    <a:lnTo>
                      <a:pt x="2927" y="822"/>
                    </a:lnTo>
                    <a:lnTo>
                      <a:pt x="2928" y="823"/>
                    </a:lnTo>
                    <a:lnTo>
                      <a:pt x="2928" y="823"/>
                    </a:lnTo>
                    <a:lnTo>
                      <a:pt x="2928" y="822"/>
                    </a:lnTo>
                    <a:lnTo>
                      <a:pt x="2929" y="822"/>
                    </a:lnTo>
                    <a:lnTo>
                      <a:pt x="2929" y="823"/>
                    </a:lnTo>
                    <a:lnTo>
                      <a:pt x="2929" y="821"/>
                    </a:lnTo>
                    <a:lnTo>
                      <a:pt x="2930" y="820"/>
                    </a:lnTo>
                    <a:lnTo>
                      <a:pt x="2930" y="818"/>
                    </a:lnTo>
                    <a:lnTo>
                      <a:pt x="2930" y="814"/>
                    </a:lnTo>
                    <a:lnTo>
                      <a:pt x="2932" y="814"/>
                    </a:lnTo>
                    <a:lnTo>
                      <a:pt x="2932" y="815"/>
                    </a:lnTo>
                    <a:lnTo>
                      <a:pt x="2933" y="816"/>
                    </a:lnTo>
                    <a:lnTo>
                      <a:pt x="2933" y="818"/>
                    </a:lnTo>
                    <a:lnTo>
                      <a:pt x="2933" y="820"/>
                    </a:lnTo>
                    <a:lnTo>
                      <a:pt x="2934" y="821"/>
                    </a:lnTo>
                    <a:lnTo>
                      <a:pt x="2934" y="823"/>
                    </a:lnTo>
                    <a:lnTo>
                      <a:pt x="2934" y="822"/>
                    </a:lnTo>
                    <a:lnTo>
                      <a:pt x="2935" y="823"/>
                    </a:lnTo>
                    <a:lnTo>
                      <a:pt x="2935" y="824"/>
                    </a:lnTo>
                    <a:lnTo>
                      <a:pt x="2935" y="825"/>
                    </a:lnTo>
                    <a:lnTo>
                      <a:pt x="2936" y="824"/>
                    </a:lnTo>
                    <a:lnTo>
                      <a:pt x="2936" y="824"/>
                    </a:lnTo>
                    <a:lnTo>
                      <a:pt x="2937" y="823"/>
                    </a:lnTo>
                    <a:lnTo>
                      <a:pt x="2937" y="822"/>
                    </a:lnTo>
                    <a:lnTo>
                      <a:pt x="2937" y="822"/>
                    </a:lnTo>
                    <a:lnTo>
                      <a:pt x="2938" y="823"/>
                    </a:lnTo>
                    <a:lnTo>
                      <a:pt x="2938" y="823"/>
                    </a:lnTo>
                    <a:lnTo>
                      <a:pt x="2938" y="824"/>
                    </a:lnTo>
                    <a:lnTo>
                      <a:pt x="2939" y="827"/>
                    </a:lnTo>
                    <a:lnTo>
                      <a:pt x="2939" y="825"/>
                    </a:lnTo>
                    <a:lnTo>
                      <a:pt x="2939" y="825"/>
                    </a:lnTo>
                    <a:lnTo>
                      <a:pt x="2941" y="825"/>
                    </a:lnTo>
                    <a:lnTo>
                      <a:pt x="2941" y="824"/>
                    </a:lnTo>
                    <a:lnTo>
                      <a:pt x="2942" y="823"/>
                    </a:lnTo>
                    <a:lnTo>
                      <a:pt x="2942" y="820"/>
                    </a:lnTo>
                    <a:lnTo>
                      <a:pt x="2942" y="821"/>
                    </a:lnTo>
                    <a:lnTo>
                      <a:pt x="2943" y="822"/>
                    </a:lnTo>
                    <a:lnTo>
                      <a:pt x="2943" y="820"/>
                    </a:lnTo>
                    <a:lnTo>
                      <a:pt x="2943" y="820"/>
                    </a:lnTo>
                    <a:lnTo>
                      <a:pt x="2944" y="822"/>
                    </a:lnTo>
                    <a:lnTo>
                      <a:pt x="2944" y="822"/>
                    </a:lnTo>
                    <a:lnTo>
                      <a:pt x="2944" y="824"/>
                    </a:lnTo>
                    <a:lnTo>
                      <a:pt x="2945" y="825"/>
                    </a:lnTo>
                    <a:lnTo>
                      <a:pt x="2945" y="824"/>
                    </a:lnTo>
                    <a:lnTo>
                      <a:pt x="2946" y="827"/>
                    </a:lnTo>
                    <a:lnTo>
                      <a:pt x="2946" y="827"/>
                    </a:lnTo>
                    <a:lnTo>
                      <a:pt x="2946" y="825"/>
                    </a:lnTo>
                    <a:lnTo>
                      <a:pt x="2947" y="824"/>
                    </a:lnTo>
                    <a:lnTo>
                      <a:pt x="2947" y="823"/>
                    </a:lnTo>
                    <a:lnTo>
                      <a:pt x="2947" y="821"/>
                    </a:lnTo>
                    <a:lnTo>
                      <a:pt x="2948" y="819"/>
                    </a:lnTo>
                    <a:lnTo>
                      <a:pt x="2948" y="818"/>
                    </a:lnTo>
                    <a:lnTo>
                      <a:pt x="2948" y="818"/>
                    </a:lnTo>
                    <a:lnTo>
                      <a:pt x="2950" y="818"/>
                    </a:lnTo>
                    <a:lnTo>
                      <a:pt x="2950" y="816"/>
                    </a:lnTo>
                    <a:lnTo>
                      <a:pt x="2951" y="815"/>
                    </a:lnTo>
                    <a:lnTo>
                      <a:pt x="2951" y="816"/>
                    </a:lnTo>
                    <a:lnTo>
                      <a:pt x="2951" y="814"/>
                    </a:lnTo>
                    <a:lnTo>
                      <a:pt x="2952" y="815"/>
                    </a:lnTo>
                    <a:lnTo>
                      <a:pt x="2952" y="814"/>
                    </a:lnTo>
                    <a:lnTo>
                      <a:pt x="2952" y="816"/>
                    </a:lnTo>
                    <a:lnTo>
                      <a:pt x="2953" y="815"/>
                    </a:lnTo>
                    <a:lnTo>
                      <a:pt x="2953" y="815"/>
                    </a:lnTo>
                    <a:lnTo>
                      <a:pt x="2953" y="815"/>
                    </a:lnTo>
                    <a:lnTo>
                      <a:pt x="2954" y="814"/>
                    </a:lnTo>
                    <a:lnTo>
                      <a:pt x="2954" y="816"/>
                    </a:lnTo>
                    <a:lnTo>
                      <a:pt x="2955" y="818"/>
                    </a:lnTo>
                    <a:lnTo>
                      <a:pt x="2955" y="816"/>
                    </a:lnTo>
                    <a:lnTo>
                      <a:pt x="2955" y="818"/>
                    </a:lnTo>
                    <a:lnTo>
                      <a:pt x="2956" y="818"/>
                    </a:lnTo>
                    <a:lnTo>
                      <a:pt x="2956" y="819"/>
                    </a:lnTo>
                    <a:lnTo>
                      <a:pt x="2956" y="820"/>
                    </a:lnTo>
                    <a:lnTo>
                      <a:pt x="2957" y="819"/>
                    </a:lnTo>
                    <a:lnTo>
                      <a:pt x="2957" y="821"/>
                    </a:lnTo>
                    <a:lnTo>
                      <a:pt x="2957" y="821"/>
                    </a:lnTo>
                    <a:lnTo>
                      <a:pt x="2959" y="821"/>
                    </a:lnTo>
                    <a:lnTo>
                      <a:pt x="2959" y="819"/>
                    </a:lnTo>
                    <a:lnTo>
                      <a:pt x="2960" y="820"/>
                    </a:lnTo>
                    <a:lnTo>
                      <a:pt x="2960" y="820"/>
                    </a:lnTo>
                    <a:lnTo>
                      <a:pt x="2960" y="819"/>
                    </a:lnTo>
                    <a:lnTo>
                      <a:pt x="2961" y="820"/>
                    </a:lnTo>
                    <a:lnTo>
                      <a:pt x="2961" y="822"/>
                    </a:lnTo>
                    <a:lnTo>
                      <a:pt x="2961" y="822"/>
                    </a:lnTo>
                    <a:lnTo>
                      <a:pt x="2962" y="823"/>
                    </a:lnTo>
                    <a:lnTo>
                      <a:pt x="2962" y="824"/>
                    </a:lnTo>
                    <a:lnTo>
                      <a:pt x="2962" y="825"/>
                    </a:lnTo>
                    <a:lnTo>
                      <a:pt x="2963" y="823"/>
                    </a:lnTo>
                    <a:lnTo>
                      <a:pt x="2963" y="823"/>
                    </a:lnTo>
                    <a:lnTo>
                      <a:pt x="2964" y="822"/>
                    </a:lnTo>
                    <a:lnTo>
                      <a:pt x="2964" y="822"/>
                    </a:lnTo>
                    <a:lnTo>
                      <a:pt x="2964" y="819"/>
                    </a:lnTo>
                    <a:lnTo>
                      <a:pt x="2965" y="820"/>
                    </a:lnTo>
                    <a:lnTo>
                      <a:pt x="2965" y="819"/>
                    </a:lnTo>
                    <a:lnTo>
                      <a:pt x="2965" y="818"/>
                    </a:lnTo>
                    <a:lnTo>
                      <a:pt x="2966" y="816"/>
                    </a:lnTo>
                    <a:lnTo>
                      <a:pt x="2966" y="814"/>
                    </a:lnTo>
                    <a:lnTo>
                      <a:pt x="2968" y="812"/>
                    </a:lnTo>
                    <a:lnTo>
                      <a:pt x="2968" y="813"/>
                    </a:lnTo>
                    <a:lnTo>
                      <a:pt x="2968" y="813"/>
                    </a:lnTo>
                    <a:lnTo>
                      <a:pt x="2969" y="812"/>
                    </a:lnTo>
                    <a:lnTo>
                      <a:pt x="2969" y="812"/>
                    </a:lnTo>
                    <a:lnTo>
                      <a:pt x="2969" y="813"/>
                    </a:lnTo>
                    <a:lnTo>
                      <a:pt x="2970" y="813"/>
                    </a:lnTo>
                    <a:lnTo>
                      <a:pt x="2970" y="815"/>
                    </a:lnTo>
                    <a:lnTo>
                      <a:pt x="2970" y="818"/>
                    </a:lnTo>
                    <a:lnTo>
                      <a:pt x="2971" y="819"/>
                    </a:lnTo>
                    <a:lnTo>
                      <a:pt x="2971" y="820"/>
                    </a:lnTo>
                    <a:lnTo>
                      <a:pt x="2972" y="822"/>
                    </a:lnTo>
                    <a:lnTo>
                      <a:pt x="2972" y="825"/>
                    </a:lnTo>
                    <a:lnTo>
                      <a:pt x="2972" y="824"/>
                    </a:lnTo>
                    <a:lnTo>
                      <a:pt x="2973" y="824"/>
                    </a:lnTo>
                    <a:lnTo>
                      <a:pt x="2973" y="824"/>
                    </a:lnTo>
                    <a:lnTo>
                      <a:pt x="2973" y="822"/>
                    </a:lnTo>
                    <a:lnTo>
                      <a:pt x="2974" y="819"/>
                    </a:lnTo>
                    <a:lnTo>
                      <a:pt x="2974" y="816"/>
                    </a:lnTo>
                    <a:lnTo>
                      <a:pt x="2974" y="815"/>
                    </a:lnTo>
                    <a:lnTo>
                      <a:pt x="2975" y="814"/>
                    </a:lnTo>
                    <a:lnTo>
                      <a:pt x="2975" y="813"/>
                    </a:lnTo>
                    <a:lnTo>
                      <a:pt x="2977" y="814"/>
                    </a:lnTo>
                    <a:lnTo>
                      <a:pt x="2977" y="813"/>
                    </a:lnTo>
                    <a:lnTo>
                      <a:pt x="2977" y="812"/>
                    </a:lnTo>
                    <a:lnTo>
                      <a:pt x="2978" y="811"/>
                    </a:lnTo>
                    <a:lnTo>
                      <a:pt x="2978" y="813"/>
                    </a:lnTo>
                    <a:lnTo>
                      <a:pt x="2978" y="812"/>
                    </a:lnTo>
                    <a:lnTo>
                      <a:pt x="2979" y="816"/>
                    </a:lnTo>
                    <a:lnTo>
                      <a:pt x="2979" y="816"/>
                    </a:lnTo>
                    <a:lnTo>
                      <a:pt x="2979" y="818"/>
                    </a:lnTo>
                    <a:lnTo>
                      <a:pt x="2980" y="816"/>
                    </a:lnTo>
                    <a:lnTo>
                      <a:pt x="2980" y="816"/>
                    </a:lnTo>
                    <a:lnTo>
                      <a:pt x="2981" y="816"/>
                    </a:lnTo>
                    <a:lnTo>
                      <a:pt x="2981" y="818"/>
                    </a:lnTo>
                    <a:lnTo>
                      <a:pt x="2981" y="818"/>
                    </a:lnTo>
                    <a:lnTo>
                      <a:pt x="2982" y="818"/>
                    </a:lnTo>
                    <a:lnTo>
                      <a:pt x="2982" y="816"/>
                    </a:lnTo>
                    <a:lnTo>
                      <a:pt x="2982" y="816"/>
                    </a:lnTo>
                    <a:lnTo>
                      <a:pt x="2983" y="815"/>
                    </a:lnTo>
                    <a:lnTo>
                      <a:pt x="2983" y="813"/>
                    </a:lnTo>
                    <a:lnTo>
                      <a:pt x="2983" y="812"/>
                    </a:lnTo>
                    <a:lnTo>
                      <a:pt x="2984" y="813"/>
                    </a:lnTo>
                    <a:lnTo>
                      <a:pt x="2984" y="814"/>
                    </a:lnTo>
                    <a:lnTo>
                      <a:pt x="2986" y="813"/>
                    </a:lnTo>
                    <a:lnTo>
                      <a:pt x="2986" y="814"/>
                    </a:lnTo>
                    <a:lnTo>
                      <a:pt x="2986" y="814"/>
                    </a:lnTo>
                    <a:lnTo>
                      <a:pt x="2987" y="816"/>
                    </a:lnTo>
                    <a:lnTo>
                      <a:pt x="2987" y="815"/>
                    </a:lnTo>
                    <a:lnTo>
                      <a:pt x="2987" y="816"/>
                    </a:lnTo>
                    <a:lnTo>
                      <a:pt x="2988" y="818"/>
                    </a:lnTo>
                    <a:lnTo>
                      <a:pt x="2988" y="819"/>
                    </a:lnTo>
                    <a:lnTo>
                      <a:pt x="2988" y="819"/>
                    </a:lnTo>
                    <a:lnTo>
                      <a:pt x="2989" y="818"/>
                    </a:lnTo>
                    <a:lnTo>
                      <a:pt x="2989" y="814"/>
                    </a:lnTo>
                    <a:lnTo>
                      <a:pt x="2990" y="814"/>
                    </a:lnTo>
                    <a:lnTo>
                      <a:pt x="2990" y="814"/>
                    </a:lnTo>
                    <a:lnTo>
                      <a:pt x="2990" y="816"/>
                    </a:lnTo>
                    <a:lnTo>
                      <a:pt x="2991" y="815"/>
                    </a:lnTo>
                    <a:lnTo>
                      <a:pt x="2991" y="818"/>
                    </a:lnTo>
                    <a:lnTo>
                      <a:pt x="2991" y="819"/>
                    </a:lnTo>
                    <a:lnTo>
                      <a:pt x="2992" y="819"/>
                    </a:lnTo>
                    <a:lnTo>
                      <a:pt x="2992" y="821"/>
                    </a:lnTo>
                    <a:lnTo>
                      <a:pt x="2992" y="823"/>
                    </a:lnTo>
                    <a:lnTo>
                      <a:pt x="2993" y="823"/>
                    </a:lnTo>
                    <a:lnTo>
                      <a:pt x="2993" y="822"/>
                    </a:lnTo>
                    <a:lnTo>
                      <a:pt x="2995" y="821"/>
                    </a:lnTo>
                    <a:lnTo>
                      <a:pt x="2995" y="820"/>
                    </a:lnTo>
                    <a:lnTo>
                      <a:pt x="2995" y="819"/>
                    </a:lnTo>
                    <a:lnTo>
                      <a:pt x="2996" y="819"/>
                    </a:lnTo>
                    <a:lnTo>
                      <a:pt x="2996" y="818"/>
                    </a:lnTo>
                    <a:lnTo>
                      <a:pt x="2996" y="816"/>
                    </a:lnTo>
                    <a:lnTo>
                      <a:pt x="2997" y="816"/>
                    </a:lnTo>
                    <a:lnTo>
                      <a:pt x="2997" y="816"/>
                    </a:lnTo>
                    <a:lnTo>
                      <a:pt x="2997" y="815"/>
                    </a:lnTo>
                    <a:lnTo>
                      <a:pt x="2998" y="816"/>
                    </a:lnTo>
                    <a:lnTo>
                      <a:pt x="2998" y="819"/>
                    </a:lnTo>
                    <a:lnTo>
                      <a:pt x="2999" y="818"/>
                    </a:lnTo>
                    <a:lnTo>
                      <a:pt x="2999" y="816"/>
                    </a:lnTo>
                    <a:lnTo>
                      <a:pt x="2999" y="815"/>
                    </a:lnTo>
                    <a:lnTo>
                      <a:pt x="3000" y="816"/>
                    </a:lnTo>
                    <a:lnTo>
                      <a:pt x="3000" y="816"/>
                    </a:lnTo>
                    <a:lnTo>
                      <a:pt x="3000" y="815"/>
                    </a:lnTo>
                    <a:lnTo>
                      <a:pt x="3001" y="813"/>
                    </a:lnTo>
                    <a:lnTo>
                      <a:pt x="3001" y="814"/>
                    </a:lnTo>
                    <a:lnTo>
                      <a:pt x="3001" y="813"/>
                    </a:lnTo>
                    <a:lnTo>
                      <a:pt x="3002" y="812"/>
                    </a:lnTo>
                    <a:lnTo>
                      <a:pt x="3002" y="812"/>
                    </a:lnTo>
                    <a:lnTo>
                      <a:pt x="3004" y="814"/>
                    </a:lnTo>
                    <a:lnTo>
                      <a:pt x="3004" y="812"/>
                    </a:lnTo>
                    <a:lnTo>
                      <a:pt x="3004" y="813"/>
                    </a:lnTo>
                    <a:lnTo>
                      <a:pt x="3005" y="815"/>
                    </a:lnTo>
                    <a:lnTo>
                      <a:pt x="3005" y="816"/>
                    </a:lnTo>
                    <a:lnTo>
                      <a:pt x="3005" y="815"/>
                    </a:lnTo>
                    <a:lnTo>
                      <a:pt x="3006" y="818"/>
                    </a:lnTo>
                    <a:lnTo>
                      <a:pt x="3006" y="819"/>
                    </a:lnTo>
                    <a:lnTo>
                      <a:pt x="3006" y="819"/>
                    </a:lnTo>
                    <a:lnTo>
                      <a:pt x="3007" y="820"/>
                    </a:lnTo>
                    <a:lnTo>
                      <a:pt x="3007" y="820"/>
                    </a:lnTo>
                    <a:lnTo>
                      <a:pt x="3008" y="821"/>
                    </a:lnTo>
                    <a:lnTo>
                      <a:pt x="3008" y="822"/>
                    </a:lnTo>
                    <a:lnTo>
                      <a:pt x="3008" y="822"/>
                    </a:lnTo>
                    <a:lnTo>
                      <a:pt x="3009" y="822"/>
                    </a:lnTo>
                    <a:lnTo>
                      <a:pt x="3009" y="822"/>
                    </a:lnTo>
                    <a:lnTo>
                      <a:pt x="3009" y="822"/>
                    </a:lnTo>
                    <a:lnTo>
                      <a:pt x="3010" y="818"/>
                    </a:lnTo>
                    <a:lnTo>
                      <a:pt x="3010" y="818"/>
                    </a:lnTo>
                    <a:lnTo>
                      <a:pt x="3011" y="816"/>
                    </a:lnTo>
                    <a:lnTo>
                      <a:pt x="3011" y="815"/>
                    </a:lnTo>
                    <a:lnTo>
                      <a:pt x="3011" y="815"/>
                    </a:lnTo>
                    <a:lnTo>
                      <a:pt x="3013" y="814"/>
                    </a:lnTo>
                    <a:lnTo>
                      <a:pt x="3013" y="812"/>
                    </a:lnTo>
                    <a:lnTo>
                      <a:pt x="3013" y="812"/>
                    </a:lnTo>
                    <a:lnTo>
                      <a:pt x="3014" y="814"/>
                    </a:lnTo>
                    <a:lnTo>
                      <a:pt x="3014" y="815"/>
                    </a:lnTo>
                    <a:lnTo>
                      <a:pt x="3014" y="816"/>
                    </a:lnTo>
                    <a:lnTo>
                      <a:pt x="3015" y="818"/>
                    </a:lnTo>
                    <a:lnTo>
                      <a:pt x="3015" y="818"/>
                    </a:lnTo>
                    <a:lnTo>
                      <a:pt x="3016" y="818"/>
                    </a:lnTo>
                    <a:lnTo>
                      <a:pt x="3016" y="818"/>
                    </a:lnTo>
                    <a:lnTo>
                      <a:pt x="3016" y="818"/>
                    </a:lnTo>
                    <a:lnTo>
                      <a:pt x="3017" y="816"/>
                    </a:lnTo>
                    <a:lnTo>
                      <a:pt x="3017" y="815"/>
                    </a:lnTo>
                    <a:lnTo>
                      <a:pt x="3017" y="815"/>
                    </a:lnTo>
                    <a:lnTo>
                      <a:pt x="3018" y="815"/>
                    </a:lnTo>
                    <a:lnTo>
                      <a:pt x="3018" y="815"/>
                    </a:lnTo>
                    <a:lnTo>
                      <a:pt x="3018" y="815"/>
                    </a:lnTo>
                    <a:lnTo>
                      <a:pt x="3019" y="815"/>
                    </a:lnTo>
                    <a:lnTo>
                      <a:pt x="3019" y="815"/>
                    </a:lnTo>
                    <a:lnTo>
                      <a:pt x="3020" y="814"/>
                    </a:lnTo>
                    <a:lnTo>
                      <a:pt x="3020" y="815"/>
                    </a:lnTo>
                    <a:lnTo>
                      <a:pt x="3020" y="816"/>
                    </a:lnTo>
                    <a:lnTo>
                      <a:pt x="3022" y="816"/>
                    </a:lnTo>
                    <a:lnTo>
                      <a:pt x="3022" y="816"/>
                    </a:lnTo>
                    <a:lnTo>
                      <a:pt x="3022" y="816"/>
                    </a:lnTo>
                    <a:lnTo>
                      <a:pt x="3023" y="818"/>
                    </a:lnTo>
                    <a:lnTo>
                      <a:pt x="3023" y="816"/>
                    </a:lnTo>
                    <a:lnTo>
                      <a:pt x="3023" y="818"/>
                    </a:lnTo>
                    <a:lnTo>
                      <a:pt x="3024" y="815"/>
                    </a:lnTo>
                    <a:lnTo>
                      <a:pt x="3024" y="816"/>
                    </a:lnTo>
                    <a:lnTo>
                      <a:pt x="3025" y="815"/>
                    </a:lnTo>
                    <a:lnTo>
                      <a:pt x="3025" y="813"/>
                    </a:lnTo>
                    <a:lnTo>
                      <a:pt x="3025" y="812"/>
                    </a:lnTo>
                    <a:lnTo>
                      <a:pt x="3026" y="814"/>
                    </a:lnTo>
                    <a:lnTo>
                      <a:pt x="3026" y="813"/>
                    </a:lnTo>
                    <a:lnTo>
                      <a:pt x="3026" y="814"/>
                    </a:lnTo>
                    <a:lnTo>
                      <a:pt x="3027" y="814"/>
                    </a:lnTo>
                    <a:lnTo>
                      <a:pt x="3027" y="814"/>
                    </a:lnTo>
                    <a:lnTo>
                      <a:pt x="3027" y="815"/>
                    </a:lnTo>
                    <a:lnTo>
                      <a:pt x="3028" y="816"/>
                    </a:lnTo>
                    <a:lnTo>
                      <a:pt x="3028" y="816"/>
                    </a:lnTo>
                    <a:lnTo>
                      <a:pt x="3029" y="815"/>
                    </a:lnTo>
                    <a:lnTo>
                      <a:pt x="3029" y="815"/>
                    </a:lnTo>
                    <a:lnTo>
                      <a:pt x="3029" y="816"/>
                    </a:lnTo>
                    <a:lnTo>
                      <a:pt x="3031" y="816"/>
                    </a:lnTo>
                    <a:lnTo>
                      <a:pt x="3031" y="815"/>
                    </a:lnTo>
                    <a:lnTo>
                      <a:pt x="3031" y="814"/>
                    </a:lnTo>
                    <a:lnTo>
                      <a:pt x="3032" y="812"/>
                    </a:lnTo>
                    <a:lnTo>
                      <a:pt x="3032" y="812"/>
                    </a:lnTo>
                    <a:lnTo>
                      <a:pt x="3032" y="809"/>
                    </a:lnTo>
                    <a:lnTo>
                      <a:pt x="3033" y="807"/>
                    </a:lnTo>
                    <a:lnTo>
                      <a:pt x="3033" y="806"/>
                    </a:lnTo>
                    <a:lnTo>
                      <a:pt x="3034" y="803"/>
                    </a:lnTo>
                    <a:lnTo>
                      <a:pt x="3034" y="803"/>
                    </a:lnTo>
                    <a:lnTo>
                      <a:pt x="3034" y="804"/>
                    </a:lnTo>
                    <a:lnTo>
                      <a:pt x="3035" y="804"/>
                    </a:lnTo>
                    <a:lnTo>
                      <a:pt x="3035" y="805"/>
                    </a:lnTo>
                    <a:lnTo>
                      <a:pt x="3035" y="804"/>
                    </a:lnTo>
                    <a:lnTo>
                      <a:pt x="3036" y="806"/>
                    </a:lnTo>
                    <a:lnTo>
                      <a:pt x="3036" y="805"/>
                    </a:lnTo>
                    <a:lnTo>
                      <a:pt x="3036" y="805"/>
                    </a:lnTo>
                    <a:lnTo>
                      <a:pt x="3037" y="807"/>
                    </a:lnTo>
                    <a:lnTo>
                      <a:pt x="3037" y="807"/>
                    </a:lnTo>
                    <a:lnTo>
                      <a:pt x="3038" y="810"/>
                    </a:lnTo>
                    <a:lnTo>
                      <a:pt x="3038" y="811"/>
                    </a:lnTo>
                    <a:lnTo>
                      <a:pt x="3038" y="813"/>
                    </a:lnTo>
                    <a:lnTo>
                      <a:pt x="3040" y="813"/>
                    </a:lnTo>
                    <a:lnTo>
                      <a:pt x="3040" y="814"/>
                    </a:lnTo>
                    <a:lnTo>
                      <a:pt x="3040" y="815"/>
                    </a:lnTo>
                    <a:lnTo>
                      <a:pt x="3041" y="816"/>
                    </a:lnTo>
                    <a:lnTo>
                      <a:pt x="3041" y="818"/>
                    </a:lnTo>
                    <a:lnTo>
                      <a:pt x="3041" y="818"/>
                    </a:lnTo>
                    <a:lnTo>
                      <a:pt x="3042" y="820"/>
                    </a:lnTo>
                    <a:lnTo>
                      <a:pt x="3042" y="820"/>
                    </a:lnTo>
                    <a:lnTo>
                      <a:pt x="3043" y="820"/>
                    </a:lnTo>
                    <a:lnTo>
                      <a:pt x="3043" y="819"/>
                    </a:lnTo>
                    <a:lnTo>
                      <a:pt x="3043" y="818"/>
                    </a:lnTo>
                    <a:lnTo>
                      <a:pt x="3044" y="816"/>
                    </a:lnTo>
                    <a:lnTo>
                      <a:pt x="3044" y="816"/>
                    </a:lnTo>
                    <a:lnTo>
                      <a:pt x="3044" y="816"/>
                    </a:lnTo>
                    <a:lnTo>
                      <a:pt x="3045" y="819"/>
                    </a:lnTo>
                    <a:lnTo>
                      <a:pt x="3045" y="819"/>
                    </a:lnTo>
                    <a:lnTo>
                      <a:pt x="3045" y="815"/>
                    </a:lnTo>
                    <a:lnTo>
                      <a:pt x="3046" y="816"/>
                    </a:lnTo>
                    <a:lnTo>
                      <a:pt x="3046" y="814"/>
                    </a:lnTo>
                    <a:lnTo>
                      <a:pt x="3047" y="814"/>
                    </a:lnTo>
                    <a:lnTo>
                      <a:pt x="3047" y="816"/>
                    </a:lnTo>
                    <a:lnTo>
                      <a:pt x="3047" y="815"/>
                    </a:lnTo>
                    <a:lnTo>
                      <a:pt x="3049" y="816"/>
                    </a:lnTo>
                    <a:lnTo>
                      <a:pt x="3049" y="815"/>
                    </a:lnTo>
                    <a:lnTo>
                      <a:pt x="3049" y="813"/>
                    </a:lnTo>
                    <a:lnTo>
                      <a:pt x="3050" y="813"/>
                    </a:lnTo>
                    <a:lnTo>
                      <a:pt x="3050" y="812"/>
                    </a:lnTo>
                    <a:lnTo>
                      <a:pt x="3050" y="811"/>
                    </a:lnTo>
                    <a:lnTo>
                      <a:pt x="3051" y="809"/>
                    </a:lnTo>
                    <a:lnTo>
                      <a:pt x="3051" y="810"/>
                    </a:lnTo>
                    <a:lnTo>
                      <a:pt x="3052" y="810"/>
                    </a:lnTo>
                    <a:lnTo>
                      <a:pt x="3052" y="812"/>
                    </a:lnTo>
                    <a:lnTo>
                      <a:pt x="3052" y="811"/>
                    </a:lnTo>
                    <a:lnTo>
                      <a:pt x="3053" y="812"/>
                    </a:lnTo>
                    <a:lnTo>
                      <a:pt x="3053" y="814"/>
                    </a:lnTo>
                    <a:lnTo>
                      <a:pt x="3053" y="814"/>
                    </a:lnTo>
                    <a:lnTo>
                      <a:pt x="3054" y="814"/>
                    </a:lnTo>
                    <a:lnTo>
                      <a:pt x="3054" y="815"/>
                    </a:lnTo>
                    <a:lnTo>
                      <a:pt x="3055" y="812"/>
                    </a:lnTo>
                    <a:lnTo>
                      <a:pt x="3055" y="812"/>
                    </a:lnTo>
                    <a:lnTo>
                      <a:pt x="3055" y="811"/>
                    </a:lnTo>
                    <a:lnTo>
                      <a:pt x="3056" y="809"/>
                    </a:lnTo>
                    <a:lnTo>
                      <a:pt x="3056" y="807"/>
                    </a:lnTo>
                    <a:lnTo>
                      <a:pt x="3056" y="807"/>
                    </a:lnTo>
                    <a:lnTo>
                      <a:pt x="3058" y="809"/>
                    </a:lnTo>
                    <a:lnTo>
                      <a:pt x="3058" y="810"/>
                    </a:lnTo>
                    <a:lnTo>
                      <a:pt x="3058" y="810"/>
                    </a:lnTo>
                    <a:lnTo>
                      <a:pt x="3059" y="810"/>
                    </a:lnTo>
                    <a:lnTo>
                      <a:pt x="3059" y="811"/>
                    </a:lnTo>
                    <a:lnTo>
                      <a:pt x="3060" y="810"/>
                    </a:lnTo>
                    <a:lnTo>
                      <a:pt x="3060" y="810"/>
                    </a:lnTo>
                    <a:lnTo>
                      <a:pt x="3060" y="809"/>
                    </a:lnTo>
                    <a:lnTo>
                      <a:pt x="3061" y="810"/>
                    </a:lnTo>
                    <a:lnTo>
                      <a:pt x="3061" y="810"/>
                    </a:lnTo>
                    <a:lnTo>
                      <a:pt x="3061" y="809"/>
                    </a:lnTo>
                    <a:lnTo>
                      <a:pt x="3062" y="809"/>
                    </a:lnTo>
                    <a:lnTo>
                      <a:pt x="3062" y="810"/>
                    </a:lnTo>
                    <a:lnTo>
                      <a:pt x="3062" y="809"/>
                    </a:lnTo>
                    <a:lnTo>
                      <a:pt x="3063" y="811"/>
                    </a:lnTo>
                    <a:lnTo>
                      <a:pt x="3063" y="810"/>
                    </a:lnTo>
                    <a:lnTo>
                      <a:pt x="3064" y="810"/>
                    </a:lnTo>
                    <a:lnTo>
                      <a:pt x="3064" y="809"/>
                    </a:lnTo>
                    <a:lnTo>
                      <a:pt x="3064" y="809"/>
                    </a:lnTo>
                    <a:lnTo>
                      <a:pt x="3065" y="807"/>
                    </a:lnTo>
                    <a:lnTo>
                      <a:pt x="3065" y="807"/>
                    </a:lnTo>
                    <a:lnTo>
                      <a:pt x="3065" y="809"/>
                    </a:lnTo>
                    <a:lnTo>
                      <a:pt x="3067" y="810"/>
                    </a:lnTo>
                    <a:lnTo>
                      <a:pt x="3067" y="810"/>
                    </a:lnTo>
                    <a:lnTo>
                      <a:pt x="3067" y="809"/>
                    </a:lnTo>
                    <a:lnTo>
                      <a:pt x="3068" y="807"/>
                    </a:lnTo>
                    <a:lnTo>
                      <a:pt x="3068" y="810"/>
                    </a:lnTo>
                    <a:lnTo>
                      <a:pt x="3069" y="809"/>
                    </a:lnTo>
                    <a:lnTo>
                      <a:pt x="3069" y="810"/>
                    </a:lnTo>
                    <a:lnTo>
                      <a:pt x="3069" y="807"/>
                    </a:lnTo>
                    <a:lnTo>
                      <a:pt x="3070" y="806"/>
                    </a:lnTo>
                    <a:lnTo>
                      <a:pt x="3070" y="807"/>
                    </a:lnTo>
                    <a:lnTo>
                      <a:pt x="3070" y="807"/>
                    </a:lnTo>
                    <a:lnTo>
                      <a:pt x="3071" y="807"/>
                    </a:lnTo>
                    <a:lnTo>
                      <a:pt x="3071" y="807"/>
                    </a:lnTo>
                    <a:lnTo>
                      <a:pt x="3071" y="809"/>
                    </a:lnTo>
                    <a:lnTo>
                      <a:pt x="3072" y="809"/>
                    </a:lnTo>
                    <a:lnTo>
                      <a:pt x="3072" y="809"/>
                    </a:lnTo>
                    <a:lnTo>
                      <a:pt x="3073" y="811"/>
                    </a:lnTo>
                    <a:lnTo>
                      <a:pt x="3073" y="811"/>
                    </a:lnTo>
                    <a:lnTo>
                      <a:pt x="3073" y="811"/>
                    </a:lnTo>
                    <a:lnTo>
                      <a:pt x="3074" y="811"/>
                    </a:lnTo>
                    <a:lnTo>
                      <a:pt x="3074" y="813"/>
                    </a:lnTo>
                    <a:lnTo>
                      <a:pt x="3074" y="815"/>
                    </a:lnTo>
                    <a:lnTo>
                      <a:pt x="3076" y="816"/>
                    </a:lnTo>
                    <a:lnTo>
                      <a:pt x="3076" y="815"/>
                    </a:lnTo>
                    <a:lnTo>
                      <a:pt x="3076" y="816"/>
                    </a:lnTo>
                    <a:lnTo>
                      <a:pt x="3077" y="814"/>
                    </a:lnTo>
                    <a:lnTo>
                      <a:pt x="3077" y="813"/>
                    </a:lnTo>
                    <a:lnTo>
                      <a:pt x="3078" y="812"/>
                    </a:lnTo>
                    <a:lnTo>
                      <a:pt x="3078" y="814"/>
                    </a:lnTo>
                    <a:lnTo>
                      <a:pt x="3078" y="814"/>
                    </a:lnTo>
                    <a:lnTo>
                      <a:pt x="3079" y="815"/>
                    </a:lnTo>
                    <a:lnTo>
                      <a:pt x="3079" y="816"/>
                    </a:lnTo>
                    <a:lnTo>
                      <a:pt x="3079" y="816"/>
                    </a:lnTo>
                    <a:lnTo>
                      <a:pt x="3080" y="816"/>
                    </a:lnTo>
                    <a:lnTo>
                      <a:pt x="3080" y="816"/>
                    </a:lnTo>
                    <a:lnTo>
                      <a:pt x="3080" y="814"/>
                    </a:lnTo>
                    <a:lnTo>
                      <a:pt x="3081" y="811"/>
                    </a:lnTo>
                    <a:lnTo>
                      <a:pt x="3081" y="811"/>
                    </a:lnTo>
                    <a:lnTo>
                      <a:pt x="3082" y="812"/>
                    </a:lnTo>
                    <a:lnTo>
                      <a:pt x="3082" y="811"/>
                    </a:lnTo>
                    <a:lnTo>
                      <a:pt x="3082" y="813"/>
                    </a:lnTo>
                    <a:lnTo>
                      <a:pt x="3083" y="811"/>
                    </a:lnTo>
                    <a:lnTo>
                      <a:pt x="3083" y="812"/>
                    </a:lnTo>
                    <a:lnTo>
                      <a:pt x="3083" y="813"/>
                    </a:lnTo>
                    <a:lnTo>
                      <a:pt x="3085" y="814"/>
                    </a:lnTo>
                    <a:lnTo>
                      <a:pt x="3085" y="814"/>
                    </a:lnTo>
                    <a:lnTo>
                      <a:pt x="3085" y="814"/>
                    </a:lnTo>
                    <a:lnTo>
                      <a:pt x="3086" y="812"/>
                    </a:lnTo>
                    <a:lnTo>
                      <a:pt x="3086" y="811"/>
                    </a:lnTo>
                    <a:lnTo>
                      <a:pt x="3087" y="812"/>
                    </a:lnTo>
                    <a:lnTo>
                      <a:pt x="3087" y="812"/>
                    </a:lnTo>
                    <a:lnTo>
                      <a:pt x="3087" y="816"/>
                    </a:lnTo>
                    <a:lnTo>
                      <a:pt x="3088" y="816"/>
                    </a:lnTo>
                    <a:lnTo>
                      <a:pt x="3088" y="816"/>
                    </a:lnTo>
                    <a:lnTo>
                      <a:pt x="3088" y="816"/>
                    </a:lnTo>
                    <a:lnTo>
                      <a:pt x="3089" y="815"/>
                    </a:lnTo>
                    <a:lnTo>
                      <a:pt x="3089" y="814"/>
                    </a:lnTo>
                    <a:lnTo>
                      <a:pt x="3089" y="816"/>
                    </a:lnTo>
                    <a:lnTo>
                      <a:pt x="3090" y="816"/>
                    </a:lnTo>
                    <a:lnTo>
                      <a:pt x="3090" y="819"/>
                    </a:lnTo>
                    <a:lnTo>
                      <a:pt x="3091" y="819"/>
                    </a:lnTo>
                    <a:lnTo>
                      <a:pt x="3091" y="818"/>
                    </a:lnTo>
                    <a:lnTo>
                      <a:pt x="3091" y="818"/>
                    </a:lnTo>
                    <a:lnTo>
                      <a:pt x="3092" y="816"/>
                    </a:lnTo>
                    <a:lnTo>
                      <a:pt x="3092" y="815"/>
                    </a:lnTo>
                    <a:lnTo>
                      <a:pt x="3092" y="812"/>
                    </a:lnTo>
                    <a:lnTo>
                      <a:pt x="3094" y="811"/>
                    </a:lnTo>
                    <a:lnTo>
                      <a:pt x="3094" y="812"/>
                    </a:lnTo>
                    <a:lnTo>
                      <a:pt x="3094" y="810"/>
                    </a:lnTo>
                    <a:lnTo>
                      <a:pt x="3095" y="810"/>
                    </a:lnTo>
                    <a:lnTo>
                      <a:pt x="3095" y="806"/>
                    </a:lnTo>
                    <a:lnTo>
                      <a:pt x="3096" y="807"/>
                    </a:lnTo>
                    <a:lnTo>
                      <a:pt x="3096" y="807"/>
                    </a:lnTo>
                    <a:lnTo>
                      <a:pt x="3096" y="807"/>
                    </a:lnTo>
                    <a:lnTo>
                      <a:pt x="3097" y="810"/>
                    </a:lnTo>
                    <a:lnTo>
                      <a:pt x="3097" y="813"/>
                    </a:lnTo>
                    <a:lnTo>
                      <a:pt x="3097" y="813"/>
                    </a:lnTo>
                    <a:lnTo>
                      <a:pt x="3098" y="814"/>
                    </a:lnTo>
                    <a:lnTo>
                      <a:pt x="3098" y="814"/>
                    </a:lnTo>
                    <a:lnTo>
                      <a:pt x="3099" y="814"/>
                    </a:lnTo>
                    <a:lnTo>
                      <a:pt x="3099" y="814"/>
                    </a:lnTo>
                    <a:lnTo>
                      <a:pt x="3099" y="815"/>
                    </a:lnTo>
                    <a:lnTo>
                      <a:pt x="3100" y="815"/>
                    </a:lnTo>
                    <a:lnTo>
                      <a:pt x="3100" y="815"/>
                    </a:lnTo>
                    <a:lnTo>
                      <a:pt x="3100" y="816"/>
                    </a:lnTo>
                    <a:lnTo>
                      <a:pt x="3101" y="815"/>
                    </a:lnTo>
                    <a:lnTo>
                      <a:pt x="3101" y="814"/>
                    </a:lnTo>
                    <a:lnTo>
                      <a:pt x="3101" y="812"/>
                    </a:lnTo>
                    <a:lnTo>
                      <a:pt x="3103" y="811"/>
                    </a:lnTo>
                    <a:lnTo>
                      <a:pt x="3103" y="812"/>
                    </a:lnTo>
                    <a:lnTo>
                      <a:pt x="3104" y="813"/>
                    </a:lnTo>
                    <a:lnTo>
                      <a:pt x="3104" y="812"/>
                    </a:lnTo>
                    <a:lnTo>
                      <a:pt x="3104" y="812"/>
                    </a:lnTo>
                    <a:lnTo>
                      <a:pt x="3105" y="813"/>
                    </a:lnTo>
                    <a:lnTo>
                      <a:pt x="3105" y="814"/>
                    </a:lnTo>
                    <a:lnTo>
                      <a:pt x="3105" y="814"/>
                    </a:lnTo>
                    <a:lnTo>
                      <a:pt x="3106" y="815"/>
                    </a:lnTo>
                    <a:lnTo>
                      <a:pt x="3106" y="816"/>
                    </a:lnTo>
                    <a:lnTo>
                      <a:pt x="3106" y="815"/>
                    </a:lnTo>
                    <a:lnTo>
                      <a:pt x="3107" y="816"/>
                    </a:lnTo>
                    <a:lnTo>
                      <a:pt x="3107" y="818"/>
                    </a:lnTo>
                    <a:lnTo>
                      <a:pt x="3108" y="820"/>
                    </a:lnTo>
                    <a:lnTo>
                      <a:pt x="3108" y="819"/>
                    </a:lnTo>
                    <a:lnTo>
                      <a:pt x="3108" y="819"/>
                    </a:lnTo>
                    <a:lnTo>
                      <a:pt x="3109" y="818"/>
                    </a:lnTo>
                    <a:lnTo>
                      <a:pt x="3109" y="816"/>
                    </a:lnTo>
                    <a:lnTo>
                      <a:pt x="3109" y="818"/>
                    </a:lnTo>
                    <a:lnTo>
                      <a:pt x="3110" y="816"/>
                    </a:lnTo>
                    <a:lnTo>
                      <a:pt x="3110" y="818"/>
                    </a:lnTo>
                    <a:lnTo>
                      <a:pt x="3110" y="818"/>
                    </a:lnTo>
                    <a:lnTo>
                      <a:pt x="3112" y="816"/>
                    </a:lnTo>
                    <a:lnTo>
                      <a:pt x="3112" y="816"/>
                    </a:lnTo>
                    <a:lnTo>
                      <a:pt x="3113" y="815"/>
                    </a:lnTo>
                    <a:lnTo>
                      <a:pt x="3113" y="816"/>
                    </a:lnTo>
                    <a:lnTo>
                      <a:pt x="3113" y="815"/>
                    </a:lnTo>
                    <a:lnTo>
                      <a:pt x="3114" y="815"/>
                    </a:lnTo>
                    <a:lnTo>
                      <a:pt x="3114" y="815"/>
                    </a:lnTo>
                    <a:lnTo>
                      <a:pt x="3114" y="814"/>
                    </a:lnTo>
                    <a:lnTo>
                      <a:pt x="3115" y="814"/>
                    </a:lnTo>
                    <a:lnTo>
                      <a:pt x="3115" y="815"/>
                    </a:lnTo>
                    <a:lnTo>
                      <a:pt x="3115" y="815"/>
                    </a:lnTo>
                    <a:lnTo>
                      <a:pt x="3116" y="816"/>
                    </a:lnTo>
                    <a:lnTo>
                      <a:pt x="3116" y="815"/>
                    </a:lnTo>
                    <a:lnTo>
                      <a:pt x="3117" y="813"/>
                    </a:lnTo>
                    <a:lnTo>
                      <a:pt x="3117" y="812"/>
                    </a:lnTo>
                    <a:lnTo>
                      <a:pt x="3117" y="812"/>
                    </a:lnTo>
                    <a:lnTo>
                      <a:pt x="3118" y="812"/>
                    </a:lnTo>
                    <a:lnTo>
                      <a:pt x="3118" y="811"/>
                    </a:lnTo>
                    <a:lnTo>
                      <a:pt x="3118" y="811"/>
                    </a:lnTo>
                    <a:lnTo>
                      <a:pt x="3119" y="811"/>
                    </a:lnTo>
                    <a:lnTo>
                      <a:pt x="3119" y="812"/>
                    </a:lnTo>
                    <a:lnTo>
                      <a:pt x="3119" y="814"/>
                    </a:lnTo>
                    <a:lnTo>
                      <a:pt x="3120" y="812"/>
                    </a:lnTo>
                    <a:lnTo>
                      <a:pt x="3120" y="814"/>
                    </a:lnTo>
                    <a:lnTo>
                      <a:pt x="3122" y="815"/>
                    </a:lnTo>
                    <a:lnTo>
                      <a:pt x="3122" y="816"/>
                    </a:lnTo>
                    <a:lnTo>
                      <a:pt x="3122" y="816"/>
                    </a:lnTo>
                    <a:lnTo>
                      <a:pt x="3123" y="816"/>
                    </a:lnTo>
                    <a:lnTo>
                      <a:pt x="3123" y="816"/>
                    </a:lnTo>
                    <a:lnTo>
                      <a:pt x="3123" y="816"/>
                    </a:lnTo>
                    <a:lnTo>
                      <a:pt x="3124" y="819"/>
                    </a:lnTo>
                    <a:lnTo>
                      <a:pt x="3124" y="819"/>
                    </a:lnTo>
                    <a:lnTo>
                      <a:pt x="3124" y="819"/>
                    </a:lnTo>
                    <a:lnTo>
                      <a:pt x="3125" y="819"/>
                    </a:lnTo>
                    <a:lnTo>
                      <a:pt x="3125" y="819"/>
                    </a:lnTo>
                    <a:lnTo>
                      <a:pt x="3126" y="819"/>
                    </a:lnTo>
                    <a:lnTo>
                      <a:pt x="3126" y="816"/>
                    </a:lnTo>
                    <a:lnTo>
                      <a:pt x="3126" y="815"/>
                    </a:lnTo>
                    <a:lnTo>
                      <a:pt x="3127" y="815"/>
                    </a:lnTo>
                    <a:lnTo>
                      <a:pt x="3127" y="815"/>
                    </a:lnTo>
                    <a:lnTo>
                      <a:pt x="3127" y="815"/>
                    </a:lnTo>
                    <a:lnTo>
                      <a:pt x="3128" y="815"/>
                    </a:lnTo>
                    <a:lnTo>
                      <a:pt x="3128" y="814"/>
                    </a:lnTo>
                    <a:lnTo>
                      <a:pt x="3128" y="816"/>
                    </a:lnTo>
                    <a:lnTo>
                      <a:pt x="3129" y="816"/>
                    </a:lnTo>
                    <a:lnTo>
                      <a:pt x="3129" y="815"/>
                    </a:lnTo>
                    <a:lnTo>
                      <a:pt x="3131" y="815"/>
                    </a:lnTo>
                    <a:lnTo>
                      <a:pt x="3131" y="811"/>
                    </a:lnTo>
                    <a:lnTo>
                      <a:pt x="3131" y="810"/>
                    </a:lnTo>
                    <a:lnTo>
                      <a:pt x="3132" y="809"/>
                    </a:lnTo>
                    <a:lnTo>
                      <a:pt x="3132" y="809"/>
                    </a:lnTo>
                    <a:lnTo>
                      <a:pt x="3132" y="809"/>
                    </a:lnTo>
                    <a:lnTo>
                      <a:pt x="3133" y="807"/>
                    </a:lnTo>
                    <a:lnTo>
                      <a:pt x="3133" y="807"/>
                    </a:lnTo>
                    <a:lnTo>
                      <a:pt x="3133" y="807"/>
                    </a:lnTo>
                    <a:lnTo>
                      <a:pt x="3134" y="810"/>
                    </a:lnTo>
                    <a:lnTo>
                      <a:pt x="3134" y="810"/>
                    </a:lnTo>
                    <a:lnTo>
                      <a:pt x="3135" y="810"/>
                    </a:lnTo>
                    <a:lnTo>
                      <a:pt x="3135" y="811"/>
                    </a:lnTo>
                    <a:lnTo>
                      <a:pt x="3135" y="812"/>
                    </a:lnTo>
                    <a:lnTo>
                      <a:pt x="3136" y="815"/>
                    </a:lnTo>
                    <a:lnTo>
                      <a:pt x="3136" y="814"/>
                    </a:lnTo>
                    <a:lnTo>
                      <a:pt x="3136" y="813"/>
                    </a:lnTo>
                    <a:lnTo>
                      <a:pt x="3137" y="812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4" name="Line 12"/>
              <p:cNvSpPr>
                <a:spLocks noChangeShapeType="1"/>
              </p:cNvSpPr>
              <p:nvPr/>
            </p:nvSpPr>
            <p:spPr bwMode="auto">
              <a:xfrm>
                <a:off x="8136881" y="3460392"/>
                <a:ext cx="1588" cy="0"/>
              </a:xfrm>
              <a:prstGeom prst="line">
                <a:avLst/>
              </a:pr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" name="Line 13"/>
              <p:cNvSpPr>
                <a:spLocks noChangeShapeType="1"/>
              </p:cNvSpPr>
              <p:nvPr/>
            </p:nvSpPr>
            <p:spPr bwMode="auto">
              <a:xfrm>
                <a:off x="8136881" y="3460392"/>
                <a:ext cx="1588" cy="0"/>
              </a:xfrm>
              <a:prstGeom prst="line">
                <a:avLst/>
              </a:pr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36" name="Gruppieren 35"/>
              <p:cNvGrpSpPr/>
              <p:nvPr/>
            </p:nvGrpSpPr>
            <p:grpSpPr>
              <a:xfrm>
                <a:off x="6024685" y="3858418"/>
                <a:ext cx="2232248" cy="944796"/>
                <a:chOff x="1619672" y="4005064"/>
                <a:chExt cx="2232248" cy="944796"/>
              </a:xfrm>
            </p:grpSpPr>
            <p:grpSp>
              <p:nvGrpSpPr>
                <p:cNvPr id="37" name="Gruppieren 36"/>
                <p:cNvGrpSpPr/>
                <p:nvPr/>
              </p:nvGrpSpPr>
              <p:grpSpPr>
                <a:xfrm>
                  <a:off x="1619672" y="4005064"/>
                  <a:ext cx="1302091" cy="504056"/>
                  <a:chOff x="1619672" y="4005064"/>
                  <a:chExt cx="1302091" cy="504056"/>
                </a:xfrm>
              </p:grpSpPr>
              <p:cxnSp>
                <p:nvCxnSpPr>
                  <p:cNvPr id="40" name="Gerade Verbindung 39"/>
                  <p:cNvCxnSpPr/>
                  <p:nvPr/>
                </p:nvCxnSpPr>
                <p:spPr>
                  <a:xfrm>
                    <a:off x="1619672" y="4509120"/>
                    <a:ext cx="129614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Gerade Verbindung 40"/>
                  <p:cNvCxnSpPr/>
                  <p:nvPr/>
                </p:nvCxnSpPr>
                <p:spPr>
                  <a:xfrm>
                    <a:off x="2921763" y="4005064"/>
                    <a:ext cx="0" cy="50405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feld 37"/>
                <p:cNvSpPr txBox="1"/>
                <p:nvPr/>
              </p:nvSpPr>
              <p:spPr>
                <a:xfrm>
                  <a:off x="2987824" y="4077072"/>
                  <a:ext cx="8640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/>
                    <a:t>20 mV</a:t>
                  </a:r>
                  <a:endParaRPr lang="de-DE" dirty="0"/>
                </a:p>
              </p:txBody>
            </p:sp>
            <p:sp>
              <p:nvSpPr>
                <p:cNvPr id="39" name="Textfeld 38"/>
                <p:cNvSpPr txBox="1"/>
                <p:nvPr/>
              </p:nvSpPr>
              <p:spPr>
                <a:xfrm>
                  <a:off x="1979712" y="4580528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/>
                    <a:t>0.2 s</a:t>
                  </a:r>
                  <a:endParaRPr lang="de-DE" dirty="0"/>
                </a:p>
              </p:txBody>
            </p:sp>
          </p:grpSp>
          <p:sp>
            <p:nvSpPr>
              <p:cNvPr id="42" name="Textfeld 41"/>
              <p:cNvSpPr txBox="1"/>
              <p:nvPr/>
            </p:nvSpPr>
            <p:spPr>
              <a:xfrm>
                <a:off x="1616073" y="2013667"/>
                <a:ext cx="748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/>
                  <a:t>D</a:t>
                </a:r>
                <a:endParaRPr lang="de-DE" b="1" dirty="0"/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>
            <a:xfrm>
              <a:off x="2936929" y="2328368"/>
              <a:ext cx="2257" cy="3304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/>
            <p:nvPr/>
          </p:nvCxnSpPr>
          <p:spPr>
            <a:xfrm>
              <a:off x="4207977" y="2328368"/>
              <a:ext cx="2257" cy="3304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feld 45"/>
            <p:cNvSpPr txBox="1"/>
            <p:nvPr/>
          </p:nvSpPr>
          <p:spPr>
            <a:xfrm>
              <a:off x="2812624" y="2020590"/>
              <a:ext cx="2531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1</a:t>
              </a:r>
              <a:endParaRPr lang="de-DE" sz="1400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61346" y="2012101"/>
              <a:ext cx="2531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2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47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6389291" y="5589240"/>
            <a:ext cx="2232248" cy="944796"/>
            <a:chOff x="1619672" y="4005064"/>
            <a:chExt cx="2232248" cy="944796"/>
          </a:xfrm>
        </p:grpSpPr>
        <p:grpSp>
          <p:nvGrpSpPr>
            <p:cNvPr id="4" name="Gruppieren 3"/>
            <p:cNvGrpSpPr/>
            <p:nvPr/>
          </p:nvGrpSpPr>
          <p:grpSpPr>
            <a:xfrm>
              <a:off x="1619672" y="4005064"/>
              <a:ext cx="1302091" cy="504056"/>
              <a:chOff x="1619672" y="4005064"/>
              <a:chExt cx="1302091" cy="504056"/>
            </a:xfrm>
          </p:grpSpPr>
          <p:cxnSp>
            <p:nvCxnSpPr>
              <p:cNvPr id="7" name="Gerade Verbindung 6"/>
              <p:cNvCxnSpPr/>
              <p:nvPr/>
            </p:nvCxnSpPr>
            <p:spPr>
              <a:xfrm>
                <a:off x="1619672" y="4509120"/>
                <a:ext cx="12961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/>
              <p:cNvCxnSpPr/>
              <p:nvPr/>
            </p:nvCxnSpPr>
            <p:spPr>
              <a:xfrm>
                <a:off x="2921763" y="4005064"/>
                <a:ext cx="0" cy="5040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feld 4"/>
            <p:cNvSpPr txBox="1"/>
            <p:nvPr/>
          </p:nvSpPr>
          <p:spPr>
            <a:xfrm>
              <a:off x="2987824" y="407707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20 mV</a:t>
              </a:r>
              <a:endParaRPr lang="de-DE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979712" y="458052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0.2 s</a:t>
              </a:r>
              <a:endParaRPr lang="de-DE" dirty="0"/>
            </a:p>
          </p:txBody>
        </p:sp>
      </p:grpSp>
      <p:sp>
        <p:nvSpPr>
          <p:cNvPr id="12" name="Freeform 8"/>
          <p:cNvSpPr>
            <a:spLocks/>
          </p:cNvSpPr>
          <p:nvPr/>
        </p:nvSpPr>
        <p:spPr bwMode="auto">
          <a:xfrm>
            <a:off x="1616075" y="2430463"/>
            <a:ext cx="1511300" cy="977900"/>
          </a:xfrm>
          <a:custGeom>
            <a:avLst/>
            <a:gdLst>
              <a:gd name="T0" fmla="*/ 14 w 952"/>
              <a:gd name="T1" fmla="*/ 596 h 616"/>
              <a:gd name="T2" fmla="*/ 29 w 952"/>
              <a:gd name="T3" fmla="*/ 597 h 616"/>
              <a:gd name="T4" fmla="*/ 45 w 952"/>
              <a:gd name="T5" fmla="*/ 614 h 616"/>
              <a:gd name="T6" fmla="*/ 59 w 952"/>
              <a:gd name="T7" fmla="*/ 608 h 616"/>
              <a:gd name="T8" fmla="*/ 75 w 952"/>
              <a:gd name="T9" fmla="*/ 605 h 616"/>
              <a:gd name="T10" fmla="*/ 90 w 952"/>
              <a:gd name="T11" fmla="*/ 598 h 616"/>
              <a:gd name="T12" fmla="*/ 105 w 952"/>
              <a:gd name="T13" fmla="*/ 598 h 616"/>
              <a:gd name="T14" fmla="*/ 120 w 952"/>
              <a:gd name="T15" fmla="*/ 601 h 616"/>
              <a:gd name="T16" fmla="*/ 136 w 952"/>
              <a:gd name="T17" fmla="*/ 600 h 616"/>
              <a:gd name="T18" fmla="*/ 150 w 952"/>
              <a:gd name="T19" fmla="*/ 597 h 616"/>
              <a:gd name="T20" fmla="*/ 165 w 952"/>
              <a:gd name="T21" fmla="*/ 592 h 616"/>
              <a:gd name="T22" fmla="*/ 181 w 952"/>
              <a:gd name="T23" fmla="*/ 591 h 616"/>
              <a:gd name="T24" fmla="*/ 195 w 952"/>
              <a:gd name="T25" fmla="*/ 596 h 616"/>
              <a:gd name="T26" fmla="*/ 211 w 952"/>
              <a:gd name="T27" fmla="*/ 595 h 616"/>
              <a:gd name="T28" fmla="*/ 226 w 952"/>
              <a:gd name="T29" fmla="*/ 590 h 616"/>
              <a:gd name="T30" fmla="*/ 241 w 952"/>
              <a:gd name="T31" fmla="*/ 588 h 616"/>
              <a:gd name="T32" fmla="*/ 256 w 952"/>
              <a:gd name="T33" fmla="*/ 590 h 616"/>
              <a:gd name="T34" fmla="*/ 272 w 952"/>
              <a:gd name="T35" fmla="*/ 589 h 616"/>
              <a:gd name="T36" fmla="*/ 286 w 952"/>
              <a:gd name="T37" fmla="*/ 592 h 616"/>
              <a:gd name="T38" fmla="*/ 302 w 952"/>
              <a:gd name="T39" fmla="*/ 589 h 616"/>
              <a:gd name="T40" fmla="*/ 317 w 952"/>
              <a:gd name="T41" fmla="*/ 587 h 616"/>
              <a:gd name="T42" fmla="*/ 332 w 952"/>
              <a:gd name="T43" fmla="*/ 582 h 616"/>
              <a:gd name="T44" fmla="*/ 347 w 952"/>
              <a:gd name="T45" fmla="*/ 585 h 616"/>
              <a:gd name="T46" fmla="*/ 363 w 952"/>
              <a:gd name="T47" fmla="*/ 585 h 616"/>
              <a:gd name="T48" fmla="*/ 377 w 952"/>
              <a:gd name="T49" fmla="*/ 587 h 616"/>
              <a:gd name="T50" fmla="*/ 393 w 952"/>
              <a:gd name="T51" fmla="*/ 580 h 616"/>
              <a:gd name="T52" fmla="*/ 408 w 952"/>
              <a:gd name="T53" fmla="*/ 588 h 616"/>
              <a:gd name="T54" fmla="*/ 424 w 952"/>
              <a:gd name="T55" fmla="*/ 580 h 616"/>
              <a:gd name="T56" fmla="*/ 438 w 952"/>
              <a:gd name="T57" fmla="*/ 581 h 616"/>
              <a:gd name="T58" fmla="*/ 454 w 952"/>
              <a:gd name="T59" fmla="*/ 594 h 616"/>
              <a:gd name="T60" fmla="*/ 469 w 952"/>
              <a:gd name="T61" fmla="*/ 595 h 616"/>
              <a:gd name="T62" fmla="*/ 484 w 952"/>
              <a:gd name="T63" fmla="*/ 592 h 616"/>
              <a:gd name="T64" fmla="*/ 499 w 952"/>
              <a:gd name="T65" fmla="*/ 589 h 616"/>
              <a:gd name="T66" fmla="*/ 515 w 952"/>
              <a:gd name="T67" fmla="*/ 590 h 616"/>
              <a:gd name="T68" fmla="*/ 529 w 952"/>
              <a:gd name="T69" fmla="*/ 595 h 616"/>
              <a:gd name="T70" fmla="*/ 545 w 952"/>
              <a:gd name="T71" fmla="*/ 595 h 616"/>
              <a:gd name="T72" fmla="*/ 560 w 952"/>
              <a:gd name="T73" fmla="*/ 591 h 616"/>
              <a:gd name="T74" fmla="*/ 575 w 952"/>
              <a:gd name="T75" fmla="*/ 595 h 616"/>
              <a:gd name="T76" fmla="*/ 590 w 952"/>
              <a:gd name="T77" fmla="*/ 590 h 616"/>
              <a:gd name="T78" fmla="*/ 606 w 952"/>
              <a:gd name="T79" fmla="*/ 594 h 616"/>
              <a:gd name="T80" fmla="*/ 620 w 952"/>
              <a:gd name="T81" fmla="*/ 594 h 616"/>
              <a:gd name="T82" fmla="*/ 636 w 952"/>
              <a:gd name="T83" fmla="*/ 588 h 616"/>
              <a:gd name="T84" fmla="*/ 651 w 952"/>
              <a:gd name="T85" fmla="*/ 589 h 616"/>
              <a:gd name="T86" fmla="*/ 666 w 952"/>
              <a:gd name="T87" fmla="*/ 596 h 616"/>
              <a:gd name="T88" fmla="*/ 681 w 952"/>
              <a:gd name="T89" fmla="*/ 594 h 616"/>
              <a:gd name="T90" fmla="*/ 697 w 952"/>
              <a:gd name="T91" fmla="*/ 597 h 616"/>
              <a:gd name="T92" fmla="*/ 711 w 952"/>
              <a:gd name="T93" fmla="*/ 594 h 616"/>
              <a:gd name="T94" fmla="*/ 726 w 952"/>
              <a:gd name="T95" fmla="*/ 601 h 616"/>
              <a:gd name="T96" fmla="*/ 742 w 952"/>
              <a:gd name="T97" fmla="*/ 590 h 616"/>
              <a:gd name="T98" fmla="*/ 756 w 952"/>
              <a:gd name="T99" fmla="*/ 590 h 616"/>
              <a:gd name="T100" fmla="*/ 772 w 952"/>
              <a:gd name="T101" fmla="*/ 598 h 616"/>
              <a:gd name="T102" fmla="*/ 787 w 952"/>
              <a:gd name="T103" fmla="*/ 597 h 616"/>
              <a:gd name="T104" fmla="*/ 802 w 952"/>
              <a:gd name="T105" fmla="*/ 597 h 616"/>
              <a:gd name="T106" fmla="*/ 817 w 952"/>
              <a:gd name="T107" fmla="*/ 595 h 616"/>
              <a:gd name="T108" fmla="*/ 833 w 952"/>
              <a:gd name="T109" fmla="*/ 560 h 616"/>
              <a:gd name="T110" fmla="*/ 847 w 952"/>
              <a:gd name="T111" fmla="*/ 501 h 616"/>
              <a:gd name="T112" fmla="*/ 863 w 952"/>
              <a:gd name="T113" fmla="*/ 470 h 616"/>
              <a:gd name="T114" fmla="*/ 878 w 952"/>
              <a:gd name="T115" fmla="*/ 419 h 616"/>
              <a:gd name="T116" fmla="*/ 894 w 952"/>
              <a:gd name="T117" fmla="*/ 376 h 616"/>
              <a:gd name="T118" fmla="*/ 908 w 952"/>
              <a:gd name="T119" fmla="*/ 332 h 616"/>
              <a:gd name="T120" fmla="*/ 924 w 952"/>
              <a:gd name="T121" fmla="*/ 298 h 616"/>
              <a:gd name="T122" fmla="*/ 939 w 952"/>
              <a:gd name="T123" fmla="*/ 257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52" h="616">
                <a:moveTo>
                  <a:pt x="0" y="603"/>
                </a:moveTo>
                <a:lnTo>
                  <a:pt x="0" y="604"/>
                </a:lnTo>
                <a:lnTo>
                  <a:pt x="0" y="601"/>
                </a:lnTo>
                <a:lnTo>
                  <a:pt x="1" y="599"/>
                </a:lnTo>
                <a:lnTo>
                  <a:pt x="1" y="598"/>
                </a:lnTo>
                <a:lnTo>
                  <a:pt x="1" y="598"/>
                </a:lnTo>
                <a:lnTo>
                  <a:pt x="2" y="597"/>
                </a:lnTo>
                <a:lnTo>
                  <a:pt x="2" y="598"/>
                </a:lnTo>
                <a:lnTo>
                  <a:pt x="2" y="599"/>
                </a:lnTo>
                <a:lnTo>
                  <a:pt x="3" y="598"/>
                </a:lnTo>
                <a:lnTo>
                  <a:pt x="3" y="597"/>
                </a:lnTo>
                <a:lnTo>
                  <a:pt x="4" y="597"/>
                </a:lnTo>
                <a:lnTo>
                  <a:pt x="4" y="596"/>
                </a:lnTo>
                <a:lnTo>
                  <a:pt x="4" y="595"/>
                </a:lnTo>
                <a:lnTo>
                  <a:pt x="5" y="595"/>
                </a:lnTo>
                <a:lnTo>
                  <a:pt x="5" y="595"/>
                </a:lnTo>
                <a:lnTo>
                  <a:pt x="5" y="595"/>
                </a:lnTo>
                <a:lnTo>
                  <a:pt x="6" y="596"/>
                </a:lnTo>
                <a:lnTo>
                  <a:pt x="6" y="598"/>
                </a:lnTo>
                <a:lnTo>
                  <a:pt x="6" y="601"/>
                </a:lnTo>
                <a:lnTo>
                  <a:pt x="7" y="603"/>
                </a:lnTo>
                <a:lnTo>
                  <a:pt x="7" y="601"/>
                </a:lnTo>
                <a:lnTo>
                  <a:pt x="9" y="600"/>
                </a:lnTo>
                <a:lnTo>
                  <a:pt x="9" y="601"/>
                </a:lnTo>
                <a:lnTo>
                  <a:pt x="9" y="599"/>
                </a:lnTo>
                <a:lnTo>
                  <a:pt x="10" y="599"/>
                </a:lnTo>
                <a:lnTo>
                  <a:pt x="10" y="599"/>
                </a:lnTo>
                <a:lnTo>
                  <a:pt x="10" y="597"/>
                </a:lnTo>
                <a:lnTo>
                  <a:pt x="11" y="597"/>
                </a:lnTo>
                <a:lnTo>
                  <a:pt x="11" y="597"/>
                </a:lnTo>
                <a:lnTo>
                  <a:pt x="11" y="597"/>
                </a:lnTo>
                <a:lnTo>
                  <a:pt x="12" y="597"/>
                </a:lnTo>
                <a:lnTo>
                  <a:pt x="12" y="596"/>
                </a:lnTo>
                <a:lnTo>
                  <a:pt x="13" y="597"/>
                </a:lnTo>
                <a:lnTo>
                  <a:pt x="13" y="598"/>
                </a:lnTo>
                <a:lnTo>
                  <a:pt x="13" y="597"/>
                </a:lnTo>
                <a:lnTo>
                  <a:pt x="14" y="596"/>
                </a:lnTo>
                <a:lnTo>
                  <a:pt x="14" y="597"/>
                </a:lnTo>
                <a:lnTo>
                  <a:pt x="14" y="595"/>
                </a:lnTo>
                <a:lnTo>
                  <a:pt x="15" y="597"/>
                </a:lnTo>
                <a:lnTo>
                  <a:pt x="15" y="596"/>
                </a:lnTo>
                <a:lnTo>
                  <a:pt x="15" y="596"/>
                </a:lnTo>
                <a:lnTo>
                  <a:pt x="16" y="595"/>
                </a:lnTo>
                <a:lnTo>
                  <a:pt x="16" y="595"/>
                </a:lnTo>
                <a:lnTo>
                  <a:pt x="18" y="597"/>
                </a:lnTo>
                <a:lnTo>
                  <a:pt x="18" y="596"/>
                </a:lnTo>
                <a:lnTo>
                  <a:pt x="18" y="595"/>
                </a:lnTo>
                <a:lnTo>
                  <a:pt x="19" y="596"/>
                </a:lnTo>
                <a:lnTo>
                  <a:pt x="19" y="597"/>
                </a:lnTo>
                <a:lnTo>
                  <a:pt x="19" y="597"/>
                </a:lnTo>
                <a:lnTo>
                  <a:pt x="20" y="596"/>
                </a:lnTo>
                <a:lnTo>
                  <a:pt x="20" y="595"/>
                </a:lnTo>
                <a:lnTo>
                  <a:pt x="20" y="595"/>
                </a:lnTo>
                <a:lnTo>
                  <a:pt x="21" y="596"/>
                </a:lnTo>
                <a:lnTo>
                  <a:pt x="21" y="598"/>
                </a:lnTo>
                <a:lnTo>
                  <a:pt x="22" y="600"/>
                </a:lnTo>
                <a:lnTo>
                  <a:pt x="22" y="601"/>
                </a:lnTo>
                <a:lnTo>
                  <a:pt x="22" y="603"/>
                </a:lnTo>
                <a:lnTo>
                  <a:pt x="23" y="601"/>
                </a:lnTo>
                <a:lnTo>
                  <a:pt x="23" y="601"/>
                </a:lnTo>
                <a:lnTo>
                  <a:pt x="23" y="601"/>
                </a:lnTo>
                <a:lnTo>
                  <a:pt x="24" y="601"/>
                </a:lnTo>
                <a:lnTo>
                  <a:pt x="24" y="603"/>
                </a:lnTo>
                <a:lnTo>
                  <a:pt x="24" y="603"/>
                </a:lnTo>
                <a:lnTo>
                  <a:pt x="25" y="603"/>
                </a:lnTo>
                <a:lnTo>
                  <a:pt x="25" y="604"/>
                </a:lnTo>
                <a:lnTo>
                  <a:pt x="27" y="603"/>
                </a:lnTo>
                <a:lnTo>
                  <a:pt x="27" y="601"/>
                </a:lnTo>
                <a:lnTo>
                  <a:pt x="27" y="601"/>
                </a:lnTo>
                <a:lnTo>
                  <a:pt x="28" y="598"/>
                </a:lnTo>
                <a:lnTo>
                  <a:pt x="28" y="597"/>
                </a:lnTo>
                <a:lnTo>
                  <a:pt x="28" y="597"/>
                </a:lnTo>
                <a:lnTo>
                  <a:pt x="29" y="597"/>
                </a:lnTo>
                <a:lnTo>
                  <a:pt x="29" y="597"/>
                </a:lnTo>
                <a:lnTo>
                  <a:pt x="29" y="596"/>
                </a:lnTo>
                <a:lnTo>
                  <a:pt x="30" y="595"/>
                </a:lnTo>
                <a:lnTo>
                  <a:pt x="30" y="594"/>
                </a:lnTo>
                <a:lnTo>
                  <a:pt x="31" y="596"/>
                </a:lnTo>
                <a:lnTo>
                  <a:pt x="31" y="598"/>
                </a:lnTo>
                <a:lnTo>
                  <a:pt x="31" y="600"/>
                </a:lnTo>
                <a:lnTo>
                  <a:pt x="32" y="604"/>
                </a:lnTo>
                <a:lnTo>
                  <a:pt x="32" y="605"/>
                </a:lnTo>
                <a:lnTo>
                  <a:pt x="32" y="606"/>
                </a:lnTo>
                <a:lnTo>
                  <a:pt x="33" y="607"/>
                </a:lnTo>
                <a:lnTo>
                  <a:pt x="33" y="606"/>
                </a:lnTo>
                <a:lnTo>
                  <a:pt x="33" y="608"/>
                </a:lnTo>
                <a:lnTo>
                  <a:pt x="34" y="608"/>
                </a:lnTo>
                <a:lnTo>
                  <a:pt x="34" y="608"/>
                </a:lnTo>
                <a:lnTo>
                  <a:pt x="36" y="608"/>
                </a:lnTo>
                <a:lnTo>
                  <a:pt x="36" y="612"/>
                </a:lnTo>
                <a:lnTo>
                  <a:pt x="36" y="613"/>
                </a:lnTo>
                <a:lnTo>
                  <a:pt x="37" y="613"/>
                </a:lnTo>
                <a:lnTo>
                  <a:pt x="37" y="614"/>
                </a:lnTo>
                <a:lnTo>
                  <a:pt x="37" y="614"/>
                </a:lnTo>
                <a:lnTo>
                  <a:pt x="38" y="612"/>
                </a:lnTo>
                <a:lnTo>
                  <a:pt x="38" y="612"/>
                </a:lnTo>
                <a:lnTo>
                  <a:pt x="38" y="610"/>
                </a:lnTo>
                <a:lnTo>
                  <a:pt x="39" y="609"/>
                </a:lnTo>
                <a:lnTo>
                  <a:pt x="39" y="610"/>
                </a:lnTo>
                <a:lnTo>
                  <a:pt x="40" y="609"/>
                </a:lnTo>
                <a:lnTo>
                  <a:pt x="40" y="610"/>
                </a:lnTo>
                <a:lnTo>
                  <a:pt x="40" y="610"/>
                </a:lnTo>
                <a:lnTo>
                  <a:pt x="41" y="612"/>
                </a:lnTo>
                <a:lnTo>
                  <a:pt x="41" y="613"/>
                </a:lnTo>
                <a:lnTo>
                  <a:pt x="41" y="612"/>
                </a:lnTo>
                <a:lnTo>
                  <a:pt x="42" y="613"/>
                </a:lnTo>
                <a:lnTo>
                  <a:pt x="42" y="613"/>
                </a:lnTo>
                <a:lnTo>
                  <a:pt x="43" y="614"/>
                </a:lnTo>
                <a:lnTo>
                  <a:pt x="43" y="615"/>
                </a:lnTo>
                <a:lnTo>
                  <a:pt x="43" y="614"/>
                </a:lnTo>
                <a:lnTo>
                  <a:pt x="45" y="614"/>
                </a:lnTo>
                <a:lnTo>
                  <a:pt x="45" y="613"/>
                </a:lnTo>
                <a:lnTo>
                  <a:pt x="45" y="612"/>
                </a:lnTo>
                <a:lnTo>
                  <a:pt x="46" y="610"/>
                </a:lnTo>
                <a:lnTo>
                  <a:pt x="46" y="610"/>
                </a:lnTo>
                <a:lnTo>
                  <a:pt x="46" y="612"/>
                </a:lnTo>
                <a:lnTo>
                  <a:pt x="47" y="612"/>
                </a:lnTo>
                <a:lnTo>
                  <a:pt x="47" y="610"/>
                </a:lnTo>
                <a:lnTo>
                  <a:pt x="48" y="612"/>
                </a:lnTo>
                <a:lnTo>
                  <a:pt x="48" y="613"/>
                </a:lnTo>
                <a:lnTo>
                  <a:pt x="48" y="613"/>
                </a:lnTo>
                <a:lnTo>
                  <a:pt x="49" y="613"/>
                </a:lnTo>
                <a:lnTo>
                  <a:pt x="49" y="614"/>
                </a:lnTo>
                <a:lnTo>
                  <a:pt x="49" y="613"/>
                </a:lnTo>
                <a:lnTo>
                  <a:pt x="50" y="613"/>
                </a:lnTo>
                <a:lnTo>
                  <a:pt x="50" y="614"/>
                </a:lnTo>
                <a:lnTo>
                  <a:pt x="50" y="614"/>
                </a:lnTo>
                <a:lnTo>
                  <a:pt x="51" y="612"/>
                </a:lnTo>
                <a:lnTo>
                  <a:pt x="51" y="608"/>
                </a:lnTo>
                <a:lnTo>
                  <a:pt x="52" y="608"/>
                </a:lnTo>
                <a:lnTo>
                  <a:pt x="52" y="608"/>
                </a:lnTo>
                <a:lnTo>
                  <a:pt x="52" y="609"/>
                </a:lnTo>
                <a:lnTo>
                  <a:pt x="54" y="612"/>
                </a:lnTo>
                <a:lnTo>
                  <a:pt x="54" y="612"/>
                </a:lnTo>
                <a:lnTo>
                  <a:pt x="54" y="614"/>
                </a:lnTo>
                <a:lnTo>
                  <a:pt x="55" y="616"/>
                </a:lnTo>
                <a:lnTo>
                  <a:pt x="55" y="616"/>
                </a:lnTo>
                <a:lnTo>
                  <a:pt x="55" y="614"/>
                </a:lnTo>
                <a:lnTo>
                  <a:pt x="56" y="612"/>
                </a:lnTo>
                <a:lnTo>
                  <a:pt x="56" y="610"/>
                </a:lnTo>
                <a:lnTo>
                  <a:pt x="57" y="609"/>
                </a:lnTo>
                <a:lnTo>
                  <a:pt x="57" y="610"/>
                </a:lnTo>
                <a:lnTo>
                  <a:pt x="57" y="609"/>
                </a:lnTo>
                <a:lnTo>
                  <a:pt x="58" y="608"/>
                </a:lnTo>
                <a:lnTo>
                  <a:pt x="58" y="606"/>
                </a:lnTo>
                <a:lnTo>
                  <a:pt x="58" y="607"/>
                </a:lnTo>
                <a:lnTo>
                  <a:pt x="59" y="606"/>
                </a:lnTo>
                <a:lnTo>
                  <a:pt x="59" y="608"/>
                </a:lnTo>
                <a:lnTo>
                  <a:pt x="59" y="609"/>
                </a:lnTo>
                <a:lnTo>
                  <a:pt x="60" y="609"/>
                </a:lnTo>
                <a:lnTo>
                  <a:pt x="60" y="609"/>
                </a:lnTo>
                <a:lnTo>
                  <a:pt x="61" y="606"/>
                </a:lnTo>
                <a:lnTo>
                  <a:pt x="61" y="608"/>
                </a:lnTo>
                <a:lnTo>
                  <a:pt x="61" y="609"/>
                </a:lnTo>
                <a:lnTo>
                  <a:pt x="63" y="609"/>
                </a:lnTo>
                <a:lnTo>
                  <a:pt x="63" y="609"/>
                </a:lnTo>
                <a:lnTo>
                  <a:pt x="63" y="610"/>
                </a:lnTo>
                <a:lnTo>
                  <a:pt x="64" y="610"/>
                </a:lnTo>
                <a:lnTo>
                  <a:pt x="64" y="610"/>
                </a:lnTo>
                <a:lnTo>
                  <a:pt x="64" y="609"/>
                </a:lnTo>
                <a:lnTo>
                  <a:pt x="65" y="609"/>
                </a:lnTo>
                <a:lnTo>
                  <a:pt x="65" y="608"/>
                </a:lnTo>
                <a:lnTo>
                  <a:pt x="66" y="608"/>
                </a:lnTo>
                <a:lnTo>
                  <a:pt x="66" y="608"/>
                </a:lnTo>
                <a:lnTo>
                  <a:pt x="66" y="606"/>
                </a:lnTo>
                <a:lnTo>
                  <a:pt x="67" y="608"/>
                </a:lnTo>
                <a:lnTo>
                  <a:pt x="67" y="606"/>
                </a:lnTo>
                <a:lnTo>
                  <a:pt x="67" y="605"/>
                </a:lnTo>
                <a:lnTo>
                  <a:pt x="68" y="604"/>
                </a:lnTo>
                <a:lnTo>
                  <a:pt x="68" y="604"/>
                </a:lnTo>
                <a:lnTo>
                  <a:pt x="68" y="605"/>
                </a:lnTo>
                <a:lnTo>
                  <a:pt x="69" y="609"/>
                </a:lnTo>
                <a:lnTo>
                  <a:pt x="69" y="610"/>
                </a:lnTo>
                <a:lnTo>
                  <a:pt x="70" y="609"/>
                </a:lnTo>
                <a:lnTo>
                  <a:pt x="70" y="610"/>
                </a:lnTo>
                <a:lnTo>
                  <a:pt x="70" y="610"/>
                </a:lnTo>
                <a:lnTo>
                  <a:pt x="72" y="612"/>
                </a:lnTo>
                <a:lnTo>
                  <a:pt x="72" y="610"/>
                </a:lnTo>
                <a:lnTo>
                  <a:pt x="72" y="608"/>
                </a:lnTo>
                <a:lnTo>
                  <a:pt x="73" y="608"/>
                </a:lnTo>
                <a:lnTo>
                  <a:pt x="73" y="605"/>
                </a:lnTo>
                <a:lnTo>
                  <a:pt x="73" y="605"/>
                </a:lnTo>
                <a:lnTo>
                  <a:pt x="74" y="604"/>
                </a:lnTo>
                <a:lnTo>
                  <a:pt x="74" y="604"/>
                </a:lnTo>
                <a:lnTo>
                  <a:pt x="75" y="605"/>
                </a:lnTo>
                <a:lnTo>
                  <a:pt x="75" y="605"/>
                </a:lnTo>
                <a:lnTo>
                  <a:pt x="75" y="605"/>
                </a:lnTo>
                <a:lnTo>
                  <a:pt x="76" y="603"/>
                </a:lnTo>
                <a:lnTo>
                  <a:pt x="76" y="600"/>
                </a:lnTo>
                <a:lnTo>
                  <a:pt x="76" y="598"/>
                </a:lnTo>
                <a:lnTo>
                  <a:pt x="77" y="598"/>
                </a:lnTo>
                <a:lnTo>
                  <a:pt x="77" y="599"/>
                </a:lnTo>
                <a:lnTo>
                  <a:pt x="77" y="599"/>
                </a:lnTo>
                <a:lnTo>
                  <a:pt x="78" y="598"/>
                </a:lnTo>
                <a:lnTo>
                  <a:pt x="78" y="599"/>
                </a:lnTo>
                <a:lnTo>
                  <a:pt x="79" y="601"/>
                </a:lnTo>
                <a:lnTo>
                  <a:pt x="79" y="603"/>
                </a:lnTo>
                <a:lnTo>
                  <a:pt x="79" y="605"/>
                </a:lnTo>
                <a:lnTo>
                  <a:pt x="81" y="608"/>
                </a:lnTo>
                <a:lnTo>
                  <a:pt x="81" y="608"/>
                </a:lnTo>
                <a:lnTo>
                  <a:pt x="81" y="608"/>
                </a:lnTo>
                <a:lnTo>
                  <a:pt x="82" y="607"/>
                </a:lnTo>
                <a:lnTo>
                  <a:pt x="82" y="606"/>
                </a:lnTo>
                <a:lnTo>
                  <a:pt x="82" y="604"/>
                </a:lnTo>
                <a:lnTo>
                  <a:pt x="83" y="601"/>
                </a:lnTo>
                <a:lnTo>
                  <a:pt x="83" y="600"/>
                </a:lnTo>
                <a:lnTo>
                  <a:pt x="84" y="601"/>
                </a:lnTo>
                <a:lnTo>
                  <a:pt x="84" y="599"/>
                </a:lnTo>
                <a:lnTo>
                  <a:pt x="84" y="598"/>
                </a:lnTo>
                <a:lnTo>
                  <a:pt x="85" y="598"/>
                </a:lnTo>
                <a:lnTo>
                  <a:pt x="85" y="601"/>
                </a:lnTo>
                <a:lnTo>
                  <a:pt x="85" y="600"/>
                </a:lnTo>
                <a:lnTo>
                  <a:pt x="86" y="600"/>
                </a:lnTo>
                <a:lnTo>
                  <a:pt x="86" y="600"/>
                </a:lnTo>
                <a:lnTo>
                  <a:pt x="87" y="600"/>
                </a:lnTo>
                <a:lnTo>
                  <a:pt x="87" y="601"/>
                </a:lnTo>
                <a:lnTo>
                  <a:pt x="87" y="601"/>
                </a:lnTo>
                <a:lnTo>
                  <a:pt x="88" y="601"/>
                </a:lnTo>
                <a:lnTo>
                  <a:pt x="88" y="603"/>
                </a:lnTo>
                <a:lnTo>
                  <a:pt x="88" y="601"/>
                </a:lnTo>
                <a:lnTo>
                  <a:pt x="90" y="601"/>
                </a:lnTo>
                <a:lnTo>
                  <a:pt x="90" y="598"/>
                </a:lnTo>
                <a:lnTo>
                  <a:pt x="90" y="598"/>
                </a:lnTo>
                <a:lnTo>
                  <a:pt x="91" y="597"/>
                </a:lnTo>
                <a:lnTo>
                  <a:pt x="91" y="598"/>
                </a:lnTo>
                <a:lnTo>
                  <a:pt x="92" y="599"/>
                </a:lnTo>
                <a:lnTo>
                  <a:pt x="92" y="599"/>
                </a:lnTo>
                <a:lnTo>
                  <a:pt x="92" y="601"/>
                </a:lnTo>
                <a:lnTo>
                  <a:pt x="93" y="600"/>
                </a:lnTo>
                <a:lnTo>
                  <a:pt x="93" y="604"/>
                </a:lnTo>
                <a:lnTo>
                  <a:pt x="93" y="601"/>
                </a:lnTo>
                <a:lnTo>
                  <a:pt x="94" y="601"/>
                </a:lnTo>
                <a:lnTo>
                  <a:pt x="94" y="601"/>
                </a:lnTo>
                <a:lnTo>
                  <a:pt x="94" y="603"/>
                </a:lnTo>
                <a:lnTo>
                  <a:pt x="95" y="604"/>
                </a:lnTo>
                <a:lnTo>
                  <a:pt x="95" y="604"/>
                </a:lnTo>
                <a:lnTo>
                  <a:pt x="96" y="603"/>
                </a:lnTo>
                <a:lnTo>
                  <a:pt x="96" y="600"/>
                </a:lnTo>
                <a:lnTo>
                  <a:pt x="96" y="601"/>
                </a:lnTo>
                <a:lnTo>
                  <a:pt x="97" y="600"/>
                </a:lnTo>
                <a:lnTo>
                  <a:pt x="97" y="601"/>
                </a:lnTo>
                <a:lnTo>
                  <a:pt x="97" y="604"/>
                </a:lnTo>
                <a:lnTo>
                  <a:pt x="99" y="605"/>
                </a:lnTo>
                <a:lnTo>
                  <a:pt x="99" y="605"/>
                </a:lnTo>
                <a:lnTo>
                  <a:pt x="99" y="605"/>
                </a:lnTo>
                <a:lnTo>
                  <a:pt x="100" y="604"/>
                </a:lnTo>
                <a:lnTo>
                  <a:pt x="100" y="605"/>
                </a:lnTo>
                <a:lnTo>
                  <a:pt x="101" y="604"/>
                </a:lnTo>
                <a:lnTo>
                  <a:pt x="101" y="604"/>
                </a:lnTo>
                <a:lnTo>
                  <a:pt x="101" y="603"/>
                </a:lnTo>
                <a:lnTo>
                  <a:pt x="102" y="603"/>
                </a:lnTo>
                <a:lnTo>
                  <a:pt x="102" y="603"/>
                </a:lnTo>
                <a:lnTo>
                  <a:pt x="102" y="604"/>
                </a:lnTo>
                <a:lnTo>
                  <a:pt x="103" y="605"/>
                </a:lnTo>
                <a:lnTo>
                  <a:pt x="103" y="603"/>
                </a:lnTo>
                <a:lnTo>
                  <a:pt x="103" y="603"/>
                </a:lnTo>
                <a:lnTo>
                  <a:pt x="104" y="601"/>
                </a:lnTo>
                <a:lnTo>
                  <a:pt x="104" y="600"/>
                </a:lnTo>
                <a:lnTo>
                  <a:pt x="105" y="598"/>
                </a:lnTo>
                <a:lnTo>
                  <a:pt x="105" y="598"/>
                </a:lnTo>
                <a:lnTo>
                  <a:pt x="105" y="600"/>
                </a:lnTo>
                <a:lnTo>
                  <a:pt x="106" y="600"/>
                </a:lnTo>
                <a:lnTo>
                  <a:pt x="106" y="601"/>
                </a:lnTo>
                <a:lnTo>
                  <a:pt x="106" y="601"/>
                </a:lnTo>
                <a:lnTo>
                  <a:pt x="108" y="598"/>
                </a:lnTo>
                <a:lnTo>
                  <a:pt x="108" y="597"/>
                </a:lnTo>
                <a:lnTo>
                  <a:pt x="108" y="599"/>
                </a:lnTo>
                <a:lnTo>
                  <a:pt x="109" y="598"/>
                </a:lnTo>
                <a:lnTo>
                  <a:pt x="109" y="598"/>
                </a:lnTo>
                <a:lnTo>
                  <a:pt x="110" y="596"/>
                </a:lnTo>
                <a:lnTo>
                  <a:pt x="110" y="596"/>
                </a:lnTo>
                <a:lnTo>
                  <a:pt x="110" y="595"/>
                </a:lnTo>
                <a:lnTo>
                  <a:pt x="111" y="595"/>
                </a:lnTo>
                <a:lnTo>
                  <a:pt x="111" y="596"/>
                </a:lnTo>
                <a:lnTo>
                  <a:pt x="111" y="596"/>
                </a:lnTo>
                <a:lnTo>
                  <a:pt x="112" y="597"/>
                </a:lnTo>
                <a:lnTo>
                  <a:pt x="112" y="596"/>
                </a:lnTo>
                <a:lnTo>
                  <a:pt x="112" y="597"/>
                </a:lnTo>
                <a:lnTo>
                  <a:pt x="113" y="597"/>
                </a:lnTo>
                <a:lnTo>
                  <a:pt x="113" y="598"/>
                </a:lnTo>
                <a:lnTo>
                  <a:pt x="114" y="599"/>
                </a:lnTo>
                <a:lnTo>
                  <a:pt x="114" y="599"/>
                </a:lnTo>
                <a:lnTo>
                  <a:pt x="114" y="599"/>
                </a:lnTo>
                <a:lnTo>
                  <a:pt x="115" y="600"/>
                </a:lnTo>
                <a:lnTo>
                  <a:pt x="115" y="601"/>
                </a:lnTo>
                <a:lnTo>
                  <a:pt x="115" y="601"/>
                </a:lnTo>
                <a:lnTo>
                  <a:pt x="117" y="604"/>
                </a:lnTo>
                <a:lnTo>
                  <a:pt x="117" y="604"/>
                </a:lnTo>
                <a:lnTo>
                  <a:pt x="117" y="603"/>
                </a:lnTo>
                <a:lnTo>
                  <a:pt x="118" y="603"/>
                </a:lnTo>
                <a:lnTo>
                  <a:pt x="118" y="604"/>
                </a:lnTo>
                <a:lnTo>
                  <a:pt x="119" y="601"/>
                </a:lnTo>
                <a:lnTo>
                  <a:pt x="119" y="601"/>
                </a:lnTo>
                <a:lnTo>
                  <a:pt x="119" y="601"/>
                </a:lnTo>
                <a:lnTo>
                  <a:pt x="120" y="600"/>
                </a:lnTo>
                <a:lnTo>
                  <a:pt x="120" y="601"/>
                </a:lnTo>
                <a:lnTo>
                  <a:pt x="120" y="603"/>
                </a:lnTo>
                <a:lnTo>
                  <a:pt x="121" y="601"/>
                </a:lnTo>
                <a:lnTo>
                  <a:pt x="121" y="603"/>
                </a:lnTo>
                <a:lnTo>
                  <a:pt x="121" y="601"/>
                </a:lnTo>
                <a:lnTo>
                  <a:pt x="122" y="597"/>
                </a:lnTo>
                <a:lnTo>
                  <a:pt x="122" y="598"/>
                </a:lnTo>
                <a:lnTo>
                  <a:pt x="123" y="598"/>
                </a:lnTo>
                <a:lnTo>
                  <a:pt x="123" y="600"/>
                </a:lnTo>
                <a:lnTo>
                  <a:pt x="123" y="601"/>
                </a:lnTo>
                <a:lnTo>
                  <a:pt x="124" y="601"/>
                </a:lnTo>
                <a:lnTo>
                  <a:pt x="124" y="603"/>
                </a:lnTo>
                <a:lnTo>
                  <a:pt x="124" y="601"/>
                </a:lnTo>
                <a:lnTo>
                  <a:pt x="126" y="601"/>
                </a:lnTo>
                <a:lnTo>
                  <a:pt x="126" y="601"/>
                </a:lnTo>
                <a:lnTo>
                  <a:pt x="126" y="601"/>
                </a:lnTo>
                <a:lnTo>
                  <a:pt x="127" y="601"/>
                </a:lnTo>
                <a:lnTo>
                  <a:pt x="127" y="599"/>
                </a:lnTo>
                <a:lnTo>
                  <a:pt x="128" y="599"/>
                </a:lnTo>
                <a:lnTo>
                  <a:pt x="128" y="598"/>
                </a:lnTo>
                <a:lnTo>
                  <a:pt x="128" y="597"/>
                </a:lnTo>
                <a:lnTo>
                  <a:pt x="129" y="596"/>
                </a:lnTo>
                <a:lnTo>
                  <a:pt x="129" y="595"/>
                </a:lnTo>
                <a:lnTo>
                  <a:pt x="129" y="596"/>
                </a:lnTo>
                <a:lnTo>
                  <a:pt x="130" y="596"/>
                </a:lnTo>
                <a:lnTo>
                  <a:pt x="130" y="597"/>
                </a:lnTo>
                <a:lnTo>
                  <a:pt x="131" y="597"/>
                </a:lnTo>
                <a:lnTo>
                  <a:pt x="131" y="599"/>
                </a:lnTo>
                <a:lnTo>
                  <a:pt x="131" y="600"/>
                </a:lnTo>
                <a:lnTo>
                  <a:pt x="132" y="598"/>
                </a:lnTo>
                <a:lnTo>
                  <a:pt x="132" y="599"/>
                </a:lnTo>
                <a:lnTo>
                  <a:pt x="132" y="598"/>
                </a:lnTo>
                <a:lnTo>
                  <a:pt x="133" y="598"/>
                </a:lnTo>
                <a:lnTo>
                  <a:pt x="133" y="597"/>
                </a:lnTo>
                <a:lnTo>
                  <a:pt x="133" y="596"/>
                </a:lnTo>
                <a:lnTo>
                  <a:pt x="135" y="598"/>
                </a:lnTo>
                <a:lnTo>
                  <a:pt x="135" y="600"/>
                </a:lnTo>
                <a:lnTo>
                  <a:pt x="136" y="600"/>
                </a:lnTo>
                <a:lnTo>
                  <a:pt x="136" y="600"/>
                </a:lnTo>
                <a:lnTo>
                  <a:pt x="136" y="598"/>
                </a:lnTo>
                <a:lnTo>
                  <a:pt x="137" y="599"/>
                </a:lnTo>
                <a:lnTo>
                  <a:pt x="137" y="598"/>
                </a:lnTo>
                <a:lnTo>
                  <a:pt x="137" y="599"/>
                </a:lnTo>
                <a:lnTo>
                  <a:pt x="138" y="599"/>
                </a:lnTo>
                <a:lnTo>
                  <a:pt x="138" y="597"/>
                </a:lnTo>
                <a:lnTo>
                  <a:pt x="138" y="597"/>
                </a:lnTo>
                <a:lnTo>
                  <a:pt x="139" y="596"/>
                </a:lnTo>
                <a:lnTo>
                  <a:pt x="139" y="597"/>
                </a:lnTo>
                <a:lnTo>
                  <a:pt x="140" y="597"/>
                </a:lnTo>
                <a:lnTo>
                  <a:pt x="140" y="596"/>
                </a:lnTo>
                <a:lnTo>
                  <a:pt x="140" y="596"/>
                </a:lnTo>
                <a:lnTo>
                  <a:pt x="141" y="595"/>
                </a:lnTo>
                <a:lnTo>
                  <a:pt x="141" y="597"/>
                </a:lnTo>
                <a:lnTo>
                  <a:pt x="141" y="596"/>
                </a:lnTo>
                <a:lnTo>
                  <a:pt x="142" y="597"/>
                </a:lnTo>
                <a:lnTo>
                  <a:pt x="142" y="597"/>
                </a:lnTo>
                <a:lnTo>
                  <a:pt x="142" y="597"/>
                </a:lnTo>
                <a:lnTo>
                  <a:pt x="144" y="595"/>
                </a:lnTo>
                <a:lnTo>
                  <a:pt x="144" y="595"/>
                </a:lnTo>
                <a:lnTo>
                  <a:pt x="145" y="594"/>
                </a:lnTo>
                <a:lnTo>
                  <a:pt x="145" y="592"/>
                </a:lnTo>
                <a:lnTo>
                  <a:pt x="145" y="594"/>
                </a:lnTo>
                <a:lnTo>
                  <a:pt x="146" y="592"/>
                </a:lnTo>
                <a:lnTo>
                  <a:pt x="146" y="592"/>
                </a:lnTo>
                <a:lnTo>
                  <a:pt x="146" y="590"/>
                </a:lnTo>
                <a:lnTo>
                  <a:pt x="147" y="591"/>
                </a:lnTo>
                <a:lnTo>
                  <a:pt x="147" y="591"/>
                </a:lnTo>
                <a:lnTo>
                  <a:pt x="147" y="592"/>
                </a:lnTo>
                <a:lnTo>
                  <a:pt x="148" y="590"/>
                </a:lnTo>
                <a:lnTo>
                  <a:pt x="148" y="592"/>
                </a:lnTo>
                <a:lnTo>
                  <a:pt x="149" y="594"/>
                </a:lnTo>
                <a:lnTo>
                  <a:pt x="149" y="595"/>
                </a:lnTo>
                <a:lnTo>
                  <a:pt x="149" y="594"/>
                </a:lnTo>
                <a:lnTo>
                  <a:pt x="150" y="596"/>
                </a:lnTo>
                <a:lnTo>
                  <a:pt x="150" y="597"/>
                </a:lnTo>
                <a:lnTo>
                  <a:pt x="150" y="599"/>
                </a:lnTo>
                <a:lnTo>
                  <a:pt x="151" y="597"/>
                </a:lnTo>
                <a:lnTo>
                  <a:pt x="151" y="598"/>
                </a:lnTo>
                <a:lnTo>
                  <a:pt x="151" y="596"/>
                </a:lnTo>
                <a:lnTo>
                  <a:pt x="153" y="595"/>
                </a:lnTo>
                <a:lnTo>
                  <a:pt x="153" y="594"/>
                </a:lnTo>
                <a:lnTo>
                  <a:pt x="154" y="595"/>
                </a:lnTo>
                <a:lnTo>
                  <a:pt x="154" y="595"/>
                </a:lnTo>
                <a:lnTo>
                  <a:pt x="154" y="595"/>
                </a:lnTo>
                <a:lnTo>
                  <a:pt x="155" y="595"/>
                </a:lnTo>
                <a:lnTo>
                  <a:pt x="155" y="595"/>
                </a:lnTo>
                <a:lnTo>
                  <a:pt x="155" y="595"/>
                </a:lnTo>
                <a:lnTo>
                  <a:pt x="156" y="596"/>
                </a:lnTo>
                <a:lnTo>
                  <a:pt x="156" y="597"/>
                </a:lnTo>
                <a:lnTo>
                  <a:pt x="156" y="597"/>
                </a:lnTo>
                <a:lnTo>
                  <a:pt x="157" y="598"/>
                </a:lnTo>
                <a:lnTo>
                  <a:pt x="157" y="596"/>
                </a:lnTo>
                <a:lnTo>
                  <a:pt x="158" y="596"/>
                </a:lnTo>
                <a:lnTo>
                  <a:pt x="158" y="594"/>
                </a:lnTo>
                <a:lnTo>
                  <a:pt x="158" y="591"/>
                </a:lnTo>
                <a:lnTo>
                  <a:pt x="159" y="590"/>
                </a:lnTo>
                <a:lnTo>
                  <a:pt x="159" y="587"/>
                </a:lnTo>
                <a:lnTo>
                  <a:pt x="159" y="588"/>
                </a:lnTo>
                <a:lnTo>
                  <a:pt x="160" y="588"/>
                </a:lnTo>
                <a:lnTo>
                  <a:pt x="160" y="587"/>
                </a:lnTo>
                <a:lnTo>
                  <a:pt x="160" y="587"/>
                </a:lnTo>
                <a:lnTo>
                  <a:pt x="162" y="588"/>
                </a:lnTo>
                <a:lnTo>
                  <a:pt x="162" y="589"/>
                </a:lnTo>
                <a:lnTo>
                  <a:pt x="163" y="594"/>
                </a:lnTo>
                <a:lnTo>
                  <a:pt x="163" y="595"/>
                </a:lnTo>
                <a:lnTo>
                  <a:pt x="163" y="596"/>
                </a:lnTo>
                <a:lnTo>
                  <a:pt x="164" y="596"/>
                </a:lnTo>
                <a:lnTo>
                  <a:pt x="164" y="595"/>
                </a:lnTo>
                <a:lnTo>
                  <a:pt x="164" y="595"/>
                </a:lnTo>
                <a:lnTo>
                  <a:pt x="165" y="594"/>
                </a:lnTo>
                <a:lnTo>
                  <a:pt x="165" y="592"/>
                </a:lnTo>
                <a:lnTo>
                  <a:pt x="165" y="592"/>
                </a:lnTo>
                <a:lnTo>
                  <a:pt x="166" y="590"/>
                </a:lnTo>
                <a:lnTo>
                  <a:pt x="166" y="591"/>
                </a:lnTo>
                <a:lnTo>
                  <a:pt x="167" y="591"/>
                </a:lnTo>
                <a:lnTo>
                  <a:pt x="167" y="592"/>
                </a:lnTo>
                <a:lnTo>
                  <a:pt x="167" y="590"/>
                </a:lnTo>
                <a:lnTo>
                  <a:pt x="168" y="590"/>
                </a:lnTo>
                <a:lnTo>
                  <a:pt x="168" y="588"/>
                </a:lnTo>
                <a:lnTo>
                  <a:pt x="168" y="589"/>
                </a:lnTo>
                <a:lnTo>
                  <a:pt x="169" y="589"/>
                </a:lnTo>
                <a:lnTo>
                  <a:pt x="169" y="589"/>
                </a:lnTo>
                <a:lnTo>
                  <a:pt x="169" y="590"/>
                </a:lnTo>
                <a:lnTo>
                  <a:pt x="171" y="592"/>
                </a:lnTo>
                <a:lnTo>
                  <a:pt x="171" y="592"/>
                </a:lnTo>
                <a:lnTo>
                  <a:pt x="172" y="591"/>
                </a:lnTo>
                <a:lnTo>
                  <a:pt x="172" y="590"/>
                </a:lnTo>
                <a:lnTo>
                  <a:pt x="172" y="590"/>
                </a:lnTo>
                <a:lnTo>
                  <a:pt x="173" y="588"/>
                </a:lnTo>
                <a:lnTo>
                  <a:pt x="173" y="589"/>
                </a:lnTo>
                <a:lnTo>
                  <a:pt x="173" y="589"/>
                </a:lnTo>
                <a:lnTo>
                  <a:pt x="174" y="591"/>
                </a:lnTo>
                <a:lnTo>
                  <a:pt x="174" y="594"/>
                </a:lnTo>
                <a:lnTo>
                  <a:pt x="175" y="592"/>
                </a:lnTo>
                <a:lnTo>
                  <a:pt x="175" y="592"/>
                </a:lnTo>
                <a:lnTo>
                  <a:pt x="175" y="592"/>
                </a:lnTo>
                <a:lnTo>
                  <a:pt x="176" y="590"/>
                </a:lnTo>
                <a:lnTo>
                  <a:pt x="176" y="590"/>
                </a:lnTo>
                <a:lnTo>
                  <a:pt x="176" y="590"/>
                </a:lnTo>
                <a:lnTo>
                  <a:pt x="177" y="592"/>
                </a:lnTo>
                <a:lnTo>
                  <a:pt x="177" y="592"/>
                </a:lnTo>
                <a:lnTo>
                  <a:pt x="177" y="592"/>
                </a:lnTo>
                <a:lnTo>
                  <a:pt x="178" y="594"/>
                </a:lnTo>
                <a:lnTo>
                  <a:pt x="178" y="592"/>
                </a:lnTo>
                <a:lnTo>
                  <a:pt x="180" y="592"/>
                </a:lnTo>
                <a:lnTo>
                  <a:pt x="180" y="594"/>
                </a:lnTo>
                <a:lnTo>
                  <a:pt x="180" y="592"/>
                </a:lnTo>
                <a:lnTo>
                  <a:pt x="181" y="590"/>
                </a:lnTo>
                <a:lnTo>
                  <a:pt x="181" y="591"/>
                </a:lnTo>
                <a:lnTo>
                  <a:pt x="181" y="592"/>
                </a:lnTo>
                <a:lnTo>
                  <a:pt x="182" y="594"/>
                </a:lnTo>
                <a:lnTo>
                  <a:pt x="182" y="592"/>
                </a:lnTo>
                <a:lnTo>
                  <a:pt x="182" y="592"/>
                </a:lnTo>
                <a:lnTo>
                  <a:pt x="183" y="592"/>
                </a:lnTo>
                <a:lnTo>
                  <a:pt x="183" y="590"/>
                </a:lnTo>
                <a:lnTo>
                  <a:pt x="184" y="591"/>
                </a:lnTo>
                <a:lnTo>
                  <a:pt x="184" y="592"/>
                </a:lnTo>
                <a:lnTo>
                  <a:pt x="184" y="590"/>
                </a:lnTo>
                <a:lnTo>
                  <a:pt x="185" y="591"/>
                </a:lnTo>
                <a:lnTo>
                  <a:pt x="185" y="591"/>
                </a:lnTo>
                <a:lnTo>
                  <a:pt x="185" y="589"/>
                </a:lnTo>
                <a:lnTo>
                  <a:pt x="186" y="589"/>
                </a:lnTo>
                <a:lnTo>
                  <a:pt x="186" y="590"/>
                </a:lnTo>
                <a:lnTo>
                  <a:pt x="186" y="589"/>
                </a:lnTo>
                <a:lnTo>
                  <a:pt x="187" y="590"/>
                </a:lnTo>
                <a:lnTo>
                  <a:pt x="187" y="588"/>
                </a:lnTo>
                <a:lnTo>
                  <a:pt x="189" y="587"/>
                </a:lnTo>
                <a:lnTo>
                  <a:pt x="189" y="587"/>
                </a:lnTo>
                <a:lnTo>
                  <a:pt x="189" y="585"/>
                </a:lnTo>
                <a:lnTo>
                  <a:pt x="190" y="586"/>
                </a:lnTo>
                <a:lnTo>
                  <a:pt x="190" y="586"/>
                </a:lnTo>
                <a:lnTo>
                  <a:pt x="190" y="587"/>
                </a:lnTo>
                <a:lnTo>
                  <a:pt x="191" y="588"/>
                </a:lnTo>
                <a:lnTo>
                  <a:pt x="191" y="589"/>
                </a:lnTo>
                <a:lnTo>
                  <a:pt x="191" y="587"/>
                </a:lnTo>
                <a:lnTo>
                  <a:pt x="192" y="586"/>
                </a:lnTo>
                <a:lnTo>
                  <a:pt x="192" y="586"/>
                </a:lnTo>
                <a:lnTo>
                  <a:pt x="193" y="585"/>
                </a:lnTo>
                <a:lnTo>
                  <a:pt x="193" y="586"/>
                </a:lnTo>
                <a:lnTo>
                  <a:pt x="193" y="587"/>
                </a:lnTo>
                <a:lnTo>
                  <a:pt x="194" y="587"/>
                </a:lnTo>
                <a:lnTo>
                  <a:pt x="194" y="589"/>
                </a:lnTo>
                <a:lnTo>
                  <a:pt x="194" y="590"/>
                </a:lnTo>
                <a:lnTo>
                  <a:pt x="195" y="590"/>
                </a:lnTo>
                <a:lnTo>
                  <a:pt x="195" y="594"/>
                </a:lnTo>
                <a:lnTo>
                  <a:pt x="195" y="596"/>
                </a:lnTo>
                <a:lnTo>
                  <a:pt x="196" y="595"/>
                </a:lnTo>
                <a:lnTo>
                  <a:pt x="196" y="596"/>
                </a:lnTo>
                <a:lnTo>
                  <a:pt x="198" y="595"/>
                </a:lnTo>
                <a:lnTo>
                  <a:pt x="198" y="594"/>
                </a:lnTo>
                <a:lnTo>
                  <a:pt x="198" y="594"/>
                </a:lnTo>
                <a:lnTo>
                  <a:pt x="199" y="595"/>
                </a:lnTo>
                <a:lnTo>
                  <a:pt x="199" y="596"/>
                </a:lnTo>
                <a:lnTo>
                  <a:pt x="199" y="597"/>
                </a:lnTo>
                <a:lnTo>
                  <a:pt x="200" y="599"/>
                </a:lnTo>
                <a:lnTo>
                  <a:pt x="200" y="598"/>
                </a:lnTo>
                <a:lnTo>
                  <a:pt x="200" y="598"/>
                </a:lnTo>
                <a:lnTo>
                  <a:pt x="201" y="597"/>
                </a:lnTo>
                <a:lnTo>
                  <a:pt x="201" y="596"/>
                </a:lnTo>
                <a:lnTo>
                  <a:pt x="202" y="596"/>
                </a:lnTo>
                <a:lnTo>
                  <a:pt x="202" y="596"/>
                </a:lnTo>
                <a:lnTo>
                  <a:pt x="202" y="595"/>
                </a:lnTo>
                <a:lnTo>
                  <a:pt x="203" y="596"/>
                </a:lnTo>
                <a:lnTo>
                  <a:pt x="203" y="596"/>
                </a:lnTo>
                <a:lnTo>
                  <a:pt x="203" y="595"/>
                </a:lnTo>
                <a:lnTo>
                  <a:pt x="204" y="594"/>
                </a:lnTo>
                <a:lnTo>
                  <a:pt x="204" y="594"/>
                </a:lnTo>
                <a:lnTo>
                  <a:pt x="204" y="592"/>
                </a:lnTo>
                <a:lnTo>
                  <a:pt x="205" y="595"/>
                </a:lnTo>
                <a:lnTo>
                  <a:pt x="205" y="595"/>
                </a:lnTo>
                <a:lnTo>
                  <a:pt x="206" y="597"/>
                </a:lnTo>
                <a:lnTo>
                  <a:pt x="206" y="598"/>
                </a:lnTo>
                <a:lnTo>
                  <a:pt x="206" y="599"/>
                </a:lnTo>
                <a:lnTo>
                  <a:pt x="208" y="601"/>
                </a:lnTo>
                <a:lnTo>
                  <a:pt x="208" y="601"/>
                </a:lnTo>
                <a:lnTo>
                  <a:pt x="208" y="601"/>
                </a:lnTo>
                <a:lnTo>
                  <a:pt x="209" y="600"/>
                </a:lnTo>
                <a:lnTo>
                  <a:pt x="209" y="599"/>
                </a:lnTo>
                <a:lnTo>
                  <a:pt x="209" y="599"/>
                </a:lnTo>
                <a:lnTo>
                  <a:pt x="210" y="598"/>
                </a:lnTo>
                <a:lnTo>
                  <a:pt x="210" y="597"/>
                </a:lnTo>
                <a:lnTo>
                  <a:pt x="211" y="596"/>
                </a:lnTo>
                <a:lnTo>
                  <a:pt x="211" y="595"/>
                </a:lnTo>
                <a:lnTo>
                  <a:pt x="211" y="594"/>
                </a:lnTo>
                <a:lnTo>
                  <a:pt x="212" y="594"/>
                </a:lnTo>
                <a:lnTo>
                  <a:pt x="212" y="592"/>
                </a:lnTo>
                <a:lnTo>
                  <a:pt x="212" y="594"/>
                </a:lnTo>
                <a:lnTo>
                  <a:pt x="213" y="592"/>
                </a:lnTo>
                <a:lnTo>
                  <a:pt x="213" y="591"/>
                </a:lnTo>
                <a:lnTo>
                  <a:pt x="213" y="590"/>
                </a:lnTo>
                <a:lnTo>
                  <a:pt x="214" y="590"/>
                </a:lnTo>
                <a:lnTo>
                  <a:pt x="214" y="592"/>
                </a:lnTo>
                <a:lnTo>
                  <a:pt x="215" y="595"/>
                </a:lnTo>
                <a:lnTo>
                  <a:pt x="215" y="596"/>
                </a:lnTo>
                <a:lnTo>
                  <a:pt x="215" y="596"/>
                </a:lnTo>
                <a:lnTo>
                  <a:pt x="217" y="598"/>
                </a:lnTo>
                <a:lnTo>
                  <a:pt x="217" y="598"/>
                </a:lnTo>
                <a:lnTo>
                  <a:pt x="217" y="601"/>
                </a:lnTo>
                <a:lnTo>
                  <a:pt x="218" y="600"/>
                </a:lnTo>
                <a:lnTo>
                  <a:pt x="218" y="598"/>
                </a:lnTo>
                <a:lnTo>
                  <a:pt x="219" y="598"/>
                </a:lnTo>
                <a:lnTo>
                  <a:pt x="219" y="598"/>
                </a:lnTo>
                <a:lnTo>
                  <a:pt x="219" y="596"/>
                </a:lnTo>
                <a:lnTo>
                  <a:pt x="220" y="595"/>
                </a:lnTo>
                <a:lnTo>
                  <a:pt x="220" y="595"/>
                </a:lnTo>
                <a:lnTo>
                  <a:pt x="220" y="594"/>
                </a:lnTo>
                <a:lnTo>
                  <a:pt x="221" y="596"/>
                </a:lnTo>
                <a:lnTo>
                  <a:pt x="221" y="595"/>
                </a:lnTo>
                <a:lnTo>
                  <a:pt x="221" y="595"/>
                </a:lnTo>
                <a:lnTo>
                  <a:pt x="222" y="594"/>
                </a:lnTo>
                <a:lnTo>
                  <a:pt x="222" y="594"/>
                </a:lnTo>
                <a:lnTo>
                  <a:pt x="223" y="594"/>
                </a:lnTo>
                <a:lnTo>
                  <a:pt x="223" y="594"/>
                </a:lnTo>
                <a:lnTo>
                  <a:pt x="223" y="591"/>
                </a:lnTo>
                <a:lnTo>
                  <a:pt x="224" y="592"/>
                </a:lnTo>
                <a:lnTo>
                  <a:pt x="224" y="594"/>
                </a:lnTo>
                <a:lnTo>
                  <a:pt x="224" y="591"/>
                </a:lnTo>
                <a:lnTo>
                  <a:pt x="226" y="590"/>
                </a:lnTo>
                <a:lnTo>
                  <a:pt x="226" y="591"/>
                </a:lnTo>
                <a:lnTo>
                  <a:pt x="226" y="590"/>
                </a:lnTo>
                <a:lnTo>
                  <a:pt x="227" y="591"/>
                </a:lnTo>
                <a:lnTo>
                  <a:pt x="227" y="590"/>
                </a:lnTo>
                <a:lnTo>
                  <a:pt x="228" y="590"/>
                </a:lnTo>
                <a:lnTo>
                  <a:pt x="228" y="592"/>
                </a:lnTo>
                <a:lnTo>
                  <a:pt x="228" y="595"/>
                </a:lnTo>
                <a:lnTo>
                  <a:pt x="229" y="596"/>
                </a:lnTo>
                <a:lnTo>
                  <a:pt x="229" y="598"/>
                </a:lnTo>
                <a:lnTo>
                  <a:pt x="229" y="600"/>
                </a:lnTo>
                <a:lnTo>
                  <a:pt x="230" y="600"/>
                </a:lnTo>
                <a:lnTo>
                  <a:pt x="230" y="600"/>
                </a:lnTo>
                <a:lnTo>
                  <a:pt x="230" y="600"/>
                </a:lnTo>
                <a:lnTo>
                  <a:pt x="231" y="598"/>
                </a:lnTo>
                <a:lnTo>
                  <a:pt x="231" y="597"/>
                </a:lnTo>
                <a:lnTo>
                  <a:pt x="232" y="596"/>
                </a:lnTo>
                <a:lnTo>
                  <a:pt x="232" y="596"/>
                </a:lnTo>
                <a:lnTo>
                  <a:pt x="232" y="598"/>
                </a:lnTo>
                <a:lnTo>
                  <a:pt x="233" y="598"/>
                </a:lnTo>
                <a:lnTo>
                  <a:pt x="233" y="597"/>
                </a:lnTo>
                <a:lnTo>
                  <a:pt x="233" y="598"/>
                </a:lnTo>
                <a:lnTo>
                  <a:pt x="235" y="597"/>
                </a:lnTo>
                <a:lnTo>
                  <a:pt x="235" y="597"/>
                </a:lnTo>
                <a:lnTo>
                  <a:pt x="235" y="596"/>
                </a:lnTo>
                <a:lnTo>
                  <a:pt x="236" y="596"/>
                </a:lnTo>
                <a:lnTo>
                  <a:pt x="236" y="597"/>
                </a:lnTo>
                <a:lnTo>
                  <a:pt x="237" y="596"/>
                </a:lnTo>
                <a:lnTo>
                  <a:pt x="237" y="595"/>
                </a:lnTo>
                <a:lnTo>
                  <a:pt x="237" y="592"/>
                </a:lnTo>
                <a:lnTo>
                  <a:pt x="238" y="594"/>
                </a:lnTo>
                <a:lnTo>
                  <a:pt x="238" y="594"/>
                </a:lnTo>
                <a:lnTo>
                  <a:pt x="238" y="592"/>
                </a:lnTo>
                <a:lnTo>
                  <a:pt x="239" y="591"/>
                </a:lnTo>
                <a:lnTo>
                  <a:pt x="239" y="589"/>
                </a:lnTo>
                <a:lnTo>
                  <a:pt x="239" y="588"/>
                </a:lnTo>
                <a:lnTo>
                  <a:pt x="240" y="588"/>
                </a:lnTo>
                <a:lnTo>
                  <a:pt x="240" y="587"/>
                </a:lnTo>
                <a:lnTo>
                  <a:pt x="241" y="588"/>
                </a:lnTo>
                <a:lnTo>
                  <a:pt x="241" y="588"/>
                </a:lnTo>
                <a:lnTo>
                  <a:pt x="241" y="588"/>
                </a:lnTo>
                <a:lnTo>
                  <a:pt x="242" y="590"/>
                </a:lnTo>
                <a:lnTo>
                  <a:pt x="242" y="592"/>
                </a:lnTo>
                <a:lnTo>
                  <a:pt x="242" y="592"/>
                </a:lnTo>
                <a:lnTo>
                  <a:pt x="244" y="590"/>
                </a:lnTo>
                <a:lnTo>
                  <a:pt x="244" y="592"/>
                </a:lnTo>
                <a:lnTo>
                  <a:pt x="244" y="594"/>
                </a:lnTo>
                <a:lnTo>
                  <a:pt x="245" y="596"/>
                </a:lnTo>
                <a:lnTo>
                  <a:pt x="245" y="597"/>
                </a:lnTo>
                <a:lnTo>
                  <a:pt x="246" y="600"/>
                </a:lnTo>
                <a:lnTo>
                  <a:pt x="246" y="598"/>
                </a:lnTo>
                <a:lnTo>
                  <a:pt x="246" y="597"/>
                </a:lnTo>
                <a:lnTo>
                  <a:pt x="247" y="597"/>
                </a:lnTo>
                <a:lnTo>
                  <a:pt x="247" y="597"/>
                </a:lnTo>
                <a:lnTo>
                  <a:pt x="247" y="596"/>
                </a:lnTo>
                <a:lnTo>
                  <a:pt x="248" y="598"/>
                </a:lnTo>
                <a:lnTo>
                  <a:pt x="248" y="598"/>
                </a:lnTo>
                <a:lnTo>
                  <a:pt x="248" y="597"/>
                </a:lnTo>
                <a:lnTo>
                  <a:pt x="249" y="595"/>
                </a:lnTo>
                <a:lnTo>
                  <a:pt x="249" y="594"/>
                </a:lnTo>
                <a:lnTo>
                  <a:pt x="250" y="591"/>
                </a:lnTo>
                <a:lnTo>
                  <a:pt x="250" y="590"/>
                </a:lnTo>
                <a:lnTo>
                  <a:pt x="250" y="590"/>
                </a:lnTo>
                <a:lnTo>
                  <a:pt x="251" y="591"/>
                </a:lnTo>
                <a:lnTo>
                  <a:pt x="251" y="590"/>
                </a:lnTo>
                <a:lnTo>
                  <a:pt x="251" y="590"/>
                </a:lnTo>
                <a:lnTo>
                  <a:pt x="253" y="591"/>
                </a:lnTo>
                <a:lnTo>
                  <a:pt x="253" y="591"/>
                </a:lnTo>
                <a:lnTo>
                  <a:pt x="253" y="590"/>
                </a:lnTo>
                <a:lnTo>
                  <a:pt x="254" y="591"/>
                </a:lnTo>
                <a:lnTo>
                  <a:pt x="254" y="591"/>
                </a:lnTo>
                <a:lnTo>
                  <a:pt x="255" y="590"/>
                </a:lnTo>
                <a:lnTo>
                  <a:pt x="255" y="590"/>
                </a:lnTo>
                <a:lnTo>
                  <a:pt x="255" y="589"/>
                </a:lnTo>
                <a:lnTo>
                  <a:pt x="256" y="589"/>
                </a:lnTo>
                <a:lnTo>
                  <a:pt x="256" y="589"/>
                </a:lnTo>
                <a:lnTo>
                  <a:pt x="256" y="590"/>
                </a:lnTo>
                <a:lnTo>
                  <a:pt x="257" y="592"/>
                </a:lnTo>
                <a:lnTo>
                  <a:pt x="257" y="591"/>
                </a:lnTo>
                <a:lnTo>
                  <a:pt x="257" y="590"/>
                </a:lnTo>
                <a:lnTo>
                  <a:pt x="258" y="590"/>
                </a:lnTo>
                <a:lnTo>
                  <a:pt x="258" y="591"/>
                </a:lnTo>
                <a:lnTo>
                  <a:pt x="259" y="592"/>
                </a:lnTo>
                <a:lnTo>
                  <a:pt x="259" y="592"/>
                </a:lnTo>
                <a:lnTo>
                  <a:pt x="259" y="592"/>
                </a:lnTo>
                <a:lnTo>
                  <a:pt x="260" y="592"/>
                </a:lnTo>
                <a:lnTo>
                  <a:pt x="260" y="592"/>
                </a:lnTo>
                <a:lnTo>
                  <a:pt x="260" y="594"/>
                </a:lnTo>
                <a:lnTo>
                  <a:pt x="262" y="594"/>
                </a:lnTo>
                <a:lnTo>
                  <a:pt x="262" y="594"/>
                </a:lnTo>
                <a:lnTo>
                  <a:pt x="263" y="595"/>
                </a:lnTo>
                <a:lnTo>
                  <a:pt x="263" y="594"/>
                </a:lnTo>
                <a:lnTo>
                  <a:pt x="263" y="594"/>
                </a:lnTo>
                <a:lnTo>
                  <a:pt x="264" y="594"/>
                </a:lnTo>
                <a:lnTo>
                  <a:pt x="264" y="594"/>
                </a:lnTo>
                <a:lnTo>
                  <a:pt x="264" y="594"/>
                </a:lnTo>
                <a:lnTo>
                  <a:pt x="265" y="595"/>
                </a:lnTo>
                <a:lnTo>
                  <a:pt x="265" y="595"/>
                </a:lnTo>
                <a:lnTo>
                  <a:pt x="265" y="596"/>
                </a:lnTo>
                <a:lnTo>
                  <a:pt x="266" y="596"/>
                </a:lnTo>
                <a:lnTo>
                  <a:pt x="266" y="597"/>
                </a:lnTo>
                <a:lnTo>
                  <a:pt x="267" y="597"/>
                </a:lnTo>
                <a:lnTo>
                  <a:pt x="267" y="595"/>
                </a:lnTo>
                <a:lnTo>
                  <a:pt x="267" y="596"/>
                </a:lnTo>
                <a:lnTo>
                  <a:pt x="268" y="595"/>
                </a:lnTo>
                <a:lnTo>
                  <a:pt x="268" y="596"/>
                </a:lnTo>
                <a:lnTo>
                  <a:pt x="268" y="596"/>
                </a:lnTo>
                <a:lnTo>
                  <a:pt x="269" y="597"/>
                </a:lnTo>
                <a:lnTo>
                  <a:pt x="269" y="595"/>
                </a:lnTo>
                <a:lnTo>
                  <a:pt x="269" y="595"/>
                </a:lnTo>
                <a:lnTo>
                  <a:pt x="271" y="594"/>
                </a:lnTo>
                <a:lnTo>
                  <a:pt x="271" y="594"/>
                </a:lnTo>
                <a:lnTo>
                  <a:pt x="272" y="590"/>
                </a:lnTo>
                <a:lnTo>
                  <a:pt x="272" y="589"/>
                </a:lnTo>
                <a:lnTo>
                  <a:pt x="272" y="588"/>
                </a:lnTo>
                <a:lnTo>
                  <a:pt x="273" y="587"/>
                </a:lnTo>
                <a:lnTo>
                  <a:pt x="273" y="589"/>
                </a:lnTo>
                <a:lnTo>
                  <a:pt x="273" y="588"/>
                </a:lnTo>
                <a:lnTo>
                  <a:pt x="274" y="587"/>
                </a:lnTo>
                <a:lnTo>
                  <a:pt x="274" y="587"/>
                </a:lnTo>
                <a:lnTo>
                  <a:pt x="274" y="587"/>
                </a:lnTo>
                <a:lnTo>
                  <a:pt x="275" y="586"/>
                </a:lnTo>
                <a:lnTo>
                  <a:pt x="275" y="588"/>
                </a:lnTo>
                <a:lnTo>
                  <a:pt x="276" y="588"/>
                </a:lnTo>
                <a:lnTo>
                  <a:pt x="276" y="588"/>
                </a:lnTo>
                <a:lnTo>
                  <a:pt x="276" y="588"/>
                </a:lnTo>
                <a:lnTo>
                  <a:pt x="277" y="586"/>
                </a:lnTo>
                <a:lnTo>
                  <a:pt x="277" y="588"/>
                </a:lnTo>
                <a:lnTo>
                  <a:pt x="277" y="588"/>
                </a:lnTo>
                <a:lnTo>
                  <a:pt x="278" y="589"/>
                </a:lnTo>
                <a:lnTo>
                  <a:pt x="278" y="588"/>
                </a:lnTo>
                <a:lnTo>
                  <a:pt x="278" y="588"/>
                </a:lnTo>
                <a:lnTo>
                  <a:pt x="280" y="590"/>
                </a:lnTo>
                <a:lnTo>
                  <a:pt x="280" y="590"/>
                </a:lnTo>
                <a:lnTo>
                  <a:pt x="281" y="591"/>
                </a:lnTo>
                <a:lnTo>
                  <a:pt x="281" y="592"/>
                </a:lnTo>
                <a:lnTo>
                  <a:pt x="281" y="594"/>
                </a:lnTo>
                <a:lnTo>
                  <a:pt x="282" y="596"/>
                </a:lnTo>
                <a:lnTo>
                  <a:pt x="282" y="596"/>
                </a:lnTo>
                <a:lnTo>
                  <a:pt x="282" y="594"/>
                </a:lnTo>
                <a:lnTo>
                  <a:pt x="283" y="594"/>
                </a:lnTo>
                <a:lnTo>
                  <a:pt x="283" y="592"/>
                </a:lnTo>
                <a:lnTo>
                  <a:pt x="283" y="591"/>
                </a:lnTo>
                <a:lnTo>
                  <a:pt x="284" y="590"/>
                </a:lnTo>
                <a:lnTo>
                  <a:pt x="284" y="589"/>
                </a:lnTo>
                <a:lnTo>
                  <a:pt x="285" y="587"/>
                </a:lnTo>
                <a:lnTo>
                  <a:pt x="285" y="586"/>
                </a:lnTo>
                <a:lnTo>
                  <a:pt x="285" y="587"/>
                </a:lnTo>
                <a:lnTo>
                  <a:pt x="286" y="587"/>
                </a:lnTo>
                <a:lnTo>
                  <a:pt x="286" y="590"/>
                </a:lnTo>
                <a:lnTo>
                  <a:pt x="286" y="592"/>
                </a:lnTo>
                <a:lnTo>
                  <a:pt x="287" y="595"/>
                </a:lnTo>
                <a:lnTo>
                  <a:pt x="287" y="596"/>
                </a:lnTo>
                <a:lnTo>
                  <a:pt x="287" y="598"/>
                </a:lnTo>
                <a:lnTo>
                  <a:pt x="289" y="597"/>
                </a:lnTo>
                <a:lnTo>
                  <a:pt x="289" y="596"/>
                </a:lnTo>
                <a:lnTo>
                  <a:pt x="290" y="595"/>
                </a:lnTo>
                <a:lnTo>
                  <a:pt x="290" y="595"/>
                </a:lnTo>
                <a:lnTo>
                  <a:pt x="290" y="594"/>
                </a:lnTo>
                <a:lnTo>
                  <a:pt x="291" y="594"/>
                </a:lnTo>
                <a:lnTo>
                  <a:pt x="291" y="595"/>
                </a:lnTo>
                <a:lnTo>
                  <a:pt x="291" y="594"/>
                </a:lnTo>
                <a:lnTo>
                  <a:pt x="292" y="595"/>
                </a:lnTo>
                <a:lnTo>
                  <a:pt x="292" y="594"/>
                </a:lnTo>
                <a:lnTo>
                  <a:pt x="292" y="595"/>
                </a:lnTo>
                <a:lnTo>
                  <a:pt x="293" y="596"/>
                </a:lnTo>
                <a:lnTo>
                  <a:pt x="293" y="595"/>
                </a:lnTo>
                <a:lnTo>
                  <a:pt x="294" y="594"/>
                </a:lnTo>
                <a:lnTo>
                  <a:pt x="294" y="594"/>
                </a:lnTo>
                <a:lnTo>
                  <a:pt x="294" y="594"/>
                </a:lnTo>
                <a:lnTo>
                  <a:pt x="295" y="595"/>
                </a:lnTo>
                <a:lnTo>
                  <a:pt x="295" y="592"/>
                </a:lnTo>
                <a:lnTo>
                  <a:pt x="295" y="595"/>
                </a:lnTo>
                <a:lnTo>
                  <a:pt x="296" y="592"/>
                </a:lnTo>
                <a:lnTo>
                  <a:pt x="296" y="592"/>
                </a:lnTo>
                <a:lnTo>
                  <a:pt x="296" y="594"/>
                </a:lnTo>
                <a:lnTo>
                  <a:pt x="298" y="592"/>
                </a:lnTo>
                <a:lnTo>
                  <a:pt x="298" y="594"/>
                </a:lnTo>
                <a:lnTo>
                  <a:pt x="299" y="595"/>
                </a:lnTo>
                <a:lnTo>
                  <a:pt x="299" y="596"/>
                </a:lnTo>
                <a:lnTo>
                  <a:pt x="299" y="595"/>
                </a:lnTo>
                <a:lnTo>
                  <a:pt x="300" y="595"/>
                </a:lnTo>
                <a:lnTo>
                  <a:pt x="300" y="594"/>
                </a:lnTo>
                <a:lnTo>
                  <a:pt x="300" y="596"/>
                </a:lnTo>
                <a:lnTo>
                  <a:pt x="301" y="594"/>
                </a:lnTo>
                <a:lnTo>
                  <a:pt x="301" y="594"/>
                </a:lnTo>
                <a:lnTo>
                  <a:pt x="302" y="591"/>
                </a:lnTo>
                <a:lnTo>
                  <a:pt x="302" y="589"/>
                </a:lnTo>
                <a:lnTo>
                  <a:pt x="302" y="589"/>
                </a:lnTo>
                <a:lnTo>
                  <a:pt x="303" y="590"/>
                </a:lnTo>
                <a:lnTo>
                  <a:pt x="303" y="589"/>
                </a:lnTo>
                <a:lnTo>
                  <a:pt x="303" y="589"/>
                </a:lnTo>
                <a:lnTo>
                  <a:pt x="304" y="587"/>
                </a:lnTo>
                <a:lnTo>
                  <a:pt x="304" y="586"/>
                </a:lnTo>
                <a:lnTo>
                  <a:pt x="304" y="586"/>
                </a:lnTo>
                <a:lnTo>
                  <a:pt x="305" y="585"/>
                </a:lnTo>
                <a:lnTo>
                  <a:pt x="305" y="585"/>
                </a:lnTo>
                <a:lnTo>
                  <a:pt x="307" y="583"/>
                </a:lnTo>
                <a:lnTo>
                  <a:pt x="307" y="585"/>
                </a:lnTo>
                <a:lnTo>
                  <a:pt x="307" y="585"/>
                </a:lnTo>
                <a:lnTo>
                  <a:pt x="308" y="585"/>
                </a:lnTo>
                <a:lnTo>
                  <a:pt x="308" y="585"/>
                </a:lnTo>
                <a:lnTo>
                  <a:pt x="308" y="586"/>
                </a:lnTo>
                <a:lnTo>
                  <a:pt x="309" y="586"/>
                </a:lnTo>
                <a:lnTo>
                  <a:pt x="309" y="586"/>
                </a:lnTo>
                <a:lnTo>
                  <a:pt x="309" y="586"/>
                </a:lnTo>
                <a:lnTo>
                  <a:pt x="310" y="586"/>
                </a:lnTo>
                <a:lnTo>
                  <a:pt x="310" y="586"/>
                </a:lnTo>
                <a:lnTo>
                  <a:pt x="311" y="582"/>
                </a:lnTo>
                <a:lnTo>
                  <a:pt x="311" y="581"/>
                </a:lnTo>
                <a:lnTo>
                  <a:pt x="311" y="582"/>
                </a:lnTo>
                <a:lnTo>
                  <a:pt x="312" y="582"/>
                </a:lnTo>
                <a:lnTo>
                  <a:pt x="312" y="583"/>
                </a:lnTo>
                <a:lnTo>
                  <a:pt x="312" y="586"/>
                </a:lnTo>
                <a:lnTo>
                  <a:pt x="313" y="585"/>
                </a:lnTo>
                <a:lnTo>
                  <a:pt x="313" y="585"/>
                </a:lnTo>
                <a:lnTo>
                  <a:pt x="313" y="586"/>
                </a:lnTo>
                <a:lnTo>
                  <a:pt x="314" y="587"/>
                </a:lnTo>
                <a:lnTo>
                  <a:pt x="314" y="589"/>
                </a:lnTo>
                <a:lnTo>
                  <a:pt x="316" y="589"/>
                </a:lnTo>
                <a:lnTo>
                  <a:pt x="316" y="589"/>
                </a:lnTo>
                <a:lnTo>
                  <a:pt x="316" y="589"/>
                </a:lnTo>
                <a:lnTo>
                  <a:pt x="317" y="588"/>
                </a:lnTo>
                <a:lnTo>
                  <a:pt x="317" y="588"/>
                </a:lnTo>
                <a:lnTo>
                  <a:pt x="317" y="587"/>
                </a:lnTo>
                <a:lnTo>
                  <a:pt x="318" y="587"/>
                </a:lnTo>
                <a:lnTo>
                  <a:pt x="318" y="588"/>
                </a:lnTo>
                <a:lnTo>
                  <a:pt x="318" y="587"/>
                </a:lnTo>
                <a:lnTo>
                  <a:pt x="319" y="585"/>
                </a:lnTo>
                <a:lnTo>
                  <a:pt x="319" y="585"/>
                </a:lnTo>
                <a:lnTo>
                  <a:pt x="320" y="580"/>
                </a:lnTo>
                <a:lnTo>
                  <a:pt x="320" y="579"/>
                </a:lnTo>
                <a:lnTo>
                  <a:pt x="320" y="577"/>
                </a:lnTo>
                <a:lnTo>
                  <a:pt x="321" y="576"/>
                </a:lnTo>
                <a:lnTo>
                  <a:pt x="321" y="573"/>
                </a:lnTo>
                <a:lnTo>
                  <a:pt x="321" y="574"/>
                </a:lnTo>
                <a:lnTo>
                  <a:pt x="322" y="573"/>
                </a:lnTo>
                <a:lnTo>
                  <a:pt x="322" y="574"/>
                </a:lnTo>
                <a:lnTo>
                  <a:pt x="322" y="574"/>
                </a:lnTo>
                <a:lnTo>
                  <a:pt x="323" y="576"/>
                </a:lnTo>
                <a:lnTo>
                  <a:pt x="323" y="578"/>
                </a:lnTo>
                <a:lnTo>
                  <a:pt x="325" y="578"/>
                </a:lnTo>
                <a:lnTo>
                  <a:pt x="325" y="578"/>
                </a:lnTo>
                <a:lnTo>
                  <a:pt x="325" y="579"/>
                </a:lnTo>
                <a:lnTo>
                  <a:pt x="326" y="581"/>
                </a:lnTo>
                <a:lnTo>
                  <a:pt x="326" y="582"/>
                </a:lnTo>
                <a:lnTo>
                  <a:pt x="326" y="585"/>
                </a:lnTo>
                <a:lnTo>
                  <a:pt x="327" y="587"/>
                </a:lnTo>
                <a:lnTo>
                  <a:pt x="327" y="589"/>
                </a:lnTo>
                <a:lnTo>
                  <a:pt x="327" y="589"/>
                </a:lnTo>
                <a:lnTo>
                  <a:pt x="328" y="587"/>
                </a:lnTo>
                <a:lnTo>
                  <a:pt x="328" y="585"/>
                </a:lnTo>
                <a:lnTo>
                  <a:pt x="329" y="582"/>
                </a:lnTo>
                <a:lnTo>
                  <a:pt x="329" y="583"/>
                </a:lnTo>
                <a:lnTo>
                  <a:pt x="329" y="585"/>
                </a:lnTo>
                <a:lnTo>
                  <a:pt x="330" y="583"/>
                </a:lnTo>
                <a:lnTo>
                  <a:pt x="330" y="585"/>
                </a:lnTo>
                <a:lnTo>
                  <a:pt x="330" y="582"/>
                </a:lnTo>
                <a:lnTo>
                  <a:pt x="331" y="585"/>
                </a:lnTo>
                <a:lnTo>
                  <a:pt x="331" y="582"/>
                </a:lnTo>
                <a:lnTo>
                  <a:pt x="331" y="581"/>
                </a:lnTo>
                <a:lnTo>
                  <a:pt x="332" y="582"/>
                </a:lnTo>
                <a:lnTo>
                  <a:pt x="332" y="581"/>
                </a:lnTo>
                <a:lnTo>
                  <a:pt x="334" y="581"/>
                </a:lnTo>
                <a:lnTo>
                  <a:pt x="334" y="579"/>
                </a:lnTo>
                <a:lnTo>
                  <a:pt x="334" y="579"/>
                </a:lnTo>
                <a:lnTo>
                  <a:pt x="335" y="578"/>
                </a:lnTo>
                <a:lnTo>
                  <a:pt x="335" y="576"/>
                </a:lnTo>
                <a:lnTo>
                  <a:pt x="335" y="576"/>
                </a:lnTo>
                <a:lnTo>
                  <a:pt x="336" y="574"/>
                </a:lnTo>
                <a:lnTo>
                  <a:pt x="336" y="573"/>
                </a:lnTo>
                <a:lnTo>
                  <a:pt x="336" y="572"/>
                </a:lnTo>
                <a:lnTo>
                  <a:pt x="337" y="573"/>
                </a:lnTo>
                <a:lnTo>
                  <a:pt x="337" y="574"/>
                </a:lnTo>
                <a:lnTo>
                  <a:pt x="338" y="576"/>
                </a:lnTo>
                <a:lnTo>
                  <a:pt x="338" y="577"/>
                </a:lnTo>
                <a:lnTo>
                  <a:pt x="338" y="579"/>
                </a:lnTo>
                <a:lnTo>
                  <a:pt x="339" y="579"/>
                </a:lnTo>
                <a:lnTo>
                  <a:pt x="339" y="579"/>
                </a:lnTo>
                <a:lnTo>
                  <a:pt x="339" y="579"/>
                </a:lnTo>
                <a:lnTo>
                  <a:pt x="340" y="580"/>
                </a:lnTo>
                <a:lnTo>
                  <a:pt x="340" y="582"/>
                </a:lnTo>
                <a:lnTo>
                  <a:pt x="340" y="585"/>
                </a:lnTo>
                <a:lnTo>
                  <a:pt x="341" y="583"/>
                </a:lnTo>
                <a:lnTo>
                  <a:pt x="341" y="583"/>
                </a:lnTo>
                <a:lnTo>
                  <a:pt x="343" y="585"/>
                </a:lnTo>
                <a:lnTo>
                  <a:pt x="343" y="585"/>
                </a:lnTo>
                <a:lnTo>
                  <a:pt x="343" y="585"/>
                </a:lnTo>
                <a:lnTo>
                  <a:pt x="344" y="585"/>
                </a:lnTo>
                <a:lnTo>
                  <a:pt x="344" y="586"/>
                </a:lnTo>
                <a:lnTo>
                  <a:pt x="344" y="585"/>
                </a:lnTo>
                <a:lnTo>
                  <a:pt x="345" y="585"/>
                </a:lnTo>
                <a:lnTo>
                  <a:pt x="345" y="586"/>
                </a:lnTo>
                <a:lnTo>
                  <a:pt x="346" y="585"/>
                </a:lnTo>
                <a:lnTo>
                  <a:pt x="346" y="583"/>
                </a:lnTo>
                <a:lnTo>
                  <a:pt x="346" y="582"/>
                </a:lnTo>
                <a:lnTo>
                  <a:pt x="347" y="582"/>
                </a:lnTo>
                <a:lnTo>
                  <a:pt x="347" y="582"/>
                </a:lnTo>
                <a:lnTo>
                  <a:pt x="347" y="585"/>
                </a:lnTo>
                <a:lnTo>
                  <a:pt x="348" y="582"/>
                </a:lnTo>
                <a:lnTo>
                  <a:pt x="348" y="585"/>
                </a:lnTo>
                <a:lnTo>
                  <a:pt x="348" y="583"/>
                </a:lnTo>
                <a:lnTo>
                  <a:pt x="349" y="583"/>
                </a:lnTo>
                <a:lnTo>
                  <a:pt x="349" y="582"/>
                </a:lnTo>
                <a:lnTo>
                  <a:pt x="350" y="582"/>
                </a:lnTo>
                <a:lnTo>
                  <a:pt x="350" y="583"/>
                </a:lnTo>
                <a:lnTo>
                  <a:pt x="350" y="582"/>
                </a:lnTo>
                <a:lnTo>
                  <a:pt x="352" y="581"/>
                </a:lnTo>
                <a:lnTo>
                  <a:pt x="352" y="581"/>
                </a:lnTo>
                <a:lnTo>
                  <a:pt x="352" y="581"/>
                </a:lnTo>
                <a:lnTo>
                  <a:pt x="353" y="581"/>
                </a:lnTo>
                <a:lnTo>
                  <a:pt x="353" y="581"/>
                </a:lnTo>
                <a:lnTo>
                  <a:pt x="353" y="581"/>
                </a:lnTo>
                <a:lnTo>
                  <a:pt x="354" y="579"/>
                </a:lnTo>
                <a:lnTo>
                  <a:pt x="354" y="578"/>
                </a:lnTo>
                <a:lnTo>
                  <a:pt x="355" y="579"/>
                </a:lnTo>
                <a:lnTo>
                  <a:pt x="355" y="577"/>
                </a:lnTo>
                <a:lnTo>
                  <a:pt x="355" y="576"/>
                </a:lnTo>
                <a:lnTo>
                  <a:pt x="356" y="572"/>
                </a:lnTo>
                <a:lnTo>
                  <a:pt x="356" y="572"/>
                </a:lnTo>
                <a:lnTo>
                  <a:pt x="356" y="573"/>
                </a:lnTo>
                <a:lnTo>
                  <a:pt x="357" y="573"/>
                </a:lnTo>
                <a:lnTo>
                  <a:pt x="357" y="572"/>
                </a:lnTo>
                <a:lnTo>
                  <a:pt x="357" y="572"/>
                </a:lnTo>
                <a:lnTo>
                  <a:pt x="358" y="572"/>
                </a:lnTo>
                <a:lnTo>
                  <a:pt x="358" y="574"/>
                </a:lnTo>
                <a:lnTo>
                  <a:pt x="359" y="573"/>
                </a:lnTo>
                <a:lnTo>
                  <a:pt x="359" y="574"/>
                </a:lnTo>
                <a:lnTo>
                  <a:pt x="359" y="578"/>
                </a:lnTo>
                <a:lnTo>
                  <a:pt x="361" y="580"/>
                </a:lnTo>
                <a:lnTo>
                  <a:pt x="361" y="580"/>
                </a:lnTo>
                <a:lnTo>
                  <a:pt x="361" y="581"/>
                </a:lnTo>
                <a:lnTo>
                  <a:pt x="362" y="580"/>
                </a:lnTo>
                <a:lnTo>
                  <a:pt x="362" y="581"/>
                </a:lnTo>
                <a:lnTo>
                  <a:pt x="362" y="582"/>
                </a:lnTo>
                <a:lnTo>
                  <a:pt x="363" y="585"/>
                </a:lnTo>
                <a:lnTo>
                  <a:pt x="363" y="586"/>
                </a:lnTo>
                <a:lnTo>
                  <a:pt x="364" y="588"/>
                </a:lnTo>
                <a:lnTo>
                  <a:pt x="364" y="587"/>
                </a:lnTo>
                <a:lnTo>
                  <a:pt x="364" y="586"/>
                </a:lnTo>
                <a:lnTo>
                  <a:pt x="365" y="587"/>
                </a:lnTo>
                <a:lnTo>
                  <a:pt x="365" y="586"/>
                </a:lnTo>
                <a:lnTo>
                  <a:pt x="365" y="585"/>
                </a:lnTo>
                <a:lnTo>
                  <a:pt x="366" y="582"/>
                </a:lnTo>
                <a:lnTo>
                  <a:pt x="366" y="581"/>
                </a:lnTo>
                <a:lnTo>
                  <a:pt x="366" y="581"/>
                </a:lnTo>
                <a:lnTo>
                  <a:pt x="367" y="579"/>
                </a:lnTo>
                <a:lnTo>
                  <a:pt x="367" y="578"/>
                </a:lnTo>
                <a:lnTo>
                  <a:pt x="368" y="577"/>
                </a:lnTo>
                <a:lnTo>
                  <a:pt x="368" y="579"/>
                </a:lnTo>
                <a:lnTo>
                  <a:pt x="368" y="580"/>
                </a:lnTo>
                <a:lnTo>
                  <a:pt x="370" y="582"/>
                </a:lnTo>
                <a:lnTo>
                  <a:pt x="370" y="585"/>
                </a:lnTo>
                <a:lnTo>
                  <a:pt x="370" y="587"/>
                </a:lnTo>
                <a:lnTo>
                  <a:pt x="371" y="588"/>
                </a:lnTo>
                <a:lnTo>
                  <a:pt x="371" y="589"/>
                </a:lnTo>
                <a:lnTo>
                  <a:pt x="371" y="589"/>
                </a:lnTo>
                <a:lnTo>
                  <a:pt x="372" y="589"/>
                </a:lnTo>
                <a:lnTo>
                  <a:pt x="372" y="589"/>
                </a:lnTo>
                <a:lnTo>
                  <a:pt x="373" y="588"/>
                </a:lnTo>
                <a:lnTo>
                  <a:pt x="373" y="587"/>
                </a:lnTo>
                <a:lnTo>
                  <a:pt x="373" y="585"/>
                </a:lnTo>
                <a:lnTo>
                  <a:pt x="374" y="583"/>
                </a:lnTo>
                <a:lnTo>
                  <a:pt x="374" y="582"/>
                </a:lnTo>
                <a:lnTo>
                  <a:pt x="374" y="582"/>
                </a:lnTo>
                <a:lnTo>
                  <a:pt x="375" y="582"/>
                </a:lnTo>
                <a:lnTo>
                  <a:pt x="375" y="583"/>
                </a:lnTo>
                <a:lnTo>
                  <a:pt x="375" y="585"/>
                </a:lnTo>
                <a:lnTo>
                  <a:pt x="376" y="587"/>
                </a:lnTo>
                <a:lnTo>
                  <a:pt x="376" y="586"/>
                </a:lnTo>
                <a:lnTo>
                  <a:pt x="377" y="585"/>
                </a:lnTo>
                <a:lnTo>
                  <a:pt x="377" y="586"/>
                </a:lnTo>
                <a:lnTo>
                  <a:pt x="377" y="587"/>
                </a:lnTo>
                <a:lnTo>
                  <a:pt x="379" y="586"/>
                </a:lnTo>
                <a:lnTo>
                  <a:pt x="379" y="585"/>
                </a:lnTo>
                <a:lnTo>
                  <a:pt x="379" y="586"/>
                </a:lnTo>
                <a:lnTo>
                  <a:pt x="380" y="586"/>
                </a:lnTo>
                <a:lnTo>
                  <a:pt x="380" y="587"/>
                </a:lnTo>
                <a:lnTo>
                  <a:pt x="380" y="588"/>
                </a:lnTo>
                <a:lnTo>
                  <a:pt x="381" y="588"/>
                </a:lnTo>
                <a:lnTo>
                  <a:pt x="381" y="588"/>
                </a:lnTo>
                <a:lnTo>
                  <a:pt x="382" y="589"/>
                </a:lnTo>
                <a:lnTo>
                  <a:pt x="382" y="589"/>
                </a:lnTo>
                <a:lnTo>
                  <a:pt x="382" y="589"/>
                </a:lnTo>
                <a:lnTo>
                  <a:pt x="383" y="588"/>
                </a:lnTo>
                <a:lnTo>
                  <a:pt x="383" y="587"/>
                </a:lnTo>
                <a:lnTo>
                  <a:pt x="383" y="586"/>
                </a:lnTo>
                <a:lnTo>
                  <a:pt x="384" y="585"/>
                </a:lnTo>
                <a:lnTo>
                  <a:pt x="384" y="585"/>
                </a:lnTo>
                <a:lnTo>
                  <a:pt x="384" y="582"/>
                </a:lnTo>
                <a:lnTo>
                  <a:pt x="385" y="582"/>
                </a:lnTo>
                <a:lnTo>
                  <a:pt x="385" y="582"/>
                </a:lnTo>
                <a:lnTo>
                  <a:pt x="386" y="585"/>
                </a:lnTo>
                <a:lnTo>
                  <a:pt x="386" y="585"/>
                </a:lnTo>
                <a:lnTo>
                  <a:pt x="386" y="583"/>
                </a:lnTo>
                <a:lnTo>
                  <a:pt x="388" y="585"/>
                </a:lnTo>
                <a:lnTo>
                  <a:pt x="388" y="583"/>
                </a:lnTo>
                <a:lnTo>
                  <a:pt x="388" y="581"/>
                </a:lnTo>
                <a:lnTo>
                  <a:pt x="389" y="580"/>
                </a:lnTo>
                <a:lnTo>
                  <a:pt x="389" y="580"/>
                </a:lnTo>
                <a:lnTo>
                  <a:pt x="390" y="580"/>
                </a:lnTo>
                <a:lnTo>
                  <a:pt x="390" y="582"/>
                </a:lnTo>
                <a:lnTo>
                  <a:pt x="390" y="583"/>
                </a:lnTo>
                <a:lnTo>
                  <a:pt x="391" y="582"/>
                </a:lnTo>
                <a:lnTo>
                  <a:pt x="391" y="582"/>
                </a:lnTo>
                <a:lnTo>
                  <a:pt x="391" y="581"/>
                </a:lnTo>
                <a:lnTo>
                  <a:pt x="392" y="580"/>
                </a:lnTo>
                <a:lnTo>
                  <a:pt x="392" y="579"/>
                </a:lnTo>
                <a:lnTo>
                  <a:pt x="392" y="580"/>
                </a:lnTo>
                <a:lnTo>
                  <a:pt x="393" y="580"/>
                </a:lnTo>
                <a:lnTo>
                  <a:pt x="393" y="579"/>
                </a:lnTo>
                <a:lnTo>
                  <a:pt x="394" y="579"/>
                </a:lnTo>
                <a:lnTo>
                  <a:pt x="394" y="579"/>
                </a:lnTo>
                <a:lnTo>
                  <a:pt x="394" y="580"/>
                </a:lnTo>
                <a:lnTo>
                  <a:pt x="395" y="580"/>
                </a:lnTo>
                <a:lnTo>
                  <a:pt x="395" y="581"/>
                </a:lnTo>
                <a:lnTo>
                  <a:pt x="395" y="582"/>
                </a:lnTo>
                <a:lnTo>
                  <a:pt x="397" y="586"/>
                </a:lnTo>
                <a:lnTo>
                  <a:pt x="397" y="587"/>
                </a:lnTo>
                <a:lnTo>
                  <a:pt x="397" y="588"/>
                </a:lnTo>
                <a:lnTo>
                  <a:pt x="398" y="590"/>
                </a:lnTo>
                <a:lnTo>
                  <a:pt x="398" y="589"/>
                </a:lnTo>
                <a:lnTo>
                  <a:pt x="399" y="589"/>
                </a:lnTo>
                <a:lnTo>
                  <a:pt x="399" y="588"/>
                </a:lnTo>
                <a:lnTo>
                  <a:pt x="399" y="588"/>
                </a:lnTo>
                <a:lnTo>
                  <a:pt x="400" y="587"/>
                </a:lnTo>
                <a:lnTo>
                  <a:pt x="400" y="587"/>
                </a:lnTo>
                <a:lnTo>
                  <a:pt x="400" y="587"/>
                </a:lnTo>
                <a:lnTo>
                  <a:pt x="401" y="585"/>
                </a:lnTo>
                <a:lnTo>
                  <a:pt x="401" y="586"/>
                </a:lnTo>
                <a:lnTo>
                  <a:pt x="401" y="586"/>
                </a:lnTo>
                <a:lnTo>
                  <a:pt x="402" y="586"/>
                </a:lnTo>
                <a:lnTo>
                  <a:pt x="402" y="587"/>
                </a:lnTo>
                <a:lnTo>
                  <a:pt x="403" y="585"/>
                </a:lnTo>
                <a:lnTo>
                  <a:pt x="403" y="585"/>
                </a:lnTo>
                <a:lnTo>
                  <a:pt x="403" y="582"/>
                </a:lnTo>
                <a:lnTo>
                  <a:pt x="404" y="581"/>
                </a:lnTo>
                <a:lnTo>
                  <a:pt x="404" y="580"/>
                </a:lnTo>
                <a:lnTo>
                  <a:pt x="404" y="579"/>
                </a:lnTo>
                <a:lnTo>
                  <a:pt x="406" y="581"/>
                </a:lnTo>
                <a:lnTo>
                  <a:pt x="406" y="582"/>
                </a:lnTo>
                <a:lnTo>
                  <a:pt x="406" y="587"/>
                </a:lnTo>
                <a:lnTo>
                  <a:pt x="407" y="585"/>
                </a:lnTo>
                <a:lnTo>
                  <a:pt x="407" y="587"/>
                </a:lnTo>
                <a:lnTo>
                  <a:pt x="408" y="585"/>
                </a:lnTo>
                <a:lnTo>
                  <a:pt x="408" y="587"/>
                </a:lnTo>
                <a:lnTo>
                  <a:pt x="408" y="588"/>
                </a:lnTo>
                <a:lnTo>
                  <a:pt x="409" y="589"/>
                </a:lnTo>
                <a:lnTo>
                  <a:pt x="409" y="590"/>
                </a:lnTo>
                <a:lnTo>
                  <a:pt x="409" y="589"/>
                </a:lnTo>
                <a:lnTo>
                  <a:pt x="410" y="590"/>
                </a:lnTo>
                <a:lnTo>
                  <a:pt x="410" y="588"/>
                </a:lnTo>
                <a:lnTo>
                  <a:pt x="410" y="587"/>
                </a:lnTo>
                <a:lnTo>
                  <a:pt x="411" y="586"/>
                </a:lnTo>
                <a:lnTo>
                  <a:pt x="411" y="586"/>
                </a:lnTo>
                <a:lnTo>
                  <a:pt x="412" y="585"/>
                </a:lnTo>
                <a:lnTo>
                  <a:pt x="412" y="585"/>
                </a:lnTo>
                <a:lnTo>
                  <a:pt x="412" y="583"/>
                </a:lnTo>
                <a:lnTo>
                  <a:pt x="413" y="580"/>
                </a:lnTo>
                <a:lnTo>
                  <a:pt x="413" y="579"/>
                </a:lnTo>
                <a:lnTo>
                  <a:pt x="413" y="579"/>
                </a:lnTo>
                <a:lnTo>
                  <a:pt x="415" y="579"/>
                </a:lnTo>
                <a:lnTo>
                  <a:pt x="415" y="579"/>
                </a:lnTo>
                <a:lnTo>
                  <a:pt x="415" y="580"/>
                </a:lnTo>
                <a:lnTo>
                  <a:pt x="416" y="581"/>
                </a:lnTo>
                <a:lnTo>
                  <a:pt x="416" y="582"/>
                </a:lnTo>
                <a:lnTo>
                  <a:pt x="417" y="585"/>
                </a:lnTo>
                <a:lnTo>
                  <a:pt x="417" y="585"/>
                </a:lnTo>
                <a:lnTo>
                  <a:pt x="417" y="585"/>
                </a:lnTo>
                <a:lnTo>
                  <a:pt x="418" y="582"/>
                </a:lnTo>
                <a:lnTo>
                  <a:pt x="418" y="581"/>
                </a:lnTo>
                <a:lnTo>
                  <a:pt x="418" y="582"/>
                </a:lnTo>
                <a:lnTo>
                  <a:pt x="419" y="585"/>
                </a:lnTo>
                <a:lnTo>
                  <a:pt x="419" y="582"/>
                </a:lnTo>
                <a:lnTo>
                  <a:pt x="419" y="582"/>
                </a:lnTo>
                <a:lnTo>
                  <a:pt x="420" y="582"/>
                </a:lnTo>
                <a:lnTo>
                  <a:pt x="420" y="581"/>
                </a:lnTo>
                <a:lnTo>
                  <a:pt x="421" y="581"/>
                </a:lnTo>
                <a:lnTo>
                  <a:pt x="421" y="581"/>
                </a:lnTo>
                <a:lnTo>
                  <a:pt x="421" y="579"/>
                </a:lnTo>
                <a:lnTo>
                  <a:pt x="422" y="579"/>
                </a:lnTo>
                <a:lnTo>
                  <a:pt x="422" y="579"/>
                </a:lnTo>
                <a:lnTo>
                  <a:pt x="422" y="580"/>
                </a:lnTo>
                <a:lnTo>
                  <a:pt x="424" y="580"/>
                </a:lnTo>
                <a:lnTo>
                  <a:pt x="424" y="580"/>
                </a:lnTo>
                <a:lnTo>
                  <a:pt x="424" y="581"/>
                </a:lnTo>
                <a:lnTo>
                  <a:pt x="425" y="585"/>
                </a:lnTo>
                <a:lnTo>
                  <a:pt x="425" y="585"/>
                </a:lnTo>
                <a:lnTo>
                  <a:pt x="426" y="587"/>
                </a:lnTo>
                <a:lnTo>
                  <a:pt x="426" y="587"/>
                </a:lnTo>
                <a:lnTo>
                  <a:pt x="426" y="587"/>
                </a:lnTo>
                <a:lnTo>
                  <a:pt x="427" y="588"/>
                </a:lnTo>
                <a:lnTo>
                  <a:pt x="427" y="587"/>
                </a:lnTo>
                <a:lnTo>
                  <a:pt x="427" y="588"/>
                </a:lnTo>
                <a:lnTo>
                  <a:pt x="428" y="588"/>
                </a:lnTo>
                <a:lnTo>
                  <a:pt x="428" y="587"/>
                </a:lnTo>
                <a:lnTo>
                  <a:pt x="428" y="587"/>
                </a:lnTo>
                <a:lnTo>
                  <a:pt x="429" y="586"/>
                </a:lnTo>
                <a:lnTo>
                  <a:pt x="429" y="587"/>
                </a:lnTo>
                <a:lnTo>
                  <a:pt x="430" y="588"/>
                </a:lnTo>
                <a:lnTo>
                  <a:pt x="430" y="587"/>
                </a:lnTo>
                <a:lnTo>
                  <a:pt x="430" y="587"/>
                </a:lnTo>
                <a:lnTo>
                  <a:pt x="431" y="586"/>
                </a:lnTo>
                <a:lnTo>
                  <a:pt x="431" y="585"/>
                </a:lnTo>
                <a:lnTo>
                  <a:pt x="431" y="586"/>
                </a:lnTo>
                <a:lnTo>
                  <a:pt x="433" y="586"/>
                </a:lnTo>
                <a:lnTo>
                  <a:pt x="433" y="586"/>
                </a:lnTo>
                <a:lnTo>
                  <a:pt x="434" y="588"/>
                </a:lnTo>
                <a:lnTo>
                  <a:pt x="434" y="588"/>
                </a:lnTo>
                <a:lnTo>
                  <a:pt x="434" y="588"/>
                </a:lnTo>
                <a:lnTo>
                  <a:pt x="435" y="587"/>
                </a:lnTo>
                <a:lnTo>
                  <a:pt x="435" y="586"/>
                </a:lnTo>
                <a:lnTo>
                  <a:pt x="435" y="583"/>
                </a:lnTo>
                <a:lnTo>
                  <a:pt x="436" y="581"/>
                </a:lnTo>
                <a:lnTo>
                  <a:pt x="436" y="581"/>
                </a:lnTo>
                <a:lnTo>
                  <a:pt x="436" y="581"/>
                </a:lnTo>
                <a:lnTo>
                  <a:pt x="437" y="581"/>
                </a:lnTo>
                <a:lnTo>
                  <a:pt x="437" y="580"/>
                </a:lnTo>
                <a:lnTo>
                  <a:pt x="438" y="580"/>
                </a:lnTo>
                <a:lnTo>
                  <a:pt x="438" y="580"/>
                </a:lnTo>
                <a:lnTo>
                  <a:pt x="438" y="581"/>
                </a:lnTo>
                <a:lnTo>
                  <a:pt x="439" y="582"/>
                </a:lnTo>
                <a:lnTo>
                  <a:pt x="439" y="585"/>
                </a:lnTo>
                <a:lnTo>
                  <a:pt x="439" y="586"/>
                </a:lnTo>
                <a:lnTo>
                  <a:pt x="440" y="587"/>
                </a:lnTo>
                <a:lnTo>
                  <a:pt x="440" y="586"/>
                </a:lnTo>
                <a:lnTo>
                  <a:pt x="440" y="586"/>
                </a:lnTo>
                <a:lnTo>
                  <a:pt x="442" y="586"/>
                </a:lnTo>
                <a:lnTo>
                  <a:pt x="442" y="586"/>
                </a:lnTo>
                <a:lnTo>
                  <a:pt x="443" y="586"/>
                </a:lnTo>
                <a:lnTo>
                  <a:pt x="443" y="588"/>
                </a:lnTo>
                <a:lnTo>
                  <a:pt x="443" y="587"/>
                </a:lnTo>
                <a:lnTo>
                  <a:pt x="444" y="588"/>
                </a:lnTo>
                <a:lnTo>
                  <a:pt x="444" y="589"/>
                </a:lnTo>
                <a:lnTo>
                  <a:pt x="444" y="589"/>
                </a:lnTo>
                <a:lnTo>
                  <a:pt x="445" y="590"/>
                </a:lnTo>
                <a:lnTo>
                  <a:pt x="445" y="589"/>
                </a:lnTo>
                <a:lnTo>
                  <a:pt x="445" y="589"/>
                </a:lnTo>
                <a:lnTo>
                  <a:pt x="446" y="590"/>
                </a:lnTo>
                <a:lnTo>
                  <a:pt x="446" y="589"/>
                </a:lnTo>
                <a:lnTo>
                  <a:pt x="447" y="590"/>
                </a:lnTo>
                <a:lnTo>
                  <a:pt x="447" y="592"/>
                </a:lnTo>
                <a:lnTo>
                  <a:pt x="447" y="590"/>
                </a:lnTo>
                <a:lnTo>
                  <a:pt x="448" y="590"/>
                </a:lnTo>
                <a:lnTo>
                  <a:pt x="448" y="590"/>
                </a:lnTo>
                <a:lnTo>
                  <a:pt x="448" y="588"/>
                </a:lnTo>
                <a:lnTo>
                  <a:pt x="449" y="586"/>
                </a:lnTo>
                <a:lnTo>
                  <a:pt x="449" y="585"/>
                </a:lnTo>
                <a:lnTo>
                  <a:pt x="449" y="585"/>
                </a:lnTo>
                <a:lnTo>
                  <a:pt x="451" y="587"/>
                </a:lnTo>
                <a:lnTo>
                  <a:pt x="451" y="589"/>
                </a:lnTo>
                <a:lnTo>
                  <a:pt x="452" y="590"/>
                </a:lnTo>
                <a:lnTo>
                  <a:pt x="452" y="594"/>
                </a:lnTo>
                <a:lnTo>
                  <a:pt x="452" y="594"/>
                </a:lnTo>
                <a:lnTo>
                  <a:pt x="453" y="595"/>
                </a:lnTo>
                <a:lnTo>
                  <a:pt x="453" y="596"/>
                </a:lnTo>
                <a:lnTo>
                  <a:pt x="453" y="595"/>
                </a:lnTo>
                <a:lnTo>
                  <a:pt x="454" y="594"/>
                </a:lnTo>
                <a:lnTo>
                  <a:pt x="454" y="594"/>
                </a:lnTo>
                <a:lnTo>
                  <a:pt x="454" y="591"/>
                </a:lnTo>
                <a:lnTo>
                  <a:pt x="455" y="590"/>
                </a:lnTo>
                <a:lnTo>
                  <a:pt x="455" y="590"/>
                </a:lnTo>
                <a:lnTo>
                  <a:pt x="456" y="590"/>
                </a:lnTo>
                <a:lnTo>
                  <a:pt x="456" y="590"/>
                </a:lnTo>
                <a:lnTo>
                  <a:pt x="456" y="590"/>
                </a:lnTo>
                <a:lnTo>
                  <a:pt x="457" y="588"/>
                </a:lnTo>
                <a:lnTo>
                  <a:pt x="457" y="589"/>
                </a:lnTo>
                <a:lnTo>
                  <a:pt x="457" y="589"/>
                </a:lnTo>
                <a:lnTo>
                  <a:pt x="458" y="588"/>
                </a:lnTo>
                <a:lnTo>
                  <a:pt x="458" y="589"/>
                </a:lnTo>
                <a:lnTo>
                  <a:pt x="458" y="589"/>
                </a:lnTo>
                <a:lnTo>
                  <a:pt x="460" y="590"/>
                </a:lnTo>
                <a:lnTo>
                  <a:pt x="460" y="590"/>
                </a:lnTo>
                <a:lnTo>
                  <a:pt x="461" y="592"/>
                </a:lnTo>
                <a:lnTo>
                  <a:pt x="461" y="592"/>
                </a:lnTo>
                <a:lnTo>
                  <a:pt x="461" y="590"/>
                </a:lnTo>
                <a:lnTo>
                  <a:pt x="462" y="589"/>
                </a:lnTo>
                <a:lnTo>
                  <a:pt x="462" y="589"/>
                </a:lnTo>
                <a:lnTo>
                  <a:pt x="462" y="591"/>
                </a:lnTo>
                <a:lnTo>
                  <a:pt x="463" y="592"/>
                </a:lnTo>
                <a:lnTo>
                  <a:pt x="463" y="591"/>
                </a:lnTo>
                <a:lnTo>
                  <a:pt x="463" y="589"/>
                </a:lnTo>
                <a:lnTo>
                  <a:pt x="464" y="589"/>
                </a:lnTo>
                <a:lnTo>
                  <a:pt x="464" y="590"/>
                </a:lnTo>
                <a:lnTo>
                  <a:pt x="465" y="589"/>
                </a:lnTo>
                <a:lnTo>
                  <a:pt x="465" y="592"/>
                </a:lnTo>
                <a:lnTo>
                  <a:pt x="465" y="590"/>
                </a:lnTo>
                <a:lnTo>
                  <a:pt x="466" y="590"/>
                </a:lnTo>
                <a:lnTo>
                  <a:pt x="466" y="595"/>
                </a:lnTo>
                <a:lnTo>
                  <a:pt x="466" y="595"/>
                </a:lnTo>
                <a:lnTo>
                  <a:pt x="467" y="596"/>
                </a:lnTo>
                <a:lnTo>
                  <a:pt x="467" y="595"/>
                </a:lnTo>
                <a:lnTo>
                  <a:pt x="467" y="594"/>
                </a:lnTo>
                <a:lnTo>
                  <a:pt x="469" y="594"/>
                </a:lnTo>
                <a:lnTo>
                  <a:pt x="469" y="595"/>
                </a:lnTo>
                <a:lnTo>
                  <a:pt x="470" y="594"/>
                </a:lnTo>
                <a:lnTo>
                  <a:pt x="470" y="595"/>
                </a:lnTo>
                <a:lnTo>
                  <a:pt x="470" y="594"/>
                </a:lnTo>
                <a:lnTo>
                  <a:pt x="471" y="595"/>
                </a:lnTo>
                <a:lnTo>
                  <a:pt x="471" y="594"/>
                </a:lnTo>
                <a:lnTo>
                  <a:pt x="471" y="594"/>
                </a:lnTo>
                <a:lnTo>
                  <a:pt x="472" y="595"/>
                </a:lnTo>
                <a:lnTo>
                  <a:pt x="472" y="594"/>
                </a:lnTo>
                <a:lnTo>
                  <a:pt x="472" y="592"/>
                </a:lnTo>
                <a:lnTo>
                  <a:pt x="473" y="592"/>
                </a:lnTo>
                <a:lnTo>
                  <a:pt x="473" y="592"/>
                </a:lnTo>
                <a:lnTo>
                  <a:pt x="474" y="590"/>
                </a:lnTo>
                <a:lnTo>
                  <a:pt x="474" y="591"/>
                </a:lnTo>
                <a:lnTo>
                  <a:pt x="474" y="592"/>
                </a:lnTo>
                <a:lnTo>
                  <a:pt x="475" y="594"/>
                </a:lnTo>
                <a:lnTo>
                  <a:pt x="475" y="592"/>
                </a:lnTo>
                <a:lnTo>
                  <a:pt x="475" y="592"/>
                </a:lnTo>
                <a:lnTo>
                  <a:pt x="476" y="594"/>
                </a:lnTo>
                <a:lnTo>
                  <a:pt x="476" y="594"/>
                </a:lnTo>
                <a:lnTo>
                  <a:pt x="478" y="594"/>
                </a:lnTo>
                <a:lnTo>
                  <a:pt x="478" y="594"/>
                </a:lnTo>
                <a:lnTo>
                  <a:pt x="478" y="594"/>
                </a:lnTo>
                <a:lnTo>
                  <a:pt x="479" y="595"/>
                </a:lnTo>
                <a:lnTo>
                  <a:pt x="479" y="594"/>
                </a:lnTo>
                <a:lnTo>
                  <a:pt x="479" y="594"/>
                </a:lnTo>
                <a:lnTo>
                  <a:pt x="480" y="594"/>
                </a:lnTo>
                <a:lnTo>
                  <a:pt x="480" y="595"/>
                </a:lnTo>
                <a:lnTo>
                  <a:pt x="480" y="595"/>
                </a:lnTo>
                <a:lnTo>
                  <a:pt x="481" y="596"/>
                </a:lnTo>
                <a:lnTo>
                  <a:pt x="481" y="596"/>
                </a:lnTo>
                <a:lnTo>
                  <a:pt x="482" y="596"/>
                </a:lnTo>
                <a:lnTo>
                  <a:pt x="482" y="596"/>
                </a:lnTo>
                <a:lnTo>
                  <a:pt x="482" y="595"/>
                </a:lnTo>
                <a:lnTo>
                  <a:pt x="483" y="596"/>
                </a:lnTo>
                <a:lnTo>
                  <a:pt x="483" y="596"/>
                </a:lnTo>
                <a:lnTo>
                  <a:pt x="483" y="594"/>
                </a:lnTo>
                <a:lnTo>
                  <a:pt x="484" y="592"/>
                </a:lnTo>
                <a:lnTo>
                  <a:pt x="484" y="590"/>
                </a:lnTo>
                <a:lnTo>
                  <a:pt x="484" y="590"/>
                </a:lnTo>
                <a:lnTo>
                  <a:pt x="485" y="588"/>
                </a:lnTo>
                <a:lnTo>
                  <a:pt x="485" y="588"/>
                </a:lnTo>
                <a:lnTo>
                  <a:pt x="487" y="588"/>
                </a:lnTo>
                <a:lnTo>
                  <a:pt x="487" y="588"/>
                </a:lnTo>
                <a:lnTo>
                  <a:pt x="487" y="589"/>
                </a:lnTo>
                <a:lnTo>
                  <a:pt x="488" y="590"/>
                </a:lnTo>
                <a:lnTo>
                  <a:pt x="488" y="592"/>
                </a:lnTo>
                <a:lnTo>
                  <a:pt x="488" y="594"/>
                </a:lnTo>
                <a:lnTo>
                  <a:pt x="489" y="596"/>
                </a:lnTo>
                <a:lnTo>
                  <a:pt x="489" y="595"/>
                </a:lnTo>
                <a:lnTo>
                  <a:pt x="489" y="595"/>
                </a:lnTo>
                <a:lnTo>
                  <a:pt x="490" y="595"/>
                </a:lnTo>
                <a:lnTo>
                  <a:pt x="490" y="596"/>
                </a:lnTo>
                <a:lnTo>
                  <a:pt x="491" y="597"/>
                </a:lnTo>
                <a:lnTo>
                  <a:pt x="491" y="599"/>
                </a:lnTo>
                <a:lnTo>
                  <a:pt x="491" y="597"/>
                </a:lnTo>
                <a:lnTo>
                  <a:pt x="492" y="595"/>
                </a:lnTo>
                <a:lnTo>
                  <a:pt x="492" y="594"/>
                </a:lnTo>
                <a:lnTo>
                  <a:pt x="492" y="592"/>
                </a:lnTo>
                <a:lnTo>
                  <a:pt x="493" y="590"/>
                </a:lnTo>
                <a:lnTo>
                  <a:pt x="493" y="589"/>
                </a:lnTo>
                <a:lnTo>
                  <a:pt x="493" y="588"/>
                </a:lnTo>
                <a:lnTo>
                  <a:pt x="494" y="588"/>
                </a:lnTo>
                <a:lnTo>
                  <a:pt x="494" y="588"/>
                </a:lnTo>
                <a:lnTo>
                  <a:pt x="496" y="588"/>
                </a:lnTo>
                <a:lnTo>
                  <a:pt x="496" y="586"/>
                </a:lnTo>
                <a:lnTo>
                  <a:pt x="496" y="586"/>
                </a:lnTo>
                <a:lnTo>
                  <a:pt x="497" y="585"/>
                </a:lnTo>
                <a:lnTo>
                  <a:pt x="497" y="585"/>
                </a:lnTo>
                <a:lnTo>
                  <a:pt x="497" y="587"/>
                </a:lnTo>
                <a:lnTo>
                  <a:pt x="498" y="588"/>
                </a:lnTo>
                <a:lnTo>
                  <a:pt x="498" y="587"/>
                </a:lnTo>
                <a:lnTo>
                  <a:pt x="498" y="589"/>
                </a:lnTo>
                <a:lnTo>
                  <a:pt x="499" y="588"/>
                </a:lnTo>
                <a:lnTo>
                  <a:pt x="499" y="589"/>
                </a:lnTo>
                <a:lnTo>
                  <a:pt x="500" y="590"/>
                </a:lnTo>
                <a:lnTo>
                  <a:pt x="500" y="592"/>
                </a:lnTo>
                <a:lnTo>
                  <a:pt x="500" y="592"/>
                </a:lnTo>
                <a:lnTo>
                  <a:pt x="501" y="594"/>
                </a:lnTo>
                <a:lnTo>
                  <a:pt x="501" y="592"/>
                </a:lnTo>
                <a:lnTo>
                  <a:pt x="501" y="594"/>
                </a:lnTo>
                <a:lnTo>
                  <a:pt x="502" y="592"/>
                </a:lnTo>
                <a:lnTo>
                  <a:pt x="502" y="592"/>
                </a:lnTo>
                <a:lnTo>
                  <a:pt x="502" y="592"/>
                </a:lnTo>
                <a:lnTo>
                  <a:pt x="503" y="588"/>
                </a:lnTo>
                <a:lnTo>
                  <a:pt x="503" y="588"/>
                </a:lnTo>
                <a:lnTo>
                  <a:pt x="504" y="589"/>
                </a:lnTo>
                <a:lnTo>
                  <a:pt x="504" y="589"/>
                </a:lnTo>
                <a:lnTo>
                  <a:pt x="504" y="590"/>
                </a:lnTo>
                <a:lnTo>
                  <a:pt x="506" y="590"/>
                </a:lnTo>
                <a:lnTo>
                  <a:pt x="506" y="587"/>
                </a:lnTo>
                <a:lnTo>
                  <a:pt x="506" y="587"/>
                </a:lnTo>
                <a:lnTo>
                  <a:pt x="507" y="588"/>
                </a:lnTo>
                <a:lnTo>
                  <a:pt x="507" y="590"/>
                </a:lnTo>
                <a:lnTo>
                  <a:pt x="507" y="591"/>
                </a:lnTo>
                <a:lnTo>
                  <a:pt x="508" y="590"/>
                </a:lnTo>
                <a:lnTo>
                  <a:pt x="508" y="589"/>
                </a:lnTo>
                <a:lnTo>
                  <a:pt x="509" y="590"/>
                </a:lnTo>
                <a:lnTo>
                  <a:pt x="509" y="591"/>
                </a:lnTo>
                <a:lnTo>
                  <a:pt x="509" y="591"/>
                </a:lnTo>
                <a:lnTo>
                  <a:pt x="510" y="592"/>
                </a:lnTo>
                <a:lnTo>
                  <a:pt x="510" y="592"/>
                </a:lnTo>
                <a:lnTo>
                  <a:pt x="510" y="594"/>
                </a:lnTo>
                <a:lnTo>
                  <a:pt x="511" y="595"/>
                </a:lnTo>
                <a:lnTo>
                  <a:pt x="511" y="592"/>
                </a:lnTo>
                <a:lnTo>
                  <a:pt x="511" y="591"/>
                </a:lnTo>
                <a:lnTo>
                  <a:pt x="512" y="592"/>
                </a:lnTo>
                <a:lnTo>
                  <a:pt x="512" y="590"/>
                </a:lnTo>
                <a:lnTo>
                  <a:pt x="513" y="589"/>
                </a:lnTo>
                <a:lnTo>
                  <a:pt x="513" y="590"/>
                </a:lnTo>
                <a:lnTo>
                  <a:pt x="513" y="591"/>
                </a:lnTo>
                <a:lnTo>
                  <a:pt x="515" y="590"/>
                </a:lnTo>
                <a:lnTo>
                  <a:pt x="515" y="589"/>
                </a:lnTo>
                <a:lnTo>
                  <a:pt x="515" y="589"/>
                </a:lnTo>
                <a:lnTo>
                  <a:pt x="516" y="589"/>
                </a:lnTo>
                <a:lnTo>
                  <a:pt x="516" y="589"/>
                </a:lnTo>
                <a:lnTo>
                  <a:pt x="516" y="590"/>
                </a:lnTo>
                <a:lnTo>
                  <a:pt x="517" y="589"/>
                </a:lnTo>
                <a:lnTo>
                  <a:pt x="517" y="588"/>
                </a:lnTo>
                <a:lnTo>
                  <a:pt x="518" y="586"/>
                </a:lnTo>
                <a:lnTo>
                  <a:pt x="518" y="586"/>
                </a:lnTo>
                <a:lnTo>
                  <a:pt x="518" y="586"/>
                </a:lnTo>
                <a:lnTo>
                  <a:pt x="519" y="585"/>
                </a:lnTo>
                <a:lnTo>
                  <a:pt x="519" y="582"/>
                </a:lnTo>
                <a:lnTo>
                  <a:pt x="519" y="582"/>
                </a:lnTo>
                <a:lnTo>
                  <a:pt x="520" y="581"/>
                </a:lnTo>
                <a:lnTo>
                  <a:pt x="520" y="580"/>
                </a:lnTo>
                <a:lnTo>
                  <a:pt x="521" y="580"/>
                </a:lnTo>
                <a:lnTo>
                  <a:pt x="521" y="582"/>
                </a:lnTo>
                <a:lnTo>
                  <a:pt x="521" y="583"/>
                </a:lnTo>
                <a:lnTo>
                  <a:pt x="522" y="586"/>
                </a:lnTo>
                <a:lnTo>
                  <a:pt x="522" y="588"/>
                </a:lnTo>
                <a:lnTo>
                  <a:pt x="522" y="591"/>
                </a:lnTo>
                <a:lnTo>
                  <a:pt x="524" y="595"/>
                </a:lnTo>
                <a:lnTo>
                  <a:pt x="524" y="596"/>
                </a:lnTo>
                <a:lnTo>
                  <a:pt x="524" y="595"/>
                </a:lnTo>
                <a:lnTo>
                  <a:pt x="525" y="597"/>
                </a:lnTo>
                <a:lnTo>
                  <a:pt x="525" y="594"/>
                </a:lnTo>
                <a:lnTo>
                  <a:pt x="526" y="595"/>
                </a:lnTo>
                <a:lnTo>
                  <a:pt x="526" y="594"/>
                </a:lnTo>
                <a:lnTo>
                  <a:pt x="526" y="595"/>
                </a:lnTo>
                <a:lnTo>
                  <a:pt x="527" y="596"/>
                </a:lnTo>
                <a:lnTo>
                  <a:pt x="527" y="596"/>
                </a:lnTo>
                <a:lnTo>
                  <a:pt x="527" y="597"/>
                </a:lnTo>
                <a:lnTo>
                  <a:pt x="528" y="598"/>
                </a:lnTo>
                <a:lnTo>
                  <a:pt x="528" y="599"/>
                </a:lnTo>
                <a:lnTo>
                  <a:pt x="528" y="599"/>
                </a:lnTo>
                <a:lnTo>
                  <a:pt x="529" y="598"/>
                </a:lnTo>
                <a:lnTo>
                  <a:pt x="529" y="595"/>
                </a:lnTo>
                <a:lnTo>
                  <a:pt x="530" y="596"/>
                </a:lnTo>
                <a:lnTo>
                  <a:pt x="530" y="595"/>
                </a:lnTo>
                <a:lnTo>
                  <a:pt x="530" y="594"/>
                </a:lnTo>
                <a:lnTo>
                  <a:pt x="531" y="590"/>
                </a:lnTo>
                <a:lnTo>
                  <a:pt x="531" y="589"/>
                </a:lnTo>
                <a:lnTo>
                  <a:pt x="531" y="588"/>
                </a:lnTo>
                <a:lnTo>
                  <a:pt x="533" y="590"/>
                </a:lnTo>
                <a:lnTo>
                  <a:pt x="533" y="590"/>
                </a:lnTo>
                <a:lnTo>
                  <a:pt x="533" y="595"/>
                </a:lnTo>
                <a:lnTo>
                  <a:pt x="534" y="597"/>
                </a:lnTo>
                <a:lnTo>
                  <a:pt x="534" y="600"/>
                </a:lnTo>
                <a:lnTo>
                  <a:pt x="535" y="600"/>
                </a:lnTo>
                <a:lnTo>
                  <a:pt x="535" y="600"/>
                </a:lnTo>
                <a:lnTo>
                  <a:pt x="535" y="599"/>
                </a:lnTo>
                <a:lnTo>
                  <a:pt x="536" y="598"/>
                </a:lnTo>
                <a:lnTo>
                  <a:pt x="536" y="596"/>
                </a:lnTo>
                <a:lnTo>
                  <a:pt x="536" y="596"/>
                </a:lnTo>
                <a:lnTo>
                  <a:pt x="537" y="595"/>
                </a:lnTo>
                <a:lnTo>
                  <a:pt x="537" y="595"/>
                </a:lnTo>
                <a:lnTo>
                  <a:pt x="537" y="595"/>
                </a:lnTo>
                <a:lnTo>
                  <a:pt x="538" y="594"/>
                </a:lnTo>
                <a:lnTo>
                  <a:pt x="538" y="595"/>
                </a:lnTo>
                <a:lnTo>
                  <a:pt x="539" y="594"/>
                </a:lnTo>
                <a:lnTo>
                  <a:pt x="539" y="594"/>
                </a:lnTo>
                <a:lnTo>
                  <a:pt x="539" y="595"/>
                </a:lnTo>
                <a:lnTo>
                  <a:pt x="540" y="595"/>
                </a:lnTo>
                <a:lnTo>
                  <a:pt x="540" y="595"/>
                </a:lnTo>
                <a:lnTo>
                  <a:pt x="540" y="594"/>
                </a:lnTo>
                <a:lnTo>
                  <a:pt x="542" y="595"/>
                </a:lnTo>
                <a:lnTo>
                  <a:pt x="542" y="595"/>
                </a:lnTo>
                <a:lnTo>
                  <a:pt x="542" y="594"/>
                </a:lnTo>
                <a:lnTo>
                  <a:pt x="543" y="594"/>
                </a:lnTo>
                <a:lnTo>
                  <a:pt x="543" y="594"/>
                </a:lnTo>
                <a:lnTo>
                  <a:pt x="544" y="594"/>
                </a:lnTo>
                <a:lnTo>
                  <a:pt x="544" y="594"/>
                </a:lnTo>
                <a:lnTo>
                  <a:pt x="544" y="592"/>
                </a:lnTo>
                <a:lnTo>
                  <a:pt x="545" y="595"/>
                </a:lnTo>
                <a:lnTo>
                  <a:pt x="545" y="595"/>
                </a:lnTo>
                <a:lnTo>
                  <a:pt x="545" y="595"/>
                </a:lnTo>
                <a:lnTo>
                  <a:pt x="546" y="595"/>
                </a:lnTo>
                <a:lnTo>
                  <a:pt x="546" y="596"/>
                </a:lnTo>
                <a:lnTo>
                  <a:pt x="546" y="596"/>
                </a:lnTo>
                <a:lnTo>
                  <a:pt x="547" y="596"/>
                </a:lnTo>
                <a:lnTo>
                  <a:pt x="547" y="594"/>
                </a:lnTo>
                <a:lnTo>
                  <a:pt x="548" y="592"/>
                </a:lnTo>
                <a:lnTo>
                  <a:pt x="548" y="594"/>
                </a:lnTo>
                <a:lnTo>
                  <a:pt x="548" y="594"/>
                </a:lnTo>
                <a:lnTo>
                  <a:pt x="549" y="594"/>
                </a:lnTo>
                <a:lnTo>
                  <a:pt x="549" y="591"/>
                </a:lnTo>
                <a:lnTo>
                  <a:pt x="549" y="588"/>
                </a:lnTo>
                <a:lnTo>
                  <a:pt x="551" y="587"/>
                </a:lnTo>
                <a:lnTo>
                  <a:pt x="551" y="586"/>
                </a:lnTo>
                <a:lnTo>
                  <a:pt x="551" y="588"/>
                </a:lnTo>
                <a:lnTo>
                  <a:pt x="552" y="587"/>
                </a:lnTo>
                <a:lnTo>
                  <a:pt x="552" y="588"/>
                </a:lnTo>
                <a:lnTo>
                  <a:pt x="553" y="587"/>
                </a:lnTo>
                <a:lnTo>
                  <a:pt x="553" y="588"/>
                </a:lnTo>
                <a:lnTo>
                  <a:pt x="553" y="589"/>
                </a:lnTo>
                <a:lnTo>
                  <a:pt x="554" y="590"/>
                </a:lnTo>
                <a:lnTo>
                  <a:pt x="554" y="588"/>
                </a:lnTo>
                <a:lnTo>
                  <a:pt x="554" y="589"/>
                </a:lnTo>
                <a:lnTo>
                  <a:pt x="555" y="589"/>
                </a:lnTo>
                <a:lnTo>
                  <a:pt x="555" y="590"/>
                </a:lnTo>
                <a:lnTo>
                  <a:pt x="555" y="589"/>
                </a:lnTo>
                <a:lnTo>
                  <a:pt x="556" y="589"/>
                </a:lnTo>
                <a:lnTo>
                  <a:pt x="556" y="591"/>
                </a:lnTo>
                <a:lnTo>
                  <a:pt x="557" y="589"/>
                </a:lnTo>
                <a:lnTo>
                  <a:pt x="557" y="591"/>
                </a:lnTo>
                <a:lnTo>
                  <a:pt x="557" y="592"/>
                </a:lnTo>
                <a:lnTo>
                  <a:pt x="558" y="590"/>
                </a:lnTo>
                <a:lnTo>
                  <a:pt x="558" y="590"/>
                </a:lnTo>
                <a:lnTo>
                  <a:pt x="558" y="590"/>
                </a:lnTo>
                <a:lnTo>
                  <a:pt x="560" y="590"/>
                </a:lnTo>
                <a:lnTo>
                  <a:pt x="560" y="591"/>
                </a:lnTo>
                <a:lnTo>
                  <a:pt x="561" y="589"/>
                </a:lnTo>
                <a:lnTo>
                  <a:pt x="561" y="594"/>
                </a:lnTo>
                <a:lnTo>
                  <a:pt x="561" y="594"/>
                </a:lnTo>
                <a:lnTo>
                  <a:pt x="562" y="595"/>
                </a:lnTo>
                <a:lnTo>
                  <a:pt x="562" y="596"/>
                </a:lnTo>
                <a:lnTo>
                  <a:pt x="562" y="596"/>
                </a:lnTo>
                <a:lnTo>
                  <a:pt x="563" y="596"/>
                </a:lnTo>
                <a:lnTo>
                  <a:pt x="563" y="595"/>
                </a:lnTo>
                <a:lnTo>
                  <a:pt x="563" y="594"/>
                </a:lnTo>
                <a:lnTo>
                  <a:pt x="564" y="591"/>
                </a:lnTo>
                <a:lnTo>
                  <a:pt x="564" y="592"/>
                </a:lnTo>
                <a:lnTo>
                  <a:pt x="565" y="590"/>
                </a:lnTo>
                <a:lnTo>
                  <a:pt x="565" y="590"/>
                </a:lnTo>
                <a:lnTo>
                  <a:pt x="565" y="591"/>
                </a:lnTo>
                <a:lnTo>
                  <a:pt x="566" y="591"/>
                </a:lnTo>
                <a:lnTo>
                  <a:pt x="566" y="591"/>
                </a:lnTo>
                <a:lnTo>
                  <a:pt x="566" y="586"/>
                </a:lnTo>
                <a:lnTo>
                  <a:pt x="567" y="586"/>
                </a:lnTo>
                <a:lnTo>
                  <a:pt x="567" y="585"/>
                </a:lnTo>
                <a:lnTo>
                  <a:pt x="567" y="585"/>
                </a:lnTo>
                <a:lnTo>
                  <a:pt x="569" y="585"/>
                </a:lnTo>
                <a:lnTo>
                  <a:pt x="569" y="586"/>
                </a:lnTo>
                <a:lnTo>
                  <a:pt x="570" y="587"/>
                </a:lnTo>
                <a:lnTo>
                  <a:pt x="570" y="587"/>
                </a:lnTo>
                <a:lnTo>
                  <a:pt x="570" y="588"/>
                </a:lnTo>
                <a:lnTo>
                  <a:pt x="571" y="589"/>
                </a:lnTo>
                <a:lnTo>
                  <a:pt x="571" y="588"/>
                </a:lnTo>
                <a:lnTo>
                  <a:pt x="571" y="590"/>
                </a:lnTo>
                <a:lnTo>
                  <a:pt x="572" y="594"/>
                </a:lnTo>
                <a:lnTo>
                  <a:pt x="572" y="596"/>
                </a:lnTo>
                <a:lnTo>
                  <a:pt x="572" y="596"/>
                </a:lnTo>
                <a:lnTo>
                  <a:pt x="573" y="598"/>
                </a:lnTo>
                <a:lnTo>
                  <a:pt x="573" y="598"/>
                </a:lnTo>
                <a:lnTo>
                  <a:pt x="574" y="597"/>
                </a:lnTo>
                <a:lnTo>
                  <a:pt x="574" y="595"/>
                </a:lnTo>
                <a:lnTo>
                  <a:pt x="574" y="596"/>
                </a:lnTo>
                <a:lnTo>
                  <a:pt x="575" y="595"/>
                </a:lnTo>
                <a:lnTo>
                  <a:pt x="575" y="594"/>
                </a:lnTo>
                <a:lnTo>
                  <a:pt x="575" y="594"/>
                </a:lnTo>
                <a:lnTo>
                  <a:pt x="576" y="594"/>
                </a:lnTo>
                <a:lnTo>
                  <a:pt x="576" y="592"/>
                </a:lnTo>
                <a:lnTo>
                  <a:pt x="576" y="594"/>
                </a:lnTo>
                <a:lnTo>
                  <a:pt x="578" y="596"/>
                </a:lnTo>
                <a:lnTo>
                  <a:pt x="578" y="596"/>
                </a:lnTo>
                <a:lnTo>
                  <a:pt x="579" y="597"/>
                </a:lnTo>
                <a:lnTo>
                  <a:pt x="579" y="596"/>
                </a:lnTo>
                <a:lnTo>
                  <a:pt x="579" y="595"/>
                </a:lnTo>
                <a:lnTo>
                  <a:pt x="580" y="595"/>
                </a:lnTo>
                <a:lnTo>
                  <a:pt x="580" y="592"/>
                </a:lnTo>
                <a:lnTo>
                  <a:pt x="580" y="589"/>
                </a:lnTo>
                <a:lnTo>
                  <a:pt x="581" y="589"/>
                </a:lnTo>
                <a:lnTo>
                  <a:pt x="581" y="588"/>
                </a:lnTo>
                <a:lnTo>
                  <a:pt x="581" y="589"/>
                </a:lnTo>
                <a:lnTo>
                  <a:pt x="582" y="589"/>
                </a:lnTo>
                <a:lnTo>
                  <a:pt x="582" y="590"/>
                </a:lnTo>
                <a:lnTo>
                  <a:pt x="583" y="589"/>
                </a:lnTo>
                <a:lnTo>
                  <a:pt x="583" y="590"/>
                </a:lnTo>
                <a:lnTo>
                  <a:pt x="583" y="591"/>
                </a:lnTo>
                <a:lnTo>
                  <a:pt x="584" y="592"/>
                </a:lnTo>
                <a:lnTo>
                  <a:pt x="584" y="592"/>
                </a:lnTo>
                <a:lnTo>
                  <a:pt x="584" y="594"/>
                </a:lnTo>
                <a:lnTo>
                  <a:pt x="585" y="594"/>
                </a:lnTo>
                <a:lnTo>
                  <a:pt x="585" y="591"/>
                </a:lnTo>
                <a:lnTo>
                  <a:pt x="585" y="592"/>
                </a:lnTo>
                <a:lnTo>
                  <a:pt x="587" y="590"/>
                </a:lnTo>
                <a:lnTo>
                  <a:pt x="587" y="590"/>
                </a:lnTo>
                <a:lnTo>
                  <a:pt x="588" y="587"/>
                </a:lnTo>
                <a:lnTo>
                  <a:pt x="588" y="587"/>
                </a:lnTo>
                <a:lnTo>
                  <a:pt x="588" y="589"/>
                </a:lnTo>
                <a:lnTo>
                  <a:pt x="589" y="589"/>
                </a:lnTo>
                <a:lnTo>
                  <a:pt x="589" y="590"/>
                </a:lnTo>
                <a:lnTo>
                  <a:pt x="589" y="591"/>
                </a:lnTo>
                <a:lnTo>
                  <a:pt x="590" y="591"/>
                </a:lnTo>
                <a:lnTo>
                  <a:pt x="590" y="590"/>
                </a:lnTo>
                <a:lnTo>
                  <a:pt x="590" y="592"/>
                </a:lnTo>
                <a:lnTo>
                  <a:pt x="591" y="592"/>
                </a:lnTo>
                <a:lnTo>
                  <a:pt x="591" y="590"/>
                </a:lnTo>
                <a:lnTo>
                  <a:pt x="592" y="592"/>
                </a:lnTo>
                <a:lnTo>
                  <a:pt x="592" y="591"/>
                </a:lnTo>
                <a:lnTo>
                  <a:pt x="592" y="595"/>
                </a:lnTo>
                <a:lnTo>
                  <a:pt x="593" y="595"/>
                </a:lnTo>
                <a:lnTo>
                  <a:pt x="593" y="595"/>
                </a:lnTo>
                <a:lnTo>
                  <a:pt x="593" y="594"/>
                </a:lnTo>
                <a:lnTo>
                  <a:pt x="594" y="594"/>
                </a:lnTo>
                <a:lnTo>
                  <a:pt x="594" y="592"/>
                </a:lnTo>
                <a:lnTo>
                  <a:pt x="594" y="592"/>
                </a:lnTo>
                <a:lnTo>
                  <a:pt x="596" y="592"/>
                </a:lnTo>
                <a:lnTo>
                  <a:pt x="596" y="592"/>
                </a:lnTo>
                <a:lnTo>
                  <a:pt x="597" y="592"/>
                </a:lnTo>
                <a:lnTo>
                  <a:pt x="597" y="592"/>
                </a:lnTo>
                <a:lnTo>
                  <a:pt x="597" y="592"/>
                </a:lnTo>
                <a:lnTo>
                  <a:pt x="598" y="589"/>
                </a:lnTo>
                <a:lnTo>
                  <a:pt x="598" y="590"/>
                </a:lnTo>
                <a:lnTo>
                  <a:pt x="598" y="590"/>
                </a:lnTo>
                <a:lnTo>
                  <a:pt x="599" y="591"/>
                </a:lnTo>
                <a:lnTo>
                  <a:pt x="599" y="589"/>
                </a:lnTo>
                <a:lnTo>
                  <a:pt x="599" y="588"/>
                </a:lnTo>
                <a:lnTo>
                  <a:pt x="600" y="587"/>
                </a:lnTo>
                <a:lnTo>
                  <a:pt x="600" y="587"/>
                </a:lnTo>
                <a:lnTo>
                  <a:pt x="601" y="586"/>
                </a:lnTo>
                <a:lnTo>
                  <a:pt x="601" y="586"/>
                </a:lnTo>
                <a:lnTo>
                  <a:pt x="601" y="587"/>
                </a:lnTo>
                <a:lnTo>
                  <a:pt x="602" y="587"/>
                </a:lnTo>
                <a:lnTo>
                  <a:pt x="602" y="588"/>
                </a:lnTo>
                <a:lnTo>
                  <a:pt x="602" y="588"/>
                </a:lnTo>
                <a:lnTo>
                  <a:pt x="603" y="588"/>
                </a:lnTo>
                <a:lnTo>
                  <a:pt x="603" y="589"/>
                </a:lnTo>
                <a:lnTo>
                  <a:pt x="605" y="589"/>
                </a:lnTo>
                <a:lnTo>
                  <a:pt x="605" y="591"/>
                </a:lnTo>
                <a:lnTo>
                  <a:pt x="605" y="592"/>
                </a:lnTo>
                <a:lnTo>
                  <a:pt x="606" y="594"/>
                </a:lnTo>
                <a:lnTo>
                  <a:pt x="606" y="595"/>
                </a:lnTo>
                <a:lnTo>
                  <a:pt x="606" y="594"/>
                </a:lnTo>
                <a:lnTo>
                  <a:pt x="607" y="594"/>
                </a:lnTo>
                <a:lnTo>
                  <a:pt x="607" y="589"/>
                </a:lnTo>
                <a:lnTo>
                  <a:pt x="607" y="592"/>
                </a:lnTo>
                <a:lnTo>
                  <a:pt x="608" y="592"/>
                </a:lnTo>
                <a:lnTo>
                  <a:pt x="608" y="592"/>
                </a:lnTo>
                <a:lnTo>
                  <a:pt x="609" y="594"/>
                </a:lnTo>
                <a:lnTo>
                  <a:pt x="609" y="597"/>
                </a:lnTo>
                <a:lnTo>
                  <a:pt x="609" y="597"/>
                </a:lnTo>
                <a:lnTo>
                  <a:pt x="610" y="596"/>
                </a:lnTo>
                <a:lnTo>
                  <a:pt x="610" y="595"/>
                </a:lnTo>
                <a:lnTo>
                  <a:pt x="610" y="596"/>
                </a:lnTo>
                <a:lnTo>
                  <a:pt x="611" y="592"/>
                </a:lnTo>
                <a:lnTo>
                  <a:pt x="611" y="594"/>
                </a:lnTo>
                <a:lnTo>
                  <a:pt x="611" y="592"/>
                </a:lnTo>
                <a:lnTo>
                  <a:pt x="612" y="590"/>
                </a:lnTo>
                <a:lnTo>
                  <a:pt x="612" y="588"/>
                </a:lnTo>
                <a:lnTo>
                  <a:pt x="614" y="588"/>
                </a:lnTo>
                <a:lnTo>
                  <a:pt x="614" y="587"/>
                </a:lnTo>
                <a:lnTo>
                  <a:pt x="614" y="585"/>
                </a:lnTo>
                <a:lnTo>
                  <a:pt x="615" y="587"/>
                </a:lnTo>
                <a:lnTo>
                  <a:pt x="615" y="588"/>
                </a:lnTo>
                <a:lnTo>
                  <a:pt x="615" y="590"/>
                </a:lnTo>
                <a:lnTo>
                  <a:pt x="616" y="594"/>
                </a:lnTo>
                <a:lnTo>
                  <a:pt x="616" y="596"/>
                </a:lnTo>
                <a:lnTo>
                  <a:pt x="616" y="596"/>
                </a:lnTo>
                <a:lnTo>
                  <a:pt x="617" y="597"/>
                </a:lnTo>
                <a:lnTo>
                  <a:pt x="617" y="596"/>
                </a:lnTo>
                <a:lnTo>
                  <a:pt x="618" y="596"/>
                </a:lnTo>
                <a:lnTo>
                  <a:pt x="618" y="595"/>
                </a:lnTo>
                <a:lnTo>
                  <a:pt x="618" y="596"/>
                </a:lnTo>
                <a:lnTo>
                  <a:pt x="619" y="596"/>
                </a:lnTo>
                <a:lnTo>
                  <a:pt x="619" y="594"/>
                </a:lnTo>
                <a:lnTo>
                  <a:pt x="619" y="594"/>
                </a:lnTo>
                <a:lnTo>
                  <a:pt x="620" y="595"/>
                </a:lnTo>
                <a:lnTo>
                  <a:pt x="620" y="594"/>
                </a:lnTo>
                <a:lnTo>
                  <a:pt x="620" y="594"/>
                </a:lnTo>
                <a:lnTo>
                  <a:pt x="621" y="592"/>
                </a:lnTo>
                <a:lnTo>
                  <a:pt x="621" y="592"/>
                </a:lnTo>
                <a:lnTo>
                  <a:pt x="623" y="591"/>
                </a:lnTo>
                <a:lnTo>
                  <a:pt x="623" y="592"/>
                </a:lnTo>
                <a:lnTo>
                  <a:pt x="623" y="595"/>
                </a:lnTo>
                <a:lnTo>
                  <a:pt x="624" y="597"/>
                </a:lnTo>
                <a:lnTo>
                  <a:pt x="624" y="596"/>
                </a:lnTo>
                <a:lnTo>
                  <a:pt x="624" y="596"/>
                </a:lnTo>
                <a:lnTo>
                  <a:pt x="625" y="596"/>
                </a:lnTo>
                <a:lnTo>
                  <a:pt x="625" y="597"/>
                </a:lnTo>
                <a:lnTo>
                  <a:pt x="625" y="597"/>
                </a:lnTo>
                <a:lnTo>
                  <a:pt x="626" y="596"/>
                </a:lnTo>
                <a:lnTo>
                  <a:pt x="626" y="597"/>
                </a:lnTo>
                <a:lnTo>
                  <a:pt x="627" y="596"/>
                </a:lnTo>
                <a:lnTo>
                  <a:pt x="627" y="597"/>
                </a:lnTo>
                <a:lnTo>
                  <a:pt x="627" y="595"/>
                </a:lnTo>
                <a:lnTo>
                  <a:pt x="628" y="595"/>
                </a:lnTo>
                <a:lnTo>
                  <a:pt x="628" y="596"/>
                </a:lnTo>
                <a:lnTo>
                  <a:pt x="628" y="596"/>
                </a:lnTo>
                <a:lnTo>
                  <a:pt x="629" y="594"/>
                </a:lnTo>
                <a:lnTo>
                  <a:pt x="629" y="595"/>
                </a:lnTo>
                <a:lnTo>
                  <a:pt x="629" y="594"/>
                </a:lnTo>
                <a:lnTo>
                  <a:pt x="630" y="594"/>
                </a:lnTo>
                <a:lnTo>
                  <a:pt x="630" y="592"/>
                </a:lnTo>
                <a:lnTo>
                  <a:pt x="632" y="592"/>
                </a:lnTo>
                <a:lnTo>
                  <a:pt x="632" y="590"/>
                </a:lnTo>
                <a:lnTo>
                  <a:pt x="632" y="590"/>
                </a:lnTo>
                <a:lnTo>
                  <a:pt x="633" y="591"/>
                </a:lnTo>
                <a:lnTo>
                  <a:pt x="633" y="592"/>
                </a:lnTo>
                <a:lnTo>
                  <a:pt x="633" y="595"/>
                </a:lnTo>
                <a:lnTo>
                  <a:pt x="634" y="594"/>
                </a:lnTo>
                <a:lnTo>
                  <a:pt x="634" y="591"/>
                </a:lnTo>
                <a:lnTo>
                  <a:pt x="634" y="592"/>
                </a:lnTo>
                <a:lnTo>
                  <a:pt x="635" y="591"/>
                </a:lnTo>
                <a:lnTo>
                  <a:pt x="635" y="592"/>
                </a:lnTo>
                <a:lnTo>
                  <a:pt x="636" y="588"/>
                </a:lnTo>
                <a:lnTo>
                  <a:pt x="636" y="589"/>
                </a:lnTo>
                <a:lnTo>
                  <a:pt x="636" y="589"/>
                </a:lnTo>
                <a:lnTo>
                  <a:pt x="637" y="588"/>
                </a:lnTo>
                <a:lnTo>
                  <a:pt x="637" y="589"/>
                </a:lnTo>
                <a:lnTo>
                  <a:pt x="637" y="591"/>
                </a:lnTo>
                <a:lnTo>
                  <a:pt x="638" y="594"/>
                </a:lnTo>
                <a:lnTo>
                  <a:pt x="638" y="595"/>
                </a:lnTo>
                <a:lnTo>
                  <a:pt x="638" y="595"/>
                </a:lnTo>
                <a:lnTo>
                  <a:pt x="639" y="596"/>
                </a:lnTo>
                <a:lnTo>
                  <a:pt x="639" y="597"/>
                </a:lnTo>
                <a:lnTo>
                  <a:pt x="641" y="597"/>
                </a:lnTo>
                <a:lnTo>
                  <a:pt x="641" y="597"/>
                </a:lnTo>
                <a:lnTo>
                  <a:pt x="641" y="597"/>
                </a:lnTo>
                <a:lnTo>
                  <a:pt x="642" y="596"/>
                </a:lnTo>
                <a:lnTo>
                  <a:pt x="642" y="597"/>
                </a:lnTo>
                <a:lnTo>
                  <a:pt x="642" y="598"/>
                </a:lnTo>
                <a:lnTo>
                  <a:pt x="643" y="598"/>
                </a:lnTo>
                <a:lnTo>
                  <a:pt x="643" y="599"/>
                </a:lnTo>
                <a:lnTo>
                  <a:pt x="643" y="600"/>
                </a:lnTo>
                <a:lnTo>
                  <a:pt x="644" y="601"/>
                </a:lnTo>
                <a:lnTo>
                  <a:pt x="644" y="600"/>
                </a:lnTo>
                <a:lnTo>
                  <a:pt x="645" y="601"/>
                </a:lnTo>
                <a:lnTo>
                  <a:pt x="645" y="598"/>
                </a:lnTo>
                <a:lnTo>
                  <a:pt x="645" y="597"/>
                </a:lnTo>
                <a:lnTo>
                  <a:pt x="646" y="596"/>
                </a:lnTo>
                <a:lnTo>
                  <a:pt x="646" y="594"/>
                </a:lnTo>
                <a:lnTo>
                  <a:pt x="646" y="595"/>
                </a:lnTo>
                <a:lnTo>
                  <a:pt x="647" y="595"/>
                </a:lnTo>
                <a:lnTo>
                  <a:pt x="647" y="595"/>
                </a:lnTo>
                <a:lnTo>
                  <a:pt x="648" y="596"/>
                </a:lnTo>
                <a:lnTo>
                  <a:pt x="648" y="596"/>
                </a:lnTo>
                <a:lnTo>
                  <a:pt x="648" y="595"/>
                </a:lnTo>
                <a:lnTo>
                  <a:pt x="650" y="594"/>
                </a:lnTo>
                <a:lnTo>
                  <a:pt x="650" y="594"/>
                </a:lnTo>
                <a:lnTo>
                  <a:pt x="650" y="589"/>
                </a:lnTo>
                <a:lnTo>
                  <a:pt x="651" y="590"/>
                </a:lnTo>
                <a:lnTo>
                  <a:pt x="651" y="589"/>
                </a:lnTo>
                <a:lnTo>
                  <a:pt x="651" y="589"/>
                </a:lnTo>
                <a:lnTo>
                  <a:pt x="652" y="590"/>
                </a:lnTo>
                <a:lnTo>
                  <a:pt x="652" y="589"/>
                </a:lnTo>
                <a:lnTo>
                  <a:pt x="653" y="592"/>
                </a:lnTo>
                <a:lnTo>
                  <a:pt x="653" y="595"/>
                </a:lnTo>
                <a:lnTo>
                  <a:pt x="653" y="595"/>
                </a:lnTo>
                <a:lnTo>
                  <a:pt x="654" y="598"/>
                </a:lnTo>
                <a:lnTo>
                  <a:pt x="654" y="597"/>
                </a:lnTo>
                <a:lnTo>
                  <a:pt x="654" y="600"/>
                </a:lnTo>
                <a:lnTo>
                  <a:pt x="655" y="600"/>
                </a:lnTo>
                <a:lnTo>
                  <a:pt x="655" y="598"/>
                </a:lnTo>
                <a:lnTo>
                  <a:pt x="655" y="597"/>
                </a:lnTo>
                <a:lnTo>
                  <a:pt x="656" y="595"/>
                </a:lnTo>
                <a:lnTo>
                  <a:pt x="656" y="592"/>
                </a:lnTo>
                <a:lnTo>
                  <a:pt x="657" y="591"/>
                </a:lnTo>
                <a:lnTo>
                  <a:pt x="657" y="590"/>
                </a:lnTo>
                <a:lnTo>
                  <a:pt x="657" y="590"/>
                </a:lnTo>
                <a:lnTo>
                  <a:pt x="659" y="590"/>
                </a:lnTo>
                <a:lnTo>
                  <a:pt x="659" y="592"/>
                </a:lnTo>
                <a:lnTo>
                  <a:pt x="659" y="592"/>
                </a:lnTo>
                <a:lnTo>
                  <a:pt x="660" y="592"/>
                </a:lnTo>
                <a:lnTo>
                  <a:pt x="660" y="592"/>
                </a:lnTo>
                <a:lnTo>
                  <a:pt x="660" y="594"/>
                </a:lnTo>
                <a:lnTo>
                  <a:pt x="661" y="592"/>
                </a:lnTo>
                <a:lnTo>
                  <a:pt x="661" y="592"/>
                </a:lnTo>
                <a:lnTo>
                  <a:pt x="662" y="591"/>
                </a:lnTo>
                <a:lnTo>
                  <a:pt x="662" y="591"/>
                </a:lnTo>
                <a:lnTo>
                  <a:pt x="662" y="592"/>
                </a:lnTo>
                <a:lnTo>
                  <a:pt x="663" y="592"/>
                </a:lnTo>
                <a:lnTo>
                  <a:pt x="663" y="592"/>
                </a:lnTo>
                <a:lnTo>
                  <a:pt x="663" y="595"/>
                </a:lnTo>
                <a:lnTo>
                  <a:pt x="664" y="594"/>
                </a:lnTo>
                <a:lnTo>
                  <a:pt x="664" y="596"/>
                </a:lnTo>
                <a:lnTo>
                  <a:pt x="664" y="596"/>
                </a:lnTo>
                <a:lnTo>
                  <a:pt x="665" y="596"/>
                </a:lnTo>
                <a:lnTo>
                  <a:pt x="665" y="597"/>
                </a:lnTo>
                <a:lnTo>
                  <a:pt x="666" y="596"/>
                </a:lnTo>
                <a:lnTo>
                  <a:pt x="666" y="594"/>
                </a:lnTo>
                <a:lnTo>
                  <a:pt x="666" y="594"/>
                </a:lnTo>
                <a:lnTo>
                  <a:pt x="668" y="592"/>
                </a:lnTo>
                <a:lnTo>
                  <a:pt x="668" y="591"/>
                </a:lnTo>
                <a:lnTo>
                  <a:pt x="668" y="592"/>
                </a:lnTo>
                <a:lnTo>
                  <a:pt x="669" y="595"/>
                </a:lnTo>
                <a:lnTo>
                  <a:pt x="669" y="595"/>
                </a:lnTo>
                <a:lnTo>
                  <a:pt x="669" y="594"/>
                </a:lnTo>
                <a:lnTo>
                  <a:pt x="670" y="594"/>
                </a:lnTo>
                <a:lnTo>
                  <a:pt x="670" y="592"/>
                </a:lnTo>
                <a:lnTo>
                  <a:pt x="671" y="594"/>
                </a:lnTo>
                <a:lnTo>
                  <a:pt x="671" y="594"/>
                </a:lnTo>
                <a:lnTo>
                  <a:pt x="671" y="592"/>
                </a:lnTo>
                <a:lnTo>
                  <a:pt x="672" y="594"/>
                </a:lnTo>
                <a:lnTo>
                  <a:pt x="672" y="594"/>
                </a:lnTo>
                <a:lnTo>
                  <a:pt x="672" y="592"/>
                </a:lnTo>
                <a:lnTo>
                  <a:pt x="673" y="594"/>
                </a:lnTo>
                <a:lnTo>
                  <a:pt x="673" y="596"/>
                </a:lnTo>
                <a:lnTo>
                  <a:pt x="673" y="596"/>
                </a:lnTo>
                <a:lnTo>
                  <a:pt x="674" y="597"/>
                </a:lnTo>
                <a:lnTo>
                  <a:pt x="674" y="599"/>
                </a:lnTo>
                <a:lnTo>
                  <a:pt x="675" y="598"/>
                </a:lnTo>
                <a:lnTo>
                  <a:pt x="675" y="598"/>
                </a:lnTo>
                <a:lnTo>
                  <a:pt x="675" y="598"/>
                </a:lnTo>
                <a:lnTo>
                  <a:pt x="677" y="597"/>
                </a:lnTo>
                <a:lnTo>
                  <a:pt x="677" y="597"/>
                </a:lnTo>
                <a:lnTo>
                  <a:pt x="677" y="597"/>
                </a:lnTo>
                <a:lnTo>
                  <a:pt x="678" y="595"/>
                </a:lnTo>
                <a:lnTo>
                  <a:pt x="678" y="594"/>
                </a:lnTo>
                <a:lnTo>
                  <a:pt x="678" y="595"/>
                </a:lnTo>
                <a:lnTo>
                  <a:pt x="679" y="595"/>
                </a:lnTo>
                <a:lnTo>
                  <a:pt x="679" y="594"/>
                </a:lnTo>
                <a:lnTo>
                  <a:pt x="680" y="594"/>
                </a:lnTo>
                <a:lnTo>
                  <a:pt x="680" y="594"/>
                </a:lnTo>
                <a:lnTo>
                  <a:pt x="680" y="595"/>
                </a:lnTo>
                <a:lnTo>
                  <a:pt x="681" y="594"/>
                </a:lnTo>
                <a:lnTo>
                  <a:pt x="681" y="594"/>
                </a:lnTo>
                <a:lnTo>
                  <a:pt x="681" y="594"/>
                </a:lnTo>
                <a:lnTo>
                  <a:pt x="682" y="595"/>
                </a:lnTo>
                <a:lnTo>
                  <a:pt x="682" y="595"/>
                </a:lnTo>
                <a:lnTo>
                  <a:pt x="682" y="594"/>
                </a:lnTo>
                <a:lnTo>
                  <a:pt x="683" y="592"/>
                </a:lnTo>
                <a:lnTo>
                  <a:pt x="683" y="592"/>
                </a:lnTo>
                <a:lnTo>
                  <a:pt x="684" y="592"/>
                </a:lnTo>
                <a:lnTo>
                  <a:pt x="684" y="594"/>
                </a:lnTo>
                <a:lnTo>
                  <a:pt x="684" y="595"/>
                </a:lnTo>
                <a:lnTo>
                  <a:pt x="686" y="598"/>
                </a:lnTo>
                <a:lnTo>
                  <a:pt x="686" y="600"/>
                </a:lnTo>
                <a:lnTo>
                  <a:pt x="686" y="599"/>
                </a:lnTo>
                <a:lnTo>
                  <a:pt x="687" y="598"/>
                </a:lnTo>
                <a:lnTo>
                  <a:pt x="687" y="598"/>
                </a:lnTo>
                <a:lnTo>
                  <a:pt x="687" y="599"/>
                </a:lnTo>
                <a:lnTo>
                  <a:pt x="688" y="597"/>
                </a:lnTo>
                <a:lnTo>
                  <a:pt x="688" y="598"/>
                </a:lnTo>
                <a:lnTo>
                  <a:pt x="689" y="597"/>
                </a:lnTo>
                <a:lnTo>
                  <a:pt x="689" y="597"/>
                </a:lnTo>
                <a:lnTo>
                  <a:pt x="689" y="596"/>
                </a:lnTo>
                <a:lnTo>
                  <a:pt x="690" y="598"/>
                </a:lnTo>
                <a:lnTo>
                  <a:pt x="690" y="599"/>
                </a:lnTo>
                <a:lnTo>
                  <a:pt x="690" y="601"/>
                </a:lnTo>
                <a:lnTo>
                  <a:pt x="691" y="603"/>
                </a:lnTo>
                <a:lnTo>
                  <a:pt x="691" y="604"/>
                </a:lnTo>
                <a:lnTo>
                  <a:pt x="692" y="604"/>
                </a:lnTo>
                <a:lnTo>
                  <a:pt x="692" y="604"/>
                </a:lnTo>
                <a:lnTo>
                  <a:pt x="692" y="600"/>
                </a:lnTo>
                <a:lnTo>
                  <a:pt x="693" y="600"/>
                </a:lnTo>
                <a:lnTo>
                  <a:pt x="693" y="598"/>
                </a:lnTo>
                <a:lnTo>
                  <a:pt x="693" y="600"/>
                </a:lnTo>
                <a:lnTo>
                  <a:pt x="695" y="600"/>
                </a:lnTo>
                <a:lnTo>
                  <a:pt x="695" y="599"/>
                </a:lnTo>
                <a:lnTo>
                  <a:pt x="695" y="598"/>
                </a:lnTo>
                <a:lnTo>
                  <a:pt x="696" y="596"/>
                </a:lnTo>
                <a:lnTo>
                  <a:pt x="696" y="596"/>
                </a:lnTo>
                <a:lnTo>
                  <a:pt x="697" y="597"/>
                </a:lnTo>
                <a:lnTo>
                  <a:pt x="697" y="596"/>
                </a:lnTo>
                <a:lnTo>
                  <a:pt x="697" y="598"/>
                </a:lnTo>
                <a:lnTo>
                  <a:pt x="698" y="600"/>
                </a:lnTo>
                <a:lnTo>
                  <a:pt x="698" y="601"/>
                </a:lnTo>
                <a:lnTo>
                  <a:pt x="698" y="604"/>
                </a:lnTo>
                <a:lnTo>
                  <a:pt x="699" y="603"/>
                </a:lnTo>
                <a:lnTo>
                  <a:pt x="699" y="603"/>
                </a:lnTo>
                <a:lnTo>
                  <a:pt x="699" y="603"/>
                </a:lnTo>
                <a:lnTo>
                  <a:pt x="700" y="604"/>
                </a:lnTo>
                <a:lnTo>
                  <a:pt x="700" y="603"/>
                </a:lnTo>
                <a:lnTo>
                  <a:pt x="701" y="603"/>
                </a:lnTo>
                <a:lnTo>
                  <a:pt x="701" y="600"/>
                </a:lnTo>
                <a:lnTo>
                  <a:pt x="701" y="603"/>
                </a:lnTo>
                <a:lnTo>
                  <a:pt x="702" y="601"/>
                </a:lnTo>
                <a:lnTo>
                  <a:pt x="702" y="600"/>
                </a:lnTo>
                <a:lnTo>
                  <a:pt x="702" y="601"/>
                </a:lnTo>
                <a:lnTo>
                  <a:pt x="704" y="601"/>
                </a:lnTo>
                <a:lnTo>
                  <a:pt x="704" y="601"/>
                </a:lnTo>
                <a:lnTo>
                  <a:pt x="704" y="599"/>
                </a:lnTo>
                <a:lnTo>
                  <a:pt x="705" y="597"/>
                </a:lnTo>
                <a:lnTo>
                  <a:pt x="705" y="597"/>
                </a:lnTo>
                <a:lnTo>
                  <a:pt x="706" y="595"/>
                </a:lnTo>
                <a:lnTo>
                  <a:pt x="706" y="591"/>
                </a:lnTo>
                <a:lnTo>
                  <a:pt x="706" y="590"/>
                </a:lnTo>
                <a:lnTo>
                  <a:pt x="707" y="591"/>
                </a:lnTo>
                <a:lnTo>
                  <a:pt x="707" y="590"/>
                </a:lnTo>
                <a:lnTo>
                  <a:pt x="707" y="591"/>
                </a:lnTo>
                <a:lnTo>
                  <a:pt x="708" y="592"/>
                </a:lnTo>
                <a:lnTo>
                  <a:pt x="708" y="596"/>
                </a:lnTo>
                <a:lnTo>
                  <a:pt x="708" y="597"/>
                </a:lnTo>
                <a:lnTo>
                  <a:pt x="709" y="597"/>
                </a:lnTo>
                <a:lnTo>
                  <a:pt x="709" y="597"/>
                </a:lnTo>
                <a:lnTo>
                  <a:pt x="710" y="596"/>
                </a:lnTo>
                <a:lnTo>
                  <a:pt x="710" y="596"/>
                </a:lnTo>
                <a:lnTo>
                  <a:pt x="710" y="594"/>
                </a:lnTo>
                <a:lnTo>
                  <a:pt x="711" y="592"/>
                </a:lnTo>
                <a:lnTo>
                  <a:pt x="711" y="594"/>
                </a:lnTo>
                <a:lnTo>
                  <a:pt x="711" y="596"/>
                </a:lnTo>
                <a:lnTo>
                  <a:pt x="713" y="597"/>
                </a:lnTo>
                <a:lnTo>
                  <a:pt x="713" y="597"/>
                </a:lnTo>
                <a:lnTo>
                  <a:pt x="713" y="596"/>
                </a:lnTo>
                <a:lnTo>
                  <a:pt x="714" y="596"/>
                </a:lnTo>
                <a:lnTo>
                  <a:pt x="714" y="597"/>
                </a:lnTo>
                <a:lnTo>
                  <a:pt x="715" y="596"/>
                </a:lnTo>
                <a:lnTo>
                  <a:pt x="715" y="596"/>
                </a:lnTo>
                <a:lnTo>
                  <a:pt x="715" y="595"/>
                </a:lnTo>
                <a:lnTo>
                  <a:pt x="716" y="595"/>
                </a:lnTo>
                <a:lnTo>
                  <a:pt x="716" y="594"/>
                </a:lnTo>
                <a:lnTo>
                  <a:pt x="716" y="594"/>
                </a:lnTo>
                <a:lnTo>
                  <a:pt x="717" y="590"/>
                </a:lnTo>
                <a:lnTo>
                  <a:pt x="717" y="592"/>
                </a:lnTo>
                <a:lnTo>
                  <a:pt x="717" y="590"/>
                </a:lnTo>
                <a:lnTo>
                  <a:pt x="718" y="590"/>
                </a:lnTo>
                <a:lnTo>
                  <a:pt x="718" y="589"/>
                </a:lnTo>
                <a:lnTo>
                  <a:pt x="719" y="589"/>
                </a:lnTo>
                <a:lnTo>
                  <a:pt x="719" y="590"/>
                </a:lnTo>
                <a:lnTo>
                  <a:pt x="719" y="589"/>
                </a:lnTo>
                <a:lnTo>
                  <a:pt x="720" y="588"/>
                </a:lnTo>
                <a:lnTo>
                  <a:pt x="720" y="588"/>
                </a:lnTo>
                <a:lnTo>
                  <a:pt x="720" y="586"/>
                </a:lnTo>
                <a:lnTo>
                  <a:pt x="722" y="588"/>
                </a:lnTo>
                <a:lnTo>
                  <a:pt x="722" y="587"/>
                </a:lnTo>
                <a:lnTo>
                  <a:pt x="722" y="587"/>
                </a:lnTo>
                <a:lnTo>
                  <a:pt x="723" y="587"/>
                </a:lnTo>
                <a:lnTo>
                  <a:pt x="723" y="587"/>
                </a:lnTo>
                <a:lnTo>
                  <a:pt x="724" y="588"/>
                </a:lnTo>
                <a:lnTo>
                  <a:pt x="724" y="591"/>
                </a:lnTo>
                <a:lnTo>
                  <a:pt x="724" y="594"/>
                </a:lnTo>
                <a:lnTo>
                  <a:pt x="725" y="596"/>
                </a:lnTo>
                <a:lnTo>
                  <a:pt x="725" y="598"/>
                </a:lnTo>
                <a:lnTo>
                  <a:pt x="725" y="598"/>
                </a:lnTo>
                <a:lnTo>
                  <a:pt x="726" y="601"/>
                </a:lnTo>
                <a:lnTo>
                  <a:pt x="726" y="601"/>
                </a:lnTo>
                <a:lnTo>
                  <a:pt x="726" y="601"/>
                </a:lnTo>
                <a:lnTo>
                  <a:pt x="727" y="598"/>
                </a:lnTo>
                <a:lnTo>
                  <a:pt x="727" y="596"/>
                </a:lnTo>
                <a:lnTo>
                  <a:pt x="728" y="594"/>
                </a:lnTo>
                <a:lnTo>
                  <a:pt x="728" y="590"/>
                </a:lnTo>
                <a:lnTo>
                  <a:pt x="728" y="589"/>
                </a:lnTo>
                <a:lnTo>
                  <a:pt x="729" y="590"/>
                </a:lnTo>
                <a:lnTo>
                  <a:pt x="729" y="590"/>
                </a:lnTo>
                <a:lnTo>
                  <a:pt x="729" y="591"/>
                </a:lnTo>
                <a:lnTo>
                  <a:pt x="731" y="591"/>
                </a:lnTo>
                <a:lnTo>
                  <a:pt x="731" y="590"/>
                </a:lnTo>
                <a:lnTo>
                  <a:pt x="731" y="589"/>
                </a:lnTo>
                <a:lnTo>
                  <a:pt x="732" y="589"/>
                </a:lnTo>
                <a:lnTo>
                  <a:pt x="732" y="588"/>
                </a:lnTo>
                <a:lnTo>
                  <a:pt x="733" y="587"/>
                </a:lnTo>
                <a:lnTo>
                  <a:pt x="733" y="586"/>
                </a:lnTo>
                <a:lnTo>
                  <a:pt x="733" y="585"/>
                </a:lnTo>
                <a:lnTo>
                  <a:pt x="734" y="586"/>
                </a:lnTo>
                <a:lnTo>
                  <a:pt x="734" y="586"/>
                </a:lnTo>
                <a:lnTo>
                  <a:pt x="734" y="587"/>
                </a:lnTo>
                <a:lnTo>
                  <a:pt x="735" y="587"/>
                </a:lnTo>
                <a:lnTo>
                  <a:pt x="735" y="588"/>
                </a:lnTo>
                <a:lnTo>
                  <a:pt x="736" y="589"/>
                </a:lnTo>
                <a:lnTo>
                  <a:pt x="736" y="590"/>
                </a:lnTo>
                <a:lnTo>
                  <a:pt x="736" y="591"/>
                </a:lnTo>
                <a:lnTo>
                  <a:pt x="737" y="592"/>
                </a:lnTo>
                <a:lnTo>
                  <a:pt x="737" y="591"/>
                </a:lnTo>
                <a:lnTo>
                  <a:pt x="737" y="592"/>
                </a:lnTo>
                <a:lnTo>
                  <a:pt x="738" y="590"/>
                </a:lnTo>
                <a:lnTo>
                  <a:pt x="738" y="589"/>
                </a:lnTo>
                <a:lnTo>
                  <a:pt x="738" y="589"/>
                </a:lnTo>
                <a:lnTo>
                  <a:pt x="740" y="589"/>
                </a:lnTo>
                <a:lnTo>
                  <a:pt x="740" y="589"/>
                </a:lnTo>
                <a:lnTo>
                  <a:pt x="741" y="589"/>
                </a:lnTo>
                <a:lnTo>
                  <a:pt x="741" y="588"/>
                </a:lnTo>
                <a:lnTo>
                  <a:pt x="741" y="590"/>
                </a:lnTo>
                <a:lnTo>
                  <a:pt x="742" y="589"/>
                </a:lnTo>
                <a:lnTo>
                  <a:pt x="742" y="590"/>
                </a:lnTo>
                <a:lnTo>
                  <a:pt x="742" y="592"/>
                </a:lnTo>
                <a:lnTo>
                  <a:pt x="743" y="591"/>
                </a:lnTo>
                <a:lnTo>
                  <a:pt x="743" y="590"/>
                </a:lnTo>
                <a:lnTo>
                  <a:pt x="743" y="587"/>
                </a:lnTo>
                <a:lnTo>
                  <a:pt x="744" y="587"/>
                </a:lnTo>
                <a:lnTo>
                  <a:pt x="744" y="585"/>
                </a:lnTo>
                <a:lnTo>
                  <a:pt x="745" y="582"/>
                </a:lnTo>
                <a:lnTo>
                  <a:pt x="745" y="582"/>
                </a:lnTo>
                <a:lnTo>
                  <a:pt x="745" y="582"/>
                </a:lnTo>
                <a:lnTo>
                  <a:pt x="746" y="585"/>
                </a:lnTo>
                <a:lnTo>
                  <a:pt x="746" y="585"/>
                </a:lnTo>
                <a:lnTo>
                  <a:pt x="746" y="583"/>
                </a:lnTo>
                <a:lnTo>
                  <a:pt x="747" y="585"/>
                </a:lnTo>
                <a:lnTo>
                  <a:pt x="747" y="585"/>
                </a:lnTo>
                <a:lnTo>
                  <a:pt x="747" y="585"/>
                </a:lnTo>
                <a:lnTo>
                  <a:pt x="749" y="586"/>
                </a:lnTo>
                <a:lnTo>
                  <a:pt x="749" y="585"/>
                </a:lnTo>
                <a:lnTo>
                  <a:pt x="750" y="586"/>
                </a:lnTo>
                <a:lnTo>
                  <a:pt x="750" y="585"/>
                </a:lnTo>
                <a:lnTo>
                  <a:pt x="750" y="585"/>
                </a:lnTo>
                <a:lnTo>
                  <a:pt x="751" y="586"/>
                </a:lnTo>
                <a:lnTo>
                  <a:pt x="751" y="588"/>
                </a:lnTo>
                <a:lnTo>
                  <a:pt x="751" y="587"/>
                </a:lnTo>
                <a:lnTo>
                  <a:pt x="752" y="587"/>
                </a:lnTo>
                <a:lnTo>
                  <a:pt x="752" y="588"/>
                </a:lnTo>
                <a:lnTo>
                  <a:pt x="752" y="588"/>
                </a:lnTo>
                <a:lnTo>
                  <a:pt x="753" y="587"/>
                </a:lnTo>
                <a:lnTo>
                  <a:pt x="753" y="586"/>
                </a:lnTo>
                <a:lnTo>
                  <a:pt x="754" y="586"/>
                </a:lnTo>
                <a:lnTo>
                  <a:pt x="754" y="585"/>
                </a:lnTo>
                <a:lnTo>
                  <a:pt x="754" y="585"/>
                </a:lnTo>
                <a:lnTo>
                  <a:pt x="755" y="585"/>
                </a:lnTo>
                <a:lnTo>
                  <a:pt x="755" y="587"/>
                </a:lnTo>
                <a:lnTo>
                  <a:pt x="755" y="588"/>
                </a:lnTo>
                <a:lnTo>
                  <a:pt x="756" y="589"/>
                </a:lnTo>
                <a:lnTo>
                  <a:pt x="756" y="591"/>
                </a:lnTo>
                <a:lnTo>
                  <a:pt x="756" y="590"/>
                </a:lnTo>
                <a:lnTo>
                  <a:pt x="758" y="589"/>
                </a:lnTo>
                <a:lnTo>
                  <a:pt x="758" y="589"/>
                </a:lnTo>
                <a:lnTo>
                  <a:pt x="759" y="588"/>
                </a:lnTo>
                <a:lnTo>
                  <a:pt x="759" y="588"/>
                </a:lnTo>
                <a:lnTo>
                  <a:pt x="759" y="588"/>
                </a:lnTo>
                <a:lnTo>
                  <a:pt x="760" y="588"/>
                </a:lnTo>
                <a:lnTo>
                  <a:pt x="760" y="589"/>
                </a:lnTo>
                <a:lnTo>
                  <a:pt x="760" y="589"/>
                </a:lnTo>
                <a:lnTo>
                  <a:pt x="761" y="589"/>
                </a:lnTo>
                <a:lnTo>
                  <a:pt x="761" y="590"/>
                </a:lnTo>
                <a:lnTo>
                  <a:pt x="761" y="592"/>
                </a:lnTo>
                <a:lnTo>
                  <a:pt x="762" y="590"/>
                </a:lnTo>
                <a:lnTo>
                  <a:pt x="762" y="591"/>
                </a:lnTo>
                <a:lnTo>
                  <a:pt x="763" y="590"/>
                </a:lnTo>
                <a:lnTo>
                  <a:pt x="763" y="590"/>
                </a:lnTo>
                <a:lnTo>
                  <a:pt x="763" y="590"/>
                </a:lnTo>
                <a:lnTo>
                  <a:pt x="764" y="591"/>
                </a:lnTo>
                <a:lnTo>
                  <a:pt x="764" y="591"/>
                </a:lnTo>
                <a:lnTo>
                  <a:pt x="764" y="590"/>
                </a:lnTo>
                <a:lnTo>
                  <a:pt x="765" y="588"/>
                </a:lnTo>
                <a:lnTo>
                  <a:pt x="765" y="588"/>
                </a:lnTo>
                <a:lnTo>
                  <a:pt x="765" y="588"/>
                </a:lnTo>
                <a:lnTo>
                  <a:pt x="767" y="590"/>
                </a:lnTo>
                <a:lnTo>
                  <a:pt x="767" y="590"/>
                </a:lnTo>
                <a:lnTo>
                  <a:pt x="768" y="590"/>
                </a:lnTo>
                <a:lnTo>
                  <a:pt x="768" y="590"/>
                </a:lnTo>
                <a:lnTo>
                  <a:pt x="768" y="592"/>
                </a:lnTo>
                <a:lnTo>
                  <a:pt x="769" y="592"/>
                </a:lnTo>
                <a:lnTo>
                  <a:pt x="769" y="592"/>
                </a:lnTo>
                <a:lnTo>
                  <a:pt x="769" y="594"/>
                </a:lnTo>
                <a:lnTo>
                  <a:pt x="770" y="595"/>
                </a:lnTo>
                <a:lnTo>
                  <a:pt x="770" y="596"/>
                </a:lnTo>
                <a:lnTo>
                  <a:pt x="770" y="595"/>
                </a:lnTo>
                <a:lnTo>
                  <a:pt x="771" y="595"/>
                </a:lnTo>
                <a:lnTo>
                  <a:pt x="771" y="596"/>
                </a:lnTo>
                <a:lnTo>
                  <a:pt x="772" y="595"/>
                </a:lnTo>
                <a:lnTo>
                  <a:pt x="772" y="598"/>
                </a:lnTo>
                <a:lnTo>
                  <a:pt x="772" y="598"/>
                </a:lnTo>
                <a:lnTo>
                  <a:pt x="773" y="598"/>
                </a:lnTo>
                <a:lnTo>
                  <a:pt x="773" y="598"/>
                </a:lnTo>
                <a:lnTo>
                  <a:pt x="773" y="599"/>
                </a:lnTo>
                <a:lnTo>
                  <a:pt x="774" y="601"/>
                </a:lnTo>
                <a:lnTo>
                  <a:pt x="774" y="598"/>
                </a:lnTo>
                <a:lnTo>
                  <a:pt x="774" y="598"/>
                </a:lnTo>
                <a:lnTo>
                  <a:pt x="776" y="598"/>
                </a:lnTo>
                <a:lnTo>
                  <a:pt x="776" y="597"/>
                </a:lnTo>
                <a:lnTo>
                  <a:pt x="777" y="597"/>
                </a:lnTo>
                <a:lnTo>
                  <a:pt x="777" y="597"/>
                </a:lnTo>
                <a:lnTo>
                  <a:pt x="777" y="596"/>
                </a:lnTo>
                <a:lnTo>
                  <a:pt x="778" y="597"/>
                </a:lnTo>
                <a:lnTo>
                  <a:pt x="778" y="594"/>
                </a:lnTo>
                <a:lnTo>
                  <a:pt x="778" y="595"/>
                </a:lnTo>
                <a:lnTo>
                  <a:pt x="779" y="595"/>
                </a:lnTo>
                <a:lnTo>
                  <a:pt x="779" y="595"/>
                </a:lnTo>
                <a:lnTo>
                  <a:pt x="780" y="596"/>
                </a:lnTo>
                <a:lnTo>
                  <a:pt x="780" y="597"/>
                </a:lnTo>
                <a:lnTo>
                  <a:pt x="780" y="598"/>
                </a:lnTo>
                <a:lnTo>
                  <a:pt x="781" y="600"/>
                </a:lnTo>
                <a:lnTo>
                  <a:pt x="781" y="600"/>
                </a:lnTo>
                <a:lnTo>
                  <a:pt x="781" y="600"/>
                </a:lnTo>
                <a:lnTo>
                  <a:pt x="782" y="600"/>
                </a:lnTo>
                <a:lnTo>
                  <a:pt x="782" y="600"/>
                </a:lnTo>
                <a:lnTo>
                  <a:pt x="782" y="601"/>
                </a:lnTo>
                <a:lnTo>
                  <a:pt x="783" y="600"/>
                </a:lnTo>
                <a:lnTo>
                  <a:pt x="783" y="600"/>
                </a:lnTo>
                <a:lnTo>
                  <a:pt x="785" y="598"/>
                </a:lnTo>
                <a:lnTo>
                  <a:pt x="785" y="598"/>
                </a:lnTo>
                <a:lnTo>
                  <a:pt x="785" y="598"/>
                </a:lnTo>
                <a:lnTo>
                  <a:pt x="786" y="596"/>
                </a:lnTo>
                <a:lnTo>
                  <a:pt x="786" y="596"/>
                </a:lnTo>
                <a:lnTo>
                  <a:pt x="786" y="596"/>
                </a:lnTo>
                <a:lnTo>
                  <a:pt x="787" y="597"/>
                </a:lnTo>
                <a:lnTo>
                  <a:pt x="787" y="596"/>
                </a:lnTo>
                <a:lnTo>
                  <a:pt x="787" y="597"/>
                </a:lnTo>
                <a:lnTo>
                  <a:pt x="788" y="598"/>
                </a:lnTo>
                <a:lnTo>
                  <a:pt x="788" y="600"/>
                </a:lnTo>
                <a:lnTo>
                  <a:pt x="789" y="600"/>
                </a:lnTo>
                <a:lnTo>
                  <a:pt x="789" y="597"/>
                </a:lnTo>
                <a:lnTo>
                  <a:pt x="789" y="597"/>
                </a:lnTo>
                <a:lnTo>
                  <a:pt x="790" y="597"/>
                </a:lnTo>
                <a:lnTo>
                  <a:pt x="790" y="598"/>
                </a:lnTo>
                <a:lnTo>
                  <a:pt x="790" y="598"/>
                </a:lnTo>
                <a:lnTo>
                  <a:pt x="791" y="598"/>
                </a:lnTo>
                <a:lnTo>
                  <a:pt x="791" y="597"/>
                </a:lnTo>
                <a:lnTo>
                  <a:pt x="791" y="597"/>
                </a:lnTo>
                <a:lnTo>
                  <a:pt x="792" y="598"/>
                </a:lnTo>
                <a:lnTo>
                  <a:pt x="792" y="601"/>
                </a:lnTo>
                <a:lnTo>
                  <a:pt x="794" y="599"/>
                </a:lnTo>
                <a:lnTo>
                  <a:pt x="794" y="598"/>
                </a:lnTo>
                <a:lnTo>
                  <a:pt x="794" y="600"/>
                </a:lnTo>
                <a:lnTo>
                  <a:pt x="795" y="599"/>
                </a:lnTo>
                <a:lnTo>
                  <a:pt x="795" y="599"/>
                </a:lnTo>
                <a:lnTo>
                  <a:pt x="795" y="600"/>
                </a:lnTo>
                <a:lnTo>
                  <a:pt x="796" y="599"/>
                </a:lnTo>
                <a:lnTo>
                  <a:pt x="796" y="598"/>
                </a:lnTo>
                <a:lnTo>
                  <a:pt x="796" y="599"/>
                </a:lnTo>
                <a:lnTo>
                  <a:pt x="797" y="599"/>
                </a:lnTo>
                <a:lnTo>
                  <a:pt x="797" y="598"/>
                </a:lnTo>
                <a:lnTo>
                  <a:pt x="798" y="596"/>
                </a:lnTo>
                <a:lnTo>
                  <a:pt x="798" y="594"/>
                </a:lnTo>
                <a:lnTo>
                  <a:pt x="798" y="594"/>
                </a:lnTo>
                <a:lnTo>
                  <a:pt x="799" y="595"/>
                </a:lnTo>
                <a:lnTo>
                  <a:pt x="799" y="596"/>
                </a:lnTo>
                <a:lnTo>
                  <a:pt x="799" y="596"/>
                </a:lnTo>
                <a:lnTo>
                  <a:pt x="800" y="596"/>
                </a:lnTo>
                <a:lnTo>
                  <a:pt x="800" y="595"/>
                </a:lnTo>
                <a:lnTo>
                  <a:pt x="800" y="594"/>
                </a:lnTo>
                <a:lnTo>
                  <a:pt x="801" y="596"/>
                </a:lnTo>
                <a:lnTo>
                  <a:pt x="801" y="597"/>
                </a:lnTo>
                <a:lnTo>
                  <a:pt x="802" y="597"/>
                </a:lnTo>
                <a:lnTo>
                  <a:pt x="802" y="597"/>
                </a:lnTo>
                <a:lnTo>
                  <a:pt x="802" y="598"/>
                </a:lnTo>
                <a:lnTo>
                  <a:pt x="804" y="598"/>
                </a:lnTo>
                <a:lnTo>
                  <a:pt x="804" y="600"/>
                </a:lnTo>
                <a:lnTo>
                  <a:pt x="804" y="598"/>
                </a:lnTo>
                <a:lnTo>
                  <a:pt x="805" y="600"/>
                </a:lnTo>
                <a:lnTo>
                  <a:pt x="805" y="600"/>
                </a:lnTo>
                <a:lnTo>
                  <a:pt x="805" y="599"/>
                </a:lnTo>
                <a:lnTo>
                  <a:pt x="806" y="600"/>
                </a:lnTo>
                <a:lnTo>
                  <a:pt x="806" y="601"/>
                </a:lnTo>
                <a:lnTo>
                  <a:pt x="807" y="603"/>
                </a:lnTo>
                <a:lnTo>
                  <a:pt x="807" y="603"/>
                </a:lnTo>
                <a:lnTo>
                  <a:pt x="807" y="601"/>
                </a:lnTo>
                <a:lnTo>
                  <a:pt x="808" y="600"/>
                </a:lnTo>
                <a:lnTo>
                  <a:pt x="808" y="600"/>
                </a:lnTo>
                <a:lnTo>
                  <a:pt x="808" y="600"/>
                </a:lnTo>
                <a:lnTo>
                  <a:pt x="809" y="600"/>
                </a:lnTo>
                <a:lnTo>
                  <a:pt x="809" y="599"/>
                </a:lnTo>
                <a:lnTo>
                  <a:pt x="809" y="599"/>
                </a:lnTo>
                <a:lnTo>
                  <a:pt x="810" y="600"/>
                </a:lnTo>
                <a:lnTo>
                  <a:pt x="810" y="601"/>
                </a:lnTo>
                <a:lnTo>
                  <a:pt x="811" y="598"/>
                </a:lnTo>
                <a:lnTo>
                  <a:pt x="811" y="597"/>
                </a:lnTo>
                <a:lnTo>
                  <a:pt x="811" y="596"/>
                </a:lnTo>
                <a:lnTo>
                  <a:pt x="813" y="596"/>
                </a:lnTo>
                <a:lnTo>
                  <a:pt x="813" y="595"/>
                </a:lnTo>
                <a:lnTo>
                  <a:pt x="813" y="594"/>
                </a:lnTo>
                <a:lnTo>
                  <a:pt x="814" y="594"/>
                </a:lnTo>
                <a:lnTo>
                  <a:pt x="814" y="594"/>
                </a:lnTo>
                <a:lnTo>
                  <a:pt x="814" y="592"/>
                </a:lnTo>
                <a:lnTo>
                  <a:pt x="815" y="590"/>
                </a:lnTo>
                <a:lnTo>
                  <a:pt x="815" y="590"/>
                </a:lnTo>
                <a:lnTo>
                  <a:pt x="816" y="589"/>
                </a:lnTo>
                <a:lnTo>
                  <a:pt x="816" y="589"/>
                </a:lnTo>
                <a:lnTo>
                  <a:pt x="816" y="590"/>
                </a:lnTo>
                <a:lnTo>
                  <a:pt x="817" y="592"/>
                </a:lnTo>
                <a:lnTo>
                  <a:pt x="817" y="592"/>
                </a:lnTo>
                <a:lnTo>
                  <a:pt x="817" y="595"/>
                </a:lnTo>
                <a:lnTo>
                  <a:pt x="818" y="596"/>
                </a:lnTo>
                <a:lnTo>
                  <a:pt x="818" y="597"/>
                </a:lnTo>
                <a:lnTo>
                  <a:pt x="818" y="598"/>
                </a:lnTo>
                <a:lnTo>
                  <a:pt x="819" y="596"/>
                </a:lnTo>
                <a:lnTo>
                  <a:pt x="819" y="597"/>
                </a:lnTo>
                <a:lnTo>
                  <a:pt x="820" y="596"/>
                </a:lnTo>
                <a:lnTo>
                  <a:pt x="820" y="597"/>
                </a:lnTo>
                <a:lnTo>
                  <a:pt x="820" y="598"/>
                </a:lnTo>
                <a:lnTo>
                  <a:pt x="822" y="598"/>
                </a:lnTo>
                <a:lnTo>
                  <a:pt x="822" y="599"/>
                </a:lnTo>
                <a:lnTo>
                  <a:pt x="822" y="589"/>
                </a:lnTo>
                <a:lnTo>
                  <a:pt x="823" y="563"/>
                </a:lnTo>
                <a:lnTo>
                  <a:pt x="823" y="547"/>
                </a:lnTo>
                <a:lnTo>
                  <a:pt x="824" y="544"/>
                </a:lnTo>
                <a:lnTo>
                  <a:pt x="824" y="550"/>
                </a:lnTo>
                <a:lnTo>
                  <a:pt x="824" y="560"/>
                </a:lnTo>
                <a:lnTo>
                  <a:pt x="825" y="568"/>
                </a:lnTo>
                <a:lnTo>
                  <a:pt x="825" y="576"/>
                </a:lnTo>
                <a:lnTo>
                  <a:pt x="825" y="580"/>
                </a:lnTo>
                <a:lnTo>
                  <a:pt x="826" y="585"/>
                </a:lnTo>
                <a:lnTo>
                  <a:pt x="826" y="588"/>
                </a:lnTo>
                <a:lnTo>
                  <a:pt x="826" y="589"/>
                </a:lnTo>
                <a:lnTo>
                  <a:pt x="827" y="587"/>
                </a:lnTo>
                <a:lnTo>
                  <a:pt x="827" y="586"/>
                </a:lnTo>
                <a:lnTo>
                  <a:pt x="828" y="582"/>
                </a:lnTo>
                <a:lnTo>
                  <a:pt x="828" y="579"/>
                </a:lnTo>
                <a:lnTo>
                  <a:pt x="828" y="578"/>
                </a:lnTo>
                <a:lnTo>
                  <a:pt x="829" y="576"/>
                </a:lnTo>
                <a:lnTo>
                  <a:pt x="829" y="574"/>
                </a:lnTo>
                <a:lnTo>
                  <a:pt x="829" y="571"/>
                </a:lnTo>
                <a:lnTo>
                  <a:pt x="831" y="571"/>
                </a:lnTo>
                <a:lnTo>
                  <a:pt x="831" y="569"/>
                </a:lnTo>
                <a:lnTo>
                  <a:pt x="831" y="567"/>
                </a:lnTo>
                <a:lnTo>
                  <a:pt x="832" y="567"/>
                </a:lnTo>
                <a:lnTo>
                  <a:pt x="832" y="563"/>
                </a:lnTo>
                <a:lnTo>
                  <a:pt x="833" y="563"/>
                </a:lnTo>
                <a:lnTo>
                  <a:pt x="833" y="560"/>
                </a:lnTo>
                <a:lnTo>
                  <a:pt x="833" y="558"/>
                </a:lnTo>
                <a:lnTo>
                  <a:pt x="834" y="556"/>
                </a:lnTo>
                <a:lnTo>
                  <a:pt x="834" y="555"/>
                </a:lnTo>
                <a:lnTo>
                  <a:pt x="834" y="554"/>
                </a:lnTo>
                <a:lnTo>
                  <a:pt x="835" y="554"/>
                </a:lnTo>
                <a:lnTo>
                  <a:pt x="835" y="552"/>
                </a:lnTo>
                <a:lnTo>
                  <a:pt x="835" y="550"/>
                </a:lnTo>
                <a:lnTo>
                  <a:pt x="836" y="547"/>
                </a:lnTo>
                <a:lnTo>
                  <a:pt x="836" y="546"/>
                </a:lnTo>
                <a:lnTo>
                  <a:pt x="837" y="545"/>
                </a:lnTo>
                <a:lnTo>
                  <a:pt x="837" y="544"/>
                </a:lnTo>
                <a:lnTo>
                  <a:pt x="837" y="544"/>
                </a:lnTo>
                <a:lnTo>
                  <a:pt x="838" y="542"/>
                </a:lnTo>
                <a:lnTo>
                  <a:pt x="838" y="542"/>
                </a:lnTo>
                <a:lnTo>
                  <a:pt x="838" y="541"/>
                </a:lnTo>
                <a:lnTo>
                  <a:pt x="840" y="541"/>
                </a:lnTo>
                <a:lnTo>
                  <a:pt x="840" y="537"/>
                </a:lnTo>
                <a:lnTo>
                  <a:pt x="840" y="536"/>
                </a:lnTo>
                <a:lnTo>
                  <a:pt x="841" y="535"/>
                </a:lnTo>
                <a:lnTo>
                  <a:pt x="841" y="533"/>
                </a:lnTo>
                <a:lnTo>
                  <a:pt x="842" y="531"/>
                </a:lnTo>
                <a:lnTo>
                  <a:pt x="842" y="528"/>
                </a:lnTo>
                <a:lnTo>
                  <a:pt x="842" y="527"/>
                </a:lnTo>
                <a:lnTo>
                  <a:pt x="843" y="525"/>
                </a:lnTo>
                <a:lnTo>
                  <a:pt x="843" y="524"/>
                </a:lnTo>
                <a:lnTo>
                  <a:pt x="843" y="523"/>
                </a:lnTo>
                <a:lnTo>
                  <a:pt x="844" y="524"/>
                </a:lnTo>
                <a:lnTo>
                  <a:pt x="844" y="524"/>
                </a:lnTo>
                <a:lnTo>
                  <a:pt x="844" y="523"/>
                </a:lnTo>
                <a:lnTo>
                  <a:pt x="845" y="518"/>
                </a:lnTo>
                <a:lnTo>
                  <a:pt x="845" y="517"/>
                </a:lnTo>
                <a:lnTo>
                  <a:pt x="846" y="514"/>
                </a:lnTo>
                <a:lnTo>
                  <a:pt x="846" y="513"/>
                </a:lnTo>
                <a:lnTo>
                  <a:pt x="846" y="512"/>
                </a:lnTo>
                <a:lnTo>
                  <a:pt x="847" y="508"/>
                </a:lnTo>
                <a:lnTo>
                  <a:pt x="847" y="504"/>
                </a:lnTo>
                <a:lnTo>
                  <a:pt x="847" y="501"/>
                </a:lnTo>
                <a:lnTo>
                  <a:pt x="849" y="500"/>
                </a:lnTo>
                <a:lnTo>
                  <a:pt x="849" y="499"/>
                </a:lnTo>
                <a:lnTo>
                  <a:pt x="849" y="497"/>
                </a:lnTo>
                <a:lnTo>
                  <a:pt x="850" y="496"/>
                </a:lnTo>
                <a:lnTo>
                  <a:pt x="850" y="496"/>
                </a:lnTo>
                <a:lnTo>
                  <a:pt x="851" y="495"/>
                </a:lnTo>
                <a:lnTo>
                  <a:pt x="851" y="494"/>
                </a:lnTo>
                <a:lnTo>
                  <a:pt x="851" y="494"/>
                </a:lnTo>
                <a:lnTo>
                  <a:pt x="852" y="490"/>
                </a:lnTo>
                <a:lnTo>
                  <a:pt x="852" y="490"/>
                </a:lnTo>
                <a:lnTo>
                  <a:pt x="852" y="490"/>
                </a:lnTo>
                <a:lnTo>
                  <a:pt x="853" y="489"/>
                </a:lnTo>
                <a:lnTo>
                  <a:pt x="853" y="487"/>
                </a:lnTo>
                <a:lnTo>
                  <a:pt x="853" y="488"/>
                </a:lnTo>
                <a:lnTo>
                  <a:pt x="854" y="488"/>
                </a:lnTo>
                <a:lnTo>
                  <a:pt x="854" y="489"/>
                </a:lnTo>
                <a:lnTo>
                  <a:pt x="855" y="489"/>
                </a:lnTo>
                <a:lnTo>
                  <a:pt x="855" y="488"/>
                </a:lnTo>
                <a:lnTo>
                  <a:pt x="855" y="487"/>
                </a:lnTo>
                <a:lnTo>
                  <a:pt x="856" y="485"/>
                </a:lnTo>
                <a:lnTo>
                  <a:pt x="856" y="481"/>
                </a:lnTo>
                <a:lnTo>
                  <a:pt x="856" y="479"/>
                </a:lnTo>
                <a:lnTo>
                  <a:pt x="858" y="478"/>
                </a:lnTo>
                <a:lnTo>
                  <a:pt x="858" y="476"/>
                </a:lnTo>
                <a:lnTo>
                  <a:pt x="858" y="476"/>
                </a:lnTo>
                <a:lnTo>
                  <a:pt x="859" y="476"/>
                </a:lnTo>
                <a:lnTo>
                  <a:pt x="859" y="472"/>
                </a:lnTo>
                <a:lnTo>
                  <a:pt x="860" y="472"/>
                </a:lnTo>
                <a:lnTo>
                  <a:pt x="860" y="471"/>
                </a:lnTo>
                <a:lnTo>
                  <a:pt x="860" y="470"/>
                </a:lnTo>
                <a:lnTo>
                  <a:pt x="861" y="471"/>
                </a:lnTo>
                <a:lnTo>
                  <a:pt x="861" y="472"/>
                </a:lnTo>
                <a:lnTo>
                  <a:pt x="861" y="473"/>
                </a:lnTo>
                <a:lnTo>
                  <a:pt x="862" y="472"/>
                </a:lnTo>
                <a:lnTo>
                  <a:pt x="862" y="472"/>
                </a:lnTo>
                <a:lnTo>
                  <a:pt x="863" y="471"/>
                </a:lnTo>
                <a:lnTo>
                  <a:pt x="863" y="470"/>
                </a:lnTo>
                <a:lnTo>
                  <a:pt x="863" y="471"/>
                </a:lnTo>
                <a:lnTo>
                  <a:pt x="864" y="468"/>
                </a:lnTo>
                <a:lnTo>
                  <a:pt x="864" y="464"/>
                </a:lnTo>
                <a:lnTo>
                  <a:pt x="864" y="462"/>
                </a:lnTo>
                <a:lnTo>
                  <a:pt x="865" y="458"/>
                </a:lnTo>
                <a:lnTo>
                  <a:pt x="865" y="455"/>
                </a:lnTo>
                <a:lnTo>
                  <a:pt x="865" y="450"/>
                </a:lnTo>
                <a:lnTo>
                  <a:pt x="867" y="447"/>
                </a:lnTo>
                <a:lnTo>
                  <a:pt x="867" y="447"/>
                </a:lnTo>
                <a:lnTo>
                  <a:pt x="868" y="446"/>
                </a:lnTo>
                <a:lnTo>
                  <a:pt x="868" y="449"/>
                </a:lnTo>
                <a:lnTo>
                  <a:pt x="868" y="447"/>
                </a:lnTo>
                <a:lnTo>
                  <a:pt x="869" y="447"/>
                </a:lnTo>
                <a:lnTo>
                  <a:pt x="869" y="447"/>
                </a:lnTo>
                <a:lnTo>
                  <a:pt x="869" y="447"/>
                </a:lnTo>
                <a:lnTo>
                  <a:pt x="870" y="447"/>
                </a:lnTo>
                <a:lnTo>
                  <a:pt x="870" y="446"/>
                </a:lnTo>
                <a:lnTo>
                  <a:pt x="870" y="446"/>
                </a:lnTo>
                <a:lnTo>
                  <a:pt x="871" y="446"/>
                </a:lnTo>
                <a:lnTo>
                  <a:pt x="871" y="445"/>
                </a:lnTo>
                <a:lnTo>
                  <a:pt x="872" y="444"/>
                </a:lnTo>
                <a:lnTo>
                  <a:pt x="872" y="445"/>
                </a:lnTo>
                <a:lnTo>
                  <a:pt x="872" y="444"/>
                </a:lnTo>
                <a:lnTo>
                  <a:pt x="873" y="441"/>
                </a:lnTo>
                <a:lnTo>
                  <a:pt x="873" y="439"/>
                </a:lnTo>
                <a:lnTo>
                  <a:pt x="873" y="434"/>
                </a:lnTo>
                <a:lnTo>
                  <a:pt x="874" y="433"/>
                </a:lnTo>
                <a:lnTo>
                  <a:pt x="874" y="431"/>
                </a:lnTo>
                <a:lnTo>
                  <a:pt x="874" y="426"/>
                </a:lnTo>
                <a:lnTo>
                  <a:pt x="876" y="423"/>
                </a:lnTo>
                <a:lnTo>
                  <a:pt x="876" y="423"/>
                </a:lnTo>
                <a:lnTo>
                  <a:pt x="877" y="423"/>
                </a:lnTo>
                <a:lnTo>
                  <a:pt x="877" y="424"/>
                </a:lnTo>
                <a:lnTo>
                  <a:pt x="877" y="424"/>
                </a:lnTo>
                <a:lnTo>
                  <a:pt x="878" y="422"/>
                </a:lnTo>
                <a:lnTo>
                  <a:pt x="878" y="421"/>
                </a:lnTo>
                <a:lnTo>
                  <a:pt x="878" y="419"/>
                </a:lnTo>
                <a:lnTo>
                  <a:pt x="879" y="418"/>
                </a:lnTo>
                <a:lnTo>
                  <a:pt x="879" y="416"/>
                </a:lnTo>
                <a:lnTo>
                  <a:pt x="879" y="415"/>
                </a:lnTo>
                <a:lnTo>
                  <a:pt x="880" y="415"/>
                </a:lnTo>
                <a:lnTo>
                  <a:pt x="880" y="415"/>
                </a:lnTo>
                <a:lnTo>
                  <a:pt x="881" y="412"/>
                </a:lnTo>
                <a:lnTo>
                  <a:pt x="881" y="410"/>
                </a:lnTo>
                <a:lnTo>
                  <a:pt x="881" y="409"/>
                </a:lnTo>
                <a:lnTo>
                  <a:pt x="882" y="407"/>
                </a:lnTo>
                <a:lnTo>
                  <a:pt x="882" y="407"/>
                </a:lnTo>
                <a:lnTo>
                  <a:pt x="882" y="407"/>
                </a:lnTo>
                <a:lnTo>
                  <a:pt x="883" y="407"/>
                </a:lnTo>
                <a:lnTo>
                  <a:pt x="883" y="407"/>
                </a:lnTo>
                <a:lnTo>
                  <a:pt x="883" y="406"/>
                </a:lnTo>
                <a:lnTo>
                  <a:pt x="885" y="403"/>
                </a:lnTo>
                <a:lnTo>
                  <a:pt x="885" y="403"/>
                </a:lnTo>
                <a:lnTo>
                  <a:pt x="886" y="403"/>
                </a:lnTo>
                <a:lnTo>
                  <a:pt x="886" y="400"/>
                </a:lnTo>
                <a:lnTo>
                  <a:pt x="886" y="399"/>
                </a:lnTo>
                <a:lnTo>
                  <a:pt x="887" y="399"/>
                </a:lnTo>
                <a:lnTo>
                  <a:pt x="887" y="397"/>
                </a:lnTo>
                <a:lnTo>
                  <a:pt x="887" y="397"/>
                </a:lnTo>
                <a:lnTo>
                  <a:pt x="888" y="397"/>
                </a:lnTo>
                <a:lnTo>
                  <a:pt x="888" y="394"/>
                </a:lnTo>
                <a:lnTo>
                  <a:pt x="888" y="394"/>
                </a:lnTo>
                <a:lnTo>
                  <a:pt x="889" y="392"/>
                </a:lnTo>
                <a:lnTo>
                  <a:pt x="889" y="390"/>
                </a:lnTo>
                <a:lnTo>
                  <a:pt x="890" y="389"/>
                </a:lnTo>
                <a:lnTo>
                  <a:pt x="890" y="388"/>
                </a:lnTo>
                <a:lnTo>
                  <a:pt x="890" y="388"/>
                </a:lnTo>
                <a:lnTo>
                  <a:pt x="891" y="388"/>
                </a:lnTo>
                <a:lnTo>
                  <a:pt x="891" y="385"/>
                </a:lnTo>
                <a:lnTo>
                  <a:pt x="891" y="383"/>
                </a:lnTo>
                <a:lnTo>
                  <a:pt x="892" y="382"/>
                </a:lnTo>
                <a:lnTo>
                  <a:pt x="892" y="379"/>
                </a:lnTo>
                <a:lnTo>
                  <a:pt x="892" y="377"/>
                </a:lnTo>
                <a:lnTo>
                  <a:pt x="894" y="376"/>
                </a:lnTo>
                <a:lnTo>
                  <a:pt x="894" y="373"/>
                </a:lnTo>
                <a:lnTo>
                  <a:pt x="895" y="371"/>
                </a:lnTo>
                <a:lnTo>
                  <a:pt x="895" y="370"/>
                </a:lnTo>
                <a:lnTo>
                  <a:pt x="895" y="368"/>
                </a:lnTo>
                <a:lnTo>
                  <a:pt x="896" y="363"/>
                </a:lnTo>
                <a:lnTo>
                  <a:pt x="896" y="362"/>
                </a:lnTo>
                <a:lnTo>
                  <a:pt x="896" y="362"/>
                </a:lnTo>
                <a:lnTo>
                  <a:pt x="897" y="361"/>
                </a:lnTo>
                <a:lnTo>
                  <a:pt x="897" y="362"/>
                </a:lnTo>
                <a:lnTo>
                  <a:pt x="897" y="362"/>
                </a:lnTo>
                <a:lnTo>
                  <a:pt x="898" y="361"/>
                </a:lnTo>
                <a:lnTo>
                  <a:pt x="898" y="361"/>
                </a:lnTo>
                <a:lnTo>
                  <a:pt x="899" y="362"/>
                </a:lnTo>
                <a:lnTo>
                  <a:pt x="899" y="363"/>
                </a:lnTo>
                <a:lnTo>
                  <a:pt x="899" y="363"/>
                </a:lnTo>
                <a:lnTo>
                  <a:pt x="900" y="364"/>
                </a:lnTo>
                <a:lnTo>
                  <a:pt x="900" y="364"/>
                </a:lnTo>
                <a:lnTo>
                  <a:pt x="900" y="363"/>
                </a:lnTo>
                <a:lnTo>
                  <a:pt x="901" y="362"/>
                </a:lnTo>
                <a:lnTo>
                  <a:pt x="901" y="358"/>
                </a:lnTo>
                <a:lnTo>
                  <a:pt x="901" y="354"/>
                </a:lnTo>
                <a:lnTo>
                  <a:pt x="903" y="352"/>
                </a:lnTo>
                <a:lnTo>
                  <a:pt x="903" y="351"/>
                </a:lnTo>
                <a:lnTo>
                  <a:pt x="904" y="350"/>
                </a:lnTo>
                <a:lnTo>
                  <a:pt x="904" y="348"/>
                </a:lnTo>
                <a:lnTo>
                  <a:pt x="904" y="345"/>
                </a:lnTo>
                <a:lnTo>
                  <a:pt x="905" y="344"/>
                </a:lnTo>
                <a:lnTo>
                  <a:pt x="905" y="342"/>
                </a:lnTo>
                <a:lnTo>
                  <a:pt x="905" y="342"/>
                </a:lnTo>
                <a:lnTo>
                  <a:pt x="906" y="341"/>
                </a:lnTo>
                <a:lnTo>
                  <a:pt x="906" y="341"/>
                </a:lnTo>
                <a:lnTo>
                  <a:pt x="907" y="340"/>
                </a:lnTo>
                <a:lnTo>
                  <a:pt x="907" y="337"/>
                </a:lnTo>
                <a:lnTo>
                  <a:pt x="907" y="335"/>
                </a:lnTo>
                <a:lnTo>
                  <a:pt x="908" y="335"/>
                </a:lnTo>
                <a:lnTo>
                  <a:pt x="908" y="333"/>
                </a:lnTo>
                <a:lnTo>
                  <a:pt x="908" y="332"/>
                </a:lnTo>
                <a:lnTo>
                  <a:pt x="909" y="331"/>
                </a:lnTo>
                <a:lnTo>
                  <a:pt x="909" y="330"/>
                </a:lnTo>
                <a:lnTo>
                  <a:pt x="909" y="328"/>
                </a:lnTo>
                <a:lnTo>
                  <a:pt x="910" y="326"/>
                </a:lnTo>
                <a:lnTo>
                  <a:pt x="910" y="323"/>
                </a:lnTo>
                <a:lnTo>
                  <a:pt x="912" y="325"/>
                </a:lnTo>
                <a:lnTo>
                  <a:pt x="912" y="323"/>
                </a:lnTo>
                <a:lnTo>
                  <a:pt x="912" y="324"/>
                </a:lnTo>
                <a:lnTo>
                  <a:pt x="913" y="322"/>
                </a:lnTo>
                <a:lnTo>
                  <a:pt x="913" y="321"/>
                </a:lnTo>
                <a:lnTo>
                  <a:pt x="913" y="319"/>
                </a:lnTo>
                <a:lnTo>
                  <a:pt x="914" y="316"/>
                </a:lnTo>
                <a:lnTo>
                  <a:pt x="914" y="316"/>
                </a:lnTo>
                <a:lnTo>
                  <a:pt x="914" y="317"/>
                </a:lnTo>
                <a:lnTo>
                  <a:pt x="915" y="317"/>
                </a:lnTo>
                <a:lnTo>
                  <a:pt x="915" y="317"/>
                </a:lnTo>
                <a:lnTo>
                  <a:pt x="916" y="316"/>
                </a:lnTo>
                <a:lnTo>
                  <a:pt x="916" y="316"/>
                </a:lnTo>
                <a:lnTo>
                  <a:pt x="916" y="313"/>
                </a:lnTo>
                <a:lnTo>
                  <a:pt x="917" y="312"/>
                </a:lnTo>
                <a:lnTo>
                  <a:pt x="917" y="308"/>
                </a:lnTo>
                <a:lnTo>
                  <a:pt x="917" y="307"/>
                </a:lnTo>
                <a:lnTo>
                  <a:pt x="918" y="306"/>
                </a:lnTo>
                <a:lnTo>
                  <a:pt x="918" y="306"/>
                </a:lnTo>
                <a:lnTo>
                  <a:pt x="918" y="305"/>
                </a:lnTo>
                <a:lnTo>
                  <a:pt x="919" y="305"/>
                </a:lnTo>
                <a:lnTo>
                  <a:pt x="919" y="304"/>
                </a:lnTo>
                <a:lnTo>
                  <a:pt x="921" y="305"/>
                </a:lnTo>
                <a:lnTo>
                  <a:pt x="921" y="305"/>
                </a:lnTo>
                <a:lnTo>
                  <a:pt x="921" y="305"/>
                </a:lnTo>
                <a:lnTo>
                  <a:pt x="922" y="305"/>
                </a:lnTo>
                <a:lnTo>
                  <a:pt x="922" y="304"/>
                </a:lnTo>
                <a:lnTo>
                  <a:pt x="922" y="303"/>
                </a:lnTo>
                <a:lnTo>
                  <a:pt x="923" y="300"/>
                </a:lnTo>
                <a:lnTo>
                  <a:pt x="923" y="301"/>
                </a:lnTo>
                <a:lnTo>
                  <a:pt x="923" y="300"/>
                </a:lnTo>
                <a:lnTo>
                  <a:pt x="924" y="298"/>
                </a:lnTo>
                <a:lnTo>
                  <a:pt x="924" y="297"/>
                </a:lnTo>
                <a:lnTo>
                  <a:pt x="925" y="292"/>
                </a:lnTo>
                <a:lnTo>
                  <a:pt x="925" y="292"/>
                </a:lnTo>
                <a:lnTo>
                  <a:pt x="925" y="289"/>
                </a:lnTo>
                <a:lnTo>
                  <a:pt x="926" y="287"/>
                </a:lnTo>
                <a:lnTo>
                  <a:pt x="926" y="285"/>
                </a:lnTo>
                <a:lnTo>
                  <a:pt x="926" y="282"/>
                </a:lnTo>
                <a:lnTo>
                  <a:pt x="927" y="280"/>
                </a:lnTo>
                <a:lnTo>
                  <a:pt x="927" y="280"/>
                </a:lnTo>
                <a:lnTo>
                  <a:pt x="927" y="280"/>
                </a:lnTo>
                <a:lnTo>
                  <a:pt x="928" y="281"/>
                </a:lnTo>
                <a:lnTo>
                  <a:pt x="928" y="282"/>
                </a:lnTo>
                <a:lnTo>
                  <a:pt x="930" y="279"/>
                </a:lnTo>
                <a:lnTo>
                  <a:pt x="930" y="278"/>
                </a:lnTo>
                <a:lnTo>
                  <a:pt x="930" y="277"/>
                </a:lnTo>
                <a:lnTo>
                  <a:pt x="931" y="274"/>
                </a:lnTo>
                <a:lnTo>
                  <a:pt x="931" y="273"/>
                </a:lnTo>
                <a:lnTo>
                  <a:pt x="931" y="272"/>
                </a:lnTo>
                <a:lnTo>
                  <a:pt x="932" y="272"/>
                </a:lnTo>
                <a:lnTo>
                  <a:pt x="932" y="272"/>
                </a:lnTo>
                <a:lnTo>
                  <a:pt x="932" y="272"/>
                </a:lnTo>
                <a:lnTo>
                  <a:pt x="933" y="270"/>
                </a:lnTo>
                <a:lnTo>
                  <a:pt x="933" y="271"/>
                </a:lnTo>
                <a:lnTo>
                  <a:pt x="934" y="270"/>
                </a:lnTo>
                <a:lnTo>
                  <a:pt x="934" y="270"/>
                </a:lnTo>
                <a:lnTo>
                  <a:pt x="934" y="268"/>
                </a:lnTo>
                <a:lnTo>
                  <a:pt x="935" y="268"/>
                </a:lnTo>
                <a:lnTo>
                  <a:pt x="935" y="265"/>
                </a:lnTo>
                <a:lnTo>
                  <a:pt x="935" y="265"/>
                </a:lnTo>
                <a:lnTo>
                  <a:pt x="936" y="264"/>
                </a:lnTo>
                <a:lnTo>
                  <a:pt x="936" y="264"/>
                </a:lnTo>
                <a:lnTo>
                  <a:pt x="936" y="263"/>
                </a:lnTo>
                <a:lnTo>
                  <a:pt x="937" y="263"/>
                </a:lnTo>
                <a:lnTo>
                  <a:pt x="937" y="261"/>
                </a:lnTo>
                <a:lnTo>
                  <a:pt x="939" y="261"/>
                </a:lnTo>
                <a:lnTo>
                  <a:pt x="939" y="259"/>
                </a:lnTo>
                <a:lnTo>
                  <a:pt x="939" y="257"/>
                </a:lnTo>
                <a:lnTo>
                  <a:pt x="940" y="254"/>
                </a:lnTo>
                <a:lnTo>
                  <a:pt x="940" y="250"/>
                </a:lnTo>
                <a:lnTo>
                  <a:pt x="940" y="248"/>
                </a:lnTo>
                <a:lnTo>
                  <a:pt x="941" y="244"/>
                </a:lnTo>
                <a:lnTo>
                  <a:pt x="941" y="241"/>
                </a:lnTo>
                <a:lnTo>
                  <a:pt x="941" y="241"/>
                </a:lnTo>
                <a:lnTo>
                  <a:pt x="942" y="239"/>
                </a:lnTo>
                <a:lnTo>
                  <a:pt x="942" y="241"/>
                </a:lnTo>
                <a:lnTo>
                  <a:pt x="943" y="241"/>
                </a:lnTo>
                <a:lnTo>
                  <a:pt x="943" y="239"/>
                </a:lnTo>
                <a:lnTo>
                  <a:pt x="943" y="239"/>
                </a:lnTo>
                <a:lnTo>
                  <a:pt x="944" y="239"/>
                </a:lnTo>
                <a:lnTo>
                  <a:pt x="944" y="239"/>
                </a:lnTo>
                <a:lnTo>
                  <a:pt x="944" y="236"/>
                </a:lnTo>
                <a:lnTo>
                  <a:pt x="945" y="233"/>
                </a:lnTo>
                <a:lnTo>
                  <a:pt x="945" y="230"/>
                </a:lnTo>
                <a:lnTo>
                  <a:pt x="945" y="227"/>
                </a:lnTo>
                <a:lnTo>
                  <a:pt x="946" y="223"/>
                </a:lnTo>
                <a:lnTo>
                  <a:pt x="946" y="221"/>
                </a:lnTo>
                <a:lnTo>
                  <a:pt x="948" y="219"/>
                </a:lnTo>
                <a:lnTo>
                  <a:pt x="948" y="217"/>
                </a:lnTo>
                <a:lnTo>
                  <a:pt x="948" y="216"/>
                </a:lnTo>
                <a:lnTo>
                  <a:pt x="949" y="213"/>
                </a:lnTo>
                <a:lnTo>
                  <a:pt x="949" y="209"/>
                </a:lnTo>
                <a:lnTo>
                  <a:pt x="949" y="207"/>
                </a:lnTo>
                <a:lnTo>
                  <a:pt x="950" y="204"/>
                </a:lnTo>
                <a:lnTo>
                  <a:pt x="950" y="200"/>
                </a:lnTo>
                <a:lnTo>
                  <a:pt x="951" y="196"/>
                </a:lnTo>
                <a:lnTo>
                  <a:pt x="951" y="191"/>
                </a:lnTo>
                <a:lnTo>
                  <a:pt x="951" y="186"/>
                </a:lnTo>
                <a:lnTo>
                  <a:pt x="952" y="146"/>
                </a:lnTo>
                <a:lnTo>
                  <a:pt x="952" y="0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3127375" y="2030413"/>
            <a:ext cx="1588" cy="400050"/>
          </a:xfrm>
          <a:custGeom>
            <a:avLst/>
            <a:gdLst>
              <a:gd name="T0" fmla="*/ 0 w 1"/>
              <a:gd name="T1" fmla="*/ 225 h 225"/>
              <a:gd name="T2" fmla="*/ 0 w 1"/>
              <a:gd name="T3" fmla="*/ 0 h 225"/>
              <a:gd name="T4" fmla="*/ 1 w 1"/>
              <a:gd name="T5" fmla="*/ 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25">
                <a:moveTo>
                  <a:pt x="0" y="225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3140075" y="2030413"/>
            <a:ext cx="1588" cy="73025"/>
          </a:xfrm>
          <a:custGeom>
            <a:avLst/>
            <a:gdLst>
              <a:gd name="T0" fmla="*/ 0 w 1"/>
              <a:gd name="T1" fmla="*/ 0 h 41"/>
              <a:gd name="T2" fmla="*/ 0 w 1"/>
              <a:gd name="T3" fmla="*/ 41 h 41"/>
              <a:gd name="T4" fmla="*/ 1 w 1"/>
              <a:gd name="T5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41">
                <a:moveTo>
                  <a:pt x="0" y="0"/>
                </a:moveTo>
                <a:lnTo>
                  <a:pt x="0" y="41"/>
                </a:lnTo>
                <a:lnTo>
                  <a:pt x="1" y="41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3140075" y="2103438"/>
            <a:ext cx="4979988" cy="1727200"/>
          </a:xfrm>
          <a:custGeom>
            <a:avLst/>
            <a:gdLst>
              <a:gd name="T0" fmla="*/ 48 w 3137"/>
              <a:gd name="T1" fmla="*/ 548 h 1088"/>
              <a:gd name="T2" fmla="*/ 98 w 3137"/>
              <a:gd name="T3" fmla="*/ 622 h 1088"/>
              <a:gd name="T4" fmla="*/ 146 w 3137"/>
              <a:gd name="T5" fmla="*/ 643 h 1088"/>
              <a:gd name="T6" fmla="*/ 196 w 3137"/>
              <a:gd name="T7" fmla="*/ 636 h 1088"/>
              <a:gd name="T8" fmla="*/ 245 w 3137"/>
              <a:gd name="T9" fmla="*/ 616 h 1088"/>
              <a:gd name="T10" fmla="*/ 295 w 3137"/>
              <a:gd name="T11" fmla="*/ 606 h 1088"/>
              <a:gd name="T12" fmla="*/ 343 w 3137"/>
              <a:gd name="T13" fmla="*/ 584 h 1088"/>
              <a:gd name="T14" fmla="*/ 392 w 3137"/>
              <a:gd name="T15" fmla="*/ 569 h 1088"/>
              <a:gd name="T16" fmla="*/ 442 w 3137"/>
              <a:gd name="T17" fmla="*/ 558 h 1088"/>
              <a:gd name="T18" fmla="*/ 491 w 3137"/>
              <a:gd name="T19" fmla="*/ 565 h 1088"/>
              <a:gd name="T20" fmla="*/ 540 w 3137"/>
              <a:gd name="T21" fmla="*/ 580 h 1088"/>
              <a:gd name="T22" fmla="*/ 589 w 3137"/>
              <a:gd name="T23" fmla="*/ 574 h 1088"/>
              <a:gd name="T24" fmla="*/ 639 w 3137"/>
              <a:gd name="T25" fmla="*/ 584 h 1088"/>
              <a:gd name="T26" fmla="*/ 688 w 3137"/>
              <a:gd name="T27" fmla="*/ 589 h 1088"/>
              <a:gd name="T28" fmla="*/ 736 w 3137"/>
              <a:gd name="T29" fmla="*/ 1086 h 1088"/>
              <a:gd name="T30" fmla="*/ 786 w 3137"/>
              <a:gd name="T31" fmla="*/ 1024 h 1088"/>
              <a:gd name="T32" fmla="*/ 835 w 3137"/>
              <a:gd name="T33" fmla="*/ 925 h 1088"/>
              <a:gd name="T34" fmla="*/ 884 w 3137"/>
              <a:gd name="T35" fmla="*/ 834 h 1088"/>
              <a:gd name="T36" fmla="*/ 933 w 3137"/>
              <a:gd name="T37" fmla="*/ 753 h 1088"/>
              <a:gd name="T38" fmla="*/ 983 w 3137"/>
              <a:gd name="T39" fmla="*/ 700 h 1088"/>
              <a:gd name="T40" fmla="*/ 1032 w 3137"/>
              <a:gd name="T41" fmla="*/ 666 h 1088"/>
              <a:gd name="T42" fmla="*/ 1081 w 3137"/>
              <a:gd name="T43" fmla="*/ 642 h 1088"/>
              <a:gd name="T44" fmla="*/ 1130 w 3137"/>
              <a:gd name="T45" fmla="*/ 643 h 1088"/>
              <a:gd name="T46" fmla="*/ 1180 w 3137"/>
              <a:gd name="T47" fmla="*/ 642 h 1088"/>
              <a:gd name="T48" fmla="*/ 1229 w 3137"/>
              <a:gd name="T49" fmla="*/ 625 h 1088"/>
              <a:gd name="T50" fmla="*/ 1277 w 3137"/>
              <a:gd name="T51" fmla="*/ 610 h 1088"/>
              <a:gd name="T52" fmla="*/ 1327 w 3137"/>
              <a:gd name="T53" fmla="*/ 609 h 1088"/>
              <a:gd name="T54" fmla="*/ 1376 w 3137"/>
              <a:gd name="T55" fmla="*/ 603 h 1088"/>
              <a:gd name="T56" fmla="*/ 1426 w 3137"/>
              <a:gd name="T57" fmla="*/ 585 h 1088"/>
              <a:gd name="T58" fmla="*/ 1474 w 3137"/>
              <a:gd name="T59" fmla="*/ 588 h 1088"/>
              <a:gd name="T60" fmla="*/ 1524 w 3137"/>
              <a:gd name="T61" fmla="*/ 574 h 1088"/>
              <a:gd name="T62" fmla="*/ 1573 w 3137"/>
              <a:gd name="T63" fmla="*/ 564 h 1088"/>
              <a:gd name="T64" fmla="*/ 1623 w 3137"/>
              <a:gd name="T65" fmla="*/ 538 h 1088"/>
              <a:gd name="T66" fmla="*/ 1671 w 3137"/>
              <a:gd name="T67" fmla="*/ 521 h 1088"/>
              <a:gd name="T68" fmla="*/ 1720 w 3137"/>
              <a:gd name="T69" fmla="*/ 510 h 1088"/>
              <a:gd name="T70" fmla="*/ 1770 w 3137"/>
              <a:gd name="T71" fmla="*/ 496 h 1088"/>
              <a:gd name="T72" fmla="*/ 1819 w 3137"/>
              <a:gd name="T73" fmla="*/ 502 h 1088"/>
              <a:gd name="T74" fmla="*/ 1868 w 3137"/>
              <a:gd name="T75" fmla="*/ 504 h 1088"/>
              <a:gd name="T76" fmla="*/ 1917 w 3137"/>
              <a:gd name="T77" fmla="*/ 502 h 1088"/>
              <a:gd name="T78" fmla="*/ 1967 w 3137"/>
              <a:gd name="T79" fmla="*/ 705 h 1088"/>
              <a:gd name="T80" fmla="*/ 2015 w 3137"/>
              <a:gd name="T81" fmla="*/ 807 h 1088"/>
              <a:gd name="T82" fmla="*/ 2065 w 3137"/>
              <a:gd name="T83" fmla="*/ 868 h 1088"/>
              <a:gd name="T84" fmla="*/ 2114 w 3137"/>
              <a:gd name="T85" fmla="*/ 887 h 1088"/>
              <a:gd name="T86" fmla="*/ 2164 w 3137"/>
              <a:gd name="T87" fmla="*/ 873 h 1088"/>
              <a:gd name="T88" fmla="*/ 2212 w 3137"/>
              <a:gd name="T89" fmla="*/ 858 h 1088"/>
              <a:gd name="T90" fmla="*/ 2261 w 3137"/>
              <a:gd name="T91" fmla="*/ 842 h 1088"/>
              <a:gd name="T92" fmla="*/ 2311 w 3137"/>
              <a:gd name="T93" fmla="*/ 827 h 1088"/>
              <a:gd name="T94" fmla="*/ 2360 w 3137"/>
              <a:gd name="T95" fmla="*/ 822 h 1088"/>
              <a:gd name="T96" fmla="*/ 2409 w 3137"/>
              <a:gd name="T97" fmla="*/ 815 h 1088"/>
              <a:gd name="T98" fmla="*/ 2458 w 3137"/>
              <a:gd name="T99" fmla="*/ 811 h 1088"/>
              <a:gd name="T100" fmla="*/ 2508 w 3137"/>
              <a:gd name="T101" fmla="*/ 807 h 1088"/>
              <a:gd name="T102" fmla="*/ 2557 w 3137"/>
              <a:gd name="T103" fmla="*/ 803 h 1088"/>
              <a:gd name="T104" fmla="*/ 2605 w 3137"/>
              <a:gd name="T105" fmla="*/ 819 h 1088"/>
              <a:gd name="T106" fmla="*/ 2655 w 3137"/>
              <a:gd name="T107" fmla="*/ 811 h 1088"/>
              <a:gd name="T108" fmla="*/ 2704 w 3137"/>
              <a:gd name="T109" fmla="*/ 809 h 1088"/>
              <a:gd name="T110" fmla="*/ 2754 w 3137"/>
              <a:gd name="T111" fmla="*/ 807 h 1088"/>
              <a:gd name="T112" fmla="*/ 2802 w 3137"/>
              <a:gd name="T113" fmla="*/ 828 h 1088"/>
              <a:gd name="T114" fmla="*/ 2852 w 3137"/>
              <a:gd name="T115" fmla="*/ 832 h 1088"/>
              <a:gd name="T116" fmla="*/ 2901 w 3137"/>
              <a:gd name="T117" fmla="*/ 822 h 1088"/>
              <a:gd name="T118" fmla="*/ 2951 w 3137"/>
              <a:gd name="T119" fmla="*/ 815 h 1088"/>
              <a:gd name="T120" fmla="*/ 2999 w 3137"/>
              <a:gd name="T121" fmla="*/ 815 h 1088"/>
              <a:gd name="T122" fmla="*/ 3049 w 3137"/>
              <a:gd name="T123" fmla="*/ 815 h 1088"/>
              <a:gd name="T124" fmla="*/ 3098 w 3137"/>
              <a:gd name="T125" fmla="*/ 814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137" h="1088">
                <a:moveTo>
                  <a:pt x="0" y="0"/>
                </a:moveTo>
                <a:lnTo>
                  <a:pt x="0" y="122"/>
                </a:lnTo>
                <a:lnTo>
                  <a:pt x="0" y="218"/>
                </a:lnTo>
                <a:lnTo>
                  <a:pt x="1" y="292"/>
                </a:lnTo>
                <a:lnTo>
                  <a:pt x="1" y="348"/>
                </a:lnTo>
                <a:lnTo>
                  <a:pt x="1" y="385"/>
                </a:lnTo>
                <a:lnTo>
                  <a:pt x="2" y="415"/>
                </a:lnTo>
                <a:lnTo>
                  <a:pt x="2" y="436"/>
                </a:lnTo>
                <a:lnTo>
                  <a:pt x="2" y="452"/>
                </a:lnTo>
                <a:lnTo>
                  <a:pt x="3" y="464"/>
                </a:lnTo>
                <a:lnTo>
                  <a:pt x="3" y="473"/>
                </a:lnTo>
                <a:lnTo>
                  <a:pt x="4" y="479"/>
                </a:lnTo>
                <a:lnTo>
                  <a:pt x="4" y="482"/>
                </a:lnTo>
                <a:lnTo>
                  <a:pt x="4" y="482"/>
                </a:lnTo>
                <a:lnTo>
                  <a:pt x="6" y="483"/>
                </a:lnTo>
                <a:lnTo>
                  <a:pt x="6" y="483"/>
                </a:lnTo>
                <a:lnTo>
                  <a:pt x="6" y="482"/>
                </a:lnTo>
                <a:lnTo>
                  <a:pt x="7" y="479"/>
                </a:lnTo>
                <a:lnTo>
                  <a:pt x="7" y="476"/>
                </a:lnTo>
                <a:lnTo>
                  <a:pt x="7" y="474"/>
                </a:lnTo>
                <a:lnTo>
                  <a:pt x="8" y="470"/>
                </a:lnTo>
                <a:lnTo>
                  <a:pt x="8" y="470"/>
                </a:lnTo>
                <a:lnTo>
                  <a:pt x="9" y="468"/>
                </a:lnTo>
                <a:lnTo>
                  <a:pt x="9" y="467"/>
                </a:lnTo>
                <a:lnTo>
                  <a:pt x="9" y="465"/>
                </a:lnTo>
                <a:lnTo>
                  <a:pt x="10" y="465"/>
                </a:lnTo>
                <a:lnTo>
                  <a:pt x="10" y="464"/>
                </a:lnTo>
                <a:lnTo>
                  <a:pt x="10" y="464"/>
                </a:lnTo>
                <a:lnTo>
                  <a:pt x="11" y="464"/>
                </a:lnTo>
                <a:lnTo>
                  <a:pt x="11" y="460"/>
                </a:lnTo>
                <a:lnTo>
                  <a:pt x="11" y="460"/>
                </a:lnTo>
                <a:lnTo>
                  <a:pt x="12" y="461"/>
                </a:lnTo>
                <a:lnTo>
                  <a:pt x="12" y="459"/>
                </a:lnTo>
                <a:lnTo>
                  <a:pt x="13" y="459"/>
                </a:lnTo>
                <a:lnTo>
                  <a:pt x="13" y="458"/>
                </a:lnTo>
                <a:lnTo>
                  <a:pt x="13" y="456"/>
                </a:lnTo>
                <a:lnTo>
                  <a:pt x="15" y="456"/>
                </a:lnTo>
                <a:lnTo>
                  <a:pt x="15" y="455"/>
                </a:lnTo>
                <a:lnTo>
                  <a:pt x="15" y="455"/>
                </a:lnTo>
                <a:lnTo>
                  <a:pt x="16" y="456"/>
                </a:lnTo>
                <a:lnTo>
                  <a:pt x="16" y="457"/>
                </a:lnTo>
                <a:lnTo>
                  <a:pt x="16" y="459"/>
                </a:lnTo>
                <a:lnTo>
                  <a:pt x="17" y="459"/>
                </a:lnTo>
                <a:lnTo>
                  <a:pt x="17" y="457"/>
                </a:lnTo>
                <a:lnTo>
                  <a:pt x="18" y="457"/>
                </a:lnTo>
                <a:lnTo>
                  <a:pt x="18" y="457"/>
                </a:lnTo>
                <a:lnTo>
                  <a:pt x="18" y="458"/>
                </a:lnTo>
                <a:lnTo>
                  <a:pt x="19" y="459"/>
                </a:lnTo>
                <a:lnTo>
                  <a:pt x="19" y="460"/>
                </a:lnTo>
                <a:lnTo>
                  <a:pt x="19" y="463"/>
                </a:lnTo>
                <a:lnTo>
                  <a:pt x="20" y="465"/>
                </a:lnTo>
                <a:lnTo>
                  <a:pt x="20" y="466"/>
                </a:lnTo>
                <a:lnTo>
                  <a:pt x="20" y="468"/>
                </a:lnTo>
                <a:lnTo>
                  <a:pt x="21" y="469"/>
                </a:lnTo>
                <a:lnTo>
                  <a:pt x="21" y="471"/>
                </a:lnTo>
                <a:lnTo>
                  <a:pt x="22" y="473"/>
                </a:lnTo>
                <a:lnTo>
                  <a:pt x="22" y="476"/>
                </a:lnTo>
                <a:lnTo>
                  <a:pt x="22" y="477"/>
                </a:lnTo>
                <a:lnTo>
                  <a:pt x="24" y="478"/>
                </a:lnTo>
                <a:lnTo>
                  <a:pt x="24" y="477"/>
                </a:lnTo>
                <a:lnTo>
                  <a:pt x="24" y="478"/>
                </a:lnTo>
                <a:lnTo>
                  <a:pt x="25" y="478"/>
                </a:lnTo>
                <a:lnTo>
                  <a:pt x="25" y="479"/>
                </a:lnTo>
                <a:lnTo>
                  <a:pt x="25" y="480"/>
                </a:lnTo>
                <a:lnTo>
                  <a:pt x="26" y="482"/>
                </a:lnTo>
                <a:lnTo>
                  <a:pt x="26" y="485"/>
                </a:lnTo>
                <a:lnTo>
                  <a:pt x="27" y="487"/>
                </a:lnTo>
                <a:lnTo>
                  <a:pt x="27" y="487"/>
                </a:lnTo>
                <a:lnTo>
                  <a:pt x="27" y="491"/>
                </a:lnTo>
                <a:lnTo>
                  <a:pt x="28" y="491"/>
                </a:lnTo>
                <a:lnTo>
                  <a:pt x="28" y="491"/>
                </a:lnTo>
                <a:lnTo>
                  <a:pt x="28" y="492"/>
                </a:lnTo>
                <a:lnTo>
                  <a:pt x="29" y="495"/>
                </a:lnTo>
                <a:lnTo>
                  <a:pt x="29" y="496"/>
                </a:lnTo>
                <a:lnTo>
                  <a:pt x="29" y="498"/>
                </a:lnTo>
                <a:lnTo>
                  <a:pt x="30" y="497"/>
                </a:lnTo>
                <a:lnTo>
                  <a:pt x="30" y="498"/>
                </a:lnTo>
                <a:lnTo>
                  <a:pt x="31" y="500"/>
                </a:lnTo>
                <a:lnTo>
                  <a:pt x="31" y="502"/>
                </a:lnTo>
                <a:lnTo>
                  <a:pt x="31" y="502"/>
                </a:lnTo>
                <a:lnTo>
                  <a:pt x="33" y="504"/>
                </a:lnTo>
                <a:lnTo>
                  <a:pt x="33" y="506"/>
                </a:lnTo>
                <a:lnTo>
                  <a:pt x="33" y="507"/>
                </a:lnTo>
                <a:lnTo>
                  <a:pt x="34" y="506"/>
                </a:lnTo>
                <a:lnTo>
                  <a:pt x="34" y="507"/>
                </a:lnTo>
                <a:lnTo>
                  <a:pt x="35" y="507"/>
                </a:lnTo>
                <a:lnTo>
                  <a:pt x="35" y="507"/>
                </a:lnTo>
                <a:lnTo>
                  <a:pt x="35" y="507"/>
                </a:lnTo>
                <a:lnTo>
                  <a:pt x="36" y="510"/>
                </a:lnTo>
                <a:lnTo>
                  <a:pt x="36" y="512"/>
                </a:lnTo>
                <a:lnTo>
                  <a:pt x="36" y="514"/>
                </a:lnTo>
                <a:lnTo>
                  <a:pt x="37" y="515"/>
                </a:lnTo>
                <a:lnTo>
                  <a:pt x="37" y="518"/>
                </a:lnTo>
                <a:lnTo>
                  <a:pt x="37" y="519"/>
                </a:lnTo>
                <a:lnTo>
                  <a:pt x="38" y="521"/>
                </a:lnTo>
                <a:lnTo>
                  <a:pt x="38" y="523"/>
                </a:lnTo>
                <a:lnTo>
                  <a:pt x="39" y="524"/>
                </a:lnTo>
                <a:lnTo>
                  <a:pt x="39" y="527"/>
                </a:lnTo>
                <a:lnTo>
                  <a:pt x="39" y="527"/>
                </a:lnTo>
                <a:lnTo>
                  <a:pt x="40" y="529"/>
                </a:lnTo>
                <a:lnTo>
                  <a:pt x="40" y="530"/>
                </a:lnTo>
                <a:lnTo>
                  <a:pt x="40" y="533"/>
                </a:lnTo>
                <a:lnTo>
                  <a:pt x="42" y="533"/>
                </a:lnTo>
                <a:lnTo>
                  <a:pt x="42" y="534"/>
                </a:lnTo>
                <a:lnTo>
                  <a:pt x="42" y="537"/>
                </a:lnTo>
                <a:lnTo>
                  <a:pt x="43" y="538"/>
                </a:lnTo>
                <a:lnTo>
                  <a:pt x="43" y="538"/>
                </a:lnTo>
                <a:lnTo>
                  <a:pt x="44" y="541"/>
                </a:lnTo>
                <a:lnTo>
                  <a:pt x="44" y="542"/>
                </a:lnTo>
                <a:lnTo>
                  <a:pt x="44" y="541"/>
                </a:lnTo>
                <a:lnTo>
                  <a:pt x="45" y="542"/>
                </a:lnTo>
                <a:lnTo>
                  <a:pt x="45" y="542"/>
                </a:lnTo>
                <a:lnTo>
                  <a:pt x="45" y="542"/>
                </a:lnTo>
                <a:lnTo>
                  <a:pt x="46" y="541"/>
                </a:lnTo>
                <a:lnTo>
                  <a:pt x="46" y="542"/>
                </a:lnTo>
                <a:lnTo>
                  <a:pt x="46" y="545"/>
                </a:lnTo>
                <a:lnTo>
                  <a:pt x="47" y="545"/>
                </a:lnTo>
                <a:lnTo>
                  <a:pt x="47" y="547"/>
                </a:lnTo>
                <a:lnTo>
                  <a:pt x="48" y="547"/>
                </a:lnTo>
                <a:lnTo>
                  <a:pt x="48" y="548"/>
                </a:lnTo>
                <a:lnTo>
                  <a:pt x="48" y="549"/>
                </a:lnTo>
                <a:lnTo>
                  <a:pt x="49" y="550"/>
                </a:lnTo>
                <a:lnTo>
                  <a:pt x="49" y="550"/>
                </a:lnTo>
                <a:lnTo>
                  <a:pt x="49" y="551"/>
                </a:lnTo>
                <a:lnTo>
                  <a:pt x="51" y="551"/>
                </a:lnTo>
                <a:lnTo>
                  <a:pt x="51" y="551"/>
                </a:lnTo>
                <a:lnTo>
                  <a:pt x="51" y="552"/>
                </a:lnTo>
                <a:lnTo>
                  <a:pt x="52" y="554"/>
                </a:lnTo>
                <a:lnTo>
                  <a:pt x="52" y="554"/>
                </a:lnTo>
                <a:lnTo>
                  <a:pt x="53" y="554"/>
                </a:lnTo>
                <a:lnTo>
                  <a:pt x="53" y="556"/>
                </a:lnTo>
                <a:lnTo>
                  <a:pt x="53" y="556"/>
                </a:lnTo>
                <a:lnTo>
                  <a:pt x="54" y="557"/>
                </a:lnTo>
                <a:lnTo>
                  <a:pt x="54" y="558"/>
                </a:lnTo>
                <a:lnTo>
                  <a:pt x="54" y="559"/>
                </a:lnTo>
                <a:lnTo>
                  <a:pt x="55" y="560"/>
                </a:lnTo>
                <a:lnTo>
                  <a:pt x="55" y="564"/>
                </a:lnTo>
                <a:lnTo>
                  <a:pt x="55" y="565"/>
                </a:lnTo>
                <a:lnTo>
                  <a:pt x="56" y="565"/>
                </a:lnTo>
                <a:lnTo>
                  <a:pt x="56" y="567"/>
                </a:lnTo>
                <a:lnTo>
                  <a:pt x="57" y="568"/>
                </a:lnTo>
                <a:lnTo>
                  <a:pt x="57" y="571"/>
                </a:lnTo>
                <a:lnTo>
                  <a:pt x="57" y="575"/>
                </a:lnTo>
                <a:lnTo>
                  <a:pt x="58" y="578"/>
                </a:lnTo>
                <a:lnTo>
                  <a:pt x="58" y="579"/>
                </a:lnTo>
                <a:lnTo>
                  <a:pt x="58" y="582"/>
                </a:lnTo>
                <a:lnTo>
                  <a:pt x="60" y="584"/>
                </a:lnTo>
                <a:lnTo>
                  <a:pt x="60" y="586"/>
                </a:lnTo>
                <a:lnTo>
                  <a:pt x="60" y="585"/>
                </a:lnTo>
                <a:lnTo>
                  <a:pt x="61" y="586"/>
                </a:lnTo>
                <a:lnTo>
                  <a:pt x="61" y="585"/>
                </a:lnTo>
                <a:lnTo>
                  <a:pt x="62" y="583"/>
                </a:lnTo>
                <a:lnTo>
                  <a:pt x="62" y="580"/>
                </a:lnTo>
                <a:lnTo>
                  <a:pt x="62" y="580"/>
                </a:lnTo>
                <a:lnTo>
                  <a:pt x="63" y="578"/>
                </a:lnTo>
                <a:lnTo>
                  <a:pt x="63" y="576"/>
                </a:lnTo>
                <a:lnTo>
                  <a:pt x="63" y="576"/>
                </a:lnTo>
                <a:lnTo>
                  <a:pt x="64" y="578"/>
                </a:lnTo>
                <a:lnTo>
                  <a:pt x="64" y="579"/>
                </a:lnTo>
                <a:lnTo>
                  <a:pt x="64" y="583"/>
                </a:lnTo>
                <a:lnTo>
                  <a:pt x="65" y="585"/>
                </a:lnTo>
                <a:lnTo>
                  <a:pt x="65" y="587"/>
                </a:lnTo>
                <a:lnTo>
                  <a:pt x="66" y="589"/>
                </a:lnTo>
                <a:lnTo>
                  <a:pt x="66" y="592"/>
                </a:lnTo>
                <a:lnTo>
                  <a:pt x="66" y="593"/>
                </a:lnTo>
                <a:lnTo>
                  <a:pt x="67" y="595"/>
                </a:lnTo>
                <a:lnTo>
                  <a:pt x="67" y="596"/>
                </a:lnTo>
                <a:lnTo>
                  <a:pt x="67" y="596"/>
                </a:lnTo>
                <a:lnTo>
                  <a:pt x="69" y="595"/>
                </a:lnTo>
                <a:lnTo>
                  <a:pt x="69" y="596"/>
                </a:lnTo>
                <a:lnTo>
                  <a:pt x="69" y="596"/>
                </a:lnTo>
                <a:lnTo>
                  <a:pt x="70" y="596"/>
                </a:lnTo>
                <a:lnTo>
                  <a:pt x="70" y="595"/>
                </a:lnTo>
                <a:lnTo>
                  <a:pt x="71" y="596"/>
                </a:lnTo>
                <a:lnTo>
                  <a:pt x="71" y="597"/>
                </a:lnTo>
                <a:lnTo>
                  <a:pt x="71" y="596"/>
                </a:lnTo>
                <a:lnTo>
                  <a:pt x="72" y="595"/>
                </a:lnTo>
                <a:lnTo>
                  <a:pt x="72" y="597"/>
                </a:lnTo>
                <a:lnTo>
                  <a:pt x="72" y="598"/>
                </a:lnTo>
                <a:lnTo>
                  <a:pt x="73" y="598"/>
                </a:lnTo>
                <a:lnTo>
                  <a:pt x="73" y="600"/>
                </a:lnTo>
                <a:lnTo>
                  <a:pt x="73" y="603"/>
                </a:lnTo>
                <a:lnTo>
                  <a:pt x="74" y="603"/>
                </a:lnTo>
                <a:lnTo>
                  <a:pt x="74" y="604"/>
                </a:lnTo>
                <a:lnTo>
                  <a:pt x="75" y="604"/>
                </a:lnTo>
                <a:lnTo>
                  <a:pt x="75" y="603"/>
                </a:lnTo>
                <a:lnTo>
                  <a:pt x="75" y="602"/>
                </a:lnTo>
                <a:lnTo>
                  <a:pt x="76" y="604"/>
                </a:lnTo>
                <a:lnTo>
                  <a:pt x="76" y="603"/>
                </a:lnTo>
                <a:lnTo>
                  <a:pt x="76" y="605"/>
                </a:lnTo>
                <a:lnTo>
                  <a:pt x="78" y="604"/>
                </a:lnTo>
                <a:lnTo>
                  <a:pt x="78" y="606"/>
                </a:lnTo>
                <a:lnTo>
                  <a:pt x="79" y="605"/>
                </a:lnTo>
                <a:lnTo>
                  <a:pt x="79" y="607"/>
                </a:lnTo>
                <a:lnTo>
                  <a:pt x="79" y="607"/>
                </a:lnTo>
                <a:lnTo>
                  <a:pt x="80" y="607"/>
                </a:lnTo>
                <a:lnTo>
                  <a:pt x="80" y="610"/>
                </a:lnTo>
                <a:lnTo>
                  <a:pt x="80" y="609"/>
                </a:lnTo>
                <a:lnTo>
                  <a:pt x="81" y="611"/>
                </a:lnTo>
                <a:lnTo>
                  <a:pt x="81" y="611"/>
                </a:lnTo>
                <a:lnTo>
                  <a:pt x="81" y="609"/>
                </a:lnTo>
                <a:lnTo>
                  <a:pt x="82" y="606"/>
                </a:lnTo>
                <a:lnTo>
                  <a:pt x="82" y="605"/>
                </a:lnTo>
                <a:lnTo>
                  <a:pt x="83" y="603"/>
                </a:lnTo>
                <a:lnTo>
                  <a:pt x="83" y="606"/>
                </a:lnTo>
                <a:lnTo>
                  <a:pt x="83" y="605"/>
                </a:lnTo>
                <a:lnTo>
                  <a:pt x="84" y="606"/>
                </a:lnTo>
                <a:lnTo>
                  <a:pt x="84" y="610"/>
                </a:lnTo>
                <a:lnTo>
                  <a:pt x="84" y="612"/>
                </a:lnTo>
                <a:lnTo>
                  <a:pt x="85" y="614"/>
                </a:lnTo>
                <a:lnTo>
                  <a:pt x="85" y="614"/>
                </a:lnTo>
                <a:lnTo>
                  <a:pt x="85" y="614"/>
                </a:lnTo>
                <a:lnTo>
                  <a:pt x="87" y="614"/>
                </a:lnTo>
                <a:lnTo>
                  <a:pt x="87" y="614"/>
                </a:lnTo>
                <a:lnTo>
                  <a:pt x="88" y="616"/>
                </a:lnTo>
                <a:lnTo>
                  <a:pt x="88" y="619"/>
                </a:lnTo>
                <a:lnTo>
                  <a:pt x="88" y="620"/>
                </a:lnTo>
                <a:lnTo>
                  <a:pt x="89" y="619"/>
                </a:lnTo>
                <a:lnTo>
                  <a:pt x="89" y="620"/>
                </a:lnTo>
                <a:lnTo>
                  <a:pt x="89" y="620"/>
                </a:lnTo>
                <a:lnTo>
                  <a:pt x="90" y="620"/>
                </a:lnTo>
                <a:lnTo>
                  <a:pt x="90" y="622"/>
                </a:lnTo>
                <a:lnTo>
                  <a:pt x="90" y="623"/>
                </a:lnTo>
                <a:lnTo>
                  <a:pt x="91" y="624"/>
                </a:lnTo>
                <a:lnTo>
                  <a:pt x="91" y="623"/>
                </a:lnTo>
                <a:lnTo>
                  <a:pt x="92" y="622"/>
                </a:lnTo>
                <a:lnTo>
                  <a:pt x="92" y="623"/>
                </a:lnTo>
                <a:lnTo>
                  <a:pt x="92" y="623"/>
                </a:lnTo>
                <a:lnTo>
                  <a:pt x="93" y="624"/>
                </a:lnTo>
                <a:lnTo>
                  <a:pt x="93" y="624"/>
                </a:lnTo>
                <a:lnTo>
                  <a:pt x="93" y="624"/>
                </a:lnTo>
                <a:lnTo>
                  <a:pt x="94" y="623"/>
                </a:lnTo>
                <a:lnTo>
                  <a:pt x="94" y="624"/>
                </a:lnTo>
                <a:lnTo>
                  <a:pt x="94" y="625"/>
                </a:lnTo>
                <a:lnTo>
                  <a:pt x="96" y="624"/>
                </a:lnTo>
                <a:lnTo>
                  <a:pt x="96" y="623"/>
                </a:lnTo>
                <a:lnTo>
                  <a:pt x="97" y="623"/>
                </a:lnTo>
                <a:lnTo>
                  <a:pt x="97" y="622"/>
                </a:lnTo>
                <a:lnTo>
                  <a:pt x="97" y="623"/>
                </a:lnTo>
                <a:lnTo>
                  <a:pt x="98" y="622"/>
                </a:lnTo>
                <a:lnTo>
                  <a:pt x="98" y="624"/>
                </a:lnTo>
                <a:lnTo>
                  <a:pt x="98" y="625"/>
                </a:lnTo>
                <a:lnTo>
                  <a:pt x="99" y="627"/>
                </a:lnTo>
                <a:lnTo>
                  <a:pt x="99" y="625"/>
                </a:lnTo>
                <a:lnTo>
                  <a:pt x="99" y="625"/>
                </a:lnTo>
                <a:lnTo>
                  <a:pt x="100" y="624"/>
                </a:lnTo>
                <a:lnTo>
                  <a:pt x="100" y="623"/>
                </a:lnTo>
                <a:lnTo>
                  <a:pt x="101" y="624"/>
                </a:lnTo>
                <a:lnTo>
                  <a:pt x="101" y="627"/>
                </a:lnTo>
                <a:lnTo>
                  <a:pt x="101" y="628"/>
                </a:lnTo>
                <a:lnTo>
                  <a:pt x="102" y="628"/>
                </a:lnTo>
                <a:lnTo>
                  <a:pt x="102" y="630"/>
                </a:lnTo>
                <a:lnTo>
                  <a:pt x="102" y="631"/>
                </a:lnTo>
                <a:lnTo>
                  <a:pt x="103" y="631"/>
                </a:lnTo>
                <a:lnTo>
                  <a:pt x="103" y="632"/>
                </a:lnTo>
                <a:lnTo>
                  <a:pt x="103" y="632"/>
                </a:lnTo>
                <a:lnTo>
                  <a:pt x="105" y="633"/>
                </a:lnTo>
                <a:lnTo>
                  <a:pt x="105" y="633"/>
                </a:lnTo>
                <a:lnTo>
                  <a:pt x="106" y="632"/>
                </a:lnTo>
                <a:lnTo>
                  <a:pt x="106" y="632"/>
                </a:lnTo>
                <a:lnTo>
                  <a:pt x="106" y="630"/>
                </a:lnTo>
                <a:lnTo>
                  <a:pt x="107" y="629"/>
                </a:lnTo>
                <a:lnTo>
                  <a:pt x="107" y="629"/>
                </a:lnTo>
                <a:lnTo>
                  <a:pt x="107" y="630"/>
                </a:lnTo>
                <a:lnTo>
                  <a:pt x="108" y="631"/>
                </a:lnTo>
                <a:lnTo>
                  <a:pt x="108" y="632"/>
                </a:lnTo>
                <a:lnTo>
                  <a:pt x="108" y="633"/>
                </a:lnTo>
                <a:lnTo>
                  <a:pt x="109" y="631"/>
                </a:lnTo>
                <a:lnTo>
                  <a:pt x="109" y="632"/>
                </a:lnTo>
                <a:lnTo>
                  <a:pt x="110" y="634"/>
                </a:lnTo>
                <a:lnTo>
                  <a:pt x="110" y="632"/>
                </a:lnTo>
                <a:lnTo>
                  <a:pt x="110" y="633"/>
                </a:lnTo>
                <a:lnTo>
                  <a:pt x="111" y="632"/>
                </a:lnTo>
                <a:lnTo>
                  <a:pt x="111" y="632"/>
                </a:lnTo>
                <a:lnTo>
                  <a:pt x="111" y="632"/>
                </a:lnTo>
                <a:lnTo>
                  <a:pt x="112" y="632"/>
                </a:lnTo>
                <a:lnTo>
                  <a:pt x="112" y="632"/>
                </a:lnTo>
                <a:lnTo>
                  <a:pt x="112" y="634"/>
                </a:lnTo>
                <a:lnTo>
                  <a:pt x="114" y="636"/>
                </a:lnTo>
                <a:lnTo>
                  <a:pt x="114" y="637"/>
                </a:lnTo>
                <a:lnTo>
                  <a:pt x="115" y="637"/>
                </a:lnTo>
                <a:lnTo>
                  <a:pt x="115" y="637"/>
                </a:lnTo>
                <a:lnTo>
                  <a:pt x="115" y="634"/>
                </a:lnTo>
                <a:lnTo>
                  <a:pt x="116" y="634"/>
                </a:lnTo>
                <a:lnTo>
                  <a:pt x="116" y="636"/>
                </a:lnTo>
                <a:lnTo>
                  <a:pt x="116" y="634"/>
                </a:lnTo>
                <a:lnTo>
                  <a:pt x="117" y="632"/>
                </a:lnTo>
                <a:lnTo>
                  <a:pt x="117" y="632"/>
                </a:lnTo>
                <a:lnTo>
                  <a:pt x="117" y="631"/>
                </a:lnTo>
                <a:lnTo>
                  <a:pt x="118" y="631"/>
                </a:lnTo>
                <a:lnTo>
                  <a:pt x="118" y="631"/>
                </a:lnTo>
                <a:lnTo>
                  <a:pt x="119" y="631"/>
                </a:lnTo>
                <a:lnTo>
                  <a:pt x="119" y="631"/>
                </a:lnTo>
                <a:lnTo>
                  <a:pt x="119" y="630"/>
                </a:lnTo>
                <a:lnTo>
                  <a:pt x="120" y="630"/>
                </a:lnTo>
                <a:lnTo>
                  <a:pt x="120" y="631"/>
                </a:lnTo>
                <a:lnTo>
                  <a:pt x="120" y="630"/>
                </a:lnTo>
                <a:lnTo>
                  <a:pt x="121" y="629"/>
                </a:lnTo>
                <a:lnTo>
                  <a:pt x="121" y="630"/>
                </a:lnTo>
                <a:lnTo>
                  <a:pt x="123" y="630"/>
                </a:lnTo>
                <a:lnTo>
                  <a:pt x="123" y="632"/>
                </a:lnTo>
                <a:lnTo>
                  <a:pt x="123" y="634"/>
                </a:lnTo>
                <a:lnTo>
                  <a:pt x="124" y="634"/>
                </a:lnTo>
                <a:lnTo>
                  <a:pt x="124" y="637"/>
                </a:lnTo>
                <a:lnTo>
                  <a:pt x="124" y="637"/>
                </a:lnTo>
                <a:lnTo>
                  <a:pt x="125" y="638"/>
                </a:lnTo>
                <a:lnTo>
                  <a:pt x="125" y="638"/>
                </a:lnTo>
                <a:lnTo>
                  <a:pt x="125" y="640"/>
                </a:lnTo>
                <a:lnTo>
                  <a:pt x="126" y="639"/>
                </a:lnTo>
                <a:lnTo>
                  <a:pt x="126" y="639"/>
                </a:lnTo>
                <a:lnTo>
                  <a:pt x="127" y="637"/>
                </a:lnTo>
                <a:lnTo>
                  <a:pt x="127" y="639"/>
                </a:lnTo>
                <a:lnTo>
                  <a:pt x="127" y="639"/>
                </a:lnTo>
                <a:lnTo>
                  <a:pt x="128" y="639"/>
                </a:lnTo>
                <a:lnTo>
                  <a:pt x="128" y="639"/>
                </a:lnTo>
                <a:lnTo>
                  <a:pt x="128" y="639"/>
                </a:lnTo>
                <a:lnTo>
                  <a:pt x="129" y="639"/>
                </a:lnTo>
                <a:lnTo>
                  <a:pt x="129" y="638"/>
                </a:lnTo>
                <a:lnTo>
                  <a:pt x="129" y="641"/>
                </a:lnTo>
                <a:lnTo>
                  <a:pt x="130" y="641"/>
                </a:lnTo>
                <a:lnTo>
                  <a:pt x="130" y="638"/>
                </a:lnTo>
                <a:lnTo>
                  <a:pt x="132" y="636"/>
                </a:lnTo>
                <a:lnTo>
                  <a:pt x="132" y="637"/>
                </a:lnTo>
                <a:lnTo>
                  <a:pt x="132" y="634"/>
                </a:lnTo>
                <a:lnTo>
                  <a:pt x="133" y="636"/>
                </a:lnTo>
                <a:lnTo>
                  <a:pt x="133" y="634"/>
                </a:lnTo>
                <a:lnTo>
                  <a:pt x="133" y="632"/>
                </a:lnTo>
                <a:lnTo>
                  <a:pt x="134" y="633"/>
                </a:lnTo>
                <a:lnTo>
                  <a:pt x="134" y="634"/>
                </a:lnTo>
                <a:lnTo>
                  <a:pt x="134" y="637"/>
                </a:lnTo>
                <a:lnTo>
                  <a:pt x="135" y="637"/>
                </a:lnTo>
                <a:lnTo>
                  <a:pt x="135" y="638"/>
                </a:lnTo>
                <a:lnTo>
                  <a:pt x="136" y="640"/>
                </a:lnTo>
                <a:lnTo>
                  <a:pt x="136" y="639"/>
                </a:lnTo>
                <a:lnTo>
                  <a:pt x="136" y="641"/>
                </a:lnTo>
                <a:lnTo>
                  <a:pt x="137" y="639"/>
                </a:lnTo>
                <a:lnTo>
                  <a:pt x="137" y="640"/>
                </a:lnTo>
                <a:lnTo>
                  <a:pt x="137" y="642"/>
                </a:lnTo>
                <a:lnTo>
                  <a:pt x="138" y="642"/>
                </a:lnTo>
                <a:lnTo>
                  <a:pt x="138" y="643"/>
                </a:lnTo>
                <a:lnTo>
                  <a:pt x="138" y="643"/>
                </a:lnTo>
                <a:lnTo>
                  <a:pt x="139" y="642"/>
                </a:lnTo>
                <a:lnTo>
                  <a:pt x="139" y="643"/>
                </a:lnTo>
                <a:lnTo>
                  <a:pt x="140" y="645"/>
                </a:lnTo>
                <a:lnTo>
                  <a:pt x="140" y="645"/>
                </a:lnTo>
                <a:lnTo>
                  <a:pt x="140" y="646"/>
                </a:lnTo>
                <a:lnTo>
                  <a:pt x="142" y="646"/>
                </a:lnTo>
                <a:lnTo>
                  <a:pt x="142" y="647"/>
                </a:lnTo>
                <a:lnTo>
                  <a:pt x="142" y="649"/>
                </a:lnTo>
                <a:lnTo>
                  <a:pt x="143" y="650"/>
                </a:lnTo>
                <a:lnTo>
                  <a:pt x="143" y="648"/>
                </a:lnTo>
                <a:lnTo>
                  <a:pt x="143" y="647"/>
                </a:lnTo>
                <a:lnTo>
                  <a:pt x="144" y="645"/>
                </a:lnTo>
                <a:lnTo>
                  <a:pt x="144" y="643"/>
                </a:lnTo>
                <a:lnTo>
                  <a:pt x="145" y="645"/>
                </a:lnTo>
                <a:lnTo>
                  <a:pt x="145" y="640"/>
                </a:lnTo>
                <a:lnTo>
                  <a:pt x="145" y="642"/>
                </a:lnTo>
                <a:lnTo>
                  <a:pt x="146" y="642"/>
                </a:lnTo>
                <a:lnTo>
                  <a:pt x="146" y="641"/>
                </a:lnTo>
                <a:lnTo>
                  <a:pt x="146" y="643"/>
                </a:lnTo>
                <a:lnTo>
                  <a:pt x="147" y="646"/>
                </a:lnTo>
                <a:lnTo>
                  <a:pt x="147" y="646"/>
                </a:lnTo>
                <a:lnTo>
                  <a:pt x="147" y="646"/>
                </a:lnTo>
                <a:lnTo>
                  <a:pt x="148" y="647"/>
                </a:lnTo>
                <a:lnTo>
                  <a:pt x="148" y="647"/>
                </a:lnTo>
                <a:lnTo>
                  <a:pt x="149" y="647"/>
                </a:lnTo>
                <a:lnTo>
                  <a:pt x="149" y="648"/>
                </a:lnTo>
                <a:lnTo>
                  <a:pt x="149" y="647"/>
                </a:lnTo>
                <a:lnTo>
                  <a:pt x="151" y="647"/>
                </a:lnTo>
                <a:lnTo>
                  <a:pt x="151" y="647"/>
                </a:lnTo>
                <a:lnTo>
                  <a:pt x="151" y="647"/>
                </a:lnTo>
                <a:lnTo>
                  <a:pt x="152" y="647"/>
                </a:lnTo>
                <a:lnTo>
                  <a:pt x="152" y="647"/>
                </a:lnTo>
                <a:lnTo>
                  <a:pt x="152" y="647"/>
                </a:lnTo>
                <a:lnTo>
                  <a:pt x="153" y="647"/>
                </a:lnTo>
                <a:lnTo>
                  <a:pt x="153" y="646"/>
                </a:lnTo>
                <a:lnTo>
                  <a:pt x="154" y="646"/>
                </a:lnTo>
                <a:lnTo>
                  <a:pt x="154" y="646"/>
                </a:lnTo>
                <a:lnTo>
                  <a:pt x="154" y="645"/>
                </a:lnTo>
                <a:lnTo>
                  <a:pt x="155" y="645"/>
                </a:lnTo>
                <a:lnTo>
                  <a:pt x="155" y="643"/>
                </a:lnTo>
                <a:lnTo>
                  <a:pt x="155" y="643"/>
                </a:lnTo>
                <a:lnTo>
                  <a:pt x="156" y="643"/>
                </a:lnTo>
                <a:lnTo>
                  <a:pt x="156" y="643"/>
                </a:lnTo>
                <a:lnTo>
                  <a:pt x="156" y="643"/>
                </a:lnTo>
                <a:lnTo>
                  <a:pt x="157" y="643"/>
                </a:lnTo>
                <a:lnTo>
                  <a:pt x="157" y="643"/>
                </a:lnTo>
                <a:lnTo>
                  <a:pt x="158" y="642"/>
                </a:lnTo>
                <a:lnTo>
                  <a:pt x="158" y="645"/>
                </a:lnTo>
                <a:lnTo>
                  <a:pt x="158" y="643"/>
                </a:lnTo>
                <a:lnTo>
                  <a:pt x="160" y="645"/>
                </a:lnTo>
                <a:lnTo>
                  <a:pt x="160" y="642"/>
                </a:lnTo>
                <a:lnTo>
                  <a:pt x="160" y="645"/>
                </a:lnTo>
                <a:lnTo>
                  <a:pt x="161" y="645"/>
                </a:lnTo>
                <a:lnTo>
                  <a:pt x="161" y="645"/>
                </a:lnTo>
                <a:lnTo>
                  <a:pt x="162" y="645"/>
                </a:lnTo>
                <a:lnTo>
                  <a:pt x="162" y="643"/>
                </a:lnTo>
                <a:lnTo>
                  <a:pt x="162" y="646"/>
                </a:lnTo>
                <a:lnTo>
                  <a:pt x="163" y="646"/>
                </a:lnTo>
                <a:lnTo>
                  <a:pt x="163" y="646"/>
                </a:lnTo>
                <a:lnTo>
                  <a:pt x="163" y="645"/>
                </a:lnTo>
                <a:lnTo>
                  <a:pt x="164" y="642"/>
                </a:lnTo>
                <a:lnTo>
                  <a:pt x="164" y="641"/>
                </a:lnTo>
                <a:lnTo>
                  <a:pt x="164" y="642"/>
                </a:lnTo>
                <a:lnTo>
                  <a:pt x="165" y="642"/>
                </a:lnTo>
                <a:lnTo>
                  <a:pt x="165" y="640"/>
                </a:lnTo>
                <a:lnTo>
                  <a:pt x="166" y="638"/>
                </a:lnTo>
                <a:lnTo>
                  <a:pt x="166" y="638"/>
                </a:lnTo>
                <a:lnTo>
                  <a:pt x="166" y="638"/>
                </a:lnTo>
                <a:lnTo>
                  <a:pt x="167" y="638"/>
                </a:lnTo>
                <a:lnTo>
                  <a:pt x="167" y="639"/>
                </a:lnTo>
                <a:lnTo>
                  <a:pt x="167" y="639"/>
                </a:lnTo>
                <a:lnTo>
                  <a:pt x="169" y="639"/>
                </a:lnTo>
                <a:lnTo>
                  <a:pt x="169" y="640"/>
                </a:lnTo>
                <a:lnTo>
                  <a:pt x="169" y="641"/>
                </a:lnTo>
                <a:lnTo>
                  <a:pt x="170" y="640"/>
                </a:lnTo>
                <a:lnTo>
                  <a:pt x="170" y="642"/>
                </a:lnTo>
                <a:lnTo>
                  <a:pt x="171" y="640"/>
                </a:lnTo>
                <a:lnTo>
                  <a:pt x="171" y="640"/>
                </a:lnTo>
                <a:lnTo>
                  <a:pt x="171" y="640"/>
                </a:lnTo>
                <a:lnTo>
                  <a:pt x="172" y="642"/>
                </a:lnTo>
                <a:lnTo>
                  <a:pt x="172" y="642"/>
                </a:lnTo>
                <a:lnTo>
                  <a:pt x="172" y="643"/>
                </a:lnTo>
                <a:lnTo>
                  <a:pt x="173" y="643"/>
                </a:lnTo>
                <a:lnTo>
                  <a:pt x="173" y="640"/>
                </a:lnTo>
                <a:lnTo>
                  <a:pt x="173" y="641"/>
                </a:lnTo>
                <a:lnTo>
                  <a:pt x="174" y="642"/>
                </a:lnTo>
                <a:lnTo>
                  <a:pt x="174" y="645"/>
                </a:lnTo>
                <a:lnTo>
                  <a:pt x="175" y="643"/>
                </a:lnTo>
                <a:lnTo>
                  <a:pt x="175" y="645"/>
                </a:lnTo>
                <a:lnTo>
                  <a:pt x="175" y="643"/>
                </a:lnTo>
                <a:lnTo>
                  <a:pt x="176" y="645"/>
                </a:lnTo>
                <a:lnTo>
                  <a:pt x="176" y="643"/>
                </a:lnTo>
                <a:lnTo>
                  <a:pt x="176" y="642"/>
                </a:lnTo>
                <a:lnTo>
                  <a:pt x="178" y="643"/>
                </a:lnTo>
                <a:lnTo>
                  <a:pt x="178" y="642"/>
                </a:lnTo>
                <a:lnTo>
                  <a:pt x="178" y="642"/>
                </a:lnTo>
                <a:lnTo>
                  <a:pt x="179" y="640"/>
                </a:lnTo>
                <a:lnTo>
                  <a:pt x="179" y="640"/>
                </a:lnTo>
                <a:lnTo>
                  <a:pt x="180" y="639"/>
                </a:lnTo>
                <a:lnTo>
                  <a:pt x="180" y="640"/>
                </a:lnTo>
                <a:lnTo>
                  <a:pt x="180" y="639"/>
                </a:lnTo>
                <a:lnTo>
                  <a:pt x="181" y="639"/>
                </a:lnTo>
                <a:lnTo>
                  <a:pt x="181" y="638"/>
                </a:lnTo>
                <a:lnTo>
                  <a:pt x="181" y="636"/>
                </a:lnTo>
                <a:lnTo>
                  <a:pt x="182" y="634"/>
                </a:lnTo>
                <a:lnTo>
                  <a:pt x="182" y="634"/>
                </a:lnTo>
                <a:lnTo>
                  <a:pt x="182" y="633"/>
                </a:lnTo>
                <a:lnTo>
                  <a:pt x="183" y="632"/>
                </a:lnTo>
                <a:lnTo>
                  <a:pt x="183" y="634"/>
                </a:lnTo>
                <a:lnTo>
                  <a:pt x="184" y="637"/>
                </a:lnTo>
                <a:lnTo>
                  <a:pt x="184" y="636"/>
                </a:lnTo>
                <a:lnTo>
                  <a:pt x="184" y="639"/>
                </a:lnTo>
                <a:lnTo>
                  <a:pt x="185" y="639"/>
                </a:lnTo>
                <a:lnTo>
                  <a:pt x="185" y="640"/>
                </a:lnTo>
                <a:lnTo>
                  <a:pt x="185" y="640"/>
                </a:lnTo>
                <a:lnTo>
                  <a:pt x="187" y="640"/>
                </a:lnTo>
                <a:lnTo>
                  <a:pt x="187" y="642"/>
                </a:lnTo>
                <a:lnTo>
                  <a:pt x="187" y="640"/>
                </a:lnTo>
                <a:lnTo>
                  <a:pt x="188" y="639"/>
                </a:lnTo>
                <a:lnTo>
                  <a:pt x="188" y="638"/>
                </a:lnTo>
                <a:lnTo>
                  <a:pt x="189" y="638"/>
                </a:lnTo>
                <a:lnTo>
                  <a:pt x="189" y="638"/>
                </a:lnTo>
                <a:lnTo>
                  <a:pt x="189" y="636"/>
                </a:lnTo>
                <a:lnTo>
                  <a:pt x="190" y="636"/>
                </a:lnTo>
                <a:lnTo>
                  <a:pt x="190" y="634"/>
                </a:lnTo>
                <a:lnTo>
                  <a:pt x="190" y="637"/>
                </a:lnTo>
                <a:lnTo>
                  <a:pt x="191" y="637"/>
                </a:lnTo>
                <a:lnTo>
                  <a:pt x="191" y="638"/>
                </a:lnTo>
                <a:lnTo>
                  <a:pt x="191" y="639"/>
                </a:lnTo>
                <a:lnTo>
                  <a:pt x="192" y="639"/>
                </a:lnTo>
                <a:lnTo>
                  <a:pt x="192" y="640"/>
                </a:lnTo>
                <a:lnTo>
                  <a:pt x="193" y="639"/>
                </a:lnTo>
                <a:lnTo>
                  <a:pt x="193" y="637"/>
                </a:lnTo>
                <a:lnTo>
                  <a:pt x="193" y="637"/>
                </a:lnTo>
                <a:lnTo>
                  <a:pt x="194" y="637"/>
                </a:lnTo>
                <a:lnTo>
                  <a:pt x="194" y="636"/>
                </a:lnTo>
                <a:lnTo>
                  <a:pt x="194" y="634"/>
                </a:lnTo>
                <a:lnTo>
                  <a:pt x="196" y="634"/>
                </a:lnTo>
                <a:lnTo>
                  <a:pt x="196" y="636"/>
                </a:lnTo>
                <a:lnTo>
                  <a:pt x="196" y="634"/>
                </a:lnTo>
                <a:lnTo>
                  <a:pt x="197" y="634"/>
                </a:lnTo>
                <a:lnTo>
                  <a:pt x="197" y="633"/>
                </a:lnTo>
                <a:lnTo>
                  <a:pt x="198" y="634"/>
                </a:lnTo>
                <a:lnTo>
                  <a:pt x="198" y="636"/>
                </a:lnTo>
                <a:lnTo>
                  <a:pt x="198" y="638"/>
                </a:lnTo>
                <a:lnTo>
                  <a:pt x="199" y="636"/>
                </a:lnTo>
                <a:lnTo>
                  <a:pt x="199" y="636"/>
                </a:lnTo>
                <a:lnTo>
                  <a:pt x="199" y="636"/>
                </a:lnTo>
                <a:lnTo>
                  <a:pt x="200" y="637"/>
                </a:lnTo>
                <a:lnTo>
                  <a:pt x="200" y="636"/>
                </a:lnTo>
                <a:lnTo>
                  <a:pt x="200" y="631"/>
                </a:lnTo>
                <a:lnTo>
                  <a:pt x="201" y="632"/>
                </a:lnTo>
                <a:lnTo>
                  <a:pt x="201" y="631"/>
                </a:lnTo>
                <a:lnTo>
                  <a:pt x="202" y="631"/>
                </a:lnTo>
                <a:lnTo>
                  <a:pt x="202" y="630"/>
                </a:lnTo>
                <a:lnTo>
                  <a:pt x="202" y="629"/>
                </a:lnTo>
                <a:lnTo>
                  <a:pt x="203" y="630"/>
                </a:lnTo>
                <a:lnTo>
                  <a:pt x="203" y="629"/>
                </a:lnTo>
                <a:lnTo>
                  <a:pt x="203" y="630"/>
                </a:lnTo>
                <a:lnTo>
                  <a:pt x="205" y="631"/>
                </a:lnTo>
                <a:lnTo>
                  <a:pt x="205" y="632"/>
                </a:lnTo>
                <a:lnTo>
                  <a:pt x="206" y="634"/>
                </a:lnTo>
                <a:lnTo>
                  <a:pt x="206" y="636"/>
                </a:lnTo>
                <a:lnTo>
                  <a:pt x="206" y="637"/>
                </a:lnTo>
                <a:lnTo>
                  <a:pt x="207" y="637"/>
                </a:lnTo>
                <a:lnTo>
                  <a:pt x="207" y="636"/>
                </a:lnTo>
                <a:lnTo>
                  <a:pt x="207" y="634"/>
                </a:lnTo>
                <a:lnTo>
                  <a:pt x="208" y="632"/>
                </a:lnTo>
                <a:lnTo>
                  <a:pt x="208" y="636"/>
                </a:lnTo>
                <a:lnTo>
                  <a:pt x="208" y="634"/>
                </a:lnTo>
                <a:lnTo>
                  <a:pt x="209" y="634"/>
                </a:lnTo>
                <a:lnTo>
                  <a:pt x="209" y="634"/>
                </a:lnTo>
                <a:lnTo>
                  <a:pt x="210" y="633"/>
                </a:lnTo>
                <a:lnTo>
                  <a:pt x="210" y="632"/>
                </a:lnTo>
                <a:lnTo>
                  <a:pt x="210" y="631"/>
                </a:lnTo>
                <a:lnTo>
                  <a:pt x="211" y="630"/>
                </a:lnTo>
                <a:lnTo>
                  <a:pt x="211" y="629"/>
                </a:lnTo>
                <a:lnTo>
                  <a:pt x="211" y="629"/>
                </a:lnTo>
                <a:lnTo>
                  <a:pt x="212" y="629"/>
                </a:lnTo>
                <a:lnTo>
                  <a:pt x="212" y="628"/>
                </a:lnTo>
                <a:lnTo>
                  <a:pt x="212" y="627"/>
                </a:lnTo>
                <a:lnTo>
                  <a:pt x="214" y="625"/>
                </a:lnTo>
                <a:lnTo>
                  <a:pt x="214" y="628"/>
                </a:lnTo>
                <a:lnTo>
                  <a:pt x="215" y="627"/>
                </a:lnTo>
                <a:lnTo>
                  <a:pt x="215" y="627"/>
                </a:lnTo>
                <a:lnTo>
                  <a:pt x="215" y="624"/>
                </a:lnTo>
                <a:lnTo>
                  <a:pt x="216" y="622"/>
                </a:lnTo>
                <a:lnTo>
                  <a:pt x="216" y="622"/>
                </a:lnTo>
                <a:lnTo>
                  <a:pt x="216" y="623"/>
                </a:lnTo>
                <a:lnTo>
                  <a:pt x="217" y="623"/>
                </a:lnTo>
                <a:lnTo>
                  <a:pt x="217" y="622"/>
                </a:lnTo>
                <a:lnTo>
                  <a:pt x="217" y="622"/>
                </a:lnTo>
                <a:lnTo>
                  <a:pt x="218" y="622"/>
                </a:lnTo>
                <a:lnTo>
                  <a:pt x="218" y="621"/>
                </a:lnTo>
                <a:lnTo>
                  <a:pt x="219" y="621"/>
                </a:lnTo>
                <a:lnTo>
                  <a:pt x="219" y="621"/>
                </a:lnTo>
                <a:lnTo>
                  <a:pt x="219" y="622"/>
                </a:lnTo>
                <a:lnTo>
                  <a:pt x="220" y="623"/>
                </a:lnTo>
                <a:lnTo>
                  <a:pt x="220" y="623"/>
                </a:lnTo>
                <a:lnTo>
                  <a:pt x="220" y="624"/>
                </a:lnTo>
                <a:lnTo>
                  <a:pt x="221" y="624"/>
                </a:lnTo>
                <a:lnTo>
                  <a:pt x="221" y="628"/>
                </a:lnTo>
                <a:lnTo>
                  <a:pt x="221" y="627"/>
                </a:lnTo>
                <a:lnTo>
                  <a:pt x="223" y="628"/>
                </a:lnTo>
                <a:lnTo>
                  <a:pt x="223" y="629"/>
                </a:lnTo>
                <a:lnTo>
                  <a:pt x="224" y="629"/>
                </a:lnTo>
                <a:lnTo>
                  <a:pt x="224" y="629"/>
                </a:lnTo>
                <a:lnTo>
                  <a:pt x="224" y="628"/>
                </a:lnTo>
                <a:lnTo>
                  <a:pt x="225" y="627"/>
                </a:lnTo>
                <a:lnTo>
                  <a:pt x="225" y="627"/>
                </a:lnTo>
                <a:lnTo>
                  <a:pt x="225" y="627"/>
                </a:lnTo>
                <a:lnTo>
                  <a:pt x="226" y="624"/>
                </a:lnTo>
                <a:lnTo>
                  <a:pt x="226" y="624"/>
                </a:lnTo>
                <a:lnTo>
                  <a:pt x="226" y="623"/>
                </a:lnTo>
                <a:lnTo>
                  <a:pt x="227" y="623"/>
                </a:lnTo>
                <a:lnTo>
                  <a:pt x="227" y="623"/>
                </a:lnTo>
                <a:lnTo>
                  <a:pt x="228" y="627"/>
                </a:lnTo>
                <a:lnTo>
                  <a:pt x="228" y="628"/>
                </a:lnTo>
                <a:lnTo>
                  <a:pt x="228" y="631"/>
                </a:lnTo>
                <a:lnTo>
                  <a:pt x="229" y="632"/>
                </a:lnTo>
                <a:lnTo>
                  <a:pt x="229" y="636"/>
                </a:lnTo>
                <a:lnTo>
                  <a:pt x="229" y="634"/>
                </a:lnTo>
                <a:lnTo>
                  <a:pt x="230" y="633"/>
                </a:lnTo>
                <a:lnTo>
                  <a:pt x="230" y="631"/>
                </a:lnTo>
                <a:lnTo>
                  <a:pt x="230" y="630"/>
                </a:lnTo>
                <a:lnTo>
                  <a:pt x="232" y="629"/>
                </a:lnTo>
                <a:lnTo>
                  <a:pt x="232" y="627"/>
                </a:lnTo>
                <a:lnTo>
                  <a:pt x="233" y="623"/>
                </a:lnTo>
                <a:lnTo>
                  <a:pt x="233" y="623"/>
                </a:lnTo>
                <a:lnTo>
                  <a:pt x="233" y="623"/>
                </a:lnTo>
                <a:lnTo>
                  <a:pt x="234" y="622"/>
                </a:lnTo>
                <a:lnTo>
                  <a:pt x="234" y="623"/>
                </a:lnTo>
                <a:lnTo>
                  <a:pt x="234" y="622"/>
                </a:lnTo>
                <a:lnTo>
                  <a:pt x="235" y="622"/>
                </a:lnTo>
                <a:lnTo>
                  <a:pt x="235" y="622"/>
                </a:lnTo>
                <a:lnTo>
                  <a:pt x="235" y="623"/>
                </a:lnTo>
                <a:lnTo>
                  <a:pt x="236" y="623"/>
                </a:lnTo>
                <a:lnTo>
                  <a:pt x="236" y="623"/>
                </a:lnTo>
                <a:lnTo>
                  <a:pt x="237" y="623"/>
                </a:lnTo>
                <a:lnTo>
                  <a:pt x="237" y="623"/>
                </a:lnTo>
                <a:lnTo>
                  <a:pt x="237" y="622"/>
                </a:lnTo>
                <a:lnTo>
                  <a:pt x="238" y="622"/>
                </a:lnTo>
                <a:lnTo>
                  <a:pt x="238" y="623"/>
                </a:lnTo>
                <a:lnTo>
                  <a:pt x="238" y="621"/>
                </a:lnTo>
                <a:lnTo>
                  <a:pt x="239" y="620"/>
                </a:lnTo>
                <a:lnTo>
                  <a:pt x="239" y="620"/>
                </a:lnTo>
                <a:lnTo>
                  <a:pt x="239" y="621"/>
                </a:lnTo>
                <a:lnTo>
                  <a:pt x="241" y="621"/>
                </a:lnTo>
                <a:lnTo>
                  <a:pt x="241" y="620"/>
                </a:lnTo>
                <a:lnTo>
                  <a:pt x="242" y="621"/>
                </a:lnTo>
                <a:lnTo>
                  <a:pt x="242" y="621"/>
                </a:lnTo>
                <a:lnTo>
                  <a:pt x="242" y="624"/>
                </a:lnTo>
                <a:lnTo>
                  <a:pt x="243" y="624"/>
                </a:lnTo>
                <a:lnTo>
                  <a:pt x="243" y="623"/>
                </a:lnTo>
                <a:lnTo>
                  <a:pt x="243" y="622"/>
                </a:lnTo>
                <a:lnTo>
                  <a:pt x="244" y="620"/>
                </a:lnTo>
                <a:lnTo>
                  <a:pt x="244" y="619"/>
                </a:lnTo>
                <a:lnTo>
                  <a:pt x="244" y="618"/>
                </a:lnTo>
                <a:lnTo>
                  <a:pt x="245" y="616"/>
                </a:lnTo>
                <a:lnTo>
                  <a:pt x="245" y="615"/>
                </a:lnTo>
                <a:lnTo>
                  <a:pt x="246" y="613"/>
                </a:lnTo>
                <a:lnTo>
                  <a:pt x="246" y="613"/>
                </a:lnTo>
                <a:lnTo>
                  <a:pt x="246" y="611"/>
                </a:lnTo>
                <a:lnTo>
                  <a:pt x="247" y="612"/>
                </a:lnTo>
                <a:lnTo>
                  <a:pt x="247" y="611"/>
                </a:lnTo>
                <a:lnTo>
                  <a:pt x="247" y="610"/>
                </a:lnTo>
                <a:lnTo>
                  <a:pt x="248" y="611"/>
                </a:lnTo>
                <a:lnTo>
                  <a:pt x="248" y="611"/>
                </a:lnTo>
                <a:lnTo>
                  <a:pt x="250" y="611"/>
                </a:lnTo>
                <a:lnTo>
                  <a:pt x="250" y="612"/>
                </a:lnTo>
                <a:lnTo>
                  <a:pt x="250" y="611"/>
                </a:lnTo>
                <a:lnTo>
                  <a:pt x="251" y="612"/>
                </a:lnTo>
                <a:lnTo>
                  <a:pt x="251" y="613"/>
                </a:lnTo>
                <a:lnTo>
                  <a:pt x="251" y="612"/>
                </a:lnTo>
                <a:lnTo>
                  <a:pt x="252" y="611"/>
                </a:lnTo>
                <a:lnTo>
                  <a:pt x="252" y="611"/>
                </a:lnTo>
                <a:lnTo>
                  <a:pt x="252" y="609"/>
                </a:lnTo>
                <a:lnTo>
                  <a:pt x="253" y="607"/>
                </a:lnTo>
                <a:lnTo>
                  <a:pt x="253" y="606"/>
                </a:lnTo>
                <a:lnTo>
                  <a:pt x="254" y="605"/>
                </a:lnTo>
                <a:lnTo>
                  <a:pt x="254" y="604"/>
                </a:lnTo>
                <a:lnTo>
                  <a:pt x="254" y="603"/>
                </a:lnTo>
                <a:lnTo>
                  <a:pt x="255" y="604"/>
                </a:lnTo>
                <a:lnTo>
                  <a:pt x="255" y="604"/>
                </a:lnTo>
                <a:lnTo>
                  <a:pt x="255" y="606"/>
                </a:lnTo>
                <a:lnTo>
                  <a:pt x="256" y="607"/>
                </a:lnTo>
                <a:lnTo>
                  <a:pt x="256" y="609"/>
                </a:lnTo>
                <a:lnTo>
                  <a:pt x="256" y="611"/>
                </a:lnTo>
                <a:lnTo>
                  <a:pt x="257" y="612"/>
                </a:lnTo>
                <a:lnTo>
                  <a:pt x="257" y="611"/>
                </a:lnTo>
                <a:lnTo>
                  <a:pt x="259" y="612"/>
                </a:lnTo>
                <a:lnTo>
                  <a:pt x="259" y="612"/>
                </a:lnTo>
                <a:lnTo>
                  <a:pt x="259" y="612"/>
                </a:lnTo>
                <a:lnTo>
                  <a:pt x="260" y="611"/>
                </a:lnTo>
                <a:lnTo>
                  <a:pt x="260" y="611"/>
                </a:lnTo>
                <a:lnTo>
                  <a:pt x="260" y="611"/>
                </a:lnTo>
                <a:lnTo>
                  <a:pt x="261" y="611"/>
                </a:lnTo>
                <a:lnTo>
                  <a:pt x="261" y="611"/>
                </a:lnTo>
                <a:lnTo>
                  <a:pt x="261" y="610"/>
                </a:lnTo>
                <a:lnTo>
                  <a:pt x="262" y="610"/>
                </a:lnTo>
                <a:lnTo>
                  <a:pt x="262" y="610"/>
                </a:lnTo>
                <a:lnTo>
                  <a:pt x="263" y="611"/>
                </a:lnTo>
                <a:lnTo>
                  <a:pt x="263" y="609"/>
                </a:lnTo>
                <a:lnTo>
                  <a:pt x="263" y="609"/>
                </a:lnTo>
                <a:lnTo>
                  <a:pt x="264" y="607"/>
                </a:lnTo>
                <a:lnTo>
                  <a:pt x="264" y="606"/>
                </a:lnTo>
                <a:lnTo>
                  <a:pt x="264" y="607"/>
                </a:lnTo>
                <a:lnTo>
                  <a:pt x="265" y="606"/>
                </a:lnTo>
                <a:lnTo>
                  <a:pt x="265" y="607"/>
                </a:lnTo>
                <a:lnTo>
                  <a:pt x="265" y="610"/>
                </a:lnTo>
                <a:lnTo>
                  <a:pt x="266" y="611"/>
                </a:lnTo>
                <a:lnTo>
                  <a:pt x="266" y="609"/>
                </a:lnTo>
                <a:lnTo>
                  <a:pt x="268" y="609"/>
                </a:lnTo>
                <a:lnTo>
                  <a:pt x="268" y="610"/>
                </a:lnTo>
                <a:lnTo>
                  <a:pt x="268" y="613"/>
                </a:lnTo>
                <a:lnTo>
                  <a:pt x="269" y="614"/>
                </a:lnTo>
                <a:lnTo>
                  <a:pt x="269" y="614"/>
                </a:lnTo>
                <a:lnTo>
                  <a:pt x="269" y="612"/>
                </a:lnTo>
                <a:lnTo>
                  <a:pt x="270" y="611"/>
                </a:lnTo>
                <a:lnTo>
                  <a:pt x="270" y="609"/>
                </a:lnTo>
                <a:lnTo>
                  <a:pt x="270" y="607"/>
                </a:lnTo>
                <a:lnTo>
                  <a:pt x="271" y="606"/>
                </a:lnTo>
                <a:lnTo>
                  <a:pt x="271" y="605"/>
                </a:lnTo>
                <a:lnTo>
                  <a:pt x="272" y="609"/>
                </a:lnTo>
                <a:lnTo>
                  <a:pt x="272" y="607"/>
                </a:lnTo>
                <a:lnTo>
                  <a:pt x="272" y="607"/>
                </a:lnTo>
                <a:lnTo>
                  <a:pt x="273" y="606"/>
                </a:lnTo>
                <a:lnTo>
                  <a:pt x="273" y="607"/>
                </a:lnTo>
                <a:lnTo>
                  <a:pt x="273" y="606"/>
                </a:lnTo>
                <a:lnTo>
                  <a:pt x="274" y="606"/>
                </a:lnTo>
                <a:lnTo>
                  <a:pt x="274" y="605"/>
                </a:lnTo>
                <a:lnTo>
                  <a:pt x="274" y="605"/>
                </a:lnTo>
                <a:lnTo>
                  <a:pt x="275" y="604"/>
                </a:lnTo>
                <a:lnTo>
                  <a:pt x="275" y="603"/>
                </a:lnTo>
                <a:lnTo>
                  <a:pt x="277" y="604"/>
                </a:lnTo>
                <a:lnTo>
                  <a:pt x="277" y="605"/>
                </a:lnTo>
                <a:lnTo>
                  <a:pt x="277" y="607"/>
                </a:lnTo>
                <a:lnTo>
                  <a:pt x="278" y="606"/>
                </a:lnTo>
                <a:lnTo>
                  <a:pt x="278" y="609"/>
                </a:lnTo>
                <a:lnTo>
                  <a:pt x="278" y="607"/>
                </a:lnTo>
                <a:lnTo>
                  <a:pt x="279" y="607"/>
                </a:lnTo>
                <a:lnTo>
                  <a:pt x="279" y="605"/>
                </a:lnTo>
                <a:lnTo>
                  <a:pt x="279" y="605"/>
                </a:lnTo>
                <a:lnTo>
                  <a:pt x="280" y="605"/>
                </a:lnTo>
                <a:lnTo>
                  <a:pt x="280" y="606"/>
                </a:lnTo>
                <a:lnTo>
                  <a:pt x="281" y="606"/>
                </a:lnTo>
                <a:lnTo>
                  <a:pt x="281" y="606"/>
                </a:lnTo>
                <a:lnTo>
                  <a:pt x="281" y="605"/>
                </a:lnTo>
                <a:lnTo>
                  <a:pt x="282" y="609"/>
                </a:lnTo>
                <a:lnTo>
                  <a:pt x="282" y="604"/>
                </a:lnTo>
                <a:lnTo>
                  <a:pt x="282" y="604"/>
                </a:lnTo>
                <a:lnTo>
                  <a:pt x="283" y="604"/>
                </a:lnTo>
                <a:lnTo>
                  <a:pt x="283" y="604"/>
                </a:lnTo>
                <a:lnTo>
                  <a:pt x="283" y="605"/>
                </a:lnTo>
                <a:lnTo>
                  <a:pt x="284" y="605"/>
                </a:lnTo>
                <a:lnTo>
                  <a:pt x="284" y="605"/>
                </a:lnTo>
                <a:lnTo>
                  <a:pt x="286" y="605"/>
                </a:lnTo>
                <a:lnTo>
                  <a:pt x="286" y="604"/>
                </a:lnTo>
                <a:lnTo>
                  <a:pt x="286" y="605"/>
                </a:lnTo>
                <a:lnTo>
                  <a:pt x="287" y="605"/>
                </a:lnTo>
                <a:lnTo>
                  <a:pt x="287" y="606"/>
                </a:lnTo>
                <a:lnTo>
                  <a:pt x="287" y="606"/>
                </a:lnTo>
                <a:lnTo>
                  <a:pt x="288" y="605"/>
                </a:lnTo>
                <a:lnTo>
                  <a:pt x="288" y="606"/>
                </a:lnTo>
                <a:lnTo>
                  <a:pt x="288" y="607"/>
                </a:lnTo>
                <a:lnTo>
                  <a:pt x="289" y="609"/>
                </a:lnTo>
                <a:lnTo>
                  <a:pt x="289" y="607"/>
                </a:lnTo>
                <a:lnTo>
                  <a:pt x="290" y="607"/>
                </a:lnTo>
                <a:lnTo>
                  <a:pt x="290" y="605"/>
                </a:lnTo>
                <a:lnTo>
                  <a:pt x="290" y="607"/>
                </a:lnTo>
                <a:lnTo>
                  <a:pt x="291" y="605"/>
                </a:lnTo>
                <a:lnTo>
                  <a:pt x="291" y="605"/>
                </a:lnTo>
                <a:lnTo>
                  <a:pt x="291" y="606"/>
                </a:lnTo>
                <a:lnTo>
                  <a:pt x="292" y="606"/>
                </a:lnTo>
                <a:lnTo>
                  <a:pt x="292" y="606"/>
                </a:lnTo>
                <a:lnTo>
                  <a:pt x="293" y="605"/>
                </a:lnTo>
                <a:lnTo>
                  <a:pt x="293" y="605"/>
                </a:lnTo>
                <a:lnTo>
                  <a:pt x="293" y="605"/>
                </a:lnTo>
                <a:lnTo>
                  <a:pt x="295" y="606"/>
                </a:lnTo>
                <a:lnTo>
                  <a:pt x="295" y="606"/>
                </a:lnTo>
                <a:lnTo>
                  <a:pt x="295" y="606"/>
                </a:lnTo>
                <a:lnTo>
                  <a:pt x="296" y="607"/>
                </a:lnTo>
                <a:lnTo>
                  <a:pt x="296" y="606"/>
                </a:lnTo>
                <a:lnTo>
                  <a:pt x="296" y="606"/>
                </a:lnTo>
                <a:lnTo>
                  <a:pt x="297" y="604"/>
                </a:lnTo>
                <a:lnTo>
                  <a:pt x="297" y="601"/>
                </a:lnTo>
                <a:lnTo>
                  <a:pt x="298" y="600"/>
                </a:lnTo>
                <a:lnTo>
                  <a:pt x="298" y="598"/>
                </a:lnTo>
                <a:lnTo>
                  <a:pt x="298" y="600"/>
                </a:lnTo>
                <a:lnTo>
                  <a:pt x="299" y="598"/>
                </a:lnTo>
                <a:lnTo>
                  <a:pt x="299" y="597"/>
                </a:lnTo>
                <a:lnTo>
                  <a:pt x="299" y="601"/>
                </a:lnTo>
                <a:lnTo>
                  <a:pt x="300" y="602"/>
                </a:lnTo>
                <a:lnTo>
                  <a:pt x="300" y="602"/>
                </a:lnTo>
                <a:lnTo>
                  <a:pt x="300" y="603"/>
                </a:lnTo>
                <a:lnTo>
                  <a:pt x="301" y="606"/>
                </a:lnTo>
                <a:lnTo>
                  <a:pt x="301" y="605"/>
                </a:lnTo>
                <a:lnTo>
                  <a:pt x="302" y="604"/>
                </a:lnTo>
                <a:lnTo>
                  <a:pt x="302" y="604"/>
                </a:lnTo>
                <a:lnTo>
                  <a:pt x="302" y="604"/>
                </a:lnTo>
                <a:lnTo>
                  <a:pt x="304" y="604"/>
                </a:lnTo>
                <a:lnTo>
                  <a:pt x="304" y="606"/>
                </a:lnTo>
                <a:lnTo>
                  <a:pt x="304" y="609"/>
                </a:lnTo>
                <a:lnTo>
                  <a:pt x="305" y="607"/>
                </a:lnTo>
                <a:lnTo>
                  <a:pt x="305" y="609"/>
                </a:lnTo>
                <a:lnTo>
                  <a:pt x="305" y="610"/>
                </a:lnTo>
                <a:lnTo>
                  <a:pt x="306" y="610"/>
                </a:lnTo>
                <a:lnTo>
                  <a:pt x="306" y="610"/>
                </a:lnTo>
                <a:lnTo>
                  <a:pt x="307" y="606"/>
                </a:lnTo>
                <a:lnTo>
                  <a:pt x="307" y="604"/>
                </a:lnTo>
                <a:lnTo>
                  <a:pt x="307" y="602"/>
                </a:lnTo>
                <a:lnTo>
                  <a:pt x="308" y="601"/>
                </a:lnTo>
                <a:lnTo>
                  <a:pt x="308" y="598"/>
                </a:lnTo>
                <a:lnTo>
                  <a:pt x="308" y="596"/>
                </a:lnTo>
                <a:lnTo>
                  <a:pt x="309" y="595"/>
                </a:lnTo>
                <a:lnTo>
                  <a:pt x="309" y="594"/>
                </a:lnTo>
                <a:lnTo>
                  <a:pt x="309" y="593"/>
                </a:lnTo>
                <a:lnTo>
                  <a:pt x="310" y="593"/>
                </a:lnTo>
                <a:lnTo>
                  <a:pt x="310" y="596"/>
                </a:lnTo>
                <a:lnTo>
                  <a:pt x="311" y="597"/>
                </a:lnTo>
                <a:lnTo>
                  <a:pt x="311" y="601"/>
                </a:lnTo>
                <a:lnTo>
                  <a:pt x="311" y="602"/>
                </a:lnTo>
                <a:lnTo>
                  <a:pt x="313" y="603"/>
                </a:lnTo>
                <a:lnTo>
                  <a:pt x="313" y="604"/>
                </a:lnTo>
                <a:lnTo>
                  <a:pt x="313" y="603"/>
                </a:lnTo>
                <a:lnTo>
                  <a:pt x="314" y="601"/>
                </a:lnTo>
                <a:lnTo>
                  <a:pt x="314" y="601"/>
                </a:lnTo>
                <a:lnTo>
                  <a:pt x="314" y="600"/>
                </a:lnTo>
                <a:lnTo>
                  <a:pt x="315" y="596"/>
                </a:lnTo>
                <a:lnTo>
                  <a:pt x="315" y="597"/>
                </a:lnTo>
                <a:lnTo>
                  <a:pt x="316" y="596"/>
                </a:lnTo>
                <a:lnTo>
                  <a:pt x="316" y="598"/>
                </a:lnTo>
                <a:lnTo>
                  <a:pt x="316" y="597"/>
                </a:lnTo>
                <a:lnTo>
                  <a:pt x="317" y="598"/>
                </a:lnTo>
                <a:lnTo>
                  <a:pt x="317" y="598"/>
                </a:lnTo>
                <a:lnTo>
                  <a:pt x="317" y="600"/>
                </a:lnTo>
                <a:lnTo>
                  <a:pt x="318" y="598"/>
                </a:lnTo>
                <a:lnTo>
                  <a:pt x="318" y="600"/>
                </a:lnTo>
                <a:lnTo>
                  <a:pt x="318" y="598"/>
                </a:lnTo>
                <a:lnTo>
                  <a:pt x="319" y="598"/>
                </a:lnTo>
                <a:lnTo>
                  <a:pt x="319" y="600"/>
                </a:lnTo>
                <a:lnTo>
                  <a:pt x="320" y="601"/>
                </a:lnTo>
                <a:lnTo>
                  <a:pt x="320" y="601"/>
                </a:lnTo>
                <a:lnTo>
                  <a:pt x="320" y="601"/>
                </a:lnTo>
                <a:lnTo>
                  <a:pt x="322" y="600"/>
                </a:lnTo>
                <a:lnTo>
                  <a:pt x="322" y="602"/>
                </a:lnTo>
                <a:lnTo>
                  <a:pt x="322" y="603"/>
                </a:lnTo>
                <a:lnTo>
                  <a:pt x="323" y="603"/>
                </a:lnTo>
                <a:lnTo>
                  <a:pt x="323" y="603"/>
                </a:lnTo>
                <a:lnTo>
                  <a:pt x="323" y="600"/>
                </a:lnTo>
                <a:lnTo>
                  <a:pt x="324" y="598"/>
                </a:lnTo>
                <a:lnTo>
                  <a:pt x="324" y="598"/>
                </a:lnTo>
                <a:lnTo>
                  <a:pt x="325" y="598"/>
                </a:lnTo>
                <a:lnTo>
                  <a:pt x="325" y="596"/>
                </a:lnTo>
                <a:lnTo>
                  <a:pt x="325" y="597"/>
                </a:lnTo>
                <a:lnTo>
                  <a:pt x="326" y="597"/>
                </a:lnTo>
                <a:lnTo>
                  <a:pt x="326" y="600"/>
                </a:lnTo>
                <a:lnTo>
                  <a:pt x="326" y="600"/>
                </a:lnTo>
                <a:lnTo>
                  <a:pt x="327" y="597"/>
                </a:lnTo>
                <a:lnTo>
                  <a:pt x="327" y="596"/>
                </a:lnTo>
                <a:lnTo>
                  <a:pt x="327" y="595"/>
                </a:lnTo>
                <a:lnTo>
                  <a:pt x="328" y="595"/>
                </a:lnTo>
                <a:lnTo>
                  <a:pt x="328" y="593"/>
                </a:lnTo>
                <a:lnTo>
                  <a:pt x="329" y="591"/>
                </a:lnTo>
                <a:lnTo>
                  <a:pt x="329" y="591"/>
                </a:lnTo>
                <a:lnTo>
                  <a:pt x="329" y="589"/>
                </a:lnTo>
                <a:lnTo>
                  <a:pt x="331" y="589"/>
                </a:lnTo>
                <a:lnTo>
                  <a:pt x="331" y="589"/>
                </a:lnTo>
                <a:lnTo>
                  <a:pt x="331" y="589"/>
                </a:lnTo>
                <a:lnTo>
                  <a:pt x="332" y="589"/>
                </a:lnTo>
                <a:lnTo>
                  <a:pt x="332" y="589"/>
                </a:lnTo>
                <a:lnTo>
                  <a:pt x="332" y="591"/>
                </a:lnTo>
                <a:lnTo>
                  <a:pt x="333" y="591"/>
                </a:lnTo>
                <a:lnTo>
                  <a:pt x="333" y="589"/>
                </a:lnTo>
                <a:lnTo>
                  <a:pt x="334" y="588"/>
                </a:lnTo>
                <a:lnTo>
                  <a:pt x="334" y="587"/>
                </a:lnTo>
                <a:lnTo>
                  <a:pt x="334" y="587"/>
                </a:lnTo>
                <a:lnTo>
                  <a:pt x="335" y="587"/>
                </a:lnTo>
                <a:lnTo>
                  <a:pt x="335" y="588"/>
                </a:lnTo>
                <a:lnTo>
                  <a:pt x="335" y="589"/>
                </a:lnTo>
                <a:lnTo>
                  <a:pt x="336" y="591"/>
                </a:lnTo>
                <a:lnTo>
                  <a:pt x="336" y="592"/>
                </a:lnTo>
                <a:lnTo>
                  <a:pt x="337" y="591"/>
                </a:lnTo>
                <a:lnTo>
                  <a:pt x="337" y="591"/>
                </a:lnTo>
                <a:lnTo>
                  <a:pt x="337" y="591"/>
                </a:lnTo>
                <a:lnTo>
                  <a:pt x="338" y="589"/>
                </a:lnTo>
                <a:lnTo>
                  <a:pt x="338" y="588"/>
                </a:lnTo>
                <a:lnTo>
                  <a:pt x="338" y="588"/>
                </a:lnTo>
                <a:lnTo>
                  <a:pt x="340" y="588"/>
                </a:lnTo>
                <a:lnTo>
                  <a:pt x="340" y="588"/>
                </a:lnTo>
                <a:lnTo>
                  <a:pt x="340" y="587"/>
                </a:lnTo>
                <a:lnTo>
                  <a:pt x="341" y="587"/>
                </a:lnTo>
                <a:lnTo>
                  <a:pt x="341" y="585"/>
                </a:lnTo>
                <a:lnTo>
                  <a:pt x="342" y="585"/>
                </a:lnTo>
                <a:lnTo>
                  <a:pt x="342" y="587"/>
                </a:lnTo>
                <a:lnTo>
                  <a:pt x="342" y="585"/>
                </a:lnTo>
                <a:lnTo>
                  <a:pt x="343" y="584"/>
                </a:lnTo>
                <a:lnTo>
                  <a:pt x="343" y="583"/>
                </a:lnTo>
                <a:lnTo>
                  <a:pt x="343" y="584"/>
                </a:lnTo>
                <a:lnTo>
                  <a:pt x="344" y="583"/>
                </a:lnTo>
                <a:lnTo>
                  <a:pt x="344" y="580"/>
                </a:lnTo>
                <a:lnTo>
                  <a:pt x="344" y="579"/>
                </a:lnTo>
                <a:lnTo>
                  <a:pt x="345" y="577"/>
                </a:lnTo>
                <a:lnTo>
                  <a:pt x="345" y="576"/>
                </a:lnTo>
                <a:lnTo>
                  <a:pt x="346" y="578"/>
                </a:lnTo>
                <a:lnTo>
                  <a:pt x="346" y="576"/>
                </a:lnTo>
                <a:lnTo>
                  <a:pt x="346" y="575"/>
                </a:lnTo>
                <a:lnTo>
                  <a:pt x="347" y="576"/>
                </a:lnTo>
                <a:lnTo>
                  <a:pt x="347" y="577"/>
                </a:lnTo>
                <a:lnTo>
                  <a:pt x="347" y="577"/>
                </a:lnTo>
                <a:lnTo>
                  <a:pt x="349" y="576"/>
                </a:lnTo>
                <a:lnTo>
                  <a:pt x="349" y="579"/>
                </a:lnTo>
                <a:lnTo>
                  <a:pt x="349" y="577"/>
                </a:lnTo>
                <a:lnTo>
                  <a:pt x="350" y="580"/>
                </a:lnTo>
                <a:lnTo>
                  <a:pt x="350" y="583"/>
                </a:lnTo>
                <a:lnTo>
                  <a:pt x="351" y="583"/>
                </a:lnTo>
                <a:lnTo>
                  <a:pt x="351" y="584"/>
                </a:lnTo>
                <a:lnTo>
                  <a:pt x="351" y="584"/>
                </a:lnTo>
                <a:lnTo>
                  <a:pt x="352" y="582"/>
                </a:lnTo>
                <a:lnTo>
                  <a:pt x="352" y="579"/>
                </a:lnTo>
                <a:lnTo>
                  <a:pt x="352" y="579"/>
                </a:lnTo>
                <a:lnTo>
                  <a:pt x="353" y="578"/>
                </a:lnTo>
                <a:lnTo>
                  <a:pt x="353" y="579"/>
                </a:lnTo>
                <a:lnTo>
                  <a:pt x="353" y="580"/>
                </a:lnTo>
                <a:lnTo>
                  <a:pt x="354" y="579"/>
                </a:lnTo>
                <a:lnTo>
                  <a:pt x="354" y="579"/>
                </a:lnTo>
                <a:lnTo>
                  <a:pt x="355" y="579"/>
                </a:lnTo>
                <a:lnTo>
                  <a:pt x="355" y="577"/>
                </a:lnTo>
                <a:lnTo>
                  <a:pt x="355" y="576"/>
                </a:lnTo>
                <a:lnTo>
                  <a:pt x="356" y="576"/>
                </a:lnTo>
                <a:lnTo>
                  <a:pt x="356" y="575"/>
                </a:lnTo>
                <a:lnTo>
                  <a:pt x="356" y="576"/>
                </a:lnTo>
                <a:lnTo>
                  <a:pt x="358" y="576"/>
                </a:lnTo>
                <a:lnTo>
                  <a:pt x="358" y="577"/>
                </a:lnTo>
                <a:lnTo>
                  <a:pt x="358" y="577"/>
                </a:lnTo>
                <a:lnTo>
                  <a:pt x="359" y="577"/>
                </a:lnTo>
                <a:lnTo>
                  <a:pt x="359" y="578"/>
                </a:lnTo>
                <a:lnTo>
                  <a:pt x="360" y="579"/>
                </a:lnTo>
                <a:lnTo>
                  <a:pt x="360" y="580"/>
                </a:lnTo>
                <a:lnTo>
                  <a:pt x="360" y="580"/>
                </a:lnTo>
                <a:lnTo>
                  <a:pt x="361" y="583"/>
                </a:lnTo>
                <a:lnTo>
                  <a:pt x="361" y="582"/>
                </a:lnTo>
                <a:lnTo>
                  <a:pt x="361" y="580"/>
                </a:lnTo>
                <a:lnTo>
                  <a:pt x="362" y="582"/>
                </a:lnTo>
                <a:lnTo>
                  <a:pt x="362" y="582"/>
                </a:lnTo>
                <a:lnTo>
                  <a:pt x="362" y="580"/>
                </a:lnTo>
                <a:lnTo>
                  <a:pt x="363" y="578"/>
                </a:lnTo>
                <a:lnTo>
                  <a:pt x="363" y="577"/>
                </a:lnTo>
                <a:lnTo>
                  <a:pt x="364" y="577"/>
                </a:lnTo>
                <a:lnTo>
                  <a:pt x="364" y="577"/>
                </a:lnTo>
                <a:lnTo>
                  <a:pt x="364" y="575"/>
                </a:lnTo>
                <a:lnTo>
                  <a:pt x="365" y="574"/>
                </a:lnTo>
                <a:lnTo>
                  <a:pt x="365" y="574"/>
                </a:lnTo>
                <a:lnTo>
                  <a:pt x="365" y="575"/>
                </a:lnTo>
                <a:lnTo>
                  <a:pt x="367" y="577"/>
                </a:lnTo>
                <a:lnTo>
                  <a:pt x="367" y="576"/>
                </a:lnTo>
                <a:lnTo>
                  <a:pt x="367" y="575"/>
                </a:lnTo>
                <a:lnTo>
                  <a:pt x="368" y="573"/>
                </a:lnTo>
                <a:lnTo>
                  <a:pt x="368" y="571"/>
                </a:lnTo>
                <a:lnTo>
                  <a:pt x="369" y="570"/>
                </a:lnTo>
                <a:lnTo>
                  <a:pt x="369" y="569"/>
                </a:lnTo>
                <a:lnTo>
                  <a:pt x="369" y="569"/>
                </a:lnTo>
                <a:lnTo>
                  <a:pt x="370" y="569"/>
                </a:lnTo>
                <a:lnTo>
                  <a:pt x="370" y="569"/>
                </a:lnTo>
                <a:lnTo>
                  <a:pt x="370" y="573"/>
                </a:lnTo>
                <a:lnTo>
                  <a:pt x="371" y="574"/>
                </a:lnTo>
                <a:lnTo>
                  <a:pt x="371" y="575"/>
                </a:lnTo>
                <a:lnTo>
                  <a:pt x="371" y="576"/>
                </a:lnTo>
                <a:lnTo>
                  <a:pt x="372" y="577"/>
                </a:lnTo>
                <a:lnTo>
                  <a:pt x="372" y="577"/>
                </a:lnTo>
                <a:lnTo>
                  <a:pt x="373" y="579"/>
                </a:lnTo>
                <a:lnTo>
                  <a:pt x="373" y="577"/>
                </a:lnTo>
                <a:lnTo>
                  <a:pt x="373" y="574"/>
                </a:lnTo>
                <a:lnTo>
                  <a:pt x="374" y="574"/>
                </a:lnTo>
                <a:lnTo>
                  <a:pt x="374" y="571"/>
                </a:lnTo>
                <a:lnTo>
                  <a:pt x="374" y="570"/>
                </a:lnTo>
                <a:lnTo>
                  <a:pt x="376" y="569"/>
                </a:lnTo>
                <a:lnTo>
                  <a:pt x="376" y="566"/>
                </a:lnTo>
                <a:lnTo>
                  <a:pt x="376" y="567"/>
                </a:lnTo>
                <a:lnTo>
                  <a:pt x="377" y="567"/>
                </a:lnTo>
                <a:lnTo>
                  <a:pt x="377" y="568"/>
                </a:lnTo>
                <a:lnTo>
                  <a:pt x="378" y="570"/>
                </a:lnTo>
                <a:lnTo>
                  <a:pt x="378" y="571"/>
                </a:lnTo>
                <a:lnTo>
                  <a:pt x="378" y="574"/>
                </a:lnTo>
                <a:lnTo>
                  <a:pt x="379" y="573"/>
                </a:lnTo>
                <a:lnTo>
                  <a:pt x="379" y="571"/>
                </a:lnTo>
                <a:lnTo>
                  <a:pt x="379" y="567"/>
                </a:lnTo>
                <a:lnTo>
                  <a:pt x="380" y="567"/>
                </a:lnTo>
                <a:lnTo>
                  <a:pt x="380" y="567"/>
                </a:lnTo>
                <a:lnTo>
                  <a:pt x="381" y="569"/>
                </a:lnTo>
                <a:lnTo>
                  <a:pt x="381" y="571"/>
                </a:lnTo>
                <a:lnTo>
                  <a:pt x="381" y="573"/>
                </a:lnTo>
                <a:lnTo>
                  <a:pt x="382" y="570"/>
                </a:lnTo>
                <a:lnTo>
                  <a:pt x="382" y="570"/>
                </a:lnTo>
                <a:lnTo>
                  <a:pt x="382" y="568"/>
                </a:lnTo>
                <a:lnTo>
                  <a:pt x="383" y="568"/>
                </a:lnTo>
                <a:lnTo>
                  <a:pt x="383" y="569"/>
                </a:lnTo>
                <a:lnTo>
                  <a:pt x="383" y="571"/>
                </a:lnTo>
                <a:lnTo>
                  <a:pt x="385" y="570"/>
                </a:lnTo>
                <a:lnTo>
                  <a:pt x="385" y="573"/>
                </a:lnTo>
                <a:lnTo>
                  <a:pt x="386" y="570"/>
                </a:lnTo>
                <a:lnTo>
                  <a:pt x="386" y="574"/>
                </a:lnTo>
                <a:lnTo>
                  <a:pt x="386" y="575"/>
                </a:lnTo>
                <a:lnTo>
                  <a:pt x="387" y="577"/>
                </a:lnTo>
                <a:lnTo>
                  <a:pt x="387" y="577"/>
                </a:lnTo>
                <a:lnTo>
                  <a:pt x="387" y="577"/>
                </a:lnTo>
                <a:lnTo>
                  <a:pt x="388" y="576"/>
                </a:lnTo>
                <a:lnTo>
                  <a:pt x="388" y="574"/>
                </a:lnTo>
                <a:lnTo>
                  <a:pt x="388" y="573"/>
                </a:lnTo>
                <a:lnTo>
                  <a:pt x="389" y="573"/>
                </a:lnTo>
                <a:lnTo>
                  <a:pt x="389" y="571"/>
                </a:lnTo>
                <a:lnTo>
                  <a:pt x="390" y="569"/>
                </a:lnTo>
                <a:lnTo>
                  <a:pt x="390" y="570"/>
                </a:lnTo>
                <a:lnTo>
                  <a:pt x="390" y="567"/>
                </a:lnTo>
                <a:lnTo>
                  <a:pt x="391" y="565"/>
                </a:lnTo>
                <a:lnTo>
                  <a:pt x="391" y="565"/>
                </a:lnTo>
                <a:lnTo>
                  <a:pt x="391" y="565"/>
                </a:lnTo>
                <a:lnTo>
                  <a:pt x="392" y="567"/>
                </a:lnTo>
                <a:lnTo>
                  <a:pt x="392" y="569"/>
                </a:lnTo>
                <a:lnTo>
                  <a:pt x="392" y="571"/>
                </a:lnTo>
                <a:lnTo>
                  <a:pt x="394" y="573"/>
                </a:lnTo>
                <a:lnTo>
                  <a:pt x="394" y="574"/>
                </a:lnTo>
                <a:lnTo>
                  <a:pt x="395" y="573"/>
                </a:lnTo>
                <a:lnTo>
                  <a:pt x="395" y="571"/>
                </a:lnTo>
                <a:lnTo>
                  <a:pt x="395" y="569"/>
                </a:lnTo>
                <a:lnTo>
                  <a:pt x="396" y="571"/>
                </a:lnTo>
                <a:lnTo>
                  <a:pt x="396" y="569"/>
                </a:lnTo>
                <a:lnTo>
                  <a:pt x="396" y="569"/>
                </a:lnTo>
                <a:lnTo>
                  <a:pt x="397" y="568"/>
                </a:lnTo>
                <a:lnTo>
                  <a:pt x="397" y="569"/>
                </a:lnTo>
                <a:lnTo>
                  <a:pt x="397" y="569"/>
                </a:lnTo>
                <a:lnTo>
                  <a:pt x="398" y="568"/>
                </a:lnTo>
                <a:lnTo>
                  <a:pt x="398" y="567"/>
                </a:lnTo>
                <a:lnTo>
                  <a:pt x="399" y="566"/>
                </a:lnTo>
                <a:lnTo>
                  <a:pt x="399" y="564"/>
                </a:lnTo>
                <a:lnTo>
                  <a:pt x="399" y="562"/>
                </a:lnTo>
                <a:lnTo>
                  <a:pt x="400" y="561"/>
                </a:lnTo>
                <a:lnTo>
                  <a:pt x="400" y="561"/>
                </a:lnTo>
                <a:lnTo>
                  <a:pt x="400" y="562"/>
                </a:lnTo>
                <a:lnTo>
                  <a:pt x="401" y="562"/>
                </a:lnTo>
                <a:lnTo>
                  <a:pt x="401" y="564"/>
                </a:lnTo>
                <a:lnTo>
                  <a:pt x="401" y="566"/>
                </a:lnTo>
                <a:lnTo>
                  <a:pt x="403" y="567"/>
                </a:lnTo>
                <a:lnTo>
                  <a:pt x="403" y="567"/>
                </a:lnTo>
                <a:lnTo>
                  <a:pt x="404" y="566"/>
                </a:lnTo>
                <a:lnTo>
                  <a:pt x="404" y="564"/>
                </a:lnTo>
                <a:lnTo>
                  <a:pt x="404" y="562"/>
                </a:lnTo>
                <a:lnTo>
                  <a:pt x="405" y="562"/>
                </a:lnTo>
                <a:lnTo>
                  <a:pt x="405" y="560"/>
                </a:lnTo>
                <a:lnTo>
                  <a:pt x="405" y="560"/>
                </a:lnTo>
                <a:lnTo>
                  <a:pt x="406" y="560"/>
                </a:lnTo>
                <a:lnTo>
                  <a:pt x="406" y="560"/>
                </a:lnTo>
                <a:lnTo>
                  <a:pt x="406" y="561"/>
                </a:lnTo>
                <a:lnTo>
                  <a:pt x="407" y="561"/>
                </a:lnTo>
                <a:lnTo>
                  <a:pt x="407" y="560"/>
                </a:lnTo>
                <a:lnTo>
                  <a:pt x="408" y="560"/>
                </a:lnTo>
                <a:lnTo>
                  <a:pt x="408" y="561"/>
                </a:lnTo>
                <a:lnTo>
                  <a:pt x="408" y="560"/>
                </a:lnTo>
                <a:lnTo>
                  <a:pt x="409" y="560"/>
                </a:lnTo>
                <a:lnTo>
                  <a:pt x="409" y="560"/>
                </a:lnTo>
                <a:lnTo>
                  <a:pt x="409" y="560"/>
                </a:lnTo>
                <a:lnTo>
                  <a:pt x="410" y="558"/>
                </a:lnTo>
                <a:lnTo>
                  <a:pt x="410" y="557"/>
                </a:lnTo>
                <a:lnTo>
                  <a:pt x="410" y="555"/>
                </a:lnTo>
                <a:lnTo>
                  <a:pt x="412" y="557"/>
                </a:lnTo>
                <a:lnTo>
                  <a:pt x="412" y="556"/>
                </a:lnTo>
                <a:lnTo>
                  <a:pt x="413" y="557"/>
                </a:lnTo>
                <a:lnTo>
                  <a:pt x="413" y="557"/>
                </a:lnTo>
                <a:lnTo>
                  <a:pt x="413" y="558"/>
                </a:lnTo>
                <a:lnTo>
                  <a:pt x="414" y="558"/>
                </a:lnTo>
                <a:lnTo>
                  <a:pt x="414" y="560"/>
                </a:lnTo>
                <a:lnTo>
                  <a:pt x="414" y="562"/>
                </a:lnTo>
                <a:lnTo>
                  <a:pt x="415" y="562"/>
                </a:lnTo>
                <a:lnTo>
                  <a:pt x="415" y="561"/>
                </a:lnTo>
                <a:lnTo>
                  <a:pt x="415" y="561"/>
                </a:lnTo>
                <a:lnTo>
                  <a:pt x="416" y="561"/>
                </a:lnTo>
                <a:lnTo>
                  <a:pt x="416" y="559"/>
                </a:lnTo>
                <a:lnTo>
                  <a:pt x="417" y="557"/>
                </a:lnTo>
                <a:lnTo>
                  <a:pt x="417" y="558"/>
                </a:lnTo>
                <a:lnTo>
                  <a:pt x="417" y="559"/>
                </a:lnTo>
                <a:lnTo>
                  <a:pt x="418" y="559"/>
                </a:lnTo>
                <a:lnTo>
                  <a:pt x="418" y="559"/>
                </a:lnTo>
                <a:lnTo>
                  <a:pt x="418" y="559"/>
                </a:lnTo>
                <a:lnTo>
                  <a:pt x="419" y="561"/>
                </a:lnTo>
                <a:lnTo>
                  <a:pt x="419" y="562"/>
                </a:lnTo>
                <a:lnTo>
                  <a:pt x="421" y="565"/>
                </a:lnTo>
                <a:lnTo>
                  <a:pt x="421" y="566"/>
                </a:lnTo>
                <a:lnTo>
                  <a:pt x="421" y="565"/>
                </a:lnTo>
                <a:lnTo>
                  <a:pt x="422" y="564"/>
                </a:lnTo>
                <a:lnTo>
                  <a:pt x="422" y="564"/>
                </a:lnTo>
                <a:lnTo>
                  <a:pt x="422" y="560"/>
                </a:lnTo>
                <a:lnTo>
                  <a:pt x="423" y="561"/>
                </a:lnTo>
                <a:lnTo>
                  <a:pt x="423" y="561"/>
                </a:lnTo>
                <a:lnTo>
                  <a:pt x="423" y="560"/>
                </a:lnTo>
                <a:lnTo>
                  <a:pt x="424" y="561"/>
                </a:lnTo>
                <a:lnTo>
                  <a:pt x="424" y="560"/>
                </a:lnTo>
                <a:lnTo>
                  <a:pt x="425" y="560"/>
                </a:lnTo>
                <a:lnTo>
                  <a:pt x="425" y="560"/>
                </a:lnTo>
                <a:lnTo>
                  <a:pt x="425" y="560"/>
                </a:lnTo>
                <a:lnTo>
                  <a:pt x="426" y="559"/>
                </a:lnTo>
                <a:lnTo>
                  <a:pt x="426" y="559"/>
                </a:lnTo>
                <a:lnTo>
                  <a:pt x="426" y="558"/>
                </a:lnTo>
                <a:lnTo>
                  <a:pt x="427" y="558"/>
                </a:lnTo>
                <a:lnTo>
                  <a:pt x="427" y="558"/>
                </a:lnTo>
                <a:lnTo>
                  <a:pt x="427" y="556"/>
                </a:lnTo>
                <a:lnTo>
                  <a:pt x="428" y="557"/>
                </a:lnTo>
                <a:lnTo>
                  <a:pt x="428" y="557"/>
                </a:lnTo>
                <a:lnTo>
                  <a:pt x="430" y="557"/>
                </a:lnTo>
                <a:lnTo>
                  <a:pt x="430" y="557"/>
                </a:lnTo>
                <a:lnTo>
                  <a:pt x="430" y="555"/>
                </a:lnTo>
                <a:lnTo>
                  <a:pt x="431" y="558"/>
                </a:lnTo>
                <a:lnTo>
                  <a:pt x="431" y="558"/>
                </a:lnTo>
                <a:lnTo>
                  <a:pt x="431" y="558"/>
                </a:lnTo>
                <a:lnTo>
                  <a:pt x="432" y="561"/>
                </a:lnTo>
                <a:lnTo>
                  <a:pt x="432" y="561"/>
                </a:lnTo>
                <a:lnTo>
                  <a:pt x="432" y="560"/>
                </a:lnTo>
                <a:lnTo>
                  <a:pt x="433" y="559"/>
                </a:lnTo>
                <a:lnTo>
                  <a:pt x="433" y="559"/>
                </a:lnTo>
                <a:lnTo>
                  <a:pt x="434" y="558"/>
                </a:lnTo>
                <a:lnTo>
                  <a:pt x="434" y="559"/>
                </a:lnTo>
                <a:lnTo>
                  <a:pt x="434" y="559"/>
                </a:lnTo>
                <a:lnTo>
                  <a:pt x="435" y="559"/>
                </a:lnTo>
                <a:lnTo>
                  <a:pt x="435" y="559"/>
                </a:lnTo>
                <a:lnTo>
                  <a:pt x="435" y="559"/>
                </a:lnTo>
                <a:lnTo>
                  <a:pt x="436" y="559"/>
                </a:lnTo>
                <a:lnTo>
                  <a:pt x="436" y="560"/>
                </a:lnTo>
                <a:lnTo>
                  <a:pt x="436" y="562"/>
                </a:lnTo>
                <a:lnTo>
                  <a:pt x="437" y="561"/>
                </a:lnTo>
                <a:lnTo>
                  <a:pt x="437" y="560"/>
                </a:lnTo>
                <a:lnTo>
                  <a:pt x="438" y="558"/>
                </a:lnTo>
                <a:lnTo>
                  <a:pt x="438" y="559"/>
                </a:lnTo>
                <a:lnTo>
                  <a:pt x="438" y="558"/>
                </a:lnTo>
                <a:lnTo>
                  <a:pt x="440" y="559"/>
                </a:lnTo>
                <a:lnTo>
                  <a:pt x="440" y="558"/>
                </a:lnTo>
                <a:lnTo>
                  <a:pt x="440" y="558"/>
                </a:lnTo>
                <a:lnTo>
                  <a:pt x="441" y="557"/>
                </a:lnTo>
                <a:lnTo>
                  <a:pt x="441" y="558"/>
                </a:lnTo>
                <a:lnTo>
                  <a:pt x="441" y="557"/>
                </a:lnTo>
                <a:lnTo>
                  <a:pt x="442" y="558"/>
                </a:lnTo>
                <a:lnTo>
                  <a:pt x="442" y="558"/>
                </a:lnTo>
                <a:lnTo>
                  <a:pt x="443" y="559"/>
                </a:lnTo>
                <a:lnTo>
                  <a:pt x="443" y="561"/>
                </a:lnTo>
                <a:lnTo>
                  <a:pt x="443" y="561"/>
                </a:lnTo>
                <a:lnTo>
                  <a:pt x="444" y="562"/>
                </a:lnTo>
                <a:lnTo>
                  <a:pt x="444" y="561"/>
                </a:lnTo>
                <a:lnTo>
                  <a:pt x="444" y="558"/>
                </a:lnTo>
                <a:lnTo>
                  <a:pt x="445" y="557"/>
                </a:lnTo>
                <a:lnTo>
                  <a:pt x="445" y="556"/>
                </a:lnTo>
                <a:lnTo>
                  <a:pt x="445" y="554"/>
                </a:lnTo>
                <a:lnTo>
                  <a:pt x="446" y="551"/>
                </a:lnTo>
                <a:lnTo>
                  <a:pt x="446" y="551"/>
                </a:lnTo>
                <a:lnTo>
                  <a:pt x="447" y="554"/>
                </a:lnTo>
                <a:lnTo>
                  <a:pt x="447" y="554"/>
                </a:lnTo>
                <a:lnTo>
                  <a:pt x="447" y="556"/>
                </a:lnTo>
                <a:lnTo>
                  <a:pt x="449" y="556"/>
                </a:lnTo>
                <a:lnTo>
                  <a:pt x="449" y="555"/>
                </a:lnTo>
                <a:lnTo>
                  <a:pt x="449" y="551"/>
                </a:lnTo>
                <a:lnTo>
                  <a:pt x="450" y="552"/>
                </a:lnTo>
                <a:lnTo>
                  <a:pt x="450" y="555"/>
                </a:lnTo>
                <a:lnTo>
                  <a:pt x="450" y="554"/>
                </a:lnTo>
                <a:lnTo>
                  <a:pt x="451" y="555"/>
                </a:lnTo>
                <a:lnTo>
                  <a:pt x="451" y="555"/>
                </a:lnTo>
                <a:lnTo>
                  <a:pt x="452" y="556"/>
                </a:lnTo>
                <a:lnTo>
                  <a:pt x="452" y="557"/>
                </a:lnTo>
                <a:lnTo>
                  <a:pt x="452" y="557"/>
                </a:lnTo>
                <a:lnTo>
                  <a:pt x="453" y="557"/>
                </a:lnTo>
                <a:lnTo>
                  <a:pt x="453" y="557"/>
                </a:lnTo>
                <a:lnTo>
                  <a:pt x="453" y="557"/>
                </a:lnTo>
                <a:lnTo>
                  <a:pt x="454" y="558"/>
                </a:lnTo>
                <a:lnTo>
                  <a:pt x="454" y="558"/>
                </a:lnTo>
                <a:lnTo>
                  <a:pt x="454" y="558"/>
                </a:lnTo>
                <a:lnTo>
                  <a:pt x="455" y="557"/>
                </a:lnTo>
                <a:lnTo>
                  <a:pt x="455" y="557"/>
                </a:lnTo>
                <a:lnTo>
                  <a:pt x="456" y="556"/>
                </a:lnTo>
                <a:lnTo>
                  <a:pt x="456" y="556"/>
                </a:lnTo>
                <a:lnTo>
                  <a:pt x="456" y="559"/>
                </a:lnTo>
                <a:lnTo>
                  <a:pt x="458" y="560"/>
                </a:lnTo>
                <a:lnTo>
                  <a:pt x="458" y="560"/>
                </a:lnTo>
                <a:lnTo>
                  <a:pt x="458" y="560"/>
                </a:lnTo>
                <a:lnTo>
                  <a:pt x="459" y="558"/>
                </a:lnTo>
                <a:lnTo>
                  <a:pt x="459" y="559"/>
                </a:lnTo>
                <a:lnTo>
                  <a:pt x="459" y="559"/>
                </a:lnTo>
                <a:lnTo>
                  <a:pt x="460" y="558"/>
                </a:lnTo>
                <a:lnTo>
                  <a:pt x="460" y="557"/>
                </a:lnTo>
                <a:lnTo>
                  <a:pt x="461" y="556"/>
                </a:lnTo>
                <a:lnTo>
                  <a:pt x="461" y="555"/>
                </a:lnTo>
                <a:lnTo>
                  <a:pt x="461" y="556"/>
                </a:lnTo>
                <a:lnTo>
                  <a:pt x="462" y="556"/>
                </a:lnTo>
                <a:lnTo>
                  <a:pt x="462" y="557"/>
                </a:lnTo>
                <a:lnTo>
                  <a:pt x="462" y="556"/>
                </a:lnTo>
                <a:lnTo>
                  <a:pt x="463" y="557"/>
                </a:lnTo>
                <a:lnTo>
                  <a:pt x="463" y="558"/>
                </a:lnTo>
                <a:lnTo>
                  <a:pt x="464" y="561"/>
                </a:lnTo>
                <a:lnTo>
                  <a:pt x="464" y="562"/>
                </a:lnTo>
                <a:lnTo>
                  <a:pt x="464" y="566"/>
                </a:lnTo>
                <a:lnTo>
                  <a:pt x="465" y="569"/>
                </a:lnTo>
                <a:lnTo>
                  <a:pt x="465" y="568"/>
                </a:lnTo>
                <a:lnTo>
                  <a:pt x="465" y="569"/>
                </a:lnTo>
                <a:lnTo>
                  <a:pt x="467" y="570"/>
                </a:lnTo>
                <a:lnTo>
                  <a:pt x="467" y="570"/>
                </a:lnTo>
                <a:lnTo>
                  <a:pt x="467" y="569"/>
                </a:lnTo>
                <a:lnTo>
                  <a:pt x="468" y="570"/>
                </a:lnTo>
                <a:lnTo>
                  <a:pt x="468" y="573"/>
                </a:lnTo>
                <a:lnTo>
                  <a:pt x="469" y="573"/>
                </a:lnTo>
                <a:lnTo>
                  <a:pt x="469" y="574"/>
                </a:lnTo>
                <a:lnTo>
                  <a:pt x="469" y="574"/>
                </a:lnTo>
                <a:lnTo>
                  <a:pt x="470" y="574"/>
                </a:lnTo>
                <a:lnTo>
                  <a:pt x="470" y="573"/>
                </a:lnTo>
                <a:lnTo>
                  <a:pt x="470" y="571"/>
                </a:lnTo>
                <a:lnTo>
                  <a:pt x="471" y="569"/>
                </a:lnTo>
                <a:lnTo>
                  <a:pt x="471" y="569"/>
                </a:lnTo>
                <a:lnTo>
                  <a:pt x="471" y="567"/>
                </a:lnTo>
                <a:lnTo>
                  <a:pt x="472" y="566"/>
                </a:lnTo>
                <a:lnTo>
                  <a:pt x="472" y="564"/>
                </a:lnTo>
                <a:lnTo>
                  <a:pt x="473" y="562"/>
                </a:lnTo>
                <a:lnTo>
                  <a:pt x="473" y="562"/>
                </a:lnTo>
                <a:lnTo>
                  <a:pt x="473" y="565"/>
                </a:lnTo>
                <a:lnTo>
                  <a:pt x="474" y="566"/>
                </a:lnTo>
                <a:lnTo>
                  <a:pt x="474" y="568"/>
                </a:lnTo>
                <a:lnTo>
                  <a:pt x="474" y="570"/>
                </a:lnTo>
                <a:lnTo>
                  <a:pt x="476" y="570"/>
                </a:lnTo>
                <a:lnTo>
                  <a:pt x="476" y="571"/>
                </a:lnTo>
                <a:lnTo>
                  <a:pt x="476" y="570"/>
                </a:lnTo>
                <a:lnTo>
                  <a:pt x="477" y="570"/>
                </a:lnTo>
                <a:lnTo>
                  <a:pt x="477" y="569"/>
                </a:lnTo>
                <a:lnTo>
                  <a:pt x="478" y="568"/>
                </a:lnTo>
                <a:lnTo>
                  <a:pt x="478" y="567"/>
                </a:lnTo>
                <a:lnTo>
                  <a:pt x="478" y="566"/>
                </a:lnTo>
                <a:lnTo>
                  <a:pt x="479" y="566"/>
                </a:lnTo>
                <a:lnTo>
                  <a:pt x="479" y="567"/>
                </a:lnTo>
                <a:lnTo>
                  <a:pt x="479" y="567"/>
                </a:lnTo>
                <a:lnTo>
                  <a:pt x="480" y="569"/>
                </a:lnTo>
                <a:lnTo>
                  <a:pt x="480" y="569"/>
                </a:lnTo>
                <a:lnTo>
                  <a:pt x="480" y="571"/>
                </a:lnTo>
                <a:lnTo>
                  <a:pt x="481" y="568"/>
                </a:lnTo>
                <a:lnTo>
                  <a:pt x="481" y="569"/>
                </a:lnTo>
                <a:lnTo>
                  <a:pt x="482" y="569"/>
                </a:lnTo>
                <a:lnTo>
                  <a:pt x="482" y="568"/>
                </a:lnTo>
                <a:lnTo>
                  <a:pt x="482" y="568"/>
                </a:lnTo>
                <a:lnTo>
                  <a:pt x="483" y="566"/>
                </a:lnTo>
                <a:lnTo>
                  <a:pt x="483" y="566"/>
                </a:lnTo>
                <a:lnTo>
                  <a:pt x="483" y="564"/>
                </a:lnTo>
                <a:lnTo>
                  <a:pt x="485" y="566"/>
                </a:lnTo>
                <a:lnTo>
                  <a:pt x="485" y="566"/>
                </a:lnTo>
                <a:lnTo>
                  <a:pt x="485" y="567"/>
                </a:lnTo>
                <a:lnTo>
                  <a:pt x="486" y="567"/>
                </a:lnTo>
                <a:lnTo>
                  <a:pt x="486" y="568"/>
                </a:lnTo>
                <a:lnTo>
                  <a:pt x="487" y="567"/>
                </a:lnTo>
                <a:lnTo>
                  <a:pt x="487" y="566"/>
                </a:lnTo>
                <a:lnTo>
                  <a:pt x="487" y="566"/>
                </a:lnTo>
                <a:lnTo>
                  <a:pt x="488" y="566"/>
                </a:lnTo>
                <a:lnTo>
                  <a:pt x="488" y="567"/>
                </a:lnTo>
                <a:lnTo>
                  <a:pt x="488" y="566"/>
                </a:lnTo>
                <a:lnTo>
                  <a:pt x="489" y="565"/>
                </a:lnTo>
                <a:lnTo>
                  <a:pt x="489" y="565"/>
                </a:lnTo>
                <a:lnTo>
                  <a:pt x="489" y="564"/>
                </a:lnTo>
                <a:lnTo>
                  <a:pt x="490" y="565"/>
                </a:lnTo>
                <a:lnTo>
                  <a:pt x="490" y="564"/>
                </a:lnTo>
                <a:lnTo>
                  <a:pt x="491" y="565"/>
                </a:lnTo>
                <a:lnTo>
                  <a:pt x="491" y="565"/>
                </a:lnTo>
                <a:lnTo>
                  <a:pt x="491" y="566"/>
                </a:lnTo>
                <a:lnTo>
                  <a:pt x="492" y="565"/>
                </a:lnTo>
                <a:lnTo>
                  <a:pt x="492" y="566"/>
                </a:lnTo>
                <a:lnTo>
                  <a:pt x="492" y="564"/>
                </a:lnTo>
                <a:lnTo>
                  <a:pt x="494" y="561"/>
                </a:lnTo>
                <a:lnTo>
                  <a:pt x="494" y="559"/>
                </a:lnTo>
                <a:lnTo>
                  <a:pt x="494" y="560"/>
                </a:lnTo>
                <a:lnTo>
                  <a:pt x="495" y="560"/>
                </a:lnTo>
                <a:lnTo>
                  <a:pt x="495" y="561"/>
                </a:lnTo>
                <a:lnTo>
                  <a:pt x="496" y="560"/>
                </a:lnTo>
                <a:lnTo>
                  <a:pt x="496" y="561"/>
                </a:lnTo>
                <a:lnTo>
                  <a:pt x="496" y="561"/>
                </a:lnTo>
                <a:lnTo>
                  <a:pt x="497" y="562"/>
                </a:lnTo>
                <a:lnTo>
                  <a:pt x="497" y="562"/>
                </a:lnTo>
                <a:lnTo>
                  <a:pt x="497" y="565"/>
                </a:lnTo>
                <a:lnTo>
                  <a:pt x="498" y="565"/>
                </a:lnTo>
                <a:lnTo>
                  <a:pt x="498" y="565"/>
                </a:lnTo>
                <a:lnTo>
                  <a:pt x="498" y="566"/>
                </a:lnTo>
                <a:lnTo>
                  <a:pt x="499" y="567"/>
                </a:lnTo>
                <a:lnTo>
                  <a:pt x="499" y="567"/>
                </a:lnTo>
                <a:lnTo>
                  <a:pt x="500" y="568"/>
                </a:lnTo>
                <a:lnTo>
                  <a:pt x="500" y="568"/>
                </a:lnTo>
                <a:lnTo>
                  <a:pt x="500" y="569"/>
                </a:lnTo>
                <a:lnTo>
                  <a:pt x="501" y="569"/>
                </a:lnTo>
                <a:lnTo>
                  <a:pt x="501" y="569"/>
                </a:lnTo>
                <a:lnTo>
                  <a:pt x="501" y="571"/>
                </a:lnTo>
                <a:lnTo>
                  <a:pt x="503" y="571"/>
                </a:lnTo>
                <a:lnTo>
                  <a:pt x="503" y="571"/>
                </a:lnTo>
                <a:lnTo>
                  <a:pt x="503" y="573"/>
                </a:lnTo>
                <a:lnTo>
                  <a:pt x="504" y="573"/>
                </a:lnTo>
                <a:lnTo>
                  <a:pt x="504" y="571"/>
                </a:lnTo>
                <a:lnTo>
                  <a:pt x="505" y="569"/>
                </a:lnTo>
                <a:lnTo>
                  <a:pt x="505" y="569"/>
                </a:lnTo>
                <a:lnTo>
                  <a:pt x="505" y="568"/>
                </a:lnTo>
                <a:lnTo>
                  <a:pt x="506" y="567"/>
                </a:lnTo>
                <a:lnTo>
                  <a:pt x="506" y="566"/>
                </a:lnTo>
                <a:lnTo>
                  <a:pt x="506" y="567"/>
                </a:lnTo>
                <a:lnTo>
                  <a:pt x="507" y="567"/>
                </a:lnTo>
                <a:lnTo>
                  <a:pt x="507" y="567"/>
                </a:lnTo>
                <a:lnTo>
                  <a:pt x="508" y="567"/>
                </a:lnTo>
                <a:lnTo>
                  <a:pt x="508" y="569"/>
                </a:lnTo>
                <a:lnTo>
                  <a:pt x="508" y="568"/>
                </a:lnTo>
                <a:lnTo>
                  <a:pt x="509" y="569"/>
                </a:lnTo>
                <a:lnTo>
                  <a:pt x="509" y="569"/>
                </a:lnTo>
                <a:lnTo>
                  <a:pt x="509" y="568"/>
                </a:lnTo>
                <a:lnTo>
                  <a:pt x="510" y="567"/>
                </a:lnTo>
                <a:lnTo>
                  <a:pt x="510" y="566"/>
                </a:lnTo>
                <a:lnTo>
                  <a:pt x="510" y="566"/>
                </a:lnTo>
                <a:lnTo>
                  <a:pt x="512" y="566"/>
                </a:lnTo>
                <a:lnTo>
                  <a:pt x="512" y="567"/>
                </a:lnTo>
                <a:lnTo>
                  <a:pt x="513" y="568"/>
                </a:lnTo>
                <a:lnTo>
                  <a:pt x="513" y="569"/>
                </a:lnTo>
                <a:lnTo>
                  <a:pt x="513" y="569"/>
                </a:lnTo>
                <a:lnTo>
                  <a:pt x="514" y="571"/>
                </a:lnTo>
                <a:lnTo>
                  <a:pt x="514" y="573"/>
                </a:lnTo>
                <a:lnTo>
                  <a:pt x="514" y="574"/>
                </a:lnTo>
                <a:lnTo>
                  <a:pt x="515" y="571"/>
                </a:lnTo>
                <a:lnTo>
                  <a:pt x="515" y="571"/>
                </a:lnTo>
                <a:lnTo>
                  <a:pt x="515" y="569"/>
                </a:lnTo>
                <a:lnTo>
                  <a:pt x="516" y="567"/>
                </a:lnTo>
                <a:lnTo>
                  <a:pt x="516" y="566"/>
                </a:lnTo>
                <a:lnTo>
                  <a:pt x="517" y="567"/>
                </a:lnTo>
                <a:lnTo>
                  <a:pt x="517" y="566"/>
                </a:lnTo>
                <a:lnTo>
                  <a:pt x="517" y="569"/>
                </a:lnTo>
                <a:lnTo>
                  <a:pt x="518" y="570"/>
                </a:lnTo>
                <a:lnTo>
                  <a:pt x="518" y="569"/>
                </a:lnTo>
                <a:lnTo>
                  <a:pt x="518" y="569"/>
                </a:lnTo>
                <a:lnTo>
                  <a:pt x="519" y="569"/>
                </a:lnTo>
                <a:lnTo>
                  <a:pt x="519" y="567"/>
                </a:lnTo>
                <a:lnTo>
                  <a:pt x="519" y="569"/>
                </a:lnTo>
                <a:lnTo>
                  <a:pt x="521" y="569"/>
                </a:lnTo>
                <a:lnTo>
                  <a:pt x="521" y="568"/>
                </a:lnTo>
                <a:lnTo>
                  <a:pt x="522" y="568"/>
                </a:lnTo>
                <a:lnTo>
                  <a:pt x="522" y="568"/>
                </a:lnTo>
                <a:lnTo>
                  <a:pt x="522" y="569"/>
                </a:lnTo>
                <a:lnTo>
                  <a:pt x="523" y="568"/>
                </a:lnTo>
                <a:lnTo>
                  <a:pt x="523" y="569"/>
                </a:lnTo>
                <a:lnTo>
                  <a:pt x="523" y="569"/>
                </a:lnTo>
                <a:lnTo>
                  <a:pt x="524" y="568"/>
                </a:lnTo>
                <a:lnTo>
                  <a:pt x="524" y="566"/>
                </a:lnTo>
                <a:lnTo>
                  <a:pt x="524" y="567"/>
                </a:lnTo>
                <a:lnTo>
                  <a:pt x="525" y="566"/>
                </a:lnTo>
                <a:lnTo>
                  <a:pt x="525" y="567"/>
                </a:lnTo>
                <a:lnTo>
                  <a:pt x="526" y="568"/>
                </a:lnTo>
                <a:lnTo>
                  <a:pt x="526" y="569"/>
                </a:lnTo>
                <a:lnTo>
                  <a:pt x="526" y="568"/>
                </a:lnTo>
                <a:lnTo>
                  <a:pt x="527" y="568"/>
                </a:lnTo>
                <a:lnTo>
                  <a:pt x="527" y="569"/>
                </a:lnTo>
                <a:lnTo>
                  <a:pt x="527" y="571"/>
                </a:lnTo>
                <a:lnTo>
                  <a:pt x="528" y="571"/>
                </a:lnTo>
                <a:lnTo>
                  <a:pt x="528" y="569"/>
                </a:lnTo>
                <a:lnTo>
                  <a:pt x="528" y="569"/>
                </a:lnTo>
                <a:lnTo>
                  <a:pt x="530" y="570"/>
                </a:lnTo>
                <a:lnTo>
                  <a:pt x="530" y="573"/>
                </a:lnTo>
                <a:lnTo>
                  <a:pt x="531" y="573"/>
                </a:lnTo>
                <a:lnTo>
                  <a:pt x="531" y="573"/>
                </a:lnTo>
                <a:lnTo>
                  <a:pt x="531" y="573"/>
                </a:lnTo>
                <a:lnTo>
                  <a:pt x="532" y="571"/>
                </a:lnTo>
                <a:lnTo>
                  <a:pt x="532" y="571"/>
                </a:lnTo>
                <a:lnTo>
                  <a:pt x="532" y="571"/>
                </a:lnTo>
                <a:lnTo>
                  <a:pt x="533" y="574"/>
                </a:lnTo>
                <a:lnTo>
                  <a:pt x="533" y="573"/>
                </a:lnTo>
                <a:lnTo>
                  <a:pt x="533" y="575"/>
                </a:lnTo>
                <a:lnTo>
                  <a:pt x="534" y="575"/>
                </a:lnTo>
                <a:lnTo>
                  <a:pt x="534" y="576"/>
                </a:lnTo>
                <a:lnTo>
                  <a:pt x="535" y="576"/>
                </a:lnTo>
                <a:lnTo>
                  <a:pt x="535" y="578"/>
                </a:lnTo>
                <a:lnTo>
                  <a:pt x="535" y="577"/>
                </a:lnTo>
                <a:lnTo>
                  <a:pt x="536" y="579"/>
                </a:lnTo>
                <a:lnTo>
                  <a:pt x="536" y="579"/>
                </a:lnTo>
                <a:lnTo>
                  <a:pt x="536" y="579"/>
                </a:lnTo>
                <a:lnTo>
                  <a:pt x="537" y="582"/>
                </a:lnTo>
                <a:lnTo>
                  <a:pt x="537" y="584"/>
                </a:lnTo>
                <a:lnTo>
                  <a:pt x="537" y="583"/>
                </a:lnTo>
                <a:lnTo>
                  <a:pt x="539" y="584"/>
                </a:lnTo>
                <a:lnTo>
                  <a:pt x="539" y="580"/>
                </a:lnTo>
                <a:lnTo>
                  <a:pt x="540" y="580"/>
                </a:lnTo>
                <a:lnTo>
                  <a:pt x="540" y="580"/>
                </a:lnTo>
                <a:lnTo>
                  <a:pt x="540" y="580"/>
                </a:lnTo>
                <a:lnTo>
                  <a:pt x="541" y="579"/>
                </a:lnTo>
                <a:lnTo>
                  <a:pt x="541" y="578"/>
                </a:lnTo>
                <a:lnTo>
                  <a:pt x="541" y="577"/>
                </a:lnTo>
                <a:lnTo>
                  <a:pt x="542" y="577"/>
                </a:lnTo>
                <a:lnTo>
                  <a:pt x="542" y="578"/>
                </a:lnTo>
                <a:lnTo>
                  <a:pt x="542" y="576"/>
                </a:lnTo>
                <a:lnTo>
                  <a:pt x="543" y="576"/>
                </a:lnTo>
                <a:lnTo>
                  <a:pt x="543" y="576"/>
                </a:lnTo>
                <a:lnTo>
                  <a:pt x="544" y="576"/>
                </a:lnTo>
                <a:lnTo>
                  <a:pt x="544" y="577"/>
                </a:lnTo>
                <a:lnTo>
                  <a:pt x="544" y="577"/>
                </a:lnTo>
                <a:lnTo>
                  <a:pt x="545" y="576"/>
                </a:lnTo>
                <a:lnTo>
                  <a:pt x="545" y="577"/>
                </a:lnTo>
                <a:lnTo>
                  <a:pt x="545" y="579"/>
                </a:lnTo>
                <a:lnTo>
                  <a:pt x="546" y="580"/>
                </a:lnTo>
                <a:lnTo>
                  <a:pt x="546" y="584"/>
                </a:lnTo>
                <a:lnTo>
                  <a:pt x="546" y="584"/>
                </a:lnTo>
                <a:lnTo>
                  <a:pt x="548" y="584"/>
                </a:lnTo>
                <a:lnTo>
                  <a:pt x="548" y="585"/>
                </a:lnTo>
                <a:lnTo>
                  <a:pt x="549" y="584"/>
                </a:lnTo>
                <a:lnTo>
                  <a:pt x="549" y="584"/>
                </a:lnTo>
                <a:lnTo>
                  <a:pt x="549" y="584"/>
                </a:lnTo>
                <a:lnTo>
                  <a:pt x="550" y="584"/>
                </a:lnTo>
                <a:lnTo>
                  <a:pt x="550" y="585"/>
                </a:lnTo>
                <a:lnTo>
                  <a:pt x="550" y="585"/>
                </a:lnTo>
                <a:lnTo>
                  <a:pt x="551" y="584"/>
                </a:lnTo>
                <a:lnTo>
                  <a:pt x="551" y="584"/>
                </a:lnTo>
                <a:lnTo>
                  <a:pt x="552" y="584"/>
                </a:lnTo>
                <a:lnTo>
                  <a:pt x="552" y="587"/>
                </a:lnTo>
                <a:lnTo>
                  <a:pt x="552" y="588"/>
                </a:lnTo>
                <a:lnTo>
                  <a:pt x="553" y="592"/>
                </a:lnTo>
                <a:lnTo>
                  <a:pt x="553" y="589"/>
                </a:lnTo>
                <a:lnTo>
                  <a:pt x="553" y="589"/>
                </a:lnTo>
                <a:lnTo>
                  <a:pt x="554" y="587"/>
                </a:lnTo>
                <a:lnTo>
                  <a:pt x="554" y="584"/>
                </a:lnTo>
                <a:lnTo>
                  <a:pt x="554" y="580"/>
                </a:lnTo>
                <a:lnTo>
                  <a:pt x="555" y="584"/>
                </a:lnTo>
                <a:lnTo>
                  <a:pt x="555" y="585"/>
                </a:lnTo>
                <a:lnTo>
                  <a:pt x="557" y="588"/>
                </a:lnTo>
                <a:lnTo>
                  <a:pt x="557" y="589"/>
                </a:lnTo>
                <a:lnTo>
                  <a:pt x="557" y="589"/>
                </a:lnTo>
                <a:lnTo>
                  <a:pt x="558" y="591"/>
                </a:lnTo>
                <a:lnTo>
                  <a:pt x="558" y="591"/>
                </a:lnTo>
                <a:lnTo>
                  <a:pt x="558" y="589"/>
                </a:lnTo>
                <a:lnTo>
                  <a:pt x="559" y="588"/>
                </a:lnTo>
                <a:lnTo>
                  <a:pt x="559" y="587"/>
                </a:lnTo>
                <a:lnTo>
                  <a:pt x="559" y="585"/>
                </a:lnTo>
                <a:lnTo>
                  <a:pt x="560" y="583"/>
                </a:lnTo>
                <a:lnTo>
                  <a:pt x="560" y="582"/>
                </a:lnTo>
                <a:lnTo>
                  <a:pt x="561" y="580"/>
                </a:lnTo>
                <a:lnTo>
                  <a:pt x="561" y="579"/>
                </a:lnTo>
                <a:lnTo>
                  <a:pt x="561" y="580"/>
                </a:lnTo>
                <a:lnTo>
                  <a:pt x="562" y="580"/>
                </a:lnTo>
                <a:lnTo>
                  <a:pt x="562" y="580"/>
                </a:lnTo>
                <a:lnTo>
                  <a:pt x="562" y="579"/>
                </a:lnTo>
                <a:lnTo>
                  <a:pt x="563" y="579"/>
                </a:lnTo>
                <a:lnTo>
                  <a:pt x="563" y="579"/>
                </a:lnTo>
                <a:lnTo>
                  <a:pt x="563" y="577"/>
                </a:lnTo>
                <a:lnTo>
                  <a:pt x="564" y="576"/>
                </a:lnTo>
                <a:lnTo>
                  <a:pt x="564" y="575"/>
                </a:lnTo>
                <a:lnTo>
                  <a:pt x="566" y="576"/>
                </a:lnTo>
                <a:lnTo>
                  <a:pt x="566" y="576"/>
                </a:lnTo>
                <a:lnTo>
                  <a:pt x="566" y="577"/>
                </a:lnTo>
                <a:lnTo>
                  <a:pt x="567" y="577"/>
                </a:lnTo>
                <a:lnTo>
                  <a:pt x="567" y="579"/>
                </a:lnTo>
                <a:lnTo>
                  <a:pt x="567" y="582"/>
                </a:lnTo>
                <a:lnTo>
                  <a:pt x="568" y="580"/>
                </a:lnTo>
                <a:lnTo>
                  <a:pt x="568" y="580"/>
                </a:lnTo>
                <a:lnTo>
                  <a:pt x="568" y="577"/>
                </a:lnTo>
                <a:lnTo>
                  <a:pt x="569" y="576"/>
                </a:lnTo>
                <a:lnTo>
                  <a:pt x="569" y="576"/>
                </a:lnTo>
                <a:lnTo>
                  <a:pt x="570" y="578"/>
                </a:lnTo>
                <a:lnTo>
                  <a:pt x="570" y="579"/>
                </a:lnTo>
                <a:lnTo>
                  <a:pt x="570" y="578"/>
                </a:lnTo>
                <a:lnTo>
                  <a:pt x="571" y="577"/>
                </a:lnTo>
                <a:lnTo>
                  <a:pt x="571" y="578"/>
                </a:lnTo>
                <a:lnTo>
                  <a:pt x="571" y="579"/>
                </a:lnTo>
                <a:lnTo>
                  <a:pt x="572" y="580"/>
                </a:lnTo>
                <a:lnTo>
                  <a:pt x="572" y="582"/>
                </a:lnTo>
                <a:lnTo>
                  <a:pt x="572" y="582"/>
                </a:lnTo>
                <a:lnTo>
                  <a:pt x="573" y="580"/>
                </a:lnTo>
                <a:lnTo>
                  <a:pt x="573" y="580"/>
                </a:lnTo>
                <a:lnTo>
                  <a:pt x="575" y="580"/>
                </a:lnTo>
                <a:lnTo>
                  <a:pt x="575" y="579"/>
                </a:lnTo>
                <a:lnTo>
                  <a:pt x="575" y="579"/>
                </a:lnTo>
                <a:lnTo>
                  <a:pt x="576" y="578"/>
                </a:lnTo>
                <a:lnTo>
                  <a:pt x="576" y="577"/>
                </a:lnTo>
                <a:lnTo>
                  <a:pt x="576" y="576"/>
                </a:lnTo>
                <a:lnTo>
                  <a:pt x="577" y="576"/>
                </a:lnTo>
                <a:lnTo>
                  <a:pt x="577" y="576"/>
                </a:lnTo>
                <a:lnTo>
                  <a:pt x="577" y="577"/>
                </a:lnTo>
                <a:lnTo>
                  <a:pt x="578" y="578"/>
                </a:lnTo>
                <a:lnTo>
                  <a:pt x="578" y="579"/>
                </a:lnTo>
                <a:lnTo>
                  <a:pt x="579" y="579"/>
                </a:lnTo>
                <a:lnTo>
                  <a:pt x="579" y="579"/>
                </a:lnTo>
                <a:lnTo>
                  <a:pt x="579" y="580"/>
                </a:lnTo>
                <a:lnTo>
                  <a:pt x="580" y="580"/>
                </a:lnTo>
                <a:lnTo>
                  <a:pt x="580" y="579"/>
                </a:lnTo>
                <a:lnTo>
                  <a:pt x="580" y="576"/>
                </a:lnTo>
                <a:lnTo>
                  <a:pt x="581" y="578"/>
                </a:lnTo>
                <a:lnTo>
                  <a:pt x="581" y="579"/>
                </a:lnTo>
                <a:lnTo>
                  <a:pt x="581" y="582"/>
                </a:lnTo>
                <a:lnTo>
                  <a:pt x="582" y="584"/>
                </a:lnTo>
                <a:lnTo>
                  <a:pt x="582" y="583"/>
                </a:lnTo>
                <a:lnTo>
                  <a:pt x="584" y="583"/>
                </a:lnTo>
                <a:lnTo>
                  <a:pt x="584" y="584"/>
                </a:lnTo>
                <a:lnTo>
                  <a:pt x="584" y="583"/>
                </a:lnTo>
                <a:lnTo>
                  <a:pt x="585" y="582"/>
                </a:lnTo>
                <a:lnTo>
                  <a:pt x="585" y="582"/>
                </a:lnTo>
                <a:lnTo>
                  <a:pt x="585" y="579"/>
                </a:lnTo>
                <a:lnTo>
                  <a:pt x="586" y="580"/>
                </a:lnTo>
                <a:lnTo>
                  <a:pt x="586" y="580"/>
                </a:lnTo>
                <a:lnTo>
                  <a:pt x="586" y="578"/>
                </a:lnTo>
                <a:lnTo>
                  <a:pt x="587" y="577"/>
                </a:lnTo>
                <a:lnTo>
                  <a:pt x="587" y="579"/>
                </a:lnTo>
                <a:lnTo>
                  <a:pt x="588" y="577"/>
                </a:lnTo>
                <a:lnTo>
                  <a:pt x="588" y="577"/>
                </a:lnTo>
                <a:lnTo>
                  <a:pt x="588" y="577"/>
                </a:lnTo>
                <a:lnTo>
                  <a:pt x="589" y="575"/>
                </a:lnTo>
                <a:lnTo>
                  <a:pt x="589" y="574"/>
                </a:lnTo>
                <a:lnTo>
                  <a:pt x="589" y="574"/>
                </a:lnTo>
                <a:lnTo>
                  <a:pt x="590" y="573"/>
                </a:lnTo>
                <a:lnTo>
                  <a:pt x="590" y="574"/>
                </a:lnTo>
                <a:lnTo>
                  <a:pt x="590" y="573"/>
                </a:lnTo>
                <a:lnTo>
                  <a:pt x="591" y="573"/>
                </a:lnTo>
                <a:lnTo>
                  <a:pt x="591" y="573"/>
                </a:lnTo>
                <a:lnTo>
                  <a:pt x="593" y="571"/>
                </a:lnTo>
                <a:lnTo>
                  <a:pt x="593" y="571"/>
                </a:lnTo>
                <a:lnTo>
                  <a:pt x="593" y="574"/>
                </a:lnTo>
                <a:lnTo>
                  <a:pt x="594" y="574"/>
                </a:lnTo>
                <a:lnTo>
                  <a:pt x="594" y="576"/>
                </a:lnTo>
                <a:lnTo>
                  <a:pt x="594" y="577"/>
                </a:lnTo>
                <a:lnTo>
                  <a:pt x="595" y="579"/>
                </a:lnTo>
                <a:lnTo>
                  <a:pt x="595" y="579"/>
                </a:lnTo>
                <a:lnTo>
                  <a:pt x="596" y="580"/>
                </a:lnTo>
                <a:lnTo>
                  <a:pt x="596" y="580"/>
                </a:lnTo>
                <a:lnTo>
                  <a:pt x="596" y="580"/>
                </a:lnTo>
                <a:lnTo>
                  <a:pt x="597" y="580"/>
                </a:lnTo>
                <a:lnTo>
                  <a:pt x="597" y="580"/>
                </a:lnTo>
                <a:lnTo>
                  <a:pt x="597" y="579"/>
                </a:lnTo>
                <a:lnTo>
                  <a:pt x="598" y="580"/>
                </a:lnTo>
                <a:lnTo>
                  <a:pt x="598" y="579"/>
                </a:lnTo>
                <a:lnTo>
                  <a:pt x="598" y="577"/>
                </a:lnTo>
                <a:lnTo>
                  <a:pt x="599" y="576"/>
                </a:lnTo>
                <a:lnTo>
                  <a:pt x="599" y="575"/>
                </a:lnTo>
                <a:lnTo>
                  <a:pt x="600" y="574"/>
                </a:lnTo>
                <a:lnTo>
                  <a:pt x="600" y="575"/>
                </a:lnTo>
                <a:lnTo>
                  <a:pt x="600" y="576"/>
                </a:lnTo>
                <a:lnTo>
                  <a:pt x="602" y="576"/>
                </a:lnTo>
                <a:lnTo>
                  <a:pt x="602" y="575"/>
                </a:lnTo>
                <a:lnTo>
                  <a:pt x="602" y="577"/>
                </a:lnTo>
                <a:lnTo>
                  <a:pt x="603" y="575"/>
                </a:lnTo>
                <a:lnTo>
                  <a:pt x="603" y="576"/>
                </a:lnTo>
                <a:lnTo>
                  <a:pt x="603" y="577"/>
                </a:lnTo>
                <a:lnTo>
                  <a:pt x="604" y="577"/>
                </a:lnTo>
                <a:lnTo>
                  <a:pt x="604" y="577"/>
                </a:lnTo>
                <a:lnTo>
                  <a:pt x="605" y="579"/>
                </a:lnTo>
                <a:lnTo>
                  <a:pt x="605" y="579"/>
                </a:lnTo>
                <a:lnTo>
                  <a:pt x="605" y="580"/>
                </a:lnTo>
                <a:lnTo>
                  <a:pt x="606" y="582"/>
                </a:lnTo>
                <a:lnTo>
                  <a:pt x="606" y="583"/>
                </a:lnTo>
                <a:lnTo>
                  <a:pt x="606" y="582"/>
                </a:lnTo>
                <a:lnTo>
                  <a:pt x="607" y="582"/>
                </a:lnTo>
                <a:lnTo>
                  <a:pt x="607" y="583"/>
                </a:lnTo>
                <a:lnTo>
                  <a:pt x="607" y="583"/>
                </a:lnTo>
                <a:lnTo>
                  <a:pt x="608" y="583"/>
                </a:lnTo>
                <a:lnTo>
                  <a:pt x="608" y="582"/>
                </a:lnTo>
                <a:lnTo>
                  <a:pt x="609" y="580"/>
                </a:lnTo>
                <a:lnTo>
                  <a:pt x="609" y="582"/>
                </a:lnTo>
                <a:lnTo>
                  <a:pt x="609" y="582"/>
                </a:lnTo>
                <a:lnTo>
                  <a:pt x="611" y="582"/>
                </a:lnTo>
                <a:lnTo>
                  <a:pt x="611" y="580"/>
                </a:lnTo>
                <a:lnTo>
                  <a:pt x="611" y="580"/>
                </a:lnTo>
                <a:lnTo>
                  <a:pt x="612" y="582"/>
                </a:lnTo>
                <a:lnTo>
                  <a:pt x="612" y="583"/>
                </a:lnTo>
                <a:lnTo>
                  <a:pt x="612" y="584"/>
                </a:lnTo>
                <a:lnTo>
                  <a:pt x="613" y="583"/>
                </a:lnTo>
                <a:lnTo>
                  <a:pt x="613" y="583"/>
                </a:lnTo>
                <a:lnTo>
                  <a:pt x="614" y="583"/>
                </a:lnTo>
                <a:lnTo>
                  <a:pt x="614" y="584"/>
                </a:lnTo>
                <a:lnTo>
                  <a:pt x="614" y="584"/>
                </a:lnTo>
                <a:lnTo>
                  <a:pt x="615" y="584"/>
                </a:lnTo>
                <a:lnTo>
                  <a:pt x="615" y="584"/>
                </a:lnTo>
                <a:lnTo>
                  <a:pt x="615" y="585"/>
                </a:lnTo>
                <a:lnTo>
                  <a:pt x="616" y="586"/>
                </a:lnTo>
                <a:lnTo>
                  <a:pt x="616" y="585"/>
                </a:lnTo>
                <a:lnTo>
                  <a:pt x="616" y="584"/>
                </a:lnTo>
                <a:lnTo>
                  <a:pt x="617" y="583"/>
                </a:lnTo>
                <a:lnTo>
                  <a:pt x="617" y="584"/>
                </a:lnTo>
                <a:lnTo>
                  <a:pt x="618" y="585"/>
                </a:lnTo>
                <a:lnTo>
                  <a:pt x="618" y="585"/>
                </a:lnTo>
                <a:lnTo>
                  <a:pt x="618" y="585"/>
                </a:lnTo>
                <a:lnTo>
                  <a:pt x="620" y="584"/>
                </a:lnTo>
                <a:lnTo>
                  <a:pt x="620" y="584"/>
                </a:lnTo>
                <a:lnTo>
                  <a:pt x="620" y="583"/>
                </a:lnTo>
                <a:lnTo>
                  <a:pt x="621" y="582"/>
                </a:lnTo>
                <a:lnTo>
                  <a:pt x="621" y="582"/>
                </a:lnTo>
                <a:lnTo>
                  <a:pt x="621" y="582"/>
                </a:lnTo>
                <a:lnTo>
                  <a:pt x="622" y="582"/>
                </a:lnTo>
                <a:lnTo>
                  <a:pt x="622" y="583"/>
                </a:lnTo>
                <a:lnTo>
                  <a:pt x="623" y="582"/>
                </a:lnTo>
                <a:lnTo>
                  <a:pt x="623" y="583"/>
                </a:lnTo>
                <a:lnTo>
                  <a:pt x="623" y="582"/>
                </a:lnTo>
                <a:lnTo>
                  <a:pt x="624" y="580"/>
                </a:lnTo>
                <a:lnTo>
                  <a:pt x="624" y="579"/>
                </a:lnTo>
                <a:lnTo>
                  <a:pt x="624" y="577"/>
                </a:lnTo>
                <a:lnTo>
                  <a:pt x="625" y="578"/>
                </a:lnTo>
                <a:lnTo>
                  <a:pt x="625" y="577"/>
                </a:lnTo>
                <a:lnTo>
                  <a:pt x="625" y="577"/>
                </a:lnTo>
                <a:lnTo>
                  <a:pt x="626" y="577"/>
                </a:lnTo>
                <a:lnTo>
                  <a:pt x="626" y="578"/>
                </a:lnTo>
                <a:lnTo>
                  <a:pt x="627" y="579"/>
                </a:lnTo>
                <a:lnTo>
                  <a:pt x="627" y="582"/>
                </a:lnTo>
                <a:lnTo>
                  <a:pt x="627" y="582"/>
                </a:lnTo>
                <a:lnTo>
                  <a:pt x="629" y="583"/>
                </a:lnTo>
                <a:lnTo>
                  <a:pt x="629" y="583"/>
                </a:lnTo>
                <a:lnTo>
                  <a:pt x="629" y="584"/>
                </a:lnTo>
                <a:lnTo>
                  <a:pt x="630" y="584"/>
                </a:lnTo>
                <a:lnTo>
                  <a:pt x="630" y="584"/>
                </a:lnTo>
                <a:lnTo>
                  <a:pt x="630" y="585"/>
                </a:lnTo>
                <a:lnTo>
                  <a:pt x="631" y="584"/>
                </a:lnTo>
                <a:lnTo>
                  <a:pt x="631" y="586"/>
                </a:lnTo>
                <a:lnTo>
                  <a:pt x="632" y="586"/>
                </a:lnTo>
                <a:lnTo>
                  <a:pt x="632" y="588"/>
                </a:lnTo>
                <a:lnTo>
                  <a:pt x="632" y="589"/>
                </a:lnTo>
                <a:lnTo>
                  <a:pt x="633" y="589"/>
                </a:lnTo>
                <a:lnTo>
                  <a:pt x="633" y="589"/>
                </a:lnTo>
                <a:lnTo>
                  <a:pt x="633" y="588"/>
                </a:lnTo>
                <a:lnTo>
                  <a:pt x="634" y="585"/>
                </a:lnTo>
                <a:lnTo>
                  <a:pt x="634" y="586"/>
                </a:lnTo>
                <a:lnTo>
                  <a:pt x="634" y="587"/>
                </a:lnTo>
                <a:lnTo>
                  <a:pt x="635" y="583"/>
                </a:lnTo>
                <a:lnTo>
                  <a:pt x="635" y="583"/>
                </a:lnTo>
                <a:lnTo>
                  <a:pt x="636" y="583"/>
                </a:lnTo>
                <a:lnTo>
                  <a:pt x="636" y="583"/>
                </a:lnTo>
                <a:lnTo>
                  <a:pt x="636" y="579"/>
                </a:lnTo>
                <a:lnTo>
                  <a:pt x="638" y="580"/>
                </a:lnTo>
                <a:lnTo>
                  <a:pt x="638" y="580"/>
                </a:lnTo>
                <a:lnTo>
                  <a:pt x="638" y="583"/>
                </a:lnTo>
                <a:lnTo>
                  <a:pt x="639" y="584"/>
                </a:lnTo>
                <a:lnTo>
                  <a:pt x="639" y="587"/>
                </a:lnTo>
                <a:lnTo>
                  <a:pt x="640" y="591"/>
                </a:lnTo>
                <a:lnTo>
                  <a:pt x="640" y="593"/>
                </a:lnTo>
                <a:lnTo>
                  <a:pt x="640" y="592"/>
                </a:lnTo>
                <a:lnTo>
                  <a:pt x="641" y="592"/>
                </a:lnTo>
                <a:lnTo>
                  <a:pt x="641" y="592"/>
                </a:lnTo>
                <a:lnTo>
                  <a:pt x="641" y="589"/>
                </a:lnTo>
                <a:lnTo>
                  <a:pt x="642" y="589"/>
                </a:lnTo>
                <a:lnTo>
                  <a:pt x="642" y="589"/>
                </a:lnTo>
                <a:lnTo>
                  <a:pt x="642" y="591"/>
                </a:lnTo>
                <a:lnTo>
                  <a:pt x="643" y="588"/>
                </a:lnTo>
                <a:lnTo>
                  <a:pt x="643" y="588"/>
                </a:lnTo>
                <a:lnTo>
                  <a:pt x="644" y="585"/>
                </a:lnTo>
                <a:lnTo>
                  <a:pt x="644" y="585"/>
                </a:lnTo>
                <a:lnTo>
                  <a:pt x="644" y="585"/>
                </a:lnTo>
                <a:lnTo>
                  <a:pt x="645" y="585"/>
                </a:lnTo>
                <a:lnTo>
                  <a:pt x="645" y="588"/>
                </a:lnTo>
                <a:lnTo>
                  <a:pt x="645" y="587"/>
                </a:lnTo>
                <a:lnTo>
                  <a:pt x="647" y="587"/>
                </a:lnTo>
                <a:lnTo>
                  <a:pt x="647" y="588"/>
                </a:lnTo>
                <a:lnTo>
                  <a:pt x="647" y="588"/>
                </a:lnTo>
                <a:lnTo>
                  <a:pt x="648" y="587"/>
                </a:lnTo>
                <a:lnTo>
                  <a:pt x="648" y="587"/>
                </a:lnTo>
                <a:lnTo>
                  <a:pt x="649" y="587"/>
                </a:lnTo>
                <a:lnTo>
                  <a:pt x="649" y="585"/>
                </a:lnTo>
                <a:lnTo>
                  <a:pt x="649" y="585"/>
                </a:lnTo>
                <a:lnTo>
                  <a:pt x="650" y="586"/>
                </a:lnTo>
                <a:lnTo>
                  <a:pt x="650" y="587"/>
                </a:lnTo>
                <a:lnTo>
                  <a:pt x="650" y="588"/>
                </a:lnTo>
                <a:lnTo>
                  <a:pt x="651" y="588"/>
                </a:lnTo>
                <a:lnTo>
                  <a:pt x="651" y="588"/>
                </a:lnTo>
                <a:lnTo>
                  <a:pt x="651" y="589"/>
                </a:lnTo>
                <a:lnTo>
                  <a:pt x="652" y="589"/>
                </a:lnTo>
                <a:lnTo>
                  <a:pt x="652" y="592"/>
                </a:lnTo>
                <a:lnTo>
                  <a:pt x="653" y="591"/>
                </a:lnTo>
                <a:lnTo>
                  <a:pt x="653" y="591"/>
                </a:lnTo>
                <a:lnTo>
                  <a:pt x="653" y="589"/>
                </a:lnTo>
                <a:lnTo>
                  <a:pt x="654" y="588"/>
                </a:lnTo>
                <a:lnTo>
                  <a:pt x="654" y="588"/>
                </a:lnTo>
                <a:lnTo>
                  <a:pt x="654" y="586"/>
                </a:lnTo>
                <a:lnTo>
                  <a:pt x="656" y="584"/>
                </a:lnTo>
                <a:lnTo>
                  <a:pt x="656" y="584"/>
                </a:lnTo>
                <a:lnTo>
                  <a:pt x="656" y="585"/>
                </a:lnTo>
                <a:lnTo>
                  <a:pt x="657" y="583"/>
                </a:lnTo>
                <a:lnTo>
                  <a:pt x="657" y="584"/>
                </a:lnTo>
                <a:lnTo>
                  <a:pt x="658" y="582"/>
                </a:lnTo>
                <a:lnTo>
                  <a:pt x="658" y="583"/>
                </a:lnTo>
                <a:lnTo>
                  <a:pt x="658" y="582"/>
                </a:lnTo>
                <a:lnTo>
                  <a:pt x="659" y="582"/>
                </a:lnTo>
                <a:lnTo>
                  <a:pt x="659" y="583"/>
                </a:lnTo>
                <a:lnTo>
                  <a:pt x="659" y="580"/>
                </a:lnTo>
                <a:lnTo>
                  <a:pt x="660" y="583"/>
                </a:lnTo>
                <a:lnTo>
                  <a:pt x="660" y="585"/>
                </a:lnTo>
                <a:lnTo>
                  <a:pt x="660" y="585"/>
                </a:lnTo>
                <a:lnTo>
                  <a:pt x="661" y="585"/>
                </a:lnTo>
                <a:lnTo>
                  <a:pt x="661" y="585"/>
                </a:lnTo>
                <a:lnTo>
                  <a:pt x="662" y="587"/>
                </a:lnTo>
                <a:lnTo>
                  <a:pt x="662" y="585"/>
                </a:lnTo>
                <a:lnTo>
                  <a:pt x="662" y="585"/>
                </a:lnTo>
                <a:lnTo>
                  <a:pt x="663" y="587"/>
                </a:lnTo>
                <a:lnTo>
                  <a:pt x="663" y="588"/>
                </a:lnTo>
                <a:lnTo>
                  <a:pt x="663" y="589"/>
                </a:lnTo>
                <a:lnTo>
                  <a:pt x="665" y="591"/>
                </a:lnTo>
                <a:lnTo>
                  <a:pt x="665" y="589"/>
                </a:lnTo>
                <a:lnTo>
                  <a:pt x="665" y="591"/>
                </a:lnTo>
                <a:lnTo>
                  <a:pt x="666" y="593"/>
                </a:lnTo>
                <a:lnTo>
                  <a:pt x="666" y="596"/>
                </a:lnTo>
                <a:lnTo>
                  <a:pt x="667" y="597"/>
                </a:lnTo>
                <a:lnTo>
                  <a:pt x="667" y="598"/>
                </a:lnTo>
                <a:lnTo>
                  <a:pt x="667" y="600"/>
                </a:lnTo>
                <a:lnTo>
                  <a:pt x="668" y="601"/>
                </a:lnTo>
                <a:lnTo>
                  <a:pt x="668" y="600"/>
                </a:lnTo>
                <a:lnTo>
                  <a:pt x="668" y="601"/>
                </a:lnTo>
                <a:lnTo>
                  <a:pt x="669" y="600"/>
                </a:lnTo>
                <a:lnTo>
                  <a:pt x="669" y="598"/>
                </a:lnTo>
                <a:lnTo>
                  <a:pt x="669" y="596"/>
                </a:lnTo>
                <a:lnTo>
                  <a:pt x="670" y="594"/>
                </a:lnTo>
                <a:lnTo>
                  <a:pt x="670" y="593"/>
                </a:lnTo>
                <a:lnTo>
                  <a:pt x="671" y="593"/>
                </a:lnTo>
                <a:lnTo>
                  <a:pt x="671" y="593"/>
                </a:lnTo>
                <a:lnTo>
                  <a:pt x="671" y="593"/>
                </a:lnTo>
                <a:lnTo>
                  <a:pt x="672" y="591"/>
                </a:lnTo>
                <a:lnTo>
                  <a:pt x="672" y="588"/>
                </a:lnTo>
                <a:lnTo>
                  <a:pt x="672" y="586"/>
                </a:lnTo>
                <a:lnTo>
                  <a:pt x="674" y="584"/>
                </a:lnTo>
                <a:lnTo>
                  <a:pt x="674" y="585"/>
                </a:lnTo>
                <a:lnTo>
                  <a:pt x="674" y="585"/>
                </a:lnTo>
                <a:lnTo>
                  <a:pt x="675" y="584"/>
                </a:lnTo>
                <a:lnTo>
                  <a:pt x="675" y="586"/>
                </a:lnTo>
                <a:lnTo>
                  <a:pt x="676" y="589"/>
                </a:lnTo>
                <a:lnTo>
                  <a:pt x="676" y="589"/>
                </a:lnTo>
                <a:lnTo>
                  <a:pt x="676" y="592"/>
                </a:lnTo>
                <a:lnTo>
                  <a:pt x="677" y="593"/>
                </a:lnTo>
                <a:lnTo>
                  <a:pt x="677" y="592"/>
                </a:lnTo>
                <a:lnTo>
                  <a:pt x="677" y="594"/>
                </a:lnTo>
                <a:lnTo>
                  <a:pt x="678" y="594"/>
                </a:lnTo>
                <a:lnTo>
                  <a:pt x="678" y="591"/>
                </a:lnTo>
                <a:lnTo>
                  <a:pt x="678" y="589"/>
                </a:lnTo>
                <a:lnTo>
                  <a:pt x="679" y="642"/>
                </a:lnTo>
                <a:lnTo>
                  <a:pt x="679" y="837"/>
                </a:lnTo>
                <a:lnTo>
                  <a:pt x="680" y="958"/>
                </a:lnTo>
                <a:lnTo>
                  <a:pt x="680" y="971"/>
                </a:lnTo>
                <a:lnTo>
                  <a:pt x="680" y="920"/>
                </a:lnTo>
                <a:lnTo>
                  <a:pt x="681" y="842"/>
                </a:lnTo>
                <a:lnTo>
                  <a:pt x="681" y="766"/>
                </a:lnTo>
                <a:lnTo>
                  <a:pt x="681" y="705"/>
                </a:lnTo>
                <a:lnTo>
                  <a:pt x="683" y="659"/>
                </a:lnTo>
                <a:lnTo>
                  <a:pt x="683" y="625"/>
                </a:lnTo>
                <a:lnTo>
                  <a:pt x="684" y="604"/>
                </a:lnTo>
                <a:lnTo>
                  <a:pt x="684" y="588"/>
                </a:lnTo>
                <a:lnTo>
                  <a:pt x="684" y="578"/>
                </a:lnTo>
                <a:lnTo>
                  <a:pt x="685" y="575"/>
                </a:lnTo>
                <a:lnTo>
                  <a:pt x="685" y="571"/>
                </a:lnTo>
                <a:lnTo>
                  <a:pt x="685" y="570"/>
                </a:lnTo>
                <a:lnTo>
                  <a:pt x="686" y="575"/>
                </a:lnTo>
                <a:lnTo>
                  <a:pt x="686" y="576"/>
                </a:lnTo>
                <a:lnTo>
                  <a:pt x="686" y="579"/>
                </a:lnTo>
                <a:lnTo>
                  <a:pt x="687" y="583"/>
                </a:lnTo>
                <a:lnTo>
                  <a:pt x="687" y="586"/>
                </a:lnTo>
                <a:lnTo>
                  <a:pt x="688" y="589"/>
                </a:lnTo>
                <a:lnTo>
                  <a:pt x="688" y="591"/>
                </a:lnTo>
                <a:lnTo>
                  <a:pt x="688" y="589"/>
                </a:lnTo>
                <a:lnTo>
                  <a:pt x="689" y="589"/>
                </a:lnTo>
                <a:lnTo>
                  <a:pt x="689" y="591"/>
                </a:lnTo>
                <a:lnTo>
                  <a:pt x="689" y="591"/>
                </a:lnTo>
                <a:lnTo>
                  <a:pt x="690" y="591"/>
                </a:lnTo>
                <a:lnTo>
                  <a:pt x="690" y="591"/>
                </a:lnTo>
                <a:lnTo>
                  <a:pt x="690" y="589"/>
                </a:lnTo>
                <a:lnTo>
                  <a:pt x="692" y="592"/>
                </a:lnTo>
                <a:lnTo>
                  <a:pt x="692" y="593"/>
                </a:lnTo>
                <a:lnTo>
                  <a:pt x="693" y="595"/>
                </a:lnTo>
                <a:lnTo>
                  <a:pt x="693" y="596"/>
                </a:lnTo>
                <a:lnTo>
                  <a:pt x="693" y="596"/>
                </a:lnTo>
                <a:lnTo>
                  <a:pt x="694" y="598"/>
                </a:lnTo>
                <a:lnTo>
                  <a:pt x="694" y="603"/>
                </a:lnTo>
                <a:lnTo>
                  <a:pt x="694" y="605"/>
                </a:lnTo>
                <a:lnTo>
                  <a:pt x="695" y="607"/>
                </a:lnTo>
                <a:lnTo>
                  <a:pt x="695" y="609"/>
                </a:lnTo>
                <a:lnTo>
                  <a:pt x="695" y="612"/>
                </a:lnTo>
                <a:lnTo>
                  <a:pt x="696" y="615"/>
                </a:lnTo>
                <a:lnTo>
                  <a:pt x="696" y="622"/>
                </a:lnTo>
                <a:lnTo>
                  <a:pt x="697" y="630"/>
                </a:lnTo>
                <a:lnTo>
                  <a:pt x="697" y="634"/>
                </a:lnTo>
                <a:lnTo>
                  <a:pt x="697" y="642"/>
                </a:lnTo>
                <a:lnTo>
                  <a:pt x="698" y="651"/>
                </a:lnTo>
                <a:lnTo>
                  <a:pt x="698" y="661"/>
                </a:lnTo>
                <a:lnTo>
                  <a:pt x="698" y="671"/>
                </a:lnTo>
                <a:lnTo>
                  <a:pt x="699" y="682"/>
                </a:lnTo>
                <a:lnTo>
                  <a:pt x="699" y="692"/>
                </a:lnTo>
                <a:lnTo>
                  <a:pt x="699" y="702"/>
                </a:lnTo>
                <a:lnTo>
                  <a:pt x="701" y="713"/>
                </a:lnTo>
                <a:lnTo>
                  <a:pt x="701" y="722"/>
                </a:lnTo>
                <a:lnTo>
                  <a:pt x="702" y="731"/>
                </a:lnTo>
                <a:lnTo>
                  <a:pt x="702" y="740"/>
                </a:lnTo>
                <a:lnTo>
                  <a:pt x="702" y="747"/>
                </a:lnTo>
                <a:lnTo>
                  <a:pt x="703" y="755"/>
                </a:lnTo>
                <a:lnTo>
                  <a:pt x="703" y="764"/>
                </a:lnTo>
                <a:lnTo>
                  <a:pt x="703" y="773"/>
                </a:lnTo>
                <a:lnTo>
                  <a:pt x="704" y="782"/>
                </a:lnTo>
                <a:lnTo>
                  <a:pt x="704" y="791"/>
                </a:lnTo>
                <a:lnTo>
                  <a:pt x="704" y="797"/>
                </a:lnTo>
                <a:lnTo>
                  <a:pt x="705" y="806"/>
                </a:lnTo>
                <a:lnTo>
                  <a:pt x="705" y="815"/>
                </a:lnTo>
                <a:lnTo>
                  <a:pt x="706" y="823"/>
                </a:lnTo>
                <a:lnTo>
                  <a:pt x="706" y="831"/>
                </a:lnTo>
                <a:lnTo>
                  <a:pt x="706" y="838"/>
                </a:lnTo>
                <a:lnTo>
                  <a:pt x="707" y="846"/>
                </a:lnTo>
                <a:lnTo>
                  <a:pt x="707" y="853"/>
                </a:lnTo>
                <a:lnTo>
                  <a:pt x="707" y="861"/>
                </a:lnTo>
                <a:lnTo>
                  <a:pt x="708" y="870"/>
                </a:lnTo>
                <a:lnTo>
                  <a:pt x="708" y="878"/>
                </a:lnTo>
                <a:lnTo>
                  <a:pt x="708" y="886"/>
                </a:lnTo>
                <a:lnTo>
                  <a:pt x="710" y="893"/>
                </a:lnTo>
                <a:lnTo>
                  <a:pt x="710" y="900"/>
                </a:lnTo>
                <a:lnTo>
                  <a:pt x="711" y="905"/>
                </a:lnTo>
                <a:lnTo>
                  <a:pt x="711" y="913"/>
                </a:lnTo>
                <a:lnTo>
                  <a:pt x="711" y="922"/>
                </a:lnTo>
                <a:lnTo>
                  <a:pt x="712" y="929"/>
                </a:lnTo>
                <a:lnTo>
                  <a:pt x="712" y="935"/>
                </a:lnTo>
                <a:lnTo>
                  <a:pt x="712" y="943"/>
                </a:lnTo>
                <a:lnTo>
                  <a:pt x="713" y="949"/>
                </a:lnTo>
                <a:lnTo>
                  <a:pt x="713" y="953"/>
                </a:lnTo>
                <a:lnTo>
                  <a:pt x="713" y="960"/>
                </a:lnTo>
                <a:lnTo>
                  <a:pt x="714" y="966"/>
                </a:lnTo>
                <a:lnTo>
                  <a:pt x="714" y="974"/>
                </a:lnTo>
                <a:lnTo>
                  <a:pt x="715" y="979"/>
                </a:lnTo>
                <a:lnTo>
                  <a:pt x="715" y="985"/>
                </a:lnTo>
                <a:lnTo>
                  <a:pt x="715" y="989"/>
                </a:lnTo>
                <a:lnTo>
                  <a:pt x="716" y="995"/>
                </a:lnTo>
                <a:lnTo>
                  <a:pt x="716" y="997"/>
                </a:lnTo>
                <a:lnTo>
                  <a:pt x="716" y="1004"/>
                </a:lnTo>
                <a:lnTo>
                  <a:pt x="717" y="1005"/>
                </a:lnTo>
                <a:lnTo>
                  <a:pt x="717" y="1008"/>
                </a:lnTo>
                <a:lnTo>
                  <a:pt x="717" y="1013"/>
                </a:lnTo>
                <a:lnTo>
                  <a:pt x="719" y="1014"/>
                </a:lnTo>
                <a:lnTo>
                  <a:pt x="719" y="1016"/>
                </a:lnTo>
                <a:lnTo>
                  <a:pt x="720" y="1022"/>
                </a:lnTo>
                <a:lnTo>
                  <a:pt x="720" y="1025"/>
                </a:lnTo>
                <a:lnTo>
                  <a:pt x="720" y="1031"/>
                </a:lnTo>
                <a:lnTo>
                  <a:pt x="721" y="1034"/>
                </a:lnTo>
                <a:lnTo>
                  <a:pt x="721" y="1038"/>
                </a:lnTo>
                <a:lnTo>
                  <a:pt x="721" y="1042"/>
                </a:lnTo>
                <a:lnTo>
                  <a:pt x="722" y="1046"/>
                </a:lnTo>
                <a:lnTo>
                  <a:pt x="722" y="1047"/>
                </a:lnTo>
                <a:lnTo>
                  <a:pt x="723" y="1050"/>
                </a:lnTo>
                <a:lnTo>
                  <a:pt x="723" y="1052"/>
                </a:lnTo>
                <a:lnTo>
                  <a:pt x="723" y="1055"/>
                </a:lnTo>
                <a:lnTo>
                  <a:pt x="724" y="1056"/>
                </a:lnTo>
                <a:lnTo>
                  <a:pt x="724" y="1057"/>
                </a:lnTo>
                <a:lnTo>
                  <a:pt x="724" y="1056"/>
                </a:lnTo>
                <a:lnTo>
                  <a:pt x="725" y="1058"/>
                </a:lnTo>
                <a:lnTo>
                  <a:pt x="725" y="1058"/>
                </a:lnTo>
                <a:lnTo>
                  <a:pt x="725" y="1058"/>
                </a:lnTo>
                <a:lnTo>
                  <a:pt x="726" y="1061"/>
                </a:lnTo>
                <a:lnTo>
                  <a:pt x="726" y="1062"/>
                </a:lnTo>
                <a:lnTo>
                  <a:pt x="728" y="1065"/>
                </a:lnTo>
                <a:lnTo>
                  <a:pt x="728" y="1065"/>
                </a:lnTo>
                <a:lnTo>
                  <a:pt x="728" y="1067"/>
                </a:lnTo>
                <a:lnTo>
                  <a:pt x="729" y="1070"/>
                </a:lnTo>
                <a:lnTo>
                  <a:pt x="729" y="1070"/>
                </a:lnTo>
                <a:lnTo>
                  <a:pt x="729" y="1074"/>
                </a:lnTo>
                <a:lnTo>
                  <a:pt x="730" y="1074"/>
                </a:lnTo>
                <a:lnTo>
                  <a:pt x="730" y="1074"/>
                </a:lnTo>
                <a:lnTo>
                  <a:pt x="730" y="1075"/>
                </a:lnTo>
                <a:lnTo>
                  <a:pt x="731" y="1075"/>
                </a:lnTo>
                <a:lnTo>
                  <a:pt x="731" y="1076"/>
                </a:lnTo>
                <a:lnTo>
                  <a:pt x="732" y="1078"/>
                </a:lnTo>
                <a:lnTo>
                  <a:pt x="732" y="1079"/>
                </a:lnTo>
                <a:lnTo>
                  <a:pt x="732" y="1079"/>
                </a:lnTo>
                <a:lnTo>
                  <a:pt x="733" y="1079"/>
                </a:lnTo>
                <a:lnTo>
                  <a:pt x="733" y="1080"/>
                </a:lnTo>
                <a:lnTo>
                  <a:pt x="733" y="1080"/>
                </a:lnTo>
                <a:lnTo>
                  <a:pt x="734" y="1082"/>
                </a:lnTo>
                <a:lnTo>
                  <a:pt x="734" y="1080"/>
                </a:lnTo>
                <a:lnTo>
                  <a:pt x="734" y="1082"/>
                </a:lnTo>
                <a:lnTo>
                  <a:pt x="735" y="1082"/>
                </a:lnTo>
                <a:lnTo>
                  <a:pt x="735" y="1083"/>
                </a:lnTo>
                <a:lnTo>
                  <a:pt x="736" y="1083"/>
                </a:lnTo>
                <a:lnTo>
                  <a:pt x="736" y="1086"/>
                </a:lnTo>
                <a:lnTo>
                  <a:pt x="736" y="1086"/>
                </a:lnTo>
                <a:lnTo>
                  <a:pt x="738" y="1085"/>
                </a:lnTo>
                <a:lnTo>
                  <a:pt x="738" y="1086"/>
                </a:lnTo>
                <a:lnTo>
                  <a:pt x="738" y="1086"/>
                </a:lnTo>
                <a:lnTo>
                  <a:pt x="739" y="1086"/>
                </a:lnTo>
                <a:lnTo>
                  <a:pt x="739" y="1086"/>
                </a:lnTo>
                <a:lnTo>
                  <a:pt x="739" y="1086"/>
                </a:lnTo>
                <a:lnTo>
                  <a:pt x="740" y="1087"/>
                </a:lnTo>
                <a:lnTo>
                  <a:pt x="740" y="1088"/>
                </a:lnTo>
                <a:lnTo>
                  <a:pt x="741" y="1088"/>
                </a:lnTo>
                <a:lnTo>
                  <a:pt x="741" y="1088"/>
                </a:lnTo>
                <a:lnTo>
                  <a:pt x="741" y="1086"/>
                </a:lnTo>
                <a:lnTo>
                  <a:pt x="742" y="1086"/>
                </a:lnTo>
                <a:lnTo>
                  <a:pt x="742" y="1085"/>
                </a:lnTo>
                <a:lnTo>
                  <a:pt x="742" y="1085"/>
                </a:lnTo>
                <a:lnTo>
                  <a:pt x="743" y="1085"/>
                </a:lnTo>
                <a:lnTo>
                  <a:pt x="743" y="1086"/>
                </a:lnTo>
                <a:lnTo>
                  <a:pt x="743" y="1088"/>
                </a:lnTo>
                <a:lnTo>
                  <a:pt x="744" y="1085"/>
                </a:lnTo>
                <a:lnTo>
                  <a:pt x="744" y="1085"/>
                </a:lnTo>
                <a:lnTo>
                  <a:pt x="745" y="1086"/>
                </a:lnTo>
                <a:lnTo>
                  <a:pt x="745" y="1084"/>
                </a:lnTo>
                <a:lnTo>
                  <a:pt x="745" y="1085"/>
                </a:lnTo>
                <a:lnTo>
                  <a:pt x="747" y="1085"/>
                </a:lnTo>
                <a:lnTo>
                  <a:pt x="747" y="1085"/>
                </a:lnTo>
                <a:lnTo>
                  <a:pt x="747" y="1085"/>
                </a:lnTo>
                <a:lnTo>
                  <a:pt x="748" y="1086"/>
                </a:lnTo>
                <a:lnTo>
                  <a:pt x="748" y="1088"/>
                </a:lnTo>
                <a:lnTo>
                  <a:pt x="748" y="1088"/>
                </a:lnTo>
                <a:lnTo>
                  <a:pt x="749" y="1088"/>
                </a:lnTo>
                <a:lnTo>
                  <a:pt x="749" y="1085"/>
                </a:lnTo>
                <a:lnTo>
                  <a:pt x="750" y="1086"/>
                </a:lnTo>
                <a:lnTo>
                  <a:pt x="750" y="1086"/>
                </a:lnTo>
                <a:lnTo>
                  <a:pt x="750" y="1088"/>
                </a:lnTo>
                <a:lnTo>
                  <a:pt x="751" y="1088"/>
                </a:lnTo>
                <a:lnTo>
                  <a:pt x="751" y="1088"/>
                </a:lnTo>
                <a:lnTo>
                  <a:pt x="751" y="1086"/>
                </a:lnTo>
                <a:lnTo>
                  <a:pt x="752" y="1086"/>
                </a:lnTo>
                <a:lnTo>
                  <a:pt x="752" y="1086"/>
                </a:lnTo>
                <a:lnTo>
                  <a:pt x="752" y="1085"/>
                </a:lnTo>
                <a:lnTo>
                  <a:pt x="753" y="1086"/>
                </a:lnTo>
                <a:lnTo>
                  <a:pt x="753" y="1084"/>
                </a:lnTo>
                <a:lnTo>
                  <a:pt x="754" y="1083"/>
                </a:lnTo>
                <a:lnTo>
                  <a:pt x="754" y="1082"/>
                </a:lnTo>
                <a:lnTo>
                  <a:pt x="754" y="1080"/>
                </a:lnTo>
                <a:lnTo>
                  <a:pt x="756" y="1082"/>
                </a:lnTo>
                <a:lnTo>
                  <a:pt x="756" y="1080"/>
                </a:lnTo>
                <a:lnTo>
                  <a:pt x="756" y="1080"/>
                </a:lnTo>
                <a:lnTo>
                  <a:pt x="757" y="1078"/>
                </a:lnTo>
                <a:lnTo>
                  <a:pt x="757" y="1078"/>
                </a:lnTo>
                <a:lnTo>
                  <a:pt x="757" y="1078"/>
                </a:lnTo>
                <a:lnTo>
                  <a:pt x="758" y="1077"/>
                </a:lnTo>
                <a:lnTo>
                  <a:pt x="758" y="1077"/>
                </a:lnTo>
                <a:lnTo>
                  <a:pt x="759" y="1077"/>
                </a:lnTo>
                <a:lnTo>
                  <a:pt x="759" y="1078"/>
                </a:lnTo>
                <a:lnTo>
                  <a:pt x="759" y="1077"/>
                </a:lnTo>
                <a:lnTo>
                  <a:pt x="760" y="1078"/>
                </a:lnTo>
                <a:lnTo>
                  <a:pt x="760" y="1077"/>
                </a:lnTo>
                <a:lnTo>
                  <a:pt x="760" y="1077"/>
                </a:lnTo>
                <a:lnTo>
                  <a:pt x="761" y="1074"/>
                </a:lnTo>
                <a:lnTo>
                  <a:pt x="761" y="1074"/>
                </a:lnTo>
                <a:lnTo>
                  <a:pt x="761" y="1070"/>
                </a:lnTo>
                <a:lnTo>
                  <a:pt x="762" y="1069"/>
                </a:lnTo>
                <a:lnTo>
                  <a:pt x="762" y="1069"/>
                </a:lnTo>
                <a:lnTo>
                  <a:pt x="763" y="1070"/>
                </a:lnTo>
                <a:lnTo>
                  <a:pt x="763" y="1073"/>
                </a:lnTo>
                <a:lnTo>
                  <a:pt x="763" y="1070"/>
                </a:lnTo>
                <a:lnTo>
                  <a:pt x="765" y="1071"/>
                </a:lnTo>
                <a:lnTo>
                  <a:pt x="765" y="1069"/>
                </a:lnTo>
                <a:lnTo>
                  <a:pt x="765" y="1068"/>
                </a:lnTo>
                <a:lnTo>
                  <a:pt x="766" y="1067"/>
                </a:lnTo>
                <a:lnTo>
                  <a:pt x="766" y="1065"/>
                </a:lnTo>
                <a:lnTo>
                  <a:pt x="767" y="1062"/>
                </a:lnTo>
                <a:lnTo>
                  <a:pt x="767" y="1060"/>
                </a:lnTo>
                <a:lnTo>
                  <a:pt x="767" y="1059"/>
                </a:lnTo>
                <a:lnTo>
                  <a:pt x="768" y="1058"/>
                </a:lnTo>
                <a:lnTo>
                  <a:pt x="768" y="1057"/>
                </a:lnTo>
                <a:lnTo>
                  <a:pt x="768" y="1056"/>
                </a:lnTo>
                <a:lnTo>
                  <a:pt x="769" y="1057"/>
                </a:lnTo>
                <a:lnTo>
                  <a:pt x="769" y="1057"/>
                </a:lnTo>
                <a:lnTo>
                  <a:pt x="769" y="1058"/>
                </a:lnTo>
                <a:lnTo>
                  <a:pt x="770" y="1058"/>
                </a:lnTo>
                <a:lnTo>
                  <a:pt x="770" y="1058"/>
                </a:lnTo>
                <a:lnTo>
                  <a:pt x="771" y="1055"/>
                </a:lnTo>
                <a:lnTo>
                  <a:pt x="771" y="1055"/>
                </a:lnTo>
                <a:lnTo>
                  <a:pt x="771" y="1055"/>
                </a:lnTo>
                <a:lnTo>
                  <a:pt x="772" y="1052"/>
                </a:lnTo>
                <a:lnTo>
                  <a:pt x="772" y="1053"/>
                </a:lnTo>
                <a:lnTo>
                  <a:pt x="772" y="1053"/>
                </a:lnTo>
                <a:lnTo>
                  <a:pt x="774" y="1052"/>
                </a:lnTo>
                <a:lnTo>
                  <a:pt x="774" y="1052"/>
                </a:lnTo>
                <a:lnTo>
                  <a:pt x="774" y="1053"/>
                </a:lnTo>
                <a:lnTo>
                  <a:pt x="775" y="1051"/>
                </a:lnTo>
                <a:lnTo>
                  <a:pt x="775" y="1050"/>
                </a:lnTo>
                <a:lnTo>
                  <a:pt x="776" y="1051"/>
                </a:lnTo>
                <a:lnTo>
                  <a:pt x="776" y="1050"/>
                </a:lnTo>
                <a:lnTo>
                  <a:pt x="776" y="1049"/>
                </a:lnTo>
                <a:lnTo>
                  <a:pt x="777" y="1048"/>
                </a:lnTo>
                <a:lnTo>
                  <a:pt x="777" y="1046"/>
                </a:lnTo>
                <a:lnTo>
                  <a:pt x="777" y="1046"/>
                </a:lnTo>
                <a:lnTo>
                  <a:pt x="778" y="1043"/>
                </a:lnTo>
                <a:lnTo>
                  <a:pt x="778" y="1042"/>
                </a:lnTo>
                <a:lnTo>
                  <a:pt x="778" y="1039"/>
                </a:lnTo>
                <a:lnTo>
                  <a:pt x="779" y="1039"/>
                </a:lnTo>
                <a:lnTo>
                  <a:pt x="779" y="1037"/>
                </a:lnTo>
                <a:lnTo>
                  <a:pt x="780" y="1035"/>
                </a:lnTo>
                <a:lnTo>
                  <a:pt x="780" y="1037"/>
                </a:lnTo>
                <a:lnTo>
                  <a:pt x="780" y="1037"/>
                </a:lnTo>
                <a:lnTo>
                  <a:pt x="781" y="1035"/>
                </a:lnTo>
                <a:lnTo>
                  <a:pt x="781" y="1035"/>
                </a:lnTo>
                <a:lnTo>
                  <a:pt x="781" y="1033"/>
                </a:lnTo>
                <a:lnTo>
                  <a:pt x="783" y="1031"/>
                </a:lnTo>
                <a:lnTo>
                  <a:pt x="783" y="1032"/>
                </a:lnTo>
                <a:lnTo>
                  <a:pt x="783" y="1032"/>
                </a:lnTo>
                <a:lnTo>
                  <a:pt x="784" y="1033"/>
                </a:lnTo>
                <a:lnTo>
                  <a:pt x="784" y="1030"/>
                </a:lnTo>
                <a:lnTo>
                  <a:pt x="785" y="1030"/>
                </a:lnTo>
                <a:lnTo>
                  <a:pt x="785" y="1029"/>
                </a:lnTo>
                <a:lnTo>
                  <a:pt x="785" y="1028"/>
                </a:lnTo>
                <a:lnTo>
                  <a:pt x="786" y="1028"/>
                </a:lnTo>
                <a:lnTo>
                  <a:pt x="786" y="1024"/>
                </a:lnTo>
                <a:lnTo>
                  <a:pt x="786" y="1023"/>
                </a:lnTo>
                <a:lnTo>
                  <a:pt x="787" y="1023"/>
                </a:lnTo>
                <a:lnTo>
                  <a:pt x="787" y="1022"/>
                </a:lnTo>
                <a:lnTo>
                  <a:pt x="787" y="1021"/>
                </a:lnTo>
                <a:lnTo>
                  <a:pt x="788" y="1019"/>
                </a:lnTo>
                <a:lnTo>
                  <a:pt x="788" y="1016"/>
                </a:lnTo>
                <a:lnTo>
                  <a:pt x="789" y="1016"/>
                </a:lnTo>
                <a:lnTo>
                  <a:pt x="789" y="1014"/>
                </a:lnTo>
                <a:lnTo>
                  <a:pt x="789" y="1014"/>
                </a:lnTo>
                <a:lnTo>
                  <a:pt x="790" y="1012"/>
                </a:lnTo>
                <a:lnTo>
                  <a:pt x="790" y="1010"/>
                </a:lnTo>
                <a:lnTo>
                  <a:pt x="790" y="1010"/>
                </a:lnTo>
                <a:lnTo>
                  <a:pt x="792" y="1008"/>
                </a:lnTo>
                <a:lnTo>
                  <a:pt x="792" y="1011"/>
                </a:lnTo>
                <a:lnTo>
                  <a:pt x="792" y="1011"/>
                </a:lnTo>
                <a:lnTo>
                  <a:pt x="793" y="1011"/>
                </a:lnTo>
                <a:lnTo>
                  <a:pt x="793" y="1011"/>
                </a:lnTo>
                <a:lnTo>
                  <a:pt x="794" y="1008"/>
                </a:lnTo>
                <a:lnTo>
                  <a:pt x="794" y="1008"/>
                </a:lnTo>
                <a:lnTo>
                  <a:pt x="794" y="1010"/>
                </a:lnTo>
                <a:lnTo>
                  <a:pt x="795" y="1011"/>
                </a:lnTo>
                <a:lnTo>
                  <a:pt x="795" y="1011"/>
                </a:lnTo>
                <a:lnTo>
                  <a:pt x="795" y="1010"/>
                </a:lnTo>
                <a:lnTo>
                  <a:pt x="796" y="1011"/>
                </a:lnTo>
                <a:lnTo>
                  <a:pt x="796" y="1012"/>
                </a:lnTo>
                <a:lnTo>
                  <a:pt x="796" y="1011"/>
                </a:lnTo>
                <a:lnTo>
                  <a:pt x="797" y="1008"/>
                </a:lnTo>
                <a:lnTo>
                  <a:pt x="797" y="1008"/>
                </a:lnTo>
                <a:lnTo>
                  <a:pt x="798" y="1007"/>
                </a:lnTo>
                <a:lnTo>
                  <a:pt x="798" y="1004"/>
                </a:lnTo>
                <a:lnTo>
                  <a:pt x="798" y="1001"/>
                </a:lnTo>
                <a:lnTo>
                  <a:pt x="799" y="1001"/>
                </a:lnTo>
                <a:lnTo>
                  <a:pt x="799" y="998"/>
                </a:lnTo>
                <a:lnTo>
                  <a:pt x="799" y="996"/>
                </a:lnTo>
                <a:lnTo>
                  <a:pt x="801" y="995"/>
                </a:lnTo>
                <a:lnTo>
                  <a:pt x="801" y="994"/>
                </a:lnTo>
                <a:lnTo>
                  <a:pt x="801" y="994"/>
                </a:lnTo>
                <a:lnTo>
                  <a:pt x="802" y="996"/>
                </a:lnTo>
                <a:lnTo>
                  <a:pt x="802" y="997"/>
                </a:lnTo>
                <a:lnTo>
                  <a:pt x="803" y="997"/>
                </a:lnTo>
                <a:lnTo>
                  <a:pt x="803" y="1000"/>
                </a:lnTo>
                <a:lnTo>
                  <a:pt x="803" y="997"/>
                </a:lnTo>
                <a:lnTo>
                  <a:pt x="804" y="997"/>
                </a:lnTo>
                <a:lnTo>
                  <a:pt x="804" y="994"/>
                </a:lnTo>
                <a:lnTo>
                  <a:pt x="804" y="993"/>
                </a:lnTo>
                <a:lnTo>
                  <a:pt x="805" y="992"/>
                </a:lnTo>
                <a:lnTo>
                  <a:pt x="805" y="993"/>
                </a:lnTo>
                <a:lnTo>
                  <a:pt x="805" y="991"/>
                </a:lnTo>
                <a:lnTo>
                  <a:pt x="806" y="991"/>
                </a:lnTo>
                <a:lnTo>
                  <a:pt x="806" y="988"/>
                </a:lnTo>
                <a:lnTo>
                  <a:pt x="807" y="987"/>
                </a:lnTo>
                <a:lnTo>
                  <a:pt x="807" y="987"/>
                </a:lnTo>
                <a:lnTo>
                  <a:pt x="807" y="984"/>
                </a:lnTo>
                <a:lnTo>
                  <a:pt x="808" y="982"/>
                </a:lnTo>
                <a:lnTo>
                  <a:pt x="808" y="980"/>
                </a:lnTo>
                <a:lnTo>
                  <a:pt x="808" y="978"/>
                </a:lnTo>
                <a:lnTo>
                  <a:pt x="810" y="977"/>
                </a:lnTo>
                <a:lnTo>
                  <a:pt x="810" y="977"/>
                </a:lnTo>
                <a:lnTo>
                  <a:pt x="811" y="976"/>
                </a:lnTo>
                <a:lnTo>
                  <a:pt x="811" y="977"/>
                </a:lnTo>
                <a:lnTo>
                  <a:pt x="811" y="977"/>
                </a:lnTo>
                <a:lnTo>
                  <a:pt x="812" y="976"/>
                </a:lnTo>
                <a:lnTo>
                  <a:pt x="812" y="976"/>
                </a:lnTo>
                <a:lnTo>
                  <a:pt x="812" y="975"/>
                </a:lnTo>
                <a:lnTo>
                  <a:pt x="813" y="974"/>
                </a:lnTo>
                <a:lnTo>
                  <a:pt x="813" y="973"/>
                </a:lnTo>
                <a:lnTo>
                  <a:pt x="813" y="974"/>
                </a:lnTo>
                <a:lnTo>
                  <a:pt x="814" y="975"/>
                </a:lnTo>
                <a:lnTo>
                  <a:pt x="814" y="971"/>
                </a:lnTo>
                <a:lnTo>
                  <a:pt x="815" y="970"/>
                </a:lnTo>
                <a:lnTo>
                  <a:pt x="815" y="968"/>
                </a:lnTo>
                <a:lnTo>
                  <a:pt x="815" y="967"/>
                </a:lnTo>
                <a:lnTo>
                  <a:pt x="816" y="966"/>
                </a:lnTo>
                <a:lnTo>
                  <a:pt x="816" y="965"/>
                </a:lnTo>
                <a:lnTo>
                  <a:pt x="816" y="964"/>
                </a:lnTo>
                <a:lnTo>
                  <a:pt x="817" y="965"/>
                </a:lnTo>
                <a:lnTo>
                  <a:pt x="817" y="964"/>
                </a:lnTo>
                <a:lnTo>
                  <a:pt x="817" y="964"/>
                </a:lnTo>
                <a:lnTo>
                  <a:pt x="819" y="961"/>
                </a:lnTo>
                <a:lnTo>
                  <a:pt x="819" y="960"/>
                </a:lnTo>
                <a:lnTo>
                  <a:pt x="820" y="959"/>
                </a:lnTo>
                <a:lnTo>
                  <a:pt x="820" y="957"/>
                </a:lnTo>
                <a:lnTo>
                  <a:pt x="820" y="956"/>
                </a:lnTo>
                <a:lnTo>
                  <a:pt x="821" y="952"/>
                </a:lnTo>
                <a:lnTo>
                  <a:pt x="821" y="951"/>
                </a:lnTo>
                <a:lnTo>
                  <a:pt x="821" y="950"/>
                </a:lnTo>
                <a:lnTo>
                  <a:pt x="822" y="950"/>
                </a:lnTo>
                <a:lnTo>
                  <a:pt x="822" y="949"/>
                </a:lnTo>
                <a:lnTo>
                  <a:pt x="822" y="946"/>
                </a:lnTo>
                <a:lnTo>
                  <a:pt x="823" y="946"/>
                </a:lnTo>
                <a:lnTo>
                  <a:pt x="823" y="944"/>
                </a:lnTo>
                <a:lnTo>
                  <a:pt x="824" y="943"/>
                </a:lnTo>
                <a:lnTo>
                  <a:pt x="824" y="942"/>
                </a:lnTo>
                <a:lnTo>
                  <a:pt x="824" y="942"/>
                </a:lnTo>
                <a:lnTo>
                  <a:pt x="825" y="941"/>
                </a:lnTo>
                <a:lnTo>
                  <a:pt x="825" y="940"/>
                </a:lnTo>
                <a:lnTo>
                  <a:pt x="825" y="941"/>
                </a:lnTo>
                <a:lnTo>
                  <a:pt x="826" y="940"/>
                </a:lnTo>
                <a:lnTo>
                  <a:pt x="826" y="939"/>
                </a:lnTo>
                <a:lnTo>
                  <a:pt x="826" y="938"/>
                </a:lnTo>
                <a:lnTo>
                  <a:pt x="828" y="938"/>
                </a:lnTo>
                <a:lnTo>
                  <a:pt x="828" y="937"/>
                </a:lnTo>
                <a:lnTo>
                  <a:pt x="829" y="937"/>
                </a:lnTo>
                <a:lnTo>
                  <a:pt x="829" y="935"/>
                </a:lnTo>
                <a:lnTo>
                  <a:pt x="829" y="935"/>
                </a:lnTo>
                <a:lnTo>
                  <a:pt x="830" y="934"/>
                </a:lnTo>
                <a:lnTo>
                  <a:pt x="830" y="937"/>
                </a:lnTo>
                <a:lnTo>
                  <a:pt x="830" y="937"/>
                </a:lnTo>
                <a:lnTo>
                  <a:pt x="831" y="937"/>
                </a:lnTo>
                <a:lnTo>
                  <a:pt x="831" y="935"/>
                </a:lnTo>
                <a:lnTo>
                  <a:pt x="831" y="938"/>
                </a:lnTo>
                <a:lnTo>
                  <a:pt x="832" y="935"/>
                </a:lnTo>
                <a:lnTo>
                  <a:pt x="832" y="934"/>
                </a:lnTo>
                <a:lnTo>
                  <a:pt x="833" y="932"/>
                </a:lnTo>
                <a:lnTo>
                  <a:pt x="833" y="930"/>
                </a:lnTo>
                <a:lnTo>
                  <a:pt x="833" y="930"/>
                </a:lnTo>
                <a:lnTo>
                  <a:pt x="834" y="926"/>
                </a:lnTo>
                <a:lnTo>
                  <a:pt x="834" y="925"/>
                </a:lnTo>
                <a:lnTo>
                  <a:pt x="834" y="928"/>
                </a:lnTo>
                <a:lnTo>
                  <a:pt x="835" y="925"/>
                </a:lnTo>
                <a:lnTo>
                  <a:pt x="835" y="923"/>
                </a:lnTo>
                <a:lnTo>
                  <a:pt x="835" y="922"/>
                </a:lnTo>
                <a:lnTo>
                  <a:pt x="837" y="920"/>
                </a:lnTo>
                <a:lnTo>
                  <a:pt x="837" y="918"/>
                </a:lnTo>
                <a:lnTo>
                  <a:pt x="838" y="918"/>
                </a:lnTo>
                <a:lnTo>
                  <a:pt x="838" y="916"/>
                </a:lnTo>
                <a:lnTo>
                  <a:pt x="838" y="915"/>
                </a:lnTo>
                <a:lnTo>
                  <a:pt x="839" y="914"/>
                </a:lnTo>
                <a:lnTo>
                  <a:pt x="839" y="913"/>
                </a:lnTo>
                <a:lnTo>
                  <a:pt x="839" y="911"/>
                </a:lnTo>
                <a:lnTo>
                  <a:pt x="840" y="910"/>
                </a:lnTo>
                <a:lnTo>
                  <a:pt x="840" y="910"/>
                </a:lnTo>
                <a:lnTo>
                  <a:pt x="840" y="910"/>
                </a:lnTo>
                <a:lnTo>
                  <a:pt x="841" y="910"/>
                </a:lnTo>
                <a:lnTo>
                  <a:pt x="841" y="911"/>
                </a:lnTo>
                <a:lnTo>
                  <a:pt x="842" y="912"/>
                </a:lnTo>
                <a:lnTo>
                  <a:pt x="842" y="909"/>
                </a:lnTo>
                <a:lnTo>
                  <a:pt x="842" y="905"/>
                </a:lnTo>
                <a:lnTo>
                  <a:pt x="843" y="906"/>
                </a:lnTo>
                <a:lnTo>
                  <a:pt x="843" y="905"/>
                </a:lnTo>
                <a:lnTo>
                  <a:pt x="843" y="905"/>
                </a:lnTo>
                <a:lnTo>
                  <a:pt x="844" y="904"/>
                </a:lnTo>
                <a:lnTo>
                  <a:pt x="844" y="903"/>
                </a:lnTo>
                <a:lnTo>
                  <a:pt x="844" y="901"/>
                </a:lnTo>
                <a:lnTo>
                  <a:pt x="846" y="898"/>
                </a:lnTo>
                <a:lnTo>
                  <a:pt x="846" y="895"/>
                </a:lnTo>
                <a:lnTo>
                  <a:pt x="847" y="893"/>
                </a:lnTo>
                <a:lnTo>
                  <a:pt x="847" y="893"/>
                </a:lnTo>
                <a:lnTo>
                  <a:pt x="847" y="893"/>
                </a:lnTo>
                <a:lnTo>
                  <a:pt x="848" y="893"/>
                </a:lnTo>
                <a:lnTo>
                  <a:pt x="848" y="889"/>
                </a:lnTo>
                <a:lnTo>
                  <a:pt x="848" y="888"/>
                </a:lnTo>
                <a:lnTo>
                  <a:pt x="849" y="887"/>
                </a:lnTo>
                <a:lnTo>
                  <a:pt x="849" y="886"/>
                </a:lnTo>
                <a:lnTo>
                  <a:pt x="849" y="885"/>
                </a:lnTo>
                <a:lnTo>
                  <a:pt x="850" y="885"/>
                </a:lnTo>
                <a:lnTo>
                  <a:pt x="850" y="882"/>
                </a:lnTo>
                <a:lnTo>
                  <a:pt x="851" y="883"/>
                </a:lnTo>
                <a:lnTo>
                  <a:pt x="851" y="882"/>
                </a:lnTo>
                <a:lnTo>
                  <a:pt x="851" y="882"/>
                </a:lnTo>
                <a:lnTo>
                  <a:pt x="852" y="878"/>
                </a:lnTo>
                <a:lnTo>
                  <a:pt x="852" y="880"/>
                </a:lnTo>
                <a:lnTo>
                  <a:pt x="852" y="879"/>
                </a:lnTo>
                <a:lnTo>
                  <a:pt x="853" y="882"/>
                </a:lnTo>
                <a:lnTo>
                  <a:pt x="853" y="882"/>
                </a:lnTo>
                <a:lnTo>
                  <a:pt x="855" y="883"/>
                </a:lnTo>
                <a:lnTo>
                  <a:pt x="855" y="882"/>
                </a:lnTo>
                <a:lnTo>
                  <a:pt x="855" y="882"/>
                </a:lnTo>
                <a:lnTo>
                  <a:pt x="856" y="882"/>
                </a:lnTo>
                <a:lnTo>
                  <a:pt x="856" y="879"/>
                </a:lnTo>
                <a:lnTo>
                  <a:pt x="856" y="878"/>
                </a:lnTo>
                <a:lnTo>
                  <a:pt x="857" y="875"/>
                </a:lnTo>
                <a:lnTo>
                  <a:pt x="857" y="873"/>
                </a:lnTo>
                <a:lnTo>
                  <a:pt x="857" y="871"/>
                </a:lnTo>
                <a:lnTo>
                  <a:pt x="858" y="870"/>
                </a:lnTo>
                <a:lnTo>
                  <a:pt x="858" y="870"/>
                </a:lnTo>
                <a:lnTo>
                  <a:pt x="859" y="873"/>
                </a:lnTo>
                <a:lnTo>
                  <a:pt x="859" y="873"/>
                </a:lnTo>
                <a:lnTo>
                  <a:pt x="859" y="871"/>
                </a:lnTo>
                <a:lnTo>
                  <a:pt x="860" y="869"/>
                </a:lnTo>
                <a:lnTo>
                  <a:pt x="860" y="867"/>
                </a:lnTo>
                <a:lnTo>
                  <a:pt x="860" y="866"/>
                </a:lnTo>
                <a:lnTo>
                  <a:pt x="861" y="864"/>
                </a:lnTo>
                <a:lnTo>
                  <a:pt x="861" y="864"/>
                </a:lnTo>
                <a:lnTo>
                  <a:pt x="861" y="864"/>
                </a:lnTo>
                <a:lnTo>
                  <a:pt x="862" y="865"/>
                </a:lnTo>
                <a:lnTo>
                  <a:pt x="862" y="864"/>
                </a:lnTo>
                <a:lnTo>
                  <a:pt x="864" y="866"/>
                </a:lnTo>
                <a:lnTo>
                  <a:pt x="864" y="867"/>
                </a:lnTo>
                <a:lnTo>
                  <a:pt x="864" y="867"/>
                </a:lnTo>
                <a:lnTo>
                  <a:pt x="865" y="866"/>
                </a:lnTo>
                <a:lnTo>
                  <a:pt x="865" y="865"/>
                </a:lnTo>
                <a:lnTo>
                  <a:pt x="865" y="861"/>
                </a:lnTo>
                <a:lnTo>
                  <a:pt x="866" y="861"/>
                </a:lnTo>
                <a:lnTo>
                  <a:pt x="866" y="858"/>
                </a:lnTo>
                <a:lnTo>
                  <a:pt x="866" y="856"/>
                </a:lnTo>
                <a:lnTo>
                  <a:pt x="867" y="857"/>
                </a:lnTo>
                <a:lnTo>
                  <a:pt x="867" y="857"/>
                </a:lnTo>
                <a:lnTo>
                  <a:pt x="868" y="857"/>
                </a:lnTo>
                <a:lnTo>
                  <a:pt x="868" y="857"/>
                </a:lnTo>
                <a:lnTo>
                  <a:pt x="868" y="857"/>
                </a:lnTo>
                <a:lnTo>
                  <a:pt x="869" y="857"/>
                </a:lnTo>
                <a:lnTo>
                  <a:pt x="869" y="856"/>
                </a:lnTo>
                <a:lnTo>
                  <a:pt x="869" y="855"/>
                </a:lnTo>
                <a:lnTo>
                  <a:pt x="870" y="851"/>
                </a:lnTo>
                <a:lnTo>
                  <a:pt x="870" y="849"/>
                </a:lnTo>
                <a:lnTo>
                  <a:pt x="870" y="847"/>
                </a:lnTo>
                <a:lnTo>
                  <a:pt x="871" y="844"/>
                </a:lnTo>
                <a:lnTo>
                  <a:pt x="871" y="846"/>
                </a:lnTo>
                <a:lnTo>
                  <a:pt x="873" y="843"/>
                </a:lnTo>
                <a:lnTo>
                  <a:pt x="873" y="842"/>
                </a:lnTo>
                <a:lnTo>
                  <a:pt x="873" y="843"/>
                </a:lnTo>
                <a:lnTo>
                  <a:pt x="874" y="844"/>
                </a:lnTo>
                <a:lnTo>
                  <a:pt x="874" y="846"/>
                </a:lnTo>
                <a:lnTo>
                  <a:pt x="874" y="846"/>
                </a:lnTo>
                <a:lnTo>
                  <a:pt x="875" y="844"/>
                </a:lnTo>
                <a:lnTo>
                  <a:pt x="875" y="844"/>
                </a:lnTo>
                <a:lnTo>
                  <a:pt x="875" y="846"/>
                </a:lnTo>
                <a:lnTo>
                  <a:pt x="876" y="844"/>
                </a:lnTo>
                <a:lnTo>
                  <a:pt x="876" y="843"/>
                </a:lnTo>
                <a:lnTo>
                  <a:pt x="877" y="842"/>
                </a:lnTo>
                <a:lnTo>
                  <a:pt x="877" y="842"/>
                </a:lnTo>
                <a:lnTo>
                  <a:pt x="877" y="841"/>
                </a:lnTo>
                <a:lnTo>
                  <a:pt x="878" y="843"/>
                </a:lnTo>
                <a:lnTo>
                  <a:pt x="878" y="842"/>
                </a:lnTo>
                <a:lnTo>
                  <a:pt x="878" y="843"/>
                </a:lnTo>
                <a:lnTo>
                  <a:pt x="879" y="843"/>
                </a:lnTo>
                <a:lnTo>
                  <a:pt x="879" y="843"/>
                </a:lnTo>
                <a:lnTo>
                  <a:pt x="879" y="842"/>
                </a:lnTo>
                <a:lnTo>
                  <a:pt x="880" y="841"/>
                </a:lnTo>
                <a:lnTo>
                  <a:pt x="880" y="839"/>
                </a:lnTo>
                <a:lnTo>
                  <a:pt x="882" y="835"/>
                </a:lnTo>
                <a:lnTo>
                  <a:pt x="882" y="834"/>
                </a:lnTo>
                <a:lnTo>
                  <a:pt x="882" y="832"/>
                </a:lnTo>
                <a:lnTo>
                  <a:pt x="883" y="831"/>
                </a:lnTo>
                <a:lnTo>
                  <a:pt x="883" y="830"/>
                </a:lnTo>
                <a:lnTo>
                  <a:pt x="883" y="830"/>
                </a:lnTo>
                <a:lnTo>
                  <a:pt x="884" y="831"/>
                </a:lnTo>
                <a:lnTo>
                  <a:pt x="884" y="832"/>
                </a:lnTo>
                <a:lnTo>
                  <a:pt x="884" y="834"/>
                </a:lnTo>
                <a:lnTo>
                  <a:pt x="885" y="834"/>
                </a:lnTo>
                <a:lnTo>
                  <a:pt x="885" y="833"/>
                </a:lnTo>
                <a:lnTo>
                  <a:pt x="886" y="832"/>
                </a:lnTo>
                <a:lnTo>
                  <a:pt x="886" y="829"/>
                </a:lnTo>
                <a:lnTo>
                  <a:pt x="886" y="829"/>
                </a:lnTo>
                <a:lnTo>
                  <a:pt x="887" y="825"/>
                </a:lnTo>
                <a:lnTo>
                  <a:pt x="887" y="825"/>
                </a:lnTo>
                <a:lnTo>
                  <a:pt x="887" y="824"/>
                </a:lnTo>
                <a:lnTo>
                  <a:pt x="888" y="823"/>
                </a:lnTo>
                <a:lnTo>
                  <a:pt x="888" y="823"/>
                </a:lnTo>
                <a:lnTo>
                  <a:pt x="888" y="823"/>
                </a:lnTo>
                <a:lnTo>
                  <a:pt x="889" y="823"/>
                </a:lnTo>
                <a:lnTo>
                  <a:pt x="889" y="823"/>
                </a:lnTo>
                <a:lnTo>
                  <a:pt x="891" y="821"/>
                </a:lnTo>
                <a:lnTo>
                  <a:pt x="891" y="822"/>
                </a:lnTo>
                <a:lnTo>
                  <a:pt x="891" y="822"/>
                </a:lnTo>
                <a:lnTo>
                  <a:pt x="892" y="822"/>
                </a:lnTo>
                <a:lnTo>
                  <a:pt x="892" y="822"/>
                </a:lnTo>
                <a:lnTo>
                  <a:pt x="892" y="821"/>
                </a:lnTo>
                <a:lnTo>
                  <a:pt x="893" y="820"/>
                </a:lnTo>
                <a:lnTo>
                  <a:pt x="893" y="819"/>
                </a:lnTo>
                <a:lnTo>
                  <a:pt x="893" y="818"/>
                </a:lnTo>
                <a:lnTo>
                  <a:pt x="894" y="818"/>
                </a:lnTo>
                <a:lnTo>
                  <a:pt x="894" y="816"/>
                </a:lnTo>
                <a:lnTo>
                  <a:pt x="895" y="816"/>
                </a:lnTo>
                <a:lnTo>
                  <a:pt x="895" y="815"/>
                </a:lnTo>
                <a:lnTo>
                  <a:pt x="895" y="815"/>
                </a:lnTo>
                <a:lnTo>
                  <a:pt x="896" y="812"/>
                </a:lnTo>
                <a:lnTo>
                  <a:pt x="896" y="810"/>
                </a:lnTo>
                <a:lnTo>
                  <a:pt x="896" y="809"/>
                </a:lnTo>
                <a:lnTo>
                  <a:pt x="897" y="809"/>
                </a:lnTo>
                <a:lnTo>
                  <a:pt x="897" y="809"/>
                </a:lnTo>
                <a:lnTo>
                  <a:pt x="898" y="809"/>
                </a:lnTo>
                <a:lnTo>
                  <a:pt x="898" y="810"/>
                </a:lnTo>
                <a:lnTo>
                  <a:pt x="898" y="809"/>
                </a:lnTo>
                <a:lnTo>
                  <a:pt x="900" y="809"/>
                </a:lnTo>
                <a:lnTo>
                  <a:pt x="900" y="807"/>
                </a:lnTo>
                <a:lnTo>
                  <a:pt x="900" y="804"/>
                </a:lnTo>
                <a:lnTo>
                  <a:pt x="901" y="805"/>
                </a:lnTo>
                <a:lnTo>
                  <a:pt x="901" y="803"/>
                </a:lnTo>
                <a:lnTo>
                  <a:pt x="901" y="802"/>
                </a:lnTo>
                <a:lnTo>
                  <a:pt x="902" y="801"/>
                </a:lnTo>
                <a:lnTo>
                  <a:pt x="902" y="798"/>
                </a:lnTo>
                <a:lnTo>
                  <a:pt x="903" y="795"/>
                </a:lnTo>
                <a:lnTo>
                  <a:pt x="903" y="794"/>
                </a:lnTo>
                <a:lnTo>
                  <a:pt x="903" y="794"/>
                </a:lnTo>
                <a:lnTo>
                  <a:pt x="904" y="793"/>
                </a:lnTo>
                <a:lnTo>
                  <a:pt x="904" y="792"/>
                </a:lnTo>
                <a:lnTo>
                  <a:pt x="904" y="792"/>
                </a:lnTo>
                <a:lnTo>
                  <a:pt x="905" y="793"/>
                </a:lnTo>
                <a:lnTo>
                  <a:pt x="905" y="789"/>
                </a:lnTo>
                <a:lnTo>
                  <a:pt x="905" y="791"/>
                </a:lnTo>
                <a:lnTo>
                  <a:pt x="906" y="789"/>
                </a:lnTo>
                <a:lnTo>
                  <a:pt x="906" y="791"/>
                </a:lnTo>
                <a:lnTo>
                  <a:pt x="907" y="789"/>
                </a:lnTo>
                <a:lnTo>
                  <a:pt x="907" y="788"/>
                </a:lnTo>
                <a:lnTo>
                  <a:pt x="907" y="791"/>
                </a:lnTo>
                <a:lnTo>
                  <a:pt x="909" y="791"/>
                </a:lnTo>
                <a:lnTo>
                  <a:pt x="909" y="786"/>
                </a:lnTo>
                <a:lnTo>
                  <a:pt x="909" y="786"/>
                </a:lnTo>
                <a:lnTo>
                  <a:pt x="910" y="786"/>
                </a:lnTo>
                <a:lnTo>
                  <a:pt x="910" y="787"/>
                </a:lnTo>
                <a:lnTo>
                  <a:pt x="910" y="787"/>
                </a:lnTo>
                <a:lnTo>
                  <a:pt x="911" y="787"/>
                </a:lnTo>
                <a:lnTo>
                  <a:pt x="911" y="787"/>
                </a:lnTo>
                <a:lnTo>
                  <a:pt x="912" y="787"/>
                </a:lnTo>
                <a:lnTo>
                  <a:pt x="912" y="787"/>
                </a:lnTo>
                <a:lnTo>
                  <a:pt x="912" y="786"/>
                </a:lnTo>
                <a:lnTo>
                  <a:pt x="913" y="786"/>
                </a:lnTo>
                <a:lnTo>
                  <a:pt x="913" y="785"/>
                </a:lnTo>
                <a:lnTo>
                  <a:pt x="913" y="785"/>
                </a:lnTo>
                <a:lnTo>
                  <a:pt x="914" y="784"/>
                </a:lnTo>
                <a:lnTo>
                  <a:pt x="914" y="783"/>
                </a:lnTo>
                <a:lnTo>
                  <a:pt x="914" y="782"/>
                </a:lnTo>
                <a:lnTo>
                  <a:pt x="915" y="782"/>
                </a:lnTo>
                <a:lnTo>
                  <a:pt x="915" y="779"/>
                </a:lnTo>
                <a:lnTo>
                  <a:pt x="916" y="779"/>
                </a:lnTo>
                <a:lnTo>
                  <a:pt x="916" y="778"/>
                </a:lnTo>
                <a:lnTo>
                  <a:pt x="916" y="779"/>
                </a:lnTo>
                <a:lnTo>
                  <a:pt x="918" y="777"/>
                </a:lnTo>
                <a:lnTo>
                  <a:pt x="918" y="773"/>
                </a:lnTo>
                <a:lnTo>
                  <a:pt x="918" y="771"/>
                </a:lnTo>
                <a:lnTo>
                  <a:pt x="919" y="769"/>
                </a:lnTo>
                <a:lnTo>
                  <a:pt x="919" y="770"/>
                </a:lnTo>
                <a:lnTo>
                  <a:pt x="919" y="769"/>
                </a:lnTo>
                <a:lnTo>
                  <a:pt x="920" y="770"/>
                </a:lnTo>
                <a:lnTo>
                  <a:pt x="920" y="768"/>
                </a:lnTo>
                <a:lnTo>
                  <a:pt x="921" y="766"/>
                </a:lnTo>
                <a:lnTo>
                  <a:pt x="921" y="765"/>
                </a:lnTo>
                <a:lnTo>
                  <a:pt x="921" y="767"/>
                </a:lnTo>
                <a:lnTo>
                  <a:pt x="922" y="770"/>
                </a:lnTo>
                <a:lnTo>
                  <a:pt x="922" y="771"/>
                </a:lnTo>
                <a:lnTo>
                  <a:pt x="922" y="773"/>
                </a:lnTo>
                <a:lnTo>
                  <a:pt x="923" y="773"/>
                </a:lnTo>
                <a:lnTo>
                  <a:pt x="923" y="771"/>
                </a:lnTo>
                <a:lnTo>
                  <a:pt x="923" y="769"/>
                </a:lnTo>
                <a:lnTo>
                  <a:pt x="924" y="766"/>
                </a:lnTo>
                <a:lnTo>
                  <a:pt x="924" y="764"/>
                </a:lnTo>
                <a:lnTo>
                  <a:pt x="925" y="760"/>
                </a:lnTo>
                <a:lnTo>
                  <a:pt x="925" y="758"/>
                </a:lnTo>
                <a:lnTo>
                  <a:pt x="925" y="757"/>
                </a:lnTo>
                <a:lnTo>
                  <a:pt x="927" y="757"/>
                </a:lnTo>
                <a:lnTo>
                  <a:pt x="927" y="760"/>
                </a:lnTo>
                <a:lnTo>
                  <a:pt x="927" y="762"/>
                </a:lnTo>
                <a:lnTo>
                  <a:pt x="928" y="761"/>
                </a:lnTo>
                <a:lnTo>
                  <a:pt x="928" y="760"/>
                </a:lnTo>
                <a:lnTo>
                  <a:pt x="928" y="757"/>
                </a:lnTo>
                <a:lnTo>
                  <a:pt x="929" y="757"/>
                </a:lnTo>
                <a:lnTo>
                  <a:pt x="929" y="758"/>
                </a:lnTo>
                <a:lnTo>
                  <a:pt x="930" y="756"/>
                </a:lnTo>
                <a:lnTo>
                  <a:pt x="930" y="755"/>
                </a:lnTo>
                <a:lnTo>
                  <a:pt x="930" y="756"/>
                </a:lnTo>
                <a:lnTo>
                  <a:pt x="931" y="756"/>
                </a:lnTo>
                <a:lnTo>
                  <a:pt x="931" y="752"/>
                </a:lnTo>
                <a:lnTo>
                  <a:pt x="931" y="752"/>
                </a:lnTo>
                <a:lnTo>
                  <a:pt x="932" y="751"/>
                </a:lnTo>
                <a:lnTo>
                  <a:pt x="932" y="752"/>
                </a:lnTo>
                <a:lnTo>
                  <a:pt x="932" y="752"/>
                </a:lnTo>
                <a:lnTo>
                  <a:pt x="933" y="752"/>
                </a:lnTo>
                <a:lnTo>
                  <a:pt x="933" y="753"/>
                </a:lnTo>
                <a:lnTo>
                  <a:pt x="934" y="753"/>
                </a:lnTo>
                <a:lnTo>
                  <a:pt x="934" y="752"/>
                </a:lnTo>
                <a:lnTo>
                  <a:pt x="934" y="750"/>
                </a:lnTo>
                <a:lnTo>
                  <a:pt x="936" y="751"/>
                </a:lnTo>
                <a:lnTo>
                  <a:pt x="936" y="750"/>
                </a:lnTo>
                <a:lnTo>
                  <a:pt x="936" y="749"/>
                </a:lnTo>
                <a:lnTo>
                  <a:pt x="937" y="749"/>
                </a:lnTo>
                <a:lnTo>
                  <a:pt x="937" y="749"/>
                </a:lnTo>
                <a:lnTo>
                  <a:pt x="937" y="749"/>
                </a:lnTo>
                <a:lnTo>
                  <a:pt x="938" y="748"/>
                </a:lnTo>
                <a:lnTo>
                  <a:pt x="938" y="748"/>
                </a:lnTo>
                <a:lnTo>
                  <a:pt x="939" y="746"/>
                </a:lnTo>
                <a:lnTo>
                  <a:pt x="939" y="744"/>
                </a:lnTo>
                <a:lnTo>
                  <a:pt x="939" y="744"/>
                </a:lnTo>
                <a:lnTo>
                  <a:pt x="940" y="747"/>
                </a:lnTo>
                <a:lnTo>
                  <a:pt x="940" y="744"/>
                </a:lnTo>
                <a:lnTo>
                  <a:pt x="940" y="743"/>
                </a:lnTo>
                <a:lnTo>
                  <a:pt x="941" y="742"/>
                </a:lnTo>
                <a:lnTo>
                  <a:pt x="941" y="743"/>
                </a:lnTo>
                <a:lnTo>
                  <a:pt x="942" y="742"/>
                </a:lnTo>
                <a:lnTo>
                  <a:pt x="942" y="744"/>
                </a:lnTo>
                <a:lnTo>
                  <a:pt x="942" y="743"/>
                </a:lnTo>
                <a:lnTo>
                  <a:pt x="943" y="744"/>
                </a:lnTo>
                <a:lnTo>
                  <a:pt x="943" y="744"/>
                </a:lnTo>
                <a:lnTo>
                  <a:pt x="943" y="743"/>
                </a:lnTo>
                <a:lnTo>
                  <a:pt x="945" y="742"/>
                </a:lnTo>
                <a:lnTo>
                  <a:pt x="945" y="741"/>
                </a:lnTo>
                <a:lnTo>
                  <a:pt x="945" y="741"/>
                </a:lnTo>
                <a:lnTo>
                  <a:pt x="946" y="740"/>
                </a:lnTo>
                <a:lnTo>
                  <a:pt x="946" y="740"/>
                </a:lnTo>
                <a:lnTo>
                  <a:pt x="947" y="738"/>
                </a:lnTo>
                <a:lnTo>
                  <a:pt x="947" y="737"/>
                </a:lnTo>
                <a:lnTo>
                  <a:pt x="947" y="736"/>
                </a:lnTo>
                <a:lnTo>
                  <a:pt x="948" y="736"/>
                </a:lnTo>
                <a:lnTo>
                  <a:pt x="948" y="737"/>
                </a:lnTo>
                <a:lnTo>
                  <a:pt x="948" y="736"/>
                </a:lnTo>
                <a:lnTo>
                  <a:pt x="949" y="732"/>
                </a:lnTo>
                <a:lnTo>
                  <a:pt x="949" y="733"/>
                </a:lnTo>
                <a:lnTo>
                  <a:pt x="949" y="732"/>
                </a:lnTo>
                <a:lnTo>
                  <a:pt x="950" y="732"/>
                </a:lnTo>
                <a:lnTo>
                  <a:pt x="950" y="731"/>
                </a:lnTo>
                <a:lnTo>
                  <a:pt x="951" y="731"/>
                </a:lnTo>
                <a:lnTo>
                  <a:pt x="951" y="732"/>
                </a:lnTo>
                <a:lnTo>
                  <a:pt x="951" y="731"/>
                </a:lnTo>
                <a:lnTo>
                  <a:pt x="952" y="731"/>
                </a:lnTo>
                <a:lnTo>
                  <a:pt x="952" y="729"/>
                </a:lnTo>
                <a:lnTo>
                  <a:pt x="952" y="725"/>
                </a:lnTo>
                <a:lnTo>
                  <a:pt x="954" y="724"/>
                </a:lnTo>
                <a:lnTo>
                  <a:pt x="954" y="724"/>
                </a:lnTo>
                <a:lnTo>
                  <a:pt x="954" y="723"/>
                </a:lnTo>
                <a:lnTo>
                  <a:pt x="955" y="723"/>
                </a:lnTo>
                <a:lnTo>
                  <a:pt x="955" y="723"/>
                </a:lnTo>
                <a:lnTo>
                  <a:pt x="956" y="722"/>
                </a:lnTo>
                <a:lnTo>
                  <a:pt x="956" y="722"/>
                </a:lnTo>
                <a:lnTo>
                  <a:pt x="956" y="722"/>
                </a:lnTo>
                <a:lnTo>
                  <a:pt x="957" y="723"/>
                </a:lnTo>
                <a:lnTo>
                  <a:pt x="957" y="723"/>
                </a:lnTo>
                <a:lnTo>
                  <a:pt x="957" y="723"/>
                </a:lnTo>
                <a:lnTo>
                  <a:pt x="958" y="723"/>
                </a:lnTo>
                <a:lnTo>
                  <a:pt x="958" y="723"/>
                </a:lnTo>
                <a:lnTo>
                  <a:pt x="958" y="723"/>
                </a:lnTo>
                <a:lnTo>
                  <a:pt x="959" y="723"/>
                </a:lnTo>
                <a:lnTo>
                  <a:pt x="959" y="723"/>
                </a:lnTo>
                <a:lnTo>
                  <a:pt x="960" y="724"/>
                </a:lnTo>
                <a:lnTo>
                  <a:pt x="960" y="724"/>
                </a:lnTo>
                <a:lnTo>
                  <a:pt x="960" y="723"/>
                </a:lnTo>
                <a:lnTo>
                  <a:pt x="961" y="721"/>
                </a:lnTo>
                <a:lnTo>
                  <a:pt x="961" y="723"/>
                </a:lnTo>
                <a:lnTo>
                  <a:pt x="961" y="722"/>
                </a:lnTo>
                <a:lnTo>
                  <a:pt x="963" y="721"/>
                </a:lnTo>
                <a:lnTo>
                  <a:pt x="963" y="718"/>
                </a:lnTo>
                <a:lnTo>
                  <a:pt x="963" y="719"/>
                </a:lnTo>
                <a:lnTo>
                  <a:pt x="964" y="718"/>
                </a:lnTo>
                <a:lnTo>
                  <a:pt x="964" y="716"/>
                </a:lnTo>
                <a:lnTo>
                  <a:pt x="965" y="715"/>
                </a:lnTo>
                <a:lnTo>
                  <a:pt x="965" y="715"/>
                </a:lnTo>
                <a:lnTo>
                  <a:pt x="965" y="718"/>
                </a:lnTo>
                <a:lnTo>
                  <a:pt x="966" y="719"/>
                </a:lnTo>
                <a:lnTo>
                  <a:pt x="966" y="718"/>
                </a:lnTo>
                <a:lnTo>
                  <a:pt x="966" y="719"/>
                </a:lnTo>
                <a:lnTo>
                  <a:pt x="967" y="721"/>
                </a:lnTo>
                <a:lnTo>
                  <a:pt x="967" y="721"/>
                </a:lnTo>
                <a:lnTo>
                  <a:pt x="967" y="722"/>
                </a:lnTo>
                <a:lnTo>
                  <a:pt x="968" y="721"/>
                </a:lnTo>
                <a:lnTo>
                  <a:pt x="968" y="721"/>
                </a:lnTo>
                <a:lnTo>
                  <a:pt x="969" y="719"/>
                </a:lnTo>
                <a:lnTo>
                  <a:pt x="969" y="718"/>
                </a:lnTo>
                <a:lnTo>
                  <a:pt x="969" y="718"/>
                </a:lnTo>
                <a:lnTo>
                  <a:pt x="970" y="716"/>
                </a:lnTo>
                <a:lnTo>
                  <a:pt x="970" y="714"/>
                </a:lnTo>
                <a:lnTo>
                  <a:pt x="970" y="713"/>
                </a:lnTo>
                <a:lnTo>
                  <a:pt x="972" y="711"/>
                </a:lnTo>
                <a:lnTo>
                  <a:pt x="972" y="711"/>
                </a:lnTo>
                <a:lnTo>
                  <a:pt x="972" y="710"/>
                </a:lnTo>
                <a:lnTo>
                  <a:pt x="973" y="709"/>
                </a:lnTo>
                <a:lnTo>
                  <a:pt x="973" y="707"/>
                </a:lnTo>
                <a:lnTo>
                  <a:pt x="974" y="709"/>
                </a:lnTo>
                <a:lnTo>
                  <a:pt x="974" y="709"/>
                </a:lnTo>
                <a:lnTo>
                  <a:pt x="974" y="709"/>
                </a:lnTo>
                <a:lnTo>
                  <a:pt x="975" y="706"/>
                </a:lnTo>
                <a:lnTo>
                  <a:pt x="975" y="706"/>
                </a:lnTo>
                <a:lnTo>
                  <a:pt x="975" y="707"/>
                </a:lnTo>
                <a:lnTo>
                  <a:pt x="976" y="706"/>
                </a:lnTo>
                <a:lnTo>
                  <a:pt x="976" y="706"/>
                </a:lnTo>
                <a:lnTo>
                  <a:pt x="976" y="706"/>
                </a:lnTo>
                <a:lnTo>
                  <a:pt x="977" y="705"/>
                </a:lnTo>
                <a:lnTo>
                  <a:pt x="977" y="705"/>
                </a:lnTo>
                <a:lnTo>
                  <a:pt x="978" y="706"/>
                </a:lnTo>
                <a:lnTo>
                  <a:pt x="978" y="705"/>
                </a:lnTo>
                <a:lnTo>
                  <a:pt x="978" y="704"/>
                </a:lnTo>
                <a:lnTo>
                  <a:pt x="979" y="704"/>
                </a:lnTo>
                <a:lnTo>
                  <a:pt x="979" y="703"/>
                </a:lnTo>
                <a:lnTo>
                  <a:pt x="979" y="703"/>
                </a:lnTo>
                <a:lnTo>
                  <a:pt x="981" y="703"/>
                </a:lnTo>
                <a:lnTo>
                  <a:pt x="981" y="701"/>
                </a:lnTo>
                <a:lnTo>
                  <a:pt x="982" y="702"/>
                </a:lnTo>
                <a:lnTo>
                  <a:pt x="982" y="701"/>
                </a:lnTo>
                <a:lnTo>
                  <a:pt x="982" y="701"/>
                </a:lnTo>
                <a:lnTo>
                  <a:pt x="983" y="702"/>
                </a:lnTo>
                <a:lnTo>
                  <a:pt x="983" y="700"/>
                </a:lnTo>
                <a:lnTo>
                  <a:pt x="983" y="700"/>
                </a:lnTo>
                <a:lnTo>
                  <a:pt x="984" y="700"/>
                </a:lnTo>
                <a:lnTo>
                  <a:pt x="984" y="697"/>
                </a:lnTo>
                <a:lnTo>
                  <a:pt x="984" y="697"/>
                </a:lnTo>
                <a:lnTo>
                  <a:pt x="985" y="696"/>
                </a:lnTo>
                <a:lnTo>
                  <a:pt x="985" y="694"/>
                </a:lnTo>
                <a:lnTo>
                  <a:pt x="986" y="694"/>
                </a:lnTo>
                <a:lnTo>
                  <a:pt x="986" y="695"/>
                </a:lnTo>
                <a:lnTo>
                  <a:pt x="986" y="694"/>
                </a:lnTo>
                <a:lnTo>
                  <a:pt x="987" y="694"/>
                </a:lnTo>
                <a:lnTo>
                  <a:pt x="987" y="695"/>
                </a:lnTo>
                <a:lnTo>
                  <a:pt x="987" y="695"/>
                </a:lnTo>
                <a:lnTo>
                  <a:pt x="988" y="693"/>
                </a:lnTo>
                <a:lnTo>
                  <a:pt x="988" y="692"/>
                </a:lnTo>
                <a:lnTo>
                  <a:pt x="988" y="691"/>
                </a:lnTo>
                <a:lnTo>
                  <a:pt x="990" y="688"/>
                </a:lnTo>
                <a:lnTo>
                  <a:pt x="990" y="688"/>
                </a:lnTo>
                <a:lnTo>
                  <a:pt x="991" y="687"/>
                </a:lnTo>
                <a:lnTo>
                  <a:pt x="991" y="687"/>
                </a:lnTo>
                <a:lnTo>
                  <a:pt x="991" y="687"/>
                </a:lnTo>
                <a:lnTo>
                  <a:pt x="992" y="687"/>
                </a:lnTo>
                <a:lnTo>
                  <a:pt x="992" y="687"/>
                </a:lnTo>
                <a:lnTo>
                  <a:pt x="992" y="687"/>
                </a:lnTo>
                <a:lnTo>
                  <a:pt x="993" y="686"/>
                </a:lnTo>
                <a:lnTo>
                  <a:pt x="993" y="689"/>
                </a:lnTo>
                <a:lnTo>
                  <a:pt x="993" y="689"/>
                </a:lnTo>
                <a:lnTo>
                  <a:pt x="994" y="691"/>
                </a:lnTo>
                <a:lnTo>
                  <a:pt x="994" y="691"/>
                </a:lnTo>
                <a:lnTo>
                  <a:pt x="995" y="692"/>
                </a:lnTo>
                <a:lnTo>
                  <a:pt x="995" y="689"/>
                </a:lnTo>
                <a:lnTo>
                  <a:pt x="995" y="691"/>
                </a:lnTo>
                <a:lnTo>
                  <a:pt x="996" y="692"/>
                </a:lnTo>
                <a:lnTo>
                  <a:pt x="996" y="691"/>
                </a:lnTo>
                <a:lnTo>
                  <a:pt x="996" y="691"/>
                </a:lnTo>
                <a:lnTo>
                  <a:pt x="997" y="691"/>
                </a:lnTo>
                <a:lnTo>
                  <a:pt x="997" y="689"/>
                </a:lnTo>
                <a:lnTo>
                  <a:pt x="997" y="687"/>
                </a:lnTo>
                <a:lnTo>
                  <a:pt x="999" y="685"/>
                </a:lnTo>
                <a:lnTo>
                  <a:pt x="999" y="686"/>
                </a:lnTo>
                <a:lnTo>
                  <a:pt x="1000" y="687"/>
                </a:lnTo>
                <a:lnTo>
                  <a:pt x="1000" y="686"/>
                </a:lnTo>
                <a:lnTo>
                  <a:pt x="1000" y="685"/>
                </a:lnTo>
                <a:lnTo>
                  <a:pt x="1001" y="683"/>
                </a:lnTo>
                <a:lnTo>
                  <a:pt x="1001" y="680"/>
                </a:lnTo>
                <a:lnTo>
                  <a:pt x="1001" y="679"/>
                </a:lnTo>
                <a:lnTo>
                  <a:pt x="1002" y="680"/>
                </a:lnTo>
                <a:lnTo>
                  <a:pt x="1002" y="678"/>
                </a:lnTo>
                <a:lnTo>
                  <a:pt x="1002" y="677"/>
                </a:lnTo>
                <a:lnTo>
                  <a:pt x="1003" y="676"/>
                </a:lnTo>
                <a:lnTo>
                  <a:pt x="1003" y="677"/>
                </a:lnTo>
                <a:lnTo>
                  <a:pt x="1004" y="677"/>
                </a:lnTo>
                <a:lnTo>
                  <a:pt x="1004" y="678"/>
                </a:lnTo>
                <a:lnTo>
                  <a:pt x="1004" y="679"/>
                </a:lnTo>
                <a:lnTo>
                  <a:pt x="1005" y="677"/>
                </a:lnTo>
                <a:lnTo>
                  <a:pt x="1005" y="678"/>
                </a:lnTo>
                <a:lnTo>
                  <a:pt x="1005" y="678"/>
                </a:lnTo>
                <a:lnTo>
                  <a:pt x="1006" y="678"/>
                </a:lnTo>
                <a:lnTo>
                  <a:pt x="1006" y="677"/>
                </a:lnTo>
                <a:lnTo>
                  <a:pt x="1006" y="674"/>
                </a:lnTo>
                <a:lnTo>
                  <a:pt x="1008" y="674"/>
                </a:lnTo>
                <a:lnTo>
                  <a:pt x="1008" y="671"/>
                </a:lnTo>
                <a:lnTo>
                  <a:pt x="1009" y="674"/>
                </a:lnTo>
                <a:lnTo>
                  <a:pt x="1009" y="676"/>
                </a:lnTo>
                <a:lnTo>
                  <a:pt x="1009" y="677"/>
                </a:lnTo>
                <a:lnTo>
                  <a:pt x="1010" y="676"/>
                </a:lnTo>
                <a:lnTo>
                  <a:pt x="1010" y="675"/>
                </a:lnTo>
                <a:lnTo>
                  <a:pt x="1010" y="675"/>
                </a:lnTo>
                <a:lnTo>
                  <a:pt x="1011" y="675"/>
                </a:lnTo>
                <a:lnTo>
                  <a:pt x="1011" y="675"/>
                </a:lnTo>
                <a:lnTo>
                  <a:pt x="1011" y="674"/>
                </a:lnTo>
                <a:lnTo>
                  <a:pt x="1012" y="674"/>
                </a:lnTo>
                <a:lnTo>
                  <a:pt x="1012" y="674"/>
                </a:lnTo>
                <a:lnTo>
                  <a:pt x="1013" y="675"/>
                </a:lnTo>
                <a:lnTo>
                  <a:pt x="1013" y="675"/>
                </a:lnTo>
                <a:lnTo>
                  <a:pt x="1013" y="674"/>
                </a:lnTo>
                <a:lnTo>
                  <a:pt x="1014" y="670"/>
                </a:lnTo>
                <a:lnTo>
                  <a:pt x="1014" y="670"/>
                </a:lnTo>
                <a:lnTo>
                  <a:pt x="1014" y="670"/>
                </a:lnTo>
                <a:lnTo>
                  <a:pt x="1015" y="671"/>
                </a:lnTo>
                <a:lnTo>
                  <a:pt x="1015" y="670"/>
                </a:lnTo>
                <a:lnTo>
                  <a:pt x="1015" y="670"/>
                </a:lnTo>
                <a:lnTo>
                  <a:pt x="1017" y="670"/>
                </a:lnTo>
                <a:lnTo>
                  <a:pt x="1017" y="669"/>
                </a:lnTo>
                <a:lnTo>
                  <a:pt x="1018" y="669"/>
                </a:lnTo>
                <a:lnTo>
                  <a:pt x="1018" y="670"/>
                </a:lnTo>
                <a:lnTo>
                  <a:pt x="1018" y="668"/>
                </a:lnTo>
                <a:lnTo>
                  <a:pt x="1019" y="667"/>
                </a:lnTo>
                <a:lnTo>
                  <a:pt x="1019" y="666"/>
                </a:lnTo>
                <a:lnTo>
                  <a:pt x="1019" y="667"/>
                </a:lnTo>
                <a:lnTo>
                  <a:pt x="1020" y="666"/>
                </a:lnTo>
                <a:lnTo>
                  <a:pt x="1020" y="666"/>
                </a:lnTo>
                <a:lnTo>
                  <a:pt x="1020" y="666"/>
                </a:lnTo>
                <a:lnTo>
                  <a:pt x="1021" y="665"/>
                </a:lnTo>
                <a:lnTo>
                  <a:pt x="1021" y="667"/>
                </a:lnTo>
                <a:lnTo>
                  <a:pt x="1022" y="666"/>
                </a:lnTo>
                <a:lnTo>
                  <a:pt x="1022" y="667"/>
                </a:lnTo>
                <a:lnTo>
                  <a:pt x="1022" y="666"/>
                </a:lnTo>
                <a:lnTo>
                  <a:pt x="1023" y="666"/>
                </a:lnTo>
                <a:lnTo>
                  <a:pt x="1023" y="667"/>
                </a:lnTo>
                <a:lnTo>
                  <a:pt x="1023" y="667"/>
                </a:lnTo>
                <a:lnTo>
                  <a:pt x="1024" y="667"/>
                </a:lnTo>
                <a:lnTo>
                  <a:pt x="1024" y="668"/>
                </a:lnTo>
                <a:lnTo>
                  <a:pt x="1026" y="669"/>
                </a:lnTo>
                <a:lnTo>
                  <a:pt x="1026" y="669"/>
                </a:lnTo>
                <a:lnTo>
                  <a:pt x="1026" y="669"/>
                </a:lnTo>
                <a:lnTo>
                  <a:pt x="1027" y="670"/>
                </a:lnTo>
                <a:lnTo>
                  <a:pt x="1027" y="670"/>
                </a:lnTo>
                <a:lnTo>
                  <a:pt x="1027" y="670"/>
                </a:lnTo>
                <a:lnTo>
                  <a:pt x="1028" y="669"/>
                </a:lnTo>
                <a:lnTo>
                  <a:pt x="1028" y="668"/>
                </a:lnTo>
                <a:lnTo>
                  <a:pt x="1028" y="669"/>
                </a:lnTo>
                <a:lnTo>
                  <a:pt x="1029" y="670"/>
                </a:lnTo>
                <a:lnTo>
                  <a:pt x="1029" y="668"/>
                </a:lnTo>
                <a:lnTo>
                  <a:pt x="1030" y="667"/>
                </a:lnTo>
                <a:lnTo>
                  <a:pt x="1030" y="666"/>
                </a:lnTo>
                <a:lnTo>
                  <a:pt x="1030" y="665"/>
                </a:lnTo>
                <a:lnTo>
                  <a:pt x="1031" y="666"/>
                </a:lnTo>
                <a:lnTo>
                  <a:pt x="1031" y="666"/>
                </a:lnTo>
                <a:lnTo>
                  <a:pt x="1031" y="666"/>
                </a:lnTo>
                <a:lnTo>
                  <a:pt x="1032" y="666"/>
                </a:lnTo>
                <a:lnTo>
                  <a:pt x="1032" y="666"/>
                </a:lnTo>
                <a:lnTo>
                  <a:pt x="1032" y="665"/>
                </a:lnTo>
                <a:lnTo>
                  <a:pt x="1033" y="664"/>
                </a:lnTo>
                <a:lnTo>
                  <a:pt x="1033" y="662"/>
                </a:lnTo>
                <a:lnTo>
                  <a:pt x="1034" y="662"/>
                </a:lnTo>
                <a:lnTo>
                  <a:pt x="1034" y="661"/>
                </a:lnTo>
                <a:lnTo>
                  <a:pt x="1034" y="660"/>
                </a:lnTo>
                <a:lnTo>
                  <a:pt x="1036" y="661"/>
                </a:lnTo>
                <a:lnTo>
                  <a:pt x="1036" y="661"/>
                </a:lnTo>
                <a:lnTo>
                  <a:pt x="1036" y="660"/>
                </a:lnTo>
                <a:lnTo>
                  <a:pt x="1037" y="659"/>
                </a:lnTo>
                <a:lnTo>
                  <a:pt x="1037" y="659"/>
                </a:lnTo>
                <a:lnTo>
                  <a:pt x="1037" y="658"/>
                </a:lnTo>
                <a:lnTo>
                  <a:pt x="1038" y="659"/>
                </a:lnTo>
                <a:lnTo>
                  <a:pt x="1038" y="659"/>
                </a:lnTo>
                <a:lnTo>
                  <a:pt x="1039" y="660"/>
                </a:lnTo>
                <a:lnTo>
                  <a:pt x="1039" y="661"/>
                </a:lnTo>
                <a:lnTo>
                  <a:pt x="1039" y="661"/>
                </a:lnTo>
                <a:lnTo>
                  <a:pt x="1040" y="659"/>
                </a:lnTo>
                <a:lnTo>
                  <a:pt x="1040" y="661"/>
                </a:lnTo>
                <a:lnTo>
                  <a:pt x="1040" y="662"/>
                </a:lnTo>
                <a:lnTo>
                  <a:pt x="1041" y="664"/>
                </a:lnTo>
                <a:lnTo>
                  <a:pt x="1041" y="667"/>
                </a:lnTo>
                <a:lnTo>
                  <a:pt x="1041" y="668"/>
                </a:lnTo>
                <a:lnTo>
                  <a:pt x="1042" y="668"/>
                </a:lnTo>
                <a:lnTo>
                  <a:pt x="1042" y="668"/>
                </a:lnTo>
                <a:lnTo>
                  <a:pt x="1043" y="668"/>
                </a:lnTo>
                <a:lnTo>
                  <a:pt x="1043" y="667"/>
                </a:lnTo>
                <a:lnTo>
                  <a:pt x="1043" y="666"/>
                </a:lnTo>
                <a:lnTo>
                  <a:pt x="1045" y="662"/>
                </a:lnTo>
                <a:lnTo>
                  <a:pt x="1045" y="661"/>
                </a:lnTo>
                <a:lnTo>
                  <a:pt x="1045" y="662"/>
                </a:lnTo>
                <a:lnTo>
                  <a:pt x="1046" y="660"/>
                </a:lnTo>
                <a:lnTo>
                  <a:pt x="1046" y="658"/>
                </a:lnTo>
                <a:lnTo>
                  <a:pt x="1046" y="659"/>
                </a:lnTo>
                <a:lnTo>
                  <a:pt x="1047" y="658"/>
                </a:lnTo>
                <a:lnTo>
                  <a:pt x="1047" y="659"/>
                </a:lnTo>
                <a:lnTo>
                  <a:pt x="1048" y="659"/>
                </a:lnTo>
                <a:lnTo>
                  <a:pt x="1048" y="659"/>
                </a:lnTo>
                <a:lnTo>
                  <a:pt x="1048" y="660"/>
                </a:lnTo>
                <a:lnTo>
                  <a:pt x="1049" y="659"/>
                </a:lnTo>
                <a:lnTo>
                  <a:pt x="1049" y="658"/>
                </a:lnTo>
                <a:lnTo>
                  <a:pt x="1049" y="657"/>
                </a:lnTo>
                <a:lnTo>
                  <a:pt x="1050" y="655"/>
                </a:lnTo>
                <a:lnTo>
                  <a:pt x="1050" y="657"/>
                </a:lnTo>
                <a:lnTo>
                  <a:pt x="1050" y="658"/>
                </a:lnTo>
                <a:lnTo>
                  <a:pt x="1051" y="659"/>
                </a:lnTo>
                <a:lnTo>
                  <a:pt x="1051" y="660"/>
                </a:lnTo>
                <a:lnTo>
                  <a:pt x="1052" y="660"/>
                </a:lnTo>
                <a:lnTo>
                  <a:pt x="1052" y="660"/>
                </a:lnTo>
                <a:lnTo>
                  <a:pt x="1052" y="659"/>
                </a:lnTo>
                <a:lnTo>
                  <a:pt x="1054" y="658"/>
                </a:lnTo>
                <a:lnTo>
                  <a:pt x="1054" y="657"/>
                </a:lnTo>
                <a:lnTo>
                  <a:pt x="1054" y="655"/>
                </a:lnTo>
                <a:lnTo>
                  <a:pt x="1055" y="655"/>
                </a:lnTo>
                <a:lnTo>
                  <a:pt x="1055" y="655"/>
                </a:lnTo>
                <a:lnTo>
                  <a:pt x="1055" y="655"/>
                </a:lnTo>
                <a:lnTo>
                  <a:pt x="1056" y="656"/>
                </a:lnTo>
                <a:lnTo>
                  <a:pt x="1056" y="653"/>
                </a:lnTo>
                <a:lnTo>
                  <a:pt x="1057" y="655"/>
                </a:lnTo>
                <a:lnTo>
                  <a:pt x="1057" y="653"/>
                </a:lnTo>
                <a:lnTo>
                  <a:pt x="1057" y="652"/>
                </a:lnTo>
                <a:lnTo>
                  <a:pt x="1058" y="652"/>
                </a:lnTo>
                <a:lnTo>
                  <a:pt x="1058" y="652"/>
                </a:lnTo>
                <a:lnTo>
                  <a:pt x="1058" y="651"/>
                </a:lnTo>
                <a:lnTo>
                  <a:pt x="1059" y="650"/>
                </a:lnTo>
                <a:lnTo>
                  <a:pt x="1059" y="650"/>
                </a:lnTo>
                <a:lnTo>
                  <a:pt x="1059" y="650"/>
                </a:lnTo>
                <a:lnTo>
                  <a:pt x="1060" y="649"/>
                </a:lnTo>
                <a:lnTo>
                  <a:pt x="1060" y="649"/>
                </a:lnTo>
                <a:lnTo>
                  <a:pt x="1061" y="649"/>
                </a:lnTo>
                <a:lnTo>
                  <a:pt x="1061" y="650"/>
                </a:lnTo>
                <a:lnTo>
                  <a:pt x="1061" y="651"/>
                </a:lnTo>
                <a:lnTo>
                  <a:pt x="1063" y="650"/>
                </a:lnTo>
                <a:lnTo>
                  <a:pt x="1063" y="648"/>
                </a:lnTo>
                <a:lnTo>
                  <a:pt x="1063" y="648"/>
                </a:lnTo>
                <a:lnTo>
                  <a:pt x="1064" y="650"/>
                </a:lnTo>
                <a:lnTo>
                  <a:pt x="1064" y="650"/>
                </a:lnTo>
                <a:lnTo>
                  <a:pt x="1064" y="648"/>
                </a:lnTo>
                <a:lnTo>
                  <a:pt x="1065" y="645"/>
                </a:lnTo>
                <a:lnTo>
                  <a:pt x="1065" y="643"/>
                </a:lnTo>
                <a:lnTo>
                  <a:pt x="1066" y="642"/>
                </a:lnTo>
                <a:lnTo>
                  <a:pt x="1066" y="642"/>
                </a:lnTo>
                <a:lnTo>
                  <a:pt x="1066" y="640"/>
                </a:lnTo>
                <a:lnTo>
                  <a:pt x="1067" y="640"/>
                </a:lnTo>
                <a:lnTo>
                  <a:pt x="1067" y="640"/>
                </a:lnTo>
                <a:lnTo>
                  <a:pt x="1067" y="639"/>
                </a:lnTo>
                <a:lnTo>
                  <a:pt x="1068" y="640"/>
                </a:lnTo>
                <a:lnTo>
                  <a:pt x="1068" y="640"/>
                </a:lnTo>
                <a:lnTo>
                  <a:pt x="1069" y="639"/>
                </a:lnTo>
                <a:lnTo>
                  <a:pt x="1069" y="640"/>
                </a:lnTo>
                <a:lnTo>
                  <a:pt x="1069" y="640"/>
                </a:lnTo>
                <a:lnTo>
                  <a:pt x="1070" y="642"/>
                </a:lnTo>
                <a:lnTo>
                  <a:pt x="1070" y="640"/>
                </a:lnTo>
                <a:lnTo>
                  <a:pt x="1070" y="640"/>
                </a:lnTo>
                <a:lnTo>
                  <a:pt x="1072" y="642"/>
                </a:lnTo>
                <a:lnTo>
                  <a:pt x="1072" y="640"/>
                </a:lnTo>
                <a:lnTo>
                  <a:pt x="1072" y="640"/>
                </a:lnTo>
                <a:lnTo>
                  <a:pt x="1073" y="639"/>
                </a:lnTo>
                <a:lnTo>
                  <a:pt x="1073" y="639"/>
                </a:lnTo>
                <a:lnTo>
                  <a:pt x="1074" y="639"/>
                </a:lnTo>
                <a:lnTo>
                  <a:pt x="1074" y="640"/>
                </a:lnTo>
                <a:lnTo>
                  <a:pt x="1074" y="640"/>
                </a:lnTo>
                <a:lnTo>
                  <a:pt x="1075" y="641"/>
                </a:lnTo>
                <a:lnTo>
                  <a:pt x="1075" y="642"/>
                </a:lnTo>
                <a:lnTo>
                  <a:pt x="1075" y="643"/>
                </a:lnTo>
                <a:lnTo>
                  <a:pt x="1076" y="645"/>
                </a:lnTo>
                <a:lnTo>
                  <a:pt x="1076" y="646"/>
                </a:lnTo>
                <a:lnTo>
                  <a:pt x="1076" y="647"/>
                </a:lnTo>
                <a:lnTo>
                  <a:pt x="1077" y="647"/>
                </a:lnTo>
                <a:lnTo>
                  <a:pt x="1077" y="650"/>
                </a:lnTo>
                <a:lnTo>
                  <a:pt x="1078" y="650"/>
                </a:lnTo>
                <a:lnTo>
                  <a:pt x="1078" y="648"/>
                </a:lnTo>
                <a:lnTo>
                  <a:pt x="1078" y="647"/>
                </a:lnTo>
                <a:lnTo>
                  <a:pt x="1079" y="646"/>
                </a:lnTo>
                <a:lnTo>
                  <a:pt x="1079" y="645"/>
                </a:lnTo>
                <a:lnTo>
                  <a:pt x="1079" y="645"/>
                </a:lnTo>
                <a:lnTo>
                  <a:pt x="1081" y="642"/>
                </a:lnTo>
                <a:lnTo>
                  <a:pt x="1081" y="643"/>
                </a:lnTo>
                <a:lnTo>
                  <a:pt x="1081" y="642"/>
                </a:lnTo>
                <a:lnTo>
                  <a:pt x="1082" y="642"/>
                </a:lnTo>
                <a:lnTo>
                  <a:pt x="1082" y="640"/>
                </a:lnTo>
                <a:lnTo>
                  <a:pt x="1083" y="639"/>
                </a:lnTo>
                <a:lnTo>
                  <a:pt x="1083" y="639"/>
                </a:lnTo>
                <a:lnTo>
                  <a:pt x="1083" y="637"/>
                </a:lnTo>
                <a:lnTo>
                  <a:pt x="1084" y="636"/>
                </a:lnTo>
                <a:lnTo>
                  <a:pt x="1084" y="636"/>
                </a:lnTo>
                <a:lnTo>
                  <a:pt x="1084" y="634"/>
                </a:lnTo>
                <a:lnTo>
                  <a:pt x="1085" y="634"/>
                </a:lnTo>
                <a:lnTo>
                  <a:pt x="1085" y="634"/>
                </a:lnTo>
                <a:lnTo>
                  <a:pt x="1085" y="637"/>
                </a:lnTo>
                <a:lnTo>
                  <a:pt x="1086" y="636"/>
                </a:lnTo>
                <a:lnTo>
                  <a:pt x="1086" y="637"/>
                </a:lnTo>
                <a:lnTo>
                  <a:pt x="1087" y="640"/>
                </a:lnTo>
                <a:lnTo>
                  <a:pt x="1087" y="642"/>
                </a:lnTo>
                <a:lnTo>
                  <a:pt x="1087" y="642"/>
                </a:lnTo>
                <a:lnTo>
                  <a:pt x="1088" y="643"/>
                </a:lnTo>
                <a:lnTo>
                  <a:pt x="1088" y="645"/>
                </a:lnTo>
                <a:lnTo>
                  <a:pt x="1088" y="643"/>
                </a:lnTo>
                <a:lnTo>
                  <a:pt x="1090" y="640"/>
                </a:lnTo>
                <a:lnTo>
                  <a:pt x="1090" y="639"/>
                </a:lnTo>
                <a:lnTo>
                  <a:pt x="1090" y="638"/>
                </a:lnTo>
                <a:lnTo>
                  <a:pt x="1091" y="638"/>
                </a:lnTo>
                <a:lnTo>
                  <a:pt x="1091" y="638"/>
                </a:lnTo>
                <a:lnTo>
                  <a:pt x="1092" y="638"/>
                </a:lnTo>
                <a:lnTo>
                  <a:pt x="1092" y="638"/>
                </a:lnTo>
                <a:lnTo>
                  <a:pt x="1092" y="639"/>
                </a:lnTo>
                <a:lnTo>
                  <a:pt x="1093" y="638"/>
                </a:lnTo>
                <a:lnTo>
                  <a:pt x="1093" y="637"/>
                </a:lnTo>
                <a:lnTo>
                  <a:pt x="1093" y="637"/>
                </a:lnTo>
                <a:lnTo>
                  <a:pt x="1094" y="636"/>
                </a:lnTo>
                <a:lnTo>
                  <a:pt x="1094" y="637"/>
                </a:lnTo>
                <a:lnTo>
                  <a:pt x="1094" y="637"/>
                </a:lnTo>
                <a:lnTo>
                  <a:pt x="1095" y="639"/>
                </a:lnTo>
                <a:lnTo>
                  <a:pt x="1095" y="638"/>
                </a:lnTo>
                <a:lnTo>
                  <a:pt x="1096" y="638"/>
                </a:lnTo>
                <a:lnTo>
                  <a:pt x="1096" y="639"/>
                </a:lnTo>
                <a:lnTo>
                  <a:pt x="1096" y="639"/>
                </a:lnTo>
                <a:lnTo>
                  <a:pt x="1097" y="640"/>
                </a:lnTo>
                <a:lnTo>
                  <a:pt x="1097" y="640"/>
                </a:lnTo>
                <a:lnTo>
                  <a:pt x="1097" y="642"/>
                </a:lnTo>
                <a:lnTo>
                  <a:pt x="1099" y="641"/>
                </a:lnTo>
                <a:lnTo>
                  <a:pt x="1099" y="641"/>
                </a:lnTo>
                <a:lnTo>
                  <a:pt x="1099" y="641"/>
                </a:lnTo>
                <a:lnTo>
                  <a:pt x="1100" y="641"/>
                </a:lnTo>
                <a:lnTo>
                  <a:pt x="1100" y="640"/>
                </a:lnTo>
                <a:lnTo>
                  <a:pt x="1101" y="638"/>
                </a:lnTo>
                <a:lnTo>
                  <a:pt x="1101" y="638"/>
                </a:lnTo>
                <a:lnTo>
                  <a:pt x="1101" y="636"/>
                </a:lnTo>
                <a:lnTo>
                  <a:pt x="1102" y="636"/>
                </a:lnTo>
                <a:lnTo>
                  <a:pt x="1102" y="637"/>
                </a:lnTo>
                <a:lnTo>
                  <a:pt x="1102" y="637"/>
                </a:lnTo>
                <a:lnTo>
                  <a:pt x="1103" y="637"/>
                </a:lnTo>
                <a:lnTo>
                  <a:pt x="1103" y="637"/>
                </a:lnTo>
                <a:lnTo>
                  <a:pt x="1103" y="637"/>
                </a:lnTo>
                <a:lnTo>
                  <a:pt x="1104" y="638"/>
                </a:lnTo>
                <a:lnTo>
                  <a:pt x="1104" y="638"/>
                </a:lnTo>
                <a:lnTo>
                  <a:pt x="1105" y="637"/>
                </a:lnTo>
                <a:lnTo>
                  <a:pt x="1105" y="636"/>
                </a:lnTo>
                <a:lnTo>
                  <a:pt x="1105" y="637"/>
                </a:lnTo>
                <a:lnTo>
                  <a:pt x="1106" y="637"/>
                </a:lnTo>
                <a:lnTo>
                  <a:pt x="1106" y="638"/>
                </a:lnTo>
                <a:lnTo>
                  <a:pt x="1106" y="638"/>
                </a:lnTo>
                <a:lnTo>
                  <a:pt x="1108" y="639"/>
                </a:lnTo>
                <a:lnTo>
                  <a:pt x="1108" y="640"/>
                </a:lnTo>
                <a:lnTo>
                  <a:pt x="1108" y="640"/>
                </a:lnTo>
                <a:lnTo>
                  <a:pt x="1109" y="639"/>
                </a:lnTo>
                <a:lnTo>
                  <a:pt x="1109" y="639"/>
                </a:lnTo>
                <a:lnTo>
                  <a:pt x="1110" y="637"/>
                </a:lnTo>
                <a:lnTo>
                  <a:pt x="1110" y="637"/>
                </a:lnTo>
                <a:lnTo>
                  <a:pt x="1110" y="636"/>
                </a:lnTo>
                <a:lnTo>
                  <a:pt x="1111" y="636"/>
                </a:lnTo>
                <a:lnTo>
                  <a:pt x="1111" y="636"/>
                </a:lnTo>
                <a:lnTo>
                  <a:pt x="1111" y="634"/>
                </a:lnTo>
                <a:lnTo>
                  <a:pt x="1112" y="634"/>
                </a:lnTo>
                <a:lnTo>
                  <a:pt x="1112" y="633"/>
                </a:lnTo>
                <a:lnTo>
                  <a:pt x="1113" y="637"/>
                </a:lnTo>
                <a:lnTo>
                  <a:pt x="1113" y="636"/>
                </a:lnTo>
                <a:lnTo>
                  <a:pt x="1113" y="637"/>
                </a:lnTo>
                <a:lnTo>
                  <a:pt x="1114" y="637"/>
                </a:lnTo>
                <a:lnTo>
                  <a:pt x="1114" y="636"/>
                </a:lnTo>
                <a:lnTo>
                  <a:pt x="1114" y="636"/>
                </a:lnTo>
                <a:lnTo>
                  <a:pt x="1115" y="636"/>
                </a:lnTo>
                <a:lnTo>
                  <a:pt x="1115" y="636"/>
                </a:lnTo>
                <a:lnTo>
                  <a:pt x="1115" y="636"/>
                </a:lnTo>
                <a:lnTo>
                  <a:pt x="1117" y="634"/>
                </a:lnTo>
                <a:lnTo>
                  <a:pt x="1117" y="633"/>
                </a:lnTo>
                <a:lnTo>
                  <a:pt x="1118" y="634"/>
                </a:lnTo>
                <a:lnTo>
                  <a:pt x="1118" y="636"/>
                </a:lnTo>
                <a:lnTo>
                  <a:pt x="1118" y="636"/>
                </a:lnTo>
                <a:lnTo>
                  <a:pt x="1119" y="636"/>
                </a:lnTo>
                <a:lnTo>
                  <a:pt x="1119" y="636"/>
                </a:lnTo>
                <a:lnTo>
                  <a:pt x="1119" y="636"/>
                </a:lnTo>
                <a:lnTo>
                  <a:pt x="1120" y="634"/>
                </a:lnTo>
                <a:lnTo>
                  <a:pt x="1120" y="633"/>
                </a:lnTo>
                <a:lnTo>
                  <a:pt x="1120" y="634"/>
                </a:lnTo>
                <a:lnTo>
                  <a:pt x="1121" y="636"/>
                </a:lnTo>
                <a:lnTo>
                  <a:pt x="1121" y="636"/>
                </a:lnTo>
                <a:lnTo>
                  <a:pt x="1122" y="638"/>
                </a:lnTo>
                <a:lnTo>
                  <a:pt x="1122" y="639"/>
                </a:lnTo>
                <a:lnTo>
                  <a:pt x="1122" y="640"/>
                </a:lnTo>
                <a:lnTo>
                  <a:pt x="1123" y="642"/>
                </a:lnTo>
                <a:lnTo>
                  <a:pt x="1123" y="642"/>
                </a:lnTo>
                <a:lnTo>
                  <a:pt x="1123" y="643"/>
                </a:lnTo>
                <a:lnTo>
                  <a:pt x="1124" y="643"/>
                </a:lnTo>
                <a:lnTo>
                  <a:pt x="1124" y="645"/>
                </a:lnTo>
                <a:lnTo>
                  <a:pt x="1124" y="645"/>
                </a:lnTo>
                <a:lnTo>
                  <a:pt x="1126" y="643"/>
                </a:lnTo>
                <a:lnTo>
                  <a:pt x="1126" y="642"/>
                </a:lnTo>
                <a:lnTo>
                  <a:pt x="1127" y="642"/>
                </a:lnTo>
                <a:lnTo>
                  <a:pt x="1127" y="638"/>
                </a:lnTo>
                <a:lnTo>
                  <a:pt x="1127" y="638"/>
                </a:lnTo>
                <a:lnTo>
                  <a:pt x="1128" y="638"/>
                </a:lnTo>
                <a:lnTo>
                  <a:pt x="1128" y="634"/>
                </a:lnTo>
                <a:lnTo>
                  <a:pt x="1128" y="634"/>
                </a:lnTo>
                <a:lnTo>
                  <a:pt x="1129" y="633"/>
                </a:lnTo>
                <a:lnTo>
                  <a:pt x="1129" y="636"/>
                </a:lnTo>
                <a:lnTo>
                  <a:pt x="1129" y="639"/>
                </a:lnTo>
                <a:lnTo>
                  <a:pt x="1130" y="642"/>
                </a:lnTo>
                <a:lnTo>
                  <a:pt x="1130" y="643"/>
                </a:lnTo>
                <a:lnTo>
                  <a:pt x="1131" y="645"/>
                </a:lnTo>
                <a:lnTo>
                  <a:pt x="1131" y="643"/>
                </a:lnTo>
                <a:lnTo>
                  <a:pt x="1131" y="645"/>
                </a:lnTo>
                <a:lnTo>
                  <a:pt x="1132" y="642"/>
                </a:lnTo>
                <a:lnTo>
                  <a:pt x="1132" y="640"/>
                </a:lnTo>
                <a:lnTo>
                  <a:pt x="1132" y="640"/>
                </a:lnTo>
                <a:lnTo>
                  <a:pt x="1133" y="639"/>
                </a:lnTo>
                <a:lnTo>
                  <a:pt x="1133" y="636"/>
                </a:lnTo>
                <a:lnTo>
                  <a:pt x="1133" y="637"/>
                </a:lnTo>
                <a:lnTo>
                  <a:pt x="1135" y="637"/>
                </a:lnTo>
                <a:lnTo>
                  <a:pt x="1135" y="637"/>
                </a:lnTo>
                <a:lnTo>
                  <a:pt x="1136" y="636"/>
                </a:lnTo>
                <a:lnTo>
                  <a:pt x="1136" y="634"/>
                </a:lnTo>
                <a:lnTo>
                  <a:pt x="1136" y="637"/>
                </a:lnTo>
                <a:lnTo>
                  <a:pt x="1137" y="636"/>
                </a:lnTo>
                <a:lnTo>
                  <a:pt x="1137" y="634"/>
                </a:lnTo>
                <a:lnTo>
                  <a:pt x="1137" y="636"/>
                </a:lnTo>
                <a:lnTo>
                  <a:pt x="1138" y="638"/>
                </a:lnTo>
                <a:lnTo>
                  <a:pt x="1138" y="637"/>
                </a:lnTo>
                <a:lnTo>
                  <a:pt x="1138" y="638"/>
                </a:lnTo>
                <a:lnTo>
                  <a:pt x="1139" y="638"/>
                </a:lnTo>
                <a:lnTo>
                  <a:pt x="1139" y="639"/>
                </a:lnTo>
                <a:lnTo>
                  <a:pt x="1140" y="639"/>
                </a:lnTo>
                <a:lnTo>
                  <a:pt x="1140" y="639"/>
                </a:lnTo>
                <a:lnTo>
                  <a:pt x="1140" y="638"/>
                </a:lnTo>
                <a:lnTo>
                  <a:pt x="1141" y="639"/>
                </a:lnTo>
                <a:lnTo>
                  <a:pt x="1141" y="640"/>
                </a:lnTo>
                <a:lnTo>
                  <a:pt x="1141" y="642"/>
                </a:lnTo>
                <a:lnTo>
                  <a:pt x="1142" y="641"/>
                </a:lnTo>
                <a:lnTo>
                  <a:pt x="1142" y="640"/>
                </a:lnTo>
                <a:lnTo>
                  <a:pt x="1142" y="639"/>
                </a:lnTo>
                <a:lnTo>
                  <a:pt x="1144" y="640"/>
                </a:lnTo>
                <a:lnTo>
                  <a:pt x="1144" y="639"/>
                </a:lnTo>
                <a:lnTo>
                  <a:pt x="1145" y="639"/>
                </a:lnTo>
                <a:lnTo>
                  <a:pt x="1145" y="639"/>
                </a:lnTo>
                <a:lnTo>
                  <a:pt x="1145" y="639"/>
                </a:lnTo>
                <a:lnTo>
                  <a:pt x="1146" y="639"/>
                </a:lnTo>
                <a:lnTo>
                  <a:pt x="1146" y="642"/>
                </a:lnTo>
                <a:lnTo>
                  <a:pt x="1146" y="643"/>
                </a:lnTo>
                <a:lnTo>
                  <a:pt x="1147" y="642"/>
                </a:lnTo>
                <a:lnTo>
                  <a:pt x="1147" y="642"/>
                </a:lnTo>
                <a:lnTo>
                  <a:pt x="1147" y="641"/>
                </a:lnTo>
                <a:lnTo>
                  <a:pt x="1148" y="641"/>
                </a:lnTo>
                <a:lnTo>
                  <a:pt x="1148" y="640"/>
                </a:lnTo>
                <a:lnTo>
                  <a:pt x="1149" y="639"/>
                </a:lnTo>
                <a:lnTo>
                  <a:pt x="1149" y="638"/>
                </a:lnTo>
                <a:lnTo>
                  <a:pt x="1149" y="637"/>
                </a:lnTo>
                <a:lnTo>
                  <a:pt x="1150" y="637"/>
                </a:lnTo>
                <a:lnTo>
                  <a:pt x="1150" y="637"/>
                </a:lnTo>
                <a:lnTo>
                  <a:pt x="1150" y="636"/>
                </a:lnTo>
                <a:lnTo>
                  <a:pt x="1151" y="634"/>
                </a:lnTo>
                <a:lnTo>
                  <a:pt x="1151" y="636"/>
                </a:lnTo>
                <a:lnTo>
                  <a:pt x="1151" y="636"/>
                </a:lnTo>
                <a:lnTo>
                  <a:pt x="1153" y="634"/>
                </a:lnTo>
                <a:lnTo>
                  <a:pt x="1153" y="633"/>
                </a:lnTo>
                <a:lnTo>
                  <a:pt x="1154" y="637"/>
                </a:lnTo>
                <a:lnTo>
                  <a:pt x="1154" y="637"/>
                </a:lnTo>
                <a:lnTo>
                  <a:pt x="1154" y="637"/>
                </a:lnTo>
                <a:lnTo>
                  <a:pt x="1155" y="638"/>
                </a:lnTo>
                <a:lnTo>
                  <a:pt x="1155" y="640"/>
                </a:lnTo>
                <a:lnTo>
                  <a:pt x="1155" y="640"/>
                </a:lnTo>
                <a:lnTo>
                  <a:pt x="1156" y="639"/>
                </a:lnTo>
                <a:lnTo>
                  <a:pt x="1156" y="640"/>
                </a:lnTo>
                <a:lnTo>
                  <a:pt x="1157" y="641"/>
                </a:lnTo>
                <a:lnTo>
                  <a:pt x="1157" y="642"/>
                </a:lnTo>
                <a:lnTo>
                  <a:pt x="1157" y="645"/>
                </a:lnTo>
                <a:lnTo>
                  <a:pt x="1158" y="646"/>
                </a:lnTo>
                <a:lnTo>
                  <a:pt x="1158" y="645"/>
                </a:lnTo>
                <a:lnTo>
                  <a:pt x="1158" y="645"/>
                </a:lnTo>
                <a:lnTo>
                  <a:pt x="1159" y="645"/>
                </a:lnTo>
                <a:lnTo>
                  <a:pt x="1159" y="645"/>
                </a:lnTo>
                <a:lnTo>
                  <a:pt x="1159" y="645"/>
                </a:lnTo>
                <a:lnTo>
                  <a:pt x="1160" y="643"/>
                </a:lnTo>
                <a:lnTo>
                  <a:pt x="1160" y="645"/>
                </a:lnTo>
                <a:lnTo>
                  <a:pt x="1162" y="645"/>
                </a:lnTo>
                <a:lnTo>
                  <a:pt x="1162" y="645"/>
                </a:lnTo>
                <a:lnTo>
                  <a:pt x="1162" y="641"/>
                </a:lnTo>
                <a:lnTo>
                  <a:pt x="1163" y="640"/>
                </a:lnTo>
                <a:lnTo>
                  <a:pt x="1163" y="639"/>
                </a:lnTo>
                <a:lnTo>
                  <a:pt x="1163" y="637"/>
                </a:lnTo>
                <a:lnTo>
                  <a:pt x="1164" y="636"/>
                </a:lnTo>
                <a:lnTo>
                  <a:pt x="1164" y="634"/>
                </a:lnTo>
                <a:lnTo>
                  <a:pt x="1164" y="634"/>
                </a:lnTo>
                <a:lnTo>
                  <a:pt x="1165" y="636"/>
                </a:lnTo>
                <a:lnTo>
                  <a:pt x="1165" y="637"/>
                </a:lnTo>
                <a:lnTo>
                  <a:pt x="1166" y="636"/>
                </a:lnTo>
                <a:lnTo>
                  <a:pt x="1166" y="637"/>
                </a:lnTo>
                <a:lnTo>
                  <a:pt x="1166" y="636"/>
                </a:lnTo>
                <a:lnTo>
                  <a:pt x="1167" y="636"/>
                </a:lnTo>
                <a:lnTo>
                  <a:pt x="1167" y="637"/>
                </a:lnTo>
                <a:lnTo>
                  <a:pt x="1167" y="636"/>
                </a:lnTo>
                <a:lnTo>
                  <a:pt x="1168" y="638"/>
                </a:lnTo>
                <a:lnTo>
                  <a:pt x="1168" y="639"/>
                </a:lnTo>
                <a:lnTo>
                  <a:pt x="1168" y="638"/>
                </a:lnTo>
                <a:lnTo>
                  <a:pt x="1169" y="640"/>
                </a:lnTo>
                <a:lnTo>
                  <a:pt x="1169" y="642"/>
                </a:lnTo>
                <a:lnTo>
                  <a:pt x="1171" y="641"/>
                </a:lnTo>
                <a:lnTo>
                  <a:pt x="1171" y="640"/>
                </a:lnTo>
                <a:lnTo>
                  <a:pt x="1171" y="638"/>
                </a:lnTo>
                <a:lnTo>
                  <a:pt x="1172" y="636"/>
                </a:lnTo>
                <a:lnTo>
                  <a:pt x="1172" y="632"/>
                </a:lnTo>
                <a:lnTo>
                  <a:pt x="1172" y="632"/>
                </a:lnTo>
                <a:lnTo>
                  <a:pt x="1173" y="633"/>
                </a:lnTo>
                <a:lnTo>
                  <a:pt x="1173" y="634"/>
                </a:lnTo>
                <a:lnTo>
                  <a:pt x="1173" y="637"/>
                </a:lnTo>
                <a:lnTo>
                  <a:pt x="1174" y="636"/>
                </a:lnTo>
                <a:lnTo>
                  <a:pt x="1174" y="636"/>
                </a:lnTo>
                <a:lnTo>
                  <a:pt x="1175" y="637"/>
                </a:lnTo>
                <a:lnTo>
                  <a:pt x="1175" y="637"/>
                </a:lnTo>
                <a:lnTo>
                  <a:pt x="1175" y="639"/>
                </a:lnTo>
                <a:lnTo>
                  <a:pt x="1176" y="637"/>
                </a:lnTo>
                <a:lnTo>
                  <a:pt x="1176" y="637"/>
                </a:lnTo>
                <a:lnTo>
                  <a:pt x="1176" y="639"/>
                </a:lnTo>
                <a:lnTo>
                  <a:pt x="1177" y="638"/>
                </a:lnTo>
                <a:lnTo>
                  <a:pt x="1177" y="638"/>
                </a:lnTo>
                <a:lnTo>
                  <a:pt x="1177" y="639"/>
                </a:lnTo>
                <a:lnTo>
                  <a:pt x="1178" y="640"/>
                </a:lnTo>
                <a:lnTo>
                  <a:pt x="1178" y="640"/>
                </a:lnTo>
                <a:lnTo>
                  <a:pt x="1180" y="640"/>
                </a:lnTo>
                <a:lnTo>
                  <a:pt x="1180" y="642"/>
                </a:lnTo>
                <a:lnTo>
                  <a:pt x="1180" y="642"/>
                </a:lnTo>
                <a:lnTo>
                  <a:pt x="1181" y="640"/>
                </a:lnTo>
                <a:lnTo>
                  <a:pt x="1181" y="639"/>
                </a:lnTo>
                <a:lnTo>
                  <a:pt x="1181" y="639"/>
                </a:lnTo>
                <a:lnTo>
                  <a:pt x="1182" y="640"/>
                </a:lnTo>
                <a:lnTo>
                  <a:pt x="1182" y="638"/>
                </a:lnTo>
                <a:lnTo>
                  <a:pt x="1182" y="638"/>
                </a:lnTo>
                <a:lnTo>
                  <a:pt x="1183" y="638"/>
                </a:lnTo>
                <a:lnTo>
                  <a:pt x="1183" y="638"/>
                </a:lnTo>
                <a:lnTo>
                  <a:pt x="1184" y="637"/>
                </a:lnTo>
                <a:lnTo>
                  <a:pt x="1184" y="636"/>
                </a:lnTo>
                <a:lnTo>
                  <a:pt x="1184" y="636"/>
                </a:lnTo>
                <a:lnTo>
                  <a:pt x="1185" y="638"/>
                </a:lnTo>
                <a:lnTo>
                  <a:pt x="1185" y="637"/>
                </a:lnTo>
                <a:lnTo>
                  <a:pt x="1185" y="637"/>
                </a:lnTo>
                <a:lnTo>
                  <a:pt x="1186" y="638"/>
                </a:lnTo>
                <a:lnTo>
                  <a:pt x="1186" y="637"/>
                </a:lnTo>
                <a:lnTo>
                  <a:pt x="1186" y="634"/>
                </a:lnTo>
                <a:lnTo>
                  <a:pt x="1187" y="634"/>
                </a:lnTo>
                <a:lnTo>
                  <a:pt x="1187" y="636"/>
                </a:lnTo>
                <a:lnTo>
                  <a:pt x="1189" y="636"/>
                </a:lnTo>
                <a:lnTo>
                  <a:pt x="1189" y="636"/>
                </a:lnTo>
                <a:lnTo>
                  <a:pt x="1189" y="636"/>
                </a:lnTo>
                <a:lnTo>
                  <a:pt x="1190" y="637"/>
                </a:lnTo>
                <a:lnTo>
                  <a:pt x="1190" y="639"/>
                </a:lnTo>
                <a:lnTo>
                  <a:pt x="1190" y="642"/>
                </a:lnTo>
                <a:lnTo>
                  <a:pt x="1191" y="642"/>
                </a:lnTo>
                <a:lnTo>
                  <a:pt x="1191" y="640"/>
                </a:lnTo>
                <a:lnTo>
                  <a:pt x="1191" y="642"/>
                </a:lnTo>
                <a:lnTo>
                  <a:pt x="1192" y="640"/>
                </a:lnTo>
                <a:lnTo>
                  <a:pt x="1192" y="639"/>
                </a:lnTo>
                <a:lnTo>
                  <a:pt x="1193" y="640"/>
                </a:lnTo>
                <a:lnTo>
                  <a:pt x="1193" y="639"/>
                </a:lnTo>
                <a:lnTo>
                  <a:pt x="1193" y="639"/>
                </a:lnTo>
                <a:lnTo>
                  <a:pt x="1194" y="639"/>
                </a:lnTo>
                <a:lnTo>
                  <a:pt x="1194" y="637"/>
                </a:lnTo>
                <a:lnTo>
                  <a:pt x="1194" y="637"/>
                </a:lnTo>
                <a:lnTo>
                  <a:pt x="1195" y="637"/>
                </a:lnTo>
                <a:lnTo>
                  <a:pt x="1195" y="636"/>
                </a:lnTo>
                <a:lnTo>
                  <a:pt x="1195" y="637"/>
                </a:lnTo>
                <a:lnTo>
                  <a:pt x="1196" y="637"/>
                </a:lnTo>
                <a:lnTo>
                  <a:pt x="1196" y="636"/>
                </a:lnTo>
                <a:lnTo>
                  <a:pt x="1198" y="636"/>
                </a:lnTo>
                <a:lnTo>
                  <a:pt x="1198" y="636"/>
                </a:lnTo>
                <a:lnTo>
                  <a:pt x="1198" y="634"/>
                </a:lnTo>
                <a:lnTo>
                  <a:pt x="1199" y="631"/>
                </a:lnTo>
                <a:lnTo>
                  <a:pt x="1199" y="631"/>
                </a:lnTo>
                <a:lnTo>
                  <a:pt x="1199" y="630"/>
                </a:lnTo>
                <a:lnTo>
                  <a:pt x="1200" y="631"/>
                </a:lnTo>
                <a:lnTo>
                  <a:pt x="1200" y="631"/>
                </a:lnTo>
                <a:lnTo>
                  <a:pt x="1201" y="631"/>
                </a:lnTo>
                <a:lnTo>
                  <a:pt x="1201" y="631"/>
                </a:lnTo>
                <a:lnTo>
                  <a:pt x="1201" y="631"/>
                </a:lnTo>
                <a:lnTo>
                  <a:pt x="1202" y="633"/>
                </a:lnTo>
                <a:lnTo>
                  <a:pt x="1202" y="634"/>
                </a:lnTo>
                <a:lnTo>
                  <a:pt x="1202" y="636"/>
                </a:lnTo>
                <a:lnTo>
                  <a:pt x="1203" y="637"/>
                </a:lnTo>
                <a:lnTo>
                  <a:pt x="1203" y="637"/>
                </a:lnTo>
                <a:lnTo>
                  <a:pt x="1203" y="636"/>
                </a:lnTo>
                <a:lnTo>
                  <a:pt x="1204" y="637"/>
                </a:lnTo>
                <a:lnTo>
                  <a:pt x="1204" y="638"/>
                </a:lnTo>
                <a:lnTo>
                  <a:pt x="1205" y="638"/>
                </a:lnTo>
                <a:lnTo>
                  <a:pt x="1205" y="638"/>
                </a:lnTo>
                <a:lnTo>
                  <a:pt x="1205" y="637"/>
                </a:lnTo>
                <a:lnTo>
                  <a:pt x="1207" y="638"/>
                </a:lnTo>
                <a:lnTo>
                  <a:pt x="1207" y="639"/>
                </a:lnTo>
                <a:lnTo>
                  <a:pt x="1207" y="640"/>
                </a:lnTo>
                <a:lnTo>
                  <a:pt x="1208" y="639"/>
                </a:lnTo>
                <a:lnTo>
                  <a:pt x="1208" y="637"/>
                </a:lnTo>
                <a:lnTo>
                  <a:pt x="1208" y="634"/>
                </a:lnTo>
                <a:lnTo>
                  <a:pt x="1209" y="633"/>
                </a:lnTo>
                <a:lnTo>
                  <a:pt x="1209" y="631"/>
                </a:lnTo>
                <a:lnTo>
                  <a:pt x="1210" y="631"/>
                </a:lnTo>
                <a:lnTo>
                  <a:pt x="1210" y="630"/>
                </a:lnTo>
                <a:lnTo>
                  <a:pt x="1210" y="629"/>
                </a:lnTo>
                <a:lnTo>
                  <a:pt x="1211" y="629"/>
                </a:lnTo>
                <a:lnTo>
                  <a:pt x="1211" y="630"/>
                </a:lnTo>
                <a:lnTo>
                  <a:pt x="1211" y="631"/>
                </a:lnTo>
                <a:lnTo>
                  <a:pt x="1212" y="631"/>
                </a:lnTo>
                <a:lnTo>
                  <a:pt x="1212" y="631"/>
                </a:lnTo>
                <a:lnTo>
                  <a:pt x="1212" y="632"/>
                </a:lnTo>
                <a:lnTo>
                  <a:pt x="1213" y="633"/>
                </a:lnTo>
                <a:lnTo>
                  <a:pt x="1213" y="636"/>
                </a:lnTo>
                <a:lnTo>
                  <a:pt x="1214" y="634"/>
                </a:lnTo>
                <a:lnTo>
                  <a:pt x="1214" y="636"/>
                </a:lnTo>
                <a:lnTo>
                  <a:pt x="1214" y="634"/>
                </a:lnTo>
                <a:lnTo>
                  <a:pt x="1216" y="636"/>
                </a:lnTo>
                <a:lnTo>
                  <a:pt x="1216" y="633"/>
                </a:lnTo>
                <a:lnTo>
                  <a:pt x="1216" y="631"/>
                </a:lnTo>
                <a:lnTo>
                  <a:pt x="1217" y="632"/>
                </a:lnTo>
                <a:lnTo>
                  <a:pt x="1217" y="631"/>
                </a:lnTo>
                <a:lnTo>
                  <a:pt x="1217" y="631"/>
                </a:lnTo>
                <a:lnTo>
                  <a:pt x="1218" y="630"/>
                </a:lnTo>
                <a:lnTo>
                  <a:pt x="1218" y="628"/>
                </a:lnTo>
                <a:lnTo>
                  <a:pt x="1219" y="625"/>
                </a:lnTo>
                <a:lnTo>
                  <a:pt x="1219" y="625"/>
                </a:lnTo>
                <a:lnTo>
                  <a:pt x="1219" y="627"/>
                </a:lnTo>
                <a:lnTo>
                  <a:pt x="1220" y="628"/>
                </a:lnTo>
                <a:lnTo>
                  <a:pt x="1220" y="627"/>
                </a:lnTo>
                <a:lnTo>
                  <a:pt x="1220" y="627"/>
                </a:lnTo>
                <a:lnTo>
                  <a:pt x="1221" y="625"/>
                </a:lnTo>
                <a:lnTo>
                  <a:pt x="1221" y="623"/>
                </a:lnTo>
                <a:lnTo>
                  <a:pt x="1221" y="625"/>
                </a:lnTo>
                <a:lnTo>
                  <a:pt x="1222" y="625"/>
                </a:lnTo>
                <a:lnTo>
                  <a:pt x="1222" y="628"/>
                </a:lnTo>
                <a:lnTo>
                  <a:pt x="1223" y="630"/>
                </a:lnTo>
                <a:lnTo>
                  <a:pt x="1223" y="633"/>
                </a:lnTo>
                <a:lnTo>
                  <a:pt x="1223" y="632"/>
                </a:lnTo>
                <a:lnTo>
                  <a:pt x="1225" y="631"/>
                </a:lnTo>
                <a:lnTo>
                  <a:pt x="1225" y="630"/>
                </a:lnTo>
                <a:lnTo>
                  <a:pt x="1225" y="631"/>
                </a:lnTo>
                <a:lnTo>
                  <a:pt x="1226" y="630"/>
                </a:lnTo>
                <a:lnTo>
                  <a:pt x="1226" y="630"/>
                </a:lnTo>
                <a:lnTo>
                  <a:pt x="1226" y="628"/>
                </a:lnTo>
                <a:lnTo>
                  <a:pt x="1227" y="628"/>
                </a:lnTo>
                <a:lnTo>
                  <a:pt x="1227" y="627"/>
                </a:lnTo>
                <a:lnTo>
                  <a:pt x="1228" y="627"/>
                </a:lnTo>
                <a:lnTo>
                  <a:pt x="1228" y="627"/>
                </a:lnTo>
                <a:lnTo>
                  <a:pt x="1228" y="627"/>
                </a:lnTo>
                <a:lnTo>
                  <a:pt x="1229" y="625"/>
                </a:lnTo>
                <a:lnTo>
                  <a:pt x="1229" y="624"/>
                </a:lnTo>
                <a:lnTo>
                  <a:pt x="1229" y="624"/>
                </a:lnTo>
                <a:lnTo>
                  <a:pt x="1230" y="624"/>
                </a:lnTo>
                <a:lnTo>
                  <a:pt x="1230" y="622"/>
                </a:lnTo>
                <a:lnTo>
                  <a:pt x="1230" y="621"/>
                </a:lnTo>
                <a:lnTo>
                  <a:pt x="1231" y="620"/>
                </a:lnTo>
                <a:lnTo>
                  <a:pt x="1231" y="619"/>
                </a:lnTo>
                <a:lnTo>
                  <a:pt x="1232" y="616"/>
                </a:lnTo>
                <a:lnTo>
                  <a:pt x="1232" y="616"/>
                </a:lnTo>
                <a:lnTo>
                  <a:pt x="1232" y="615"/>
                </a:lnTo>
                <a:lnTo>
                  <a:pt x="1234" y="616"/>
                </a:lnTo>
                <a:lnTo>
                  <a:pt x="1234" y="619"/>
                </a:lnTo>
                <a:lnTo>
                  <a:pt x="1234" y="620"/>
                </a:lnTo>
                <a:lnTo>
                  <a:pt x="1235" y="621"/>
                </a:lnTo>
                <a:lnTo>
                  <a:pt x="1235" y="622"/>
                </a:lnTo>
                <a:lnTo>
                  <a:pt x="1235" y="621"/>
                </a:lnTo>
                <a:lnTo>
                  <a:pt x="1236" y="621"/>
                </a:lnTo>
                <a:lnTo>
                  <a:pt x="1236" y="620"/>
                </a:lnTo>
                <a:lnTo>
                  <a:pt x="1237" y="620"/>
                </a:lnTo>
                <a:lnTo>
                  <a:pt x="1237" y="619"/>
                </a:lnTo>
                <a:lnTo>
                  <a:pt x="1237" y="621"/>
                </a:lnTo>
                <a:lnTo>
                  <a:pt x="1238" y="623"/>
                </a:lnTo>
                <a:lnTo>
                  <a:pt x="1238" y="622"/>
                </a:lnTo>
                <a:lnTo>
                  <a:pt x="1238" y="624"/>
                </a:lnTo>
                <a:lnTo>
                  <a:pt x="1239" y="627"/>
                </a:lnTo>
                <a:lnTo>
                  <a:pt x="1239" y="627"/>
                </a:lnTo>
                <a:lnTo>
                  <a:pt x="1240" y="629"/>
                </a:lnTo>
                <a:lnTo>
                  <a:pt x="1240" y="628"/>
                </a:lnTo>
                <a:lnTo>
                  <a:pt x="1240" y="627"/>
                </a:lnTo>
                <a:lnTo>
                  <a:pt x="1241" y="627"/>
                </a:lnTo>
                <a:lnTo>
                  <a:pt x="1241" y="625"/>
                </a:lnTo>
                <a:lnTo>
                  <a:pt x="1241" y="624"/>
                </a:lnTo>
                <a:lnTo>
                  <a:pt x="1243" y="624"/>
                </a:lnTo>
                <a:lnTo>
                  <a:pt x="1243" y="624"/>
                </a:lnTo>
                <a:lnTo>
                  <a:pt x="1243" y="624"/>
                </a:lnTo>
                <a:lnTo>
                  <a:pt x="1244" y="624"/>
                </a:lnTo>
                <a:lnTo>
                  <a:pt x="1244" y="624"/>
                </a:lnTo>
                <a:lnTo>
                  <a:pt x="1245" y="622"/>
                </a:lnTo>
                <a:lnTo>
                  <a:pt x="1245" y="622"/>
                </a:lnTo>
                <a:lnTo>
                  <a:pt x="1245" y="618"/>
                </a:lnTo>
                <a:lnTo>
                  <a:pt x="1246" y="618"/>
                </a:lnTo>
                <a:lnTo>
                  <a:pt x="1246" y="616"/>
                </a:lnTo>
                <a:lnTo>
                  <a:pt x="1246" y="616"/>
                </a:lnTo>
                <a:lnTo>
                  <a:pt x="1247" y="615"/>
                </a:lnTo>
                <a:lnTo>
                  <a:pt x="1247" y="619"/>
                </a:lnTo>
                <a:lnTo>
                  <a:pt x="1247" y="619"/>
                </a:lnTo>
                <a:lnTo>
                  <a:pt x="1248" y="619"/>
                </a:lnTo>
                <a:lnTo>
                  <a:pt x="1248" y="618"/>
                </a:lnTo>
                <a:lnTo>
                  <a:pt x="1249" y="616"/>
                </a:lnTo>
                <a:lnTo>
                  <a:pt x="1249" y="616"/>
                </a:lnTo>
                <a:lnTo>
                  <a:pt x="1249" y="618"/>
                </a:lnTo>
                <a:lnTo>
                  <a:pt x="1250" y="620"/>
                </a:lnTo>
                <a:lnTo>
                  <a:pt x="1250" y="622"/>
                </a:lnTo>
                <a:lnTo>
                  <a:pt x="1250" y="624"/>
                </a:lnTo>
                <a:lnTo>
                  <a:pt x="1252" y="627"/>
                </a:lnTo>
                <a:lnTo>
                  <a:pt x="1252" y="627"/>
                </a:lnTo>
                <a:lnTo>
                  <a:pt x="1252" y="628"/>
                </a:lnTo>
                <a:lnTo>
                  <a:pt x="1253" y="625"/>
                </a:lnTo>
                <a:lnTo>
                  <a:pt x="1253" y="621"/>
                </a:lnTo>
                <a:lnTo>
                  <a:pt x="1254" y="621"/>
                </a:lnTo>
                <a:lnTo>
                  <a:pt x="1254" y="621"/>
                </a:lnTo>
                <a:lnTo>
                  <a:pt x="1254" y="621"/>
                </a:lnTo>
                <a:lnTo>
                  <a:pt x="1255" y="620"/>
                </a:lnTo>
                <a:lnTo>
                  <a:pt x="1255" y="619"/>
                </a:lnTo>
                <a:lnTo>
                  <a:pt x="1255" y="620"/>
                </a:lnTo>
                <a:lnTo>
                  <a:pt x="1256" y="618"/>
                </a:lnTo>
                <a:lnTo>
                  <a:pt x="1256" y="616"/>
                </a:lnTo>
                <a:lnTo>
                  <a:pt x="1256" y="616"/>
                </a:lnTo>
                <a:lnTo>
                  <a:pt x="1257" y="616"/>
                </a:lnTo>
                <a:lnTo>
                  <a:pt x="1257" y="618"/>
                </a:lnTo>
                <a:lnTo>
                  <a:pt x="1258" y="619"/>
                </a:lnTo>
                <a:lnTo>
                  <a:pt x="1258" y="619"/>
                </a:lnTo>
                <a:lnTo>
                  <a:pt x="1258" y="618"/>
                </a:lnTo>
                <a:lnTo>
                  <a:pt x="1259" y="616"/>
                </a:lnTo>
                <a:lnTo>
                  <a:pt x="1259" y="616"/>
                </a:lnTo>
                <a:lnTo>
                  <a:pt x="1259" y="616"/>
                </a:lnTo>
                <a:lnTo>
                  <a:pt x="1261" y="618"/>
                </a:lnTo>
                <a:lnTo>
                  <a:pt x="1261" y="619"/>
                </a:lnTo>
                <a:lnTo>
                  <a:pt x="1261" y="620"/>
                </a:lnTo>
                <a:lnTo>
                  <a:pt x="1262" y="621"/>
                </a:lnTo>
                <a:lnTo>
                  <a:pt x="1262" y="620"/>
                </a:lnTo>
                <a:lnTo>
                  <a:pt x="1263" y="619"/>
                </a:lnTo>
                <a:lnTo>
                  <a:pt x="1263" y="620"/>
                </a:lnTo>
                <a:lnTo>
                  <a:pt x="1263" y="619"/>
                </a:lnTo>
                <a:lnTo>
                  <a:pt x="1264" y="620"/>
                </a:lnTo>
                <a:lnTo>
                  <a:pt x="1264" y="620"/>
                </a:lnTo>
                <a:lnTo>
                  <a:pt x="1264" y="619"/>
                </a:lnTo>
                <a:lnTo>
                  <a:pt x="1265" y="620"/>
                </a:lnTo>
                <a:lnTo>
                  <a:pt x="1265" y="620"/>
                </a:lnTo>
                <a:lnTo>
                  <a:pt x="1265" y="622"/>
                </a:lnTo>
                <a:lnTo>
                  <a:pt x="1266" y="622"/>
                </a:lnTo>
                <a:lnTo>
                  <a:pt x="1266" y="622"/>
                </a:lnTo>
                <a:lnTo>
                  <a:pt x="1267" y="623"/>
                </a:lnTo>
                <a:lnTo>
                  <a:pt x="1267" y="623"/>
                </a:lnTo>
                <a:lnTo>
                  <a:pt x="1267" y="621"/>
                </a:lnTo>
                <a:lnTo>
                  <a:pt x="1268" y="620"/>
                </a:lnTo>
                <a:lnTo>
                  <a:pt x="1268" y="616"/>
                </a:lnTo>
                <a:lnTo>
                  <a:pt x="1268" y="618"/>
                </a:lnTo>
                <a:lnTo>
                  <a:pt x="1270" y="616"/>
                </a:lnTo>
                <a:lnTo>
                  <a:pt x="1270" y="618"/>
                </a:lnTo>
                <a:lnTo>
                  <a:pt x="1270" y="619"/>
                </a:lnTo>
                <a:lnTo>
                  <a:pt x="1271" y="619"/>
                </a:lnTo>
                <a:lnTo>
                  <a:pt x="1271" y="620"/>
                </a:lnTo>
                <a:lnTo>
                  <a:pt x="1272" y="619"/>
                </a:lnTo>
                <a:lnTo>
                  <a:pt x="1272" y="616"/>
                </a:lnTo>
                <a:lnTo>
                  <a:pt x="1272" y="616"/>
                </a:lnTo>
                <a:lnTo>
                  <a:pt x="1273" y="616"/>
                </a:lnTo>
                <a:lnTo>
                  <a:pt x="1273" y="618"/>
                </a:lnTo>
                <a:lnTo>
                  <a:pt x="1273" y="618"/>
                </a:lnTo>
                <a:lnTo>
                  <a:pt x="1274" y="616"/>
                </a:lnTo>
                <a:lnTo>
                  <a:pt x="1274" y="613"/>
                </a:lnTo>
                <a:lnTo>
                  <a:pt x="1274" y="614"/>
                </a:lnTo>
                <a:lnTo>
                  <a:pt x="1275" y="613"/>
                </a:lnTo>
                <a:lnTo>
                  <a:pt x="1275" y="611"/>
                </a:lnTo>
                <a:lnTo>
                  <a:pt x="1276" y="612"/>
                </a:lnTo>
                <a:lnTo>
                  <a:pt x="1276" y="612"/>
                </a:lnTo>
                <a:lnTo>
                  <a:pt x="1276" y="612"/>
                </a:lnTo>
                <a:lnTo>
                  <a:pt x="1277" y="610"/>
                </a:lnTo>
                <a:lnTo>
                  <a:pt x="1277" y="611"/>
                </a:lnTo>
                <a:lnTo>
                  <a:pt x="1277" y="610"/>
                </a:lnTo>
                <a:lnTo>
                  <a:pt x="1279" y="609"/>
                </a:lnTo>
                <a:lnTo>
                  <a:pt x="1279" y="607"/>
                </a:lnTo>
                <a:lnTo>
                  <a:pt x="1279" y="607"/>
                </a:lnTo>
                <a:lnTo>
                  <a:pt x="1280" y="606"/>
                </a:lnTo>
                <a:lnTo>
                  <a:pt x="1280" y="605"/>
                </a:lnTo>
                <a:lnTo>
                  <a:pt x="1281" y="606"/>
                </a:lnTo>
                <a:lnTo>
                  <a:pt x="1281" y="604"/>
                </a:lnTo>
                <a:lnTo>
                  <a:pt x="1281" y="606"/>
                </a:lnTo>
                <a:lnTo>
                  <a:pt x="1282" y="607"/>
                </a:lnTo>
                <a:lnTo>
                  <a:pt x="1282" y="607"/>
                </a:lnTo>
                <a:lnTo>
                  <a:pt x="1282" y="604"/>
                </a:lnTo>
                <a:lnTo>
                  <a:pt x="1283" y="604"/>
                </a:lnTo>
                <a:lnTo>
                  <a:pt x="1283" y="605"/>
                </a:lnTo>
                <a:lnTo>
                  <a:pt x="1284" y="609"/>
                </a:lnTo>
                <a:lnTo>
                  <a:pt x="1284" y="611"/>
                </a:lnTo>
                <a:lnTo>
                  <a:pt x="1284" y="613"/>
                </a:lnTo>
                <a:lnTo>
                  <a:pt x="1285" y="613"/>
                </a:lnTo>
                <a:lnTo>
                  <a:pt x="1285" y="615"/>
                </a:lnTo>
                <a:lnTo>
                  <a:pt x="1285" y="616"/>
                </a:lnTo>
                <a:lnTo>
                  <a:pt x="1286" y="618"/>
                </a:lnTo>
                <a:lnTo>
                  <a:pt x="1286" y="619"/>
                </a:lnTo>
                <a:lnTo>
                  <a:pt x="1286" y="621"/>
                </a:lnTo>
                <a:lnTo>
                  <a:pt x="1288" y="621"/>
                </a:lnTo>
                <a:lnTo>
                  <a:pt x="1288" y="621"/>
                </a:lnTo>
                <a:lnTo>
                  <a:pt x="1289" y="620"/>
                </a:lnTo>
                <a:lnTo>
                  <a:pt x="1289" y="618"/>
                </a:lnTo>
                <a:lnTo>
                  <a:pt x="1289" y="615"/>
                </a:lnTo>
                <a:lnTo>
                  <a:pt x="1290" y="615"/>
                </a:lnTo>
                <a:lnTo>
                  <a:pt x="1290" y="614"/>
                </a:lnTo>
                <a:lnTo>
                  <a:pt x="1290" y="614"/>
                </a:lnTo>
                <a:lnTo>
                  <a:pt x="1291" y="615"/>
                </a:lnTo>
                <a:lnTo>
                  <a:pt x="1291" y="614"/>
                </a:lnTo>
                <a:lnTo>
                  <a:pt x="1291" y="613"/>
                </a:lnTo>
                <a:lnTo>
                  <a:pt x="1292" y="613"/>
                </a:lnTo>
                <a:lnTo>
                  <a:pt x="1292" y="613"/>
                </a:lnTo>
                <a:lnTo>
                  <a:pt x="1293" y="611"/>
                </a:lnTo>
                <a:lnTo>
                  <a:pt x="1293" y="612"/>
                </a:lnTo>
                <a:lnTo>
                  <a:pt x="1293" y="610"/>
                </a:lnTo>
                <a:lnTo>
                  <a:pt x="1294" y="609"/>
                </a:lnTo>
                <a:lnTo>
                  <a:pt x="1294" y="609"/>
                </a:lnTo>
                <a:lnTo>
                  <a:pt x="1294" y="611"/>
                </a:lnTo>
                <a:lnTo>
                  <a:pt x="1295" y="611"/>
                </a:lnTo>
                <a:lnTo>
                  <a:pt x="1295" y="609"/>
                </a:lnTo>
                <a:lnTo>
                  <a:pt x="1295" y="606"/>
                </a:lnTo>
                <a:lnTo>
                  <a:pt x="1297" y="607"/>
                </a:lnTo>
                <a:lnTo>
                  <a:pt x="1297" y="607"/>
                </a:lnTo>
                <a:lnTo>
                  <a:pt x="1298" y="607"/>
                </a:lnTo>
                <a:lnTo>
                  <a:pt x="1298" y="609"/>
                </a:lnTo>
                <a:lnTo>
                  <a:pt x="1298" y="606"/>
                </a:lnTo>
                <a:lnTo>
                  <a:pt x="1299" y="607"/>
                </a:lnTo>
                <a:lnTo>
                  <a:pt x="1299" y="604"/>
                </a:lnTo>
                <a:lnTo>
                  <a:pt x="1299" y="604"/>
                </a:lnTo>
                <a:lnTo>
                  <a:pt x="1300" y="604"/>
                </a:lnTo>
                <a:lnTo>
                  <a:pt x="1300" y="604"/>
                </a:lnTo>
                <a:lnTo>
                  <a:pt x="1300" y="604"/>
                </a:lnTo>
                <a:lnTo>
                  <a:pt x="1301" y="605"/>
                </a:lnTo>
                <a:lnTo>
                  <a:pt x="1301" y="605"/>
                </a:lnTo>
                <a:lnTo>
                  <a:pt x="1302" y="605"/>
                </a:lnTo>
                <a:lnTo>
                  <a:pt x="1302" y="606"/>
                </a:lnTo>
                <a:lnTo>
                  <a:pt x="1302" y="606"/>
                </a:lnTo>
                <a:lnTo>
                  <a:pt x="1303" y="610"/>
                </a:lnTo>
                <a:lnTo>
                  <a:pt x="1303" y="612"/>
                </a:lnTo>
                <a:lnTo>
                  <a:pt x="1303" y="614"/>
                </a:lnTo>
                <a:lnTo>
                  <a:pt x="1304" y="613"/>
                </a:lnTo>
                <a:lnTo>
                  <a:pt x="1304" y="612"/>
                </a:lnTo>
                <a:lnTo>
                  <a:pt x="1304" y="611"/>
                </a:lnTo>
                <a:lnTo>
                  <a:pt x="1306" y="611"/>
                </a:lnTo>
                <a:lnTo>
                  <a:pt x="1306" y="609"/>
                </a:lnTo>
                <a:lnTo>
                  <a:pt x="1307" y="607"/>
                </a:lnTo>
                <a:lnTo>
                  <a:pt x="1307" y="604"/>
                </a:lnTo>
                <a:lnTo>
                  <a:pt x="1307" y="603"/>
                </a:lnTo>
                <a:lnTo>
                  <a:pt x="1308" y="604"/>
                </a:lnTo>
                <a:lnTo>
                  <a:pt x="1308" y="606"/>
                </a:lnTo>
                <a:lnTo>
                  <a:pt x="1308" y="607"/>
                </a:lnTo>
                <a:lnTo>
                  <a:pt x="1309" y="607"/>
                </a:lnTo>
                <a:lnTo>
                  <a:pt x="1309" y="609"/>
                </a:lnTo>
                <a:lnTo>
                  <a:pt x="1309" y="609"/>
                </a:lnTo>
                <a:lnTo>
                  <a:pt x="1310" y="611"/>
                </a:lnTo>
                <a:lnTo>
                  <a:pt x="1310" y="610"/>
                </a:lnTo>
                <a:lnTo>
                  <a:pt x="1311" y="611"/>
                </a:lnTo>
                <a:lnTo>
                  <a:pt x="1311" y="609"/>
                </a:lnTo>
                <a:lnTo>
                  <a:pt x="1311" y="607"/>
                </a:lnTo>
                <a:lnTo>
                  <a:pt x="1312" y="606"/>
                </a:lnTo>
                <a:lnTo>
                  <a:pt x="1312" y="604"/>
                </a:lnTo>
                <a:lnTo>
                  <a:pt x="1312" y="604"/>
                </a:lnTo>
                <a:lnTo>
                  <a:pt x="1313" y="603"/>
                </a:lnTo>
                <a:lnTo>
                  <a:pt x="1313" y="602"/>
                </a:lnTo>
                <a:lnTo>
                  <a:pt x="1313" y="603"/>
                </a:lnTo>
                <a:lnTo>
                  <a:pt x="1315" y="603"/>
                </a:lnTo>
                <a:lnTo>
                  <a:pt x="1315" y="602"/>
                </a:lnTo>
                <a:lnTo>
                  <a:pt x="1316" y="600"/>
                </a:lnTo>
                <a:lnTo>
                  <a:pt x="1316" y="601"/>
                </a:lnTo>
                <a:lnTo>
                  <a:pt x="1316" y="603"/>
                </a:lnTo>
                <a:lnTo>
                  <a:pt x="1317" y="601"/>
                </a:lnTo>
                <a:lnTo>
                  <a:pt x="1317" y="602"/>
                </a:lnTo>
                <a:lnTo>
                  <a:pt x="1317" y="603"/>
                </a:lnTo>
                <a:lnTo>
                  <a:pt x="1318" y="603"/>
                </a:lnTo>
                <a:lnTo>
                  <a:pt x="1318" y="603"/>
                </a:lnTo>
                <a:lnTo>
                  <a:pt x="1318" y="604"/>
                </a:lnTo>
                <a:lnTo>
                  <a:pt x="1319" y="605"/>
                </a:lnTo>
                <a:lnTo>
                  <a:pt x="1319" y="605"/>
                </a:lnTo>
                <a:lnTo>
                  <a:pt x="1320" y="605"/>
                </a:lnTo>
                <a:lnTo>
                  <a:pt x="1320" y="604"/>
                </a:lnTo>
                <a:lnTo>
                  <a:pt x="1320" y="605"/>
                </a:lnTo>
                <a:lnTo>
                  <a:pt x="1321" y="605"/>
                </a:lnTo>
                <a:lnTo>
                  <a:pt x="1321" y="606"/>
                </a:lnTo>
                <a:lnTo>
                  <a:pt x="1321" y="609"/>
                </a:lnTo>
                <a:lnTo>
                  <a:pt x="1322" y="607"/>
                </a:lnTo>
                <a:lnTo>
                  <a:pt x="1322" y="609"/>
                </a:lnTo>
                <a:lnTo>
                  <a:pt x="1322" y="607"/>
                </a:lnTo>
                <a:lnTo>
                  <a:pt x="1324" y="607"/>
                </a:lnTo>
                <a:lnTo>
                  <a:pt x="1324" y="606"/>
                </a:lnTo>
                <a:lnTo>
                  <a:pt x="1325" y="607"/>
                </a:lnTo>
                <a:lnTo>
                  <a:pt x="1325" y="607"/>
                </a:lnTo>
                <a:lnTo>
                  <a:pt x="1325" y="607"/>
                </a:lnTo>
                <a:lnTo>
                  <a:pt x="1326" y="606"/>
                </a:lnTo>
                <a:lnTo>
                  <a:pt x="1326" y="605"/>
                </a:lnTo>
                <a:lnTo>
                  <a:pt x="1326" y="606"/>
                </a:lnTo>
                <a:lnTo>
                  <a:pt x="1327" y="607"/>
                </a:lnTo>
                <a:lnTo>
                  <a:pt x="1327" y="609"/>
                </a:lnTo>
                <a:lnTo>
                  <a:pt x="1328" y="609"/>
                </a:lnTo>
                <a:lnTo>
                  <a:pt x="1328" y="606"/>
                </a:lnTo>
                <a:lnTo>
                  <a:pt x="1328" y="606"/>
                </a:lnTo>
                <a:lnTo>
                  <a:pt x="1329" y="604"/>
                </a:lnTo>
                <a:lnTo>
                  <a:pt x="1329" y="604"/>
                </a:lnTo>
                <a:lnTo>
                  <a:pt x="1329" y="604"/>
                </a:lnTo>
                <a:lnTo>
                  <a:pt x="1330" y="604"/>
                </a:lnTo>
                <a:lnTo>
                  <a:pt x="1330" y="604"/>
                </a:lnTo>
                <a:lnTo>
                  <a:pt x="1330" y="603"/>
                </a:lnTo>
                <a:lnTo>
                  <a:pt x="1331" y="605"/>
                </a:lnTo>
                <a:lnTo>
                  <a:pt x="1331" y="606"/>
                </a:lnTo>
                <a:lnTo>
                  <a:pt x="1332" y="607"/>
                </a:lnTo>
                <a:lnTo>
                  <a:pt x="1332" y="609"/>
                </a:lnTo>
                <a:lnTo>
                  <a:pt x="1332" y="611"/>
                </a:lnTo>
                <a:lnTo>
                  <a:pt x="1334" y="613"/>
                </a:lnTo>
                <a:lnTo>
                  <a:pt x="1334" y="612"/>
                </a:lnTo>
                <a:lnTo>
                  <a:pt x="1334" y="611"/>
                </a:lnTo>
                <a:lnTo>
                  <a:pt x="1335" y="607"/>
                </a:lnTo>
                <a:lnTo>
                  <a:pt x="1335" y="606"/>
                </a:lnTo>
                <a:lnTo>
                  <a:pt x="1335" y="604"/>
                </a:lnTo>
                <a:lnTo>
                  <a:pt x="1336" y="605"/>
                </a:lnTo>
                <a:lnTo>
                  <a:pt x="1336" y="604"/>
                </a:lnTo>
                <a:lnTo>
                  <a:pt x="1337" y="604"/>
                </a:lnTo>
                <a:lnTo>
                  <a:pt x="1337" y="603"/>
                </a:lnTo>
                <a:lnTo>
                  <a:pt x="1337" y="601"/>
                </a:lnTo>
                <a:lnTo>
                  <a:pt x="1338" y="601"/>
                </a:lnTo>
                <a:lnTo>
                  <a:pt x="1338" y="601"/>
                </a:lnTo>
                <a:lnTo>
                  <a:pt x="1338" y="601"/>
                </a:lnTo>
                <a:lnTo>
                  <a:pt x="1339" y="598"/>
                </a:lnTo>
                <a:lnTo>
                  <a:pt x="1339" y="597"/>
                </a:lnTo>
                <a:lnTo>
                  <a:pt x="1339" y="598"/>
                </a:lnTo>
                <a:lnTo>
                  <a:pt x="1340" y="596"/>
                </a:lnTo>
                <a:lnTo>
                  <a:pt x="1340" y="596"/>
                </a:lnTo>
                <a:lnTo>
                  <a:pt x="1341" y="597"/>
                </a:lnTo>
                <a:lnTo>
                  <a:pt x="1341" y="598"/>
                </a:lnTo>
                <a:lnTo>
                  <a:pt x="1341" y="597"/>
                </a:lnTo>
                <a:lnTo>
                  <a:pt x="1343" y="596"/>
                </a:lnTo>
                <a:lnTo>
                  <a:pt x="1343" y="597"/>
                </a:lnTo>
                <a:lnTo>
                  <a:pt x="1343" y="598"/>
                </a:lnTo>
                <a:lnTo>
                  <a:pt x="1344" y="596"/>
                </a:lnTo>
                <a:lnTo>
                  <a:pt x="1344" y="596"/>
                </a:lnTo>
                <a:lnTo>
                  <a:pt x="1344" y="595"/>
                </a:lnTo>
                <a:lnTo>
                  <a:pt x="1345" y="595"/>
                </a:lnTo>
                <a:lnTo>
                  <a:pt x="1345" y="598"/>
                </a:lnTo>
                <a:lnTo>
                  <a:pt x="1346" y="600"/>
                </a:lnTo>
                <a:lnTo>
                  <a:pt x="1346" y="601"/>
                </a:lnTo>
                <a:lnTo>
                  <a:pt x="1346" y="598"/>
                </a:lnTo>
                <a:lnTo>
                  <a:pt x="1347" y="601"/>
                </a:lnTo>
                <a:lnTo>
                  <a:pt x="1347" y="602"/>
                </a:lnTo>
                <a:lnTo>
                  <a:pt x="1347" y="603"/>
                </a:lnTo>
                <a:lnTo>
                  <a:pt x="1348" y="603"/>
                </a:lnTo>
                <a:lnTo>
                  <a:pt x="1348" y="603"/>
                </a:lnTo>
                <a:lnTo>
                  <a:pt x="1348" y="603"/>
                </a:lnTo>
                <a:lnTo>
                  <a:pt x="1349" y="604"/>
                </a:lnTo>
                <a:lnTo>
                  <a:pt x="1349" y="606"/>
                </a:lnTo>
                <a:lnTo>
                  <a:pt x="1350" y="604"/>
                </a:lnTo>
                <a:lnTo>
                  <a:pt x="1350" y="601"/>
                </a:lnTo>
                <a:lnTo>
                  <a:pt x="1350" y="602"/>
                </a:lnTo>
                <a:lnTo>
                  <a:pt x="1352" y="600"/>
                </a:lnTo>
                <a:lnTo>
                  <a:pt x="1352" y="602"/>
                </a:lnTo>
                <a:lnTo>
                  <a:pt x="1352" y="600"/>
                </a:lnTo>
                <a:lnTo>
                  <a:pt x="1353" y="600"/>
                </a:lnTo>
                <a:lnTo>
                  <a:pt x="1353" y="601"/>
                </a:lnTo>
                <a:lnTo>
                  <a:pt x="1353" y="601"/>
                </a:lnTo>
                <a:lnTo>
                  <a:pt x="1354" y="603"/>
                </a:lnTo>
                <a:lnTo>
                  <a:pt x="1354" y="603"/>
                </a:lnTo>
                <a:lnTo>
                  <a:pt x="1355" y="603"/>
                </a:lnTo>
                <a:lnTo>
                  <a:pt x="1355" y="602"/>
                </a:lnTo>
                <a:lnTo>
                  <a:pt x="1355" y="604"/>
                </a:lnTo>
                <a:lnTo>
                  <a:pt x="1356" y="604"/>
                </a:lnTo>
                <a:lnTo>
                  <a:pt x="1356" y="602"/>
                </a:lnTo>
                <a:lnTo>
                  <a:pt x="1356" y="601"/>
                </a:lnTo>
                <a:lnTo>
                  <a:pt x="1357" y="601"/>
                </a:lnTo>
                <a:lnTo>
                  <a:pt x="1357" y="601"/>
                </a:lnTo>
                <a:lnTo>
                  <a:pt x="1357" y="601"/>
                </a:lnTo>
                <a:lnTo>
                  <a:pt x="1358" y="601"/>
                </a:lnTo>
                <a:lnTo>
                  <a:pt x="1358" y="602"/>
                </a:lnTo>
                <a:lnTo>
                  <a:pt x="1359" y="601"/>
                </a:lnTo>
                <a:lnTo>
                  <a:pt x="1359" y="600"/>
                </a:lnTo>
                <a:lnTo>
                  <a:pt x="1359" y="597"/>
                </a:lnTo>
                <a:lnTo>
                  <a:pt x="1361" y="596"/>
                </a:lnTo>
                <a:lnTo>
                  <a:pt x="1361" y="595"/>
                </a:lnTo>
                <a:lnTo>
                  <a:pt x="1361" y="596"/>
                </a:lnTo>
                <a:lnTo>
                  <a:pt x="1362" y="596"/>
                </a:lnTo>
                <a:lnTo>
                  <a:pt x="1362" y="596"/>
                </a:lnTo>
                <a:lnTo>
                  <a:pt x="1362" y="595"/>
                </a:lnTo>
                <a:lnTo>
                  <a:pt x="1363" y="596"/>
                </a:lnTo>
                <a:lnTo>
                  <a:pt x="1363" y="596"/>
                </a:lnTo>
                <a:lnTo>
                  <a:pt x="1364" y="596"/>
                </a:lnTo>
                <a:lnTo>
                  <a:pt x="1364" y="595"/>
                </a:lnTo>
                <a:lnTo>
                  <a:pt x="1364" y="593"/>
                </a:lnTo>
                <a:lnTo>
                  <a:pt x="1365" y="593"/>
                </a:lnTo>
                <a:lnTo>
                  <a:pt x="1365" y="595"/>
                </a:lnTo>
                <a:lnTo>
                  <a:pt x="1365" y="597"/>
                </a:lnTo>
                <a:lnTo>
                  <a:pt x="1366" y="597"/>
                </a:lnTo>
                <a:lnTo>
                  <a:pt x="1366" y="597"/>
                </a:lnTo>
                <a:lnTo>
                  <a:pt x="1366" y="596"/>
                </a:lnTo>
                <a:lnTo>
                  <a:pt x="1367" y="597"/>
                </a:lnTo>
                <a:lnTo>
                  <a:pt x="1367" y="597"/>
                </a:lnTo>
                <a:lnTo>
                  <a:pt x="1368" y="596"/>
                </a:lnTo>
                <a:lnTo>
                  <a:pt x="1368" y="598"/>
                </a:lnTo>
                <a:lnTo>
                  <a:pt x="1368" y="597"/>
                </a:lnTo>
                <a:lnTo>
                  <a:pt x="1370" y="598"/>
                </a:lnTo>
                <a:lnTo>
                  <a:pt x="1370" y="600"/>
                </a:lnTo>
                <a:lnTo>
                  <a:pt x="1370" y="602"/>
                </a:lnTo>
                <a:lnTo>
                  <a:pt x="1371" y="603"/>
                </a:lnTo>
                <a:lnTo>
                  <a:pt x="1371" y="603"/>
                </a:lnTo>
                <a:lnTo>
                  <a:pt x="1372" y="604"/>
                </a:lnTo>
                <a:lnTo>
                  <a:pt x="1372" y="604"/>
                </a:lnTo>
                <a:lnTo>
                  <a:pt x="1372" y="603"/>
                </a:lnTo>
                <a:lnTo>
                  <a:pt x="1373" y="604"/>
                </a:lnTo>
                <a:lnTo>
                  <a:pt x="1373" y="604"/>
                </a:lnTo>
                <a:lnTo>
                  <a:pt x="1373" y="603"/>
                </a:lnTo>
                <a:lnTo>
                  <a:pt x="1374" y="601"/>
                </a:lnTo>
                <a:lnTo>
                  <a:pt x="1374" y="600"/>
                </a:lnTo>
                <a:lnTo>
                  <a:pt x="1374" y="600"/>
                </a:lnTo>
                <a:lnTo>
                  <a:pt x="1375" y="600"/>
                </a:lnTo>
                <a:lnTo>
                  <a:pt x="1375" y="601"/>
                </a:lnTo>
                <a:lnTo>
                  <a:pt x="1376" y="603"/>
                </a:lnTo>
                <a:lnTo>
                  <a:pt x="1376" y="603"/>
                </a:lnTo>
                <a:lnTo>
                  <a:pt x="1376" y="604"/>
                </a:lnTo>
                <a:lnTo>
                  <a:pt x="1377" y="605"/>
                </a:lnTo>
                <a:lnTo>
                  <a:pt x="1377" y="606"/>
                </a:lnTo>
                <a:lnTo>
                  <a:pt x="1377" y="604"/>
                </a:lnTo>
                <a:lnTo>
                  <a:pt x="1379" y="603"/>
                </a:lnTo>
                <a:lnTo>
                  <a:pt x="1379" y="601"/>
                </a:lnTo>
                <a:lnTo>
                  <a:pt x="1379" y="600"/>
                </a:lnTo>
                <a:lnTo>
                  <a:pt x="1380" y="598"/>
                </a:lnTo>
                <a:lnTo>
                  <a:pt x="1380" y="600"/>
                </a:lnTo>
                <a:lnTo>
                  <a:pt x="1381" y="597"/>
                </a:lnTo>
                <a:lnTo>
                  <a:pt x="1381" y="593"/>
                </a:lnTo>
                <a:lnTo>
                  <a:pt x="1381" y="592"/>
                </a:lnTo>
                <a:lnTo>
                  <a:pt x="1382" y="592"/>
                </a:lnTo>
                <a:lnTo>
                  <a:pt x="1382" y="595"/>
                </a:lnTo>
                <a:lnTo>
                  <a:pt x="1382" y="595"/>
                </a:lnTo>
                <a:lnTo>
                  <a:pt x="1383" y="594"/>
                </a:lnTo>
                <a:lnTo>
                  <a:pt x="1383" y="593"/>
                </a:lnTo>
                <a:lnTo>
                  <a:pt x="1383" y="591"/>
                </a:lnTo>
                <a:lnTo>
                  <a:pt x="1384" y="591"/>
                </a:lnTo>
                <a:lnTo>
                  <a:pt x="1384" y="589"/>
                </a:lnTo>
                <a:lnTo>
                  <a:pt x="1385" y="588"/>
                </a:lnTo>
                <a:lnTo>
                  <a:pt x="1385" y="591"/>
                </a:lnTo>
                <a:lnTo>
                  <a:pt x="1385" y="592"/>
                </a:lnTo>
                <a:lnTo>
                  <a:pt x="1386" y="593"/>
                </a:lnTo>
                <a:lnTo>
                  <a:pt x="1386" y="593"/>
                </a:lnTo>
                <a:lnTo>
                  <a:pt x="1386" y="594"/>
                </a:lnTo>
                <a:lnTo>
                  <a:pt x="1388" y="595"/>
                </a:lnTo>
                <a:lnTo>
                  <a:pt x="1388" y="595"/>
                </a:lnTo>
                <a:lnTo>
                  <a:pt x="1388" y="595"/>
                </a:lnTo>
                <a:lnTo>
                  <a:pt x="1389" y="595"/>
                </a:lnTo>
                <a:lnTo>
                  <a:pt x="1389" y="593"/>
                </a:lnTo>
                <a:lnTo>
                  <a:pt x="1390" y="594"/>
                </a:lnTo>
                <a:lnTo>
                  <a:pt x="1390" y="594"/>
                </a:lnTo>
                <a:lnTo>
                  <a:pt x="1390" y="594"/>
                </a:lnTo>
                <a:lnTo>
                  <a:pt x="1391" y="594"/>
                </a:lnTo>
                <a:lnTo>
                  <a:pt x="1391" y="593"/>
                </a:lnTo>
                <a:lnTo>
                  <a:pt x="1391" y="593"/>
                </a:lnTo>
                <a:lnTo>
                  <a:pt x="1392" y="592"/>
                </a:lnTo>
                <a:lnTo>
                  <a:pt x="1392" y="592"/>
                </a:lnTo>
                <a:lnTo>
                  <a:pt x="1392" y="592"/>
                </a:lnTo>
                <a:lnTo>
                  <a:pt x="1393" y="591"/>
                </a:lnTo>
                <a:lnTo>
                  <a:pt x="1393" y="592"/>
                </a:lnTo>
                <a:lnTo>
                  <a:pt x="1394" y="591"/>
                </a:lnTo>
                <a:lnTo>
                  <a:pt x="1394" y="593"/>
                </a:lnTo>
                <a:lnTo>
                  <a:pt x="1394" y="593"/>
                </a:lnTo>
                <a:lnTo>
                  <a:pt x="1395" y="592"/>
                </a:lnTo>
                <a:lnTo>
                  <a:pt x="1395" y="589"/>
                </a:lnTo>
                <a:lnTo>
                  <a:pt x="1395" y="591"/>
                </a:lnTo>
                <a:lnTo>
                  <a:pt x="1397" y="591"/>
                </a:lnTo>
                <a:lnTo>
                  <a:pt x="1397" y="591"/>
                </a:lnTo>
                <a:lnTo>
                  <a:pt x="1397" y="592"/>
                </a:lnTo>
                <a:lnTo>
                  <a:pt x="1398" y="593"/>
                </a:lnTo>
                <a:lnTo>
                  <a:pt x="1398" y="593"/>
                </a:lnTo>
                <a:lnTo>
                  <a:pt x="1399" y="593"/>
                </a:lnTo>
                <a:lnTo>
                  <a:pt x="1399" y="591"/>
                </a:lnTo>
                <a:lnTo>
                  <a:pt x="1399" y="589"/>
                </a:lnTo>
                <a:lnTo>
                  <a:pt x="1400" y="588"/>
                </a:lnTo>
                <a:lnTo>
                  <a:pt x="1400" y="588"/>
                </a:lnTo>
                <a:lnTo>
                  <a:pt x="1400" y="588"/>
                </a:lnTo>
                <a:lnTo>
                  <a:pt x="1401" y="589"/>
                </a:lnTo>
                <a:lnTo>
                  <a:pt x="1401" y="589"/>
                </a:lnTo>
                <a:lnTo>
                  <a:pt x="1401" y="591"/>
                </a:lnTo>
                <a:lnTo>
                  <a:pt x="1402" y="592"/>
                </a:lnTo>
                <a:lnTo>
                  <a:pt x="1402" y="593"/>
                </a:lnTo>
                <a:lnTo>
                  <a:pt x="1403" y="592"/>
                </a:lnTo>
                <a:lnTo>
                  <a:pt x="1403" y="593"/>
                </a:lnTo>
                <a:lnTo>
                  <a:pt x="1403" y="595"/>
                </a:lnTo>
                <a:lnTo>
                  <a:pt x="1404" y="597"/>
                </a:lnTo>
                <a:lnTo>
                  <a:pt x="1404" y="597"/>
                </a:lnTo>
                <a:lnTo>
                  <a:pt x="1404" y="596"/>
                </a:lnTo>
                <a:lnTo>
                  <a:pt x="1406" y="598"/>
                </a:lnTo>
                <a:lnTo>
                  <a:pt x="1406" y="597"/>
                </a:lnTo>
                <a:lnTo>
                  <a:pt x="1406" y="598"/>
                </a:lnTo>
                <a:lnTo>
                  <a:pt x="1407" y="597"/>
                </a:lnTo>
                <a:lnTo>
                  <a:pt x="1407" y="596"/>
                </a:lnTo>
                <a:lnTo>
                  <a:pt x="1408" y="595"/>
                </a:lnTo>
                <a:lnTo>
                  <a:pt x="1408" y="595"/>
                </a:lnTo>
                <a:lnTo>
                  <a:pt x="1408" y="594"/>
                </a:lnTo>
                <a:lnTo>
                  <a:pt x="1409" y="591"/>
                </a:lnTo>
                <a:lnTo>
                  <a:pt x="1409" y="591"/>
                </a:lnTo>
                <a:lnTo>
                  <a:pt x="1409" y="589"/>
                </a:lnTo>
                <a:lnTo>
                  <a:pt x="1410" y="588"/>
                </a:lnTo>
                <a:lnTo>
                  <a:pt x="1410" y="589"/>
                </a:lnTo>
                <a:lnTo>
                  <a:pt x="1410" y="589"/>
                </a:lnTo>
                <a:lnTo>
                  <a:pt x="1411" y="591"/>
                </a:lnTo>
                <a:lnTo>
                  <a:pt x="1411" y="593"/>
                </a:lnTo>
                <a:lnTo>
                  <a:pt x="1412" y="593"/>
                </a:lnTo>
                <a:lnTo>
                  <a:pt x="1412" y="592"/>
                </a:lnTo>
                <a:lnTo>
                  <a:pt x="1412" y="591"/>
                </a:lnTo>
                <a:lnTo>
                  <a:pt x="1413" y="592"/>
                </a:lnTo>
                <a:lnTo>
                  <a:pt x="1413" y="591"/>
                </a:lnTo>
                <a:lnTo>
                  <a:pt x="1413" y="592"/>
                </a:lnTo>
                <a:lnTo>
                  <a:pt x="1415" y="592"/>
                </a:lnTo>
                <a:lnTo>
                  <a:pt x="1415" y="595"/>
                </a:lnTo>
                <a:lnTo>
                  <a:pt x="1416" y="596"/>
                </a:lnTo>
                <a:lnTo>
                  <a:pt x="1416" y="596"/>
                </a:lnTo>
                <a:lnTo>
                  <a:pt x="1416" y="595"/>
                </a:lnTo>
                <a:lnTo>
                  <a:pt x="1417" y="593"/>
                </a:lnTo>
                <a:lnTo>
                  <a:pt x="1417" y="591"/>
                </a:lnTo>
                <a:lnTo>
                  <a:pt x="1417" y="588"/>
                </a:lnTo>
                <a:lnTo>
                  <a:pt x="1418" y="588"/>
                </a:lnTo>
                <a:lnTo>
                  <a:pt x="1418" y="588"/>
                </a:lnTo>
                <a:lnTo>
                  <a:pt x="1418" y="588"/>
                </a:lnTo>
                <a:lnTo>
                  <a:pt x="1419" y="588"/>
                </a:lnTo>
                <a:lnTo>
                  <a:pt x="1419" y="586"/>
                </a:lnTo>
                <a:lnTo>
                  <a:pt x="1420" y="585"/>
                </a:lnTo>
                <a:lnTo>
                  <a:pt x="1420" y="583"/>
                </a:lnTo>
                <a:lnTo>
                  <a:pt x="1420" y="583"/>
                </a:lnTo>
                <a:lnTo>
                  <a:pt x="1421" y="584"/>
                </a:lnTo>
                <a:lnTo>
                  <a:pt x="1421" y="585"/>
                </a:lnTo>
                <a:lnTo>
                  <a:pt x="1421" y="587"/>
                </a:lnTo>
                <a:lnTo>
                  <a:pt x="1422" y="587"/>
                </a:lnTo>
                <a:lnTo>
                  <a:pt x="1422" y="587"/>
                </a:lnTo>
                <a:lnTo>
                  <a:pt x="1422" y="585"/>
                </a:lnTo>
                <a:lnTo>
                  <a:pt x="1424" y="586"/>
                </a:lnTo>
                <a:lnTo>
                  <a:pt x="1424" y="587"/>
                </a:lnTo>
                <a:lnTo>
                  <a:pt x="1425" y="586"/>
                </a:lnTo>
                <a:lnTo>
                  <a:pt x="1425" y="586"/>
                </a:lnTo>
                <a:lnTo>
                  <a:pt x="1425" y="584"/>
                </a:lnTo>
                <a:lnTo>
                  <a:pt x="1426" y="585"/>
                </a:lnTo>
                <a:lnTo>
                  <a:pt x="1426" y="586"/>
                </a:lnTo>
                <a:lnTo>
                  <a:pt x="1426" y="585"/>
                </a:lnTo>
                <a:lnTo>
                  <a:pt x="1427" y="584"/>
                </a:lnTo>
                <a:lnTo>
                  <a:pt x="1427" y="583"/>
                </a:lnTo>
                <a:lnTo>
                  <a:pt x="1427" y="584"/>
                </a:lnTo>
                <a:lnTo>
                  <a:pt x="1428" y="583"/>
                </a:lnTo>
                <a:lnTo>
                  <a:pt x="1428" y="583"/>
                </a:lnTo>
                <a:lnTo>
                  <a:pt x="1429" y="584"/>
                </a:lnTo>
                <a:lnTo>
                  <a:pt x="1429" y="583"/>
                </a:lnTo>
                <a:lnTo>
                  <a:pt x="1429" y="585"/>
                </a:lnTo>
                <a:lnTo>
                  <a:pt x="1430" y="584"/>
                </a:lnTo>
                <a:lnTo>
                  <a:pt x="1430" y="583"/>
                </a:lnTo>
                <a:lnTo>
                  <a:pt x="1430" y="583"/>
                </a:lnTo>
                <a:lnTo>
                  <a:pt x="1431" y="585"/>
                </a:lnTo>
                <a:lnTo>
                  <a:pt x="1431" y="585"/>
                </a:lnTo>
                <a:lnTo>
                  <a:pt x="1431" y="585"/>
                </a:lnTo>
                <a:lnTo>
                  <a:pt x="1433" y="586"/>
                </a:lnTo>
                <a:lnTo>
                  <a:pt x="1433" y="586"/>
                </a:lnTo>
                <a:lnTo>
                  <a:pt x="1434" y="587"/>
                </a:lnTo>
                <a:lnTo>
                  <a:pt x="1434" y="587"/>
                </a:lnTo>
                <a:lnTo>
                  <a:pt x="1434" y="587"/>
                </a:lnTo>
                <a:lnTo>
                  <a:pt x="1435" y="587"/>
                </a:lnTo>
                <a:lnTo>
                  <a:pt x="1435" y="587"/>
                </a:lnTo>
                <a:lnTo>
                  <a:pt x="1435" y="587"/>
                </a:lnTo>
                <a:lnTo>
                  <a:pt x="1436" y="588"/>
                </a:lnTo>
                <a:lnTo>
                  <a:pt x="1436" y="588"/>
                </a:lnTo>
                <a:lnTo>
                  <a:pt x="1436" y="591"/>
                </a:lnTo>
                <a:lnTo>
                  <a:pt x="1437" y="591"/>
                </a:lnTo>
                <a:lnTo>
                  <a:pt x="1437" y="592"/>
                </a:lnTo>
                <a:lnTo>
                  <a:pt x="1438" y="591"/>
                </a:lnTo>
                <a:lnTo>
                  <a:pt x="1438" y="592"/>
                </a:lnTo>
                <a:lnTo>
                  <a:pt x="1438" y="593"/>
                </a:lnTo>
                <a:lnTo>
                  <a:pt x="1439" y="592"/>
                </a:lnTo>
                <a:lnTo>
                  <a:pt x="1439" y="593"/>
                </a:lnTo>
                <a:lnTo>
                  <a:pt x="1439" y="592"/>
                </a:lnTo>
                <a:lnTo>
                  <a:pt x="1440" y="589"/>
                </a:lnTo>
                <a:lnTo>
                  <a:pt x="1440" y="589"/>
                </a:lnTo>
                <a:lnTo>
                  <a:pt x="1440" y="588"/>
                </a:lnTo>
                <a:lnTo>
                  <a:pt x="1442" y="588"/>
                </a:lnTo>
                <a:lnTo>
                  <a:pt x="1442" y="588"/>
                </a:lnTo>
                <a:lnTo>
                  <a:pt x="1443" y="589"/>
                </a:lnTo>
                <a:lnTo>
                  <a:pt x="1443" y="589"/>
                </a:lnTo>
                <a:lnTo>
                  <a:pt x="1443" y="589"/>
                </a:lnTo>
                <a:lnTo>
                  <a:pt x="1444" y="588"/>
                </a:lnTo>
                <a:lnTo>
                  <a:pt x="1444" y="586"/>
                </a:lnTo>
                <a:lnTo>
                  <a:pt x="1444" y="585"/>
                </a:lnTo>
                <a:lnTo>
                  <a:pt x="1445" y="585"/>
                </a:lnTo>
                <a:lnTo>
                  <a:pt x="1445" y="585"/>
                </a:lnTo>
                <a:lnTo>
                  <a:pt x="1445" y="587"/>
                </a:lnTo>
                <a:lnTo>
                  <a:pt x="1446" y="588"/>
                </a:lnTo>
                <a:lnTo>
                  <a:pt x="1446" y="588"/>
                </a:lnTo>
                <a:lnTo>
                  <a:pt x="1447" y="588"/>
                </a:lnTo>
                <a:lnTo>
                  <a:pt x="1447" y="591"/>
                </a:lnTo>
                <a:lnTo>
                  <a:pt x="1447" y="591"/>
                </a:lnTo>
                <a:lnTo>
                  <a:pt x="1448" y="592"/>
                </a:lnTo>
                <a:lnTo>
                  <a:pt x="1448" y="592"/>
                </a:lnTo>
                <a:lnTo>
                  <a:pt x="1448" y="593"/>
                </a:lnTo>
                <a:lnTo>
                  <a:pt x="1449" y="593"/>
                </a:lnTo>
                <a:lnTo>
                  <a:pt x="1449" y="592"/>
                </a:lnTo>
                <a:lnTo>
                  <a:pt x="1449" y="595"/>
                </a:lnTo>
                <a:lnTo>
                  <a:pt x="1451" y="593"/>
                </a:lnTo>
                <a:lnTo>
                  <a:pt x="1451" y="593"/>
                </a:lnTo>
                <a:lnTo>
                  <a:pt x="1452" y="593"/>
                </a:lnTo>
                <a:lnTo>
                  <a:pt x="1452" y="593"/>
                </a:lnTo>
                <a:lnTo>
                  <a:pt x="1452" y="594"/>
                </a:lnTo>
                <a:lnTo>
                  <a:pt x="1453" y="592"/>
                </a:lnTo>
                <a:lnTo>
                  <a:pt x="1453" y="593"/>
                </a:lnTo>
                <a:lnTo>
                  <a:pt x="1453" y="593"/>
                </a:lnTo>
                <a:lnTo>
                  <a:pt x="1454" y="593"/>
                </a:lnTo>
                <a:lnTo>
                  <a:pt x="1454" y="592"/>
                </a:lnTo>
                <a:lnTo>
                  <a:pt x="1454" y="592"/>
                </a:lnTo>
                <a:lnTo>
                  <a:pt x="1455" y="591"/>
                </a:lnTo>
                <a:lnTo>
                  <a:pt x="1455" y="589"/>
                </a:lnTo>
                <a:lnTo>
                  <a:pt x="1456" y="587"/>
                </a:lnTo>
                <a:lnTo>
                  <a:pt x="1456" y="585"/>
                </a:lnTo>
                <a:lnTo>
                  <a:pt x="1456" y="585"/>
                </a:lnTo>
                <a:lnTo>
                  <a:pt x="1457" y="585"/>
                </a:lnTo>
                <a:lnTo>
                  <a:pt x="1457" y="587"/>
                </a:lnTo>
                <a:lnTo>
                  <a:pt x="1457" y="588"/>
                </a:lnTo>
                <a:lnTo>
                  <a:pt x="1458" y="591"/>
                </a:lnTo>
                <a:lnTo>
                  <a:pt x="1458" y="592"/>
                </a:lnTo>
                <a:lnTo>
                  <a:pt x="1460" y="592"/>
                </a:lnTo>
                <a:lnTo>
                  <a:pt x="1460" y="591"/>
                </a:lnTo>
                <a:lnTo>
                  <a:pt x="1460" y="591"/>
                </a:lnTo>
                <a:lnTo>
                  <a:pt x="1461" y="589"/>
                </a:lnTo>
                <a:lnTo>
                  <a:pt x="1461" y="588"/>
                </a:lnTo>
                <a:lnTo>
                  <a:pt x="1461" y="588"/>
                </a:lnTo>
                <a:lnTo>
                  <a:pt x="1462" y="587"/>
                </a:lnTo>
                <a:lnTo>
                  <a:pt x="1462" y="588"/>
                </a:lnTo>
                <a:lnTo>
                  <a:pt x="1462" y="589"/>
                </a:lnTo>
                <a:lnTo>
                  <a:pt x="1463" y="588"/>
                </a:lnTo>
                <a:lnTo>
                  <a:pt x="1463" y="587"/>
                </a:lnTo>
                <a:lnTo>
                  <a:pt x="1464" y="585"/>
                </a:lnTo>
                <a:lnTo>
                  <a:pt x="1464" y="585"/>
                </a:lnTo>
                <a:lnTo>
                  <a:pt x="1464" y="582"/>
                </a:lnTo>
                <a:lnTo>
                  <a:pt x="1465" y="583"/>
                </a:lnTo>
                <a:lnTo>
                  <a:pt x="1465" y="583"/>
                </a:lnTo>
                <a:lnTo>
                  <a:pt x="1465" y="583"/>
                </a:lnTo>
                <a:lnTo>
                  <a:pt x="1466" y="584"/>
                </a:lnTo>
                <a:lnTo>
                  <a:pt x="1466" y="584"/>
                </a:lnTo>
                <a:lnTo>
                  <a:pt x="1466" y="584"/>
                </a:lnTo>
                <a:lnTo>
                  <a:pt x="1467" y="585"/>
                </a:lnTo>
                <a:lnTo>
                  <a:pt x="1467" y="586"/>
                </a:lnTo>
                <a:lnTo>
                  <a:pt x="1469" y="589"/>
                </a:lnTo>
                <a:lnTo>
                  <a:pt x="1469" y="588"/>
                </a:lnTo>
                <a:lnTo>
                  <a:pt x="1469" y="588"/>
                </a:lnTo>
                <a:lnTo>
                  <a:pt x="1470" y="589"/>
                </a:lnTo>
                <a:lnTo>
                  <a:pt x="1470" y="591"/>
                </a:lnTo>
                <a:lnTo>
                  <a:pt x="1470" y="591"/>
                </a:lnTo>
                <a:lnTo>
                  <a:pt x="1471" y="591"/>
                </a:lnTo>
                <a:lnTo>
                  <a:pt x="1471" y="591"/>
                </a:lnTo>
                <a:lnTo>
                  <a:pt x="1471" y="589"/>
                </a:lnTo>
                <a:lnTo>
                  <a:pt x="1472" y="589"/>
                </a:lnTo>
                <a:lnTo>
                  <a:pt x="1472" y="587"/>
                </a:lnTo>
                <a:lnTo>
                  <a:pt x="1473" y="586"/>
                </a:lnTo>
                <a:lnTo>
                  <a:pt x="1473" y="587"/>
                </a:lnTo>
                <a:lnTo>
                  <a:pt x="1473" y="587"/>
                </a:lnTo>
                <a:lnTo>
                  <a:pt x="1474" y="589"/>
                </a:lnTo>
                <a:lnTo>
                  <a:pt x="1474" y="589"/>
                </a:lnTo>
                <a:lnTo>
                  <a:pt x="1474" y="588"/>
                </a:lnTo>
                <a:lnTo>
                  <a:pt x="1475" y="587"/>
                </a:lnTo>
                <a:lnTo>
                  <a:pt x="1475" y="585"/>
                </a:lnTo>
                <a:lnTo>
                  <a:pt x="1475" y="583"/>
                </a:lnTo>
                <a:lnTo>
                  <a:pt x="1476" y="580"/>
                </a:lnTo>
                <a:lnTo>
                  <a:pt x="1476" y="579"/>
                </a:lnTo>
                <a:lnTo>
                  <a:pt x="1478" y="578"/>
                </a:lnTo>
                <a:lnTo>
                  <a:pt x="1478" y="579"/>
                </a:lnTo>
                <a:lnTo>
                  <a:pt x="1478" y="577"/>
                </a:lnTo>
                <a:lnTo>
                  <a:pt x="1479" y="579"/>
                </a:lnTo>
                <a:lnTo>
                  <a:pt x="1479" y="580"/>
                </a:lnTo>
                <a:lnTo>
                  <a:pt x="1479" y="583"/>
                </a:lnTo>
                <a:lnTo>
                  <a:pt x="1480" y="583"/>
                </a:lnTo>
                <a:lnTo>
                  <a:pt x="1480" y="582"/>
                </a:lnTo>
                <a:lnTo>
                  <a:pt x="1480" y="580"/>
                </a:lnTo>
                <a:lnTo>
                  <a:pt x="1481" y="579"/>
                </a:lnTo>
                <a:lnTo>
                  <a:pt x="1481" y="579"/>
                </a:lnTo>
                <a:lnTo>
                  <a:pt x="1482" y="580"/>
                </a:lnTo>
                <a:lnTo>
                  <a:pt x="1482" y="582"/>
                </a:lnTo>
                <a:lnTo>
                  <a:pt x="1482" y="582"/>
                </a:lnTo>
                <a:lnTo>
                  <a:pt x="1483" y="583"/>
                </a:lnTo>
                <a:lnTo>
                  <a:pt x="1483" y="583"/>
                </a:lnTo>
                <a:lnTo>
                  <a:pt x="1483" y="584"/>
                </a:lnTo>
                <a:lnTo>
                  <a:pt x="1484" y="584"/>
                </a:lnTo>
                <a:lnTo>
                  <a:pt x="1484" y="583"/>
                </a:lnTo>
                <a:lnTo>
                  <a:pt x="1484" y="584"/>
                </a:lnTo>
                <a:lnTo>
                  <a:pt x="1485" y="587"/>
                </a:lnTo>
                <a:lnTo>
                  <a:pt x="1485" y="586"/>
                </a:lnTo>
                <a:lnTo>
                  <a:pt x="1487" y="587"/>
                </a:lnTo>
                <a:lnTo>
                  <a:pt x="1487" y="585"/>
                </a:lnTo>
                <a:lnTo>
                  <a:pt x="1487" y="585"/>
                </a:lnTo>
                <a:lnTo>
                  <a:pt x="1488" y="587"/>
                </a:lnTo>
                <a:lnTo>
                  <a:pt x="1488" y="586"/>
                </a:lnTo>
                <a:lnTo>
                  <a:pt x="1488" y="585"/>
                </a:lnTo>
                <a:lnTo>
                  <a:pt x="1489" y="584"/>
                </a:lnTo>
                <a:lnTo>
                  <a:pt x="1489" y="583"/>
                </a:lnTo>
                <a:lnTo>
                  <a:pt x="1489" y="583"/>
                </a:lnTo>
                <a:lnTo>
                  <a:pt x="1490" y="583"/>
                </a:lnTo>
                <a:lnTo>
                  <a:pt x="1490" y="583"/>
                </a:lnTo>
                <a:lnTo>
                  <a:pt x="1491" y="582"/>
                </a:lnTo>
                <a:lnTo>
                  <a:pt x="1491" y="582"/>
                </a:lnTo>
                <a:lnTo>
                  <a:pt x="1491" y="580"/>
                </a:lnTo>
                <a:lnTo>
                  <a:pt x="1492" y="579"/>
                </a:lnTo>
                <a:lnTo>
                  <a:pt x="1492" y="579"/>
                </a:lnTo>
                <a:lnTo>
                  <a:pt x="1492" y="580"/>
                </a:lnTo>
                <a:lnTo>
                  <a:pt x="1493" y="579"/>
                </a:lnTo>
                <a:lnTo>
                  <a:pt x="1493" y="577"/>
                </a:lnTo>
                <a:lnTo>
                  <a:pt x="1493" y="577"/>
                </a:lnTo>
                <a:lnTo>
                  <a:pt x="1494" y="578"/>
                </a:lnTo>
                <a:lnTo>
                  <a:pt x="1494" y="579"/>
                </a:lnTo>
                <a:lnTo>
                  <a:pt x="1496" y="580"/>
                </a:lnTo>
                <a:lnTo>
                  <a:pt x="1496" y="582"/>
                </a:lnTo>
                <a:lnTo>
                  <a:pt x="1496" y="583"/>
                </a:lnTo>
                <a:lnTo>
                  <a:pt x="1497" y="583"/>
                </a:lnTo>
                <a:lnTo>
                  <a:pt x="1497" y="584"/>
                </a:lnTo>
                <a:lnTo>
                  <a:pt x="1497" y="585"/>
                </a:lnTo>
                <a:lnTo>
                  <a:pt x="1498" y="586"/>
                </a:lnTo>
                <a:lnTo>
                  <a:pt x="1498" y="586"/>
                </a:lnTo>
                <a:lnTo>
                  <a:pt x="1498" y="585"/>
                </a:lnTo>
                <a:lnTo>
                  <a:pt x="1499" y="584"/>
                </a:lnTo>
                <a:lnTo>
                  <a:pt x="1499" y="582"/>
                </a:lnTo>
                <a:lnTo>
                  <a:pt x="1500" y="582"/>
                </a:lnTo>
                <a:lnTo>
                  <a:pt x="1500" y="580"/>
                </a:lnTo>
                <a:lnTo>
                  <a:pt x="1500" y="582"/>
                </a:lnTo>
                <a:lnTo>
                  <a:pt x="1501" y="579"/>
                </a:lnTo>
                <a:lnTo>
                  <a:pt x="1501" y="580"/>
                </a:lnTo>
                <a:lnTo>
                  <a:pt x="1501" y="579"/>
                </a:lnTo>
                <a:lnTo>
                  <a:pt x="1502" y="578"/>
                </a:lnTo>
                <a:lnTo>
                  <a:pt x="1502" y="578"/>
                </a:lnTo>
                <a:lnTo>
                  <a:pt x="1503" y="577"/>
                </a:lnTo>
                <a:lnTo>
                  <a:pt x="1503" y="576"/>
                </a:lnTo>
                <a:lnTo>
                  <a:pt x="1503" y="575"/>
                </a:lnTo>
                <a:lnTo>
                  <a:pt x="1505" y="573"/>
                </a:lnTo>
                <a:lnTo>
                  <a:pt x="1505" y="574"/>
                </a:lnTo>
                <a:lnTo>
                  <a:pt x="1505" y="573"/>
                </a:lnTo>
                <a:lnTo>
                  <a:pt x="1506" y="573"/>
                </a:lnTo>
                <a:lnTo>
                  <a:pt x="1506" y="573"/>
                </a:lnTo>
                <a:lnTo>
                  <a:pt x="1506" y="574"/>
                </a:lnTo>
                <a:lnTo>
                  <a:pt x="1507" y="574"/>
                </a:lnTo>
                <a:lnTo>
                  <a:pt x="1507" y="574"/>
                </a:lnTo>
                <a:lnTo>
                  <a:pt x="1508" y="574"/>
                </a:lnTo>
                <a:lnTo>
                  <a:pt x="1508" y="573"/>
                </a:lnTo>
                <a:lnTo>
                  <a:pt x="1508" y="573"/>
                </a:lnTo>
                <a:lnTo>
                  <a:pt x="1509" y="573"/>
                </a:lnTo>
                <a:lnTo>
                  <a:pt x="1509" y="570"/>
                </a:lnTo>
                <a:lnTo>
                  <a:pt x="1509" y="571"/>
                </a:lnTo>
                <a:lnTo>
                  <a:pt x="1510" y="570"/>
                </a:lnTo>
                <a:lnTo>
                  <a:pt x="1510" y="570"/>
                </a:lnTo>
                <a:lnTo>
                  <a:pt x="1510" y="569"/>
                </a:lnTo>
                <a:lnTo>
                  <a:pt x="1511" y="569"/>
                </a:lnTo>
                <a:lnTo>
                  <a:pt x="1511" y="571"/>
                </a:lnTo>
                <a:lnTo>
                  <a:pt x="1512" y="573"/>
                </a:lnTo>
                <a:lnTo>
                  <a:pt x="1512" y="571"/>
                </a:lnTo>
                <a:lnTo>
                  <a:pt x="1512" y="573"/>
                </a:lnTo>
                <a:lnTo>
                  <a:pt x="1514" y="574"/>
                </a:lnTo>
                <a:lnTo>
                  <a:pt x="1514" y="575"/>
                </a:lnTo>
                <a:lnTo>
                  <a:pt x="1514" y="575"/>
                </a:lnTo>
                <a:lnTo>
                  <a:pt x="1515" y="575"/>
                </a:lnTo>
                <a:lnTo>
                  <a:pt x="1515" y="576"/>
                </a:lnTo>
                <a:lnTo>
                  <a:pt x="1515" y="576"/>
                </a:lnTo>
                <a:lnTo>
                  <a:pt x="1516" y="576"/>
                </a:lnTo>
                <a:lnTo>
                  <a:pt x="1516" y="577"/>
                </a:lnTo>
                <a:lnTo>
                  <a:pt x="1517" y="576"/>
                </a:lnTo>
                <a:lnTo>
                  <a:pt x="1517" y="575"/>
                </a:lnTo>
                <a:lnTo>
                  <a:pt x="1517" y="576"/>
                </a:lnTo>
                <a:lnTo>
                  <a:pt x="1518" y="579"/>
                </a:lnTo>
                <a:lnTo>
                  <a:pt x="1518" y="577"/>
                </a:lnTo>
                <a:lnTo>
                  <a:pt x="1518" y="577"/>
                </a:lnTo>
                <a:lnTo>
                  <a:pt x="1519" y="575"/>
                </a:lnTo>
                <a:lnTo>
                  <a:pt x="1519" y="574"/>
                </a:lnTo>
                <a:lnTo>
                  <a:pt x="1519" y="574"/>
                </a:lnTo>
                <a:lnTo>
                  <a:pt x="1520" y="573"/>
                </a:lnTo>
                <a:lnTo>
                  <a:pt x="1520" y="573"/>
                </a:lnTo>
                <a:lnTo>
                  <a:pt x="1521" y="573"/>
                </a:lnTo>
                <a:lnTo>
                  <a:pt x="1521" y="573"/>
                </a:lnTo>
                <a:lnTo>
                  <a:pt x="1521" y="574"/>
                </a:lnTo>
                <a:lnTo>
                  <a:pt x="1523" y="574"/>
                </a:lnTo>
                <a:lnTo>
                  <a:pt x="1523" y="574"/>
                </a:lnTo>
                <a:lnTo>
                  <a:pt x="1523" y="576"/>
                </a:lnTo>
                <a:lnTo>
                  <a:pt x="1524" y="575"/>
                </a:lnTo>
                <a:lnTo>
                  <a:pt x="1524" y="574"/>
                </a:lnTo>
                <a:lnTo>
                  <a:pt x="1524" y="571"/>
                </a:lnTo>
                <a:lnTo>
                  <a:pt x="1525" y="571"/>
                </a:lnTo>
                <a:lnTo>
                  <a:pt x="1525" y="570"/>
                </a:lnTo>
                <a:lnTo>
                  <a:pt x="1526" y="573"/>
                </a:lnTo>
                <a:lnTo>
                  <a:pt x="1526" y="570"/>
                </a:lnTo>
                <a:lnTo>
                  <a:pt x="1526" y="570"/>
                </a:lnTo>
                <a:lnTo>
                  <a:pt x="1527" y="570"/>
                </a:lnTo>
                <a:lnTo>
                  <a:pt x="1527" y="573"/>
                </a:lnTo>
                <a:lnTo>
                  <a:pt x="1527" y="574"/>
                </a:lnTo>
                <a:lnTo>
                  <a:pt x="1528" y="573"/>
                </a:lnTo>
                <a:lnTo>
                  <a:pt x="1528" y="574"/>
                </a:lnTo>
                <a:lnTo>
                  <a:pt x="1528" y="574"/>
                </a:lnTo>
                <a:lnTo>
                  <a:pt x="1529" y="573"/>
                </a:lnTo>
                <a:lnTo>
                  <a:pt x="1529" y="574"/>
                </a:lnTo>
                <a:lnTo>
                  <a:pt x="1530" y="574"/>
                </a:lnTo>
                <a:lnTo>
                  <a:pt x="1530" y="575"/>
                </a:lnTo>
                <a:lnTo>
                  <a:pt x="1530" y="575"/>
                </a:lnTo>
                <a:lnTo>
                  <a:pt x="1532" y="575"/>
                </a:lnTo>
                <a:lnTo>
                  <a:pt x="1532" y="576"/>
                </a:lnTo>
                <a:lnTo>
                  <a:pt x="1532" y="576"/>
                </a:lnTo>
                <a:lnTo>
                  <a:pt x="1533" y="575"/>
                </a:lnTo>
                <a:lnTo>
                  <a:pt x="1533" y="577"/>
                </a:lnTo>
                <a:lnTo>
                  <a:pt x="1533" y="579"/>
                </a:lnTo>
                <a:lnTo>
                  <a:pt x="1534" y="580"/>
                </a:lnTo>
                <a:lnTo>
                  <a:pt x="1534" y="579"/>
                </a:lnTo>
                <a:lnTo>
                  <a:pt x="1535" y="580"/>
                </a:lnTo>
                <a:lnTo>
                  <a:pt x="1535" y="578"/>
                </a:lnTo>
                <a:lnTo>
                  <a:pt x="1535" y="579"/>
                </a:lnTo>
                <a:lnTo>
                  <a:pt x="1536" y="579"/>
                </a:lnTo>
                <a:lnTo>
                  <a:pt x="1536" y="576"/>
                </a:lnTo>
                <a:lnTo>
                  <a:pt x="1536" y="578"/>
                </a:lnTo>
                <a:lnTo>
                  <a:pt x="1537" y="577"/>
                </a:lnTo>
                <a:lnTo>
                  <a:pt x="1537" y="576"/>
                </a:lnTo>
                <a:lnTo>
                  <a:pt x="1537" y="575"/>
                </a:lnTo>
                <a:lnTo>
                  <a:pt x="1538" y="573"/>
                </a:lnTo>
                <a:lnTo>
                  <a:pt x="1538" y="573"/>
                </a:lnTo>
                <a:lnTo>
                  <a:pt x="1539" y="573"/>
                </a:lnTo>
                <a:lnTo>
                  <a:pt x="1539" y="575"/>
                </a:lnTo>
                <a:lnTo>
                  <a:pt x="1539" y="577"/>
                </a:lnTo>
                <a:lnTo>
                  <a:pt x="1541" y="578"/>
                </a:lnTo>
                <a:lnTo>
                  <a:pt x="1541" y="579"/>
                </a:lnTo>
                <a:lnTo>
                  <a:pt x="1541" y="579"/>
                </a:lnTo>
                <a:lnTo>
                  <a:pt x="1542" y="576"/>
                </a:lnTo>
                <a:lnTo>
                  <a:pt x="1542" y="576"/>
                </a:lnTo>
                <a:lnTo>
                  <a:pt x="1543" y="575"/>
                </a:lnTo>
                <a:lnTo>
                  <a:pt x="1543" y="576"/>
                </a:lnTo>
                <a:lnTo>
                  <a:pt x="1543" y="574"/>
                </a:lnTo>
                <a:lnTo>
                  <a:pt x="1544" y="571"/>
                </a:lnTo>
                <a:lnTo>
                  <a:pt x="1544" y="570"/>
                </a:lnTo>
                <a:lnTo>
                  <a:pt x="1544" y="569"/>
                </a:lnTo>
                <a:lnTo>
                  <a:pt x="1545" y="567"/>
                </a:lnTo>
                <a:lnTo>
                  <a:pt x="1545" y="567"/>
                </a:lnTo>
                <a:lnTo>
                  <a:pt x="1545" y="569"/>
                </a:lnTo>
                <a:lnTo>
                  <a:pt x="1546" y="569"/>
                </a:lnTo>
                <a:lnTo>
                  <a:pt x="1546" y="568"/>
                </a:lnTo>
                <a:lnTo>
                  <a:pt x="1547" y="568"/>
                </a:lnTo>
                <a:lnTo>
                  <a:pt x="1547" y="569"/>
                </a:lnTo>
                <a:lnTo>
                  <a:pt x="1547" y="570"/>
                </a:lnTo>
                <a:lnTo>
                  <a:pt x="1548" y="571"/>
                </a:lnTo>
                <a:lnTo>
                  <a:pt x="1548" y="568"/>
                </a:lnTo>
                <a:lnTo>
                  <a:pt x="1548" y="570"/>
                </a:lnTo>
                <a:lnTo>
                  <a:pt x="1550" y="571"/>
                </a:lnTo>
                <a:lnTo>
                  <a:pt x="1550" y="573"/>
                </a:lnTo>
                <a:lnTo>
                  <a:pt x="1550" y="573"/>
                </a:lnTo>
                <a:lnTo>
                  <a:pt x="1551" y="571"/>
                </a:lnTo>
                <a:lnTo>
                  <a:pt x="1551" y="571"/>
                </a:lnTo>
                <a:lnTo>
                  <a:pt x="1552" y="571"/>
                </a:lnTo>
                <a:lnTo>
                  <a:pt x="1552" y="569"/>
                </a:lnTo>
                <a:lnTo>
                  <a:pt x="1552" y="569"/>
                </a:lnTo>
                <a:lnTo>
                  <a:pt x="1553" y="568"/>
                </a:lnTo>
                <a:lnTo>
                  <a:pt x="1553" y="570"/>
                </a:lnTo>
                <a:lnTo>
                  <a:pt x="1553" y="571"/>
                </a:lnTo>
                <a:lnTo>
                  <a:pt x="1554" y="570"/>
                </a:lnTo>
                <a:lnTo>
                  <a:pt x="1554" y="569"/>
                </a:lnTo>
                <a:lnTo>
                  <a:pt x="1554" y="568"/>
                </a:lnTo>
                <a:lnTo>
                  <a:pt x="1555" y="568"/>
                </a:lnTo>
                <a:lnTo>
                  <a:pt x="1555" y="567"/>
                </a:lnTo>
                <a:lnTo>
                  <a:pt x="1556" y="568"/>
                </a:lnTo>
                <a:lnTo>
                  <a:pt x="1556" y="567"/>
                </a:lnTo>
                <a:lnTo>
                  <a:pt x="1556" y="567"/>
                </a:lnTo>
                <a:lnTo>
                  <a:pt x="1557" y="565"/>
                </a:lnTo>
                <a:lnTo>
                  <a:pt x="1557" y="566"/>
                </a:lnTo>
                <a:lnTo>
                  <a:pt x="1557" y="565"/>
                </a:lnTo>
                <a:lnTo>
                  <a:pt x="1559" y="564"/>
                </a:lnTo>
                <a:lnTo>
                  <a:pt x="1559" y="564"/>
                </a:lnTo>
                <a:lnTo>
                  <a:pt x="1559" y="564"/>
                </a:lnTo>
                <a:lnTo>
                  <a:pt x="1560" y="565"/>
                </a:lnTo>
                <a:lnTo>
                  <a:pt x="1560" y="565"/>
                </a:lnTo>
                <a:lnTo>
                  <a:pt x="1561" y="565"/>
                </a:lnTo>
                <a:lnTo>
                  <a:pt x="1561" y="564"/>
                </a:lnTo>
                <a:lnTo>
                  <a:pt x="1561" y="564"/>
                </a:lnTo>
                <a:lnTo>
                  <a:pt x="1562" y="562"/>
                </a:lnTo>
                <a:lnTo>
                  <a:pt x="1562" y="564"/>
                </a:lnTo>
                <a:lnTo>
                  <a:pt x="1562" y="561"/>
                </a:lnTo>
                <a:lnTo>
                  <a:pt x="1563" y="561"/>
                </a:lnTo>
                <a:lnTo>
                  <a:pt x="1563" y="561"/>
                </a:lnTo>
                <a:lnTo>
                  <a:pt x="1563" y="559"/>
                </a:lnTo>
                <a:lnTo>
                  <a:pt x="1564" y="560"/>
                </a:lnTo>
                <a:lnTo>
                  <a:pt x="1564" y="560"/>
                </a:lnTo>
                <a:lnTo>
                  <a:pt x="1565" y="559"/>
                </a:lnTo>
                <a:lnTo>
                  <a:pt x="1565" y="557"/>
                </a:lnTo>
                <a:lnTo>
                  <a:pt x="1565" y="557"/>
                </a:lnTo>
                <a:lnTo>
                  <a:pt x="1566" y="556"/>
                </a:lnTo>
                <a:lnTo>
                  <a:pt x="1566" y="558"/>
                </a:lnTo>
                <a:lnTo>
                  <a:pt x="1566" y="558"/>
                </a:lnTo>
                <a:lnTo>
                  <a:pt x="1568" y="559"/>
                </a:lnTo>
                <a:lnTo>
                  <a:pt x="1568" y="564"/>
                </a:lnTo>
                <a:lnTo>
                  <a:pt x="1568" y="562"/>
                </a:lnTo>
                <a:lnTo>
                  <a:pt x="1569" y="564"/>
                </a:lnTo>
                <a:lnTo>
                  <a:pt x="1569" y="565"/>
                </a:lnTo>
                <a:lnTo>
                  <a:pt x="1570" y="566"/>
                </a:lnTo>
                <a:lnTo>
                  <a:pt x="1570" y="566"/>
                </a:lnTo>
                <a:lnTo>
                  <a:pt x="1570" y="566"/>
                </a:lnTo>
                <a:lnTo>
                  <a:pt x="1571" y="564"/>
                </a:lnTo>
                <a:lnTo>
                  <a:pt x="1571" y="562"/>
                </a:lnTo>
                <a:lnTo>
                  <a:pt x="1571" y="561"/>
                </a:lnTo>
                <a:lnTo>
                  <a:pt x="1572" y="564"/>
                </a:lnTo>
                <a:lnTo>
                  <a:pt x="1572" y="564"/>
                </a:lnTo>
                <a:lnTo>
                  <a:pt x="1572" y="565"/>
                </a:lnTo>
                <a:lnTo>
                  <a:pt x="1573" y="564"/>
                </a:lnTo>
                <a:lnTo>
                  <a:pt x="1573" y="561"/>
                </a:lnTo>
                <a:lnTo>
                  <a:pt x="1574" y="559"/>
                </a:lnTo>
                <a:lnTo>
                  <a:pt x="1574" y="556"/>
                </a:lnTo>
                <a:lnTo>
                  <a:pt x="1574" y="556"/>
                </a:lnTo>
                <a:lnTo>
                  <a:pt x="1575" y="556"/>
                </a:lnTo>
                <a:lnTo>
                  <a:pt x="1575" y="554"/>
                </a:lnTo>
                <a:lnTo>
                  <a:pt x="1575" y="554"/>
                </a:lnTo>
                <a:lnTo>
                  <a:pt x="1577" y="556"/>
                </a:lnTo>
                <a:lnTo>
                  <a:pt x="1577" y="557"/>
                </a:lnTo>
                <a:lnTo>
                  <a:pt x="1577" y="557"/>
                </a:lnTo>
                <a:lnTo>
                  <a:pt x="1578" y="557"/>
                </a:lnTo>
                <a:lnTo>
                  <a:pt x="1578" y="557"/>
                </a:lnTo>
                <a:lnTo>
                  <a:pt x="1579" y="557"/>
                </a:lnTo>
                <a:lnTo>
                  <a:pt x="1579" y="557"/>
                </a:lnTo>
                <a:lnTo>
                  <a:pt x="1579" y="556"/>
                </a:lnTo>
                <a:lnTo>
                  <a:pt x="1580" y="552"/>
                </a:lnTo>
                <a:lnTo>
                  <a:pt x="1580" y="554"/>
                </a:lnTo>
                <a:lnTo>
                  <a:pt x="1580" y="551"/>
                </a:lnTo>
                <a:lnTo>
                  <a:pt x="1581" y="549"/>
                </a:lnTo>
                <a:lnTo>
                  <a:pt x="1581" y="548"/>
                </a:lnTo>
                <a:lnTo>
                  <a:pt x="1581" y="547"/>
                </a:lnTo>
                <a:lnTo>
                  <a:pt x="1582" y="545"/>
                </a:lnTo>
                <a:lnTo>
                  <a:pt x="1582" y="545"/>
                </a:lnTo>
                <a:lnTo>
                  <a:pt x="1583" y="545"/>
                </a:lnTo>
                <a:lnTo>
                  <a:pt x="1583" y="545"/>
                </a:lnTo>
                <a:lnTo>
                  <a:pt x="1583" y="548"/>
                </a:lnTo>
                <a:lnTo>
                  <a:pt x="1584" y="548"/>
                </a:lnTo>
                <a:lnTo>
                  <a:pt x="1584" y="548"/>
                </a:lnTo>
                <a:lnTo>
                  <a:pt x="1584" y="546"/>
                </a:lnTo>
                <a:lnTo>
                  <a:pt x="1586" y="547"/>
                </a:lnTo>
                <a:lnTo>
                  <a:pt x="1586" y="548"/>
                </a:lnTo>
                <a:lnTo>
                  <a:pt x="1587" y="550"/>
                </a:lnTo>
                <a:lnTo>
                  <a:pt x="1587" y="549"/>
                </a:lnTo>
                <a:lnTo>
                  <a:pt x="1587" y="549"/>
                </a:lnTo>
                <a:lnTo>
                  <a:pt x="1588" y="551"/>
                </a:lnTo>
                <a:lnTo>
                  <a:pt x="1588" y="550"/>
                </a:lnTo>
                <a:lnTo>
                  <a:pt x="1588" y="552"/>
                </a:lnTo>
                <a:lnTo>
                  <a:pt x="1589" y="551"/>
                </a:lnTo>
                <a:lnTo>
                  <a:pt x="1589" y="550"/>
                </a:lnTo>
                <a:lnTo>
                  <a:pt x="1589" y="549"/>
                </a:lnTo>
                <a:lnTo>
                  <a:pt x="1590" y="549"/>
                </a:lnTo>
                <a:lnTo>
                  <a:pt x="1590" y="548"/>
                </a:lnTo>
                <a:lnTo>
                  <a:pt x="1591" y="548"/>
                </a:lnTo>
                <a:lnTo>
                  <a:pt x="1591" y="543"/>
                </a:lnTo>
                <a:lnTo>
                  <a:pt x="1591" y="545"/>
                </a:lnTo>
                <a:lnTo>
                  <a:pt x="1592" y="545"/>
                </a:lnTo>
                <a:lnTo>
                  <a:pt x="1592" y="543"/>
                </a:lnTo>
                <a:lnTo>
                  <a:pt x="1592" y="545"/>
                </a:lnTo>
                <a:lnTo>
                  <a:pt x="1593" y="545"/>
                </a:lnTo>
                <a:lnTo>
                  <a:pt x="1593" y="543"/>
                </a:lnTo>
                <a:lnTo>
                  <a:pt x="1593" y="542"/>
                </a:lnTo>
                <a:lnTo>
                  <a:pt x="1595" y="541"/>
                </a:lnTo>
                <a:lnTo>
                  <a:pt x="1595" y="542"/>
                </a:lnTo>
                <a:lnTo>
                  <a:pt x="1596" y="541"/>
                </a:lnTo>
                <a:lnTo>
                  <a:pt x="1596" y="542"/>
                </a:lnTo>
                <a:lnTo>
                  <a:pt x="1596" y="542"/>
                </a:lnTo>
                <a:lnTo>
                  <a:pt x="1597" y="542"/>
                </a:lnTo>
                <a:lnTo>
                  <a:pt x="1597" y="542"/>
                </a:lnTo>
                <a:lnTo>
                  <a:pt x="1597" y="542"/>
                </a:lnTo>
                <a:lnTo>
                  <a:pt x="1598" y="542"/>
                </a:lnTo>
                <a:lnTo>
                  <a:pt x="1598" y="540"/>
                </a:lnTo>
                <a:lnTo>
                  <a:pt x="1598" y="540"/>
                </a:lnTo>
                <a:lnTo>
                  <a:pt x="1599" y="540"/>
                </a:lnTo>
                <a:lnTo>
                  <a:pt x="1599" y="542"/>
                </a:lnTo>
                <a:lnTo>
                  <a:pt x="1600" y="543"/>
                </a:lnTo>
                <a:lnTo>
                  <a:pt x="1600" y="545"/>
                </a:lnTo>
                <a:lnTo>
                  <a:pt x="1600" y="545"/>
                </a:lnTo>
                <a:lnTo>
                  <a:pt x="1601" y="545"/>
                </a:lnTo>
                <a:lnTo>
                  <a:pt x="1601" y="545"/>
                </a:lnTo>
                <a:lnTo>
                  <a:pt x="1601" y="541"/>
                </a:lnTo>
                <a:lnTo>
                  <a:pt x="1602" y="541"/>
                </a:lnTo>
                <a:lnTo>
                  <a:pt x="1602" y="540"/>
                </a:lnTo>
                <a:lnTo>
                  <a:pt x="1602" y="540"/>
                </a:lnTo>
                <a:lnTo>
                  <a:pt x="1604" y="538"/>
                </a:lnTo>
                <a:lnTo>
                  <a:pt x="1604" y="537"/>
                </a:lnTo>
                <a:lnTo>
                  <a:pt x="1605" y="536"/>
                </a:lnTo>
                <a:lnTo>
                  <a:pt x="1605" y="536"/>
                </a:lnTo>
                <a:lnTo>
                  <a:pt x="1605" y="537"/>
                </a:lnTo>
                <a:lnTo>
                  <a:pt x="1606" y="537"/>
                </a:lnTo>
                <a:lnTo>
                  <a:pt x="1606" y="539"/>
                </a:lnTo>
                <a:lnTo>
                  <a:pt x="1606" y="538"/>
                </a:lnTo>
                <a:lnTo>
                  <a:pt x="1607" y="538"/>
                </a:lnTo>
                <a:lnTo>
                  <a:pt x="1607" y="540"/>
                </a:lnTo>
                <a:lnTo>
                  <a:pt x="1607" y="541"/>
                </a:lnTo>
                <a:lnTo>
                  <a:pt x="1608" y="538"/>
                </a:lnTo>
                <a:lnTo>
                  <a:pt x="1608" y="538"/>
                </a:lnTo>
                <a:lnTo>
                  <a:pt x="1609" y="538"/>
                </a:lnTo>
                <a:lnTo>
                  <a:pt x="1609" y="539"/>
                </a:lnTo>
                <a:lnTo>
                  <a:pt x="1609" y="539"/>
                </a:lnTo>
                <a:lnTo>
                  <a:pt x="1610" y="540"/>
                </a:lnTo>
                <a:lnTo>
                  <a:pt x="1610" y="540"/>
                </a:lnTo>
                <a:lnTo>
                  <a:pt x="1610" y="540"/>
                </a:lnTo>
                <a:lnTo>
                  <a:pt x="1611" y="541"/>
                </a:lnTo>
                <a:lnTo>
                  <a:pt x="1611" y="540"/>
                </a:lnTo>
                <a:lnTo>
                  <a:pt x="1611" y="542"/>
                </a:lnTo>
                <a:lnTo>
                  <a:pt x="1613" y="543"/>
                </a:lnTo>
                <a:lnTo>
                  <a:pt x="1613" y="543"/>
                </a:lnTo>
                <a:lnTo>
                  <a:pt x="1614" y="541"/>
                </a:lnTo>
                <a:lnTo>
                  <a:pt x="1614" y="542"/>
                </a:lnTo>
                <a:lnTo>
                  <a:pt x="1614" y="540"/>
                </a:lnTo>
                <a:lnTo>
                  <a:pt x="1615" y="541"/>
                </a:lnTo>
                <a:lnTo>
                  <a:pt x="1615" y="539"/>
                </a:lnTo>
                <a:lnTo>
                  <a:pt x="1615" y="540"/>
                </a:lnTo>
                <a:lnTo>
                  <a:pt x="1616" y="538"/>
                </a:lnTo>
                <a:lnTo>
                  <a:pt x="1616" y="537"/>
                </a:lnTo>
                <a:lnTo>
                  <a:pt x="1616" y="538"/>
                </a:lnTo>
                <a:lnTo>
                  <a:pt x="1617" y="538"/>
                </a:lnTo>
                <a:lnTo>
                  <a:pt x="1617" y="537"/>
                </a:lnTo>
                <a:lnTo>
                  <a:pt x="1618" y="537"/>
                </a:lnTo>
                <a:lnTo>
                  <a:pt x="1618" y="534"/>
                </a:lnTo>
                <a:lnTo>
                  <a:pt x="1618" y="536"/>
                </a:lnTo>
                <a:lnTo>
                  <a:pt x="1619" y="534"/>
                </a:lnTo>
                <a:lnTo>
                  <a:pt x="1619" y="533"/>
                </a:lnTo>
                <a:lnTo>
                  <a:pt x="1619" y="533"/>
                </a:lnTo>
                <a:lnTo>
                  <a:pt x="1620" y="532"/>
                </a:lnTo>
                <a:lnTo>
                  <a:pt x="1620" y="533"/>
                </a:lnTo>
                <a:lnTo>
                  <a:pt x="1620" y="534"/>
                </a:lnTo>
                <a:lnTo>
                  <a:pt x="1622" y="533"/>
                </a:lnTo>
                <a:lnTo>
                  <a:pt x="1622" y="537"/>
                </a:lnTo>
                <a:lnTo>
                  <a:pt x="1623" y="538"/>
                </a:lnTo>
                <a:lnTo>
                  <a:pt x="1623" y="538"/>
                </a:lnTo>
                <a:lnTo>
                  <a:pt x="1623" y="538"/>
                </a:lnTo>
                <a:lnTo>
                  <a:pt x="1624" y="538"/>
                </a:lnTo>
                <a:lnTo>
                  <a:pt x="1624" y="538"/>
                </a:lnTo>
                <a:lnTo>
                  <a:pt x="1624" y="539"/>
                </a:lnTo>
                <a:lnTo>
                  <a:pt x="1625" y="537"/>
                </a:lnTo>
                <a:lnTo>
                  <a:pt x="1625" y="536"/>
                </a:lnTo>
                <a:lnTo>
                  <a:pt x="1625" y="536"/>
                </a:lnTo>
                <a:lnTo>
                  <a:pt x="1626" y="534"/>
                </a:lnTo>
                <a:lnTo>
                  <a:pt x="1626" y="534"/>
                </a:lnTo>
                <a:lnTo>
                  <a:pt x="1627" y="532"/>
                </a:lnTo>
                <a:lnTo>
                  <a:pt x="1627" y="533"/>
                </a:lnTo>
                <a:lnTo>
                  <a:pt x="1627" y="534"/>
                </a:lnTo>
                <a:lnTo>
                  <a:pt x="1628" y="534"/>
                </a:lnTo>
                <a:lnTo>
                  <a:pt x="1628" y="534"/>
                </a:lnTo>
                <a:lnTo>
                  <a:pt x="1628" y="536"/>
                </a:lnTo>
                <a:lnTo>
                  <a:pt x="1629" y="534"/>
                </a:lnTo>
                <a:lnTo>
                  <a:pt x="1629" y="537"/>
                </a:lnTo>
                <a:lnTo>
                  <a:pt x="1630" y="538"/>
                </a:lnTo>
                <a:lnTo>
                  <a:pt x="1630" y="539"/>
                </a:lnTo>
                <a:lnTo>
                  <a:pt x="1630" y="537"/>
                </a:lnTo>
                <a:lnTo>
                  <a:pt x="1632" y="537"/>
                </a:lnTo>
                <a:lnTo>
                  <a:pt x="1632" y="534"/>
                </a:lnTo>
                <a:lnTo>
                  <a:pt x="1632" y="533"/>
                </a:lnTo>
                <a:lnTo>
                  <a:pt x="1633" y="531"/>
                </a:lnTo>
                <a:lnTo>
                  <a:pt x="1633" y="532"/>
                </a:lnTo>
                <a:lnTo>
                  <a:pt x="1633" y="534"/>
                </a:lnTo>
                <a:lnTo>
                  <a:pt x="1634" y="534"/>
                </a:lnTo>
                <a:lnTo>
                  <a:pt x="1634" y="533"/>
                </a:lnTo>
                <a:lnTo>
                  <a:pt x="1635" y="533"/>
                </a:lnTo>
                <a:lnTo>
                  <a:pt x="1635" y="532"/>
                </a:lnTo>
                <a:lnTo>
                  <a:pt x="1635" y="531"/>
                </a:lnTo>
                <a:lnTo>
                  <a:pt x="1636" y="532"/>
                </a:lnTo>
                <a:lnTo>
                  <a:pt x="1636" y="531"/>
                </a:lnTo>
                <a:lnTo>
                  <a:pt x="1636" y="532"/>
                </a:lnTo>
                <a:lnTo>
                  <a:pt x="1637" y="531"/>
                </a:lnTo>
                <a:lnTo>
                  <a:pt x="1637" y="532"/>
                </a:lnTo>
                <a:lnTo>
                  <a:pt x="1637" y="530"/>
                </a:lnTo>
                <a:lnTo>
                  <a:pt x="1638" y="532"/>
                </a:lnTo>
                <a:lnTo>
                  <a:pt x="1638" y="530"/>
                </a:lnTo>
                <a:lnTo>
                  <a:pt x="1639" y="529"/>
                </a:lnTo>
                <a:lnTo>
                  <a:pt x="1639" y="530"/>
                </a:lnTo>
                <a:lnTo>
                  <a:pt x="1639" y="530"/>
                </a:lnTo>
                <a:lnTo>
                  <a:pt x="1641" y="528"/>
                </a:lnTo>
                <a:lnTo>
                  <a:pt x="1641" y="525"/>
                </a:lnTo>
                <a:lnTo>
                  <a:pt x="1641" y="525"/>
                </a:lnTo>
                <a:lnTo>
                  <a:pt x="1642" y="525"/>
                </a:lnTo>
                <a:lnTo>
                  <a:pt x="1642" y="524"/>
                </a:lnTo>
                <a:lnTo>
                  <a:pt x="1642" y="525"/>
                </a:lnTo>
                <a:lnTo>
                  <a:pt x="1643" y="527"/>
                </a:lnTo>
                <a:lnTo>
                  <a:pt x="1643" y="525"/>
                </a:lnTo>
                <a:lnTo>
                  <a:pt x="1644" y="527"/>
                </a:lnTo>
                <a:lnTo>
                  <a:pt x="1644" y="527"/>
                </a:lnTo>
                <a:lnTo>
                  <a:pt x="1644" y="528"/>
                </a:lnTo>
                <a:lnTo>
                  <a:pt x="1645" y="529"/>
                </a:lnTo>
                <a:lnTo>
                  <a:pt x="1645" y="531"/>
                </a:lnTo>
                <a:lnTo>
                  <a:pt x="1645" y="531"/>
                </a:lnTo>
                <a:lnTo>
                  <a:pt x="1646" y="532"/>
                </a:lnTo>
                <a:lnTo>
                  <a:pt x="1646" y="533"/>
                </a:lnTo>
                <a:lnTo>
                  <a:pt x="1646" y="533"/>
                </a:lnTo>
                <a:lnTo>
                  <a:pt x="1647" y="532"/>
                </a:lnTo>
                <a:lnTo>
                  <a:pt x="1647" y="531"/>
                </a:lnTo>
                <a:lnTo>
                  <a:pt x="1648" y="530"/>
                </a:lnTo>
                <a:lnTo>
                  <a:pt x="1648" y="531"/>
                </a:lnTo>
                <a:lnTo>
                  <a:pt x="1648" y="532"/>
                </a:lnTo>
                <a:lnTo>
                  <a:pt x="1650" y="533"/>
                </a:lnTo>
                <a:lnTo>
                  <a:pt x="1650" y="534"/>
                </a:lnTo>
                <a:lnTo>
                  <a:pt x="1650" y="533"/>
                </a:lnTo>
                <a:lnTo>
                  <a:pt x="1651" y="533"/>
                </a:lnTo>
                <a:lnTo>
                  <a:pt x="1651" y="532"/>
                </a:lnTo>
                <a:lnTo>
                  <a:pt x="1651" y="532"/>
                </a:lnTo>
                <a:lnTo>
                  <a:pt x="1652" y="530"/>
                </a:lnTo>
                <a:lnTo>
                  <a:pt x="1652" y="532"/>
                </a:lnTo>
                <a:lnTo>
                  <a:pt x="1653" y="532"/>
                </a:lnTo>
                <a:lnTo>
                  <a:pt x="1653" y="533"/>
                </a:lnTo>
                <a:lnTo>
                  <a:pt x="1653" y="532"/>
                </a:lnTo>
                <a:lnTo>
                  <a:pt x="1654" y="531"/>
                </a:lnTo>
                <a:lnTo>
                  <a:pt x="1654" y="529"/>
                </a:lnTo>
                <a:lnTo>
                  <a:pt x="1654" y="529"/>
                </a:lnTo>
                <a:lnTo>
                  <a:pt x="1655" y="528"/>
                </a:lnTo>
                <a:lnTo>
                  <a:pt x="1655" y="527"/>
                </a:lnTo>
                <a:lnTo>
                  <a:pt x="1655" y="525"/>
                </a:lnTo>
                <a:lnTo>
                  <a:pt x="1656" y="525"/>
                </a:lnTo>
                <a:lnTo>
                  <a:pt x="1656" y="525"/>
                </a:lnTo>
                <a:lnTo>
                  <a:pt x="1657" y="524"/>
                </a:lnTo>
                <a:lnTo>
                  <a:pt x="1657" y="523"/>
                </a:lnTo>
                <a:lnTo>
                  <a:pt x="1657" y="525"/>
                </a:lnTo>
                <a:lnTo>
                  <a:pt x="1659" y="523"/>
                </a:lnTo>
                <a:lnTo>
                  <a:pt x="1659" y="522"/>
                </a:lnTo>
                <a:lnTo>
                  <a:pt x="1659" y="524"/>
                </a:lnTo>
                <a:lnTo>
                  <a:pt x="1660" y="525"/>
                </a:lnTo>
                <a:lnTo>
                  <a:pt x="1660" y="527"/>
                </a:lnTo>
                <a:lnTo>
                  <a:pt x="1660" y="527"/>
                </a:lnTo>
                <a:lnTo>
                  <a:pt x="1661" y="527"/>
                </a:lnTo>
                <a:lnTo>
                  <a:pt x="1661" y="529"/>
                </a:lnTo>
                <a:lnTo>
                  <a:pt x="1662" y="531"/>
                </a:lnTo>
                <a:lnTo>
                  <a:pt x="1662" y="528"/>
                </a:lnTo>
                <a:lnTo>
                  <a:pt x="1662" y="527"/>
                </a:lnTo>
                <a:lnTo>
                  <a:pt x="1663" y="525"/>
                </a:lnTo>
                <a:lnTo>
                  <a:pt x="1663" y="524"/>
                </a:lnTo>
                <a:lnTo>
                  <a:pt x="1663" y="522"/>
                </a:lnTo>
                <a:lnTo>
                  <a:pt x="1664" y="521"/>
                </a:lnTo>
                <a:lnTo>
                  <a:pt x="1664" y="521"/>
                </a:lnTo>
                <a:lnTo>
                  <a:pt x="1664" y="520"/>
                </a:lnTo>
                <a:lnTo>
                  <a:pt x="1665" y="519"/>
                </a:lnTo>
                <a:lnTo>
                  <a:pt x="1665" y="518"/>
                </a:lnTo>
                <a:lnTo>
                  <a:pt x="1666" y="519"/>
                </a:lnTo>
                <a:lnTo>
                  <a:pt x="1666" y="518"/>
                </a:lnTo>
                <a:lnTo>
                  <a:pt x="1666" y="520"/>
                </a:lnTo>
                <a:lnTo>
                  <a:pt x="1668" y="520"/>
                </a:lnTo>
                <a:lnTo>
                  <a:pt x="1668" y="519"/>
                </a:lnTo>
                <a:lnTo>
                  <a:pt x="1668" y="519"/>
                </a:lnTo>
                <a:lnTo>
                  <a:pt x="1669" y="520"/>
                </a:lnTo>
                <a:lnTo>
                  <a:pt x="1669" y="520"/>
                </a:lnTo>
                <a:lnTo>
                  <a:pt x="1669" y="519"/>
                </a:lnTo>
                <a:lnTo>
                  <a:pt x="1670" y="521"/>
                </a:lnTo>
                <a:lnTo>
                  <a:pt x="1670" y="522"/>
                </a:lnTo>
                <a:lnTo>
                  <a:pt x="1671" y="522"/>
                </a:lnTo>
                <a:lnTo>
                  <a:pt x="1671" y="523"/>
                </a:lnTo>
                <a:lnTo>
                  <a:pt x="1671" y="521"/>
                </a:lnTo>
                <a:lnTo>
                  <a:pt x="1672" y="520"/>
                </a:lnTo>
                <a:lnTo>
                  <a:pt x="1672" y="521"/>
                </a:lnTo>
                <a:lnTo>
                  <a:pt x="1672" y="520"/>
                </a:lnTo>
                <a:lnTo>
                  <a:pt x="1673" y="520"/>
                </a:lnTo>
                <a:lnTo>
                  <a:pt x="1673" y="519"/>
                </a:lnTo>
                <a:lnTo>
                  <a:pt x="1674" y="515"/>
                </a:lnTo>
                <a:lnTo>
                  <a:pt x="1674" y="515"/>
                </a:lnTo>
                <a:lnTo>
                  <a:pt x="1674" y="518"/>
                </a:lnTo>
                <a:lnTo>
                  <a:pt x="1675" y="519"/>
                </a:lnTo>
                <a:lnTo>
                  <a:pt x="1675" y="519"/>
                </a:lnTo>
                <a:lnTo>
                  <a:pt x="1675" y="520"/>
                </a:lnTo>
                <a:lnTo>
                  <a:pt x="1677" y="519"/>
                </a:lnTo>
                <a:lnTo>
                  <a:pt x="1677" y="519"/>
                </a:lnTo>
                <a:lnTo>
                  <a:pt x="1677" y="521"/>
                </a:lnTo>
                <a:lnTo>
                  <a:pt x="1678" y="521"/>
                </a:lnTo>
                <a:lnTo>
                  <a:pt x="1678" y="521"/>
                </a:lnTo>
                <a:lnTo>
                  <a:pt x="1679" y="520"/>
                </a:lnTo>
                <a:lnTo>
                  <a:pt x="1679" y="520"/>
                </a:lnTo>
                <a:lnTo>
                  <a:pt x="1679" y="520"/>
                </a:lnTo>
                <a:lnTo>
                  <a:pt x="1680" y="519"/>
                </a:lnTo>
                <a:lnTo>
                  <a:pt x="1680" y="520"/>
                </a:lnTo>
                <a:lnTo>
                  <a:pt x="1680" y="519"/>
                </a:lnTo>
                <a:lnTo>
                  <a:pt x="1681" y="518"/>
                </a:lnTo>
                <a:lnTo>
                  <a:pt x="1681" y="519"/>
                </a:lnTo>
                <a:lnTo>
                  <a:pt x="1681" y="518"/>
                </a:lnTo>
                <a:lnTo>
                  <a:pt x="1682" y="515"/>
                </a:lnTo>
                <a:lnTo>
                  <a:pt x="1682" y="515"/>
                </a:lnTo>
                <a:lnTo>
                  <a:pt x="1683" y="513"/>
                </a:lnTo>
                <a:lnTo>
                  <a:pt x="1683" y="512"/>
                </a:lnTo>
                <a:lnTo>
                  <a:pt x="1683" y="513"/>
                </a:lnTo>
                <a:lnTo>
                  <a:pt x="1684" y="510"/>
                </a:lnTo>
                <a:lnTo>
                  <a:pt x="1684" y="510"/>
                </a:lnTo>
                <a:lnTo>
                  <a:pt x="1684" y="510"/>
                </a:lnTo>
                <a:lnTo>
                  <a:pt x="1686" y="509"/>
                </a:lnTo>
                <a:lnTo>
                  <a:pt x="1686" y="509"/>
                </a:lnTo>
                <a:lnTo>
                  <a:pt x="1686" y="510"/>
                </a:lnTo>
                <a:lnTo>
                  <a:pt x="1687" y="510"/>
                </a:lnTo>
                <a:lnTo>
                  <a:pt x="1687" y="510"/>
                </a:lnTo>
                <a:lnTo>
                  <a:pt x="1688" y="511"/>
                </a:lnTo>
                <a:lnTo>
                  <a:pt x="1688" y="510"/>
                </a:lnTo>
                <a:lnTo>
                  <a:pt x="1688" y="509"/>
                </a:lnTo>
                <a:lnTo>
                  <a:pt x="1689" y="509"/>
                </a:lnTo>
                <a:lnTo>
                  <a:pt x="1689" y="507"/>
                </a:lnTo>
                <a:lnTo>
                  <a:pt x="1689" y="509"/>
                </a:lnTo>
                <a:lnTo>
                  <a:pt x="1690" y="507"/>
                </a:lnTo>
                <a:lnTo>
                  <a:pt x="1690" y="506"/>
                </a:lnTo>
                <a:lnTo>
                  <a:pt x="1690" y="506"/>
                </a:lnTo>
                <a:lnTo>
                  <a:pt x="1691" y="507"/>
                </a:lnTo>
                <a:lnTo>
                  <a:pt x="1691" y="507"/>
                </a:lnTo>
                <a:lnTo>
                  <a:pt x="1692" y="506"/>
                </a:lnTo>
                <a:lnTo>
                  <a:pt x="1692" y="505"/>
                </a:lnTo>
                <a:lnTo>
                  <a:pt x="1692" y="505"/>
                </a:lnTo>
                <a:lnTo>
                  <a:pt x="1693" y="504"/>
                </a:lnTo>
                <a:lnTo>
                  <a:pt x="1693" y="503"/>
                </a:lnTo>
                <a:lnTo>
                  <a:pt x="1693" y="506"/>
                </a:lnTo>
                <a:lnTo>
                  <a:pt x="1695" y="510"/>
                </a:lnTo>
                <a:lnTo>
                  <a:pt x="1695" y="510"/>
                </a:lnTo>
                <a:lnTo>
                  <a:pt x="1695" y="511"/>
                </a:lnTo>
                <a:lnTo>
                  <a:pt x="1696" y="514"/>
                </a:lnTo>
                <a:lnTo>
                  <a:pt x="1696" y="513"/>
                </a:lnTo>
                <a:lnTo>
                  <a:pt x="1697" y="514"/>
                </a:lnTo>
                <a:lnTo>
                  <a:pt x="1697" y="514"/>
                </a:lnTo>
                <a:lnTo>
                  <a:pt x="1697" y="516"/>
                </a:lnTo>
                <a:lnTo>
                  <a:pt x="1698" y="518"/>
                </a:lnTo>
                <a:lnTo>
                  <a:pt x="1698" y="519"/>
                </a:lnTo>
                <a:lnTo>
                  <a:pt x="1698" y="519"/>
                </a:lnTo>
                <a:lnTo>
                  <a:pt x="1699" y="519"/>
                </a:lnTo>
                <a:lnTo>
                  <a:pt x="1699" y="518"/>
                </a:lnTo>
                <a:lnTo>
                  <a:pt x="1699" y="515"/>
                </a:lnTo>
                <a:lnTo>
                  <a:pt x="1700" y="515"/>
                </a:lnTo>
                <a:lnTo>
                  <a:pt x="1700" y="514"/>
                </a:lnTo>
                <a:lnTo>
                  <a:pt x="1701" y="514"/>
                </a:lnTo>
                <a:lnTo>
                  <a:pt x="1701" y="513"/>
                </a:lnTo>
                <a:lnTo>
                  <a:pt x="1701" y="512"/>
                </a:lnTo>
                <a:lnTo>
                  <a:pt x="1702" y="512"/>
                </a:lnTo>
                <a:lnTo>
                  <a:pt x="1702" y="513"/>
                </a:lnTo>
                <a:lnTo>
                  <a:pt x="1702" y="514"/>
                </a:lnTo>
                <a:lnTo>
                  <a:pt x="1704" y="514"/>
                </a:lnTo>
                <a:lnTo>
                  <a:pt x="1704" y="520"/>
                </a:lnTo>
                <a:lnTo>
                  <a:pt x="1704" y="521"/>
                </a:lnTo>
                <a:lnTo>
                  <a:pt x="1705" y="523"/>
                </a:lnTo>
                <a:lnTo>
                  <a:pt x="1705" y="523"/>
                </a:lnTo>
                <a:lnTo>
                  <a:pt x="1706" y="521"/>
                </a:lnTo>
                <a:lnTo>
                  <a:pt x="1706" y="520"/>
                </a:lnTo>
                <a:lnTo>
                  <a:pt x="1706" y="519"/>
                </a:lnTo>
                <a:lnTo>
                  <a:pt x="1707" y="518"/>
                </a:lnTo>
                <a:lnTo>
                  <a:pt x="1707" y="518"/>
                </a:lnTo>
                <a:lnTo>
                  <a:pt x="1707" y="516"/>
                </a:lnTo>
                <a:lnTo>
                  <a:pt x="1708" y="515"/>
                </a:lnTo>
                <a:lnTo>
                  <a:pt x="1708" y="514"/>
                </a:lnTo>
                <a:lnTo>
                  <a:pt x="1708" y="513"/>
                </a:lnTo>
                <a:lnTo>
                  <a:pt x="1709" y="512"/>
                </a:lnTo>
                <a:lnTo>
                  <a:pt x="1709" y="513"/>
                </a:lnTo>
                <a:lnTo>
                  <a:pt x="1710" y="514"/>
                </a:lnTo>
                <a:lnTo>
                  <a:pt x="1710" y="513"/>
                </a:lnTo>
                <a:lnTo>
                  <a:pt x="1710" y="514"/>
                </a:lnTo>
                <a:lnTo>
                  <a:pt x="1711" y="518"/>
                </a:lnTo>
                <a:lnTo>
                  <a:pt x="1711" y="515"/>
                </a:lnTo>
                <a:lnTo>
                  <a:pt x="1711" y="518"/>
                </a:lnTo>
                <a:lnTo>
                  <a:pt x="1713" y="516"/>
                </a:lnTo>
                <a:lnTo>
                  <a:pt x="1713" y="519"/>
                </a:lnTo>
                <a:lnTo>
                  <a:pt x="1713" y="518"/>
                </a:lnTo>
                <a:lnTo>
                  <a:pt x="1714" y="518"/>
                </a:lnTo>
                <a:lnTo>
                  <a:pt x="1714" y="518"/>
                </a:lnTo>
                <a:lnTo>
                  <a:pt x="1715" y="518"/>
                </a:lnTo>
                <a:lnTo>
                  <a:pt x="1715" y="520"/>
                </a:lnTo>
                <a:lnTo>
                  <a:pt x="1715" y="521"/>
                </a:lnTo>
                <a:lnTo>
                  <a:pt x="1716" y="521"/>
                </a:lnTo>
                <a:lnTo>
                  <a:pt x="1716" y="520"/>
                </a:lnTo>
                <a:lnTo>
                  <a:pt x="1716" y="519"/>
                </a:lnTo>
                <a:lnTo>
                  <a:pt x="1717" y="520"/>
                </a:lnTo>
                <a:lnTo>
                  <a:pt x="1717" y="518"/>
                </a:lnTo>
                <a:lnTo>
                  <a:pt x="1718" y="515"/>
                </a:lnTo>
                <a:lnTo>
                  <a:pt x="1718" y="513"/>
                </a:lnTo>
                <a:lnTo>
                  <a:pt x="1718" y="513"/>
                </a:lnTo>
                <a:lnTo>
                  <a:pt x="1719" y="513"/>
                </a:lnTo>
                <a:lnTo>
                  <a:pt x="1719" y="512"/>
                </a:lnTo>
                <a:lnTo>
                  <a:pt x="1719" y="511"/>
                </a:lnTo>
                <a:lnTo>
                  <a:pt x="1720" y="510"/>
                </a:lnTo>
                <a:lnTo>
                  <a:pt x="1720" y="510"/>
                </a:lnTo>
                <a:lnTo>
                  <a:pt x="1720" y="510"/>
                </a:lnTo>
                <a:lnTo>
                  <a:pt x="1722" y="511"/>
                </a:lnTo>
                <a:lnTo>
                  <a:pt x="1722" y="507"/>
                </a:lnTo>
                <a:lnTo>
                  <a:pt x="1723" y="510"/>
                </a:lnTo>
                <a:lnTo>
                  <a:pt x="1723" y="506"/>
                </a:lnTo>
                <a:lnTo>
                  <a:pt x="1723" y="506"/>
                </a:lnTo>
                <a:lnTo>
                  <a:pt x="1724" y="505"/>
                </a:lnTo>
                <a:lnTo>
                  <a:pt x="1724" y="505"/>
                </a:lnTo>
                <a:lnTo>
                  <a:pt x="1724" y="505"/>
                </a:lnTo>
                <a:lnTo>
                  <a:pt x="1725" y="505"/>
                </a:lnTo>
                <a:lnTo>
                  <a:pt x="1725" y="505"/>
                </a:lnTo>
                <a:lnTo>
                  <a:pt x="1725" y="505"/>
                </a:lnTo>
                <a:lnTo>
                  <a:pt x="1726" y="506"/>
                </a:lnTo>
                <a:lnTo>
                  <a:pt x="1726" y="507"/>
                </a:lnTo>
                <a:lnTo>
                  <a:pt x="1727" y="511"/>
                </a:lnTo>
                <a:lnTo>
                  <a:pt x="1727" y="511"/>
                </a:lnTo>
                <a:lnTo>
                  <a:pt x="1727" y="511"/>
                </a:lnTo>
                <a:lnTo>
                  <a:pt x="1728" y="511"/>
                </a:lnTo>
                <a:lnTo>
                  <a:pt x="1728" y="511"/>
                </a:lnTo>
                <a:lnTo>
                  <a:pt x="1728" y="510"/>
                </a:lnTo>
                <a:lnTo>
                  <a:pt x="1729" y="512"/>
                </a:lnTo>
                <a:lnTo>
                  <a:pt x="1729" y="511"/>
                </a:lnTo>
                <a:lnTo>
                  <a:pt x="1729" y="511"/>
                </a:lnTo>
                <a:lnTo>
                  <a:pt x="1731" y="512"/>
                </a:lnTo>
                <a:lnTo>
                  <a:pt x="1731" y="513"/>
                </a:lnTo>
                <a:lnTo>
                  <a:pt x="1732" y="514"/>
                </a:lnTo>
                <a:lnTo>
                  <a:pt x="1732" y="514"/>
                </a:lnTo>
                <a:lnTo>
                  <a:pt x="1732" y="513"/>
                </a:lnTo>
                <a:lnTo>
                  <a:pt x="1733" y="514"/>
                </a:lnTo>
                <a:lnTo>
                  <a:pt x="1733" y="514"/>
                </a:lnTo>
                <a:lnTo>
                  <a:pt x="1733" y="513"/>
                </a:lnTo>
                <a:lnTo>
                  <a:pt x="1734" y="514"/>
                </a:lnTo>
                <a:lnTo>
                  <a:pt x="1734" y="513"/>
                </a:lnTo>
                <a:lnTo>
                  <a:pt x="1734" y="512"/>
                </a:lnTo>
                <a:lnTo>
                  <a:pt x="1735" y="510"/>
                </a:lnTo>
                <a:lnTo>
                  <a:pt x="1735" y="509"/>
                </a:lnTo>
                <a:lnTo>
                  <a:pt x="1736" y="507"/>
                </a:lnTo>
                <a:lnTo>
                  <a:pt x="1736" y="509"/>
                </a:lnTo>
                <a:lnTo>
                  <a:pt x="1736" y="505"/>
                </a:lnTo>
                <a:lnTo>
                  <a:pt x="1737" y="506"/>
                </a:lnTo>
                <a:lnTo>
                  <a:pt x="1737" y="504"/>
                </a:lnTo>
                <a:lnTo>
                  <a:pt x="1737" y="503"/>
                </a:lnTo>
                <a:lnTo>
                  <a:pt x="1738" y="503"/>
                </a:lnTo>
                <a:lnTo>
                  <a:pt x="1738" y="502"/>
                </a:lnTo>
                <a:lnTo>
                  <a:pt x="1738" y="501"/>
                </a:lnTo>
                <a:lnTo>
                  <a:pt x="1740" y="501"/>
                </a:lnTo>
                <a:lnTo>
                  <a:pt x="1740" y="498"/>
                </a:lnTo>
                <a:lnTo>
                  <a:pt x="1741" y="498"/>
                </a:lnTo>
                <a:lnTo>
                  <a:pt x="1741" y="500"/>
                </a:lnTo>
                <a:lnTo>
                  <a:pt x="1741" y="502"/>
                </a:lnTo>
                <a:lnTo>
                  <a:pt x="1742" y="503"/>
                </a:lnTo>
                <a:lnTo>
                  <a:pt x="1742" y="503"/>
                </a:lnTo>
                <a:lnTo>
                  <a:pt x="1742" y="504"/>
                </a:lnTo>
                <a:lnTo>
                  <a:pt x="1743" y="506"/>
                </a:lnTo>
                <a:lnTo>
                  <a:pt x="1743" y="507"/>
                </a:lnTo>
                <a:lnTo>
                  <a:pt x="1743" y="510"/>
                </a:lnTo>
                <a:lnTo>
                  <a:pt x="1744" y="510"/>
                </a:lnTo>
                <a:lnTo>
                  <a:pt x="1744" y="511"/>
                </a:lnTo>
                <a:lnTo>
                  <a:pt x="1745" y="507"/>
                </a:lnTo>
                <a:lnTo>
                  <a:pt x="1745" y="506"/>
                </a:lnTo>
                <a:lnTo>
                  <a:pt x="1745" y="506"/>
                </a:lnTo>
                <a:lnTo>
                  <a:pt x="1746" y="505"/>
                </a:lnTo>
                <a:lnTo>
                  <a:pt x="1746" y="504"/>
                </a:lnTo>
                <a:lnTo>
                  <a:pt x="1746" y="503"/>
                </a:lnTo>
                <a:lnTo>
                  <a:pt x="1747" y="502"/>
                </a:lnTo>
                <a:lnTo>
                  <a:pt x="1747" y="500"/>
                </a:lnTo>
                <a:lnTo>
                  <a:pt x="1747" y="500"/>
                </a:lnTo>
                <a:lnTo>
                  <a:pt x="1749" y="500"/>
                </a:lnTo>
                <a:lnTo>
                  <a:pt x="1749" y="497"/>
                </a:lnTo>
                <a:lnTo>
                  <a:pt x="1750" y="498"/>
                </a:lnTo>
                <a:lnTo>
                  <a:pt x="1750" y="498"/>
                </a:lnTo>
                <a:lnTo>
                  <a:pt x="1750" y="501"/>
                </a:lnTo>
                <a:lnTo>
                  <a:pt x="1751" y="503"/>
                </a:lnTo>
                <a:lnTo>
                  <a:pt x="1751" y="504"/>
                </a:lnTo>
                <a:lnTo>
                  <a:pt x="1751" y="505"/>
                </a:lnTo>
                <a:lnTo>
                  <a:pt x="1752" y="505"/>
                </a:lnTo>
                <a:lnTo>
                  <a:pt x="1752" y="505"/>
                </a:lnTo>
                <a:lnTo>
                  <a:pt x="1752" y="503"/>
                </a:lnTo>
                <a:lnTo>
                  <a:pt x="1753" y="502"/>
                </a:lnTo>
                <a:lnTo>
                  <a:pt x="1753" y="498"/>
                </a:lnTo>
                <a:lnTo>
                  <a:pt x="1754" y="497"/>
                </a:lnTo>
                <a:lnTo>
                  <a:pt x="1754" y="496"/>
                </a:lnTo>
                <a:lnTo>
                  <a:pt x="1754" y="497"/>
                </a:lnTo>
                <a:lnTo>
                  <a:pt x="1755" y="498"/>
                </a:lnTo>
                <a:lnTo>
                  <a:pt x="1755" y="498"/>
                </a:lnTo>
                <a:lnTo>
                  <a:pt x="1755" y="497"/>
                </a:lnTo>
                <a:lnTo>
                  <a:pt x="1756" y="497"/>
                </a:lnTo>
                <a:lnTo>
                  <a:pt x="1756" y="498"/>
                </a:lnTo>
                <a:lnTo>
                  <a:pt x="1756" y="500"/>
                </a:lnTo>
                <a:lnTo>
                  <a:pt x="1758" y="500"/>
                </a:lnTo>
                <a:lnTo>
                  <a:pt x="1758" y="498"/>
                </a:lnTo>
                <a:lnTo>
                  <a:pt x="1759" y="500"/>
                </a:lnTo>
                <a:lnTo>
                  <a:pt x="1759" y="500"/>
                </a:lnTo>
                <a:lnTo>
                  <a:pt x="1759" y="502"/>
                </a:lnTo>
                <a:lnTo>
                  <a:pt x="1760" y="503"/>
                </a:lnTo>
                <a:lnTo>
                  <a:pt x="1760" y="503"/>
                </a:lnTo>
                <a:lnTo>
                  <a:pt x="1760" y="500"/>
                </a:lnTo>
                <a:lnTo>
                  <a:pt x="1761" y="501"/>
                </a:lnTo>
                <a:lnTo>
                  <a:pt x="1761" y="501"/>
                </a:lnTo>
                <a:lnTo>
                  <a:pt x="1762" y="502"/>
                </a:lnTo>
                <a:lnTo>
                  <a:pt x="1762" y="502"/>
                </a:lnTo>
                <a:lnTo>
                  <a:pt x="1762" y="502"/>
                </a:lnTo>
                <a:lnTo>
                  <a:pt x="1763" y="502"/>
                </a:lnTo>
                <a:lnTo>
                  <a:pt x="1763" y="502"/>
                </a:lnTo>
                <a:lnTo>
                  <a:pt x="1763" y="503"/>
                </a:lnTo>
                <a:lnTo>
                  <a:pt x="1764" y="503"/>
                </a:lnTo>
                <a:lnTo>
                  <a:pt x="1764" y="503"/>
                </a:lnTo>
                <a:lnTo>
                  <a:pt x="1764" y="504"/>
                </a:lnTo>
                <a:lnTo>
                  <a:pt x="1765" y="503"/>
                </a:lnTo>
                <a:lnTo>
                  <a:pt x="1765" y="504"/>
                </a:lnTo>
                <a:lnTo>
                  <a:pt x="1767" y="504"/>
                </a:lnTo>
                <a:lnTo>
                  <a:pt x="1767" y="503"/>
                </a:lnTo>
                <a:lnTo>
                  <a:pt x="1767" y="502"/>
                </a:lnTo>
                <a:lnTo>
                  <a:pt x="1768" y="502"/>
                </a:lnTo>
                <a:lnTo>
                  <a:pt x="1768" y="501"/>
                </a:lnTo>
                <a:lnTo>
                  <a:pt x="1768" y="500"/>
                </a:lnTo>
                <a:lnTo>
                  <a:pt x="1769" y="501"/>
                </a:lnTo>
                <a:lnTo>
                  <a:pt x="1769" y="500"/>
                </a:lnTo>
                <a:lnTo>
                  <a:pt x="1769" y="498"/>
                </a:lnTo>
                <a:lnTo>
                  <a:pt x="1770" y="496"/>
                </a:lnTo>
                <a:lnTo>
                  <a:pt x="1770" y="496"/>
                </a:lnTo>
                <a:lnTo>
                  <a:pt x="1771" y="495"/>
                </a:lnTo>
                <a:lnTo>
                  <a:pt x="1771" y="494"/>
                </a:lnTo>
                <a:lnTo>
                  <a:pt x="1771" y="493"/>
                </a:lnTo>
                <a:lnTo>
                  <a:pt x="1772" y="494"/>
                </a:lnTo>
                <a:lnTo>
                  <a:pt x="1772" y="494"/>
                </a:lnTo>
                <a:lnTo>
                  <a:pt x="1772" y="495"/>
                </a:lnTo>
                <a:lnTo>
                  <a:pt x="1773" y="496"/>
                </a:lnTo>
                <a:lnTo>
                  <a:pt x="1773" y="496"/>
                </a:lnTo>
                <a:lnTo>
                  <a:pt x="1773" y="495"/>
                </a:lnTo>
                <a:lnTo>
                  <a:pt x="1774" y="495"/>
                </a:lnTo>
                <a:lnTo>
                  <a:pt x="1774" y="496"/>
                </a:lnTo>
                <a:lnTo>
                  <a:pt x="1776" y="496"/>
                </a:lnTo>
                <a:lnTo>
                  <a:pt x="1776" y="497"/>
                </a:lnTo>
                <a:lnTo>
                  <a:pt x="1776" y="497"/>
                </a:lnTo>
                <a:lnTo>
                  <a:pt x="1777" y="498"/>
                </a:lnTo>
                <a:lnTo>
                  <a:pt x="1777" y="501"/>
                </a:lnTo>
                <a:lnTo>
                  <a:pt x="1777" y="500"/>
                </a:lnTo>
                <a:lnTo>
                  <a:pt x="1778" y="502"/>
                </a:lnTo>
                <a:lnTo>
                  <a:pt x="1778" y="503"/>
                </a:lnTo>
                <a:lnTo>
                  <a:pt x="1778" y="504"/>
                </a:lnTo>
                <a:lnTo>
                  <a:pt x="1779" y="504"/>
                </a:lnTo>
                <a:lnTo>
                  <a:pt x="1779" y="504"/>
                </a:lnTo>
                <a:lnTo>
                  <a:pt x="1780" y="505"/>
                </a:lnTo>
                <a:lnTo>
                  <a:pt x="1780" y="505"/>
                </a:lnTo>
                <a:lnTo>
                  <a:pt x="1780" y="506"/>
                </a:lnTo>
                <a:lnTo>
                  <a:pt x="1781" y="506"/>
                </a:lnTo>
                <a:lnTo>
                  <a:pt x="1781" y="506"/>
                </a:lnTo>
                <a:lnTo>
                  <a:pt x="1781" y="505"/>
                </a:lnTo>
                <a:lnTo>
                  <a:pt x="1782" y="504"/>
                </a:lnTo>
                <a:lnTo>
                  <a:pt x="1782" y="502"/>
                </a:lnTo>
                <a:lnTo>
                  <a:pt x="1782" y="502"/>
                </a:lnTo>
                <a:lnTo>
                  <a:pt x="1783" y="500"/>
                </a:lnTo>
                <a:lnTo>
                  <a:pt x="1783" y="498"/>
                </a:lnTo>
                <a:lnTo>
                  <a:pt x="1785" y="497"/>
                </a:lnTo>
                <a:lnTo>
                  <a:pt x="1785" y="497"/>
                </a:lnTo>
                <a:lnTo>
                  <a:pt x="1785" y="502"/>
                </a:lnTo>
                <a:lnTo>
                  <a:pt x="1786" y="506"/>
                </a:lnTo>
                <a:lnTo>
                  <a:pt x="1786" y="507"/>
                </a:lnTo>
                <a:lnTo>
                  <a:pt x="1786" y="510"/>
                </a:lnTo>
                <a:lnTo>
                  <a:pt x="1787" y="510"/>
                </a:lnTo>
                <a:lnTo>
                  <a:pt x="1787" y="510"/>
                </a:lnTo>
                <a:lnTo>
                  <a:pt x="1787" y="510"/>
                </a:lnTo>
                <a:lnTo>
                  <a:pt x="1788" y="510"/>
                </a:lnTo>
                <a:lnTo>
                  <a:pt x="1788" y="507"/>
                </a:lnTo>
                <a:lnTo>
                  <a:pt x="1789" y="506"/>
                </a:lnTo>
                <a:lnTo>
                  <a:pt x="1789" y="505"/>
                </a:lnTo>
                <a:lnTo>
                  <a:pt x="1789" y="506"/>
                </a:lnTo>
                <a:lnTo>
                  <a:pt x="1790" y="504"/>
                </a:lnTo>
                <a:lnTo>
                  <a:pt x="1790" y="505"/>
                </a:lnTo>
                <a:lnTo>
                  <a:pt x="1790" y="505"/>
                </a:lnTo>
                <a:lnTo>
                  <a:pt x="1791" y="505"/>
                </a:lnTo>
                <a:lnTo>
                  <a:pt x="1791" y="504"/>
                </a:lnTo>
                <a:lnTo>
                  <a:pt x="1791" y="504"/>
                </a:lnTo>
                <a:lnTo>
                  <a:pt x="1792" y="505"/>
                </a:lnTo>
                <a:lnTo>
                  <a:pt x="1792" y="504"/>
                </a:lnTo>
                <a:lnTo>
                  <a:pt x="1794" y="505"/>
                </a:lnTo>
                <a:lnTo>
                  <a:pt x="1794" y="505"/>
                </a:lnTo>
                <a:lnTo>
                  <a:pt x="1794" y="504"/>
                </a:lnTo>
                <a:lnTo>
                  <a:pt x="1795" y="506"/>
                </a:lnTo>
                <a:lnTo>
                  <a:pt x="1795" y="506"/>
                </a:lnTo>
                <a:lnTo>
                  <a:pt x="1795" y="506"/>
                </a:lnTo>
                <a:lnTo>
                  <a:pt x="1796" y="505"/>
                </a:lnTo>
                <a:lnTo>
                  <a:pt x="1796" y="504"/>
                </a:lnTo>
                <a:lnTo>
                  <a:pt x="1796" y="506"/>
                </a:lnTo>
                <a:lnTo>
                  <a:pt x="1797" y="506"/>
                </a:lnTo>
                <a:lnTo>
                  <a:pt x="1797" y="505"/>
                </a:lnTo>
                <a:lnTo>
                  <a:pt x="1798" y="506"/>
                </a:lnTo>
                <a:lnTo>
                  <a:pt x="1798" y="504"/>
                </a:lnTo>
                <a:lnTo>
                  <a:pt x="1798" y="504"/>
                </a:lnTo>
                <a:lnTo>
                  <a:pt x="1799" y="504"/>
                </a:lnTo>
                <a:lnTo>
                  <a:pt x="1799" y="506"/>
                </a:lnTo>
                <a:lnTo>
                  <a:pt x="1799" y="509"/>
                </a:lnTo>
                <a:lnTo>
                  <a:pt x="1800" y="507"/>
                </a:lnTo>
                <a:lnTo>
                  <a:pt x="1800" y="507"/>
                </a:lnTo>
                <a:lnTo>
                  <a:pt x="1801" y="506"/>
                </a:lnTo>
                <a:lnTo>
                  <a:pt x="1801" y="507"/>
                </a:lnTo>
                <a:lnTo>
                  <a:pt x="1801" y="507"/>
                </a:lnTo>
                <a:lnTo>
                  <a:pt x="1803" y="505"/>
                </a:lnTo>
                <a:lnTo>
                  <a:pt x="1803" y="503"/>
                </a:lnTo>
                <a:lnTo>
                  <a:pt x="1803" y="502"/>
                </a:lnTo>
                <a:lnTo>
                  <a:pt x="1804" y="502"/>
                </a:lnTo>
                <a:lnTo>
                  <a:pt x="1804" y="502"/>
                </a:lnTo>
                <a:lnTo>
                  <a:pt x="1804" y="503"/>
                </a:lnTo>
                <a:lnTo>
                  <a:pt x="1805" y="502"/>
                </a:lnTo>
                <a:lnTo>
                  <a:pt x="1805" y="501"/>
                </a:lnTo>
                <a:lnTo>
                  <a:pt x="1806" y="498"/>
                </a:lnTo>
                <a:lnTo>
                  <a:pt x="1806" y="501"/>
                </a:lnTo>
                <a:lnTo>
                  <a:pt x="1806" y="498"/>
                </a:lnTo>
                <a:lnTo>
                  <a:pt x="1807" y="498"/>
                </a:lnTo>
                <a:lnTo>
                  <a:pt x="1807" y="498"/>
                </a:lnTo>
                <a:lnTo>
                  <a:pt x="1807" y="496"/>
                </a:lnTo>
                <a:lnTo>
                  <a:pt x="1808" y="496"/>
                </a:lnTo>
                <a:lnTo>
                  <a:pt x="1808" y="496"/>
                </a:lnTo>
                <a:lnTo>
                  <a:pt x="1808" y="496"/>
                </a:lnTo>
                <a:lnTo>
                  <a:pt x="1809" y="497"/>
                </a:lnTo>
                <a:lnTo>
                  <a:pt x="1809" y="498"/>
                </a:lnTo>
                <a:lnTo>
                  <a:pt x="1810" y="497"/>
                </a:lnTo>
                <a:lnTo>
                  <a:pt x="1810" y="497"/>
                </a:lnTo>
                <a:lnTo>
                  <a:pt x="1810" y="498"/>
                </a:lnTo>
                <a:lnTo>
                  <a:pt x="1812" y="500"/>
                </a:lnTo>
                <a:lnTo>
                  <a:pt x="1812" y="502"/>
                </a:lnTo>
                <a:lnTo>
                  <a:pt x="1812" y="503"/>
                </a:lnTo>
                <a:lnTo>
                  <a:pt x="1813" y="504"/>
                </a:lnTo>
                <a:lnTo>
                  <a:pt x="1813" y="504"/>
                </a:lnTo>
                <a:lnTo>
                  <a:pt x="1813" y="506"/>
                </a:lnTo>
                <a:lnTo>
                  <a:pt x="1814" y="506"/>
                </a:lnTo>
                <a:lnTo>
                  <a:pt x="1814" y="507"/>
                </a:lnTo>
                <a:lnTo>
                  <a:pt x="1815" y="506"/>
                </a:lnTo>
                <a:lnTo>
                  <a:pt x="1815" y="506"/>
                </a:lnTo>
                <a:lnTo>
                  <a:pt x="1815" y="505"/>
                </a:lnTo>
                <a:lnTo>
                  <a:pt x="1816" y="505"/>
                </a:lnTo>
                <a:lnTo>
                  <a:pt x="1816" y="504"/>
                </a:lnTo>
                <a:lnTo>
                  <a:pt x="1816" y="505"/>
                </a:lnTo>
                <a:lnTo>
                  <a:pt x="1817" y="504"/>
                </a:lnTo>
                <a:lnTo>
                  <a:pt x="1817" y="504"/>
                </a:lnTo>
                <a:lnTo>
                  <a:pt x="1817" y="503"/>
                </a:lnTo>
                <a:lnTo>
                  <a:pt x="1818" y="503"/>
                </a:lnTo>
                <a:lnTo>
                  <a:pt x="1818" y="503"/>
                </a:lnTo>
                <a:lnTo>
                  <a:pt x="1819" y="502"/>
                </a:lnTo>
                <a:lnTo>
                  <a:pt x="1819" y="500"/>
                </a:lnTo>
                <a:lnTo>
                  <a:pt x="1819" y="497"/>
                </a:lnTo>
                <a:lnTo>
                  <a:pt x="1821" y="496"/>
                </a:lnTo>
                <a:lnTo>
                  <a:pt x="1821" y="493"/>
                </a:lnTo>
                <a:lnTo>
                  <a:pt x="1821" y="493"/>
                </a:lnTo>
                <a:lnTo>
                  <a:pt x="1822" y="497"/>
                </a:lnTo>
                <a:lnTo>
                  <a:pt x="1822" y="496"/>
                </a:lnTo>
                <a:lnTo>
                  <a:pt x="1822" y="502"/>
                </a:lnTo>
                <a:lnTo>
                  <a:pt x="1823" y="504"/>
                </a:lnTo>
                <a:lnTo>
                  <a:pt x="1823" y="506"/>
                </a:lnTo>
                <a:lnTo>
                  <a:pt x="1824" y="507"/>
                </a:lnTo>
                <a:lnTo>
                  <a:pt x="1824" y="506"/>
                </a:lnTo>
                <a:lnTo>
                  <a:pt x="1824" y="506"/>
                </a:lnTo>
                <a:lnTo>
                  <a:pt x="1825" y="505"/>
                </a:lnTo>
                <a:lnTo>
                  <a:pt x="1825" y="507"/>
                </a:lnTo>
                <a:lnTo>
                  <a:pt x="1825" y="506"/>
                </a:lnTo>
                <a:lnTo>
                  <a:pt x="1826" y="506"/>
                </a:lnTo>
                <a:lnTo>
                  <a:pt x="1826" y="505"/>
                </a:lnTo>
                <a:lnTo>
                  <a:pt x="1826" y="504"/>
                </a:lnTo>
                <a:lnTo>
                  <a:pt x="1827" y="503"/>
                </a:lnTo>
                <a:lnTo>
                  <a:pt x="1827" y="503"/>
                </a:lnTo>
                <a:lnTo>
                  <a:pt x="1828" y="503"/>
                </a:lnTo>
                <a:lnTo>
                  <a:pt x="1828" y="502"/>
                </a:lnTo>
                <a:lnTo>
                  <a:pt x="1828" y="501"/>
                </a:lnTo>
                <a:lnTo>
                  <a:pt x="1830" y="498"/>
                </a:lnTo>
                <a:lnTo>
                  <a:pt x="1830" y="498"/>
                </a:lnTo>
                <a:lnTo>
                  <a:pt x="1830" y="497"/>
                </a:lnTo>
                <a:lnTo>
                  <a:pt x="1831" y="498"/>
                </a:lnTo>
                <a:lnTo>
                  <a:pt x="1831" y="500"/>
                </a:lnTo>
                <a:lnTo>
                  <a:pt x="1831" y="498"/>
                </a:lnTo>
                <a:lnTo>
                  <a:pt x="1832" y="498"/>
                </a:lnTo>
                <a:lnTo>
                  <a:pt x="1832" y="498"/>
                </a:lnTo>
                <a:lnTo>
                  <a:pt x="1833" y="497"/>
                </a:lnTo>
                <a:lnTo>
                  <a:pt x="1833" y="498"/>
                </a:lnTo>
                <a:lnTo>
                  <a:pt x="1833" y="500"/>
                </a:lnTo>
                <a:lnTo>
                  <a:pt x="1834" y="500"/>
                </a:lnTo>
                <a:lnTo>
                  <a:pt x="1834" y="501"/>
                </a:lnTo>
                <a:lnTo>
                  <a:pt x="1834" y="503"/>
                </a:lnTo>
                <a:lnTo>
                  <a:pt x="1835" y="503"/>
                </a:lnTo>
                <a:lnTo>
                  <a:pt x="1835" y="505"/>
                </a:lnTo>
                <a:lnTo>
                  <a:pt x="1835" y="505"/>
                </a:lnTo>
                <a:lnTo>
                  <a:pt x="1836" y="504"/>
                </a:lnTo>
                <a:lnTo>
                  <a:pt x="1836" y="504"/>
                </a:lnTo>
                <a:lnTo>
                  <a:pt x="1837" y="504"/>
                </a:lnTo>
                <a:lnTo>
                  <a:pt x="1837" y="504"/>
                </a:lnTo>
                <a:lnTo>
                  <a:pt x="1837" y="503"/>
                </a:lnTo>
                <a:lnTo>
                  <a:pt x="1839" y="504"/>
                </a:lnTo>
                <a:lnTo>
                  <a:pt x="1839" y="505"/>
                </a:lnTo>
                <a:lnTo>
                  <a:pt x="1839" y="505"/>
                </a:lnTo>
                <a:lnTo>
                  <a:pt x="1840" y="505"/>
                </a:lnTo>
                <a:lnTo>
                  <a:pt x="1840" y="503"/>
                </a:lnTo>
                <a:lnTo>
                  <a:pt x="1840" y="502"/>
                </a:lnTo>
                <a:lnTo>
                  <a:pt x="1841" y="502"/>
                </a:lnTo>
                <a:lnTo>
                  <a:pt x="1841" y="503"/>
                </a:lnTo>
                <a:lnTo>
                  <a:pt x="1842" y="501"/>
                </a:lnTo>
                <a:lnTo>
                  <a:pt x="1842" y="502"/>
                </a:lnTo>
                <a:lnTo>
                  <a:pt x="1842" y="500"/>
                </a:lnTo>
                <a:lnTo>
                  <a:pt x="1843" y="497"/>
                </a:lnTo>
                <a:lnTo>
                  <a:pt x="1843" y="497"/>
                </a:lnTo>
                <a:lnTo>
                  <a:pt x="1843" y="497"/>
                </a:lnTo>
                <a:lnTo>
                  <a:pt x="1844" y="497"/>
                </a:lnTo>
                <a:lnTo>
                  <a:pt x="1844" y="498"/>
                </a:lnTo>
                <a:lnTo>
                  <a:pt x="1845" y="500"/>
                </a:lnTo>
                <a:lnTo>
                  <a:pt x="1845" y="500"/>
                </a:lnTo>
                <a:lnTo>
                  <a:pt x="1845" y="501"/>
                </a:lnTo>
                <a:lnTo>
                  <a:pt x="1846" y="498"/>
                </a:lnTo>
                <a:lnTo>
                  <a:pt x="1846" y="501"/>
                </a:lnTo>
                <a:lnTo>
                  <a:pt x="1846" y="501"/>
                </a:lnTo>
                <a:lnTo>
                  <a:pt x="1848" y="500"/>
                </a:lnTo>
                <a:lnTo>
                  <a:pt x="1848" y="500"/>
                </a:lnTo>
                <a:lnTo>
                  <a:pt x="1848" y="498"/>
                </a:lnTo>
                <a:lnTo>
                  <a:pt x="1849" y="498"/>
                </a:lnTo>
                <a:lnTo>
                  <a:pt x="1849" y="500"/>
                </a:lnTo>
                <a:lnTo>
                  <a:pt x="1850" y="498"/>
                </a:lnTo>
                <a:lnTo>
                  <a:pt x="1850" y="498"/>
                </a:lnTo>
                <a:lnTo>
                  <a:pt x="1850" y="496"/>
                </a:lnTo>
                <a:lnTo>
                  <a:pt x="1851" y="498"/>
                </a:lnTo>
                <a:lnTo>
                  <a:pt x="1851" y="500"/>
                </a:lnTo>
                <a:lnTo>
                  <a:pt x="1851" y="500"/>
                </a:lnTo>
                <a:lnTo>
                  <a:pt x="1852" y="497"/>
                </a:lnTo>
                <a:lnTo>
                  <a:pt x="1852" y="497"/>
                </a:lnTo>
                <a:lnTo>
                  <a:pt x="1852" y="498"/>
                </a:lnTo>
                <a:lnTo>
                  <a:pt x="1853" y="500"/>
                </a:lnTo>
                <a:lnTo>
                  <a:pt x="1853" y="497"/>
                </a:lnTo>
                <a:lnTo>
                  <a:pt x="1854" y="495"/>
                </a:lnTo>
                <a:lnTo>
                  <a:pt x="1854" y="494"/>
                </a:lnTo>
                <a:lnTo>
                  <a:pt x="1854" y="493"/>
                </a:lnTo>
                <a:lnTo>
                  <a:pt x="1855" y="494"/>
                </a:lnTo>
                <a:lnTo>
                  <a:pt x="1855" y="494"/>
                </a:lnTo>
                <a:lnTo>
                  <a:pt x="1855" y="496"/>
                </a:lnTo>
                <a:lnTo>
                  <a:pt x="1857" y="498"/>
                </a:lnTo>
                <a:lnTo>
                  <a:pt x="1857" y="498"/>
                </a:lnTo>
                <a:lnTo>
                  <a:pt x="1857" y="500"/>
                </a:lnTo>
                <a:lnTo>
                  <a:pt x="1858" y="500"/>
                </a:lnTo>
                <a:lnTo>
                  <a:pt x="1858" y="502"/>
                </a:lnTo>
                <a:lnTo>
                  <a:pt x="1859" y="501"/>
                </a:lnTo>
                <a:lnTo>
                  <a:pt x="1859" y="502"/>
                </a:lnTo>
                <a:lnTo>
                  <a:pt x="1859" y="500"/>
                </a:lnTo>
                <a:lnTo>
                  <a:pt x="1860" y="500"/>
                </a:lnTo>
                <a:lnTo>
                  <a:pt x="1860" y="500"/>
                </a:lnTo>
                <a:lnTo>
                  <a:pt x="1860" y="503"/>
                </a:lnTo>
                <a:lnTo>
                  <a:pt x="1861" y="502"/>
                </a:lnTo>
                <a:lnTo>
                  <a:pt x="1861" y="504"/>
                </a:lnTo>
                <a:lnTo>
                  <a:pt x="1861" y="505"/>
                </a:lnTo>
                <a:lnTo>
                  <a:pt x="1862" y="504"/>
                </a:lnTo>
                <a:lnTo>
                  <a:pt x="1862" y="504"/>
                </a:lnTo>
                <a:lnTo>
                  <a:pt x="1863" y="505"/>
                </a:lnTo>
                <a:lnTo>
                  <a:pt x="1863" y="504"/>
                </a:lnTo>
                <a:lnTo>
                  <a:pt x="1863" y="504"/>
                </a:lnTo>
                <a:lnTo>
                  <a:pt x="1864" y="503"/>
                </a:lnTo>
                <a:lnTo>
                  <a:pt x="1864" y="505"/>
                </a:lnTo>
                <a:lnTo>
                  <a:pt x="1864" y="503"/>
                </a:lnTo>
                <a:lnTo>
                  <a:pt x="1866" y="500"/>
                </a:lnTo>
                <a:lnTo>
                  <a:pt x="1866" y="500"/>
                </a:lnTo>
                <a:lnTo>
                  <a:pt x="1866" y="498"/>
                </a:lnTo>
                <a:lnTo>
                  <a:pt x="1867" y="495"/>
                </a:lnTo>
                <a:lnTo>
                  <a:pt x="1867" y="495"/>
                </a:lnTo>
                <a:lnTo>
                  <a:pt x="1868" y="498"/>
                </a:lnTo>
                <a:lnTo>
                  <a:pt x="1868" y="502"/>
                </a:lnTo>
                <a:lnTo>
                  <a:pt x="1868" y="504"/>
                </a:lnTo>
                <a:lnTo>
                  <a:pt x="1869" y="503"/>
                </a:lnTo>
                <a:lnTo>
                  <a:pt x="1869" y="504"/>
                </a:lnTo>
                <a:lnTo>
                  <a:pt x="1869" y="502"/>
                </a:lnTo>
                <a:lnTo>
                  <a:pt x="1870" y="504"/>
                </a:lnTo>
                <a:lnTo>
                  <a:pt x="1870" y="504"/>
                </a:lnTo>
                <a:lnTo>
                  <a:pt x="1870" y="503"/>
                </a:lnTo>
                <a:lnTo>
                  <a:pt x="1871" y="503"/>
                </a:lnTo>
                <a:lnTo>
                  <a:pt x="1871" y="504"/>
                </a:lnTo>
                <a:lnTo>
                  <a:pt x="1872" y="503"/>
                </a:lnTo>
                <a:lnTo>
                  <a:pt x="1872" y="501"/>
                </a:lnTo>
                <a:lnTo>
                  <a:pt x="1872" y="502"/>
                </a:lnTo>
                <a:lnTo>
                  <a:pt x="1873" y="500"/>
                </a:lnTo>
                <a:lnTo>
                  <a:pt x="1873" y="498"/>
                </a:lnTo>
                <a:lnTo>
                  <a:pt x="1873" y="498"/>
                </a:lnTo>
                <a:lnTo>
                  <a:pt x="1875" y="497"/>
                </a:lnTo>
                <a:lnTo>
                  <a:pt x="1875" y="495"/>
                </a:lnTo>
                <a:lnTo>
                  <a:pt x="1875" y="497"/>
                </a:lnTo>
                <a:lnTo>
                  <a:pt x="1876" y="498"/>
                </a:lnTo>
                <a:lnTo>
                  <a:pt x="1876" y="500"/>
                </a:lnTo>
                <a:lnTo>
                  <a:pt x="1877" y="500"/>
                </a:lnTo>
                <a:lnTo>
                  <a:pt x="1877" y="500"/>
                </a:lnTo>
                <a:lnTo>
                  <a:pt x="1877" y="500"/>
                </a:lnTo>
                <a:lnTo>
                  <a:pt x="1878" y="502"/>
                </a:lnTo>
                <a:lnTo>
                  <a:pt x="1878" y="500"/>
                </a:lnTo>
                <a:lnTo>
                  <a:pt x="1878" y="498"/>
                </a:lnTo>
                <a:lnTo>
                  <a:pt x="1879" y="500"/>
                </a:lnTo>
                <a:lnTo>
                  <a:pt x="1879" y="498"/>
                </a:lnTo>
                <a:lnTo>
                  <a:pt x="1879" y="498"/>
                </a:lnTo>
                <a:lnTo>
                  <a:pt x="1880" y="498"/>
                </a:lnTo>
                <a:lnTo>
                  <a:pt x="1880" y="500"/>
                </a:lnTo>
                <a:lnTo>
                  <a:pt x="1881" y="502"/>
                </a:lnTo>
                <a:lnTo>
                  <a:pt x="1881" y="501"/>
                </a:lnTo>
                <a:lnTo>
                  <a:pt x="1881" y="498"/>
                </a:lnTo>
                <a:lnTo>
                  <a:pt x="1882" y="500"/>
                </a:lnTo>
                <a:lnTo>
                  <a:pt x="1882" y="500"/>
                </a:lnTo>
                <a:lnTo>
                  <a:pt x="1882" y="500"/>
                </a:lnTo>
                <a:lnTo>
                  <a:pt x="1884" y="500"/>
                </a:lnTo>
                <a:lnTo>
                  <a:pt x="1884" y="498"/>
                </a:lnTo>
                <a:lnTo>
                  <a:pt x="1884" y="500"/>
                </a:lnTo>
                <a:lnTo>
                  <a:pt x="1885" y="501"/>
                </a:lnTo>
                <a:lnTo>
                  <a:pt x="1885" y="502"/>
                </a:lnTo>
                <a:lnTo>
                  <a:pt x="1886" y="501"/>
                </a:lnTo>
                <a:lnTo>
                  <a:pt x="1886" y="500"/>
                </a:lnTo>
                <a:lnTo>
                  <a:pt x="1886" y="500"/>
                </a:lnTo>
                <a:lnTo>
                  <a:pt x="1887" y="496"/>
                </a:lnTo>
                <a:lnTo>
                  <a:pt x="1887" y="495"/>
                </a:lnTo>
                <a:lnTo>
                  <a:pt x="1887" y="494"/>
                </a:lnTo>
                <a:lnTo>
                  <a:pt x="1888" y="495"/>
                </a:lnTo>
                <a:lnTo>
                  <a:pt x="1888" y="495"/>
                </a:lnTo>
                <a:lnTo>
                  <a:pt x="1889" y="497"/>
                </a:lnTo>
                <a:lnTo>
                  <a:pt x="1889" y="498"/>
                </a:lnTo>
                <a:lnTo>
                  <a:pt x="1889" y="497"/>
                </a:lnTo>
                <a:lnTo>
                  <a:pt x="1890" y="497"/>
                </a:lnTo>
                <a:lnTo>
                  <a:pt x="1890" y="500"/>
                </a:lnTo>
                <a:lnTo>
                  <a:pt x="1890" y="501"/>
                </a:lnTo>
                <a:lnTo>
                  <a:pt x="1891" y="501"/>
                </a:lnTo>
                <a:lnTo>
                  <a:pt x="1891" y="501"/>
                </a:lnTo>
                <a:lnTo>
                  <a:pt x="1891" y="500"/>
                </a:lnTo>
                <a:lnTo>
                  <a:pt x="1893" y="503"/>
                </a:lnTo>
                <a:lnTo>
                  <a:pt x="1893" y="505"/>
                </a:lnTo>
                <a:lnTo>
                  <a:pt x="1894" y="504"/>
                </a:lnTo>
                <a:lnTo>
                  <a:pt x="1894" y="504"/>
                </a:lnTo>
                <a:lnTo>
                  <a:pt x="1894" y="503"/>
                </a:lnTo>
                <a:lnTo>
                  <a:pt x="1895" y="502"/>
                </a:lnTo>
                <a:lnTo>
                  <a:pt x="1895" y="503"/>
                </a:lnTo>
                <a:lnTo>
                  <a:pt x="1895" y="503"/>
                </a:lnTo>
                <a:lnTo>
                  <a:pt x="1896" y="503"/>
                </a:lnTo>
                <a:lnTo>
                  <a:pt x="1896" y="503"/>
                </a:lnTo>
                <a:lnTo>
                  <a:pt x="1896" y="500"/>
                </a:lnTo>
                <a:lnTo>
                  <a:pt x="1897" y="500"/>
                </a:lnTo>
                <a:lnTo>
                  <a:pt x="1897" y="501"/>
                </a:lnTo>
                <a:lnTo>
                  <a:pt x="1898" y="502"/>
                </a:lnTo>
                <a:lnTo>
                  <a:pt x="1898" y="500"/>
                </a:lnTo>
                <a:lnTo>
                  <a:pt x="1898" y="501"/>
                </a:lnTo>
                <a:lnTo>
                  <a:pt x="1899" y="502"/>
                </a:lnTo>
                <a:lnTo>
                  <a:pt x="1899" y="503"/>
                </a:lnTo>
                <a:lnTo>
                  <a:pt x="1899" y="504"/>
                </a:lnTo>
                <a:lnTo>
                  <a:pt x="1900" y="505"/>
                </a:lnTo>
                <a:lnTo>
                  <a:pt x="1900" y="506"/>
                </a:lnTo>
                <a:lnTo>
                  <a:pt x="1900" y="505"/>
                </a:lnTo>
                <a:lnTo>
                  <a:pt x="1902" y="506"/>
                </a:lnTo>
                <a:lnTo>
                  <a:pt x="1902" y="503"/>
                </a:lnTo>
                <a:lnTo>
                  <a:pt x="1903" y="502"/>
                </a:lnTo>
                <a:lnTo>
                  <a:pt x="1903" y="502"/>
                </a:lnTo>
                <a:lnTo>
                  <a:pt x="1903" y="502"/>
                </a:lnTo>
                <a:lnTo>
                  <a:pt x="1904" y="500"/>
                </a:lnTo>
                <a:lnTo>
                  <a:pt x="1904" y="500"/>
                </a:lnTo>
                <a:lnTo>
                  <a:pt x="1904" y="497"/>
                </a:lnTo>
                <a:lnTo>
                  <a:pt x="1905" y="496"/>
                </a:lnTo>
                <a:lnTo>
                  <a:pt x="1905" y="496"/>
                </a:lnTo>
                <a:lnTo>
                  <a:pt x="1905" y="495"/>
                </a:lnTo>
                <a:lnTo>
                  <a:pt x="1906" y="495"/>
                </a:lnTo>
                <a:lnTo>
                  <a:pt x="1906" y="495"/>
                </a:lnTo>
                <a:lnTo>
                  <a:pt x="1907" y="497"/>
                </a:lnTo>
                <a:lnTo>
                  <a:pt x="1907" y="500"/>
                </a:lnTo>
                <a:lnTo>
                  <a:pt x="1907" y="502"/>
                </a:lnTo>
                <a:lnTo>
                  <a:pt x="1908" y="503"/>
                </a:lnTo>
                <a:lnTo>
                  <a:pt x="1908" y="504"/>
                </a:lnTo>
                <a:lnTo>
                  <a:pt x="1908" y="503"/>
                </a:lnTo>
                <a:lnTo>
                  <a:pt x="1909" y="501"/>
                </a:lnTo>
                <a:lnTo>
                  <a:pt x="1909" y="498"/>
                </a:lnTo>
                <a:lnTo>
                  <a:pt x="1909" y="497"/>
                </a:lnTo>
                <a:lnTo>
                  <a:pt x="1911" y="498"/>
                </a:lnTo>
                <a:lnTo>
                  <a:pt x="1911" y="501"/>
                </a:lnTo>
                <a:lnTo>
                  <a:pt x="1912" y="500"/>
                </a:lnTo>
                <a:lnTo>
                  <a:pt x="1912" y="498"/>
                </a:lnTo>
                <a:lnTo>
                  <a:pt x="1912" y="498"/>
                </a:lnTo>
                <a:lnTo>
                  <a:pt x="1913" y="498"/>
                </a:lnTo>
                <a:lnTo>
                  <a:pt x="1913" y="506"/>
                </a:lnTo>
                <a:lnTo>
                  <a:pt x="1913" y="532"/>
                </a:lnTo>
                <a:lnTo>
                  <a:pt x="1914" y="548"/>
                </a:lnTo>
                <a:lnTo>
                  <a:pt x="1914" y="548"/>
                </a:lnTo>
                <a:lnTo>
                  <a:pt x="1914" y="540"/>
                </a:lnTo>
                <a:lnTo>
                  <a:pt x="1915" y="528"/>
                </a:lnTo>
                <a:lnTo>
                  <a:pt x="1915" y="519"/>
                </a:lnTo>
                <a:lnTo>
                  <a:pt x="1916" y="512"/>
                </a:lnTo>
                <a:lnTo>
                  <a:pt x="1916" y="506"/>
                </a:lnTo>
                <a:lnTo>
                  <a:pt x="1916" y="503"/>
                </a:lnTo>
                <a:lnTo>
                  <a:pt x="1917" y="502"/>
                </a:lnTo>
                <a:lnTo>
                  <a:pt x="1917" y="502"/>
                </a:lnTo>
                <a:lnTo>
                  <a:pt x="1917" y="501"/>
                </a:lnTo>
                <a:lnTo>
                  <a:pt x="1918" y="503"/>
                </a:lnTo>
                <a:lnTo>
                  <a:pt x="1918" y="504"/>
                </a:lnTo>
                <a:lnTo>
                  <a:pt x="1918" y="507"/>
                </a:lnTo>
                <a:lnTo>
                  <a:pt x="1920" y="509"/>
                </a:lnTo>
                <a:lnTo>
                  <a:pt x="1920" y="512"/>
                </a:lnTo>
                <a:lnTo>
                  <a:pt x="1921" y="514"/>
                </a:lnTo>
                <a:lnTo>
                  <a:pt x="1921" y="518"/>
                </a:lnTo>
                <a:lnTo>
                  <a:pt x="1921" y="521"/>
                </a:lnTo>
                <a:lnTo>
                  <a:pt x="1922" y="522"/>
                </a:lnTo>
                <a:lnTo>
                  <a:pt x="1922" y="521"/>
                </a:lnTo>
                <a:lnTo>
                  <a:pt x="1922" y="525"/>
                </a:lnTo>
                <a:lnTo>
                  <a:pt x="1923" y="528"/>
                </a:lnTo>
                <a:lnTo>
                  <a:pt x="1923" y="532"/>
                </a:lnTo>
                <a:lnTo>
                  <a:pt x="1923" y="534"/>
                </a:lnTo>
                <a:lnTo>
                  <a:pt x="1924" y="534"/>
                </a:lnTo>
                <a:lnTo>
                  <a:pt x="1924" y="537"/>
                </a:lnTo>
                <a:lnTo>
                  <a:pt x="1925" y="541"/>
                </a:lnTo>
                <a:lnTo>
                  <a:pt x="1925" y="542"/>
                </a:lnTo>
                <a:lnTo>
                  <a:pt x="1925" y="548"/>
                </a:lnTo>
                <a:lnTo>
                  <a:pt x="1926" y="550"/>
                </a:lnTo>
                <a:lnTo>
                  <a:pt x="1926" y="552"/>
                </a:lnTo>
                <a:lnTo>
                  <a:pt x="1926" y="554"/>
                </a:lnTo>
                <a:lnTo>
                  <a:pt x="1927" y="556"/>
                </a:lnTo>
                <a:lnTo>
                  <a:pt x="1927" y="557"/>
                </a:lnTo>
                <a:lnTo>
                  <a:pt x="1927" y="558"/>
                </a:lnTo>
                <a:lnTo>
                  <a:pt x="1928" y="559"/>
                </a:lnTo>
                <a:lnTo>
                  <a:pt x="1928" y="561"/>
                </a:lnTo>
                <a:lnTo>
                  <a:pt x="1930" y="561"/>
                </a:lnTo>
                <a:lnTo>
                  <a:pt x="1930" y="564"/>
                </a:lnTo>
                <a:lnTo>
                  <a:pt x="1930" y="562"/>
                </a:lnTo>
                <a:lnTo>
                  <a:pt x="1931" y="561"/>
                </a:lnTo>
                <a:lnTo>
                  <a:pt x="1931" y="564"/>
                </a:lnTo>
                <a:lnTo>
                  <a:pt x="1931" y="566"/>
                </a:lnTo>
                <a:lnTo>
                  <a:pt x="1932" y="566"/>
                </a:lnTo>
                <a:lnTo>
                  <a:pt x="1932" y="568"/>
                </a:lnTo>
                <a:lnTo>
                  <a:pt x="1933" y="573"/>
                </a:lnTo>
                <a:lnTo>
                  <a:pt x="1933" y="575"/>
                </a:lnTo>
                <a:lnTo>
                  <a:pt x="1933" y="576"/>
                </a:lnTo>
                <a:lnTo>
                  <a:pt x="1934" y="577"/>
                </a:lnTo>
                <a:lnTo>
                  <a:pt x="1934" y="579"/>
                </a:lnTo>
                <a:lnTo>
                  <a:pt x="1934" y="580"/>
                </a:lnTo>
                <a:lnTo>
                  <a:pt x="1935" y="582"/>
                </a:lnTo>
                <a:lnTo>
                  <a:pt x="1935" y="583"/>
                </a:lnTo>
                <a:lnTo>
                  <a:pt x="1935" y="583"/>
                </a:lnTo>
                <a:lnTo>
                  <a:pt x="1936" y="584"/>
                </a:lnTo>
                <a:lnTo>
                  <a:pt x="1936" y="585"/>
                </a:lnTo>
                <a:lnTo>
                  <a:pt x="1937" y="585"/>
                </a:lnTo>
                <a:lnTo>
                  <a:pt x="1937" y="589"/>
                </a:lnTo>
                <a:lnTo>
                  <a:pt x="1937" y="592"/>
                </a:lnTo>
                <a:lnTo>
                  <a:pt x="1939" y="595"/>
                </a:lnTo>
                <a:lnTo>
                  <a:pt x="1939" y="596"/>
                </a:lnTo>
                <a:lnTo>
                  <a:pt x="1939" y="598"/>
                </a:lnTo>
                <a:lnTo>
                  <a:pt x="1940" y="603"/>
                </a:lnTo>
                <a:lnTo>
                  <a:pt x="1940" y="604"/>
                </a:lnTo>
                <a:lnTo>
                  <a:pt x="1940" y="605"/>
                </a:lnTo>
                <a:lnTo>
                  <a:pt x="1941" y="609"/>
                </a:lnTo>
                <a:lnTo>
                  <a:pt x="1941" y="610"/>
                </a:lnTo>
                <a:lnTo>
                  <a:pt x="1942" y="613"/>
                </a:lnTo>
                <a:lnTo>
                  <a:pt x="1942" y="614"/>
                </a:lnTo>
                <a:lnTo>
                  <a:pt x="1942" y="619"/>
                </a:lnTo>
                <a:lnTo>
                  <a:pt x="1943" y="622"/>
                </a:lnTo>
                <a:lnTo>
                  <a:pt x="1943" y="624"/>
                </a:lnTo>
                <a:lnTo>
                  <a:pt x="1943" y="628"/>
                </a:lnTo>
                <a:lnTo>
                  <a:pt x="1944" y="629"/>
                </a:lnTo>
                <a:lnTo>
                  <a:pt x="1944" y="629"/>
                </a:lnTo>
                <a:lnTo>
                  <a:pt x="1944" y="630"/>
                </a:lnTo>
                <a:lnTo>
                  <a:pt x="1945" y="630"/>
                </a:lnTo>
                <a:lnTo>
                  <a:pt x="1945" y="631"/>
                </a:lnTo>
                <a:lnTo>
                  <a:pt x="1946" y="631"/>
                </a:lnTo>
                <a:lnTo>
                  <a:pt x="1946" y="633"/>
                </a:lnTo>
                <a:lnTo>
                  <a:pt x="1946" y="634"/>
                </a:lnTo>
                <a:lnTo>
                  <a:pt x="1948" y="634"/>
                </a:lnTo>
                <a:lnTo>
                  <a:pt x="1948" y="634"/>
                </a:lnTo>
                <a:lnTo>
                  <a:pt x="1948" y="636"/>
                </a:lnTo>
                <a:lnTo>
                  <a:pt x="1949" y="637"/>
                </a:lnTo>
                <a:lnTo>
                  <a:pt x="1949" y="639"/>
                </a:lnTo>
                <a:lnTo>
                  <a:pt x="1949" y="640"/>
                </a:lnTo>
                <a:lnTo>
                  <a:pt x="1950" y="642"/>
                </a:lnTo>
                <a:lnTo>
                  <a:pt x="1950" y="646"/>
                </a:lnTo>
                <a:lnTo>
                  <a:pt x="1951" y="648"/>
                </a:lnTo>
                <a:lnTo>
                  <a:pt x="1951" y="650"/>
                </a:lnTo>
                <a:lnTo>
                  <a:pt x="1951" y="651"/>
                </a:lnTo>
                <a:lnTo>
                  <a:pt x="1952" y="653"/>
                </a:lnTo>
                <a:lnTo>
                  <a:pt x="1952" y="656"/>
                </a:lnTo>
                <a:lnTo>
                  <a:pt x="1952" y="659"/>
                </a:lnTo>
                <a:lnTo>
                  <a:pt x="1953" y="658"/>
                </a:lnTo>
                <a:lnTo>
                  <a:pt x="1953" y="658"/>
                </a:lnTo>
                <a:lnTo>
                  <a:pt x="1953" y="658"/>
                </a:lnTo>
                <a:lnTo>
                  <a:pt x="1954" y="660"/>
                </a:lnTo>
                <a:lnTo>
                  <a:pt x="1954" y="662"/>
                </a:lnTo>
                <a:lnTo>
                  <a:pt x="1955" y="664"/>
                </a:lnTo>
                <a:lnTo>
                  <a:pt x="1955" y="667"/>
                </a:lnTo>
                <a:lnTo>
                  <a:pt x="1955" y="670"/>
                </a:lnTo>
                <a:lnTo>
                  <a:pt x="1957" y="670"/>
                </a:lnTo>
                <a:lnTo>
                  <a:pt x="1957" y="674"/>
                </a:lnTo>
                <a:lnTo>
                  <a:pt x="1957" y="675"/>
                </a:lnTo>
                <a:lnTo>
                  <a:pt x="1958" y="674"/>
                </a:lnTo>
                <a:lnTo>
                  <a:pt x="1958" y="675"/>
                </a:lnTo>
                <a:lnTo>
                  <a:pt x="1958" y="676"/>
                </a:lnTo>
                <a:lnTo>
                  <a:pt x="1959" y="679"/>
                </a:lnTo>
                <a:lnTo>
                  <a:pt x="1959" y="683"/>
                </a:lnTo>
                <a:lnTo>
                  <a:pt x="1960" y="683"/>
                </a:lnTo>
                <a:lnTo>
                  <a:pt x="1960" y="684"/>
                </a:lnTo>
                <a:lnTo>
                  <a:pt x="1960" y="685"/>
                </a:lnTo>
                <a:lnTo>
                  <a:pt x="1961" y="687"/>
                </a:lnTo>
                <a:lnTo>
                  <a:pt x="1961" y="687"/>
                </a:lnTo>
                <a:lnTo>
                  <a:pt x="1961" y="688"/>
                </a:lnTo>
                <a:lnTo>
                  <a:pt x="1962" y="691"/>
                </a:lnTo>
                <a:lnTo>
                  <a:pt x="1962" y="692"/>
                </a:lnTo>
                <a:lnTo>
                  <a:pt x="1962" y="693"/>
                </a:lnTo>
                <a:lnTo>
                  <a:pt x="1963" y="694"/>
                </a:lnTo>
                <a:lnTo>
                  <a:pt x="1963" y="696"/>
                </a:lnTo>
                <a:lnTo>
                  <a:pt x="1964" y="697"/>
                </a:lnTo>
                <a:lnTo>
                  <a:pt x="1964" y="697"/>
                </a:lnTo>
                <a:lnTo>
                  <a:pt x="1964" y="698"/>
                </a:lnTo>
                <a:lnTo>
                  <a:pt x="1966" y="702"/>
                </a:lnTo>
                <a:lnTo>
                  <a:pt x="1966" y="702"/>
                </a:lnTo>
                <a:lnTo>
                  <a:pt x="1966" y="704"/>
                </a:lnTo>
                <a:lnTo>
                  <a:pt x="1967" y="705"/>
                </a:lnTo>
                <a:lnTo>
                  <a:pt x="1967" y="705"/>
                </a:lnTo>
                <a:lnTo>
                  <a:pt x="1967" y="707"/>
                </a:lnTo>
                <a:lnTo>
                  <a:pt x="1968" y="706"/>
                </a:lnTo>
                <a:lnTo>
                  <a:pt x="1968" y="707"/>
                </a:lnTo>
                <a:lnTo>
                  <a:pt x="1969" y="710"/>
                </a:lnTo>
                <a:lnTo>
                  <a:pt x="1969" y="711"/>
                </a:lnTo>
                <a:lnTo>
                  <a:pt x="1969" y="711"/>
                </a:lnTo>
                <a:lnTo>
                  <a:pt x="1970" y="711"/>
                </a:lnTo>
                <a:lnTo>
                  <a:pt x="1970" y="713"/>
                </a:lnTo>
                <a:lnTo>
                  <a:pt x="1970" y="714"/>
                </a:lnTo>
                <a:lnTo>
                  <a:pt x="1971" y="715"/>
                </a:lnTo>
                <a:lnTo>
                  <a:pt x="1971" y="716"/>
                </a:lnTo>
                <a:lnTo>
                  <a:pt x="1971" y="715"/>
                </a:lnTo>
                <a:lnTo>
                  <a:pt x="1972" y="715"/>
                </a:lnTo>
                <a:lnTo>
                  <a:pt x="1972" y="716"/>
                </a:lnTo>
                <a:lnTo>
                  <a:pt x="1973" y="719"/>
                </a:lnTo>
                <a:lnTo>
                  <a:pt x="1973" y="720"/>
                </a:lnTo>
                <a:lnTo>
                  <a:pt x="1973" y="721"/>
                </a:lnTo>
                <a:lnTo>
                  <a:pt x="1975" y="723"/>
                </a:lnTo>
                <a:lnTo>
                  <a:pt x="1975" y="724"/>
                </a:lnTo>
                <a:lnTo>
                  <a:pt x="1975" y="725"/>
                </a:lnTo>
                <a:lnTo>
                  <a:pt x="1976" y="727"/>
                </a:lnTo>
                <a:lnTo>
                  <a:pt x="1976" y="728"/>
                </a:lnTo>
                <a:lnTo>
                  <a:pt x="1977" y="729"/>
                </a:lnTo>
                <a:lnTo>
                  <a:pt x="1977" y="731"/>
                </a:lnTo>
                <a:lnTo>
                  <a:pt x="1977" y="733"/>
                </a:lnTo>
                <a:lnTo>
                  <a:pt x="1978" y="733"/>
                </a:lnTo>
                <a:lnTo>
                  <a:pt x="1978" y="736"/>
                </a:lnTo>
                <a:lnTo>
                  <a:pt x="1978" y="737"/>
                </a:lnTo>
                <a:lnTo>
                  <a:pt x="1979" y="740"/>
                </a:lnTo>
                <a:lnTo>
                  <a:pt x="1979" y="740"/>
                </a:lnTo>
                <a:lnTo>
                  <a:pt x="1979" y="742"/>
                </a:lnTo>
                <a:lnTo>
                  <a:pt x="1980" y="743"/>
                </a:lnTo>
                <a:lnTo>
                  <a:pt x="1980" y="744"/>
                </a:lnTo>
                <a:lnTo>
                  <a:pt x="1981" y="744"/>
                </a:lnTo>
                <a:lnTo>
                  <a:pt x="1981" y="747"/>
                </a:lnTo>
                <a:lnTo>
                  <a:pt x="1981" y="747"/>
                </a:lnTo>
                <a:lnTo>
                  <a:pt x="1982" y="747"/>
                </a:lnTo>
                <a:lnTo>
                  <a:pt x="1982" y="749"/>
                </a:lnTo>
                <a:lnTo>
                  <a:pt x="1982" y="748"/>
                </a:lnTo>
                <a:lnTo>
                  <a:pt x="1984" y="748"/>
                </a:lnTo>
                <a:lnTo>
                  <a:pt x="1984" y="747"/>
                </a:lnTo>
                <a:lnTo>
                  <a:pt x="1984" y="746"/>
                </a:lnTo>
                <a:lnTo>
                  <a:pt x="1985" y="748"/>
                </a:lnTo>
                <a:lnTo>
                  <a:pt x="1985" y="749"/>
                </a:lnTo>
                <a:lnTo>
                  <a:pt x="1986" y="749"/>
                </a:lnTo>
                <a:lnTo>
                  <a:pt x="1986" y="752"/>
                </a:lnTo>
                <a:lnTo>
                  <a:pt x="1986" y="751"/>
                </a:lnTo>
                <a:lnTo>
                  <a:pt x="1987" y="751"/>
                </a:lnTo>
                <a:lnTo>
                  <a:pt x="1987" y="753"/>
                </a:lnTo>
                <a:lnTo>
                  <a:pt x="1987" y="755"/>
                </a:lnTo>
                <a:lnTo>
                  <a:pt x="1988" y="756"/>
                </a:lnTo>
                <a:lnTo>
                  <a:pt x="1988" y="756"/>
                </a:lnTo>
                <a:lnTo>
                  <a:pt x="1988" y="759"/>
                </a:lnTo>
                <a:lnTo>
                  <a:pt x="1989" y="760"/>
                </a:lnTo>
                <a:lnTo>
                  <a:pt x="1989" y="761"/>
                </a:lnTo>
                <a:lnTo>
                  <a:pt x="1990" y="761"/>
                </a:lnTo>
                <a:lnTo>
                  <a:pt x="1990" y="760"/>
                </a:lnTo>
                <a:lnTo>
                  <a:pt x="1990" y="760"/>
                </a:lnTo>
                <a:lnTo>
                  <a:pt x="1991" y="761"/>
                </a:lnTo>
                <a:lnTo>
                  <a:pt x="1991" y="764"/>
                </a:lnTo>
                <a:lnTo>
                  <a:pt x="1991" y="766"/>
                </a:lnTo>
                <a:lnTo>
                  <a:pt x="1993" y="768"/>
                </a:lnTo>
                <a:lnTo>
                  <a:pt x="1993" y="768"/>
                </a:lnTo>
                <a:lnTo>
                  <a:pt x="1993" y="766"/>
                </a:lnTo>
                <a:lnTo>
                  <a:pt x="1994" y="768"/>
                </a:lnTo>
                <a:lnTo>
                  <a:pt x="1994" y="769"/>
                </a:lnTo>
                <a:lnTo>
                  <a:pt x="1995" y="768"/>
                </a:lnTo>
                <a:lnTo>
                  <a:pt x="1995" y="768"/>
                </a:lnTo>
                <a:lnTo>
                  <a:pt x="1995" y="768"/>
                </a:lnTo>
                <a:lnTo>
                  <a:pt x="1996" y="771"/>
                </a:lnTo>
                <a:lnTo>
                  <a:pt x="1996" y="771"/>
                </a:lnTo>
                <a:lnTo>
                  <a:pt x="1996" y="773"/>
                </a:lnTo>
                <a:lnTo>
                  <a:pt x="1997" y="774"/>
                </a:lnTo>
                <a:lnTo>
                  <a:pt x="1997" y="774"/>
                </a:lnTo>
                <a:lnTo>
                  <a:pt x="1997" y="774"/>
                </a:lnTo>
                <a:lnTo>
                  <a:pt x="1998" y="776"/>
                </a:lnTo>
                <a:lnTo>
                  <a:pt x="1998" y="777"/>
                </a:lnTo>
                <a:lnTo>
                  <a:pt x="1999" y="779"/>
                </a:lnTo>
                <a:lnTo>
                  <a:pt x="1999" y="782"/>
                </a:lnTo>
                <a:lnTo>
                  <a:pt x="1999" y="784"/>
                </a:lnTo>
                <a:lnTo>
                  <a:pt x="2000" y="787"/>
                </a:lnTo>
                <a:lnTo>
                  <a:pt x="2000" y="787"/>
                </a:lnTo>
                <a:lnTo>
                  <a:pt x="2000" y="788"/>
                </a:lnTo>
                <a:lnTo>
                  <a:pt x="2002" y="788"/>
                </a:lnTo>
                <a:lnTo>
                  <a:pt x="2002" y="787"/>
                </a:lnTo>
                <a:lnTo>
                  <a:pt x="2002" y="788"/>
                </a:lnTo>
                <a:lnTo>
                  <a:pt x="2003" y="787"/>
                </a:lnTo>
                <a:lnTo>
                  <a:pt x="2003" y="794"/>
                </a:lnTo>
                <a:lnTo>
                  <a:pt x="2004" y="795"/>
                </a:lnTo>
                <a:lnTo>
                  <a:pt x="2004" y="795"/>
                </a:lnTo>
                <a:lnTo>
                  <a:pt x="2004" y="795"/>
                </a:lnTo>
                <a:lnTo>
                  <a:pt x="2005" y="795"/>
                </a:lnTo>
                <a:lnTo>
                  <a:pt x="2005" y="796"/>
                </a:lnTo>
                <a:lnTo>
                  <a:pt x="2005" y="795"/>
                </a:lnTo>
                <a:lnTo>
                  <a:pt x="2006" y="794"/>
                </a:lnTo>
                <a:lnTo>
                  <a:pt x="2006" y="793"/>
                </a:lnTo>
                <a:lnTo>
                  <a:pt x="2006" y="794"/>
                </a:lnTo>
                <a:lnTo>
                  <a:pt x="2007" y="795"/>
                </a:lnTo>
                <a:lnTo>
                  <a:pt x="2007" y="795"/>
                </a:lnTo>
                <a:lnTo>
                  <a:pt x="2008" y="795"/>
                </a:lnTo>
                <a:lnTo>
                  <a:pt x="2008" y="795"/>
                </a:lnTo>
                <a:lnTo>
                  <a:pt x="2008" y="798"/>
                </a:lnTo>
                <a:lnTo>
                  <a:pt x="2009" y="801"/>
                </a:lnTo>
                <a:lnTo>
                  <a:pt x="2009" y="803"/>
                </a:lnTo>
                <a:lnTo>
                  <a:pt x="2009" y="805"/>
                </a:lnTo>
                <a:lnTo>
                  <a:pt x="2011" y="805"/>
                </a:lnTo>
                <a:lnTo>
                  <a:pt x="2011" y="804"/>
                </a:lnTo>
                <a:lnTo>
                  <a:pt x="2011" y="809"/>
                </a:lnTo>
                <a:lnTo>
                  <a:pt x="2012" y="809"/>
                </a:lnTo>
                <a:lnTo>
                  <a:pt x="2012" y="810"/>
                </a:lnTo>
                <a:lnTo>
                  <a:pt x="2013" y="809"/>
                </a:lnTo>
                <a:lnTo>
                  <a:pt x="2013" y="810"/>
                </a:lnTo>
                <a:lnTo>
                  <a:pt x="2013" y="811"/>
                </a:lnTo>
                <a:lnTo>
                  <a:pt x="2014" y="811"/>
                </a:lnTo>
                <a:lnTo>
                  <a:pt x="2014" y="810"/>
                </a:lnTo>
                <a:lnTo>
                  <a:pt x="2014" y="809"/>
                </a:lnTo>
                <a:lnTo>
                  <a:pt x="2015" y="807"/>
                </a:lnTo>
                <a:lnTo>
                  <a:pt x="2015" y="809"/>
                </a:lnTo>
                <a:lnTo>
                  <a:pt x="2015" y="807"/>
                </a:lnTo>
                <a:lnTo>
                  <a:pt x="2016" y="807"/>
                </a:lnTo>
                <a:lnTo>
                  <a:pt x="2016" y="809"/>
                </a:lnTo>
                <a:lnTo>
                  <a:pt x="2017" y="810"/>
                </a:lnTo>
                <a:lnTo>
                  <a:pt x="2017" y="812"/>
                </a:lnTo>
                <a:lnTo>
                  <a:pt x="2017" y="812"/>
                </a:lnTo>
                <a:lnTo>
                  <a:pt x="2018" y="811"/>
                </a:lnTo>
                <a:lnTo>
                  <a:pt x="2018" y="811"/>
                </a:lnTo>
                <a:lnTo>
                  <a:pt x="2018" y="814"/>
                </a:lnTo>
                <a:lnTo>
                  <a:pt x="2020" y="815"/>
                </a:lnTo>
                <a:lnTo>
                  <a:pt x="2020" y="818"/>
                </a:lnTo>
                <a:lnTo>
                  <a:pt x="2021" y="820"/>
                </a:lnTo>
                <a:lnTo>
                  <a:pt x="2021" y="820"/>
                </a:lnTo>
                <a:lnTo>
                  <a:pt x="2021" y="819"/>
                </a:lnTo>
                <a:lnTo>
                  <a:pt x="2022" y="818"/>
                </a:lnTo>
                <a:lnTo>
                  <a:pt x="2022" y="821"/>
                </a:lnTo>
                <a:lnTo>
                  <a:pt x="2022" y="823"/>
                </a:lnTo>
                <a:lnTo>
                  <a:pt x="2023" y="825"/>
                </a:lnTo>
                <a:lnTo>
                  <a:pt x="2023" y="828"/>
                </a:lnTo>
                <a:lnTo>
                  <a:pt x="2023" y="830"/>
                </a:lnTo>
                <a:lnTo>
                  <a:pt x="2024" y="831"/>
                </a:lnTo>
                <a:lnTo>
                  <a:pt x="2024" y="831"/>
                </a:lnTo>
                <a:lnTo>
                  <a:pt x="2025" y="831"/>
                </a:lnTo>
                <a:lnTo>
                  <a:pt x="2025" y="832"/>
                </a:lnTo>
                <a:lnTo>
                  <a:pt x="2025" y="832"/>
                </a:lnTo>
                <a:lnTo>
                  <a:pt x="2026" y="833"/>
                </a:lnTo>
                <a:lnTo>
                  <a:pt x="2026" y="833"/>
                </a:lnTo>
                <a:lnTo>
                  <a:pt x="2026" y="835"/>
                </a:lnTo>
                <a:lnTo>
                  <a:pt x="2027" y="834"/>
                </a:lnTo>
                <a:lnTo>
                  <a:pt x="2027" y="835"/>
                </a:lnTo>
                <a:lnTo>
                  <a:pt x="2027" y="837"/>
                </a:lnTo>
                <a:lnTo>
                  <a:pt x="2029" y="838"/>
                </a:lnTo>
                <a:lnTo>
                  <a:pt x="2029" y="838"/>
                </a:lnTo>
                <a:lnTo>
                  <a:pt x="2030" y="834"/>
                </a:lnTo>
                <a:lnTo>
                  <a:pt x="2030" y="837"/>
                </a:lnTo>
                <a:lnTo>
                  <a:pt x="2030" y="834"/>
                </a:lnTo>
                <a:lnTo>
                  <a:pt x="2031" y="834"/>
                </a:lnTo>
                <a:lnTo>
                  <a:pt x="2031" y="837"/>
                </a:lnTo>
                <a:lnTo>
                  <a:pt x="2031" y="839"/>
                </a:lnTo>
                <a:lnTo>
                  <a:pt x="2032" y="840"/>
                </a:lnTo>
                <a:lnTo>
                  <a:pt x="2032" y="843"/>
                </a:lnTo>
                <a:lnTo>
                  <a:pt x="2032" y="843"/>
                </a:lnTo>
                <a:lnTo>
                  <a:pt x="2033" y="846"/>
                </a:lnTo>
                <a:lnTo>
                  <a:pt x="2033" y="847"/>
                </a:lnTo>
                <a:lnTo>
                  <a:pt x="2034" y="843"/>
                </a:lnTo>
                <a:lnTo>
                  <a:pt x="2034" y="844"/>
                </a:lnTo>
                <a:lnTo>
                  <a:pt x="2034" y="844"/>
                </a:lnTo>
                <a:lnTo>
                  <a:pt x="2035" y="843"/>
                </a:lnTo>
                <a:lnTo>
                  <a:pt x="2035" y="843"/>
                </a:lnTo>
                <a:lnTo>
                  <a:pt x="2035" y="842"/>
                </a:lnTo>
                <a:lnTo>
                  <a:pt x="2036" y="843"/>
                </a:lnTo>
                <a:lnTo>
                  <a:pt x="2036" y="843"/>
                </a:lnTo>
                <a:lnTo>
                  <a:pt x="2036" y="847"/>
                </a:lnTo>
                <a:lnTo>
                  <a:pt x="2038" y="849"/>
                </a:lnTo>
                <a:lnTo>
                  <a:pt x="2038" y="851"/>
                </a:lnTo>
                <a:lnTo>
                  <a:pt x="2039" y="850"/>
                </a:lnTo>
                <a:lnTo>
                  <a:pt x="2039" y="849"/>
                </a:lnTo>
                <a:lnTo>
                  <a:pt x="2039" y="847"/>
                </a:lnTo>
                <a:lnTo>
                  <a:pt x="2040" y="848"/>
                </a:lnTo>
                <a:lnTo>
                  <a:pt x="2040" y="848"/>
                </a:lnTo>
                <a:lnTo>
                  <a:pt x="2040" y="849"/>
                </a:lnTo>
                <a:lnTo>
                  <a:pt x="2041" y="848"/>
                </a:lnTo>
                <a:lnTo>
                  <a:pt x="2041" y="849"/>
                </a:lnTo>
                <a:lnTo>
                  <a:pt x="2041" y="851"/>
                </a:lnTo>
                <a:lnTo>
                  <a:pt x="2042" y="851"/>
                </a:lnTo>
                <a:lnTo>
                  <a:pt x="2042" y="853"/>
                </a:lnTo>
                <a:lnTo>
                  <a:pt x="2043" y="855"/>
                </a:lnTo>
                <a:lnTo>
                  <a:pt x="2043" y="857"/>
                </a:lnTo>
                <a:lnTo>
                  <a:pt x="2043" y="856"/>
                </a:lnTo>
                <a:lnTo>
                  <a:pt x="2044" y="856"/>
                </a:lnTo>
                <a:lnTo>
                  <a:pt x="2044" y="857"/>
                </a:lnTo>
                <a:lnTo>
                  <a:pt x="2044" y="857"/>
                </a:lnTo>
                <a:lnTo>
                  <a:pt x="2045" y="858"/>
                </a:lnTo>
                <a:lnTo>
                  <a:pt x="2045" y="858"/>
                </a:lnTo>
                <a:lnTo>
                  <a:pt x="2045" y="857"/>
                </a:lnTo>
                <a:lnTo>
                  <a:pt x="2047" y="858"/>
                </a:lnTo>
                <a:lnTo>
                  <a:pt x="2047" y="860"/>
                </a:lnTo>
                <a:lnTo>
                  <a:pt x="2048" y="862"/>
                </a:lnTo>
                <a:lnTo>
                  <a:pt x="2048" y="862"/>
                </a:lnTo>
                <a:lnTo>
                  <a:pt x="2048" y="864"/>
                </a:lnTo>
                <a:lnTo>
                  <a:pt x="2049" y="862"/>
                </a:lnTo>
                <a:lnTo>
                  <a:pt x="2049" y="861"/>
                </a:lnTo>
                <a:lnTo>
                  <a:pt x="2049" y="860"/>
                </a:lnTo>
                <a:lnTo>
                  <a:pt x="2050" y="859"/>
                </a:lnTo>
                <a:lnTo>
                  <a:pt x="2050" y="859"/>
                </a:lnTo>
                <a:lnTo>
                  <a:pt x="2050" y="860"/>
                </a:lnTo>
                <a:lnTo>
                  <a:pt x="2051" y="862"/>
                </a:lnTo>
                <a:lnTo>
                  <a:pt x="2051" y="864"/>
                </a:lnTo>
                <a:lnTo>
                  <a:pt x="2052" y="864"/>
                </a:lnTo>
                <a:lnTo>
                  <a:pt x="2052" y="865"/>
                </a:lnTo>
                <a:lnTo>
                  <a:pt x="2052" y="866"/>
                </a:lnTo>
                <a:lnTo>
                  <a:pt x="2053" y="866"/>
                </a:lnTo>
                <a:lnTo>
                  <a:pt x="2053" y="866"/>
                </a:lnTo>
                <a:lnTo>
                  <a:pt x="2053" y="867"/>
                </a:lnTo>
                <a:lnTo>
                  <a:pt x="2054" y="866"/>
                </a:lnTo>
                <a:lnTo>
                  <a:pt x="2054" y="867"/>
                </a:lnTo>
                <a:lnTo>
                  <a:pt x="2054" y="868"/>
                </a:lnTo>
                <a:lnTo>
                  <a:pt x="2056" y="868"/>
                </a:lnTo>
                <a:lnTo>
                  <a:pt x="2056" y="866"/>
                </a:lnTo>
                <a:lnTo>
                  <a:pt x="2057" y="867"/>
                </a:lnTo>
                <a:lnTo>
                  <a:pt x="2057" y="870"/>
                </a:lnTo>
                <a:lnTo>
                  <a:pt x="2057" y="871"/>
                </a:lnTo>
                <a:lnTo>
                  <a:pt x="2058" y="873"/>
                </a:lnTo>
                <a:lnTo>
                  <a:pt x="2058" y="870"/>
                </a:lnTo>
                <a:lnTo>
                  <a:pt x="2058" y="871"/>
                </a:lnTo>
                <a:lnTo>
                  <a:pt x="2059" y="873"/>
                </a:lnTo>
                <a:lnTo>
                  <a:pt x="2059" y="875"/>
                </a:lnTo>
                <a:lnTo>
                  <a:pt x="2060" y="875"/>
                </a:lnTo>
                <a:lnTo>
                  <a:pt x="2060" y="876"/>
                </a:lnTo>
                <a:lnTo>
                  <a:pt x="2060" y="877"/>
                </a:lnTo>
                <a:lnTo>
                  <a:pt x="2061" y="878"/>
                </a:lnTo>
                <a:lnTo>
                  <a:pt x="2061" y="878"/>
                </a:lnTo>
                <a:lnTo>
                  <a:pt x="2061" y="878"/>
                </a:lnTo>
                <a:lnTo>
                  <a:pt x="2062" y="877"/>
                </a:lnTo>
                <a:lnTo>
                  <a:pt x="2062" y="874"/>
                </a:lnTo>
                <a:lnTo>
                  <a:pt x="2062" y="870"/>
                </a:lnTo>
                <a:lnTo>
                  <a:pt x="2063" y="870"/>
                </a:lnTo>
                <a:lnTo>
                  <a:pt x="2063" y="869"/>
                </a:lnTo>
                <a:lnTo>
                  <a:pt x="2065" y="867"/>
                </a:lnTo>
                <a:lnTo>
                  <a:pt x="2065" y="869"/>
                </a:lnTo>
                <a:lnTo>
                  <a:pt x="2065" y="868"/>
                </a:lnTo>
                <a:lnTo>
                  <a:pt x="2066" y="868"/>
                </a:lnTo>
                <a:lnTo>
                  <a:pt x="2066" y="869"/>
                </a:lnTo>
                <a:lnTo>
                  <a:pt x="2066" y="870"/>
                </a:lnTo>
                <a:lnTo>
                  <a:pt x="2067" y="873"/>
                </a:lnTo>
                <a:lnTo>
                  <a:pt x="2067" y="871"/>
                </a:lnTo>
                <a:lnTo>
                  <a:pt x="2067" y="873"/>
                </a:lnTo>
                <a:lnTo>
                  <a:pt x="2068" y="875"/>
                </a:lnTo>
                <a:lnTo>
                  <a:pt x="2068" y="873"/>
                </a:lnTo>
                <a:lnTo>
                  <a:pt x="2069" y="874"/>
                </a:lnTo>
                <a:lnTo>
                  <a:pt x="2069" y="874"/>
                </a:lnTo>
                <a:lnTo>
                  <a:pt x="2069" y="876"/>
                </a:lnTo>
                <a:lnTo>
                  <a:pt x="2070" y="875"/>
                </a:lnTo>
                <a:lnTo>
                  <a:pt x="2070" y="877"/>
                </a:lnTo>
                <a:lnTo>
                  <a:pt x="2070" y="878"/>
                </a:lnTo>
                <a:lnTo>
                  <a:pt x="2071" y="878"/>
                </a:lnTo>
                <a:lnTo>
                  <a:pt x="2071" y="878"/>
                </a:lnTo>
                <a:lnTo>
                  <a:pt x="2071" y="878"/>
                </a:lnTo>
                <a:lnTo>
                  <a:pt x="2072" y="877"/>
                </a:lnTo>
                <a:lnTo>
                  <a:pt x="2072" y="877"/>
                </a:lnTo>
                <a:lnTo>
                  <a:pt x="2074" y="873"/>
                </a:lnTo>
                <a:lnTo>
                  <a:pt x="2074" y="874"/>
                </a:lnTo>
                <a:lnTo>
                  <a:pt x="2074" y="874"/>
                </a:lnTo>
                <a:lnTo>
                  <a:pt x="2075" y="871"/>
                </a:lnTo>
                <a:lnTo>
                  <a:pt x="2075" y="873"/>
                </a:lnTo>
                <a:lnTo>
                  <a:pt x="2075" y="871"/>
                </a:lnTo>
                <a:lnTo>
                  <a:pt x="2076" y="873"/>
                </a:lnTo>
                <a:lnTo>
                  <a:pt x="2076" y="873"/>
                </a:lnTo>
                <a:lnTo>
                  <a:pt x="2076" y="874"/>
                </a:lnTo>
                <a:lnTo>
                  <a:pt x="2077" y="875"/>
                </a:lnTo>
                <a:lnTo>
                  <a:pt x="2077" y="874"/>
                </a:lnTo>
                <a:lnTo>
                  <a:pt x="2078" y="873"/>
                </a:lnTo>
                <a:lnTo>
                  <a:pt x="2078" y="871"/>
                </a:lnTo>
                <a:lnTo>
                  <a:pt x="2078" y="870"/>
                </a:lnTo>
                <a:lnTo>
                  <a:pt x="2079" y="870"/>
                </a:lnTo>
                <a:lnTo>
                  <a:pt x="2079" y="869"/>
                </a:lnTo>
                <a:lnTo>
                  <a:pt x="2079" y="870"/>
                </a:lnTo>
                <a:lnTo>
                  <a:pt x="2080" y="869"/>
                </a:lnTo>
                <a:lnTo>
                  <a:pt x="2080" y="870"/>
                </a:lnTo>
                <a:lnTo>
                  <a:pt x="2080" y="871"/>
                </a:lnTo>
                <a:lnTo>
                  <a:pt x="2081" y="870"/>
                </a:lnTo>
                <a:lnTo>
                  <a:pt x="2081" y="873"/>
                </a:lnTo>
                <a:lnTo>
                  <a:pt x="2083" y="874"/>
                </a:lnTo>
                <a:lnTo>
                  <a:pt x="2083" y="873"/>
                </a:lnTo>
                <a:lnTo>
                  <a:pt x="2083" y="874"/>
                </a:lnTo>
                <a:lnTo>
                  <a:pt x="2084" y="874"/>
                </a:lnTo>
                <a:lnTo>
                  <a:pt x="2084" y="874"/>
                </a:lnTo>
                <a:lnTo>
                  <a:pt x="2084" y="875"/>
                </a:lnTo>
                <a:lnTo>
                  <a:pt x="2085" y="875"/>
                </a:lnTo>
                <a:lnTo>
                  <a:pt x="2085" y="877"/>
                </a:lnTo>
                <a:lnTo>
                  <a:pt x="2085" y="878"/>
                </a:lnTo>
                <a:lnTo>
                  <a:pt x="2086" y="877"/>
                </a:lnTo>
                <a:lnTo>
                  <a:pt x="2086" y="876"/>
                </a:lnTo>
                <a:lnTo>
                  <a:pt x="2087" y="877"/>
                </a:lnTo>
                <a:lnTo>
                  <a:pt x="2087" y="878"/>
                </a:lnTo>
                <a:lnTo>
                  <a:pt x="2087" y="878"/>
                </a:lnTo>
                <a:lnTo>
                  <a:pt x="2088" y="878"/>
                </a:lnTo>
                <a:lnTo>
                  <a:pt x="2088" y="877"/>
                </a:lnTo>
                <a:lnTo>
                  <a:pt x="2088" y="875"/>
                </a:lnTo>
                <a:lnTo>
                  <a:pt x="2089" y="876"/>
                </a:lnTo>
                <a:lnTo>
                  <a:pt x="2089" y="875"/>
                </a:lnTo>
                <a:lnTo>
                  <a:pt x="2089" y="875"/>
                </a:lnTo>
                <a:lnTo>
                  <a:pt x="2090" y="875"/>
                </a:lnTo>
                <a:lnTo>
                  <a:pt x="2090" y="874"/>
                </a:lnTo>
                <a:lnTo>
                  <a:pt x="2092" y="873"/>
                </a:lnTo>
                <a:lnTo>
                  <a:pt x="2092" y="874"/>
                </a:lnTo>
                <a:lnTo>
                  <a:pt x="2092" y="873"/>
                </a:lnTo>
                <a:lnTo>
                  <a:pt x="2093" y="875"/>
                </a:lnTo>
                <a:lnTo>
                  <a:pt x="2093" y="875"/>
                </a:lnTo>
                <a:lnTo>
                  <a:pt x="2093" y="877"/>
                </a:lnTo>
                <a:lnTo>
                  <a:pt x="2094" y="876"/>
                </a:lnTo>
                <a:lnTo>
                  <a:pt x="2094" y="875"/>
                </a:lnTo>
                <a:lnTo>
                  <a:pt x="2094" y="875"/>
                </a:lnTo>
                <a:lnTo>
                  <a:pt x="2095" y="874"/>
                </a:lnTo>
                <a:lnTo>
                  <a:pt x="2095" y="876"/>
                </a:lnTo>
                <a:lnTo>
                  <a:pt x="2096" y="875"/>
                </a:lnTo>
                <a:lnTo>
                  <a:pt x="2096" y="875"/>
                </a:lnTo>
                <a:lnTo>
                  <a:pt x="2096" y="878"/>
                </a:lnTo>
                <a:lnTo>
                  <a:pt x="2097" y="878"/>
                </a:lnTo>
                <a:lnTo>
                  <a:pt x="2097" y="877"/>
                </a:lnTo>
                <a:lnTo>
                  <a:pt x="2097" y="877"/>
                </a:lnTo>
                <a:lnTo>
                  <a:pt x="2098" y="877"/>
                </a:lnTo>
                <a:lnTo>
                  <a:pt x="2098" y="877"/>
                </a:lnTo>
                <a:lnTo>
                  <a:pt x="2098" y="878"/>
                </a:lnTo>
                <a:lnTo>
                  <a:pt x="2099" y="877"/>
                </a:lnTo>
                <a:lnTo>
                  <a:pt x="2099" y="877"/>
                </a:lnTo>
                <a:lnTo>
                  <a:pt x="2101" y="877"/>
                </a:lnTo>
                <a:lnTo>
                  <a:pt x="2101" y="877"/>
                </a:lnTo>
                <a:lnTo>
                  <a:pt x="2101" y="876"/>
                </a:lnTo>
                <a:lnTo>
                  <a:pt x="2102" y="875"/>
                </a:lnTo>
                <a:lnTo>
                  <a:pt x="2102" y="874"/>
                </a:lnTo>
                <a:lnTo>
                  <a:pt x="2102" y="876"/>
                </a:lnTo>
                <a:lnTo>
                  <a:pt x="2103" y="877"/>
                </a:lnTo>
                <a:lnTo>
                  <a:pt x="2103" y="878"/>
                </a:lnTo>
                <a:lnTo>
                  <a:pt x="2104" y="879"/>
                </a:lnTo>
                <a:lnTo>
                  <a:pt x="2104" y="878"/>
                </a:lnTo>
                <a:lnTo>
                  <a:pt x="2104" y="877"/>
                </a:lnTo>
                <a:lnTo>
                  <a:pt x="2105" y="879"/>
                </a:lnTo>
                <a:lnTo>
                  <a:pt x="2105" y="878"/>
                </a:lnTo>
                <a:lnTo>
                  <a:pt x="2105" y="879"/>
                </a:lnTo>
                <a:lnTo>
                  <a:pt x="2106" y="882"/>
                </a:lnTo>
                <a:lnTo>
                  <a:pt x="2106" y="883"/>
                </a:lnTo>
                <a:lnTo>
                  <a:pt x="2106" y="883"/>
                </a:lnTo>
                <a:lnTo>
                  <a:pt x="2107" y="884"/>
                </a:lnTo>
                <a:lnTo>
                  <a:pt x="2107" y="883"/>
                </a:lnTo>
                <a:lnTo>
                  <a:pt x="2108" y="883"/>
                </a:lnTo>
                <a:lnTo>
                  <a:pt x="2108" y="883"/>
                </a:lnTo>
                <a:lnTo>
                  <a:pt x="2108" y="880"/>
                </a:lnTo>
                <a:lnTo>
                  <a:pt x="2110" y="880"/>
                </a:lnTo>
                <a:lnTo>
                  <a:pt x="2110" y="879"/>
                </a:lnTo>
                <a:lnTo>
                  <a:pt x="2110" y="879"/>
                </a:lnTo>
                <a:lnTo>
                  <a:pt x="2111" y="882"/>
                </a:lnTo>
                <a:lnTo>
                  <a:pt x="2111" y="882"/>
                </a:lnTo>
                <a:lnTo>
                  <a:pt x="2111" y="883"/>
                </a:lnTo>
                <a:lnTo>
                  <a:pt x="2112" y="882"/>
                </a:lnTo>
                <a:lnTo>
                  <a:pt x="2112" y="883"/>
                </a:lnTo>
                <a:lnTo>
                  <a:pt x="2113" y="884"/>
                </a:lnTo>
                <a:lnTo>
                  <a:pt x="2113" y="885"/>
                </a:lnTo>
                <a:lnTo>
                  <a:pt x="2113" y="886"/>
                </a:lnTo>
                <a:lnTo>
                  <a:pt x="2114" y="888"/>
                </a:lnTo>
                <a:lnTo>
                  <a:pt x="2114" y="887"/>
                </a:lnTo>
                <a:lnTo>
                  <a:pt x="2114" y="887"/>
                </a:lnTo>
                <a:lnTo>
                  <a:pt x="2115" y="887"/>
                </a:lnTo>
                <a:lnTo>
                  <a:pt x="2115" y="886"/>
                </a:lnTo>
                <a:lnTo>
                  <a:pt x="2115" y="886"/>
                </a:lnTo>
                <a:lnTo>
                  <a:pt x="2116" y="883"/>
                </a:lnTo>
                <a:lnTo>
                  <a:pt x="2116" y="884"/>
                </a:lnTo>
                <a:lnTo>
                  <a:pt x="2117" y="883"/>
                </a:lnTo>
                <a:lnTo>
                  <a:pt x="2117" y="882"/>
                </a:lnTo>
                <a:lnTo>
                  <a:pt x="2117" y="880"/>
                </a:lnTo>
                <a:lnTo>
                  <a:pt x="2119" y="880"/>
                </a:lnTo>
                <a:lnTo>
                  <a:pt x="2119" y="879"/>
                </a:lnTo>
                <a:lnTo>
                  <a:pt x="2119" y="879"/>
                </a:lnTo>
                <a:lnTo>
                  <a:pt x="2120" y="879"/>
                </a:lnTo>
                <a:lnTo>
                  <a:pt x="2120" y="880"/>
                </a:lnTo>
                <a:lnTo>
                  <a:pt x="2120" y="879"/>
                </a:lnTo>
                <a:lnTo>
                  <a:pt x="2121" y="879"/>
                </a:lnTo>
                <a:lnTo>
                  <a:pt x="2121" y="880"/>
                </a:lnTo>
                <a:lnTo>
                  <a:pt x="2122" y="880"/>
                </a:lnTo>
                <a:lnTo>
                  <a:pt x="2122" y="880"/>
                </a:lnTo>
                <a:lnTo>
                  <a:pt x="2122" y="880"/>
                </a:lnTo>
                <a:lnTo>
                  <a:pt x="2123" y="882"/>
                </a:lnTo>
                <a:lnTo>
                  <a:pt x="2123" y="884"/>
                </a:lnTo>
                <a:lnTo>
                  <a:pt x="2123" y="883"/>
                </a:lnTo>
                <a:lnTo>
                  <a:pt x="2124" y="885"/>
                </a:lnTo>
                <a:lnTo>
                  <a:pt x="2124" y="884"/>
                </a:lnTo>
                <a:lnTo>
                  <a:pt x="2124" y="885"/>
                </a:lnTo>
                <a:lnTo>
                  <a:pt x="2125" y="887"/>
                </a:lnTo>
                <a:lnTo>
                  <a:pt x="2125" y="887"/>
                </a:lnTo>
                <a:lnTo>
                  <a:pt x="2126" y="887"/>
                </a:lnTo>
                <a:lnTo>
                  <a:pt x="2126" y="887"/>
                </a:lnTo>
                <a:lnTo>
                  <a:pt x="2126" y="888"/>
                </a:lnTo>
                <a:lnTo>
                  <a:pt x="2128" y="886"/>
                </a:lnTo>
                <a:lnTo>
                  <a:pt x="2128" y="884"/>
                </a:lnTo>
                <a:lnTo>
                  <a:pt x="2128" y="882"/>
                </a:lnTo>
                <a:lnTo>
                  <a:pt x="2129" y="880"/>
                </a:lnTo>
                <a:lnTo>
                  <a:pt x="2129" y="880"/>
                </a:lnTo>
                <a:lnTo>
                  <a:pt x="2129" y="882"/>
                </a:lnTo>
                <a:lnTo>
                  <a:pt x="2130" y="880"/>
                </a:lnTo>
                <a:lnTo>
                  <a:pt x="2130" y="879"/>
                </a:lnTo>
                <a:lnTo>
                  <a:pt x="2131" y="878"/>
                </a:lnTo>
                <a:lnTo>
                  <a:pt x="2131" y="877"/>
                </a:lnTo>
                <a:lnTo>
                  <a:pt x="2131" y="877"/>
                </a:lnTo>
                <a:lnTo>
                  <a:pt x="2132" y="877"/>
                </a:lnTo>
                <a:lnTo>
                  <a:pt x="2132" y="878"/>
                </a:lnTo>
                <a:lnTo>
                  <a:pt x="2132" y="878"/>
                </a:lnTo>
                <a:lnTo>
                  <a:pt x="2133" y="878"/>
                </a:lnTo>
                <a:lnTo>
                  <a:pt x="2133" y="879"/>
                </a:lnTo>
                <a:lnTo>
                  <a:pt x="2133" y="879"/>
                </a:lnTo>
                <a:lnTo>
                  <a:pt x="2134" y="878"/>
                </a:lnTo>
                <a:lnTo>
                  <a:pt x="2134" y="878"/>
                </a:lnTo>
                <a:lnTo>
                  <a:pt x="2135" y="877"/>
                </a:lnTo>
                <a:lnTo>
                  <a:pt x="2135" y="877"/>
                </a:lnTo>
                <a:lnTo>
                  <a:pt x="2135" y="877"/>
                </a:lnTo>
                <a:lnTo>
                  <a:pt x="2137" y="877"/>
                </a:lnTo>
                <a:lnTo>
                  <a:pt x="2137" y="876"/>
                </a:lnTo>
                <a:lnTo>
                  <a:pt x="2137" y="877"/>
                </a:lnTo>
                <a:lnTo>
                  <a:pt x="2138" y="878"/>
                </a:lnTo>
                <a:lnTo>
                  <a:pt x="2138" y="878"/>
                </a:lnTo>
                <a:lnTo>
                  <a:pt x="2138" y="877"/>
                </a:lnTo>
                <a:lnTo>
                  <a:pt x="2139" y="877"/>
                </a:lnTo>
                <a:lnTo>
                  <a:pt x="2139" y="878"/>
                </a:lnTo>
                <a:lnTo>
                  <a:pt x="2140" y="875"/>
                </a:lnTo>
                <a:lnTo>
                  <a:pt x="2140" y="877"/>
                </a:lnTo>
                <a:lnTo>
                  <a:pt x="2140" y="879"/>
                </a:lnTo>
                <a:lnTo>
                  <a:pt x="2141" y="879"/>
                </a:lnTo>
                <a:lnTo>
                  <a:pt x="2141" y="882"/>
                </a:lnTo>
                <a:lnTo>
                  <a:pt x="2141" y="884"/>
                </a:lnTo>
                <a:lnTo>
                  <a:pt x="2142" y="883"/>
                </a:lnTo>
                <a:lnTo>
                  <a:pt x="2142" y="883"/>
                </a:lnTo>
                <a:lnTo>
                  <a:pt x="2142" y="883"/>
                </a:lnTo>
                <a:lnTo>
                  <a:pt x="2143" y="882"/>
                </a:lnTo>
                <a:lnTo>
                  <a:pt x="2143" y="882"/>
                </a:lnTo>
                <a:lnTo>
                  <a:pt x="2144" y="882"/>
                </a:lnTo>
                <a:lnTo>
                  <a:pt x="2144" y="882"/>
                </a:lnTo>
                <a:lnTo>
                  <a:pt x="2144" y="882"/>
                </a:lnTo>
                <a:lnTo>
                  <a:pt x="2146" y="880"/>
                </a:lnTo>
                <a:lnTo>
                  <a:pt x="2146" y="883"/>
                </a:lnTo>
                <a:lnTo>
                  <a:pt x="2146" y="880"/>
                </a:lnTo>
                <a:lnTo>
                  <a:pt x="2147" y="879"/>
                </a:lnTo>
                <a:lnTo>
                  <a:pt x="2147" y="878"/>
                </a:lnTo>
                <a:lnTo>
                  <a:pt x="2148" y="877"/>
                </a:lnTo>
                <a:lnTo>
                  <a:pt x="2148" y="875"/>
                </a:lnTo>
                <a:lnTo>
                  <a:pt x="2148" y="874"/>
                </a:lnTo>
                <a:lnTo>
                  <a:pt x="2149" y="873"/>
                </a:lnTo>
                <a:lnTo>
                  <a:pt x="2149" y="873"/>
                </a:lnTo>
                <a:lnTo>
                  <a:pt x="2149" y="873"/>
                </a:lnTo>
                <a:lnTo>
                  <a:pt x="2150" y="874"/>
                </a:lnTo>
                <a:lnTo>
                  <a:pt x="2150" y="875"/>
                </a:lnTo>
                <a:lnTo>
                  <a:pt x="2150" y="876"/>
                </a:lnTo>
                <a:lnTo>
                  <a:pt x="2151" y="877"/>
                </a:lnTo>
                <a:lnTo>
                  <a:pt x="2151" y="878"/>
                </a:lnTo>
                <a:lnTo>
                  <a:pt x="2152" y="877"/>
                </a:lnTo>
                <a:lnTo>
                  <a:pt x="2152" y="880"/>
                </a:lnTo>
                <a:lnTo>
                  <a:pt x="2152" y="880"/>
                </a:lnTo>
                <a:lnTo>
                  <a:pt x="2153" y="880"/>
                </a:lnTo>
                <a:lnTo>
                  <a:pt x="2153" y="879"/>
                </a:lnTo>
                <a:lnTo>
                  <a:pt x="2153" y="878"/>
                </a:lnTo>
                <a:lnTo>
                  <a:pt x="2155" y="876"/>
                </a:lnTo>
                <a:lnTo>
                  <a:pt x="2155" y="875"/>
                </a:lnTo>
                <a:lnTo>
                  <a:pt x="2155" y="874"/>
                </a:lnTo>
                <a:lnTo>
                  <a:pt x="2156" y="873"/>
                </a:lnTo>
                <a:lnTo>
                  <a:pt x="2156" y="874"/>
                </a:lnTo>
                <a:lnTo>
                  <a:pt x="2157" y="875"/>
                </a:lnTo>
                <a:lnTo>
                  <a:pt x="2157" y="873"/>
                </a:lnTo>
                <a:lnTo>
                  <a:pt x="2157" y="873"/>
                </a:lnTo>
                <a:lnTo>
                  <a:pt x="2158" y="871"/>
                </a:lnTo>
                <a:lnTo>
                  <a:pt x="2158" y="871"/>
                </a:lnTo>
                <a:lnTo>
                  <a:pt x="2158" y="871"/>
                </a:lnTo>
                <a:lnTo>
                  <a:pt x="2159" y="871"/>
                </a:lnTo>
                <a:lnTo>
                  <a:pt x="2159" y="873"/>
                </a:lnTo>
                <a:lnTo>
                  <a:pt x="2159" y="873"/>
                </a:lnTo>
                <a:lnTo>
                  <a:pt x="2160" y="871"/>
                </a:lnTo>
                <a:lnTo>
                  <a:pt x="2160" y="871"/>
                </a:lnTo>
                <a:lnTo>
                  <a:pt x="2161" y="873"/>
                </a:lnTo>
                <a:lnTo>
                  <a:pt x="2161" y="873"/>
                </a:lnTo>
                <a:lnTo>
                  <a:pt x="2161" y="873"/>
                </a:lnTo>
                <a:lnTo>
                  <a:pt x="2162" y="871"/>
                </a:lnTo>
                <a:lnTo>
                  <a:pt x="2162" y="873"/>
                </a:lnTo>
                <a:lnTo>
                  <a:pt x="2162" y="873"/>
                </a:lnTo>
                <a:lnTo>
                  <a:pt x="2164" y="873"/>
                </a:lnTo>
                <a:lnTo>
                  <a:pt x="2164" y="874"/>
                </a:lnTo>
                <a:lnTo>
                  <a:pt x="2164" y="875"/>
                </a:lnTo>
                <a:lnTo>
                  <a:pt x="2165" y="874"/>
                </a:lnTo>
                <a:lnTo>
                  <a:pt x="2165" y="874"/>
                </a:lnTo>
                <a:lnTo>
                  <a:pt x="2166" y="874"/>
                </a:lnTo>
                <a:lnTo>
                  <a:pt x="2166" y="871"/>
                </a:lnTo>
                <a:lnTo>
                  <a:pt x="2166" y="870"/>
                </a:lnTo>
                <a:lnTo>
                  <a:pt x="2167" y="870"/>
                </a:lnTo>
                <a:lnTo>
                  <a:pt x="2167" y="871"/>
                </a:lnTo>
                <a:lnTo>
                  <a:pt x="2167" y="870"/>
                </a:lnTo>
                <a:lnTo>
                  <a:pt x="2168" y="868"/>
                </a:lnTo>
                <a:lnTo>
                  <a:pt x="2168" y="868"/>
                </a:lnTo>
                <a:lnTo>
                  <a:pt x="2168" y="869"/>
                </a:lnTo>
                <a:lnTo>
                  <a:pt x="2169" y="869"/>
                </a:lnTo>
                <a:lnTo>
                  <a:pt x="2169" y="870"/>
                </a:lnTo>
                <a:lnTo>
                  <a:pt x="2170" y="870"/>
                </a:lnTo>
                <a:lnTo>
                  <a:pt x="2170" y="869"/>
                </a:lnTo>
                <a:lnTo>
                  <a:pt x="2170" y="870"/>
                </a:lnTo>
                <a:lnTo>
                  <a:pt x="2171" y="870"/>
                </a:lnTo>
                <a:lnTo>
                  <a:pt x="2171" y="871"/>
                </a:lnTo>
                <a:lnTo>
                  <a:pt x="2171" y="873"/>
                </a:lnTo>
                <a:lnTo>
                  <a:pt x="2173" y="873"/>
                </a:lnTo>
                <a:lnTo>
                  <a:pt x="2173" y="874"/>
                </a:lnTo>
                <a:lnTo>
                  <a:pt x="2173" y="874"/>
                </a:lnTo>
                <a:lnTo>
                  <a:pt x="2174" y="874"/>
                </a:lnTo>
                <a:lnTo>
                  <a:pt x="2174" y="875"/>
                </a:lnTo>
                <a:lnTo>
                  <a:pt x="2175" y="874"/>
                </a:lnTo>
                <a:lnTo>
                  <a:pt x="2175" y="874"/>
                </a:lnTo>
                <a:lnTo>
                  <a:pt x="2175" y="874"/>
                </a:lnTo>
                <a:lnTo>
                  <a:pt x="2176" y="871"/>
                </a:lnTo>
                <a:lnTo>
                  <a:pt x="2176" y="870"/>
                </a:lnTo>
                <a:lnTo>
                  <a:pt x="2176" y="869"/>
                </a:lnTo>
                <a:lnTo>
                  <a:pt x="2177" y="867"/>
                </a:lnTo>
                <a:lnTo>
                  <a:pt x="2177" y="865"/>
                </a:lnTo>
                <a:lnTo>
                  <a:pt x="2177" y="865"/>
                </a:lnTo>
                <a:lnTo>
                  <a:pt x="2178" y="865"/>
                </a:lnTo>
                <a:lnTo>
                  <a:pt x="2178" y="865"/>
                </a:lnTo>
                <a:lnTo>
                  <a:pt x="2179" y="864"/>
                </a:lnTo>
                <a:lnTo>
                  <a:pt x="2179" y="865"/>
                </a:lnTo>
                <a:lnTo>
                  <a:pt x="2179" y="866"/>
                </a:lnTo>
                <a:lnTo>
                  <a:pt x="2180" y="865"/>
                </a:lnTo>
                <a:lnTo>
                  <a:pt x="2180" y="864"/>
                </a:lnTo>
                <a:lnTo>
                  <a:pt x="2180" y="866"/>
                </a:lnTo>
                <a:lnTo>
                  <a:pt x="2182" y="865"/>
                </a:lnTo>
                <a:lnTo>
                  <a:pt x="2182" y="864"/>
                </a:lnTo>
                <a:lnTo>
                  <a:pt x="2182" y="862"/>
                </a:lnTo>
                <a:lnTo>
                  <a:pt x="2183" y="865"/>
                </a:lnTo>
                <a:lnTo>
                  <a:pt x="2183" y="864"/>
                </a:lnTo>
                <a:lnTo>
                  <a:pt x="2184" y="865"/>
                </a:lnTo>
                <a:lnTo>
                  <a:pt x="2184" y="866"/>
                </a:lnTo>
                <a:lnTo>
                  <a:pt x="2184" y="867"/>
                </a:lnTo>
                <a:lnTo>
                  <a:pt x="2185" y="867"/>
                </a:lnTo>
                <a:lnTo>
                  <a:pt x="2185" y="870"/>
                </a:lnTo>
                <a:lnTo>
                  <a:pt x="2185" y="870"/>
                </a:lnTo>
                <a:lnTo>
                  <a:pt x="2186" y="870"/>
                </a:lnTo>
                <a:lnTo>
                  <a:pt x="2186" y="869"/>
                </a:lnTo>
                <a:lnTo>
                  <a:pt x="2186" y="867"/>
                </a:lnTo>
                <a:lnTo>
                  <a:pt x="2187" y="868"/>
                </a:lnTo>
                <a:lnTo>
                  <a:pt x="2187" y="869"/>
                </a:lnTo>
                <a:lnTo>
                  <a:pt x="2188" y="868"/>
                </a:lnTo>
                <a:lnTo>
                  <a:pt x="2188" y="869"/>
                </a:lnTo>
                <a:lnTo>
                  <a:pt x="2188" y="871"/>
                </a:lnTo>
                <a:lnTo>
                  <a:pt x="2189" y="871"/>
                </a:lnTo>
                <a:lnTo>
                  <a:pt x="2189" y="873"/>
                </a:lnTo>
                <a:lnTo>
                  <a:pt x="2189" y="871"/>
                </a:lnTo>
                <a:lnTo>
                  <a:pt x="2191" y="871"/>
                </a:lnTo>
                <a:lnTo>
                  <a:pt x="2191" y="871"/>
                </a:lnTo>
                <a:lnTo>
                  <a:pt x="2192" y="870"/>
                </a:lnTo>
                <a:lnTo>
                  <a:pt x="2192" y="869"/>
                </a:lnTo>
                <a:lnTo>
                  <a:pt x="2192" y="869"/>
                </a:lnTo>
                <a:lnTo>
                  <a:pt x="2193" y="869"/>
                </a:lnTo>
                <a:lnTo>
                  <a:pt x="2193" y="868"/>
                </a:lnTo>
                <a:lnTo>
                  <a:pt x="2193" y="866"/>
                </a:lnTo>
                <a:lnTo>
                  <a:pt x="2194" y="864"/>
                </a:lnTo>
                <a:lnTo>
                  <a:pt x="2194" y="864"/>
                </a:lnTo>
                <a:lnTo>
                  <a:pt x="2194" y="864"/>
                </a:lnTo>
                <a:lnTo>
                  <a:pt x="2195" y="865"/>
                </a:lnTo>
                <a:lnTo>
                  <a:pt x="2195" y="866"/>
                </a:lnTo>
                <a:lnTo>
                  <a:pt x="2196" y="867"/>
                </a:lnTo>
                <a:lnTo>
                  <a:pt x="2196" y="869"/>
                </a:lnTo>
                <a:lnTo>
                  <a:pt x="2196" y="867"/>
                </a:lnTo>
                <a:lnTo>
                  <a:pt x="2197" y="869"/>
                </a:lnTo>
                <a:lnTo>
                  <a:pt x="2197" y="869"/>
                </a:lnTo>
                <a:lnTo>
                  <a:pt x="2197" y="870"/>
                </a:lnTo>
                <a:lnTo>
                  <a:pt x="2198" y="869"/>
                </a:lnTo>
                <a:lnTo>
                  <a:pt x="2198" y="868"/>
                </a:lnTo>
                <a:lnTo>
                  <a:pt x="2198" y="867"/>
                </a:lnTo>
                <a:lnTo>
                  <a:pt x="2200" y="868"/>
                </a:lnTo>
                <a:lnTo>
                  <a:pt x="2200" y="867"/>
                </a:lnTo>
                <a:lnTo>
                  <a:pt x="2201" y="865"/>
                </a:lnTo>
                <a:lnTo>
                  <a:pt x="2201" y="866"/>
                </a:lnTo>
                <a:lnTo>
                  <a:pt x="2201" y="864"/>
                </a:lnTo>
                <a:lnTo>
                  <a:pt x="2202" y="862"/>
                </a:lnTo>
                <a:lnTo>
                  <a:pt x="2202" y="862"/>
                </a:lnTo>
                <a:lnTo>
                  <a:pt x="2202" y="862"/>
                </a:lnTo>
                <a:lnTo>
                  <a:pt x="2203" y="862"/>
                </a:lnTo>
                <a:lnTo>
                  <a:pt x="2203" y="865"/>
                </a:lnTo>
                <a:lnTo>
                  <a:pt x="2203" y="864"/>
                </a:lnTo>
                <a:lnTo>
                  <a:pt x="2204" y="865"/>
                </a:lnTo>
                <a:lnTo>
                  <a:pt x="2204" y="864"/>
                </a:lnTo>
                <a:lnTo>
                  <a:pt x="2205" y="864"/>
                </a:lnTo>
                <a:lnTo>
                  <a:pt x="2205" y="864"/>
                </a:lnTo>
                <a:lnTo>
                  <a:pt x="2205" y="861"/>
                </a:lnTo>
                <a:lnTo>
                  <a:pt x="2206" y="861"/>
                </a:lnTo>
                <a:lnTo>
                  <a:pt x="2206" y="864"/>
                </a:lnTo>
                <a:lnTo>
                  <a:pt x="2206" y="864"/>
                </a:lnTo>
                <a:lnTo>
                  <a:pt x="2207" y="864"/>
                </a:lnTo>
                <a:lnTo>
                  <a:pt x="2207" y="862"/>
                </a:lnTo>
                <a:lnTo>
                  <a:pt x="2207" y="861"/>
                </a:lnTo>
                <a:lnTo>
                  <a:pt x="2209" y="860"/>
                </a:lnTo>
                <a:lnTo>
                  <a:pt x="2209" y="861"/>
                </a:lnTo>
                <a:lnTo>
                  <a:pt x="2210" y="861"/>
                </a:lnTo>
                <a:lnTo>
                  <a:pt x="2210" y="861"/>
                </a:lnTo>
                <a:lnTo>
                  <a:pt x="2210" y="859"/>
                </a:lnTo>
                <a:lnTo>
                  <a:pt x="2211" y="860"/>
                </a:lnTo>
                <a:lnTo>
                  <a:pt x="2211" y="859"/>
                </a:lnTo>
                <a:lnTo>
                  <a:pt x="2211" y="861"/>
                </a:lnTo>
                <a:lnTo>
                  <a:pt x="2212" y="861"/>
                </a:lnTo>
                <a:lnTo>
                  <a:pt x="2212" y="859"/>
                </a:lnTo>
                <a:lnTo>
                  <a:pt x="2212" y="858"/>
                </a:lnTo>
                <a:lnTo>
                  <a:pt x="2213" y="859"/>
                </a:lnTo>
                <a:lnTo>
                  <a:pt x="2213" y="858"/>
                </a:lnTo>
                <a:lnTo>
                  <a:pt x="2214" y="858"/>
                </a:lnTo>
                <a:lnTo>
                  <a:pt x="2214" y="858"/>
                </a:lnTo>
                <a:lnTo>
                  <a:pt x="2214" y="859"/>
                </a:lnTo>
                <a:lnTo>
                  <a:pt x="2215" y="857"/>
                </a:lnTo>
                <a:lnTo>
                  <a:pt x="2215" y="857"/>
                </a:lnTo>
                <a:lnTo>
                  <a:pt x="2215" y="857"/>
                </a:lnTo>
                <a:lnTo>
                  <a:pt x="2216" y="857"/>
                </a:lnTo>
                <a:lnTo>
                  <a:pt x="2216" y="858"/>
                </a:lnTo>
                <a:lnTo>
                  <a:pt x="2216" y="857"/>
                </a:lnTo>
                <a:lnTo>
                  <a:pt x="2218" y="856"/>
                </a:lnTo>
                <a:lnTo>
                  <a:pt x="2218" y="856"/>
                </a:lnTo>
                <a:lnTo>
                  <a:pt x="2219" y="857"/>
                </a:lnTo>
                <a:lnTo>
                  <a:pt x="2219" y="856"/>
                </a:lnTo>
                <a:lnTo>
                  <a:pt x="2219" y="857"/>
                </a:lnTo>
                <a:lnTo>
                  <a:pt x="2220" y="856"/>
                </a:lnTo>
                <a:lnTo>
                  <a:pt x="2220" y="857"/>
                </a:lnTo>
                <a:lnTo>
                  <a:pt x="2220" y="858"/>
                </a:lnTo>
                <a:lnTo>
                  <a:pt x="2221" y="859"/>
                </a:lnTo>
                <a:lnTo>
                  <a:pt x="2221" y="861"/>
                </a:lnTo>
                <a:lnTo>
                  <a:pt x="2221" y="860"/>
                </a:lnTo>
                <a:lnTo>
                  <a:pt x="2222" y="861"/>
                </a:lnTo>
                <a:lnTo>
                  <a:pt x="2222" y="864"/>
                </a:lnTo>
                <a:lnTo>
                  <a:pt x="2223" y="864"/>
                </a:lnTo>
                <a:lnTo>
                  <a:pt x="2223" y="865"/>
                </a:lnTo>
                <a:lnTo>
                  <a:pt x="2223" y="865"/>
                </a:lnTo>
                <a:lnTo>
                  <a:pt x="2224" y="866"/>
                </a:lnTo>
                <a:lnTo>
                  <a:pt x="2224" y="866"/>
                </a:lnTo>
                <a:lnTo>
                  <a:pt x="2224" y="865"/>
                </a:lnTo>
                <a:lnTo>
                  <a:pt x="2225" y="862"/>
                </a:lnTo>
                <a:lnTo>
                  <a:pt x="2225" y="861"/>
                </a:lnTo>
                <a:lnTo>
                  <a:pt x="2225" y="861"/>
                </a:lnTo>
                <a:lnTo>
                  <a:pt x="2226" y="858"/>
                </a:lnTo>
                <a:lnTo>
                  <a:pt x="2226" y="859"/>
                </a:lnTo>
                <a:lnTo>
                  <a:pt x="2228" y="857"/>
                </a:lnTo>
                <a:lnTo>
                  <a:pt x="2228" y="856"/>
                </a:lnTo>
                <a:lnTo>
                  <a:pt x="2228" y="855"/>
                </a:lnTo>
                <a:lnTo>
                  <a:pt x="2229" y="856"/>
                </a:lnTo>
                <a:lnTo>
                  <a:pt x="2229" y="853"/>
                </a:lnTo>
                <a:lnTo>
                  <a:pt x="2229" y="850"/>
                </a:lnTo>
                <a:lnTo>
                  <a:pt x="2230" y="850"/>
                </a:lnTo>
                <a:lnTo>
                  <a:pt x="2230" y="849"/>
                </a:lnTo>
                <a:lnTo>
                  <a:pt x="2230" y="849"/>
                </a:lnTo>
                <a:lnTo>
                  <a:pt x="2231" y="849"/>
                </a:lnTo>
                <a:lnTo>
                  <a:pt x="2231" y="850"/>
                </a:lnTo>
                <a:lnTo>
                  <a:pt x="2232" y="850"/>
                </a:lnTo>
                <a:lnTo>
                  <a:pt x="2232" y="850"/>
                </a:lnTo>
                <a:lnTo>
                  <a:pt x="2232" y="850"/>
                </a:lnTo>
                <a:lnTo>
                  <a:pt x="2233" y="852"/>
                </a:lnTo>
                <a:lnTo>
                  <a:pt x="2233" y="851"/>
                </a:lnTo>
                <a:lnTo>
                  <a:pt x="2233" y="852"/>
                </a:lnTo>
                <a:lnTo>
                  <a:pt x="2234" y="853"/>
                </a:lnTo>
                <a:lnTo>
                  <a:pt x="2234" y="856"/>
                </a:lnTo>
                <a:lnTo>
                  <a:pt x="2235" y="856"/>
                </a:lnTo>
                <a:lnTo>
                  <a:pt x="2235" y="857"/>
                </a:lnTo>
                <a:lnTo>
                  <a:pt x="2235" y="856"/>
                </a:lnTo>
                <a:lnTo>
                  <a:pt x="2237" y="855"/>
                </a:lnTo>
                <a:lnTo>
                  <a:pt x="2237" y="853"/>
                </a:lnTo>
                <a:lnTo>
                  <a:pt x="2237" y="853"/>
                </a:lnTo>
                <a:lnTo>
                  <a:pt x="2238" y="852"/>
                </a:lnTo>
                <a:lnTo>
                  <a:pt x="2238" y="852"/>
                </a:lnTo>
                <a:lnTo>
                  <a:pt x="2238" y="851"/>
                </a:lnTo>
                <a:lnTo>
                  <a:pt x="2239" y="851"/>
                </a:lnTo>
                <a:lnTo>
                  <a:pt x="2239" y="849"/>
                </a:lnTo>
                <a:lnTo>
                  <a:pt x="2240" y="853"/>
                </a:lnTo>
                <a:lnTo>
                  <a:pt x="2240" y="851"/>
                </a:lnTo>
                <a:lnTo>
                  <a:pt x="2240" y="851"/>
                </a:lnTo>
                <a:lnTo>
                  <a:pt x="2241" y="850"/>
                </a:lnTo>
                <a:lnTo>
                  <a:pt x="2241" y="850"/>
                </a:lnTo>
                <a:lnTo>
                  <a:pt x="2241" y="849"/>
                </a:lnTo>
                <a:lnTo>
                  <a:pt x="2242" y="850"/>
                </a:lnTo>
                <a:lnTo>
                  <a:pt x="2242" y="850"/>
                </a:lnTo>
                <a:lnTo>
                  <a:pt x="2242" y="850"/>
                </a:lnTo>
                <a:lnTo>
                  <a:pt x="2243" y="850"/>
                </a:lnTo>
                <a:lnTo>
                  <a:pt x="2243" y="851"/>
                </a:lnTo>
                <a:lnTo>
                  <a:pt x="2244" y="851"/>
                </a:lnTo>
                <a:lnTo>
                  <a:pt x="2244" y="853"/>
                </a:lnTo>
                <a:lnTo>
                  <a:pt x="2244" y="855"/>
                </a:lnTo>
                <a:lnTo>
                  <a:pt x="2246" y="855"/>
                </a:lnTo>
                <a:lnTo>
                  <a:pt x="2246" y="855"/>
                </a:lnTo>
                <a:lnTo>
                  <a:pt x="2246" y="855"/>
                </a:lnTo>
                <a:lnTo>
                  <a:pt x="2247" y="855"/>
                </a:lnTo>
                <a:lnTo>
                  <a:pt x="2247" y="853"/>
                </a:lnTo>
                <a:lnTo>
                  <a:pt x="2247" y="853"/>
                </a:lnTo>
                <a:lnTo>
                  <a:pt x="2248" y="852"/>
                </a:lnTo>
                <a:lnTo>
                  <a:pt x="2248" y="851"/>
                </a:lnTo>
                <a:lnTo>
                  <a:pt x="2249" y="853"/>
                </a:lnTo>
                <a:lnTo>
                  <a:pt x="2249" y="852"/>
                </a:lnTo>
                <a:lnTo>
                  <a:pt x="2249" y="852"/>
                </a:lnTo>
                <a:lnTo>
                  <a:pt x="2250" y="851"/>
                </a:lnTo>
                <a:lnTo>
                  <a:pt x="2250" y="850"/>
                </a:lnTo>
                <a:lnTo>
                  <a:pt x="2250" y="851"/>
                </a:lnTo>
                <a:lnTo>
                  <a:pt x="2251" y="853"/>
                </a:lnTo>
                <a:lnTo>
                  <a:pt x="2251" y="853"/>
                </a:lnTo>
                <a:lnTo>
                  <a:pt x="2251" y="851"/>
                </a:lnTo>
                <a:lnTo>
                  <a:pt x="2252" y="852"/>
                </a:lnTo>
                <a:lnTo>
                  <a:pt x="2252" y="850"/>
                </a:lnTo>
                <a:lnTo>
                  <a:pt x="2253" y="852"/>
                </a:lnTo>
                <a:lnTo>
                  <a:pt x="2253" y="850"/>
                </a:lnTo>
                <a:lnTo>
                  <a:pt x="2253" y="850"/>
                </a:lnTo>
                <a:lnTo>
                  <a:pt x="2255" y="851"/>
                </a:lnTo>
                <a:lnTo>
                  <a:pt x="2255" y="850"/>
                </a:lnTo>
                <a:lnTo>
                  <a:pt x="2255" y="850"/>
                </a:lnTo>
                <a:lnTo>
                  <a:pt x="2256" y="851"/>
                </a:lnTo>
                <a:lnTo>
                  <a:pt x="2256" y="851"/>
                </a:lnTo>
                <a:lnTo>
                  <a:pt x="2256" y="850"/>
                </a:lnTo>
                <a:lnTo>
                  <a:pt x="2257" y="853"/>
                </a:lnTo>
                <a:lnTo>
                  <a:pt x="2257" y="851"/>
                </a:lnTo>
                <a:lnTo>
                  <a:pt x="2258" y="852"/>
                </a:lnTo>
                <a:lnTo>
                  <a:pt x="2258" y="850"/>
                </a:lnTo>
                <a:lnTo>
                  <a:pt x="2258" y="850"/>
                </a:lnTo>
                <a:lnTo>
                  <a:pt x="2259" y="851"/>
                </a:lnTo>
                <a:lnTo>
                  <a:pt x="2259" y="850"/>
                </a:lnTo>
                <a:lnTo>
                  <a:pt x="2259" y="849"/>
                </a:lnTo>
                <a:lnTo>
                  <a:pt x="2260" y="848"/>
                </a:lnTo>
                <a:lnTo>
                  <a:pt x="2260" y="847"/>
                </a:lnTo>
                <a:lnTo>
                  <a:pt x="2260" y="846"/>
                </a:lnTo>
                <a:lnTo>
                  <a:pt x="2261" y="846"/>
                </a:lnTo>
                <a:lnTo>
                  <a:pt x="2261" y="842"/>
                </a:lnTo>
                <a:lnTo>
                  <a:pt x="2262" y="841"/>
                </a:lnTo>
                <a:lnTo>
                  <a:pt x="2262" y="841"/>
                </a:lnTo>
                <a:lnTo>
                  <a:pt x="2262" y="840"/>
                </a:lnTo>
                <a:lnTo>
                  <a:pt x="2264" y="840"/>
                </a:lnTo>
                <a:lnTo>
                  <a:pt x="2264" y="840"/>
                </a:lnTo>
                <a:lnTo>
                  <a:pt x="2264" y="840"/>
                </a:lnTo>
                <a:lnTo>
                  <a:pt x="2265" y="841"/>
                </a:lnTo>
                <a:lnTo>
                  <a:pt x="2265" y="841"/>
                </a:lnTo>
                <a:lnTo>
                  <a:pt x="2265" y="840"/>
                </a:lnTo>
                <a:lnTo>
                  <a:pt x="2266" y="840"/>
                </a:lnTo>
                <a:lnTo>
                  <a:pt x="2266" y="840"/>
                </a:lnTo>
                <a:lnTo>
                  <a:pt x="2267" y="839"/>
                </a:lnTo>
                <a:lnTo>
                  <a:pt x="2267" y="839"/>
                </a:lnTo>
                <a:lnTo>
                  <a:pt x="2267" y="840"/>
                </a:lnTo>
                <a:lnTo>
                  <a:pt x="2268" y="840"/>
                </a:lnTo>
                <a:lnTo>
                  <a:pt x="2268" y="840"/>
                </a:lnTo>
                <a:lnTo>
                  <a:pt x="2268" y="842"/>
                </a:lnTo>
                <a:lnTo>
                  <a:pt x="2269" y="843"/>
                </a:lnTo>
                <a:lnTo>
                  <a:pt x="2269" y="844"/>
                </a:lnTo>
                <a:lnTo>
                  <a:pt x="2269" y="842"/>
                </a:lnTo>
                <a:lnTo>
                  <a:pt x="2270" y="843"/>
                </a:lnTo>
                <a:lnTo>
                  <a:pt x="2270" y="847"/>
                </a:lnTo>
                <a:lnTo>
                  <a:pt x="2271" y="848"/>
                </a:lnTo>
                <a:lnTo>
                  <a:pt x="2271" y="848"/>
                </a:lnTo>
                <a:lnTo>
                  <a:pt x="2271" y="847"/>
                </a:lnTo>
                <a:lnTo>
                  <a:pt x="2273" y="846"/>
                </a:lnTo>
                <a:lnTo>
                  <a:pt x="2273" y="843"/>
                </a:lnTo>
                <a:lnTo>
                  <a:pt x="2273" y="842"/>
                </a:lnTo>
                <a:lnTo>
                  <a:pt x="2274" y="842"/>
                </a:lnTo>
                <a:lnTo>
                  <a:pt x="2274" y="843"/>
                </a:lnTo>
                <a:lnTo>
                  <a:pt x="2274" y="841"/>
                </a:lnTo>
                <a:lnTo>
                  <a:pt x="2275" y="842"/>
                </a:lnTo>
                <a:lnTo>
                  <a:pt x="2275" y="841"/>
                </a:lnTo>
                <a:lnTo>
                  <a:pt x="2276" y="840"/>
                </a:lnTo>
                <a:lnTo>
                  <a:pt x="2276" y="841"/>
                </a:lnTo>
                <a:lnTo>
                  <a:pt x="2276" y="842"/>
                </a:lnTo>
                <a:lnTo>
                  <a:pt x="2277" y="842"/>
                </a:lnTo>
                <a:lnTo>
                  <a:pt x="2277" y="846"/>
                </a:lnTo>
                <a:lnTo>
                  <a:pt x="2277" y="847"/>
                </a:lnTo>
                <a:lnTo>
                  <a:pt x="2278" y="848"/>
                </a:lnTo>
                <a:lnTo>
                  <a:pt x="2278" y="848"/>
                </a:lnTo>
                <a:lnTo>
                  <a:pt x="2279" y="847"/>
                </a:lnTo>
                <a:lnTo>
                  <a:pt x="2279" y="846"/>
                </a:lnTo>
                <a:lnTo>
                  <a:pt x="2279" y="844"/>
                </a:lnTo>
                <a:lnTo>
                  <a:pt x="2280" y="843"/>
                </a:lnTo>
                <a:lnTo>
                  <a:pt x="2280" y="843"/>
                </a:lnTo>
                <a:lnTo>
                  <a:pt x="2280" y="843"/>
                </a:lnTo>
                <a:lnTo>
                  <a:pt x="2282" y="841"/>
                </a:lnTo>
                <a:lnTo>
                  <a:pt x="2282" y="840"/>
                </a:lnTo>
                <a:lnTo>
                  <a:pt x="2282" y="838"/>
                </a:lnTo>
                <a:lnTo>
                  <a:pt x="2283" y="837"/>
                </a:lnTo>
                <a:lnTo>
                  <a:pt x="2283" y="835"/>
                </a:lnTo>
                <a:lnTo>
                  <a:pt x="2284" y="834"/>
                </a:lnTo>
                <a:lnTo>
                  <a:pt x="2284" y="839"/>
                </a:lnTo>
                <a:lnTo>
                  <a:pt x="2284" y="840"/>
                </a:lnTo>
                <a:lnTo>
                  <a:pt x="2285" y="840"/>
                </a:lnTo>
                <a:lnTo>
                  <a:pt x="2285" y="839"/>
                </a:lnTo>
                <a:lnTo>
                  <a:pt x="2285" y="838"/>
                </a:lnTo>
                <a:lnTo>
                  <a:pt x="2286" y="835"/>
                </a:lnTo>
                <a:lnTo>
                  <a:pt x="2286" y="835"/>
                </a:lnTo>
                <a:lnTo>
                  <a:pt x="2286" y="835"/>
                </a:lnTo>
                <a:lnTo>
                  <a:pt x="2287" y="837"/>
                </a:lnTo>
                <a:lnTo>
                  <a:pt x="2287" y="840"/>
                </a:lnTo>
                <a:lnTo>
                  <a:pt x="2288" y="838"/>
                </a:lnTo>
                <a:lnTo>
                  <a:pt x="2288" y="840"/>
                </a:lnTo>
                <a:lnTo>
                  <a:pt x="2288" y="841"/>
                </a:lnTo>
                <a:lnTo>
                  <a:pt x="2289" y="841"/>
                </a:lnTo>
                <a:lnTo>
                  <a:pt x="2289" y="841"/>
                </a:lnTo>
                <a:lnTo>
                  <a:pt x="2289" y="842"/>
                </a:lnTo>
                <a:lnTo>
                  <a:pt x="2291" y="841"/>
                </a:lnTo>
                <a:lnTo>
                  <a:pt x="2291" y="840"/>
                </a:lnTo>
                <a:lnTo>
                  <a:pt x="2291" y="841"/>
                </a:lnTo>
                <a:lnTo>
                  <a:pt x="2292" y="839"/>
                </a:lnTo>
                <a:lnTo>
                  <a:pt x="2292" y="840"/>
                </a:lnTo>
                <a:lnTo>
                  <a:pt x="2293" y="837"/>
                </a:lnTo>
                <a:lnTo>
                  <a:pt x="2293" y="838"/>
                </a:lnTo>
                <a:lnTo>
                  <a:pt x="2293" y="839"/>
                </a:lnTo>
                <a:lnTo>
                  <a:pt x="2294" y="838"/>
                </a:lnTo>
                <a:lnTo>
                  <a:pt x="2294" y="838"/>
                </a:lnTo>
                <a:lnTo>
                  <a:pt x="2294" y="839"/>
                </a:lnTo>
                <a:lnTo>
                  <a:pt x="2295" y="840"/>
                </a:lnTo>
                <a:lnTo>
                  <a:pt x="2295" y="840"/>
                </a:lnTo>
                <a:lnTo>
                  <a:pt x="2295" y="839"/>
                </a:lnTo>
                <a:lnTo>
                  <a:pt x="2296" y="839"/>
                </a:lnTo>
                <a:lnTo>
                  <a:pt x="2296" y="835"/>
                </a:lnTo>
                <a:lnTo>
                  <a:pt x="2297" y="834"/>
                </a:lnTo>
                <a:lnTo>
                  <a:pt x="2297" y="833"/>
                </a:lnTo>
                <a:lnTo>
                  <a:pt x="2297" y="833"/>
                </a:lnTo>
                <a:lnTo>
                  <a:pt x="2298" y="833"/>
                </a:lnTo>
                <a:lnTo>
                  <a:pt x="2298" y="832"/>
                </a:lnTo>
                <a:lnTo>
                  <a:pt x="2298" y="831"/>
                </a:lnTo>
                <a:lnTo>
                  <a:pt x="2300" y="832"/>
                </a:lnTo>
                <a:lnTo>
                  <a:pt x="2300" y="831"/>
                </a:lnTo>
                <a:lnTo>
                  <a:pt x="2300" y="830"/>
                </a:lnTo>
                <a:lnTo>
                  <a:pt x="2301" y="831"/>
                </a:lnTo>
                <a:lnTo>
                  <a:pt x="2301" y="831"/>
                </a:lnTo>
                <a:lnTo>
                  <a:pt x="2302" y="831"/>
                </a:lnTo>
                <a:lnTo>
                  <a:pt x="2302" y="830"/>
                </a:lnTo>
                <a:lnTo>
                  <a:pt x="2302" y="830"/>
                </a:lnTo>
                <a:lnTo>
                  <a:pt x="2303" y="830"/>
                </a:lnTo>
                <a:lnTo>
                  <a:pt x="2303" y="830"/>
                </a:lnTo>
                <a:lnTo>
                  <a:pt x="2303" y="830"/>
                </a:lnTo>
                <a:lnTo>
                  <a:pt x="2304" y="831"/>
                </a:lnTo>
                <a:lnTo>
                  <a:pt x="2304" y="832"/>
                </a:lnTo>
                <a:lnTo>
                  <a:pt x="2304" y="833"/>
                </a:lnTo>
                <a:lnTo>
                  <a:pt x="2305" y="834"/>
                </a:lnTo>
                <a:lnTo>
                  <a:pt x="2305" y="834"/>
                </a:lnTo>
                <a:lnTo>
                  <a:pt x="2306" y="834"/>
                </a:lnTo>
                <a:lnTo>
                  <a:pt x="2306" y="835"/>
                </a:lnTo>
                <a:lnTo>
                  <a:pt x="2306" y="834"/>
                </a:lnTo>
                <a:lnTo>
                  <a:pt x="2307" y="837"/>
                </a:lnTo>
                <a:lnTo>
                  <a:pt x="2307" y="835"/>
                </a:lnTo>
                <a:lnTo>
                  <a:pt x="2307" y="834"/>
                </a:lnTo>
                <a:lnTo>
                  <a:pt x="2309" y="832"/>
                </a:lnTo>
                <a:lnTo>
                  <a:pt x="2309" y="831"/>
                </a:lnTo>
                <a:lnTo>
                  <a:pt x="2309" y="830"/>
                </a:lnTo>
                <a:lnTo>
                  <a:pt x="2310" y="830"/>
                </a:lnTo>
                <a:lnTo>
                  <a:pt x="2310" y="829"/>
                </a:lnTo>
                <a:lnTo>
                  <a:pt x="2311" y="828"/>
                </a:lnTo>
                <a:lnTo>
                  <a:pt x="2311" y="827"/>
                </a:lnTo>
                <a:lnTo>
                  <a:pt x="2311" y="827"/>
                </a:lnTo>
                <a:lnTo>
                  <a:pt x="2312" y="827"/>
                </a:lnTo>
                <a:lnTo>
                  <a:pt x="2312" y="827"/>
                </a:lnTo>
                <a:lnTo>
                  <a:pt x="2312" y="827"/>
                </a:lnTo>
                <a:lnTo>
                  <a:pt x="2313" y="825"/>
                </a:lnTo>
                <a:lnTo>
                  <a:pt x="2313" y="825"/>
                </a:lnTo>
                <a:lnTo>
                  <a:pt x="2313" y="823"/>
                </a:lnTo>
                <a:lnTo>
                  <a:pt x="2314" y="823"/>
                </a:lnTo>
                <a:lnTo>
                  <a:pt x="2314" y="823"/>
                </a:lnTo>
                <a:lnTo>
                  <a:pt x="2315" y="825"/>
                </a:lnTo>
                <a:lnTo>
                  <a:pt x="2315" y="827"/>
                </a:lnTo>
                <a:lnTo>
                  <a:pt x="2315" y="830"/>
                </a:lnTo>
                <a:lnTo>
                  <a:pt x="2316" y="831"/>
                </a:lnTo>
                <a:lnTo>
                  <a:pt x="2316" y="831"/>
                </a:lnTo>
                <a:lnTo>
                  <a:pt x="2316" y="832"/>
                </a:lnTo>
                <a:lnTo>
                  <a:pt x="2318" y="831"/>
                </a:lnTo>
                <a:lnTo>
                  <a:pt x="2318" y="828"/>
                </a:lnTo>
                <a:lnTo>
                  <a:pt x="2318" y="827"/>
                </a:lnTo>
                <a:lnTo>
                  <a:pt x="2319" y="824"/>
                </a:lnTo>
                <a:lnTo>
                  <a:pt x="2319" y="825"/>
                </a:lnTo>
                <a:lnTo>
                  <a:pt x="2320" y="823"/>
                </a:lnTo>
                <a:lnTo>
                  <a:pt x="2320" y="824"/>
                </a:lnTo>
                <a:lnTo>
                  <a:pt x="2320" y="827"/>
                </a:lnTo>
                <a:lnTo>
                  <a:pt x="2321" y="827"/>
                </a:lnTo>
                <a:lnTo>
                  <a:pt x="2321" y="828"/>
                </a:lnTo>
                <a:lnTo>
                  <a:pt x="2321" y="828"/>
                </a:lnTo>
                <a:lnTo>
                  <a:pt x="2322" y="827"/>
                </a:lnTo>
                <a:lnTo>
                  <a:pt x="2322" y="828"/>
                </a:lnTo>
                <a:lnTo>
                  <a:pt x="2323" y="827"/>
                </a:lnTo>
                <a:lnTo>
                  <a:pt x="2323" y="827"/>
                </a:lnTo>
                <a:lnTo>
                  <a:pt x="2323" y="824"/>
                </a:lnTo>
                <a:lnTo>
                  <a:pt x="2324" y="823"/>
                </a:lnTo>
                <a:lnTo>
                  <a:pt x="2324" y="825"/>
                </a:lnTo>
                <a:lnTo>
                  <a:pt x="2324" y="823"/>
                </a:lnTo>
                <a:lnTo>
                  <a:pt x="2325" y="823"/>
                </a:lnTo>
                <a:lnTo>
                  <a:pt x="2325" y="822"/>
                </a:lnTo>
                <a:lnTo>
                  <a:pt x="2325" y="823"/>
                </a:lnTo>
                <a:lnTo>
                  <a:pt x="2327" y="823"/>
                </a:lnTo>
                <a:lnTo>
                  <a:pt x="2327" y="822"/>
                </a:lnTo>
                <a:lnTo>
                  <a:pt x="2328" y="822"/>
                </a:lnTo>
                <a:lnTo>
                  <a:pt x="2328" y="822"/>
                </a:lnTo>
                <a:lnTo>
                  <a:pt x="2328" y="821"/>
                </a:lnTo>
                <a:lnTo>
                  <a:pt x="2329" y="824"/>
                </a:lnTo>
                <a:lnTo>
                  <a:pt x="2329" y="825"/>
                </a:lnTo>
                <a:lnTo>
                  <a:pt x="2329" y="823"/>
                </a:lnTo>
                <a:lnTo>
                  <a:pt x="2330" y="822"/>
                </a:lnTo>
                <a:lnTo>
                  <a:pt x="2330" y="823"/>
                </a:lnTo>
                <a:lnTo>
                  <a:pt x="2330" y="823"/>
                </a:lnTo>
                <a:lnTo>
                  <a:pt x="2331" y="824"/>
                </a:lnTo>
                <a:lnTo>
                  <a:pt x="2331" y="822"/>
                </a:lnTo>
                <a:lnTo>
                  <a:pt x="2332" y="823"/>
                </a:lnTo>
                <a:lnTo>
                  <a:pt x="2332" y="824"/>
                </a:lnTo>
                <a:lnTo>
                  <a:pt x="2332" y="825"/>
                </a:lnTo>
                <a:lnTo>
                  <a:pt x="2333" y="829"/>
                </a:lnTo>
                <a:lnTo>
                  <a:pt x="2333" y="829"/>
                </a:lnTo>
                <a:lnTo>
                  <a:pt x="2333" y="827"/>
                </a:lnTo>
                <a:lnTo>
                  <a:pt x="2334" y="827"/>
                </a:lnTo>
                <a:lnTo>
                  <a:pt x="2334" y="828"/>
                </a:lnTo>
                <a:lnTo>
                  <a:pt x="2334" y="827"/>
                </a:lnTo>
                <a:lnTo>
                  <a:pt x="2336" y="825"/>
                </a:lnTo>
                <a:lnTo>
                  <a:pt x="2336" y="825"/>
                </a:lnTo>
                <a:lnTo>
                  <a:pt x="2337" y="824"/>
                </a:lnTo>
                <a:lnTo>
                  <a:pt x="2337" y="827"/>
                </a:lnTo>
                <a:lnTo>
                  <a:pt x="2337" y="828"/>
                </a:lnTo>
                <a:lnTo>
                  <a:pt x="2338" y="830"/>
                </a:lnTo>
                <a:lnTo>
                  <a:pt x="2338" y="831"/>
                </a:lnTo>
                <a:lnTo>
                  <a:pt x="2338" y="830"/>
                </a:lnTo>
                <a:lnTo>
                  <a:pt x="2339" y="830"/>
                </a:lnTo>
                <a:lnTo>
                  <a:pt x="2339" y="829"/>
                </a:lnTo>
                <a:lnTo>
                  <a:pt x="2339" y="829"/>
                </a:lnTo>
                <a:lnTo>
                  <a:pt x="2340" y="827"/>
                </a:lnTo>
                <a:lnTo>
                  <a:pt x="2340" y="825"/>
                </a:lnTo>
                <a:lnTo>
                  <a:pt x="2341" y="825"/>
                </a:lnTo>
                <a:lnTo>
                  <a:pt x="2341" y="827"/>
                </a:lnTo>
                <a:lnTo>
                  <a:pt x="2341" y="823"/>
                </a:lnTo>
                <a:lnTo>
                  <a:pt x="2342" y="824"/>
                </a:lnTo>
                <a:lnTo>
                  <a:pt x="2342" y="824"/>
                </a:lnTo>
                <a:lnTo>
                  <a:pt x="2342" y="822"/>
                </a:lnTo>
                <a:lnTo>
                  <a:pt x="2343" y="822"/>
                </a:lnTo>
                <a:lnTo>
                  <a:pt x="2343" y="822"/>
                </a:lnTo>
                <a:lnTo>
                  <a:pt x="2343" y="819"/>
                </a:lnTo>
                <a:lnTo>
                  <a:pt x="2345" y="819"/>
                </a:lnTo>
                <a:lnTo>
                  <a:pt x="2345" y="819"/>
                </a:lnTo>
                <a:lnTo>
                  <a:pt x="2346" y="819"/>
                </a:lnTo>
                <a:lnTo>
                  <a:pt x="2346" y="819"/>
                </a:lnTo>
                <a:lnTo>
                  <a:pt x="2346" y="820"/>
                </a:lnTo>
                <a:lnTo>
                  <a:pt x="2347" y="820"/>
                </a:lnTo>
                <a:lnTo>
                  <a:pt x="2347" y="819"/>
                </a:lnTo>
                <a:lnTo>
                  <a:pt x="2347" y="819"/>
                </a:lnTo>
                <a:lnTo>
                  <a:pt x="2348" y="816"/>
                </a:lnTo>
                <a:lnTo>
                  <a:pt x="2348" y="814"/>
                </a:lnTo>
                <a:lnTo>
                  <a:pt x="2348" y="818"/>
                </a:lnTo>
                <a:lnTo>
                  <a:pt x="2349" y="819"/>
                </a:lnTo>
                <a:lnTo>
                  <a:pt x="2349" y="821"/>
                </a:lnTo>
                <a:lnTo>
                  <a:pt x="2350" y="822"/>
                </a:lnTo>
                <a:lnTo>
                  <a:pt x="2350" y="822"/>
                </a:lnTo>
                <a:lnTo>
                  <a:pt x="2350" y="823"/>
                </a:lnTo>
                <a:lnTo>
                  <a:pt x="2351" y="823"/>
                </a:lnTo>
                <a:lnTo>
                  <a:pt x="2351" y="822"/>
                </a:lnTo>
                <a:lnTo>
                  <a:pt x="2351" y="823"/>
                </a:lnTo>
                <a:lnTo>
                  <a:pt x="2352" y="824"/>
                </a:lnTo>
                <a:lnTo>
                  <a:pt x="2352" y="824"/>
                </a:lnTo>
                <a:lnTo>
                  <a:pt x="2352" y="825"/>
                </a:lnTo>
                <a:lnTo>
                  <a:pt x="2354" y="827"/>
                </a:lnTo>
                <a:lnTo>
                  <a:pt x="2354" y="828"/>
                </a:lnTo>
                <a:lnTo>
                  <a:pt x="2355" y="828"/>
                </a:lnTo>
                <a:lnTo>
                  <a:pt x="2355" y="828"/>
                </a:lnTo>
                <a:lnTo>
                  <a:pt x="2355" y="825"/>
                </a:lnTo>
                <a:lnTo>
                  <a:pt x="2356" y="823"/>
                </a:lnTo>
                <a:lnTo>
                  <a:pt x="2356" y="822"/>
                </a:lnTo>
                <a:lnTo>
                  <a:pt x="2356" y="820"/>
                </a:lnTo>
                <a:lnTo>
                  <a:pt x="2357" y="819"/>
                </a:lnTo>
                <a:lnTo>
                  <a:pt x="2357" y="819"/>
                </a:lnTo>
                <a:lnTo>
                  <a:pt x="2357" y="818"/>
                </a:lnTo>
                <a:lnTo>
                  <a:pt x="2358" y="818"/>
                </a:lnTo>
                <a:lnTo>
                  <a:pt x="2358" y="820"/>
                </a:lnTo>
                <a:lnTo>
                  <a:pt x="2359" y="822"/>
                </a:lnTo>
                <a:lnTo>
                  <a:pt x="2359" y="823"/>
                </a:lnTo>
                <a:lnTo>
                  <a:pt x="2359" y="823"/>
                </a:lnTo>
                <a:lnTo>
                  <a:pt x="2360" y="822"/>
                </a:lnTo>
                <a:lnTo>
                  <a:pt x="2360" y="824"/>
                </a:lnTo>
                <a:lnTo>
                  <a:pt x="2360" y="824"/>
                </a:lnTo>
                <a:lnTo>
                  <a:pt x="2361" y="823"/>
                </a:lnTo>
                <a:lnTo>
                  <a:pt x="2361" y="823"/>
                </a:lnTo>
                <a:lnTo>
                  <a:pt x="2363" y="824"/>
                </a:lnTo>
                <a:lnTo>
                  <a:pt x="2363" y="824"/>
                </a:lnTo>
                <a:lnTo>
                  <a:pt x="2363" y="825"/>
                </a:lnTo>
                <a:lnTo>
                  <a:pt x="2364" y="825"/>
                </a:lnTo>
                <a:lnTo>
                  <a:pt x="2364" y="823"/>
                </a:lnTo>
                <a:lnTo>
                  <a:pt x="2364" y="821"/>
                </a:lnTo>
                <a:lnTo>
                  <a:pt x="2365" y="820"/>
                </a:lnTo>
                <a:lnTo>
                  <a:pt x="2365" y="820"/>
                </a:lnTo>
                <a:lnTo>
                  <a:pt x="2365" y="822"/>
                </a:lnTo>
                <a:lnTo>
                  <a:pt x="2366" y="821"/>
                </a:lnTo>
                <a:lnTo>
                  <a:pt x="2366" y="822"/>
                </a:lnTo>
                <a:lnTo>
                  <a:pt x="2367" y="822"/>
                </a:lnTo>
                <a:lnTo>
                  <a:pt x="2367" y="821"/>
                </a:lnTo>
                <a:lnTo>
                  <a:pt x="2367" y="820"/>
                </a:lnTo>
                <a:lnTo>
                  <a:pt x="2368" y="822"/>
                </a:lnTo>
                <a:lnTo>
                  <a:pt x="2368" y="821"/>
                </a:lnTo>
                <a:lnTo>
                  <a:pt x="2368" y="823"/>
                </a:lnTo>
                <a:lnTo>
                  <a:pt x="2369" y="823"/>
                </a:lnTo>
                <a:lnTo>
                  <a:pt x="2369" y="823"/>
                </a:lnTo>
                <a:lnTo>
                  <a:pt x="2369" y="823"/>
                </a:lnTo>
                <a:lnTo>
                  <a:pt x="2370" y="823"/>
                </a:lnTo>
                <a:lnTo>
                  <a:pt x="2370" y="823"/>
                </a:lnTo>
                <a:lnTo>
                  <a:pt x="2372" y="822"/>
                </a:lnTo>
                <a:lnTo>
                  <a:pt x="2372" y="822"/>
                </a:lnTo>
                <a:lnTo>
                  <a:pt x="2372" y="822"/>
                </a:lnTo>
                <a:lnTo>
                  <a:pt x="2373" y="822"/>
                </a:lnTo>
                <a:lnTo>
                  <a:pt x="2373" y="822"/>
                </a:lnTo>
                <a:lnTo>
                  <a:pt x="2373" y="821"/>
                </a:lnTo>
                <a:lnTo>
                  <a:pt x="2374" y="822"/>
                </a:lnTo>
                <a:lnTo>
                  <a:pt x="2374" y="822"/>
                </a:lnTo>
                <a:lnTo>
                  <a:pt x="2374" y="822"/>
                </a:lnTo>
                <a:lnTo>
                  <a:pt x="2375" y="821"/>
                </a:lnTo>
                <a:lnTo>
                  <a:pt x="2375" y="822"/>
                </a:lnTo>
                <a:lnTo>
                  <a:pt x="2376" y="820"/>
                </a:lnTo>
                <a:lnTo>
                  <a:pt x="2376" y="819"/>
                </a:lnTo>
                <a:lnTo>
                  <a:pt x="2376" y="818"/>
                </a:lnTo>
                <a:lnTo>
                  <a:pt x="2377" y="818"/>
                </a:lnTo>
                <a:lnTo>
                  <a:pt x="2377" y="818"/>
                </a:lnTo>
                <a:lnTo>
                  <a:pt x="2377" y="818"/>
                </a:lnTo>
                <a:lnTo>
                  <a:pt x="2378" y="816"/>
                </a:lnTo>
                <a:lnTo>
                  <a:pt x="2378" y="816"/>
                </a:lnTo>
                <a:lnTo>
                  <a:pt x="2378" y="814"/>
                </a:lnTo>
                <a:lnTo>
                  <a:pt x="2379" y="813"/>
                </a:lnTo>
                <a:lnTo>
                  <a:pt x="2379" y="812"/>
                </a:lnTo>
                <a:lnTo>
                  <a:pt x="2381" y="814"/>
                </a:lnTo>
                <a:lnTo>
                  <a:pt x="2381" y="814"/>
                </a:lnTo>
                <a:lnTo>
                  <a:pt x="2381" y="816"/>
                </a:lnTo>
                <a:lnTo>
                  <a:pt x="2382" y="816"/>
                </a:lnTo>
                <a:lnTo>
                  <a:pt x="2382" y="816"/>
                </a:lnTo>
                <a:lnTo>
                  <a:pt x="2382" y="818"/>
                </a:lnTo>
                <a:lnTo>
                  <a:pt x="2383" y="818"/>
                </a:lnTo>
                <a:lnTo>
                  <a:pt x="2383" y="816"/>
                </a:lnTo>
                <a:lnTo>
                  <a:pt x="2383" y="819"/>
                </a:lnTo>
                <a:lnTo>
                  <a:pt x="2384" y="819"/>
                </a:lnTo>
                <a:lnTo>
                  <a:pt x="2384" y="819"/>
                </a:lnTo>
                <a:lnTo>
                  <a:pt x="2385" y="820"/>
                </a:lnTo>
                <a:lnTo>
                  <a:pt x="2385" y="820"/>
                </a:lnTo>
                <a:lnTo>
                  <a:pt x="2385" y="820"/>
                </a:lnTo>
                <a:lnTo>
                  <a:pt x="2386" y="822"/>
                </a:lnTo>
                <a:lnTo>
                  <a:pt x="2386" y="822"/>
                </a:lnTo>
                <a:lnTo>
                  <a:pt x="2386" y="823"/>
                </a:lnTo>
                <a:lnTo>
                  <a:pt x="2387" y="823"/>
                </a:lnTo>
                <a:lnTo>
                  <a:pt x="2387" y="822"/>
                </a:lnTo>
                <a:lnTo>
                  <a:pt x="2387" y="822"/>
                </a:lnTo>
                <a:lnTo>
                  <a:pt x="2388" y="822"/>
                </a:lnTo>
                <a:lnTo>
                  <a:pt x="2388" y="822"/>
                </a:lnTo>
                <a:lnTo>
                  <a:pt x="2390" y="822"/>
                </a:lnTo>
                <a:lnTo>
                  <a:pt x="2390" y="820"/>
                </a:lnTo>
                <a:lnTo>
                  <a:pt x="2390" y="820"/>
                </a:lnTo>
                <a:lnTo>
                  <a:pt x="2391" y="819"/>
                </a:lnTo>
                <a:lnTo>
                  <a:pt x="2391" y="819"/>
                </a:lnTo>
                <a:lnTo>
                  <a:pt x="2391" y="820"/>
                </a:lnTo>
                <a:lnTo>
                  <a:pt x="2392" y="821"/>
                </a:lnTo>
                <a:lnTo>
                  <a:pt x="2392" y="823"/>
                </a:lnTo>
                <a:lnTo>
                  <a:pt x="2392" y="822"/>
                </a:lnTo>
                <a:lnTo>
                  <a:pt x="2393" y="820"/>
                </a:lnTo>
                <a:lnTo>
                  <a:pt x="2393" y="818"/>
                </a:lnTo>
                <a:lnTo>
                  <a:pt x="2394" y="814"/>
                </a:lnTo>
                <a:lnTo>
                  <a:pt x="2394" y="814"/>
                </a:lnTo>
                <a:lnTo>
                  <a:pt x="2394" y="812"/>
                </a:lnTo>
                <a:lnTo>
                  <a:pt x="2395" y="812"/>
                </a:lnTo>
                <a:lnTo>
                  <a:pt x="2395" y="812"/>
                </a:lnTo>
                <a:lnTo>
                  <a:pt x="2395" y="814"/>
                </a:lnTo>
                <a:lnTo>
                  <a:pt x="2396" y="812"/>
                </a:lnTo>
                <a:lnTo>
                  <a:pt x="2396" y="813"/>
                </a:lnTo>
                <a:lnTo>
                  <a:pt x="2396" y="814"/>
                </a:lnTo>
                <a:lnTo>
                  <a:pt x="2397" y="815"/>
                </a:lnTo>
                <a:lnTo>
                  <a:pt x="2397" y="818"/>
                </a:lnTo>
                <a:lnTo>
                  <a:pt x="2399" y="820"/>
                </a:lnTo>
                <a:lnTo>
                  <a:pt x="2399" y="820"/>
                </a:lnTo>
                <a:lnTo>
                  <a:pt x="2399" y="822"/>
                </a:lnTo>
                <a:lnTo>
                  <a:pt x="2400" y="822"/>
                </a:lnTo>
                <a:lnTo>
                  <a:pt x="2400" y="820"/>
                </a:lnTo>
                <a:lnTo>
                  <a:pt x="2400" y="818"/>
                </a:lnTo>
                <a:lnTo>
                  <a:pt x="2401" y="818"/>
                </a:lnTo>
                <a:lnTo>
                  <a:pt x="2401" y="816"/>
                </a:lnTo>
                <a:lnTo>
                  <a:pt x="2401" y="816"/>
                </a:lnTo>
                <a:lnTo>
                  <a:pt x="2402" y="818"/>
                </a:lnTo>
                <a:lnTo>
                  <a:pt x="2402" y="818"/>
                </a:lnTo>
                <a:lnTo>
                  <a:pt x="2403" y="818"/>
                </a:lnTo>
                <a:lnTo>
                  <a:pt x="2403" y="818"/>
                </a:lnTo>
                <a:lnTo>
                  <a:pt x="2403" y="818"/>
                </a:lnTo>
                <a:lnTo>
                  <a:pt x="2404" y="815"/>
                </a:lnTo>
                <a:lnTo>
                  <a:pt x="2404" y="816"/>
                </a:lnTo>
                <a:lnTo>
                  <a:pt x="2404" y="815"/>
                </a:lnTo>
                <a:lnTo>
                  <a:pt x="2405" y="815"/>
                </a:lnTo>
                <a:lnTo>
                  <a:pt x="2405" y="814"/>
                </a:lnTo>
                <a:lnTo>
                  <a:pt x="2406" y="813"/>
                </a:lnTo>
                <a:lnTo>
                  <a:pt x="2406" y="814"/>
                </a:lnTo>
                <a:lnTo>
                  <a:pt x="2406" y="812"/>
                </a:lnTo>
                <a:lnTo>
                  <a:pt x="2408" y="811"/>
                </a:lnTo>
                <a:lnTo>
                  <a:pt x="2408" y="811"/>
                </a:lnTo>
                <a:lnTo>
                  <a:pt x="2408" y="812"/>
                </a:lnTo>
                <a:lnTo>
                  <a:pt x="2409" y="814"/>
                </a:lnTo>
                <a:lnTo>
                  <a:pt x="2409" y="814"/>
                </a:lnTo>
                <a:lnTo>
                  <a:pt x="2409" y="815"/>
                </a:lnTo>
                <a:lnTo>
                  <a:pt x="2410" y="814"/>
                </a:lnTo>
                <a:lnTo>
                  <a:pt x="2410" y="814"/>
                </a:lnTo>
                <a:lnTo>
                  <a:pt x="2411" y="812"/>
                </a:lnTo>
                <a:lnTo>
                  <a:pt x="2411" y="812"/>
                </a:lnTo>
                <a:lnTo>
                  <a:pt x="2411" y="812"/>
                </a:lnTo>
                <a:lnTo>
                  <a:pt x="2412" y="812"/>
                </a:lnTo>
                <a:lnTo>
                  <a:pt x="2412" y="812"/>
                </a:lnTo>
                <a:lnTo>
                  <a:pt x="2412" y="815"/>
                </a:lnTo>
                <a:lnTo>
                  <a:pt x="2413" y="813"/>
                </a:lnTo>
                <a:lnTo>
                  <a:pt x="2413" y="814"/>
                </a:lnTo>
                <a:lnTo>
                  <a:pt x="2413" y="814"/>
                </a:lnTo>
                <a:lnTo>
                  <a:pt x="2414" y="813"/>
                </a:lnTo>
                <a:lnTo>
                  <a:pt x="2414" y="813"/>
                </a:lnTo>
                <a:lnTo>
                  <a:pt x="2415" y="813"/>
                </a:lnTo>
                <a:lnTo>
                  <a:pt x="2415" y="815"/>
                </a:lnTo>
                <a:lnTo>
                  <a:pt x="2415" y="813"/>
                </a:lnTo>
                <a:lnTo>
                  <a:pt x="2417" y="815"/>
                </a:lnTo>
                <a:lnTo>
                  <a:pt x="2417" y="816"/>
                </a:lnTo>
                <a:lnTo>
                  <a:pt x="2417" y="815"/>
                </a:lnTo>
                <a:lnTo>
                  <a:pt x="2418" y="815"/>
                </a:lnTo>
                <a:lnTo>
                  <a:pt x="2418" y="815"/>
                </a:lnTo>
                <a:lnTo>
                  <a:pt x="2418" y="815"/>
                </a:lnTo>
                <a:lnTo>
                  <a:pt x="2419" y="816"/>
                </a:lnTo>
                <a:lnTo>
                  <a:pt x="2419" y="816"/>
                </a:lnTo>
                <a:lnTo>
                  <a:pt x="2420" y="819"/>
                </a:lnTo>
                <a:lnTo>
                  <a:pt x="2420" y="820"/>
                </a:lnTo>
                <a:lnTo>
                  <a:pt x="2420" y="819"/>
                </a:lnTo>
                <a:lnTo>
                  <a:pt x="2421" y="819"/>
                </a:lnTo>
                <a:lnTo>
                  <a:pt x="2421" y="819"/>
                </a:lnTo>
                <a:lnTo>
                  <a:pt x="2421" y="818"/>
                </a:lnTo>
                <a:lnTo>
                  <a:pt x="2422" y="818"/>
                </a:lnTo>
                <a:lnTo>
                  <a:pt x="2422" y="816"/>
                </a:lnTo>
                <a:lnTo>
                  <a:pt x="2422" y="815"/>
                </a:lnTo>
                <a:lnTo>
                  <a:pt x="2423" y="816"/>
                </a:lnTo>
                <a:lnTo>
                  <a:pt x="2423" y="815"/>
                </a:lnTo>
                <a:lnTo>
                  <a:pt x="2424" y="816"/>
                </a:lnTo>
                <a:lnTo>
                  <a:pt x="2424" y="818"/>
                </a:lnTo>
                <a:lnTo>
                  <a:pt x="2424" y="816"/>
                </a:lnTo>
                <a:lnTo>
                  <a:pt x="2426" y="815"/>
                </a:lnTo>
                <a:lnTo>
                  <a:pt x="2426" y="815"/>
                </a:lnTo>
                <a:lnTo>
                  <a:pt x="2426" y="814"/>
                </a:lnTo>
                <a:lnTo>
                  <a:pt x="2427" y="814"/>
                </a:lnTo>
                <a:lnTo>
                  <a:pt x="2427" y="814"/>
                </a:lnTo>
                <a:lnTo>
                  <a:pt x="2427" y="812"/>
                </a:lnTo>
                <a:lnTo>
                  <a:pt x="2428" y="811"/>
                </a:lnTo>
                <a:lnTo>
                  <a:pt x="2428" y="809"/>
                </a:lnTo>
                <a:lnTo>
                  <a:pt x="2429" y="809"/>
                </a:lnTo>
                <a:lnTo>
                  <a:pt x="2429" y="806"/>
                </a:lnTo>
                <a:lnTo>
                  <a:pt x="2429" y="809"/>
                </a:lnTo>
                <a:lnTo>
                  <a:pt x="2430" y="809"/>
                </a:lnTo>
                <a:lnTo>
                  <a:pt x="2430" y="807"/>
                </a:lnTo>
                <a:lnTo>
                  <a:pt x="2430" y="809"/>
                </a:lnTo>
                <a:lnTo>
                  <a:pt x="2431" y="809"/>
                </a:lnTo>
                <a:lnTo>
                  <a:pt x="2431" y="809"/>
                </a:lnTo>
                <a:lnTo>
                  <a:pt x="2431" y="810"/>
                </a:lnTo>
                <a:lnTo>
                  <a:pt x="2432" y="811"/>
                </a:lnTo>
                <a:lnTo>
                  <a:pt x="2432" y="814"/>
                </a:lnTo>
                <a:lnTo>
                  <a:pt x="2433" y="814"/>
                </a:lnTo>
                <a:lnTo>
                  <a:pt x="2433" y="813"/>
                </a:lnTo>
                <a:lnTo>
                  <a:pt x="2433" y="815"/>
                </a:lnTo>
                <a:lnTo>
                  <a:pt x="2435" y="818"/>
                </a:lnTo>
                <a:lnTo>
                  <a:pt x="2435" y="819"/>
                </a:lnTo>
                <a:lnTo>
                  <a:pt x="2435" y="820"/>
                </a:lnTo>
                <a:lnTo>
                  <a:pt x="2436" y="818"/>
                </a:lnTo>
                <a:lnTo>
                  <a:pt x="2436" y="816"/>
                </a:lnTo>
                <a:lnTo>
                  <a:pt x="2436" y="815"/>
                </a:lnTo>
                <a:lnTo>
                  <a:pt x="2437" y="813"/>
                </a:lnTo>
                <a:lnTo>
                  <a:pt x="2437" y="812"/>
                </a:lnTo>
                <a:lnTo>
                  <a:pt x="2438" y="813"/>
                </a:lnTo>
                <a:lnTo>
                  <a:pt x="2438" y="812"/>
                </a:lnTo>
                <a:lnTo>
                  <a:pt x="2438" y="816"/>
                </a:lnTo>
                <a:lnTo>
                  <a:pt x="2439" y="814"/>
                </a:lnTo>
                <a:lnTo>
                  <a:pt x="2439" y="812"/>
                </a:lnTo>
                <a:lnTo>
                  <a:pt x="2439" y="810"/>
                </a:lnTo>
                <a:lnTo>
                  <a:pt x="2440" y="810"/>
                </a:lnTo>
                <a:lnTo>
                  <a:pt x="2440" y="811"/>
                </a:lnTo>
                <a:lnTo>
                  <a:pt x="2440" y="812"/>
                </a:lnTo>
                <a:lnTo>
                  <a:pt x="2441" y="815"/>
                </a:lnTo>
                <a:lnTo>
                  <a:pt x="2441" y="815"/>
                </a:lnTo>
                <a:lnTo>
                  <a:pt x="2442" y="816"/>
                </a:lnTo>
                <a:lnTo>
                  <a:pt x="2442" y="819"/>
                </a:lnTo>
                <a:lnTo>
                  <a:pt x="2442" y="819"/>
                </a:lnTo>
                <a:lnTo>
                  <a:pt x="2444" y="819"/>
                </a:lnTo>
                <a:lnTo>
                  <a:pt x="2444" y="819"/>
                </a:lnTo>
                <a:lnTo>
                  <a:pt x="2444" y="819"/>
                </a:lnTo>
                <a:lnTo>
                  <a:pt x="2445" y="818"/>
                </a:lnTo>
                <a:lnTo>
                  <a:pt x="2445" y="816"/>
                </a:lnTo>
                <a:lnTo>
                  <a:pt x="2445" y="814"/>
                </a:lnTo>
                <a:lnTo>
                  <a:pt x="2446" y="811"/>
                </a:lnTo>
                <a:lnTo>
                  <a:pt x="2446" y="810"/>
                </a:lnTo>
                <a:lnTo>
                  <a:pt x="2447" y="809"/>
                </a:lnTo>
                <a:lnTo>
                  <a:pt x="2447" y="809"/>
                </a:lnTo>
                <a:lnTo>
                  <a:pt x="2447" y="809"/>
                </a:lnTo>
                <a:lnTo>
                  <a:pt x="2448" y="811"/>
                </a:lnTo>
                <a:lnTo>
                  <a:pt x="2448" y="812"/>
                </a:lnTo>
                <a:lnTo>
                  <a:pt x="2448" y="815"/>
                </a:lnTo>
                <a:lnTo>
                  <a:pt x="2449" y="814"/>
                </a:lnTo>
                <a:lnTo>
                  <a:pt x="2449" y="816"/>
                </a:lnTo>
                <a:lnTo>
                  <a:pt x="2450" y="815"/>
                </a:lnTo>
                <a:lnTo>
                  <a:pt x="2450" y="814"/>
                </a:lnTo>
                <a:lnTo>
                  <a:pt x="2450" y="814"/>
                </a:lnTo>
                <a:lnTo>
                  <a:pt x="2451" y="814"/>
                </a:lnTo>
                <a:lnTo>
                  <a:pt x="2451" y="815"/>
                </a:lnTo>
                <a:lnTo>
                  <a:pt x="2451" y="814"/>
                </a:lnTo>
                <a:lnTo>
                  <a:pt x="2453" y="814"/>
                </a:lnTo>
                <a:lnTo>
                  <a:pt x="2453" y="815"/>
                </a:lnTo>
                <a:lnTo>
                  <a:pt x="2453" y="816"/>
                </a:lnTo>
                <a:lnTo>
                  <a:pt x="2454" y="816"/>
                </a:lnTo>
                <a:lnTo>
                  <a:pt x="2454" y="818"/>
                </a:lnTo>
                <a:lnTo>
                  <a:pt x="2455" y="819"/>
                </a:lnTo>
                <a:lnTo>
                  <a:pt x="2455" y="816"/>
                </a:lnTo>
                <a:lnTo>
                  <a:pt x="2455" y="816"/>
                </a:lnTo>
                <a:lnTo>
                  <a:pt x="2456" y="816"/>
                </a:lnTo>
                <a:lnTo>
                  <a:pt x="2456" y="814"/>
                </a:lnTo>
                <a:lnTo>
                  <a:pt x="2456" y="814"/>
                </a:lnTo>
                <a:lnTo>
                  <a:pt x="2457" y="813"/>
                </a:lnTo>
                <a:lnTo>
                  <a:pt x="2457" y="812"/>
                </a:lnTo>
                <a:lnTo>
                  <a:pt x="2457" y="811"/>
                </a:lnTo>
                <a:lnTo>
                  <a:pt x="2458" y="811"/>
                </a:lnTo>
                <a:lnTo>
                  <a:pt x="2458" y="811"/>
                </a:lnTo>
                <a:lnTo>
                  <a:pt x="2459" y="810"/>
                </a:lnTo>
                <a:lnTo>
                  <a:pt x="2459" y="809"/>
                </a:lnTo>
                <a:lnTo>
                  <a:pt x="2459" y="807"/>
                </a:lnTo>
                <a:lnTo>
                  <a:pt x="2460" y="806"/>
                </a:lnTo>
                <a:lnTo>
                  <a:pt x="2460" y="806"/>
                </a:lnTo>
                <a:lnTo>
                  <a:pt x="2460" y="806"/>
                </a:lnTo>
                <a:lnTo>
                  <a:pt x="2462" y="806"/>
                </a:lnTo>
                <a:lnTo>
                  <a:pt x="2462" y="809"/>
                </a:lnTo>
                <a:lnTo>
                  <a:pt x="2462" y="810"/>
                </a:lnTo>
                <a:lnTo>
                  <a:pt x="2463" y="811"/>
                </a:lnTo>
                <a:lnTo>
                  <a:pt x="2463" y="812"/>
                </a:lnTo>
                <a:lnTo>
                  <a:pt x="2464" y="811"/>
                </a:lnTo>
                <a:lnTo>
                  <a:pt x="2464" y="810"/>
                </a:lnTo>
                <a:lnTo>
                  <a:pt x="2464" y="809"/>
                </a:lnTo>
                <a:lnTo>
                  <a:pt x="2465" y="809"/>
                </a:lnTo>
                <a:lnTo>
                  <a:pt x="2465" y="810"/>
                </a:lnTo>
                <a:lnTo>
                  <a:pt x="2465" y="809"/>
                </a:lnTo>
                <a:lnTo>
                  <a:pt x="2466" y="806"/>
                </a:lnTo>
                <a:lnTo>
                  <a:pt x="2466" y="807"/>
                </a:lnTo>
                <a:lnTo>
                  <a:pt x="2466" y="809"/>
                </a:lnTo>
                <a:lnTo>
                  <a:pt x="2467" y="809"/>
                </a:lnTo>
                <a:lnTo>
                  <a:pt x="2467" y="809"/>
                </a:lnTo>
                <a:lnTo>
                  <a:pt x="2468" y="809"/>
                </a:lnTo>
                <a:lnTo>
                  <a:pt x="2468" y="810"/>
                </a:lnTo>
                <a:lnTo>
                  <a:pt x="2468" y="811"/>
                </a:lnTo>
                <a:lnTo>
                  <a:pt x="2469" y="811"/>
                </a:lnTo>
                <a:lnTo>
                  <a:pt x="2469" y="810"/>
                </a:lnTo>
                <a:lnTo>
                  <a:pt x="2469" y="810"/>
                </a:lnTo>
                <a:lnTo>
                  <a:pt x="2471" y="811"/>
                </a:lnTo>
                <a:lnTo>
                  <a:pt x="2471" y="809"/>
                </a:lnTo>
                <a:lnTo>
                  <a:pt x="2471" y="810"/>
                </a:lnTo>
                <a:lnTo>
                  <a:pt x="2472" y="806"/>
                </a:lnTo>
                <a:lnTo>
                  <a:pt x="2472" y="806"/>
                </a:lnTo>
                <a:lnTo>
                  <a:pt x="2473" y="806"/>
                </a:lnTo>
                <a:lnTo>
                  <a:pt x="2473" y="804"/>
                </a:lnTo>
                <a:lnTo>
                  <a:pt x="2473" y="807"/>
                </a:lnTo>
                <a:lnTo>
                  <a:pt x="2474" y="809"/>
                </a:lnTo>
                <a:lnTo>
                  <a:pt x="2474" y="809"/>
                </a:lnTo>
                <a:lnTo>
                  <a:pt x="2474" y="809"/>
                </a:lnTo>
                <a:lnTo>
                  <a:pt x="2475" y="807"/>
                </a:lnTo>
                <a:lnTo>
                  <a:pt x="2475" y="809"/>
                </a:lnTo>
                <a:lnTo>
                  <a:pt x="2475" y="810"/>
                </a:lnTo>
                <a:lnTo>
                  <a:pt x="2476" y="809"/>
                </a:lnTo>
                <a:lnTo>
                  <a:pt x="2476" y="806"/>
                </a:lnTo>
                <a:lnTo>
                  <a:pt x="2477" y="803"/>
                </a:lnTo>
                <a:lnTo>
                  <a:pt x="2477" y="803"/>
                </a:lnTo>
                <a:lnTo>
                  <a:pt x="2477" y="802"/>
                </a:lnTo>
                <a:lnTo>
                  <a:pt x="2478" y="803"/>
                </a:lnTo>
                <a:lnTo>
                  <a:pt x="2478" y="804"/>
                </a:lnTo>
                <a:lnTo>
                  <a:pt x="2478" y="805"/>
                </a:lnTo>
                <a:lnTo>
                  <a:pt x="2480" y="809"/>
                </a:lnTo>
                <a:lnTo>
                  <a:pt x="2480" y="809"/>
                </a:lnTo>
                <a:lnTo>
                  <a:pt x="2480" y="811"/>
                </a:lnTo>
                <a:lnTo>
                  <a:pt x="2481" y="814"/>
                </a:lnTo>
                <a:lnTo>
                  <a:pt x="2481" y="814"/>
                </a:lnTo>
                <a:lnTo>
                  <a:pt x="2482" y="813"/>
                </a:lnTo>
                <a:lnTo>
                  <a:pt x="2482" y="810"/>
                </a:lnTo>
                <a:lnTo>
                  <a:pt x="2482" y="807"/>
                </a:lnTo>
                <a:lnTo>
                  <a:pt x="2483" y="806"/>
                </a:lnTo>
                <a:lnTo>
                  <a:pt x="2483" y="806"/>
                </a:lnTo>
                <a:lnTo>
                  <a:pt x="2483" y="806"/>
                </a:lnTo>
                <a:lnTo>
                  <a:pt x="2484" y="806"/>
                </a:lnTo>
                <a:lnTo>
                  <a:pt x="2484" y="807"/>
                </a:lnTo>
                <a:lnTo>
                  <a:pt x="2484" y="804"/>
                </a:lnTo>
                <a:lnTo>
                  <a:pt x="2485" y="802"/>
                </a:lnTo>
                <a:lnTo>
                  <a:pt x="2485" y="803"/>
                </a:lnTo>
                <a:lnTo>
                  <a:pt x="2486" y="804"/>
                </a:lnTo>
                <a:lnTo>
                  <a:pt x="2486" y="804"/>
                </a:lnTo>
                <a:lnTo>
                  <a:pt x="2486" y="803"/>
                </a:lnTo>
                <a:lnTo>
                  <a:pt x="2487" y="802"/>
                </a:lnTo>
                <a:lnTo>
                  <a:pt x="2487" y="802"/>
                </a:lnTo>
                <a:lnTo>
                  <a:pt x="2487" y="803"/>
                </a:lnTo>
                <a:lnTo>
                  <a:pt x="2489" y="803"/>
                </a:lnTo>
                <a:lnTo>
                  <a:pt x="2489" y="803"/>
                </a:lnTo>
                <a:lnTo>
                  <a:pt x="2489" y="804"/>
                </a:lnTo>
                <a:lnTo>
                  <a:pt x="2490" y="805"/>
                </a:lnTo>
                <a:lnTo>
                  <a:pt x="2490" y="805"/>
                </a:lnTo>
                <a:lnTo>
                  <a:pt x="2491" y="806"/>
                </a:lnTo>
                <a:lnTo>
                  <a:pt x="2491" y="804"/>
                </a:lnTo>
                <a:lnTo>
                  <a:pt x="2491" y="804"/>
                </a:lnTo>
                <a:lnTo>
                  <a:pt x="2492" y="801"/>
                </a:lnTo>
                <a:lnTo>
                  <a:pt x="2492" y="801"/>
                </a:lnTo>
                <a:lnTo>
                  <a:pt x="2492" y="803"/>
                </a:lnTo>
                <a:lnTo>
                  <a:pt x="2493" y="804"/>
                </a:lnTo>
                <a:lnTo>
                  <a:pt x="2493" y="803"/>
                </a:lnTo>
                <a:lnTo>
                  <a:pt x="2494" y="804"/>
                </a:lnTo>
                <a:lnTo>
                  <a:pt x="2494" y="806"/>
                </a:lnTo>
                <a:lnTo>
                  <a:pt x="2494" y="806"/>
                </a:lnTo>
                <a:lnTo>
                  <a:pt x="2495" y="806"/>
                </a:lnTo>
                <a:lnTo>
                  <a:pt x="2495" y="804"/>
                </a:lnTo>
                <a:lnTo>
                  <a:pt x="2495" y="804"/>
                </a:lnTo>
                <a:lnTo>
                  <a:pt x="2496" y="802"/>
                </a:lnTo>
                <a:lnTo>
                  <a:pt x="2496" y="801"/>
                </a:lnTo>
                <a:lnTo>
                  <a:pt x="2496" y="800"/>
                </a:lnTo>
                <a:lnTo>
                  <a:pt x="2498" y="798"/>
                </a:lnTo>
                <a:lnTo>
                  <a:pt x="2498" y="798"/>
                </a:lnTo>
                <a:lnTo>
                  <a:pt x="2499" y="796"/>
                </a:lnTo>
                <a:lnTo>
                  <a:pt x="2499" y="798"/>
                </a:lnTo>
                <a:lnTo>
                  <a:pt x="2499" y="800"/>
                </a:lnTo>
                <a:lnTo>
                  <a:pt x="2500" y="801"/>
                </a:lnTo>
                <a:lnTo>
                  <a:pt x="2500" y="803"/>
                </a:lnTo>
                <a:lnTo>
                  <a:pt x="2500" y="805"/>
                </a:lnTo>
                <a:lnTo>
                  <a:pt x="2501" y="807"/>
                </a:lnTo>
                <a:lnTo>
                  <a:pt x="2501" y="807"/>
                </a:lnTo>
                <a:lnTo>
                  <a:pt x="2501" y="809"/>
                </a:lnTo>
                <a:lnTo>
                  <a:pt x="2502" y="806"/>
                </a:lnTo>
                <a:lnTo>
                  <a:pt x="2502" y="806"/>
                </a:lnTo>
                <a:lnTo>
                  <a:pt x="2503" y="806"/>
                </a:lnTo>
                <a:lnTo>
                  <a:pt x="2503" y="805"/>
                </a:lnTo>
                <a:lnTo>
                  <a:pt x="2503" y="806"/>
                </a:lnTo>
                <a:lnTo>
                  <a:pt x="2504" y="809"/>
                </a:lnTo>
                <a:lnTo>
                  <a:pt x="2504" y="809"/>
                </a:lnTo>
                <a:lnTo>
                  <a:pt x="2504" y="810"/>
                </a:lnTo>
                <a:lnTo>
                  <a:pt x="2505" y="809"/>
                </a:lnTo>
                <a:lnTo>
                  <a:pt x="2505" y="809"/>
                </a:lnTo>
                <a:lnTo>
                  <a:pt x="2505" y="810"/>
                </a:lnTo>
                <a:lnTo>
                  <a:pt x="2507" y="810"/>
                </a:lnTo>
                <a:lnTo>
                  <a:pt x="2507" y="809"/>
                </a:lnTo>
                <a:lnTo>
                  <a:pt x="2508" y="809"/>
                </a:lnTo>
                <a:lnTo>
                  <a:pt x="2508" y="807"/>
                </a:lnTo>
                <a:lnTo>
                  <a:pt x="2508" y="807"/>
                </a:lnTo>
                <a:lnTo>
                  <a:pt x="2509" y="806"/>
                </a:lnTo>
                <a:lnTo>
                  <a:pt x="2509" y="805"/>
                </a:lnTo>
                <a:lnTo>
                  <a:pt x="2509" y="803"/>
                </a:lnTo>
                <a:lnTo>
                  <a:pt x="2510" y="801"/>
                </a:lnTo>
                <a:lnTo>
                  <a:pt x="2510" y="800"/>
                </a:lnTo>
                <a:lnTo>
                  <a:pt x="2510" y="798"/>
                </a:lnTo>
                <a:lnTo>
                  <a:pt x="2511" y="798"/>
                </a:lnTo>
                <a:lnTo>
                  <a:pt x="2511" y="798"/>
                </a:lnTo>
                <a:lnTo>
                  <a:pt x="2512" y="798"/>
                </a:lnTo>
                <a:lnTo>
                  <a:pt x="2512" y="801"/>
                </a:lnTo>
                <a:lnTo>
                  <a:pt x="2512" y="802"/>
                </a:lnTo>
                <a:lnTo>
                  <a:pt x="2513" y="804"/>
                </a:lnTo>
                <a:lnTo>
                  <a:pt x="2513" y="804"/>
                </a:lnTo>
                <a:lnTo>
                  <a:pt x="2513" y="806"/>
                </a:lnTo>
                <a:lnTo>
                  <a:pt x="2514" y="807"/>
                </a:lnTo>
                <a:lnTo>
                  <a:pt x="2514" y="809"/>
                </a:lnTo>
                <a:lnTo>
                  <a:pt x="2514" y="809"/>
                </a:lnTo>
                <a:lnTo>
                  <a:pt x="2516" y="809"/>
                </a:lnTo>
                <a:lnTo>
                  <a:pt x="2516" y="809"/>
                </a:lnTo>
                <a:lnTo>
                  <a:pt x="2517" y="809"/>
                </a:lnTo>
                <a:lnTo>
                  <a:pt x="2517" y="809"/>
                </a:lnTo>
                <a:lnTo>
                  <a:pt x="2517" y="810"/>
                </a:lnTo>
                <a:lnTo>
                  <a:pt x="2518" y="811"/>
                </a:lnTo>
                <a:lnTo>
                  <a:pt x="2518" y="811"/>
                </a:lnTo>
                <a:lnTo>
                  <a:pt x="2518" y="810"/>
                </a:lnTo>
                <a:lnTo>
                  <a:pt x="2519" y="807"/>
                </a:lnTo>
                <a:lnTo>
                  <a:pt x="2519" y="807"/>
                </a:lnTo>
                <a:lnTo>
                  <a:pt x="2519" y="805"/>
                </a:lnTo>
                <a:lnTo>
                  <a:pt x="2520" y="804"/>
                </a:lnTo>
                <a:lnTo>
                  <a:pt x="2520" y="804"/>
                </a:lnTo>
                <a:lnTo>
                  <a:pt x="2521" y="802"/>
                </a:lnTo>
                <a:lnTo>
                  <a:pt x="2521" y="801"/>
                </a:lnTo>
                <a:lnTo>
                  <a:pt x="2521" y="801"/>
                </a:lnTo>
                <a:lnTo>
                  <a:pt x="2522" y="801"/>
                </a:lnTo>
                <a:lnTo>
                  <a:pt x="2522" y="804"/>
                </a:lnTo>
                <a:lnTo>
                  <a:pt x="2522" y="809"/>
                </a:lnTo>
                <a:lnTo>
                  <a:pt x="2523" y="812"/>
                </a:lnTo>
                <a:lnTo>
                  <a:pt x="2523" y="814"/>
                </a:lnTo>
                <a:lnTo>
                  <a:pt x="2523" y="815"/>
                </a:lnTo>
                <a:lnTo>
                  <a:pt x="2524" y="814"/>
                </a:lnTo>
                <a:lnTo>
                  <a:pt x="2524" y="812"/>
                </a:lnTo>
                <a:lnTo>
                  <a:pt x="2526" y="812"/>
                </a:lnTo>
                <a:lnTo>
                  <a:pt x="2526" y="813"/>
                </a:lnTo>
                <a:lnTo>
                  <a:pt x="2526" y="813"/>
                </a:lnTo>
                <a:lnTo>
                  <a:pt x="2527" y="814"/>
                </a:lnTo>
                <a:lnTo>
                  <a:pt x="2527" y="813"/>
                </a:lnTo>
                <a:lnTo>
                  <a:pt x="2527" y="813"/>
                </a:lnTo>
                <a:lnTo>
                  <a:pt x="2528" y="813"/>
                </a:lnTo>
                <a:lnTo>
                  <a:pt x="2528" y="812"/>
                </a:lnTo>
                <a:lnTo>
                  <a:pt x="2528" y="812"/>
                </a:lnTo>
                <a:lnTo>
                  <a:pt x="2529" y="812"/>
                </a:lnTo>
                <a:lnTo>
                  <a:pt x="2529" y="812"/>
                </a:lnTo>
                <a:lnTo>
                  <a:pt x="2530" y="809"/>
                </a:lnTo>
                <a:lnTo>
                  <a:pt x="2530" y="810"/>
                </a:lnTo>
                <a:lnTo>
                  <a:pt x="2530" y="810"/>
                </a:lnTo>
                <a:lnTo>
                  <a:pt x="2531" y="811"/>
                </a:lnTo>
                <a:lnTo>
                  <a:pt x="2531" y="812"/>
                </a:lnTo>
                <a:lnTo>
                  <a:pt x="2531" y="812"/>
                </a:lnTo>
                <a:lnTo>
                  <a:pt x="2532" y="813"/>
                </a:lnTo>
                <a:lnTo>
                  <a:pt x="2532" y="812"/>
                </a:lnTo>
                <a:lnTo>
                  <a:pt x="2532" y="810"/>
                </a:lnTo>
                <a:lnTo>
                  <a:pt x="2533" y="809"/>
                </a:lnTo>
                <a:lnTo>
                  <a:pt x="2533" y="807"/>
                </a:lnTo>
                <a:lnTo>
                  <a:pt x="2535" y="809"/>
                </a:lnTo>
                <a:lnTo>
                  <a:pt x="2535" y="811"/>
                </a:lnTo>
                <a:lnTo>
                  <a:pt x="2535" y="811"/>
                </a:lnTo>
                <a:lnTo>
                  <a:pt x="2536" y="811"/>
                </a:lnTo>
                <a:lnTo>
                  <a:pt x="2536" y="812"/>
                </a:lnTo>
                <a:lnTo>
                  <a:pt x="2536" y="814"/>
                </a:lnTo>
                <a:lnTo>
                  <a:pt x="2537" y="814"/>
                </a:lnTo>
                <a:lnTo>
                  <a:pt x="2537" y="813"/>
                </a:lnTo>
                <a:lnTo>
                  <a:pt x="2538" y="811"/>
                </a:lnTo>
                <a:lnTo>
                  <a:pt x="2538" y="810"/>
                </a:lnTo>
                <a:lnTo>
                  <a:pt x="2538" y="809"/>
                </a:lnTo>
                <a:lnTo>
                  <a:pt x="2539" y="811"/>
                </a:lnTo>
                <a:lnTo>
                  <a:pt x="2539" y="812"/>
                </a:lnTo>
                <a:lnTo>
                  <a:pt x="2539" y="810"/>
                </a:lnTo>
                <a:lnTo>
                  <a:pt x="2540" y="810"/>
                </a:lnTo>
                <a:lnTo>
                  <a:pt x="2540" y="807"/>
                </a:lnTo>
                <a:lnTo>
                  <a:pt x="2540" y="804"/>
                </a:lnTo>
                <a:lnTo>
                  <a:pt x="2541" y="806"/>
                </a:lnTo>
                <a:lnTo>
                  <a:pt x="2541" y="804"/>
                </a:lnTo>
                <a:lnTo>
                  <a:pt x="2542" y="805"/>
                </a:lnTo>
                <a:lnTo>
                  <a:pt x="2542" y="805"/>
                </a:lnTo>
                <a:lnTo>
                  <a:pt x="2542" y="805"/>
                </a:lnTo>
                <a:lnTo>
                  <a:pt x="2544" y="804"/>
                </a:lnTo>
                <a:lnTo>
                  <a:pt x="2544" y="804"/>
                </a:lnTo>
                <a:lnTo>
                  <a:pt x="2544" y="805"/>
                </a:lnTo>
                <a:lnTo>
                  <a:pt x="2545" y="804"/>
                </a:lnTo>
                <a:lnTo>
                  <a:pt x="2545" y="804"/>
                </a:lnTo>
                <a:lnTo>
                  <a:pt x="2545" y="804"/>
                </a:lnTo>
                <a:lnTo>
                  <a:pt x="2546" y="804"/>
                </a:lnTo>
                <a:lnTo>
                  <a:pt x="2546" y="805"/>
                </a:lnTo>
                <a:lnTo>
                  <a:pt x="2547" y="806"/>
                </a:lnTo>
                <a:lnTo>
                  <a:pt x="2547" y="807"/>
                </a:lnTo>
                <a:lnTo>
                  <a:pt x="2547" y="807"/>
                </a:lnTo>
                <a:lnTo>
                  <a:pt x="2548" y="807"/>
                </a:lnTo>
                <a:lnTo>
                  <a:pt x="2548" y="809"/>
                </a:lnTo>
                <a:lnTo>
                  <a:pt x="2548" y="811"/>
                </a:lnTo>
                <a:lnTo>
                  <a:pt x="2549" y="809"/>
                </a:lnTo>
                <a:lnTo>
                  <a:pt x="2549" y="810"/>
                </a:lnTo>
                <a:lnTo>
                  <a:pt x="2549" y="809"/>
                </a:lnTo>
                <a:lnTo>
                  <a:pt x="2550" y="809"/>
                </a:lnTo>
                <a:lnTo>
                  <a:pt x="2550" y="809"/>
                </a:lnTo>
                <a:lnTo>
                  <a:pt x="2551" y="809"/>
                </a:lnTo>
                <a:lnTo>
                  <a:pt x="2551" y="810"/>
                </a:lnTo>
                <a:lnTo>
                  <a:pt x="2551" y="810"/>
                </a:lnTo>
                <a:lnTo>
                  <a:pt x="2553" y="809"/>
                </a:lnTo>
                <a:lnTo>
                  <a:pt x="2553" y="809"/>
                </a:lnTo>
                <a:lnTo>
                  <a:pt x="2553" y="807"/>
                </a:lnTo>
                <a:lnTo>
                  <a:pt x="2554" y="807"/>
                </a:lnTo>
                <a:lnTo>
                  <a:pt x="2554" y="809"/>
                </a:lnTo>
                <a:lnTo>
                  <a:pt x="2554" y="807"/>
                </a:lnTo>
                <a:lnTo>
                  <a:pt x="2555" y="807"/>
                </a:lnTo>
                <a:lnTo>
                  <a:pt x="2555" y="807"/>
                </a:lnTo>
                <a:lnTo>
                  <a:pt x="2556" y="809"/>
                </a:lnTo>
                <a:lnTo>
                  <a:pt x="2556" y="807"/>
                </a:lnTo>
                <a:lnTo>
                  <a:pt x="2556" y="806"/>
                </a:lnTo>
                <a:lnTo>
                  <a:pt x="2557" y="803"/>
                </a:lnTo>
                <a:lnTo>
                  <a:pt x="2557" y="801"/>
                </a:lnTo>
                <a:lnTo>
                  <a:pt x="2557" y="798"/>
                </a:lnTo>
                <a:lnTo>
                  <a:pt x="2558" y="797"/>
                </a:lnTo>
                <a:lnTo>
                  <a:pt x="2558" y="796"/>
                </a:lnTo>
                <a:lnTo>
                  <a:pt x="2558" y="796"/>
                </a:lnTo>
                <a:lnTo>
                  <a:pt x="2559" y="797"/>
                </a:lnTo>
                <a:lnTo>
                  <a:pt x="2559" y="796"/>
                </a:lnTo>
                <a:lnTo>
                  <a:pt x="2560" y="797"/>
                </a:lnTo>
                <a:lnTo>
                  <a:pt x="2560" y="798"/>
                </a:lnTo>
                <a:lnTo>
                  <a:pt x="2560" y="801"/>
                </a:lnTo>
                <a:lnTo>
                  <a:pt x="2562" y="802"/>
                </a:lnTo>
                <a:lnTo>
                  <a:pt x="2562" y="803"/>
                </a:lnTo>
                <a:lnTo>
                  <a:pt x="2562" y="804"/>
                </a:lnTo>
                <a:lnTo>
                  <a:pt x="2563" y="810"/>
                </a:lnTo>
                <a:lnTo>
                  <a:pt x="2563" y="812"/>
                </a:lnTo>
                <a:lnTo>
                  <a:pt x="2563" y="811"/>
                </a:lnTo>
                <a:lnTo>
                  <a:pt x="2564" y="809"/>
                </a:lnTo>
                <a:lnTo>
                  <a:pt x="2564" y="807"/>
                </a:lnTo>
                <a:lnTo>
                  <a:pt x="2565" y="807"/>
                </a:lnTo>
                <a:lnTo>
                  <a:pt x="2565" y="807"/>
                </a:lnTo>
                <a:lnTo>
                  <a:pt x="2565" y="805"/>
                </a:lnTo>
                <a:lnTo>
                  <a:pt x="2566" y="806"/>
                </a:lnTo>
                <a:lnTo>
                  <a:pt x="2566" y="806"/>
                </a:lnTo>
                <a:lnTo>
                  <a:pt x="2566" y="807"/>
                </a:lnTo>
                <a:lnTo>
                  <a:pt x="2567" y="807"/>
                </a:lnTo>
                <a:lnTo>
                  <a:pt x="2567" y="806"/>
                </a:lnTo>
                <a:lnTo>
                  <a:pt x="2567" y="807"/>
                </a:lnTo>
                <a:lnTo>
                  <a:pt x="2568" y="807"/>
                </a:lnTo>
                <a:lnTo>
                  <a:pt x="2568" y="809"/>
                </a:lnTo>
                <a:lnTo>
                  <a:pt x="2569" y="809"/>
                </a:lnTo>
                <a:lnTo>
                  <a:pt x="2569" y="809"/>
                </a:lnTo>
                <a:lnTo>
                  <a:pt x="2569" y="807"/>
                </a:lnTo>
                <a:lnTo>
                  <a:pt x="2571" y="806"/>
                </a:lnTo>
                <a:lnTo>
                  <a:pt x="2571" y="804"/>
                </a:lnTo>
                <a:lnTo>
                  <a:pt x="2571" y="803"/>
                </a:lnTo>
                <a:lnTo>
                  <a:pt x="2572" y="803"/>
                </a:lnTo>
                <a:lnTo>
                  <a:pt x="2572" y="802"/>
                </a:lnTo>
                <a:lnTo>
                  <a:pt x="2572" y="802"/>
                </a:lnTo>
                <a:lnTo>
                  <a:pt x="2573" y="804"/>
                </a:lnTo>
                <a:lnTo>
                  <a:pt x="2573" y="805"/>
                </a:lnTo>
                <a:lnTo>
                  <a:pt x="2574" y="806"/>
                </a:lnTo>
                <a:lnTo>
                  <a:pt x="2574" y="807"/>
                </a:lnTo>
                <a:lnTo>
                  <a:pt x="2574" y="809"/>
                </a:lnTo>
                <a:lnTo>
                  <a:pt x="2575" y="809"/>
                </a:lnTo>
                <a:lnTo>
                  <a:pt x="2575" y="807"/>
                </a:lnTo>
                <a:lnTo>
                  <a:pt x="2575" y="807"/>
                </a:lnTo>
                <a:lnTo>
                  <a:pt x="2576" y="807"/>
                </a:lnTo>
                <a:lnTo>
                  <a:pt x="2576" y="805"/>
                </a:lnTo>
                <a:lnTo>
                  <a:pt x="2576" y="804"/>
                </a:lnTo>
                <a:lnTo>
                  <a:pt x="2577" y="804"/>
                </a:lnTo>
                <a:lnTo>
                  <a:pt x="2577" y="802"/>
                </a:lnTo>
                <a:lnTo>
                  <a:pt x="2578" y="802"/>
                </a:lnTo>
                <a:lnTo>
                  <a:pt x="2578" y="804"/>
                </a:lnTo>
                <a:lnTo>
                  <a:pt x="2578" y="804"/>
                </a:lnTo>
                <a:lnTo>
                  <a:pt x="2580" y="804"/>
                </a:lnTo>
                <a:lnTo>
                  <a:pt x="2580" y="804"/>
                </a:lnTo>
                <a:lnTo>
                  <a:pt x="2580" y="805"/>
                </a:lnTo>
                <a:lnTo>
                  <a:pt x="2581" y="806"/>
                </a:lnTo>
                <a:lnTo>
                  <a:pt x="2581" y="806"/>
                </a:lnTo>
                <a:lnTo>
                  <a:pt x="2582" y="807"/>
                </a:lnTo>
                <a:lnTo>
                  <a:pt x="2582" y="807"/>
                </a:lnTo>
                <a:lnTo>
                  <a:pt x="2582" y="809"/>
                </a:lnTo>
                <a:lnTo>
                  <a:pt x="2583" y="810"/>
                </a:lnTo>
                <a:lnTo>
                  <a:pt x="2583" y="811"/>
                </a:lnTo>
                <a:lnTo>
                  <a:pt x="2583" y="811"/>
                </a:lnTo>
                <a:lnTo>
                  <a:pt x="2584" y="811"/>
                </a:lnTo>
                <a:lnTo>
                  <a:pt x="2584" y="809"/>
                </a:lnTo>
                <a:lnTo>
                  <a:pt x="2584" y="807"/>
                </a:lnTo>
                <a:lnTo>
                  <a:pt x="2585" y="807"/>
                </a:lnTo>
                <a:lnTo>
                  <a:pt x="2585" y="806"/>
                </a:lnTo>
                <a:lnTo>
                  <a:pt x="2586" y="807"/>
                </a:lnTo>
                <a:lnTo>
                  <a:pt x="2586" y="809"/>
                </a:lnTo>
                <a:lnTo>
                  <a:pt x="2586" y="809"/>
                </a:lnTo>
                <a:lnTo>
                  <a:pt x="2587" y="809"/>
                </a:lnTo>
                <a:lnTo>
                  <a:pt x="2587" y="809"/>
                </a:lnTo>
                <a:lnTo>
                  <a:pt x="2587" y="810"/>
                </a:lnTo>
                <a:lnTo>
                  <a:pt x="2589" y="809"/>
                </a:lnTo>
                <a:lnTo>
                  <a:pt x="2589" y="807"/>
                </a:lnTo>
                <a:lnTo>
                  <a:pt x="2589" y="807"/>
                </a:lnTo>
                <a:lnTo>
                  <a:pt x="2590" y="806"/>
                </a:lnTo>
                <a:lnTo>
                  <a:pt x="2590" y="805"/>
                </a:lnTo>
                <a:lnTo>
                  <a:pt x="2591" y="805"/>
                </a:lnTo>
                <a:lnTo>
                  <a:pt x="2591" y="804"/>
                </a:lnTo>
                <a:lnTo>
                  <a:pt x="2591" y="804"/>
                </a:lnTo>
                <a:lnTo>
                  <a:pt x="2592" y="803"/>
                </a:lnTo>
                <a:lnTo>
                  <a:pt x="2592" y="803"/>
                </a:lnTo>
                <a:lnTo>
                  <a:pt x="2592" y="803"/>
                </a:lnTo>
                <a:lnTo>
                  <a:pt x="2593" y="803"/>
                </a:lnTo>
                <a:lnTo>
                  <a:pt x="2593" y="803"/>
                </a:lnTo>
                <a:lnTo>
                  <a:pt x="2593" y="803"/>
                </a:lnTo>
                <a:lnTo>
                  <a:pt x="2594" y="803"/>
                </a:lnTo>
                <a:lnTo>
                  <a:pt x="2594" y="803"/>
                </a:lnTo>
                <a:lnTo>
                  <a:pt x="2595" y="806"/>
                </a:lnTo>
                <a:lnTo>
                  <a:pt x="2595" y="806"/>
                </a:lnTo>
                <a:lnTo>
                  <a:pt x="2595" y="807"/>
                </a:lnTo>
                <a:lnTo>
                  <a:pt x="2596" y="809"/>
                </a:lnTo>
                <a:lnTo>
                  <a:pt x="2596" y="807"/>
                </a:lnTo>
                <a:lnTo>
                  <a:pt x="2596" y="809"/>
                </a:lnTo>
                <a:lnTo>
                  <a:pt x="2598" y="809"/>
                </a:lnTo>
                <a:lnTo>
                  <a:pt x="2598" y="809"/>
                </a:lnTo>
                <a:lnTo>
                  <a:pt x="2598" y="811"/>
                </a:lnTo>
                <a:lnTo>
                  <a:pt x="2599" y="814"/>
                </a:lnTo>
                <a:lnTo>
                  <a:pt x="2599" y="815"/>
                </a:lnTo>
                <a:lnTo>
                  <a:pt x="2600" y="814"/>
                </a:lnTo>
                <a:lnTo>
                  <a:pt x="2600" y="814"/>
                </a:lnTo>
                <a:lnTo>
                  <a:pt x="2600" y="814"/>
                </a:lnTo>
                <a:lnTo>
                  <a:pt x="2601" y="813"/>
                </a:lnTo>
                <a:lnTo>
                  <a:pt x="2601" y="815"/>
                </a:lnTo>
                <a:lnTo>
                  <a:pt x="2601" y="813"/>
                </a:lnTo>
                <a:lnTo>
                  <a:pt x="2602" y="814"/>
                </a:lnTo>
                <a:lnTo>
                  <a:pt x="2602" y="814"/>
                </a:lnTo>
                <a:lnTo>
                  <a:pt x="2602" y="815"/>
                </a:lnTo>
                <a:lnTo>
                  <a:pt x="2603" y="816"/>
                </a:lnTo>
                <a:lnTo>
                  <a:pt x="2603" y="815"/>
                </a:lnTo>
                <a:lnTo>
                  <a:pt x="2604" y="814"/>
                </a:lnTo>
                <a:lnTo>
                  <a:pt x="2604" y="815"/>
                </a:lnTo>
                <a:lnTo>
                  <a:pt x="2604" y="815"/>
                </a:lnTo>
                <a:lnTo>
                  <a:pt x="2605" y="820"/>
                </a:lnTo>
                <a:lnTo>
                  <a:pt x="2605" y="819"/>
                </a:lnTo>
                <a:lnTo>
                  <a:pt x="2605" y="819"/>
                </a:lnTo>
                <a:lnTo>
                  <a:pt x="2607" y="816"/>
                </a:lnTo>
                <a:lnTo>
                  <a:pt x="2607" y="816"/>
                </a:lnTo>
                <a:lnTo>
                  <a:pt x="2607" y="815"/>
                </a:lnTo>
                <a:lnTo>
                  <a:pt x="2608" y="814"/>
                </a:lnTo>
                <a:lnTo>
                  <a:pt x="2608" y="814"/>
                </a:lnTo>
                <a:lnTo>
                  <a:pt x="2609" y="814"/>
                </a:lnTo>
                <a:lnTo>
                  <a:pt x="2609" y="812"/>
                </a:lnTo>
                <a:lnTo>
                  <a:pt x="2609" y="812"/>
                </a:lnTo>
                <a:lnTo>
                  <a:pt x="2610" y="811"/>
                </a:lnTo>
                <a:lnTo>
                  <a:pt x="2610" y="810"/>
                </a:lnTo>
                <a:lnTo>
                  <a:pt x="2610" y="812"/>
                </a:lnTo>
                <a:lnTo>
                  <a:pt x="2611" y="812"/>
                </a:lnTo>
                <a:lnTo>
                  <a:pt x="2611" y="812"/>
                </a:lnTo>
                <a:lnTo>
                  <a:pt x="2611" y="812"/>
                </a:lnTo>
                <a:lnTo>
                  <a:pt x="2612" y="814"/>
                </a:lnTo>
                <a:lnTo>
                  <a:pt x="2612" y="813"/>
                </a:lnTo>
                <a:lnTo>
                  <a:pt x="2613" y="812"/>
                </a:lnTo>
                <a:lnTo>
                  <a:pt x="2613" y="810"/>
                </a:lnTo>
                <a:lnTo>
                  <a:pt x="2613" y="809"/>
                </a:lnTo>
                <a:lnTo>
                  <a:pt x="2614" y="809"/>
                </a:lnTo>
                <a:lnTo>
                  <a:pt x="2614" y="807"/>
                </a:lnTo>
                <a:lnTo>
                  <a:pt x="2614" y="811"/>
                </a:lnTo>
                <a:lnTo>
                  <a:pt x="2616" y="812"/>
                </a:lnTo>
                <a:lnTo>
                  <a:pt x="2616" y="814"/>
                </a:lnTo>
                <a:lnTo>
                  <a:pt x="2616" y="815"/>
                </a:lnTo>
                <a:lnTo>
                  <a:pt x="2617" y="816"/>
                </a:lnTo>
                <a:lnTo>
                  <a:pt x="2617" y="816"/>
                </a:lnTo>
                <a:lnTo>
                  <a:pt x="2618" y="816"/>
                </a:lnTo>
                <a:lnTo>
                  <a:pt x="2618" y="813"/>
                </a:lnTo>
                <a:lnTo>
                  <a:pt x="2618" y="812"/>
                </a:lnTo>
                <a:lnTo>
                  <a:pt x="2619" y="813"/>
                </a:lnTo>
                <a:lnTo>
                  <a:pt x="2619" y="811"/>
                </a:lnTo>
                <a:lnTo>
                  <a:pt x="2619" y="811"/>
                </a:lnTo>
                <a:lnTo>
                  <a:pt x="2620" y="810"/>
                </a:lnTo>
                <a:lnTo>
                  <a:pt x="2620" y="810"/>
                </a:lnTo>
                <a:lnTo>
                  <a:pt x="2621" y="810"/>
                </a:lnTo>
                <a:lnTo>
                  <a:pt x="2621" y="810"/>
                </a:lnTo>
                <a:lnTo>
                  <a:pt x="2621" y="807"/>
                </a:lnTo>
                <a:lnTo>
                  <a:pt x="2622" y="807"/>
                </a:lnTo>
                <a:lnTo>
                  <a:pt x="2622" y="807"/>
                </a:lnTo>
                <a:lnTo>
                  <a:pt x="2622" y="809"/>
                </a:lnTo>
                <a:lnTo>
                  <a:pt x="2623" y="807"/>
                </a:lnTo>
                <a:lnTo>
                  <a:pt x="2623" y="806"/>
                </a:lnTo>
                <a:lnTo>
                  <a:pt x="2623" y="807"/>
                </a:lnTo>
                <a:lnTo>
                  <a:pt x="2625" y="806"/>
                </a:lnTo>
                <a:lnTo>
                  <a:pt x="2625" y="807"/>
                </a:lnTo>
                <a:lnTo>
                  <a:pt x="2626" y="809"/>
                </a:lnTo>
                <a:lnTo>
                  <a:pt x="2626" y="810"/>
                </a:lnTo>
                <a:lnTo>
                  <a:pt x="2626" y="810"/>
                </a:lnTo>
                <a:lnTo>
                  <a:pt x="2627" y="810"/>
                </a:lnTo>
                <a:lnTo>
                  <a:pt x="2627" y="809"/>
                </a:lnTo>
                <a:lnTo>
                  <a:pt x="2627" y="809"/>
                </a:lnTo>
                <a:lnTo>
                  <a:pt x="2628" y="807"/>
                </a:lnTo>
                <a:lnTo>
                  <a:pt x="2628" y="807"/>
                </a:lnTo>
                <a:lnTo>
                  <a:pt x="2628" y="806"/>
                </a:lnTo>
                <a:lnTo>
                  <a:pt x="2629" y="809"/>
                </a:lnTo>
                <a:lnTo>
                  <a:pt x="2629" y="807"/>
                </a:lnTo>
                <a:lnTo>
                  <a:pt x="2630" y="809"/>
                </a:lnTo>
                <a:lnTo>
                  <a:pt x="2630" y="809"/>
                </a:lnTo>
                <a:lnTo>
                  <a:pt x="2630" y="810"/>
                </a:lnTo>
                <a:lnTo>
                  <a:pt x="2631" y="810"/>
                </a:lnTo>
                <a:lnTo>
                  <a:pt x="2631" y="810"/>
                </a:lnTo>
                <a:lnTo>
                  <a:pt x="2631" y="811"/>
                </a:lnTo>
                <a:lnTo>
                  <a:pt x="2632" y="811"/>
                </a:lnTo>
                <a:lnTo>
                  <a:pt x="2632" y="812"/>
                </a:lnTo>
                <a:lnTo>
                  <a:pt x="2632" y="814"/>
                </a:lnTo>
                <a:lnTo>
                  <a:pt x="2634" y="813"/>
                </a:lnTo>
                <a:lnTo>
                  <a:pt x="2634" y="814"/>
                </a:lnTo>
                <a:lnTo>
                  <a:pt x="2635" y="815"/>
                </a:lnTo>
                <a:lnTo>
                  <a:pt x="2635" y="815"/>
                </a:lnTo>
                <a:lnTo>
                  <a:pt x="2635" y="814"/>
                </a:lnTo>
                <a:lnTo>
                  <a:pt x="2636" y="814"/>
                </a:lnTo>
                <a:lnTo>
                  <a:pt x="2636" y="814"/>
                </a:lnTo>
                <a:lnTo>
                  <a:pt x="2636" y="812"/>
                </a:lnTo>
                <a:lnTo>
                  <a:pt x="2637" y="811"/>
                </a:lnTo>
                <a:lnTo>
                  <a:pt x="2637" y="811"/>
                </a:lnTo>
                <a:lnTo>
                  <a:pt x="2637" y="811"/>
                </a:lnTo>
                <a:lnTo>
                  <a:pt x="2638" y="811"/>
                </a:lnTo>
                <a:lnTo>
                  <a:pt x="2638" y="809"/>
                </a:lnTo>
                <a:lnTo>
                  <a:pt x="2639" y="809"/>
                </a:lnTo>
                <a:lnTo>
                  <a:pt x="2639" y="807"/>
                </a:lnTo>
                <a:lnTo>
                  <a:pt x="2639" y="806"/>
                </a:lnTo>
                <a:lnTo>
                  <a:pt x="2640" y="807"/>
                </a:lnTo>
                <a:lnTo>
                  <a:pt x="2640" y="809"/>
                </a:lnTo>
                <a:lnTo>
                  <a:pt x="2640" y="807"/>
                </a:lnTo>
                <a:lnTo>
                  <a:pt x="2641" y="806"/>
                </a:lnTo>
                <a:lnTo>
                  <a:pt x="2641" y="807"/>
                </a:lnTo>
                <a:lnTo>
                  <a:pt x="2641" y="807"/>
                </a:lnTo>
                <a:lnTo>
                  <a:pt x="2643" y="809"/>
                </a:lnTo>
                <a:lnTo>
                  <a:pt x="2643" y="811"/>
                </a:lnTo>
                <a:lnTo>
                  <a:pt x="2644" y="810"/>
                </a:lnTo>
                <a:lnTo>
                  <a:pt x="2644" y="811"/>
                </a:lnTo>
                <a:lnTo>
                  <a:pt x="2644" y="809"/>
                </a:lnTo>
                <a:lnTo>
                  <a:pt x="2645" y="811"/>
                </a:lnTo>
                <a:lnTo>
                  <a:pt x="2645" y="812"/>
                </a:lnTo>
                <a:lnTo>
                  <a:pt x="2645" y="812"/>
                </a:lnTo>
                <a:lnTo>
                  <a:pt x="2646" y="811"/>
                </a:lnTo>
                <a:lnTo>
                  <a:pt x="2646" y="811"/>
                </a:lnTo>
                <a:lnTo>
                  <a:pt x="2646" y="810"/>
                </a:lnTo>
                <a:lnTo>
                  <a:pt x="2647" y="810"/>
                </a:lnTo>
                <a:lnTo>
                  <a:pt x="2647" y="809"/>
                </a:lnTo>
                <a:lnTo>
                  <a:pt x="2648" y="809"/>
                </a:lnTo>
                <a:lnTo>
                  <a:pt x="2648" y="810"/>
                </a:lnTo>
                <a:lnTo>
                  <a:pt x="2648" y="810"/>
                </a:lnTo>
                <a:lnTo>
                  <a:pt x="2649" y="809"/>
                </a:lnTo>
                <a:lnTo>
                  <a:pt x="2649" y="807"/>
                </a:lnTo>
                <a:lnTo>
                  <a:pt x="2649" y="804"/>
                </a:lnTo>
                <a:lnTo>
                  <a:pt x="2650" y="804"/>
                </a:lnTo>
                <a:lnTo>
                  <a:pt x="2650" y="805"/>
                </a:lnTo>
                <a:lnTo>
                  <a:pt x="2650" y="805"/>
                </a:lnTo>
                <a:lnTo>
                  <a:pt x="2652" y="806"/>
                </a:lnTo>
                <a:lnTo>
                  <a:pt x="2652" y="806"/>
                </a:lnTo>
                <a:lnTo>
                  <a:pt x="2653" y="810"/>
                </a:lnTo>
                <a:lnTo>
                  <a:pt x="2653" y="809"/>
                </a:lnTo>
                <a:lnTo>
                  <a:pt x="2653" y="810"/>
                </a:lnTo>
                <a:lnTo>
                  <a:pt x="2654" y="810"/>
                </a:lnTo>
                <a:lnTo>
                  <a:pt x="2654" y="811"/>
                </a:lnTo>
                <a:lnTo>
                  <a:pt x="2654" y="811"/>
                </a:lnTo>
                <a:lnTo>
                  <a:pt x="2655" y="811"/>
                </a:lnTo>
                <a:lnTo>
                  <a:pt x="2655" y="811"/>
                </a:lnTo>
                <a:lnTo>
                  <a:pt x="2655" y="810"/>
                </a:lnTo>
                <a:lnTo>
                  <a:pt x="2656" y="810"/>
                </a:lnTo>
                <a:lnTo>
                  <a:pt x="2656" y="810"/>
                </a:lnTo>
                <a:lnTo>
                  <a:pt x="2657" y="810"/>
                </a:lnTo>
                <a:lnTo>
                  <a:pt x="2657" y="810"/>
                </a:lnTo>
                <a:lnTo>
                  <a:pt x="2657" y="809"/>
                </a:lnTo>
                <a:lnTo>
                  <a:pt x="2658" y="809"/>
                </a:lnTo>
                <a:lnTo>
                  <a:pt x="2658" y="810"/>
                </a:lnTo>
                <a:lnTo>
                  <a:pt x="2658" y="810"/>
                </a:lnTo>
                <a:lnTo>
                  <a:pt x="2659" y="810"/>
                </a:lnTo>
                <a:lnTo>
                  <a:pt x="2659" y="810"/>
                </a:lnTo>
                <a:lnTo>
                  <a:pt x="2659" y="811"/>
                </a:lnTo>
                <a:lnTo>
                  <a:pt x="2661" y="813"/>
                </a:lnTo>
                <a:lnTo>
                  <a:pt x="2661" y="812"/>
                </a:lnTo>
                <a:lnTo>
                  <a:pt x="2662" y="812"/>
                </a:lnTo>
                <a:lnTo>
                  <a:pt x="2662" y="810"/>
                </a:lnTo>
                <a:lnTo>
                  <a:pt x="2662" y="810"/>
                </a:lnTo>
                <a:lnTo>
                  <a:pt x="2663" y="809"/>
                </a:lnTo>
                <a:lnTo>
                  <a:pt x="2663" y="809"/>
                </a:lnTo>
                <a:lnTo>
                  <a:pt x="2663" y="809"/>
                </a:lnTo>
                <a:lnTo>
                  <a:pt x="2664" y="809"/>
                </a:lnTo>
                <a:lnTo>
                  <a:pt x="2664" y="812"/>
                </a:lnTo>
                <a:lnTo>
                  <a:pt x="2665" y="813"/>
                </a:lnTo>
                <a:lnTo>
                  <a:pt x="2665" y="814"/>
                </a:lnTo>
                <a:lnTo>
                  <a:pt x="2665" y="815"/>
                </a:lnTo>
                <a:lnTo>
                  <a:pt x="2666" y="814"/>
                </a:lnTo>
                <a:lnTo>
                  <a:pt x="2666" y="813"/>
                </a:lnTo>
                <a:lnTo>
                  <a:pt x="2666" y="813"/>
                </a:lnTo>
                <a:lnTo>
                  <a:pt x="2667" y="811"/>
                </a:lnTo>
                <a:lnTo>
                  <a:pt x="2667" y="811"/>
                </a:lnTo>
                <a:lnTo>
                  <a:pt x="2667" y="810"/>
                </a:lnTo>
                <a:lnTo>
                  <a:pt x="2668" y="810"/>
                </a:lnTo>
                <a:lnTo>
                  <a:pt x="2668" y="810"/>
                </a:lnTo>
                <a:lnTo>
                  <a:pt x="2670" y="809"/>
                </a:lnTo>
                <a:lnTo>
                  <a:pt x="2670" y="809"/>
                </a:lnTo>
                <a:lnTo>
                  <a:pt x="2670" y="810"/>
                </a:lnTo>
                <a:lnTo>
                  <a:pt x="2671" y="809"/>
                </a:lnTo>
                <a:lnTo>
                  <a:pt x="2671" y="807"/>
                </a:lnTo>
                <a:lnTo>
                  <a:pt x="2671" y="806"/>
                </a:lnTo>
                <a:lnTo>
                  <a:pt x="2672" y="806"/>
                </a:lnTo>
                <a:lnTo>
                  <a:pt x="2672" y="806"/>
                </a:lnTo>
                <a:lnTo>
                  <a:pt x="2672" y="806"/>
                </a:lnTo>
                <a:lnTo>
                  <a:pt x="2673" y="805"/>
                </a:lnTo>
                <a:lnTo>
                  <a:pt x="2673" y="804"/>
                </a:lnTo>
                <a:lnTo>
                  <a:pt x="2674" y="804"/>
                </a:lnTo>
                <a:lnTo>
                  <a:pt x="2674" y="806"/>
                </a:lnTo>
                <a:lnTo>
                  <a:pt x="2674" y="807"/>
                </a:lnTo>
                <a:lnTo>
                  <a:pt x="2675" y="806"/>
                </a:lnTo>
                <a:lnTo>
                  <a:pt x="2675" y="805"/>
                </a:lnTo>
                <a:lnTo>
                  <a:pt x="2675" y="806"/>
                </a:lnTo>
                <a:lnTo>
                  <a:pt x="2676" y="805"/>
                </a:lnTo>
                <a:lnTo>
                  <a:pt x="2676" y="806"/>
                </a:lnTo>
                <a:lnTo>
                  <a:pt x="2676" y="807"/>
                </a:lnTo>
                <a:lnTo>
                  <a:pt x="2677" y="807"/>
                </a:lnTo>
                <a:lnTo>
                  <a:pt x="2677" y="809"/>
                </a:lnTo>
                <a:lnTo>
                  <a:pt x="2679" y="812"/>
                </a:lnTo>
                <a:lnTo>
                  <a:pt x="2679" y="811"/>
                </a:lnTo>
                <a:lnTo>
                  <a:pt x="2679" y="812"/>
                </a:lnTo>
                <a:lnTo>
                  <a:pt x="2680" y="812"/>
                </a:lnTo>
                <a:lnTo>
                  <a:pt x="2680" y="813"/>
                </a:lnTo>
                <a:lnTo>
                  <a:pt x="2680" y="815"/>
                </a:lnTo>
                <a:lnTo>
                  <a:pt x="2681" y="815"/>
                </a:lnTo>
                <a:lnTo>
                  <a:pt x="2681" y="814"/>
                </a:lnTo>
                <a:lnTo>
                  <a:pt x="2681" y="813"/>
                </a:lnTo>
                <a:lnTo>
                  <a:pt x="2682" y="812"/>
                </a:lnTo>
                <a:lnTo>
                  <a:pt x="2682" y="812"/>
                </a:lnTo>
                <a:lnTo>
                  <a:pt x="2683" y="814"/>
                </a:lnTo>
                <a:lnTo>
                  <a:pt x="2683" y="814"/>
                </a:lnTo>
                <a:lnTo>
                  <a:pt x="2683" y="812"/>
                </a:lnTo>
                <a:lnTo>
                  <a:pt x="2684" y="813"/>
                </a:lnTo>
                <a:lnTo>
                  <a:pt x="2684" y="811"/>
                </a:lnTo>
                <a:lnTo>
                  <a:pt x="2684" y="810"/>
                </a:lnTo>
                <a:lnTo>
                  <a:pt x="2685" y="807"/>
                </a:lnTo>
                <a:lnTo>
                  <a:pt x="2685" y="807"/>
                </a:lnTo>
                <a:lnTo>
                  <a:pt x="2685" y="807"/>
                </a:lnTo>
                <a:lnTo>
                  <a:pt x="2686" y="809"/>
                </a:lnTo>
                <a:lnTo>
                  <a:pt x="2686" y="810"/>
                </a:lnTo>
                <a:lnTo>
                  <a:pt x="2688" y="811"/>
                </a:lnTo>
                <a:lnTo>
                  <a:pt x="2688" y="811"/>
                </a:lnTo>
                <a:lnTo>
                  <a:pt x="2688" y="812"/>
                </a:lnTo>
                <a:lnTo>
                  <a:pt x="2689" y="812"/>
                </a:lnTo>
                <a:lnTo>
                  <a:pt x="2689" y="812"/>
                </a:lnTo>
                <a:lnTo>
                  <a:pt x="2689" y="812"/>
                </a:lnTo>
                <a:lnTo>
                  <a:pt x="2690" y="812"/>
                </a:lnTo>
                <a:lnTo>
                  <a:pt x="2690" y="811"/>
                </a:lnTo>
                <a:lnTo>
                  <a:pt x="2690" y="809"/>
                </a:lnTo>
                <a:lnTo>
                  <a:pt x="2691" y="810"/>
                </a:lnTo>
                <a:lnTo>
                  <a:pt x="2691" y="809"/>
                </a:lnTo>
                <a:lnTo>
                  <a:pt x="2692" y="807"/>
                </a:lnTo>
                <a:lnTo>
                  <a:pt x="2692" y="807"/>
                </a:lnTo>
                <a:lnTo>
                  <a:pt x="2692" y="807"/>
                </a:lnTo>
                <a:lnTo>
                  <a:pt x="2693" y="806"/>
                </a:lnTo>
                <a:lnTo>
                  <a:pt x="2693" y="809"/>
                </a:lnTo>
                <a:lnTo>
                  <a:pt x="2693" y="807"/>
                </a:lnTo>
                <a:lnTo>
                  <a:pt x="2694" y="807"/>
                </a:lnTo>
                <a:lnTo>
                  <a:pt x="2694" y="807"/>
                </a:lnTo>
                <a:lnTo>
                  <a:pt x="2694" y="807"/>
                </a:lnTo>
                <a:lnTo>
                  <a:pt x="2695" y="806"/>
                </a:lnTo>
                <a:lnTo>
                  <a:pt x="2695" y="806"/>
                </a:lnTo>
                <a:lnTo>
                  <a:pt x="2697" y="807"/>
                </a:lnTo>
                <a:lnTo>
                  <a:pt x="2697" y="807"/>
                </a:lnTo>
                <a:lnTo>
                  <a:pt x="2697" y="809"/>
                </a:lnTo>
                <a:lnTo>
                  <a:pt x="2698" y="810"/>
                </a:lnTo>
                <a:lnTo>
                  <a:pt x="2698" y="810"/>
                </a:lnTo>
                <a:lnTo>
                  <a:pt x="2698" y="810"/>
                </a:lnTo>
                <a:lnTo>
                  <a:pt x="2699" y="810"/>
                </a:lnTo>
                <a:lnTo>
                  <a:pt x="2699" y="810"/>
                </a:lnTo>
                <a:lnTo>
                  <a:pt x="2699" y="809"/>
                </a:lnTo>
                <a:lnTo>
                  <a:pt x="2700" y="809"/>
                </a:lnTo>
                <a:lnTo>
                  <a:pt x="2700" y="807"/>
                </a:lnTo>
                <a:lnTo>
                  <a:pt x="2701" y="807"/>
                </a:lnTo>
                <a:lnTo>
                  <a:pt x="2701" y="807"/>
                </a:lnTo>
                <a:lnTo>
                  <a:pt x="2701" y="807"/>
                </a:lnTo>
                <a:lnTo>
                  <a:pt x="2702" y="807"/>
                </a:lnTo>
                <a:lnTo>
                  <a:pt x="2702" y="807"/>
                </a:lnTo>
                <a:lnTo>
                  <a:pt x="2702" y="809"/>
                </a:lnTo>
                <a:lnTo>
                  <a:pt x="2703" y="810"/>
                </a:lnTo>
                <a:lnTo>
                  <a:pt x="2703" y="810"/>
                </a:lnTo>
                <a:lnTo>
                  <a:pt x="2703" y="809"/>
                </a:lnTo>
                <a:lnTo>
                  <a:pt x="2704" y="809"/>
                </a:lnTo>
                <a:lnTo>
                  <a:pt x="2704" y="809"/>
                </a:lnTo>
                <a:lnTo>
                  <a:pt x="2706" y="806"/>
                </a:lnTo>
                <a:lnTo>
                  <a:pt x="2706" y="806"/>
                </a:lnTo>
                <a:lnTo>
                  <a:pt x="2706" y="807"/>
                </a:lnTo>
                <a:lnTo>
                  <a:pt x="2707" y="805"/>
                </a:lnTo>
                <a:lnTo>
                  <a:pt x="2707" y="806"/>
                </a:lnTo>
                <a:lnTo>
                  <a:pt x="2707" y="804"/>
                </a:lnTo>
                <a:lnTo>
                  <a:pt x="2708" y="804"/>
                </a:lnTo>
                <a:lnTo>
                  <a:pt x="2708" y="805"/>
                </a:lnTo>
                <a:lnTo>
                  <a:pt x="2709" y="804"/>
                </a:lnTo>
                <a:lnTo>
                  <a:pt x="2709" y="805"/>
                </a:lnTo>
                <a:lnTo>
                  <a:pt x="2709" y="805"/>
                </a:lnTo>
                <a:lnTo>
                  <a:pt x="2710" y="805"/>
                </a:lnTo>
                <a:lnTo>
                  <a:pt x="2710" y="806"/>
                </a:lnTo>
                <a:lnTo>
                  <a:pt x="2710" y="809"/>
                </a:lnTo>
                <a:lnTo>
                  <a:pt x="2711" y="807"/>
                </a:lnTo>
                <a:lnTo>
                  <a:pt x="2711" y="806"/>
                </a:lnTo>
                <a:lnTo>
                  <a:pt x="2711" y="807"/>
                </a:lnTo>
                <a:lnTo>
                  <a:pt x="2712" y="809"/>
                </a:lnTo>
                <a:lnTo>
                  <a:pt x="2712" y="809"/>
                </a:lnTo>
                <a:lnTo>
                  <a:pt x="2713" y="809"/>
                </a:lnTo>
                <a:lnTo>
                  <a:pt x="2713" y="810"/>
                </a:lnTo>
                <a:lnTo>
                  <a:pt x="2713" y="809"/>
                </a:lnTo>
                <a:lnTo>
                  <a:pt x="2715" y="810"/>
                </a:lnTo>
                <a:lnTo>
                  <a:pt x="2715" y="810"/>
                </a:lnTo>
                <a:lnTo>
                  <a:pt x="2715" y="810"/>
                </a:lnTo>
                <a:lnTo>
                  <a:pt x="2716" y="810"/>
                </a:lnTo>
                <a:lnTo>
                  <a:pt x="2716" y="809"/>
                </a:lnTo>
                <a:lnTo>
                  <a:pt x="2716" y="810"/>
                </a:lnTo>
                <a:lnTo>
                  <a:pt x="2717" y="811"/>
                </a:lnTo>
                <a:lnTo>
                  <a:pt x="2717" y="809"/>
                </a:lnTo>
                <a:lnTo>
                  <a:pt x="2718" y="806"/>
                </a:lnTo>
                <a:lnTo>
                  <a:pt x="2718" y="804"/>
                </a:lnTo>
                <a:lnTo>
                  <a:pt x="2718" y="804"/>
                </a:lnTo>
                <a:lnTo>
                  <a:pt x="2719" y="804"/>
                </a:lnTo>
                <a:lnTo>
                  <a:pt x="2719" y="803"/>
                </a:lnTo>
                <a:lnTo>
                  <a:pt x="2719" y="802"/>
                </a:lnTo>
                <a:lnTo>
                  <a:pt x="2720" y="802"/>
                </a:lnTo>
                <a:lnTo>
                  <a:pt x="2720" y="801"/>
                </a:lnTo>
                <a:lnTo>
                  <a:pt x="2720" y="802"/>
                </a:lnTo>
                <a:lnTo>
                  <a:pt x="2721" y="801"/>
                </a:lnTo>
                <a:lnTo>
                  <a:pt x="2721" y="798"/>
                </a:lnTo>
                <a:lnTo>
                  <a:pt x="2722" y="797"/>
                </a:lnTo>
                <a:lnTo>
                  <a:pt x="2722" y="798"/>
                </a:lnTo>
                <a:lnTo>
                  <a:pt x="2722" y="800"/>
                </a:lnTo>
                <a:lnTo>
                  <a:pt x="2724" y="802"/>
                </a:lnTo>
                <a:lnTo>
                  <a:pt x="2724" y="805"/>
                </a:lnTo>
                <a:lnTo>
                  <a:pt x="2724" y="807"/>
                </a:lnTo>
                <a:lnTo>
                  <a:pt x="2725" y="809"/>
                </a:lnTo>
                <a:lnTo>
                  <a:pt x="2725" y="809"/>
                </a:lnTo>
                <a:lnTo>
                  <a:pt x="2725" y="811"/>
                </a:lnTo>
                <a:lnTo>
                  <a:pt x="2726" y="812"/>
                </a:lnTo>
                <a:lnTo>
                  <a:pt x="2726" y="812"/>
                </a:lnTo>
                <a:lnTo>
                  <a:pt x="2727" y="811"/>
                </a:lnTo>
                <a:lnTo>
                  <a:pt x="2727" y="812"/>
                </a:lnTo>
                <a:lnTo>
                  <a:pt x="2727" y="811"/>
                </a:lnTo>
                <a:lnTo>
                  <a:pt x="2728" y="809"/>
                </a:lnTo>
                <a:lnTo>
                  <a:pt x="2728" y="806"/>
                </a:lnTo>
                <a:lnTo>
                  <a:pt x="2728" y="805"/>
                </a:lnTo>
                <a:lnTo>
                  <a:pt x="2729" y="805"/>
                </a:lnTo>
                <a:lnTo>
                  <a:pt x="2729" y="805"/>
                </a:lnTo>
                <a:lnTo>
                  <a:pt x="2729" y="804"/>
                </a:lnTo>
                <a:lnTo>
                  <a:pt x="2730" y="804"/>
                </a:lnTo>
                <a:lnTo>
                  <a:pt x="2730" y="806"/>
                </a:lnTo>
                <a:lnTo>
                  <a:pt x="2731" y="804"/>
                </a:lnTo>
                <a:lnTo>
                  <a:pt x="2731" y="804"/>
                </a:lnTo>
                <a:lnTo>
                  <a:pt x="2731" y="806"/>
                </a:lnTo>
                <a:lnTo>
                  <a:pt x="2733" y="806"/>
                </a:lnTo>
                <a:lnTo>
                  <a:pt x="2733" y="807"/>
                </a:lnTo>
                <a:lnTo>
                  <a:pt x="2733" y="807"/>
                </a:lnTo>
                <a:lnTo>
                  <a:pt x="2734" y="806"/>
                </a:lnTo>
                <a:lnTo>
                  <a:pt x="2734" y="807"/>
                </a:lnTo>
                <a:lnTo>
                  <a:pt x="2734" y="807"/>
                </a:lnTo>
                <a:lnTo>
                  <a:pt x="2735" y="807"/>
                </a:lnTo>
                <a:lnTo>
                  <a:pt x="2735" y="810"/>
                </a:lnTo>
                <a:lnTo>
                  <a:pt x="2736" y="807"/>
                </a:lnTo>
                <a:lnTo>
                  <a:pt x="2736" y="806"/>
                </a:lnTo>
                <a:lnTo>
                  <a:pt x="2736" y="806"/>
                </a:lnTo>
                <a:lnTo>
                  <a:pt x="2737" y="805"/>
                </a:lnTo>
                <a:lnTo>
                  <a:pt x="2737" y="804"/>
                </a:lnTo>
                <a:lnTo>
                  <a:pt x="2737" y="803"/>
                </a:lnTo>
                <a:lnTo>
                  <a:pt x="2738" y="807"/>
                </a:lnTo>
                <a:lnTo>
                  <a:pt x="2738" y="809"/>
                </a:lnTo>
                <a:lnTo>
                  <a:pt x="2738" y="811"/>
                </a:lnTo>
                <a:lnTo>
                  <a:pt x="2739" y="811"/>
                </a:lnTo>
                <a:lnTo>
                  <a:pt x="2739" y="809"/>
                </a:lnTo>
                <a:lnTo>
                  <a:pt x="2740" y="810"/>
                </a:lnTo>
                <a:lnTo>
                  <a:pt x="2740" y="811"/>
                </a:lnTo>
                <a:lnTo>
                  <a:pt x="2740" y="810"/>
                </a:lnTo>
                <a:lnTo>
                  <a:pt x="2742" y="809"/>
                </a:lnTo>
                <a:lnTo>
                  <a:pt x="2742" y="809"/>
                </a:lnTo>
                <a:lnTo>
                  <a:pt x="2742" y="810"/>
                </a:lnTo>
                <a:lnTo>
                  <a:pt x="2743" y="809"/>
                </a:lnTo>
                <a:lnTo>
                  <a:pt x="2743" y="810"/>
                </a:lnTo>
                <a:lnTo>
                  <a:pt x="2743" y="812"/>
                </a:lnTo>
                <a:lnTo>
                  <a:pt x="2744" y="811"/>
                </a:lnTo>
                <a:lnTo>
                  <a:pt x="2744" y="811"/>
                </a:lnTo>
                <a:lnTo>
                  <a:pt x="2745" y="812"/>
                </a:lnTo>
                <a:lnTo>
                  <a:pt x="2745" y="812"/>
                </a:lnTo>
                <a:lnTo>
                  <a:pt x="2745" y="812"/>
                </a:lnTo>
                <a:lnTo>
                  <a:pt x="2746" y="812"/>
                </a:lnTo>
                <a:lnTo>
                  <a:pt x="2746" y="812"/>
                </a:lnTo>
                <a:lnTo>
                  <a:pt x="2746" y="812"/>
                </a:lnTo>
                <a:lnTo>
                  <a:pt x="2747" y="812"/>
                </a:lnTo>
                <a:lnTo>
                  <a:pt x="2747" y="813"/>
                </a:lnTo>
                <a:lnTo>
                  <a:pt x="2747" y="814"/>
                </a:lnTo>
                <a:lnTo>
                  <a:pt x="2748" y="815"/>
                </a:lnTo>
                <a:lnTo>
                  <a:pt x="2748" y="815"/>
                </a:lnTo>
                <a:lnTo>
                  <a:pt x="2749" y="816"/>
                </a:lnTo>
                <a:lnTo>
                  <a:pt x="2749" y="816"/>
                </a:lnTo>
                <a:lnTo>
                  <a:pt x="2749" y="816"/>
                </a:lnTo>
                <a:lnTo>
                  <a:pt x="2751" y="816"/>
                </a:lnTo>
                <a:lnTo>
                  <a:pt x="2751" y="813"/>
                </a:lnTo>
                <a:lnTo>
                  <a:pt x="2751" y="812"/>
                </a:lnTo>
                <a:lnTo>
                  <a:pt x="2752" y="811"/>
                </a:lnTo>
                <a:lnTo>
                  <a:pt x="2752" y="812"/>
                </a:lnTo>
                <a:lnTo>
                  <a:pt x="2753" y="812"/>
                </a:lnTo>
                <a:lnTo>
                  <a:pt x="2753" y="810"/>
                </a:lnTo>
                <a:lnTo>
                  <a:pt x="2753" y="807"/>
                </a:lnTo>
                <a:lnTo>
                  <a:pt x="2754" y="807"/>
                </a:lnTo>
                <a:lnTo>
                  <a:pt x="2754" y="807"/>
                </a:lnTo>
                <a:lnTo>
                  <a:pt x="2754" y="809"/>
                </a:lnTo>
                <a:lnTo>
                  <a:pt x="2755" y="810"/>
                </a:lnTo>
                <a:lnTo>
                  <a:pt x="2755" y="807"/>
                </a:lnTo>
                <a:lnTo>
                  <a:pt x="2755" y="809"/>
                </a:lnTo>
                <a:lnTo>
                  <a:pt x="2756" y="809"/>
                </a:lnTo>
                <a:lnTo>
                  <a:pt x="2756" y="809"/>
                </a:lnTo>
                <a:lnTo>
                  <a:pt x="2757" y="810"/>
                </a:lnTo>
                <a:lnTo>
                  <a:pt x="2757" y="810"/>
                </a:lnTo>
                <a:lnTo>
                  <a:pt x="2757" y="810"/>
                </a:lnTo>
                <a:lnTo>
                  <a:pt x="2758" y="810"/>
                </a:lnTo>
                <a:lnTo>
                  <a:pt x="2758" y="810"/>
                </a:lnTo>
                <a:lnTo>
                  <a:pt x="2758" y="810"/>
                </a:lnTo>
                <a:lnTo>
                  <a:pt x="2760" y="811"/>
                </a:lnTo>
                <a:lnTo>
                  <a:pt x="2760" y="811"/>
                </a:lnTo>
                <a:lnTo>
                  <a:pt x="2760" y="811"/>
                </a:lnTo>
                <a:lnTo>
                  <a:pt x="2761" y="812"/>
                </a:lnTo>
                <a:lnTo>
                  <a:pt x="2761" y="815"/>
                </a:lnTo>
                <a:lnTo>
                  <a:pt x="2762" y="816"/>
                </a:lnTo>
                <a:lnTo>
                  <a:pt x="2762" y="819"/>
                </a:lnTo>
                <a:lnTo>
                  <a:pt x="2762" y="819"/>
                </a:lnTo>
                <a:lnTo>
                  <a:pt x="2763" y="821"/>
                </a:lnTo>
                <a:lnTo>
                  <a:pt x="2763" y="821"/>
                </a:lnTo>
                <a:lnTo>
                  <a:pt x="2763" y="820"/>
                </a:lnTo>
                <a:lnTo>
                  <a:pt x="2764" y="820"/>
                </a:lnTo>
                <a:lnTo>
                  <a:pt x="2764" y="819"/>
                </a:lnTo>
                <a:lnTo>
                  <a:pt x="2764" y="819"/>
                </a:lnTo>
                <a:lnTo>
                  <a:pt x="2765" y="818"/>
                </a:lnTo>
                <a:lnTo>
                  <a:pt x="2765" y="818"/>
                </a:lnTo>
                <a:lnTo>
                  <a:pt x="2766" y="815"/>
                </a:lnTo>
                <a:lnTo>
                  <a:pt x="2766" y="818"/>
                </a:lnTo>
                <a:lnTo>
                  <a:pt x="2766" y="816"/>
                </a:lnTo>
                <a:lnTo>
                  <a:pt x="2767" y="814"/>
                </a:lnTo>
                <a:lnTo>
                  <a:pt x="2767" y="815"/>
                </a:lnTo>
                <a:lnTo>
                  <a:pt x="2767" y="815"/>
                </a:lnTo>
                <a:lnTo>
                  <a:pt x="2769" y="815"/>
                </a:lnTo>
                <a:lnTo>
                  <a:pt x="2769" y="818"/>
                </a:lnTo>
                <a:lnTo>
                  <a:pt x="2769" y="820"/>
                </a:lnTo>
                <a:lnTo>
                  <a:pt x="2770" y="823"/>
                </a:lnTo>
                <a:lnTo>
                  <a:pt x="2770" y="823"/>
                </a:lnTo>
                <a:lnTo>
                  <a:pt x="2771" y="823"/>
                </a:lnTo>
                <a:lnTo>
                  <a:pt x="2771" y="824"/>
                </a:lnTo>
                <a:lnTo>
                  <a:pt x="2771" y="824"/>
                </a:lnTo>
                <a:lnTo>
                  <a:pt x="2772" y="821"/>
                </a:lnTo>
                <a:lnTo>
                  <a:pt x="2772" y="820"/>
                </a:lnTo>
                <a:lnTo>
                  <a:pt x="2772" y="819"/>
                </a:lnTo>
                <a:lnTo>
                  <a:pt x="2773" y="820"/>
                </a:lnTo>
                <a:lnTo>
                  <a:pt x="2773" y="819"/>
                </a:lnTo>
                <a:lnTo>
                  <a:pt x="2773" y="818"/>
                </a:lnTo>
                <a:lnTo>
                  <a:pt x="2774" y="815"/>
                </a:lnTo>
                <a:lnTo>
                  <a:pt x="2774" y="815"/>
                </a:lnTo>
                <a:lnTo>
                  <a:pt x="2775" y="818"/>
                </a:lnTo>
                <a:lnTo>
                  <a:pt x="2775" y="818"/>
                </a:lnTo>
                <a:lnTo>
                  <a:pt x="2775" y="816"/>
                </a:lnTo>
                <a:lnTo>
                  <a:pt x="2776" y="818"/>
                </a:lnTo>
                <a:lnTo>
                  <a:pt x="2776" y="818"/>
                </a:lnTo>
                <a:lnTo>
                  <a:pt x="2776" y="816"/>
                </a:lnTo>
                <a:lnTo>
                  <a:pt x="2778" y="818"/>
                </a:lnTo>
                <a:lnTo>
                  <a:pt x="2778" y="818"/>
                </a:lnTo>
                <a:lnTo>
                  <a:pt x="2778" y="818"/>
                </a:lnTo>
                <a:lnTo>
                  <a:pt x="2779" y="819"/>
                </a:lnTo>
                <a:lnTo>
                  <a:pt x="2779" y="819"/>
                </a:lnTo>
                <a:lnTo>
                  <a:pt x="2780" y="818"/>
                </a:lnTo>
                <a:lnTo>
                  <a:pt x="2780" y="816"/>
                </a:lnTo>
                <a:lnTo>
                  <a:pt x="2780" y="816"/>
                </a:lnTo>
                <a:lnTo>
                  <a:pt x="2781" y="816"/>
                </a:lnTo>
                <a:lnTo>
                  <a:pt x="2781" y="815"/>
                </a:lnTo>
                <a:lnTo>
                  <a:pt x="2781" y="814"/>
                </a:lnTo>
                <a:lnTo>
                  <a:pt x="2782" y="815"/>
                </a:lnTo>
                <a:lnTo>
                  <a:pt x="2782" y="815"/>
                </a:lnTo>
                <a:lnTo>
                  <a:pt x="2782" y="818"/>
                </a:lnTo>
                <a:lnTo>
                  <a:pt x="2783" y="818"/>
                </a:lnTo>
                <a:lnTo>
                  <a:pt x="2783" y="818"/>
                </a:lnTo>
                <a:lnTo>
                  <a:pt x="2784" y="819"/>
                </a:lnTo>
                <a:lnTo>
                  <a:pt x="2784" y="819"/>
                </a:lnTo>
                <a:lnTo>
                  <a:pt x="2784" y="819"/>
                </a:lnTo>
                <a:lnTo>
                  <a:pt x="2785" y="821"/>
                </a:lnTo>
                <a:lnTo>
                  <a:pt x="2785" y="820"/>
                </a:lnTo>
                <a:lnTo>
                  <a:pt x="2785" y="821"/>
                </a:lnTo>
                <a:lnTo>
                  <a:pt x="2787" y="822"/>
                </a:lnTo>
                <a:lnTo>
                  <a:pt x="2787" y="822"/>
                </a:lnTo>
                <a:lnTo>
                  <a:pt x="2787" y="823"/>
                </a:lnTo>
                <a:lnTo>
                  <a:pt x="2788" y="823"/>
                </a:lnTo>
                <a:lnTo>
                  <a:pt x="2788" y="822"/>
                </a:lnTo>
                <a:lnTo>
                  <a:pt x="2789" y="820"/>
                </a:lnTo>
                <a:lnTo>
                  <a:pt x="2789" y="822"/>
                </a:lnTo>
                <a:lnTo>
                  <a:pt x="2789" y="823"/>
                </a:lnTo>
                <a:lnTo>
                  <a:pt x="2790" y="823"/>
                </a:lnTo>
                <a:lnTo>
                  <a:pt x="2790" y="824"/>
                </a:lnTo>
                <a:lnTo>
                  <a:pt x="2790" y="825"/>
                </a:lnTo>
                <a:lnTo>
                  <a:pt x="2791" y="825"/>
                </a:lnTo>
                <a:lnTo>
                  <a:pt x="2791" y="825"/>
                </a:lnTo>
                <a:lnTo>
                  <a:pt x="2791" y="824"/>
                </a:lnTo>
                <a:lnTo>
                  <a:pt x="2792" y="824"/>
                </a:lnTo>
                <a:lnTo>
                  <a:pt x="2792" y="824"/>
                </a:lnTo>
                <a:lnTo>
                  <a:pt x="2793" y="823"/>
                </a:lnTo>
                <a:lnTo>
                  <a:pt x="2793" y="824"/>
                </a:lnTo>
                <a:lnTo>
                  <a:pt x="2793" y="824"/>
                </a:lnTo>
                <a:lnTo>
                  <a:pt x="2794" y="824"/>
                </a:lnTo>
                <a:lnTo>
                  <a:pt x="2794" y="824"/>
                </a:lnTo>
                <a:lnTo>
                  <a:pt x="2794" y="824"/>
                </a:lnTo>
                <a:lnTo>
                  <a:pt x="2796" y="825"/>
                </a:lnTo>
                <a:lnTo>
                  <a:pt x="2796" y="825"/>
                </a:lnTo>
                <a:lnTo>
                  <a:pt x="2797" y="824"/>
                </a:lnTo>
                <a:lnTo>
                  <a:pt x="2797" y="823"/>
                </a:lnTo>
                <a:lnTo>
                  <a:pt x="2797" y="825"/>
                </a:lnTo>
                <a:lnTo>
                  <a:pt x="2798" y="827"/>
                </a:lnTo>
                <a:lnTo>
                  <a:pt x="2798" y="829"/>
                </a:lnTo>
                <a:lnTo>
                  <a:pt x="2798" y="829"/>
                </a:lnTo>
                <a:lnTo>
                  <a:pt x="2799" y="830"/>
                </a:lnTo>
                <a:lnTo>
                  <a:pt x="2799" y="830"/>
                </a:lnTo>
                <a:lnTo>
                  <a:pt x="2799" y="830"/>
                </a:lnTo>
                <a:lnTo>
                  <a:pt x="2800" y="829"/>
                </a:lnTo>
                <a:lnTo>
                  <a:pt x="2800" y="825"/>
                </a:lnTo>
                <a:lnTo>
                  <a:pt x="2801" y="824"/>
                </a:lnTo>
                <a:lnTo>
                  <a:pt x="2801" y="825"/>
                </a:lnTo>
                <a:lnTo>
                  <a:pt x="2801" y="827"/>
                </a:lnTo>
                <a:lnTo>
                  <a:pt x="2802" y="828"/>
                </a:lnTo>
                <a:lnTo>
                  <a:pt x="2802" y="829"/>
                </a:lnTo>
                <a:lnTo>
                  <a:pt x="2802" y="828"/>
                </a:lnTo>
                <a:lnTo>
                  <a:pt x="2803" y="827"/>
                </a:lnTo>
                <a:lnTo>
                  <a:pt x="2803" y="823"/>
                </a:lnTo>
                <a:lnTo>
                  <a:pt x="2803" y="822"/>
                </a:lnTo>
                <a:lnTo>
                  <a:pt x="2805" y="822"/>
                </a:lnTo>
                <a:lnTo>
                  <a:pt x="2805" y="821"/>
                </a:lnTo>
                <a:lnTo>
                  <a:pt x="2806" y="822"/>
                </a:lnTo>
                <a:lnTo>
                  <a:pt x="2806" y="822"/>
                </a:lnTo>
                <a:lnTo>
                  <a:pt x="2806" y="824"/>
                </a:lnTo>
                <a:lnTo>
                  <a:pt x="2807" y="825"/>
                </a:lnTo>
                <a:lnTo>
                  <a:pt x="2807" y="825"/>
                </a:lnTo>
                <a:lnTo>
                  <a:pt x="2807" y="829"/>
                </a:lnTo>
                <a:lnTo>
                  <a:pt x="2808" y="830"/>
                </a:lnTo>
                <a:lnTo>
                  <a:pt x="2808" y="830"/>
                </a:lnTo>
                <a:lnTo>
                  <a:pt x="2808" y="832"/>
                </a:lnTo>
                <a:lnTo>
                  <a:pt x="2809" y="831"/>
                </a:lnTo>
                <a:lnTo>
                  <a:pt x="2809" y="831"/>
                </a:lnTo>
                <a:lnTo>
                  <a:pt x="2810" y="832"/>
                </a:lnTo>
                <a:lnTo>
                  <a:pt x="2810" y="830"/>
                </a:lnTo>
                <a:lnTo>
                  <a:pt x="2810" y="830"/>
                </a:lnTo>
                <a:lnTo>
                  <a:pt x="2811" y="830"/>
                </a:lnTo>
                <a:lnTo>
                  <a:pt x="2811" y="827"/>
                </a:lnTo>
                <a:lnTo>
                  <a:pt x="2811" y="827"/>
                </a:lnTo>
                <a:lnTo>
                  <a:pt x="2812" y="828"/>
                </a:lnTo>
                <a:lnTo>
                  <a:pt x="2812" y="827"/>
                </a:lnTo>
                <a:lnTo>
                  <a:pt x="2812" y="828"/>
                </a:lnTo>
                <a:lnTo>
                  <a:pt x="2814" y="828"/>
                </a:lnTo>
                <a:lnTo>
                  <a:pt x="2814" y="828"/>
                </a:lnTo>
                <a:lnTo>
                  <a:pt x="2815" y="828"/>
                </a:lnTo>
                <a:lnTo>
                  <a:pt x="2815" y="827"/>
                </a:lnTo>
                <a:lnTo>
                  <a:pt x="2815" y="823"/>
                </a:lnTo>
                <a:lnTo>
                  <a:pt x="2816" y="821"/>
                </a:lnTo>
                <a:lnTo>
                  <a:pt x="2816" y="820"/>
                </a:lnTo>
                <a:lnTo>
                  <a:pt x="2816" y="821"/>
                </a:lnTo>
                <a:lnTo>
                  <a:pt x="2817" y="824"/>
                </a:lnTo>
                <a:lnTo>
                  <a:pt x="2817" y="824"/>
                </a:lnTo>
                <a:lnTo>
                  <a:pt x="2817" y="828"/>
                </a:lnTo>
                <a:lnTo>
                  <a:pt x="2818" y="828"/>
                </a:lnTo>
                <a:lnTo>
                  <a:pt x="2818" y="827"/>
                </a:lnTo>
                <a:lnTo>
                  <a:pt x="2819" y="827"/>
                </a:lnTo>
                <a:lnTo>
                  <a:pt x="2819" y="827"/>
                </a:lnTo>
                <a:lnTo>
                  <a:pt x="2819" y="825"/>
                </a:lnTo>
                <a:lnTo>
                  <a:pt x="2820" y="825"/>
                </a:lnTo>
                <a:lnTo>
                  <a:pt x="2820" y="825"/>
                </a:lnTo>
                <a:lnTo>
                  <a:pt x="2820" y="824"/>
                </a:lnTo>
                <a:lnTo>
                  <a:pt x="2821" y="824"/>
                </a:lnTo>
                <a:lnTo>
                  <a:pt x="2821" y="827"/>
                </a:lnTo>
                <a:lnTo>
                  <a:pt x="2821" y="825"/>
                </a:lnTo>
                <a:lnTo>
                  <a:pt x="2822" y="828"/>
                </a:lnTo>
                <a:lnTo>
                  <a:pt x="2822" y="828"/>
                </a:lnTo>
                <a:lnTo>
                  <a:pt x="2824" y="828"/>
                </a:lnTo>
                <a:lnTo>
                  <a:pt x="2824" y="827"/>
                </a:lnTo>
                <a:lnTo>
                  <a:pt x="2824" y="828"/>
                </a:lnTo>
                <a:lnTo>
                  <a:pt x="2825" y="831"/>
                </a:lnTo>
                <a:lnTo>
                  <a:pt x="2825" y="832"/>
                </a:lnTo>
                <a:lnTo>
                  <a:pt x="2825" y="831"/>
                </a:lnTo>
                <a:lnTo>
                  <a:pt x="2826" y="830"/>
                </a:lnTo>
                <a:lnTo>
                  <a:pt x="2826" y="831"/>
                </a:lnTo>
                <a:lnTo>
                  <a:pt x="2826" y="829"/>
                </a:lnTo>
                <a:lnTo>
                  <a:pt x="2827" y="828"/>
                </a:lnTo>
                <a:lnTo>
                  <a:pt x="2827" y="828"/>
                </a:lnTo>
                <a:lnTo>
                  <a:pt x="2828" y="827"/>
                </a:lnTo>
                <a:lnTo>
                  <a:pt x="2828" y="827"/>
                </a:lnTo>
                <a:lnTo>
                  <a:pt x="2828" y="825"/>
                </a:lnTo>
                <a:lnTo>
                  <a:pt x="2829" y="827"/>
                </a:lnTo>
                <a:lnTo>
                  <a:pt x="2829" y="825"/>
                </a:lnTo>
                <a:lnTo>
                  <a:pt x="2829" y="827"/>
                </a:lnTo>
                <a:lnTo>
                  <a:pt x="2830" y="827"/>
                </a:lnTo>
                <a:lnTo>
                  <a:pt x="2830" y="828"/>
                </a:lnTo>
                <a:lnTo>
                  <a:pt x="2830" y="828"/>
                </a:lnTo>
                <a:lnTo>
                  <a:pt x="2831" y="830"/>
                </a:lnTo>
                <a:lnTo>
                  <a:pt x="2831" y="830"/>
                </a:lnTo>
                <a:lnTo>
                  <a:pt x="2833" y="827"/>
                </a:lnTo>
                <a:lnTo>
                  <a:pt x="2833" y="828"/>
                </a:lnTo>
                <a:lnTo>
                  <a:pt x="2833" y="825"/>
                </a:lnTo>
                <a:lnTo>
                  <a:pt x="2834" y="827"/>
                </a:lnTo>
                <a:lnTo>
                  <a:pt x="2834" y="825"/>
                </a:lnTo>
                <a:lnTo>
                  <a:pt x="2834" y="824"/>
                </a:lnTo>
                <a:lnTo>
                  <a:pt x="2835" y="823"/>
                </a:lnTo>
                <a:lnTo>
                  <a:pt x="2835" y="822"/>
                </a:lnTo>
                <a:lnTo>
                  <a:pt x="2835" y="821"/>
                </a:lnTo>
                <a:lnTo>
                  <a:pt x="2836" y="822"/>
                </a:lnTo>
                <a:lnTo>
                  <a:pt x="2836" y="822"/>
                </a:lnTo>
                <a:lnTo>
                  <a:pt x="2837" y="823"/>
                </a:lnTo>
                <a:lnTo>
                  <a:pt x="2837" y="823"/>
                </a:lnTo>
                <a:lnTo>
                  <a:pt x="2837" y="822"/>
                </a:lnTo>
                <a:lnTo>
                  <a:pt x="2838" y="822"/>
                </a:lnTo>
                <a:lnTo>
                  <a:pt x="2838" y="822"/>
                </a:lnTo>
                <a:lnTo>
                  <a:pt x="2838" y="822"/>
                </a:lnTo>
                <a:lnTo>
                  <a:pt x="2839" y="821"/>
                </a:lnTo>
                <a:lnTo>
                  <a:pt x="2839" y="822"/>
                </a:lnTo>
                <a:lnTo>
                  <a:pt x="2840" y="824"/>
                </a:lnTo>
                <a:lnTo>
                  <a:pt x="2840" y="825"/>
                </a:lnTo>
                <a:lnTo>
                  <a:pt x="2840" y="830"/>
                </a:lnTo>
                <a:lnTo>
                  <a:pt x="2842" y="831"/>
                </a:lnTo>
                <a:lnTo>
                  <a:pt x="2842" y="831"/>
                </a:lnTo>
                <a:lnTo>
                  <a:pt x="2842" y="831"/>
                </a:lnTo>
                <a:lnTo>
                  <a:pt x="2843" y="832"/>
                </a:lnTo>
                <a:lnTo>
                  <a:pt x="2843" y="832"/>
                </a:lnTo>
                <a:lnTo>
                  <a:pt x="2843" y="832"/>
                </a:lnTo>
                <a:lnTo>
                  <a:pt x="2844" y="831"/>
                </a:lnTo>
                <a:lnTo>
                  <a:pt x="2844" y="830"/>
                </a:lnTo>
                <a:lnTo>
                  <a:pt x="2845" y="830"/>
                </a:lnTo>
                <a:lnTo>
                  <a:pt x="2845" y="831"/>
                </a:lnTo>
                <a:lnTo>
                  <a:pt x="2845" y="831"/>
                </a:lnTo>
                <a:lnTo>
                  <a:pt x="2846" y="830"/>
                </a:lnTo>
                <a:lnTo>
                  <a:pt x="2846" y="827"/>
                </a:lnTo>
                <a:lnTo>
                  <a:pt x="2846" y="828"/>
                </a:lnTo>
                <a:lnTo>
                  <a:pt x="2847" y="825"/>
                </a:lnTo>
                <a:lnTo>
                  <a:pt x="2847" y="828"/>
                </a:lnTo>
                <a:lnTo>
                  <a:pt x="2847" y="828"/>
                </a:lnTo>
                <a:lnTo>
                  <a:pt x="2848" y="829"/>
                </a:lnTo>
                <a:lnTo>
                  <a:pt x="2848" y="830"/>
                </a:lnTo>
                <a:lnTo>
                  <a:pt x="2849" y="829"/>
                </a:lnTo>
                <a:lnTo>
                  <a:pt x="2849" y="827"/>
                </a:lnTo>
                <a:lnTo>
                  <a:pt x="2849" y="827"/>
                </a:lnTo>
                <a:lnTo>
                  <a:pt x="2851" y="829"/>
                </a:lnTo>
                <a:lnTo>
                  <a:pt x="2851" y="829"/>
                </a:lnTo>
                <a:lnTo>
                  <a:pt x="2851" y="828"/>
                </a:lnTo>
                <a:lnTo>
                  <a:pt x="2852" y="831"/>
                </a:lnTo>
                <a:lnTo>
                  <a:pt x="2852" y="832"/>
                </a:lnTo>
                <a:lnTo>
                  <a:pt x="2852" y="832"/>
                </a:lnTo>
                <a:lnTo>
                  <a:pt x="2853" y="830"/>
                </a:lnTo>
                <a:lnTo>
                  <a:pt x="2853" y="831"/>
                </a:lnTo>
                <a:lnTo>
                  <a:pt x="2854" y="830"/>
                </a:lnTo>
                <a:lnTo>
                  <a:pt x="2854" y="830"/>
                </a:lnTo>
                <a:lnTo>
                  <a:pt x="2854" y="829"/>
                </a:lnTo>
                <a:lnTo>
                  <a:pt x="2855" y="830"/>
                </a:lnTo>
                <a:lnTo>
                  <a:pt x="2855" y="831"/>
                </a:lnTo>
                <a:lnTo>
                  <a:pt x="2855" y="829"/>
                </a:lnTo>
                <a:lnTo>
                  <a:pt x="2856" y="830"/>
                </a:lnTo>
                <a:lnTo>
                  <a:pt x="2856" y="828"/>
                </a:lnTo>
                <a:lnTo>
                  <a:pt x="2856" y="827"/>
                </a:lnTo>
                <a:lnTo>
                  <a:pt x="2857" y="827"/>
                </a:lnTo>
                <a:lnTo>
                  <a:pt x="2857" y="827"/>
                </a:lnTo>
                <a:lnTo>
                  <a:pt x="2858" y="827"/>
                </a:lnTo>
                <a:lnTo>
                  <a:pt x="2858" y="828"/>
                </a:lnTo>
                <a:lnTo>
                  <a:pt x="2858" y="830"/>
                </a:lnTo>
                <a:lnTo>
                  <a:pt x="2860" y="830"/>
                </a:lnTo>
                <a:lnTo>
                  <a:pt x="2860" y="832"/>
                </a:lnTo>
                <a:lnTo>
                  <a:pt x="2860" y="832"/>
                </a:lnTo>
                <a:lnTo>
                  <a:pt x="2861" y="833"/>
                </a:lnTo>
                <a:lnTo>
                  <a:pt x="2861" y="834"/>
                </a:lnTo>
                <a:lnTo>
                  <a:pt x="2861" y="833"/>
                </a:lnTo>
                <a:lnTo>
                  <a:pt x="2862" y="833"/>
                </a:lnTo>
                <a:lnTo>
                  <a:pt x="2862" y="832"/>
                </a:lnTo>
                <a:lnTo>
                  <a:pt x="2863" y="834"/>
                </a:lnTo>
                <a:lnTo>
                  <a:pt x="2863" y="834"/>
                </a:lnTo>
                <a:lnTo>
                  <a:pt x="2863" y="832"/>
                </a:lnTo>
                <a:lnTo>
                  <a:pt x="2864" y="833"/>
                </a:lnTo>
                <a:lnTo>
                  <a:pt x="2864" y="833"/>
                </a:lnTo>
                <a:lnTo>
                  <a:pt x="2864" y="831"/>
                </a:lnTo>
                <a:lnTo>
                  <a:pt x="2865" y="832"/>
                </a:lnTo>
                <a:lnTo>
                  <a:pt x="2865" y="829"/>
                </a:lnTo>
                <a:lnTo>
                  <a:pt x="2865" y="829"/>
                </a:lnTo>
                <a:lnTo>
                  <a:pt x="2866" y="831"/>
                </a:lnTo>
                <a:lnTo>
                  <a:pt x="2866" y="831"/>
                </a:lnTo>
                <a:lnTo>
                  <a:pt x="2867" y="830"/>
                </a:lnTo>
                <a:lnTo>
                  <a:pt x="2867" y="829"/>
                </a:lnTo>
                <a:lnTo>
                  <a:pt x="2867" y="827"/>
                </a:lnTo>
                <a:lnTo>
                  <a:pt x="2869" y="827"/>
                </a:lnTo>
                <a:lnTo>
                  <a:pt x="2869" y="824"/>
                </a:lnTo>
                <a:lnTo>
                  <a:pt x="2869" y="824"/>
                </a:lnTo>
                <a:lnTo>
                  <a:pt x="2870" y="824"/>
                </a:lnTo>
                <a:lnTo>
                  <a:pt x="2870" y="825"/>
                </a:lnTo>
                <a:lnTo>
                  <a:pt x="2870" y="824"/>
                </a:lnTo>
                <a:lnTo>
                  <a:pt x="2871" y="827"/>
                </a:lnTo>
                <a:lnTo>
                  <a:pt x="2871" y="825"/>
                </a:lnTo>
                <a:lnTo>
                  <a:pt x="2872" y="825"/>
                </a:lnTo>
                <a:lnTo>
                  <a:pt x="2872" y="825"/>
                </a:lnTo>
                <a:lnTo>
                  <a:pt x="2872" y="825"/>
                </a:lnTo>
                <a:lnTo>
                  <a:pt x="2873" y="824"/>
                </a:lnTo>
                <a:lnTo>
                  <a:pt x="2873" y="825"/>
                </a:lnTo>
                <a:lnTo>
                  <a:pt x="2873" y="825"/>
                </a:lnTo>
                <a:lnTo>
                  <a:pt x="2874" y="827"/>
                </a:lnTo>
                <a:lnTo>
                  <a:pt x="2874" y="825"/>
                </a:lnTo>
                <a:lnTo>
                  <a:pt x="2874" y="824"/>
                </a:lnTo>
                <a:lnTo>
                  <a:pt x="2875" y="823"/>
                </a:lnTo>
                <a:lnTo>
                  <a:pt x="2875" y="825"/>
                </a:lnTo>
                <a:lnTo>
                  <a:pt x="2876" y="827"/>
                </a:lnTo>
                <a:lnTo>
                  <a:pt x="2876" y="827"/>
                </a:lnTo>
                <a:lnTo>
                  <a:pt x="2876" y="828"/>
                </a:lnTo>
                <a:lnTo>
                  <a:pt x="2878" y="828"/>
                </a:lnTo>
                <a:lnTo>
                  <a:pt x="2878" y="830"/>
                </a:lnTo>
                <a:lnTo>
                  <a:pt x="2878" y="832"/>
                </a:lnTo>
                <a:lnTo>
                  <a:pt x="2879" y="832"/>
                </a:lnTo>
                <a:lnTo>
                  <a:pt x="2879" y="832"/>
                </a:lnTo>
                <a:lnTo>
                  <a:pt x="2880" y="831"/>
                </a:lnTo>
                <a:lnTo>
                  <a:pt x="2880" y="831"/>
                </a:lnTo>
                <a:lnTo>
                  <a:pt x="2880" y="830"/>
                </a:lnTo>
                <a:lnTo>
                  <a:pt x="2881" y="828"/>
                </a:lnTo>
                <a:lnTo>
                  <a:pt x="2881" y="829"/>
                </a:lnTo>
                <a:lnTo>
                  <a:pt x="2881" y="828"/>
                </a:lnTo>
                <a:lnTo>
                  <a:pt x="2882" y="827"/>
                </a:lnTo>
                <a:lnTo>
                  <a:pt x="2882" y="825"/>
                </a:lnTo>
                <a:lnTo>
                  <a:pt x="2882" y="827"/>
                </a:lnTo>
                <a:lnTo>
                  <a:pt x="2883" y="827"/>
                </a:lnTo>
                <a:lnTo>
                  <a:pt x="2883" y="824"/>
                </a:lnTo>
                <a:lnTo>
                  <a:pt x="2884" y="825"/>
                </a:lnTo>
                <a:lnTo>
                  <a:pt x="2884" y="825"/>
                </a:lnTo>
                <a:lnTo>
                  <a:pt x="2884" y="827"/>
                </a:lnTo>
                <a:lnTo>
                  <a:pt x="2885" y="825"/>
                </a:lnTo>
                <a:lnTo>
                  <a:pt x="2885" y="824"/>
                </a:lnTo>
                <a:lnTo>
                  <a:pt x="2885" y="822"/>
                </a:lnTo>
                <a:lnTo>
                  <a:pt x="2887" y="822"/>
                </a:lnTo>
                <a:lnTo>
                  <a:pt x="2887" y="820"/>
                </a:lnTo>
                <a:lnTo>
                  <a:pt x="2887" y="820"/>
                </a:lnTo>
                <a:lnTo>
                  <a:pt x="2888" y="821"/>
                </a:lnTo>
                <a:lnTo>
                  <a:pt x="2888" y="823"/>
                </a:lnTo>
                <a:lnTo>
                  <a:pt x="2889" y="825"/>
                </a:lnTo>
                <a:lnTo>
                  <a:pt x="2889" y="827"/>
                </a:lnTo>
                <a:lnTo>
                  <a:pt x="2889" y="827"/>
                </a:lnTo>
                <a:lnTo>
                  <a:pt x="2890" y="828"/>
                </a:lnTo>
                <a:lnTo>
                  <a:pt x="2890" y="828"/>
                </a:lnTo>
                <a:lnTo>
                  <a:pt x="2890" y="829"/>
                </a:lnTo>
                <a:lnTo>
                  <a:pt x="2891" y="829"/>
                </a:lnTo>
                <a:lnTo>
                  <a:pt x="2891" y="828"/>
                </a:lnTo>
                <a:lnTo>
                  <a:pt x="2891" y="825"/>
                </a:lnTo>
                <a:lnTo>
                  <a:pt x="2892" y="827"/>
                </a:lnTo>
                <a:lnTo>
                  <a:pt x="2892" y="825"/>
                </a:lnTo>
                <a:lnTo>
                  <a:pt x="2893" y="825"/>
                </a:lnTo>
                <a:lnTo>
                  <a:pt x="2893" y="827"/>
                </a:lnTo>
                <a:lnTo>
                  <a:pt x="2893" y="827"/>
                </a:lnTo>
                <a:lnTo>
                  <a:pt x="2894" y="825"/>
                </a:lnTo>
                <a:lnTo>
                  <a:pt x="2894" y="824"/>
                </a:lnTo>
                <a:lnTo>
                  <a:pt x="2894" y="824"/>
                </a:lnTo>
                <a:lnTo>
                  <a:pt x="2896" y="824"/>
                </a:lnTo>
                <a:lnTo>
                  <a:pt x="2896" y="824"/>
                </a:lnTo>
                <a:lnTo>
                  <a:pt x="2896" y="824"/>
                </a:lnTo>
                <a:lnTo>
                  <a:pt x="2897" y="823"/>
                </a:lnTo>
                <a:lnTo>
                  <a:pt x="2897" y="822"/>
                </a:lnTo>
                <a:lnTo>
                  <a:pt x="2898" y="822"/>
                </a:lnTo>
                <a:lnTo>
                  <a:pt x="2898" y="822"/>
                </a:lnTo>
                <a:lnTo>
                  <a:pt x="2898" y="822"/>
                </a:lnTo>
                <a:lnTo>
                  <a:pt x="2899" y="822"/>
                </a:lnTo>
                <a:lnTo>
                  <a:pt x="2899" y="824"/>
                </a:lnTo>
                <a:lnTo>
                  <a:pt x="2899" y="823"/>
                </a:lnTo>
                <a:lnTo>
                  <a:pt x="2900" y="823"/>
                </a:lnTo>
                <a:lnTo>
                  <a:pt x="2900" y="822"/>
                </a:lnTo>
                <a:lnTo>
                  <a:pt x="2900" y="822"/>
                </a:lnTo>
                <a:lnTo>
                  <a:pt x="2901" y="822"/>
                </a:lnTo>
                <a:lnTo>
                  <a:pt x="2901" y="822"/>
                </a:lnTo>
                <a:lnTo>
                  <a:pt x="2902" y="822"/>
                </a:lnTo>
                <a:lnTo>
                  <a:pt x="2902" y="822"/>
                </a:lnTo>
                <a:lnTo>
                  <a:pt x="2902" y="822"/>
                </a:lnTo>
                <a:lnTo>
                  <a:pt x="2903" y="820"/>
                </a:lnTo>
                <a:lnTo>
                  <a:pt x="2903" y="820"/>
                </a:lnTo>
                <a:lnTo>
                  <a:pt x="2903" y="823"/>
                </a:lnTo>
                <a:lnTo>
                  <a:pt x="2905" y="822"/>
                </a:lnTo>
                <a:lnTo>
                  <a:pt x="2905" y="822"/>
                </a:lnTo>
                <a:lnTo>
                  <a:pt x="2905" y="820"/>
                </a:lnTo>
                <a:lnTo>
                  <a:pt x="2906" y="819"/>
                </a:lnTo>
                <a:lnTo>
                  <a:pt x="2906" y="818"/>
                </a:lnTo>
                <a:lnTo>
                  <a:pt x="2907" y="819"/>
                </a:lnTo>
                <a:lnTo>
                  <a:pt x="2907" y="819"/>
                </a:lnTo>
                <a:lnTo>
                  <a:pt x="2907" y="818"/>
                </a:lnTo>
                <a:lnTo>
                  <a:pt x="2908" y="819"/>
                </a:lnTo>
                <a:lnTo>
                  <a:pt x="2908" y="819"/>
                </a:lnTo>
                <a:lnTo>
                  <a:pt x="2908" y="823"/>
                </a:lnTo>
                <a:lnTo>
                  <a:pt x="2909" y="824"/>
                </a:lnTo>
                <a:lnTo>
                  <a:pt x="2909" y="824"/>
                </a:lnTo>
                <a:lnTo>
                  <a:pt x="2909" y="825"/>
                </a:lnTo>
                <a:lnTo>
                  <a:pt x="2910" y="824"/>
                </a:lnTo>
                <a:lnTo>
                  <a:pt x="2910" y="825"/>
                </a:lnTo>
                <a:lnTo>
                  <a:pt x="2911" y="824"/>
                </a:lnTo>
                <a:lnTo>
                  <a:pt x="2911" y="824"/>
                </a:lnTo>
                <a:lnTo>
                  <a:pt x="2911" y="822"/>
                </a:lnTo>
                <a:lnTo>
                  <a:pt x="2912" y="823"/>
                </a:lnTo>
                <a:lnTo>
                  <a:pt x="2912" y="822"/>
                </a:lnTo>
                <a:lnTo>
                  <a:pt x="2912" y="821"/>
                </a:lnTo>
                <a:lnTo>
                  <a:pt x="2914" y="821"/>
                </a:lnTo>
                <a:lnTo>
                  <a:pt x="2914" y="820"/>
                </a:lnTo>
                <a:lnTo>
                  <a:pt x="2914" y="820"/>
                </a:lnTo>
                <a:lnTo>
                  <a:pt x="2915" y="819"/>
                </a:lnTo>
                <a:lnTo>
                  <a:pt x="2915" y="820"/>
                </a:lnTo>
                <a:lnTo>
                  <a:pt x="2916" y="819"/>
                </a:lnTo>
                <a:lnTo>
                  <a:pt x="2916" y="820"/>
                </a:lnTo>
                <a:lnTo>
                  <a:pt x="2916" y="821"/>
                </a:lnTo>
                <a:lnTo>
                  <a:pt x="2917" y="822"/>
                </a:lnTo>
                <a:lnTo>
                  <a:pt x="2917" y="823"/>
                </a:lnTo>
                <a:lnTo>
                  <a:pt x="2917" y="822"/>
                </a:lnTo>
                <a:lnTo>
                  <a:pt x="2918" y="822"/>
                </a:lnTo>
                <a:lnTo>
                  <a:pt x="2918" y="823"/>
                </a:lnTo>
                <a:lnTo>
                  <a:pt x="2918" y="819"/>
                </a:lnTo>
                <a:lnTo>
                  <a:pt x="2919" y="816"/>
                </a:lnTo>
                <a:lnTo>
                  <a:pt x="2919" y="814"/>
                </a:lnTo>
                <a:lnTo>
                  <a:pt x="2920" y="812"/>
                </a:lnTo>
                <a:lnTo>
                  <a:pt x="2920" y="813"/>
                </a:lnTo>
                <a:lnTo>
                  <a:pt x="2920" y="814"/>
                </a:lnTo>
                <a:lnTo>
                  <a:pt x="2921" y="814"/>
                </a:lnTo>
                <a:lnTo>
                  <a:pt x="2921" y="816"/>
                </a:lnTo>
                <a:lnTo>
                  <a:pt x="2921" y="819"/>
                </a:lnTo>
                <a:lnTo>
                  <a:pt x="2923" y="820"/>
                </a:lnTo>
                <a:lnTo>
                  <a:pt x="2923" y="820"/>
                </a:lnTo>
                <a:lnTo>
                  <a:pt x="2924" y="822"/>
                </a:lnTo>
                <a:lnTo>
                  <a:pt x="2924" y="821"/>
                </a:lnTo>
                <a:lnTo>
                  <a:pt x="2924" y="822"/>
                </a:lnTo>
                <a:lnTo>
                  <a:pt x="2925" y="820"/>
                </a:lnTo>
                <a:lnTo>
                  <a:pt x="2925" y="819"/>
                </a:lnTo>
                <a:lnTo>
                  <a:pt x="2925" y="820"/>
                </a:lnTo>
                <a:lnTo>
                  <a:pt x="2926" y="822"/>
                </a:lnTo>
                <a:lnTo>
                  <a:pt x="2926" y="823"/>
                </a:lnTo>
                <a:lnTo>
                  <a:pt x="2926" y="824"/>
                </a:lnTo>
                <a:lnTo>
                  <a:pt x="2927" y="824"/>
                </a:lnTo>
                <a:lnTo>
                  <a:pt x="2927" y="822"/>
                </a:lnTo>
                <a:lnTo>
                  <a:pt x="2928" y="823"/>
                </a:lnTo>
                <a:lnTo>
                  <a:pt x="2928" y="823"/>
                </a:lnTo>
                <a:lnTo>
                  <a:pt x="2928" y="822"/>
                </a:lnTo>
                <a:lnTo>
                  <a:pt x="2929" y="822"/>
                </a:lnTo>
                <a:lnTo>
                  <a:pt x="2929" y="823"/>
                </a:lnTo>
                <a:lnTo>
                  <a:pt x="2929" y="821"/>
                </a:lnTo>
                <a:lnTo>
                  <a:pt x="2930" y="820"/>
                </a:lnTo>
                <a:lnTo>
                  <a:pt x="2930" y="818"/>
                </a:lnTo>
                <a:lnTo>
                  <a:pt x="2930" y="814"/>
                </a:lnTo>
                <a:lnTo>
                  <a:pt x="2932" y="814"/>
                </a:lnTo>
                <a:lnTo>
                  <a:pt x="2932" y="815"/>
                </a:lnTo>
                <a:lnTo>
                  <a:pt x="2933" y="816"/>
                </a:lnTo>
                <a:lnTo>
                  <a:pt x="2933" y="818"/>
                </a:lnTo>
                <a:lnTo>
                  <a:pt x="2933" y="820"/>
                </a:lnTo>
                <a:lnTo>
                  <a:pt x="2934" y="821"/>
                </a:lnTo>
                <a:lnTo>
                  <a:pt x="2934" y="823"/>
                </a:lnTo>
                <a:lnTo>
                  <a:pt x="2934" y="822"/>
                </a:lnTo>
                <a:lnTo>
                  <a:pt x="2935" y="823"/>
                </a:lnTo>
                <a:lnTo>
                  <a:pt x="2935" y="824"/>
                </a:lnTo>
                <a:lnTo>
                  <a:pt x="2935" y="825"/>
                </a:lnTo>
                <a:lnTo>
                  <a:pt x="2936" y="824"/>
                </a:lnTo>
                <a:lnTo>
                  <a:pt x="2936" y="824"/>
                </a:lnTo>
                <a:lnTo>
                  <a:pt x="2937" y="823"/>
                </a:lnTo>
                <a:lnTo>
                  <a:pt x="2937" y="822"/>
                </a:lnTo>
                <a:lnTo>
                  <a:pt x="2937" y="822"/>
                </a:lnTo>
                <a:lnTo>
                  <a:pt x="2938" y="823"/>
                </a:lnTo>
                <a:lnTo>
                  <a:pt x="2938" y="823"/>
                </a:lnTo>
                <a:lnTo>
                  <a:pt x="2938" y="824"/>
                </a:lnTo>
                <a:lnTo>
                  <a:pt x="2939" y="827"/>
                </a:lnTo>
                <a:lnTo>
                  <a:pt x="2939" y="825"/>
                </a:lnTo>
                <a:lnTo>
                  <a:pt x="2939" y="825"/>
                </a:lnTo>
                <a:lnTo>
                  <a:pt x="2941" y="825"/>
                </a:lnTo>
                <a:lnTo>
                  <a:pt x="2941" y="824"/>
                </a:lnTo>
                <a:lnTo>
                  <a:pt x="2942" y="823"/>
                </a:lnTo>
                <a:lnTo>
                  <a:pt x="2942" y="820"/>
                </a:lnTo>
                <a:lnTo>
                  <a:pt x="2942" y="821"/>
                </a:lnTo>
                <a:lnTo>
                  <a:pt x="2943" y="822"/>
                </a:lnTo>
                <a:lnTo>
                  <a:pt x="2943" y="820"/>
                </a:lnTo>
                <a:lnTo>
                  <a:pt x="2943" y="820"/>
                </a:lnTo>
                <a:lnTo>
                  <a:pt x="2944" y="822"/>
                </a:lnTo>
                <a:lnTo>
                  <a:pt x="2944" y="822"/>
                </a:lnTo>
                <a:lnTo>
                  <a:pt x="2944" y="824"/>
                </a:lnTo>
                <a:lnTo>
                  <a:pt x="2945" y="825"/>
                </a:lnTo>
                <a:lnTo>
                  <a:pt x="2945" y="824"/>
                </a:lnTo>
                <a:lnTo>
                  <a:pt x="2946" y="827"/>
                </a:lnTo>
                <a:lnTo>
                  <a:pt x="2946" y="827"/>
                </a:lnTo>
                <a:lnTo>
                  <a:pt x="2946" y="825"/>
                </a:lnTo>
                <a:lnTo>
                  <a:pt x="2947" y="824"/>
                </a:lnTo>
                <a:lnTo>
                  <a:pt x="2947" y="823"/>
                </a:lnTo>
                <a:lnTo>
                  <a:pt x="2947" y="821"/>
                </a:lnTo>
                <a:lnTo>
                  <a:pt x="2948" y="819"/>
                </a:lnTo>
                <a:lnTo>
                  <a:pt x="2948" y="818"/>
                </a:lnTo>
                <a:lnTo>
                  <a:pt x="2948" y="818"/>
                </a:lnTo>
                <a:lnTo>
                  <a:pt x="2950" y="818"/>
                </a:lnTo>
                <a:lnTo>
                  <a:pt x="2950" y="816"/>
                </a:lnTo>
                <a:lnTo>
                  <a:pt x="2951" y="815"/>
                </a:lnTo>
                <a:lnTo>
                  <a:pt x="2951" y="816"/>
                </a:lnTo>
                <a:lnTo>
                  <a:pt x="2951" y="814"/>
                </a:lnTo>
                <a:lnTo>
                  <a:pt x="2952" y="815"/>
                </a:lnTo>
                <a:lnTo>
                  <a:pt x="2952" y="814"/>
                </a:lnTo>
                <a:lnTo>
                  <a:pt x="2952" y="816"/>
                </a:lnTo>
                <a:lnTo>
                  <a:pt x="2953" y="815"/>
                </a:lnTo>
                <a:lnTo>
                  <a:pt x="2953" y="815"/>
                </a:lnTo>
                <a:lnTo>
                  <a:pt x="2953" y="815"/>
                </a:lnTo>
                <a:lnTo>
                  <a:pt x="2954" y="814"/>
                </a:lnTo>
                <a:lnTo>
                  <a:pt x="2954" y="816"/>
                </a:lnTo>
                <a:lnTo>
                  <a:pt x="2955" y="818"/>
                </a:lnTo>
                <a:lnTo>
                  <a:pt x="2955" y="816"/>
                </a:lnTo>
                <a:lnTo>
                  <a:pt x="2955" y="818"/>
                </a:lnTo>
                <a:lnTo>
                  <a:pt x="2956" y="818"/>
                </a:lnTo>
                <a:lnTo>
                  <a:pt x="2956" y="819"/>
                </a:lnTo>
                <a:lnTo>
                  <a:pt x="2956" y="820"/>
                </a:lnTo>
                <a:lnTo>
                  <a:pt x="2957" y="819"/>
                </a:lnTo>
                <a:lnTo>
                  <a:pt x="2957" y="821"/>
                </a:lnTo>
                <a:lnTo>
                  <a:pt x="2957" y="821"/>
                </a:lnTo>
                <a:lnTo>
                  <a:pt x="2959" y="821"/>
                </a:lnTo>
                <a:lnTo>
                  <a:pt x="2959" y="819"/>
                </a:lnTo>
                <a:lnTo>
                  <a:pt x="2960" y="820"/>
                </a:lnTo>
                <a:lnTo>
                  <a:pt x="2960" y="820"/>
                </a:lnTo>
                <a:lnTo>
                  <a:pt x="2960" y="819"/>
                </a:lnTo>
                <a:lnTo>
                  <a:pt x="2961" y="820"/>
                </a:lnTo>
                <a:lnTo>
                  <a:pt x="2961" y="822"/>
                </a:lnTo>
                <a:lnTo>
                  <a:pt x="2961" y="822"/>
                </a:lnTo>
                <a:lnTo>
                  <a:pt x="2962" y="823"/>
                </a:lnTo>
                <a:lnTo>
                  <a:pt x="2962" y="824"/>
                </a:lnTo>
                <a:lnTo>
                  <a:pt x="2962" y="825"/>
                </a:lnTo>
                <a:lnTo>
                  <a:pt x="2963" y="823"/>
                </a:lnTo>
                <a:lnTo>
                  <a:pt x="2963" y="823"/>
                </a:lnTo>
                <a:lnTo>
                  <a:pt x="2964" y="822"/>
                </a:lnTo>
                <a:lnTo>
                  <a:pt x="2964" y="822"/>
                </a:lnTo>
                <a:lnTo>
                  <a:pt x="2964" y="819"/>
                </a:lnTo>
                <a:lnTo>
                  <a:pt x="2965" y="820"/>
                </a:lnTo>
                <a:lnTo>
                  <a:pt x="2965" y="819"/>
                </a:lnTo>
                <a:lnTo>
                  <a:pt x="2965" y="818"/>
                </a:lnTo>
                <a:lnTo>
                  <a:pt x="2966" y="816"/>
                </a:lnTo>
                <a:lnTo>
                  <a:pt x="2966" y="814"/>
                </a:lnTo>
                <a:lnTo>
                  <a:pt x="2968" y="812"/>
                </a:lnTo>
                <a:lnTo>
                  <a:pt x="2968" y="813"/>
                </a:lnTo>
                <a:lnTo>
                  <a:pt x="2968" y="813"/>
                </a:lnTo>
                <a:lnTo>
                  <a:pt x="2969" y="812"/>
                </a:lnTo>
                <a:lnTo>
                  <a:pt x="2969" y="812"/>
                </a:lnTo>
                <a:lnTo>
                  <a:pt x="2969" y="813"/>
                </a:lnTo>
                <a:lnTo>
                  <a:pt x="2970" y="813"/>
                </a:lnTo>
                <a:lnTo>
                  <a:pt x="2970" y="815"/>
                </a:lnTo>
                <a:lnTo>
                  <a:pt x="2970" y="818"/>
                </a:lnTo>
                <a:lnTo>
                  <a:pt x="2971" y="819"/>
                </a:lnTo>
                <a:lnTo>
                  <a:pt x="2971" y="820"/>
                </a:lnTo>
                <a:lnTo>
                  <a:pt x="2972" y="822"/>
                </a:lnTo>
                <a:lnTo>
                  <a:pt x="2972" y="825"/>
                </a:lnTo>
                <a:lnTo>
                  <a:pt x="2972" y="824"/>
                </a:lnTo>
                <a:lnTo>
                  <a:pt x="2973" y="824"/>
                </a:lnTo>
                <a:lnTo>
                  <a:pt x="2973" y="824"/>
                </a:lnTo>
                <a:lnTo>
                  <a:pt x="2973" y="822"/>
                </a:lnTo>
                <a:lnTo>
                  <a:pt x="2974" y="819"/>
                </a:lnTo>
                <a:lnTo>
                  <a:pt x="2974" y="816"/>
                </a:lnTo>
                <a:lnTo>
                  <a:pt x="2974" y="815"/>
                </a:lnTo>
                <a:lnTo>
                  <a:pt x="2975" y="814"/>
                </a:lnTo>
                <a:lnTo>
                  <a:pt x="2975" y="813"/>
                </a:lnTo>
                <a:lnTo>
                  <a:pt x="2977" y="814"/>
                </a:lnTo>
                <a:lnTo>
                  <a:pt x="2977" y="813"/>
                </a:lnTo>
                <a:lnTo>
                  <a:pt x="2977" y="812"/>
                </a:lnTo>
                <a:lnTo>
                  <a:pt x="2978" y="811"/>
                </a:lnTo>
                <a:lnTo>
                  <a:pt x="2978" y="813"/>
                </a:lnTo>
                <a:lnTo>
                  <a:pt x="2978" y="812"/>
                </a:lnTo>
                <a:lnTo>
                  <a:pt x="2979" y="816"/>
                </a:lnTo>
                <a:lnTo>
                  <a:pt x="2979" y="816"/>
                </a:lnTo>
                <a:lnTo>
                  <a:pt x="2979" y="818"/>
                </a:lnTo>
                <a:lnTo>
                  <a:pt x="2980" y="816"/>
                </a:lnTo>
                <a:lnTo>
                  <a:pt x="2980" y="816"/>
                </a:lnTo>
                <a:lnTo>
                  <a:pt x="2981" y="816"/>
                </a:lnTo>
                <a:lnTo>
                  <a:pt x="2981" y="818"/>
                </a:lnTo>
                <a:lnTo>
                  <a:pt x="2981" y="818"/>
                </a:lnTo>
                <a:lnTo>
                  <a:pt x="2982" y="818"/>
                </a:lnTo>
                <a:lnTo>
                  <a:pt x="2982" y="816"/>
                </a:lnTo>
                <a:lnTo>
                  <a:pt x="2982" y="816"/>
                </a:lnTo>
                <a:lnTo>
                  <a:pt x="2983" y="815"/>
                </a:lnTo>
                <a:lnTo>
                  <a:pt x="2983" y="813"/>
                </a:lnTo>
                <a:lnTo>
                  <a:pt x="2983" y="812"/>
                </a:lnTo>
                <a:lnTo>
                  <a:pt x="2984" y="813"/>
                </a:lnTo>
                <a:lnTo>
                  <a:pt x="2984" y="814"/>
                </a:lnTo>
                <a:lnTo>
                  <a:pt x="2986" y="813"/>
                </a:lnTo>
                <a:lnTo>
                  <a:pt x="2986" y="814"/>
                </a:lnTo>
                <a:lnTo>
                  <a:pt x="2986" y="814"/>
                </a:lnTo>
                <a:lnTo>
                  <a:pt x="2987" y="816"/>
                </a:lnTo>
                <a:lnTo>
                  <a:pt x="2987" y="815"/>
                </a:lnTo>
                <a:lnTo>
                  <a:pt x="2987" y="816"/>
                </a:lnTo>
                <a:lnTo>
                  <a:pt x="2988" y="818"/>
                </a:lnTo>
                <a:lnTo>
                  <a:pt x="2988" y="819"/>
                </a:lnTo>
                <a:lnTo>
                  <a:pt x="2988" y="819"/>
                </a:lnTo>
                <a:lnTo>
                  <a:pt x="2989" y="818"/>
                </a:lnTo>
                <a:lnTo>
                  <a:pt x="2989" y="814"/>
                </a:lnTo>
                <a:lnTo>
                  <a:pt x="2990" y="814"/>
                </a:lnTo>
                <a:lnTo>
                  <a:pt x="2990" y="814"/>
                </a:lnTo>
                <a:lnTo>
                  <a:pt x="2990" y="816"/>
                </a:lnTo>
                <a:lnTo>
                  <a:pt x="2991" y="815"/>
                </a:lnTo>
                <a:lnTo>
                  <a:pt x="2991" y="818"/>
                </a:lnTo>
                <a:lnTo>
                  <a:pt x="2991" y="819"/>
                </a:lnTo>
                <a:lnTo>
                  <a:pt x="2992" y="819"/>
                </a:lnTo>
                <a:lnTo>
                  <a:pt x="2992" y="821"/>
                </a:lnTo>
                <a:lnTo>
                  <a:pt x="2992" y="823"/>
                </a:lnTo>
                <a:lnTo>
                  <a:pt x="2993" y="823"/>
                </a:lnTo>
                <a:lnTo>
                  <a:pt x="2993" y="822"/>
                </a:lnTo>
                <a:lnTo>
                  <a:pt x="2995" y="821"/>
                </a:lnTo>
                <a:lnTo>
                  <a:pt x="2995" y="820"/>
                </a:lnTo>
                <a:lnTo>
                  <a:pt x="2995" y="819"/>
                </a:lnTo>
                <a:lnTo>
                  <a:pt x="2996" y="819"/>
                </a:lnTo>
                <a:lnTo>
                  <a:pt x="2996" y="818"/>
                </a:lnTo>
                <a:lnTo>
                  <a:pt x="2996" y="816"/>
                </a:lnTo>
                <a:lnTo>
                  <a:pt x="2997" y="816"/>
                </a:lnTo>
                <a:lnTo>
                  <a:pt x="2997" y="816"/>
                </a:lnTo>
                <a:lnTo>
                  <a:pt x="2997" y="815"/>
                </a:lnTo>
                <a:lnTo>
                  <a:pt x="2998" y="816"/>
                </a:lnTo>
                <a:lnTo>
                  <a:pt x="2998" y="819"/>
                </a:lnTo>
                <a:lnTo>
                  <a:pt x="2999" y="818"/>
                </a:lnTo>
                <a:lnTo>
                  <a:pt x="2999" y="816"/>
                </a:lnTo>
                <a:lnTo>
                  <a:pt x="2999" y="815"/>
                </a:lnTo>
                <a:lnTo>
                  <a:pt x="3000" y="816"/>
                </a:lnTo>
                <a:lnTo>
                  <a:pt x="3000" y="816"/>
                </a:lnTo>
                <a:lnTo>
                  <a:pt x="3000" y="815"/>
                </a:lnTo>
                <a:lnTo>
                  <a:pt x="3001" y="813"/>
                </a:lnTo>
                <a:lnTo>
                  <a:pt x="3001" y="814"/>
                </a:lnTo>
                <a:lnTo>
                  <a:pt x="3001" y="813"/>
                </a:lnTo>
                <a:lnTo>
                  <a:pt x="3002" y="812"/>
                </a:lnTo>
                <a:lnTo>
                  <a:pt x="3002" y="812"/>
                </a:lnTo>
                <a:lnTo>
                  <a:pt x="3004" y="814"/>
                </a:lnTo>
                <a:lnTo>
                  <a:pt x="3004" y="812"/>
                </a:lnTo>
                <a:lnTo>
                  <a:pt x="3004" y="813"/>
                </a:lnTo>
                <a:lnTo>
                  <a:pt x="3005" y="815"/>
                </a:lnTo>
                <a:lnTo>
                  <a:pt x="3005" y="816"/>
                </a:lnTo>
                <a:lnTo>
                  <a:pt x="3005" y="815"/>
                </a:lnTo>
                <a:lnTo>
                  <a:pt x="3006" y="818"/>
                </a:lnTo>
                <a:lnTo>
                  <a:pt x="3006" y="819"/>
                </a:lnTo>
                <a:lnTo>
                  <a:pt x="3006" y="819"/>
                </a:lnTo>
                <a:lnTo>
                  <a:pt x="3007" y="820"/>
                </a:lnTo>
                <a:lnTo>
                  <a:pt x="3007" y="820"/>
                </a:lnTo>
                <a:lnTo>
                  <a:pt x="3008" y="821"/>
                </a:lnTo>
                <a:lnTo>
                  <a:pt x="3008" y="822"/>
                </a:lnTo>
                <a:lnTo>
                  <a:pt x="3008" y="822"/>
                </a:lnTo>
                <a:lnTo>
                  <a:pt x="3009" y="822"/>
                </a:lnTo>
                <a:lnTo>
                  <a:pt x="3009" y="822"/>
                </a:lnTo>
                <a:lnTo>
                  <a:pt x="3009" y="822"/>
                </a:lnTo>
                <a:lnTo>
                  <a:pt x="3010" y="818"/>
                </a:lnTo>
                <a:lnTo>
                  <a:pt x="3010" y="818"/>
                </a:lnTo>
                <a:lnTo>
                  <a:pt x="3011" y="816"/>
                </a:lnTo>
                <a:lnTo>
                  <a:pt x="3011" y="815"/>
                </a:lnTo>
                <a:lnTo>
                  <a:pt x="3011" y="815"/>
                </a:lnTo>
                <a:lnTo>
                  <a:pt x="3013" y="814"/>
                </a:lnTo>
                <a:lnTo>
                  <a:pt x="3013" y="812"/>
                </a:lnTo>
                <a:lnTo>
                  <a:pt x="3013" y="812"/>
                </a:lnTo>
                <a:lnTo>
                  <a:pt x="3014" y="814"/>
                </a:lnTo>
                <a:lnTo>
                  <a:pt x="3014" y="815"/>
                </a:lnTo>
                <a:lnTo>
                  <a:pt x="3014" y="816"/>
                </a:lnTo>
                <a:lnTo>
                  <a:pt x="3015" y="818"/>
                </a:lnTo>
                <a:lnTo>
                  <a:pt x="3015" y="818"/>
                </a:lnTo>
                <a:lnTo>
                  <a:pt x="3016" y="818"/>
                </a:lnTo>
                <a:lnTo>
                  <a:pt x="3016" y="818"/>
                </a:lnTo>
                <a:lnTo>
                  <a:pt x="3016" y="818"/>
                </a:lnTo>
                <a:lnTo>
                  <a:pt x="3017" y="816"/>
                </a:lnTo>
                <a:lnTo>
                  <a:pt x="3017" y="815"/>
                </a:lnTo>
                <a:lnTo>
                  <a:pt x="3017" y="815"/>
                </a:lnTo>
                <a:lnTo>
                  <a:pt x="3018" y="815"/>
                </a:lnTo>
                <a:lnTo>
                  <a:pt x="3018" y="815"/>
                </a:lnTo>
                <a:lnTo>
                  <a:pt x="3018" y="815"/>
                </a:lnTo>
                <a:lnTo>
                  <a:pt x="3019" y="815"/>
                </a:lnTo>
                <a:lnTo>
                  <a:pt x="3019" y="815"/>
                </a:lnTo>
                <a:lnTo>
                  <a:pt x="3020" y="814"/>
                </a:lnTo>
                <a:lnTo>
                  <a:pt x="3020" y="815"/>
                </a:lnTo>
                <a:lnTo>
                  <a:pt x="3020" y="816"/>
                </a:lnTo>
                <a:lnTo>
                  <a:pt x="3022" y="816"/>
                </a:lnTo>
                <a:lnTo>
                  <a:pt x="3022" y="816"/>
                </a:lnTo>
                <a:lnTo>
                  <a:pt x="3022" y="816"/>
                </a:lnTo>
                <a:lnTo>
                  <a:pt x="3023" y="818"/>
                </a:lnTo>
                <a:lnTo>
                  <a:pt x="3023" y="816"/>
                </a:lnTo>
                <a:lnTo>
                  <a:pt x="3023" y="818"/>
                </a:lnTo>
                <a:lnTo>
                  <a:pt x="3024" y="815"/>
                </a:lnTo>
                <a:lnTo>
                  <a:pt x="3024" y="816"/>
                </a:lnTo>
                <a:lnTo>
                  <a:pt x="3025" y="815"/>
                </a:lnTo>
                <a:lnTo>
                  <a:pt x="3025" y="813"/>
                </a:lnTo>
                <a:lnTo>
                  <a:pt x="3025" y="812"/>
                </a:lnTo>
                <a:lnTo>
                  <a:pt x="3026" y="814"/>
                </a:lnTo>
                <a:lnTo>
                  <a:pt x="3026" y="813"/>
                </a:lnTo>
                <a:lnTo>
                  <a:pt x="3026" y="814"/>
                </a:lnTo>
                <a:lnTo>
                  <a:pt x="3027" y="814"/>
                </a:lnTo>
                <a:lnTo>
                  <a:pt x="3027" y="814"/>
                </a:lnTo>
                <a:lnTo>
                  <a:pt x="3027" y="815"/>
                </a:lnTo>
                <a:lnTo>
                  <a:pt x="3028" y="816"/>
                </a:lnTo>
                <a:lnTo>
                  <a:pt x="3028" y="816"/>
                </a:lnTo>
                <a:lnTo>
                  <a:pt x="3029" y="815"/>
                </a:lnTo>
                <a:lnTo>
                  <a:pt x="3029" y="815"/>
                </a:lnTo>
                <a:lnTo>
                  <a:pt x="3029" y="816"/>
                </a:lnTo>
                <a:lnTo>
                  <a:pt x="3031" y="816"/>
                </a:lnTo>
                <a:lnTo>
                  <a:pt x="3031" y="815"/>
                </a:lnTo>
                <a:lnTo>
                  <a:pt x="3031" y="814"/>
                </a:lnTo>
                <a:lnTo>
                  <a:pt x="3032" y="812"/>
                </a:lnTo>
                <a:lnTo>
                  <a:pt x="3032" y="812"/>
                </a:lnTo>
                <a:lnTo>
                  <a:pt x="3032" y="809"/>
                </a:lnTo>
                <a:lnTo>
                  <a:pt x="3033" y="807"/>
                </a:lnTo>
                <a:lnTo>
                  <a:pt x="3033" y="806"/>
                </a:lnTo>
                <a:lnTo>
                  <a:pt x="3034" y="803"/>
                </a:lnTo>
                <a:lnTo>
                  <a:pt x="3034" y="803"/>
                </a:lnTo>
                <a:lnTo>
                  <a:pt x="3034" y="804"/>
                </a:lnTo>
                <a:lnTo>
                  <a:pt x="3035" y="804"/>
                </a:lnTo>
                <a:lnTo>
                  <a:pt x="3035" y="805"/>
                </a:lnTo>
                <a:lnTo>
                  <a:pt x="3035" y="804"/>
                </a:lnTo>
                <a:lnTo>
                  <a:pt x="3036" y="806"/>
                </a:lnTo>
                <a:lnTo>
                  <a:pt x="3036" y="805"/>
                </a:lnTo>
                <a:lnTo>
                  <a:pt x="3036" y="805"/>
                </a:lnTo>
                <a:lnTo>
                  <a:pt x="3037" y="807"/>
                </a:lnTo>
                <a:lnTo>
                  <a:pt x="3037" y="807"/>
                </a:lnTo>
                <a:lnTo>
                  <a:pt x="3038" y="810"/>
                </a:lnTo>
                <a:lnTo>
                  <a:pt x="3038" y="811"/>
                </a:lnTo>
                <a:lnTo>
                  <a:pt x="3038" y="813"/>
                </a:lnTo>
                <a:lnTo>
                  <a:pt x="3040" y="813"/>
                </a:lnTo>
                <a:lnTo>
                  <a:pt x="3040" y="814"/>
                </a:lnTo>
                <a:lnTo>
                  <a:pt x="3040" y="815"/>
                </a:lnTo>
                <a:lnTo>
                  <a:pt x="3041" y="816"/>
                </a:lnTo>
                <a:lnTo>
                  <a:pt x="3041" y="818"/>
                </a:lnTo>
                <a:lnTo>
                  <a:pt x="3041" y="818"/>
                </a:lnTo>
                <a:lnTo>
                  <a:pt x="3042" y="820"/>
                </a:lnTo>
                <a:lnTo>
                  <a:pt x="3042" y="820"/>
                </a:lnTo>
                <a:lnTo>
                  <a:pt x="3043" y="820"/>
                </a:lnTo>
                <a:lnTo>
                  <a:pt x="3043" y="819"/>
                </a:lnTo>
                <a:lnTo>
                  <a:pt x="3043" y="818"/>
                </a:lnTo>
                <a:lnTo>
                  <a:pt x="3044" y="816"/>
                </a:lnTo>
                <a:lnTo>
                  <a:pt x="3044" y="816"/>
                </a:lnTo>
                <a:lnTo>
                  <a:pt x="3044" y="816"/>
                </a:lnTo>
                <a:lnTo>
                  <a:pt x="3045" y="819"/>
                </a:lnTo>
                <a:lnTo>
                  <a:pt x="3045" y="819"/>
                </a:lnTo>
                <a:lnTo>
                  <a:pt x="3045" y="815"/>
                </a:lnTo>
                <a:lnTo>
                  <a:pt x="3046" y="816"/>
                </a:lnTo>
                <a:lnTo>
                  <a:pt x="3046" y="814"/>
                </a:lnTo>
                <a:lnTo>
                  <a:pt x="3047" y="814"/>
                </a:lnTo>
                <a:lnTo>
                  <a:pt x="3047" y="816"/>
                </a:lnTo>
                <a:lnTo>
                  <a:pt x="3047" y="815"/>
                </a:lnTo>
                <a:lnTo>
                  <a:pt x="3049" y="816"/>
                </a:lnTo>
                <a:lnTo>
                  <a:pt x="3049" y="815"/>
                </a:lnTo>
                <a:lnTo>
                  <a:pt x="3049" y="813"/>
                </a:lnTo>
                <a:lnTo>
                  <a:pt x="3050" y="813"/>
                </a:lnTo>
                <a:lnTo>
                  <a:pt x="3050" y="812"/>
                </a:lnTo>
                <a:lnTo>
                  <a:pt x="3050" y="811"/>
                </a:lnTo>
                <a:lnTo>
                  <a:pt x="3051" y="809"/>
                </a:lnTo>
                <a:lnTo>
                  <a:pt x="3051" y="810"/>
                </a:lnTo>
                <a:lnTo>
                  <a:pt x="3052" y="810"/>
                </a:lnTo>
                <a:lnTo>
                  <a:pt x="3052" y="812"/>
                </a:lnTo>
                <a:lnTo>
                  <a:pt x="3052" y="811"/>
                </a:lnTo>
                <a:lnTo>
                  <a:pt x="3053" y="812"/>
                </a:lnTo>
                <a:lnTo>
                  <a:pt x="3053" y="814"/>
                </a:lnTo>
                <a:lnTo>
                  <a:pt x="3053" y="814"/>
                </a:lnTo>
                <a:lnTo>
                  <a:pt x="3054" y="814"/>
                </a:lnTo>
                <a:lnTo>
                  <a:pt x="3054" y="815"/>
                </a:lnTo>
                <a:lnTo>
                  <a:pt x="3055" y="812"/>
                </a:lnTo>
                <a:lnTo>
                  <a:pt x="3055" y="812"/>
                </a:lnTo>
                <a:lnTo>
                  <a:pt x="3055" y="811"/>
                </a:lnTo>
                <a:lnTo>
                  <a:pt x="3056" y="809"/>
                </a:lnTo>
                <a:lnTo>
                  <a:pt x="3056" y="807"/>
                </a:lnTo>
                <a:lnTo>
                  <a:pt x="3056" y="807"/>
                </a:lnTo>
                <a:lnTo>
                  <a:pt x="3058" y="809"/>
                </a:lnTo>
                <a:lnTo>
                  <a:pt x="3058" y="810"/>
                </a:lnTo>
                <a:lnTo>
                  <a:pt x="3058" y="810"/>
                </a:lnTo>
                <a:lnTo>
                  <a:pt x="3059" y="810"/>
                </a:lnTo>
                <a:lnTo>
                  <a:pt x="3059" y="811"/>
                </a:lnTo>
                <a:lnTo>
                  <a:pt x="3060" y="810"/>
                </a:lnTo>
                <a:lnTo>
                  <a:pt x="3060" y="810"/>
                </a:lnTo>
                <a:lnTo>
                  <a:pt x="3060" y="809"/>
                </a:lnTo>
                <a:lnTo>
                  <a:pt x="3061" y="810"/>
                </a:lnTo>
                <a:lnTo>
                  <a:pt x="3061" y="810"/>
                </a:lnTo>
                <a:lnTo>
                  <a:pt x="3061" y="809"/>
                </a:lnTo>
                <a:lnTo>
                  <a:pt x="3062" y="809"/>
                </a:lnTo>
                <a:lnTo>
                  <a:pt x="3062" y="810"/>
                </a:lnTo>
                <a:lnTo>
                  <a:pt x="3062" y="809"/>
                </a:lnTo>
                <a:lnTo>
                  <a:pt x="3063" y="811"/>
                </a:lnTo>
                <a:lnTo>
                  <a:pt x="3063" y="810"/>
                </a:lnTo>
                <a:lnTo>
                  <a:pt x="3064" y="810"/>
                </a:lnTo>
                <a:lnTo>
                  <a:pt x="3064" y="809"/>
                </a:lnTo>
                <a:lnTo>
                  <a:pt x="3064" y="809"/>
                </a:lnTo>
                <a:lnTo>
                  <a:pt x="3065" y="807"/>
                </a:lnTo>
                <a:lnTo>
                  <a:pt x="3065" y="807"/>
                </a:lnTo>
                <a:lnTo>
                  <a:pt x="3065" y="809"/>
                </a:lnTo>
                <a:lnTo>
                  <a:pt x="3067" y="810"/>
                </a:lnTo>
                <a:lnTo>
                  <a:pt x="3067" y="810"/>
                </a:lnTo>
                <a:lnTo>
                  <a:pt x="3067" y="809"/>
                </a:lnTo>
                <a:lnTo>
                  <a:pt x="3068" y="807"/>
                </a:lnTo>
                <a:lnTo>
                  <a:pt x="3068" y="810"/>
                </a:lnTo>
                <a:lnTo>
                  <a:pt x="3069" y="809"/>
                </a:lnTo>
                <a:lnTo>
                  <a:pt x="3069" y="810"/>
                </a:lnTo>
                <a:lnTo>
                  <a:pt x="3069" y="807"/>
                </a:lnTo>
                <a:lnTo>
                  <a:pt x="3070" y="806"/>
                </a:lnTo>
                <a:lnTo>
                  <a:pt x="3070" y="807"/>
                </a:lnTo>
                <a:lnTo>
                  <a:pt x="3070" y="807"/>
                </a:lnTo>
                <a:lnTo>
                  <a:pt x="3071" y="807"/>
                </a:lnTo>
                <a:lnTo>
                  <a:pt x="3071" y="807"/>
                </a:lnTo>
                <a:lnTo>
                  <a:pt x="3071" y="809"/>
                </a:lnTo>
                <a:lnTo>
                  <a:pt x="3072" y="809"/>
                </a:lnTo>
                <a:lnTo>
                  <a:pt x="3072" y="809"/>
                </a:lnTo>
                <a:lnTo>
                  <a:pt x="3073" y="811"/>
                </a:lnTo>
                <a:lnTo>
                  <a:pt x="3073" y="811"/>
                </a:lnTo>
                <a:lnTo>
                  <a:pt x="3073" y="811"/>
                </a:lnTo>
                <a:lnTo>
                  <a:pt x="3074" y="811"/>
                </a:lnTo>
                <a:lnTo>
                  <a:pt x="3074" y="813"/>
                </a:lnTo>
                <a:lnTo>
                  <a:pt x="3074" y="815"/>
                </a:lnTo>
                <a:lnTo>
                  <a:pt x="3076" y="816"/>
                </a:lnTo>
                <a:lnTo>
                  <a:pt x="3076" y="815"/>
                </a:lnTo>
                <a:lnTo>
                  <a:pt x="3076" y="816"/>
                </a:lnTo>
                <a:lnTo>
                  <a:pt x="3077" y="814"/>
                </a:lnTo>
                <a:lnTo>
                  <a:pt x="3077" y="813"/>
                </a:lnTo>
                <a:lnTo>
                  <a:pt x="3078" y="812"/>
                </a:lnTo>
                <a:lnTo>
                  <a:pt x="3078" y="814"/>
                </a:lnTo>
                <a:lnTo>
                  <a:pt x="3078" y="814"/>
                </a:lnTo>
                <a:lnTo>
                  <a:pt x="3079" y="815"/>
                </a:lnTo>
                <a:lnTo>
                  <a:pt x="3079" y="816"/>
                </a:lnTo>
                <a:lnTo>
                  <a:pt x="3079" y="816"/>
                </a:lnTo>
                <a:lnTo>
                  <a:pt x="3080" y="816"/>
                </a:lnTo>
                <a:lnTo>
                  <a:pt x="3080" y="816"/>
                </a:lnTo>
                <a:lnTo>
                  <a:pt x="3080" y="814"/>
                </a:lnTo>
                <a:lnTo>
                  <a:pt x="3081" y="811"/>
                </a:lnTo>
                <a:lnTo>
                  <a:pt x="3081" y="811"/>
                </a:lnTo>
                <a:lnTo>
                  <a:pt x="3082" y="812"/>
                </a:lnTo>
                <a:lnTo>
                  <a:pt x="3082" y="811"/>
                </a:lnTo>
                <a:lnTo>
                  <a:pt x="3082" y="813"/>
                </a:lnTo>
                <a:lnTo>
                  <a:pt x="3083" y="811"/>
                </a:lnTo>
                <a:lnTo>
                  <a:pt x="3083" y="812"/>
                </a:lnTo>
                <a:lnTo>
                  <a:pt x="3083" y="813"/>
                </a:lnTo>
                <a:lnTo>
                  <a:pt x="3085" y="814"/>
                </a:lnTo>
                <a:lnTo>
                  <a:pt x="3085" y="814"/>
                </a:lnTo>
                <a:lnTo>
                  <a:pt x="3085" y="814"/>
                </a:lnTo>
                <a:lnTo>
                  <a:pt x="3086" y="812"/>
                </a:lnTo>
                <a:lnTo>
                  <a:pt x="3086" y="811"/>
                </a:lnTo>
                <a:lnTo>
                  <a:pt x="3087" y="812"/>
                </a:lnTo>
                <a:lnTo>
                  <a:pt x="3087" y="812"/>
                </a:lnTo>
                <a:lnTo>
                  <a:pt x="3087" y="816"/>
                </a:lnTo>
                <a:lnTo>
                  <a:pt x="3088" y="816"/>
                </a:lnTo>
                <a:lnTo>
                  <a:pt x="3088" y="816"/>
                </a:lnTo>
                <a:lnTo>
                  <a:pt x="3088" y="816"/>
                </a:lnTo>
                <a:lnTo>
                  <a:pt x="3089" y="815"/>
                </a:lnTo>
                <a:lnTo>
                  <a:pt x="3089" y="814"/>
                </a:lnTo>
                <a:lnTo>
                  <a:pt x="3089" y="816"/>
                </a:lnTo>
                <a:lnTo>
                  <a:pt x="3090" y="816"/>
                </a:lnTo>
                <a:lnTo>
                  <a:pt x="3090" y="819"/>
                </a:lnTo>
                <a:lnTo>
                  <a:pt x="3091" y="819"/>
                </a:lnTo>
                <a:lnTo>
                  <a:pt x="3091" y="818"/>
                </a:lnTo>
                <a:lnTo>
                  <a:pt x="3091" y="818"/>
                </a:lnTo>
                <a:lnTo>
                  <a:pt x="3092" y="816"/>
                </a:lnTo>
                <a:lnTo>
                  <a:pt x="3092" y="815"/>
                </a:lnTo>
                <a:lnTo>
                  <a:pt x="3092" y="812"/>
                </a:lnTo>
                <a:lnTo>
                  <a:pt x="3094" y="811"/>
                </a:lnTo>
                <a:lnTo>
                  <a:pt x="3094" y="812"/>
                </a:lnTo>
                <a:lnTo>
                  <a:pt x="3094" y="810"/>
                </a:lnTo>
                <a:lnTo>
                  <a:pt x="3095" y="810"/>
                </a:lnTo>
                <a:lnTo>
                  <a:pt x="3095" y="806"/>
                </a:lnTo>
                <a:lnTo>
                  <a:pt x="3096" y="807"/>
                </a:lnTo>
                <a:lnTo>
                  <a:pt x="3096" y="807"/>
                </a:lnTo>
                <a:lnTo>
                  <a:pt x="3096" y="807"/>
                </a:lnTo>
                <a:lnTo>
                  <a:pt x="3097" y="810"/>
                </a:lnTo>
                <a:lnTo>
                  <a:pt x="3097" y="813"/>
                </a:lnTo>
                <a:lnTo>
                  <a:pt x="3097" y="813"/>
                </a:lnTo>
                <a:lnTo>
                  <a:pt x="3098" y="814"/>
                </a:lnTo>
                <a:lnTo>
                  <a:pt x="3098" y="814"/>
                </a:lnTo>
                <a:lnTo>
                  <a:pt x="3099" y="814"/>
                </a:lnTo>
                <a:lnTo>
                  <a:pt x="3099" y="814"/>
                </a:lnTo>
                <a:lnTo>
                  <a:pt x="3099" y="815"/>
                </a:lnTo>
                <a:lnTo>
                  <a:pt x="3100" y="815"/>
                </a:lnTo>
                <a:lnTo>
                  <a:pt x="3100" y="815"/>
                </a:lnTo>
                <a:lnTo>
                  <a:pt x="3100" y="816"/>
                </a:lnTo>
                <a:lnTo>
                  <a:pt x="3101" y="815"/>
                </a:lnTo>
                <a:lnTo>
                  <a:pt x="3101" y="814"/>
                </a:lnTo>
                <a:lnTo>
                  <a:pt x="3101" y="812"/>
                </a:lnTo>
                <a:lnTo>
                  <a:pt x="3103" y="811"/>
                </a:lnTo>
                <a:lnTo>
                  <a:pt x="3103" y="812"/>
                </a:lnTo>
                <a:lnTo>
                  <a:pt x="3104" y="813"/>
                </a:lnTo>
                <a:lnTo>
                  <a:pt x="3104" y="812"/>
                </a:lnTo>
                <a:lnTo>
                  <a:pt x="3104" y="812"/>
                </a:lnTo>
                <a:lnTo>
                  <a:pt x="3105" y="813"/>
                </a:lnTo>
                <a:lnTo>
                  <a:pt x="3105" y="814"/>
                </a:lnTo>
                <a:lnTo>
                  <a:pt x="3105" y="814"/>
                </a:lnTo>
                <a:lnTo>
                  <a:pt x="3106" y="815"/>
                </a:lnTo>
                <a:lnTo>
                  <a:pt x="3106" y="816"/>
                </a:lnTo>
                <a:lnTo>
                  <a:pt x="3106" y="815"/>
                </a:lnTo>
                <a:lnTo>
                  <a:pt x="3107" y="816"/>
                </a:lnTo>
                <a:lnTo>
                  <a:pt x="3107" y="818"/>
                </a:lnTo>
                <a:lnTo>
                  <a:pt x="3108" y="820"/>
                </a:lnTo>
                <a:lnTo>
                  <a:pt x="3108" y="819"/>
                </a:lnTo>
                <a:lnTo>
                  <a:pt x="3108" y="819"/>
                </a:lnTo>
                <a:lnTo>
                  <a:pt x="3109" y="818"/>
                </a:lnTo>
                <a:lnTo>
                  <a:pt x="3109" y="816"/>
                </a:lnTo>
                <a:lnTo>
                  <a:pt x="3109" y="818"/>
                </a:lnTo>
                <a:lnTo>
                  <a:pt x="3110" y="816"/>
                </a:lnTo>
                <a:lnTo>
                  <a:pt x="3110" y="818"/>
                </a:lnTo>
                <a:lnTo>
                  <a:pt x="3110" y="818"/>
                </a:lnTo>
                <a:lnTo>
                  <a:pt x="3112" y="816"/>
                </a:lnTo>
                <a:lnTo>
                  <a:pt x="3112" y="816"/>
                </a:lnTo>
                <a:lnTo>
                  <a:pt x="3113" y="815"/>
                </a:lnTo>
                <a:lnTo>
                  <a:pt x="3113" y="816"/>
                </a:lnTo>
                <a:lnTo>
                  <a:pt x="3113" y="815"/>
                </a:lnTo>
                <a:lnTo>
                  <a:pt x="3114" y="815"/>
                </a:lnTo>
                <a:lnTo>
                  <a:pt x="3114" y="815"/>
                </a:lnTo>
                <a:lnTo>
                  <a:pt x="3114" y="814"/>
                </a:lnTo>
                <a:lnTo>
                  <a:pt x="3115" y="814"/>
                </a:lnTo>
                <a:lnTo>
                  <a:pt x="3115" y="815"/>
                </a:lnTo>
                <a:lnTo>
                  <a:pt x="3115" y="815"/>
                </a:lnTo>
                <a:lnTo>
                  <a:pt x="3116" y="816"/>
                </a:lnTo>
                <a:lnTo>
                  <a:pt x="3116" y="815"/>
                </a:lnTo>
                <a:lnTo>
                  <a:pt x="3117" y="813"/>
                </a:lnTo>
                <a:lnTo>
                  <a:pt x="3117" y="812"/>
                </a:lnTo>
                <a:lnTo>
                  <a:pt x="3117" y="812"/>
                </a:lnTo>
                <a:lnTo>
                  <a:pt x="3118" y="812"/>
                </a:lnTo>
                <a:lnTo>
                  <a:pt x="3118" y="811"/>
                </a:lnTo>
                <a:lnTo>
                  <a:pt x="3118" y="811"/>
                </a:lnTo>
                <a:lnTo>
                  <a:pt x="3119" y="811"/>
                </a:lnTo>
                <a:lnTo>
                  <a:pt x="3119" y="812"/>
                </a:lnTo>
                <a:lnTo>
                  <a:pt x="3119" y="814"/>
                </a:lnTo>
                <a:lnTo>
                  <a:pt x="3120" y="812"/>
                </a:lnTo>
                <a:lnTo>
                  <a:pt x="3120" y="814"/>
                </a:lnTo>
                <a:lnTo>
                  <a:pt x="3122" y="815"/>
                </a:lnTo>
                <a:lnTo>
                  <a:pt x="3122" y="816"/>
                </a:lnTo>
                <a:lnTo>
                  <a:pt x="3122" y="816"/>
                </a:lnTo>
                <a:lnTo>
                  <a:pt x="3123" y="816"/>
                </a:lnTo>
                <a:lnTo>
                  <a:pt x="3123" y="816"/>
                </a:lnTo>
                <a:lnTo>
                  <a:pt x="3123" y="816"/>
                </a:lnTo>
                <a:lnTo>
                  <a:pt x="3124" y="819"/>
                </a:lnTo>
                <a:lnTo>
                  <a:pt x="3124" y="819"/>
                </a:lnTo>
                <a:lnTo>
                  <a:pt x="3124" y="819"/>
                </a:lnTo>
                <a:lnTo>
                  <a:pt x="3125" y="819"/>
                </a:lnTo>
                <a:lnTo>
                  <a:pt x="3125" y="819"/>
                </a:lnTo>
                <a:lnTo>
                  <a:pt x="3126" y="819"/>
                </a:lnTo>
                <a:lnTo>
                  <a:pt x="3126" y="816"/>
                </a:lnTo>
                <a:lnTo>
                  <a:pt x="3126" y="815"/>
                </a:lnTo>
                <a:lnTo>
                  <a:pt x="3127" y="815"/>
                </a:lnTo>
                <a:lnTo>
                  <a:pt x="3127" y="815"/>
                </a:lnTo>
                <a:lnTo>
                  <a:pt x="3127" y="815"/>
                </a:lnTo>
                <a:lnTo>
                  <a:pt x="3128" y="815"/>
                </a:lnTo>
                <a:lnTo>
                  <a:pt x="3128" y="814"/>
                </a:lnTo>
                <a:lnTo>
                  <a:pt x="3128" y="816"/>
                </a:lnTo>
                <a:lnTo>
                  <a:pt x="3129" y="816"/>
                </a:lnTo>
                <a:lnTo>
                  <a:pt x="3129" y="815"/>
                </a:lnTo>
                <a:lnTo>
                  <a:pt x="3131" y="815"/>
                </a:lnTo>
                <a:lnTo>
                  <a:pt x="3131" y="811"/>
                </a:lnTo>
                <a:lnTo>
                  <a:pt x="3131" y="810"/>
                </a:lnTo>
                <a:lnTo>
                  <a:pt x="3132" y="809"/>
                </a:lnTo>
                <a:lnTo>
                  <a:pt x="3132" y="809"/>
                </a:lnTo>
                <a:lnTo>
                  <a:pt x="3132" y="809"/>
                </a:lnTo>
                <a:lnTo>
                  <a:pt x="3133" y="807"/>
                </a:lnTo>
                <a:lnTo>
                  <a:pt x="3133" y="807"/>
                </a:lnTo>
                <a:lnTo>
                  <a:pt x="3133" y="807"/>
                </a:lnTo>
                <a:lnTo>
                  <a:pt x="3134" y="810"/>
                </a:lnTo>
                <a:lnTo>
                  <a:pt x="3134" y="810"/>
                </a:lnTo>
                <a:lnTo>
                  <a:pt x="3135" y="810"/>
                </a:lnTo>
                <a:lnTo>
                  <a:pt x="3135" y="811"/>
                </a:lnTo>
                <a:lnTo>
                  <a:pt x="3135" y="812"/>
                </a:lnTo>
                <a:lnTo>
                  <a:pt x="3136" y="815"/>
                </a:lnTo>
                <a:lnTo>
                  <a:pt x="3136" y="814"/>
                </a:lnTo>
                <a:lnTo>
                  <a:pt x="3136" y="813"/>
                </a:lnTo>
                <a:lnTo>
                  <a:pt x="3137" y="812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8120063" y="3387725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8120063" y="3387725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18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0"/>
          <p:cNvSpPr>
            <a:spLocks/>
          </p:cNvSpPr>
          <p:nvPr/>
        </p:nvSpPr>
        <p:spPr bwMode="auto">
          <a:xfrm>
            <a:off x="1616075" y="3394075"/>
            <a:ext cx="5326063" cy="1109662"/>
          </a:xfrm>
          <a:custGeom>
            <a:avLst/>
            <a:gdLst>
              <a:gd name="T0" fmla="*/ 51 w 3355"/>
              <a:gd name="T1" fmla="*/ 17 h 699"/>
              <a:gd name="T2" fmla="*/ 103 w 3355"/>
              <a:gd name="T3" fmla="*/ 20 h 699"/>
              <a:gd name="T4" fmla="*/ 156 w 3355"/>
              <a:gd name="T5" fmla="*/ 21 h 699"/>
              <a:gd name="T6" fmla="*/ 209 w 3355"/>
              <a:gd name="T7" fmla="*/ 17 h 699"/>
              <a:gd name="T8" fmla="*/ 260 w 3355"/>
              <a:gd name="T9" fmla="*/ 37 h 699"/>
              <a:gd name="T10" fmla="*/ 313 w 3355"/>
              <a:gd name="T11" fmla="*/ 54 h 699"/>
              <a:gd name="T12" fmla="*/ 366 w 3355"/>
              <a:gd name="T13" fmla="*/ 30 h 699"/>
              <a:gd name="T14" fmla="*/ 418 w 3355"/>
              <a:gd name="T15" fmla="*/ 31 h 699"/>
              <a:gd name="T16" fmla="*/ 471 w 3355"/>
              <a:gd name="T17" fmla="*/ 19 h 699"/>
              <a:gd name="T18" fmla="*/ 524 w 3355"/>
              <a:gd name="T19" fmla="*/ 28 h 699"/>
              <a:gd name="T20" fmla="*/ 575 w 3355"/>
              <a:gd name="T21" fmla="*/ 25 h 699"/>
              <a:gd name="T22" fmla="*/ 628 w 3355"/>
              <a:gd name="T23" fmla="*/ 27 h 699"/>
              <a:gd name="T24" fmla="*/ 681 w 3355"/>
              <a:gd name="T25" fmla="*/ 17 h 699"/>
              <a:gd name="T26" fmla="*/ 733 w 3355"/>
              <a:gd name="T27" fmla="*/ 21 h 699"/>
              <a:gd name="T28" fmla="*/ 786 w 3355"/>
              <a:gd name="T29" fmla="*/ 25 h 699"/>
              <a:gd name="T30" fmla="*/ 838 w 3355"/>
              <a:gd name="T31" fmla="*/ 67 h 699"/>
              <a:gd name="T32" fmla="*/ 890 w 3355"/>
              <a:gd name="T33" fmla="*/ 261 h 699"/>
              <a:gd name="T34" fmla="*/ 943 w 3355"/>
              <a:gd name="T35" fmla="*/ 336 h 699"/>
              <a:gd name="T36" fmla="*/ 996 w 3355"/>
              <a:gd name="T37" fmla="*/ 357 h 699"/>
              <a:gd name="T38" fmla="*/ 1048 w 3355"/>
              <a:gd name="T39" fmla="*/ 358 h 699"/>
              <a:gd name="T40" fmla="*/ 1100 w 3355"/>
              <a:gd name="T41" fmla="*/ 340 h 699"/>
              <a:gd name="T42" fmla="*/ 1153 w 3355"/>
              <a:gd name="T43" fmla="*/ 334 h 699"/>
              <a:gd name="T44" fmla="*/ 1205 w 3355"/>
              <a:gd name="T45" fmla="*/ 321 h 699"/>
              <a:gd name="T46" fmla="*/ 1258 w 3355"/>
              <a:gd name="T47" fmla="*/ 324 h 699"/>
              <a:gd name="T48" fmla="*/ 1311 w 3355"/>
              <a:gd name="T49" fmla="*/ 324 h 699"/>
              <a:gd name="T50" fmla="*/ 1363 w 3355"/>
              <a:gd name="T51" fmla="*/ 322 h 699"/>
              <a:gd name="T52" fmla="*/ 1415 w 3355"/>
              <a:gd name="T53" fmla="*/ 322 h 699"/>
              <a:gd name="T54" fmla="*/ 1468 w 3355"/>
              <a:gd name="T55" fmla="*/ 320 h 699"/>
              <a:gd name="T56" fmla="*/ 1520 w 3355"/>
              <a:gd name="T57" fmla="*/ 308 h 699"/>
              <a:gd name="T58" fmla="*/ 1573 w 3355"/>
              <a:gd name="T59" fmla="*/ 317 h 699"/>
              <a:gd name="T60" fmla="*/ 1625 w 3355"/>
              <a:gd name="T61" fmla="*/ 318 h 699"/>
              <a:gd name="T62" fmla="*/ 1677 w 3355"/>
              <a:gd name="T63" fmla="*/ 402 h 699"/>
              <a:gd name="T64" fmla="*/ 1730 w 3355"/>
              <a:gd name="T65" fmla="*/ 445 h 699"/>
              <a:gd name="T66" fmla="*/ 1782 w 3355"/>
              <a:gd name="T67" fmla="*/ 403 h 699"/>
              <a:gd name="T68" fmla="*/ 1835 w 3355"/>
              <a:gd name="T69" fmla="*/ 381 h 699"/>
              <a:gd name="T70" fmla="*/ 1888 w 3355"/>
              <a:gd name="T71" fmla="*/ 362 h 699"/>
              <a:gd name="T72" fmla="*/ 1939 w 3355"/>
              <a:gd name="T73" fmla="*/ 344 h 699"/>
              <a:gd name="T74" fmla="*/ 1992 w 3355"/>
              <a:gd name="T75" fmla="*/ 343 h 699"/>
              <a:gd name="T76" fmla="*/ 2045 w 3355"/>
              <a:gd name="T77" fmla="*/ 358 h 699"/>
              <a:gd name="T78" fmla="*/ 2097 w 3355"/>
              <a:gd name="T79" fmla="*/ 355 h 699"/>
              <a:gd name="T80" fmla="*/ 2150 w 3355"/>
              <a:gd name="T81" fmla="*/ 355 h 699"/>
              <a:gd name="T82" fmla="*/ 2203 w 3355"/>
              <a:gd name="T83" fmla="*/ 354 h 699"/>
              <a:gd name="T84" fmla="*/ 2254 w 3355"/>
              <a:gd name="T85" fmla="*/ 347 h 699"/>
              <a:gd name="T86" fmla="*/ 2307 w 3355"/>
              <a:gd name="T87" fmla="*/ 355 h 699"/>
              <a:gd name="T88" fmla="*/ 2360 w 3355"/>
              <a:gd name="T89" fmla="*/ 351 h 699"/>
              <a:gd name="T90" fmla="*/ 2412 w 3355"/>
              <a:gd name="T91" fmla="*/ 348 h 699"/>
              <a:gd name="T92" fmla="*/ 2465 w 3355"/>
              <a:gd name="T93" fmla="*/ 351 h 699"/>
              <a:gd name="T94" fmla="*/ 2517 w 3355"/>
              <a:gd name="T95" fmla="*/ 338 h 699"/>
              <a:gd name="T96" fmla="*/ 2569 w 3355"/>
              <a:gd name="T97" fmla="*/ 340 h 699"/>
              <a:gd name="T98" fmla="*/ 2622 w 3355"/>
              <a:gd name="T99" fmla="*/ 342 h 699"/>
              <a:gd name="T100" fmla="*/ 2675 w 3355"/>
              <a:gd name="T101" fmla="*/ 333 h 699"/>
              <a:gd name="T102" fmla="*/ 2727 w 3355"/>
              <a:gd name="T103" fmla="*/ 339 h 699"/>
              <a:gd name="T104" fmla="*/ 2779 w 3355"/>
              <a:gd name="T105" fmla="*/ 339 h 699"/>
              <a:gd name="T106" fmla="*/ 2832 w 3355"/>
              <a:gd name="T107" fmla="*/ 330 h 699"/>
              <a:gd name="T108" fmla="*/ 2884 w 3355"/>
              <a:gd name="T109" fmla="*/ 312 h 699"/>
              <a:gd name="T110" fmla="*/ 2937 w 3355"/>
              <a:gd name="T111" fmla="*/ 135 h 699"/>
              <a:gd name="T112" fmla="*/ 2990 w 3355"/>
              <a:gd name="T113" fmla="*/ 42 h 699"/>
              <a:gd name="T114" fmla="*/ 3041 w 3355"/>
              <a:gd name="T115" fmla="*/ 18 h 699"/>
              <a:gd name="T116" fmla="*/ 3094 w 3355"/>
              <a:gd name="T117" fmla="*/ 6 h 699"/>
              <a:gd name="T118" fmla="*/ 3146 w 3355"/>
              <a:gd name="T119" fmla="*/ 17 h 699"/>
              <a:gd name="T120" fmla="*/ 3199 w 3355"/>
              <a:gd name="T121" fmla="*/ 31 h 699"/>
              <a:gd name="T122" fmla="*/ 3252 w 3355"/>
              <a:gd name="T123" fmla="*/ 45 h 699"/>
              <a:gd name="T124" fmla="*/ 3303 w 3355"/>
              <a:gd name="T125" fmla="*/ 40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55" h="699">
                <a:moveTo>
                  <a:pt x="0" y="22"/>
                </a:moveTo>
                <a:lnTo>
                  <a:pt x="0" y="25"/>
                </a:lnTo>
                <a:lnTo>
                  <a:pt x="0" y="25"/>
                </a:lnTo>
                <a:lnTo>
                  <a:pt x="1" y="25"/>
                </a:lnTo>
                <a:lnTo>
                  <a:pt x="1" y="22"/>
                </a:lnTo>
                <a:lnTo>
                  <a:pt x="1" y="24"/>
                </a:lnTo>
                <a:lnTo>
                  <a:pt x="2" y="22"/>
                </a:lnTo>
                <a:lnTo>
                  <a:pt x="2" y="22"/>
                </a:lnTo>
                <a:lnTo>
                  <a:pt x="2" y="21"/>
                </a:lnTo>
                <a:lnTo>
                  <a:pt x="3" y="21"/>
                </a:lnTo>
                <a:lnTo>
                  <a:pt x="3" y="25"/>
                </a:lnTo>
                <a:lnTo>
                  <a:pt x="4" y="26"/>
                </a:lnTo>
                <a:lnTo>
                  <a:pt x="4" y="26"/>
                </a:lnTo>
                <a:lnTo>
                  <a:pt x="4" y="27"/>
                </a:lnTo>
                <a:lnTo>
                  <a:pt x="5" y="27"/>
                </a:lnTo>
                <a:lnTo>
                  <a:pt x="5" y="28"/>
                </a:lnTo>
                <a:lnTo>
                  <a:pt x="5" y="27"/>
                </a:lnTo>
                <a:lnTo>
                  <a:pt x="6" y="27"/>
                </a:lnTo>
                <a:lnTo>
                  <a:pt x="6" y="24"/>
                </a:lnTo>
                <a:lnTo>
                  <a:pt x="6" y="22"/>
                </a:lnTo>
                <a:lnTo>
                  <a:pt x="7" y="22"/>
                </a:lnTo>
                <a:lnTo>
                  <a:pt x="7" y="22"/>
                </a:lnTo>
                <a:lnTo>
                  <a:pt x="9" y="24"/>
                </a:lnTo>
                <a:lnTo>
                  <a:pt x="9" y="19"/>
                </a:lnTo>
                <a:lnTo>
                  <a:pt x="9" y="17"/>
                </a:lnTo>
                <a:lnTo>
                  <a:pt x="10" y="16"/>
                </a:lnTo>
                <a:lnTo>
                  <a:pt x="10" y="15"/>
                </a:lnTo>
                <a:lnTo>
                  <a:pt x="10" y="15"/>
                </a:lnTo>
                <a:lnTo>
                  <a:pt x="11" y="15"/>
                </a:lnTo>
                <a:lnTo>
                  <a:pt x="11" y="17"/>
                </a:lnTo>
                <a:lnTo>
                  <a:pt x="11" y="15"/>
                </a:lnTo>
                <a:lnTo>
                  <a:pt x="12" y="17"/>
                </a:lnTo>
                <a:lnTo>
                  <a:pt x="12" y="20"/>
                </a:lnTo>
                <a:lnTo>
                  <a:pt x="13" y="21"/>
                </a:lnTo>
                <a:lnTo>
                  <a:pt x="13" y="21"/>
                </a:lnTo>
                <a:lnTo>
                  <a:pt x="13" y="21"/>
                </a:lnTo>
                <a:lnTo>
                  <a:pt x="14" y="20"/>
                </a:lnTo>
                <a:lnTo>
                  <a:pt x="14" y="18"/>
                </a:lnTo>
                <a:lnTo>
                  <a:pt x="14" y="17"/>
                </a:lnTo>
                <a:lnTo>
                  <a:pt x="15" y="18"/>
                </a:lnTo>
                <a:lnTo>
                  <a:pt x="15" y="17"/>
                </a:lnTo>
                <a:lnTo>
                  <a:pt x="15" y="17"/>
                </a:lnTo>
                <a:lnTo>
                  <a:pt x="16" y="20"/>
                </a:lnTo>
                <a:lnTo>
                  <a:pt x="16" y="19"/>
                </a:lnTo>
                <a:lnTo>
                  <a:pt x="18" y="21"/>
                </a:lnTo>
                <a:lnTo>
                  <a:pt x="18" y="20"/>
                </a:lnTo>
                <a:lnTo>
                  <a:pt x="18" y="21"/>
                </a:lnTo>
                <a:lnTo>
                  <a:pt x="19" y="22"/>
                </a:lnTo>
                <a:lnTo>
                  <a:pt x="19" y="22"/>
                </a:lnTo>
                <a:lnTo>
                  <a:pt x="19" y="21"/>
                </a:lnTo>
                <a:lnTo>
                  <a:pt x="20" y="22"/>
                </a:lnTo>
                <a:lnTo>
                  <a:pt x="20" y="25"/>
                </a:lnTo>
                <a:lnTo>
                  <a:pt x="20" y="22"/>
                </a:lnTo>
                <a:lnTo>
                  <a:pt x="21" y="24"/>
                </a:lnTo>
                <a:lnTo>
                  <a:pt x="21" y="24"/>
                </a:lnTo>
                <a:lnTo>
                  <a:pt x="22" y="22"/>
                </a:lnTo>
                <a:lnTo>
                  <a:pt x="22" y="22"/>
                </a:lnTo>
                <a:lnTo>
                  <a:pt x="22" y="22"/>
                </a:lnTo>
                <a:lnTo>
                  <a:pt x="23" y="21"/>
                </a:lnTo>
                <a:lnTo>
                  <a:pt x="23" y="19"/>
                </a:lnTo>
                <a:lnTo>
                  <a:pt x="23" y="18"/>
                </a:lnTo>
                <a:lnTo>
                  <a:pt x="24" y="18"/>
                </a:lnTo>
                <a:lnTo>
                  <a:pt x="24" y="14"/>
                </a:lnTo>
                <a:lnTo>
                  <a:pt x="24" y="12"/>
                </a:lnTo>
                <a:lnTo>
                  <a:pt x="25" y="12"/>
                </a:lnTo>
                <a:lnTo>
                  <a:pt x="25" y="12"/>
                </a:lnTo>
                <a:lnTo>
                  <a:pt x="27" y="14"/>
                </a:lnTo>
                <a:lnTo>
                  <a:pt x="27" y="14"/>
                </a:lnTo>
                <a:lnTo>
                  <a:pt x="27" y="14"/>
                </a:lnTo>
                <a:lnTo>
                  <a:pt x="28" y="17"/>
                </a:lnTo>
                <a:lnTo>
                  <a:pt x="28" y="17"/>
                </a:lnTo>
                <a:lnTo>
                  <a:pt x="28" y="18"/>
                </a:lnTo>
                <a:lnTo>
                  <a:pt x="29" y="19"/>
                </a:lnTo>
                <a:lnTo>
                  <a:pt x="29" y="20"/>
                </a:lnTo>
                <a:lnTo>
                  <a:pt x="29" y="20"/>
                </a:lnTo>
                <a:lnTo>
                  <a:pt x="30" y="19"/>
                </a:lnTo>
                <a:lnTo>
                  <a:pt x="30" y="18"/>
                </a:lnTo>
                <a:lnTo>
                  <a:pt x="31" y="15"/>
                </a:lnTo>
                <a:lnTo>
                  <a:pt x="31" y="12"/>
                </a:lnTo>
                <a:lnTo>
                  <a:pt x="31" y="10"/>
                </a:lnTo>
                <a:lnTo>
                  <a:pt x="32" y="10"/>
                </a:lnTo>
                <a:lnTo>
                  <a:pt x="32" y="11"/>
                </a:lnTo>
                <a:lnTo>
                  <a:pt x="32" y="12"/>
                </a:lnTo>
                <a:lnTo>
                  <a:pt x="33" y="14"/>
                </a:lnTo>
                <a:lnTo>
                  <a:pt x="33" y="15"/>
                </a:lnTo>
                <a:lnTo>
                  <a:pt x="33" y="15"/>
                </a:lnTo>
                <a:lnTo>
                  <a:pt x="34" y="16"/>
                </a:lnTo>
                <a:lnTo>
                  <a:pt x="34" y="17"/>
                </a:lnTo>
                <a:lnTo>
                  <a:pt x="36" y="16"/>
                </a:lnTo>
                <a:lnTo>
                  <a:pt x="36" y="17"/>
                </a:lnTo>
                <a:lnTo>
                  <a:pt x="36" y="15"/>
                </a:lnTo>
                <a:lnTo>
                  <a:pt x="37" y="16"/>
                </a:lnTo>
                <a:lnTo>
                  <a:pt x="37" y="12"/>
                </a:lnTo>
                <a:lnTo>
                  <a:pt x="37" y="12"/>
                </a:lnTo>
                <a:lnTo>
                  <a:pt x="38" y="11"/>
                </a:lnTo>
                <a:lnTo>
                  <a:pt x="38" y="11"/>
                </a:lnTo>
                <a:lnTo>
                  <a:pt x="38" y="11"/>
                </a:lnTo>
                <a:lnTo>
                  <a:pt x="39" y="11"/>
                </a:lnTo>
                <a:lnTo>
                  <a:pt x="39" y="11"/>
                </a:lnTo>
                <a:lnTo>
                  <a:pt x="40" y="12"/>
                </a:lnTo>
                <a:lnTo>
                  <a:pt x="40" y="15"/>
                </a:lnTo>
                <a:lnTo>
                  <a:pt x="40" y="14"/>
                </a:lnTo>
                <a:lnTo>
                  <a:pt x="41" y="15"/>
                </a:lnTo>
                <a:lnTo>
                  <a:pt x="41" y="15"/>
                </a:lnTo>
                <a:lnTo>
                  <a:pt x="41" y="12"/>
                </a:lnTo>
                <a:lnTo>
                  <a:pt x="42" y="12"/>
                </a:lnTo>
                <a:lnTo>
                  <a:pt x="42" y="11"/>
                </a:lnTo>
                <a:lnTo>
                  <a:pt x="43" y="12"/>
                </a:lnTo>
                <a:lnTo>
                  <a:pt x="43" y="11"/>
                </a:lnTo>
                <a:lnTo>
                  <a:pt x="43" y="11"/>
                </a:lnTo>
                <a:lnTo>
                  <a:pt x="45" y="12"/>
                </a:lnTo>
                <a:lnTo>
                  <a:pt x="45" y="9"/>
                </a:lnTo>
                <a:lnTo>
                  <a:pt x="45" y="8"/>
                </a:lnTo>
                <a:lnTo>
                  <a:pt x="46" y="9"/>
                </a:lnTo>
                <a:lnTo>
                  <a:pt x="46" y="10"/>
                </a:lnTo>
                <a:lnTo>
                  <a:pt x="46" y="12"/>
                </a:lnTo>
                <a:lnTo>
                  <a:pt x="47" y="14"/>
                </a:lnTo>
                <a:lnTo>
                  <a:pt x="47" y="15"/>
                </a:lnTo>
                <a:lnTo>
                  <a:pt x="48" y="14"/>
                </a:lnTo>
                <a:lnTo>
                  <a:pt x="48" y="15"/>
                </a:lnTo>
                <a:lnTo>
                  <a:pt x="48" y="18"/>
                </a:lnTo>
                <a:lnTo>
                  <a:pt x="49" y="17"/>
                </a:lnTo>
                <a:lnTo>
                  <a:pt x="49" y="17"/>
                </a:lnTo>
                <a:lnTo>
                  <a:pt x="49" y="17"/>
                </a:lnTo>
                <a:lnTo>
                  <a:pt x="50" y="17"/>
                </a:lnTo>
                <a:lnTo>
                  <a:pt x="50" y="17"/>
                </a:lnTo>
                <a:lnTo>
                  <a:pt x="50" y="18"/>
                </a:lnTo>
                <a:lnTo>
                  <a:pt x="51" y="17"/>
                </a:lnTo>
                <a:lnTo>
                  <a:pt x="51" y="16"/>
                </a:lnTo>
                <a:lnTo>
                  <a:pt x="52" y="17"/>
                </a:lnTo>
                <a:lnTo>
                  <a:pt x="52" y="17"/>
                </a:lnTo>
                <a:lnTo>
                  <a:pt x="52" y="18"/>
                </a:lnTo>
                <a:lnTo>
                  <a:pt x="54" y="16"/>
                </a:lnTo>
                <a:lnTo>
                  <a:pt x="54" y="15"/>
                </a:lnTo>
                <a:lnTo>
                  <a:pt x="54" y="15"/>
                </a:lnTo>
                <a:lnTo>
                  <a:pt x="55" y="14"/>
                </a:lnTo>
                <a:lnTo>
                  <a:pt x="55" y="15"/>
                </a:lnTo>
                <a:lnTo>
                  <a:pt x="55" y="15"/>
                </a:lnTo>
                <a:lnTo>
                  <a:pt x="56" y="16"/>
                </a:lnTo>
                <a:lnTo>
                  <a:pt x="56" y="18"/>
                </a:lnTo>
                <a:lnTo>
                  <a:pt x="57" y="20"/>
                </a:lnTo>
                <a:lnTo>
                  <a:pt x="57" y="21"/>
                </a:lnTo>
                <a:lnTo>
                  <a:pt x="57" y="21"/>
                </a:lnTo>
                <a:lnTo>
                  <a:pt x="58" y="24"/>
                </a:lnTo>
                <a:lnTo>
                  <a:pt x="58" y="21"/>
                </a:lnTo>
                <a:lnTo>
                  <a:pt x="58" y="19"/>
                </a:lnTo>
                <a:lnTo>
                  <a:pt x="59" y="18"/>
                </a:lnTo>
                <a:lnTo>
                  <a:pt x="59" y="17"/>
                </a:lnTo>
                <a:lnTo>
                  <a:pt x="59" y="16"/>
                </a:lnTo>
                <a:lnTo>
                  <a:pt x="60" y="15"/>
                </a:lnTo>
                <a:lnTo>
                  <a:pt x="60" y="17"/>
                </a:lnTo>
                <a:lnTo>
                  <a:pt x="61" y="16"/>
                </a:lnTo>
                <a:lnTo>
                  <a:pt x="61" y="16"/>
                </a:lnTo>
                <a:lnTo>
                  <a:pt x="61" y="15"/>
                </a:lnTo>
                <a:lnTo>
                  <a:pt x="63" y="15"/>
                </a:lnTo>
                <a:lnTo>
                  <a:pt x="63" y="15"/>
                </a:lnTo>
                <a:lnTo>
                  <a:pt x="63" y="15"/>
                </a:lnTo>
                <a:lnTo>
                  <a:pt x="64" y="16"/>
                </a:lnTo>
                <a:lnTo>
                  <a:pt x="64" y="17"/>
                </a:lnTo>
                <a:lnTo>
                  <a:pt x="64" y="17"/>
                </a:lnTo>
                <a:lnTo>
                  <a:pt x="65" y="19"/>
                </a:lnTo>
                <a:lnTo>
                  <a:pt x="65" y="21"/>
                </a:lnTo>
                <a:lnTo>
                  <a:pt x="66" y="24"/>
                </a:lnTo>
                <a:lnTo>
                  <a:pt x="66" y="24"/>
                </a:lnTo>
                <a:lnTo>
                  <a:pt x="66" y="25"/>
                </a:lnTo>
                <a:lnTo>
                  <a:pt x="67" y="25"/>
                </a:lnTo>
                <a:lnTo>
                  <a:pt x="67" y="21"/>
                </a:lnTo>
                <a:lnTo>
                  <a:pt x="67" y="20"/>
                </a:lnTo>
                <a:lnTo>
                  <a:pt x="68" y="20"/>
                </a:lnTo>
                <a:lnTo>
                  <a:pt x="68" y="20"/>
                </a:lnTo>
                <a:lnTo>
                  <a:pt x="68" y="20"/>
                </a:lnTo>
                <a:lnTo>
                  <a:pt x="69" y="18"/>
                </a:lnTo>
                <a:lnTo>
                  <a:pt x="69" y="17"/>
                </a:lnTo>
                <a:lnTo>
                  <a:pt x="70" y="15"/>
                </a:lnTo>
                <a:lnTo>
                  <a:pt x="70" y="11"/>
                </a:lnTo>
                <a:lnTo>
                  <a:pt x="70" y="9"/>
                </a:lnTo>
                <a:lnTo>
                  <a:pt x="72" y="11"/>
                </a:lnTo>
                <a:lnTo>
                  <a:pt x="72" y="11"/>
                </a:lnTo>
                <a:lnTo>
                  <a:pt x="72" y="14"/>
                </a:lnTo>
                <a:lnTo>
                  <a:pt x="73" y="15"/>
                </a:lnTo>
                <a:lnTo>
                  <a:pt x="73" y="15"/>
                </a:lnTo>
                <a:lnTo>
                  <a:pt x="73" y="16"/>
                </a:lnTo>
                <a:lnTo>
                  <a:pt x="74" y="17"/>
                </a:lnTo>
                <a:lnTo>
                  <a:pt x="74" y="17"/>
                </a:lnTo>
                <a:lnTo>
                  <a:pt x="75" y="18"/>
                </a:lnTo>
                <a:lnTo>
                  <a:pt x="75" y="18"/>
                </a:lnTo>
                <a:lnTo>
                  <a:pt x="75" y="20"/>
                </a:lnTo>
                <a:lnTo>
                  <a:pt x="76" y="19"/>
                </a:lnTo>
                <a:lnTo>
                  <a:pt x="76" y="21"/>
                </a:lnTo>
                <a:lnTo>
                  <a:pt x="76" y="21"/>
                </a:lnTo>
                <a:lnTo>
                  <a:pt x="77" y="21"/>
                </a:lnTo>
                <a:lnTo>
                  <a:pt x="77" y="20"/>
                </a:lnTo>
                <a:lnTo>
                  <a:pt x="77" y="19"/>
                </a:lnTo>
                <a:lnTo>
                  <a:pt x="78" y="18"/>
                </a:lnTo>
                <a:lnTo>
                  <a:pt x="78" y="18"/>
                </a:lnTo>
                <a:lnTo>
                  <a:pt x="79" y="18"/>
                </a:lnTo>
                <a:lnTo>
                  <a:pt x="79" y="18"/>
                </a:lnTo>
                <a:lnTo>
                  <a:pt x="79" y="19"/>
                </a:lnTo>
                <a:lnTo>
                  <a:pt x="81" y="21"/>
                </a:lnTo>
                <a:lnTo>
                  <a:pt x="81" y="21"/>
                </a:lnTo>
                <a:lnTo>
                  <a:pt x="81" y="21"/>
                </a:lnTo>
                <a:lnTo>
                  <a:pt x="82" y="20"/>
                </a:lnTo>
                <a:lnTo>
                  <a:pt x="82" y="21"/>
                </a:lnTo>
                <a:lnTo>
                  <a:pt x="82" y="22"/>
                </a:lnTo>
                <a:lnTo>
                  <a:pt x="83" y="22"/>
                </a:lnTo>
                <a:lnTo>
                  <a:pt x="83" y="25"/>
                </a:lnTo>
                <a:lnTo>
                  <a:pt x="84" y="25"/>
                </a:lnTo>
                <a:lnTo>
                  <a:pt x="84" y="25"/>
                </a:lnTo>
                <a:lnTo>
                  <a:pt x="84" y="22"/>
                </a:lnTo>
                <a:lnTo>
                  <a:pt x="85" y="22"/>
                </a:lnTo>
                <a:lnTo>
                  <a:pt x="85" y="22"/>
                </a:lnTo>
                <a:lnTo>
                  <a:pt x="85" y="24"/>
                </a:lnTo>
                <a:lnTo>
                  <a:pt x="86" y="22"/>
                </a:lnTo>
                <a:lnTo>
                  <a:pt x="86" y="22"/>
                </a:lnTo>
                <a:lnTo>
                  <a:pt x="87" y="22"/>
                </a:lnTo>
                <a:lnTo>
                  <a:pt x="87" y="22"/>
                </a:lnTo>
                <a:lnTo>
                  <a:pt x="87" y="21"/>
                </a:lnTo>
                <a:lnTo>
                  <a:pt x="88" y="25"/>
                </a:lnTo>
                <a:lnTo>
                  <a:pt x="88" y="22"/>
                </a:lnTo>
                <a:lnTo>
                  <a:pt x="88" y="22"/>
                </a:lnTo>
                <a:lnTo>
                  <a:pt x="90" y="22"/>
                </a:lnTo>
                <a:lnTo>
                  <a:pt x="90" y="21"/>
                </a:lnTo>
                <a:lnTo>
                  <a:pt x="90" y="21"/>
                </a:lnTo>
                <a:lnTo>
                  <a:pt x="91" y="20"/>
                </a:lnTo>
                <a:lnTo>
                  <a:pt x="91" y="20"/>
                </a:lnTo>
                <a:lnTo>
                  <a:pt x="92" y="21"/>
                </a:lnTo>
                <a:lnTo>
                  <a:pt x="92" y="21"/>
                </a:lnTo>
                <a:lnTo>
                  <a:pt x="92" y="21"/>
                </a:lnTo>
                <a:lnTo>
                  <a:pt x="93" y="20"/>
                </a:lnTo>
                <a:lnTo>
                  <a:pt x="93" y="22"/>
                </a:lnTo>
                <a:lnTo>
                  <a:pt x="93" y="22"/>
                </a:lnTo>
                <a:lnTo>
                  <a:pt x="94" y="26"/>
                </a:lnTo>
                <a:lnTo>
                  <a:pt x="94" y="27"/>
                </a:lnTo>
                <a:lnTo>
                  <a:pt x="94" y="25"/>
                </a:lnTo>
                <a:lnTo>
                  <a:pt x="95" y="22"/>
                </a:lnTo>
                <a:lnTo>
                  <a:pt x="95" y="24"/>
                </a:lnTo>
                <a:lnTo>
                  <a:pt x="96" y="25"/>
                </a:lnTo>
                <a:lnTo>
                  <a:pt x="96" y="24"/>
                </a:lnTo>
                <a:lnTo>
                  <a:pt x="96" y="22"/>
                </a:lnTo>
                <a:lnTo>
                  <a:pt x="97" y="22"/>
                </a:lnTo>
                <a:lnTo>
                  <a:pt x="97" y="25"/>
                </a:lnTo>
                <a:lnTo>
                  <a:pt x="97" y="25"/>
                </a:lnTo>
                <a:lnTo>
                  <a:pt x="99" y="25"/>
                </a:lnTo>
                <a:lnTo>
                  <a:pt x="99" y="21"/>
                </a:lnTo>
                <a:lnTo>
                  <a:pt x="99" y="22"/>
                </a:lnTo>
                <a:lnTo>
                  <a:pt x="100" y="22"/>
                </a:lnTo>
                <a:lnTo>
                  <a:pt x="100" y="22"/>
                </a:lnTo>
                <a:lnTo>
                  <a:pt x="101" y="25"/>
                </a:lnTo>
                <a:lnTo>
                  <a:pt x="101" y="26"/>
                </a:lnTo>
                <a:lnTo>
                  <a:pt x="101" y="28"/>
                </a:lnTo>
                <a:lnTo>
                  <a:pt x="102" y="27"/>
                </a:lnTo>
                <a:lnTo>
                  <a:pt x="102" y="25"/>
                </a:lnTo>
                <a:lnTo>
                  <a:pt x="102" y="24"/>
                </a:lnTo>
                <a:lnTo>
                  <a:pt x="103" y="25"/>
                </a:lnTo>
                <a:lnTo>
                  <a:pt x="103" y="22"/>
                </a:lnTo>
                <a:lnTo>
                  <a:pt x="103" y="20"/>
                </a:lnTo>
                <a:lnTo>
                  <a:pt x="104" y="20"/>
                </a:lnTo>
                <a:lnTo>
                  <a:pt x="104" y="19"/>
                </a:lnTo>
                <a:lnTo>
                  <a:pt x="105" y="18"/>
                </a:lnTo>
                <a:lnTo>
                  <a:pt x="105" y="19"/>
                </a:lnTo>
                <a:lnTo>
                  <a:pt x="105" y="19"/>
                </a:lnTo>
                <a:lnTo>
                  <a:pt x="106" y="18"/>
                </a:lnTo>
                <a:lnTo>
                  <a:pt x="106" y="18"/>
                </a:lnTo>
                <a:lnTo>
                  <a:pt x="106" y="18"/>
                </a:lnTo>
                <a:lnTo>
                  <a:pt x="108" y="18"/>
                </a:lnTo>
                <a:lnTo>
                  <a:pt x="108" y="18"/>
                </a:lnTo>
                <a:lnTo>
                  <a:pt x="108" y="19"/>
                </a:lnTo>
                <a:lnTo>
                  <a:pt x="109" y="19"/>
                </a:lnTo>
                <a:lnTo>
                  <a:pt x="109" y="18"/>
                </a:lnTo>
                <a:lnTo>
                  <a:pt x="110" y="18"/>
                </a:lnTo>
                <a:lnTo>
                  <a:pt x="110" y="18"/>
                </a:lnTo>
                <a:lnTo>
                  <a:pt x="110" y="18"/>
                </a:lnTo>
                <a:lnTo>
                  <a:pt x="111" y="20"/>
                </a:lnTo>
                <a:lnTo>
                  <a:pt x="111" y="24"/>
                </a:lnTo>
                <a:lnTo>
                  <a:pt x="111" y="24"/>
                </a:lnTo>
                <a:lnTo>
                  <a:pt x="112" y="25"/>
                </a:lnTo>
                <a:lnTo>
                  <a:pt x="112" y="22"/>
                </a:lnTo>
                <a:lnTo>
                  <a:pt x="112" y="21"/>
                </a:lnTo>
                <a:lnTo>
                  <a:pt x="113" y="20"/>
                </a:lnTo>
                <a:lnTo>
                  <a:pt x="113" y="19"/>
                </a:lnTo>
                <a:lnTo>
                  <a:pt x="114" y="16"/>
                </a:lnTo>
                <a:lnTo>
                  <a:pt x="114" y="15"/>
                </a:lnTo>
                <a:lnTo>
                  <a:pt x="114" y="17"/>
                </a:lnTo>
                <a:lnTo>
                  <a:pt x="115" y="14"/>
                </a:lnTo>
                <a:lnTo>
                  <a:pt x="115" y="14"/>
                </a:lnTo>
                <a:lnTo>
                  <a:pt x="115" y="14"/>
                </a:lnTo>
                <a:lnTo>
                  <a:pt x="117" y="15"/>
                </a:lnTo>
                <a:lnTo>
                  <a:pt x="117" y="17"/>
                </a:lnTo>
                <a:lnTo>
                  <a:pt x="117" y="17"/>
                </a:lnTo>
                <a:lnTo>
                  <a:pt x="118" y="19"/>
                </a:lnTo>
                <a:lnTo>
                  <a:pt x="118" y="21"/>
                </a:lnTo>
                <a:lnTo>
                  <a:pt x="119" y="21"/>
                </a:lnTo>
                <a:lnTo>
                  <a:pt x="119" y="25"/>
                </a:lnTo>
                <a:lnTo>
                  <a:pt x="119" y="22"/>
                </a:lnTo>
                <a:lnTo>
                  <a:pt x="120" y="24"/>
                </a:lnTo>
                <a:lnTo>
                  <a:pt x="120" y="25"/>
                </a:lnTo>
                <a:lnTo>
                  <a:pt x="120" y="25"/>
                </a:lnTo>
                <a:lnTo>
                  <a:pt x="121" y="25"/>
                </a:lnTo>
                <a:lnTo>
                  <a:pt x="121" y="25"/>
                </a:lnTo>
                <a:lnTo>
                  <a:pt x="121" y="24"/>
                </a:lnTo>
                <a:lnTo>
                  <a:pt x="122" y="21"/>
                </a:lnTo>
                <a:lnTo>
                  <a:pt x="122" y="19"/>
                </a:lnTo>
                <a:lnTo>
                  <a:pt x="123" y="18"/>
                </a:lnTo>
                <a:lnTo>
                  <a:pt x="123" y="20"/>
                </a:lnTo>
                <a:lnTo>
                  <a:pt x="123" y="22"/>
                </a:lnTo>
                <a:lnTo>
                  <a:pt x="124" y="21"/>
                </a:lnTo>
                <a:lnTo>
                  <a:pt x="124" y="20"/>
                </a:lnTo>
                <a:lnTo>
                  <a:pt x="124" y="20"/>
                </a:lnTo>
                <a:lnTo>
                  <a:pt x="126" y="21"/>
                </a:lnTo>
                <a:lnTo>
                  <a:pt x="126" y="19"/>
                </a:lnTo>
                <a:lnTo>
                  <a:pt x="126" y="19"/>
                </a:lnTo>
                <a:lnTo>
                  <a:pt x="127" y="18"/>
                </a:lnTo>
                <a:lnTo>
                  <a:pt x="127" y="18"/>
                </a:lnTo>
                <a:lnTo>
                  <a:pt x="128" y="20"/>
                </a:lnTo>
                <a:lnTo>
                  <a:pt x="128" y="20"/>
                </a:lnTo>
                <a:lnTo>
                  <a:pt x="128" y="21"/>
                </a:lnTo>
                <a:lnTo>
                  <a:pt x="129" y="22"/>
                </a:lnTo>
                <a:lnTo>
                  <a:pt x="129" y="22"/>
                </a:lnTo>
                <a:lnTo>
                  <a:pt x="129" y="22"/>
                </a:lnTo>
                <a:lnTo>
                  <a:pt x="130" y="20"/>
                </a:lnTo>
                <a:lnTo>
                  <a:pt x="130" y="20"/>
                </a:lnTo>
                <a:lnTo>
                  <a:pt x="131" y="19"/>
                </a:lnTo>
                <a:lnTo>
                  <a:pt x="131" y="20"/>
                </a:lnTo>
                <a:lnTo>
                  <a:pt x="131" y="21"/>
                </a:lnTo>
                <a:lnTo>
                  <a:pt x="132" y="22"/>
                </a:lnTo>
                <a:lnTo>
                  <a:pt x="132" y="21"/>
                </a:lnTo>
                <a:lnTo>
                  <a:pt x="132" y="22"/>
                </a:lnTo>
                <a:lnTo>
                  <a:pt x="133" y="25"/>
                </a:lnTo>
                <a:lnTo>
                  <a:pt x="133" y="22"/>
                </a:lnTo>
                <a:lnTo>
                  <a:pt x="133" y="22"/>
                </a:lnTo>
                <a:lnTo>
                  <a:pt x="135" y="22"/>
                </a:lnTo>
                <a:lnTo>
                  <a:pt x="135" y="21"/>
                </a:lnTo>
                <a:lnTo>
                  <a:pt x="136" y="21"/>
                </a:lnTo>
                <a:lnTo>
                  <a:pt x="136" y="19"/>
                </a:lnTo>
                <a:lnTo>
                  <a:pt x="136" y="19"/>
                </a:lnTo>
                <a:lnTo>
                  <a:pt x="137" y="17"/>
                </a:lnTo>
                <a:lnTo>
                  <a:pt x="137" y="17"/>
                </a:lnTo>
                <a:lnTo>
                  <a:pt x="137" y="18"/>
                </a:lnTo>
                <a:lnTo>
                  <a:pt x="138" y="19"/>
                </a:lnTo>
                <a:lnTo>
                  <a:pt x="138" y="19"/>
                </a:lnTo>
                <a:lnTo>
                  <a:pt x="138" y="21"/>
                </a:lnTo>
                <a:lnTo>
                  <a:pt x="139" y="22"/>
                </a:lnTo>
                <a:lnTo>
                  <a:pt x="139" y="24"/>
                </a:lnTo>
                <a:lnTo>
                  <a:pt x="140" y="22"/>
                </a:lnTo>
                <a:lnTo>
                  <a:pt x="140" y="20"/>
                </a:lnTo>
                <a:lnTo>
                  <a:pt x="140" y="18"/>
                </a:lnTo>
                <a:lnTo>
                  <a:pt x="141" y="17"/>
                </a:lnTo>
                <a:lnTo>
                  <a:pt x="141" y="16"/>
                </a:lnTo>
                <a:lnTo>
                  <a:pt x="141" y="15"/>
                </a:lnTo>
                <a:lnTo>
                  <a:pt x="142" y="17"/>
                </a:lnTo>
                <a:lnTo>
                  <a:pt x="142" y="16"/>
                </a:lnTo>
                <a:lnTo>
                  <a:pt x="142" y="17"/>
                </a:lnTo>
                <a:lnTo>
                  <a:pt x="144" y="17"/>
                </a:lnTo>
                <a:lnTo>
                  <a:pt x="144" y="17"/>
                </a:lnTo>
                <a:lnTo>
                  <a:pt x="145" y="18"/>
                </a:lnTo>
                <a:lnTo>
                  <a:pt x="145" y="18"/>
                </a:lnTo>
                <a:lnTo>
                  <a:pt x="145" y="19"/>
                </a:lnTo>
                <a:lnTo>
                  <a:pt x="146" y="20"/>
                </a:lnTo>
                <a:lnTo>
                  <a:pt x="146" y="20"/>
                </a:lnTo>
                <a:lnTo>
                  <a:pt x="146" y="22"/>
                </a:lnTo>
                <a:lnTo>
                  <a:pt x="147" y="22"/>
                </a:lnTo>
                <a:lnTo>
                  <a:pt x="147" y="25"/>
                </a:lnTo>
                <a:lnTo>
                  <a:pt x="147" y="26"/>
                </a:lnTo>
                <a:lnTo>
                  <a:pt x="148" y="27"/>
                </a:lnTo>
                <a:lnTo>
                  <a:pt x="148" y="27"/>
                </a:lnTo>
                <a:lnTo>
                  <a:pt x="149" y="27"/>
                </a:lnTo>
                <a:lnTo>
                  <a:pt x="149" y="28"/>
                </a:lnTo>
                <a:lnTo>
                  <a:pt x="149" y="26"/>
                </a:lnTo>
                <a:lnTo>
                  <a:pt x="150" y="27"/>
                </a:lnTo>
                <a:lnTo>
                  <a:pt x="150" y="25"/>
                </a:lnTo>
                <a:lnTo>
                  <a:pt x="150" y="22"/>
                </a:lnTo>
                <a:lnTo>
                  <a:pt x="151" y="21"/>
                </a:lnTo>
                <a:lnTo>
                  <a:pt x="151" y="19"/>
                </a:lnTo>
                <a:lnTo>
                  <a:pt x="151" y="18"/>
                </a:lnTo>
                <a:lnTo>
                  <a:pt x="153" y="19"/>
                </a:lnTo>
                <a:lnTo>
                  <a:pt x="153" y="17"/>
                </a:lnTo>
                <a:lnTo>
                  <a:pt x="154" y="18"/>
                </a:lnTo>
                <a:lnTo>
                  <a:pt x="154" y="19"/>
                </a:lnTo>
                <a:lnTo>
                  <a:pt x="154" y="18"/>
                </a:lnTo>
                <a:lnTo>
                  <a:pt x="155" y="20"/>
                </a:lnTo>
                <a:lnTo>
                  <a:pt x="155" y="21"/>
                </a:lnTo>
                <a:lnTo>
                  <a:pt x="155" y="21"/>
                </a:lnTo>
                <a:lnTo>
                  <a:pt x="156" y="21"/>
                </a:lnTo>
                <a:lnTo>
                  <a:pt x="156" y="21"/>
                </a:lnTo>
                <a:lnTo>
                  <a:pt x="156" y="22"/>
                </a:lnTo>
                <a:lnTo>
                  <a:pt x="157" y="22"/>
                </a:lnTo>
                <a:lnTo>
                  <a:pt x="157" y="27"/>
                </a:lnTo>
                <a:lnTo>
                  <a:pt x="158" y="27"/>
                </a:lnTo>
                <a:lnTo>
                  <a:pt x="158" y="27"/>
                </a:lnTo>
                <a:lnTo>
                  <a:pt x="158" y="25"/>
                </a:lnTo>
                <a:lnTo>
                  <a:pt x="159" y="25"/>
                </a:lnTo>
                <a:lnTo>
                  <a:pt x="159" y="24"/>
                </a:lnTo>
                <a:lnTo>
                  <a:pt x="159" y="22"/>
                </a:lnTo>
                <a:lnTo>
                  <a:pt x="160" y="25"/>
                </a:lnTo>
                <a:lnTo>
                  <a:pt x="160" y="26"/>
                </a:lnTo>
                <a:lnTo>
                  <a:pt x="160" y="26"/>
                </a:lnTo>
                <a:lnTo>
                  <a:pt x="162" y="26"/>
                </a:lnTo>
                <a:lnTo>
                  <a:pt x="162" y="27"/>
                </a:lnTo>
                <a:lnTo>
                  <a:pt x="163" y="27"/>
                </a:lnTo>
                <a:lnTo>
                  <a:pt x="163" y="28"/>
                </a:lnTo>
                <a:lnTo>
                  <a:pt x="163" y="28"/>
                </a:lnTo>
                <a:lnTo>
                  <a:pt x="164" y="28"/>
                </a:lnTo>
                <a:lnTo>
                  <a:pt x="164" y="28"/>
                </a:lnTo>
                <a:lnTo>
                  <a:pt x="164" y="28"/>
                </a:lnTo>
                <a:lnTo>
                  <a:pt x="165" y="27"/>
                </a:lnTo>
                <a:lnTo>
                  <a:pt x="165" y="27"/>
                </a:lnTo>
                <a:lnTo>
                  <a:pt x="165" y="26"/>
                </a:lnTo>
                <a:lnTo>
                  <a:pt x="166" y="25"/>
                </a:lnTo>
                <a:lnTo>
                  <a:pt x="166" y="24"/>
                </a:lnTo>
                <a:lnTo>
                  <a:pt x="167" y="24"/>
                </a:lnTo>
                <a:lnTo>
                  <a:pt x="167" y="26"/>
                </a:lnTo>
                <a:lnTo>
                  <a:pt x="167" y="25"/>
                </a:lnTo>
                <a:lnTo>
                  <a:pt x="168" y="25"/>
                </a:lnTo>
                <a:lnTo>
                  <a:pt x="168" y="25"/>
                </a:lnTo>
                <a:lnTo>
                  <a:pt x="168" y="22"/>
                </a:lnTo>
                <a:lnTo>
                  <a:pt x="169" y="19"/>
                </a:lnTo>
                <a:lnTo>
                  <a:pt x="169" y="19"/>
                </a:lnTo>
                <a:lnTo>
                  <a:pt x="169" y="18"/>
                </a:lnTo>
                <a:lnTo>
                  <a:pt x="171" y="19"/>
                </a:lnTo>
                <a:lnTo>
                  <a:pt x="171" y="18"/>
                </a:lnTo>
                <a:lnTo>
                  <a:pt x="172" y="19"/>
                </a:lnTo>
                <a:lnTo>
                  <a:pt x="172" y="20"/>
                </a:lnTo>
                <a:lnTo>
                  <a:pt x="172" y="21"/>
                </a:lnTo>
                <a:lnTo>
                  <a:pt x="173" y="21"/>
                </a:lnTo>
                <a:lnTo>
                  <a:pt x="173" y="22"/>
                </a:lnTo>
                <a:lnTo>
                  <a:pt x="173" y="21"/>
                </a:lnTo>
                <a:lnTo>
                  <a:pt x="174" y="21"/>
                </a:lnTo>
                <a:lnTo>
                  <a:pt x="174" y="21"/>
                </a:lnTo>
                <a:lnTo>
                  <a:pt x="175" y="21"/>
                </a:lnTo>
                <a:lnTo>
                  <a:pt x="175" y="21"/>
                </a:lnTo>
                <a:lnTo>
                  <a:pt x="175" y="21"/>
                </a:lnTo>
                <a:lnTo>
                  <a:pt x="176" y="21"/>
                </a:lnTo>
                <a:lnTo>
                  <a:pt x="176" y="21"/>
                </a:lnTo>
                <a:lnTo>
                  <a:pt x="176" y="20"/>
                </a:lnTo>
                <a:lnTo>
                  <a:pt x="177" y="21"/>
                </a:lnTo>
                <a:lnTo>
                  <a:pt x="177" y="22"/>
                </a:lnTo>
                <a:lnTo>
                  <a:pt x="177" y="25"/>
                </a:lnTo>
                <a:lnTo>
                  <a:pt x="178" y="25"/>
                </a:lnTo>
                <a:lnTo>
                  <a:pt x="178" y="22"/>
                </a:lnTo>
                <a:lnTo>
                  <a:pt x="180" y="25"/>
                </a:lnTo>
                <a:lnTo>
                  <a:pt x="180" y="21"/>
                </a:lnTo>
                <a:lnTo>
                  <a:pt x="180" y="20"/>
                </a:lnTo>
                <a:lnTo>
                  <a:pt x="181" y="19"/>
                </a:lnTo>
                <a:lnTo>
                  <a:pt x="181" y="20"/>
                </a:lnTo>
                <a:lnTo>
                  <a:pt x="181" y="21"/>
                </a:lnTo>
                <a:lnTo>
                  <a:pt x="182" y="25"/>
                </a:lnTo>
                <a:lnTo>
                  <a:pt x="182" y="27"/>
                </a:lnTo>
                <a:lnTo>
                  <a:pt x="182" y="28"/>
                </a:lnTo>
                <a:lnTo>
                  <a:pt x="183" y="28"/>
                </a:lnTo>
                <a:lnTo>
                  <a:pt x="183" y="26"/>
                </a:lnTo>
                <a:lnTo>
                  <a:pt x="184" y="27"/>
                </a:lnTo>
                <a:lnTo>
                  <a:pt x="184" y="27"/>
                </a:lnTo>
                <a:lnTo>
                  <a:pt x="184" y="25"/>
                </a:lnTo>
                <a:lnTo>
                  <a:pt x="185" y="25"/>
                </a:lnTo>
                <a:lnTo>
                  <a:pt x="185" y="25"/>
                </a:lnTo>
                <a:lnTo>
                  <a:pt x="185" y="24"/>
                </a:lnTo>
                <a:lnTo>
                  <a:pt x="186" y="24"/>
                </a:lnTo>
                <a:lnTo>
                  <a:pt x="186" y="22"/>
                </a:lnTo>
                <a:lnTo>
                  <a:pt x="186" y="22"/>
                </a:lnTo>
                <a:lnTo>
                  <a:pt x="187" y="20"/>
                </a:lnTo>
                <a:lnTo>
                  <a:pt x="187" y="21"/>
                </a:lnTo>
                <a:lnTo>
                  <a:pt x="189" y="19"/>
                </a:lnTo>
                <a:lnTo>
                  <a:pt x="189" y="18"/>
                </a:lnTo>
                <a:lnTo>
                  <a:pt x="189" y="15"/>
                </a:lnTo>
                <a:lnTo>
                  <a:pt x="190" y="15"/>
                </a:lnTo>
                <a:lnTo>
                  <a:pt x="190" y="17"/>
                </a:lnTo>
                <a:lnTo>
                  <a:pt x="190" y="18"/>
                </a:lnTo>
                <a:lnTo>
                  <a:pt x="191" y="15"/>
                </a:lnTo>
                <a:lnTo>
                  <a:pt x="191" y="15"/>
                </a:lnTo>
                <a:lnTo>
                  <a:pt x="191" y="15"/>
                </a:lnTo>
                <a:lnTo>
                  <a:pt x="192" y="17"/>
                </a:lnTo>
                <a:lnTo>
                  <a:pt x="192" y="18"/>
                </a:lnTo>
                <a:lnTo>
                  <a:pt x="193" y="17"/>
                </a:lnTo>
                <a:lnTo>
                  <a:pt x="193" y="19"/>
                </a:lnTo>
                <a:lnTo>
                  <a:pt x="193" y="20"/>
                </a:lnTo>
                <a:lnTo>
                  <a:pt x="194" y="19"/>
                </a:lnTo>
                <a:lnTo>
                  <a:pt x="194" y="20"/>
                </a:lnTo>
                <a:lnTo>
                  <a:pt x="194" y="19"/>
                </a:lnTo>
                <a:lnTo>
                  <a:pt x="195" y="20"/>
                </a:lnTo>
                <a:lnTo>
                  <a:pt x="195" y="20"/>
                </a:lnTo>
                <a:lnTo>
                  <a:pt x="195" y="20"/>
                </a:lnTo>
                <a:lnTo>
                  <a:pt x="196" y="20"/>
                </a:lnTo>
                <a:lnTo>
                  <a:pt x="196" y="20"/>
                </a:lnTo>
                <a:lnTo>
                  <a:pt x="198" y="21"/>
                </a:lnTo>
                <a:lnTo>
                  <a:pt x="198" y="22"/>
                </a:lnTo>
                <a:lnTo>
                  <a:pt x="198" y="20"/>
                </a:lnTo>
                <a:lnTo>
                  <a:pt x="199" y="20"/>
                </a:lnTo>
                <a:lnTo>
                  <a:pt x="199" y="21"/>
                </a:lnTo>
                <a:lnTo>
                  <a:pt x="199" y="22"/>
                </a:lnTo>
                <a:lnTo>
                  <a:pt x="200" y="22"/>
                </a:lnTo>
                <a:lnTo>
                  <a:pt x="200" y="20"/>
                </a:lnTo>
                <a:lnTo>
                  <a:pt x="200" y="18"/>
                </a:lnTo>
                <a:lnTo>
                  <a:pt x="201" y="18"/>
                </a:lnTo>
                <a:lnTo>
                  <a:pt x="201" y="18"/>
                </a:lnTo>
                <a:lnTo>
                  <a:pt x="202" y="17"/>
                </a:lnTo>
                <a:lnTo>
                  <a:pt x="202" y="16"/>
                </a:lnTo>
                <a:lnTo>
                  <a:pt x="202" y="19"/>
                </a:lnTo>
                <a:lnTo>
                  <a:pt x="203" y="18"/>
                </a:lnTo>
                <a:lnTo>
                  <a:pt x="203" y="20"/>
                </a:lnTo>
                <a:lnTo>
                  <a:pt x="203" y="21"/>
                </a:lnTo>
                <a:lnTo>
                  <a:pt x="204" y="22"/>
                </a:lnTo>
                <a:lnTo>
                  <a:pt x="204" y="22"/>
                </a:lnTo>
                <a:lnTo>
                  <a:pt x="204" y="22"/>
                </a:lnTo>
                <a:lnTo>
                  <a:pt x="205" y="21"/>
                </a:lnTo>
                <a:lnTo>
                  <a:pt x="205" y="21"/>
                </a:lnTo>
                <a:lnTo>
                  <a:pt x="206" y="20"/>
                </a:lnTo>
                <a:lnTo>
                  <a:pt x="206" y="18"/>
                </a:lnTo>
                <a:lnTo>
                  <a:pt x="206" y="19"/>
                </a:lnTo>
                <a:lnTo>
                  <a:pt x="208" y="17"/>
                </a:lnTo>
                <a:lnTo>
                  <a:pt x="208" y="17"/>
                </a:lnTo>
                <a:lnTo>
                  <a:pt x="208" y="17"/>
                </a:lnTo>
                <a:lnTo>
                  <a:pt x="209" y="17"/>
                </a:lnTo>
                <a:lnTo>
                  <a:pt x="209" y="16"/>
                </a:lnTo>
                <a:lnTo>
                  <a:pt x="209" y="18"/>
                </a:lnTo>
                <a:lnTo>
                  <a:pt x="210" y="18"/>
                </a:lnTo>
                <a:lnTo>
                  <a:pt x="210" y="18"/>
                </a:lnTo>
                <a:lnTo>
                  <a:pt x="211" y="20"/>
                </a:lnTo>
                <a:lnTo>
                  <a:pt x="211" y="19"/>
                </a:lnTo>
                <a:lnTo>
                  <a:pt x="211" y="19"/>
                </a:lnTo>
                <a:lnTo>
                  <a:pt x="212" y="18"/>
                </a:lnTo>
                <a:lnTo>
                  <a:pt x="212" y="17"/>
                </a:lnTo>
                <a:lnTo>
                  <a:pt x="212" y="17"/>
                </a:lnTo>
                <a:lnTo>
                  <a:pt x="213" y="17"/>
                </a:lnTo>
                <a:lnTo>
                  <a:pt x="213" y="17"/>
                </a:lnTo>
                <a:lnTo>
                  <a:pt x="213" y="19"/>
                </a:lnTo>
                <a:lnTo>
                  <a:pt x="214" y="20"/>
                </a:lnTo>
                <a:lnTo>
                  <a:pt x="214" y="22"/>
                </a:lnTo>
                <a:lnTo>
                  <a:pt x="215" y="21"/>
                </a:lnTo>
                <a:lnTo>
                  <a:pt x="215" y="21"/>
                </a:lnTo>
                <a:lnTo>
                  <a:pt x="215" y="22"/>
                </a:lnTo>
                <a:lnTo>
                  <a:pt x="217" y="22"/>
                </a:lnTo>
                <a:lnTo>
                  <a:pt x="217" y="21"/>
                </a:lnTo>
                <a:lnTo>
                  <a:pt x="217" y="21"/>
                </a:lnTo>
                <a:lnTo>
                  <a:pt x="218" y="21"/>
                </a:lnTo>
                <a:lnTo>
                  <a:pt x="218" y="22"/>
                </a:lnTo>
                <a:lnTo>
                  <a:pt x="219" y="25"/>
                </a:lnTo>
                <a:lnTo>
                  <a:pt x="219" y="24"/>
                </a:lnTo>
                <a:lnTo>
                  <a:pt x="219" y="22"/>
                </a:lnTo>
                <a:lnTo>
                  <a:pt x="220" y="24"/>
                </a:lnTo>
                <a:lnTo>
                  <a:pt x="220" y="21"/>
                </a:lnTo>
                <a:lnTo>
                  <a:pt x="220" y="20"/>
                </a:lnTo>
                <a:lnTo>
                  <a:pt x="221" y="19"/>
                </a:lnTo>
                <a:lnTo>
                  <a:pt x="221" y="18"/>
                </a:lnTo>
                <a:lnTo>
                  <a:pt x="221" y="17"/>
                </a:lnTo>
                <a:lnTo>
                  <a:pt x="222" y="17"/>
                </a:lnTo>
                <a:lnTo>
                  <a:pt x="222" y="16"/>
                </a:lnTo>
                <a:lnTo>
                  <a:pt x="223" y="14"/>
                </a:lnTo>
                <a:lnTo>
                  <a:pt x="223" y="15"/>
                </a:lnTo>
                <a:lnTo>
                  <a:pt x="223" y="14"/>
                </a:lnTo>
                <a:lnTo>
                  <a:pt x="224" y="14"/>
                </a:lnTo>
                <a:lnTo>
                  <a:pt x="224" y="15"/>
                </a:lnTo>
                <a:lnTo>
                  <a:pt x="224" y="16"/>
                </a:lnTo>
                <a:lnTo>
                  <a:pt x="226" y="17"/>
                </a:lnTo>
                <a:lnTo>
                  <a:pt x="226" y="19"/>
                </a:lnTo>
                <a:lnTo>
                  <a:pt x="226" y="24"/>
                </a:lnTo>
                <a:lnTo>
                  <a:pt x="227" y="26"/>
                </a:lnTo>
                <a:lnTo>
                  <a:pt x="227" y="26"/>
                </a:lnTo>
                <a:lnTo>
                  <a:pt x="228" y="25"/>
                </a:lnTo>
                <a:lnTo>
                  <a:pt x="228" y="25"/>
                </a:lnTo>
                <a:lnTo>
                  <a:pt x="228" y="24"/>
                </a:lnTo>
                <a:lnTo>
                  <a:pt x="229" y="25"/>
                </a:lnTo>
                <a:lnTo>
                  <a:pt x="229" y="24"/>
                </a:lnTo>
                <a:lnTo>
                  <a:pt x="229" y="24"/>
                </a:lnTo>
                <a:lnTo>
                  <a:pt x="230" y="22"/>
                </a:lnTo>
                <a:lnTo>
                  <a:pt x="230" y="20"/>
                </a:lnTo>
                <a:lnTo>
                  <a:pt x="230" y="20"/>
                </a:lnTo>
                <a:lnTo>
                  <a:pt x="231" y="21"/>
                </a:lnTo>
                <a:lnTo>
                  <a:pt x="231" y="21"/>
                </a:lnTo>
                <a:lnTo>
                  <a:pt x="232" y="24"/>
                </a:lnTo>
                <a:lnTo>
                  <a:pt x="232" y="24"/>
                </a:lnTo>
                <a:lnTo>
                  <a:pt x="232" y="25"/>
                </a:lnTo>
                <a:lnTo>
                  <a:pt x="233" y="22"/>
                </a:lnTo>
                <a:lnTo>
                  <a:pt x="233" y="20"/>
                </a:lnTo>
                <a:lnTo>
                  <a:pt x="233" y="20"/>
                </a:lnTo>
                <a:lnTo>
                  <a:pt x="235" y="18"/>
                </a:lnTo>
                <a:lnTo>
                  <a:pt x="235" y="18"/>
                </a:lnTo>
                <a:lnTo>
                  <a:pt x="235" y="17"/>
                </a:lnTo>
                <a:lnTo>
                  <a:pt x="236" y="18"/>
                </a:lnTo>
                <a:lnTo>
                  <a:pt x="236" y="20"/>
                </a:lnTo>
                <a:lnTo>
                  <a:pt x="237" y="20"/>
                </a:lnTo>
                <a:lnTo>
                  <a:pt x="237" y="25"/>
                </a:lnTo>
                <a:lnTo>
                  <a:pt x="237" y="26"/>
                </a:lnTo>
                <a:lnTo>
                  <a:pt x="238" y="26"/>
                </a:lnTo>
                <a:lnTo>
                  <a:pt x="238" y="26"/>
                </a:lnTo>
                <a:lnTo>
                  <a:pt x="238" y="25"/>
                </a:lnTo>
                <a:lnTo>
                  <a:pt x="239" y="24"/>
                </a:lnTo>
                <a:lnTo>
                  <a:pt x="239" y="25"/>
                </a:lnTo>
                <a:lnTo>
                  <a:pt x="239" y="25"/>
                </a:lnTo>
                <a:lnTo>
                  <a:pt x="240" y="24"/>
                </a:lnTo>
                <a:lnTo>
                  <a:pt x="240" y="25"/>
                </a:lnTo>
                <a:lnTo>
                  <a:pt x="241" y="25"/>
                </a:lnTo>
                <a:lnTo>
                  <a:pt x="241" y="25"/>
                </a:lnTo>
                <a:lnTo>
                  <a:pt x="241" y="26"/>
                </a:lnTo>
                <a:lnTo>
                  <a:pt x="242" y="25"/>
                </a:lnTo>
                <a:lnTo>
                  <a:pt x="242" y="25"/>
                </a:lnTo>
                <a:lnTo>
                  <a:pt x="242" y="27"/>
                </a:lnTo>
                <a:lnTo>
                  <a:pt x="244" y="28"/>
                </a:lnTo>
                <a:lnTo>
                  <a:pt x="244" y="29"/>
                </a:lnTo>
                <a:lnTo>
                  <a:pt x="244" y="31"/>
                </a:lnTo>
                <a:lnTo>
                  <a:pt x="245" y="33"/>
                </a:lnTo>
                <a:lnTo>
                  <a:pt x="245" y="34"/>
                </a:lnTo>
                <a:lnTo>
                  <a:pt x="246" y="34"/>
                </a:lnTo>
                <a:lnTo>
                  <a:pt x="246" y="35"/>
                </a:lnTo>
                <a:lnTo>
                  <a:pt x="246" y="34"/>
                </a:lnTo>
                <a:lnTo>
                  <a:pt x="247" y="33"/>
                </a:lnTo>
                <a:lnTo>
                  <a:pt x="247" y="33"/>
                </a:lnTo>
                <a:lnTo>
                  <a:pt x="247" y="33"/>
                </a:lnTo>
                <a:lnTo>
                  <a:pt x="248" y="34"/>
                </a:lnTo>
                <a:lnTo>
                  <a:pt x="248" y="34"/>
                </a:lnTo>
                <a:lnTo>
                  <a:pt x="248" y="34"/>
                </a:lnTo>
                <a:lnTo>
                  <a:pt x="249" y="34"/>
                </a:lnTo>
                <a:lnTo>
                  <a:pt x="249" y="35"/>
                </a:lnTo>
                <a:lnTo>
                  <a:pt x="250" y="34"/>
                </a:lnTo>
                <a:lnTo>
                  <a:pt x="250" y="35"/>
                </a:lnTo>
                <a:lnTo>
                  <a:pt x="250" y="36"/>
                </a:lnTo>
                <a:lnTo>
                  <a:pt x="251" y="36"/>
                </a:lnTo>
                <a:lnTo>
                  <a:pt x="251" y="37"/>
                </a:lnTo>
                <a:lnTo>
                  <a:pt x="251" y="38"/>
                </a:lnTo>
                <a:lnTo>
                  <a:pt x="253" y="37"/>
                </a:lnTo>
                <a:lnTo>
                  <a:pt x="253" y="36"/>
                </a:lnTo>
                <a:lnTo>
                  <a:pt x="253" y="35"/>
                </a:lnTo>
                <a:lnTo>
                  <a:pt x="254" y="35"/>
                </a:lnTo>
                <a:lnTo>
                  <a:pt x="254" y="36"/>
                </a:lnTo>
                <a:lnTo>
                  <a:pt x="255" y="35"/>
                </a:lnTo>
                <a:lnTo>
                  <a:pt x="255" y="36"/>
                </a:lnTo>
                <a:lnTo>
                  <a:pt x="255" y="35"/>
                </a:lnTo>
                <a:lnTo>
                  <a:pt x="256" y="36"/>
                </a:lnTo>
                <a:lnTo>
                  <a:pt x="256" y="35"/>
                </a:lnTo>
                <a:lnTo>
                  <a:pt x="256" y="37"/>
                </a:lnTo>
                <a:lnTo>
                  <a:pt x="257" y="37"/>
                </a:lnTo>
                <a:lnTo>
                  <a:pt x="257" y="37"/>
                </a:lnTo>
                <a:lnTo>
                  <a:pt x="257" y="39"/>
                </a:lnTo>
                <a:lnTo>
                  <a:pt x="258" y="40"/>
                </a:lnTo>
                <a:lnTo>
                  <a:pt x="258" y="39"/>
                </a:lnTo>
                <a:lnTo>
                  <a:pt x="259" y="38"/>
                </a:lnTo>
                <a:lnTo>
                  <a:pt x="259" y="39"/>
                </a:lnTo>
                <a:lnTo>
                  <a:pt x="259" y="38"/>
                </a:lnTo>
                <a:lnTo>
                  <a:pt x="260" y="36"/>
                </a:lnTo>
                <a:lnTo>
                  <a:pt x="260" y="37"/>
                </a:lnTo>
                <a:lnTo>
                  <a:pt x="260" y="37"/>
                </a:lnTo>
                <a:lnTo>
                  <a:pt x="262" y="38"/>
                </a:lnTo>
                <a:lnTo>
                  <a:pt x="262" y="42"/>
                </a:lnTo>
                <a:lnTo>
                  <a:pt x="263" y="40"/>
                </a:lnTo>
                <a:lnTo>
                  <a:pt x="263" y="39"/>
                </a:lnTo>
                <a:lnTo>
                  <a:pt x="263" y="43"/>
                </a:lnTo>
                <a:lnTo>
                  <a:pt x="264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5"/>
                </a:lnTo>
                <a:lnTo>
                  <a:pt x="265" y="44"/>
                </a:lnTo>
                <a:lnTo>
                  <a:pt x="265" y="47"/>
                </a:lnTo>
                <a:lnTo>
                  <a:pt x="266" y="45"/>
                </a:lnTo>
                <a:lnTo>
                  <a:pt x="266" y="44"/>
                </a:lnTo>
                <a:lnTo>
                  <a:pt x="267" y="43"/>
                </a:lnTo>
                <a:lnTo>
                  <a:pt x="267" y="42"/>
                </a:lnTo>
                <a:lnTo>
                  <a:pt x="267" y="38"/>
                </a:lnTo>
                <a:lnTo>
                  <a:pt x="268" y="37"/>
                </a:lnTo>
                <a:lnTo>
                  <a:pt x="268" y="35"/>
                </a:lnTo>
                <a:lnTo>
                  <a:pt x="268" y="35"/>
                </a:lnTo>
                <a:lnTo>
                  <a:pt x="269" y="35"/>
                </a:lnTo>
                <a:lnTo>
                  <a:pt x="269" y="34"/>
                </a:lnTo>
                <a:lnTo>
                  <a:pt x="269" y="33"/>
                </a:lnTo>
                <a:lnTo>
                  <a:pt x="271" y="31"/>
                </a:lnTo>
                <a:lnTo>
                  <a:pt x="271" y="31"/>
                </a:lnTo>
                <a:lnTo>
                  <a:pt x="272" y="31"/>
                </a:lnTo>
                <a:lnTo>
                  <a:pt x="272" y="34"/>
                </a:lnTo>
                <a:lnTo>
                  <a:pt x="272" y="36"/>
                </a:lnTo>
                <a:lnTo>
                  <a:pt x="273" y="36"/>
                </a:lnTo>
                <a:lnTo>
                  <a:pt x="273" y="36"/>
                </a:lnTo>
                <a:lnTo>
                  <a:pt x="273" y="38"/>
                </a:lnTo>
                <a:lnTo>
                  <a:pt x="274" y="38"/>
                </a:lnTo>
                <a:lnTo>
                  <a:pt x="274" y="38"/>
                </a:lnTo>
                <a:lnTo>
                  <a:pt x="274" y="36"/>
                </a:lnTo>
                <a:lnTo>
                  <a:pt x="275" y="38"/>
                </a:lnTo>
                <a:lnTo>
                  <a:pt x="275" y="40"/>
                </a:lnTo>
                <a:lnTo>
                  <a:pt x="276" y="42"/>
                </a:lnTo>
                <a:lnTo>
                  <a:pt x="276" y="43"/>
                </a:lnTo>
                <a:lnTo>
                  <a:pt x="276" y="43"/>
                </a:lnTo>
                <a:lnTo>
                  <a:pt x="277" y="44"/>
                </a:lnTo>
                <a:lnTo>
                  <a:pt x="277" y="42"/>
                </a:lnTo>
                <a:lnTo>
                  <a:pt x="277" y="40"/>
                </a:lnTo>
                <a:lnTo>
                  <a:pt x="278" y="39"/>
                </a:lnTo>
                <a:lnTo>
                  <a:pt x="278" y="38"/>
                </a:lnTo>
                <a:lnTo>
                  <a:pt x="278" y="38"/>
                </a:lnTo>
                <a:lnTo>
                  <a:pt x="280" y="38"/>
                </a:lnTo>
                <a:lnTo>
                  <a:pt x="280" y="39"/>
                </a:lnTo>
                <a:lnTo>
                  <a:pt x="281" y="38"/>
                </a:lnTo>
                <a:lnTo>
                  <a:pt x="281" y="39"/>
                </a:lnTo>
                <a:lnTo>
                  <a:pt x="281" y="39"/>
                </a:lnTo>
                <a:lnTo>
                  <a:pt x="282" y="42"/>
                </a:lnTo>
                <a:lnTo>
                  <a:pt x="282" y="39"/>
                </a:lnTo>
                <a:lnTo>
                  <a:pt x="282" y="40"/>
                </a:lnTo>
                <a:lnTo>
                  <a:pt x="283" y="39"/>
                </a:lnTo>
                <a:lnTo>
                  <a:pt x="283" y="40"/>
                </a:lnTo>
                <a:lnTo>
                  <a:pt x="283" y="39"/>
                </a:lnTo>
                <a:lnTo>
                  <a:pt x="284" y="38"/>
                </a:lnTo>
                <a:lnTo>
                  <a:pt x="284" y="37"/>
                </a:lnTo>
                <a:lnTo>
                  <a:pt x="285" y="37"/>
                </a:lnTo>
                <a:lnTo>
                  <a:pt x="285" y="36"/>
                </a:lnTo>
                <a:lnTo>
                  <a:pt x="285" y="37"/>
                </a:lnTo>
                <a:lnTo>
                  <a:pt x="286" y="36"/>
                </a:lnTo>
                <a:lnTo>
                  <a:pt x="286" y="37"/>
                </a:lnTo>
                <a:lnTo>
                  <a:pt x="286" y="37"/>
                </a:lnTo>
                <a:lnTo>
                  <a:pt x="287" y="37"/>
                </a:lnTo>
                <a:lnTo>
                  <a:pt x="287" y="37"/>
                </a:lnTo>
                <a:lnTo>
                  <a:pt x="287" y="37"/>
                </a:lnTo>
                <a:lnTo>
                  <a:pt x="289" y="38"/>
                </a:lnTo>
                <a:lnTo>
                  <a:pt x="289" y="38"/>
                </a:lnTo>
                <a:lnTo>
                  <a:pt x="290" y="40"/>
                </a:lnTo>
                <a:lnTo>
                  <a:pt x="290" y="38"/>
                </a:lnTo>
                <a:lnTo>
                  <a:pt x="290" y="39"/>
                </a:lnTo>
                <a:lnTo>
                  <a:pt x="291" y="38"/>
                </a:lnTo>
                <a:lnTo>
                  <a:pt x="291" y="38"/>
                </a:lnTo>
                <a:lnTo>
                  <a:pt x="291" y="42"/>
                </a:lnTo>
                <a:lnTo>
                  <a:pt x="292" y="43"/>
                </a:lnTo>
                <a:lnTo>
                  <a:pt x="292" y="43"/>
                </a:lnTo>
                <a:lnTo>
                  <a:pt x="292" y="42"/>
                </a:lnTo>
                <a:lnTo>
                  <a:pt x="293" y="43"/>
                </a:lnTo>
                <a:lnTo>
                  <a:pt x="293" y="43"/>
                </a:lnTo>
                <a:lnTo>
                  <a:pt x="294" y="44"/>
                </a:lnTo>
                <a:lnTo>
                  <a:pt x="294" y="43"/>
                </a:lnTo>
                <a:lnTo>
                  <a:pt x="294" y="44"/>
                </a:lnTo>
                <a:lnTo>
                  <a:pt x="295" y="43"/>
                </a:lnTo>
                <a:lnTo>
                  <a:pt x="295" y="44"/>
                </a:lnTo>
                <a:lnTo>
                  <a:pt x="295" y="45"/>
                </a:lnTo>
                <a:lnTo>
                  <a:pt x="296" y="44"/>
                </a:lnTo>
                <a:lnTo>
                  <a:pt x="296" y="47"/>
                </a:lnTo>
                <a:lnTo>
                  <a:pt x="296" y="44"/>
                </a:lnTo>
                <a:lnTo>
                  <a:pt x="298" y="45"/>
                </a:lnTo>
                <a:lnTo>
                  <a:pt x="298" y="43"/>
                </a:lnTo>
                <a:lnTo>
                  <a:pt x="299" y="45"/>
                </a:lnTo>
                <a:lnTo>
                  <a:pt x="299" y="44"/>
                </a:lnTo>
                <a:lnTo>
                  <a:pt x="299" y="42"/>
                </a:lnTo>
                <a:lnTo>
                  <a:pt x="300" y="44"/>
                </a:lnTo>
                <a:lnTo>
                  <a:pt x="300" y="42"/>
                </a:lnTo>
                <a:lnTo>
                  <a:pt x="300" y="42"/>
                </a:lnTo>
                <a:lnTo>
                  <a:pt x="301" y="39"/>
                </a:lnTo>
                <a:lnTo>
                  <a:pt x="301" y="40"/>
                </a:lnTo>
                <a:lnTo>
                  <a:pt x="302" y="40"/>
                </a:lnTo>
                <a:lnTo>
                  <a:pt x="302" y="40"/>
                </a:lnTo>
                <a:lnTo>
                  <a:pt x="302" y="42"/>
                </a:lnTo>
                <a:lnTo>
                  <a:pt x="303" y="42"/>
                </a:lnTo>
                <a:lnTo>
                  <a:pt x="303" y="43"/>
                </a:lnTo>
                <a:lnTo>
                  <a:pt x="303" y="44"/>
                </a:lnTo>
                <a:lnTo>
                  <a:pt x="304" y="42"/>
                </a:lnTo>
                <a:lnTo>
                  <a:pt x="304" y="42"/>
                </a:lnTo>
                <a:lnTo>
                  <a:pt x="304" y="40"/>
                </a:lnTo>
                <a:lnTo>
                  <a:pt x="305" y="38"/>
                </a:lnTo>
                <a:lnTo>
                  <a:pt x="305" y="37"/>
                </a:lnTo>
                <a:lnTo>
                  <a:pt x="307" y="36"/>
                </a:lnTo>
                <a:lnTo>
                  <a:pt x="307" y="36"/>
                </a:lnTo>
                <a:lnTo>
                  <a:pt x="307" y="37"/>
                </a:lnTo>
                <a:lnTo>
                  <a:pt x="308" y="37"/>
                </a:lnTo>
                <a:lnTo>
                  <a:pt x="308" y="38"/>
                </a:lnTo>
                <a:lnTo>
                  <a:pt x="308" y="40"/>
                </a:lnTo>
                <a:lnTo>
                  <a:pt x="309" y="43"/>
                </a:lnTo>
                <a:lnTo>
                  <a:pt x="309" y="44"/>
                </a:lnTo>
                <a:lnTo>
                  <a:pt x="309" y="43"/>
                </a:lnTo>
                <a:lnTo>
                  <a:pt x="310" y="44"/>
                </a:lnTo>
                <a:lnTo>
                  <a:pt x="310" y="45"/>
                </a:lnTo>
                <a:lnTo>
                  <a:pt x="311" y="45"/>
                </a:lnTo>
                <a:lnTo>
                  <a:pt x="311" y="46"/>
                </a:lnTo>
                <a:lnTo>
                  <a:pt x="311" y="47"/>
                </a:lnTo>
                <a:lnTo>
                  <a:pt x="312" y="48"/>
                </a:lnTo>
                <a:lnTo>
                  <a:pt x="312" y="52"/>
                </a:lnTo>
                <a:lnTo>
                  <a:pt x="312" y="53"/>
                </a:lnTo>
                <a:lnTo>
                  <a:pt x="313" y="54"/>
                </a:lnTo>
                <a:lnTo>
                  <a:pt x="313" y="54"/>
                </a:lnTo>
                <a:lnTo>
                  <a:pt x="313" y="54"/>
                </a:lnTo>
                <a:lnTo>
                  <a:pt x="314" y="51"/>
                </a:lnTo>
                <a:lnTo>
                  <a:pt x="314" y="49"/>
                </a:lnTo>
                <a:lnTo>
                  <a:pt x="316" y="49"/>
                </a:lnTo>
                <a:lnTo>
                  <a:pt x="316" y="48"/>
                </a:lnTo>
                <a:lnTo>
                  <a:pt x="316" y="46"/>
                </a:lnTo>
                <a:lnTo>
                  <a:pt x="317" y="43"/>
                </a:lnTo>
                <a:lnTo>
                  <a:pt x="317" y="43"/>
                </a:lnTo>
                <a:lnTo>
                  <a:pt x="317" y="40"/>
                </a:lnTo>
                <a:lnTo>
                  <a:pt x="318" y="43"/>
                </a:lnTo>
                <a:lnTo>
                  <a:pt x="318" y="42"/>
                </a:lnTo>
                <a:lnTo>
                  <a:pt x="318" y="44"/>
                </a:lnTo>
                <a:lnTo>
                  <a:pt x="319" y="45"/>
                </a:lnTo>
                <a:lnTo>
                  <a:pt x="319" y="46"/>
                </a:lnTo>
                <a:lnTo>
                  <a:pt x="320" y="48"/>
                </a:lnTo>
                <a:lnTo>
                  <a:pt x="320" y="49"/>
                </a:lnTo>
                <a:lnTo>
                  <a:pt x="320" y="51"/>
                </a:lnTo>
                <a:lnTo>
                  <a:pt x="321" y="48"/>
                </a:lnTo>
                <a:lnTo>
                  <a:pt x="321" y="48"/>
                </a:lnTo>
                <a:lnTo>
                  <a:pt x="321" y="46"/>
                </a:lnTo>
                <a:lnTo>
                  <a:pt x="322" y="47"/>
                </a:lnTo>
                <a:lnTo>
                  <a:pt x="322" y="46"/>
                </a:lnTo>
                <a:lnTo>
                  <a:pt x="322" y="45"/>
                </a:lnTo>
                <a:lnTo>
                  <a:pt x="323" y="45"/>
                </a:lnTo>
                <a:lnTo>
                  <a:pt x="323" y="45"/>
                </a:lnTo>
                <a:lnTo>
                  <a:pt x="325" y="44"/>
                </a:lnTo>
                <a:lnTo>
                  <a:pt x="325" y="43"/>
                </a:lnTo>
                <a:lnTo>
                  <a:pt x="325" y="44"/>
                </a:lnTo>
                <a:lnTo>
                  <a:pt x="326" y="43"/>
                </a:lnTo>
                <a:lnTo>
                  <a:pt x="326" y="44"/>
                </a:lnTo>
                <a:lnTo>
                  <a:pt x="326" y="43"/>
                </a:lnTo>
                <a:lnTo>
                  <a:pt x="327" y="44"/>
                </a:lnTo>
                <a:lnTo>
                  <a:pt x="327" y="44"/>
                </a:lnTo>
                <a:lnTo>
                  <a:pt x="327" y="46"/>
                </a:lnTo>
                <a:lnTo>
                  <a:pt x="328" y="46"/>
                </a:lnTo>
                <a:lnTo>
                  <a:pt x="328" y="46"/>
                </a:lnTo>
                <a:lnTo>
                  <a:pt x="329" y="45"/>
                </a:lnTo>
                <a:lnTo>
                  <a:pt x="329" y="44"/>
                </a:lnTo>
                <a:lnTo>
                  <a:pt x="329" y="43"/>
                </a:lnTo>
                <a:lnTo>
                  <a:pt x="330" y="45"/>
                </a:lnTo>
                <a:lnTo>
                  <a:pt x="330" y="43"/>
                </a:lnTo>
                <a:lnTo>
                  <a:pt x="330" y="43"/>
                </a:lnTo>
                <a:lnTo>
                  <a:pt x="331" y="43"/>
                </a:lnTo>
                <a:lnTo>
                  <a:pt x="331" y="43"/>
                </a:lnTo>
                <a:lnTo>
                  <a:pt x="331" y="43"/>
                </a:lnTo>
                <a:lnTo>
                  <a:pt x="332" y="42"/>
                </a:lnTo>
                <a:lnTo>
                  <a:pt x="332" y="40"/>
                </a:lnTo>
                <a:lnTo>
                  <a:pt x="334" y="40"/>
                </a:lnTo>
                <a:lnTo>
                  <a:pt x="334" y="42"/>
                </a:lnTo>
                <a:lnTo>
                  <a:pt x="334" y="43"/>
                </a:lnTo>
                <a:lnTo>
                  <a:pt x="335" y="45"/>
                </a:lnTo>
                <a:lnTo>
                  <a:pt x="335" y="45"/>
                </a:lnTo>
                <a:lnTo>
                  <a:pt x="335" y="45"/>
                </a:lnTo>
                <a:lnTo>
                  <a:pt x="336" y="43"/>
                </a:lnTo>
                <a:lnTo>
                  <a:pt x="336" y="43"/>
                </a:lnTo>
                <a:lnTo>
                  <a:pt x="336" y="42"/>
                </a:lnTo>
                <a:lnTo>
                  <a:pt x="337" y="42"/>
                </a:lnTo>
                <a:lnTo>
                  <a:pt x="337" y="42"/>
                </a:lnTo>
                <a:lnTo>
                  <a:pt x="338" y="38"/>
                </a:lnTo>
                <a:lnTo>
                  <a:pt x="338" y="40"/>
                </a:lnTo>
                <a:lnTo>
                  <a:pt x="338" y="38"/>
                </a:lnTo>
                <a:lnTo>
                  <a:pt x="339" y="40"/>
                </a:lnTo>
                <a:lnTo>
                  <a:pt x="339" y="39"/>
                </a:lnTo>
                <a:lnTo>
                  <a:pt x="339" y="39"/>
                </a:lnTo>
                <a:lnTo>
                  <a:pt x="340" y="40"/>
                </a:lnTo>
                <a:lnTo>
                  <a:pt x="340" y="40"/>
                </a:lnTo>
                <a:lnTo>
                  <a:pt x="340" y="42"/>
                </a:lnTo>
                <a:lnTo>
                  <a:pt x="341" y="40"/>
                </a:lnTo>
                <a:lnTo>
                  <a:pt x="341" y="40"/>
                </a:lnTo>
                <a:lnTo>
                  <a:pt x="343" y="40"/>
                </a:lnTo>
                <a:lnTo>
                  <a:pt x="343" y="38"/>
                </a:lnTo>
                <a:lnTo>
                  <a:pt x="343" y="38"/>
                </a:lnTo>
                <a:lnTo>
                  <a:pt x="344" y="38"/>
                </a:lnTo>
                <a:lnTo>
                  <a:pt x="344" y="37"/>
                </a:lnTo>
                <a:lnTo>
                  <a:pt x="344" y="37"/>
                </a:lnTo>
                <a:lnTo>
                  <a:pt x="345" y="36"/>
                </a:lnTo>
                <a:lnTo>
                  <a:pt x="345" y="37"/>
                </a:lnTo>
                <a:lnTo>
                  <a:pt x="346" y="37"/>
                </a:lnTo>
                <a:lnTo>
                  <a:pt x="346" y="38"/>
                </a:lnTo>
                <a:lnTo>
                  <a:pt x="346" y="38"/>
                </a:lnTo>
                <a:lnTo>
                  <a:pt x="347" y="38"/>
                </a:lnTo>
                <a:lnTo>
                  <a:pt x="347" y="40"/>
                </a:lnTo>
                <a:lnTo>
                  <a:pt x="347" y="39"/>
                </a:lnTo>
                <a:lnTo>
                  <a:pt x="348" y="40"/>
                </a:lnTo>
                <a:lnTo>
                  <a:pt x="348" y="40"/>
                </a:lnTo>
                <a:lnTo>
                  <a:pt x="348" y="40"/>
                </a:lnTo>
                <a:lnTo>
                  <a:pt x="349" y="40"/>
                </a:lnTo>
                <a:lnTo>
                  <a:pt x="349" y="39"/>
                </a:lnTo>
                <a:lnTo>
                  <a:pt x="350" y="39"/>
                </a:lnTo>
                <a:lnTo>
                  <a:pt x="350" y="37"/>
                </a:lnTo>
                <a:lnTo>
                  <a:pt x="350" y="37"/>
                </a:lnTo>
                <a:lnTo>
                  <a:pt x="352" y="36"/>
                </a:lnTo>
                <a:lnTo>
                  <a:pt x="352" y="35"/>
                </a:lnTo>
                <a:lnTo>
                  <a:pt x="352" y="33"/>
                </a:lnTo>
                <a:lnTo>
                  <a:pt x="353" y="33"/>
                </a:lnTo>
                <a:lnTo>
                  <a:pt x="353" y="31"/>
                </a:lnTo>
                <a:lnTo>
                  <a:pt x="353" y="30"/>
                </a:lnTo>
                <a:lnTo>
                  <a:pt x="354" y="30"/>
                </a:lnTo>
                <a:lnTo>
                  <a:pt x="354" y="30"/>
                </a:lnTo>
                <a:lnTo>
                  <a:pt x="355" y="30"/>
                </a:lnTo>
                <a:lnTo>
                  <a:pt x="355" y="33"/>
                </a:lnTo>
                <a:lnTo>
                  <a:pt x="355" y="30"/>
                </a:lnTo>
                <a:lnTo>
                  <a:pt x="356" y="30"/>
                </a:lnTo>
                <a:lnTo>
                  <a:pt x="356" y="33"/>
                </a:lnTo>
                <a:lnTo>
                  <a:pt x="356" y="34"/>
                </a:lnTo>
                <a:lnTo>
                  <a:pt x="357" y="36"/>
                </a:lnTo>
                <a:lnTo>
                  <a:pt x="357" y="38"/>
                </a:lnTo>
                <a:lnTo>
                  <a:pt x="357" y="38"/>
                </a:lnTo>
                <a:lnTo>
                  <a:pt x="358" y="38"/>
                </a:lnTo>
                <a:lnTo>
                  <a:pt x="358" y="36"/>
                </a:lnTo>
                <a:lnTo>
                  <a:pt x="359" y="34"/>
                </a:lnTo>
                <a:lnTo>
                  <a:pt x="359" y="30"/>
                </a:lnTo>
                <a:lnTo>
                  <a:pt x="359" y="28"/>
                </a:lnTo>
                <a:lnTo>
                  <a:pt x="361" y="28"/>
                </a:lnTo>
                <a:lnTo>
                  <a:pt x="361" y="26"/>
                </a:lnTo>
                <a:lnTo>
                  <a:pt x="361" y="28"/>
                </a:lnTo>
                <a:lnTo>
                  <a:pt x="362" y="28"/>
                </a:lnTo>
                <a:lnTo>
                  <a:pt x="362" y="28"/>
                </a:lnTo>
                <a:lnTo>
                  <a:pt x="362" y="28"/>
                </a:lnTo>
                <a:lnTo>
                  <a:pt x="363" y="29"/>
                </a:lnTo>
                <a:lnTo>
                  <a:pt x="363" y="30"/>
                </a:lnTo>
                <a:lnTo>
                  <a:pt x="364" y="29"/>
                </a:lnTo>
                <a:lnTo>
                  <a:pt x="364" y="28"/>
                </a:lnTo>
                <a:lnTo>
                  <a:pt x="364" y="30"/>
                </a:lnTo>
                <a:lnTo>
                  <a:pt x="365" y="29"/>
                </a:lnTo>
                <a:lnTo>
                  <a:pt x="365" y="30"/>
                </a:lnTo>
                <a:lnTo>
                  <a:pt x="365" y="29"/>
                </a:lnTo>
                <a:lnTo>
                  <a:pt x="366" y="30"/>
                </a:lnTo>
                <a:lnTo>
                  <a:pt x="366" y="28"/>
                </a:lnTo>
                <a:lnTo>
                  <a:pt x="366" y="28"/>
                </a:lnTo>
                <a:lnTo>
                  <a:pt x="367" y="28"/>
                </a:lnTo>
                <a:lnTo>
                  <a:pt x="367" y="28"/>
                </a:lnTo>
                <a:lnTo>
                  <a:pt x="368" y="27"/>
                </a:lnTo>
                <a:lnTo>
                  <a:pt x="368" y="26"/>
                </a:lnTo>
                <a:lnTo>
                  <a:pt x="368" y="25"/>
                </a:lnTo>
                <a:lnTo>
                  <a:pt x="370" y="26"/>
                </a:lnTo>
                <a:lnTo>
                  <a:pt x="370" y="26"/>
                </a:lnTo>
                <a:lnTo>
                  <a:pt x="370" y="26"/>
                </a:lnTo>
                <a:lnTo>
                  <a:pt x="371" y="26"/>
                </a:lnTo>
                <a:lnTo>
                  <a:pt x="371" y="25"/>
                </a:lnTo>
                <a:lnTo>
                  <a:pt x="371" y="25"/>
                </a:lnTo>
                <a:lnTo>
                  <a:pt x="372" y="25"/>
                </a:lnTo>
                <a:lnTo>
                  <a:pt x="372" y="21"/>
                </a:lnTo>
                <a:lnTo>
                  <a:pt x="373" y="21"/>
                </a:lnTo>
                <a:lnTo>
                  <a:pt x="373" y="21"/>
                </a:lnTo>
                <a:lnTo>
                  <a:pt x="373" y="21"/>
                </a:lnTo>
                <a:lnTo>
                  <a:pt x="374" y="21"/>
                </a:lnTo>
                <a:lnTo>
                  <a:pt x="374" y="22"/>
                </a:lnTo>
                <a:lnTo>
                  <a:pt x="374" y="22"/>
                </a:lnTo>
                <a:lnTo>
                  <a:pt x="375" y="24"/>
                </a:lnTo>
                <a:lnTo>
                  <a:pt x="375" y="25"/>
                </a:lnTo>
                <a:lnTo>
                  <a:pt x="375" y="26"/>
                </a:lnTo>
                <a:lnTo>
                  <a:pt x="376" y="27"/>
                </a:lnTo>
                <a:lnTo>
                  <a:pt x="376" y="27"/>
                </a:lnTo>
                <a:lnTo>
                  <a:pt x="377" y="28"/>
                </a:lnTo>
                <a:lnTo>
                  <a:pt x="377" y="29"/>
                </a:lnTo>
                <a:lnTo>
                  <a:pt x="377" y="30"/>
                </a:lnTo>
                <a:lnTo>
                  <a:pt x="379" y="34"/>
                </a:lnTo>
                <a:lnTo>
                  <a:pt x="379" y="35"/>
                </a:lnTo>
                <a:lnTo>
                  <a:pt x="379" y="36"/>
                </a:lnTo>
                <a:lnTo>
                  <a:pt x="380" y="36"/>
                </a:lnTo>
                <a:lnTo>
                  <a:pt x="380" y="33"/>
                </a:lnTo>
                <a:lnTo>
                  <a:pt x="380" y="30"/>
                </a:lnTo>
                <a:lnTo>
                  <a:pt x="381" y="30"/>
                </a:lnTo>
                <a:lnTo>
                  <a:pt x="381" y="29"/>
                </a:lnTo>
                <a:lnTo>
                  <a:pt x="382" y="27"/>
                </a:lnTo>
                <a:lnTo>
                  <a:pt x="382" y="26"/>
                </a:lnTo>
                <a:lnTo>
                  <a:pt x="382" y="25"/>
                </a:lnTo>
                <a:lnTo>
                  <a:pt x="383" y="25"/>
                </a:lnTo>
                <a:lnTo>
                  <a:pt x="383" y="26"/>
                </a:lnTo>
                <a:lnTo>
                  <a:pt x="383" y="26"/>
                </a:lnTo>
                <a:lnTo>
                  <a:pt x="384" y="25"/>
                </a:lnTo>
                <a:lnTo>
                  <a:pt x="384" y="24"/>
                </a:lnTo>
                <a:lnTo>
                  <a:pt x="384" y="25"/>
                </a:lnTo>
                <a:lnTo>
                  <a:pt x="385" y="24"/>
                </a:lnTo>
                <a:lnTo>
                  <a:pt x="385" y="21"/>
                </a:lnTo>
                <a:lnTo>
                  <a:pt x="386" y="21"/>
                </a:lnTo>
                <a:lnTo>
                  <a:pt x="386" y="20"/>
                </a:lnTo>
                <a:lnTo>
                  <a:pt x="386" y="20"/>
                </a:lnTo>
                <a:lnTo>
                  <a:pt x="388" y="20"/>
                </a:lnTo>
                <a:lnTo>
                  <a:pt x="388" y="20"/>
                </a:lnTo>
                <a:lnTo>
                  <a:pt x="388" y="21"/>
                </a:lnTo>
                <a:lnTo>
                  <a:pt x="389" y="22"/>
                </a:lnTo>
                <a:lnTo>
                  <a:pt x="389" y="26"/>
                </a:lnTo>
                <a:lnTo>
                  <a:pt x="390" y="22"/>
                </a:lnTo>
                <a:lnTo>
                  <a:pt x="390" y="25"/>
                </a:lnTo>
                <a:lnTo>
                  <a:pt x="390" y="26"/>
                </a:lnTo>
                <a:lnTo>
                  <a:pt x="391" y="29"/>
                </a:lnTo>
                <a:lnTo>
                  <a:pt x="391" y="31"/>
                </a:lnTo>
                <a:lnTo>
                  <a:pt x="391" y="31"/>
                </a:lnTo>
                <a:lnTo>
                  <a:pt x="392" y="31"/>
                </a:lnTo>
                <a:lnTo>
                  <a:pt x="392" y="33"/>
                </a:lnTo>
                <a:lnTo>
                  <a:pt x="392" y="31"/>
                </a:lnTo>
                <a:lnTo>
                  <a:pt x="393" y="33"/>
                </a:lnTo>
                <a:lnTo>
                  <a:pt x="393" y="35"/>
                </a:lnTo>
                <a:lnTo>
                  <a:pt x="394" y="36"/>
                </a:lnTo>
                <a:lnTo>
                  <a:pt x="394" y="35"/>
                </a:lnTo>
                <a:lnTo>
                  <a:pt x="394" y="34"/>
                </a:lnTo>
                <a:lnTo>
                  <a:pt x="395" y="33"/>
                </a:lnTo>
                <a:lnTo>
                  <a:pt x="395" y="33"/>
                </a:lnTo>
                <a:lnTo>
                  <a:pt x="395" y="31"/>
                </a:lnTo>
                <a:lnTo>
                  <a:pt x="397" y="33"/>
                </a:lnTo>
                <a:lnTo>
                  <a:pt x="397" y="33"/>
                </a:lnTo>
                <a:lnTo>
                  <a:pt x="397" y="33"/>
                </a:lnTo>
                <a:lnTo>
                  <a:pt x="398" y="33"/>
                </a:lnTo>
                <a:lnTo>
                  <a:pt x="398" y="30"/>
                </a:lnTo>
                <a:lnTo>
                  <a:pt x="399" y="29"/>
                </a:lnTo>
                <a:lnTo>
                  <a:pt x="399" y="27"/>
                </a:lnTo>
                <a:lnTo>
                  <a:pt x="399" y="27"/>
                </a:lnTo>
                <a:lnTo>
                  <a:pt x="400" y="28"/>
                </a:lnTo>
                <a:lnTo>
                  <a:pt x="400" y="29"/>
                </a:lnTo>
                <a:lnTo>
                  <a:pt x="400" y="29"/>
                </a:lnTo>
                <a:lnTo>
                  <a:pt x="401" y="30"/>
                </a:lnTo>
                <a:lnTo>
                  <a:pt x="401" y="30"/>
                </a:lnTo>
                <a:lnTo>
                  <a:pt x="401" y="29"/>
                </a:lnTo>
                <a:lnTo>
                  <a:pt x="402" y="29"/>
                </a:lnTo>
                <a:lnTo>
                  <a:pt x="402" y="29"/>
                </a:lnTo>
                <a:lnTo>
                  <a:pt x="403" y="29"/>
                </a:lnTo>
                <a:lnTo>
                  <a:pt x="403" y="30"/>
                </a:lnTo>
                <a:lnTo>
                  <a:pt x="403" y="31"/>
                </a:lnTo>
                <a:lnTo>
                  <a:pt x="404" y="33"/>
                </a:lnTo>
                <a:lnTo>
                  <a:pt x="404" y="34"/>
                </a:lnTo>
                <a:lnTo>
                  <a:pt x="404" y="33"/>
                </a:lnTo>
                <a:lnTo>
                  <a:pt x="406" y="34"/>
                </a:lnTo>
                <a:lnTo>
                  <a:pt x="406" y="33"/>
                </a:lnTo>
                <a:lnTo>
                  <a:pt x="406" y="31"/>
                </a:lnTo>
                <a:lnTo>
                  <a:pt x="407" y="34"/>
                </a:lnTo>
                <a:lnTo>
                  <a:pt x="407" y="33"/>
                </a:lnTo>
                <a:lnTo>
                  <a:pt x="408" y="33"/>
                </a:lnTo>
                <a:lnTo>
                  <a:pt x="408" y="33"/>
                </a:lnTo>
                <a:lnTo>
                  <a:pt x="408" y="29"/>
                </a:lnTo>
                <a:lnTo>
                  <a:pt x="409" y="30"/>
                </a:lnTo>
                <a:lnTo>
                  <a:pt x="409" y="29"/>
                </a:lnTo>
                <a:lnTo>
                  <a:pt x="409" y="30"/>
                </a:lnTo>
                <a:lnTo>
                  <a:pt x="410" y="34"/>
                </a:lnTo>
                <a:lnTo>
                  <a:pt x="410" y="33"/>
                </a:lnTo>
                <a:lnTo>
                  <a:pt x="410" y="33"/>
                </a:lnTo>
                <a:lnTo>
                  <a:pt x="411" y="34"/>
                </a:lnTo>
                <a:lnTo>
                  <a:pt x="411" y="37"/>
                </a:lnTo>
                <a:lnTo>
                  <a:pt x="412" y="38"/>
                </a:lnTo>
                <a:lnTo>
                  <a:pt x="412" y="38"/>
                </a:lnTo>
                <a:lnTo>
                  <a:pt x="412" y="37"/>
                </a:lnTo>
                <a:lnTo>
                  <a:pt x="413" y="39"/>
                </a:lnTo>
                <a:lnTo>
                  <a:pt x="413" y="40"/>
                </a:lnTo>
                <a:lnTo>
                  <a:pt x="413" y="37"/>
                </a:lnTo>
                <a:lnTo>
                  <a:pt x="415" y="36"/>
                </a:lnTo>
                <a:lnTo>
                  <a:pt x="415" y="36"/>
                </a:lnTo>
                <a:lnTo>
                  <a:pt x="415" y="35"/>
                </a:lnTo>
                <a:lnTo>
                  <a:pt x="416" y="34"/>
                </a:lnTo>
                <a:lnTo>
                  <a:pt x="416" y="33"/>
                </a:lnTo>
                <a:lnTo>
                  <a:pt x="417" y="34"/>
                </a:lnTo>
                <a:lnTo>
                  <a:pt x="417" y="33"/>
                </a:lnTo>
                <a:lnTo>
                  <a:pt x="417" y="33"/>
                </a:lnTo>
                <a:lnTo>
                  <a:pt x="418" y="31"/>
                </a:lnTo>
                <a:lnTo>
                  <a:pt x="418" y="33"/>
                </a:lnTo>
                <a:lnTo>
                  <a:pt x="418" y="31"/>
                </a:lnTo>
                <a:lnTo>
                  <a:pt x="419" y="33"/>
                </a:lnTo>
                <a:lnTo>
                  <a:pt x="419" y="31"/>
                </a:lnTo>
                <a:lnTo>
                  <a:pt x="419" y="30"/>
                </a:lnTo>
                <a:lnTo>
                  <a:pt x="420" y="31"/>
                </a:lnTo>
                <a:lnTo>
                  <a:pt x="420" y="33"/>
                </a:lnTo>
                <a:lnTo>
                  <a:pt x="421" y="33"/>
                </a:lnTo>
                <a:lnTo>
                  <a:pt x="421" y="34"/>
                </a:lnTo>
                <a:lnTo>
                  <a:pt x="421" y="35"/>
                </a:lnTo>
                <a:lnTo>
                  <a:pt x="422" y="35"/>
                </a:lnTo>
                <a:lnTo>
                  <a:pt x="422" y="34"/>
                </a:lnTo>
                <a:lnTo>
                  <a:pt x="422" y="34"/>
                </a:lnTo>
                <a:lnTo>
                  <a:pt x="424" y="33"/>
                </a:lnTo>
                <a:lnTo>
                  <a:pt x="424" y="33"/>
                </a:lnTo>
                <a:lnTo>
                  <a:pt x="424" y="33"/>
                </a:lnTo>
                <a:lnTo>
                  <a:pt x="425" y="33"/>
                </a:lnTo>
                <a:lnTo>
                  <a:pt x="425" y="33"/>
                </a:lnTo>
                <a:lnTo>
                  <a:pt x="426" y="33"/>
                </a:lnTo>
                <a:lnTo>
                  <a:pt x="426" y="35"/>
                </a:lnTo>
                <a:lnTo>
                  <a:pt x="426" y="35"/>
                </a:lnTo>
                <a:lnTo>
                  <a:pt x="427" y="34"/>
                </a:lnTo>
                <a:lnTo>
                  <a:pt x="427" y="33"/>
                </a:lnTo>
                <a:lnTo>
                  <a:pt x="427" y="34"/>
                </a:lnTo>
                <a:lnTo>
                  <a:pt x="428" y="35"/>
                </a:lnTo>
                <a:lnTo>
                  <a:pt x="428" y="36"/>
                </a:lnTo>
                <a:lnTo>
                  <a:pt x="428" y="35"/>
                </a:lnTo>
                <a:lnTo>
                  <a:pt x="429" y="36"/>
                </a:lnTo>
                <a:lnTo>
                  <a:pt x="429" y="37"/>
                </a:lnTo>
                <a:lnTo>
                  <a:pt x="430" y="36"/>
                </a:lnTo>
                <a:lnTo>
                  <a:pt x="430" y="37"/>
                </a:lnTo>
                <a:lnTo>
                  <a:pt x="430" y="37"/>
                </a:lnTo>
                <a:lnTo>
                  <a:pt x="431" y="36"/>
                </a:lnTo>
                <a:lnTo>
                  <a:pt x="431" y="35"/>
                </a:lnTo>
                <a:lnTo>
                  <a:pt x="431" y="36"/>
                </a:lnTo>
                <a:lnTo>
                  <a:pt x="433" y="34"/>
                </a:lnTo>
                <a:lnTo>
                  <a:pt x="433" y="31"/>
                </a:lnTo>
                <a:lnTo>
                  <a:pt x="434" y="30"/>
                </a:lnTo>
                <a:lnTo>
                  <a:pt x="434" y="29"/>
                </a:lnTo>
                <a:lnTo>
                  <a:pt x="434" y="30"/>
                </a:lnTo>
                <a:lnTo>
                  <a:pt x="435" y="30"/>
                </a:lnTo>
                <a:lnTo>
                  <a:pt x="435" y="30"/>
                </a:lnTo>
                <a:lnTo>
                  <a:pt x="435" y="33"/>
                </a:lnTo>
                <a:lnTo>
                  <a:pt x="436" y="31"/>
                </a:lnTo>
                <a:lnTo>
                  <a:pt x="436" y="30"/>
                </a:lnTo>
                <a:lnTo>
                  <a:pt x="436" y="29"/>
                </a:lnTo>
                <a:lnTo>
                  <a:pt x="437" y="29"/>
                </a:lnTo>
                <a:lnTo>
                  <a:pt x="437" y="28"/>
                </a:lnTo>
                <a:lnTo>
                  <a:pt x="438" y="27"/>
                </a:lnTo>
                <a:lnTo>
                  <a:pt x="438" y="29"/>
                </a:lnTo>
                <a:lnTo>
                  <a:pt x="438" y="30"/>
                </a:lnTo>
                <a:lnTo>
                  <a:pt x="439" y="33"/>
                </a:lnTo>
                <a:lnTo>
                  <a:pt x="439" y="35"/>
                </a:lnTo>
                <a:lnTo>
                  <a:pt x="439" y="36"/>
                </a:lnTo>
                <a:lnTo>
                  <a:pt x="440" y="35"/>
                </a:lnTo>
                <a:lnTo>
                  <a:pt x="440" y="33"/>
                </a:lnTo>
                <a:lnTo>
                  <a:pt x="440" y="33"/>
                </a:lnTo>
                <a:lnTo>
                  <a:pt x="442" y="31"/>
                </a:lnTo>
                <a:lnTo>
                  <a:pt x="442" y="31"/>
                </a:lnTo>
                <a:lnTo>
                  <a:pt x="443" y="30"/>
                </a:lnTo>
                <a:lnTo>
                  <a:pt x="443" y="29"/>
                </a:lnTo>
                <a:lnTo>
                  <a:pt x="443" y="33"/>
                </a:lnTo>
                <a:lnTo>
                  <a:pt x="444" y="33"/>
                </a:lnTo>
                <a:lnTo>
                  <a:pt x="444" y="33"/>
                </a:lnTo>
                <a:lnTo>
                  <a:pt x="444" y="31"/>
                </a:lnTo>
                <a:lnTo>
                  <a:pt x="445" y="33"/>
                </a:lnTo>
                <a:lnTo>
                  <a:pt x="445" y="34"/>
                </a:lnTo>
                <a:lnTo>
                  <a:pt x="445" y="33"/>
                </a:lnTo>
                <a:lnTo>
                  <a:pt x="446" y="31"/>
                </a:lnTo>
                <a:lnTo>
                  <a:pt x="446" y="31"/>
                </a:lnTo>
                <a:lnTo>
                  <a:pt x="447" y="29"/>
                </a:lnTo>
                <a:lnTo>
                  <a:pt x="447" y="29"/>
                </a:lnTo>
                <a:lnTo>
                  <a:pt x="447" y="28"/>
                </a:lnTo>
                <a:lnTo>
                  <a:pt x="448" y="29"/>
                </a:lnTo>
                <a:lnTo>
                  <a:pt x="448" y="27"/>
                </a:lnTo>
                <a:lnTo>
                  <a:pt x="448" y="27"/>
                </a:lnTo>
                <a:lnTo>
                  <a:pt x="449" y="27"/>
                </a:lnTo>
                <a:lnTo>
                  <a:pt x="449" y="26"/>
                </a:lnTo>
                <a:lnTo>
                  <a:pt x="449" y="27"/>
                </a:lnTo>
                <a:lnTo>
                  <a:pt x="451" y="27"/>
                </a:lnTo>
                <a:lnTo>
                  <a:pt x="451" y="28"/>
                </a:lnTo>
                <a:lnTo>
                  <a:pt x="452" y="27"/>
                </a:lnTo>
                <a:lnTo>
                  <a:pt x="452" y="27"/>
                </a:lnTo>
                <a:lnTo>
                  <a:pt x="452" y="27"/>
                </a:lnTo>
                <a:lnTo>
                  <a:pt x="453" y="26"/>
                </a:lnTo>
                <a:lnTo>
                  <a:pt x="453" y="26"/>
                </a:lnTo>
                <a:lnTo>
                  <a:pt x="453" y="27"/>
                </a:lnTo>
                <a:lnTo>
                  <a:pt x="454" y="27"/>
                </a:lnTo>
                <a:lnTo>
                  <a:pt x="454" y="28"/>
                </a:lnTo>
                <a:lnTo>
                  <a:pt x="454" y="27"/>
                </a:lnTo>
                <a:lnTo>
                  <a:pt x="455" y="27"/>
                </a:lnTo>
                <a:lnTo>
                  <a:pt x="455" y="28"/>
                </a:lnTo>
                <a:lnTo>
                  <a:pt x="456" y="28"/>
                </a:lnTo>
                <a:lnTo>
                  <a:pt x="456" y="27"/>
                </a:lnTo>
                <a:lnTo>
                  <a:pt x="456" y="27"/>
                </a:lnTo>
                <a:lnTo>
                  <a:pt x="457" y="27"/>
                </a:lnTo>
                <a:lnTo>
                  <a:pt x="457" y="27"/>
                </a:lnTo>
                <a:lnTo>
                  <a:pt x="457" y="27"/>
                </a:lnTo>
                <a:lnTo>
                  <a:pt x="458" y="27"/>
                </a:lnTo>
                <a:lnTo>
                  <a:pt x="458" y="27"/>
                </a:lnTo>
                <a:lnTo>
                  <a:pt x="458" y="27"/>
                </a:lnTo>
                <a:lnTo>
                  <a:pt x="460" y="27"/>
                </a:lnTo>
                <a:lnTo>
                  <a:pt x="460" y="29"/>
                </a:lnTo>
                <a:lnTo>
                  <a:pt x="461" y="31"/>
                </a:lnTo>
                <a:lnTo>
                  <a:pt x="461" y="31"/>
                </a:lnTo>
                <a:lnTo>
                  <a:pt x="461" y="33"/>
                </a:lnTo>
                <a:lnTo>
                  <a:pt x="462" y="33"/>
                </a:lnTo>
                <a:lnTo>
                  <a:pt x="462" y="34"/>
                </a:lnTo>
                <a:lnTo>
                  <a:pt x="462" y="33"/>
                </a:lnTo>
                <a:lnTo>
                  <a:pt x="463" y="31"/>
                </a:lnTo>
                <a:lnTo>
                  <a:pt x="463" y="30"/>
                </a:lnTo>
                <a:lnTo>
                  <a:pt x="463" y="33"/>
                </a:lnTo>
                <a:lnTo>
                  <a:pt x="464" y="30"/>
                </a:lnTo>
                <a:lnTo>
                  <a:pt x="464" y="29"/>
                </a:lnTo>
                <a:lnTo>
                  <a:pt x="465" y="27"/>
                </a:lnTo>
                <a:lnTo>
                  <a:pt x="465" y="27"/>
                </a:lnTo>
                <a:lnTo>
                  <a:pt x="465" y="26"/>
                </a:lnTo>
                <a:lnTo>
                  <a:pt x="466" y="27"/>
                </a:lnTo>
                <a:lnTo>
                  <a:pt x="466" y="26"/>
                </a:lnTo>
                <a:lnTo>
                  <a:pt x="466" y="25"/>
                </a:lnTo>
                <a:lnTo>
                  <a:pt x="467" y="25"/>
                </a:lnTo>
                <a:lnTo>
                  <a:pt x="467" y="22"/>
                </a:lnTo>
                <a:lnTo>
                  <a:pt x="467" y="21"/>
                </a:lnTo>
                <a:lnTo>
                  <a:pt x="469" y="19"/>
                </a:lnTo>
                <a:lnTo>
                  <a:pt x="469" y="17"/>
                </a:lnTo>
                <a:lnTo>
                  <a:pt x="470" y="15"/>
                </a:lnTo>
                <a:lnTo>
                  <a:pt x="470" y="15"/>
                </a:lnTo>
                <a:lnTo>
                  <a:pt x="470" y="17"/>
                </a:lnTo>
                <a:lnTo>
                  <a:pt x="471" y="16"/>
                </a:lnTo>
                <a:lnTo>
                  <a:pt x="471" y="19"/>
                </a:lnTo>
                <a:lnTo>
                  <a:pt x="471" y="21"/>
                </a:lnTo>
                <a:lnTo>
                  <a:pt x="472" y="22"/>
                </a:lnTo>
                <a:lnTo>
                  <a:pt x="472" y="27"/>
                </a:lnTo>
                <a:lnTo>
                  <a:pt x="472" y="28"/>
                </a:lnTo>
                <a:lnTo>
                  <a:pt x="473" y="30"/>
                </a:lnTo>
                <a:lnTo>
                  <a:pt x="473" y="30"/>
                </a:lnTo>
                <a:lnTo>
                  <a:pt x="474" y="31"/>
                </a:lnTo>
                <a:lnTo>
                  <a:pt x="474" y="34"/>
                </a:lnTo>
                <a:lnTo>
                  <a:pt x="474" y="33"/>
                </a:lnTo>
                <a:lnTo>
                  <a:pt x="475" y="33"/>
                </a:lnTo>
                <a:lnTo>
                  <a:pt x="475" y="31"/>
                </a:lnTo>
                <a:lnTo>
                  <a:pt x="475" y="30"/>
                </a:lnTo>
                <a:lnTo>
                  <a:pt x="476" y="31"/>
                </a:lnTo>
                <a:lnTo>
                  <a:pt x="476" y="30"/>
                </a:lnTo>
                <a:lnTo>
                  <a:pt x="478" y="30"/>
                </a:lnTo>
                <a:lnTo>
                  <a:pt x="478" y="29"/>
                </a:lnTo>
                <a:lnTo>
                  <a:pt x="478" y="28"/>
                </a:lnTo>
                <a:lnTo>
                  <a:pt x="479" y="28"/>
                </a:lnTo>
                <a:lnTo>
                  <a:pt x="479" y="28"/>
                </a:lnTo>
                <a:lnTo>
                  <a:pt x="479" y="29"/>
                </a:lnTo>
                <a:lnTo>
                  <a:pt x="480" y="29"/>
                </a:lnTo>
                <a:lnTo>
                  <a:pt x="480" y="26"/>
                </a:lnTo>
                <a:lnTo>
                  <a:pt x="480" y="26"/>
                </a:lnTo>
                <a:lnTo>
                  <a:pt x="481" y="25"/>
                </a:lnTo>
                <a:lnTo>
                  <a:pt x="481" y="24"/>
                </a:lnTo>
                <a:lnTo>
                  <a:pt x="482" y="27"/>
                </a:lnTo>
                <a:lnTo>
                  <a:pt x="482" y="28"/>
                </a:lnTo>
                <a:lnTo>
                  <a:pt x="482" y="28"/>
                </a:lnTo>
                <a:lnTo>
                  <a:pt x="483" y="29"/>
                </a:lnTo>
                <a:lnTo>
                  <a:pt x="483" y="30"/>
                </a:lnTo>
                <a:lnTo>
                  <a:pt x="483" y="30"/>
                </a:lnTo>
                <a:lnTo>
                  <a:pt x="484" y="29"/>
                </a:lnTo>
                <a:lnTo>
                  <a:pt x="484" y="28"/>
                </a:lnTo>
                <a:lnTo>
                  <a:pt x="484" y="28"/>
                </a:lnTo>
                <a:lnTo>
                  <a:pt x="485" y="29"/>
                </a:lnTo>
                <a:lnTo>
                  <a:pt x="485" y="30"/>
                </a:lnTo>
                <a:lnTo>
                  <a:pt x="487" y="29"/>
                </a:lnTo>
                <a:lnTo>
                  <a:pt x="487" y="28"/>
                </a:lnTo>
                <a:lnTo>
                  <a:pt x="487" y="28"/>
                </a:lnTo>
                <a:lnTo>
                  <a:pt x="488" y="30"/>
                </a:lnTo>
                <a:lnTo>
                  <a:pt x="488" y="29"/>
                </a:lnTo>
                <a:lnTo>
                  <a:pt x="488" y="30"/>
                </a:lnTo>
                <a:lnTo>
                  <a:pt x="489" y="30"/>
                </a:lnTo>
                <a:lnTo>
                  <a:pt x="489" y="29"/>
                </a:lnTo>
                <a:lnTo>
                  <a:pt x="489" y="29"/>
                </a:lnTo>
                <a:lnTo>
                  <a:pt x="490" y="29"/>
                </a:lnTo>
                <a:lnTo>
                  <a:pt x="490" y="29"/>
                </a:lnTo>
                <a:lnTo>
                  <a:pt x="491" y="30"/>
                </a:lnTo>
                <a:lnTo>
                  <a:pt x="491" y="31"/>
                </a:lnTo>
                <a:lnTo>
                  <a:pt x="491" y="30"/>
                </a:lnTo>
                <a:lnTo>
                  <a:pt x="492" y="31"/>
                </a:lnTo>
                <a:lnTo>
                  <a:pt x="492" y="30"/>
                </a:lnTo>
                <a:lnTo>
                  <a:pt x="492" y="29"/>
                </a:lnTo>
                <a:lnTo>
                  <a:pt x="493" y="28"/>
                </a:lnTo>
                <a:lnTo>
                  <a:pt x="493" y="28"/>
                </a:lnTo>
                <a:lnTo>
                  <a:pt x="493" y="28"/>
                </a:lnTo>
                <a:lnTo>
                  <a:pt x="494" y="28"/>
                </a:lnTo>
                <a:lnTo>
                  <a:pt x="494" y="27"/>
                </a:lnTo>
                <a:lnTo>
                  <a:pt x="496" y="26"/>
                </a:lnTo>
                <a:lnTo>
                  <a:pt x="496" y="26"/>
                </a:lnTo>
                <a:lnTo>
                  <a:pt x="496" y="27"/>
                </a:lnTo>
                <a:lnTo>
                  <a:pt x="497" y="27"/>
                </a:lnTo>
                <a:lnTo>
                  <a:pt x="497" y="28"/>
                </a:lnTo>
                <a:lnTo>
                  <a:pt x="497" y="27"/>
                </a:lnTo>
                <a:lnTo>
                  <a:pt x="498" y="28"/>
                </a:lnTo>
                <a:lnTo>
                  <a:pt x="498" y="28"/>
                </a:lnTo>
                <a:lnTo>
                  <a:pt x="498" y="27"/>
                </a:lnTo>
                <a:lnTo>
                  <a:pt x="499" y="26"/>
                </a:lnTo>
                <a:lnTo>
                  <a:pt x="499" y="27"/>
                </a:lnTo>
                <a:lnTo>
                  <a:pt x="500" y="27"/>
                </a:lnTo>
                <a:lnTo>
                  <a:pt x="500" y="29"/>
                </a:lnTo>
                <a:lnTo>
                  <a:pt x="500" y="29"/>
                </a:lnTo>
                <a:lnTo>
                  <a:pt x="501" y="30"/>
                </a:lnTo>
                <a:lnTo>
                  <a:pt x="501" y="29"/>
                </a:lnTo>
                <a:lnTo>
                  <a:pt x="501" y="28"/>
                </a:lnTo>
                <a:lnTo>
                  <a:pt x="502" y="27"/>
                </a:lnTo>
                <a:lnTo>
                  <a:pt x="502" y="25"/>
                </a:lnTo>
                <a:lnTo>
                  <a:pt x="502" y="26"/>
                </a:lnTo>
                <a:lnTo>
                  <a:pt x="503" y="26"/>
                </a:lnTo>
                <a:lnTo>
                  <a:pt x="503" y="29"/>
                </a:lnTo>
                <a:lnTo>
                  <a:pt x="504" y="28"/>
                </a:lnTo>
                <a:lnTo>
                  <a:pt x="504" y="28"/>
                </a:lnTo>
                <a:lnTo>
                  <a:pt x="504" y="28"/>
                </a:lnTo>
                <a:lnTo>
                  <a:pt x="506" y="27"/>
                </a:lnTo>
                <a:lnTo>
                  <a:pt x="506" y="28"/>
                </a:lnTo>
                <a:lnTo>
                  <a:pt x="506" y="27"/>
                </a:lnTo>
                <a:lnTo>
                  <a:pt x="507" y="28"/>
                </a:lnTo>
                <a:lnTo>
                  <a:pt x="507" y="27"/>
                </a:lnTo>
                <a:lnTo>
                  <a:pt x="507" y="27"/>
                </a:lnTo>
                <a:lnTo>
                  <a:pt x="508" y="28"/>
                </a:lnTo>
                <a:lnTo>
                  <a:pt x="508" y="29"/>
                </a:lnTo>
                <a:lnTo>
                  <a:pt x="509" y="29"/>
                </a:lnTo>
                <a:lnTo>
                  <a:pt x="509" y="31"/>
                </a:lnTo>
                <a:lnTo>
                  <a:pt x="509" y="30"/>
                </a:lnTo>
                <a:lnTo>
                  <a:pt x="510" y="30"/>
                </a:lnTo>
                <a:lnTo>
                  <a:pt x="510" y="30"/>
                </a:lnTo>
                <a:lnTo>
                  <a:pt x="510" y="28"/>
                </a:lnTo>
                <a:lnTo>
                  <a:pt x="511" y="27"/>
                </a:lnTo>
                <a:lnTo>
                  <a:pt x="511" y="26"/>
                </a:lnTo>
                <a:lnTo>
                  <a:pt x="511" y="27"/>
                </a:lnTo>
                <a:lnTo>
                  <a:pt x="512" y="27"/>
                </a:lnTo>
                <a:lnTo>
                  <a:pt x="512" y="27"/>
                </a:lnTo>
                <a:lnTo>
                  <a:pt x="513" y="28"/>
                </a:lnTo>
                <a:lnTo>
                  <a:pt x="513" y="28"/>
                </a:lnTo>
                <a:lnTo>
                  <a:pt x="513" y="26"/>
                </a:lnTo>
                <a:lnTo>
                  <a:pt x="515" y="26"/>
                </a:lnTo>
                <a:lnTo>
                  <a:pt x="515" y="27"/>
                </a:lnTo>
                <a:lnTo>
                  <a:pt x="515" y="25"/>
                </a:lnTo>
                <a:lnTo>
                  <a:pt x="516" y="25"/>
                </a:lnTo>
                <a:lnTo>
                  <a:pt x="516" y="25"/>
                </a:lnTo>
                <a:lnTo>
                  <a:pt x="516" y="24"/>
                </a:lnTo>
                <a:lnTo>
                  <a:pt x="517" y="25"/>
                </a:lnTo>
                <a:lnTo>
                  <a:pt x="517" y="22"/>
                </a:lnTo>
                <a:lnTo>
                  <a:pt x="518" y="25"/>
                </a:lnTo>
                <a:lnTo>
                  <a:pt x="518" y="22"/>
                </a:lnTo>
                <a:lnTo>
                  <a:pt x="518" y="24"/>
                </a:lnTo>
                <a:lnTo>
                  <a:pt x="519" y="25"/>
                </a:lnTo>
                <a:lnTo>
                  <a:pt x="519" y="26"/>
                </a:lnTo>
                <a:lnTo>
                  <a:pt x="519" y="27"/>
                </a:lnTo>
                <a:lnTo>
                  <a:pt x="520" y="27"/>
                </a:lnTo>
                <a:lnTo>
                  <a:pt x="520" y="26"/>
                </a:lnTo>
                <a:lnTo>
                  <a:pt x="521" y="27"/>
                </a:lnTo>
                <a:lnTo>
                  <a:pt x="521" y="28"/>
                </a:lnTo>
                <a:lnTo>
                  <a:pt x="521" y="28"/>
                </a:lnTo>
                <a:lnTo>
                  <a:pt x="522" y="31"/>
                </a:lnTo>
                <a:lnTo>
                  <a:pt x="522" y="30"/>
                </a:lnTo>
                <a:lnTo>
                  <a:pt x="522" y="30"/>
                </a:lnTo>
                <a:lnTo>
                  <a:pt x="524" y="28"/>
                </a:lnTo>
                <a:lnTo>
                  <a:pt x="524" y="27"/>
                </a:lnTo>
                <a:lnTo>
                  <a:pt x="524" y="27"/>
                </a:lnTo>
                <a:lnTo>
                  <a:pt x="525" y="26"/>
                </a:lnTo>
                <a:lnTo>
                  <a:pt x="525" y="27"/>
                </a:lnTo>
                <a:lnTo>
                  <a:pt x="526" y="28"/>
                </a:lnTo>
                <a:lnTo>
                  <a:pt x="526" y="27"/>
                </a:lnTo>
                <a:lnTo>
                  <a:pt x="526" y="29"/>
                </a:lnTo>
                <a:lnTo>
                  <a:pt x="527" y="28"/>
                </a:lnTo>
                <a:lnTo>
                  <a:pt x="527" y="28"/>
                </a:lnTo>
                <a:lnTo>
                  <a:pt x="527" y="27"/>
                </a:lnTo>
                <a:lnTo>
                  <a:pt x="528" y="26"/>
                </a:lnTo>
                <a:lnTo>
                  <a:pt x="528" y="27"/>
                </a:lnTo>
                <a:lnTo>
                  <a:pt x="528" y="27"/>
                </a:lnTo>
                <a:lnTo>
                  <a:pt x="529" y="26"/>
                </a:lnTo>
                <a:lnTo>
                  <a:pt x="529" y="27"/>
                </a:lnTo>
                <a:lnTo>
                  <a:pt x="530" y="26"/>
                </a:lnTo>
                <a:lnTo>
                  <a:pt x="530" y="26"/>
                </a:lnTo>
                <a:lnTo>
                  <a:pt x="530" y="28"/>
                </a:lnTo>
                <a:lnTo>
                  <a:pt x="531" y="26"/>
                </a:lnTo>
                <a:lnTo>
                  <a:pt x="531" y="25"/>
                </a:lnTo>
                <a:lnTo>
                  <a:pt x="531" y="24"/>
                </a:lnTo>
                <a:lnTo>
                  <a:pt x="533" y="25"/>
                </a:lnTo>
                <a:lnTo>
                  <a:pt x="533" y="21"/>
                </a:lnTo>
                <a:lnTo>
                  <a:pt x="533" y="22"/>
                </a:lnTo>
                <a:lnTo>
                  <a:pt x="534" y="25"/>
                </a:lnTo>
                <a:lnTo>
                  <a:pt x="534" y="25"/>
                </a:lnTo>
                <a:lnTo>
                  <a:pt x="535" y="24"/>
                </a:lnTo>
                <a:lnTo>
                  <a:pt x="535" y="21"/>
                </a:lnTo>
                <a:lnTo>
                  <a:pt x="535" y="20"/>
                </a:lnTo>
                <a:lnTo>
                  <a:pt x="536" y="20"/>
                </a:lnTo>
                <a:lnTo>
                  <a:pt x="536" y="20"/>
                </a:lnTo>
                <a:lnTo>
                  <a:pt x="536" y="21"/>
                </a:lnTo>
                <a:lnTo>
                  <a:pt x="537" y="21"/>
                </a:lnTo>
                <a:lnTo>
                  <a:pt x="537" y="22"/>
                </a:lnTo>
                <a:lnTo>
                  <a:pt x="537" y="26"/>
                </a:lnTo>
                <a:lnTo>
                  <a:pt x="538" y="25"/>
                </a:lnTo>
                <a:lnTo>
                  <a:pt x="538" y="25"/>
                </a:lnTo>
                <a:lnTo>
                  <a:pt x="539" y="26"/>
                </a:lnTo>
                <a:lnTo>
                  <a:pt x="539" y="27"/>
                </a:lnTo>
                <a:lnTo>
                  <a:pt x="539" y="27"/>
                </a:lnTo>
                <a:lnTo>
                  <a:pt x="540" y="28"/>
                </a:lnTo>
                <a:lnTo>
                  <a:pt x="540" y="28"/>
                </a:lnTo>
                <a:lnTo>
                  <a:pt x="540" y="29"/>
                </a:lnTo>
                <a:lnTo>
                  <a:pt x="542" y="28"/>
                </a:lnTo>
                <a:lnTo>
                  <a:pt x="542" y="28"/>
                </a:lnTo>
                <a:lnTo>
                  <a:pt x="542" y="29"/>
                </a:lnTo>
                <a:lnTo>
                  <a:pt x="543" y="29"/>
                </a:lnTo>
                <a:lnTo>
                  <a:pt x="543" y="29"/>
                </a:lnTo>
                <a:lnTo>
                  <a:pt x="544" y="30"/>
                </a:lnTo>
                <a:lnTo>
                  <a:pt x="544" y="28"/>
                </a:lnTo>
                <a:lnTo>
                  <a:pt x="544" y="26"/>
                </a:lnTo>
                <a:lnTo>
                  <a:pt x="545" y="25"/>
                </a:lnTo>
                <a:lnTo>
                  <a:pt x="545" y="24"/>
                </a:lnTo>
                <a:lnTo>
                  <a:pt x="545" y="22"/>
                </a:lnTo>
                <a:lnTo>
                  <a:pt x="546" y="22"/>
                </a:lnTo>
                <a:lnTo>
                  <a:pt x="546" y="24"/>
                </a:lnTo>
                <a:lnTo>
                  <a:pt x="546" y="22"/>
                </a:lnTo>
                <a:lnTo>
                  <a:pt x="547" y="24"/>
                </a:lnTo>
                <a:lnTo>
                  <a:pt x="547" y="26"/>
                </a:lnTo>
                <a:lnTo>
                  <a:pt x="548" y="26"/>
                </a:lnTo>
                <a:lnTo>
                  <a:pt x="548" y="27"/>
                </a:lnTo>
                <a:lnTo>
                  <a:pt x="548" y="27"/>
                </a:lnTo>
                <a:lnTo>
                  <a:pt x="549" y="28"/>
                </a:lnTo>
                <a:lnTo>
                  <a:pt x="549" y="28"/>
                </a:lnTo>
                <a:lnTo>
                  <a:pt x="549" y="26"/>
                </a:lnTo>
                <a:lnTo>
                  <a:pt x="551" y="22"/>
                </a:lnTo>
                <a:lnTo>
                  <a:pt x="551" y="22"/>
                </a:lnTo>
                <a:lnTo>
                  <a:pt x="551" y="20"/>
                </a:lnTo>
                <a:lnTo>
                  <a:pt x="552" y="19"/>
                </a:lnTo>
                <a:lnTo>
                  <a:pt x="552" y="19"/>
                </a:lnTo>
                <a:lnTo>
                  <a:pt x="553" y="19"/>
                </a:lnTo>
                <a:lnTo>
                  <a:pt x="553" y="21"/>
                </a:lnTo>
                <a:lnTo>
                  <a:pt x="553" y="22"/>
                </a:lnTo>
                <a:lnTo>
                  <a:pt x="554" y="22"/>
                </a:lnTo>
                <a:lnTo>
                  <a:pt x="554" y="25"/>
                </a:lnTo>
                <a:lnTo>
                  <a:pt x="554" y="27"/>
                </a:lnTo>
                <a:lnTo>
                  <a:pt x="555" y="26"/>
                </a:lnTo>
                <a:lnTo>
                  <a:pt x="555" y="27"/>
                </a:lnTo>
                <a:lnTo>
                  <a:pt x="555" y="27"/>
                </a:lnTo>
                <a:lnTo>
                  <a:pt x="556" y="28"/>
                </a:lnTo>
                <a:lnTo>
                  <a:pt x="556" y="27"/>
                </a:lnTo>
                <a:lnTo>
                  <a:pt x="557" y="28"/>
                </a:lnTo>
                <a:lnTo>
                  <a:pt x="557" y="29"/>
                </a:lnTo>
                <a:lnTo>
                  <a:pt x="557" y="29"/>
                </a:lnTo>
                <a:lnTo>
                  <a:pt x="558" y="29"/>
                </a:lnTo>
                <a:lnTo>
                  <a:pt x="558" y="29"/>
                </a:lnTo>
                <a:lnTo>
                  <a:pt x="558" y="30"/>
                </a:lnTo>
                <a:lnTo>
                  <a:pt x="560" y="28"/>
                </a:lnTo>
                <a:lnTo>
                  <a:pt x="560" y="27"/>
                </a:lnTo>
                <a:lnTo>
                  <a:pt x="561" y="27"/>
                </a:lnTo>
                <a:lnTo>
                  <a:pt x="561" y="27"/>
                </a:lnTo>
                <a:lnTo>
                  <a:pt x="561" y="27"/>
                </a:lnTo>
                <a:lnTo>
                  <a:pt x="562" y="26"/>
                </a:lnTo>
                <a:lnTo>
                  <a:pt x="562" y="24"/>
                </a:lnTo>
                <a:lnTo>
                  <a:pt x="562" y="21"/>
                </a:lnTo>
                <a:lnTo>
                  <a:pt x="563" y="20"/>
                </a:lnTo>
                <a:lnTo>
                  <a:pt x="563" y="20"/>
                </a:lnTo>
                <a:lnTo>
                  <a:pt x="563" y="20"/>
                </a:lnTo>
                <a:lnTo>
                  <a:pt x="564" y="22"/>
                </a:lnTo>
                <a:lnTo>
                  <a:pt x="564" y="22"/>
                </a:lnTo>
                <a:lnTo>
                  <a:pt x="565" y="25"/>
                </a:lnTo>
                <a:lnTo>
                  <a:pt x="565" y="26"/>
                </a:lnTo>
                <a:lnTo>
                  <a:pt x="565" y="27"/>
                </a:lnTo>
                <a:lnTo>
                  <a:pt x="566" y="28"/>
                </a:lnTo>
                <a:lnTo>
                  <a:pt x="566" y="28"/>
                </a:lnTo>
                <a:lnTo>
                  <a:pt x="566" y="26"/>
                </a:lnTo>
                <a:lnTo>
                  <a:pt x="567" y="27"/>
                </a:lnTo>
                <a:lnTo>
                  <a:pt x="567" y="25"/>
                </a:lnTo>
                <a:lnTo>
                  <a:pt x="567" y="25"/>
                </a:lnTo>
                <a:lnTo>
                  <a:pt x="569" y="25"/>
                </a:lnTo>
                <a:lnTo>
                  <a:pt x="569" y="24"/>
                </a:lnTo>
                <a:lnTo>
                  <a:pt x="570" y="25"/>
                </a:lnTo>
                <a:lnTo>
                  <a:pt x="570" y="25"/>
                </a:lnTo>
                <a:lnTo>
                  <a:pt x="570" y="28"/>
                </a:lnTo>
                <a:lnTo>
                  <a:pt x="571" y="30"/>
                </a:lnTo>
                <a:lnTo>
                  <a:pt x="571" y="30"/>
                </a:lnTo>
                <a:lnTo>
                  <a:pt x="571" y="30"/>
                </a:lnTo>
                <a:lnTo>
                  <a:pt x="572" y="29"/>
                </a:lnTo>
                <a:lnTo>
                  <a:pt x="572" y="28"/>
                </a:lnTo>
                <a:lnTo>
                  <a:pt x="572" y="27"/>
                </a:lnTo>
                <a:lnTo>
                  <a:pt x="573" y="27"/>
                </a:lnTo>
                <a:lnTo>
                  <a:pt x="573" y="26"/>
                </a:lnTo>
                <a:lnTo>
                  <a:pt x="574" y="26"/>
                </a:lnTo>
                <a:lnTo>
                  <a:pt x="574" y="26"/>
                </a:lnTo>
                <a:lnTo>
                  <a:pt x="574" y="25"/>
                </a:lnTo>
                <a:lnTo>
                  <a:pt x="575" y="24"/>
                </a:lnTo>
                <a:lnTo>
                  <a:pt x="575" y="25"/>
                </a:lnTo>
                <a:lnTo>
                  <a:pt x="575" y="25"/>
                </a:lnTo>
                <a:lnTo>
                  <a:pt x="576" y="26"/>
                </a:lnTo>
                <a:lnTo>
                  <a:pt x="576" y="27"/>
                </a:lnTo>
                <a:lnTo>
                  <a:pt x="576" y="30"/>
                </a:lnTo>
                <a:lnTo>
                  <a:pt x="578" y="30"/>
                </a:lnTo>
                <a:lnTo>
                  <a:pt x="578" y="29"/>
                </a:lnTo>
                <a:lnTo>
                  <a:pt x="579" y="30"/>
                </a:lnTo>
                <a:lnTo>
                  <a:pt x="579" y="28"/>
                </a:lnTo>
                <a:lnTo>
                  <a:pt x="579" y="27"/>
                </a:lnTo>
                <a:lnTo>
                  <a:pt x="580" y="27"/>
                </a:lnTo>
                <a:lnTo>
                  <a:pt x="580" y="26"/>
                </a:lnTo>
                <a:lnTo>
                  <a:pt x="580" y="26"/>
                </a:lnTo>
                <a:lnTo>
                  <a:pt x="581" y="27"/>
                </a:lnTo>
                <a:lnTo>
                  <a:pt x="581" y="26"/>
                </a:lnTo>
                <a:lnTo>
                  <a:pt x="581" y="27"/>
                </a:lnTo>
                <a:lnTo>
                  <a:pt x="582" y="26"/>
                </a:lnTo>
                <a:lnTo>
                  <a:pt x="582" y="26"/>
                </a:lnTo>
                <a:lnTo>
                  <a:pt x="583" y="25"/>
                </a:lnTo>
                <a:lnTo>
                  <a:pt x="583" y="22"/>
                </a:lnTo>
                <a:lnTo>
                  <a:pt x="583" y="22"/>
                </a:lnTo>
                <a:lnTo>
                  <a:pt x="584" y="24"/>
                </a:lnTo>
                <a:lnTo>
                  <a:pt x="584" y="22"/>
                </a:lnTo>
                <a:lnTo>
                  <a:pt x="584" y="22"/>
                </a:lnTo>
                <a:lnTo>
                  <a:pt x="585" y="25"/>
                </a:lnTo>
                <a:lnTo>
                  <a:pt x="585" y="22"/>
                </a:lnTo>
                <a:lnTo>
                  <a:pt x="585" y="21"/>
                </a:lnTo>
                <a:lnTo>
                  <a:pt x="587" y="21"/>
                </a:lnTo>
                <a:lnTo>
                  <a:pt x="587" y="25"/>
                </a:lnTo>
                <a:lnTo>
                  <a:pt x="588" y="22"/>
                </a:lnTo>
                <a:lnTo>
                  <a:pt x="588" y="22"/>
                </a:lnTo>
                <a:lnTo>
                  <a:pt x="588" y="25"/>
                </a:lnTo>
                <a:lnTo>
                  <a:pt x="589" y="26"/>
                </a:lnTo>
                <a:lnTo>
                  <a:pt x="589" y="27"/>
                </a:lnTo>
                <a:lnTo>
                  <a:pt x="589" y="29"/>
                </a:lnTo>
                <a:lnTo>
                  <a:pt x="590" y="29"/>
                </a:lnTo>
                <a:lnTo>
                  <a:pt x="590" y="30"/>
                </a:lnTo>
                <a:lnTo>
                  <a:pt x="590" y="29"/>
                </a:lnTo>
                <a:lnTo>
                  <a:pt x="591" y="31"/>
                </a:lnTo>
                <a:lnTo>
                  <a:pt x="591" y="33"/>
                </a:lnTo>
                <a:lnTo>
                  <a:pt x="592" y="33"/>
                </a:lnTo>
                <a:lnTo>
                  <a:pt x="592" y="34"/>
                </a:lnTo>
                <a:lnTo>
                  <a:pt x="592" y="34"/>
                </a:lnTo>
                <a:lnTo>
                  <a:pt x="593" y="34"/>
                </a:lnTo>
                <a:lnTo>
                  <a:pt x="593" y="35"/>
                </a:lnTo>
                <a:lnTo>
                  <a:pt x="593" y="34"/>
                </a:lnTo>
                <a:lnTo>
                  <a:pt x="594" y="33"/>
                </a:lnTo>
                <a:lnTo>
                  <a:pt x="594" y="33"/>
                </a:lnTo>
                <a:lnTo>
                  <a:pt x="594" y="30"/>
                </a:lnTo>
                <a:lnTo>
                  <a:pt x="596" y="29"/>
                </a:lnTo>
                <a:lnTo>
                  <a:pt x="596" y="28"/>
                </a:lnTo>
                <a:lnTo>
                  <a:pt x="597" y="27"/>
                </a:lnTo>
                <a:lnTo>
                  <a:pt x="597" y="26"/>
                </a:lnTo>
                <a:lnTo>
                  <a:pt x="597" y="26"/>
                </a:lnTo>
                <a:lnTo>
                  <a:pt x="598" y="29"/>
                </a:lnTo>
                <a:lnTo>
                  <a:pt x="598" y="27"/>
                </a:lnTo>
                <a:lnTo>
                  <a:pt x="598" y="27"/>
                </a:lnTo>
                <a:lnTo>
                  <a:pt x="599" y="27"/>
                </a:lnTo>
                <a:lnTo>
                  <a:pt x="599" y="28"/>
                </a:lnTo>
                <a:lnTo>
                  <a:pt x="599" y="29"/>
                </a:lnTo>
                <a:lnTo>
                  <a:pt x="600" y="30"/>
                </a:lnTo>
                <a:lnTo>
                  <a:pt x="600" y="30"/>
                </a:lnTo>
                <a:lnTo>
                  <a:pt x="601" y="34"/>
                </a:lnTo>
                <a:lnTo>
                  <a:pt x="601" y="33"/>
                </a:lnTo>
                <a:lnTo>
                  <a:pt x="601" y="31"/>
                </a:lnTo>
                <a:lnTo>
                  <a:pt x="602" y="29"/>
                </a:lnTo>
                <a:lnTo>
                  <a:pt x="602" y="29"/>
                </a:lnTo>
                <a:lnTo>
                  <a:pt x="602" y="30"/>
                </a:lnTo>
                <a:lnTo>
                  <a:pt x="603" y="31"/>
                </a:lnTo>
                <a:lnTo>
                  <a:pt x="603" y="33"/>
                </a:lnTo>
                <a:lnTo>
                  <a:pt x="605" y="34"/>
                </a:lnTo>
                <a:lnTo>
                  <a:pt x="605" y="33"/>
                </a:lnTo>
                <a:lnTo>
                  <a:pt x="605" y="31"/>
                </a:lnTo>
                <a:lnTo>
                  <a:pt x="606" y="28"/>
                </a:lnTo>
                <a:lnTo>
                  <a:pt x="606" y="29"/>
                </a:lnTo>
                <a:lnTo>
                  <a:pt x="606" y="28"/>
                </a:lnTo>
                <a:lnTo>
                  <a:pt x="607" y="26"/>
                </a:lnTo>
                <a:lnTo>
                  <a:pt x="607" y="26"/>
                </a:lnTo>
                <a:lnTo>
                  <a:pt x="607" y="25"/>
                </a:lnTo>
                <a:lnTo>
                  <a:pt x="608" y="25"/>
                </a:lnTo>
                <a:lnTo>
                  <a:pt x="608" y="26"/>
                </a:lnTo>
                <a:lnTo>
                  <a:pt x="609" y="26"/>
                </a:lnTo>
                <a:lnTo>
                  <a:pt x="609" y="28"/>
                </a:lnTo>
                <a:lnTo>
                  <a:pt x="609" y="29"/>
                </a:lnTo>
                <a:lnTo>
                  <a:pt x="610" y="30"/>
                </a:lnTo>
                <a:lnTo>
                  <a:pt x="610" y="29"/>
                </a:lnTo>
                <a:lnTo>
                  <a:pt x="610" y="30"/>
                </a:lnTo>
                <a:lnTo>
                  <a:pt x="611" y="30"/>
                </a:lnTo>
                <a:lnTo>
                  <a:pt x="611" y="31"/>
                </a:lnTo>
                <a:lnTo>
                  <a:pt x="611" y="30"/>
                </a:lnTo>
                <a:lnTo>
                  <a:pt x="612" y="30"/>
                </a:lnTo>
                <a:lnTo>
                  <a:pt x="612" y="28"/>
                </a:lnTo>
                <a:lnTo>
                  <a:pt x="614" y="27"/>
                </a:lnTo>
                <a:lnTo>
                  <a:pt x="614" y="26"/>
                </a:lnTo>
                <a:lnTo>
                  <a:pt x="614" y="26"/>
                </a:lnTo>
                <a:lnTo>
                  <a:pt x="615" y="26"/>
                </a:lnTo>
                <a:lnTo>
                  <a:pt x="615" y="26"/>
                </a:lnTo>
                <a:lnTo>
                  <a:pt x="615" y="27"/>
                </a:lnTo>
                <a:lnTo>
                  <a:pt x="616" y="27"/>
                </a:lnTo>
                <a:lnTo>
                  <a:pt x="616" y="26"/>
                </a:lnTo>
                <a:lnTo>
                  <a:pt x="616" y="25"/>
                </a:lnTo>
                <a:lnTo>
                  <a:pt x="617" y="26"/>
                </a:lnTo>
                <a:lnTo>
                  <a:pt x="617" y="26"/>
                </a:lnTo>
                <a:lnTo>
                  <a:pt x="618" y="27"/>
                </a:lnTo>
                <a:lnTo>
                  <a:pt x="618" y="26"/>
                </a:lnTo>
                <a:lnTo>
                  <a:pt x="618" y="26"/>
                </a:lnTo>
                <a:lnTo>
                  <a:pt x="619" y="27"/>
                </a:lnTo>
                <a:lnTo>
                  <a:pt x="619" y="27"/>
                </a:lnTo>
                <a:lnTo>
                  <a:pt x="619" y="28"/>
                </a:lnTo>
                <a:lnTo>
                  <a:pt x="620" y="28"/>
                </a:lnTo>
                <a:lnTo>
                  <a:pt x="620" y="29"/>
                </a:lnTo>
                <a:lnTo>
                  <a:pt x="620" y="28"/>
                </a:lnTo>
                <a:lnTo>
                  <a:pt x="621" y="30"/>
                </a:lnTo>
                <a:lnTo>
                  <a:pt x="621" y="28"/>
                </a:lnTo>
                <a:lnTo>
                  <a:pt x="623" y="28"/>
                </a:lnTo>
                <a:lnTo>
                  <a:pt x="623" y="28"/>
                </a:lnTo>
                <a:lnTo>
                  <a:pt x="623" y="28"/>
                </a:lnTo>
                <a:lnTo>
                  <a:pt x="624" y="28"/>
                </a:lnTo>
                <a:lnTo>
                  <a:pt x="624" y="28"/>
                </a:lnTo>
                <a:lnTo>
                  <a:pt x="624" y="30"/>
                </a:lnTo>
                <a:lnTo>
                  <a:pt x="625" y="30"/>
                </a:lnTo>
                <a:lnTo>
                  <a:pt x="625" y="30"/>
                </a:lnTo>
                <a:lnTo>
                  <a:pt x="625" y="29"/>
                </a:lnTo>
                <a:lnTo>
                  <a:pt x="626" y="29"/>
                </a:lnTo>
                <a:lnTo>
                  <a:pt x="626" y="29"/>
                </a:lnTo>
                <a:lnTo>
                  <a:pt x="627" y="30"/>
                </a:lnTo>
                <a:lnTo>
                  <a:pt x="627" y="28"/>
                </a:lnTo>
                <a:lnTo>
                  <a:pt x="627" y="28"/>
                </a:lnTo>
                <a:lnTo>
                  <a:pt x="628" y="28"/>
                </a:lnTo>
                <a:lnTo>
                  <a:pt x="628" y="27"/>
                </a:lnTo>
                <a:lnTo>
                  <a:pt x="628" y="28"/>
                </a:lnTo>
                <a:lnTo>
                  <a:pt x="629" y="28"/>
                </a:lnTo>
                <a:lnTo>
                  <a:pt x="629" y="29"/>
                </a:lnTo>
                <a:lnTo>
                  <a:pt x="629" y="28"/>
                </a:lnTo>
                <a:lnTo>
                  <a:pt x="630" y="27"/>
                </a:lnTo>
                <a:lnTo>
                  <a:pt x="630" y="26"/>
                </a:lnTo>
                <a:lnTo>
                  <a:pt x="632" y="25"/>
                </a:lnTo>
                <a:lnTo>
                  <a:pt x="632" y="25"/>
                </a:lnTo>
                <a:lnTo>
                  <a:pt x="632" y="25"/>
                </a:lnTo>
                <a:lnTo>
                  <a:pt x="633" y="25"/>
                </a:lnTo>
                <a:lnTo>
                  <a:pt x="633" y="21"/>
                </a:lnTo>
                <a:lnTo>
                  <a:pt x="633" y="20"/>
                </a:lnTo>
                <a:lnTo>
                  <a:pt x="634" y="20"/>
                </a:lnTo>
                <a:lnTo>
                  <a:pt x="634" y="22"/>
                </a:lnTo>
                <a:lnTo>
                  <a:pt x="634" y="24"/>
                </a:lnTo>
                <a:lnTo>
                  <a:pt x="635" y="22"/>
                </a:lnTo>
                <a:lnTo>
                  <a:pt x="635" y="25"/>
                </a:lnTo>
                <a:lnTo>
                  <a:pt x="636" y="25"/>
                </a:lnTo>
                <a:lnTo>
                  <a:pt x="636" y="26"/>
                </a:lnTo>
                <a:lnTo>
                  <a:pt x="636" y="26"/>
                </a:lnTo>
                <a:lnTo>
                  <a:pt x="637" y="26"/>
                </a:lnTo>
                <a:lnTo>
                  <a:pt x="637" y="28"/>
                </a:lnTo>
                <a:lnTo>
                  <a:pt x="637" y="27"/>
                </a:lnTo>
                <a:lnTo>
                  <a:pt x="638" y="28"/>
                </a:lnTo>
                <a:lnTo>
                  <a:pt x="638" y="27"/>
                </a:lnTo>
                <a:lnTo>
                  <a:pt x="638" y="27"/>
                </a:lnTo>
                <a:lnTo>
                  <a:pt x="639" y="29"/>
                </a:lnTo>
                <a:lnTo>
                  <a:pt x="639" y="31"/>
                </a:lnTo>
                <a:lnTo>
                  <a:pt x="641" y="33"/>
                </a:lnTo>
                <a:lnTo>
                  <a:pt x="641" y="33"/>
                </a:lnTo>
                <a:lnTo>
                  <a:pt x="641" y="34"/>
                </a:lnTo>
                <a:lnTo>
                  <a:pt x="642" y="35"/>
                </a:lnTo>
                <a:lnTo>
                  <a:pt x="642" y="35"/>
                </a:lnTo>
                <a:lnTo>
                  <a:pt x="642" y="36"/>
                </a:lnTo>
                <a:lnTo>
                  <a:pt x="643" y="35"/>
                </a:lnTo>
                <a:lnTo>
                  <a:pt x="643" y="33"/>
                </a:lnTo>
                <a:lnTo>
                  <a:pt x="643" y="33"/>
                </a:lnTo>
                <a:lnTo>
                  <a:pt x="644" y="29"/>
                </a:lnTo>
                <a:lnTo>
                  <a:pt x="644" y="27"/>
                </a:lnTo>
                <a:lnTo>
                  <a:pt x="645" y="26"/>
                </a:lnTo>
                <a:lnTo>
                  <a:pt x="645" y="25"/>
                </a:lnTo>
                <a:lnTo>
                  <a:pt x="645" y="26"/>
                </a:lnTo>
                <a:lnTo>
                  <a:pt x="646" y="26"/>
                </a:lnTo>
                <a:lnTo>
                  <a:pt x="646" y="29"/>
                </a:lnTo>
                <a:lnTo>
                  <a:pt x="646" y="30"/>
                </a:lnTo>
                <a:lnTo>
                  <a:pt x="647" y="31"/>
                </a:lnTo>
                <a:lnTo>
                  <a:pt x="647" y="34"/>
                </a:lnTo>
                <a:lnTo>
                  <a:pt x="648" y="35"/>
                </a:lnTo>
                <a:lnTo>
                  <a:pt x="648" y="35"/>
                </a:lnTo>
                <a:lnTo>
                  <a:pt x="648" y="35"/>
                </a:lnTo>
                <a:lnTo>
                  <a:pt x="650" y="34"/>
                </a:lnTo>
                <a:lnTo>
                  <a:pt x="650" y="34"/>
                </a:lnTo>
                <a:lnTo>
                  <a:pt x="650" y="34"/>
                </a:lnTo>
                <a:lnTo>
                  <a:pt x="651" y="33"/>
                </a:lnTo>
                <a:lnTo>
                  <a:pt x="651" y="33"/>
                </a:lnTo>
                <a:lnTo>
                  <a:pt x="651" y="30"/>
                </a:lnTo>
                <a:lnTo>
                  <a:pt x="652" y="30"/>
                </a:lnTo>
                <a:lnTo>
                  <a:pt x="652" y="31"/>
                </a:lnTo>
                <a:lnTo>
                  <a:pt x="653" y="30"/>
                </a:lnTo>
                <a:lnTo>
                  <a:pt x="653" y="30"/>
                </a:lnTo>
                <a:lnTo>
                  <a:pt x="653" y="30"/>
                </a:lnTo>
                <a:lnTo>
                  <a:pt x="654" y="33"/>
                </a:lnTo>
                <a:lnTo>
                  <a:pt x="654" y="31"/>
                </a:lnTo>
                <a:lnTo>
                  <a:pt x="654" y="33"/>
                </a:lnTo>
                <a:lnTo>
                  <a:pt x="655" y="33"/>
                </a:lnTo>
                <a:lnTo>
                  <a:pt x="655" y="31"/>
                </a:lnTo>
                <a:lnTo>
                  <a:pt x="655" y="33"/>
                </a:lnTo>
                <a:lnTo>
                  <a:pt x="656" y="33"/>
                </a:lnTo>
                <a:lnTo>
                  <a:pt x="656" y="29"/>
                </a:lnTo>
                <a:lnTo>
                  <a:pt x="657" y="29"/>
                </a:lnTo>
                <a:lnTo>
                  <a:pt x="657" y="29"/>
                </a:lnTo>
                <a:lnTo>
                  <a:pt x="657" y="29"/>
                </a:lnTo>
                <a:lnTo>
                  <a:pt x="659" y="27"/>
                </a:lnTo>
                <a:lnTo>
                  <a:pt x="659" y="26"/>
                </a:lnTo>
                <a:lnTo>
                  <a:pt x="659" y="27"/>
                </a:lnTo>
                <a:lnTo>
                  <a:pt x="660" y="27"/>
                </a:lnTo>
                <a:lnTo>
                  <a:pt x="660" y="27"/>
                </a:lnTo>
                <a:lnTo>
                  <a:pt x="660" y="27"/>
                </a:lnTo>
                <a:lnTo>
                  <a:pt x="661" y="27"/>
                </a:lnTo>
                <a:lnTo>
                  <a:pt x="661" y="27"/>
                </a:lnTo>
                <a:lnTo>
                  <a:pt x="662" y="26"/>
                </a:lnTo>
                <a:lnTo>
                  <a:pt x="662" y="26"/>
                </a:lnTo>
                <a:lnTo>
                  <a:pt x="662" y="26"/>
                </a:lnTo>
                <a:lnTo>
                  <a:pt x="663" y="25"/>
                </a:lnTo>
                <a:lnTo>
                  <a:pt x="663" y="26"/>
                </a:lnTo>
                <a:lnTo>
                  <a:pt x="663" y="26"/>
                </a:lnTo>
                <a:lnTo>
                  <a:pt x="664" y="26"/>
                </a:lnTo>
                <a:lnTo>
                  <a:pt x="664" y="27"/>
                </a:lnTo>
                <a:lnTo>
                  <a:pt x="664" y="25"/>
                </a:lnTo>
                <a:lnTo>
                  <a:pt x="665" y="24"/>
                </a:lnTo>
                <a:lnTo>
                  <a:pt x="665" y="22"/>
                </a:lnTo>
                <a:lnTo>
                  <a:pt x="666" y="22"/>
                </a:lnTo>
                <a:lnTo>
                  <a:pt x="666" y="24"/>
                </a:lnTo>
                <a:lnTo>
                  <a:pt x="666" y="25"/>
                </a:lnTo>
                <a:lnTo>
                  <a:pt x="668" y="26"/>
                </a:lnTo>
                <a:lnTo>
                  <a:pt x="668" y="25"/>
                </a:lnTo>
                <a:lnTo>
                  <a:pt x="668" y="24"/>
                </a:lnTo>
                <a:lnTo>
                  <a:pt x="669" y="22"/>
                </a:lnTo>
                <a:lnTo>
                  <a:pt x="669" y="25"/>
                </a:lnTo>
                <a:lnTo>
                  <a:pt x="669" y="24"/>
                </a:lnTo>
                <a:lnTo>
                  <a:pt x="670" y="24"/>
                </a:lnTo>
                <a:lnTo>
                  <a:pt x="670" y="24"/>
                </a:lnTo>
                <a:lnTo>
                  <a:pt x="671" y="25"/>
                </a:lnTo>
                <a:lnTo>
                  <a:pt x="671" y="26"/>
                </a:lnTo>
                <a:lnTo>
                  <a:pt x="671" y="28"/>
                </a:lnTo>
                <a:lnTo>
                  <a:pt x="672" y="28"/>
                </a:lnTo>
                <a:lnTo>
                  <a:pt x="672" y="29"/>
                </a:lnTo>
                <a:lnTo>
                  <a:pt x="672" y="27"/>
                </a:lnTo>
                <a:lnTo>
                  <a:pt x="673" y="27"/>
                </a:lnTo>
                <a:lnTo>
                  <a:pt x="673" y="26"/>
                </a:lnTo>
                <a:lnTo>
                  <a:pt x="673" y="27"/>
                </a:lnTo>
                <a:lnTo>
                  <a:pt x="674" y="29"/>
                </a:lnTo>
                <a:lnTo>
                  <a:pt x="674" y="29"/>
                </a:lnTo>
                <a:lnTo>
                  <a:pt x="675" y="30"/>
                </a:lnTo>
                <a:lnTo>
                  <a:pt x="675" y="30"/>
                </a:lnTo>
                <a:lnTo>
                  <a:pt x="675" y="30"/>
                </a:lnTo>
                <a:lnTo>
                  <a:pt x="677" y="30"/>
                </a:lnTo>
                <a:lnTo>
                  <a:pt x="677" y="29"/>
                </a:lnTo>
                <a:lnTo>
                  <a:pt x="677" y="28"/>
                </a:lnTo>
                <a:lnTo>
                  <a:pt x="678" y="26"/>
                </a:lnTo>
                <a:lnTo>
                  <a:pt x="678" y="27"/>
                </a:lnTo>
                <a:lnTo>
                  <a:pt x="678" y="25"/>
                </a:lnTo>
                <a:lnTo>
                  <a:pt x="679" y="25"/>
                </a:lnTo>
                <a:lnTo>
                  <a:pt x="679" y="26"/>
                </a:lnTo>
                <a:lnTo>
                  <a:pt x="680" y="25"/>
                </a:lnTo>
                <a:lnTo>
                  <a:pt x="680" y="25"/>
                </a:lnTo>
                <a:lnTo>
                  <a:pt x="680" y="20"/>
                </a:lnTo>
                <a:lnTo>
                  <a:pt x="681" y="17"/>
                </a:lnTo>
                <a:lnTo>
                  <a:pt x="681" y="16"/>
                </a:lnTo>
                <a:lnTo>
                  <a:pt x="681" y="17"/>
                </a:lnTo>
                <a:lnTo>
                  <a:pt x="682" y="17"/>
                </a:lnTo>
                <a:lnTo>
                  <a:pt x="682" y="17"/>
                </a:lnTo>
                <a:lnTo>
                  <a:pt x="682" y="18"/>
                </a:lnTo>
                <a:lnTo>
                  <a:pt x="683" y="21"/>
                </a:lnTo>
                <a:lnTo>
                  <a:pt x="683" y="22"/>
                </a:lnTo>
                <a:lnTo>
                  <a:pt x="684" y="25"/>
                </a:lnTo>
                <a:lnTo>
                  <a:pt x="684" y="27"/>
                </a:lnTo>
                <a:lnTo>
                  <a:pt x="684" y="27"/>
                </a:lnTo>
                <a:lnTo>
                  <a:pt x="686" y="26"/>
                </a:lnTo>
                <a:lnTo>
                  <a:pt x="686" y="27"/>
                </a:lnTo>
                <a:lnTo>
                  <a:pt x="686" y="27"/>
                </a:lnTo>
                <a:lnTo>
                  <a:pt x="687" y="27"/>
                </a:lnTo>
                <a:lnTo>
                  <a:pt x="687" y="27"/>
                </a:lnTo>
                <a:lnTo>
                  <a:pt x="687" y="28"/>
                </a:lnTo>
                <a:lnTo>
                  <a:pt x="688" y="28"/>
                </a:lnTo>
                <a:lnTo>
                  <a:pt x="688" y="27"/>
                </a:lnTo>
                <a:lnTo>
                  <a:pt x="689" y="27"/>
                </a:lnTo>
                <a:lnTo>
                  <a:pt x="689" y="26"/>
                </a:lnTo>
                <a:lnTo>
                  <a:pt x="689" y="26"/>
                </a:lnTo>
                <a:lnTo>
                  <a:pt x="690" y="25"/>
                </a:lnTo>
                <a:lnTo>
                  <a:pt x="690" y="22"/>
                </a:lnTo>
                <a:lnTo>
                  <a:pt x="690" y="25"/>
                </a:lnTo>
                <a:lnTo>
                  <a:pt x="691" y="24"/>
                </a:lnTo>
                <a:lnTo>
                  <a:pt x="691" y="25"/>
                </a:lnTo>
                <a:lnTo>
                  <a:pt x="692" y="21"/>
                </a:lnTo>
                <a:lnTo>
                  <a:pt x="692" y="22"/>
                </a:lnTo>
                <a:lnTo>
                  <a:pt x="692" y="21"/>
                </a:lnTo>
                <a:lnTo>
                  <a:pt x="693" y="21"/>
                </a:lnTo>
                <a:lnTo>
                  <a:pt x="693" y="21"/>
                </a:lnTo>
                <a:lnTo>
                  <a:pt x="693" y="21"/>
                </a:lnTo>
                <a:lnTo>
                  <a:pt x="695" y="21"/>
                </a:lnTo>
                <a:lnTo>
                  <a:pt x="695" y="21"/>
                </a:lnTo>
                <a:lnTo>
                  <a:pt x="695" y="22"/>
                </a:lnTo>
                <a:lnTo>
                  <a:pt x="696" y="20"/>
                </a:lnTo>
                <a:lnTo>
                  <a:pt x="696" y="20"/>
                </a:lnTo>
                <a:lnTo>
                  <a:pt x="697" y="19"/>
                </a:lnTo>
                <a:lnTo>
                  <a:pt x="697" y="18"/>
                </a:lnTo>
                <a:lnTo>
                  <a:pt x="697" y="19"/>
                </a:lnTo>
                <a:lnTo>
                  <a:pt x="698" y="19"/>
                </a:lnTo>
                <a:lnTo>
                  <a:pt x="698" y="19"/>
                </a:lnTo>
                <a:lnTo>
                  <a:pt x="698" y="18"/>
                </a:lnTo>
                <a:lnTo>
                  <a:pt x="699" y="18"/>
                </a:lnTo>
                <a:lnTo>
                  <a:pt x="699" y="20"/>
                </a:lnTo>
                <a:lnTo>
                  <a:pt x="699" y="21"/>
                </a:lnTo>
                <a:lnTo>
                  <a:pt x="700" y="22"/>
                </a:lnTo>
                <a:lnTo>
                  <a:pt x="700" y="22"/>
                </a:lnTo>
                <a:lnTo>
                  <a:pt x="701" y="22"/>
                </a:lnTo>
                <a:lnTo>
                  <a:pt x="701" y="22"/>
                </a:lnTo>
                <a:lnTo>
                  <a:pt x="701" y="22"/>
                </a:lnTo>
                <a:lnTo>
                  <a:pt x="702" y="25"/>
                </a:lnTo>
                <a:lnTo>
                  <a:pt x="702" y="26"/>
                </a:lnTo>
                <a:lnTo>
                  <a:pt x="702" y="22"/>
                </a:lnTo>
                <a:lnTo>
                  <a:pt x="704" y="22"/>
                </a:lnTo>
                <a:lnTo>
                  <a:pt x="704" y="24"/>
                </a:lnTo>
                <a:lnTo>
                  <a:pt x="704" y="24"/>
                </a:lnTo>
                <a:lnTo>
                  <a:pt x="705" y="24"/>
                </a:lnTo>
                <a:lnTo>
                  <a:pt x="705" y="25"/>
                </a:lnTo>
                <a:lnTo>
                  <a:pt x="706" y="22"/>
                </a:lnTo>
                <a:lnTo>
                  <a:pt x="706" y="24"/>
                </a:lnTo>
                <a:lnTo>
                  <a:pt x="706" y="25"/>
                </a:lnTo>
                <a:lnTo>
                  <a:pt x="707" y="25"/>
                </a:lnTo>
                <a:lnTo>
                  <a:pt x="707" y="26"/>
                </a:lnTo>
                <a:lnTo>
                  <a:pt x="707" y="26"/>
                </a:lnTo>
                <a:lnTo>
                  <a:pt x="708" y="26"/>
                </a:lnTo>
                <a:lnTo>
                  <a:pt x="708" y="26"/>
                </a:lnTo>
                <a:lnTo>
                  <a:pt x="708" y="26"/>
                </a:lnTo>
                <a:lnTo>
                  <a:pt x="709" y="26"/>
                </a:lnTo>
                <a:lnTo>
                  <a:pt x="709" y="27"/>
                </a:lnTo>
                <a:lnTo>
                  <a:pt x="710" y="27"/>
                </a:lnTo>
                <a:lnTo>
                  <a:pt x="710" y="26"/>
                </a:lnTo>
                <a:lnTo>
                  <a:pt x="710" y="26"/>
                </a:lnTo>
                <a:lnTo>
                  <a:pt x="711" y="26"/>
                </a:lnTo>
                <a:lnTo>
                  <a:pt x="711" y="26"/>
                </a:lnTo>
                <a:lnTo>
                  <a:pt x="711" y="25"/>
                </a:lnTo>
                <a:lnTo>
                  <a:pt x="713" y="22"/>
                </a:lnTo>
                <a:lnTo>
                  <a:pt x="713" y="20"/>
                </a:lnTo>
                <a:lnTo>
                  <a:pt x="713" y="19"/>
                </a:lnTo>
                <a:lnTo>
                  <a:pt x="714" y="19"/>
                </a:lnTo>
                <a:lnTo>
                  <a:pt x="714" y="18"/>
                </a:lnTo>
                <a:lnTo>
                  <a:pt x="715" y="18"/>
                </a:lnTo>
                <a:lnTo>
                  <a:pt x="715" y="17"/>
                </a:lnTo>
                <a:lnTo>
                  <a:pt x="715" y="19"/>
                </a:lnTo>
                <a:lnTo>
                  <a:pt x="716" y="18"/>
                </a:lnTo>
                <a:lnTo>
                  <a:pt x="716" y="19"/>
                </a:lnTo>
                <a:lnTo>
                  <a:pt x="716" y="19"/>
                </a:lnTo>
                <a:lnTo>
                  <a:pt x="717" y="19"/>
                </a:lnTo>
                <a:lnTo>
                  <a:pt x="717" y="19"/>
                </a:lnTo>
                <a:lnTo>
                  <a:pt x="717" y="21"/>
                </a:lnTo>
                <a:lnTo>
                  <a:pt x="718" y="21"/>
                </a:lnTo>
                <a:lnTo>
                  <a:pt x="718" y="22"/>
                </a:lnTo>
                <a:lnTo>
                  <a:pt x="719" y="25"/>
                </a:lnTo>
                <a:lnTo>
                  <a:pt x="719" y="24"/>
                </a:lnTo>
                <a:lnTo>
                  <a:pt x="719" y="25"/>
                </a:lnTo>
                <a:lnTo>
                  <a:pt x="720" y="25"/>
                </a:lnTo>
                <a:lnTo>
                  <a:pt x="720" y="24"/>
                </a:lnTo>
                <a:lnTo>
                  <a:pt x="720" y="25"/>
                </a:lnTo>
                <a:lnTo>
                  <a:pt x="722" y="24"/>
                </a:lnTo>
                <a:lnTo>
                  <a:pt x="722" y="25"/>
                </a:lnTo>
                <a:lnTo>
                  <a:pt x="722" y="25"/>
                </a:lnTo>
                <a:lnTo>
                  <a:pt x="723" y="25"/>
                </a:lnTo>
                <a:lnTo>
                  <a:pt x="723" y="26"/>
                </a:lnTo>
                <a:lnTo>
                  <a:pt x="724" y="26"/>
                </a:lnTo>
                <a:lnTo>
                  <a:pt x="724" y="25"/>
                </a:lnTo>
                <a:lnTo>
                  <a:pt x="724" y="24"/>
                </a:lnTo>
                <a:lnTo>
                  <a:pt x="725" y="24"/>
                </a:lnTo>
                <a:lnTo>
                  <a:pt x="725" y="25"/>
                </a:lnTo>
                <a:lnTo>
                  <a:pt x="725" y="24"/>
                </a:lnTo>
                <a:lnTo>
                  <a:pt x="726" y="24"/>
                </a:lnTo>
                <a:lnTo>
                  <a:pt x="726" y="26"/>
                </a:lnTo>
                <a:lnTo>
                  <a:pt x="726" y="22"/>
                </a:lnTo>
                <a:lnTo>
                  <a:pt x="727" y="22"/>
                </a:lnTo>
                <a:lnTo>
                  <a:pt x="727" y="22"/>
                </a:lnTo>
                <a:lnTo>
                  <a:pt x="728" y="25"/>
                </a:lnTo>
                <a:lnTo>
                  <a:pt x="728" y="25"/>
                </a:lnTo>
                <a:lnTo>
                  <a:pt x="728" y="26"/>
                </a:lnTo>
                <a:lnTo>
                  <a:pt x="729" y="27"/>
                </a:lnTo>
                <a:lnTo>
                  <a:pt x="729" y="28"/>
                </a:lnTo>
                <a:lnTo>
                  <a:pt x="729" y="27"/>
                </a:lnTo>
                <a:lnTo>
                  <a:pt x="731" y="28"/>
                </a:lnTo>
                <a:lnTo>
                  <a:pt x="731" y="27"/>
                </a:lnTo>
                <a:lnTo>
                  <a:pt x="731" y="26"/>
                </a:lnTo>
                <a:lnTo>
                  <a:pt x="732" y="25"/>
                </a:lnTo>
                <a:lnTo>
                  <a:pt x="732" y="24"/>
                </a:lnTo>
                <a:lnTo>
                  <a:pt x="733" y="22"/>
                </a:lnTo>
                <a:lnTo>
                  <a:pt x="733" y="22"/>
                </a:lnTo>
                <a:lnTo>
                  <a:pt x="733" y="21"/>
                </a:lnTo>
                <a:lnTo>
                  <a:pt x="734" y="22"/>
                </a:lnTo>
                <a:lnTo>
                  <a:pt x="734" y="22"/>
                </a:lnTo>
                <a:lnTo>
                  <a:pt x="734" y="25"/>
                </a:lnTo>
                <a:lnTo>
                  <a:pt x="735" y="24"/>
                </a:lnTo>
                <a:lnTo>
                  <a:pt x="735" y="25"/>
                </a:lnTo>
                <a:lnTo>
                  <a:pt x="736" y="25"/>
                </a:lnTo>
                <a:lnTo>
                  <a:pt x="736" y="26"/>
                </a:lnTo>
                <a:lnTo>
                  <a:pt x="736" y="24"/>
                </a:lnTo>
                <a:lnTo>
                  <a:pt x="737" y="25"/>
                </a:lnTo>
                <a:lnTo>
                  <a:pt x="737" y="26"/>
                </a:lnTo>
                <a:lnTo>
                  <a:pt x="737" y="27"/>
                </a:lnTo>
                <a:lnTo>
                  <a:pt x="738" y="28"/>
                </a:lnTo>
                <a:lnTo>
                  <a:pt x="738" y="28"/>
                </a:lnTo>
                <a:lnTo>
                  <a:pt x="738" y="28"/>
                </a:lnTo>
                <a:lnTo>
                  <a:pt x="740" y="29"/>
                </a:lnTo>
                <a:lnTo>
                  <a:pt x="740" y="31"/>
                </a:lnTo>
                <a:lnTo>
                  <a:pt x="741" y="33"/>
                </a:lnTo>
                <a:lnTo>
                  <a:pt x="741" y="33"/>
                </a:lnTo>
                <a:lnTo>
                  <a:pt x="741" y="31"/>
                </a:lnTo>
                <a:lnTo>
                  <a:pt x="742" y="30"/>
                </a:lnTo>
                <a:lnTo>
                  <a:pt x="742" y="30"/>
                </a:lnTo>
                <a:lnTo>
                  <a:pt x="742" y="28"/>
                </a:lnTo>
                <a:lnTo>
                  <a:pt x="743" y="27"/>
                </a:lnTo>
                <a:lnTo>
                  <a:pt x="743" y="26"/>
                </a:lnTo>
                <a:lnTo>
                  <a:pt x="743" y="26"/>
                </a:lnTo>
                <a:lnTo>
                  <a:pt x="744" y="24"/>
                </a:lnTo>
                <a:lnTo>
                  <a:pt x="744" y="25"/>
                </a:lnTo>
                <a:lnTo>
                  <a:pt x="745" y="22"/>
                </a:lnTo>
                <a:lnTo>
                  <a:pt x="745" y="22"/>
                </a:lnTo>
                <a:lnTo>
                  <a:pt x="745" y="22"/>
                </a:lnTo>
                <a:lnTo>
                  <a:pt x="746" y="20"/>
                </a:lnTo>
                <a:lnTo>
                  <a:pt x="746" y="21"/>
                </a:lnTo>
                <a:lnTo>
                  <a:pt x="746" y="21"/>
                </a:lnTo>
                <a:lnTo>
                  <a:pt x="747" y="21"/>
                </a:lnTo>
                <a:lnTo>
                  <a:pt x="747" y="20"/>
                </a:lnTo>
                <a:lnTo>
                  <a:pt x="747" y="20"/>
                </a:lnTo>
                <a:lnTo>
                  <a:pt x="749" y="21"/>
                </a:lnTo>
                <a:lnTo>
                  <a:pt x="749" y="22"/>
                </a:lnTo>
                <a:lnTo>
                  <a:pt x="750" y="22"/>
                </a:lnTo>
                <a:lnTo>
                  <a:pt x="750" y="21"/>
                </a:lnTo>
                <a:lnTo>
                  <a:pt x="750" y="21"/>
                </a:lnTo>
                <a:lnTo>
                  <a:pt x="751" y="22"/>
                </a:lnTo>
                <a:lnTo>
                  <a:pt x="751" y="22"/>
                </a:lnTo>
                <a:lnTo>
                  <a:pt x="751" y="21"/>
                </a:lnTo>
                <a:lnTo>
                  <a:pt x="752" y="21"/>
                </a:lnTo>
                <a:lnTo>
                  <a:pt x="752" y="22"/>
                </a:lnTo>
                <a:lnTo>
                  <a:pt x="752" y="21"/>
                </a:lnTo>
                <a:lnTo>
                  <a:pt x="753" y="21"/>
                </a:lnTo>
                <a:lnTo>
                  <a:pt x="753" y="22"/>
                </a:lnTo>
                <a:lnTo>
                  <a:pt x="754" y="24"/>
                </a:lnTo>
                <a:lnTo>
                  <a:pt x="754" y="22"/>
                </a:lnTo>
                <a:lnTo>
                  <a:pt x="754" y="22"/>
                </a:lnTo>
                <a:lnTo>
                  <a:pt x="755" y="25"/>
                </a:lnTo>
                <a:lnTo>
                  <a:pt x="755" y="26"/>
                </a:lnTo>
                <a:lnTo>
                  <a:pt x="755" y="28"/>
                </a:lnTo>
                <a:lnTo>
                  <a:pt x="756" y="27"/>
                </a:lnTo>
                <a:lnTo>
                  <a:pt x="756" y="27"/>
                </a:lnTo>
                <a:lnTo>
                  <a:pt x="756" y="27"/>
                </a:lnTo>
                <a:lnTo>
                  <a:pt x="758" y="27"/>
                </a:lnTo>
                <a:lnTo>
                  <a:pt x="758" y="27"/>
                </a:lnTo>
                <a:lnTo>
                  <a:pt x="759" y="26"/>
                </a:lnTo>
                <a:lnTo>
                  <a:pt x="759" y="24"/>
                </a:lnTo>
                <a:lnTo>
                  <a:pt x="759" y="22"/>
                </a:lnTo>
                <a:lnTo>
                  <a:pt x="760" y="25"/>
                </a:lnTo>
                <a:lnTo>
                  <a:pt x="760" y="25"/>
                </a:lnTo>
                <a:lnTo>
                  <a:pt x="760" y="25"/>
                </a:lnTo>
                <a:lnTo>
                  <a:pt x="761" y="25"/>
                </a:lnTo>
                <a:lnTo>
                  <a:pt x="761" y="26"/>
                </a:lnTo>
                <a:lnTo>
                  <a:pt x="761" y="25"/>
                </a:lnTo>
                <a:lnTo>
                  <a:pt x="762" y="21"/>
                </a:lnTo>
                <a:lnTo>
                  <a:pt x="762" y="21"/>
                </a:lnTo>
                <a:lnTo>
                  <a:pt x="763" y="19"/>
                </a:lnTo>
                <a:lnTo>
                  <a:pt x="763" y="20"/>
                </a:lnTo>
                <a:lnTo>
                  <a:pt x="763" y="21"/>
                </a:lnTo>
                <a:lnTo>
                  <a:pt x="764" y="21"/>
                </a:lnTo>
                <a:lnTo>
                  <a:pt x="764" y="22"/>
                </a:lnTo>
                <a:lnTo>
                  <a:pt x="764" y="22"/>
                </a:lnTo>
                <a:lnTo>
                  <a:pt x="765" y="26"/>
                </a:lnTo>
                <a:lnTo>
                  <a:pt x="765" y="28"/>
                </a:lnTo>
                <a:lnTo>
                  <a:pt x="765" y="30"/>
                </a:lnTo>
                <a:lnTo>
                  <a:pt x="767" y="33"/>
                </a:lnTo>
                <a:lnTo>
                  <a:pt x="767" y="33"/>
                </a:lnTo>
                <a:lnTo>
                  <a:pt x="768" y="34"/>
                </a:lnTo>
                <a:lnTo>
                  <a:pt x="768" y="35"/>
                </a:lnTo>
                <a:lnTo>
                  <a:pt x="768" y="34"/>
                </a:lnTo>
                <a:lnTo>
                  <a:pt x="769" y="31"/>
                </a:lnTo>
                <a:lnTo>
                  <a:pt x="769" y="28"/>
                </a:lnTo>
                <a:lnTo>
                  <a:pt x="769" y="26"/>
                </a:lnTo>
                <a:lnTo>
                  <a:pt x="770" y="22"/>
                </a:lnTo>
                <a:lnTo>
                  <a:pt x="770" y="22"/>
                </a:lnTo>
                <a:lnTo>
                  <a:pt x="770" y="21"/>
                </a:lnTo>
                <a:lnTo>
                  <a:pt x="771" y="22"/>
                </a:lnTo>
                <a:lnTo>
                  <a:pt x="771" y="24"/>
                </a:lnTo>
                <a:lnTo>
                  <a:pt x="772" y="22"/>
                </a:lnTo>
                <a:lnTo>
                  <a:pt x="772" y="21"/>
                </a:lnTo>
                <a:lnTo>
                  <a:pt x="772" y="20"/>
                </a:lnTo>
                <a:lnTo>
                  <a:pt x="773" y="19"/>
                </a:lnTo>
                <a:lnTo>
                  <a:pt x="773" y="19"/>
                </a:lnTo>
                <a:lnTo>
                  <a:pt x="773" y="20"/>
                </a:lnTo>
                <a:lnTo>
                  <a:pt x="774" y="21"/>
                </a:lnTo>
                <a:lnTo>
                  <a:pt x="774" y="22"/>
                </a:lnTo>
                <a:lnTo>
                  <a:pt x="774" y="22"/>
                </a:lnTo>
                <a:lnTo>
                  <a:pt x="776" y="21"/>
                </a:lnTo>
                <a:lnTo>
                  <a:pt x="776" y="21"/>
                </a:lnTo>
                <a:lnTo>
                  <a:pt x="777" y="22"/>
                </a:lnTo>
                <a:lnTo>
                  <a:pt x="777" y="24"/>
                </a:lnTo>
                <a:lnTo>
                  <a:pt x="777" y="25"/>
                </a:lnTo>
                <a:lnTo>
                  <a:pt x="778" y="27"/>
                </a:lnTo>
                <a:lnTo>
                  <a:pt x="778" y="28"/>
                </a:lnTo>
                <a:lnTo>
                  <a:pt x="778" y="27"/>
                </a:lnTo>
                <a:lnTo>
                  <a:pt x="779" y="25"/>
                </a:lnTo>
                <a:lnTo>
                  <a:pt x="779" y="25"/>
                </a:lnTo>
                <a:lnTo>
                  <a:pt x="780" y="22"/>
                </a:lnTo>
                <a:lnTo>
                  <a:pt x="780" y="22"/>
                </a:lnTo>
                <a:lnTo>
                  <a:pt x="780" y="22"/>
                </a:lnTo>
                <a:lnTo>
                  <a:pt x="781" y="22"/>
                </a:lnTo>
                <a:lnTo>
                  <a:pt x="781" y="24"/>
                </a:lnTo>
                <a:lnTo>
                  <a:pt x="781" y="22"/>
                </a:lnTo>
                <a:lnTo>
                  <a:pt x="782" y="25"/>
                </a:lnTo>
                <a:lnTo>
                  <a:pt x="782" y="24"/>
                </a:lnTo>
                <a:lnTo>
                  <a:pt x="782" y="21"/>
                </a:lnTo>
                <a:lnTo>
                  <a:pt x="783" y="22"/>
                </a:lnTo>
                <a:lnTo>
                  <a:pt x="783" y="25"/>
                </a:lnTo>
                <a:lnTo>
                  <a:pt x="785" y="25"/>
                </a:lnTo>
                <a:lnTo>
                  <a:pt x="785" y="26"/>
                </a:lnTo>
                <a:lnTo>
                  <a:pt x="785" y="26"/>
                </a:lnTo>
                <a:lnTo>
                  <a:pt x="786" y="27"/>
                </a:lnTo>
                <a:lnTo>
                  <a:pt x="786" y="25"/>
                </a:lnTo>
                <a:lnTo>
                  <a:pt x="786" y="24"/>
                </a:lnTo>
                <a:lnTo>
                  <a:pt x="787" y="22"/>
                </a:lnTo>
                <a:lnTo>
                  <a:pt x="787" y="22"/>
                </a:lnTo>
                <a:lnTo>
                  <a:pt x="787" y="22"/>
                </a:lnTo>
                <a:lnTo>
                  <a:pt x="788" y="24"/>
                </a:lnTo>
                <a:lnTo>
                  <a:pt x="788" y="25"/>
                </a:lnTo>
                <a:lnTo>
                  <a:pt x="789" y="26"/>
                </a:lnTo>
                <a:lnTo>
                  <a:pt x="789" y="26"/>
                </a:lnTo>
                <a:lnTo>
                  <a:pt x="789" y="26"/>
                </a:lnTo>
                <a:lnTo>
                  <a:pt x="790" y="26"/>
                </a:lnTo>
                <a:lnTo>
                  <a:pt x="790" y="24"/>
                </a:lnTo>
                <a:lnTo>
                  <a:pt x="790" y="26"/>
                </a:lnTo>
                <a:lnTo>
                  <a:pt x="791" y="25"/>
                </a:lnTo>
                <a:lnTo>
                  <a:pt x="791" y="22"/>
                </a:lnTo>
                <a:lnTo>
                  <a:pt x="791" y="25"/>
                </a:lnTo>
                <a:lnTo>
                  <a:pt x="792" y="21"/>
                </a:lnTo>
                <a:lnTo>
                  <a:pt x="792" y="21"/>
                </a:lnTo>
                <a:lnTo>
                  <a:pt x="794" y="22"/>
                </a:lnTo>
                <a:lnTo>
                  <a:pt x="794" y="22"/>
                </a:lnTo>
                <a:lnTo>
                  <a:pt x="794" y="21"/>
                </a:lnTo>
                <a:lnTo>
                  <a:pt x="795" y="22"/>
                </a:lnTo>
                <a:lnTo>
                  <a:pt x="795" y="21"/>
                </a:lnTo>
                <a:lnTo>
                  <a:pt x="795" y="22"/>
                </a:lnTo>
                <a:lnTo>
                  <a:pt x="796" y="21"/>
                </a:lnTo>
                <a:lnTo>
                  <a:pt x="796" y="21"/>
                </a:lnTo>
                <a:lnTo>
                  <a:pt x="796" y="19"/>
                </a:lnTo>
                <a:lnTo>
                  <a:pt x="797" y="21"/>
                </a:lnTo>
                <a:lnTo>
                  <a:pt x="797" y="21"/>
                </a:lnTo>
                <a:lnTo>
                  <a:pt x="798" y="21"/>
                </a:lnTo>
                <a:lnTo>
                  <a:pt x="798" y="20"/>
                </a:lnTo>
                <a:lnTo>
                  <a:pt x="798" y="21"/>
                </a:lnTo>
                <a:lnTo>
                  <a:pt x="799" y="20"/>
                </a:lnTo>
                <a:lnTo>
                  <a:pt x="799" y="20"/>
                </a:lnTo>
                <a:lnTo>
                  <a:pt x="799" y="22"/>
                </a:lnTo>
                <a:lnTo>
                  <a:pt x="800" y="25"/>
                </a:lnTo>
                <a:lnTo>
                  <a:pt x="800" y="24"/>
                </a:lnTo>
                <a:lnTo>
                  <a:pt x="800" y="24"/>
                </a:lnTo>
                <a:lnTo>
                  <a:pt x="801" y="24"/>
                </a:lnTo>
                <a:lnTo>
                  <a:pt x="801" y="22"/>
                </a:lnTo>
                <a:lnTo>
                  <a:pt x="802" y="22"/>
                </a:lnTo>
                <a:lnTo>
                  <a:pt x="802" y="25"/>
                </a:lnTo>
                <a:lnTo>
                  <a:pt x="802" y="22"/>
                </a:lnTo>
                <a:lnTo>
                  <a:pt x="804" y="25"/>
                </a:lnTo>
                <a:lnTo>
                  <a:pt x="804" y="25"/>
                </a:lnTo>
                <a:lnTo>
                  <a:pt x="804" y="26"/>
                </a:lnTo>
                <a:lnTo>
                  <a:pt x="805" y="27"/>
                </a:lnTo>
                <a:lnTo>
                  <a:pt x="805" y="26"/>
                </a:lnTo>
                <a:lnTo>
                  <a:pt x="805" y="27"/>
                </a:lnTo>
                <a:lnTo>
                  <a:pt x="806" y="26"/>
                </a:lnTo>
                <a:lnTo>
                  <a:pt x="806" y="25"/>
                </a:lnTo>
                <a:lnTo>
                  <a:pt x="807" y="22"/>
                </a:lnTo>
                <a:lnTo>
                  <a:pt x="807" y="21"/>
                </a:lnTo>
                <a:lnTo>
                  <a:pt x="807" y="19"/>
                </a:lnTo>
                <a:lnTo>
                  <a:pt x="808" y="20"/>
                </a:lnTo>
                <a:lnTo>
                  <a:pt x="808" y="19"/>
                </a:lnTo>
                <a:lnTo>
                  <a:pt x="808" y="18"/>
                </a:lnTo>
                <a:lnTo>
                  <a:pt x="809" y="18"/>
                </a:lnTo>
                <a:lnTo>
                  <a:pt x="809" y="18"/>
                </a:lnTo>
                <a:lnTo>
                  <a:pt x="809" y="20"/>
                </a:lnTo>
                <a:lnTo>
                  <a:pt x="810" y="22"/>
                </a:lnTo>
                <a:lnTo>
                  <a:pt x="810" y="22"/>
                </a:lnTo>
                <a:lnTo>
                  <a:pt x="811" y="25"/>
                </a:lnTo>
                <a:lnTo>
                  <a:pt x="811" y="25"/>
                </a:lnTo>
                <a:lnTo>
                  <a:pt x="811" y="26"/>
                </a:lnTo>
                <a:lnTo>
                  <a:pt x="813" y="25"/>
                </a:lnTo>
                <a:lnTo>
                  <a:pt x="813" y="24"/>
                </a:lnTo>
                <a:lnTo>
                  <a:pt x="813" y="24"/>
                </a:lnTo>
                <a:lnTo>
                  <a:pt x="814" y="25"/>
                </a:lnTo>
                <a:lnTo>
                  <a:pt x="814" y="25"/>
                </a:lnTo>
                <a:lnTo>
                  <a:pt x="814" y="25"/>
                </a:lnTo>
                <a:lnTo>
                  <a:pt x="815" y="22"/>
                </a:lnTo>
                <a:lnTo>
                  <a:pt x="815" y="24"/>
                </a:lnTo>
                <a:lnTo>
                  <a:pt x="816" y="22"/>
                </a:lnTo>
                <a:lnTo>
                  <a:pt x="816" y="24"/>
                </a:lnTo>
                <a:lnTo>
                  <a:pt x="816" y="24"/>
                </a:lnTo>
                <a:lnTo>
                  <a:pt x="817" y="22"/>
                </a:lnTo>
                <a:lnTo>
                  <a:pt x="817" y="25"/>
                </a:lnTo>
                <a:lnTo>
                  <a:pt x="817" y="22"/>
                </a:lnTo>
                <a:lnTo>
                  <a:pt x="818" y="22"/>
                </a:lnTo>
                <a:lnTo>
                  <a:pt x="818" y="21"/>
                </a:lnTo>
                <a:lnTo>
                  <a:pt x="818" y="21"/>
                </a:lnTo>
                <a:lnTo>
                  <a:pt x="819" y="24"/>
                </a:lnTo>
                <a:lnTo>
                  <a:pt x="819" y="26"/>
                </a:lnTo>
                <a:lnTo>
                  <a:pt x="820" y="26"/>
                </a:lnTo>
                <a:lnTo>
                  <a:pt x="820" y="26"/>
                </a:lnTo>
                <a:lnTo>
                  <a:pt x="820" y="27"/>
                </a:lnTo>
                <a:lnTo>
                  <a:pt x="822" y="27"/>
                </a:lnTo>
                <a:lnTo>
                  <a:pt x="822" y="28"/>
                </a:lnTo>
                <a:lnTo>
                  <a:pt x="822" y="47"/>
                </a:lnTo>
                <a:lnTo>
                  <a:pt x="823" y="70"/>
                </a:lnTo>
                <a:lnTo>
                  <a:pt x="823" y="74"/>
                </a:lnTo>
                <a:lnTo>
                  <a:pt x="824" y="63"/>
                </a:lnTo>
                <a:lnTo>
                  <a:pt x="824" y="47"/>
                </a:lnTo>
                <a:lnTo>
                  <a:pt x="824" y="30"/>
                </a:lnTo>
                <a:lnTo>
                  <a:pt x="825" y="19"/>
                </a:lnTo>
                <a:lnTo>
                  <a:pt x="825" y="10"/>
                </a:lnTo>
                <a:lnTo>
                  <a:pt x="825" y="3"/>
                </a:lnTo>
                <a:lnTo>
                  <a:pt x="826" y="0"/>
                </a:lnTo>
                <a:lnTo>
                  <a:pt x="826" y="0"/>
                </a:lnTo>
                <a:lnTo>
                  <a:pt x="826" y="1"/>
                </a:lnTo>
                <a:lnTo>
                  <a:pt x="827" y="1"/>
                </a:lnTo>
                <a:lnTo>
                  <a:pt x="827" y="2"/>
                </a:lnTo>
                <a:lnTo>
                  <a:pt x="828" y="3"/>
                </a:lnTo>
                <a:lnTo>
                  <a:pt x="828" y="6"/>
                </a:lnTo>
                <a:lnTo>
                  <a:pt x="828" y="9"/>
                </a:lnTo>
                <a:lnTo>
                  <a:pt x="829" y="10"/>
                </a:lnTo>
                <a:lnTo>
                  <a:pt x="829" y="12"/>
                </a:lnTo>
                <a:lnTo>
                  <a:pt x="829" y="17"/>
                </a:lnTo>
                <a:lnTo>
                  <a:pt x="831" y="20"/>
                </a:lnTo>
                <a:lnTo>
                  <a:pt x="831" y="20"/>
                </a:lnTo>
                <a:lnTo>
                  <a:pt x="831" y="21"/>
                </a:lnTo>
                <a:lnTo>
                  <a:pt x="832" y="21"/>
                </a:lnTo>
                <a:lnTo>
                  <a:pt x="832" y="22"/>
                </a:lnTo>
                <a:lnTo>
                  <a:pt x="833" y="25"/>
                </a:lnTo>
                <a:lnTo>
                  <a:pt x="833" y="28"/>
                </a:lnTo>
                <a:lnTo>
                  <a:pt x="833" y="31"/>
                </a:lnTo>
                <a:lnTo>
                  <a:pt x="834" y="37"/>
                </a:lnTo>
                <a:lnTo>
                  <a:pt x="834" y="40"/>
                </a:lnTo>
                <a:lnTo>
                  <a:pt x="834" y="43"/>
                </a:lnTo>
                <a:lnTo>
                  <a:pt x="835" y="46"/>
                </a:lnTo>
                <a:lnTo>
                  <a:pt x="835" y="51"/>
                </a:lnTo>
                <a:lnTo>
                  <a:pt x="835" y="54"/>
                </a:lnTo>
                <a:lnTo>
                  <a:pt x="836" y="58"/>
                </a:lnTo>
                <a:lnTo>
                  <a:pt x="836" y="58"/>
                </a:lnTo>
                <a:lnTo>
                  <a:pt x="837" y="61"/>
                </a:lnTo>
                <a:lnTo>
                  <a:pt x="837" y="62"/>
                </a:lnTo>
                <a:lnTo>
                  <a:pt x="837" y="65"/>
                </a:lnTo>
                <a:lnTo>
                  <a:pt x="838" y="67"/>
                </a:lnTo>
                <a:lnTo>
                  <a:pt x="838" y="70"/>
                </a:lnTo>
                <a:lnTo>
                  <a:pt x="838" y="74"/>
                </a:lnTo>
                <a:lnTo>
                  <a:pt x="840" y="76"/>
                </a:lnTo>
                <a:lnTo>
                  <a:pt x="840" y="80"/>
                </a:lnTo>
                <a:lnTo>
                  <a:pt x="840" y="87"/>
                </a:lnTo>
                <a:lnTo>
                  <a:pt x="841" y="88"/>
                </a:lnTo>
                <a:lnTo>
                  <a:pt x="841" y="90"/>
                </a:lnTo>
                <a:lnTo>
                  <a:pt x="842" y="90"/>
                </a:lnTo>
                <a:lnTo>
                  <a:pt x="842" y="90"/>
                </a:lnTo>
                <a:lnTo>
                  <a:pt x="842" y="89"/>
                </a:lnTo>
                <a:lnTo>
                  <a:pt x="843" y="89"/>
                </a:lnTo>
                <a:lnTo>
                  <a:pt x="843" y="89"/>
                </a:lnTo>
                <a:lnTo>
                  <a:pt x="843" y="88"/>
                </a:lnTo>
                <a:lnTo>
                  <a:pt x="844" y="88"/>
                </a:lnTo>
                <a:lnTo>
                  <a:pt x="844" y="89"/>
                </a:lnTo>
                <a:lnTo>
                  <a:pt x="844" y="90"/>
                </a:lnTo>
                <a:lnTo>
                  <a:pt x="845" y="92"/>
                </a:lnTo>
                <a:lnTo>
                  <a:pt x="845" y="96"/>
                </a:lnTo>
                <a:lnTo>
                  <a:pt x="846" y="97"/>
                </a:lnTo>
                <a:lnTo>
                  <a:pt x="846" y="100"/>
                </a:lnTo>
                <a:lnTo>
                  <a:pt x="846" y="103"/>
                </a:lnTo>
                <a:lnTo>
                  <a:pt x="847" y="107"/>
                </a:lnTo>
                <a:lnTo>
                  <a:pt x="847" y="111"/>
                </a:lnTo>
                <a:lnTo>
                  <a:pt x="847" y="115"/>
                </a:lnTo>
                <a:lnTo>
                  <a:pt x="849" y="117"/>
                </a:lnTo>
                <a:lnTo>
                  <a:pt x="849" y="120"/>
                </a:lnTo>
                <a:lnTo>
                  <a:pt x="849" y="124"/>
                </a:lnTo>
                <a:lnTo>
                  <a:pt x="850" y="126"/>
                </a:lnTo>
                <a:lnTo>
                  <a:pt x="850" y="126"/>
                </a:lnTo>
                <a:lnTo>
                  <a:pt x="851" y="127"/>
                </a:lnTo>
                <a:lnTo>
                  <a:pt x="851" y="127"/>
                </a:lnTo>
                <a:lnTo>
                  <a:pt x="851" y="125"/>
                </a:lnTo>
                <a:lnTo>
                  <a:pt x="852" y="127"/>
                </a:lnTo>
                <a:lnTo>
                  <a:pt x="852" y="128"/>
                </a:lnTo>
                <a:lnTo>
                  <a:pt x="852" y="131"/>
                </a:lnTo>
                <a:lnTo>
                  <a:pt x="853" y="131"/>
                </a:lnTo>
                <a:lnTo>
                  <a:pt x="853" y="134"/>
                </a:lnTo>
                <a:lnTo>
                  <a:pt x="853" y="136"/>
                </a:lnTo>
                <a:lnTo>
                  <a:pt x="854" y="138"/>
                </a:lnTo>
                <a:lnTo>
                  <a:pt x="854" y="139"/>
                </a:lnTo>
                <a:lnTo>
                  <a:pt x="855" y="143"/>
                </a:lnTo>
                <a:lnTo>
                  <a:pt x="855" y="144"/>
                </a:lnTo>
                <a:lnTo>
                  <a:pt x="855" y="143"/>
                </a:lnTo>
                <a:lnTo>
                  <a:pt x="856" y="144"/>
                </a:lnTo>
                <a:lnTo>
                  <a:pt x="856" y="145"/>
                </a:lnTo>
                <a:lnTo>
                  <a:pt x="856" y="145"/>
                </a:lnTo>
                <a:lnTo>
                  <a:pt x="858" y="146"/>
                </a:lnTo>
                <a:lnTo>
                  <a:pt x="858" y="148"/>
                </a:lnTo>
                <a:lnTo>
                  <a:pt x="858" y="153"/>
                </a:lnTo>
                <a:lnTo>
                  <a:pt x="859" y="154"/>
                </a:lnTo>
                <a:lnTo>
                  <a:pt x="859" y="157"/>
                </a:lnTo>
                <a:lnTo>
                  <a:pt x="860" y="160"/>
                </a:lnTo>
                <a:lnTo>
                  <a:pt x="860" y="161"/>
                </a:lnTo>
                <a:lnTo>
                  <a:pt x="860" y="164"/>
                </a:lnTo>
                <a:lnTo>
                  <a:pt x="861" y="164"/>
                </a:lnTo>
                <a:lnTo>
                  <a:pt x="861" y="164"/>
                </a:lnTo>
                <a:lnTo>
                  <a:pt x="861" y="166"/>
                </a:lnTo>
                <a:lnTo>
                  <a:pt x="862" y="167"/>
                </a:lnTo>
                <a:lnTo>
                  <a:pt x="862" y="170"/>
                </a:lnTo>
                <a:lnTo>
                  <a:pt x="863" y="172"/>
                </a:lnTo>
                <a:lnTo>
                  <a:pt x="863" y="174"/>
                </a:lnTo>
                <a:lnTo>
                  <a:pt x="863" y="178"/>
                </a:lnTo>
                <a:lnTo>
                  <a:pt x="864" y="179"/>
                </a:lnTo>
                <a:lnTo>
                  <a:pt x="864" y="179"/>
                </a:lnTo>
                <a:lnTo>
                  <a:pt x="864" y="180"/>
                </a:lnTo>
                <a:lnTo>
                  <a:pt x="865" y="183"/>
                </a:lnTo>
                <a:lnTo>
                  <a:pt x="865" y="187"/>
                </a:lnTo>
                <a:lnTo>
                  <a:pt x="865" y="188"/>
                </a:lnTo>
                <a:lnTo>
                  <a:pt x="867" y="190"/>
                </a:lnTo>
                <a:lnTo>
                  <a:pt x="867" y="190"/>
                </a:lnTo>
                <a:lnTo>
                  <a:pt x="868" y="191"/>
                </a:lnTo>
                <a:lnTo>
                  <a:pt x="868" y="193"/>
                </a:lnTo>
                <a:lnTo>
                  <a:pt x="868" y="194"/>
                </a:lnTo>
                <a:lnTo>
                  <a:pt x="869" y="197"/>
                </a:lnTo>
                <a:lnTo>
                  <a:pt x="869" y="198"/>
                </a:lnTo>
                <a:lnTo>
                  <a:pt x="869" y="199"/>
                </a:lnTo>
                <a:lnTo>
                  <a:pt x="870" y="200"/>
                </a:lnTo>
                <a:lnTo>
                  <a:pt x="870" y="202"/>
                </a:lnTo>
                <a:lnTo>
                  <a:pt x="870" y="204"/>
                </a:lnTo>
                <a:lnTo>
                  <a:pt x="871" y="206"/>
                </a:lnTo>
                <a:lnTo>
                  <a:pt x="871" y="208"/>
                </a:lnTo>
                <a:lnTo>
                  <a:pt x="872" y="209"/>
                </a:lnTo>
                <a:lnTo>
                  <a:pt x="872" y="210"/>
                </a:lnTo>
                <a:lnTo>
                  <a:pt x="872" y="209"/>
                </a:lnTo>
                <a:lnTo>
                  <a:pt x="873" y="211"/>
                </a:lnTo>
                <a:lnTo>
                  <a:pt x="873" y="211"/>
                </a:lnTo>
                <a:lnTo>
                  <a:pt x="873" y="212"/>
                </a:lnTo>
                <a:lnTo>
                  <a:pt x="874" y="215"/>
                </a:lnTo>
                <a:lnTo>
                  <a:pt x="874" y="217"/>
                </a:lnTo>
                <a:lnTo>
                  <a:pt x="874" y="218"/>
                </a:lnTo>
                <a:lnTo>
                  <a:pt x="876" y="218"/>
                </a:lnTo>
                <a:lnTo>
                  <a:pt x="876" y="217"/>
                </a:lnTo>
                <a:lnTo>
                  <a:pt x="877" y="217"/>
                </a:lnTo>
                <a:lnTo>
                  <a:pt x="877" y="216"/>
                </a:lnTo>
                <a:lnTo>
                  <a:pt x="877" y="216"/>
                </a:lnTo>
                <a:lnTo>
                  <a:pt x="878" y="218"/>
                </a:lnTo>
                <a:lnTo>
                  <a:pt x="878" y="218"/>
                </a:lnTo>
                <a:lnTo>
                  <a:pt x="878" y="219"/>
                </a:lnTo>
                <a:lnTo>
                  <a:pt x="879" y="219"/>
                </a:lnTo>
                <a:lnTo>
                  <a:pt x="879" y="222"/>
                </a:lnTo>
                <a:lnTo>
                  <a:pt x="879" y="222"/>
                </a:lnTo>
                <a:lnTo>
                  <a:pt x="880" y="224"/>
                </a:lnTo>
                <a:lnTo>
                  <a:pt x="880" y="226"/>
                </a:lnTo>
                <a:lnTo>
                  <a:pt x="881" y="229"/>
                </a:lnTo>
                <a:lnTo>
                  <a:pt x="881" y="230"/>
                </a:lnTo>
                <a:lnTo>
                  <a:pt x="881" y="231"/>
                </a:lnTo>
                <a:lnTo>
                  <a:pt x="882" y="235"/>
                </a:lnTo>
                <a:lnTo>
                  <a:pt x="882" y="234"/>
                </a:lnTo>
                <a:lnTo>
                  <a:pt x="882" y="238"/>
                </a:lnTo>
                <a:lnTo>
                  <a:pt x="883" y="238"/>
                </a:lnTo>
                <a:lnTo>
                  <a:pt x="883" y="239"/>
                </a:lnTo>
                <a:lnTo>
                  <a:pt x="883" y="240"/>
                </a:lnTo>
                <a:lnTo>
                  <a:pt x="885" y="244"/>
                </a:lnTo>
                <a:lnTo>
                  <a:pt x="885" y="246"/>
                </a:lnTo>
                <a:lnTo>
                  <a:pt x="886" y="249"/>
                </a:lnTo>
                <a:lnTo>
                  <a:pt x="886" y="254"/>
                </a:lnTo>
                <a:lnTo>
                  <a:pt x="886" y="255"/>
                </a:lnTo>
                <a:lnTo>
                  <a:pt x="887" y="257"/>
                </a:lnTo>
                <a:lnTo>
                  <a:pt x="887" y="257"/>
                </a:lnTo>
                <a:lnTo>
                  <a:pt x="887" y="260"/>
                </a:lnTo>
                <a:lnTo>
                  <a:pt x="888" y="258"/>
                </a:lnTo>
                <a:lnTo>
                  <a:pt x="888" y="258"/>
                </a:lnTo>
                <a:lnTo>
                  <a:pt x="888" y="260"/>
                </a:lnTo>
                <a:lnTo>
                  <a:pt x="889" y="260"/>
                </a:lnTo>
                <a:lnTo>
                  <a:pt x="889" y="262"/>
                </a:lnTo>
                <a:lnTo>
                  <a:pt x="890" y="260"/>
                </a:lnTo>
                <a:lnTo>
                  <a:pt x="890" y="261"/>
                </a:lnTo>
                <a:lnTo>
                  <a:pt x="890" y="261"/>
                </a:lnTo>
                <a:lnTo>
                  <a:pt x="891" y="262"/>
                </a:lnTo>
                <a:lnTo>
                  <a:pt x="891" y="264"/>
                </a:lnTo>
                <a:lnTo>
                  <a:pt x="891" y="269"/>
                </a:lnTo>
                <a:lnTo>
                  <a:pt x="892" y="271"/>
                </a:lnTo>
                <a:lnTo>
                  <a:pt x="892" y="271"/>
                </a:lnTo>
                <a:lnTo>
                  <a:pt x="892" y="273"/>
                </a:lnTo>
                <a:lnTo>
                  <a:pt x="894" y="272"/>
                </a:lnTo>
                <a:lnTo>
                  <a:pt x="894" y="273"/>
                </a:lnTo>
                <a:lnTo>
                  <a:pt x="895" y="273"/>
                </a:lnTo>
                <a:lnTo>
                  <a:pt x="895" y="275"/>
                </a:lnTo>
                <a:lnTo>
                  <a:pt x="895" y="275"/>
                </a:lnTo>
                <a:lnTo>
                  <a:pt x="896" y="276"/>
                </a:lnTo>
                <a:lnTo>
                  <a:pt x="896" y="276"/>
                </a:lnTo>
                <a:lnTo>
                  <a:pt x="896" y="276"/>
                </a:lnTo>
                <a:lnTo>
                  <a:pt x="897" y="279"/>
                </a:lnTo>
                <a:lnTo>
                  <a:pt x="897" y="278"/>
                </a:lnTo>
                <a:lnTo>
                  <a:pt x="897" y="280"/>
                </a:lnTo>
                <a:lnTo>
                  <a:pt x="898" y="279"/>
                </a:lnTo>
                <a:lnTo>
                  <a:pt x="898" y="281"/>
                </a:lnTo>
                <a:lnTo>
                  <a:pt x="899" y="282"/>
                </a:lnTo>
                <a:lnTo>
                  <a:pt x="899" y="282"/>
                </a:lnTo>
                <a:lnTo>
                  <a:pt x="899" y="281"/>
                </a:lnTo>
                <a:lnTo>
                  <a:pt x="900" y="282"/>
                </a:lnTo>
                <a:lnTo>
                  <a:pt x="900" y="283"/>
                </a:lnTo>
                <a:lnTo>
                  <a:pt x="900" y="284"/>
                </a:lnTo>
                <a:lnTo>
                  <a:pt x="901" y="284"/>
                </a:lnTo>
                <a:lnTo>
                  <a:pt x="901" y="286"/>
                </a:lnTo>
                <a:lnTo>
                  <a:pt x="901" y="289"/>
                </a:lnTo>
                <a:lnTo>
                  <a:pt x="903" y="291"/>
                </a:lnTo>
                <a:lnTo>
                  <a:pt x="903" y="292"/>
                </a:lnTo>
                <a:lnTo>
                  <a:pt x="904" y="293"/>
                </a:lnTo>
                <a:lnTo>
                  <a:pt x="904" y="293"/>
                </a:lnTo>
                <a:lnTo>
                  <a:pt x="904" y="293"/>
                </a:lnTo>
                <a:lnTo>
                  <a:pt x="905" y="293"/>
                </a:lnTo>
                <a:lnTo>
                  <a:pt x="905" y="294"/>
                </a:lnTo>
                <a:lnTo>
                  <a:pt x="905" y="294"/>
                </a:lnTo>
                <a:lnTo>
                  <a:pt x="906" y="295"/>
                </a:lnTo>
                <a:lnTo>
                  <a:pt x="906" y="297"/>
                </a:lnTo>
                <a:lnTo>
                  <a:pt x="907" y="297"/>
                </a:lnTo>
                <a:lnTo>
                  <a:pt x="907" y="298"/>
                </a:lnTo>
                <a:lnTo>
                  <a:pt x="907" y="300"/>
                </a:lnTo>
                <a:lnTo>
                  <a:pt x="908" y="301"/>
                </a:lnTo>
                <a:lnTo>
                  <a:pt x="908" y="301"/>
                </a:lnTo>
                <a:lnTo>
                  <a:pt x="908" y="300"/>
                </a:lnTo>
                <a:lnTo>
                  <a:pt x="909" y="299"/>
                </a:lnTo>
                <a:lnTo>
                  <a:pt x="909" y="300"/>
                </a:lnTo>
                <a:lnTo>
                  <a:pt x="909" y="301"/>
                </a:lnTo>
                <a:lnTo>
                  <a:pt x="910" y="300"/>
                </a:lnTo>
                <a:lnTo>
                  <a:pt x="910" y="302"/>
                </a:lnTo>
                <a:lnTo>
                  <a:pt x="912" y="302"/>
                </a:lnTo>
                <a:lnTo>
                  <a:pt x="912" y="301"/>
                </a:lnTo>
                <a:lnTo>
                  <a:pt x="912" y="303"/>
                </a:lnTo>
                <a:lnTo>
                  <a:pt x="913" y="304"/>
                </a:lnTo>
                <a:lnTo>
                  <a:pt x="913" y="303"/>
                </a:lnTo>
                <a:lnTo>
                  <a:pt x="913" y="304"/>
                </a:lnTo>
                <a:lnTo>
                  <a:pt x="914" y="304"/>
                </a:lnTo>
                <a:lnTo>
                  <a:pt x="914" y="303"/>
                </a:lnTo>
                <a:lnTo>
                  <a:pt x="914" y="304"/>
                </a:lnTo>
                <a:lnTo>
                  <a:pt x="915" y="304"/>
                </a:lnTo>
                <a:lnTo>
                  <a:pt x="915" y="306"/>
                </a:lnTo>
                <a:lnTo>
                  <a:pt x="916" y="308"/>
                </a:lnTo>
                <a:lnTo>
                  <a:pt x="916" y="308"/>
                </a:lnTo>
                <a:lnTo>
                  <a:pt x="916" y="308"/>
                </a:lnTo>
                <a:lnTo>
                  <a:pt x="917" y="310"/>
                </a:lnTo>
                <a:lnTo>
                  <a:pt x="917" y="312"/>
                </a:lnTo>
                <a:lnTo>
                  <a:pt x="917" y="311"/>
                </a:lnTo>
                <a:lnTo>
                  <a:pt x="918" y="312"/>
                </a:lnTo>
                <a:lnTo>
                  <a:pt x="918" y="313"/>
                </a:lnTo>
                <a:lnTo>
                  <a:pt x="918" y="313"/>
                </a:lnTo>
                <a:lnTo>
                  <a:pt x="919" y="317"/>
                </a:lnTo>
                <a:lnTo>
                  <a:pt x="919" y="317"/>
                </a:lnTo>
                <a:lnTo>
                  <a:pt x="921" y="319"/>
                </a:lnTo>
                <a:lnTo>
                  <a:pt x="921" y="320"/>
                </a:lnTo>
                <a:lnTo>
                  <a:pt x="921" y="320"/>
                </a:lnTo>
                <a:lnTo>
                  <a:pt x="922" y="325"/>
                </a:lnTo>
                <a:lnTo>
                  <a:pt x="922" y="325"/>
                </a:lnTo>
                <a:lnTo>
                  <a:pt x="922" y="326"/>
                </a:lnTo>
                <a:lnTo>
                  <a:pt x="923" y="326"/>
                </a:lnTo>
                <a:lnTo>
                  <a:pt x="923" y="325"/>
                </a:lnTo>
                <a:lnTo>
                  <a:pt x="923" y="325"/>
                </a:lnTo>
                <a:lnTo>
                  <a:pt x="924" y="326"/>
                </a:lnTo>
                <a:lnTo>
                  <a:pt x="924" y="325"/>
                </a:lnTo>
                <a:lnTo>
                  <a:pt x="925" y="325"/>
                </a:lnTo>
                <a:lnTo>
                  <a:pt x="925" y="326"/>
                </a:lnTo>
                <a:lnTo>
                  <a:pt x="925" y="325"/>
                </a:lnTo>
                <a:lnTo>
                  <a:pt x="926" y="325"/>
                </a:lnTo>
                <a:lnTo>
                  <a:pt x="926" y="326"/>
                </a:lnTo>
                <a:lnTo>
                  <a:pt x="926" y="325"/>
                </a:lnTo>
                <a:lnTo>
                  <a:pt x="927" y="325"/>
                </a:lnTo>
                <a:lnTo>
                  <a:pt x="927" y="325"/>
                </a:lnTo>
                <a:lnTo>
                  <a:pt x="927" y="325"/>
                </a:lnTo>
                <a:lnTo>
                  <a:pt x="928" y="325"/>
                </a:lnTo>
                <a:lnTo>
                  <a:pt x="928" y="327"/>
                </a:lnTo>
                <a:lnTo>
                  <a:pt x="930" y="327"/>
                </a:lnTo>
                <a:lnTo>
                  <a:pt x="930" y="328"/>
                </a:lnTo>
                <a:lnTo>
                  <a:pt x="930" y="327"/>
                </a:lnTo>
                <a:lnTo>
                  <a:pt x="931" y="329"/>
                </a:lnTo>
                <a:lnTo>
                  <a:pt x="931" y="328"/>
                </a:lnTo>
                <a:lnTo>
                  <a:pt x="931" y="330"/>
                </a:lnTo>
                <a:lnTo>
                  <a:pt x="932" y="333"/>
                </a:lnTo>
                <a:lnTo>
                  <a:pt x="932" y="334"/>
                </a:lnTo>
                <a:lnTo>
                  <a:pt x="932" y="334"/>
                </a:lnTo>
                <a:lnTo>
                  <a:pt x="933" y="334"/>
                </a:lnTo>
                <a:lnTo>
                  <a:pt x="933" y="335"/>
                </a:lnTo>
                <a:lnTo>
                  <a:pt x="934" y="335"/>
                </a:lnTo>
                <a:lnTo>
                  <a:pt x="934" y="335"/>
                </a:lnTo>
                <a:lnTo>
                  <a:pt x="934" y="336"/>
                </a:lnTo>
                <a:lnTo>
                  <a:pt x="935" y="335"/>
                </a:lnTo>
                <a:lnTo>
                  <a:pt x="935" y="338"/>
                </a:lnTo>
                <a:lnTo>
                  <a:pt x="935" y="338"/>
                </a:lnTo>
                <a:lnTo>
                  <a:pt x="936" y="338"/>
                </a:lnTo>
                <a:lnTo>
                  <a:pt x="936" y="339"/>
                </a:lnTo>
                <a:lnTo>
                  <a:pt x="936" y="338"/>
                </a:lnTo>
                <a:lnTo>
                  <a:pt x="937" y="338"/>
                </a:lnTo>
                <a:lnTo>
                  <a:pt x="937" y="337"/>
                </a:lnTo>
                <a:lnTo>
                  <a:pt x="939" y="335"/>
                </a:lnTo>
                <a:lnTo>
                  <a:pt x="939" y="334"/>
                </a:lnTo>
                <a:lnTo>
                  <a:pt x="939" y="335"/>
                </a:lnTo>
                <a:lnTo>
                  <a:pt x="940" y="336"/>
                </a:lnTo>
                <a:lnTo>
                  <a:pt x="940" y="337"/>
                </a:lnTo>
                <a:lnTo>
                  <a:pt x="940" y="337"/>
                </a:lnTo>
                <a:lnTo>
                  <a:pt x="941" y="338"/>
                </a:lnTo>
                <a:lnTo>
                  <a:pt x="941" y="337"/>
                </a:lnTo>
                <a:lnTo>
                  <a:pt x="941" y="336"/>
                </a:lnTo>
                <a:lnTo>
                  <a:pt x="942" y="338"/>
                </a:lnTo>
                <a:lnTo>
                  <a:pt x="942" y="335"/>
                </a:lnTo>
                <a:lnTo>
                  <a:pt x="943" y="336"/>
                </a:lnTo>
                <a:lnTo>
                  <a:pt x="943" y="336"/>
                </a:lnTo>
                <a:lnTo>
                  <a:pt x="943" y="338"/>
                </a:lnTo>
                <a:lnTo>
                  <a:pt x="944" y="338"/>
                </a:lnTo>
                <a:lnTo>
                  <a:pt x="944" y="336"/>
                </a:lnTo>
                <a:lnTo>
                  <a:pt x="944" y="336"/>
                </a:lnTo>
                <a:lnTo>
                  <a:pt x="945" y="335"/>
                </a:lnTo>
                <a:lnTo>
                  <a:pt x="945" y="338"/>
                </a:lnTo>
                <a:lnTo>
                  <a:pt x="945" y="338"/>
                </a:lnTo>
                <a:lnTo>
                  <a:pt x="946" y="338"/>
                </a:lnTo>
                <a:lnTo>
                  <a:pt x="946" y="338"/>
                </a:lnTo>
                <a:lnTo>
                  <a:pt x="948" y="340"/>
                </a:lnTo>
                <a:lnTo>
                  <a:pt x="948" y="342"/>
                </a:lnTo>
                <a:lnTo>
                  <a:pt x="948" y="343"/>
                </a:lnTo>
                <a:lnTo>
                  <a:pt x="949" y="343"/>
                </a:lnTo>
                <a:lnTo>
                  <a:pt x="949" y="342"/>
                </a:lnTo>
                <a:lnTo>
                  <a:pt x="949" y="342"/>
                </a:lnTo>
                <a:lnTo>
                  <a:pt x="950" y="342"/>
                </a:lnTo>
                <a:lnTo>
                  <a:pt x="950" y="344"/>
                </a:lnTo>
                <a:lnTo>
                  <a:pt x="951" y="344"/>
                </a:lnTo>
                <a:lnTo>
                  <a:pt x="951" y="345"/>
                </a:lnTo>
                <a:lnTo>
                  <a:pt x="951" y="344"/>
                </a:lnTo>
                <a:lnTo>
                  <a:pt x="952" y="346"/>
                </a:lnTo>
                <a:lnTo>
                  <a:pt x="952" y="346"/>
                </a:lnTo>
                <a:lnTo>
                  <a:pt x="952" y="346"/>
                </a:lnTo>
                <a:lnTo>
                  <a:pt x="953" y="348"/>
                </a:lnTo>
                <a:lnTo>
                  <a:pt x="953" y="348"/>
                </a:lnTo>
                <a:lnTo>
                  <a:pt x="953" y="347"/>
                </a:lnTo>
                <a:lnTo>
                  <a:pt x="954" y="348"/>
                </a:lnTo>
                <a:lnTo>
                  <a:pt x="954" y="347"/>
                </a:lnTo>
                <a:lnTo>
                  <a:pt x="955" y="347"/>
                </a:lnTo>
                <a:lnTo>
                  <a:pt x="955" y="349"/>
                </a:lnTo>
                <a:lnTo>
                  <a:pt x="955" y="348"/>
                </a:lnTo>
                <a:lnTo>
                  <a:pt x="957" y="348"/>
                </a:lnTo>
                <a:lnTo>
                  <a:pt x="957" y="348"/>
                </a:lnTo>
                <a:lnTo>
                  <a:pt x="957" y="348"/>
                </a:lnTo>
                <a:lnTo>
                  <a:pt x="958" y="348"/>
                </a:lnTo>
                <a:lnTo>
                  <a:pt x="958" y="348"/>
                </a:lnTo>
                <a:lnTo>
                  <a:pt x="958" y="348"/>
                </a:lnTo>
                <a:lnTo>
                  <a:pt x="959" y="348"/>
                </a:lnTo>
                <a:lnTo>
                  <a:pt x="959" y="348"/>
                </a:lnTo>
                <a:lnTo>
                  <a:pt x="960" y="347"/>
                </a:lnTo>
                <a:lnTo>
                  <a:pt x="960" y="347"/>
                </a:lnTo>
                <a:lnTo>
                  <a:pt x="960" y="346"/>
                </a:lnTo>
                <a:lnTo>
                  <a:pt x="961" y="344"/>
                </a:lnTo>
                <a:lnTo>
                  <a:pt x="961" y="340"/>
                </a:lnTo>
                <a:lnTo>
                  <a:pt x="961" y="340"/>
                </a:lnTo>
                <a:lnTo>
                  <a:pt x="962" y="339"/>
                </a:lnTo>
                <a:lnTo>
                  <a:pt x="962" y="340"/>
                </a:lnTo>
                <a:lnTo>
                  <a:pt x="962" y="339"/>
                </a:lnTo>
                <a:lnTo>
                  <a:pt x="963" y="338"/>
                </a:lnTo>
                <a:lnTo>
                  <a:pt x="963" y="339"/>
                </a:lnTo>
                <a:lnTo>
                  <a:pt x="964" y="342"/>
                </a:lnTo>
                <a:lnTo>
                  <a:pt x="964" y="344"/>
                </a:lnTo>
                <a:lnTo>
                  <a:pt x="964" y="346"/>
                </a:lnTo>
                <a:lnTo>
                  <a:pt x="966" y="347"/>
                </a:lnTo>
                <a:lnTo>
                  <a:pt x="966" y="346"/>
                </a:lnTo>
                <a:lnTo>
                  <a:pt x="966" y="347"/>
                </a:lnTo>
                <a:lnTo>
                  <a:pt x="967" y="347"/>
                </a:lnTo>
                <a:lnTo>
                  <a:pt x="967" y="349"/>
                </a:lnTo>
                <a:lnTo>
                  <a:pt x="967" y="353"/>
                </a:lnTo>
                <a:lnTo>
                  <a:pt x="968" y="357"/>
                </a:lnTo>
                <a:lnTo>
                  <a:pt x="968" y="360"/>
                </a:lnTo>
                <a:lnTo>
                  <a:pt x="969" y="362"/>
                </a:lnTo>
                <a:lnTo>
                  <a:pt x="969" y="362"/>
                </a:lnTo>
                <a:lnTo>
                  <a:pt x="969" y="362"/>
                </a:lnTo>
                <a:lnTo>
                  <a:pt x="970" y="360"/>
                </a:lnTo>
                <a:lnTo>
                  <a:pt x="970" y="358"/>
                </a:lnTo>
                <a:lnTo>
                  <a:pt x="970" y="358"/>
                </a:lnTo>
                <a:lnTo>
                  <a:pt x="971" y="357"/>
                </a:lnTo>
                <a:lnTo>
                  <a:pt x="971" y="357"/>
                </a:lnTo>
                <a:lnTo>
                  <a:pt x="971" y="355"/>
                </a:lnTo>
                <a:lnTo>
                  <a:pt x="972" y="353"/>
                </a:lnTo>
                <a:lnTo>
                  <a:pt x="972" y="351"/>
                </a:lnTo>
                <a:lnTo>
                  <a:pt x="973" y="352"/>
                </a:lnTo>
                <a:lnTo>
                  <a:pt x="973" y="355"/>
                </a:lnTo>
                <a:lnTo>
                  <a:pt x="973" y="357"/>
                </a:lnTo>
                <a:lnTo>
                  <a:pt x="975" y="360"/>
                </a:lnTo>
                <a:lnTo>
                  <a:pt x="975" y="361"/>
                </a:lnTo>
                <a:lnTo>
                  <a:pt x="975" y="360"/>
                </a:lnTo>
                <a:lnTo>
                  <a:pt x="976" y="358"/>
                </a:lnTo>
                <a:lnTo>
                  <a:pt x="976" y="362"/>
                </a:lnTo>
                <a:lnTo>
                  <a:pt x="976" y="362"/>
                </a:lnTo>
                <a:lnTo>
                  <a:pt x="977" y="363"/>
                </a:lnTo>
                <a:lnTo>
                  <a:pt x="977" y="363"/>
                </a:lnTo>
                <a:lnTo>
                  <a:pt x="978" y="363"/>
                </a:lnTo>
                <a:lnTo>
                  <a:pt x="978" y="363"/>
                </a:lnTo>
                <a:lnTo>
                  <a:pt x="978" y="362"/>
                </a:lnTo>
                <a:lnTo>
                  <a:pt x="979" y="362"/>
                </a:lnTo>
                <a:lnTo>
                  <a:pt x="979" y="360"/>
                </a:lnTo>
                <a:lnTo>
                  <a:pt x="979" y="362"/>
                </a:lnTo>
                <a:lnTo>
                  <a:pt x="980" y="363"/>
                </a:lnTo>
                <a:lnTo>
                  <a:pt x="980" y="364"/>
                </a:lnTo>
                <a:lnTo>
                  <a:pt x="980" y="365"/>
                </a:lnTo>
                <a:lnTo>
                  <a:pt x="981" y="364"/>
                </a:lnTo>
                <a:lnTo>
                  <a:pt x="981" y="364"/>
                </a:lnTo>
                <a:lnTo>
                  <a:pt x="982" y="364"/>
                </a:lnTo>
                <a:lnTo>
                  <a:pt x="982" y="363"/>
                </a:lnTo>
                <a:lnTo>
                  <a:pt x="982" y="363"/>
                </a:lnTo>
                <a:lnTo>
                  <a:pt x="984" y="363"/>
                </a:lnTo>
                <a:lnTo>
                  <a:pt x="984" y="363"/>
                </a:lnTo>
                <a:lnTo>
                  <a:pt x="984" y="362"/>
                </a:lnTo>
                <a:lnTo>
                  <a:pt x="985" y="361"/>
                </a:lnTo>
                <a:lnTo>
                  <a:pt x="985" y="360"/>
                </a:lnTo>
                <a:lnTo>
                  <a:pt x="985" y="360"/>
                </a:lnTo>
                <a:lnTo>
                  <a:pt x="986" y="360"/>
                </a:lnTo>
                <a:lnTo>
                  <a:pt x="986" y="358"/>
                </a:lnTo>
                <a:lnTo>
                  <a:pt x="987" y="357"/>
                </a:lnTo>
                <a:lnTo>
                  <a:pt x="987" y="358"/>
                </a:lnTo>
                <a:lnTo>
                  <a:pt x="987" y="361"/>
                </a:lnTo>
                <a:lnTo>
                  <a:pt x="988" y="360"/>
                </a:lnTo>
                <a:lnTo>
                  <a:pt x="988" y="360"/>
                </a:lnTo>
                <a:lnTo>
                  <a:pt x="988" y="358"/>
                </a:lnTo>
                <a:lnTo>
                  <a:pt x="989" y="358"/>
                </a:lnTo>
                <a:lnTo>
                  <a:pt x="989" y="358"/>
                </a:lnTo>
                <a:lnTo>
                  <a:pt x="989" y="360"/>
                </a:lnTo>
                <a:lnTo>
                  <a:pt x="990" y="360"/>
                </a:lnTo>
                <a:lnTo>
                  <a:pt x="990" y="358"/>
                </a:lnTo>
                <a:lnTo>
                  <a:pt x="991" y="360"/>
                </a:lnTo>
                <a:lnTo>
                  <a:pt x="991" y="360"/>
                </a:lnTo>
                <a:lnTo>
                  <a:pt x="991" y="361"/>
                </a:lnTo>
                <a:lnTo>
                  <a:pt x="993" y="361"/>
                </a:lnTo>
                <a:lnTo>
                  <a:pt x="993" y="361"/>
                </a:lnTo>
                <a:lnTo>
                  <a:pt x="993" y="358"/>
                </a:lnTo>
                <a:lnTo>
                  <a:pt x="994" y="362"/>
                </a:lnTo>
                <a:lnTo>
                  <a:pt x="994" y="360"/>
                </a:lnTo>
                <a:lnTo>
                  <a:pt x="995" y="360"/>
                </a:lnTo>
                <a:lnTo>
                  <a:pt x="995" y="358"/>
                </a:lnTo>
                <a:lnTo>
                  <a:pt x="995" y="358"/>
                </a:lnTo>
                <a:lnTo>
                  <a:pt x="996" y="357"/>
                </a:lnTo>
                <a:lnTo>
                  <a:pt x="996" y="358"/>
                </a:lnTo>
                <a:lnTo>
                  <a:pt x="996" y="358"/>
                </a:lnTo>
                <a:lnTo>
                  <a:pt x="997" y="358"/>
                </a:lnTo>
                <a:lnTo>
                  <a:pt x="997" y="361"/>
                </a:lnTo>
                <a:lnTo>
                  <a:pt x="997" y="361"/>
                </a:lnTo>
                <a:lnTo>
                  <a:pt x="998" y="362"/>
                </a:lnTo>
                <a:lnTo>
                  <a:pt x="998" y="360"/>
                </a:lnTo>
                <a:lnTo>
                  <a:pt x="999" y="361"/>
                </a:lnTo>
                <a:lnTo>
                  <a:pt x="999" y="361"/>
                </a:lnTo>
                <a:lnTo>
                  <a:pt x="999" y="360"/>
                </a:lnTo>
                <a:lnTo>
                  <a:pt x="1000" y="360"/>
                </a:lnTo>
                <a:lnTo>
                  <a:pt x="1000" y="360"/>
                </a:lnTo>
                <a:lnTo>
                  <a:pt x="1000" y="360"/>
                </a:lnTo>
                <a:lnTo>
                  <a:pt x="1002" y="361"/>
                </a:lnTo>
                <a:lnTo>
                  <a:pt x="1002" y="362"/>
                </a:lnTo>
                <a:lnTo>
                  <a:pt x="1002" y="363"/>
                </a:lnTo>
                <a:lnTo>
                  <a:pt x="1003" y="365"/>
                </a:lnTo>
                <a:lnTo>
                  <a:pt x="1003" y="365"/>
                </a:lnTo>
                <a:lnTo>
                  <a:pt x="1004" y="365"/>
                </a:lnTo>
                <a:lnTo>
                  <a:pt x="1004" y="364"/>
                </a:lnTo>
                <a:lnTo>
                  <a:pt x="1004" y="364"/>
                </a:lnTo>
                <a:lnTo>
                  <a:pt x="1005" y="364"/>
                </a:lnTo>
                <a:lnTo>
                  <a:pt x="1005" y="364"/>
                </a:lnTo>
                <a:lnTo>
                  <a:pt x="1005" y="363"/>
                </a:lnTo>
                <a:lnTo>
                  <a:pt x="1006" y="360"/>
                </a:lnTo>
                <a:lnTo>
                  <a:pt x="1006" y="362"/>
                </a:lnTo>
                <a:lnTo>
                  <a:pt x="1006" y="362"/>
                </a:lnTo>
                <a:lnTo>
                  <a:pt x="1007" y="360"/>
                </a:lnTo>
                <a:lnTo>
                  <a:pt x="1007" y="360"/>
                </a:lnTo>
                <a:lnTo>
                  <a:pt x="1008" y="358"/>
                </a:lnTo>
                <a:lnTo>
                  <a:pt x="1008" y="357"/>
                </a:lnTo>
                <a:lnTo>
                  <a:pt x="1008" y="358"/>
                </a:lnTo>
                <a:lnTo>
                  <a:pt x="1009" y="358"/>
                </a:lnTo>
                <a:lnTo>
                  <a:pt x="1009" y="358"/>
                </a:lnTo>
                <a:lnTo>
                  <a:pt x="1009" y="360"/>
                </a:lnTo>
                <a:lnTo>
                  <a:pt x="1011" y="360"/>
                </a:lnTo>
                <a:lnTo>
                  <a:pt x="1011" y="360"/>
                </a:lnTo>
                <a:lnTo>
                  <a:pt x="1011" y="360"/>
                </a:lnTo>
                <a:lnTo>
                  <a:pt x="1012" y="360"/>
                </a:lnTo>
                <a:lnTo>
                  <a:pt x="1012" y="361"/>
                </a:lnTo>
                <a:lnTo>
                  <a:pt x="1013" y="361"/>
                </a:lnTo>
                <a:lnTo>
                  <a:pt x="1013" y="363"/>
                </a:lnTo>
                <a:lnTo>
                  <a:pt x="1013" y="364"/>
                </a:lnTo>
                <a:lnTo>
                  <a:pt x="1014" y="364"/>
                </a:lnTo>
                <a:lnTo>
                  <a:pt x="1014" y="365"/>
                </a:lnTo>
                <a:lnTo>
                  <a:pt x="1014" y="366"/>
                </a:lnTo>
                <a:lnTo>
                  <a:pt x="1015" y="365"/>
                </a:lnTo>
                <a:lnTo>
                  <a:pt x="1015" y="361"/>
                </a:lnTo>
                <a:lnTo>
                  <a:pt x="1015" y="360"/>
                </a:lnTo>
                <a:lnTo>
                  <a:pt x="1016" y="360"/>
                </a:lnTo>
                <a:lnTo>
                  <a:pt x="1016" y="358"/>
                </a:lnTo>
                <a:lnTo>
                  <a:pt x="1017" y="360"/>
                </a:lnTo>
                <a:lnTo>
                  <a:pt x="1017" y="358"/>
                </a:lnTo>
                <a:lnTo>
                  <a:pt x="1017" y="360"/>
                </a:lnTo>
                <a:lnTo>
                  <a:pt x="1018" y="362"/>
                </a:lnTo>
                <a:lnTo>
                  <a:pt x="1018" y="363"/>
                </a:lnTo>
                <a:lnTo>
                  <a:pt x="1018" y="364"/>
                </a:lnTo>
                <a:lnTo>
                  <a:pt x="1020" y="364"/>
                </a:lnTo>
                <a:lnTo>
                  <a:pt x="1020" y="362"/>
                </a:lnTo>
                <a:lnTo>
                  <a:pt x="1020" y="361"/>
                </a:lnTo>
                <a:lnTo>
                  <a:pt x="1021" y="358"/>
                </a:lnTo>
                <a:lnTo>
                  <a:pt x="1021" y="358"/>
                </a:lnTo>
                <a:lnTo>
                  <a:pt x="1022" y="358"/>
                </a:lnTo>
                <a:lnTo>
                  <a:pt x="1022" y="358"/>
                </a:lnTo>
                <a:lnTo>
                  <a:pt x="1022" y="357"/>
                </a:lnTo>
                <a:lnTo>
                  <a:pt x="1023" y="357"/>
                </a:lnTo>
                <a:lnTo>
                  <a:pt x="1023" y="357"/>
                </a:lnTo>
                <a:lnTo>
                  <a:pt x="1023" y="356"/>
                </a:lnTo>
                <a:lnTo>
                  <a:pt x="1024" y="355"/>
                </a:lnTo>
                <a:lnTo>
                  <a:pt x="1024" y="356"/>
                </a:lnTo>
                <a:lnTo>
                  <a:pt x="1024" y="355"/>
                </a:lnTo>
                <a:lnTo>
                  <a:pt x="1025" y="356"/>
                </a:lnTo>
                <a:lnTo>
                  <a:pt x="1025" y="356"/>
                </a:lnTo>
                <a:lnTo>
                  <a:pt x="1026" y="357"/>
                </a:lnTo>
                <a:lnTo>
                  <a:pt x="1026" y="356"/>
                </a:lnTo>
                <a:lnTo>
                  <a:pt x="1026" y="355"/>
                </a:lnTo>
                <a:lnTo>
                  <a:pt x="1027" y="355"/>
                </a:lnTo>
                <a:lnTo>
                  <a:pt x="1027" y="355"/>
                </a:lnTo>
                <a:lnTo>
                  <a:pt x="1027" y="357"/>
                </a:lnTo>
                <a:lnTo>
                  <a:pt x="1029" y="355"/>
                </a:lnTo>
                <a:lnTo>
                  <a:pt x="1029" y="355"/>
                </a:lnTo>
                <a:lnTo>
                  <a:pt x="1029" y="356"/>
                </a:lnTo>
                <a:lnTo>
                  <a:pt x="1030" y="355"/>
                </a:lnTo>
                <a:lnTo>
                  <a:pt x="1030" y="356"/>
                </a:lnTo>
                <a:lnTo>
                  <a:pt x="1031" y="356"/>
                </a:lnTo>
                <a:lnTo>
                  <a:pt x="1031" y="356"/>
                </a:lnTo>
                <a:lnTo>
                  <a:pt x="1031" y="356"/>
                </a:lnTo>
                <a:lnTo>
                  <a:pt x="1032" y="357"/>
                </a:lnTo>
                <a:lnTo>
                  <a:pt x="1032" y="358"/>
                </a:lnTo>
                <a:lnTo>
                  <a:pt x="1032" y="360"/>
                </a:lnTo>
                <a:lnTo>
                  <a:pt x="1033" y="362"/>
                </a:lnTo>
                <a:lnTo>
                  <a:pt x="1033" y="361"/>
                </a:lnTo>
                <a:lnTo>
                  <a:pt x="1033" y="361"/>
                </a:lnTo>
                <a:lnTo>
                  <a:pt x="1034" y="360"/>
                </a:lnTo>
                <a:lnTo>
                  <a:pt x="1034" y="362"/>
                </a:lnTo>
                <a:lnTo>
                  <a:pt x="1035" y="360"/>
                </a:lnTo>
                <a:lnTo>
                  <a:pt x="1035" y="361"/>
                </a:lnTo>
                <a:lnTo>
                  <a:pt x="1035" y="360"/>
                </a:lnTo>
                <a:lnTo>
                  <a:pt x="1036" y="360"/>
                </a:lnTo>
                <a:lnTo>
                  <a:pt x="1036" y="358"/>
                </a:lnTo>
                <a:lnTo>
                  <a:pt x="1036" y="358"/>
                </a:lnTo>
                <a:lnTo>
                  <a:pt x="1038" y="358"/>
                </a:lnTo>
                <a:lnTo>
                  <a:pt x="1038" y="358"/>
                </a:lnTo>
                <a:lnTo>
                  <a:pt x="1039" y="360"/>
                </a:lnTo>
                <a:lnTo>
                  <a:pt x="1039" y="358"/>
                </a:lnTo>
                <a:lnTo>
                  <a:pt x="1039" y="358"/>
                </a:lnTo>
                <a:lnTo>
                  <a:pt x="1040" y="357"/>
                </a:lnTo>
                <a:lnTo>
                  <a:pt x="1040" y="358"/>
                </a:lnTo>
                <a:lnTo>
                  <a:pt x="1040" y="357"/>
                </a:lnTo>
                <a:lnTo>
                  <a:pt x="1041" y="357"/>
                </a:lnTo>
                <a:lnTo>
                  <a:pt x="1041" y="357"/>
                </a:lnTo>
                <a:lnTo>
                  <a:pt x="1041" y="357"/>
                </a:lnTo>
                <a:lnTo>
                  <a:pt x="1042" y="355"/>
                </a:lnTo>
                <a:lnTo>
                  <a:pt x="1042" y="355"/>
                </a:lnTo>
                <a:lnTo>
                  <a:pt x="1043" y="352"/>
                </a:lnTo>
                <a:lnTo>
                  <a:pt x="1043" y="351"/>
                </a:lnTo>
                <a:lnTo>
                  <a:pt x="1043" y="351"/>
                </a:lnTo>
                <a:lnTo>
                  <a:pt x="1044" y="351"/>
                </a:lnTo>
                <a:lnTo>
                  <a:pt x="1044" y="349"/>
                </a:lnTo>
                <a:lnTo>
                  <a:pt x="1044" y="351"/>
                </a:lnTo>
                <a:lnTo>
                  <a:pt x="1045" y="352"/>
                </a:lnTo>
                <a:lnTo>
                  <a:pt x="1045" y="352"/>
                </a:lnTo>
                <a:lnTo>
                  <a:pt x="1045" y="354"/>
                </a:lnTo>
                <a:lnTo>
                  <a:pt x="1047" y="355"/>
                </a:lnTo>
                <a:lnTo>
                  <a:pt x="1047" y="356"/>
                </a:lnTo>
                <a:lnTo>
                  <a:pt x="1048" y="358"/>
                </a:lnTo>
                <a:lnTo>
                  <a:pt x="1048" y="360"/>
                </a:lnTo>
                <a:lnTo>
                  <a:pt x="1048" y="358"/>
                </a:lnTo>
                <a:lnTo>
                  <a:pt x="1049" y="360"/>
                </a:lnTo>
                <a:lnTo>
                  <a:pt x="1049" y="358"/>
                </a:lnTo>
                <a:lnTo>
                  <a:pt x="1049" y="358"/>
                </a:lnTo>
                <a:lnTo>
                  <a:pt x="1050" y="358"/>
                </a:lnTo>
                <a:lnTo>
                  <a:pt x="1050" y="358"/>
                </a:lnTo>
                <a:lnTo>
                  <a:pt x="1050" y="358"/>
                </a:lnTo>
                <a:lnTo>
                  <a:pt x="1051" y="357"/>
                </a:lnTo>
                <a:lnTo>
                  <a:pt x="1051" y="358"/>
                </a:lnTo>
                <a:lnTo>
                  <a:pt x="1052" y="357"/>
                </a:lnTo>
                <a:lnTo>
                  <a:pt x="1052" y="358"/>
                </a:lnTo>
                <a:lnTo>
                  <a:pt x="1052" y="356"/>
                </a:lnTo>
                <a:lnTo>
                  <a:pt x="1053" y="353"/>
                </a:lnTo>
                <a:lnTo>
                  <a:pt x="1053" y="351"/>
                </a:lnTo>
                <a:lnTo>
                  <a:pt x="1053" y="351"/>
                </a:lnTo>
                <a:lnTo>
                  <a:pt x="1054" y="352"/>
                </a:lnTo>
                <a:lnTo>
                  <a:pt x="1054" y="353"/>
                </a:lnTo>
                <a:lnTo>
                  <a:pt x="1054" y="354"/>
                </a:lnTo>
                <a:lnTo>
                  <a:pt x="1056" y="356"/>
                </a:lnTo>
                <a:lnTo>
                  <a:pt x="1056" y="358"/>
                </a:lnTo>
                <a:lnTo>
                  <a:pt x="1057" y="362"/>
                </a:lnTo>
                <a:lnTo>
                  <a:pt x="1057" y="362"/>
                </a:lnTo>
                <a:lnTo>
                  <a:pt x="1057" y="362"/>
                </a:lnTo>
                <a:lnTo>
                  <a:pt x="1058" y="362"/>
                </a:lnTo>
                <a:lnTo>
                  <a:pt x="1058" y="362"/>
                </a:lnTo>
                <a:lnTo>
                  <a:pt x="1058" y="363"/>
                </a:lnTo>
                <a:lnTo>
                  <a:pt x="1059" y="363"/>
                </a:lnTo>
                <a:lnTo>
                  <a:pt x="1059" y="362"/>
                </a:lnTo>
                <a:lnTo>
                  <a:pt x="1059" y="360"/>
                </a:lnTo>
                <a:lnTo>
                  <a:pt x="1060" y="358"/>
                </a:lnTo>
                <a:lnTo>
                  <a:pt x="1060" y="357"/>
                </a:lnTo>
                <a:lnTo>
                  <a:pt x="1061" y="356"/>
                </a:lnTo>
                <a:lnTo>
                  <a:pt x="1061" y="356"/>
                </a:lnTo>
                <a:lnTo>
                  <a:pt x="1061" y="356"/>
                </a:lnTo>
                <a:lnTo>
                  <a:pt x="1062" y="356"/>
                </a:lnTo>
                <a:lnTo>
                  <a:pt x="1062" y="357"/>
                </a:lnTo>
                <a:lnTo>
                  <a:pt x="1062" y="356"/>
                </a:lnTo>
                <a:lnTo>
                  <a:pt x="1063" y="356"/>
                </a:lnTo>
                <a:lnTo>
                  <a:pt x="1063" y="357"/>
                </a:lnTo>
                <a:lnTo>
                  <a:pt x="1063" y="355"/>
                </a:lnTo>
                <a:lnTo>
                  <a:pt x="1065" y="355"/>
                </a:lnTo>
                <a:lnTo>
                  <a:pt x="1065" y="354"/>
                </a:lnTo>
                <a:lnTo>
                  <a:pt x="1066" y="354"/>
                </a:lnTo>
                <a:lnTo>
                  <a:pt x="1066" y="354"/>
                </a:lnTo>
                <a:lnTo>
                  <a:pt x="1066" y="353"/>
                </a:lnTo>
                <a:lnTo>
                  <a:pt x="1067" y="352"/>
                </a:lnTo>
                <a:lnTo>
                  <a:pt x="1067" y="352"/>
                </a:lnTo>
                <a:lnTo>
                  <a:pt x="1067" y="355"/>
                </a:lnTo>
                <a:lnTo>
                  <a:pt x="1068" y="355"/>
                </a:lnTo>
                <a:lnTo>
                  <a:pt x="1068" y="356"/>
                </a:lnTo>
                <a:lnTo>
                  <a:pt x="1068" y="356"/>
                </a:lnTo>
                <a:lnTo>
                  <a:pt x="1069" y="356"/>
                </a:lnTo>
                <a:lnTo>
                  <a:pt x="1069" y="355"/>
                </a:lnTo>
                <a:lnTo>
                  <a:pt x="1070" y="354"/>
                </a:lnTo>
                <a:lnTo>
                  <a:pt x="1070" y="354"/>
                </a:lnTo>
                <a:lnTo>
                  <a:pt x="1070" y="352"/>
                </a:lnTo>
                <a:lnTo>
                  <a:pt x="1071" y="351"/>
                </a:lnTo>
                <a:lnTo>
                  <a:pt x="1071" y="352"/>
                </a:lnTo>
                <a:lnTo>
                  <a:pt x="1071" y="353"/>
                </a:lnTo>
                <a:lnTo>
                  <a:pt x="1072" y="355"/>
                </a:lnTo>
                <a:lnTo>
                  <a:pt x="1072" y="355"/>
                </a:lnTo>
                <a:lnTo>
                  <a:pt x="1072" y="355"/>
                </a:lnTo>
                <a:lnTo>
                  <a:pt x="1074" y="355"/>
                </a:lnTo>
                <a:lnTo>
                  <a:pt x="1074" y="352"/>
                </a:lnTo>
                <a:lnTo>
                  <a:pt x="1075" y="352"/>
                </a:lnTo>
                <a:lnTo>
                  <a:pt x="1075" y="351"/>
                </a:lnTo>
                <a:lnTo>
                  <a:pt x="1075" y="349"/>
                </a:lnTo>
                <a:lnTo>
                  <a:pt x="1076" y="348"/>
                </a:lnTo>
                <a:lnTo>
                  <a:pt x="1076" y="348"/>
                </a:lnTo>
                <a:lnTo>
                  <a:pt x="1076" y="348"/>
                </a:lnTo>
                <a:lnTo>
                  <a:pt x="1077" y="348"/>
                </a:lnTo>
                <a:lnTo>
                  <a:pt x="1077" y="347"/>
                </a:lnTo>
                <a:lnTo>
                  <a:pt x="1077" y="346"/>
                </a:lnTo>
                <a:lnTo>
                  <a:pt x="1078" y="348"/>
                </a:lnTo>
                <a:lnTo>
                  <a:pt x="1078" y="348"/>
                </a:lnTo>
                <a:lnTo>
                  <a:pt x="1079" y="351"/>
                </a:lnTo>
                <a:lnTo>
                  <a:pt x="1079" y="351"/>
                </a:lnTo>
                <a:lnTo>
                  <a:pt x="1079" y="351"/>
                </a:lnTo>
                <a:lnTo>
                  <a:pt x="1080" y="349"/>
                </a:lnTo>
                <a:lnTo>
                  <a:pt x="1080" y="349"/>
                </a:lnTo>
                <a:lnTo>
                  <a:pt x="1080" y="347"/>
                </a:lnTo>
                <a:lnTo>
                  <a:pt x="1081" y="347"/>
                </a:lnTo>
                <a:lnTo>
                  <a:pt x="1081" y="344"/>
                </a:lnTo>
                <a:lnTo>
                  <a:pt x="1083" y="344"/>
                </a:lnTo>
                <a:lnTo>
                  <a:pt x="1083" y="344"/>
                </a:lnTo>
                <a:lnTo>
                  <a:pt x="1083" y="344"/>
                </a:lnTo>
                <a:lnTo>
                  <a:pt x="1084" y="344"/>
                </a:lnTo>
                <a:lnTo>
                  <a:pt x="1084" y="345"/>
                </a:lnTo>
                <a:lnTo>
                  <a:pt x="1084" y="348"/>
                </a:lnTo>
                <a:lnTo>
                  <a:pt x="1085" y="348"/>
                </a:lnTo>
                <a:lnTo>
                  <a:pt x="1085" y="348"/>
                </a:lnTo>
                <a:lnTo>
                  <a:pt x="1085" y="348"/>
                </a:lnTo>
                <a:lnTo>
                  <a:pt x="1086" y="349"/>
                </a:lnTo>
                <a:lnTo>
                  <a:pt x="1086" y="347"/>
                </a:lnTo>
                <a:lnTo>
                  <a:pt x="1087" y="346"/>
                </a:lnTo>
                <a:lnTo>
                  <a:pt x="1087" y="344"/>
                </a:lnTo>
                <a:lnTo>
                  <a:pt x="1087" y="345"/>
                </a:lnTo>
                <a:lnTo>
                  <a:pt x="1088" y="345"/>
                </a:lnTo>
                <a:lnTo>
                  <a:pt x="1088" y="344"/>
                </a:lnTo>
                <a:lnTo>
                  <a:pt x="1088" y="344"/>
                </a:lnTo>
                <a:lnTo>
                  <a:pt x="1089" y="345"/>
                </a:lnTo>
                <a:lnTo>
                  <a:pt x="1089" y="344"/>
                </a:lnTo>
                <a:lnTo>
                  <a:pt x="1089" y="344"/>
                </a:lnTo>
                <a:lnTo>
                  <a:pt x="1090" y="342"/>
                </a:lnTo>
                <a:lnTo>
                  <a:pt x="1090" y="339"/>
                </a:lnTo>
                <a:lnTo>
                  <a:pt x="1092" y="339"/>
                </a:lnTo>
                <a:lnTo>
                  <a:pt x="1092" y="337"/>
                </a:lnTo>
                <a:lnTo>
                  <a:pt x="1092" y="336"/>
                </a:lnTo>
                <a:lnTo>
                  <a:pt x="1093" y="336"/>
                </a:lnTo>
                <a:lnTo>
                  <a:pt x="1093" y="338"/>
                </a:lnTo>
                <a:lnTo>
                  <a:pt x="1093" y="339"/>
                </a:lnTo>
                <a:lnTo>
                  <a:pt x="1094" y="340"/>
                </a:lnTo>
                <a:lnTo>
                  <a:pt x="1094" y="343"/>
                </a:lnTo>
                <a:lnTo>
                  <a:pt x="1094" y="343"/>
                </a:lnTo>
                <a:lnTo>
                  <a:pt x="1095" y="343"/>
                </a:lnTo>
                <a:lnTo>
                  <a:pt x="1095" y="344"/>
                </a:lnTo>
                <a:lnTo>
                  <a:pt x="1096" y="346"/>
                </a:lnTo>
                <a:lnTo>
                  <a:pt x="1096" y="347"/>
                </a:lnTo>
                <a:lnTo>
                  <a:pt x="1096" y="343"/>
                </a:lnTo>
                <a:lnTo>
                  <a:pt x="1097" y="343"/>
                </a:lnTo>
                <a:lnTo>
                  <a:pt x="1097" y="342"/>
                </a:lnTo>
                <a:lnTo>
                  <a:pt x="1097" y="340"/>
                </a:lnTo>
                <a:lnTo>
                  <a:pt x="1098" y="339"/>
                </a:lnTo>
                <a:lnTo>
                  <a:pt x="1098" y="340"/>
                </a:lnTo>
                <a:lnTo>
                  <a:pt x="1098" y="340"/>
                </a:lnTo>
                <a:lnTo>
                  <a:pt x="1099" y="342"/>
                </a:lnTo>
                <a:lnTo>
                  <a:pt x="1099" y="339"/>
                </a:lnTo>
                <a:lnTo>
                  <a:pt x="1100" y="339"/>
                </a:lnTo>
                <a:lnTo>
                  <a:pt x="1100" y="340"/>
                </a:lnTo>
                <a:lnTo>
                  <a:pt x="1100" y="339"/>
                </a:lnTo>
                <a:lnTo>
                  <a:pt x="1102" y="338"/>
                </a:lnTo>
                <a:lnTo>
                  <a:pt x="1102" y="338"/>
                </a:lnTo>
                <a:lnTo>
                  <a:pt x="1102" y="339"/>
                </a:lnTo>
                <a:lnTo>
                  <a:pt x="1103" y="340"/>
                </a:lnTo>
                <a:lnTo>
                  <a:pt x="1103" y="340"/>
                </a:lnTo>
                <a:lnTo>
                  <a:pt x="1103" y="340"/>
                </a:lnTo>
                <a:lnTo>
                  <a:pt x="1104" y="342"/>
                </a:lnTo>
                <a:lnTo>
                  <a:pt x="1104" y="340"/>
                </a:lnTo>
                <a:lnTo>
                  <a:pt x="1105" y="340"/>
                </a:lnTo>
                <a:lnTo>
                  <a:pt x="1105" y="338"/>
                </a:lnTo>
                <a:lnTo>
                  <a:pt x="1105" y="336"/>
                </a:lnTo>
                <a:lnTo>
                  <a:pt x="1106" y="336"/>
                </a:lnTo>
                <a:lnTo>
                  <a:pt x="1106" y="335"/>
                </a:lnTo>
                <a:lnTo>
                  <a:pt x="1106" y="334"/>
                </a:lnTo>
                <a:lnTo>
                  <a:pt x="1107" y="335"/>
                </a:lnTo>
                <a:lnTo>
                  <a:pt x="1107" y="336"/>
                </a:lnTo>
                <a:lnTo>
                  <a:pt x="1107" y="338"/>
                </a:lnTo>
                <a:lnTo>
                  <a:pt x="1108" y="337"/>
                </a:lnTo>
                <a:lnTo>
                  <a:pt x="1108" y="336"/>
                </a:lnTo>
                <a:lnTo>
                  <a:pt x="1109" y="336"/>
                </a:lnTo>
                <a:lnTo>
                  <a:pt x="1109" y="336"/>
                </a:lnTo>
                <a:lnTo>
                  <a:pt x="1109" y="336"/>
                </a:lnTo>
                <a:lnTo>
                  <a:pt x="1111" y="335"/>
                </a:lnTo>
                <a:lnTo>
                  <a:pt x="1111" y="333"/>
                </a:lnTo>
                <a:lnTo>
                  <a:pt x="1111" y="333"/>
                </a:lnTo>
                <a:lnTo>
                  <a:pt x="1112" y="333"/>
                </a:lnTo>
                <a:lnTo>
                  <a:pt x="1112" y="334"/>
                </a:lnTo>
                <a:lnTo>
                  <a:pt x="1112" y="334"/>
                </a:lnTo>
                <a:lnTo>
                  <a:pt x="1113" y="334"/>
                </a:lnTo>
                <a:lnTo>
                  <a:pt x="1113" y="335"/>
                </a:lnTo>
                <a:lnTo>
                  <a:pt x="1114" y="335"/>
                </a:lnTo>
                <a:lnTo>
                  <a:pt x="1114" y="336"/>
                </a:lnTo>
                <a:lnTo>
                  <a:pt x="1114" y="340"/>
                </a:lnTo>
                <a:lnTo>
                  <a:pt x="1115" y="339"/>
                </a:lnTo>
                <a:lnTo>
                  <a:pt x="1115" y="342"/>
                </a:lnTo>
                <a:lnTo>
                  <a:pt x="1115" y="343"/>
                </a:lnTo>
                <a:lnTo>
                  <a:pt x="1116" y="344"/>
                </a:lnTo>
                <a:lnTo>
                  <a:pt x="1116" y="344"/>
                </a:lnTo>
                <a:lnTo>
                  <a:pt x="1116" y="342"/>
                </a:lnTo>
                <a:lnTo>
                  <a:pt x="1117" y="342"/>
                </a:lnTo>
                <a:lnTo>
                  <a:pt x="1117" y="339"/>
                </a:lnTo>
                <a:lnTo>
                  <a:pt x="1118" y="338"/>
                </a:lnTo>
                <a:lnTo>
                  <a:pt x="1118" y="338"/>
                </a:lnTo>
                <a:lnTo>
                  <a:pt x="1118" y="337"/>
                </a:lnTo>
                <a:lnTo>
                  <a:pt x="1120" y="336"/>
                </a:lnTo>
                <a:lnTo>
                  <a:pt x="1120" y="338"/>
                </a:lnTo>
                <a:lnTo>
                  <a:pt x="1120" y="338"/>
                </a:lnTo>
                <a:lnTo>
                  <a:pt x="1121" y="338"/>
                </a:lnTo>
                <a:lnTo>
                  <a:pt x="1121" y="339"/>
                </a:lnTo>
                <a:lnTo>
                  <a:pt x="1122" y="338"/>
                </a:lnTo>
                <a:lnTo>
                  <a:pt x="1122" y="338"/>
                </a:lnTo>
                <a:lnTo>
                  <a:pt x="1122" y="337"/>
                </a:lnTo>
                <a:lnTo>
                  <a:pt x="1123" y="336"/>
                </a:lnTo>
                <a:lnTo>
                  <a:pt x="1123" y="336"/>
                </a:lnTo>
                <a:lnTo>
                  <a:pt x="1123" y="336"/>
                </a:lnTo>
                <a:lnTo>
                  <a:pt x="1124" y="336"/>
                </a:lnTo>
                <a:lnTo>
                  <a:pt x="1124" y="333"/>
                </a:lnTo>
                <a:lnTo>
                  <a:pt x="1124" y="329"/>
                </a:lnTo>
                <a:lnTo>
                  <a:pt x="1125" y="328"/>
                </a:lnTo>
                <a:lnTo>
                  <a:pt x="1125" y="328"/>
                </a:lnTo>
                <a:lnTo>
                  <a:pt x="1126" y="328"/>
                </a:lnTo>
                <a:lnTo>
                  <a:pt x="1126" y="328"/>
                </a:lnTo>
                <a:lnTo>
                  <a:pt x="1126" y="328"/>
                </a:lnTo>
                <a:lnTo>
                  <a:pt x="1127" y="331"/>
                </a:lnTo>
                <a:lnTo>
                  <a:pt x="1127" y="334"/>
                </a:lnTo>
                <a:lnTo>
                  <a:pt x="1127" y="336"/>
                </a:lnTo>
                <a:lnTo>
                  <a:pt x="1129" y="339"/>
                </a:lnTo>
                <a:lnTo>
                  <a:pt x="1129" y="342"/>
                </a:lnTo>
                <a:lnTo>
                  <a:pt x="1129" y="344"/>
                </a:lnTo>
                <a:lnTo>
                  <a:pt x="1130" y="344"/>
                </a:lnTo>
                <a:lnTo>
                  <a:pt x="1130" y="344"/>
                </a:lnTo>
                <a:lnTo>
                  <a:pt x="1131" y="343"/>
                </a:lnTo>
                <a:lnTo>
                  <a:pt x="1131" y="343"/>
                </a:lnTo>
                <a:lnTo>
                  <a:pt x="1131" y="342"/>
                </a:lnTo>
                <a:lnTo>
                  <a:pt x="1132" y="343"/>
                </a:lnTo>
                <a:lnTo>
                  <a:pt x="1132" y="342"/>
                </a:lnTo>
                <a:lnTo>
                  <a:pt x="1132" y="342"/>
                </a:lnTo>
                <a:lnTo>
                  <a:pt x="1133" y="342"/>
                </a:lnTo>
                <a:lnTo>
                  <a:pt x="1133" y="339"/>
                </a:lnTo>
                <a:lnTo>
                  <a:pt x="1133" y="340"/>
                </a:lnTo>
                <a:lnTo>
                  <a:pt x="1134" y="340"/>
                </a:lnTo>
                <a:lnTo>
                  <a:pt x="1134" y="342"/>
                </a:lnTo>
                <a:lnTo>
                  <a:pt x="1135" y="340"/>
                </a:lnTo>
                <a:lnTo>
                  <a:pt x="1135" y="340"/>
                </a:lnTo>
                <a:lnTo>
                  <a:pt x="1135" y="339"/>
                </a:lnTo>
                <a:lnTo>
                  <a:pt x="1136" y="338"/>
                </a:lnTo>
                <a:lnTo>
                  <a:pt x="1136" y="336"/>
                </a:lnTo>
                <a:lnTo>
                  <a:pt x="1136" y="335"/>
                </a:lnTo>
                <a:lnTo>
                  <a:pt x="1138" y="335"/>
                </a:lnTo>
                <a:lnTo>
                  <a:pt x="1138" y="338"/>
                </a:lnTo>
                <a:lnTo>
                  <a:pt x="1138" y="340"/>
                </a:lnTo>
                <a:lnTo>
                  <a:pt x="1139" y="340"/>
                </a:lnTo>
                <a:lnTo>
                  <a:pt x="1139" y="340"/>
                </a:lnTo>
                <a:lnTo>
                  <a:pt x="1140" y="342"/>
                </a:lnTo>
                <a:lnTo>
                  <a:pt x="1140" y="339"/>
                </a:lnTo>
                <a:lnTo>
                  <a:pt x="1140" y="339"/>
                </a:lnTo>
                <a:lnTo>
                  <a:pt x="1141" y="339"/>
                </a:lnTo>
                <a:lnTo>
                  <a:pt x="1141" y="338"/>
                </a:lnTo>
                <a:lnTo>
                  <a:pt x="1141" y="336"/>
                </a:lnTo>
                <a:lnTo>
                  <a:pt x="1142" y="334"/>
                </a:lnTo>
                <a:lnTo>
                  <a:pt x="1142" y="334"/>
                </a:lnTo>
                <a:lnTo>
                  <a:pt x="1142" y="335"/>
                </a:lnTo>
                <a:lnTo>
                  <a:pt x="1143" y="335"/>
                </a:lnTo>
                <a:lnTo>
                  <a:pt x="1143" y="335"/>
                </a:lnTo>
                <a:lnTo>
                  <a:pt x="1144" y="334"/>
                </a:lnTo>
                <a:lnTo>
                  <a:pt x="1144" y="334"/>
                </a:lnTo>
                <a:lnTo>
                  <a:pt x="1144" y="333"/>
                </a:lnTo>
                <a:lnTo>
                  <a:pt x="1145" y="331"/>
                </a:lnTo>
                <a:lnTo>
                  <a:pt x="1145" y="330"/>
                </a:lnTo>
                <a:lnTo>
                  <a:pt x="1145" y="331"/>
                </a:lnTo>
                <a:lnTo>
                  <a:pt x="1147" y="334"/>
                </a:lnTo>
                <a:lnTo>
                  <a:pt x="1147" y="338"/>
                </a:lnTo>
                <a:lnTo>
                  <a:pt x="1147" y="339"/>
                </a:lnTo>
                <a:lnTo>
                  <a:pt x="1148" y="340"/>
                </a:lnTo>
                <a:lnTo>
                  <a:pt x="1148" y="340"/>
                </a:lnTo>
                <a:lnTo>
                  <a:pt x="1149" y="340"/>
                </a:lnTo>
                <a:lnTo>
                  <a:pt x="1149" y="340"/>
                </a:lnTo>
                <a:lnTo>
                  <a:pt x="1149" y="342"/>
                </a:lnTo>
                <a:lnTo>
                  <a:pt x="1150" y="342"/>
                </a:lnTo>
                <a:lnTo>
                  <a:pt x="1150" y="343"/>
                </a:lnTo>
                <a:lnTo>
                  <a:pt x="1150" y="342"/>
                </a:lnTo>
                <a:lnTo>
                  <a:pt x="1151" y="340"/>
                </a:lnTo>
                <a:lnTo>
                  <a:pt x="1151" y="338"/>
                </a:lnTo>
                <a:lnTo>
                  <a:pt x="1151" y="336"/>
                </a:lnTo>
                <a:lnTo>
                  <a:pt x="1152" y="335"/>
                </a:lnTo>
                <a:lnTo>
                  <a:pt x="1152" y="335"/>
                </a:lnTo>
                <a:lnTo>
                  <a:pt x="1153" y="334"/>
                </a:lnTo>
                <a:lnTo>
                  <a:pt x="1153" y="334"/>
                </a:lnTo>
                <a:lnTo>
                  <a:pt x="1153" y="333"/>
                </a:lnTo>
                <a:lnTo>
                  <a:pt x="1154" y="334"/>
                </a:lnTo>
                <a:lnTo>
                  <a:pt x="1154" y="334"/>
                </a:lnTo>
                <a:lnTo>
                  <a:pt x="1154" y="335"/>
                </a:lnTo>
                <a:lnTo>
                  <a:pt x="1156" y="336"/>
                </a:lnTo>
                <a:lnTo>
                  <a:pt x="1156" y="335"/>
                </a:lnTo>
                <a:lnTo>
                  <a:pt x="1156" y="335"/>
                </a:lnTo>
                <a:lnTo>
                  <a:pt x="1157" y="334"/>
                </a:lnTo>
                <a:lnTo>
                  <a:pt x="1157" y="334"/>
                </a:lnTo>
                <a:lnTo>
                  <a:pt x="1158" y="333"/>
                </a:lnTo>
                <a:lnTo>
                  <a:pt x="1158" y="333"/>
                </a:lnTo>
                <a:lnTo>
                  <a:pt x="1158" y="331"/>
                </a:lnTo>
                <a:lnTo>
                  <a:pt x="1159" y="329"/>
                </a:lnTo>
                <a:lnTo>
                  <a:pt x="1159" y="328"/>
                </a:lnTo>
                <a:lnTo>
                  <a:pt x="1159" y="328"/>
                </a:lnTo>
                <a:lnTo>
                  <a:pt x="1160" y="327"/>
                </a:lnTo>
                <a:lnTo>
                  <a:pt x="1160" y="327"/>
                </a:lnTo>
                <a:lnTo>
                  <a:pt x="1160" y="330"/>
                </a:lnTo>
                <a:lnTo>
                  <a:pt x="1161" y="330"/>
                </a:lnTo>
                <a:lnTo>
                  <a:pt x="1161" y="333"/>
                </a:lnTo>
                <a:lnTo>
                  <a:pt x="1162" y="331"/>
                </a:lnTo>
                <a:lnTo>
                  <a:pt x="1162" y="328"/>
                </a:lnTo>
                <a:lnTo>
                  <a:pt x="1162" y="329"/>
                </a:lnTo>
                <a:lnTo>
                  <a:pt x="1163" y="331"/>
                </a:lnTo>
                <a:lnTo>
                  <a:pt x="1163" y="333"/>
                </a:lnTo>
                <a:lnTo>
                  <a:pt x="1163" y="335"/>
                </a:lnTo>
                <a:lnTo>
                  <a:pt x="1165" y="333"/>
                </a:lnTo>
                <a:lnTo>
                  <a:pt x="1165" y="333"/>
                </a:lnTo>
                <a:lnTo>
                  <a:pt x="1166" y="334"/>
                </a:lnTo>
                <a:lnTo>
                  <a:pt x="1166" y="333"/>
                </a:lnTo>
                <a:lnTo>
                  <a:pt x="1166" y="334"/>
                </a:lnTo>
                <a:lnTo>
                  <a:pt x="1167" y="333"/>
                </a:lnTo>
                <a:lnTo>
                  <a:pt x="1167" y="334"/>
                </a:lnTo>
                <a:lnTo>
                  <a:pt x="1167" y="335"/>
                </a:lnTo>
                <a:lnTo>
                  <a:pt x="1168" y="334"/>
                </a:lnTo>
                <a:lnTo>
                  <a:pt x="1168" y="335"/>
                </a:lnTo>
                <a:lnTo>
                  <a:pt x="1168" y="335"/>
                </a:lnTo>
                <a:lnTo>
                  <a:pt x="1169" y="333"/>
                </a:lnTo>
                <a:lnTo>
                  <a:pt x="1169" y="330"/>
                </a:lnTo>
                <a:lnTo>
                  <a:pt x="1170" y="330"/>
                </a:lnTo>
                <a:lnTo>
                  <a:pt x="1170" y="329"/>
                </a:lnTo>
                <a:lnTo>
                  <a:pt x="1170" y="328"/>
                </a:lnTo>
                <a:lnTo>
                  <a:pt x="1171" y="330"/>
                </a:lnTo>
                <a:lnTo>
                  <a:pt x="1171" y="330"/>
                </a:lnTo>
                <a:lnTo>
                  <a:pt x="1171" y="330"/>
                </a:lnTo>
                <a:lnTo>
                  <a:pt x="1172" y="330"/>
                </a:lnTo>
                <a:lnTo>
                  <a:pt x="1172" y="330"/>
                </a:lnTo>
                <a:lnTo>
                  <a:pt x="1172" y="328"/>
                </a:lnTo>
                <a:lnTo>
                  <a:pt x="1174" y="328"/>
                </a:lnTo>
                <a:lnTo>
                  <a:pt x="1174" y="328"/>
                </a:lnTo>
                <a:lnTo>
                  <a:pt x="1175" y="328"/>
                </a:lnTo>
                <a:lnTo>
                  <a:pt x="1175" y="329"/>
                </a:lnTo>
                <a:lnTo>
                  <a:pt x="1175" y="330"/>
                </a:lnTo>
                <a:lnTo>
                  <a:pt x="1176" y="330"/>
                </a:lnTo>
                <a:lnTo>
                  <a:pt x="1176" y="331"/>
                </a:lnTo>
                <a:lnTo>
                  <a:pt x="1176" y="331"/>
                </a:lnTo>
                <a:lnTo>
                  <a:pt x="1177" y="333"/>
                </a:lnTo>
                <a:lnTo>
                  <a:pt x="1177" y="334"/>
                </a:lnTo>
                <a:lnTo>
                  <a:pt x="1177" y="334"/>
                </a:lnTo>
                <a:lnTo>
                  <a:pt x="1178" y="335"/>
                </a:lnTo>
                <a:lnTo>
                  <a:pt x="1178" y="334"/>
                </a:lnTo>
                <a:lnTo>
                  <a:pt x="1179" y="333"/>
                </a:lnTo>
                <a:lnTo>
                  <a:pt x="1179" y="330"/>
                </a:lnTo>
                <a:lnTo>
                  <a:pt x="1179" y="330"/>
                </a:lnTo>
                <a:lnTo>
                  <a:pt x="1180" y="330"/>
                </a:lnTo>
                <a:lnTo>
                  <a:pt x="1180" y="331"/>
                </a:lnTo>
                <a:lnTo>
                  <a:pt x="1180" y="331"/>
                </a:lnTo>
                <a:lnTo>
                  <a:pt x="1181" y="333"/>
                </a:lnTo>
                <a:lnTo>
                  <a:pt x="1181" y="334"/>
                </a:lnTo>
                <a:lnTo>
                  <a:pt x="1181" y="333"/>
                </a:lnTo>
                <a:lnTo>
                  <a:pt x="1183" y="331"/>
                </a:lnTo>
                <a:lnTo>
                  <a:pt x="1183" y="330"/>
                </a:lnTo>
                <a:lnTo>
                  <a:pt x="1184" y="328"/>
                </a:lnTo>
                <a:lnTo>
                  <a:pt x="1184" y="328"/>
                </a:lnTo>
                <a:lnTo>
                  <a:pt x="1184" y="325"/>
                </a:lnTo>
                <a:lnTo>
                  <a:pt x="1185" y="327"/>
                </a:lnTo>
                <a:lnTo>
                  <a:pt x="1185" y="326"/>
                </a:lnTo>
                <a:lnTo>
                  <a:pt x="1185" y="326"/>
                </a:lnTo>
                <a:lnTo>
                  <a:pt x="1186" y="326"/>
                </a:lnTo>
                <a:lnTo>
                  <a:pt x="1186" y="324"/>
                </a:lnTo>
                <a:lnTo>
                  <a:pt x="1186" y="326"/>
                </a:lnTo>
                <a:lnTo>
                  <a:pt x="1187" y="326"/>
                </a:lnTo>
                <a:lnTo>
                  <a:pt x="1187" y="327"/>
                </a:lnTo>
                <a:lnTo>
                  <a:pt x="1188" y="327"/>
                </a:lnTo>
                <a:lnTo>
                  <a:pt x="1188" y="327"/>
                </a:lnTo>
                <a:lnTo>
                  <a:pt x="1188" y="327"/>
                </a:lnTo>
                <a:lnTo>
                  <a:pt x="1189" y="326"/>
                </a:lnTo>
                <a:lnTo>
                  <a:pt x="1189" y="329"/>
                </a:lnTo>
                <a:lnTo>
                  <a:pt x="1189" y="329"/>
                </a:lnTo>
                <a:lnTo>
                  <a:pt x="1190" y="328"/>
                </a:lnTo>
                <a:lnTo>
                  <a:pt x="1190" y="327"/>
                </a:lnTo>
                <a:lnTo>
                  <a:pt x="1190" y="326"/>
                </a:lnTo>
                <a:lnTo>
                  <a:pt x="1192" y="326"/>
                </a:lnTo>
                <a:lnTo>
                  <a:pt x="1192" y="325"/>
                </a:lnTo>
                <a:lnTo>
                  <a:pt x="1193" y="326"/>
                </a:lnTo>
                <a:lnTo>
                  <a:pt x="1193" y="327"/>
                </a:lnTo>
                <a:lnTo>
                  <a:pt x="1193" y="326"/>
                </a:lnTo>
                <a:lnTo>
                  <a:pt x="1194" y="327"/>
                </a:lnTo>
                <a:lnTo>
                  <a:pt x="1194" y="326"/>
                </a:lnTo>
                <a:lnTo>
                  <a:pt x="1194" y="325"/>
                </a:lnTo>
                <a:lnTo>
                  <a:pt x="1195" y="326"/>
                </a:lnTo>
                <a:lnTo>
                  <a:pt x="1195" y="326"/>
                </a:lnTo>
                <a:lnTo>
                  <a:pt x="1195" y="327"/>
                </a:lnTo>
                <a:lnTo>
                  <a:pt x="1196" y="328"/>
                </a:lnTo>
                <a:lnTo>
                  <a:pt x="1196" y="328"/>
                </a:lnTo>
                <a:lnTo>
                  <a:pt x="1197" y="328"/>
                </a:lnTo>
                <a:lnTo>
                  <a:pt x="1197" y="328"/>
                </a:lnTo>
                <a:lnTo>
                  <a:pt x="1197" y="327"/>
                </a:lnTo>
                <a:lnTo>
                  <a:pt x="1198" y="328"/>
                </a:lnTo>
                <a:lnTo>
                  <a:pt x="1198" y="329"/>
                </a:lnTo>
                <a:lnTo>
                  <a:pt x="1198" y="329"/>
                </a:lnTo>
                <a:lnTo>
                  <a:pt x="1199" y="327"/>
                </a:lnTo>
                <a:lnTo>
                  <a:pt x="1199" y="328"/>
                </a:lnTo>
                <a:lnTo>
                  <a:pt x="1199" y="326"/>
                </a:lnTo>
                <a:lnTo>
                  <a:pt x="1201" y="327"/>
                </a:lnTo>
                <a:lnTo>
                  <a:pt x="1201" y="327"/>
                </a:lnTo>
                <a:lnTo>
                  <a:pt x="1202" y="328"/>
                </a:lnTo>
                <a:lnTo>
                  <a:pt x="1202" y="327"/>
                </a:lnTo>
                <a:lnTo>
                  <a:pt x="1202" y="326"/>
                </a:lnTo>
                <a:lnTo>
                  <a:pt x="1203" y="328"/>
                </a:lnTo>
                <a:lnTo>
                  <a:pt x="1203" y="328"/>
                </a:lnTo>
                <a:lnTo>
                  <a:pt x="1203" y="327"/>
                </a:lnTo>
                <a:lnTo>
                  <a:pt x="1204" y="327"/>
                </a:lnTo>
                <a:lnTo>
                  <a:pt x="1204" y="325"/>
                </a:lnTo>
                <a:lnTo>
                  <a:pt x="1204" y="325"/>
                </a:lnTo>
                <a:lnTo>
                  <a:pt x="1205" y="324"/>
                </a:lnTo>
                <a:lnTo>
                  <a:pt x="1205" y="321"/>
                </a:lnTo>
                <a:lnTo>
                  <a:pt x="1206" y="321"/>
                </a:lnTo>
                <a:lnTo>
                  <a:pt x="1206" y="320"/>
                </a:lnTo>
                <a:lnTo>
                  <a:pt x="1206" y="318"/>
                </a:lnTo>
                <a:lnTo>
                  <a:pt x="1207" y="318"/>
                </a:lnTo>
                <a:lnTo>
                  <a:pt x="1207" y="318"/>
                </a:lnTo>
                <a:lnTo>
                  <a:pt x="1207" y="317"/>
                </a:lnTo>
                <a:lnTo>
                  <a:pt x="1208" y="318"/>
                </a:lnTo>
                <a:lnTo>
                  <a:pt x="1208" y="318"/>
                </a:lnTo>
                <a:lnTo>
                  <a:pt x="1210" y="320"/>
                </a:lnTo>
                <a:lnTo>
                  <a:pt x="1210" y="321"/>
                </a:lnTo>
                <a:lnTo>
                  <a:pt x="1210" y="324"/>
                </a:lnTo>
                <a:lnTo>
                  <a:pt x="1211" y="326"/>
                </a:lnTo>
                <a:lnTo>
                  <a:pt x="1211" y="329"/>
                </a:lnTo>
                <a:lnTo>
                  <a:pt x="1211" y="329"/>
                </a:lnTo>
                <a:lnTo>
                  <a:pt x="1212" y="330"/>
                </a:lnTo>
                <a:lnTo>
                  <a:pt x="1212" y="330"/>
                </a:lnTo>
                <a:lnTo>
                  <a:pt x="1212" y="330"/>
                </a:lnTo>
                <a:lnTo>
                  <a:pt x="1213" y="331"/>
                </a:lnTo>
                <a:lnTo>
                  <a:pt x="1213" y="330"/>
                </a:lnTo>
                <a:lnTo>
                  <a:pt x="1214" y="331"/>
                </a:lnTo>
                <a:lnTo>
                  <a:pt x="1214" y="331"/>
                </a:lnTo>
                <a:lnTo>
                  <a:pt x="1214" y="331"/>
                </a:lnTo>
                <a:lnTo>
                  <a:pt x="1215" y="331"/>
                </a:lnTo>
                <a:lnTo>
                  <a:pt x="1215" y="331"/>
                </a:lnTo>
                <a:lnTo>
                  <a:pt x="1215" y="331"/>
                </a:lnTo>
                <a:lnTo>
                  <a:pt x="1216" y="328"/>
                </a:lnTo>
                <a:lnTo>
                  <a:pt x="1216" y="327"/>
                </a:lnTo>
                <a:lnTo>
                  <a:pt x="1216" y="325"/>
                </a:lnTo>
                <a:lnTo>
                  <a:pt x="1217" y="324"/>
                </a:lnTo>
                <a:lnTo>
                  <a:pt x="1217" y="322"/>
                </a:lnTo>
                <a:lnTo>
                  <a:pt x="1219" y="322"/>
                </a:lnTo>
                <a:lnTo>
                  <a:pt x="1219" y="320"/>
                </a:lnTo>
                <a:lnTo>
                  <a:pt x="1219" y="319"/>
                </a:lnTo>
                <a:lnTo>
                  <a:pt x="1220" y="321"/>
                </a:lnTo>
                <a:lnTo>
                  <a:pt x="1220" y="325"/>
                </a:lnTo>
                <a:lnTo>
                  <a:pt x="1220" y="326"/>
                </a:lnTo>
                <a:lnTo>
                  <a:pt x="1221" y="326"/>
                </a:lnTo>
                <a:lnTo>
                  <a:pt x="1221" y="327"/>
                </a:lnTo>
                <a:lnTo>
                  <a:pt x="1221" y="326"/>
                </a:lnTo>
                <a:lnTo>
                  <a:pt x="1222" y="326"/>
                </a:lnTo>
                <a:lnTo>
                  <a:pt x="1222" y="327"/>
                </a:lnTo>
                <a:lnTo>
                  <a:pt x="1223" y="327"/>
                </a:lnTo>
                <a:lnTo>
                  <a:pt x="1223" y="327"/>
                </a:lnTo>
                <a:lnTo>
                  <a:pt x="1223" y="327"/>
                </a:lnTo>
                <a:lnTo>
                  <a:pt x="1224" y="328"/>
                </a:lnTo>
                <a:lnTo>
                  <a:pt x="1224" y="330"/>
                </a:lnTo>
                <a:lnTo>
                  <a:pt x="1224" y="330"/>
                </a:lnTo>
                <a:lnTo>
                  <a:pt x="1225" y="333"/>
                </a:lnTo>
                <a:lnTo>
                  <a:pt x="1225" y="330"/>
                </a:lnTo>
                <a:lnTo>
                  <a:pt x="1225" y="329"/>
                </a:lnTo>
                <a:lnTo>
                  <a:pt x="1226" y="327"/>
                </a:lnTo>
                <a:lnTo>
                  <a:pt x="1226" y="328"/>
                </a:lnTo>
                <a:lnTo>
                  <a:pt x="1228" y="327"/>
                </a:lnTo>
                <a:lnTo>
                  <a:pt x="1228" y="327"/>
                </a:lnTo>
                <a:lnTo>
                  <a:pt x="1228" y="326"/>
                </a:lnTo>
                <a:lnTo>
                  <a:pt x="1229" y="327"/>
                </a:lnTo>
                <a:lnTo>
                  <a:pt x="1229" y="328"/>
                </a:lnTo>
                <a:lnTo>
                  <a:pt x="1229" y="328"/>
                </a:lnTo>
                <a:lnTo>
                  <a:pt x="1230" y="330"/>
                </a:lnTo>
                <a:lnTo>
                  <a:pt x="1230" y="329"/>
                </a:lnTo>
                <a:lnTo>
                  <a:pt x="1230" y="328"/>
                </a:lnTo>
                <a:lnTo>
                  <a:pt x="1231" y="328"/>
                </a:lnTo>
                <a:lnTo>
                  <a:pt x="1231" y="328"/>
                </a:lnTo>
                <a:lnTo>
                  <a:pt x="1232" y="331"/>
                </a:lnTo>
                <a:lnTo>
                  <a:pt x="1232" y="331"/>
                </a:lnTo>
                <a:lnTo>
                  <a:pt x="1232" y="333"/>
                </a:lnTo>
                <a:lnTo>
                  <a:pt x="1233" y="333"/>
                </a:lnTo>
                <a:lnTo>
                  <a:pt x="1233" y="333"/>
                </a:lnTo>
                <a:lnTo>
                  <a:pt x="1233" y="331"/>
                </a:lnTo>
                <a:lnTo>
                  <a:pt x="1234" y="328"/>
                </a:lnTo>
                <a:lnTo>
                  <a:pt x="1234" y="327"/>
                </a:lnTo>
                <a:lnTo>
                  <a:pt x="1234" y="329"/>
                </a:lnTo>
                <a:lnTo>
                  <a:pt x="1235" y="330"/>
                </a:lnTo>
                <a:lnTo>
                  <a:pt x="1235" y="331"/>
                </a:lnTo>
                <a:lnTo>
                  <a:pt x="1237" y="330"/>
                </a:lnTo>
                <a:lnTo>
                  <a:pt x="1237" y="329"/>
                </a:lnTo>
                <a:lnTo>
                  <a:pt x="1237" y="328"/>
                </a:lnTo>
                <a:lnTo>
                  <a:pt x="1238" y="328"/>
                </a:lnTo>
                <a:lnTo>
                  <a:pt x="1238" y="328"/>
                </a:lnTo>
                <a:lnTo>
                  <a:pt x="1238" y="328"/>
                </a:lnTo>
                <a:lnTo>
                  <a:pt x="1239" y="330"/>
                </a:lnTo>
                <a:lnTo>
                  <a:pt x="1239" y="329"/>
                </a:lnTo>
                <a:lnTo>
                  <a:pt x="1239" y="328"/>
                </a:lnTo>
                <a:lnTo>
                  <a:pt x="1240" y="327"/>
                </a:lnTo>
                <a:lnTo>
                  <a:pt x="1240" y="326"/>
                </a:lnTo>
                <a:lnTo>
                  <a:pt x="1241" y="324"/>
                </a:lnTo>
                <a:lnTo>
                  <a:pt x="1241" y="322"/>
                </a:lnTo>
                <a:lnTo>
                  <a:pt x="1241" y="322"/>
                </a:lnTo>
                <a:lnTo>
                  <a:pt x="1242" y="320"/>
                </a:lnTo>
                <a:lnTo>
                  <a:pt x="1242" y="320"/>
                </a:lnTo>
                <a:lnTo>
                  <a:pt x="1242" y="320"/>
                </a:lnTo>
                <a:lnTo>
                  <a:pt x="1243" y="320"/>
                </a:lnTo>
                <a:lnTo>
                  <a:pt x="1243" y="322"/>
                </a:lnTo>
                <a:lnTo>
                  <a:pt x="1243" y="325"/>
                </a:lnTo>
                <a:lnTo>
                  <a:pt x="1244" y="324"/>
                </a:lnTo>
                <a:lnTo>
                  <a:pt x="1244" y="322"/>
                </a:lnTo>
                <a:lnTo>
                  <a:pt x="1246" y="322"/>
                </a:lnTo>
                <a:lnTo>
                  <a:pt x="1246" y="324"/>
                </a:lnTo>
                <a:lnTo>
                  <a:pt x="1246" y="321"/>
                </a:lnTo>
                <a:lnTo>
                  <a:pt x="1247" y="321"/>
                </a:lnTo>
                <a:lnTo>
                  <a:pt x="1247" y="324"/>
                </a:lnTo>
                <a:lnTo>
                  <a:pt x="1247" y="325"/>
                </a:lnTo>
                <a:lnTo>
                  <a:pt x="1248" y="327"/>
                </a:lnTo>
                <a:lnTo>
                  <a:pt x="1248" y="328"/>
                </a:lnTo>
                <a:lnTo>
                  <a:pt x="1248" y="328"/>
                </a:lnTo>
                <a:lnTo>
                  <a:pt x="1249" y="328"/>
                </a:lnTo>
                <a:lnTo>
                  <a:pt x="1249" y="328"/>
                </a:lnTo>
                <a:lnTo>
                  <a:pt x="1250" y="329"/>
                </a:lnTo>
                <a:lnTo>
                  <a:pt x="1250" y="328"/>
                </a:lnTo>
                <a:lnTo>
                  <a:pt x="1250" y="327"/>
                </a:lnTo>
                <a:lnTo>
                  <a:pt x="1251" y="326"/>
                </a:lnTo>
                <a:lnTo>
                  <a:pt x="1251" y="326"/>
                </a:lnTo>
                <a:lnTo>
                  <a:pt x="1251" y="325"/>
                </a:lnTo>
                <a:lnTo>
                  <a:pt x="1252" y="324"/>
                </a:lnTo>
                <a:lnTo>
                  <a:pt x="1252" y="325"/>
                </a:lnTo>
                <a:lnTo>
                  <a:pt x="1253" y="326"/>
                </a:lnTo>
                <a:lnTo>
                  <a:pt x="1253" y="326"/>
                </a:lnTo>
                <a:lnTo>
                  <a:pt x="1253" y="325"/>
                </a:lnTo>
                <a:lnTo>
                  <a:pt x="1255" y="325"/>
                </a:lnTo>
                <a:lnTo>
                  <a:pt x="1255" y="322"/>
                </a:lnTo>
                <a:lnTo>
                  <a:pt x="1255" y="324"/>
                </a:lnTo>
                <a:lnTo>
                  <a:pt x="1256" y="324"/>
                </a:lnTo>
                <a:lnTo>
                  <a:pt x="1256" y="324"/>
                </a:lnTo>
                <a:lnTo>
                  <a:pt x="1256" y="321"/>
                </a:lnTo>
                <a:lnTo>
                  <a:pt x="1257" y="322"/>
                </a:lnTo>
                <a:lnTo>
                  <a:pt x="1257" y="320"/>
                </a:lnTo>
                <a:lnTo>
                  <a:pt x="1258" y="322"/>
                </a:lnTo>
                <a:lnTo>
                  <a:pt x="1258" y="324"/>
                </a:lnTo>
                <a:lnTo>
                  <a:pt x="1258" y="327"/>
                </a:lnTo>
                <a:lnTo>
                  <a:pt x="1259" y="329"/>
                </a:lnTo>
                <a:lnTo>
                  <a:pt x="1259" y="330"/>
                </a:lnTo>
                <a:lnTo>
                  <a:pt x="1259" y="331"/>
                </a:lnTo>
                <a:lnTo>
                  <a:pt x="1260" y="331"/>
                </a:lnTo>
                <a:lnTo>
                  <a:pt x="1260" y="330"/>
                </a:lnTo>
                <a:lnTo>
                  <a:pt x="1260" y="328"/>
                </a:lnTo>
                <a:lnTo>
                  <a:pt x="1261" y="326"/>
                </a:lnTo>
                <a:lnTo>
                  <a:pt x="1261" y="324"/>
                </a:lnTo>
                <a:lnTo>
                  <a:pt x="1262" y="322"/>
                </a:lnTo>
                <a:lnTo>
                  <a:pt x="1262" y="322"/>
                </a:lnTo>
                <a:lnTo>
                  <a:pt x="1262" y="322"/>
                </a:lnTo>
                <a:lnTo>
                  <a:pt x="1264" y="319"/>
                </a:lnTo>
                <a:lnTo>
                  <a:pt x="1264" y="319"/>
                </a:lnTo>
                <a:lnTo>
                  <a:pt x="1264" y="318"/>
                </a:lnTo>
                <a:lnTo>
                  <a:pt x="1265" y="318"/>
                </a:lnTo>
                <a:lnTo>
                  <a:pt x="1265" y="319"/>
                </a:lnTo>
                <a:lnTo>
                  <a:pt x="1265" y="319"/>
                </a:lnTo>
                <a:lnTo>
                  <a:pt x="1266" y="320"/>
                </a:lnTo>
                <a:lnTo>
                  <a:pt x="1266" y="322"/>
                </a:lnTo>
                <a:lnTo>
                  <a:pt x="1267" y="320"/>
                </a:lnTo>
                <a:lnTo>
                  <a:pt x="1267" y="322"/>
                </a:lnTo>
                <a:lnTo>
                  <a:pt x="1267" y="324"/>
                </a:lnTo>
                <a:lnTo>
                  <a:pt x="1268" y="324"/>
                </a:lnTo>
                <a:lnTo>
                  <a:pt x="1268" y="324"/>
                </a:lnTo>
                <a:lnTo>
                  <a:pt x="1268" y="325"/>
                </a:lnTo>
                <a:lnTo>
                  <a:pt x="1269" y="324"/>
                </a:lnTo>
                <a:lnTo>
                  <a:pt x="1269" y="324"/>
                </a:lnTo>
                <a:lnTo>
                  <a:pt x="1269" y="324"/>
                </a:lnTo>
                <a:lnTo>
                  <a:pt x="1270" y="322"/>
                </a:lnTo>
                <a:lnTo>
                  <a:pt x="1270" y="322"/>
                </a:lnTo>
                <a:lnTo>
                  <a:pt x="1271" y="320"/>
                </a:lnTo>
                <a:lnTo>
                  <a:pt x="1271" y="319"/>
                </a:lnTo>
                <a:lnTo>
                  <a:pt x="1271" y="318"/>
                </a:lnTo>
                <a:lnTo>
                  <a:pt x="1273" y="318"/>
                </a:lnTo>
                <a:lnTo>
                  <a:pt x="1273" y="317"/>
                </a:lnTo>
                <a:lnTo>
                  <a:pt x="1273" y="316"/>
                </a:lnTo>
                <a:lnTo>
                  <a:pt x="1274" y="317"/>
                </a:lnTo>
                <a:lnTo>
                  <a:pt x="1274" y="318"/>
                </a:lnTo>
                <a:lnTo>
                  <a:pt x="1274" y="319"/>
                </a:lnTo>
                <a:lnTo>
                  <a:pt x="1275" y="319"/>
                </a:lnTo>
                <a:lnTo>
                  <a:pt x="1275" y="321"/>
                </a:lnTo>
                <a:lnTo>
                  <a:pt x="1276" y="324"/>
                </a:lnTo>
                <a:lnTo>
                  <a:pt x="1276" y="324"/>
                </a:lnTo>
                <a:lnTo>
                  <a:pt x="1276" y="322"/>
                </a:lnTo>
                <a:lnTo>
                  <a:pt x="1277" y="320"/>
                </a:lnTo>
                <a:lnTo>
                  <a:pt x="1277" y="320"/>
                </a:lnTo>
                <a:lnTo>
                  <a:pt x="1277" y="319"/>
                </a:lnTo>
                <a:lnTo>
                  <a:pt x="1278" y="320"/>
                </a:lnTo>
                <a:lnTo>
                  <a:pt x="1278" y="321"/>
                </a:lnTo>
                <a:lnTo>
                  <a:pt x="1278" y="321"/>
                </a:lnTo>
                <a:lnTo>
                  <a:pt x="1279" y="322"/>
                </a:lnTo>
                <a:lnTo>
                  <a:pt x="1279" y="320"/>
                </a:lnTo>
                <a:lnTo>
                  <a:pt x="1280" y="321"/>
                </a:lnTo>
                <a:lnTo>
                  <a:pt x="1280" y="324"/>
                </a:lnTo>
                <a:lnTo>
                  <a:pt x="1280" y="324"/>
                </a:lnTo>
                <a:lnTo>
                  <a:pt x="1282" y="324"/>
                </a:lnTo>
                <a:lnTo>
                  <a:pt x="1282" y="324"/>
                </a:lnTo>
                <a:lnTo>
                  <a:pt x="1282" y="322"/>
                </a:lnTo>
                <a:lnTo>
                  <a:pt x="1283" y="324"/>
                </a:lnTo>
                <a:lnTo>
                  <a:pt x="1283" y="322"/>
                </a:lnTo>
                <a:lnTo>
                  <a:pt x="1283" y="320"/>
                </a:lnTo>
                <a:lnTo>
                  <a:pt x="1284" y="320"/>
                </a:lnTo>
                <a:lnTo>
                  <a:pt x="1284" y="318"/>
                </a:lnTo>
                <a:lnTo>
                  <a:pt x="1285" y="319"/>
                </a:lnTo>
                <a:lnTo>
                  <a:pt x="1285" y="320"/>
                </a:lnTo>
                <a:lnTo>
                  <a:pt x="1285" y="320"/>
                </a:lnTo>
                <a:lnTo>
                  <a:pt x="1286" y="320"/>
                </a:lnTo>
                <a:lnTo>
                  <a:pt x="1286" y="319"/>
                </a:lnTo>
                <a:lnTo>
                  <a:pt x="1286" y="317"/>
                </a:lnTo>
                <a:lnTo>
                  <a:pt x="1287" y="317"/>
                </a:lnTo>
                <a:lnTo>
                  <a:pt x="1287" y="318"/>
                </a:lnTo>
                <a:lnTo>
                  <a:pt x="1287" y="317"/>
                </a:lnTo>
                <a:lnTo>
                  <a:pt x="1288" y="316"/>
                </a:lnTo>
                <a:lnTo>
                  <a:pt x="1288" y="315"/>
                </a:lnTo>
                <a:lnTo>
                  <a:pt x="1289" y="313"/>
                </a:lnTo>
                <a:lnTo>
                  <a:pt x="1289" y="315"/>
                </a:lnTo>
                <a:lnTo>
                  <a:pt x="1289" y="312"/>
                </a:lnTo>
                <a:lnTo>
                  <a:pt x="1291" y="315"/>
                </a:lnTo>
                <a:lnTo>
                  <a:pt x="1291" y="313"/>
                </a:lnTo>
                <a:lnTo>
                  <a:pt x="1291" y="313"/>
                </a:lnTo>
                <a:lnTo>
                  <a:pt x="1292" y="313"/>
                </a:lnTo>
                <a:lnTo>
                  <a:pt x="1292" y="315"/>
                </a:lnTo>
                <a:lnTo>
                  <a:pt x="1292" y="316"/>
                </a:lnTo>
                <a:lnTo>
                  <a:pt x="1293" y="316"/>
                </a:lnTo>
                <a:lnTo>
                  <a:pt x="1293" y="317"/>
                </a:lnTo>
                <a:lnTo>
                  <a:pt x="1294" y="317"/>
                </a:lnTo>
                <a:lnTo>
                  <a:pt x="1294" y="317"/>
                </a:lnTo>
                <a:lnTo>
                  <a:pt x="1294" y="319"/>
                </a:lnTo>
                <a:lnTo>
                  <a:pt x="1295" y="319"/>
                </a:lnTo>
                <a:lnTo>
                  <a:pt x="1295" y="319"/>
                </a:lnTo>
                <a:lnTo>
                  <a:pt x="1295" y="320"/>
                </a:lnTo>
                <a:lnTo>
                  <a:pt x="1296" y="320"/>
                </a:lnTo>
                <a:lnTo>
                  <a:pt x="1296" y="318"/>
                </a:lnTo>
                <a:lnTo>
                  <a:pt x="1297" y="318"/>
                </a:lnTo>
                <a:lnTo>
                  <a:pt x="1297" y="319"/>
                </a:lnTo>
                <a:lnTo>
                  <a:pt x="1297" y="321"/>
                </a:lnTo>
                <a:lnTo>
                  <a:pt x="1298" y="320"/>
                </a:lnTo>
                <a:lnTo>
                  <a:pt x="1298" y="320"/>
                </a:lnTo>
                <a:lnTo>
                  <a:pt x="1298" y="322"/>
                </a:lnTo>
                <a:lnTo>
                  <a:pt x="1300" y="322"/>
                </a:lnTo>
                <a:lnTo>
                  <a:pt x="1300" y="324"/>
                </a:lnTo>
                <a:lnTo>
                  <a:pt x="1300" y="322"/>
                </a:lnTo>
                <a:lnTo>
                  <a:pt x="1301" y="320"/>
                </a:lnTo>
                <a:lnTo>
                  <a:pt x="1301" y="317"/>
                </a:lnTo>
                <a:lnTo>
                  <a:pt x="1302" y="318"/>
                </a:lnTo>
                <a:lnTo>
                  <a:pt x="1302" y="318"/>
                </a:lnTo>
                <a:lnTo>
                  <a:pt x="1302" y="321"/>
                </a:lnTo>
                <a:lnTo>
                  <a:pt x="1303" y="321"/>
                </a:lnTo>
                <a:lnTo>
                  <a:pt x="1303" y="324"/>
                </a:lnTo>
                <a:lnTo>
                  <a:pt x="1303" y="321"/>
                </a:lnTo>
                <a:lnTo>
                  <a:pt x="1304" y="321"/>
                </a:lnTo>
                <a:lnTo>
                  <a:pt x="1304" y="322"/>
                </a:lnTo>
                <a:lnTo>
                  <a:pt x="1304" y="325"/>
                </a:lnTo>
                <a:lnTo>
                  <a:pt x="1305" y="325"/>
                </a:lnTo>
                <a:lnTo>
                  <a:pt x="1305" y="326"/>
                </a:lnTo>
                <a:lnTo>
                  <a:pt x="1306" y="325"/>
                </a:lnTo>
                <a:lnTo>
                  <a:pt x="1306" y="324"/>
                </a:lnTo>
                <a:lnTo>
                  <a:pt x="1306" y="324"/>
                </a:lnTo>
                <a:lnTo>
                  <a:pt x="1307" y="324"/>
                </a:lnTo>
                <a:lnTo>
                  <a:pt x="1307" y="324"/>
                </a:lnTo>
                <a:lnTo>
                  <a:pt x="1307" y="322"/>
                </a:lnTo>
                <a:lnTo>
                  <a:pt x="1309" y="324"/>
                </a:lnTo>
                <a:lnTo>
                  <a:pt x="1309" y="322"/>
                </a:lnTo>
                <a:lnTo>
                  <a:pt x="1309" y="322"/>
                </a:lnTo>
                <a:lnTo>
                  <a:pt x="1310" y="322"/>
                </a:lnTo>
                <a:lnTo>
                  <a:pt x="1310" y="320"/>
                </a:lnTo>
                <a:lnTo>
                  <a:pt x="1311" y="324"/>
                </a:lnTo>
                <a:lnTo>
                  <a:pt x="1311" y="324"/>
                </a:lnTo>
                <a:lnTo>
                  <a:pt x="1311" y="322"/>
                </a:lnTo>
                <a:lnTo>
                  <a:pt x="1312" y="320"/>
                </a:lnTo>
                <a:lnTo>
                  <a:pt x="1312" y="320"/>
                </a:lnTo>
                <a:lnTo>
                  <a:pt x="1312" y="319"/>
                </a:lnTo>
                <a:lnTo>
                  <a:pt x="1313" y="320"/>
                </a:lnTo>
                <a:lnTo>
                  <a:pt x="1313" y="324"/>
                </a:lnTo>
                <a:lnTo>
                  <a:pt x="1313" y="324"/>
                </a:lnTo>
                <a:lnTo>
                  <a:pt x="1314" y="324"/>
                </a:lnTo>
                <a:lnTo>
                  <a:pt x="1314" y="324"/>
                </a:lnTo>
                <a:lnTo>
                  <a:pt x="1315" y="322"/>
                </a:lnTo>
                <a:lnTo>
                  <a:pt x="1315" y="322"/>
                </a:lnTo>
                <a:lnTo>
                  <a:pt x="1315" y="322"/>
                </a:lnTo>
                <a:lnTo>
                  <a:pt x="1316" y="321"/>
                </a:lnTo>
                <a:lnTo>
                  <a:pt x="1316" y="322"/>
                </a:lnTo>
                <a:lnTo>
                  <a:pt x="1316" y="322"/>
                </a:lnTo>
                <a:lnTo>
                  <a:pt x="1318" y="324"/>
                </a:lnTo>
                <a:lnTo>
                  <a:pt x="1318" y="324"/>
                </a:lnTo>
                <a:lnTo>
                  <a:pt x="1318" y="326"/>
                </a:lnTo>
                <a:lnTo>
                  <a:pt x="1319" y="326"/>
                </a:lnTo>
                <a:lnTo>
                  <a:pt x="1319" y="326"/>
                </a:lnTo>
                <a:lnTo>
                  <a:pt x="1320" y="325"/>
                </a:lnTo>
                <a:lnTo>
                  <a:pt x="1320" y="324"/>
                </a:lnTo>
                <a:lnTo>
                  <a:pt x="1320" y="322"/>
                </a:lnTo>
                <a:lnTo>
                  <a:pt x="1321" y="320"/>
                </a:lnTo>
                <a:lnTo>
                  <a:pt x="1321" y="319"/>
                </a:lnTo>
                <a:lnTo>
                  <a:pt x="1321" y="318"/>
                </a:lnTo>
                <a:lnTo>
                  <a:pt x="1322" y="318"/>
                </a:lnTo>
                <a:lnTo>
                  <a:pt x="1322" y="316"/>
                </a:lnTo>
                <a:lnTo>
                  <a:pt x="1322" y="316"/>
                </a:lnTo>
                <a:lnTo>
                  <a:pt x="1323" y="317"/>
                </a:lnTo>
                <a:lnTo>
                  <a:pt x="1323" y="317"/>
                </a:lnTo>
                <a:lnTo>
                  <a:pt x="1324" y="318"/>
                </a:lnTo>
                <a:lnTo>
                  <a:pt x="1324" y="317"/>
                </a:lnTo>
                <a:lnTo>
                  <a:pt x="1324" y="318"/>
                </a:lnTo>
                <a:lnTo>
                  <a:pt x="1325" y="319"/>
                </a:lnTo>
                <a:lnTo>
                  <a:pt x="1325" y="318"/>
                </a:lnTo>
                <a:lnTo>
                  <a:pt x="1325" y="318"/>
                </a:lnTo>
                <a:lnTo>
                  <a:pt x="1327" y="317"/>
                </a:lnTo>
                <a:lnTo>
                  <a:pt x="1327" y="317"/>
                </a:lnTo>
                <a:lnTo>
                  <a:pt x="1327" y="319"/>
                </a:lnTo>
                <a:lnTo>
                  <a:pt x="1328" y="319"/>
                </a:lnTo>
                <a:lnTo>
                  <a:pt x="1328" y="320"/>
                </a:lnTo>
                <a:lnTo>
                  <a:pt x="1329" y="319"/>
                </a:lnTo>
                <a:lnTo>
                  <a:pt x="1329" y="319"/>
                </a:lnTo>
                <a:lnTo>
                  <a:pt x="1329" y="321"/>
                </a:lnTo>
                <a:lnTo>
                  <a:pt x="1330" y="325"/>
                </a:lnTo>
                <a:lnTo>
                  <a:pt x="1330" y="326"/>
                </a:lnTo>
                <a:lnTo>
                  <a:pt x="1330" y="325"/>
                </a:lnTo>
                <a:lnTo>
                  <a:pt x="1331" y="322"/>
                </a:lnTo>
                <a:lnTo>
                  <a:pt x="1331" y="320"/>
                </a:lnTo>
                <a:lnTo>
                  <a:pt x="1331" y="318"/>
                </a:lnTo>
                <a:lnTo>
                  <a:pt x="1332" y="319"/>
                </a:lnTo>
                <a:lnTo>
                  <a:pt x="1332" y="319"/>
                </a:lnTo>
                <a:lnTo>
                  <a:pt x="1333" y="317"/>
                </a:lnTo>
                <a:lnTo>
                  <a:pt x="1333" y="317"/>
                </a:lnTo>
                <a:lnTo>
                  <a:pt x="1333" y="318"/>
                </a:lnTo>
                <a:lnTo>
                  <a:pt x="1334" y="317"/>
                </a:lnTo>
                <a:lnTo>
                  <a:pt x="1334" y="318"/>
                </a:lnTo>
                <a:lnTo>
                  <a:pt x="1334" y="319"/>
                </a:lnTo>
                <a:lnTo>
                  <a:pt x="1336" y="320"/>
                </a:lnTo>
                <a:lnTo>
                  <a:pt x="1336" y="321"/>
                </a:lnTo>
                <a:lnTo>
                  <a:pt x="1336" y="320"/>
                </a:lnTo>
                <a:lnTo>
                  <a:pt x="1337" y="318"/>
                </a:lnTo>
                <a:lnTo>
                  <a:pt x="1337" y="317"/>
                </a:lnTo>
                <a:lnTo>
                  <a:pt x="1338" y="318"/>
                </a:lnTo>
                <a:lnTo>
                  <a:pt x="1338" y="319"/>
                </a:lnTo>
                <a:lnTo>
                  <a:pt x="1338" y="318"/>
                </a:lnTo>
                <a:lnTo>
                  <a:pt x="1339" y="318"/>
                </a:lnTo>
                <a:lnTo>
                  <a:pt x="1339" y="318"/>
                </a:lnTo>
                <a:lnTo>
                  <a:pt x="1339" y="319"/>
                </a:lnTo>
                <a:lnTo>
                  <a:pt x="1340" y="319"/>
                </a:lnTo>
                <a:lnTo>
                  <a:pt x="1340" y="319"/>
                </a:lnTo>
                <a:lnTo>
                  <a:pt x="1341" y="319"/>
                </a:lnTo>
                <a:lnTo>
                  <a:pt x="1341" y="319"/>
                </a:lnTo>
                <a:lnTo>
                  <a:pt x="1341" y="320"/>
                </a:lnTo>
                <a:lnTo>
                  <a:pt x="1342" y="320"/>
                </a:lnTo>
                <a:lnTo>
                  <a:pt x="1342" y="320"/>
                </a:lnTo>
                <a:lnTo>
                  <a:pt x="1342" y="318"/>
                </a:lnTo>
                <a:lnTo>
                  <a:pt x="1343" y="318"/>
                </a:lnTo>
                <a:lnTo>
                  <a:pt x="1343" y="317"/>
                </a:lnTo>
                <a:lnTo>
                  <a:pt x="1343" y="317"/>
                </a:lnTo>
                <a:lnTo>
                  <a:pt x="1345" y="316"/>
                </a:lnTo>
                <a:lnTo>
                  <a:pt x="1345" y="317"/>
                </a:lnTo>
                <a:lnTo>
                  <a:pt x="1346" y="316"/>
                </a:lnTo>
                <a:lnTo>
                  <a:pt x="1346" y="313"/>
                </a:lnTo>
                <a:lnTo>
                  <a:pt x="1346" y="315"/>
                </a:lnTo>
                <a:lnTo>
                  <a:pt x="1347" y="313"/>
                </a:lnTo>
                <a:lnTo>
                  <a:pt x="1347" y="316"/>
                </a:lnTo>
                <a:lnTo>
                  <a:pt x="1347" y="315"/>
                </a:lnTo>
                <a:lnTo>
                  <a:pt x="1348" y="310"/>
                </a:lnTo>
                <a:lnTo>
                  <a:pt x="1348" y="310"/>
                </a:lnTo>
                <a:lnTo>
                  <a:pt x="1348" y="309"/>
                </a:lnTo>
                <a:lnTo>
                  <a:pt x="1349" y="310"/>
                </a:lnTo>
                <a:lnTo>
                  <a:pt x="1349" y="311"/>
                </a:lnTo>
                <a:lnTo>
                  <a:pt x="1350" y="312"/>
                </a:lnTo>
                <a:lnTo>
                  <a:pt x="1350" y="311"/>
                </a:lnTo>
                <a:lnTo>
                  <a:pt x="1350" y="312"/>
                </a:lnTo>
                <a:lnTo>
                  <a:pt x="1351" y="312"/>
                </a:lnTo>
                <a:lnTo>
                  <a:pt x="1351" y="315"/>
                </a:lnTo>
                <a:lnTo>
                  <a:pt x="1351" y="313"/>
                </a:lnTo>
                <a:lnTo>
                  <a:pt x="1352" y="315"/>
                </a:lnTo>
                <a:lnTo>
                  <a:pt x="1352" y="313"/>
                </a:lnTo>
                <a:lnTo>
                  <a:pt x="1352" y="312"/>
                </a:lnTo>
                <a:lnTo>
                  <a:pt x="1354" y="312"/>
                </a:lnTo>
                <a:lnTo>
                  <a:pt x="1354" y="311"/>
                </a:lnTo>
                <a:lnTo>
                  <a:pt x="1355" y="311"/>
                </a:lnTo>
                <a:lnTo>
                  <a:pt x="1355" y="311"/>
                </a:lnTo>
                <a:lnTo>
                  <a:pt x="1355" y="313"/>
                </a:lnTo>
                <a:lnTo>
                  <a:pt x="1356" y="317"/>
                </a:lnTo>
                <a:lnTo>
                  <a:pt x="1356" y="317"/>
                </a:lnTo>
                <a:lnTo>
                  <a:pt x="1356" y="315"/>
                </a:lnTo>
                <a:lnTo>
                  <a:pt x="1357" y="313"/>
                </a:lnTo>
                <a:lnTo>
                  <a:pt x="1357" y="313"/>
                </a:lnTo>
                <a:lnTo>
                  <a:pt x="1357" y="316"/>
                </a:lnTo>
                <a:lnTo>
                  <a:pt x="1358" y="317"/>
                </a:lnTo>
                <a:lnTo>
                  <a:pt x="1358" y="315"/>
                </a:lnTo>
                <a:lnTo>
                  <a:pt x="1359" y="315"/>
                </a:lnTo>
                <a:lnTo>
                  <a:pt x="1359" y="315"/>
                </a:lnTo>
                <a:lnTo>
                  <a:pt x="1359" y="316"/>
                </a:lnTo>
                <a:lnTo>
                  <a:pt x="1360" y="317"/>
                </a:lnTo>
                <a:lnTo>
                  <a:pt x="1360" y="318"/>
                </a:lnTo>
                <a:lnTo>
                  <a:pt x="1360" y="318"/>
                </a:lnTo>
                <a:lnTo>
                  <a:pt x="1361" y="319"/>
                </a:lnTo>
                <a:lnTo>
                  <a:pt x="1361" y="319"/>
                </a:lnTo>
                <a:lnTo>
                  <a:pt x="1361" y="320"/>
                </a:lnTo>
                <a:lnTo>
                  <a:pt x="1363" y="320"/>
                </a:lnTo>
                <a:lnTo>
                  <a:pt x="1363" y="322"/>
                </a:lnTo>
                <a:lnTo>
                  <a:pt x="1364" y="322"/>
                </a:lnTo>
                <a:lnTo>
                  <a:pt x="1364" y="325"/>
                </a:lnTo>
                <a:lnTo>
                  <a:pt x="1364" y="324"/>
                </a:lnTo>
                <a:lnTo>
                  <a:pt x="1365" y="324"/>
                </a:lnTo>
                <a:lnTo>
                  <a:pt x="1365" y="322"/>
                </a:lnTo>
                <a:lnTo>
                  <a:pt x="1365" y="320"/>
                </a:lnTo>
                <a:lnTo>
                  <a:pt x="1366" y="319"/>
                </a:lnTo>
                <a:lnTo>
                  <a:pt x="1366" y="317"/>
                </a:lnTo>
                <a:lnTo>
                  <a:pt x="1366" y="316"/>
                </a:lnTo>
                <a:lnTo>
                  <a:pt x="1367" y="315"/>
                </a:lnTo>
                <a:lnTo>
                  <a:pt x="1367" y="315"/>
                </a:lnTo>
                <a:lnTo>
                  <a:pt x="1368" y="317"/>
                </a:lnTo>
                <a:lnTo>
                  <a:pt x="1368" y="317"/>
                </a:lnTo>
                <a:lnTo>
                  <a:pt x="1368" y="319"/>
                </a:lnTo>
                <a:lnTo>
                  <a:pt x="1369" y="319"/>
                </a:lnTo>
                <a:lnTo>
                  <a:pt x="1369" y="319"/>
                </a:lnTo>
                <a:lnTo>
                  <a:pt x="1369" y="319"/>
                </a:lnTo>
                <a:lnTo>
                  <a:pt x="1370" y="317"/>
                </a:lnTo>
                <a:lnTo>
                  <a:pt x="1370" y="313"/>
                </a:lnTo>
                <a:lnTo>
                  <a:pt x="1370" y="311"/>
                </a:lnTo>
                <a:lnTo>
                  <a:pt x="1372" y="311"/>
                </a:lnTo>
                <a:lnTo>
                  <a:pt x="1372" y="310"/>
                </a:lnTo>
                <a:lnTo>
                  <a:pt x="1373" y="311"/>
                </a:lnTo>
                <a:lnTo>
                  <a:pt x="1373" y="311"/>
                </a:lnTo>
                <a:lnTo>
                  <a:pt x="1373" y="311"/>
                </a:lnTo>
                <a:lnTo>
                  <a:pt x="1374" y="312"/>
                </a:lnTo>
                <a:lnTo>
                  <a:pt x="1374" y="312"/>
                </a:lnTo>
                <a:lnTo>
                  <a:pt x="1374" y="315"/>
                </a:lnTo>
                <a:lnTo>
                  <a:pt x="1375" y="315"/>
                </a:lnTo>
                <a:lnTo>
                  <a:pt x="1375" y="317"/>
                </a:lnTo>
                <a:lnTo>
                  <a:pt x="1375" y="318"/>
                </a:lnTo>
                <a:lnTo>
                  <a:pt x="1376" y="320"/>
                </a:lnTo>
                <a:lnTo>
                  <a:pt x="1376" y="320"/>
                </a:lnTo>
                <a:lnTo>
                  <a:pt x="1377" y="322"/>
                </a:lnTo>
                <a:lnTo>
                  <a:pt x="1377" y="324"/>
                </a:lnTo>
                <a:lnTo>
                  <a:pt x="1377" y="326"/>
                </a:lnTo>
                <a:lnTo>
                  <a:pt x="1378" y="328"/>
                </a:lnTo>
                <a:lnTo>
                  <a:pt x="1378" y="329"/>
                </a:lnTo>
                <a:lnTo>
                  <a:pt x="1378" y="331"/>
                </a:lnTo>
                <a:lnTo>
                  <a:pt x="1379" y="331"/>
                </a:lnTo>
                <a:lnTo>
                  <a:pt x="1379" y="330"/>
                </a:lnTo>
                <a:lnTo>
                  <a:pt x="1381" y="328"/>
                </a:lnTo>
                <a:lnTo>
                  <a:pt x="1381" y="328"/>
                </a:lnTo>
                <a:lnTo>
                  <a:pt x="1381" y="328"/>
                </a:lnTo>
                <a:lnTo>
                  <a:pt x="1382" y="328"/>
                </a:lnTo>
                <a:lnTo>
                  <a:pt x="1382" y="326"/>
                </a:lnTo>
                <a:lnTo>
                  <a:pt x="1382" y="325"/>
                </a:lnTo>
                <a:lnTo>
                  <a:pt x="1383" y="322"/>
                </a:lnTo>
                <a:lnTo>
                  <a:pt x="1383" y="319"/>
                </a:lnTo>
                <a:lnTo>
                  <a:pt x="1383" y="320"/>
                </a:lnTo>
                <a:lnTo>
                  <a:pt x="1384" y="320"/>
                </a:lnTo>
                <a:lnTo>
                  <a:pt x="1384" y="320"/>
                </a:lnTo>
                <a:lnTo>
                  <a:pt x="1385" y="320"/>
                </a:lnTo>
                <a:lnTo>
                  <a:pt x="1385" y="320"/>
                </a:lnTo>
                <a:lnTo>
                  <a:pt x="1385" y="321"/>
                </a:lnTo>
                <a:lnTo>
                  <a:pt x="1386" y="321"/>
                </a:lnTo>
                <a:lnTo>
                  <a:pt x="1386" y="321"/>
                </a:lnTo>
                <a:lnTo>
                  <a:pt x="1386" y="322"/>
                </a:lnTo>
                <a:lnTo>
                  <a:pt x="1387" y="321"/>
                </a:lnTo>
                <a:lnTo>
                  <a:pt x="1387" y="321"/>
                </a:lnTo>
                <a:lnTo>
                  <a:pt x="1387" y="322"/>
                </a:lnTo>
                <a:lnTo>
                  <a:pt x="1388" y="319"/>
                </a:lnTo>
                <a:lnTo>
                  <a:pt x="1388" y="318"/>
                </a:lnTo>
                <a:lnTo>
                  <a:pt x="1390" y="319"/>
                </a:lnTo>
                <a:lnTo>
                  <a:pt x="1390" y="319"/>
                </a:lnTo>
                <a:lnTo>
                  <a:pt x="1390" y="318"/>
                </a:lnTo>
                <a:lnTo>
                  <a:pt x="1391" y="320"/>
                </a:lnTo>
                <a:lnTo>
                  <a:pt x="1391" y="319"/>
                </a:lnTo>
                <a:lnTo>
                  <a:pt x="1391" y="319"/>
                </a:lnTo>
                <a:lnTo>
                  <a:pt x="1392" y="319"/>
                </a:lnTo>
                <a:lnTo>
                  <a:pt x="1392" y="318"/>
                </a:lnTo>
                <a:lnTo>
                  <a:pt x="1392" y="318"/>
                </a:lnTo>
                <a:lnTo>
                  <a:pt x="1393" y="318"/>
                </a:lnTo>
                <a:lnTo>
                  <a:pt x="1393" y="318"/>
                </a:lnTo>
                <a:lnTo>
                  <a:pt x="1394" y="318"/>
                </a:lnTo>
                <a:lnTo>
                  <a:pt x="1394" y="318"/>
                </a:lnTo>
                <a:lnTo>
                  <a:pt x="1394" y="316"/>
                </a:lnTo>
                <a:lnTo>
                  <a:pt x="1395" y="315"/>
                </a:lnTo>
                <a:lnTo>
                  <a:pt x="1395" y="315"/>
                </a:lnTo>
                <a:lnTo>
                  <a:pt x="1395" y="315"/>
                </a:lnTo>
                <a:lnTo>
                  <a:pt x="1396" y="315"/>
                </a:lnTo>
                <a:lnTo>
                  <a:pt x="1396" y="317"/>
                </a:lnTo>
                <a:lnTo>
                  <a:pt x="1396" y="316"/>
                </a:lnTo>
                <a:lnTo>
                  <a:pt x="1397" y="318"/>
                </a:lnTo>
                <a:lnTo>
                  <a:pt x="1397" y="319"/>
                </a:lnTo>
                <a:lnTo>
                  <a:pt x="1398" y="319"/>
                </a:lnTo>
                <a:lnTo>
                  <a:pt x="1398" y="319"/>
                </a:lnTo>
                <a:lnTo>
                  <a:pt x="1398" y="319"/>
                </a:lnTo>
                <a:lnTo>
                  <a:pt x="1400" y="319"/>
                </a:lnTo>
                <a:lnTo>
                  <a:pt x="1400" y="318"/>
                </a:lnTo>
                <a:lnTo>
                  <a:pt x="1400" y="318"/>
                </a:lnTo>
                <a:lnTo>
                  <a:pt x="1401" y="318"/>
                </a:lnTo>
                <a:lnTo>
                  <a:pt x="1401" y="317"/>
                </a:lnTo>
                <a:lnTo>
                  <a:pt x="1401" y="317"/>
                </a:lnTo>
                <a:lnTo>
                  <a:pt x="1402" y="317"/>
                </a:lnTo>
                <a:lnTo>
                  <a:pt x="1402" y="318"/>
                </a:lnTo>
                <a:lnTo>
                  <a:pt x="1403" y="318"/>
                </a:lnTo>
                <a:lnTo>
                  <a:pt x="1403" y="317"/>
                </a:lnTo>
                <a:lnTo>
                  <a:pt x="1403" y="318"/>
                </a:lnTo>
                <a:lnTo>
                  <a:pt x="1404" y="318"/>
                </a:lnTo>
                <a:lnTo>
                  <a:pt x="1404" y="319"/>
                </a:lnTo>
                <a:lnTo>
                  <a:pt x="1404" y="321"/>
                </a:lnTo>
                <a:lnTo>
                  <a:pt x="1405" y="322"/>
                </a:lnTo>
                <a:lnTo>
                  <a:pt x="1405" y="322"/>
                </a:lnTo>
                <a:lnTo>
                  <a:pt x="1405" y="325"/>
                </a:lnTo>
                <a:lnTo>
                  <a:pt x="1406" y="324"/>
                </a:lnTo>
                <a:lnTo>
                  <a:pt x="1406" y="325"/>
                </a:lnTo>
                <a:lnTo>
                  <a:pt x="1407" y="321"/>
                </a:lnTo>
                <a:lnTo>
                  <a:pt x="1407" y="320"/>
                </a:lnTo>
                <a:lnTo>
                  <a:pt x="1407" y="318"/>
                </a:lnTo>
                <a:lnTo>
                  <a:pt x="1409" y="318"/>
                </a:lnTo>
                <a:lnTo>
                  <a:pt x="1409" y="317"/>
                </a:lnTo>
                <a:lnTo>
                  <a:pt x="1409" y="317"/>
                </a:lnTo>
                <a:lnTo>
                  <a:pt x="1410" y="319"/>
                </a:lnTo>
                <a:lnTo>
                  <a:pt x="1410" y="319"/>
                </a:lnTo>
                <a:lnTo>
                  <a:pt x="1410" y="319"/>
                </a:lnTo>
                <a:lnTo>
                  <a:pt x="1411" y="318"/>
                </a:lnTo>
                <a:lnTo>
                  <a:pt x="1411" y="320"/>
                </a:lnTo>
                <a:lnTo>
                  <a:pt x="1412" y="320"/>
                </a:lnTo>
                <a:lnTo>
                  <a:pt x="1412" y="321"/>
                </a:lnTo>
                <a:lnTo>
                  <a:pt x="1412" y="322"/>
                </a:lnTo>
                <a:lnTo>
                  <a:pt x="1413" y="322"/>
                </a:lnTo>
                <a:lnTo>
                  <a:pt x="1413" y="322"/>
                </a:lnTo>
                <a:lnTo>
                  <a:pt x="1413" y="325"/>
                </a:lnTo>
                <a:lnTo>
                  <a:pt x="1414" y="325"/>
                </a:lnTo>
                <a:lnTo>
                  <a:pt x="1414" y="325"/>
                </a:lnTo>
                <a:lnTo>
                  <a:pt x="1414" y="322"/>
                </a:lnTo>
                <a:lnTo>
                  <a:pt x="1415" y="322"/>
                </a:lnTo>
                <a:lnTo>
                  <a:pt x="1415" y="322"/>
                </a:lnTo>
                <a:lnTo>
                  <a:pt x="1416" y="320"/>
                </a:lnTo>
                <a:lnTo>
                  <a:pt x="1416" y="319"/>
                </a:lnTo>
                <a:lnTo>
                  <a:pt x="1416" y="319"/>
                </a:lnTo>
                <a:lnTo>
                  <a:pt x="1418" y="319"/>
                </a:lnTo>
                <a:lnTo>
                  <a:pt x="1418" y="318"/>
                </a:lnTo>
                <a:lnTo>
                  <a:pt x="1418" y="316"/>
                </a:lnTo>
                <a:lnTo>
                  <a:pt x="1419" y="315"/>
                </a:lnTo>
                <a:lnTo>
                  <a:pt x="1419" y="315"/>
                </a:lnTo>
                <a:lnTo>
                  <a:pt x="1419" y="313"/>
                </a:lnTo>
                <a:lnTo>
                  <a:pt x="1420" y="316"/>
                </a:lnTo>
                <a:lnTo>
                  <a:pt x="1420" y="316"/>
                </a:lnTo>
                <a:lnTo>
                  <a:pt x="1421" y="316"/>
                </a:lnTo>
                <a:lnTo>
                  <a:pt x="1421" y="316"/>
                </a:lnTo>
                <a:lnTo>
                  <a:pt x="1421" y="316"/>
                </a:lnTo>
                <a:lnTo>
                  <a:pt x="1422" y="316"/>
                </a:lnTo>
                <a:lnTo>
                  <a:pt x="1422" y="317"/>
                </a:lnTo>
                <a:lnTo>
                  <a:pt x="1422" y="317"/>
                </a:lnTo>
                <a:lnTo>
                  <a:pt x="1423" y="317"/>
                </a:lnTo>
                <a:lnTo>
                  <a:pt x="1423" y="317"/>
                </a:lnTo>
                <a:lnTo>
                  <a:pt x="1424" y="317"/>
                </a:lnTo>
                <a:lnTo>
                  <a:pt x="1424" y="316"/>
                </a:lnTo>
                <a:lnTo>
                  <a:pt x="1424" y="318"/>
                </a:lnTo>
                <a:lnTo>
                  <a:pt x="1425" y="316"/>
                </a:lnTo>
                <a:lnTo>
                  <a:pt x="1425" y="316"/>
                </a:lnTo>
                <a:lnTo>
                  <a:pt x="1425" y="317"/>
                </a:lnTo>
                <a:lnTo>
                  <a:pt x="1427" y="317"/>
                </a:lnTo>
                <a:lnTo>
                  <a:pt x="1427" y="318"/>
                </a:lnTo>
                <a:lnTo>
                  <a:pt x="1427" y="319"/>
                </a:lnTo>
                <a:lnTo>
                  <a:pt x="1428" y="318"/>
                </a:lnTo>
                <a:lnTo>
                  <a:pt x="1428" y="318"/>
                </a:lnTo>
                <a:lnTo>
                  <a:pt x="1429" y="318"/>
                </a:lnTo>
                <a:lnTo>
                  <a:pt x="1429" y="318"/>
                </a:lnTo>
                <a:lnTo>
                  <a:pt x="1429" y="319"/>
                </a:lnTo>
                <a:lnTo>
                  <a:pt x="1430" y="319"/>
                </a:lnTo>
                <a:lnTo>
                  <a:pt x="1430" y="317"/>
                </a:lnTo>
                <a:lnTo>
                  <a:pt x="1430" y="317"/>
                </a:lnTo>
                <a:lnTo>
                  <a:pt x="1431" y="317"/>
                </a:lnTo>
                <a:lnTo>
                  <a:pt x="1431" y="315"/>
                </a:lnTo>
                <a:lnTo>
                  <a:pt x="1431" y="316"/>
                </a:lnTo>
                <a:lnTo>
                  <a:pt x="1432" y="316"/>
                </a:lnTo>
                <a:lnTo>
                  <a:pt x="1432" y="315"/>
                </a:lnTo>
                <a:lnTo>
                  <a:pt x="1433" y="316"/>
                </a:lnTo>
                <a:lnTo>
                  <a:pt x="1433" y="316"/>
                </a:lnTo>
                <a:lnTo>
                  <a:pt x="1433" y="318"/>
                </a:lnTo>
                <a:lnTo>
                  <a:pt x="1434" y="319"/>
                </a:lnTo>
                <a:lnTo>
                  <a:pt x="1434" y="318"/>
                </a:lnTo>
                <a:lnTo>
                  <a:pt x="1434" y="317"/>
                </a:lnTo>
                <a:lnTo>
                  <a:pt x="1436" y="317"/>
                </a:lnTo>
                <a:lnTo>
                  <a:pt x="1436" y="319"/>
                </a:lnTo>
                <a:lnTo>
                  <a:pt x="1436" y="319"/>
                </a:lnTo>
                <a:lnTo>
                  <a:pt x="1437" y="319"/>
                </a:lnTo>
                <a:lnTo>
                  <a:pt x="1437" y="319"/>
                </a:lnTo>
                <a:lnTo>
                  <a:pt x="1438" y="317"/>
                </a:lnTo>
                <a:lnTo>
                  <a:pt x="1438" y="318"/>
                </a:lnTo>
                <a:lnTo>
                  <a:pt x="1438" y="315"/>
                </a:lnTo>
                <a:lnTo>
                  <a:pt x="1439" y="313"/>
                </a:lnTo>
                <a:lnTo>
                  <a:pt x="1439" y="312"/>
                </a:lnTo>
                <a:lnTo>
                  <a:pt x="1439" y="315"/>
                </a:lnTo>
                <a:lnTo>
                  <a:pt x="1440" y="315"/>
                </a:lnTo>
                <a:lnTo>
                  <a:pt x="1440" y="316"/>
                </a:lnTo>
                <a:lnTo>
                  <a:pt x="1440" y="316"/>
                </a:lnTo>
                <a:lnTo>
                  <a:pt x="1441" y="315"/>
                </a:lnTo>
                <a:lnTo>
                  <a:pt x="1441" y="315"/>
                </a:lnTo>
                <a:lnTo>
                  <a:pt x="1442" y="313"/>
                </a:lnTo>
                <a:lnTo>
                  <a:pt x="1442" y="312"/>
                </a:lnTo>
                <a:lnTo>
                  <a:pt x="1442" y="313"/>
                </a:lnTo>
                <a:lnTo>
                  <a:pt x="1443" y="313"/>
                </a:lnTo>
                <a:lnTo>
                  <a:pt x="1443" y="315"/>
                </a:lnTo>
                <a:lnTo>
                  <a:pt x="1443" y="315"/>
                </a:lnTo>
                <a:lnTo>
                  <a:pt x="1445" y="317"/>
                </a:lnTo>
                <a:lnTo>
                  <a:pt x="1445" y="318"/>
                </a:lnTo>
                <a:lnTo>
                  <a:pt x="1445" y="318"/>
                </a:lnTo>
                <a:lnTo>
                  <a:pt x="1446" y="319"/>
                </a:lnTo>
                <a:lnTo>
                  <a:pt x="1446" y="321"/>
                </a:lnTo>
                <a:lnTo>
                  <a:pt x="1447" y="320"/>
                </a:lnTo>
                <a:lnTo>
                  <a:pt x="1447" y="320"/>
                </a:lnTo>
                <a:lnTo>
                  <a:pt x="1447" y="319"/>
                </a:lnTo>
                <a:lnTo>
                  <a:pt x="1448" y="319"/>
                </a:lnTo>
                <a:lnTo>
                  <a:pt x="1448" y="319"/>
                </a:lnTo>
                <a:lnTo>
                  <a:pt x="1448" y="318"/>
                </a:lnTo>
                <a:lnTo>
                  <a:pt x="1449" y="318"/>
                </a:lnTo>
                <a:lnTo>
                  <a:pt x="1449" y="318"/>
                </a:lnTo>
                <a:lnTo>
                  <a:pt x="1449" y="319"/>
                </a:lnTo>
                <a:lnTo>
                  <a:pt x="1450" y="318"/>
                </a:lnTo>
                <a:lnTo>
                  <a:pt x="1450" y="320"/>
                </a:lnTo>
                <a:lnTo>
                  <a:pt x="1451" y="320"/>
                </a:lnTo>
                <a:lnTo>
                  <a:pt x="1451" y="320"/>
                </a:lnTo>
                <a:lnTo>
                  <a:pt x="1451" y="318"/>
                </a:lnTo>
                <a:lnTo>
                  <a:pt x="1452" y="319"/>
                </a:lnTo>
                <a:lnTo>
                  <a:pt x="1452" y="318"/>
                </a:lnTo>
                <a:lnTo>
                  <a:pt x="1452" y="317"/>
                </a:lnTo>
                <a:lnTo>
                  <a:pt x="1454" y="318"/>
                </a:lnTo>
                <a:lnTo>
                  <a:pt x="1454" y="318"/>
                </a:lnTo>
                <a:lnTo>
                  <a:pt x="1454" y="317"/>
                </a:lnTo>
                <a:lnTo>
                  <a:pt x="1455" y="317"/>
                </a:lnTo>
                <a:lnTo>
                  <a:pt x="1455" y="316"/>
                </a:lnTo>
                <a:lnTo>
                  <a:pt x="1456" y="317"/>
                </a:lnTo>
                <a:lnTo>
                  <a:pt x="1456" y="317"/>
                </a:lnTo>
                <a:lnTo>
                  <a:pt x="1456" y="317"/>
                </a:lnTo>
                <a:lnTo>
                  <a:pt x="1457" y="318"/>
                </a:lnTo>
                <a:lnTo>
                  <a:pt x="1457" y="317"/>
                </a:lnTo>
                <a:lnTo>
                  <a:pt x="1457" y="317"/>
                </a:lnTo>
                <a:lnTo>
                  <a:pt x="1458" y="319"/>
                </a:lnTo>
                <a:lnTo>
                  <a:pt x="1458" y="318"/>
                </a:lnTo>
                <a:lnTo>
                  <a:pt x="1458" y="320"/>
                </a:lnTo>
                <a:lnTo>
                  <a:pt x="1459" y="321"/>
                </a:lnTo>
                <a:lnTo>
                  <a:pt x="1459" y="324"/>
                </a:lnTo>
                <a:lnTo>
                  <a:pt x="1460" y="326"/>
                </a:lnTo>
                <a:lnTo>
                  <a:pt x="1460" y="327"/>
                </a:lnTo>
                <a:lnTo>
                  <a:pt x="1460" y="326"/>
                </a:lnTo>
                <a:lnTo>
                  <a:pt x="1461" y="326"/>
                </a:lnTo>
                <a:lnTo>
                  <a:pt x="1461" y="326"/>
                </a:lnTo>
                <a:lnTo>
                  <a:pt x="1461" y="324"/>
                </a:lnTo>
                <a:lnTo>
                  <a:pt x="1463" y="325"/>
                </a:lnTo>
                <a:lnTo>
                  <a:pt x="1463" y="325"/>
                </a:lnTo>
                <a:lnTo>
                  <a:pt x="1463" y="325"/>
                </a:lnTo>
                <a:lnTo>
                  <a:pt x="1464" y="325"/>
                </a:lnTo>
                <a:lnTo>
                  <a:pt x="1464" y="322"/>
                </a:lnTo>
                <a:lnTo>
                  <a:pt x="1465" y="320"/>
                </a:lnTo>
                <a:lnTo>
                  <a:pt x="1465" y="319"/>
                </a:lnTo>
                <a:lnTo>
                  <a:pt x="1465" y="317"/>
                </a:lnTo>
                <a:lnTo>
                  <a:pt x="1466" y="318"/>
                </a:lnTo>
                <a:lnTo>
                  <a:pt x="1466" y="318"/>
                </a:lnTo>
                <a:lnTo>
                  <a:pt x="1466" y="319"/>
                </a:lnTo>
                <a:lnTo>
                  <a:pt x="1467" y="320"/>
                </a:lnTo>
                <a:lnTo>
                  <a:pt x="1467" y="320"/>
                </a:lnTo>
                <a:lnTo>
                  <a:pt x="1468" y="320"/>
                </a:lnTo>
                <a:lnTo>
                  <a:pt x="1468" y="320"/>
                </a:lnTo>
                <a:lnTo>
                  <a:pt x="1468" y="324"/>
                </a:lnTo>
                <a:lnTo>
                  <a:pt x="1469" y="325"/>
                </a:lnTo>
                <a:lnTo>
                  <a:pt x="1469" y="325"/>
                </a:lnTo>
                <a:lnTo>
                  <a:pt x="1469" y="325"/>
                </a:lnTo>
                <a:lnTo>
                  <a:pt x="1470" y="324"/>
                </a:lnTo>
                <a:lnTo>
                  <a:pt x="1470" y="322"/>
                </a:lnTo>
                <a:lnTo>
                  <a:pt x="1470" y="322"/>
                </a:lnTo>
                <a:lnTo>
                  <a:pt x="1472" y="320"/>
                </a:lnTo>
                <a:lnTo>
                  <a:pt x="1472" y="322"/>
                </a:lnTo>
                <a:lnTo>
                  <a:pt x="1473" y="324"/>
                </a:lnTo>
                <a:lnTo>
                  <a:pt x="1473" y="325"/>
                </a:lnTo>
                <a:lnTo>
                  <a:pt x="1473" y="325"/>
                </a:lnTo>
                <a:lnTo>
                  <a:pt x="1474" y="327"/>
                </a:lnTo>
                <a:lnTo>
                  <a:pt x="1474" y="326"/>
                </a:lnTo>
                <a:lnTo>
                  <a:pt x="1474" y="326"/>
                </a:lnTo>
                <a:lnTo>
                  <a:pt x="1475" y="325"/>
                </a:lnTo>
                <a:lnTo>
                  <a:pt x="1475" y="325"/>
                </a:lnTo>
                <a:lnTo>
                  <a:pt x="1475" y="324"/>
                </a:lnTo>
                <a:lnTo>
                  <a:pt x="1476" y="324"/>
                </a:lnTo>
                <a:lnTo>
                  <a:pt x="1476" y="321"/>
                </a:lnTo>
                <a:lnTo>
                  <a:pt x="1477" y="320"/>
                </a:lnTo>
                <a:lnTo>
                  <a:pt x="1477" y="322"/>
                </a:lnTo>
                <a:lnTo>
                  <a:pt x="1477" y="322"/>
                </a:lnTo>
                <a:lnTo>
                  <a:pt x="1478" y="324"/>
                </a:lnTo>
                <a:lnTo>
                  <a:pt x="1478" y="322"/>
                </a:lnTo>
                <a:lnTo>
                  <a:pt x="1478" y="324"/>
                </a:lnTo>
                <a:lnTo>
                  <a:pt x="1479" y="324"/>
                </a:lnTo>
                <a:lnTo>
                  <a:pt x="1479" y="321"/>
                </a:lnTo>
                <a:lnTo>
                  <a:pt x="1479" y="322"/>
                </a:lnTo>
                <a:lnTo>
                  <a:pt x="1481" y="320"/>
                </a:lnTo>
                <a:lnTo>
                  <a:pt x="1481" y="321"/>
                </a:lnTo>
                <a:lnTo>
                  <a:pt x="1482" y="321"/>
                </a:lnTo>
                <a:lnTo>
                  <a:pt x="1482" y="322"/>
                </a:lnTo>
                <a:lnTo>
                  <a:pt x="1482" y="324"/>
                </a:lnTo>
                <a:lnTo>
                  <a:pt x="1483" y="322"/>
                </a:lnTo>
                <a:lnTo>
                  <a:pt x="1483" y="320"/>
                </a:lnTo>
                <a:lnTo>
                  <a:pt x="1483" y="320"/>
                </a:lnTo>
                <a:lnTo>
                  <a:pt x="1484" y="318"/>
                </a:lnTo>
                <a:lnTo>
                  <a:pt x="1484" y="318"/>
                </a:lnTo>
                <a:lnTo>
                  <a:pt x="1484" y="317"/>
                </a:lnTo>
                <a:lnTo>
                  <a:pt x="1485" y="316"/>
                </a:lnTo>
                <a:lnTo>
                  <a:pt x="1485" y="316"/>
                </a:lnTo>
                <a:lnTo>
                  <a:pt x="1486" y="316"/>
                </a:lnTo>
                <a:lnTo>
                  <a:pt x="1486" y="318"/>
                </a:lnTo>
                <a:lnTo>
                  <a:pt x="1486" y="318"/>
                </a:lnTo>
                <a:lnTo>
                  <a:pt x="1487" y="319"/>
                </a:lnTo>
                <a:lnTo>
                  <a:pt x="1487" y="319"/>
                </a:lnTo>
                <a:lnTo>
                  <a:pt x="1487" y="320"/>
                </a:lnTo>
                <a:lnTo>
                  <a:pt x="1488" y="319"/>
                </a:lnTo>
                <a:lnTo>
                  <a:pt x="1488" y="319"/>
                </a:lnTo>
                <a:lnTo>
                  <a:pt x="1488" y="319"/>
                </a:lnTo>
                <a:lnTo>
                  <a:pt x="1490" y="318"/>
                </a:lnTo>
                <a:lnTo>
                  <a:pt x="1490" y="317"/>
                </a:lnTo>
                <a:lnTo>
                  <a:pt x="1491" y="316"/>
                </a:lnTo>
                <a:lnTo>
                  <a:pt x="1491" y="318"/>
                </a:lnTo>
                <a:lnTo>
                  <a:pt x="1491" y="319"/>
                </a:lnTo>
                <a:lnTo>
                  <a:pt x="1492" y="319"/>
                </a:lnTo>
                <a:lnTo>
                  <a:pt x="1492" y="320"/>
                </a:lnTo>
                <a:lnTo>
                  <a:pt x="1492" y="322"/>
                </a:lnTo>
                <a:lnTo>
                  <a:pt x="1493" y="322"/>
                </a:lnTo>
                <a:lnTo>
                  <a:pt x="1493" y="319"/>
                </a:lnTo>
                <a:lnTo>
                  <a:pt x="1493" y="321"/>
                </a:lnTo>
                <a:lnTo>
                  <a:pt x="1494" y="321"/>
                </a:lnTo>
                <a:lnTo>
                  <a:pt x="1494" y="321"/>
                </a:lnTo>
                <a:lnTo>
                  <a:pt x="1495" y="322"/>
                </a:lnTo>
                <a:lnTo>
                  <a:pt x="1495" y="322"/>
                </a:lnTo>
                <a:lnTo>
                  <a:pt x="1495" y="322"/>
                </a:lnTo>
                <a:lnTo>
                  <a:pt x="1496" y="322"/>
                </a:lnTo>
                <a:lnTo>
                  <a:pt x="1496" y="321"/>
                </a:lnTo>
                <a:lnTo>
                  <a:pt x="1496" y="320"/>
                </a:lnTo>
                <a:lnTo>
                  <a:pt x="1497" y="319"/>
                </a:lnTo>
                <a:lnTo>
                  <a:pt x="1497" y="316"/>
                </a:lnTo>
                <a:lnTo>
                  <a:pt x="1497" y="315"/>
                </a:lnTo>
                <a:lnTo>
                  <a:pt x="1499" y="315"/>
                </a:lnTo>
                <a:lnTo>
                  <a:pt x="1499" y="315"/>
                </a:lnTo>
                <a:lnTo>
                  <a:pt x="1500" y="316"/>
                </a:lnTo>
                <a:lnTo>
                  <a:pt x="1500" y="316"/>
                </a:lnTo>
                <a:lnTo>
                  <a:pt x="1500" y="313"/>
                </a:lnTo>
                <a:lnTo>
                  <a:pt x="1501" y="312"/>
                </a:lnTo>
                <a:lnTo>
                  <a:pt x="1501" y="311"/>
                </a:lnTo>
                <a:lnTo>
                  <a:pt x="1501" y="311"/>
                </a:lnTo>
                <a:lnTo>
                  <a:pt x="1502" y="311"/>
                </a:lnTo>
                <a:lnTo>
                  <a:pt x="1502" y="311"/>
                </a:lnTo>
                <a:lnTo>
                  <a:pt x="1502" y="312"/>
                </a:lnTo>
                <a:lnTo>
                  <a:pt x="1503" y="315"/>
                </a:lnTo>
                <a:lnTo>
                  <a:pt x="1503" y="318"/>
                </a:lnTo>
                <a:lnTo>
                  <a:pt x="1504" y="318"/>
                </a:lnTo>
                <a:lnTo>
                  <a:pt x="1504" y="322"/>
                </a:lnTo>
                <a:lnTo>
                  <a:pt x="1504" y="324"/>
                </a:lnTo>
                <a:lnTo>
                  <a:pt x="1505" y="326"/>
                </a:lnTo>
                <a:lnTo>
                  <a:pt x="1505" y="327"/>
                </a:lnTo>
                <a:lnTo>
                  <a:pt x="1505" y="326"/>
                </a:lnTo>
                <a:lnTo>
                  <a:pt x="1506" y="325"/>
                </a:lnTo>
                <a:lnTo>
                  <a:pt x="1506" y="320"/>
                </a:lnTo>
                <a:lnTo>
                  <a:pt x="1506" y="318"/>
                </a:lnTo>
                <a:lnTo>
                  <a:pt x="1508" y="317"/>
                </a:lnTo>
                <a:lnTo>
                  <a:pt x="1508" y="315"/>
                </a:lnTo>
                <a:lnTo>
                  <a:pt x="1509" y="312"/>
                </a:lnTo>
                <a:lnTo>
                  <a:pt x="1509" y="310"/>
                </a:lnTo>
                <a:lnTo>
                  <a:pt x="1509" y="311"/>
                </a:lnTo>
                <a:lnTo>
                  <a:pt x="1510" y="310"/>
                </a:lnTo>
                <a:lnTo>
                  <a:pt x="1510" y="311"/>
                </a:lnTo>
                <a:lnTo>
                  <a:pt x="1510" y="310"/>
                </a:lnTo>
                <a:lnTo>
                  <a:pt x="1511" y="311"/>
                </a:lnTo>
                <a:lnTo>
                  <a:pt x="1511" y="311"/>
                </a:lnTo>
                <a:lnTo>
                  <a:pt x="1512" y="312"/>
                </a:lnTo>
                <a:lnTo>
                  <a:pt x="1512" y="313"/>
                </a:lnTo>
                <a:lnTo>
                  <a:pt x="1512" y="315"/>
                </a:lnTo>
                <a:lnTo>
                  <a:pt x="1513" y="315"/>
                </a:lnTo>
                <a:lnTo>
                  <a:pt x="1513" y="316"/>
                </a:lnTo>
                <a:lnTo>
                  <a:pt x="1513" y="317"/>
                </a:lnTo>
                <a:lnTo>
                  <a:pt x="1514" y="315"/>
                </a:lnTo>
                <a:lnTo>
                  <a:pt x="1514" y="317"/>
                </a:lnTo>
                <a:lnTo>
                  <a:pt x="1514" y="316"/>
                </a:lnTo>
                <a:lnTo>
                  <a:pt x="1515" y="315"/>
                </a:lnTo>
                <a:lnTo>
                  <a:pt x="1515" y="315"/>
                </a:lnTo>
                <a:lnTo>
                  <a:pt x="1517" y="312"/>
                </a:lnTo>
                <a:lnTo>
                  <a:pt x="1517" y="309"/>
                </a:lnTo>
                <a:lnTo>
                  <a:pt x="1517" y="308"/>
                </a:lnTo>
                <a:lnTo>
                  <a:pt x="1518" y="304"/>
                </a:lnTo>
                <a:lnTo>
                  <a:pt x="1518" y="307"/>
                </a:lnTo>
                <a:lnTo>
                  <a:pt x="1518" y="307"/>
                </a:lnTo>
                <a:lnTo>
                  <a:pt x="1519" y="304"/>
                </a:lnTo>
                <a:lnTo>
                  <a:pt x="1519" y="304"/>
                </a:lnTo>
                <a:lnTo>
                  <a:pt x="1519" y="307"/>
                </a:lnTo>
                <a:lnTo>
                  <a:pt x="1520" y="308"/>
                </a:lnTo>
                <a:lnTo>
                  <a:pt x="1520" y="308"/>
                </a:lnTo>
                <a:lnTo>
                  <a:pt x="1521" y="309"/>
                </a:lnTo>
                <a:lnTo>
                  <a:pt x="1521" y="309"/>
                </a:lnTo>
                <a:lnTo>
                  <a:pt x="1521" y="310"/>
                </a:lnTo>
                <a:lnTo>
                  <a:pt x="1522" y="310"/>
                </a:lnTo>
                <a:lnTo>
                  <a:pt x="1522" y="310"/>
                </a:lnTo>
                <a:lnTo>
                  <a:pt x="1522" y="310"/>
                </a:lnTo>
                <a:lnTo>
                  <a:pt x="1523" y="309"/>
                </a:lnTo>
                <a:lnTo>
                  <a:pt x="1523" y="310"/>
                </a:lnTo>
                <a:lnTo>
                  <a:pt x="1523" y="311"/>
                </a:lnTo>
                <a:lnTo>
                  <a:pt x="1524" y="315"/>
                </a:lnTo>
                <a:lnTo>
                  <a:pt x="1524" y="313"/>
                </a:lnTo>
                <a:lnTo>
                  <a:pt x="1526" y="312"/>
                </a:lnTo>
                <a:lnTo>
                  <a:pt x="1526" y="315"/>
                </a:lnTo>
                <a:lnTo>
                  <a:pt x="1526" y="315"/>
                </a:lnTo>
                <a:lnTo>
                  <a:pt x="1527" y="317"/>
                </a:lnTo>
                <a:lnTo>
                  <a:pt x="1527" y="317"/>
                </a:lnTo>
                <a:lnTo>
                  <a:pt x="1527" y="316"/>
                </a:lnTo>
                <a:lnTo>
                  <a:pt x="1528" y="312"/>
                </a:lnTo>
                <a:lnTo>
                  <a:pt x="1528" y="315"/>
                </a:lnTo>
                <a:lnTo>
                  <a:pt x="1528" y="311"/>
                </a:lnTo>
                <a:lnTo>
                  <a:pt x="1529" y="313"/>
                </a:lnTo>
                <a:lnTo>
                  <a:pt x="1529" y="312"/>
                </a:lnTo>
                <a:lnTo>
                  <a:pt x="1530" y="315"/>
                </a:lnTo>
                <a:lnTo>
                  <a:pt x="1530" y="315"/>
                </a:lnTo>
                <a:lnTo>
                  <a:pt x="1530" y="315"/>
                </a:lnTo>
                <a:lnTo>
                  <a:pt x="1531" y="315"/>
                </a:lnTo>
                <a:lnTo>
                  <a:pt x="1531" y="316"/>
                </a:lnTo>
                <a:lnTo>
                  <a:pt x="1531" y="315"/>
                </a:lnTo>
                <a:lnTo>
                  <a:pt x="1532" y="310"/>
                </a:lnTo>
                <a:lnTo>
                  <a:pt x="1532" y="310"/>
                </a:lnTo>
                <a:lnTo>
                  <a:pt x="1532" y="310"/>
                </a:lnTo>
                <a:lnTo>
                  <a:pt x="1533" y="311"/>
                </a:lnTo>
                <a:lnTo>
                  <a:pt x="1533" y="311"/>
                </a:lnTo>
                <a:lnTo>
                  <a:pt x="1535" y="311"/>
                </a:lnTo>
                <a:lnTo>
                  <a:pt x="1535" y="309"/>
                </a:lnTo>
                <a:lnTo>
                  <a:pt x="1535" y="309"/>
                </a:lnTo>
                <a:lnTo>
                  <a:pt x="1536" y="309"/>
                </a:lnTo>
                <a:lnTo>
                  <a:pt x="1536" y="309"/>
                </a:lnTo>
                <a:lnTo>
                  <a:pt x="1536" y="309"/>
                </a:lnTo>
                <a:lnTo>
                  <a:pt x="1537" y="310"/>
                </a:lnTo>
                <a:lnTo>
                  <a:pt x="1537" y="311"/>
                </a:lnTo>
                <a:lnTo>
                  <a:pt x="1537" y="312"/>
                </a:lnTo>
                <a:lnTo>
                  <a:pt x="1538" y="316"/>
                </a:lnTo>
                <a:lnTo>
                  <a:pt x="1538" y="319"/>
                </a:lnTo>
                <a:lnTo>
                  <a:pt x="1539" y="320"/>
                </a:lnTo>
                <a:lnTo>
                  <a:pt x="1539" y="320"/>
                </a:lnTo>
                <a:lnTo>
                  <a:pt x="1539" y="319"/>
                </a:lnTo>
                <a:lnTo>
                  <a:pt x="1540" y="319"/>
                </a:lnTo>
                <a:lnTo>
                  <a:pt x="1540" y="319"/>
                </a:lnTo>
                <a:lnTo>
                  <a:pt x="1540" y="321"/>
                </a:lnTo>
                <a:lnTo>
                  <a:pt x="1541" y="324"/>
                </a:lnTo>
                <a:lnTo>
                  <a:pt x="1541" y="324"/>
                </a:lnTo>
                <a:lnTo>
                  <a:pt x="1541" y="324"/>
                </a:lnTo>
                <a:lnTo>
                  <a:pt x="1542" y="324"/>
                </a:lnTo>
                <a:lnTo>
                  <a:pt x="1542" y="325"/>
                </a:lnTo>
                <a:lnTo>
                  <a:pt x="1544" y="321"/>
                </a:lnTo>
                <a:lnTo>
                  <a:pt x="1544" y="320"/>
                </a:lnTo>
                <a:lnTo>
                  <a:pt x="1544" y="319"/>
                </a:lnTo>
                <a:lnTo>
                  <a:pt x="1545" y="319"/>
                </a:lnTo>
                <a:lnTo>
                  <a:pt x="1545" y="320"/>
                </a:lnTo>
                <a:lnTo>
                  <a:pt x="1545" y="320"/>
                </a:lnTo>
                <a:lnTo>
                  <a:pt x="1546" y="319"/>
                </a:lnTo>
                <a:lnTo>
                  <a:pt x="1546" y="319"/>
                </a:lnTo>
                <a:lnTo>
                  <a:pt x="1546" y="318"/>
                </a:lnTo>
                <a:lnTo>
                  <a:pt x="1547" y="317"/>
                </a:lnTo>
                <a:lnTo>
                  <a:pt x="1547" y="318"/>
                </a:lnTo>
                <a:lnTo>
                  <a:pt x="1548" y="318"/>
                </a:lnTo>
                <a:lnTo>
                  <a:pt x="1548" y="319"/>
                </a:lnTo>
                <a:lnTo>
                  <a:pt x="1548" y="320"/>
                </a:lnTo>
                <a:lnTo>
                  <a:pt x="1549" y="321"/>
                </a:lnTo>
                <a:lnTo>
                  <a:pt x="1549" y="320"/>
                </a:lnTo>
                <a:lnTo>
                  <a:pt x="1549" y="320"/>
                </a:lnTo>
                <a:lnTo>
                  <a:pt x="1550" y="319"/>
                </a:lnTo>
                <a:lnTo>
                  <a:pt x="1550" y="318"/>
                </a:lnTo>
                <a:lnTo>
                  <a:pt x="1550" y="318"/>
                </a:lnTo>
                <a:lnTo>
                  <a:pt x="1551" y="317"/>
                </a:lnTo>
                <a:lnTo>
                  <a:pt x="1551" y="317"/>
                </a:lnTo>
                <a:lnTo>
                  <a:pt x="1553" y="318"/>
                </a:lnTo>
                <a:lnTo>
                  <a:pt x="1553" y="319"/>
                </a:lnTo>
                <a:lnTo>
                  <a:pt x="1553" y="318"/>
                </a:lnTo>
                <a:lnTo>
                  <a:pt x="1554" y="319"/>
                </a:lnTo>
                <a:lnTo>
                  <a:pt x="1554" y="318"/>
                </a:lnTo>
                <a:lnTo>
                  <a:pt x="1554" y="319"/>
                </a:lnTo>
                <a:lnTo>
                  <a:pt x="1555" y="320"/>
                </a:lnTo>
                <a:lnTo>
                  <a:pt x="1555" y="322"/>
                </a:lnTo>
                <a:lnTo>
                  <a:pt x="1556" y="321"/>
                </a:lnTo>
                <a:lnTo>
                  <a:pt x="1556" y="320"/>
                </a:lnTo>
                <a:lnTo>
                  <a:pt x="1556" y="320"/>
                </a:lnTo>
                <a:lnTo>
                  <a:pt x="1557" y="319"/>
                </a:lnTo>
                <a:lnTo>
                  <a:pt x="1557" y="322"/>
                </a:lnTo>
                <a:lnTo>
                  <a:pt x="1557" y="321"/>
                </a:lnTo>
                <a:lnTo>
                  <a:pt x="1558" y="324"/>
                </a:lnTo>
                <a:lnTo>
                  <a:pt x="1558" y="322"/>
                </a:lnTo>
                <a:lnTo>
                  <a:pt x="1558" y="324"/>
                </a:lnTo>
                <a:lnTo>
                  <a:pt x="1559" y="321"/>
                </a:lnTo>
                <a:lnTo>
                  <a:pt x="1559" y="322"/>
                </a:lnTo>
                <a:lnTo>
                  <a:pt x="1560" y="321"/>
                </a:lnTo>
                <a:lnTo>
                  <a:pt x="1560" y="317"/>
                </a:lnTo>
                <a:lnTo>
                  <a:pt x="1560" y="316"/>
                </a:lnTo>
                <a:lnTo>
                  <a:pt x="1562" y="318"/>
                </a:lnTo>
                <a:lnTo>
                  <a:pt x="1562" y="318"/>
                </a:lnTo>
                <a:lnTo>
                  <a:pt x="1562" y="320"/>
                </a:lnTo>
                <a:lnTo>
                  <a:pt x="1563" y="318"/>
                </a:lnTo>
                <a:lnTo>
                  <a:pt x="1563" y="317"/>
                </a:lnTo>
                <a:lnTo>
                  <a:pt x="1563" y="316"/>
                </a:lnTo>
                <a:lnTo>
                  <a:pt x="1564" y="316"/>
                </a:lnTo>
                <a:lnTo>
                  <a:pt x="1564" y="315"/>
                </a:lnTo>
                <a:lnTo>
                  <a:pt x="1565" y="312"/>
                </a:lnTo>
                <a:lnTo>
                  <a:pt x="1565" y="315"/>
                </a:lnTo>
                <a:lnTo>
                  <a:pt x="1565" y="313"/>
                </a:lnTo>
                <a:lnTo>
                  <a:pt x="1566" y="315"/>
                </a:lnTo>
                <a:lnTo>
                  <a:pt x="1566" y="316"/>
                </a:lnTo>
                <a:lnTo>
                  <a:pt x="1566" y="316"/>
                </a:lnTo>
                <a:lnTo>
                  <a:pt x="1567" y="313"/>
                </a:lnTo>
                <a:lnTo>
                  <a:pt x="1567" y="313"/>
                </a:lnTo>
                <a:lnTo>
                  <a:pt x="1567" y="315"/>
                </a:lnTo>
                <a:lnTo>
                  <a:pt x="1568" y="315"/>
                </a:lnTo>
                <a:lnTo>
                  <a:pt x="1568" y="315"/>
                </a:lnTo>
                <a:lnTo>
                  <a:pt x="1569" y="315"/>
                </a:lnTo>
                <a:lnTo>
                  <a:pt x="1569" y="312"/>
                </a:lnTo>
                <a:lnTo>
                  <a:pt x="1569" y="315"/>
                </a:lnTo>
                <a:lnTo>
                  <a:pt x="1571" y="317"/>
                </a:lnTo>
                <a:lnTo>
                  <a:pt x="1571" y="316"/>
                </a:lnTo>
                <a:lnTo>
                  <a:pt x="1571" y="317"/>
                </a:lnTo>
                <a:lnTo>
                  <a:pt x="1572" y="317"/>
                </a:lnTo>
                <a:lnTo>
                  <a:pt x="1572" y="319"/>
                </a:lnTo>
                <a:lnTo>
                  <a:pt x="1572" y="318"/>
                </a:lnTo>
                <a:lnTo>
                  <a:pt x="1573" y="317"/>
                </a:lnTo>
                <a:lnTo>
                  <a:pt x="1573" y="317"/>
                </a:lnTo>
                <a:lnTo>
                  <a:pt x="1574" y="318"/>
                </a:lnTo>
                <a:lnTo>
                  <a:pt x="1574" y="317"/>
                </a:lnTo>
                <a:lnTo>
                  <a:pt x="1574" y="316"/>
                </a:lnTo>
                <a:lnTo>
                  <a:pt x="1575" y="313"/>
                </a:lnTo>
                <a:lnTo>
                  <a:pt x="1575" y="313"/>
                </a:lnTo>
                <a:lnTo>
                  <a:pt x="1575" y="315"/>
                </a:lnTo>
                <a:lnTo>
                  <a:pt x="1576" y="316"/>
                </a:lnTo>
                <a:lnTo>
                  <a:pt x="1576" y="317"/>
                </a:lnTo>
                <a:lnTo>
                  <a:pt x="1576" y="317"/>
                </a:lnTo>
                <a:lnTo>
                  <a:pt x="1577" y="318"/>
                </a:lnTo>
                <a:lnTo>
                  <a:pt x="1577" y="319"/>
                </a:lnTo>
                <a:lnTo>
                  <a:pt x="1578" y="319"/>
                </a:lnTo>
                <a:lnTo>
                  <a:pt x="1578" y="320"/>
                </a:lnTo>
                <a:lnTo>
                  <a:pt x="1578" y="319"/>
                </a:lnTo>
                <a:lnTo>
                  <a:pt x="1580" y="318"/>
                </a:lnTo>
                <a:lnTo>
                  <a:pt x="1580" y="319"/>
                </a:lnTo>
                <a:lnTo>
                  <a:pt x="1580" y="318"/>
                </a:lnTo>
                <a:lnTo>
                  <a:pt x="1581" y="318"/>
                </a:lnTo>
                <a:lnTo>
                  <a:pt x="1581" y="318"/>
                </a:lnTo>
                <a:lnTo>
                  <a:pt x="1581" y="317"/>
                </a:lnTo>
                <a:lnTo>
                  <a:pt x="1582" y="315"/>
                </a:lnTo>
                <a:lnTo>
                  <a:pt x="1582" y="311"/>
                </a:lnTo>
                <a:lnTo>
                  <a:pt x="1583" y="310"/>
                </a:lnTo>
                <a:lnTo>
                  <a:pt x="1583" y="310"/>
                </a:lnTo>
                <a:lnTo>
                  <a:pt x="1583" y="309"/>
                </a:lnTo>
                <a:lnTo>
                  <a:pt x="1584" y="309"/>
                </a:lnTo>
                <a:lnTo>
                  <a:pt x="1584" y="309"/>
                </a:lnTo>
                <a:lnTo>
                  <a:pt x="1584" y="307"/>
                </a:lnTo>
                <a:lnTo>
                  <a:pt x="1585" y="308"/>
                </a:lnTo>
                <a:lnTo>
                  <a:pt x="1585" y="308"/>
                </a:lnTo>
                <a:lnTo>
                  <a:pt x="1585" y="309"/>
                </a:lnTo>
                <a:lnTo>
                  <a:pt x="1586" y="310"/>
                </a:lnTo>
                <a:lnTo>
                  <a:pt x="1586" y="309"/>
                </a:lnTo>
                <a:lnTo>
                  <a:pt x="1587" y="311"/>
                </a:lnTo>
                <a:lnTo>
                  <a:pt x="1587" y="315"/>
                </a:lnTo>
                <a:lnTo>
                  <a:pt x="1587" y="316"/>
                </a:lnTo>
                <a:lnTo>
                  <a:pt x="1589" y="316"/>
                </a:lnTo>
                <a:lnTo>
                  <a:pt x="1589" y="316"/>
                </a:lnTo>
                <a:lnTo>
                  <a:pt x="1589" y="315"/>
                </a:lnTo>
                <a:lnTo>
                  <a:pt x="1590" y="315"/>
                </a:lnTo>
                <a:lnTo>
                  <a:pt x="1590" y="313"/>
                </a:lnTo>
                <a:lnTo>
                  <a:pt x="1590" y="311"/>
                </a:lnTo>
                <a:lnTo>
                  <a:pt x="1591" y="311"/>
                </a:lnTo>
                <a:lnTo>
                  <a:pt x="1591" y="312"/>
                </a:lnTo>
                <a:lnTo>
                  <a:pt x="1592" y="312"/>
                </a:lnTo>
                <a:lnTo>
                  <a:pt x="1592" y="316"/>
                </a:lnTo>
                <a:lnTo>
                  <a:pt x="1592" y="316"/>
                </a:lnTo>
                <a:lnTo>
                  <a:pt x="1593" y="315"/>
                </a:lnTo>
                <a:lnTo>
                  <a:pt x="1593" y="316"/>
                </a:lnTo>
                <a:lnTo>
                  <a:pt x="1593" y="315"/>
                </a:lnTo>
                <a:lnTo>
                  <a:pt x="1594" y="316"/>
                </a:lnTo>
                <a:lnTo>
                  <a:pt x="1594" y="317"/>
                </a:lnTo>
                <a:lnTo>
                  <a:pt x="1594" y="316"/>
                </a:lnTo>
                <a:lnTo>
                  <a:pt x="1595" y="317"/>
                </a:lnTo>
                <a:lnTo>
                  <a:pt x="1595" y="317"/>
                </a:lnTo>
                <a:lnTo>
                  <a:pt x="1596" y="316"/>
                </a:lnTo>
                <a:lnTo>
                  <a:pt x="1596" y="315"/>
                </a:lnTo>
                <a:lnTo>
                  <a:pt x="1596" y="313"/>
                </a:lnTo>
                <a:lnTo>
                  <a:pt x="1598" y="313"/>
                </a:lnTo>
                <a:lnTo>
                  <a:pt x="1598" y="313"/>
                </a:lnTo>
                <a:lnTo>
                  <a:pt x="1598" y="312"/>
                </a:lnTo>
                <a:lnTo>
                  <a:pt x="1599" y="311"/>
                </a:lnTo>
                <a:lnTo>
                  <a:pt x="1599" y="312"/>
                </a:lnTo>
                <a:lnTo>
                  <a:pt x="1600" y="311"/>
                </a:lnTo>
                <a:lnTo>
                  <a:pt x="1600" y="313"/>
                </a:lnTo>
                <a:lnTo>
                  <a:pt x="1600" y="312"/>
                </a:lnTo>
                <a:lnTo>
                  <a:pt x="1601" y="312"/>
                </a:lnTo>
                <a:lnTo>
                  <a:pt x="1601" y="312"/>
                </a:lnTo>
                <a:lnTo>
                  <a:pt x="1601" y="315"/>
                </a:lnTo>
                <a:lnTo>
                  <a:pt x="1602" y="313"/>
                </a:lnTo>
                <a:lnTo>
                  <a:pt x="1602" y="312"/>
                </a:lnTo>
                <a:lnTo>
                  <a:pt x="1602" y="313"/>
                </a:lnTo>
                <a:lnTo>
                  <a:pt x="1603" y="311"/>
                </a:lnTo>
                <a:lnTo>
                  <a:pt x="1603" y="315"/>
                </a:lnTo>
                <a:lnTo>
                  <a:pt x="1604" y="315"/>
                </a:lnTo>
                <a:lnTo>
                  <a:pt x="1604" y="315"/>
                </a:lnTo>
                <a:lnTo>
                  <a:pt x="1604" y="312"/>
                </a:lnTo>
                <a:lnTo>
                  <a:pt x="1605" y="311"/>
                </a:lnTo>
                <a:lnTo>
                  <a:pt x="1605" y="310"/>
                </a:lnTo>
                <a:lnTo>
                  <a:pt x="1605" y="311"/>
                </a:lnTo>
                <a:lnTo>
                  <a:pt x="1607" y="312"/>
                </a:lnTo>
                <a:lnTo>
                  <a:pt x="1607" y="315"/>
                </a:lnTo>
                <a:lnTo>
                  <a:pt x="1607" y="316"/>
                </a:lnTo>
                <a:lnTo>
                  <a:pt x="1608" y="318"/>
                </a:lnTo>
                <a:lnTo>
                  <a:pt x="1608" y="321"/>
                </a:lnTo>
                <a:lnTo>
                  <a:pt x="1609" y="322"/>
                </a:lnTo>
                <a:lnTo>
                  <a:pt x="1609" y="321"/>
                </a:lnTo>
                <a:lnTo>
                  <a:pt x="1609" y="322"/>
                </a:lnTo>
                <a:lnTo>
                  <a:pt x="1610" y="320"/>
                </a:lnTo>
                <a:lnTo>
                  <a:pt x="1610" y="321"/>
                </a:lnTo>
                <a:lnTo>
                  <a:pt x="1610" y="320"/>
                </a:lnTo>
                <a:lnTo>
                  <a:pt x="1611" y="320"/>
                </a:lnTo>
                <a:lnTo>
                  <a:pt x="1611" y="319"/>
                </a:lnTo>
                <a:lnTo>
                  <a:pt x="1611" y="320"/>
                </a:lnTo>
                <a:lnTo>
                  <a:pt x="1612" y="319"/>
                </a:lnTo>
                <a:lnTo>
                  <a:pt x="1612" y="317"/>
                </a:lnTo>
                <a:lnTo>
                  <a:pt x="1613" y="317"/>
                </a:lnTo>
                <a:lnTo>
                  <a:pt x="1613" y="317"/>
                </a:lnTo>
                <a:lnTo>
                  <a:pt x="1613" y="315"/>
                </a:lnTo>
                <a:lnTo>
                  <a:pt x="1614" y="312"/>
                </a:lnTo>
                <a:lnTo>
                  <a:pt x="1614" y="311"/>
                </a:lnTo>
                <a:lnTo>
                  <a:pt x="1614" y="312"/>
                </a:lnTo>
                <a:lnTo>
                  <a:pt x="1616" y="312"/>
                </a:lnTo>
                <a:lnTo>
                  <a:pt x="1616" y="315"/>
                </a:lnTo>
                <a:lnTo>
                  <a:pt x="1616" y="313"/>
                </a:lnTo>
                <a:lnTo>
                  <a:pt x="1617" y="313"/>
                </a:lnTo>
                <a:lnTo>
                  <a:pt x="1617" y="312"/>
                </a:lnTo>
                <a:lnTo>
                  <a:pt x="1618" y="311"/>
                </a:lnTo>
                <a:lnTo>
                  <a:pt x="1618" y="310"/>
                </a:lnTo>
                <a:lnTo>
                  <a:pt x="1618" y="311"/>
                </a:lnTo>
                <a:lnTo>
                  <a:pt x="1619" y="309"/>
                </a:lnTo>
                <a:lnTo>
                  <a:pt x="1619" y="310"/>
                </a:lnTo>
                <a:lnTo>
                  <a:pt x="1619" y="310"/>
                </a:lnTo>
                <a:lnTo>
                  <a:pt x="1620" y="311"/>
                </a:lnTo>
                <a:lnTo>
                  <a:pt x="1620" y="313"/>
                </a:lnTo>
                <a:lnTo>
                  <a:pt x="1620" y="315"/>
                </a:lnTo>
                <a:lnTo>
                  <a:pt x="1621" y="315"/>
                </a:lnTo>
                <a:lnTo>
                  <a:pt x="1621" y="315"/>
                </a:lnTo>
                <a:lnTo>
                  <a:pt x="1622" y="315"/>
                </a:lnTo>
                <a:lnTo>
                  <a:pt x="1622" y="316"/>
                </a:lnTo>
                <a:lnTo>
                  <a:pt x="1622" y="316"/>
                </a:lnTo>
                <a:lnTo>
                  <a:pt x="1623" y="318"/>
                </a:lnTo>
                <a:lnTo>
                  <a:pt x="1623" y="320"/>
                </a:lnTo>
                <a:lnTo>
                  <a:pt x="1623" y="320"/>
                </a:lnTo>
                <a:lnTo>
                  <a:pt x="1625" y="320"/>
                </a:lnTo>
                <a:lnTo>
                  <a:pt x="1625" y="319"/>
                </a:lnTo>
                <a:lnTo>
                  <a:pt x="1625" y="318"/>
                </a:lnTo>
                <a:lnTo>
                  <a:pt x="1626" y="318"/>
                </a:lnTo>
                <a:lnTo>
                  <a:pt x="1626" y="318"/>
                </a:lnTo>
                <a:lnTo>
                  <a:pt x="1627" y="316"/>
                </a:lnTo>
                <a:lnTo>
                  <a:pt x="1627" y="316"/>
                </a:lnTo>
                <a:lnTo>
                  <a:pt x="1627" y="316"/>
                </a:lnTo>
                <a:lnTo>
                  <a:pt x="1628" y="312"/>
                </a:lnTo>
                <a:lnTo>
                  <a:pt x="1628" y="312"/>
                </a:lnTo>
                <a:lnTo>
                  <a:pt x="1628" y="311"/>
                </a:lnTo>
                <a:lnTo>
                  <a:pt x="1629" y="311"/>
                </a:lnTo>
                <a:lnTo>
                  <a:pt x="1629" y="311"/>
                </a:lnTo>
                <a:lnTo>
                  <a:pt x="1629" y="313"/>
                </a:lnTo>
                <a:lnTo>
                  <a:pt x="1630" y="316"/>
                </a:lnTo>
                <a:lnTo>
                  <a:pt x="1630" y="317"/>
                </a:lnTo>
                <a:lnTo>
                  <a:pt x="1631" y="319"/>
                </a:lnTo>
                <a:lnTo>
                  <a:pt x="1631" y="320"/>
                </a:lnTo>
                <a:lnTo>
                  <a:pt x="1631" y="319"/>
                </a:lnTo>
                <a:lnTo>
                  <a:pt x="1632" y="317"/>
                </a:lnTo>
                <a:lnTo>
                  <a:pt x="1632" y="319"/>
                </a:lnTo>
                <a:lnTo>
                  <a:pt x="1632" y="318"/>
                </a:lnTo>
                <a:lnTo>
                  <a:pt x="1634" y="318"/>
                </a:lnTo>
                <a:lnTo>
                  <a:pt x="1634" y="318"/>
                </a:lnTo>
                <a:lnTo>
                  <a:pt x="1634" y="317"/>
                </a:lnTo>
                <a:lnTo>
                  <a:pt x="1635" y="317"/>
                </a:lnTo>
                <a:lnTo>
                  <a:pt x="1635" y="317"/>
                </a:lnTo>
                <a:lnTo>
                  <a:pt x="1636" y="319"/>
                </a:lnTo>
                <a:lnTo>
                  <a:pt x="1636" y="317"/>
                </a:lnTo>
                <a:lnTo>
                  <a:pt x="1636" y="316"/>
                </a:lnTo>
                <a:lnTo>
                  <a:pt x="1637" y="315"/>
                </a:lnTo>
                <a:lnTo>
                  <a:pt x="1637" y="317"/>
                </a:lnTo>
                <a:lnTo>
                  <a:pt x="1637" y="318"/>
                </a:lnTo>
                <a:lnTo>
                  <a:pt x="1638" y="319"/>
                </a:lnTo>
                <a:lnTo>
                  <a:pt x="1638" y="320"/>
                </a:lnTo>
                <a:lnTo>
                  <a:pt x="1638" y="320"/>
                </a:lnTo>
                <a:lnTo>
                  <a:pt x="1639" y="440"/>
                </a:lnTo>
                <a:lnTo>
                  <a:pt x="1639" y="621"/>
                </a:lnTo>
                <a:lnTo>
                  <a:pt x="1640" y="699"/>
                </a:lnTo>
                <a:lnTo>
                  <a:pt x="1640" y="680"/>
                </a:lnTo>
                <a:lnTo>
                  <a:pt x="1640" y="613"/>
                </a:lnTo>
                <a:lnTo>
                  <a:pt x="1641" y="533"/>
                </a:lnTo>
                <a:lnTo>
                  <a:pt x="1641" y="464"/>
                </a:lnTo>
                <a:lnTo>
                  <a:pt x="1641" y="406"/>
                </a:lnTo>
                <a:lnTo>
                  <a:pt x="1643" y="363"/>
                </a:lnTo>
                <a:lnTo>
                  <a:pt x="1643" y="338"/>
                </a:lnTo>
                <a:lnTo>
                  <a:pt x="1644" y="318"/>
                </a:lnTo>
                <a:lnTo>
                  <a:pt x="1644" y="309"/>
                </a:lnTo>
                <a:lnTo>
                  <a:pt x="1644" y="302"/>
                </a:lnTo>
                <a:lnTo>
                  <a:pt x="1645" y="298"/>
                </a:lnTo>
                <a:lnTo>
                  <a:pt x="1645" y="297"/>
                </a:lnTo>
                <a:lnTo>
                  <a:pt x="1645" y="298"/>
                </a:lnTo>
                <a:lnTo>
                  <a:pt x="1646" y="300"/>
                </a:lnTo>
                <a:lnTo>
                  <a:pt x="1646" y="304"/>
                </a:lnTo>
                <a:lnTo>
                  <a:pt x="1646" y="308"/>
                </a:lnTo>
                <a:lnTo>
                  <a:pt x="1647" y="311"/>
                </a:lnTo>
                <a:lnTo>
                  <a:pt x="1647" y="315"/>
                </a:lnTo>
                <a:lnTo>
                  <a:pt x="1648" y="315"/>
                </a:lnTo>
                <a:lnTo>
                  <a:pt x="1648" y="317"/>
                </a:lnTo>
                <a:lnTo>
                  <a:pt x="1648" y="316"/>
                </a:lnTo>
                <a:lnTo>
                  <a:pt x="1649" y="315"/>
                </a:lnTo>
                <a:lnTo>
                  <a:pt x="1649" y="315"/>
                </a:lnTo>
                <a:lnTo>
                  <a:pt x="1649" y="313"/>
                </a:lnTo>
                <a:lnTo>
                  <a:pt x="1650" y="310"/>
                </a:lnTo>
                <a:lnTo>
                  <a:pt x="1650" y="309"/>
                </a:lnTo>
                <a:lnTo>
                  <a:pt x="1650" y="307"/>
                </a:lnTo>
                <a:lnTo>
                  <a:pt x="1652" y="307"/>
                </a:lnTo>
                <a:lnTo>
                  <a:pt x="1652" y="304"/>
                </a:lnTo>
                <a:lnTo>
                  <a:pt x="1653" y="303"/>
                </a:lnTo>
                <a:lnTo>
                  <a:pt x="1653" y="303"/>
                </a:lnTo>
                <a:lnTo>
                  <a:pt x="1653" y="302"/>
                </a:lnTo>
                <a:lnTo>
                  <a:pt x="1654" y="302"/>
                </a:lnTo>
                <a:lnTo>
                  <a:pt x="1654" y="301"/>
                </a:lnTo>
                <a:lnTo>
                  <a:pt x="1654" y="300"/>
                </a:lnTo>
                <a:lnTo>
                  <a:pt x="1655" y="298"/>
                </a:lnTo>
                <a:lnTo>
                  <a:pt x="1655" y="298"/>
                </a:lnTo>
                <a:lnTo>
                  <a:pt x="1655" y="297"/>
                </a:lnTo>
                <a:lnTo>
                  <a:pt x="1656" y="298"/>
                </a:lnTo>
                <a:lnTo>
                  <a:pt x="1656" y="300"/>
                </a:lnTo>
                <a:lnTo>
                  <a:pt x="1657" y="299"/>
                </a:lnTo>
                <a:lnTo>
                  <a:pt x="1657" y="300"/>
                </a:lnTo>
                <a:lnTo>
                  <a:pt x="1657" y="301"/>
                </a:lnTo>
                <a:lnTo>
                  <a:pt x="1658" y="302"/>
                </a:lnTo>
                <a:lnTo>
                  <a:pt x="1658" y="306"/>
                </a:lnTo>
                <a:lnTo>
                  <a:pt x="1658" y="309"/>
                </a:lnTo>
                <a:lnTo>
                  <a:pt x="1659" y="311"/>
                </a:lnTo>
                <a:lnTo>
                  <a:pt x="1659" y="311"/>
                </a:lnTo>
                <a:lnTo>
                  <a:pt x="1659" y="312"/>
                </a:lnTo>
                <a:lnTo>
                  <a:pt x="1661" y="312"/>
                </a:lnTo>
                <a:lnTo>
                  <a:pt x="1661" y="312"/>
                </a:lnTo>
                <a:lnTo>
                  <a:pt x="1662" y="311"/>
                </a:lnTo>
                <a:lnTo>
                  <a:pt x="1662" y="315"/>
                </a:lnTo>
                <a:lnTo>
                  <a:pt x="1662" y="316"/>
                </a:lnTo>
                <a:lnTo>
                  <a:pt x="1663" y="318"/>
                </a:lnTo>
                <a:lnTo>
                  <a:pt x="1663" y="320"/>
                </a:lnTo>
                <a:lnTo>
                  <a:pt x="1663" y="322"/>
                </a:lnTo>
                <a:lnTo>
                  <a:pt x="1664" y="322"/>
                </a:lnTo>
                <a:lnTo>
                  <a:pt x="1664" y="324"/>
                </a:lnTo>
                <a:lnTo>
                  <a:pt x="1664" y="325"/>
                </a:lnTo>
                <a:lnTo>
                  <a:pt x="1665" y="328"/>
                </a:lnTo>
                <a:lnTo>
                  <a:pt x="1665" y="330"/>
                </a:lnTo>
                <a:lnTo>
                  <a:pt x="1666" y="334"/>
                </a:lnTo>
                <a:lnTo>
                  <a:pt x="1666" y="339"/>
                </a:lnTo>
                <a:lnTo>
                  <a:pt x="1666" y="343"/>
                </a:lnTo>
                <a:lnTo>
                  <a:pt x="1667" y="346"/>
                </a:lnTo>
                <a:lnTo>
                  <a:pt x="1667" y="349"/>
                </a:lnTo>
                <a:lnTo>
                  <a:pt x="1667" y="354"/>
                </a:lnTo>
                <a:lnTo>
                  <a:pt x="1668" y="357"/>
                </a:lnTo>
                <a:lnTo>
                  <a:pt x="1668" y="358"/>
                </a:lnTo>
                <a:lnTo>
                  <a:pt x="1668" y="363"/>
                </a:lnTo>
                <a:lnTo>
                  <a:pt x="1670" y="365"/>
                </a:lnTo>
                <a:lnTo>
                  <a:pt x="1670" y="369"/>
                </a:lnTo>
                <a:lnTo>
                  <a:pt x="1671" y="371"/>
                </a:lnTo>
                <a:lnTo>
                  <a:pt x="1671" y="373"/>
                </a:lnTo>
                <a:lnTo>
                  <a:pt x="1671" y="375"/>
                </a:lnTo>
                <a:lnTo>
                  <a:pt x="1672" y="375"/>
                </a:lnTo>
                <a:lnTo>
                  <a:pt x="1672" y="379"/>
                </a:lnTo>
                <a:lnTo>
                  <a:pt x="1672" y="381"/>
                </a:lnTo>
                <a:lnTo>
                  <a:pt x="1673" y="381"/>
                </a:lnTo>
                <a:lnTo>
                  <a:pt x="1673" y="382"/>
                </a:lnTo>
                <a:lnTo>
                  <a:pt x="1673" y="383"/>
                </a:lnTo>
                <a:lnTo>
                  <a:pt x="1674" y="385"/>
                </a:lnTo>
                <a:lnTo>
                  <a:pt x="1674" y="386"/>
                </a:lnTo>
                <a:lnTo>
                  <a:pt x="1675" y="389"/>
                </a:lnTo>
                <a:lnTo>
                  <a:pt x="1675" y="391"/>
                </a:lnTo>
                <a:lnTo>
                  <a:pt x="1675" y="393"/>
                </a:lnTo>
                <a:lnTo>
                  <a:pt x="1676" y="394"/>
                </a:lnTo>
                <a:lnTo>
                  <a:pt x="1676" y="395"/>
                </a:lnTo>
                <a:lnTo>
                  <a:pt x="1676" y="398"/>
                </a:lnTo>
                <a:lnTo>
                  <a:pt x="1677" y="399"/>
                </a:lnTo>
                <a:lnTo>
                  <a:pt x="1677" y="402"/>
                </a:lnTo>
                <a:lnTo>
                  <a:pt x="1677" y="402"/>
                </a:lnTo>
                <a:lnTo>
                  <a:pt x="1679" y="403"/>
                </a:lnTo>
                <a:lnTo>
                  <a:pt x="1679" y="406"/>
                </a:lnTo>
                <a:lnTo>
                  <a:pt x="1680" y="407"/>
                </a:lnTo>
                <a:lnTo>
                  <a:pt x="1680" y="409"/>
                </a:lnTo>
                <a:lnTo>
                  <a:pt x="1680" y="411"/>
                </a:lnTo>
                <a:lnTo>
                  <a:pt x="1681" y="411"/>
                </a:lnTo>
                <a:lnTo>
                  <a:pt x="1681" y="412"/>
                </a:lnTo>
                <a:lnTo>
                  <a:pt x="1681" y="415"/>
                </a:lnTo>
                <a:lnTo>
                  <a:pt x="1682" y="418"/>
                </a:lnTo>
                <a:lnTo>
                  <a:pt x="1682" y="418"/>
                </a:lnTo>
                <a:lnTo>
                  <a:pt x="1683" y="418"/>
                </a:lnTo>
                <a:lnTo>
                  <a:pt x="1683" y="419"/>
                </a:lnTo>
                <a:lnTo>
                  <a:pt x="1683" y="421"/>
                </a:lnTo>
                <a:lnTo>
                  <a:pt x="1684" y="425"/>
                </a:lnTo>
                <a:lnTo>
                  <a:pt x="1684" y="422"/>
                </a:lnTo>
                <a:lnTo>
                  <a:pt x="1684" y="425"/>
                </a:lnTo>
                <a:lnTo>
                  <a:pt x="1685" y="425"/>
                </a:lnTo>
                <a:lnTo>
                  <a:pt x="1685" y="427"/>
                </a:lnTo>
                <a:lnTo>
                  <a:pt x="1685" y="429"/>
                </a:lnTo>
                <a:lnTo>
                  <a:pt x="1686" y="431"/>
                </a:lnTo>
                <a:lnTo>
                  <a:pt x="1686" y="434"/>
                </a:lnTo>
                <a:lnTo>
                  <a:pt x="1688" y="434"/>
                </a:lnTo>
                <a:lnTo>
                  <a:pt x="1688" y="435"/>
                </a:lnTo>
                <a:lnTo>
                  <a:pt x="1688" y="435"/>
                </a:lnTo>
                <a:lnTo>
                  <a:pt x="1689" y="436"/>
                </a:lnTo>
                <a:lnTo>
                  <a:pt x="1689" y="437"/>
                </a:lnTo>
                <a:lnTo>
                  <a:pt x="1689" y="438"/>
                </a:lnTo>
                <a:lnTo>
                  <a:pt x="1690" y="439"/>
                </a:lnTo>
                <a:lnTo>
                  <a:pt x="1690" y="442"/>
                </a:lnTo>
                <a:lnTo>
                  <a:pt x="1690" y="440"/>
                </a:lnTo>
                <a:lnTo>
                  <a:pt x="1691" y="443"/>
                </a:lnTo>
                <a:lnTo>
                  <a:pt x="1691" y="444"/>
                </a:lnTo>
                <a:lnTo>
                  <a:pt x="1692" y="443"/>
                </a:lnTo>
                <a:lnTo>
                  <a:pt x="1692" y="443"/>
                </a:lnTo>
                <a:lnTo>
                  <a:pt x="1692" y="444"/>
                </a:lnTo>
                <a:lnTo>
                  <a:pt x="1693" y="444"/>
                </a:lnTo>
                <a:lnTo>
                  <a:pt x="1693" y="445"/>
                </a:lnTo>
                <a:lnTo>
                  <a:pt x="1693" y="445"/>
                </a:lnTo>
                <a:lnTo>
                  <a:pt x="1694" y="449"/>
                </a:lnTo>
                <a:lnTo>
                  <a:pt x="1694" y="448"/>
                </a:lnTo>
                <a:lnTo>
                  <a:pt x="1694" y="451"/>
                </a:lnTo>
                <a:lnTo>
                  <a:pt x="1695" y="451"/>
                </a:lnTo>
                <a:lnTo>
                  <a:pt x="1695" y="449"/>
                </a:lnTo>
                <a:lnTo>
                  <a:pt x="1696" y="449"/>
                </a:lnTo>
                <a:lnTo>
                  <a:pt x="1696" y="448"/>
                </a:lnTo>
                <a:lnTo>
                  <a:pt x="1696" y="448"/>
                </a:lnTo>
                <a:lnTo>
                  <a:pt x="1698" y="448"/>
                </a:lnTo>
                <a:lnTo>
                  <a:pt x="1698" y="449"/>
                </a:lnTo>
                <a:lnTo>
                  <a:pt x="1698" y="449"/>
                </a:lnTo>
                <a:lnTo>
                  <a:pt x="1699" y="446"/>
                </a:lnTo>
                <a:lnTo>
                  <a:pt x="1699" y="445"/>
                </a:lnTo>
                <a:lnTo>
                  <a:pt x="1699" y="444"/>
                </a:lnTo>
                <a:lnTo>
                  <a:pt x="1700" y="443"/>
                </a:lnTo>
                <a:lnTo>
                  <a:pt x="1700" y="442"/>
                </a:lnTo>
                <a:lnTo>
                  <a:pt x="1701" y="443"/>
                </a:lnTo>
                <a:lnTo>
                  <a:pt x="1701" y="444"/>
                </a:lnTo>
                <a:lnTo>
                  <a:pt x="1701" y="443"/>
                </a:lnTo>
                <a:lnTo>
                  <a:pt x="1702" y="444"/>
                </a:lnTo>
                <a:lnTo>
                  <a:pt x="1702" y="444"/>
                </a:lnTo>
                <a:lnTo>
                  <a:pt x="1702" y="445"/>
                </a:lnTo>
                <a:lnTo>
                  <a:pt x="1703" y="446"/>
                </a:lnTo>
                <a:lnTo>
                  <a:pt x="1703" y="448"/>
                </a:lnTo>
                <a:lnTo>
                  <a:pt x="1703" y="449"/>
                </a:lnTo>
                <a:lnTo>
                  <a:pt x="1704" y="452"/>
                </a:lnTo>
                <a:lnTo>
                  <a:pt x="1704" y="453"/>
                </a:lnTo>
                <a:lnTo>
                  <a:pt x="1705" y="454"/>
                </a:lnTo>
                <a:lnTo>
                  <a:pt x="1705" y="454"/>
                </a:lnTo>
                <a:lnTo>
                  <a:pt x="1705" y="454"/>
                </a:lnTo>
                <a:lnTo>
                  <a:pt x="1707" y="456"/>
                </a:lnTo>
                <a:lnTo>
                  <a:pt x="1707" y="455"/>
                </a:lnTo>
                <a:lnTo>
                  <a:pt x="1707" y="455"/>
                </a:lnTo>
                <a:lnTo>
                  <a:pt x="1708" y="455"/>
                </a:lnTo>
                <a:lnTo>
                  <a:pt x="1708" y="455"/>
                </a:lnTo>
                <a:lnTo>
                  <a:pt x="1708" y="455"/>
                </a:lnTo>
                <a:lnTo>
                  <a:pt x="1709" y="454"/>
                </a:lnTo>
                <a:lnTo>
                  <a:pt x="1709" y="452"/>
                </a:lnTo>
                <a:lnTo>
                  <a:pt x="1710" y="453"/>
                </a:lnTo>
                <a:lnTo>
                  <a:pt x="1710" y="453"/>
                </a:lnTo>
                <a:lnTo>
                  <a:pt x="1710" y="451"/>
                </a:lnTo>
                <a:lnTo>
                  <a:pt x="1711" y="451"/>
                </a:lnTo>
                <a:lnTo>
                  <a:pt x="1711" y="451"/>
                </a:lnTo>
                <a:lnTo>
                  <a:pt x="1711" y="453"/>
                </a:lnTo>
                <a:lnTo>
                  <a:pt x="1712" y="452"/>
                </a:lnTo>
                <a:lnTo>
                  <a:pt x="1712" y="454"/>
                </a:lnTo>
                <a:lnTo>
                  <a:pt x="1712" y="454"/>
                </a:lnTo>
                <a:lnTo>
                  <a:pt x="1713" y="456"/>
                </a:lnTo>
                <a:lnTo>
                  <a:pt x="1713" y="456"/>
                </a:lnTo>
                <a:lnTo>
                  <a:pt x="1714" y="454"/>
                </a:lnTo>
                <a:lnTo>
                  <a:pt x="1714" y="454"/>
                </a:lnTo>
                <a:lnTo>
                  <a:pt x="1714" y="455"/>
                </a:lnTo>
                <a:lnTo>
                  <a:pt x="1716" y="453"/>
                </a:lnTo>
                <a:lnTo>
                  <a:pt x="1716" y="452"/>
                </a:lnTo>
                <a:lnTo>
                  <a:pt x="1716" y="449"/>
                </a:lnTo>
                <a:lnTo>
                  <a:pt x="1717" y="448"/>
                </a:lnTo>
                <a:lnTo>
                  <a:pt x="1717" y="448"/>
                </a:lnTo>
                <a:lnTo>
                  <a:pt x="1717" y="449"/>
                </a:lnTo>
                <a:lnTo>
                  <a:pt x="1718" y="448"/>
                </a:lnTo>
                <a:lnTo>
                  <a:pt x="1718" y="448"/>
                </a:lnTo>
                <a:lnTo>
                  <a:pt x="1719" y="449"/>
                </a:lnTo>
                <a:lnTo>
                  <a:pt x="1719" y="448"/>
                </a:lnTo>
                <a:lnTo>
                  <a:pt x="1719" y="448"/>
                </a:lnTo>
                <a:lnTo>
                  <a:pt x="1720" y="446"/>
                </a:lnTo>
                <a:lnTo>
                  <a:pt x="1720" y="447"/>
                </a:lnTo>
                <a:lnTo>
                  <a:pt x="1720" y="446"/>
                </a:lnTo>
                <a:lnTo>
                  <a:pt x="1721" y="447"/>
                </a:lnTo>
                <a:lnTo>
                  <a:pt x="1721" y="449"/>
                </a:lnTo>
                <a:lnTo>
                  <a:pt x="1721" y="451"/>
                </a:lnTo>
                <a:lnTo>
                  <a:pt x="1722" y="449"/>
                </a:lnTo>
                <a:lnTo>
                  <a:pt x="1722" y="449"/>
                </a:lnTo>
                <a:lnTo>
                  <a:pt x="1723" y="449"/>
                </a:lnTo>
                <a:lnTo>
                  <a:pt x="1723" y="448"/>
                </a:lnTo>
                <a:lnTo>
                  <a:pt x="1723" y="448"/>
                </a:lnTo>
                <a:lnTo>
                  <a:pt x="1725" y="446"/>
                </a:lnTo>
                <a:lnTo>
                  <a:pt x="1725" y="445"/>
                </a:lnTo>
                <a:lnTo>
                  <a:pt x="1725" y="443"/>
                </a:lnTo>
                <a:lnTo>
                  <a:pt x="1726" y="444"/>
                </a:lnTo>
                <a:lnTo>
                  <a:pt x="1726" y="446"/>
                </a:lnTo>
                <a:lnTo>
                  <a:pt x="1727" y="445"/>
                </a:lnTo>
                <a:lnTo>
                  <a:pt x="1727" y="445"/>
                </a:lnTo>
                <a:lnTo>
                  <a:pt x="1727" y="445"/>
                </a:lnTo>
                <a:lnTo>
                  <a:pt x="1728" y="446"/>
                </a:lnTo>
                <a:lnTo>
                  <a:pt x="1728" y="446"/>
                </a:lnTo>
                <a:lnTo>
                  <a:pt x="1728" y="447"/>
                </a:lnTo>
                <a:lnTo>
                  <a:pt x="1729" y="446"/>
                </a:lnTo>
                <a:lnTo>
                  <a:pt x="1729" y="445"/>
                </a:lnTo>
                <a:lnTo>
                  <a:pt x="1729" y="446"/>
                </a:lnTo>
                <a:lnTo>
                  <a:pt x="1730" y="445"/>
                </a:lnTo>
                <a:lnTo>
                  <a:pt x="1730" y="443"/>
                </a:lnTo>
                <a:lnTo>
                  <a:pt x="1731" y="443"/>
                </a:lnTo>
                <a:lnTo>
                  <a:pt x="1731" y="443"/>
                </a:lnTo>
                <a:lnTo>
                  <a:pt x="1731" y="443"/>
                </a:lnTo>
                <a:lnTo>
                  <a:pt x="1732" y="443"/>
                </a:lnTo>
                <a:lnTo>
                  <a:pt x="1732" y="442"/>
                </a:lnTo>
                <a:lnTo>
                  <a:pt x="1732" y="443"/>
                </a:lnTo>
                <a:lnTo>
                  <a:pt x="1734" y="443"/>
                </a:lnTo>
                <a:lnTo>
                  <a:pt x="1734" y="444"/>
                </a:lnTo>
                <a:lnTo>
                  <a:pt x="1734" y="444"/>
                </a:lnTo>
                <a:lnTo>
                  <a:pt x="1735" y="446"/>
                </a:lnTo>
                <a:lnTo>
                  <a:pt x="1735" y="447"/>
                </a:lnTo>
                <a:lnTo>
                  <a:pt x="1736" y="445"/>
                </a:lnTo>
                <a:lnTo>
                  <a:pt x="1736" y="445"/>
                </a:lnTo>
                <a:lnTo>
                  <a:pt x="1736" y="444"/>
                </a:lnTo>
                <a:lnTo>
                  <a:pt x="1737" y="443"/>
                </a:lnTo>
                <a:lnTo>
                  <a:pt x="1737" y="442"/>
                </a:lnTo>
                <a:lnTo>
                  <a:pt x="1737" y="442"/>
                </a:lnTo>
                <a:lnTo>
                  <a:pt x="1738" y="440"/>
                </a:lnTo>
                <a:lnTo>
                  <a:pt x="1738" y="439"/>
                </a:lnTo>
                <a:lnTo>
                  <a:pt x="1738" y="438"/>
                </a:lnTo>
                <a:lnTo>
                  <a:pt x="1739" y="437"/>
                </a:lnTo>
                <a:lnTo>
                  <a:pt x="1739" y="437"/>
                </a:lnTo>
                <a:lnTo>
                  <a:pt x="1740" y="437"/>
                </a:lnTo>
                <a:lnTo>
                  <a:pt x="1740" y="437"/>
                </a:lnTo>
                <a:lnTo>
                  <a:pt x="1740" y="437"/>
                </a:lnTo>
                <a:lnTo>
                  <a:pt x="1741" y="437"/>
                </a:lnTo>
                <a:lnTo>
                  <a:pt x="1741" y="440"/>
                </a:lnTo>
                <a:lnTo>
                  <a:pt x="1741" y="439"/>
                </a:lnTo>
                <a:lnTo>
                  <a:pt x="1743" y="438"/>
                </a:lnTo>
                <a:lnTo>
                  <a:pt x="1743" y="438"/>
                </a:lnTo>
                <a:lnTo>
                  <a:pt x="1743" y="436"/>
                </a:lnTo>
                <a:lnTo>
                  <a:pt x="1744" y="437"/>
                </a:lnTo>
                <a:lnTo>
                  <a:pt x="1744" y="436"/>
                </a:lnTo>
                <a:lnTo>
                  <a:pt x="1745" y="434"/>
                </a:lnTo>
                <a:lnTo>
                  <a:pt x="1745" y="434"/>
                </a:lnTo>
                <a:lnTo>
                  <a:pt x="1745" y="435"/>
                </a:lnTo>
                <a:lnTo>
                  <a:pt x="1746" y="433"/>
                </a:lnTo>
                <a:lnTo>
                  <a:pt x="1746" y="433"/>
                </a:lnTo>
                <a:lnTo>
                  <a:pt x="1746" y="431"/>
                </a:lnTo>
                <a:lnTo>
                  <a:pt x="1747" y="431"/>
                </a:lnTo>
                <a:lnTo>
                  <a:pt x="1747" y="429"/>
                </a:lnTo>
                <a:lnTo>
                  <a:pt x="1747" y="426"/>
                </a:lnTo>
                <a:lnTo>
                  <a:pt x="1748" y="425"/>
                </a:lnTo>
                <a:lnTo>
                  <a:pt x="1748" y="425"/>
                </a:lnTo>
                <a:lnTo>
                  <a:pt x="1749" y="425"/>
                </a:lnTo>
                <a:lnTo>
                  <a:pt x="1749" y="426"/>
                </a:lnTo>
                <a:lnTo>
                  <a:pt x="1749" y="426"/>
                </a:lnTo>
                <a:lnTo>
                  <a:pt x="1750" y="425"/>
                </a:lnTo>
                <a:lnTo>
                  <a:pt x="1750" y="425"/>
                </a:lnTo>
                <a:lnTo>
                  <a:pt x="1750" y="426"/>
                </a:lnTo>
                <a:lnTo>
                  <a:pt x="1752" y="426"/>
                </a:lnTo>
                <a:lnTo>
                  <a:pt x="1752" y="427"/>
                </a:lnTo>
                <a:lnTo>
                  <a:pt x="1752" y="427"/>
                </a:lnTo>
                <a:lnTo>
                  <a:pt x="1753" y="426"/>
                </a:lnTo>
                <a:lnTo>
                  <a:pt x="1753" y="425"/>
                </a:lnTo>
                <a:lnTo>
                  <a:pt x="1754" y="422"/>
                </a:lnTo>
                <a:lnTo>
                  <a:pt x="1754" y="422"/>
                </a:lnTo>
                <a:lnTo>
                  <a:pt x="1754" y="420"/>
                </a:lnTo>
                <a:lnTo>
                  <a:pt x="1755" y="421"/>
                </a:lnTo>
                <a:lnTo>
                  <a:pt x="1755" y="425"/>
                </a:lnTo>
                <a:lnTo>
                  <a:pt x="1755" y="425"/>
                </a:lnTo>
                <a:lnTo>
                  <a:pt x="1756" y="425"/>
                </a:lnTo>
                <a:lnTo>
                  <a:pt x="1756" y="425"/>
                </a:lnTo>
                <a:lnTo>
                  <a:pt x="1756" y="422"/>
                </a:lnTo>
                <a:lnTo>
                  <a:pt x="1757" y="421"/>
                </a:lnTo>
                <a:lnTo>
                  <a:pt x="1757" y="421"/>
                </a:lnTo>
                <a:lnTo>
                  <a:pt x="1758" y="420"/>
                </a:lnTo>
                <a:lnTo>
                  <a:pt x="1758" y="420"/>
                </a:lnTo>
                <a:lnTo>
                  <a:pt x="1758" y="419"/>
                </a:lnTo>
                <a:lnTo>
                  <a:pt x="1759" y="420"/>
                </a:lnTo>
                <a:lnTo>
                  <a:pt x="1759" y="418"/>
                </a:lnTo>
                <a:lnTo>
                  <a:pt x="1759" y="420"/>
                </a:lnTo>
                <a:lnTo>
                  <a:pt x="1761" y="419"/>
                </a:lnTo>
                <a:lnTo>
                  <a:pt x="1761" y="419"/>
                </a:lnTo>
                <a:lnTo>
                  <a:pt x="1761" y="418"/>
                </a:lnTo>
                <a:lnTo>
                  <a:pt x="1762" y="417"/>
                </a:lnTo>
                <a:lnTo>
                  <a:pt x="1762" y="416"/>
                </a:lnTo>
                <a:lnTo>
                  <a:pt x="1763" y="417"/>
                </a:lnTo>
                <a:lnTo>
                  <a:pt x="1763" y="417"/>
                </a:lnTo>
                <a:lnTo>
                  <a:pt x="1763" y="418"/>
                </a:lnTo>
                <a:lnTo>
                  <a:pt x="1764" y="419"/>
                </a:lnTo>
                <a:lnTo>
                  <a:pt x="1764" y="418"/>
                </a:lnTo>
                <a:lnTo>
                  <a:pt x="1764" y="419"/>
                </a:lnTo>
                <a:lnTo>
                  <a:pt x="1765" y="419"/>
                </a:lnTo>
                <a:lnTo>
                  <a:pt x="1765" y="420"/>
                </a:lnTo>
                <a:lnTo>
                  <a:pt x="1765" y="420"/>
                </a:lnTo>
                <a:lnTo>
                  <a:pt x="1766" y="419"/>
                </a:lnTo>
                <a:lnTo>
                  <a:pt x="1766" y="418"/>
                </a:lnTo>
                <a:lnTo>
                  <a:pt x="1767" y="417"/>
                </a:lnTo>
                <a:lnTo>
                  <a:pt x="1767" y="416"/>
                </a:lnTo>
                <a:lnTo>
                  <a:pt x="1767" y="415"/>
                </a:lnTo>
                <a:lnTo>
                  <a:pt x="1768" y="415"/>
                </a:lnTo>
                <a:lnTo>
                  <a:pt x="1768" y="415"/>
                </a:lnTo>
                <a:lnTo>
                  <a:pt x="1768" y="413"/>
                </a:lnTo>
                <a:lnTo>
                  <a:pt x="1770" y="413"/>
                </a:lnTo>
                <a:lnTo>
                  <a:pt x="1770" y="415"/>
                </a:lnTo>
                <a:lnTo>
                  <a:pt x="1771" y="415"/>
                </a:lnTo>
                <a:lnTo>
                  <a:pt x="1771" y="415"/>
                </a:lnTo>
                <a:lnTo>
                  <a:pt x="1771" y="413"/>
                </a:lnTo>
                <a:lnTo>
                  <a:pt x="1772" y="415"/>
                </a:lnTo>
                <a:lnTo>
                  <a:pt x="1772" y="416"/>
                </a:lnTo>
                <a:lnTo>
                  <a:pt x="1772" y="416"/>
                </a:lnTo>
                <a:lnTo>
                  <a:pt x="1773" y="418"/>
                </a:lnTo>
                <a:lnTo>
                  <a:pt x="1773" y="418"/>
                </a:lnTo>
                <a:lnTo>
                  <a:pt x="1773" y="418"/>
                </a:lnTo>
                <a:lnTo>
                  <a:pt x="1774" y="418"/>
                </a:lnTo>
                <a:lnTo>
                  <a:pt x="1774" y="417"/>
                </a:lnTo>
                <a:lnTo>
                  <a:pt x="1775" y="417"/>
                </a:lnTo>
                <a:lnTo>
                  <a:pt x="1775" y="417"/>
                </a:lnTo>
                <a:lnTo>
                  <a:pt x="1775" y="416"/>
                </a:lnTo>
                <a:lnTo>
                  <a:pt x="1776" y="417"/>
                </a:lnTo>
                <a:lnTo>
                  <a:pt x="1776" y="417"/>
                </a:lnTo>
                <a:lnTo>
                  <a:pt x="1776" y="415"/>
                </a:lnTo>
                <a:lnTo>
                  <a:pt x="1777" y="413"/>
                </a:lnTo>
                <a:lnTo>
                  <a:pt x="1777" y="415"/>
                </a:lnTo>
                <a:lnTo>
                  <a:pt x="1777" y="413"/>
                </a:lnTo>
                <a:lnTo>
                  <a:pt x="1779" y="413"/>
                </a:lnTo>
                <a:lnTo>
                  <a:pt x="1779" y="411"/>
                </a:lnTo>
                <a:lnTo>
                  <a:pt x="1780" y="410"/>
                </a:lnTo>
                <a:lnTo>
                  <a:pt x="1780" y="408"/>
                </a:lnTo>
                <a:lnTo>
                  <a:pt x="1780" y="407"/>
                </a:lnTo>
                <a:lnTo>
                  <a:pt x="1781" y="406"/>
                </a:lnTo>
                <a:lnTo>
                  <a:pt x="1781" y="404"/>
                </a:lnTo>
                <a:lnTo>
                  <a:pt x="1781" y="404"/>
                </a:lnTo>
                <a:lnTo>
                  <a:pt x="1782" y="403"/>
                </a:lnTo>
                <a:lnTo>
                  <a:pt x="1782" y="403"/>
                </a:lnTo>
                <a:lnTo>
                  <a:pt x="1782" y="403"/>
                </a:lnTo>
                <a:lnTo>
                  <a:pt x="1783" y="401"/>
                </a:lnTo>
                <a:lnTo>
                  <a:pt x="1783" y="401"/>
                </a:lnTo>
                <a:lnTo>
                  <a:pt x="1784" y="401"/>
                </a:lnTo>
                <a:lnTo>
                  <a:pt x="1784" y="401"/>
                </a:lnTo>
                <a:lnTo>
                  <a:pt x="1784" y="402"/>
                </a:lnTo>
                <a:lnTo>
                  <a:pt x="1785" y="403"/>
                </a:lnTo>
                <a:lnTo>
                  <a:pt x="1785" y="406"/>
                </a:lnTo>
                <a:lnTo>
                  <a:pt x="1785" y="407"/>
                </a:lnTo>
                <a:lnTo>
                  <a:pt x="1786" y="406"/>
                </a:lnTo>
                <a:lnTo>
                  <a:pt x="1786" y="406"/>
                </a:lnTo>
                <a:lnTo>
                  <a:pt x="1786" y="404"/>
                </a:lnTo>
                <a:lnTo>
                  <a:pt x="1788" y="408"/>
                </a:lnTo>
                <a:lnTo>
                  <a:pt x="1788" y="409"/>
                </a:lnTo>
                <a:lnTo>
                  <a:pt x="1789" y="406"/>
                </a:lnTo>
                <a:lnTo>
                  <a:pt x="1789" y="406"/>
                </a:lnTo>
                <a:lnTo>
                  <a:pt x="1789" y="406"/>
                </a:lnTo>
                <a:lnTo>
                  <a:pt x="1790" y="404"/>
                </a:lnTo>
                <a:lnTo>
                  <a:pt x="1790" y="403"/>
                </a:lnTo>
                <a:lnTo>
                  <a:pt x="1790" y="404"/>
                </a:lnTo>
                <a:lnTo>
                  <a:pt x="1791" y="402"/>
                </a:lnTo>
                <a:lnTo>
                  <a:pt x="1791" y="402"/>
                </a:lnTo>
                <a:lnTo>
                  <a:pt x="1791" y="402"/>
                </a:lnTo>
                <a:lnTo>
                  <a:pt x="1792" y="399"/>
                </a:lnTo>
                <a:lnTo>
                  <a:pt x="1792" y="399"/>
                </a:lnTo>
                <a:lnTo>
                  <a:pt x="1793" y="395"/>
                </a:lnTo>
                <a:lnTo>
                  <a:pt x="1793" y="398"/>
                </a:lnTo>
                <a:lnTo>
                  <a:pt x="1793" y="399"/>
                </a:lnTo>
                <a:lnTo>
                  <a:pt x="1794" y="398"/>
                </a:lnTo>
                <a:lnTo>
                  <a:pt x="1794" y="399"/>
                </a:lnTo>
                <a:lnTo>
                  <a:pt x="1794" y="399"/>
                </a:lnTo>
                <a:lnTo>
                  <a:pt x="1795" y="400"/>
                </a:lnTo>
                <a:lnTo>
                  <a:pt x="1795" y="402"/>
                </a:lnTo>
                <a:lnTo>
                  <a:pt x="1795" y="401"/>
                </a:lnTo>
                <a:lnTo>
                  <a:pt x="1797" y="404"/>
                </a:lnTo>
                <a:lnTo>
                  <a:pt x="1797" y="406"/>
                </a:lnTo>
                <a:lnTo>
                  <a:pt x="1798" y="406"/>
                </a:lnTo>
                <a:lnTo>
                  <a:pt x="1798" y="403"/>
                </a:lnTo>
                <a:lnTo>
                  <a:pt x="1798" y="403"/>
                </a:lnTo>
                <a:lnTo>
                  <a:pt x="1799" y="401"/>
                </a:lnTo>
                <a:lnTo>
                  <a:pt x="1799" y="399"/>
                </a:lnTo>
                <a:lnTo>
                  <a:pt x="1799" y="399"/>
                </a:lnTo>
                <a:lnTo>
                  <a:pt x="1800" y="399"/>
                </a:lnTo>
                <a:lnTo>
                  <a:pt x="1800" y="398"/>
                </a:lnTo>
                <a:lnTo>
                  <a:pt x="1800" y="398"/>
                </a:lnTo>
                <a:lnTo>
                  <a:pt x="1801" y="395"/>
                </a:lnTo>
                <a:lnTo>
                  <a:pt x="1801" y="394"/>
                </a:lnTo>
                <a:lnTo>
                  <a:pt x="1802" y="393"/>
                </a:lnTo>
                <a:lnTo>
                  <a:pt x="1802" y="393"/>
                </a:lnTo>
                <a:lnTo>
                  <a:pt x="1802" y="394"/>
                </a:lnTo>
                <a:lnTo>
                  <a:pt x="1803" y="393"/>
                </a:lnTo>
                <a:lnTo>
                  <a:pt x="1803" y="394"/>
                </a:lnTo>
                <a:lnTo>
                  <a:pt x="1803" y="395"/>
                </a:lnTo>
                <a:lnTo>
                  <a:pt x="1804" y="394"/>
                </a:lnTo>
                <a:lnTo>
                  <a:pt x="1804" y="394"/>
                </a:lnTo>
                <a:lnTo>
                  <a:pt x="1804" y="397"/>
                </a:lnTo>
                <a:lnTo>
                  <a:pt x="1806" y="399"/>
                </a:lnTo>
                <a:lnTo>
                  <a:pt x="1806" y="398"/>
                </a:lnTo>
                <a:lnTo>
                  <a:pt x="1807" y="398"/>
                </a:lnTo>
                <a:lnTo>
                  <a:pt x="1807" y="398"/>
                </a:lnTo>
                <a:lnTo>
                  <a:pt x="1807" y="397"/>
                </a:lnTo>
                <a:lnTo>
                  <a:pt x="1808" y="394"/>
                </a:lnTo>
                <a:lnTo>
                  <a:pt x="1808" y="393"/>
                </a:lnTo>
                <a:lnTo>
                  <a:pt x="1808" y="393"/>
                </a:lnTo>
                <a:lnTo>
                  <a:pt x="1809" y="394"/>
                </a:lnTo>
                <a:lnTo>
                  <a:pt x="1809" y="395"/>
                </a:lnTo>
                <a:lnTo>
                  <a:pt x="1809" y="397"/>
                </a:lnTo>
                <a:lnTo>
                  <a:pt x="1810" y="397"/>
                </a:lnTo>
                <a:lnTo>
                  <a:pt x="1810" y="394"/>
                </a:lnTo>
                <a:lnTo>
                  <a:pt x="1811" y="394"/>
                </a:lnTo>
                <a:lnTo>
                  <a:pt x="1811" y="394"/>
                </a:lnTo>
                <a:lnTo>
                  <a:pt x="1811" y="392"/>
                </a:lnTo>
                <a:lnTo>
                  <a:pt x="1812" y="390"/>
                </a:lnTo>
                <a:lnTo>
                  <a:pt x="1812" y="388"/>
                </a:lnTo>
                <a:lnTo>
                  <a:pt x="1812" y="385"/>
                </a:lnTo>
                <a:lnTo>
                  <a:pt x="1813" y="385"/>
                </a:lnTo>
                <a:lnTo>
                  <a:pt x="1813" y="385"/>
                </a:lnTo>
                <a:lnTo>
                  <a:pt x="1815" y="383"/>
                </a:lnTo>
                <a:lnTo>
                  <a:pt x="1815" y="385"/>
                </a:lnTo>
                <a:lnTo>
                  <a:pt x="1815" y="386"/>
                </a:lnTo>
                <a:lnTo>
                  <a:pt x="1816" y="388"/>
                </a:lnTo>
                <a:lnTo>
                  <a:pt x="1816" y="389"/>
                </a:lnTo>
                <a:lnTo>
                  <a:pt x="1816" y="389"/>
                </a:lnTo>
                <a:lnTo>
                  <a:pt x="1817" y="388"/>
                </a:lnTo>
                <a:lnTo>
                  <a:pt x="1817" y="388"/>
                </a:lnTo>
                <a:lnTo>
                  <a:pt x="1817" y="389"/>
                </a:lnTo>
                <a:lnTo>
                  <a:pt x="1818" y="389"/>
                </a:lnTo>
                <a:lnTo>
                  <a:pt x="1818" y="390"/>
                </a:lnTo>
                <a:lnTo>
                  <a:pt x="1819" y="390"/>
                </a:lnTo>
                <a:lnTo>
                  <a:pt x="1819" y="389"/>
                </a:lnTo>
                <a:lnTo>
                  <a:pt x="1819" y="388"/>
                </a:lnTo>
                <a:lnTo>
                  <a:pt x="1820" y="385"/>
                </a:lnTo>
                <a:lnTo>
                  <a:pt x="1820" y="386"/>
                </a:lnTo>
                <a:lnTo>
                  <a:pt x="1820" y="385"/>
                </a:lnTo>
                <a:lnTo>
                  <a:pt x="1821" y="386"/>
                </a:lnTo>
                <a:lnTo>
                  <a:pt x="1821" y="385"/>
                </a:lnTo>
                <a:lnTo>
                  <a:pt x="1821" y="386"/>
                </a:lnTo>
                <a:lnTo>
                  <a:pt x="1822" y="386"/>
                </a:lnTo>
                <a:lnTo>
                  <a:pt x="1822" y="388"/>
                </a:lnTo>
                <a:lnTo>
                  <a:pt x="1824" y="388"/>
                </a:lnTo>
                <a:lnTo>
                  <a:pt x="1824" y="390"/>
                </a:lnTo>
                <a:lnTo>
                  <a:pt x="1824" y="389"/>
                </a:lnTo>
                <a:lnTo>
                  <a:pt x="1825" y="390"/>
                </a:lnTo>
                <a:lnTo>
                  <a:pt x="1825" y="391"/>
                </a:lnTo>
                <a:lnTo>
                  <a:pt x="1825" y="390"/>
                </a:lnTo>
                <a:lnTo>
                  <a:pt x="1826" y="390"/>
                </a:lnTo>
                <a:lnTo>
                  <a:pt x="1826" y="389"/>
                </a:lnTo>
                <a:lnTo>
                  <a:pt x="1826" y="388"/>
                </a:lnTo>
                <a:lnTo>
                  <a:pt x="1827" y="385"/>
                </a:lnTo>
                <a:lnTo>
                  <a:pt x="1827" y="385"/>
                </a:lnTo>
                <a:lnTo>
                  <a:pt x="1828" y="383"/>
                </a:lnTo>
                <a:lnTo>
                  <a:pt x="1828" y="382"/>
                </a:lnTo>
                <a:lnTo>
                  <a:pt x="1828" y="380"/>
                </a:lnTo>
                <a:lnTo>
                  <a:pt x="1829" y="379"/>
                </a:lnTo>
                <a:lnTo>
                  <a:pt x="1829" y="379"/>
                </a:lnTo>
                <a:lnTo>
                  <a:pt x="1829" y="380"/>
                </a:lnTo>
                <a:lnTo>
                  <a:pt x="1830" y="379"/>
                </a:lnTo>
                <a:lnTo>
                  <a:pt x="1830" y="379"/>
                </a:lnTo>
                <a:lnTo>
                  <a:pt x="1830" y="380"/>
                </a:lnTo>
                <a:lnTo>
                  <a:pt x="1831" y="380"/>
                </a:lnTo>
                <a:lnTo>
                  <a:pt x="1831" y="382"/>
                </a:lnTo>
                <a:lnTo>
                  <a:pt x="1833" y="382"/>
                </a:lnTo>
                <a:lnTo>
                  <a:pt x="1833" y="382"/>
                </a:lnTo>
                <a:lnTo>
                  <a:pt x="1833" y="383"/>
                </a:lnTo>
                <a:lnTo>
                  <a:pt x="1834" y="382"/>
                </a:lnTo>
                <a:lnTo>
                  <a:pt x="1834" y="383"/>
                </a:lnTo>
                <a:lnTo>
                  <a:pt x="1834" y="384"/>
                </a:lnTo>
                <a:lnTo>
                  <a:pt x="1835" y="382"/>
                </a:lnTo>
                <a:lnTo>
                  <a:pt x="1835" y="381"/>
                </a:lnTo>
                <a:lnTo>
                  <a:pt x="1835" y="377"/>
                </a:lnTo>
                <a:lnTo>
                  <a:pt x="1836" y="375"/>
                </a:lnTo>
                <a:lnTo>
                  <a:pt x="1836" y="376"/>
                </a:lnTo>
                <a:lnTo>
                  <a:pt x="1837" y="377"/>
                </a:lnTo>
                <a:lnTo>
                  <a:pt x="1837" y="377"/>
                </a:lnTo>
                <a:lnTo>
                  <a:pt x="1837" y="377"/>
                </a:lnTo>
                <a:lnTo>
                  <a:pt x="1838" y="377"/>
                </a:lnTo>
                <a:lnTo>
                  <a:pt x="1838" y="377"/>
                </a:lnTo>
                <a:lnTo>
                  <a:pt x="1838" y="376"/>
                </a:lnTo>
                <a:lnTo>
                  <a:pt x="1839" y="377"/>
                </a:lnTo>
                <a:lnTo>
                  <a:pt x="1839" y="375"/>
                </a:lnTo>
                <a:lnTo>
                  <a:pt x="1839" y="379"/>
                </a:lnTo>
                <a:lnTo>
                  <a:pt x="1840" y="380"/>
                </a:lnTo>
                <a:lnTo>
                  <a:pt x="1840" y="381"/>
                </a:lnTo>
                <a:lnTo>
                  <a:pt x="1842" y="380"/>
                </a:lnTo>
                <a:lnTo>
                  <a:pt x="1842" y="380"/>
                </a:lnTo>
                <a:lnTo>
                  <a:pt x="1842" y="377"/>
                </a:lnTo>
                <a:lnTo>
                  <a:pt x="1843" y="376"/>
                </a:lnTo>
                <a:lnTo>
                  <a:pt x="1843" y="375"/>
                </a:lnTo>
                <a:lnTo>
                  <a:pt x="1843" y="375"/>
                </a:lnTo>
                <a:lnTo>
                  <a:pt x="1844" y="375"/>
                </a:lnTo>
                <a:lnTo>
                  <a:pt x="1844" y="374"/>
                </a:lnTo>
                <a:lnTo>
                  <a:pt x="1844" y="372"/>
                </a:lnTo>
                <a:lnTo>
                  <a:pt x="1845" y="370"/>
                </a:lnTo>
                <a:lnTo>
                  <a:pt x="1845" y="371"/>
                </a:lnTo>
                <a:lnTo>
                  <a:pt x="1846" y="367"/>
                </a:lnTo>
                <a:lnTo>
                  <a:pt x="1846" y="366"/>
                </a:lnTo>
                <a:lnTo>
                  <a:pt x="1846" y="366"/>
                </a:lnTo>
                <a:lnTo>
                  <a:pt x="1847" y="366"/>
                </a:lnTo>
                <a:lnTo>
                  <a:pt x="1847" y="367"/>
                </a:lnTo>
                <a:lnTo>
                  <a:pt x="1847" y="371"/>
                </a:lnTo>
                <a:lnTo>
                  <a:pt x="1848" y="370"/>
                </a:lnTo>
                <a:lnTo>
                  <a:pt x="1848" y="369"/>
                </a:lnTo>
                <a:lnTo>
                  <a:pt x="1848" y="370"/>
                </a:lnTo>
                <a:lnTo>
                  <a:pt x="1849" y="369"/>
                </a:lnTo>
                <a:lnTo>
                  <a:pt x="1849" y="370"/>
                </a:lnTo>
                <a:lnTo>
                  <a:pt x="1851" y="370"/>
                </a:lnTo>
                <a:lnTo>
                  <a:pt x="1851" y="369"/>
                </a:lnTo>
                <a:lnTo>
                  <a:pt x="1851" y="367"/>
                </a:lnTo>
                <a:lnTo>
                  <a:pt x="1852" y="366"/>
                </a:lnTo>
                <a:lnTo>
                  <a:pt x="1852" y="367"/>
                </a:lnTo>
                <a:lnTo>
                  <a:pt x="1852" y="367"/>
                </a:lnTo>
                <a:lnTo>
                  <a:pt x="1853" y="365"/>
                </a:lnTo>
                <a:lnTo>
                  <a:pt x="1853" y="365"/>
                </a:lnTo>
                <a:lnTo>
                  <a:pt x="1853" y="365"/>
                </a:lnTo>
                <a:lnTo>
                  <a:pt x="1854" y="367"/>
                </a:lnTo>
                <a:lnTo>
                  <a:pt x="1854" y="367"/>
                </a:lnTo>
                <a:lnTo>
                  <a:pt x="1855" y="370"/>
                </a:lnTo>
                <a:lnTo>
                  <a:pt x="1855" y="366"/>
                </a:lnTo>
                <a:lnTo>
                  <a:pt x="1855" y="366"/>
                </a:lnTo>
                <a:lnTo>
                  <a:pt x="1856" y="366"/>
                </a:lnTo>
                <a:lnTo>
                  <a:pt x="1856" y="369"/>
                </a:lnTo>
                <a:lnTo>
                  <a:pt x="1856" y="370"/>
                </a:lnTo>
                <a:lnTo>
                  <a:pt x="1857" y="372"/>
                </a:lnTo>
                <a:lnTo>
                  <a:pt x="1857" y="371"/>
                </a:lnTo>
                <a:lnTo>
                  <a:pt x="1858" y="372"/>
                </a:lnTo>
                <a:lnTo>
                  <a:pt x="1858" y="371"/>
                </a:lnTo>
                <a:lnTo>
                  <a:pt x="1858" y="371"/>
                </a:lnTo>
                <a:lnTo>
                  <a:pt x="1860" y="371"/>
                </a:lnTo>
                <a:lnTo>
                  <a:pt x="1860" y="372"/>
                </a:lnTo>
                <a:lnTo>
                  <a:pt x="1860" y="370"/>
                </a:lnTo>
                <a:lnTo>
                  <a:pt x="1861" y="371"/>
                </a:lnTo>
                <a:lnTo>
                  <a:pt x="1861" y="369"/>
                </a:lnTo>
                <a:lnTo>
                  <a:pt x="1861" y="370"/>
                </a:lnTo>
                <a:lnTo>
                  <a:pt x="1862" y="369"/>
                </a:lnTo>
                <a:lnTo>
                  <a:pt x="1862" y="366"/>
                </a:lnTo>
                <a:lnTo>
                  <a:pt x="1863" y="364"/>
                </a:lnTo>
                <a:lnTo>
                  <a:pt x="1863" y="363"/>
                </a:lnTo>
                <a:lnTo>
                  <a:pt x="1863" y="363"/>
                </a:lnTo>
                <a:lnTo>
                  <a:pt x="1864" y="362"/>
                </a:lnTo>
                <a:lnTo>
                  <a:pt x="1864" y="362"/>
                </a:lnTo>
                <a:lnTo>
                  <a:pt x="1864" y="362"/>
                </a:lnTo>
                <a:lnTo>
                  <a:pt x="1865" y="362"/>
                </a:lnTo>
                <a:lnTo>
                  <a:pt x="1865" y="363"/>
                </a:lnTo>
                <a:lnTo>
                  <a:pt x="1865" y="362"/>
                </a:lnTo>
                <a:lnTo>
                  <a:pt x="1866" y="365"/>
                </a:lnTo>
                <a:lnTo>
                  <a:pt x="1866" y="365"/>
                </a:lnTo>
                <a:lnTo>
                  <a:pt x="1867" y="365"/>
                </a:lnTo>
                <a:lnTo>
                  <a:pt x="1867" y="366"/>
                </a:lnTo>
                <a:lnTo>
                  <a:pt x="1867" y="364"/>
                </a:lnTo>
                <a:lnTo>
                  <a:pt x="1869" y="365"/>
                </a:lnTo>
                <a:lnTo>
                  <a:pt x="1869" y="363"/>
                </a:lnTo>
                <a:lnTo>
                  <a:pt x="1869" y="364"/>
                </a:lnTo>
                <a:lnTo>
                  <a:pt x="1870" y="364"/>
                </a:lnTo>
                <a:lnTo>
                  <a:pt x="1870" y="365"/>
                </a:lnTo>
                <a:lnTo>
                  <a:pt x="1870" y="366"/>
                </a:lnTo>
                <a:lnTo>
                  <a:pt x="1871" y="366"/>
                </a:lnTo>
                <a:lnTo>
                  <a:pt x="1871" y="364"/>
                </a:lnTo>
                <a:lnTo>
                  <a:pt x="1872" y="364"/>
                </a:lnTo>
                <a:lnTo>
                  <a:pt x="1872" y="364"/>
                </a:lnTo>
                <a:lnTo>
                  <a:pt x="1872" y="363"/>
                </a:lnTo>
                <a:lnTo>
                  <a:pt x="1873" y="362"/>
                </a:lnTo>
                <a:lnTo>
                  <a:pt x="1873" y="361"/>
                </a:lnTo>
                <a:lnTo>
                  <a:pt x="1873" y="360"/>
                </a:lnTo>
                <a:lnTo>
                  <a:pt x="1874" y="362"/>
                </a:lnTo>
                <a:lnTo>
                  <a:pt x="1874" y="360"/>
                </a:lnTo>
                <a:lnTo>
                  <a:pt x="1874" y="357"/>
                </a:lnTo>
                <a:lnTo>
                  <a:pt x="1875" y="360"/>
                </a:lnTo>
                <a:lnTo>
                  <a:pt x="1875" y="360"/>
                </a:lnTo>
                <a:lnTo>
                  <a:pt x="1876" y="362"/>
                </a:lnTo>
                <a:lnTo>
                  <a:pt x="1876" y="363"/>
                </a:lnTo>
                <a:lnTo>
                  <a:pt x="1876" y="364"/>
                </a:lnTo>
                <a:lnTo>
                  <a:pt x="1878" y="365"/>
                </a:lnTo>
                <a:lnTo>
                  <a:pt x="1878" y="363"/>
                </a:lnTo>
                <a:lnTo>
                  <a:pt x="1878" y="363"/>
                </a:lnTo>
                <a:lnTo>
                  <a:pt x="1879" y="363"/>
                </a:lnTo>
                <a:lnTo>
                  <a:pt x="1879" y="365"/>
                </a:lnTo>
                <a:lnTo>
                  <a:pt x="1879" y="365"/>
                </a:lnTo>
                <a:lnTo>
                  <a:pt x="1880" y="363"/>
                </a:lnTo>
                <a:lnTo>
                  <a:pt x="1880" y="363"/>
                </a:lnTo>
                <a:lnTo>
                  <a:pt x="1881" y="363"/>
                </a:lnTo>
                <a:lnTo>
                  <a:pt x="1881" y="363"/>
                </a:lnTo>
                <a:lnTo>
                  <a:pt x="1881" y="362"/>
                </a:lnTo>
                <a:lnTo>
                  <a:pt x="1882" y="363"/>
                </a:lnTo>
                <a:lnTo>
                  <a:pt x="1882" y="361"/>
                </a:lnTo>
                <a:lnTo>
                  <a:pt x="1882" y="362"/>
                </a:lnTo>
                <a:lnTo>
                  <a:pt x="1883" y="360"/>
                </a:lnTo>
                <a:lnTo>
                  <a:pt x="1883" y="360"/>
                </a:lnTo>
                <a:lnTo>
                  <a:pt x="1883" y="360"/>
                </a:lnTo>
                <a:lnTo>
                  <a:pt x="1884" y="358"/>
                </a:lnTo>
                <a:lnTo>
                  <a:pt x="1884" y="360"/>
                </a:lnTo>
                <a:lnTo>
                  <a:pt x="1885" y="363"/>
                </a:lnTo>
                <a:lnTo>
                  <a:pt x="1885" y="362"/>
                </a:lnTo>
                <a:lnTo>
                  <a:pt x="1885" y="362"/>
                </a:lnTo>
                <a:lnTo>
                  <a:pt x="1887" y="362"/>
                </a:lnTo>
                <a:lnTo>
                  <a:pt x="1887" y="361"/>
                </a:lnTo>
                <a:lnTo>
                  <a:pt x="1887" y="364"/>
                </a:lnTo>
                <a:lnTo>
                  <a:pt x="1888" y="362"/>
                </a:lnTo>
                <a:lnTo>
                  <a:pt x="1888" y="364"/>
                </a:lnTo>
                <a:lnTo>
                  <a:pt x="1888" y="363"/>
                </a:lnTo>
                <a:lnTo>
                  <a:pt x="1889" y="362"/>
                </a:lnTo>
                <a:lnTo>
                  <a:pt x="1889" y="361"/>
                </a:lnTo>
                <a:lnTo>
                  <a:pt x="1890" y="361"/>
                </a:lnTo>
                <a:lnTo>
                  <a:pt x="1890" y="362"/>
                </a:lnTo>
                <a:lnTo>
                  <a:pt x="1890" y="362"/>
                </a:lnTo>
                <a:lnTo>
                  <a:pt x="1891" y="360"/>
                </a:lnTo>
                <a:lnTo>
                  <a:pt x="1891" y="360"/>
                </a:lnTo>
                <a:lnTo>
                  <a:pt x="1891" y="357"/>
                </a:lnTo>
                <a:lnTo>
                  <a:pt x="1892" y="361"/>
                </a:lnTo>
                <a:lnTo>
                  <a:pt x="1892" y="357"/>
                </a:lnTo>
                <a:lnTo>
                  <a:pt x="1892" y="357"/>
                </a:lnTo>
                <a:lnTo>
                  <a:pt x="1893" y="357"/>
                </a:lnTo>
                <a:lnTo>
                  <a:pt x="1893" y="357"/>
                </a:lnTo>
                <a:lnTo>
                  <a:pt x="1894" y="357"/>
                </a:lnTo>
                <a:lnTo>
                  <a:pt x="1894" y="357"/>
                </a:lnTo>
                <a:lnTo>
                  <a:pt x="1894" y="358"/>
                </a:lnTo>
                <a:lnTo>
                  <a:pt x="1896" y="358"/>
                </a:lnTo>
                <a:lnTo>
                  <a:pt x="1896" y="358"/>
                </a:lnTo>
                <a:lnTo>
                  <a:pt x="1896" y="357"/>
                </a:lnTo>
                <a:lnTo>
                  <a:pt x="1897" y="357"/>
                </a:lnTo>
                <a:lnTo>
                  <a:pt x="1897" y="357"/>
                </a:lnTo>
                <a:lnTo>
                  <a:pt x="1897" y="357"/>
                </a:lnTo>
                <a:lnTo>
                  <a:pt x="1898" y="358"/>
                </a:lnTo>
                <a:lnTo>
                  <a:pt x="1898" y="358"/>
                </a:lnTo>
                <a:lnTo>
                  <a:pt x="1899" y="356"/>
                </a:lnTo>
                <a:lnTo>
                  <a:pt x="1899" y="357"/>
                </a:lnTo>
                <a:lnTo>
                  <a:pt x="1899" y="357"/>
                </a:lnTo>
                <a:lnTo>
                  <a:pt x="1900" y="357"/>
                </a:lnTo>
                <a:lnTo>
                  <a:pt x="1900" y="356"/>
                </a:lnTo>
                <a:lnTo>
                  <a:pt x="1900" y="355"/>
                </a:lnTo>
                <a:lnTo>
                  <a:pt x="1901" y="356"/>
                </a:lnTo>
                <a:lnTo>
                  <a:pt x="1901" y="356"/>
                </a:lnTo>
                <a:lnTo>
                  <a:pt x="1902" y="355"/>
                </a:lnTo>
                <a:lnTo>
                  <a:pt x="1902" y="355"/>
                </a:lnTo>
                <a:lnTo>
                  <a:pt x="1902" y="355"/>
                </a:lnTo>
                <a:lnTo>
                  <a:pt x="1903" y="355"/>
                </a:lnTo>
                <a:lnTo>
                  <a:pt x="1903" y="356"/>
                </a:lnTo>
                <a:lnTo>
                  <a:pt x="1903" y="358"/>
                </a:lnTo>
                <a:lnTo>
                  <a:pt x="1905" y="357"/>
                </a:lnTo>
                <a:lnTo>
                  <a:pt x="1905" y="355"/>
                </a:lnTo>
                <a:lnTo>
                  <a:pt x="1905" y="354"/>
                </a:lnTo>
                <a:lnTo>
                  <a:pt x="1906" y="355"/>
                </a:lnTo>
                <a:lnTo>
                  <a:pt x="1906" y="353"/>
                </a:lnTo>
                <a:lnTo>
                  <a:pt x="1907" y="355"/>
                </a:lnTo>
                <a:lnTo>
                  <a:pt x="1907" y="354"/>
                </a:lnTo>
                <a:lnTo>
                  <a:pt x="1907" y="354"/>
                </a:lnTo>
                <a:lnTo>
                  <a:pt x="1908" y="354"/>
                </a:lnTo>
                <a:lnTo>
                  <a:pt x="1908" y="352"/>
                </a:lnTo>
                <a:lnTo>
                  <a:pt x="1908" y="352"/>
                </a:lnTo>
                <a:lnTo>
                  <a:pt x="1909" y="354"/>
                </a:lnTo>
                <a:lnTo>
                  <a:pt x="1909" y="354"/>
                </a:lnTo>
                <a:lnTo>
                  <a:pt x="1909" y="352"/>
                </a:lnTo>
                <a:lnTo>
                  <a:pt x="1910" y="351"/>
                </a:lnTo>
                <a:lnTo>
                  <a:pt x="1910" y="347"/>
                </a:lnTo>
                <a:lnTo>
                  <a:pt x="1911" y="346"/>
                </a:lnTo>
                <a:lnTo>
                  <a:pt x="1911" y="345"/>
                </a:lnTo>
                <a:lnTo>
                  <a:pt x="1911" y="344"/>
                </a:lnTo>
                <a:lnTo>
                  <a:pt x="1912" y="345"/>
                </a:lnTo>
                <a:lnTo>
                  <a:pt x="1912" y="344"/>
                </a:lnTo>
                <a:lnTo>
                  <a:pt x="1912" y="344"/>
                </a:lnTo>
                <a:lnTo>
                  <a:pt x="1914" y="345"/>
                </a:lnTo>
                <a:lnTo>
                  <a:pt x="1914" y="344"/>
                </a:lnTo>
                <a:lnTo>
                  <a:pt x="1914" y="344"/>
                </a:lnTo>
                <a:lnTo>
                  <a:pt x="1915" y="346"/>
                </a:lnTo>
                <a:lnTo>
                  <a:pt x="1915" y="347"/>
                </a:lnTo>
                <a:lnTo>
                  <a:pt x="1916" y="348"/>
                </a:lnTo>
                <a:lnTo>
                  <a:pt x="1916" y="349"/>
                </a:lnTo>
                <a:lnTo>
                  <a:pt x="1916" y="347"/>
                </a:lnTo>
                <a:lnTo>
                  <a:pt x="1917" y="346"/>
                </a:lnTo>
                <a:lnTo>
                  <a:pt x="1917" y="347"/>
                </a:lnTo>
                <a:lnTo>
                  <a:pt x="1917" y="346"/>
                </a:lnTo>
                <a:lnTo>
                  <a:pt x="1918" y="346"/>
                </a:lnTo>
                <a:lnTo>
                  <a:pt x="1918" y="347"/>
                </a:lnTo>
                <a:lnTo>
                  <a:pt x="1918" y="348"/>
                </a:lnTo>
                <a:lnTo>
                  <a:pt x="1919" y="348"/>
                </a:lnTo>
                <a:lnTo>
                  <a:pt x="1919" y="348"/>
                </a:lnTo>
                <a:lnTo>
                  <a:pt x="1920" y="349"/>
                </a:lnTo>
                <a:lnTo>
                  <a:pt x="1920" y="348"/>
                </a:lnTo>
                <a:lnTo>
                  <a:pt x="1920" y="351"/>
                </a:lnTo>
                <a:lnTo>
                  <a:pt x="1921" y="351"/>
                </a:lnTo>
                <a:lnTo>
                  <a:pt x="1921" y="348"/>
                </a:lnTo>
                <a:lnTo>
                  <a:pt x="1921" y="349"/>
                </a:lnTo>
                <a:lnTo>
                  <a:pt x="1923" y="348"/>
                </a:lnTo>
                <a:lnTo>
                  <a:pt x="1923" y="346"/>
                </a:lnTo>
                <a:lnTo>
                  <a:pt x="1923" y="345"/>
                </a:lnTo>
                <a:lnTo>
                  <a:pt x="1924" y="345"/>
                </a:lnTo>
                <a:lnTo>
                  <a:pt x="1924" y="347"/>
                </a:lnTo>
                <a:lnTo>
                  <a:pt x="1925" y="348"/>
                </a:lnTo>
                <a:lnTo>
                  <a:pt x="1925" y="349"/>
                </a:lnTo>
                <a:lnTo>
                  <a:pt x="1925" y="349"/>
                </a:lnTo>
                <a:lnTo>
                  <a:pt x="1926" y="349"/>
                </a:lnTo>
                <a:lnTo>
                  <a:pt x="1926" y="348"/>
                </a:lnTo>
                <a:lnTo>
                  <a:pt x="1926" y="347"/>
                </a:lnTo>
                <a:lnTo>
                  <a:pt x="1927" y="347"/>
                </a:lnTo>
                <a:lnTo>
                  <a:pt x="1927" y="347"/>
                </a:lnTo>
                <a:lnTo>
                  <a:pt x="1927" y="348"/>
                </a:lnTo>
                <a:lnTo>
                  <a:pt x="1928" y="347"/>
                </a:lnTo>
                <a:lnTo>
                  <a:pt x="1928" y="347"/>
                </a:lnTo>
                <a:lnTo>
                  <a:pt x="1929" y="346"/>
                </a:lnTo>
                <a:lnTo>
                  <a:pt x="1929" y="348"/>
                </a:lnTo>
                <a:lnTo>
                  <a:pt x="1929" y="349"/>
                </a:lnTo>
                <a:lnTo>
                  <a:pt x="1930" y="352"/>
                </a:lnTo>
                <a:lnTo>
                  <a:pt x="1930" y="351"/>
                </a:lnTo>
                <a:lnTo>
                  <a:pt x="1930" y="351"/>
                </a:lnTo>
                <a:lnTo>
                  <a:pt x="1932" y="352"/>
                </a:lnTo>
                <a:lnTo>
                  <a:pt x="1932" y="354"/>
                </a:lnTo>
                <a:lnTo>
                  <a:pt x="1932" y="355"/>
                </a:lnTo>
                <a:lnTo>
                  <a:pt x="1933" y="354"/>
                </a:lnTo>
                <a:lnTo>
                  <a:pt x="1933" y="355"/>
                </a:lnTo>
                <a:lnTo>
                  <a:pt x="1934" y="355"/>
                </a:lnTo>
                <a:lnTo>
                  <a:pt x="1934" y="355"/>
                </a:lnTo>
                <a:lnTo>
                  <a:pt x="1934" y="354"/>
                </a:lnTo>
                <a:lnTo>
                  <a:pt x="1935" y="352"/>
                </a:lnTo>
                <a:lnTo>
                  <a:pt x="1935" y="352"/>
                </a:lnTo>
                <a:lnTo>
                  <a:pt x="1935" y="354"/>
                </a:lnTo>
                <a:lnTo>
                  <a:pt x="1936" y="355"/>
                </a:lnTo>
                <a:lnTo>
                  <a:pt x="1936" y="356"/>
                </a:lnTo>
                <a:lnTo>
                  <a:pt x="1936" y="357"/>
                </a:lnTo>
                <a:lnTo>
                  <a:pt x="1937" y="355"/>
                </a:lnTo>
                <a:lnTo>
                  <a:pt x="1937" y="354"/>
                </a:lnTo>
                <a:lnTo>
                  <a:pt x="1938" y="353"/>
                </a:lnTo>
                <a:lnTo>
                  <a:pt x="1938" y="351"/>
                </a:lnTo>
                <a:lnTo>
                  <a:pt x="1938" y="348"/>
                </a:lnTo>
                <a:lnTo>
                  <a:pt x="1939" y="347"/>
                </a:lnTo>
                <a:lnTo>
                  <a:pt x="1939" y="345"/>
                </a:lnTo>
                <a:lnTo>
                  <a:pt x="1939" y="344"/>
                </a:lnTo>
                <a:lnTo>
                  <a:pt x="1941" y="343"/>
                </a:lnTo>
                <a:lnTo>
                  <a:pt x="1941" y="342"/>
                </a:lnTo>
                <a:lnTo>
                  <a:pt x="1942" y="342"/>
                </a:lnTo>
                <a:lnTo>
                  <a:pt x="1942" y="340"/>
                </a:lnTo>
                <a:lnTo>
                  <a:pt x="1942" y="342"/>
                </a:lnTo>
                <a:lnTo>
                  <a:pt x="1943" y="339"/>
                </a:lnTo>
                <a:lnTo>
                  <a:pt x="1943" y="339"/>
                </a:lnTo>
                <a:lnTo>
                  <a:pt x="1943" y="340"/>
                </a:lnTo>
                <a:lnTo>
                  <a:pt x="1944" y="343"/>
                </a:lnTo>
                <a:lnTo>
                  <a:pt x="1944" y="344"/>
                </a:lnTo>
                <a:lnTo>
                  <a:pt x="1944" y="346"/>
                </a:lnTo>
                <a:lnTo>
                  <a:pt x="1945" y="346"/>
                </a:lnTo>
                <a:lnTo>
                  <a:pt x="1945" y="348"/>
                </a:lnTo>
                <a:lnTo>
                  <a:pt x="1946" y="348"/>
                </a:lnTo>
                <a:lnTo>
                  <a:pt x="1946" y="346"/>
                </a:lnTo>
                <a:lnTo>
                  <a:pt x="1946" y="343"/>
                </a:lnTo>
                <a:lnTo>
                  <a:pt x="1947" y="342"/>
                </a:lnTo>
                <a:lnTo>
                  <a:pt x="1947" y="343"/>
                </a:lnTo>
                <a:lnTo>
                  <a:pt x="1947" y="344"/>
                </a:lnTo>
                <a:lnTo>
                  <a:pt x="1948" y="346"/>
                </a:lnTo>
                <a:lnTo>
                  <a:pt x="1948" y="347"/>
                </a:lnTo>
                <a:lnTo>
                  <a:pt x="1948" y="349"/>
                </a:lnTo>
                <a:lnTo>
                  <a:pt x="1950" y="351"/>
                </a:lnTo>
                <a:lnTo>
                  <a:pt x="1950" y="351"/>
                </a:lnTo>
                <a:lnTo>
                  <a:pt x="1951" y="349"/>
                </a:lnTo>
                <a:lnTo>
                  <a:pt x="1951" y="349"/>
                </a:lnTo>
                <a:lnTo>
                  <a:pt x="1951" y="352"/>
                </a:lnTo>
                <a:lnTo>
                  <a:pt x="1952" y="349"/>
                </a:lnTo>
                <a:lnTo>
                  <a:pt x="1952" y="351"/>
                </a:lnTo>
                <a:lnTo>
                  <a:pt x="1952" y="349"/>
                </a:lnTo>
                <a:lnTo>
                  <a:pt x="1953" y="348"/>
                </a:lnTo>
                <a:lnTo>
                  <a:pt x="1953" y="351"/>
                </a:lnTo>
                <a:lnTo>
                  <a:pt x="1953" y="349"/>
                </a:lnTo>
                <a:lnTo>
                  <a:pt x="1954" y="351"/>
                </a:lnTo>
                <a:lnTo>
                  <a:pt x="1954" y="352"/>
                </a:lnTo>
                <a:lnTo>
                  <a:pt x="1955" y="349"/>
                </a:lnTo>
                <a:lnTo>
                  <a:pt x="1955" y="349"/>
                </a:lnTo>
                <a:lnTo>
                  <a:pt x="1955" y="348"/>
                </a:lnTo>
                <a:lnTo>
                  <a:pt x="1956" y="348"/>
                </a:lnTo>
                <a:lnTo>
                  <a:pt x="1956" y="347"/>
                </a:lnTo>
                <a:lnTo>
                  <a:pt x="1956" y="347"/>
                </a:lnTo>
                <a:lnTo>
                  <a:pt x="1957" y="349"/>
                </a:lnTo>
                <a:lnTo>
                  <a:pt x="1957" y="348"/>
                </a:lnTo>
                <a:lnTo>
                  <a:pt x="1957" y="351"/>
                </a:lnTo>
                <a:lnTo>
                  <a:pt x="1959" y="352"/>
                </a:lnTo>
                <a:lnTo>
                  <a:pt x="1959" y="351"/>
                </a:lnTo>
                <a:lnTo>
                  <a:pt x="1960" y="351"/>
                </a:lnTo>
                <a:lnTo>
                  <a:pt x="1960" y="349"/>
                </a:lnTo>
                <a:lnTo>
                  <a:pt x="1960" y="348"/>
                </a:lnTo>
                <a:lnTo>
                  <a:pt x="1961" y="347"/>
                </a:lnTo>
                <a:lnTo>
                  <a:pt x="1961" y="347"/>
                </a:lnTo>
                <a:lnTo>
                  <a:pt x="1961" y="349"/>
                </a:lnTo>
                <a:lnTo>
                  <a:pt x="1962" y="349"/>
                </a:lnTo>
                <a:lnTo>
                  <a:pt x="1962" y="349"/>
                </a:lnTo>
                <a:lnTo>
                  <a:pt x="1962" y="348"/>
                </a:lnTo>
                <a:lnTo>
                  <a:pt x="1963" y="348"/>
                </a:lnTo>
                <a:lnTo>
                  <a:pt x="1963" y="349"/>
                </a:lnTo>
                <a:lnTo>
                  <a:pt x="1964" y="348"/>
                </a:lnTo>
                <a:lnTo>
                  <a:pt x="1964" y="351"/>
                </a:lnTo>
                <a:lnTo>
                  <a:pt x="1964" y="351"/>
                </a:lnTo>
                <a:lnTo>
                  <a:pt x="1965" y="353"/>
                </a:lnTo>
                <a:lnTo>
                  <a:pt x="1965" y="354"/>
                </a:lnTo>
                <a:lnTo>
                  <a:pt x="1965" y="354"/>
                </a:lnTo>
                <a:lnTo>
                  <a:pt x="1966" y="354"/>
                </a:lnTo>
                <a:lnTo>
                  <a:pt x="1966" y="352"/>
                </a:lnTo>
                <a:lnTo>
                  <a:pt x="1966" y="353"/>
                </a:lnTo>
                <a:lnTo>
                  <a:pt x="1968" y="353"/>
                </a:lnTo>
                <a:lnTo>
                  <a:pt x="1968" y="352"/>
                </a:lnTo>
                <a:lnTo>
                  <a:pt x="1969" y="354"/>
                </a:lnTo>
                <a:lnTo>
                  <a:pt x="1969" y="352"/>
                </a:lnTo>
                <a:lnTo>
                  <a:pt x="1969" y="352"/>
                </a:lnTo>
                <a:lnTo>
                  <a:pt x="1970" y="351"/>
                </a:lnTo>
                <a:lnTo>
                  <a:pt x="1970" y="353"/>
                </a:lnTo>
                <a:lnTo>
                  <a:pt x="1970" y="352"/>
                </a:lnTo>
                <a:lnTo>
                  <a:pt x="1971" y="349"/>
                </a:lnTo>
                <a:lnTo>
                  <a:pt x="1971" y="352"/>
                </a:lnTo>
                <a:lnTo>
                  <a:pt x="1971" y="353"/>
                </a:lnTo>
                <a:lnTo>
                  <a:pt x="1972" y="355"/>
                </a:lnTo>
                <a:lnTo>
                  <a:pt x="1972" y="354"/>
                </a:lnTo>
                <a:lnTo>
                  <a:pt x="1973" y="352"/>
                </a:lnTo>
                <a:lnTo>
                  <a:pt x="1973" y="351"/>
                </a:lnTo>
                <a:lnTo>
                  <a:pt x="1973" y="349"/>
                </a:lnTo>
                <a:lnTo>
                  <a:pt x="1974" y="348"/>
                </a:lnTo>
                <a:lnTo>
                  <a:pt x="1974" y="348"/>
                </a:lnTo>
                <a:lnTo>
                  <a:pt x="1974" y="349"/>
                </a:lnTo>
                <a:lnTo>
                  <a:pt x="1975" y="348"/>
                </a:lnTo>
                <a:lnTo>
                  <a:pt x="1975" y="349"/>
                </a:lnTo>
                <a:lnTo>
                  <a:pt x="1975" y="349"/>
                </a:lnTo>
                <a:lnTo>
                  <a:pt x="1977" y="349"/>
                </a:lnTo>
                <a:lnTo>
                  <a:pt x="1977" y="348"/>
                </a:lnTo>
                <a:lnTo>
                  <a:pt x="1978" y="347"/>
                </a:lnTo>
                <a:lnTo>
                  <a:pt x="1978" y="347"/>
                </a:lnTo>
                <a:lnTo>
                  <a:pt x="1978" y="347"/>
                </a:lnTo>
                <a:lnTo>
                  <a:pt x="1979" y="346"/>
                </a:lnTo>
                <a:lnTo>
                  <a:pt x="1979" y="347"/>
                </a:lnTo>
                <a:lnTo>
                  <a:pt x="1979" y="346"/>
                </a:lnTo>
                <a:lnTo>
                  <a:pt x="1980" y="347"/>
                </a:lnTo>
                <a:lnTo>
                  <a:pt x="1980" y="349"/>
                </a:lnTo>
                <a:lnTo>
                  <a:pt x="1980" y="348"/>
                </a:lnTo>
                <a:lnTo>
                  <a:pt x="1981" y="349"/>
                </a:lnTo>
                <a:lnTo>
                  <a:pt x="1981" y="347"/>
                </a:lnTo>
                <a:lnTo>
                  <a:pt x="1982" y="346"/>
                </a:lnTo>
                <a:lnTo>
                  <a:pt x="1982" y="346"/>
                </a:lnTo>
                <a:lnTo>
                  <a:pt x="1982" y="346"/>
                </a:lnTo>
                <a:lnTo>
                  <a:pt x="1983" y="347"/>
                </a:lnTo>
                <a:lnTo>
                  <a:pt x="1983" y="348"/>
                </a:lnTo>
                <a:lnTo>
                  <a:pt x="1983" y="349"/>
                </a:lnTo>
                <a:lnTo>
                  <a:pt x="1984" y="349"/>
                </a:lnTo>
                <a:lnTo>
                  <a:pt x="1984" y="351"/>
                </a:lnTo>
                <a:lnTo>
                  <a:pt x="1986" y="349"/>
                </a:lnTo>
                <a:lnTo>
                  <a:pt x="1986" y="351"/>
                </a:lnTo>
                <a:lnTo>
                  <a:pt x="1986" y="349"/>
                </a:lnTo>
                <a:lnTo>
                  <a:pt x="1987" y="351"/>
                </a:lnTo>
                <a:lnTo>
                  <a:pt x="1987" y="349"/>
                </a:lnTo>
                <a:lnTo>
                  <a:pt x="1987" y="349"/>
                </a:lnTo>
                <a:lnTo>
                  <a:pt x="1988" y="348"/>
                </a:lnTo>
                <a:lnTo>
                  <a:pt x="1988" y="349"/>
                </a:lnTo>
                <a:lnTo>
                  <a:pt x="1988" y="348"/>
                </a:lnTo>
                <a:lnTo>
                  <a:pt x="1989" y="346"/>
                </a:lnTo>
                <a:lnTo>
                  <a:pt x="1989" y="346"/>
                </a:lnTo>
                <a:lnTo>
                  <a:pt x="1990" y="345"/>
                </a:lnTo>
                <a:lnTo>
                  <a:pt x="1990" y="344"/>
                </a:lnTo>
                <a:lnTo>
                  <a:pt x="1990" y="345"/>
                </a:lnTo>
                <a:lnTo>
                  <a:pt x="1991" y="344"/>
                </a:lnTo>
                <a:lnTo>
                  <a:pt x="1991" y="343"/>
                </a:lnTo>
                <a:lnTo>
                  <a:pt x="1991" y="344"/>
                </a:lnTo>
                <a:lnTo>
                  <a:pt x="1992" y="344"/>
                </a:lnTo>
                <a:lnTo>
                  <a:pt x="1992" y="343"/>
                </a:lnTo>
                <a:lnTo>
                  <a:pt x="1992" y="342"/>
                </a:lnTo>
                <a:lnTo>
                  <a:pt x="1993" y="342"/>
                </a:lnTo>
                <a:lnTo>
                  <a:pt x="1993" y="342"/>
                </a:lnTo>
                <a:lnTo>
                  <a:pt x="1994" y="343"/>
                </a:lnTo>
                <a:lnTo>
                  <a:pt x="1994" y="344"/>
                </a:lnTo>
                <a:lnTo>
                  <a:pt x="1994" y="344"/>
                </a:lnTo>
                <a:lnTo>
                  <a:pt x="1996" y="343"/>
                </a:lnTo>
                <a:lnTo>
                  <a:pt x="1996" y="343"/>
                </a:lnTo>
                <a:lnTo>
                  <a:pt x="1996" y="344"/>
                </a:lnTo>
                <a:lnTo>
                  <a:pt x="1997" y="344"/>
                </a:lnTo>
                <a:lnTo>
                  <a:pt x="1997" y="345"/>
                </a:lnTo>
                <a:lnTo>
                  <a:pt x="1997" y="345"/>
                </a:lnTo>
                <a:lnTo>
                  <a:pt x="1998" y="345"/>
                </a:lnTo>
                <a:lnTo>
                  <a:pt x="1998" y="344"/>
                </a:lnTo>
                <a:lnTo>
                  <a:pt x="1999" y="345"/>
                </a:lnTo>
                <a:lnTo>
                  <a:pt x="1999" y="343"/>
                </a:lnTo>
                <a:lnTo>
                  <a:pt x="1999" y="344"/>
                </a:lnTo>
                <a:lnTo>
                  <a:pt x="2000" y="345"/>
                </a:lnTo>
                <a:lnTo>
                  <a:pt x="2000" y="345"/>
                </a:lnTo>
                <a:lnTo>
                  <a:pt x="2000" y="344"/>
                </a:lnTo>
                <a:lnTo>
                  <a:pt x="2001" y="342"/>
                </a:lnTo>
                <a:lnTo>
                  <a:pt x="2001" y="342"/>
                </a:lnTo>
                <a:lnTo>
                  <a:pt x="2001" y="340"/>
                </a:lnTo>
                <a:lnTo>
                  <a:pt x="2002" y="342"/>
                </a:lnTo>
                <a:lnTo>
                  <a:pt x="2002" y="340"/>
                </a:lnTo>
                <a:lnTo>
                  <a:pt x="2003" y="340"/>
                </a:lnTo>
                <a:lnTo>
                  <a:pt x="2003" y="338"/>
                </a:lnTo>
                <a:lnTo>
                  <a:pt x="2003" y="338"/>
                </a:lnTo>
                <a:lnTo>
                  <a:pt x="2005" y="340"/>
                </a:lnTo>
                <a:lnTo>
                  <a:pt x="2005" y="343"/>
                </a:lnTo>
                <a:lnTo>
                  <a:pt x="2005" y="344"/>
                </a:lnTo>
                <a:lnTo>
                  <a:pt x="2006" y="345"/>
                </a:lnTo>
                <a:lnTo>
                  <a:pt x="2006" y="345"/>
                </a:lnTo>
                <a:lnTo>
                  <a:pt x="2006" y="344"/>
                </a:lnTo>
                <a:lnTo>
                  <a:pt x="2007" y="344"/>
                </a:lnTo>
                <a:lnTo>
                  <a:pt x="2007" y="345"/>
                </a:lnTo>
                <a:lnTo>
                  <a:pt x="2008" y="344"/>
                </a:lnTo>
                <a:lnTo>
                  <a:pt x="2008" y="344"/>
                </a:lnTo>
                <a:lnTo>
                  <a:pt x="2008" y="343"/>
                </a:lnTo>
                <a:lnTo>
                  <a:pt x="2009" y="343"/>
                </a:lnTo>
                <a:lnTo>
                  <a:pt x="2009" y="343"/>
                </a:lnTo>
                <a:lnTo>
                  <a:pt x="2009" y="347"/>
                </a:lnTo>
                <a:lnTo>
                  <a:pt x="2010" y="348"/>
                </a:lnTo>
                <a:lnTo>
                  <a:pt x="2010" y="349"/>
                </a:lnTo>
                <a:lnTo>
                  <a:pt x="2010" y="348"/>
                </a:lnTo>
                <a:lnTo>
                  <a:pt x="2011" y="348"/>
                </a:lnTo>
                <a:lnTo>
                  <a:pt x="2011" y="348"/>
                </a:lnTo>
                <a:lnTo>
                  <a:pt x="2012" y="348"/>
                </a:lnTo>
                <a:lnTo>
                  <a:pt x="2012" y="347"/>
                </a:lnTo>
                <a:lnTo>
                  <a:pt x="2012" y="345"/>
                </a:lnTo>
                <a:lnTo>
                  <a:pt x="2014" y="343"/>
                </a:lnTo>
                <a:lnTo>
                  <a:pt x="2014" y="343"/>
                </a:lnTo>
                <a:lnTo>
                  <a:pt x="2014" y="342"/>
                </a:lnTo>
                <a:lnTo>
                  <a:pt x="2015" y="343"/>
                </a:lnTo>
                <a:lnTo>
                  <a:pt x="2015" y="344"/>
                </a:lnTo>
                <a:lnTo>
                  <a:pt x="2015" y="343"/>
                </a:lnTo>
                <a:lnTo>
                  <a:pt x="2016" y="346"/>
                </a:lnTo>
                <a:lnTo>
                  <a:pt x="2016" y="346"/>
                </a:lnTo>
                <a:lnTo>
                  <a:pt x="2017" y="347"/>
                </a:lnTo>
                <a:lnTo>
                  <a:pt x="2017" y="349"/>
                </a:lnTo>
                <a:lnTo>
                  <a:pt x="2017" y="351"/>
                </a:lnTo>
                <a:lnTo>
                  <a:pt x="2018" y="351"/>
                </a:lnTo>
                <a:lnTo>
                  <a:pt x="2018" y="353"/>
                </a:lnTo>
                <a:lnTo>
                  <a:pt x="2018" y="354"/>
                </a:lnTo>
                <a:lnTo>
                  <a:pt x="2019" y="352"/>
                </a:lnTo>
                <a:lnTo>
                  <a:pt x="2019" y="354"/>
                </a:lnTo>
                <a:lnTo>
                  <a:pt x="2019" y="351"/>
                </a:lnTo>
                <a:lnTo>
                  <a:pt x="2020" y="352"/>
                </a:lnTo>
                <a:lnTo>
                  <a:pt x="2020" y="352"/>
                </a:lnTo>
                <a:lnTo>
                  <a:pt x="2021" y="352"/>
                </a:lnTo>
                <a:lnTo>
                  <a:pt x="2021" y="352"/>
                </a:lnTo>
                <a:lnTo>
                  <a:pt x="2021" y="351"/>
                </a:lnTo>
                <a:lnTo>
                  <a:pt x="2023" y="346"/>
                </a:lnTo>
                <a:lnTo>
                  <a:pt x="2023" y="345"/>
                </a:lnTo>
                <a:lnTo>
                  <a:pt x="2023" y="343"/>
                </a:lnTo>
                <a:lnTo>
                  <a:pt x="2024" y="343"/>
                </a:lnTo>
                <a:lnTo>
                  <a:pt x="2024" y="345"/>
                </a:lnTo>
                <a:lnTo>
                  <a:pt x="2024" y="346"/>
                </a:lnTo>
                <a:lnTo>
                  <a:pt x="2025" y="344"/>
                </a:lnTo>
                <a:lnTo>
                  <a:pt x="2025" y="343"/>
                </a:lnTo>
                <a:lnTo>
                  <a:pt x="2026" y="343"/>
                </a:lnTo>
                <a:lnTo>
                  <a:pt x="2026" y="344"/>
                </a:lnTo>
                <a:lnTo>
                  <a:pt x="2026" y="342"/>
                </a:lnTo>
                <a:lnTo>
                  <a:pt x="2027" y="342"/>
                </a:lnTo>
                <a:lnTo>
                  <a:pt x="2027" y="342"/>
                </a:lnTo>
                <a:lnTo>
                  <a:pt x="2027" y="343"/>
                </a:lnTo>
                <a:lnTo>
                  <a:pt x="2028" y="343"/>
                </a:lnTo>
                <a:lnTo>
                  <a:pt x="2028" y="344"/>
                </a:lnTo>
                <a:lnTo>
                  <a:pt x="2029" y="345"/>
                </a:lnTo>
                <a:lnTo>
                  <a:pt x="2029" y="348"/>
                </a:lnTo>
                <a:lnTo>
                  <a:pt x="2029" y="349"/>
                </a:lnTo>
                <a:lnTo>
                  <a:pt x="2030" y="351"/>
                </a:lnTo>
                <a:lnTo>
                  <a:pt x="2030" y="351"/>
                </a:lnTo>
                <a:lnTo>
                  <a:pt x="2030" y="352"/>
                </a:lnTo>
                <a:lnTo>
                  <a:pt x="2032" y="353"/>
                </a:lnTo>
                <a:lnTo>
                  <a:pt x="2032" y="351"/>
                </a:lnTo>
                <a:lnTo>
                  <a:pt x="2032" y="352"/>
                </a:lnTo>
                <a:lnTo>
                  <a:pt x="2033" y="353"/>
                </a:lnTo>
                <a:lnTo>
                  <a:pt x="2033" y="356"/>
                </a:lnTo>
                <a:lnTo>
                  <a:pt x="2034" y="354"/>
                </a:lnTo>
                <a:lnTo>
                  <a:pt x="2034" y="355"/>
                </a:lnTo>
                <a:lnTo>
                  <a:pt x="2034" y="357"/>
                </a:lnTo>
                <a:lnTo>
                  <a:pt x="2035" y="356"/>
                </a:lnTo>
                <a:lnTo>
                  <a:pt x="2035" y="355"/>
                </a:lnTo>
                <a:lnTo>
                  <a:pt x="2035" y="355"/>
                </a:lnTo>
                <a:lnTo>
                  <a:pt x="2036" y="353"/>
                </a:lnTo>
                <a:lnTo>
                  <a:pt x="2036" y="354"/>
                </a:lnTo>
                <a:lnTo>
                  <a:pt x="2036" y="354"/>
                </a:lnTo>
                <a:lnTo>
                  <a:pt x="2037" y="353"/>
                </a:lnTo>
                <a:lnTo>
                  <a:pt x="2037" y="353"/>
                </a:lnTo>
                <a:lnTo>
                  <a:pt x="2038" y="353"/>
                </a:lnTo>
                <a:lnTo>
                  <a:pt x="2038" y="354"/>
                </a:lnTo>
                <a:lnTo>
                  <a:pt x="2038" y="352"/>
                </a:lnTo>
                <a:lnTo>
                  <a:pt x="2039" y="352"/>
                </a:lnTo>
                <a:lnTo>
                  <a:pt x="2039" y="355"/>
                </a:lnTo>
                <a:lnTo>
                  <a:pt x="2039" y="357"/>
                </a:lnTo>
                <a:lnTo>
                  <a:pt x="2041" y="358"/>
                </a:lnTo>
                <a:lnTo>
                  <a:pt x="2041" y="362"/>
                </a:lnTo>
                <a:lnTo>
                  <a:pt x="2041" y="360"/>
                </a:lnTo>
                <a:lnTo>
                  <a:pt x="2042" y="362"/>
                </a:lnTo>
                <a:lnTo>
                  <a:pt x="2042" y="362"/>
                </a:lnTo>
                <a:lnTo>
                  <a:pt x="2043" y="362"/>
                </a:lnTo>
                <a:lnTo>
                  <a:pt x="2043" y="362"/>
                </a:lnTo>
                <a:lnTo>
                  <a:pt x="2043" y="362"/>
                </a:lnTo>
                <a:lnTo>
                  <a:pt x="2044" y="360"/>
                </a:lnTo>
                <a:lnTo>
                  <a:pt x="2044" y="360"/>
                </a:lnTo>
                <a:lnTo>
                  <a:pt x="2044" y="360"/>
                </a:lnTo>
                <a:lnTo>
                  <a:pt x="2045" y="358"/>
                </a:lnTo>
                <a:lnTo>
                  <a:pt x="2045" y="356"/>
                </a:lnTo>
                <a:lnTo>
                  <a:pt x="2045" y="356"/>
                </a:lnTo>
                <a:lnTo>
                  <a:pt x="2046" y="356"/>
                </a:lnTo>
                <a:lnTo>
                  <a:pt x="2046" y="356"/>
                </a:lnTo>
                <a:lnTo>
                  <a:pt x="2047" y="357"/>
                </a:lnTo>
                <a:lnTo>
                  <a:pt x="2047" y="358"/>
                </a:lnTo>
                <a:lnTo>
                  <a:pt x="2047" y="357"/>
                </a:lnTo>
                <a:lnTo>
                  <a:pt x="2048" y="357"/>
                </a:lnTo>
                <a:lnTo>
                  <a:pt x="2048" y="358"/>
                </a:lnTo>
                <a:lnTo>
                  <a:pt x="2048" y="358"/>
                </a:lnTo>
                <a:lnTo>
                  <a:pt x="2050" y="358"/>
                </a:lnTo>
                <a:lnTo>
                  <a:pt x="2050" y="358"/>
                </a:lnTo>
                <a:lnTo>
                  <a:pt x="2050" y="357"/>
                </a:lnTo>
                <a:lnTo>
                  <a:pt x="2051" y="355"/>
                </a:lnTo>
                <a:lnTo>
                  <a:pt x="2051" y="356"/>
                </a:lnTo>
                <a:lnTo>
                  <a:pt x="2052" y="356"/>
                </a:lnTo>
                <a:lnTo>
                  <a:pt x="2052" y="356"/>
                </a:lnTo>
                <a:lnTo>
                  <a:pt x="2052" y="357"/>
                </a:lnTo>
                <a:lnTo>
                  <a:pt x="2053" y="356"/>
                </a:lnTo>
                <a:lnTo>
                  <a:pt x="2053" y="355"/>
                </a:lnTo>
                <a:lnTo>
                  <a:pt x="2053" y="356"/>
                </a:lnTo>
                <a:lnTo>
                  <a:pt x="2054" y="355"/>
                </a:lnTo>
                <a:lnTo>
                  <a:pt x="2054" y="355"/>
                </a:lnTo>
                <a:lnTo>
                  <a:pt x="2054" y="354"/>
                </a:lnTo>
                <a:lnTo>
                  <a:pt x="2055" y="352"/>
                </a:lnTo>
                <a:lnTo>
                  <a:pt x="2055" y="351"/>
                </a:lnTo>
                <a:lnTo>
                  <a:pt x="2056" y="351"/>
                </a:lnTo>
                <a:lnTo>
                  <a:pt x="2056" y="351"/>
                </a:lnTo>
                <a:lnTo>
                  <a:pt x="2056" y="349"/>
                </a:lnTo>
                <a:lnTo>
                  <a:pt x="2057" y="351"/>
                </a:lnTo>
                <a:lnTo>
                  <a:pt x="2057" y="351"/>
                </a:lnTo>
                <a:lnTo>
                  <a:pt x="2057" y="351"/>
                </a:lnTo>
                <a:lnTo>
                  <a:pt x="2059" y="351"/>
                </a:lnTo>
                <a:lnTo>
                  <a:pt x="2059" y="352"/>
                </a:lnTo>
                <a:lnTo>
                  <a:pt x="2059" y="349"/>
                </a:lnTo>
                <a:lnTo>
                  <a:pt x="2060" y="348"/>
                </a:lnTo>
                <a:lnTo>
                  <a:pt x="2060" y="349"/>
                </a:lnTo>
                <a:lnTo>
                  <a:pt x="2061" y="348"/>
                </a:lnTo>
                <a:lnTo>
                  <a:pt x="2061" y="348"/>
                </a:lnTo>
                <a:lnTo>
                  <a:pt x="2061" y="351"/>
                </a:lnTo>
                <a:lnTo>
                  <a:pt x="2062" y="349"/>
                </a:lnTo>
                <a:lnTo>
                  <a:pt x="2062" y="352"/>
                </a:lnTo>
                <a:lnTo>
                  <a:pt x="2062" y="351"/>
                </a:lnTo>
                <a:lnTo>
                  <a:pt x="2063" y="351"/>
                </a:lnTo>
                <a:lnTo>
                  <a:pt x="2063" y="348"/>
                </a:lnTo>
                <a:lnTo>
                  <a:pt x="2063" y="348"/>
                </a:lnTo>
                <a:lnTo>
                  <a:pt x="2064" y="348"/>
                </a:lnTo>
                <a:lnTo>
                  <a:pt x="2064" y="349"/>
                </a:lnTo>
                <a:lnTo>
                  <a:pt x="2065" y="351"/>
                </a:lnTo>
                <a:lnTo>
                  <a:pt x="2065" y="352"/>
                </a:lnTo>
                <a:lnTo>
                  <a:pt x="2065" y="354"/>
                </a:lnTo>
                <a:lnTo>
                  <a:pt x="2066" y="351"/>
                </a:lnTo>
                <a:lnTo>
                  <a:pt x="2066" y="352"/>
                </a:lnTo>
                <a:lnTo>
                  <a:pt x="2066" y="352"/>
                </a:lnTo>
                <a:lnTo>
                  <a:pt x="2068" y="354"/>
                </a:lnTo>
                <a:lnTo>
                  <a:pt x="2068" y="354"/>
                </a:lnTo>
                <a:lnTo>
                  <a:pt x="2068" y="355"/>
                </a:lnTo>
                <a:lnTo>
                  <a:pt x="2069" y="356"/>
                </a:lnTo>
                <a:lnTo>
                  <a:pt x="2069" y="355"/>
                </a:lnTo>
                <a:lnTo>
                  <a:pt x="2070" y="356"/>
                </a:lnTo>
                <a:lnTo>
                  <a:pt x="2070" y="356"/>
                </a:lnTo>
                <a:lnTo>
                  <a:pt x="2070" y="355"/>
                </a:lnTo>
                <a:lnTo>
                  <a:pt x="2071" y="356"/>
                </a:lnTo>
                <a:lnTo>
                  <a:pt x="2071" y="356"/>
                </a:lnTo>
                <a:lnTo>
                  <a:pt x="2071" y="356"/>
                </a:lnTo>
                <a:lnTo>
                  <a:pt x="2072" y="357"/>
                </a:lnTo>
                <a:lnTo>
                  <a:pt x="2072" y="357"/>
                </a:lnTo>
                <a:lnTo>
                  <a:pt x="2073" y="356"/>
                </a:lnTo>
                <a:lnTo>
                  <a:pt x="2073" y="354"/>
                </a:lnTo>
                <a:lnTo>
                  <a:pt x="2073" y="353"/>
                </a:lnTo>
                <a:lnTo>
                  <a:pt x="2074" y="352"/>
                </a:lnTo>
                <a:lnTo>
                  <a:pt x="2074" y="347"/>
                </a:lnTo>
                <a:lnTo>
                  <a:pt x="2074" y="348"/>
                </a:lnTo>
                <a:lnTo>
                  <a:pt x="2075" y="347"/>
                </a:lnTo>
                <a:lnTo>
                  <a:pt x="2075" y="348"/>
                </a:lnTo>
                <a:lnTo>
                  <a:pt x="2075" y="348"/>
                </a:lnTo>
                <a:lnTo>
                  <a:pt x="2077" y="347"/>
                </a:lnTo>
                <a:lnTo>
                  <a:pt x="2077" y="348"/>
                </a:lnTo>
                <a:lnTo>
                  <a:pt x="2078" y="347"/>
                </a:lnTo>
                <a:lnTo>
                  <a:pt x="2078" y="349"/>
                </a:lnTo>
                <a:lnTo>
                  <a:pt x="2078" y="348"/>
                </a:lnTo>
                <a:lnTo>
                  <a:pt x="2079" y="349"/>
                </a:lnTo>
                <a:lnTo>
                  <a:pt x="2079" y="351"/>
                </a:lnTo>
                <a:lnTo>
                  <a:pt x="2079" y="352"/>
                </a:lnTo>
                <a:lnTo>
                  <a:pt x="2080" y="354"/>
                </a:lnTo>
                <a:lnTo>
                  <a:pt x="2080" y="356"/>
                </a:lnTo>
                <a:lnTo>
                  <a:pt x="2080" y="355"/>
                </a:lnTo>
                <a:lnTo>
                  <a:pt x="2081" y="355"/>
                </a:lnTo>
                <a:lnTo>
                  <a:pt x="2081" y="352"/>
                </a:lnTo>
                <a:lnTo>
                  <a:pt x="2082" y="349"/>
                </a:lnTo>
                <a:lnTo>
                  <a:pt x="2082" y="348"/>
                </a:lnTo>
                <a:lnTo>
                  <a:pt x="2082" y="349"/>
                </a:lnTo>
                <a:lnTo>
                  <a:pt x="2083" y="351"/>
                </a:lnTo>
                <a:lnTo>
                  <a:pt x="2083" y="352"/>
                </a:lnTo>
                <a:lnTo>
                  <a:pt x="2083" y="354"/>
                </a:lnTo>
                <a:lnTo>
                  <a:pt x="2084" y="355"/>
                </a:lnTo>
                <a:lnTo>
                  <a:pt x="2084" y="355"/>
                </a:lnTo>
                <a:lnTo>
                  <a:pt x="2084" y="355"/>
                </a:lnTo>
                <a:lnTo>
                  <a:pt x="2086" y="357"/>
                </a:lnTo>
                <a:lnTo>
                  <a:pt x="2086" y="357"/>
                </a:lnTo>
                <a:lnTo>
                  <a:pt x="2087" y="356"/>
                </a:lnTo>
                <a:lnTo>
                  <a:pt x="2087" y="357"/>
                </a:lnTo>
                <a:lnTo>
                  <a:pt x="2087" y="356"/>
                </a:lnTo>
                <a:lnTo>
                  <a:pt x="2088" y="356"/>
                </a:lnTo>
                <a:lnTo>
                  <a:pt x="2088" y="356"/>
                </a:lnTo>
                <a:lnTo>
                  <a:pt x="2088" y="355"/>
                </a:lnTo>
                <a:lnTo>
                  <a:pt x="2089" y="354"/>
                </a:lnTo>
                <a:lnTo>
                  <a:pt x="2089" y="353"/>
                </a:lnTo>
                <a:lnTo>
                  <a:pt x="2089" y="351"/>
                </a:lnTo>
                <a:lnTo>
                  <a:pt x="2090" y="347"/>
                </a:lnTo>
                <a:lnTo>
                  <a:pt x="2090" y="346"/>
                </a:lnTo>
                <a:lnTo>
                  <a:pt x="2091" y="346"/>
                </a:lnTo>
                <a:lnTo>
                  <a:pt x="2091" y="346"/>
                </a:lnTo>
                <a:lnTo>
                  <a:pt x="2091" y="345"/>
                </a:lnTo>
                <a:lnTo>
                  <a:pt x="2092" y="346"/>
                </a:lnTo>
                <a:lnTo>
                  <a:pt x="2092" y="344"/>
                </a:lnTo>
                <a:lnTo>
                  <a:pt x="2092" y="343"/>
                </a:lnTo>
                <a:lnTo>
                  <a:pt x="2093" y="344"/>
                </a:lnTo>
                <a:lnTo>
                  <a:pt x="2093" y="346"/>
                </a:lnTo>
                <a:lnTo>
                  <a:pt x="2093" y="346"/>
                </a:lnTo>
                <a:lnTo>
                  <a:pt x="2095" y="347"/>
                </a:lnTo>
                <a:lnTo>
                  <a:pt x="2095" y="349"/>
                </a:lnTo>
                <a:lnTo>
                  <a:pt x="2096" y="349"/>
                </a:lnTo>
                <a:lnTo>
                  <a:pt x="2096" y="351"/>
                </a:lnTo>
                <a:lnTo>
                  <a:pt x="2096" y="351"/>
                </a:lnTo>
                <a:lnTo>
                  <a:pt x="2097" y="351"/>
                </a:lnTo>
                <a:lnTo>
                  <a:pt x="2097" y="352"/>
                </a:lnTo>
                <a:lnTo>
                  <a:pt x="2097" y="355"/>
                </a:lnTo>
                <a:lnTo>
                  <a:pt x="2098" y="355"/>
                </a:lnTo>
                <a:lnTo>
                  <a:pt x="2098" y="356"/>
                </a:lnTo>
                <a:lnTo>
                  <a:pt x="2098" y="357"/>
                </a:lnTo>
                <a:lnTo>
                  <a:pt x="2099" y="356"/>
                </a:lnTo>
                <a:lnTo>
                  <a:pt x="2099" y="357"/>
                </a:lnTo>
                <a:lnTo>
                  <a:pt x="2100" y="356"/>
                </a:lnTo>
                <a:lnTo>
                  <a:pt x="2100" y="354"/>
                </a:lnTo>
                <a:lnTo>
                  <a:pt x="2100" y="354"/>
                </a:lnTo>
                <a:lnTo>
                  <a:pt x="2101" y="355"/>
                </a:lnTo>
                <a:lnTo>
                  <a:pt x="2101" y="354"/>
                </a:lnTo>
                <a:lnTo>
                  <a:pt x="2101" y="353"/>
                </a:lnTo>
                <a:lnTo>
                  <a:pt x="2102" y="354"/>
                </a:lnTo>
                <a:lnTo>
                  <a:pt x="2102" y="352"/>
                </a:lnTo>
                <a:lnTo>
                  <a:pt x="2102" y="354"/>
                </a:lnTo>
                <a:lnTo>
                  <a:pt x="2104" y="354"/>
                </a:lnTo>
                <a:lnTo>
                  <a:pt x="2104" y="354"/>
                </a:lnTo>
                <a:lnTo>
                  <a:pt x="2105" y="353"/>
                </a:lnTo>
                <a:lnTo>
                  <a:pt x="2105" y="352"/>
                </a:lnTo>
                <a:lnTo>
                  <a:pt x="2105" y="352"/>
                </a:lnTo>
                <a:lnTo>
                  <a:pt x="2106" y="352"/>
                </a:lnTo>
                <a:lnTo>
                  <a:pt x="2106" y="353"/>
                </a:lnTo>
                <a:lnTo>
                  <a:pt x="2106" y="352"/>
                </a:lnTo>
                <a:lnTo>
                  <a:pt x="2107" y="352"/>
                </a:lnTo>
                <a:lnTo>
                  <a:pt x="2107" y="352"/>
                </a:lnTo>
                <a:lnTo>
                  <a:pt x="2107" y="355"/>
                </a:lnTo>
                <a:lnTo>
                  <a:pt x="2108" y="353"/>
                </a:lnTo>
                <a:lnTo>
                  <a:pt x="2108" y="352"/>
                </a:lnTo>
                <a:lnTo>
                  <a:pt x="2109" y="351"/>
                </a:lnTo>
                <a:lnTo>
                  <a:pt x="2109" y="348"/>
                </a:lnTo>
                <a:lnTo>
                  <a:pt x="2109" y="348"/>
                </a:lnTo>
                <a:lnTo>
                  <a:pt x="2110" y="348"/>
                </a:lnTo>
                <a:lnTo>
                  <a:pt x="2110" y="347"/>
                </a:lnTo>
                <a:lnTo>
                  <a:pt x="2110" y="346"/>
                </a:lnTo>
                <a:lnTo>
                  <a:pt x="2111" y="347"/>
                </a:lnTo>
                <a:lnTo>
                  <a:pt x="2111" y="348"/>
                </a:lnTo>
                <a:lnTo>
                  <a:pt x="2111" y="349"/>
                </a:lnTo>
                <a:lnTo>
                  <a:pt x="2113" y="351"/>
                </a:lnTo>
                <a:lnTo>
                  <a:pt x="2113" y="354"/>
                </a:lnTo>
                <a:lnTo>
                  <a:pt x="2114" y="354"/>
                </a:lnTo>
                <a:lnTo>
                  <a:pt x="2114" y="355"/>
                </a:lnTo>
                <a:lnTo>
                  <a:pt x="2114" y="356"/>
                </a:lnTo>
                <a:lnTo>
                  <a:pt x="2115" y="356"/>
                </a:lnTo>
                <a:lnTo>
                  <a:pt x="2115" y="357"/>
                </a:lnTo>
                <a:lnTo>
                  <a:pt x="2115" y="360"/>
                </a:lnTo>
                <a:lnTo>
                  <a:pt x="2116" y="362"/>
                </a:lnTo>
                <a:lnTo>
                  <a:pt x="2116" y="363"/>
                </a:lnTo>
                <a:lnTo>
                  <a:pt x="2117" y="364"/>
                </a:lnTo>
                <a:lnTo>
                  <a:pt x="2117" y="363"/>
                </a:lnTo>
                <a:lnTo>
                  <a:pt x="2117" y="365"/>
                </a:lnTo>
                <a:lnTo>
                  <a:pt x="2118" y="365"/>
                </a:lnTo>
                <a:lnTo>
                  <a:pt x="2118" y="365"/>
                </a:lnTo>
                <a:lnTo>
                  <a:pt x="2118" y="365"/>
                </a:lnTo>
                <a:lnTo>
                  <a:pt x="2119" y="365"/>
                </a:lnTo>
                <a:lnTo>
                  <a:pt x="2119" y="362"/>
                </a:lnTo>
                <a:lnTo>
                  <a:pt x="2119" y="361"/>
                </a:lnTo>
                <a:lnTo>
                  <a:pt x="2120" y="360"/>
                </a:lnTo>
                <a:lnTo>
                  <a:pt x="2120" y="357"/>
                </a:lnTo>
                <a:lnTo>
                  <a:pt x="2122" y="357"/>
                </a:lnTo>
                <a:lnTo>
                  <a:pt x="2122" y="358"/>
                </a:lnTo>
                <a:lnTo>
                  <a:pt x="2122" y="358"/>
                </a:lnTo>
                <a:lnTo>
                  <a:pt x="2123" y="360"/>
                </a:lnTo>
                <a:lnTo>
                  <a:pt x="2123" y="361"/>
                </a:lnTo>
                <a:lnTo>
                  <a:pt x="2123" y="361"/>
                </a:lnTo>
                <a:lnTo>
                  <a:pt x="2124" y="360"/>
                </a:lnTo>
                <a:lnTo>
                  <a:pt x="2124" y="358"/>
                </a:lnTo>
                <a:lnTo>
                  <a:pt x="2124" y="360"/>
                </a:lnTo>
                <a:lnTo>
                  <a:pt x="2125" y="358"/>
                </a:lnTo>
                <a:lnTo>
                  <a:pt x="2125" y="360"/>
                </a:lnTo>
                <a:lnTo>
                  <a:pt x="2126" y="362"/>
                </a:lnTo>
                <a:lnTo>
                  <a:pt x="2126" y="362"/>
                </a:lnTo>
                <a:lnTo>
                  <a:pt x="2126" y="363"/>
                </a:lnTo>
                <a:lnTo>
                  <a:pt x="2127" y="363"/>
                </a:lnTo>
                <a:lnTo>
                  <a:pt x="2127" y="363"/>
                </a:lnTo>
                <a:lnTo>
                  <a:pt x="2127" y="362"/>
                </a:lnTo>
                <a:lnTo>
                  <a:pt x="2128" y="362"/>
                </a:lnTo>
                <a:lnTo>
                  <a:pt x="2128" y="362"/>
                </a:lnTo>
                <a:lnTo>
                  <a:pt x="2128" y="362"/>
                </a:lnTo>
                <a:lnTo>
                  <a:pt x="2129" y="361"/>
                </a:lnTo>
                <a:lnTo>
                  <a:pt x="2129" y="357"/>
                </a:lnTo>
                <a:lnTo>
                  <a:pt x="2131" y="357"/>
                </a:lnTo>
                <a:lnTo>
                  <a:pt x="2131" y="357"/>
                </a:lnTo>
                <a:lnTo>
                  <a:pt x="2131" y="356"/>
                </a:lnTo>
                <a:lnTo>
                  <a:pt x="2132" y="358"/>
                </a:lnTo>
                <a:lnTo>
                  <a:pt x="2132" y="358"/>
                </a:lnTo>
                <a:lnTo>
                  <a:pt x="2132" y="358"/>
                </a:lnTo>
                <a:lnTo>
                  <a:pt x="2133" y="360"/>
                </a:lnTo>
                <a:lnTo>
                  <a:pt x="2133" y="360"/>
                </a:lnTo>
                <a:lnTo>
                  <a:pt x="2133" y="362"/>
                </a:lnTo>
                <a:lnTo>
                  <a:pt x="2134" y="362"/>
                </a:lnTo>
                <a:lnTo>
                  <a:pt x="2134" y="362"/>
                </a:lnTo>
                <a:lnTo>
                  <a:pt x="2135" y="360"/>
                </a:lnTo>
                <a:lnTo>
                  <a:pt x="2135" y="361"/>
                </a:lnTo>
                <a:lnTo>
                  <a:pt x="2135" y="360"/>
                </a:lnTo>
                <a:lnTo>
                  <a:pt x="2136" y="358"/>
                </a:lnTo>
                <a:lnTo>
                  <a:pt x="2136" y="357"/>
                </a:lnTo>
                <a:lnTo>
                  <a:pt x="2136" y="356"/>
                </a:lnTo>
                <a:lnTo>
                  <a:pt x="2137" y="356"/>
                </a:lnTo>
                <a:lnTo>
                  <a:pt x="2137" y="355"/>
                </a:lnTo>
                <a:lnTo>
                  <a:pt x="2137" y="355"/>
                </a:lnTo>
                <a:lnTo>
                  <a:pt x="2138" y="357"/>
                </a:lnTo>
                <a:lnTo>
                  <a:pt x="2138" y="358"/>
                </a:lnTo>
                <a:lnTo>
                  <a:pt x="2140" y="357"/>
                </a:lnTo>
                <a:lnTo>
                  <a:pt x="2140" y="357"/>
                </a:lnTo>
                <a:lnTo>
                  <a:pt x="2140" y="356"/>
                </a:lnTo>
                <a:lnTo>
                  <a:pt x="2141" y="356"/>
                </a:lnTo>
                <a:lnTo>
                  <a:pt x="2141" y="354"/>
                </a:lnTo>
                <a:lnTo>
                  <a:pt x="2141" y="354"/>
                </a:lnTo>
                <a:lnTo>
                  <a:pt x="2142" y="355"/>
                </a:lnTo>
                <a:lnTo>
                  <a:pt x="2142" y="355"/>
                </a:lnTo>
                <a:lnTo>
                  <a:pt x="2142" y="355"/>
                </a:lnTo>
                <a:lnTo>
                  <a:pt x="2143" y="353"/>
                </a:lnTo>
                <a:lnTo>
                  <a:pt x="2143" y="353"/>
                </a:lnTo>
                <a:lnTo>
                  <a:pt x="2144" y="352"/>
                </a:lnTo>
                <a:lnTo>
                  <a:pt x="2144" y="354"/>
                </a:lnTo>
                <a:lnTo>
                  <a:pt x="2144" y="355"/>
                </a:lnTo>
                <a:lnTo>
                  <a:pt x="2145" y="355"/>
                </a:lnTo>
                <a:lnTo>
                  <a:pt x="2145" y="355"/>
                </a:lnTo>
                <a:lnTo>
                  <a:pt x="2145" y="356"/>
                </a:lnTo>
                <a:lnTo>
                  <a:pt x="2146" y="353"/>
                </a:lnTo>
                <a:lnTo>
                  <a:pt x="2146" y="352"/>
                </a:lnTo>
                <a:lnTo>
                  <a:pt x="2146" y="351"/>
                </a:lnTo>
                <a:lnTo>
                  <a:pt x="2147" y="351"/>
                </a:lnTo>
                <a:lnTo>
                  <a:pt x="2147" y="353"/>
                </a:lnTo>
                <a:lnTo>
                  <a:pt x="2149" y="351"/>
                </a:lnTo>
                <a:lnTo>
                  <a:pt x="2149" y="352"/>
                </a:lnTo>
                <a:lnTo>
                  <a:pt x="2149" y="354"/>
                </a:lnTo>
                <a:lnTo>
                  <a:pt x="2150" y="355"/>
                </a:lnTo>
                <a:lnTo>
                  <a:pt x="2150" y="355"/>
                </a:lnTo>
                <a:lnTo>
                  <a:pt x="2150" y="357"/>
                </a:lnTo>
                <a:lnTo>
                  <a:pt x="2151" y="358"/>
                </a:lnTo>
                <a:lnTo>
                  <a:pt x="2151" y="358"/>
                </a:lnTo>
                <a:lnTo>
                  <a:pt x="2151" y="360"/>
                </a:lnTo>
                <a:lnTo>
                  <a:pt x="2152" y="361"/>
                </a:lnTo>
                <a:lnTo>
                  <a:pt x="2152" y="360"/>
                </a:lnTo>
                <a:lnTo>
                  <a:pt x="2153" y="358"/>
                </a:lnTo>
                <a:lnTo>
                  <a:pt x="2153" y="358"/>
                </a:lnTo>
                <a:lnTo>
                  <a:pt x="2153" y="357"/>
                </a:lnTo>
                <a:lnTo>
                  <a:pt x="2154" y="358"/>
                </a:lnTo>
                <a:lnTo>
                  <a:pt x="2154" y="357"/>
                </a:lnTo>
                <a:lnTo>
                  <a:pt x="2154" y="358"/>
                </a:lnTo>
                <a:lnTo>
                  <a:pt x="2155" y="360"/>
                </a:lnTo>
                <a:lnTo>
                  <a:pt x="2155" y="361"/>
                </a:lnTo>
                <a:lnTo>
                  <a:pt x="2155" y="361"/>
                </a:lnTo>
                <a:lnTo>
                  <a:pt x="2156" y="362"/>
                </a:lnTo>
                <a:lnTo>
                  <a:pt x="2156" y="360"/>
                </a:lnTo>
                <a:lnTo>
                  <a:pt x="2158" y="358"/>
                </a:lnTo>
                <a:lnTo>
                  <a:pt x="2158" y="358"/>
                </a:lnTo>
                <a:lnTo>
                  <a:pt x="2158" y="357"/>
                </a:lnTo>
                <a:lnTo>
                  <a:pt x="2159" y="357"/>
                </a:lnTo>
                <a:lnTo>
                  <a:pt x="2159" y="358"/>
                </a:lnTo>
                <a:lnTo>
                  <a:pt x="2159" y="357"/>
                </a:lnTo>
                <a:lnTo>
                  <a:pt x="2160" y="357"/>
                </a:lnTo>
                <a:lnTo>
                  <a:pt x="2160" y="357"/>
                </a:lnTo>
                <a:lnTo>
                  <a:pt x="2161" y="360"/>
                </a:lnTo>
                <a:lnTo>
                  <a:pt x="2161" y="362"/>
                </a:lnTo>
                <a:lnTo>
                  <a:pt x="2161" y="363"/>
                </a:lnTo>
                <a:lnTo>
                  <a:pt x="2162" y="364"/>
                </a:lnTo>
                <a:lnTo>
                  <a:pt x="2162" y="363"/>
                </a:lnTo>
                <a:lnTo>
                  <a:pt x="2162" y="362"/>
                </a:lnTo>
                <a:lnTo>
                  <a:pt x="2163" y="361"/>
                </a:lnTo>
                <a:lnTo>
                  <a:pt x="2163" y="360"/>
                </a:lnTo>
                <a:lnTo>
                  <a:pt x="2163" y="361"/>
                </a:lnTo>
                <a:lnTo>
                  <a:pt x="2164" y="357"/>
                </a:lnTo>
                <a:lnTo>
                  <a:pt x="2164" y="358"/>
                </a:lnTo>
                <a:lnTo>
                  <a:pt x="2165" y="357"/>
                </a:lnTo>
                <a:lnTo>
                  <a:pt x="2165" y="356"/>
                </a:lnTo>
                <a:lnTo>
                  <a:pt x="2165" y="357"/>
                </a:lnTo>
                <a:lnTo>
                  <a:pt x="2167" y="356"/>
                </a:lnTo>
                <a:lnTo>
                  <a:pt x="2167" y="357"/>
                </a:lnTo>
                <a:lnTo>
                  <a:pt x="2167" y="357"/>
                </a:lnTo>
                <a:lnTo>
                  <a:pt x="2168" y="361"/>
                </a:lnTo>
                <a:lnTo>
                  <a:pt x="2168" y="360"/>
                </a:lnTo>
                <a:lnTo>
                  <a:pt x="2168" y="360"/>
                </a:lnTo>
                <a:lnTo>
                  <a:pt x="2169" y="360"/>
                </a:lnTo>
                <a:lnTo>
                  <a:pt x="2169" y="358"/>
                </a:lnTo>
                <a:lnTo>
                  <a:pt x="2170" y="358"/>
                </a:lnTo>
                <a:lnTo>
                  <a:pt x="2170" y="357"/>
                </a:lnTo>
                <a:lnTo>
                  <a:pt x="2170" y="355"/>
                </a:lnTo>
                <a:lnTo>
                  <a:pt x="2171" y="356"/>
                </a:lnTo>
                <a:lnTo>
                  <a:pt x="2171" y="354"/>
                </a:lnTo>
                <a:lnTo>
                  <a:pt x="2171" y="352"/>
                </a:lnTo>
                <a:lnTo>
                  <a:pt x="2172" y="351"/>
                </a:lnTo>
                <a:lnTo>
                  <a:pt x="2172" y="351"/>
                </a:lnTo>
                <a:lnTo>
                  <a:pt x="2172" y="351"/>
                </a:lnTo>
                <a:lnTo>
                  <a:pt x="2173" y="352"/>
                </a:lnTo>
                <a:lnTo>
                  <a:pt x="2173" y="354"/>
                </a:lnTo>
                <a:lnTo>
                  <a:pt x="2174" y="354"/>
                </a:lnTo>
                <a:lnTo>
                  <a:pt x="2174" y="351"/>
                </a:lnTo>
                <a:lnTo>
                  <a:pt x="2174" y="349"/>
                </a:lnTo>
                <a:lnTo>
                  <a:pt x="2176" y="349"/>
                </a:lnTo>
                <a:lnTo>
                  <a:pt x="2176" y="349"/>
                </a:lnTo>
                <a:lnTo>
                  <a:pt x="2176" y="347"/>
                </a:lnTo>
                <a:lnTo>
                  <a:pt x="2177" y="348"/>
                </a:lnTo>
                <a:lnTo>
                  <a:pt x="2177" y="346"/>
                </a:lnTo>
                <a:lnTo>
                  <a:pt x="2177" y="346"/>
                </a:lnTo>
                <a:lnTo>
                  <a:pt x="2178" y="348"/>
                </a:lnTo>
                <a:lnTo>
                  <a:pt x="2178" y="347"/>
                </a:lnTo>
                <a:lnTo>
                  <a:pt x="2179" y="346"/>
                </a:lnTo>
                <a:lnTo>
                  <a:pt x="2179" y="346"/>
                </a:lnTo>
                <a:lnTo>
                  <a:pt x="2179" y="346"/>
                </a:lnTo>
                <a:lnTo>
                  <a:pt x="2180" y="347"/>
                </a:lnTo>
                <a:lnTo>
                  <a:pt x="2180" y="347"/>
                </a:lnTo>
                <a:lnTo>
                  <a:pt x="2180" y="347"/>
                </a:lnTo>
                <a:lnTo>
                  <a:pt x="2181" y="346"/>
                </a:lnTo>
                <a:lnTo>
                  <a:pt x="2181" y="348"/>
                </a:lnTo>
                <a:lnTo>
                  <a:pt x="2181" y="351"/>
                </a:lnTo>
                <a:lnTo>
                  <a:pt x="2182" y="352"/>
                </a:lnTo>
                <a:lnTo>
                  <a:pt x="2182" y="354"/>
                </a:lnTo>
                <a:lnTo>
                  <a:pt x="2183" y="356"/>
                </a:lnTo>
                <a:lnTo>
                  <a:pt x="2183" y="357"/>
                </a:lnTo>
                <a:lnTo>
                  <a:pt x="2183" y="357"/>
                </a:lnTo>
                <a:lnTo>
                  <a:pt x="2185" y="357"/>
                </a:lnTo>
                <a:lnTo>
                  <a:pt x="2185" y="355"/>
                </a:lnTo>
                <a:lnTo>
                  <a:pt x="2185" y="356"/>
                </a:lnTo>
                <a:lnTo>
                  <a:pt x="2186" y="355"/>
                </a:lnTo>
                <a:lnTo>
                  <a:pt x="2186" y="355"/>
                </a:lnTo>
                <a:lnTo>
                  <a:pt x="2186" y="356"/>
                </a:lnTo>
                <a:lnTo>
                  <a:pt x="2187" y="357"/>
                </a:lnTo>
                <a:lnTo>
                  <a:pt x="2187" y="357"/>
                </a:lnTo>
                <a:lnTo>
                  <a:pt x="2188" y="358"/>
                </a:lnTo>
                <a:lnTo>
                  <a:pt x="2188" y="355"/>
                </a:lnTo>
                <a:lnTo>
                  <a:pt x="2188" y="354"/>
                </a:lnTo>
                <a:lnTo>
                  <a:pt x="2189" y="354"/>
                </a:lnTo>
                <a:lnTo>
                  <a:pt x="2189" y="352"/>
                </a:lnTo>
                <a:lnTo>
                  <a:pt x="2189" y="352"/>
                </a:lnTo>
                <a:lnTo>
                  <a:pt x="2190" y="351"/>
                </a:lnTo>
                <a:lnTo>
                  <a:pt x="2190" y="351"/>
                </a:lnTo>
                <a:lnTo>
                  <a:pt x="2190" y="349"/>
                </a:lnTo>
                <a:lnTo>
                  <a:pt x="2191" y="352"/>
                </a:lnTo>
                <a:lnTo>
                  <a:pt x="2191" y="354"/>
                </a:lnTo>
                <a:lnTo>
                  <a:pt x="2192" y="355"/>
                </a:lnTo>
                <a:lnTo>
                  <a:pt x="2192" y="355"/>
                </a:lnTo>
                <a:lnTo>
                  <a:pt x="2192" y="354"/>
                </a:lnTo>
                <a:lnTo>
                  <a:pt x="2194" y="354"/>
                </a:lnTo>
                <a:lnTo>
                  <a:pt x="2194" y="354"/>
                </a:lnTo>
                <a:lnTo>
                  <a:pt x="2194" y="357"/>
                </a:lnTo>
                <a:lnTo>
                  <a:pt x="2195" y="357"/>
                </a:lnTo>
                <a:lnTo>
                  <a:pt x="2195" y="360"/>
                </a:lnTo>
                <a:lnTo>
                  <a:pt x="2195" y="360"/>
                </a:lnTo>
                <a:lnTo>
                  <a:pt x="2196" y="358"/>
                </a:lnTo>
                <a:lnTo>
                  <a:pt x="2196" y="360"/>
                </a:lnTo>
                <a:lnTo>
                  <a:pt x="2197" y="358"/>
                </a:lnTo>
                <a:lnTo>
                  <a:pt x="2197" y="360"/>
                </a:lnTo>
                <a:lnTo>
                  <a:pt x="2197" y="358"/>
                </a:lnTo>
                <a:lnTo>
                  <a:pt x="2198" y="360"/>
                </a:lnTo>
                <a:lnTo>
                  <a:pt x="2198" y="361"/>
                </a:lnTo>
                <a:lnTo>
                  <a:pt x="2198" y="358"/>
                </a:lnTo>
                <a:lnTo>
                  <a:pt x="2199" y="358"/>
                </a:lnTo>
                <a:lnTo>
                  <a:pt x="2199" y="358"/>
                </a:lnTo>
                <a:lnTo>
                  <a:pt x="2200" y="358"/>
                </a:lnTo>
                <a:lnTo>
                  <a:pt x="2200" y="358"/>
                </a:lnTo>
                <a:lnTo>
                  <a:pt x="2200" y="360"/>
                </a:lnTo>
                <a:lnTo>
                  <a:pt x="2201" y="357"/>
                </a:lnTo>
                <a:lnTo>
                  <a:pt x="2201" y="357"/>
                </a:lnTo>
                <a:lnTo>
                  <a:pt x="2201" y="354"/>
                </a:lnTo>
                <a:lnTo>
                  <a:pt x="2203" y="354"/>
                </a:lnTo>
                <a:lnTo>
                  <a:pt x="2203" y="352"/>
                </a:lnTo>
                <a:lnTo>
                  <a:pt x="2203" y="351"/>
                </a:lnTo>
                <a:lnTo>
                  <a:pt x="2204" y="354"/>
                </a:lnTo>
                <a:lnTo>
                  <a:pt x="2204" y="357"/>
                </a:lnTo>
                <a:lnTo>
                  <a:pt x="2205" y="358"/>
                </a:lnTo>
                <a:lnTo>
                  <a:pt x="2205" y="361"/>
                </a:lnTo>
                <a:lnTo>
                  <a:pt x="2205" y="360"/>
                </a:lnTo>
                <a:lnTo>
                  <a:pt x="2206" y="358"/>
                </a:lnTo>
                <a:lnTo>
                  <a:pt x="2206" y="357"/>
                </a:lnTo>
                <a:lnTo>
                  <a:pt x="2206" y="358"/>
                </a:lnTo>
                <a:lnTo>
                  <a:pt x="2207" y="360"/>
                </a:lnTo>
                <a:lnTo>
                  <a:pt x="2207" y="362"/>
                </a:lnTo>
                <a:lnTo>
                  <a:pt x="2207" y="364"/>
                </a:lnTo>
                <a:lnTo>
                  <a:pt x="2208" y="364"/>
                </a:lnTo>
                <a:lnTo>
                  <a:pt x="2208" y="364"/>
                </a:lnTo>
                <a:lnTo>
                  <a:pt x="2209" y="364"/>
                </a:lnTo>
                <a:lnTo>
                  <a:pt x="2209" y="365"/>
                </a:lnTo>
                <a:lnTo>
                  <a:pt x="2209" y="364"/>
                </a:lnTo>
                <a:lnTo>
                  <a:pt x="2210" y="362"/>
                </a:lnTo>
                <a:lnTo>
                  <a:pt x="2210" y="361"/>
                </a:lnTo>
                <a:lnTo>
                  <a:pt x="2210" y="361"/>
                </a:lnTo>
                <a:lnTo>
                  <a:pt x="2212" y="358"/>
                </a:lnTo>
                <a:lnTo>
                  <a:pt x="2212" y="358"/>
                </a:lnTo>
                <a:lnTo>
                  <a:pt x="2212" y="358"/>
                </a:lnTo>
                <a:lnTo>
                  <a:pt x="2213" y="361"/>
                </a:lnTo>
                <a:lnTo>
                  <a:pt x="2213" y="360"/>
                </a:lnTo>
                <a:lnTo>
                  <a:pt x="2214" y="361"/>
                </a:lnTo>
                <a:lnTo>
                  <a:pt x="2214" y="360"/>
                </a:lnTo>
                <a:lnTo>
                  <a:pt x="2214" y="362"/>
                </a:lnTo>
                <a:lnTo>
                  <a:pt x="2215" y="360"/>
                </a:lnTo>
                <a:lnTo>
                  <a:pt x="2215" y="360"/>
                </a:lnTo>
                <a:lnTo>
                  <a:pt x="2215" y="358"/>
                </a:lnTo>
                <a:lnTo>
                  <a:pt x="2216" y="360"/>
                </a:lnTo>
                <a:lnTo>
                  <a:pt x="2216" y="360"/>
                </a:lnTo>
                <a:lnTo>
                  <a:pt x="2216" y="357"/>
                </a:lnTo>
                <a:lnTo>
                  <a:pt x="2217" y="356"/>
                </a:lnTo>
                <a:lnTo>
                  <a:pt x="2217" y="356"/>
                </a:lnTo>
                <a:lnTo>
                  <a:pt x="2218" y="357"/>
                </a:lnTo>
                <a:lnTo>
                  <a:pt x="2218" y="358"/>
                </a:lnTo>
                <a:lnTo>
                  <a:pt x="2218" y="358"/>
                </a:lnTo>
                <a:lnTo>
                  <a:pt x="2219" y="362"/>
                </a:lnTo>
                <a:lnTo>
                  <a:pt x="2219" y="362"/>
                </a:lnTo>
                <a:lnTo>
                  <a:pt x="2219" y="362"/>
                </a:lnTo>
                <a:lnTo>
                  <a:pt x="2221" y="360"/>
                </a:lnTo>
                <a:lnTo>
                  <a:pt x="2221" y="360"/>
                </a:lnTo>
                <a:lnTo>
                  <a:pt x="2221" y="358"/>
                </a:lnTo>
                <a:lnTo>
                  <a:pt x="2222" y="358"/>
                </a:lnTo>
                <a:lnTo>
                  <a:pt x="2222" y="357"/>
                </a:lnTo>
                <a:lnTo>
                  <a:pt x="2223" y="358"/>
                </a:lnTo>
                <a:lnTo>
                  <a:pt x="2223" y="357"/>
                </a:lnTo>
                <a:lnTo>
                  <a:pt x="2223" y="357"/>
                </a:lnTo>
                <a:lnTo>
                  <a:pt x="2224" y="356"/>
                </a:lnTo>
                <a:lnTo>
                  <a:pt x="2224" y="355"/>
                </a:lnTo>
                <a:lnTo>
                  <a:pt x="2224" y="357"/>
                </a:lnTo>
                <a:lnTo>
                  <a:pt x="2225" y="357"/>
                </a:lnTo>
                <a:lnTo>
                  <a:pt x="2225" y="357"/>
                </a:lnTo>
                <a:lnTo>
                  <a:pt x="2225" y="360"/>
                </a:lnTo>
                <a:lnTo>
                  <a:pt x="2226" y="360"/>
                </a:lnTo>
                <a:lnTo>
                  <a:pt x="2226" y="360"/>
                </a:lnTo>
                <a:lnTo>
                  <a:pt x="2227" y="357"/>
                </a:lnTo>
                <a:lnTo>
                  <a:pt x="2227" y="356"/>
                </a:lnTo>
                <a:lnTo>
                  <a:pt x="2227" y="356"/>
                </a:lnTo>
                <a:lnTo>
                  <a:pt x="2228" y="357"/>
                </a:lnTo>
                <a:lnTo>
                  <a:pt x="2228" y="357"/>
                </a:lnTo>
                <a:lnTo>
                  <a:pt x="2228" y="357"/>
                </a:lnTo>
                <a:lnTo>
                  <a:pt x="2230" y="358"/>
                </a:lnTo>
                <a:lnTo>
                  <a:pt x="2230" y="356"/>
                </a:lnTo>
                <a:lnTo>
                  <a:pt x="2230" y="356"/>
                </a:lnTo>
                <a:lnTo>
                  <a:pt x="2231" y="356"/>
                </a:lnTo>
                <a:lnTo>
                  <a:pt x="2231" y="356"/>
                </a:lnTo>
                <a:lnTo>
                  <a:pt x="2232" y="357"/>
                </a:lnTo>
                <a:lnTo>
                  <a:pt x="2232" y="358"/>
                </a:lnTo>
                <a:lnTo>
                  <a:pt x="2232" y="360"/>
                </a:lnTo>
                <a:lnTo>
                  <a:pt x="2233" y="360"/>
                </a:lnTo>
                <a:lnTo>
                  <a:pt x="2233" y="360"/>
                </a:lnTo>
                <a:lnTo>
                  <a:pt x="2233" y="360"/>
                </a:lnTo>
                <a:lnTo>
                  <a:pt x="2234" y="360"/>
                </a:lnTo>
                <a:lnTo>
                  <a:pt x="2234" y="358"/>
                </a:lnTo>
                <a:lnTo>
                  <a:pt x="2234" y="357"/>
                </a:lnTo>
                <a:lnTo>
                  <a:pt x="2235" y="357"/>
                </a:lnTo>
                <a:lnTo>
                  <a:pt x="2235" y="357"/>
                </a:lnTo>
                <a:lnTo>
                  <a:pt x="2236" y="357"/>
                </a:lnTo>
                <a:lnTo>
                  <a:pt x="2236" y="357"/>
                </a:lnTo>
                <a:lnTo>
                  <a:pt x="2236" y="356"/>
                </a:lnTo>
                <a:lnTo>
                  <a:pt x="2237" y="356"/>
                </a:lnTo>
                <a:lnTo>
                  <a:pt x="2237" y="357"/>
                </a:lnTo>
                <a:lnTo>
                  <a:pt x="2237" y="355"/>
                </a:lnTo>
                <a:lnTo>
                  <a:pt x="2239" y="353"/>
                </a:lnTo>
                <a:lnTo>
                  <a:pt x="2239" y="353"/>
                </a:lnTo>
                <a:lnTo>
                  <a:pt x="2239" y="351"/>
                </a:lnTo>
                <a:lnTo>
                  <a:pt x="2240" y="348"/>
                </a:lnTo>
                <a:lnTo>
                  <a:pt x="2240" y="348"/>
                </a:lnTo>
                <a:lnTo>
                  <a:pt x="2241" y="346"/>
                </a:lnTo>
                <a:lnTo>
                  <a:pt x="2241" y="346"/>
                </a:lnTo>
                <a:lnTo>
                  <a:pt x="2241" y="347"/>
                </a:lnTo>
                <a:lnTo>
                  <a:pt x="2242" y="349"/>
                </a:lnTo>
                <a:lnTo>
                  <a:pt x="2242" y="348"/>
                </a:lnTo>
                <a:lnTo>
                  <a:pt x="2242" y="349"/>
                </a:lnTo>
                <a:lnTo>
                  <a:pt x="2243" y="352"/>
                </a:lnTo>
                <a:lnTo>
                  <a:pt x="2243" y="355"/>
                </a:lnTo>
                <a:lnTo>
                  <a:pt x="2244" y="356"/>
                </a:lnTo>
                <a:lnTo>
                  <a:pt x="2244" y="355"/>
                </a:lnTo>
                <a:lnTo>
                  <a:pt x="2244" y="355"/>
                </a:lnTo>
                <a:lnTo>
                  <a:pt x="2245" y="354"/>
                </a:lnTo>
                <a:lnTo>
                  <a:pt x="2245" y="354"/>
                </a:lnTo>
                <a:lnTo>
                  <a:pt x="2245" y="352"/>
                </a:lnTo>
                <a:lnTo>
                  <a:pt x="2246" y="353"/>
                </a:lnTo>
                <a:lnTo>
                  <a:pt x="2246" y="353"/>
                </a:lnTo>
                <a:lnTo>
                  <a:pt x="2246" y="352"/>
                </a:lnTo>
                <a:lnTo>
                  <a:pt x="2248" y="352"/>
                </a:lnTo>
                <a:lnTo>
                  <a:pt x="2248" y="351"/>
                </a:lnTo>
                <a:lnTo>
                  <a:pt x="2249" y="349"/>
                </a:lnTo>
                <a:lnTo>
                  <a:pt x="2249" y="348"/>
                </a:lnTo>
                <a:lnTo>
                  <a:pt x="2249" y="348"/>
                </a:lnTo>
                <a:lnTo>
                  <a:pt x="2250" y="347"/>
                </a:lnTo>
                <a:lnTo>
                  <a:pt x="2250" y="347"/>
                </a:lnTo>
                <a:lnTo>
                  <a:pt x="2250" y="347"/>
                </a:lnTo>
                <a:lnTo>
                  <a:pt x="2251" y="348"/>
                </a:lnTo>
                <a:lnTo>
                  <a:pt x="2251" y="349"/>
                </a:lnTo>
                <a:lnTo>
                  <a:pt x="2251" y="348"/>
                </a:lnTo>
                <a:lnTo>
                  <a:pt x="2252" y="347"/>
                </a:lnTo>
                <a:lnTo>
                  <a:pt x="2252" y="347"/>
                </a:lnTo>
                <a:lnTo>
                  <a:pt x="2253" y="345"/>
                </a:lnTo>
                <a:lnTo>
                  <a:pt x="2253" y="346"/>
                </a:lnTo>
                <a:lnTo>
                  <a:pt x="2253" y="346"/>
                </a:lnTo>
                <a:lnTo>
                  <a:pt x="2254" y="346"/>
                </a:lnTo>
                <a:lnTo>
                  <a:pt x="2254" y="346"/>
                </a:lnTo>
                <a:lnTo>
                  <a:pt x="2254" y="347"/>
                </a:lnTo>
                <a:lnTo>
                  <a:pt x="2255" y="349"/>
                </a:lnTo>
                <a:lnTo>
                  <a:pt x="2255" y="351"/>
                </a:lnTo>
                <a:lnTo>
                  <a:pt x="2255" y="354"/>
                </a:lnTo>
                <a:lnTo>
                  <a:pt x="2257" y="355"/>
                </a:lnTo>
                <a:lnTo>
                  <a:pt x="2257" y="355"/>
                </a:lnTo>
                <a:lnTo>
                  <a:pt x="2258" y="355"/>
                </a:lnTo>
                <a:lnTo>
                  <a:pt x="2258" y="356"/>
                </a:lnTo>
                <a:lnTo>
                  <a:pt x="2258" y="355"/>
                </a:lnTo>
                <a:lnTo>
                  <a:pt x="2259" y="355"/>
                </a:lnTo>
                <a:lnTo>
                  <a:pt x="2259" y="352"/>
                </a:lnTo>
                <a:lnTo>
                  <a:pt x="2259" y="352"/>
                </a:lnTo>
                <a:lnTo>
                  <a:pt x="2260" y="355"/>
                </a:lnTo>
                <a:lnTo>
                  <a:pt x="2260" y="356"/>
                </a:lnTo>
                <a:lnTo>
                  <a:pt x="2260" y="357"/>
                </a:lnTo>
                <a:lnTo>
                  <a:pt x="2261" y="355"/>
                </a:lnTo>
                <a:lnTo>
                  <a:pt x="2261" y="358"/>
                </a:lnTo>
                <a:lnTo>
                  <a:pt x="2262" y="360"/>
                </a:lnTo>
                <a:lnTo>
                  <a:pt x="2262" y="360"/>
                </a:lnTo>
                <a:lnTo>
                  <a:pt x="2262" y="357"/>
                </a:lnTo>
                <a:lnTo>
                  <a:pt x="2263" y="355"/>
                </a:lnTo>
                <a:lnTo>
                  <a:pt x="2263" y="354"/>
                </a:lnTo>
                <a:lnTo>
                  <a:pt x="2263" y="352"/>
                </a:lnTo>
                <a:lnTo>
                  <a:pt x="2264" y="355"/>
                </a:lnTo>
                <a:lnTo>
                  <a:pt x="2264" y="356"/>
                </a:lnTo>
                <a:lnTo>
                  <a:pt x="2264" y="358"/>
                </a:lnTo>
                <a:lnTo>
                  <a:pt x="2266" y="360"/>
                </a:lnTo>
                <a:lnTo>
                  <a:pt x="2266" y="360"/>
                </a:lnTo>
                <a:lnTo>
                  <a:pt x="2267" y="361"/>
                </a:lnTo>
                <a:lnTo>
                  <a:pt x="2267" y="360"/>
                </a:lnTo>
                <a:lnTo>
                  <a:pt x="2267" y="358"/>
                </a:lnTo>
                <a:lnTo>
                  <a:pt x="2268" y="357"/>
                </a:lnTo>
                <a:lnTo>
                  <a:pt x="2268" y="357"/>
                </a:lnTo>
                <a:lnTo>
                  <a:pt x="2268" y="356"/>
                </a:lnTo>
                <a:lnTo>
                  <a:pt x="2269" y="354"/>
                </a:lnTo>
                <a:lnTo>
                  <a:pt x="2269" y="355"/>
                </a:lnTo>
                <a:lnTo>
                  <a:pt x="2269" y="354"/>
                </a:lnTo>
                <a:lnTo>
                  <a:pt x="2270" y="352"/>
                </a:lnTo>
                <a:lnTo>
                  <a:pt x="2270" y="349"/>
                </a:lnTo>
                <a:lnTo>
                  <a:pt x="2271" y="349"/>
                </a:lnTo>
                <a:lnTo>
                  <a:pt x="2271" y="349"/>
                </a:lnTo>
                <a:lnTo>
                  <a:pt x="2271" y="349"/>
                </a:lnTo>
                <a:lnTo>
                  <a:pt x="2272" y="349"/>
                </a:lnTo>
                <a:lnTo>
                  <a:pt x="2272" y="347"/>
                </a:lnTo>
                <a:lnTo>
                  <a:pt x="2272" y="347"/>
                </a:lnTo>
                <a:lnTo>
                  <a:pt x="2273" y="348"/>
                </a:lnTo>
                <a:lnTo>
                  <a:pt x="2273" y="348"/>
                </a:lnTo>
                <a:lnTo>
                  <a:pt x="2273" y="348"/>
                </a:lnTo>
                <a:lnTo>
                  <a:pt x="2275" y="349"/>
                </a:lnTo>
                <a:lnTo>
                  <a:pt x="2275" y="348"/>
                </a:lnTo>
                <a:lnTo>
                  <a:pt x="2276" y="349"/>
                </a:lnTo>
                <a:lnTo>
                  <a:pt x="2276" y="348"/>
                </a:lnTo>
                <a:lnTo>
                  <a:pt x="2276" y="349"/>
                </a:lnTo>
                <a:lnTo>
                  <a:pt x="2277" y="349"/>
                </a:lnTo>
                <a:lnTo>
                  <a:pt x="2277" y="351"/>
                </a:lnTo>
                <a:lnTo>
                  <a:pt x="2277" y="351"/>
                </a:lnTo>
                <a:lnTo>
                  <a:pt x="2278" y="351"/>
                </a:lnTo>
                <a:lnTo>
                  <a:pt x="2278" y="351"/>
                </a:lnTo>
                <a:lnTo>
                  <a:pt x="2278" y="353"/>
                </a:lnTo>
                <a:lnTo>
                  <a:pt x="2279" y="355"/>
                </a:lnTo>
                <a:lnTo>
                  <a:pt x="2279" y="357"/>
                </a:lnTo>
                <a:lnTo>
                  <a:pt x="2280" y="358"/>
                </a:lnTo>
                <a:lnTo>
                  <a:pt x="2280" y="360"/>
                </a:lnTo>
                <a:lnTo>
                  <a:pt x="2280" y="360"/>
                </a:lnTo>
                <a:lnTo>
                  <a:pt x="2281" y="357"/>
                </a:lnTo>
                <a:lnTo>
                  <a:pt x="2281" y="357"/>
                </a:lnTo>
                <a:lnTo>
                  <a:pt x="2281" y="358"/>
                </a:lnTo>
                <a:lnTo>
                  <a:pt x="2282" y="358"/>
                </a:lnTo>
                <a:lnTo>
                  <a:pt x="2282" y="356"/>
                </a:lnTo>
                <a:lnTo>
                  <a:pt x="2282" y="356"/>
                </a:lnTo>
                <a:lnTo>
                  <a:pt x="2284" y="354"/>
                </a:lnTo>
                <a:lnTo>
                  <a:pt x="2284" y="354"/>
                </a:lnTo>
                <a:lnTo>
                  <a:pt x="2285" y="353"/>
                </a:lnTo>
                <a:lnTo>
                  <a:pt x="2285" y="352"/>
                </a:lnTo>
                <a:lnTo>
                  <a:pt x="2285" y="349"/>
                </a:lnTo>
                <a:lnTo>
                  <a:pt x="2286" y="351"/>
                </a:lnTo>
                <a:lnTo>
                  <a:pt x="2286" y="353"/>
                </a:lnTo>
                <a:lnTo>
                  <a:pt x="2286" y="352"/>
                </a:lnTo>
                <a:lnTo>
                  <a:pt x="2287" y="354"/>
                </a:lnTo>
                <a:lnTo>
                  <a:pt x="2287" y="354"/>
                </a:lnTo>
                <a:lnTo>
                  <a:pt x="2288" y="353"/>
                </a:lnTo>
                <a:lnTo>
                  <a:pt x="2288" y="353"/>
                </a:lnTo>
                <a:lnTo>
                  <a:pt x="2288" y="353"/>
                </a:lnTo>
                <a:lnTo>
                  <a:pt x="2289" y="354"/>
                </a:lnTo>
                <a:lnTo>
                  <a:pt x="2289" y="354"/>
                </a:lnTo>
                <a:lnTo>
                  <a:pt x="2289" y="354"/>
                </a:lnTo>
                <a:lnTo>
                  <a:pt x="2290" y="355"/>
                </a:lnTo>
                <a:lnTo>
                  <a:pt x="2290" y="355"/>
                </a:lnTo>
                <a:lnTo>
                  <a:pt x="2290" y="355"/>
                </a:lnTo>
                <a:lnTo>
                  <a:pt x="2291" y="354"/>
                </a:lnTo>
                <a:lnTo>
                  <a:pt x="2291" y="355"/>
                </a:lnTo>
                <a:lnTo>
                  <a:pt x="2292" y="356"/>
                </a:lnTo>
                <a:lnTo>
                  <a:pt x="2292" y="355"/>
                </a:lnTo>
                <a:lnTo>
                  <a:pt x="2292" y="355"/>
                </a:lnTo>
                <a:lnTo>
                  <a:pt x="2294" y="356"/>
                </a:lnTo>
                <a:lnTo>
                  <a:pt x="2294" y="355"/>
                </a:lnTo>
                <a:lnTo>
                  <a:pt x="2294" y="354"/>
                </a:lnTo>
                <a:lnTo>
                  <a:pt x="2295" y="354"/>
                </a:lnTo>
                <a:lnTo>
                  <a:pt x="2295" y="354"/>
                </a:lnTo>
                <a:lnTo>
                  <a:pt x="2295" y="355"/>
                </a:lnTo>
                <a:lnTo>
                  <a:pt x="2296" y="357"/>
                </a:lnTo>
                <a:lnTo>
                  <a:pt x="2296" y="358"/>
                </a:lnTo>
                <a:lnTo>
                  <a:pt x="2297" y="358"/>
                </a:lnTo>
                <a:lnTo>
                  <a:pt x="2297" y="360"/>
                </a:lnTo>
                <a:lnTo>
                  <a:pt x="2297" y="360"/>
                </a:lnTo>
                <a:lnTo>
                  <a:pt x="2298" y="358"/>
                </a:lnTo>
                <a:lnTo>
                  <a:pt x="2298" y="358"/>
                </a:lnTo>
                <a:lnTo>
                  <a:pt x="2298" y="356"/>
                </a:lnTo>
                <a:lnTo>
                  <a:pt x="2299" y="354"/>
                </a:lnTo>
                <a:lnTo>
                  <a:pt x="2299" y="355"/>
                </a:lnTo>
                <a:lnTo>
                  <a:pt x="2299" y="356"/>
                </a:lnTo>
                <a:lnTo>
                  <a:pt x="2300" y="356"/>
                </a:lnTo>
                <a:lnTo>
                  <a:pt x="2300" y="354"/>
                </a:lnTo>
                <a:lnTo>
                  <a:pt x="2301" y="353"/>
                </a:lnTo>
                <a:lnTo>
                  <a:pt x="2301" y="351"/>
                </a:lnTo>
                <a:lnTo>
                  <a:pt x="2301" y="353"/>
                </a:lnTo>
                <a:lnTo>
                  <a:pt x="2303" y="354"/>
                </a:lnTo>
                <a:lnTo>
                  <a:pt x="2303" y="354"/>
                </a:lnTo>
                <a:lnTo>
                  <a:pt x="2303" y="354"/>
                </a:lnTo>
                <a:lnTo>
                  <a:pt x="2304" y="355"/>
                </a:lnTo>
                <a:lnTo>
                  <a:pt x="2304" y="355"/>
                </a:lnTo>
                <a:lnTo>
                  <a:pt x="2304" y="355"/>
                </a:lnTo>
                <a:lnTo>
                  <a:pt x="2305" y="355"/>
                </a:lnTo>
                <a:lnTo>
                  <a:pt x="2305" y="355"/>
                </a:lnTo>
                <a:lnTo>
                  <a:pt x="2306" y="355"/>
                </a:lnTo>
                <a:lnTo>
                  <a:pt x="2306" y="355"/>
                </a:lnTo>
                <a:lnTo>
                  <a:pt x="2306" y="355"/>
                </a:lnTo>
                <a:lnTo>
                  <a:pt x="2307" y="355"/>
                </a:lnTo>
                <a:lnTo>
                  <a:pt x="2307" y="355"/>
                </a:lnTo>
                <a:lnTo>
                  <a:pt x="2307" y="353"/>
                </a:lnTo>
                <a:lnTo>
                  <a:pt x="2308" y="354"/>
                </a:lnTo>
                <a:lnTo>
                  <a:pt x="2308" y="353"/>
                </a:lnTo>
                <a:lnTo>
                  <a:pt x="2308" y="353"/>
                </a:lnTo>
                <a:lnTo>
                  <a:pt x="2309" y="352"/>
                </a:lnTo>
                <a:lnTo>
                  <a:pt x="2309" y="352"/>
                </a:lnTo>
                <a:lnTo>
                  <a:pt x="2310" y="352"/>
                </a:lnTo>
                <a:lnTo>
                  <a:pt x="2310" y="351"/>
                </a:lnTo>
                <a:lnTo>
                  <a:pt x="2310" y="353"/>
                </a:lnTo>
                <a:lnTo>
                  <a:pt x="2312" y="352"/>
                </a:lnTo>
                <a:lnTo>
                  <a:pt x="2312" y="353"/>
                </a:lnTo>
                <a:lnTo>
                  <a:pt x="2312" y="353"/>
                </a:lnTo>
                <a:lnTo>
                  <a:pt x="2313" y="354"/>
                </a:lnTo>
                <a:lnTo>
                  <a:pt x="2313" y="352"/>
                </a:lnTo>
                <a:lnTo>
                  <a:pt x="2313" y="352"/>
                </a:lnTo>
                <a:lnTo>
                  <a:pt x="2314" y="352"/>
                </a:lnTo>
                <a:lnTo>
                  <a:pt x="2314" y="353"/>
                </a:lnTo>
                <a:lnTo>
                  <a:pt x="2315" y="354"/>
                </a:lnTo>
                <a:lnTo>
                  <a:pt x="2315" y="353"/>
                </a:lnTo>
                <a:lnTo>
                  <a:pt x="2315" y="353"/>
                </a:lnTo>
                <a:lnTo>
                  <a:pt x="2316" y="353"/>
                </a:lnTo>
                <a:lnTo>
                  <a:pt x="2316" y="354"/>
                </a:lnTo>
                <a:lnTo>
                  <a:pt x="2316" y="353"/>
                </a:lnTo>
                <a:lnTo>
                  <a:pt x="2317" y="352"/>
                </a:lnTo>
                <a:lnTo>
                  <a:pt x="2317" y="351"/>
                </a:lnTo>
                <a:lnTo>
                  <a:pt x="2317" y="349"/>
                </a:lnTo>
                <a:lnTo>
                  <a:pt x="2318" y="349"/>
                </a:lnTo>
                <a:lnTo>
                  <a:pt x="2318" y="349"/>
                </a:lnTo>
                <a:lnTo>
                  <a:pt x="2319" y="352"/>
                </a:lnTo>
                <a:lnTo>
                  <a:pt x="2319" y="354"/>
                </a:lnTo>
                <a:lnTo>
                  <a:pt x="2319" y="354"/>
                </a:lnTo>
                <a:lnTo>
                  <a:pt x="2321" y="353"/>
                </a:lnTo>
                <a:lnTo>
                  <a:pt x="2321" y="352"/>
                </a:lnTo>
                <a:lnTo>
                  <a:pt x="2321" y="351"/>
                </a:lnTo>
                <a:lnTo>
                  <a:pt x="2322" y="348"/>
                </a:lnTo>
                <a:lnTo>
                  <a:pt x="2322" y="349"/>
                </a:lnTo>
                <a:lnTo>
                  <a:pt x="2322" y="348"/>
                </a:lnTo>
                <a:lnTo>
                  <a:pt x="2323" y="349"/>
                </a:lnTo>
                <a:lnTo>
                  <a:pt x="2323" y="351"/>
                </a:lnTo>
                <a:lnTo>
                  <a:pt x="2324" y="352"/>
                </a:lnTo>
                <a:lnTo>
                  <a:pt x="2324" y="353"/>
                </a:lnTo>
                <a:lnTo>
                  <a:pt x="2324" y="354"/>
                </a:lnTo>
                <a:lnTo>
                  <a:pt x="2325" y="355"/>
                </a:lnTo>
                <a:lnTo>
                  <a:pt x="2325" y="355"/>
                </a:lnTo>
                <a:lnTo>
                  <a:pt x="2325" y="356"/>
                </a:lnTo>
                <a:lnTo>
                  <a:pt x="2326" y="355"/>
                </a:lnTo>
                <a:lnTo>
                  <a:pt x="2326" y="354"/>
                </a:lnTo>
                <a:lnTo>
                  <a:pt x="2326" y="352"/>
                </a:lnTo>
                <a:lnTo>
                  <a:pt x="2327" y="349"/>
                </a:lnTo>
                <a:lnTo>
                  <a:pt x="2327" y="347"/>
                </a:lnTo>
                <a:lnTo>
                  <a:pt x="2328" y="347"/>
                </a:lnTo>
                <a:lnTo>
                  <a:pt x="2328" y="347"/>
                </a:lnTo>
                <a:lnTo>
                  <a:pt x="2328" y="346"/>
                </a:lnTo>
                <a:lnTo>
                  <a:pt x="2330" y="347"/>
                </a:lnTo>
                <a:lnTo>
                  <a:pt x="2330" y="347"/>
                </a:lnTo>
                <a:lnTo>
                  <a:pt x="2330" y="346"/>
                </a:lnTo>
                <a:lnTo>
                  <a:pt x="2331" y="346"/>
                </a:lnTo>
                <a:lnTo>
                  <a:pt x="2331" y="347"/>
                </a:lnTo>
                <a:lnTo>
                  <a:pt x="2332" y="347"/>
                </a:lnTo>
                <a:lnTo>
                  <a:pt x="2332" y="346"/>
                </a:lnTo>
                <a:lnTo>
                  <a:pt x="2332" y="345"/>
                </a:lnTo>
                <a:lnTo>
                  <a:pt x="2333" y="346"/>
                </a:lnTo>
                <a:lnTo>
                  <a:pt x="2333" y="346"/>
                </a:lnTo>
                <a:lnTo>
                  <a:pt x="2333" y="345"/>
                </a:lnTo>
                <a:lnTo>
                  <a:pt x="2334" y="344"/>
                </a:lnTo>
                <a:lnTo>
                  <a:pt x="2334" y="344"/>
                </a:lnTo>
                <a:lnTo>
                  <a:pt x="2334" y="346"/>
                </a:lnTo>
                <a:lnTo>
                  <a:pt x="2335" y="346"/>
                </a:lnTo>
                <a:lnTo>
                  <a:pt x="2335" y="346"/>
                </a:lnTo>
                <a:lnTo>
                  <a:pt x="2336" y="346"/>
                </a:lnTo>
                <a:lnTo>
                  <a:pt x="2336" y="344"/>
                </a:lnTo>
                <a:lnTo>
                  <a:pt x="2336" y="346"/>
                </a:lnTo>
                <a:lnTo>
                  <a:pt x="2337" y="346"/>
                </a:lnTo>
                <a:lnTo>
                  <a:pt x="2337" y="347"/>
                </a:lnTo>
                <a:lnTo>
                  <a:pt x="2337" y="349"/>
                </a:lnTo>
                <a:lnTo>
                  <a:pt x="2339" y="349"/>
                </a:lnTo>
                <a:lnTo>
                  <a:pt x="2339" y="348"/>
                </a:lnTo>
                <a:lnTo>
                  <a:pt x="2339" y="348"/>
                </a:lnTo>
                <a:lnTo>
                  <a:pt x="2340" y="346"/>
                </a:lnTo>
                <a:lnTo>
                  <a:pt x="2340" y="346"/>
                </a:lnTo>
                <a:lnTo>
                  <a:pt x="2341" y="345"/>
                </a:lnTo>
                <a:lnTo>
                  <a:pt x="2341" y="344"/>
                </a:lnTo>
                <a:lnTo>
                  <a:pt x="2341" y="347"/>
                </a:lnTo>
                <a:lnTo>
                  <a:pt x="2342" y="348"/>
                </a:lnTo>
                <a:lnTo>
                  <a:pt x="2342" y="349"/>
                </a:lnTo>
                <a:lnTo>
                  <a:pt x="2342" y="347"/>
                </a:lnTo>
                <a:lnTo>
                  <a:pt x="2343" y="347"/>
                </a:lnTo>
                <a:lnTo>
                  <a:pt x="2343" y="346"/>
                </a:lnTo>
                <a:lnTo>
                  <a:pt x="2343" y="346"/>
                </a:lnTo>
                <a:lnTo>
                  <a:pt x="2344" y="348"/>
                </a:lnTo>
                <a:lnTo>
                  <a:pt x="2344" y="349"/>
                </a:lnTo>
                <a:lnTo>
                  <a:pt x="2345" y="349"/>
                </a:lnTo>
                <a:lnTo>
                  <a:pt x="2345" y="352"/>
                </a:lnTo>
                <a:lnTo>
                  <a:pt x="2345" y="353"/>
                </a:lnTo>
                <a:lnTo>
                  <a:pt x="2346" y="354"/>
                </a:lnTo>
                <a:lnTo>
                  <a:pt x="2346" y="354"/>
                </a:lnTo>
                <a:lnTo>
                  <a:pt x="2346" y="354"/>
                </a:lnTo>
                <a:lnTo>
                  <a:pt x="2348" y="355"/>
                </a:lnTo>
                <a:lnTo>
                  <a:pt x="2348" y="355"/>
                </a:lnTo>
                <a:lnTo>
                  <a:pt x="2348" y="354"/>
                </a:lnTo>
                <a:lnTo>
                  <a:pt x="2349" y="351"/>
                </a:lnTo>
                <a:lnTo>
                  <a:pt x="2349" y="349"/>
                </a:lnTo>
                <a:lnTo>
                  <a:pt x="2350" y="349"/>
                </a:lnTo>
                <a:lnTo>
                  <a:pt x="2350" y="349"/>
                </a:lnTo>
                <a:lnTo>
                  <a:pt x="2350" y="351"/>
                </a:lnTo>
                <a:lnTo>
                  <a:pt x="2351" y="348"/>
                </a:lnTo>
                <a:lnTo>
                  <a:pt x="2351" y="349"/>
                </a:lnTo>
                <a:lnTo>
                  <a:pt x="2351" y="349"/>
                </a:lnTo>
                <a:lnTo>
                  <a:pt x="2352" y="351"/>
                </a:lnTo>
                <a:lnTo>
                  <a:pt x="2352" y="349"/>
                </a:lnTo>
                <a:lnTo>
                  <a:pt x="2352" y="349"/>
                </a:lnTo>
                <a:lnTo>
                  <a:pt x="2353" y="349"/>
                </a:lnTo>
                <a:lnTo>
                  <a:pt x="2353" y="351"/>
                </a:lnTo>
                <a:lnTo>
                  <a:pt x="2354" y="351"/>
                </a:lnTo>
                <a:lnTo>
                  <a:pt x="2354" y="348"/>
                </a:lnTo>
                <a:lnTo>
                  <a:pt x="2354" y="346"/>
                </a:lnTo>
                <a:lnTo>
                  <a:pt x="2355" y="345"/>
                </a:lnTo>
                <a:lnTo>
                  <a:pt x="2355" y="343"/>
                </a:lnTo>
                <a:lnTo>
                  <a:pt x="2355" y="344"/>
                </a:lnTo>
                <a:lnTo>
                  <a:pt x="2357" y="343"/>
                </a:lnTo>
                <a:lnTo>
                  <a:pt x="2357" y="343"/>
                </a:lnTo>
                <a:lnTo>
                  <a:pt x="2357" y="342"/>
                </a:lnTo>
                <a:lnTo>
                  <a:pt x="2358" y="342"/>
                </a:lnTo>
                <a:lnTo>
                  <a:pt x="2358" y="344"/>
                </a:lnTo>
                <a:lnTo>
                  <a:pt x="2359" y="346"/>
                </a:lnTo>
                <a:lnTo>
                  <a:pt x="2359" y="348"/>
                </a:lnTo>
                <a:lnTo>
                  <a:pt x="2359" y="349"/>
                </a:lnTo>
                <a:lnTo>
                  <a:pt x="2360" y="351"/>
                </a:lnTo>
                <a:lnTo>
                  <a:pt x="2360" y="354"/>
                </a:lnTo>
                <a:lnTo>
                  <a:pt x="2360" y="354"/>
                </a:lnTo>
                <a:lnTo>
                  <a:pt x="2361" y="354"/>
                </a:lnTo>
                <a:lnTo>
                  <a:pt x="2361" y="356"/>
                </a:lnTo>
                <a:lnTo>
                  <a:pt x="2361" y="356"/>
                </a:lnTo>
                <a:lnTo>
                  <a:pt x="2362" y="355"/>
                </a:lnTo>
                <a:lnTo>
                  <a:pt x="2362" y="355"/>
                </a:lnTo>
                <a:lnTo>
                  <a:pt x="2363" y="357"/>
                </a:lnTo>
                <a:lnTo>
                  <a:pt x="2363" y="357"/>
                </a:lnTo>
                <a:lnTo>
                  <a:pt x="2363" y="358"/>
                </a:lnTo>
                <a:lnTo>
                  <a:pt x="2364" y="360"/>
                </a:lnTo>
                <a:lnTo>
                  <a:pt x="2364" y="362"/>
                </a:lnTo>
                <a:lnTo>
                  <a:pt x="2364" y="360"/>
                </a:lnTo>
                <a:lnTo>
                  <a:pt x="2366" y="360"/>
                </a:lnTo>
                <a:lnTo>
                  <a:pt x="2366" y="358"/>
                </a:lnTo>
                <a:lnTo>
                  <a:pt x="2366" y="356"/>
                </a:lnTo>
                <a:lnTo>
                  <a:pt x="2367" y="354"/>
                </a:lnTo>
                <a:lnTo>
                  <a:pt x="2367" y="352"/>
                </a:lnTo>
                <a:lnTo>
                  <a:pt x="2368" y="352"/>
                </a:lnTo>
                <a:lnTo>
                  <a:pt x="2368" y="351"/>
                </a:lnTo>
                <a:lnTo>
                  <a:pt x="2368" y="354"/>
                </a:lnTo>
                <a:lnTo>
                  <a:pt x="2369" y="353"/>
                </a:lnTo>
                <a:lnTo>
                  <a:pt x="2369" y="356"/>
                </a:lnTo>
                <a:lnTo>
                  <a:pt x="2369" y="358"/>
                </a:lnTo>
                <a:lnTo>
                  <a:pt x="2370" y="357"/>
                </a:lnTo>
                <a:lnTo>
                  <a:pt x="2370" y="357"/>
                </a:lnTo>
                <a:lnTo>
                  <a:pt x="2370" y="357"/>
                </a:lnTo>
                <a:lnTo>
                  <a:pt x="2371" y="355"/>
                </a:lnTo>
                <a:lnTo>
                  <a:pt x="2371" y="356"/>
                </a:lnTo>
                <a:lnTo>
                  <a:pt x="2372" y="354"/>
                </a:lnTo>
                <a:lnTo>
                  <a:pt x="2372" y="355"/>
                </a:lnTo>
                <a:lnTo>
                  <a:pt x="2372" y="355"/>
                </a:lnTo>
                <a:lnTo>
                  <a:pt x="2373" y="355"/>
                </a:lnTo>
                <a:lnTo>
                  <a:pt x="2373" y="355"/>
                </a:lnTo>
                <a:lnTo>
                  <a:pt x="2373" y="356"/>
                </a:lnTo>
                <a:lnTo>
                  <a:pt x="2375" y="358"/>
                </a:lnTo>
                <a:lnTo>
                  <a:pt x="2375" y="358"/>
                </a:lnTo>
                <a:lnTo>
                  <a:pt x="2376" y="358"/>
                </a:lnTo>
                <a:lnTo>
                  <a:pt x="2376" y="357"/>
                </a:lnTo>
                <a:lnTo>
                  <a:pt x="2376" y="356"/>
                </a:lnTo>
                <a:lnTo>
                  <a:pt x="2377" y="357"/>
                </a:lnTo>
                <a:lnTo>
                  <a:pt x="2377" y="355"/>
                </a:lnTo>
                <a:lnTo>
                  <a:pt x="2377" y="356"/>
                </a:lnTo>
                <a:lnTo>
                  <a:pt x="2378" y="355"/>
                </a:lnTo>
                <a:lnTo>
                  <a:pt x="2378" y="356"/>
                </a:lnTo>
                <a:lnTo>
                  <a:pt x="2378" y="354"/>
                </a:lnTo>
                <a:lnTo>
                  <a:pt x="2379" y="354"/>
                </a:lnTo>
                <a:lnTo>
                  <a:pt x="2379" y="357"/>
                </a:lnTo>
                <a:lnTo>
                  <a:pt x="2380" y="358"/>
                </a:lnTo>
                <a:lnTo>
                  <a:pt x="2380" y="362"/>
                </a:lnTo>
                <a:lnTo>
                  <a:pt x="2380" y="358"/>
                </a:lnTo>
                <a:lnTo>
                  <a:pt x="2381" y="358"/>
                </a:lnTo>
                <a:lnTo>
                  <a:pt x="2381" y="357"/>
                </a:lnTo>
                <a:lnTo>
                  <a:pt x="2381" y="357"/>
                </a:lnTo>
                <a:lnTo>
                  <a:pt x="2382" y="355"/>
                </a:lnTo>
                <a:lnTo>
                  <a:pt x="2382" y="355"/>
                </a:lnTo>
                <a:lnTo>
                  <a:pt x="2382" y="355"/>
                </a:lnTo>
                <a:lnTo>
                  <a:pt x="2384" y="355"/>
                </a:lnTo>
                <a:lnTo>
                  <a:pt x="2384" y="355"/>
                </a:lnTo>
                <a:lnTo>
                  <a:pt x="2385" y="357"/>
                </a:lnTo>
                <a:lnTo>
                  <a:pt x="2385" y="357"/>
                </a:lnTo>
                <a:lnTo>
                  <a:pt x="2385" y="355"/>
                </a:lnTo>
                <a:lnTo>
                  <a:pt x="2386" y="353"/>
                </a:lnTo>
                <a:lnTo>
                  <a:pt x="2386" y="354"/>
                </a:lnTo>
                <a:lnTo>
                  <a:pt x="2386" y="352"/>
                </a:lnTo>
                <a:lnTo>
                  <a:pt x="2387" y="352"/>
                </a:lnTo>
                <a:lnTo>
                  <a:pt x="2387" y="349"/>
                </a:lnTo>
                <a:lnTo>
                  <a:pt x="2387" y="352"/>
                </a:lnTo>
                <a:lnTo>
                  <a:pt x="2388" y="349"/>
                </a:lnTo>
                <a:lnTo>
                  <a:pt x="2388" y="347"/>
                </a:lnTo>
                <a:lnTo>
                  <a:pt x="2389" y="348"/>
                </a:lnTo>
                <a:lnTo>
                  <a:pt x="2389" y="348"/>
                </a:lnTo>
                <a:lnTo>
                  <a:pt x="2389" y="348"/>
                </a:lnTo>
                <a:lnTo>
                  <a:pt x="2390" y="349"/>
                </a:lnTo>
                <a:lnTo>
                  <a:pt x="2390" y="348"/>
                </a:lnTo>
                <a:lnTo>
                  <a:pt x="2390" y="346"/>
                </a:lnTo>
                <a:lnTo>
                  <a:pt x="2391" y="346"/>
                </a:lnTo>
                <a:lnTo>
                  <a:pt x="2391" y="345"/>
                </a:lnTo>
                <a:lnTo>
                  <a:pt x="2391" y="343"/>
                </a:lnTo>
                <a:lnTo>
                  <a:pt x="2393" y="343"/>
                </a:lnTo>
                <a:lnTo>
                  <a:pt x="2393" y="342"/>
                </a:lnTo>
                <a:lnTo>
                  <a:pt x="2394" y="343"/>
                </a:lnTo>
                <a:lnTo>
                  <a:pt x="2394" y="344"/>
                </a:lnTo>
                <a:lnTo>
                  <a:pt x="2394" y="344"/>
                </a:lnTo>
                <a:lnTo>
                  <a:pt x="2395" y="346"/>
                </a:lnTo>
                <a:lnTo>
                  <a:pt x="2395" y="347"/>
                </a:lnTo>
                <a:lnTo>
                  <a:pt x="2395" y="348"/>
                </a:lnTo>
                <a:lnTo>
                  <a:pt x="2396" y="352"/>
                </a:lnTo>
                <a:lnTo>
                  <a:pt x="2396" y="354"/>
                </a:lnTo>
                <a:lnTo>
                  <a:pt x="2396" y="354"/>
                </a:lnTo>
                <a:lnTo>
                  <a:pt x="2397" y="355"/>
                </a:lnTo>
                <a:lnTo>
                  <a:pt x="2397" y="355"/>
                </a:lnTo>
                <a:lnTo>
                  <a:pt x="2398" y="355"/>
                </a:lnTo>
                <a:lnTo>
                  <a:pt x="2398" y="355"/>
                </a:lnTo>
                <a:lnTo>
                  <a:pt x="2398" y="355"/>
                </a:lnTo>
                <a:lnTo>
                  <a:pt x="2399" y="355"/>
                </a:lnTo>
                <a:lnTo>
                  <a:pt x="2399" y="354"/>
                </a:lnTo>
                <a:lnTo>
                  <a:pt x="2399" y="354"/>
                </a:lnTo>
                <a:lnTo>
                  <a:pt x="2400" y="352"/>
                </a:lnTo>
                <a:lnTo>
                  <a:pt x="2400" y="352"/>
                </a:lnTo>
                <a:lnTo>
                  <a:pt x="2400" y="352"/>
                </a:lnTo>
                <a:lnTo>
                  <a:pt x="2402" y="352"/>
                </a:lnTo>
                <a:lnTo>
                  <a:pt x="2402" y="352"/>
                </a:lnTo>
                <a:lnTo>
                  <a:pt x="2403" y="349"/>
                </a:lnTo>
                <a:lnTo>
                  <a:pt x="2403" y="348"/>
                </a:lnTo>
                <a:lnTo>
                  <a:pt x="2403" y="346"/>
                </a:lnTo>
                <a:lnTo>
                  <a:pt x="2404" y="346"/>
                </a:lnTo>
                <a:lnTo>
                  <a:pt x="2404" y="347"/>
                </a:lnTo>
                <a:lnTo>
                  <a:pt x="2404" y="346"/>
                </a:lnTo>
                <a:lnTo>
                  <a:pt x="2405" y="348"/>
                </a:lnTo>
                <a:lnTo>
                  <a:pt x="2405" y="346"/>
                </a:lnTo>
                <a:lnTo>
                  <a:pt x="2405" y="347"/>
                </a:lnTo>
                <a:lnTo>
                  <a:pt x="2406" y="348"/>
                </a:lnTo>
                <a:lnTo>
                  <a:pt x="2406" y="348"/>
                </a:lnTo>
                <a:lnTo>
                  <a:pt x="2407" y="347"/>
                </a:lnTo>
                <a:lnTo>
                  <a:pt x="2407" y="348"/>
                </a:lnTo>
                <a:lnTo>
                  <a:pt x="2407" y="349"/>
                </a:lnTo>
                <a:lnTo>
                  <a:pt x="2408" y="349"/>
                </a:lnTo>
                <a:lnTo>
                  <a:pt x="2408" y="348"/>
                </a:lnTo>
                <a:lnTo>
                  <a:pt x="2408" y="348"/>
                </a:lnTo>
                <a:lnTo>
                  <a:pt x="2409" y="346"/>
                </a:lnTo>
                <a:lnTo>
                  <a:pt x="2409" y="343"/>
                </a:lnTo>
                <a:lnTo>
                  <a:pt x="2409" y="344"/>
                </a:lnTo>
                <a:lnTo>
                  <a:pt x="2411" y="344"/>
                </a:lnTo>
                <a:lnTo>
                  <a:pt x="2411" y="346"/>
                </a:lnTo>
                <a:lnTo>
                  <a:pt x="2412" y="348"/>
                </a:lnTo>
                <a:lnTo>
                  <a:pt x="2412" y="347"/>
                </a:lnTo>
                <a:lnTo>
                  <a:pt x="2412" y="348"/>
                </a:lnTo>
                <a:lnTo>
                  <a:pt x="2413" y="347"/>
                </a:lnTo>
                <a:lnTo>
                  <a:pt x="2413" y="348"/>
                </a:lnTo>
                <a:lnTo>
                  <a:pt x="2413" y="347"/>
                </a:lnTo>
                <a:lnTo>
                  <a:pt x="2414" y="347"/>
                </a:lnTo>
                <a:lnTo>
                  <a:pt x="2414" y="348"/>
                </a:lnTo>
                <a:lnTo>
                  <a:pt x="2414" y="349"/>
                </a:lnTo>
                <a:lnTo>
                  <a:pt x="2415" y="349"/>
                </a:lnTo>
                <a:lnTo>
                  <a:pt x="2415" y="349"/>
                </a:lnTo>
                <a:lnTo>
                  <a:pt x="2416" y="348"/>
                </a:lnTo>
                <a:lnTo>
                  <a:pt x="2416" y="346"/>
                </a:lnTo>
                <a:lnTo>
                  <a:pt x="2416" y="346"/>
                </a:lnTo>
                <a:lnTo>
                  <a:pt x="2417" y="346"/>
                </a:lnTo>
                <a:lnTo>
                  <a:pt x="2417" y="346"/>
                </a:lnTo>
                <a:lnTo>
                  <a:pt x="2417" y="346"/>
                </a:lnTo>
                <a:lnTo>
                  <a:pt x="2418" y="346"/>
                </a:lnTo>
                <a:lnTo>
                  <a:pt x="2418" y="347"/>
                </a:lnTo>
                <a:lnTo>
                  <a:pt x="2420" y="346"/>
                </a:lnTo>
                <a:lnTo>
                  <a:pt x="2420" y="346"/>
                </a:lnTo>
                <a:lnTo>
                  <a:pt x="2420" y="346"/>
                </a:lnTo>
                <a:lnTo>
                  <a:pt x="2421" y="344"/>
                </a:lnTo>
                <a:lnTo>
                  <a:pt x="2421" y="345"/>
                </a:lnTo>
                <a:lnTo>
                  <a:pt x="2421" y="347"/>
                </a:lnTo>
                <a:lnTo>
                  <a:pt x="2422" y="346"/>
                </a:lnTo>
                <a:lnTo>
                  <a:pt x="2422" y="347"/>
                </a:lnTo>
                <a:lnTo>
                  <a:pt x="2422" y="347"/>
                </a:lnTo>
                <a:lnTo>
                  <a:pt x="2423" y="348"/>
                </a:lnTo>
                <a:lnTo>
                  <a:pt x="2423" y="349"/>
                </a:lnTo>
                <a:lnTo>
                  <a:pt x="2424" y="352"/>
                </a:lnTo>
                <a:lnTo>
                  <a:pt x="2424" y="351"/>
                </a:lnTo>
                <a:lnTo>
                  <a:pt x="2424" y="351"/>
                </a:lnTo>
                <a:lnTo>
                  <a:pt x="2425" y="352"/>
                </a:lnTo>
                <a:lnTo>
                  <a:pt x="2425" y="351"/>
                </a:lnTo>
                <a:lnTo>
                  <a:pt x="2425" y="349"/>
                </a:lnTo>
                <a:lnTo>
                  <a:pt x="2426" y="349"/>
                </a:lnTo>
                <a:lnTo>
                  <a:pt x="2426" y="348"/>
                </a:lnTo>
                <a:lnTo>
                  <a:pt x="2426" y="348"/>
                </a:lnTo>
                <a:lnTo>
                  <a:pt x="2427" y="347"/>
                </a:lnTo>
                <a:lnTo>
                  <a:pt x="2427" y="347"/>
                </a:lnTo>
                <a:lnTo>
                  <a:pt x="2429" y="346"/>
                </a:lnTo>
                <a:lnTo>
                  <a:pt x="2429" y="346"/>
                </a:lnTo>
                <a:lnTo>
                  <a:pt x="2429" y="347"/>
                </a:lnTo>
                <a:lnTo>
                  <a:pt x="2430" y="349"/>
                </a:lnTo>
                <a:lnTo>
                  <a:pt x="2430" y="353"/>
                </a:lnTo>
                <a:lnTo>
                  <a:pt x="2430" y="354"/>
                </a:lnTo>
                <a:lnTo>
                  <a:pt x="2431" y="354"/>
                </a:lnTo>
                <a:lnTo>
                  <a:pt x="2431" y="355"/>
                </a:lnTo>
                <a:lnTo>
                  <a:pt x="2431" y="355"/>
                </a:lnTo>
                <a:lnTo>
                  <a:pt x="2432" y="354"/>
                </a:lnTo>
                <a:lnTo>
                  <a:pt x="2432" y="352"/>
                </a:lnTo>
                <a:lnTo>
                  <a:pt x="2433" y="353"/>
                </a:lnTo>
                <a:lnTo>
                  <a:pt x="2433" y="352"/>
                </a:lnTo>
                <a:lnTo>
                  <a:pt x="2433" y="351"/>
                </a:lnTo>
                <a:lnTo>
                  <a:pt x="2434" y="352"/>
                </a:lnTo>
                <a:lnTo>
                  <a:pt x="2434" y="351"/>
                </a:lnTo>
                <a:lnTo>
                  <a:pt x="2434" y="349"/>
                </a:lnTo>
                <a:lnTo>
                  <a:pt x="2435" y="351"/>
                </a:lnTo>
                <a:lnTo>
                  <a:pt x="2435" y="351"/>
                </a:lnTo>
                <a:lnTo>
                  <a:pt x="2435" y="348"/>
                </a:lnTo>
                <a:lnTo>
                  <a:pt x="2436" y="346"/>
                </a:lnTo>
                <a:lnTo>
                  <a:pt x="2436" y="346"/>
                </a:lnTo>
                <a:lnTo>
                  <a:pt x="2438" y="347"/>
                </a:lnTo>
                <a:lnTo>
                  <a:pt x="2438" y="347"/>
                </a:lnTo>
                <a:lnTo>
                  <a:pt x="2438" y="348"/>
                </a:lnTo>
                <a:lnTo>
                  <a:pt x="2439" y="348"/>
                </a:lnTo>
                <a:lnTo>
                  <a:pt x="2439" y="349"/>
                </a:lnTo>
                <a:lnTo>
                  <a:pt x="2439" y="349"/>
                </a:lnTo>
                <a:lnTo>
                  <a:pt x="2440" y="353"/>
                </a:lnTo>
                <a:lnTo>
                  <a:pt x="2440" y="355"/>
                </a:lnTo>
                <a:lnTo>
                  <a:pt x="2440" y="356"/>
                </a:lnTo>
                <a:lnTo>
                  <a:pt x="2441" y="357"/>
                </a:lnTo>
                <a:lnTo>
                  <a:pt x="2441" y="358"/>
                </a:lnTo>
                <a:lnTo>
                  <a:pt x="2442" y="357"/>
                </a:lnTo>
                <a:lnTo>
                  <a:pt x="2442" y="358"/>
                </a:lnTo>
                <a:lnTo>
                  <a:pt x="2442" y="357"/>
                </a:lnTo>
                <a:lnTo>
                  <a:pt x="2443" y="357"/>
                </a:lnTo>
                <a:lnTo>
                  <a:pt x="2443" y="357"/>
                </a:lnTo>
                <a:lnTo>
                  <a:pt x="2443" y="360"/>
                </a:lnTo>
                <a:lnTo>
                  <a:pt x="2444" y="357"/>
                </a:lnTo>
                <a:lnTo>
                  <a:pt x="2444" y="357"/>
                </a:lnTo>
                <a:lnTo>
                  <a:pt x="2444" y="356"/>
                </a:lnTo>
                <a:lnTo>
                  <a:pt x="2445" y="356"/>
                </a:lnTo>
                <a:lnTo>
                  <a:pt x="2445" y="355"/>
                </a:lnTo>
                <a:lnTo>
                  <a:pt x="2447" y="355"/>
                </a:lnTo>
                <a:lnTo>
                  <a:pt x="2447" y="354"/>
                </a:lnTo>
                <a:lnTo>
                  <a:pt x="2447" y="352"/>
                </a:lnTo>
                <a:lnTo>
                  <a:pt x="2448" y="351"/>
                </a:lnTo>
                <a:lnTo>
                  <a:pt x="2448" y="352"/>
                </a:lnTo>
                <a:lnTo>
                  <a:pt x="2448" y="351"/>
                </a:lnTo>
                <a:lnTo>
                  <a:pt x="2449" y="352"/>
                </a:lnTo>
                <a:lnTo>
                  <a:pt x="2449" y="354"/>
                </a:lnTo>
                <a:lnTo>
                  <a:pt x="2449" y="356"/>
                </a:lnTo>
                <a:lnTo>
                  <a:pt x="2450" y="357"/>
                </a:lnTo>
                <a:lnTo>
                  <a:pt x="2450" y="362"/>
                </a:lnTo>
                <a:lnTo>
                  <a:pt x="2451" y="363"/>
                </a:lnTo>
                <a:lnTo>
                  <a:pt x="2451" y="364"/>
                </a:lnTo>
                <a:lnTo>
                  <a:pt x="2451" y="364"/>
                </a:lnTo>
                <a:lnTo>
                  <a:pt x="2452" y="362"/>
                </a:lnTo>
                <a:lnTo>
                  <a:pt x="2452" y="360"/>
                </a:lnTo>
                <a:lnTo>
                  <a:pt x="2452" y="360"/>
                </a:lnTo>
                <a:lnTo>
                  <a:pt x="2453" y="360"/>
                </a:lnTo>
                <a:lnTo>
                  <a:pt x="2453" y="358"/>
                </a:lnTo>
                <a:lnTo>
                  <a:pt x="2453" y="358"/>
                </a:lnTo>
                <a:lnTo>
                  <a:pt x="2454" y="357"/>
                </a:lnTo>
                <a:lnTo>
                  <a:pt x="2454" y="357"/>
                </a:lnTo>
                <a:lnTo>
                  <a:pt x="2456" y="357"/>
                </a:lnTo>
                <a:lnTo>
                  <a:pt x="2456" y="355"/>
                </a:lnTo>
                <a:lnTo>
                  <a:pt x="2456" y="355"/>
                </a:lnTo>
                <a:lnTo>
                  <a:pt x="2457" y="355"/>
                </a:lnTo>
                <a:lnTo>
                  <a:pt x="2457" y="355"/>
                </a:lnTo>
                <a:lnTo>
                  <a:pt x="2457" y="355"/>
                </a:lnTo>
                <a:lnTo>
                  <a:pt x="2458" y="356"/>
                </a:lnTo>
                <a:lnTo>
                  <a:pt x="2458" y="357"/>
                </a:lnTo>
                <a:lnTo>
                  <a:pt x="2458" y="356"/>
                </a:lnTo>
                <a:lnTo>
                  <a:pt x="2459" y="356"/>
                </a:lnTo>
                <a:lnTo>
                  <a:pt x="2459" y="356"/>
                </a:lnTo>
                <a:lnTo>
                  <a:pt x="2460" y="356"/>
                </a:lnTo>
                <a:lnTo>
                  <a:pt x="2460" y="357"/>
                </a:lnTo>
                <a:lnTo>
                  <a:pt x="2460" y="356"/>
                </a:lnTo>
                <a:lnTo>
                  <a:pt x="2461" y="355"/>
                </a:lnTo>
                <a:lnTo>
                  <a:pt x="2461" y="357"/>
                </a:lnTo>
                <a:lnTo>
                  <a:pt x="2461" y="357"/>
                </a:lnTo>
                <a:lnTo>
                  <a:pt x="2462" y="356"/>
                </a:lnTo>
                <a:lnTo>
                  <a:pt x="2462" y="355"/>
                </a:lnTo>
                <a:lnTo>
                  <a:pt x="2463" y="354"/>
                </a:lnTo>
                <a:lnTo>
                  <a:pt x="2463" y="353"/>
                </a:lnTo>
                <a:lnTo>
                  <a:pt x="2463" y="351"/>
                </a:lnTo>
                <a:lnTo>
                  <a:pt x="2465" y="351"/>
                </a:lnTo>
                <a:lnTo>
                  <a:pt x="2465" y="351"/>
                </a:lnTo>
                <a:lnTo>
                  <a:pt x="2465" y="349"/>
                </a:lnTo>
                <a:lnTo>
                  <a:pt x="2466" y="349"/>
                </a:lnTo>
                <a:lnTo>
                  <a:pt x="2466" y="349"/>
                </a:lnTo>
                <a:lnTo>
                  <a:pt x="2466" y="349"/>
                </a:lnTo>
                <a:lnTo>
                  <a:pt x="2467" y="351"/>
                </a:lnTo>
                <a:lnTo>
                  <a:pt x="2467" y="351"/>
                </a:lnTo>
                <a:lnTo>
                  <a:pt x="2468" y="352"/>
                </a:lnTo>
                <a:lnTo>
                  <a:pt x="2468" y="352"/>
                </a:lnTo>
                <a:lnTo>
                  <a:pt x="2468" y="355"/>
                </a:lnTo>
                <a:lnTo>
                  <a:pt x="2469" y="355"/>
                </a:lnTo>
                <a:lnTo>
                  <a:pt x="2469" y="354"/>
                </a:lnTo>
                <a:lnTo>
                  <a:pt x="2469" y="352"/>
                </a:lnTo>
                <a:lnTo>
                  <a:pt x="2470" y="352"/>
                </a:lnTo>
                <a:lnTo>
                  <a:pt x="2470" y="351"/>
                </a:lnTo>
                <a:lnTo>
                  <a:pt x="2470" y="349"/>
                </a:lnTo>
                <a:lnTo>
                  <a:pt x="2471" y="351"/>
                </a:lnTo>
                <a:lnTo>
                  <a:pt x="2471" y="349"/>
                </a:lnTo>
                <a:lnTo>
                  <a:pt x="2472" y="351"/>
                </a:lnTo>
                <a:lnTo>
                  <a:pt x="2472" y="352"/>
                </a:lnTo>
                <a:lnTo>
                  <a:pt x="2472" y="351"/>
                </a:lnTo>
                <a:lnTo>
                  <a:pt x="2474" y="351"/>
                </a:lnTo>
                <a:lnTo>
                  <a:pt x="2474" y="351"/>
                </a:lnTo>
                <a:lnTo>
                  <a:pt x="2474" y="349"/>
                </a:lnTo>
                <a:lnTo>
                  <a:pt x="2475" y="349"/>
                </a:lnTo>
                <a:lnTo>
                  <a:pt x="2475" y="351"/>
                </a:lnTo>
                <a:lnTo>
                  <a:pt x="2475" y="352"/>
                </a:lnTo>
                <a:lnTo>
                  <a:pt x="2476" y="353"/>
                </a:lnTo>
                <a:lnTo>
                  <a:pt x="2476" y="352"/>
                </a:lnTo>
                <a:lnTo>
                  <a:pt x="2477" y="352"/>
                </a:lnTo>
                <a:lnTo>
                  <a:pt x="2477" y="351"/>
                </a:lnTo>
                <a:lnTo>
                  <a:pt x="2477" y="352"/>
                </a:lnTo>
                <a:lnTo>
                  <a:pt x="2478" y="351"/>
                </a:lnTo>
                <a:lnTo>
                  <a:pt x="2478" y="352"/>
                </a:lnTo>
                <a:lnTo>
                  <a:pt x="2478" y="351"/>
                </a:lnTo>
                <a:lnTo>
                  <a:pt x="2479" y="349"/>
                </a:lnTo>
                <a:lnTo>
                  <a:pt x="2479" y="348"/>
                </a:lnTo>
                <a:lnTo>
                  <a:pt x="2479" y="347"/>
                </a:lnTo>
                <a:lnTo>
                  <a:pt x="2480" y="346"/>
                </a:lnTo>
                <a:lnTo>
                  <a:pt x="2480" y="344"/>
                </a:lnTo>
                <a:lnTo>
                  <a:pt x="2481" y="344"/>
                </a:lnTo>
                <a:lnTo>
                  <a:pt x="2481" y="345"/>
                </a:lnTo>
                <a:lnTo>
                  <a:pt x="2481" y="344"/>
                </a:lnTo>
                <a:lnTo>
                  <a:pt x="2483" y="344"/>
                </a:lnTo>
                <a:lnTo>
                  <a:pt x="2483" y="343"/>
                </a:lnTo>
                <a:lnTo>
                  <a:pt x="2483" y="343"/>
                </a:lnTo>
                <a:lnTo>
                  <a:pt x="2484" y="342"/>
                </a:lnTo>
                <a:lnTo>
                  <a:pt x="2484" y="342"/>
                </a:lnTo>
                <a:lnTo>
                  <a:pt x="2484" y="342"/>
                </a:lnTo>
                <a:lnTo>
                  <a:pt x="2485" y="340"/>
                </a:lnTo>
                <a:lnTo>
                  <a:pt x="2485" y="339"/>
                </a:lnTo>
                <a:lnTo>
                  <a:pt x="2486" y="337"/>
                </a:lnTo>
                <a:lnTo>
                  <a:pt x="2486" y="339"/>
                </a:lnTo>
                <a:lnTo>
                  <a:pt x="2486" y="339"/>
                </a:lnTo>
                <a:lnTo>
                  <a:pt x="2487" y="340"/>
                </a:lnTo>
                <a:lnTo>
                  <a:pt x="2487" y="340"/>
                </a:lnTo>
                <a:lnTo>
                  <a:pt x="2487" y="343"/>
                </a:lnTo>
                <a:lnTo>
                  <a:pt x="2488" y="343"/>
                </a:lnTo>
                <a:lnTo>
                  <a:pt x="2488" y="340"/>
                </a:lnTo>
                <a:lnTo>
                  <a:pt x="2488" y="340"/>
                </a:lnTo>
                <a:lnTo>
                  <a:pt x="2489" y="343"/>
                </a:lnTo>
                <a:lnTo>
                  <a:pt x="2489" y="344"/>
                </a:lnTo>
                <a:lnTo>
                  <a:pt x="2490" y="344"/>
                </a:lnTo>
                <a:lnTo>
                  <a:pt x="2490" y="346"/>
                </a:lnTo>
                <a:lnTo>
                  <a:pt x="2490" y="344"/>
                </a:lnTo>
                <a:lnTo>
                  <a:pt x="2492" y="343"/>
                </a:lnTo>
                <a:lnTo>
                  <a:pt x="2492" y="340"/>
                </a:lnTo>
                <a:lnTo>
                  <a:pt x="2492" y="340"/>
                </a:lnTo>
                <a:lnTo>
                  <a:pt x="2493" y="340"/>
                </a:lnTo>
                <a:lnTo>
                  <a:pt x="2493" y="340"/>
                </a:lnTo>
                <a:lnTo>
                  <a:pt x="2493" y="340"/>
                </a:lnTo>
                <a:lnTo>
                  <a:pt x="2494" y="342"/>
                </a:lnTo>
                <a:lnTo>
                  <a:pt x="2494" y="343"/>
                </a:lnTo>
                <a:lnTo>
                  <a:pt x="2495" y="344"/>
                </a:lnTo>
                <a:lnTo>
                  <a:pt x="2495" y="344"/>
                </a:lnTo>
                <a:lnTo>
                  <a:pt x="2495" y="343"/>
                </a:lnTo>
                <a:lnTo>
                  <a:pt x="2496" y="344"/>
                </a:lnTo>
                <a:lnTo>
                  <a:pt x="2496" y="343"/>
                </a:lnTo>
                <a:lnTo>
                  <a:pt x="2496" y="344"/>
                </a:lnTo>
                <a:lnTo>
                  <a:pt x="2497" y="344"/>
                </a:lnTo>
                <a:lnTo>
                  <a:pt x="2497" y="343"/>
                </a:lnTo>
                <a:lnTo>
                  <a:pt x="2497" y="342"/>
                </a:lnTo>
                <a:lnTo>
                  <a:pt x="2498" y="342"/>
                </a:lnTo>
                <a:lnTo>
                  <a:pt x="2498" y="343"/>
                </a:lnTo>
                <a:lnTo>
                  <a:pt x="2499" y="342"/>
                </a:lnTo>
                <a:lnTo>
                  <a:pt x="2499" y="343"/>
                </a:lnTo>
                <a:lnTo>
                  <a:pt x="2499" y="342"/>
                </a:lnTo>
                <a:lnTo>
                  <a:pt x="2501" y="342"/>
                </a:lnTo>
                <a:lnTo>
                  <a:pt x="2501" y="343"/>
                </a:lnTo>
                <a:lnTo>
                  <a:pt x="2501" y="344"/>
                </a:lnTo>
                <a:lnTo>
                  <a:pt x="2502" y="344"/>
                </a:lnTo>
                <a:lnTo>
                  <a:pt x="2502" y="343"/>
                </a:lnTo>
                <a:lnTo>
                  <a:pt x="2503" y="343"/>
                </a:lnTo>
                <a:lnTo>
                  <a:pt x="2503" y="340"/>
                </a:lnTo>
                <a:lnTo>
                  <a:pt x="2503" y="342"/>
                </a:lnTo>
                <a:lnTo>
                  <a:pt x="2504" y="343"/>
                </a:lnTo>
                <a:lnTo>
                  <a:pt x="2504" y="340"/>
                </a:lnTo>
                <a:lnTo>
                  <a:pt x="2504" y="340"/>
                </a:lnTo>
                <a:lnTo>
                  <a:pt x="2505" y="339"/>
                </a:lnTo>
                <a:lnTo>
                  <a:pt x="2505" y="339"/>
                </a:lnTo>
                <a:lnTo>
                  <a:pt x="2505" y="339"/>
                </a:lnTo>
                <a:lnTo>
                  <a:pt x="2506" y="339"/>
                </a:lnTo>
                <a:lnTo>
                  <a:pt x="2506" y="339"/>
                </a:lnTo>
                <a:lnTo>
                  <a:pt x="2507" y="338"/>
                </a:lnTo>
                <a:lnTo>
                  <a:pt x="2507" y="337"/>
                </a:lnTo>
                <a:lnTo>
                  <a:pt x="2507" y="338"/>
                </a:lnTo>
                <a:lnTo>
                  <a:pt x="2508" y="339"/>
                </a:lnTo>
                <a:lnTo>
                  <a:pt x="2508" y="338"/>
                </a:lnTo>
                <a:lnTo>
                  <a:pt x="2508" y="338"/>
                </a:lnTo>
                <a:lnTo>
                  <a:pt x="2510" y="339"/>
                </a:lnTo>
                <a:lnTo>
                  <a:pt x="2510" y="339"/>
                </a:lnTo>
                <a:lnTo>
                  <a:pt x="2510" y="340"/>
                </a:lnTo>
                <a:lnTo>
                  <a:pt x="2511" y="342"/>
                </a:lnTo>
                <a:lnTo>
                  <a:pt x="2511" y="343"/>
                </a:lnTo>
                <a:lnTo>
                  <a:pt x="2512" y="342"/>
                </a:lnTo>
                <a:lnTo>
                  <a:pt x="2512" y="343"/>
                </a:lnTo>
                <a:lnTo>
                  <a:pt x="2512" y="344"/>
                </a:lnTo>
                <a:lnTo>
                  <a:pt x="2513" y="344"/>
                </a:lnTo>
                <a:lnTo>
                  <a:pt x="2513" y="346"/>
                </a:lnTo>
                <a:lnTo>
                  <a:pt x="2513" y="344"/>
                </a:lnTo>
                <a:lnTo>
                  <a:pt x="2514" y="343"/>
                </a:lnTo>
                <a:lnTo>
                  <a:pt x="2514" y="342"/>
                </a:lnTo>
                <a:lnTo>
                  <a:pt x="2514" y="340"/>
                </a:lnTo>
                <a:lnTo>
                  <a:pt x="2515" y="338"/>
                </a:lnTo>
                <a:lnTo>
                  <a:pt x="2515" y="339"/>
                </a:lnTo>
                <a:lnTo>
                  <a:pt x="2516" y="338"/>
                </a:lnTo>
                <a:lnTo>
                  <a:pt x="2516" y="338"/>
                </a:lnTo>
                <a:lnTo>
                  <a:pt x="2516" y="338"/>
                </a:lnTo>
                <a:lnTo>
                  <a:pt x="2517" y="338"/>
                </a:lnTo>
                <a:lnTo>
                  <a:pt x="2517" y="337"/>
                </a:lnTo>
                <a:lnTo>
                  <a:pt x="2517" y="336"/>
                </a:lnTo>
                <a:lnTo>
                  <a:pt x="2519" y="334"/>
                </a:lnTo>
                <a:lnTo>
                  <a:pt x="2519" y="330"/>
                </a:lnTo>
                <a:lnTo>
                  <a:pt x="2519" y="328"/>
                </a:lnTo>
                <a:lnTo>
                  <a:pt x="2520" y="331"/>
                </a:lnTo>
                <a:lnTo>
                  <a:pt x="2520" y="330"/>
                </a:lnTo>
                <a:lnTo>
                  <a:pt x="2521" y="331"/>
                </a:lnTo>
                <a:lnTo>
                  <a:pt x="2521" y="331"/>
                </a:lnTo>
                <a:lnTo>
                  <a:pt x="2521" y="331"/>
                </a:lnTo>
                <a:lnTo>
                  <a:pt x="2522" y="333"/>
                </a:lnTo>
                <a:lnTo>
                  <a:pt x="2522" y="334"/>
                </a:lnTo>
                <a:lnTo>
                  <a:pt x="2522" y="334"/>
                </a:lnTo>
                <a:lnTo>
                  <a:pt x="2523" y="334"/>
                </a:lnTo>
                <a:lnTo>
                  <a:pt x="2523" y="335"/>
                </a:lnTo>
                <a:lnTo>
                  <a:pt x="2523" y="337"/>
                </a:lnTo>
                <a:lnTo>
                  <a:pt x="2524" y="338"/>
                </a:lnTo>
                <a:lnTo>
                  <a:pt x="2524" y="338"/>
                </a:lnTo>
                <a:lnTo>
                  <a:pt x="2525" y="339"/>
                </a:lnTo>
                <a:lnTo>
                  <a:pt x="2525" y="338"/>
                </a:lnTo>
                <a:lnTo>
                  <a:pt x="2525" y="339"/>
                </a:lnTo>
                <a:lnTo>
                  <a:pt x="2526" y="340"/>
                </a:lnTo>
                <a:lnTo>
                  <a:pt x="2526" y="339"/>
                </a:lnTo>
                <a:lnTo>
                  <a:pt x="2526" y="343"/>
                </a:lnTo>
                <a:lnTo>
                  <a:pt x="2528" y="344"/>
                </a:lnTo>
                <a:lnTo>
                  <a:pt x="2528" y="344"/>
                </a:lnTo>
                <a:lnTo>
                  <a:pt x="2528" y="344"/>
                </a:lnTo>
                <a:lnTo>
                  <a:pt x="2529" y="343"/>
                </a:lnTo>
                <a:lnTo>
                  <a:pt x="2529" y="343"/>
                </a:lnTo>
                <a:lnTo>
                  <a:pt x="2530" y="339"/>
                </a:lnTo>
                <a:lnTo>
                  <a:pt x="2530" y="336"/>
                </a:lnTo>
                <a:lnTo>
                  <a:pt x="2530" y="334"/>
                </a:lnTo>
                <a:lnTo>
                  <a:pt x="2531" y="331"/>
                </a:lnTo>
                <a:lnTo>
                  <a:pt x="2531" y="330"/>
                </a:lnTo>
                <a:lnTo>
                  <a:pt x="2531" y="328"/>
                </a:lnTo>
                <a:lnTo>
                  <a:pt x="2532" y="330"/>
                </a:lnTo>
                <a:lnTo>
                  <a:pt x="2532" y="333"/>
                </a:lnTo>
                <a:lnTo>
                  <a:pt x="2532" y="334"/>
                </a:lnTo>
                <a:lnTo>
                  <a:pt x="2533" y="336"/>
                </a:lnTo>
                <a:lnTo>
                  <a:pt x="2533" y="338"/>
                </a:lnTo>
                <a:lnTo>
                  <a:pt x="2534" y="339"/>
                </a:lnTo>
                <a:lnTo>
                  <a:pt x="2534" y="340"/>
                </a:lnTo>
                <a:lnTo>
                  <a:pt x="2534" y="340"/>
                </a:lnTo>
                <a:lnTo>
                  <a:pt x="2535" y="339"/>
                </a:lnTo>
                <a:lnTo>
                  <a:pt x="2535" y="339"/>
                </a:lnTo>
                <a:lnTo>
                  <a:pt x="2535" y="340"/>
                </a:lnTo>
                <a:lnTo>
                  <a:pt x="2537" y="340"/>
                </a:lnTo>
                <a:lnTo>
                  <a:pt x="2537" y="338"/>
                </a:lnTo>
                <a:lnTo>
                  <a:pt x="2537" y="340"/>
                </a:lnTo>
                <a:lnTo>
                  <a:pt x="2538" y="340"/>
                </a:lnTo>
                <a:lnTo>
                  <a:pt x="2538" y="339"/>
                </a:lnTo>
                <a:lnTo>
                  <a:pt x="2539" y="338"/>
                </a:lnTo>
                <a:lnTo>
                  <a:pt x="2539" y="339"/>
                </a:lnTo>
                <a:lnTo>
                  <a:pt x="2539" y="340"/>
                </a:lnTo>
                <a:lnTo>
                  <a:pt x="2540" y="340"/>
                </a:lnTo>
                <a:lnTo>
                  <a:pt x="2540" y="342"/>
                </a:lnTo>
                <a:lnTo>
                  <a:pt x="2540" y="340"/>
                </a:lnTo>
                <a:lnTo>
                  <a:pt x="2541" y="339"/>
                </a:lnTo>
                <a:lnTo>
                  <a:pt x="2541" y="340"/>
                </a:lnTo>
                <a:lnTo>
                  <a:pt x="2541" y="339"/>
                </a:lnTo>
                <a:lnTo>
                  <a:pt x="2542" y="340"/>
                </a:lnTo>
                <a:lnTo>
                  <a:pt x="2542" y="340"/>
                </a:lnTo>
                <a:lnTo>
                  <a:pt x="2543" y="340"/>
                </a:lnTo>
                <a:lnTo>
                  <a:pt x="2543" y="342"/>
                </a:lnTo>
                <a:lnTo>
                  <a:pt x="2543" y="344"/>
                </a:lnTo>
                <a:lnTo>
                  <a:pt x="2544" y="345"/>
                </a:lnTo>
                <a:lnTo>
                  <a:pt x="2544" y="346"/>
                </a:lnTo>
                <a:lnTo>
                  <a:pt x="2544" y="344"/>
                </a:lnTo>
                <a:lnTo>
                  <a:pt x="2546" y="343"/>
                </a:lnTo>
                <a:lnTo>
                  <a:pt x="2546" y="344"/>
                </a:lnTo>
                <a:lnTo>
                  <a:pt x="2547" y="342"/>
                </a:lnTo>
                <a:lnTo>
                  <a:pt x="2547" y="340"/>
                </a:lnTo>
                <a:lnTo>
                  <a:pt x="2547" y="339"/>
                </a:lnTo>
                <a:lnTo>
                  <a:pt x="2548" y="339"/>
                </a:lnTo>
                <a:lnTo>
                  <a:pt x="2548" y="340"/>
                </a:lnTo>
                <a:lnTo>
                  <a:pt x="2548" y="339"/>
                </a:lnTo>
                <a:lnTo>
                  <a:pt x="2549" y="339"/>
                </a:lnTo>
                <a:lnTo>
                  <a:pt x="2549" y="338"/>
                </a:lnTo>
                <a:lnTo>
                  <a:pt x="2549" y="339"/>
                </a:lnTo>
                <a:lnTo>
                  <a:pt x="2550" y="338"/>
                </a:lnTo>
                <a:lnTo>
                  <a:pt x="2550" y="338"/>
                </a:lnTo>
                <a:lnTo>
                  <a:pt x="2551" y="338"/>
                </a:lnTo>
                <a:lnTo>
                  <a:pt x="2551" y="335"/>
                </a:lnTo>
                <a:lnTo>
                  <a:pt x="2551" y="334"/>
                </a:lnTo>
                <a:lnTo>
                  <a:pt x="2552" y="334"/>
                </a:lnTo>
                <a:lnTo>
                  <a:pt x="2552" y="334"/>
                </a:lnTo>
                <a:lnTo>
                  <a:pt x="2552" y="334"/>
                </a:lnTo>
                <a:lnTo>
                  <a:pt x="2553" y="334"/>
                </a:lnTo>
                <a:lnTo>
                  <a:pt x="2553" y="334"/>
                </a:lnTo>
                <a:lnTo>
                  <a:pt x="2553" y="335"/>
                </a:lnTo>
                <a:lnTo>
                  <a:pt x="2555" y="338"/>
                </a:lnTo>
                <a:lnTo>
                  <a:pt x="2555" y="338"/>
                </a:lnTo>
                <a:lnTo>
                  <a:pt x="2556" y="338"/>
                </a:lnTo>
                <a:lnTo>
                  <a:pt x="2556" y="338"/>
                </a:lnTo>
                <a:lnTo>
                  <a:pt x="2556" y="342"/>
                </a:lnTo>
                <a:lnTo>
                  <a:pt x="2557" y="339"/>
                </a:lnTo>
                <a:lnTo>
                  <a:pt x="2557" y="339"/>
                </a:lnTo>
                <a:lnTo>
                  <a:pt x="2557" y="340"/>
                </a:lnTo>
                <a:lnTo>
                  <a:pt x="2558" y="340"/>
                </a:lnTo>
                <a:lnTo>
                  <a:pt x="2558" y="340"/>
                </a:lnTo>
                <a:lnTo>
                  <a:pt x="2558" y="340"/>
                </a:lnTo>
                <a:lnTo>
                  <a:pt x="2559" y="339"/>
                </a:lnTo>
                <a:lnTo>
                  <a:pt x="2559" y="342"/>
                </a:lnTo>
                <a:lnTo>
                  <a:pt x="2560" y="340"/>
                </a:lnTo>
                <a:lnTo>
                  <a:pt x="2560" y="340"/>
                </a:lnTo>
                <a:lnTo>
                  <a:pt x="2560" y="340"/>
                </a:lnTo>
                <a:lnTo>
                  <a:pt x="2561" y="342"/>
                </a:lnTo>
                <a:lnTo>
                  <a:pt x="2561" y="343"/>
                </a:lnTo>
                <a:lnTo>
                  <a:pt x="2561" y="339"/>
                </a:lnTo>
                <a:lnTo>
                  <a:pt x="2562" y="338"/>
                </a:lnTo>
                <a:lnTo>
                  <a:pt x="2562" y="338"/>
                </a:lnTo>
                <a:lnTo>
                  <a:pt x="2562" y="337"/>
                </a:lnTo>
                <a:lnTo>
                  <a:pt x="2564" y="335"/>
                </a:lnTo>
                <a:lnTo>
                  <a:pt x="2564" y="336"/>
                </a:lnTo>
                <a:lnTo>
                  <a:pt x="2565" y="336"/>
                </a:lnTo>
                <a:lnTo>
                  <a:pt x="2565" y="338"/>
                </a:lnTo>
                <a:lnTo>
                  <a:pt x="2565" y="339"/>
                </a:lnTo>
                <a:lnTo>
                  <a:pt x="2566" y="338"/>
                </a:lnTo>
                <a:lnTo>
                  <a:pt x="2566" y="336"/>
                </a:lnTo>
                <a:lnTo>
                  <a:pt x="2566" y="335"/>
                </a:lnTo>
                <a:lnTo>
                  <a:pt x="2567" y="334"/>
                </a:lnTo>
                <a:lnTo>
                  <a:pt x="2567" y="333"/>
                </a:lnTo>
                <a:lnTo>
                  <a:pt x="2567" y="334"/>
                </a:lnTo>
                <a:lnTo>
                  <a:pt x="2568" y="335"/>
                </a:lnTo>
                <a:lnTo>
                  <a:pt x="2568" y="337"/>
                </a:lnTo>
                <a:lnTo>
                  <a:pt x="2569" y="338"/>
                </a:lnTo>
                <a:lnTo>
                  <a:pt x="2569" y="336"/>
                </a:lnTo>
                <a:lnTo>
                  <a:pt x="2569" y="340"/>
                </a:lnTo>
                <a:lnTo>
                  <a:pt x="2570" y="340"/>
                </a:lnTo>
                <a:lnTo>
                  <a:pt x="2570" y="343"/>
                </a:lnTo>
                <a:lnTo>
                  <a:pt x="2570" y="339"/>
                </a:lnTo>
                <a:lnTo>
                  <a:pt x="2571" y="339"/>
                </a:lnTo>
                <a:lnTo>
                  <a:pt x="2571" y="339"/>
                </a:lnTo>
                <a:lnTo>
                  <a:pt x="2571" y="339"/>
                </a:lnTo>
                <a:lnTo>
                  <a:pt x="2573" y="339"/>
                </a:lnTo>
                <a:lnTo>
                  <a:pt x="2573" y="337"/>
                </a:lnTo>
                <a:lnTo>
                  <a:pt x="2574" y="335"/>
                </a:lnTo>
                <a:lnTo>
                  <a:pt x="2574" y="335"/>
                </a:lnTo>
                <a:lnTo>
                  <a:pt x="2574" y="334"/>
                </a:lnTo>
                <a:lnTo>
                  <a:pt x="2575" y="335"/>
                </a:lnTo>
                <a:lnTo>
                  <a:pt x="2575" y="334"/>
                </a:lnTo>
                <a:lnTo>
                  <a:pt x="2575" y="334"/>
                </a:lnTo>
                <a:lnTo>
                  <a:pt x="2576" y="334"/>
                </a:lnTo>
                <a:lnTo>
                  <a:pt x="2576" y="333"/>
                </a:lnTo>
                <a:lnTo>
                  <a:pt x="2576" y="334"/>
                </a:lnTo>
                <a:lnTo>
                  <a:pt x="2577" y="334"/>
                </a:lnTo>
                <a:lnTo>
                  <a:pt x="2577" y="333"/>
                </a:lnTo>
                <a:lnTo>
                  <a:pt x="2578" y="333"/>
                </a:lnTo>
                <a:lnTo>
                  <a:pt x="2578" y="333"/>
                </a:lnTo>
                <a:lnTo>
                  <a:pt x="2578" y="333"/>
                </a:lnTo>
                <a:lnTo>
                  <a:pt x="2579" y="333"/>
                </a:lnTo>
                <a:lnTo>
                  <a:pt x="2579" y="331"/>
                </a:lnTo>
                <a:lnTo>
                  <a:pt x="2579" y="331"/>
                </a:lnTo>
                <a:lnTo>
                  <a:pt x="2580" y="329"/>
                </a:lnTo>
                <a:lnTo>
                  <a:pt x="2580" y="330"/>
                </a:lnTo>
                <a:lnTo>
                  <a:pt x="2580" y="331"/>
                </a:lnTo>
                <a:lnTo>
                  <a:pt x="2582" y="333"/>
                </a:lnTo>
                <a:lnTo>
                  <a:pt x="2582" y="334"/>
                </a:lnTo>
                <a:lnTo>
                  <a:pt x="2583" y="335"/>
                </a:lnTo>
                <a:lnTo>
                  <a:pt x="2583" y="336"/>
                </a:lnTo>
                <a:lnTo>
                  <a:pt x="2583" y="338"/>
                </a:lnTo>
                <a:lnTo>
                  <a:pt x="2584" y="338"/>
                </a:lnTo>
                <a:lnTo>
                  <a:pt x="2584" y="339"/>
                </a:lnTo>
                <a:lnTo>
                  <a:pt x="2584" y="337"/>
                </a:lnTo>
                <a:lnTo>
                  <a:pt x="2585" y="335"/>
                </a:lnTo>
                <a:lnTo>
                  <a:pt x="2585" y="337"/>
                </a:lnTo>
                <a:lnTo>
                  <a:pt x="2585" y="338"/>
                </a:lnTo>
                <a:lnTo>
                  <a:pt x="2586" y="338"/>
                </a:lnTo>
                <a:lnTo>
                  <a:pt x="2586" y="339"/>
                </a:lnTo>
                <a:lnTo>
                  <a:pt x="2587" y="339"/>
                </a:lnTo>
                <a:lnTo>
                  <a:pt x="2587" y="338"/>
                </a:lnTo>
                <a:lnTo>
                  <a:pt x="2587" y="340"/>
                </a:lnTo>
                <a:lnTo>
                  <a:pt x="2588" y="340"/>
                </a:lnTo>
                <a:lnTo>
                  <a:pt x="2588" y="340"/>
                </a:lnTo>
                <a:lnTo>
                  <a:pt x="2588" y="338"/>
                </a:lnTo>
                <a:lnTo>
                  <a:pt x="2589" y="337"/>
                </a:lnTo>
                <a:lnTo>
                  <a:pt x="2589" y="338"/>
                </a:lnTo>
                <a:lnTo>
                  <a:pt x="2590" y="338"/>
                </a:lnTo>
                <a:lnTo>
                  <a:pt x="2590" y="337"/>
                </a:lnTo>
                <a:lnTo>
                  <a:pt x="2590" y="338"/>
                </a:lnTo>
                <a:lnTo>
                  <a:pt x="2592" y="337"/>
                </a:lnTo>
                <a:lnTo>
                  <a:pt x="2592" y="339"/>
                </a:lnTo>
                <a:lnTo>
                  <a:pt x="2592" y="340"/>
                </a:lnTo>
                <a:lnTo>
                  <a:pt x="2593" y="342"/>
                </a:lnTo>
                <a:lnTo>
                  <a:pt x="2593" y="340"/>
                </a:lnTo>
                <a:lnTo>
                  <a:pt x="2593" y="339"/>
                </a:lnTo>
                <a:lnTo>
                  <a:pt x="2594" y="336"/>
                </a:lnTo>
                <a:lnTo>
                  <a:pt x="2594" y="336"/>
                </a:lnTo>
                <a:lnTo>
                  <a:pt x="2595" y="336"/>
                </a:lnTo>
                <a:lnTo>
                  <a:pt x="2595" y="335"/>
                </a:lnTo>
                <a:lnTo>
                  <a:pt x="2595" y="334"/>
                </a:lnTo>
                <a:lnTo>
                  <a:pt x="2596" y="334"/>
                </a:lnTo>
                <a:lnTo>
                  <a:pt x="2596" y="333"/>
                </a:lnTo>
                <a:lnTo>
                  <a:pt x="2596" y="333"/>
                </a:lnTo>
                <a:lnTo>
                  <a:pt x="2597" y="333"/>
                </a:lnTo>
                <a:lnTo>
                  <a:pt x="2597" y="333"/>
                </a:lnTo>
                <a:lnTo>
                  <a:pt x="2597" y="334"/>
                </a:lnTo>
                <a:lnTo>
                  <a:pt x="2598" y="333"/>
                </a:lnTo>
                <a:lnTo>
                  <a:pt x="2598" y="331"/>
                </a:lnTo>
                <a:lnTo>
                  <a:pt x="2599" y="330"/>
                </a:lnTo>
                <a:lnTo>
                  <a:pt x="2599" y="333"/>
                </a:lnTo>
                <a:lnTo>
                  <a:pt x="2599" y="333"/>
                </a:lnTo>
                <a:lnTo>
                  <a:pt x="2601" y="333"/>
                </a:lnTo>
                <a:lnTo>
                  <a:pt x="2601" y="333"/>
                </a:lnTo>
                <a:lnTo>
                  <a:pt x="2601" y="334"/>
                </a:lnTo>
                <a:lnTo>
                  <a:pt x="2602" y="334"/>
                </a:lnTo>
                <a:lnTo>
                  <a:pt x="2602" y="334"/>
                </a:lnTo>
                <a:lnTo>
                  <a:pt x="2602" y="335"/>
                </a:lnTo>
                <a:lnTo>
                  <a:pt x="2603" y="334"/>
                </a:lnTo>
                <a:lnTo>
                  <a:pt x="2603" y="335"/>
                </a:lnTo>
                <a:lnTo>
                  <a:pt x="2604" y="336"/>
                </a:lnTo>
                <a:lnTo>
                  <a:pt x="2604" y="338"/>
                </a:lnTo>
                <a:lnTo>
                  <a:pt x="2604" y="338"/>
                </a:lnTo>
                <a:lnTo>
                  <a:pt x="2605" y="339"/>
                </a:lnTo>
                <a:lnTo>
                  <a:pt x="2605" y="340"/>
                </a:lnTo>
                <a:lnTo>
                  <a:pt x="2605" y="342"/>
                </a:lnTo>
                <a:lnTo>
                  <a:pt x="2606" y="342"/>
                </a:lnTo>
                <a:lnTo>
                  <a:pt x="2606" y="343"/>
                </a:lnTo>
                <a:lnTo>
                  <a:pt x="2606" y="340"/>
                </a:lnTo>
                <a:lnTo>
                  <a:pt x="2607" y="342"/>
                </a:lnTo>
                <a:lnTo>
                  <a:pt x="2607" y="343"/>
                </a:lnTo>
                <a:lnTo>
                  <a:pt x="2608" y="344"/>
                </a:lnTo>
                <a:lnTo>
                  <a:pt x="2608" y="345"/>
                </a:lnTo>
                <a:lnTo>
                  <a:pt x="2608" y="344"/>
                </a:lnTo>
                <a:lnTo>
                  <a:pt x="2610" y="344"/>
                </a:lnTo>
                <a:lnTo>
                  <a:pt x="2610" y="344"/>
                </a:lnTo>
                <a:lnTo>
                  <a:pt x="2610" y="344"/>
                </a:lnTo>
                <a:lnTo>
                  <a:pt x="2611" y="342"/>
                </a:lnTo>
                <a:lnTo>
                  <a:pt x="2611" y="339"/>
                </a:lnTo>
                <a:lnTo>
                  <a:pt x="2611" y="338"/>
                </a:lnTo>
                <a:lnTo>
                  <a:pt x="2612" y="335"/>
                </a:lnTo>
                <a:lnTo>
                  <a:pt x="2612" y="333"/>
                </a:lnTo>
                <a:lnTo>
                  <a:pt x="2613" y="331"/>
                </a:lnTo>
                <a:lnTo>
                  <a:pt x="2613" y="331"/>
                </a:lnTo>
                <a:lnTo>
                  <a:pt x="2613" y="331"/>
                </a:lnTo>
                <a:lnTo>
                  <a:pt x="2614" y="334"/>
                </a:lnTo>
                <a:lnTo>
                  <a:pt x="2614" y="336"/>
                </a:lnTo>
                <a:lnTo>
                  <a:pt x="2614" y="339"/>
                </a:lnTo>
                <a:lnTo>
                  <a:pt x="2615" y="343"/>
                </a:lnTo>
                <a:lnTo>
                  <a:pt x="2615" y="343"/>
                </a:lnTo>
                <a:lnTo>
                  <a:pt x="2615" y="343"/>
                </a:lnTo>
                <a:lnTo>
                  <a:pt x="2616" y="344"/>
                </a:lnTo>
                <a:lnTo>
                  <a:pt x="2616" y="343"/>
                </a:lnTo>
                <a:lnTo>
                  <a:pt x="2617" y="340"/>
                </a:lnTo>
                <a:lnTo>
                  <a:pt x="2617" y="340"/>
                </a:lnTo>
                <a:lnTo>
                  <a:pt x="2617" y="339"/>
                </a:lnTo>
                <a:lnTo>
                  <a:pt x="2619" y="336"/>
                </a:lnTo>
                <a:lnTo>
                  <a:pt x="2619" y="336"/>
                </a:lnTo>
                <a:lnTo>
                  <a:pt x="2619" y="338"/>
                </a:lnTo>
                <a:lnTo>
                  <a:pt x="2620" y="337"/>
                </a:lnTo>
                <a:lnTo>
                  <a:pt x="2620" y="337"/>
                </a:lnTo>
                <a:lnTo>
                  <a:pt x="2620" y="339"/>
                </a:lnTo>
                <a:lnTo>
                  <a:pt x="2621" y="339"/>
                </a:lnTo>
                <a:lnTo>
                  <a:pt x="2621" y="340"/>
                </a:lnTo>
                <a:lnTo>
                  <a:pt x="2622" y="340"/>
                </a:lnTo>
                <a:lnTo>
                  <a:pt x="2622" y="342"/>
                </a:lnTo>
                <a:lnTo>
                  <a:pt x="2622" y="339"/>
                </a:lnTo>
                <a:lnTo>
                  <a:pt x="2623" y="338"/>
                </a:lnTo>
                <a:lnTo>
                  <a:pt x="2623" y="336"/>
                </a:lnTo>
                <a:lnTo>
                  <a:pt x="2623" y="336"/>
                </a:lnTo>
                <a:lnTo>
                  <a:pt x="2624" y="335"/>
                </a:lnTo>
                <a:lnTo>
                  <a:pt x="2624" y="335"/>
                </a:lnTo>
                <a:lnTo>
                  <a:pt x="2624" y="335"/>
                </a:lnTo>
                <a:lnTo>
                  <a:pt x="2625" y="337"/>
                </a:lnTo>
                <a:lnTo>
                  <a:pt x="2625" y="336"/>
                </a:lnTo>
                <a:lnTo>
                  <a:pt x="2626" y="337"/>
                </a:lnTo>
                <a:lnTo>
                  <a:pt x="2626" y="336"/>
                </a:lnTo>
                <a:lnTo>
                  <a:pt x="2626" y="335"/>
                </a:lnTo>
                <a:lnTo>
                  <a:pt x="2628" y="335"/>
                </a:lnTo>
                <a:lnTo>
                  <a:pt x="2628" y="337"/>
                </a:lnTo>
                <a:lnTo>
                  <a:pt x="2628" y="335"/>
                </a:lnTo>
                <a:lnTo>
                  <a:pt x="2629" y="335"/>
                </a:lnTo>
                <a:lnTo>
                  <a:pt x="2629" y="331"/>
                </a:lnTo>
                <a:lnTo>
                  <a:pt x="2629" y="334"/>
                </a:lnTo>
                <a:lnTo>
                  <a:pt x="2630" y="334"/>
                </a:lnTo>
                <a:lnTo>
                  <a:pt x="2630" y="334"/>
                </a:lnTo>
                <a:lnTo>
                  <a:pt x="2631" y="333"/>
                </a:lnTo>
                <a:lnTo>
                  <a:pt x="2631" y="335"/>
                </a:lnTo>
                <a:lnTo>
                  <a:pt x="2631" y="335"/>
                </a:lnTo>
                <a:lnTo>
                  <a:pt x="2632" y="335"/>
                </a:lnTo>
                <a:lnTo>
                  <a:pt x="2632" y="336"/>
                </a:lnTo>
                <a:lnTo>
                  <a:pt x="2632" y="335"/>
                </a:lnTo>
                <a:lnTo>
                  <a:pt x="2633" y="334"/>
                </a:lnTo>
                <a:lnTo>
                  <a:pt x="2633" y="334"/>
                </a:lnTo>
                <a:lnTo>
                  <a:pt x="2634" y="334"/>
                </a:lnTo>
                <a:lnTo>
                  <a:pt x="2634" y="334"/>
                </a:lnTo>
                <a:lnTo>
                  <a:pt x="2634" y="335"/>
                </a:lnTo>
                <a:lnTo>
                  <a:pt x="2635" y="336"/>
                </a:lnTo>
                <a:lnTo>
                  <a:pt x="2635" y="337"/>
                </a:lnTo>
                <a:lnTo>
                  <a:pt x="2635" y="336"/>
                </a:lnTo>
                <a:lnTo>
                  <a:pt x="2637" y="336"/>
                </a:lnTo>
                <a:lnTo>
                  <a:pt x="2637" y="335"/>
                </a:lnTo>
                <a:lnTo>
                  <a:pt x="2637" y="334"/>
                </a:lnTo>
                <a:lnTo>
                  <a:pt x="2638" y="334"/>
                </a:lnTo>
                <a:lnTo>
                  <a:pt x="2638" y="335"/>
                </a:lnTo>
                <a:lnTo>
                  <a:pt x="2639" y="333"/>
                </a:lnTo>
                <a:lnTo>
                  <a:pt x="2639" y="334"/>
                </a:lnTo>
                <a:lnTo>
                  <a:pt x="2639" y="334"/>
                </a:lnTo>
                <a:lnTo>
                  <a:pt x="2640" y="330"/>
                </a:lnTo>
                <a:lnTo>
                  <a:pt x="2640" y="330"/>
                </a:lnTo>
                <a:lnTo>
                  <a:pt x="2640" y="329"/>
                </a:lnTo>
                <a:lnTo>
                  <a:pt x="2641" y="329"/>
                </a:lnTo>
                <a:lnTo>
                  <a:pt x="2641" y="330"/>
                </a:lnTo>
                <a:lnTo>
                  <a:pt x="2641" y="334"/>
                </a:lnTo>
                <a:lnTo>
                  <a:pt x="2642" y="335"/>
                </a:lnTo>
                <a:lnTo>
                  <a:pt x="2642" y="335"/>
                </a:lnTo>
                <a:lnTo>
                  <a:pt x="2643" y="335"/>
                </a:lnTo>
                <a:lnTo>
                  <a:pt x="2643" y="335"/>
                </a:lnTo>
                <a:lnTo>
                  <a:pt x="2643" y="334"/>
                </a:lnTo>
                <a:lnTo>
                  <a:pt x="2644" y="334"/>
                </a:lnTo>
                <a:lnTo>
                  <a:pt x="2644" y="334"/>
                </a:lnTo>
                <a:lnTo>
                  <a:pt x="2644" y="333"/>
                </a:lnTo>
                <a:lnTo>
                  <a:pt x="2646" y="330"/>
                </a:lnTo>
                <a:lnTo>
                  <a:pt x="2646" y="329"/>
                </a:lnTo>
                <a:lnTo>
                  <a:pt x="2646" y="328"/>
                </a:lnTo>
                <a:lnTo>
                  <a:pt x="2647" y="330"/>
                </a:lnTo>
                <a:lnTo>
                  <a:pt x="2647" y="331"/>
                </a:lnTo>
                <a:lnTo>
                  <a:pt x="2648" y="333"/>
                </a:lnTo>
                <a:lnTo>
                  <a:pt x="2648" y="333"/>
                </a:lnTo>
                <a:lnTo>
                  <a:pt x="2648" y="334"/>
                </a:lnTo>
                <a:lnTo>
                  <a:pt x="2649" y="333"/>
                </a:lnTo>
                <a:lnTo>
                  <a:pt x="2649" y="333"/>
                </a:lnTo>
                <a:lnTo>
                  <a:pt x="2649" y="330"/>
                </a:lnTo>
                <a:lnTo>
                  <a:pt x="2650" y="329"/>
                </a:lnTo>
                <a:lnTo>
                  <a:pt x="2650" y="330"/>
                </a:lnTo>
                <a:lnTo>
                  <a:pt x="2650" y="331"/>
                </a:lnTo>
                <a:lnTo>
                  <a:pt x="2651" y="331"/>
                </a:lnTo>
                <a:lnTo>
                  <a:pt x="2651" y="334"/>
                </a:lnTo>
                <a:lnTo>
                  <a:pt x="2652" y="336"/>
                </a:lnTo>
                <a:lnTo>
                  <a:pt x="2652" y="338"/>
                </a:lnTo>
                <a:lnTo>
                  <a:pt x="2652" y="339"/>
                </a:lnTo>
                <a:lnTo>
                  <a:pt x="2653" y="340"/>
                </a:lnTo>
                <a:lnTo>
                  <a:pt x="2653" y="340"/>
                </a:lnTo>
                <a:lnTo>
                  <a:pt x="2653" y="342"/>
                </a:lnTo>
                <a:lnTo>
                  <a:pt x="2655" y="343"/>
                </a:lnTo>
                <a:lnTo>
                  <a:pt x="2655" y="342"/>
                </a:lnTo>
                <a:lnTo>
                  <a:pt x="2655" y="338"/>
                </a:lnTo>
                <a:lnTo>
                  <a:pt x="2656" y="337"/>
                </a:lnTo>
                <a:lnTo>
                  <a:pt x="2656" y="335"/>
                </a:lnTo>
                <a:lnTo>
                  <a:pt x="2657" y="335"/>
                </a:lnTo>
                <a:lnTo>
                  <a:pt x="2657" y="334"/>
                </a:lnTo>
                <a:lnTo>
                  <a:pt x="2657" y="335"/>
                </a:lnTo>
                <a:lnTo>
                  <a:pt x="2658" y="336"/>
                </a:lnTo>
                <a:lnTo>
                  <a:pt x="2658" y="337"/>
                </a:lnTo>
                <a:lnTo>
                  <a:pt x="2658" y="336"/>
                </a:lnTo>
                <a:lnTo>
                  <a:pt x="2659" y="336"/>
                </a:lnTo>
                <a:lnTo>
                  <a:pt x="2659" y="337"/>
                </a:lnTo>
                <a:lnTo>
                  <a:pt x="2659" y="338"/>
                </a:lnTo>
                <a:lnTo>
                  <a:pt x="2660" y="338"/>
                </a:lnTo>
                <a:lnTo>
                  <a:pt x="2660" y="336"/>
                </a:lnTo>
                <a:lnTo>
                  <a:pt x="2661" y="335"/>
                </a:lnTo>
                <a:lnTo>
                  <a:pt x="2661" y="335"/>
                </a:lnTo>
                <a:lnTo>
                  <a:pt x="2661" y="335"/>
                </a:lnTo>
                <a:lnTo>
                  <a:pt x="2662" y="335"/>
                </a:lnTo>
                <a:lnTo>
                  <a:pt x="2662" y="335"/>
                </a:lnTo>
                <a:lnTo>
                  <a:pt x="2662" y="334"/>
                </a:lnTo>
                <a:lnTo>
                  <a:pt x="2664" y="334"/>
                </a:lnTo>
                <a:lnTo>
                  <a:pt x="2664" y="335"/>
                </a:lnTo>
                <a:lnTo>
                  <a:pt x="2664" y="334"/>
                </a:lnTo>
                <a:lnTo>
                  <a:pt x="2665" y="335"/>
                </a:lnTo>
                <a:lnTo>
                  <a:pt x="2665" y="334"/>
                </a:lnTo>
                <a:lnTo>
                  <a:pt x="2666" y="336"/>
                </a:lnTo>
                <a:lnTo>
                  <a:pt x="2666" y="336"/>
                </a:lnTo>
                <a:lnTo>
                  <a:pt x="2666" y="334"/>
                </a:lnTo>
                <a:lnTo>
                  <a:pt x="2667" y="331"/>
                </a:lnTo>
                <a:lnTo>
                  <a:pt x="2667" y="328"/>
                </a:lnTo>
                <a:lnTo>
                  <a:pt x="2667" y="329"/>
                </a:lnTo>
                <a:lnTo>
                  <a:pt x="2668" y="330"/>
                </a:lnTo>
                <a:lnTo>
                  <a:pt x="2668" y="330"/>
                </a:lnTo>
                <a:lnTo>
                  <a:pt x="2668" y="331"/>
                </a:lnTo>
                <a:lnTo>
                  <a:pt x="2669" y="333"/>
                </a:lnTo>
                <a:lnTo>
                  <a:pt x="2669" y="333"/>
                </a:lnTo>
                <a:lnTo>
                  <a:pt x="2670" y="335"/>
                </a:lnTo>
                <a:lnTo>
                  <a:pt x="2670" y="335"/>
                </a:lnTo>
                <a:lnTo>
                  <a:pt x="2670" y="334"/>
                </a:lnTo>
                <a:lnTo>
                  <a:pt x="2671" y="336"/>
                </a:lnTo>
                <a:lnTo>
                  <a:pt x="2671" y="336"/>
                </a:lnTo>
                <a:lnTo>
                  <a:pt x="2671" y="337"/>
                </a:lnTo>
                <a:lnTo>
                  <a:pt x="2673" y="335"/>
                </a:lnTo>
                <a:lnTo>
                  <a:pt x="2673" y="336"/>
                </a:lnTo>
                <a:lnTo>
                  <a:pt x="2673" y="334"/>
                </a:lnTo>
                <a:lnTo>
                  <a:pt x="2674" y="334"/>
                </a:lnTo>
                <a:lnTo>
                  <a:pt x="2674" y="334"/>
                </a:lnTo>
                <a:lnTo>
                  <a:pt x="2675" y="333"/>
                </a:lnTo>
                <a:lnTo>
                  <a:pt x="2675" y="333"/>
                </a:lnTo>
                <a:lnTo>
                  <a:pt x="2675" y="334"/>
                </a:lnTo>
                <a:lnTo>
                  <a:pt x="2676" y="335"/>
                </a:lnTo>
                <a:lnTo>
                  <a:pt x="2676" y="333"/>
                </a:lnTo>
                <a:lnTo>
                  <a:pt x="2676" y="331"/>
                </a:lnTo>
                <a:lnTo>
                  <a:pt x="2677" y="331"/>
                </a:lnTo>
                <a:lnTo>
                  <a:pt x="2677" y="333"/>
                </a:lnTo>
                <a:lnTo>
                  <a:pt x="2678" y="330"/>
                </a:lnTo>
                <a:lnTo>
                  <a:pt x="2678" y="331"/>
                </a:lnTo>
                <a:lnTo>
                  <a:pt x="2678" y="333"/>
                </a:lnTo>
                <a:lnTo>
                  <a:pt x="2679" y="333"/>
                </a:lnTo>
                <a:lnTo>
                  <a:pt x="2679" y="334"/>
                </a:lnTo>
                <a:lnTo>
                  <a:pt x="2679" y="335"/>
                </a:lnTo>
                <a:lnTo>
                  <a:pt x="2680" y="335"/>
                </a:lnTo>
                <a:lnTo>
                  <a:pt x="2680" y="335"/>
                </a:lnTo>
                <a:lnTo>
                  <a:pt x="2680" y="335"/>
                </a:lnTo>
                <a:lnTo>
                  <a:pt x="2682" y="335"/>
                </a:lnTo>
                <a:lnTo>
                  <a:pt x="2682" y="336"/>
                </a:lnTo>
                <a:lnTo>
                  <a:pt x="2683" y="336"/>
                </a:lnTo>
                <a:lnTo>
                  <a:pt x="2683" y="335"/>
                </a:lnTo>
                <a:lnTo>
                  <a:pt x="2683" y="335"/>
                </a:lnTo>
                <a:lnTo>
                  <a:pt x="2684" y="335"/>
                </a:lnTo>
                <a:lnTo>
                  <a:pt x="2684" y="335"/>
                </a:lnTo>
                <a:lnTo>
                  <a:pt x="2684" y="337"/>
                </a:lnTo>
                <a:lnTo>
                  <a:pt x="2685" y="336"/>
                </a:lnTo>
                <a:lnTo>
                  <a:pt x="2685" y="337"/>
                </a:lnTo>
                <a:lnTo>
                  <a:pt x="2685" y="336"/>
                </a:lnTo>
                <a:lnTo>
                  <a:pt x="2686" y="337"/>
                </a:lnTo>
                <a:lnTo>
                  <a:pt x="2686" y="339"/>
                </a:lnTo>
                <a:lnTo>
                  <a:pt x="2687" y="339"/>
                </a:lnTo>
                <a:lnTo>
                  <a:pt x="2687" y="339"/>
                </a:lnTo>
                <a:lnTo>
                  <a:pt x="2687" y="340"/>
                </a:lnTo>
                <a:lnTo>
                  <a:pt x="2688" y="342"/>
                </a:lnTo>
                <a:lnTo>
                  <a:pt x="2688" y="342"/>
                </a:lnTo>
                <a:lnTo>
                  <a:pt x="2688" y="343"/>
                </a:lnTo>
                <a:lnTo>
                  <a:pt x="2689" y="344"/>
                </a:lnTo>
                <a:lnTo>
                  <a:pt x="2689" y="346"/>
                </a:lnTo>
                <a:lnTo>
                  <a:pt x="2689" y="347"/>
                </a:lnTo>
                <a:lnTo>
                  <a:pt x="2691" y="346"/>
                </a:lnTo>
                <a:lnTo>
                  <a:pt x="2691" y="344"/>
                </a:lnTo>
                <a:lnTo>
                  <a:pt x="2692" y="344"/>
                </a:lnTo>
                <a:lnTo>
                  <a:pt x="2692" y="340"/>
                </a:lnTo>
                <a:lnTo>
                  <a:pt x="2692" y="338"/>
                </a:lnTo>
                <a:lnTo>
                  <a:pt x="2693" y="336"/>
                </a:lnTo>
                <a:lnTo>
                  <a:pt x="2693" y="336"/>
                </a:lnTo>
                <a:lnTo>
                  <a:pt x="2693" y="336"/>
                </a:lnTo>
                <a:lnTo>
                  <a:pt x="2694" y="335"/>
                </a:lnTo>
                <a:lnTo>
                  <a:pt x="2694" y="335"/>
                </a:lnTo>
                <a:lnTo>
                  <a:pt x="2694" y="333"/>
                </a:lnTo>
                <a:lnTo>
                  <a:pt x="2695" y="334"/>
                </a:lnTo>
                <a:lnTo>
                  <a:pt x="2695" y="335"/>
                </a:lnTo>
                <a:lnTo>
                  <a:pt x="2696" y="336"/>
                </a:lnTo>
                <a:lnTo>
                  <a:pt x="2696" y="338"/>
                </a:lnTo>
                <a:lnTo>
                  <a:pt x="2696" y="339"/>
                </a:lnTo>
                <a:lnTo>
                  <a:pt x="2697" y="340"/>
                </a:lnTo>
                <a:lnTo>
                  <a:pt x="2697" y="342"/>
                </a:lnTo>
                <a:lnTo>
                  <a:pt x="2697" y="340"/>
                </a:lnTo>
                <a:lnTo>
                  <a:pt x="2698" y="342"/>
                </a:lnTo>
                <a:lnTo>
                  <a:pt x="2698" y="344"/>
                </a:lnTo>
                <a:lnTo>
                  <a:pt x="2698" y="343"/>
                </a:lnTo>
                <a:lnTo>
                  <a:pt x="2700" y="343"/>
                </a:lnTo>
                <a:lnTo>
                  <a:pt x="2700" y="344"/>
                </a:lnTo>
                <a:lnTo>
                  <a:pt x="2701" y="344"/>
                </a:lnTo>
                <a:lnTo>
                  <a:pt x="2701" y="344"/>
                </a:lnTo>
                <a:lnTo>
                  <a:pt x="2701" y="344"/>
                </a:lnTo>
                <a:lnTo>
                  <a:pt x="2702" y="344"/>
                </a:lnTo>
                <a:lnTo>
                  <a:pt x="2702" y="344"/>
                </a:lnTo>
                <a:lnTo>
                  <a:pt x="2702" y="343"/>
                </a:lnTo>
                <a:lnTo>
                  <a:pt x="2703" y="342"/>
                </a:lnTo>
                <a:lnTo>
                  <a:pt x="2703" y="340"/>
                </a:lnTo>
                <a:lnTo>
                  <a:pt x="2703" y="342"/>
                </a:lnTo>
                <a:lnTo>
                  <a:pt x="2704" y="339"/>
                </a:lnTo>
                <a:lnTo>
                  <a:pt x="2704" y="343"/>
                </a:lnTo>
                <a:lnTo>
                  <a:pt x="2705" y="342"/>
                </a:lnTo>
                <a:lnTo>
                  <a:pt x="2705" y="343"/>
                </a:lnTo>
                <a:lnTo>
                  <a:pt x="2705" y="342"/>
                </a:lnTo>
                <a:lnTo>
                  <a:pt x="2706" y="343"/>
                </a:lnTo>
                <a:lnTo>
                  <a:pt x="2706" y="340"/>
                </a:lnTo>
                <a:lnTo>
                  <a:pt x="2706" y="339"/>
                </a:lnTo>
                <a:lnTo>
                  <a:pt x="2707" y="339"/>
                </a:lnTo>
                <a:lnTo>
                  <a:pt x="2707" y="340"/>
                </a:lnTo>
                <a:lnTo>
                  <a:pt x="2707" y="339"/>
                </a:lnTo>
                <a:lnTo>
                  <a:pt x="2709" y="338"/>
                </a:lnTo>
                <a:lnTo>
                  <a:pt x="2709" y="336"/>
                </a:lnTo>
                <a:lnTo>
                  <a:pt x="2710" y="335"/>
                </a:lnTo>
                <a:lnTo>
                  <a:pt x="2710" y="336"/>
                </a:lnTo>
                <a:lnTo>
                  <a:pt x="2710" y="337"/>
                </a:lnTo>
                <a:lnTo>
                  <a:pt x="2711" y="336"/>
                </a:lnTo>
                <a:lnTo>
                  <a:pt x="2711" y="336"/>
                </a:lnTo>
                <a:lnTo>
                  <a:pt x="2711" y="338"/>
                </a:lnTo>
                <a:lnTo>
                  <a:pt x="2712" y="337"/>
                </a:lnTo>
                <a:lnTo>
                  <a:pt x="2712" y="338"/>
                </a:lnTo>
                <a:lnTo>
                  <a:pt x="2712" y="336"/>
                </a:lnTo>
                <a:lnTo>
                  <a:pt x="2713" y="336"/>
                </a:lnTo>
                <a:lnTo>
                  <a:pt x="2713" y="336"/>
                </a:lnTo>
                <a:lnTo>
                  <a:pt x="2714" y="335"/>
                </a:lnTo>
                <a:lnTo>
                  <a:pt x="2714" y="336"/>
                </a:lnTo>
                <a:lnTo>
                  <a:pt x="2714" y="333"/>
                </a:lnTo>
                <a:lnTo>
                  <a:pt x="2715" y="335"/>
                </a:lnTo>
                <a:lnTo>
                  <a:pt x="2715" y="333"/>
                </a:lnTo>
                <a:lnTo>
                  <a:pt x="2715" y="331"/>
                </a:lnTo>
                <a:lnTo>
                  <a:pt x="2716" y="333"/>
                </a:lnTo>
                <a:lnTo>
                  <a:pt x="2716" y="334"/>
                </a:lnTo>
                <a:lnTo>
                  <a:pt x="2716" y="335"/>
                </a:lnTo>
                <a:lnTo>
                  <a:pt x="2718" y="335"/>
                </a:lnTo>
                <a:lnTo>
                  <a:pt x="2718" y="336"/>
                </a:lnTo>
                <a:lnTo>
                  <a:pt x="2719" y="336"/>
                </a:lnTo>
                <a:lnTo>
                  <a:pt x="2719" y="336"/>
                </a:lnTo>
                <a:lnTo>
                  <a:pt x="2719" y="335"/>
                </a:lnTo>
                <a:lnTo>
                  <a:pt x="2720" y="335"/>
                </a:lnTo>
                <a:lnTo>
                  <a:pt x="2720" y="335"/>
                </a:lnTo>
                <a:lnTo>
                  <a:pt x="2720" y="333"/>
                </a:lnTo>
                <a:lnTo>
                  <a:pt x="2721" y="334"/>
                </a:lnTo>
                <a:lnTo>
                  <a:pt x="2721" y="335"/>
                </a:lnTo>
                <a:lnTo>
                  <a:pt x="2722" y="336"/>
                </a:lnTo>
                <a:lnTo>
                  <a:pt x="2722" y="338"/>
                </a:lnTo>
                <a:lnTo>
                  <a:pt x="2722" y="339"/>
                </a:lnTo>
                <a:lnTo>
                  <a:pt x="2723" y="339"/>
                </a:lnTo>
                <a:lnTo>
                  <a:pt x="2723" y="340"/>
                </a:lnTo>
                <a:lnTo>
                  <a:pt x="2723" y="342"/>
                </a:lnTo>
                <a:lnTo>
                  <a:pt x="2724" y="342"/>
                </a:lnTo>
                <a:lnTo>
                  <a:pt x="2724" y="343"/>
                </a:lnTo>
                <a:lnTo>
                  <a:pt x="2724" y="342"/>
                </a:lnTo>
                <a:lnTo>
                  <a:pt x="2725" y="342"/>
                </a:lnTo>
                <a:lnTo>
                  <a:pt x="2725" y="340"/>
                </a:lnTo>
                <a:lnTo>
                  <a:pt x="2727" y="342"/>
                </a:lnTo>
                <a:lnTo>
                  <a:pt x="2727" y="342"/>
                </a:lnTo>
                <a:lnTo>
                  <a:pt x="2727" y="339"/>
                </a:lnTo>
                <a:lnTo>
                  <a:pt x="2728" y="338"/>
                </a:lnTo>
                <a:lnTo>
                  <a:pt x="2728" y="336"/>
                </a:lnTo>
                <a:lnTo>
                  <a:pt x="2728" y="335"/>
                </a:lnTo>
                <a:lnTo>
                  <a:pt x="2729" y="335"/>
                </a:lnTo>
                <a:lnTo>
                  <a:pt x="2729" y="335"/>
                </a:lnTo>
                <a:lnTo>
                  <a:pt x="2729" y="334"/>
                </a:lnTo>
                <a:lnTo>
                  <a:pt x="2730" y="334"/>
                </a:lnTo>
                <a:lnTo>
                  <a:pt x="2730" y="330"/>
                </a:lnTo>
                <a:lnTo>
                  <a:pt x="2731" y="328"/>
                </a:lnTo>
                <a:lnTo>
                  <a:pt x="2731" y="326"/>
                </a:lnTo>
                <a:lnTo>
                  <a:pt x="2731" y="326"/>
                </a:lnTo>
                <a:lnTo>
                  <a:pt x="2732" y="326"/>
                </a:lnTo>
                <a:lnTo>
                  <a:pt x="2732" y="326"/>
                </a:lnTo>
                <a:lnTo>
                  <a:pt x="2732" y="327"/>
                </a:lnTo>
                <a:lnTo>
                  <a:pt x="2733" y="329"/>
                </a:lnTo>
                <a:lnTo>
                  <a:pt x="2733" y="333"/>
                </a:lnTo>
                <a:lnTo>
                  <a:pt x="2733" y="334"/>
                </a:lnTo>
                <a:lnTo>
                  <a:pt x="2734" y="336"/>
                </a:lnTo>
                <a:lnTo>
                  <a:pt x="2734" y="336"/>
                </a:lnTo>
                <a:lnTo>
                  <a:pt x="2736" y="339"/>
                </a:lnTo>
                <a:lnTo>
                  <a:pt x="2736" y="339"/>
                </a:lnTo>
                <a:lnTo>
                  <a:pt x="2736" y="339"/>
                </a:lnTo>
                <a:lnTo>
                  <a:pt x="2737" y="339"/>
                </a:lnTo>
                <a:lnTo>
                  <a:pt x="2737" y="338"/>
                </a:lnTo>
                <a:lnTo>
                  <a:pt x="2737" y="337"/>
                </a:lnTo>
                <a:lnTo>
                  <a:pt x="2738" y="335"/>
                </a:lnTo>
                <a:lnTo>
                  <a:pt x="2738" y="334"/>
                </a:lnTo>
                <a:lnTo>
                  <a:pt x="2738" y="334"/>
                </a:lnTo>
                <a:lnTo>
                  <a:pt x="2739" y="334"/>
                </a:lnTo>
                <a:lnTo>
                  <a:pt x="2739" y="335"/>
                </a:lnTo>
                <a:lnTo>
                  <a:pt x="2740" y="335"/>
                </a:lnTo>
                <a:lnTo>
                  <a:pt x="2740" y="333"/>
                </a:lnTo>
                <a:lnTo>
                  <a:pt x="2740" y="333"/>
                </a:lnTo>
                <a:lnTo>
                  <a:pt x="2741" y="334"/>
                </a:lnTo>
                <a:lnTo>
                  <a:pt x="2741" y="331"/>
                </a:lnTo>
                <a:lnTo>
                  <a:pt x="2741" y="331"/>
                </a:lnTo>
                <a:lnTo>
                  <a:pt x="2742" y="334"/>
                </a:lnTo>
                <a:lnTo>
                  <a:pt x="2742" y="334"/>
                </a:lnTo>
                <a:lnTo>
                  <a:pt x="2742" y="336"/>
                </a:lnTo>
                <a:lnTo>
                  <a:pt x="2743" y="334"/>
                </a:lnTo>
                <a:lnTo>
                  <a:pt x="2743" y="334"/>
                </a:lnTo>
                <a:lnTo>
                  <a:pt x="2745" y="333"/>
                </a:lnTo>
                <a:lnTo>
                  <a:pt x="2745" y="335"/>
                </a:lnTo>
                <a:lnTo>
                  <a:pt x="2745" y="333"/>
                </a:lnTo>
                <a:lnTo>
                  <a:pt x="2746" y="334"/>
                </a:lnTo>
                <a:lnTo>
                  <a:pt x="2746" y="334"/>
                </a:lnTo>
                <a:lnTo>
                  <a:pt x="2746" y="334"/>
                </a:lnTo>
                <a:lnTo>
                  <a:pt x="2747" y="334"/>
                </a:lnTo>
                <a:lnTo>
                  <a:pt x="2747" y="331"/>
                </a:lnTo>
                <a:lnTo>
                  <a:pt x="2747" y="333"/>
                </a:lnTo>
                <a:lnTo>
                  <a:pt x="2748" y="333"/>
                </a:lnTo>
                <a:lnTo>
                  <a:pt x="2748" y="331"/>
                </a:lnTo>
                <a:lnTo>
                  <a:pt x="2749" y="328"/>
                </a:lnTo>
                <a:lnTo>
                  <a:pt x="2749" y="330"/>
                </a:lnTo>
                <a:lnTo>
                  <a:pt x="2749" y="329"/>
                </a:lnTo>
                <a:lnTo>
                  <a:pt x="2750" y="331"/>
                </a:lnTo>
                <a:lnTo>
                  <a:pt x="2750" y="330"/>
                </a:lnTo>
                <a:lnTo>
                  <a:pt x="2750" y="329"/>
                </a:lnTo>
                <a:lnTo>
                  <a:pt x="2751" y="330"/>
                </a:lnTo>
                <a:lnTo>
                  <a:pt x="2751" y="333"/>
                </a:lnTo>
                <a:lnTo>
                  <a:pt x="2751" y="334"/>
                </a:lnTo>
                <a:lnTo>
                  <a:pt x="2752" y="335"/>
                </a:lnTo>
                <a:lnTo>
                  <a:pt x="2752" y="335"/>
                </a:lnTo>
                <a:lnTo>
                  <a:pt x="2754" y="334"/>
                </a:lnTo>
                <a:lnTo>
                  <a:pt x="2754" y="334"/>
                </a:lnTo>
                <a:lnTo>
                  <a:pt x="2754" y="335"/>
                </a:lnTo>
                <a:lnTo>
                  <a:pt x="2755" y="335"/>
                </a:lnTo>
                <a:lnTo>
                  <a:pt x="2755" y="335"/>
                </a:lnTo>
                <a:lnTo>
                  <a:pt x="2755" y="336"/>
                </a:lnTo>
                <a:lnTo>
                  <a:pt x="2756" y="334"/>
                </a:lnTo>
                <a:lnTo>
                  <a:pt x="2756" y="333"/>
                </a:lnTo>
                <a:lnTo>
                  <a:pt x="2756" y="335"/>
                </a:lnTo>
                <a:lnTo>
                  <a:pt x="2757" y="336"/>
                </a:lnTo>
                <a:lnTo>
                  <a:pt x="2757" y="338"/>
                </a:lnTo>
                <a:lnTo>
                  <a:pt x="2758" y="337"/>
                </a:lnTo>
                <a:lnTo>
                  <a:pt x="2758" y="340"/>
                </a:lnTo>
                <a:lnTo>
                  <a:pt x="2758" y="340"/>
                </a:lnTo>
                <a:lnTo>
                  <a:pt x="2759" y="342"/>
                </a:lnTo>
                <a:lnTo>
                  <a:pt x="2759" y="339"/>
                </a:lnTo>
                <a:lnTo>
                  <a:pt x="2759" y="336"/>
                </a:lnTo>
                <a:lnTo>
                  <a:pt x="2760" y="336"/>
                </a:lnTo>
                <a:lnTo>
                  <a:pt x="2760" y="335"/>
                </a:lnTo>
                <a:lnTo>
                  <a:pt x="2761" y="335"/>
                </a:lnTo>
                <a:lnTo>
                  <a:pt x="2761" y="336"/>
                </a:lnTo>
                <a:lnTo>
                  <a:pt x="2761" y="335"/>
                </a:lnTo>
                <a:lnTo>
                  <a:pt x="2763" y="335"/>
                </a:lnTo>
                <a:lnTo>
                  <a:pt x="2763" y="336"/>
                </a:lnTo>
                <a:lnTo>
                  <a:pt x="2763" y="335"/>
                </a:lnTo>
                <a:lnTo>
                  <a:pt x="2764" y="337"/>
                </a:lnTo>
                <a:lnTo>
                  <a:pt x="2764" y="336"/>
                </a:lnTo>
                <a:lnTo>
                  <a:pt x="2764" y="338"/>
                </a:lnTo>
                <a:lnTo>
                  <a:pt x="2765" y="335"/>
                </a:lnTo>
                <a:lnTo>
                  <a:pt x="2765" y="335"/>
                </a:lnTo>
                <a:lnTo>
                  <a:pt x="2766" y="335"/>
                </a:lnTo>
                <a:lnTo>
                  <a:pt x="2766" y="334"/>
                </a:lnTo>
                <a:lnTo>
                  <a:pt x="2766" y="334"/>
                </a:lnTo>
                <a:lnTo>
                  <a:pt x="2767" y="333"/>
                </a:lnTo>
                <a:lnTo>
                  <a:pt x="2767" y="333"/>
                </a:lnTo>
                <a:lnTo>
                  <a:pt x="2767" y="335"/>
                </a:lnTo>
                <a:lnTo>
                  <a:pt x="2768" y="335"/>
                </a:lnTo>
                <a:lnTo>
                  <a:pt x="2768" y="337"/>
                </a:lnTo>
                <a:lnTo>
                  <a:pt x="2768" y="338"/>
                </a:lnTo>
                <a:lnTo>
                  <a:pt x="2769" y="342"/>
                </a:lnTo>
                <a:lnTo>
                  <a:pt x="2769" y="343"/>
                </a:lnTo>
                <a:lnTo>
                  <a:pt x="2770" y="340"/>
                </a:lnTo>
                <a:lnTo>
                  <a:pt x="2770" y="339"/>
                </a:lnTo>
                <a:lnTo>
                  <a:pt x="2770" y="340"/>
                </a:lnTo>
                <a:lnTo>
                  <a:pt x="2772" y="339"/>
                </a:lnTo>
                <a:lnTo>
                  <a:pt x="2772" y="340"/>
                </a:lnTo>
                <a:lnTo>
                  <a:pt x="2772" y="342"/>
                </a:lnTo>
                <a:lnTo>
                  <a:pt x="2773" y="342"/>
                </a:lnTo>
                <a:lnTo>
                  <a:pt x="2773" y="342"/>
                </a:lnTo>
                <a:lnTo>
                  <a:pt x="2773" y="339"/>
                </a:lnTo>
                <a:lnTo>
                  <a:pt x="2774" y="339"/>
                </a:lnTo>
                <a:lnTo>
                  <a:pt x="2774" y="338"/>
                </a:lnTo>
                <a:lnTo>
                  <a:pt x="2775" y="338"/>
                </a:lnTo>
                <a:lnTo>
                  <a:pt x="2775" y="338"/>
                </a:lnTo>
                <a:lnTo>
                  <a:pt x="2775" y="338"/>
                </a:lnTo>
                <a:lnTo>
                  <a:pt x="2776" y="338"/>
                </a:lnTo>
                <a:lnTo>
                  <a:pt x="2776" y="336"/>
                </a:lnTo>
                <a:lnTo>
                  <a:pt x="2776" y="334"/>
                </a:lnTo>
                <a:lnTo>
                  <a:pt x="2777" y="334"/>
                </a:lnTo>
                <a:lnTo>
                  <a:pt x="2777" y="334"/>
                </a:lnTo>
                <a:lnTo>
                  <a:pt x="2777" y="335"/>
                </a:lnTo>
                <a:lnTo>
                  <a:pt x="2778" y="338"/>
                </a:lnTo>
                <a:lnTo>
                  <a:pt x="2778" y="338"/>
                </a:lnTo>
                <a:lnTo>
                  <a:pt x="2779" y="340"/>
                </a:lnTo>
                <a:lnTo>
                  <a:pt x="2779" y="339"/>
                </a:lnTo>
                <a:lnTo>
                  <a:pt x="2779" y="338"/>
                </a:lnTo>
                <a:lnTo>
                  <a:pt x="2781" y="338"/>
                </a:lnTo>
                <a:lnTo>
                  <a:pt x="2781" y="338"/>
                </a:lnTo>
                <a:lnTo>
                  <a:pt x="2781" y="338"/>
                </a:lnTo>
                <a:lnTo>
                  <a:pt x="2782" y="338"/>
                </a:lnTo>
                <a:lnTo>
                  <a:pt x="2782" y="339"/>
                </a:lnTo>
                <a:lnTo>
                  <a:pt x="2782" y="338"/>
                </a:lnTo>
                <a:lnTo>
                  <a:pt x="2783" y="338"/>
                </a:lnTo>
                <a:lnTo>
                  <a:pt x="2783" y="337"/>
                </a:lnTo>
                <a:lnTo>
                  <a:pt x="2784" y="338"/>
                </a:lnTo>
                <a:lnTo>
                  <a:pt x="2784" y="338"/>
                </a:lnTo>
                <a:lnTo>
                  <a:pt x="2784" y="340"/>
                </a:lnTo>
                <a:lnTo>
                  <a:pt x="2785" y="340"/>
                </a:lnTo>
                <a:lnTo>
                  <a:pt x="2785" y="339"/>
                </a:lnTo>
                <a:lnTo>
                  <a:pt x="2785" y="340"/>
                </a:lnTo>
                <a:lnTo>
                  <a:pt x="2786" y="340"/>
                </a:lnTo>
                <a:lnTo>
                  <a:pt x="2786" y="338"/>
                </a:lnTo>
                <a:lnTo>
                  <a:pt x="2786" y="337"/>
                </a:lnTo>
                <a:lnTo>
                  <a:pt x="2787" y="338"/>
                </a:lnTo>
                <a:lnTo>
                  <a:pt x="2787" y="339"/>
                </a:lnTo>
                <a:lnTo>
                  <a:pt x="2788" y="339"/>
                </a:lnTo>
                <a:lnTo>
                  <a:pt x="2788" y="339"/>
                </a:lnTo>
                <a:lnTo>
                  <a:pt x="2788" y="339"/>
                </a:lnTo>
                <a:lnTo>
                  <a:pt x="2790" y="340"/>
                </a:lnTo>
                <a:lnTo>
                  <a:pt x="2790" y="338"/>
                </a:lnTo>
                <a:lnTo>
                  <a:pt x="2790" y="337"/>
                </a:lnTo>
                <a:lnTo>
                  <a:pt x="2791" y="335"/>
                </a:lnTo>
                <a:lnTo>
                  <a:pt x="2791" y="333"/>
                </a:lnTo>
                <a:lnTo>
                  <a:pt x="2791" y="334"/>
                </a:lnTo>
                <a:lnTo>
                  <a:pt x="2792" y="335"/>
                </a:lnTo>
                <a:lnTo>
                  <a:pt x="2792" y="336"/>
                </a:lnTo>
                <a:lnTo>
                  <a:pt x="2793" y="335"/>
                </a:lnTo>
                <a:lnTo>
                  <a:pt x="2793" y="335"/>
                </a:lnTo>
                <a:lnTo>
                  <a:pt x="2793" y="335"/>
                </a:lnTo>
                <a:lnTo>
                  <a:pt x="2794" y="338"/>
                </a:lnTo>
                <a:lnTo>
                  <a:pt x="2794" y="338"/>
                </a:lnTo>
                <a:lnTo>
                  <a:pt x="2794" y="338"/>
                </a:lnTo>
                <a:lnTo>
                  <a:pt x="2795" y="339"/>
                </a:lnTo>
                <a:lnTo>
                  <a:pt x="2795" y="338"/>
                </a:lnTo>
                <a:lnTo>
                  <a:pt x="2795" y="336"/>
                </a:lnTo>
                <a:lnTo>
                  <a:pt x="2796" y="335"/>
                </a:lnTo>
                <a:lnTo>
                  <a:pt x="2796" y="334"/>
                </a:lnTo>
                <a:lnTo>
                  <a:pt x="2797" y="331"/>
                </a:lnTo>
                <a:lnTo>
                  <a:pt x="2797" y="331"/>
                </a:lnTo>
                <a:lnTo>
                  <a:pt x="2797" y="331"/>
                </a:lnTo>
                <a:lnTo>
                  <a:pt x="2799" y="331"/>
                </a:lnTo>
                <a:lnTo>
                  <a:pt x="2799" y="333"/>
                </a:lnTo>
                <a:lnTo>
                  <a:pt x="2799" y="334"/>
                </a:lnTo>
                <a:lnTo>
                  <a:pt x="2800" y="334"/>
                </a:lnTo>
                <a:lnTo>
                  <a:pt x="2800" y="336"/>
                </a:lnTo>
                <a:lnTo>
                  <a:pt x="2800" y="335"/>
                </a:lnTo>
                <a:lnTo>
                  <a:pt x="2801" y="335"/>
                </a:lnTo>
                <a:lnTo>
                  <a:pt x="2801" y="335"/>
                </a:lnTo>
                <a:lnTo>
                  <a:pt x="2802" y="334"/>
                </a:lnTo>
                <a:lnTo>
                  <a:pt x="2802" y="334"/>
                </a:lnTo>
                <a:lnTo>
                  <a:pt x="2802" y="334"/>
                </a:lnTo>
                <a:lnTo>
                  <a:pt x="2803" y="334"/>
                </a:lnTo>
                <a:lnTo>
                  <a:pt x="2803" y="334"/>
                </a:lnTo>
                <a:lnTo>
                  <a:pt x="2803" y="334"/>
                </a:lnTo>
                <a:lnTo>
                  <a:pt x="2804" y="336"/>
                </a:lnTo>
                <a:lnTo>
                  <a:pt x="2804" y="335"/>
                </a:lnTo>
                <a:lnTo>
                  <a:pt x="2805" y="336"/>
                </a:lnTo>
                <a:lnTo>
                  <a:pt x="2805" y="336"/>
                </a:lnTo>
                <a:lnTo>
                  <a:pt x="2805" y="336"/>
                </a:lnTo>
                <a:lnTo>
                  <a:pt x="2806" y="336"/>
                </a:lnTo>
                <a:lnTo>
                  <a:pt x="2806" y="337"/>
                </a:lnTo>
                <a:lnTo>
                  <a:pt x="2806" y="337"/>
                </a:lnTo>
                <a:lnTo>
                  <a:pt x="2808" y="339"/>
                </a:lnTo>
                <a:lnTo>
                  <a:pt x="2808" y="339"/>
                </a:lnTo>
                <a:lnTo>
                  <a:pt x="2808" y="342"/>
                </a:lnTo>
                <a:lnTo>
                  <a:pt x="2809" y="338"/>
                </a:lnTo>
                <a:lnTo>
                  <a:pt x="2809" y="338"/>
                </a:lnTo>
                <a:lnTo>
                  <a:pt x="2810" y="336"/>
                </a:lnTo>
                <a:lnTo>
                  <a:pt x="2810" y="334"/>
                </a:lnTo>
                <a:lnTo>
                  <a:pt x="2810" y="333"/>
                </a:lnTo>
                <a:lnTo>
                  <a:pt x="2811" y="331"/>
                </a:lnTo>
                <a:lnTo>
                  <a:pt x="2811" y="330"/>
                </a:lnTo>
                <a:lnTo>
                  <a:pt x="2811" y="328"/>
                </a:lnTo>
                <a:lnTo>
                  <a:pt x="2812" y="328"/>
                </a:lnTo>
                <a:lnTo>
                  <a:pt x="2812" y="326"/>
                </a:lnTo>
                <a:lnTo>
                  <a:pt x="2812" y="327"/>
                </a:lnTo>
                <a:lnTo>
                  <a:pt x="2813" y="327"/>
                </a:lnTo>
                <a:lnTo>
                  <a:pt x="2813" y="327"/>
                </a:lnTo>
                <a:lnTo>
                  <a:pt x="2814" y="328"/>
                </a:lnTo>
                <a:lnTo>
                  <a:pt x="2814" y="328"/>
                </a:lnTo>
                <a:lnTo>
                  <a:pt x="2814" y="328"/>
                </a:lnTo>
                <a:lnTo>
                  <a:pt x="2815" y="329"/>
                </a:lnTo>
                <a:lnTo>
                  <a:pt x="2815" y="328"/>
                </a:lnTo>
                <a:lnTo>
                  <a:pt x="2815" y="328"/>
                </a:lnTo>
                <a:lnTo>
                  <a:pt x="2817" y="328"/>
                </a:lnTo>
                <a:lnTo>
                  <a:pt x="2817" y="329"/>
                </a:lnTo>
                <a:lnTo>
                  <a:pt x="2817" y="331"/>
                </a:lnTo>
                <a:lnTo>
                  <a:pt x="2818" y="334"/>
                </a:lnTo>
                <a:lnTo>
                  <a:pt x="2818" y="335"/>
                </a:lnTo>
                <a:lnTo>
                  <a:pt x="2819" y="337"/>
                </a:lnTo>
                <a:lnTo>
                  <a:pt x="2819" y="336"/>
                </a:lnTo>
                <a:lnTo>
                  <a:pt x="2819" y="336"/>
                </a:lnTo>
                <a:lnTo>
                  <a:pt x="2820" y="334"/>
                </a:lnTo>
                <a:lnTo>
                  <a:pt x="2820" y="334"/>
                </a:lnTo>
                <a:lnTo>
                  <a:pt x="2820" y="331"/>
                </a:lnTo>
                <a:lnTo>
                  <a:pt x="2821" y="328"/>
                </a:lnTo>
                <a:lnTo>
                  <a:pt x="2821" y="327"/>
                </a:lnTo>
                <a:lnTo>
                  <a:pt x="2821" y="327"/>
                </a:lnTo>
                <a:lnTo>
                  <a:pt x="2822" y="330"/>
                </a:lnTo>
                <a:lnTo>
                  <a:pt x="2822" y="329"/>
                </a:lnTo>
                <a:lnTo>
                  <a:pt x="2823" y="328"/>
                </a:lnTo>
                <a:lnTo>
                  <a:pt x="2823" y="329"/>
                </a:lnTo>
                <a:lnTo>
                  <a:pt x="2823" y="328"/>
                </a:lnTo>
                <a:lnTo>
                  <a:pt x="2824" y="326"/>
                </a:lnTo>
                <a:lnTo>
                  <a:pt x="2824" y="326"/>
                </a:lnTo>
                <a:lnTo>
                  <a:pt x="2824" y="325"/>
                </a:lnTo>
                <a:lnTo>
                  <a:pt x="2826" y="325"/>
                </a:lnTo>
                <a:lnTo>
                  <a:pt x="2826" y="326"/>
                </a:lnTo>
                <a:lnTo>
                  <a:pt x="2826" y="327"/>
                </a:lnTo>
                <a:lnTo>
                  <a:pt x="2827" y="328"/>
                </a:lnTo>
                <a:lnTo>
                  <a:pt x="2827" y="328"/>
                </a:lnTo>
                <a:lnTo>
                  <a:pt x="2828" y="330"/>
                </a:lnTo>
                <a:lnTo>
                  <a:pt x="2828" y="330"/>
                </a:lnTo>
                <a:lnTo>
                  <a:pt x="2828" y="328"/>
                </a:lnTo>
                <a:lnTo>
                  <a:pt x="2829" y="329"/>
                </a:lnTo>
                <a:lnTo>
                  <a:pt x="2829" y="326"/>
                </a:lnTo>
                <a:lnTo>
                  <a:pt x="2829" y="327"/>
                </a:lnTo>
                <a:lnTo>
                  <a:pt x="2830" y="328"/>
                </a:lnTo>
                <a:lnTo>
                  <a:pt x="2830" y="327"/>
                </a:lnTo>
                <a:lnTo>
                  <a:pt x="2830" y="327"/>
                </a:lnTo>
                <a:lnTo>
                  <a:pt x="2831" y="327"/>
                </a:lnTo>
                <a:lnTo>
                  <a:pt x="2831" y="329"/>
                </a:lnTo>
                <a:lnTo>
                  <a:pt x="2832" y="330"/>
                </a:lnTo>
                <a:lnTo>
                  <a:pt x="2832" y="329"/>
                </a:lnTo>
                <a:lnTo>
                  <a:pt x="2832" y="327"/>
                </a:lnTo>
                <a:lnTo>
                  <a:pt x="2833" y="328"/>
                </a:lnTo>
                <a:lnTo>
                  <a:pt x="2833" y="330"/>
                </a:lnTo>
                <a:lnTo>
                  <a:pt x="2833" y="328"/>
                </a:lnTo>
                <a:lnTo>
                  <a:pt x="2835" y="328"/>
                </a:lnTo>
                <a:lnTo>
                  <a:pt x="2835" y="327"/>
                </a:lnTo>
                <a:lnTo>
                  <a:pt x="2835" y="327"/>
                </a:lnTo>
                <a:lnTo>
                  <a:pt x="2836" y="328"/>
                </a:lnTo>
                <a:lnTo>
                  <a:pt x="2836" y="331"/>
                </a:lnTo>
                <a:lnTo>
                  <a:pt x="2837" y="331"/>
                </a:lnTo>
                <a:lnTo>
                  <a:pt x="2837" y="330"/>
                </a:lnTo>
                <a:lnTo>
                  <a:pt x="2837" y="330"/>
                </a:lnTo>
                <a:lnTo>
                  <a:pt x="2838" y="330"/>
                </a:lnTo>
                <a:lnTo>
                  <a:pt x="2838" y="327"/>
                </a:lnTo>
                <a:lnTo>
                  <a:pt x="2838" y="328"/>
                </a:lnTo>
                <a:lnTo>
                  <a:pt x="2839" y="326"/>
                </a:lnTo>
                <a:lnTo>
                  <a:pt x="2839" y="327"/>
                </a:lnTo>
                <a:lnTo>
                  <a:pt x="2839" y="326"/>
                </a:lnTo>
                <a:lnTo>
                  <a:pt x="2840" y="327"/>
                </a:lnTo>
                <a:lnTo>
                  <a:pt x="2840" y="328"/>
                </a:lnTo>
                <a:lnTo>
                  <a:pt x="2841" y="328"/>
                </a:lnTo>
                <a:lnTo>
                  <a:pt x="2841" y="328"/>
                </a:lnTo>
                <a:lnTo>
                  <a:pt x="2841" y="329"/>
                </a:lnTo>
                <a:lnTo>
                  <a:pt x="2842" y="328"/>
                </a:lnTo>
                <a:lnTo>
                  <a:pt x="2842" y="328"/>
                </a:lnTo>
                <a:lnTo>
                  <a:pt x="2842" y="331"/>
                </a:lnTo>
                <a:lnTo>
                  <a:pt x="2844" y="331"/>
                </a:lnTo>
                <a:lnTo>
                  <a:pt x="2844" y="331"/>
                </a:lnTo>
                <a:lnTo>
                  <a:pt x="2844" y="331"/>
                </a:lnTo>
                <a:lnTo>
                  <a:pt x="2845" y="328"/>
                </a:lnTo>
                <a:lnTo>
                  <a:pt x="2845" y="328"/>
                </a:lnTo>
                <a:lnTo>
                  <a:pt x="2846" y="330"/>
                </a:lnTo>
                <a:lnTo>
                  <a:pt x="2846" y="329"/>
                </a:lnTo>
                <a:lnTo>
                  <a:pt x="2846" y="328"/>
                </a:lnTo>
                <a:lnTo>
                  <a:pt x="2847" y="326"/>
                </a:lnTo>
                <a:lnTo>
                  <a:pt x="2847" y="325"/>
                </a:lnTo>
                <a:lnTo>
                  <a:pt x="2847" y="324"/>
                </a:lnTo>
                <a:lnTo>
                  <a:pt x="2848" y="324"/>
                </a:lnTo>
                <a:lnTo>
                  <a:pt x="2848" y="327"/>
                </a:lnTo>
                <a:lnTo>
                  <a:pt x="2849" y="328"/>
                </a:lnTo>
                <a:lnTo>
                  <a:pt x="2849" y="329"/>
                </a:lnTo>
                <a:lnTo>
                  <a:pt x="2849" y="330"/>
                </a:lnTo>
                <a:lnTo>
                  <a:pt x="2850" y="330"/>
                </a:lnTo>
                <a:lnTo>
                  <a:pt x="2850" y="333"/>
                </a:lnTo>
                <a:lnTo>
                  <a:pt x="2850" y="334"/>
                </a:lnTo>
                <a:lnTo>
                  <a:pt x="2851" y="335"/>
                </a:lnTo>
                <a:lnTo>
                  <a:pt x="2851" y="334"/>
                </a:lnTo>
                <a:lnTo>
                  <a:pt x="2851" y="335"/>
                </a:lnTo>
                <a:lnTo>
                  <a:pt x="2853" y="335"/>
                </a:lnTo>
                <a:lnTo>
                  <a:pt x="2853" y="336"/>
                </a:lnTo>
                <a:lnTo>
                  <a:pt x="2854" y="337"/>
                </a:lnTo>
                <a:lnTo>
                  <a:pt x="2854" y="337"/>
                </a:lnTo>
                <a:lnTo>
                  <a:pt x="2854" y="336"/>
                </a:lnTo>
                <a:lnTo>
                  <a:pt x="2855" y="338"/>
                </a:lnTo>
                <a:lnTo>
                  <a:pt x="2855" y="336"/>
                </a:lnTo>
                <a:lnTo>
                  <a:pt x="2855" y="335"/>
                </a:lnTo>
                <a:lnTo>
                  <a:pt x="2856" y="334"/>
                </a:lnTo>
                <a:lnTo>
                  <a:pt x="2856" y="333"/>
                </a:lnTo>
                <a:lnTo>
                  <a:pt x="2856" y="330"/>
                </a:lnTo>
                <a:lnTo>
                  <a:pt x="2857" y="330"/>
                </a:lnTo>
                <a:lnTo>
                  <a:pt x="2857" y="328"/>
                </a:lnTo>
                <a:lnTo>
                  <a:pt x="2858" y="329"/>
                </a:lnTo>
                <a:lnTo>
                  <a:pt x="2858" y="329"/>
                </a:lnTo>
                <a:lnTo>
                  <a:pt x="2858" y="327"/>
                </a:lnTo>
                <a:lnTo>
                  <a:pt x="2859" y="328"/>
                </a:lnTo>
                <a:lnTo>
                  <a:pt x="2859" y="328"/>
                </a:lnTo>
                <a:lnTo>
                  <a:pt x="2859" y="330"/>
                </a:lnTo>
                <a:lnTo>
                  <a:pt x="2860" y="331"/>
                </a:lnTo>
                <a:lnTo>
                  <a:pt x="2860" y="333"/>
                </a:lnTo>
                <a:lnTo>
                  <a:pt x="2860" y="333"/>
                </a:lnTo>
                <a:lnTo>
                  <a:pt x="2862" y="335"/>
                </a:lnTo>
                <a:lnTo>
                  <a:pt x="2862" y="333"/>
                </a:lnTo>
                <a:lnTo>
                  <a:pt x="2863" y="333"/>
                </a:lnTo>
                <a:lnTo>
                  <a:pt x="2863" y="333"/>
                </a:lnTo>
                <a:lnTo>
                  <a:pt x="2863" y="333"/>
                </a:lnTo>
                <a:lnTo>
                  <a:pt x="2864" y="331"/>
                </a:lnTo>
                <a:lnTo>
                  <a:pt x="2864" y="333"/>
                </a:lnTo>
                <a:lnTo>
                  <a:pt x="2864" y="333"/>
                </a:lnTo>
                <a:lnTo>
                  <a:pt x="2865" y="333"/>
                </a:lnTo>
                <a:lnTo>
                  <a:pt x="2865" y="334"/>
                </a:lnTo>
                <a:lnTo>
                  <a:pt x="2865" y="333"/>
                </a:lnTo>
                <a:lnTo>
                  <a:pt x="2866" y="331"/>
                </a:lnTo>
                <a:lnTo>
                  <a:pt x="2866" y="334"/>
                </a:lnTo>
                <a:lnTo>
                  <a:pt x="2867" y="333"/>
                </a:lnTo>
                <a:lnTo>
                  <a:pt x="2867" y="331"/>
                </a:lnTo>
                <a:lnTo>
                  <a:pt x="2867" y="333"/>
                </a:lnTo>
                <a:lnTo>
                  <a:pt x="2868" y="334"/>
                </a:lnTo>
                <a:lnTo>
                  <a:pt x="2868" y="333"/>
                </a:lnTo>
                <a:lnTo>
                  <a:pt x="2868" y="331"/>
                </a:lnTo>
                <a:lnTo>
                  <a:pt x="2869" y="331"/>
                </a:lnTo>
                <a:lnTo>
                  <a:pt x="2869" y="331"/>
                </a:lnTo>
                <a:lnTo>
                  <a:pt x="2869" y="334"/>
                </a:lnTo>
                <a:lnTo>
                  <a:pt x="2871" y="333"/>
                </a:lnTo>
                <a:lnTo>
                  <a:pt x="2871" y="334"/>
                </a:lnTo>
                <a:lnTo>
                  <a:pt x="2872" y="335"/>
                </a:lnTo>
                <a:lnTo>
                  <a:pt x="2872" y="336"/>
                </a:lnTo>
                <a:lnTo>
                  <a:pt x="2872" y="335"/>
                </a:lnTo>
                <a:lnTo>
                  <a:pt x="2873" y="335"/>
                </a:lnTo>
                <a:lnTo>
                  <a:pt x="2873" y="312"/>
                </a:lnTo>
                <a:lnTo>
                  <a:pt x="2873" y="290"/>
                </a:lnTo>
                <a:lnTo>
                  <a:pt x="2874" y="286"/>
                </a:lnTo>
                <a:lnTo>
                  <a:pt x="2874" y="294"/>
                </a:lnTo>
                <a:lnTo>
                  <a:pt x="2874" y="310"/>
                </a:lnTo>
                <a:lnTo>
                  <a:pt x="2875" y="326"/>
                </a:lnTo>
                <a:lnTo>
                  <a:pt x="2875" y="338"/>
                </a:lnTo>
                <a:lnTo>
                  <a:pt x="2876" y="348"/>
                </a:lnTo>
                <a:lnTo>
                  <a:pt x="2876" y="355"/>
                </a:lnTo>
                <a:lnTo>
                  <a:pt x="2876" y="361"/>
                </a:lnTo>
                <a:lnTo>
                  <a:pt x="2877" y="360"/>
                </a:lnTo>
                <a:lnTo>
                  <a:pt x="2877" y="357"/>
                </a:lnTo>
                <a:lnTo>
                  <a:pt x="2877" y="356"/>
                </a:lnTo>
                <a:lnTo>
                  <a:pt x="2878" y="355"/>
                </a:lnTo>
                <a:lnTo>
                  <a:pt x="2878" y="351"/>
                </a:lnTo>
                <a:lnTo>
                  <a:pt x="2878" y="347"/>
                </a:lnTo>
                <a:lnTo>
                  <a:pt x="2880" y="346"/>
                </a:lnTo>
                <a:lnTo>
                  <a:pt x="2880" y="343"/>
                </a:lnTo>
                <a:lnTo>
                  <a:pt x="2881" y="340"/>
                </a:lnTo>
                <a:lnTo>
                  <a:pt x="2881" y="336"/>
                </a:lnTo>
                <a:lnTo>
                  <a:pt x="2881" y="334"/>
                </a:lnTo>
                <a:lnTo>
                  <a:pt x="2882" y="330"/>
                </a:lnTo>
                <a:lnTo>
                  <a:pt x="2882" y="326"/>
                </a:lnTo>
                <a:lnTo>
                  <a:pt x="2882" y="322"/>
                </a:lnTo>
                <a:lnTo>
                  <a:pt x="2883" y="320"/>
                </a:lnTo>
                <a:lnTo>
                  <a:pt x="2883" y="319"/>
                </a:lnTo>
                <a:lnTo>
                  <a:pt x="2883" y="317"/>
                </a:lnTo>
                <a:lnTo>
                  <a:pt x="2884" y="313"/>
                </a:lnTo>
                <a:lnTo>
                  <a:pt x="2884" y="312"/>
                </a:lnTo>
                <a:lnTo>
                  <a:pt x="2885" y="310"/>
                </a:lnTo>
                <a:lnTo>
                  <a:pt x="2885" y="307"/>
                </a:lnTo>
                <a:lnTo>
                  <a:pt x="2885" y="309"/>
                </a:lnTo>
                <a:lnTo>
                  <a:pt x="2886" y="304"/>
                </a:lnTo>
                <a:lnTo>
                  <a:pt x="2886" y="303"/>
                </a:lnTo>
                <a:lnTo>
                  <a:pt x="2886" y="302"/>
                </a:lnTo>
                <a:lnTo>
                  <a:pt x="2887" y="301"/>
                </a:lnTo>
                <a:lnTo>
                  <a:pt x="2887" y="300"/>
                </a:lnTo>
                <a:lnTo>
                  <a:pt x="2887" y="300"/>
                </a:lnTo>
                <a:lnTo>
                  <a:pt x="2888" y="299"/>
                </a:lnTo>
                <a:lnTo>
                  <a:pt x="2888" y="295"/>
                </a:lnTo>
                <a:lnTo>
                  <a:pt x="2890" y="292"/>
                </a:lnTo>
                <a:lnTo>
                  <a:pt x="2890" y="289"/>
                </a:lnTo>
                <a:lnTo>
                  <a:pt x="2890" y="285"/>
                </a:lnTo>
                <a:lnTo>
                  <a:pt x="2891" y="282"/>
                </a:lnTo>
                <a:lnTo>
                  <a:pt x="2891" y="278"/>
                </a:lnTo>
                <a:lnTo>
                  <a:pt x="2891" y="274"/>
                </a:lnTo>
                <a:lnTo>
                  <a:pt x="2892" y="271"/>
                </a:lnTo>
                <a:lnTo>
                  <a:pt x="2892" y="270"/>
                </a:lnTo>
                <a:lnTo>
                  <a:pt x="2893" y="267"/>
                </a:lnTo>
                <a:lnTo>
                  <a:pt x="2893" y="265"/>
                </a:lnTo>
                <a:lnTo>
                  <a:pt x="2893" y="264"/>
                </a:lnTo>
                <a:lnTo>
                  <a:pt x="2894" y="262"/>
                </a:lnTo>
                <a:lnTo>
                  <a:pt x="2894" y="258"/>
                </a:lnTo>
                <a:lnTo>
                  <a:pt x="2894" y="256"/>
                </a:lnTo>
                <a:lnTo>
                  <a:pt x="2895" y="256"/>
                </a:lnTo>
                <a:lnTo>
                  <a:pt x="2895" y="256"/>
                </a:lnTo>
                <a:lnTo>
                  <a:pt x="2895" y="254"/>
                </a:lnTo>
                <a:lnTo>
                  <a:pt x="2896" y="253"/>
                </a:lnTo>
                <a:lnTo>
                  <a:pt x="2896" y="249"/>
                </a:lnTo>
                <a:lnTo>
                  <a:pt x="2897" y="246"/>
                </a:lnTo>
                <a:lnTo>
                  <a:pt x="2897" y="245"/>
                </a:lnTo>
                <a:lnTo>
                  <a:pt x="2897" y="245"/>
                </a:lnTo>
                <a:lnTo>
                  <a:pt x="2899" y="243"/>
                </a:lnTo>
                <a:lnTo>
                  <a:pt x="2899" y="240"/>
                </a:lnTo>
                <a:lnTo>
                  <a:pt x="2899" y="239"/>
                </a:lnTo>
                <a:lnTo>
                  <a:pt x="2900" y="238"/>
                </a:lnTo>
                <a:lnTo>
                  <a:pt x="2900" y="237"/>
                </a:lnTo>
                <a:lnTo>
                  <a:pt x="2900" y="236"/>
                </a:lnTo>
                <a:lnTo>
                  <a:pt x="2901" y="235"/>
                </a:lnTo>
                <a:lnTo>
                  <a:pt x="2901" y="231"/>
                </a:lnTo>
                <a:lnTo>
                  <a:pt x="2902" y="228"/>
                </a:lnTo>
                <a:lnTo>
                  <a:pt x="2902" y="226"/>
                </a:lnTo>
                <a:lnTo>
                  <a:pt x="2902" y="222"/>
                </a:lnTo>
                <a:lnTo>
                  <a:pt x="2903" y="221"/>
                </a:lnTo>
                <a:lnTo>
                  <a:pt x="2903" y="219"/>
                </a:lnTo>
                <a:lnTo>
                  <a:pt x="2903" y="218"/>
                </a:lnTo>
                <a:lnTo>
                  <a:pt x="2904" y="216"/>
                </a:lnTo>
                <a:lnTo>
                  <a:pt x="2904" y="216"/>
                </a:lnTo>
                <a:lnTo>
                  <a:pt x="2904" y="215"/>
                </a:lnTo>
                <a:lnTo>
                  <a:pt x="2905" y="213"/>
                </a:lnTo>
                <a:lnTo>
                  <a:pt x="2905" y="211"/>
                </a:lnTo>
                <a:lnTo>
                  <a:pt x="2906" y="209"/>
                </a:lnTo>
                <a:lnTo>
                  <a:pt x="2906" y="208"/>
                </a:lnTo>
                <a:lnTo>
                  <a:pt x="2906" y="206"/>
                </a:lnTo>
                <a:lnTo>
                  <a:pt x="2908" y="203"/>
                </a:lnTo>
                <a:lnTo>
                  <a:pt x="2908" y="204"/>
                </a:lnTo>
                <a:lnTo>
                  <a:pt x="2908" y="202"/>
                </a:lnTo>
                <a:lnTo>
                  <a:pt x="2909" y="203"/>
                </a:lnTo>
                <a:lnTo>
                  <a:pt x="2909" y="201"/>
                </a:lnTo>
                <a:lnTo>
                  <a:pt x="2909" y="201"/>
                </a:lnTo>
                <a:lnTo>
                  <a:pt x="2910" y="199"/>
                </a:lnTo>
                <a:lnTo>
                  <a:pt x="2910" y="198"/>
                </a:lnTo>
                <a:lnTo>
                  <a:pt x="2911" y="195"/>
                </a:lnTo>
                <a:lnTo>
                  <a:pt x="2911" y="194"/>
                </a:lnTo>
                <a:lnTo>
                  <a:pt x="2911" y="193"/>
                </a:lnTo>
                <a:lnTo>
                  <a:pt x="2912" y="192"/>
                </a:lnTo>
                <a:lnTo>
                  <a:pt x="2912" y="192"/>
                </a:lnTo>
                <a:lnTo>
                  <a:pt x="2912" y="192"/>
                </a:lnTo>
                <a:lnTo>
                  <a:pt x="2913" y="191"/>
                </a:lnTo>
                <a:lnTo>
                  <a:pt x="2913" y="190"/>
                </a:lnTo>
                <a:lnTo>
                  <a:pt x="2913" y="188"/>
                </a:lnTo>
                <a:lnTo>
                  <a:pt x="2914" y="187"/>
                </a:lnTo>
                <a:lnTo>
                  <a:pt x="2914" y="187"/>
                </a:lnTo>
                <a:lnTo>
                  <a:pt x="2915" y="184"/>
                </a:lnTo>
                <a:lnTo>
                  <a:pt x="2915" y="184"/>
                </a:lnTo>
                <a:lnTo>
                  <a:pt x="2915" y="185"/>
                </a:lnTo>
                <a:lnTo>
                  <a:pt x="2917" y="182"/>
                </a:lnTo>
                <a:lnTo>
                  <a:pt x="2917" y="180"/>
                </a:lnTo>
                <a:lnTo>
                  <a:pt x="2917" y="179"/>
                </a:lnTo>
                <a:lnTo>
                  <a:pt x="2918" y="178"/>
                </a:lnTo>
                <a:lnTo>
                  <a:pt x="2918" y="178"/>
                </a:lnTo>
                <a:lnTo>
                  <a:pt x="2918" y="176"/>
                </a:lnTo>
                <a:lnTo>
                  <a:pt x="2919" y="175"/>
                </a:lnTo>
                <a:lnTo>
                  <a:pt x="2919" y="174"/>
                </a:lnTo>
                <a:lnTo>
                  <a:pt x="2920" y="172"/>
                </a:lnTo>
                <a:lnTo>
                  <a:pt x="2920" y="173"/>
                </a:lnTo>
                <a:lnTo>
                  <a:pt x="2920" y="172"/>
                </a:lnTo>
                <a:lnTo>
                  <a:pt x="2921" y="171"/>
                </a:lnTo>
                <a:lnTo>
                  <a:pt x="2921" y="171"/>
                </a:lnTo>
                <a:lnTo>
                  <a:pt x="2921" y="169"/>
                </a:lnTo>
                <a:lnTo>
                  <a:pt x="2922" y="169"/>
                </a:lnTo>
                <a:lnTo>
                  <a:pt x="2922" y="166"/>
                </a:lnTo>
                <a:lnTo>
                  <a:pt x="2922" y="165"/>
                </a:lnTo>
                <a:lnTo>
                  <a:pt x="2923" y="163"/>
                </a:lnTo>
                <a:lnTo>
                  <a:pt x="2923" y="162"/>
                </a:lnTo>
                <a:lnTo>
                  <a:pt x="2924" y="160"/>
                </a:lnTo>
                <a:lnTo>
                  <a:pt x="2924" y="156"/>
                </a:lnTo>
                <a:lnTo>
                  <a:pt x="2924" y="156"/>
                </a:lnTo>
                <a:lnTo>
                  <a:pt x="2926" y="154"/>
                </a:lnTo>
                <a:lnTo>
                  <a:pt x="2926" y="155"/>
                </a:lnTo>
                <a:lnTo>
                  <a:pt x="2926" y="154"/>
                </a:lnTo>
                <a:lnTo>
                  <a:pt x="2927" y="154"/>
                </a:lnTo>
                <a:lnTo>
                  <a:pt x="2927" y="154"/>
                </a:lnTo>
                <a:lnTo>
                  <a:pt x="2927" y="153"/>
                </a:lnTo>
                <a:lnTo>
                  <a:pt x="2928" y="153"/>
                </a:lnTo>
                <a:lnTo>
                  <a:pt x="2928" y="153"/>
                </a:lnTo>
                <a:lnTo>
                  <a:pt x="2929" y="148"/>
                </a:lnTo>
                <a:lnTo>
                  <a:pt x="2929" y="145"/>
                </a:lnTo>
                <a:lnTo>
                  <a:pt x="2929" y="144"/>
                </a:lnTo>
                <a:lnTo>
                  <a:pt x="2930" y="142"/>
                </a:lnTo>
                <a:lnTo>
                  <a:pt x="2930" y="140"/>
                </a:lnTo>
                <a:lnTo>
                  <a:pt x="2930" y="138"/>
                </a:lnTo>
                <a:lnTo>
                  <a:pt x="2931" y="139"/>
                </a:lnTo>
                <a:lnTo>
                  <a:pt x="2931" y="138"/>
                </a:lnTo>
                <a:lnTo>
                  <a:pt x="2931" y="139"/>
                </a:lnTo>
                <a:lnTo>
                  <a:pt x="2932" y="140"/>
                </a:lnTo>
                <a:lnTo>
                  <a:pt x="2932" y="143"/>
                </a:lnTo>
                <a:lnTo>
                  <a:pt x="2933" y="140"/>
                </a:lnTo>
                <a:lnTo>
                  <a:pt x="2933" y="139"/>
                </a:lnTo>
                <a:lnTo>
                  <a:pt x="2933" y="138"/>
                </a:lnTo>
                <a:lnTo>
                  <a:pt x="2935" y="137"/>
                </a:lnTo>
                <a:lnTo>
                  <a:pt x="2935" y="138"/>
                </a:lnTo>
                <a:lnTo>
                  <a:pt x="2935" y="138"/>
                </a:lnTo>
                <a:lnTo>
                  <a:pt x="2936" y="137"/>
                </a:lnTo>
                <a:lnTo>
                  <a:pt x="2936" y="138"/>
                </a:lnTo>
                <a:lnTo>
                  <a:pt x="2937" y="137"/>
                </a:lnTo>
                <a:lnTo>
                  <a:pt x="2937" y="135"/>
                </a:lnTo>
                <a:lnTo>
                  <a:pt x="2937" y="133"/>
                </a:lnTo>
                <a:lnTo>
                  <a:pt x="2938" y="130"/>
                </a:lnTo>
                <a:lnTo>
                  <a:pt x="2938" y="127"/>
                </a:lnTo>
                <a:lnTo>
                  <a:pt x="2938" y="126"/>
                </a:lnTo>
                <a:lnTo>
                  <a:pt x="2939" y="124"/>
                </a:lnTo>
                <a:lnTo>
                  <a:pt x="2939" y="122"/>
                </a:lnTo>
                <a:lnTo>
                  <a:pt x="2939" y="122"/>
                </a:lnTo>
                <a:lnTo>
                  <a:pt x="2940" y="121"/>
                </a:lnTo>
                <a:lnTo>
                  <a:pt x="2940" y="120"/>
                </a:lnTo>
                <a:lnTo>
                  <a:pt x="2941" y="120"/>
                </a:lnTo>
                <a:lnTo>
                  <a:pt x="2941" y="118"/>
                </a:lnTo>
                <a:lnTo>
                  <a:pt x="2941" y="118"/>
                </a:lnTo>
                <a:lnTo>
                  <a:pt x="2942" y="119"/>
                </a:lnTo>
                <a:lnTo>
                  <a:pt x="2942" y="121"/>
                </a:lnTo>
                <a:lnTo>
                  <a:pt x="2942" y="120"/>
                </a:lnTo>
                <a:lnTo>
                  <a:pt x="2944" y="121"/>
                </a:lnTo>
                <a:lnTo>
                  <a:pt x="2944" y="119"/>
                </a:lnTo>
                <a:lnTo>
                  <a:pt x="2944" y="117"/>
                </a:lnTo>
                <a:lnTo>
                  <a:pt x="2945" y="116"/>
                </a:lnTo>
                <a:lnTo>
                  <a:pt x="2945" y="115"/>
                </a:lnTo>
                <a:lnTo>
                  <a:pt x="2946" y="115"/>
                </a:lnTo>
                <a:lnTo>
                  <a:pt x="2946" y="116"/>
                </a:lnTo>
                <a:lnTo>
                  <a:pt x="2946" y="115"/>
                </a:lnTo>
                <a:lnTo>
                  <a:pt x="2947" y="113"/>
                </a:lnTo>
                <a:lnTo>
                  <a:pt x="2947" y="112"/>
                </a:lnTo>
                <a:lnTo>
                  <a:pt x="2947" y="109"/>
                </a:lnTo>
                <a:lnTo>
                  <a:pt x="2948" y="109"/>
                </a:lnTo>
                <a:lnTo>
                  <a:pt x="2948" y="108"/>
                </a:lnTo>
                <a:lnTo>
                  <a:pt x="2948" y="108"/>
                </a:lnTo>
                <a:lnTo>
                  <a:pt x="2949" y="108"/>
                </a:lnTo>
                <a:lnTo>
                  <a:pt x="2949" y="106"/>
                </a:lnTo>
                <a:lnTo>
                  <a:pt x="2950" y="103"/>
                </a:lnTo>
                <a:lnTo>
                  <a:pt x="2950" y="102"/>
                </a:lnTo>
                <a:lnTo>
                  <a:pt x="2950" y="102"/>
                </a:lnTo>
                <a:lnTo>
                  <a:pt x="2951" y="100"/>
                </a:lnTo>
                <a:lnTo>
                  <a:pt x="2951" y="100"/>
                </a:lnTo>
                <a:lnTo>
                  <a:pt x="2951" y="101"/>
                </a:lnTo>
                <a:lnTo>
                  <a:pt x="2953" y="100"/>
                </a:lnTo>
                <a:lnTo>
                  <a:pt x="2953" y="99"/>
                </a:lnTo>
                <a:lnTo>
                  <a:pt x="2953" y="99"/>
                </a:lnTo>
                <a:lnTo>
                  <a:pt x="2954" y="99"/>
                </a:lnTo>
                <a:lnTo>
                  <a:pt x="2954" y="97"/>
                </a:lnTo>
                <a:lnTo>
                  <a:pt x="2955" y="96"/>
                </a:lnTo>
                <a:lnTo>
                  <a:pt x="2955" y="94"/>
                </a:lnTo>
                <a:lnTo>
                  <a:pt x="2955" y="94"/>
                </a:lnTo>
                <a:lnTo>
                  <a:pt x="2956" y="93"/>
                </a:lnTo>
                <a:lnTo>
                  <a:pt x="2956" y="94"/>
                </a:lnTo>
                <a:lnTo>
                  <a:pt x="2956" y="96"/>
                </a:lnTo>
                <a:lnTo>
                  <a:pt x="2957" y="92"/>
                </a:lnTo>
                <a:lnTo>
                  <a:pt x="2957" y="89"/>
                </a:lnTo>
                <a:lnTo>
                  <a:pt x="2957" y="90"/>
                </a:lnTo>
                <a:lnTo>
                  <a:pt x="2958" y="91"/>
                </a:lnTo>
                <a:lnTo>
                  <a:pt x="2958" y="89"/>
                </a:lnTo>
                <a:lnTo>
                  <a:pt x="2959" y="91"/>
                </a:lnTo>
                <a:lnTo>
                  <a:pt x="2959" y="90"/>
                </a:lnTo>
                <a:lnTo>
                  <a:pt x="2959" y="90"/>
                </a:lnTo>
                <a:lnTo>
                  <a:pt x="2960" y="88"/>
                </a:lnTo>
                <a:lnTo>
                  <a:pt x="2960" y="85"/>
                </a:lnTo>
                <a:lnTo>
                  <a:pt x="2960" y="83"/>
                </a:lnTo>
                <a:lnTo>
                  <a:pt x="2962" y="81"/>
                </a:lnTo>
                <a:lnTo>
                  <a:pt x="2962" y="80"/>
                </a:lnTo>
                <a:lnTo>
                  <a:pt x="2962" y="81"/>
                </a:lnTo>
                <a:lnTo>
                  <a:pt x="2963" y="81"/>
                </a:lnTo>
                <a:lnTo>
                  <a:pt x="2963" y="81"/>
                </a:lnTo>
                <a:lnTo>
                  <a:pt x="2964" y="82"/>
                </a:lnTo>
                <a:lnTo>
                  <a:pt x="2964" y="81"/>
                </a:lnTo>
                <a:lnTo>
                  <a:pt x="2964" y="81"/>
                </a:lnTo>
                <a:lnTo>
                  <a:pt x="2965" y="82"/>
                </a:lnTo>
                <a:lnTo>
                  <a:pt x="2965" y="82"/>
                </a:lnTo>
                <a:lnTo>
                  <a:pt x="2965" y="82"/>
                </a:lnTo>
                <a:lnTo>
                  <a:pt x="2966" y="81"/>
                </a:lnTo>
                <a:lnTo>
                  <a:pt x="2966" y="79"/>
                </a:lnTo>
                <a:lnTo>
                  <a:pt x="2966" y="75"/>
                </a:lnTo>
                <a:lnTo>
                  <a:pt x="2967" y="75"/>
                </a:lnTo>
                <a:lnTo>
                  <a:pt x="2967" y="75"/>
                </a:lnTo>
                <a:lnTo>
                  <a:pt x="2968" y="75"/>
                </a:lnTo>
                <a:lnTo>
                  <a:pt x="2968" y="76"/>
                </a:lnTo>
                <a:lnTo>
                  <a:pt x="2968" y="79"/>
                </a:lnTo>
                <a:lnTo>
                  <a:pt x="2969" y="78"/>
                </a:lnTo>
                <a:lnTo>
                  <a:pt x="2969" y="76"/>
                </a:lnTo>
                <a:lnTo>
                  <a:pt x="2969" y="78"/>
                </a:lnTo>
                <a:lnTo>
                  <a:pt x="2971" y="75"/>
                </a:lnTo>
                <a:lnTo>
                  <a:pt x="2971" y="74"/>
                </a:lnTo>
                <a:lnTo>
                  <a:pt x="2971" y="73"/>
                </a:lnTo>
                <a:lnTo>
                  <a:pt x="2972" y="74"/>
                </a:lnTo>
                <a:lnTo>
                  <a:pt x="2972" y="72"/>
                </a:lnTo>
                <a:lnTo>
                  <a:pt x="2973" y="70"/>
                </a:lnTo>
                <a:lnTo>
                  <a:pt x="2973" y="70"/>
                </a:lnTo>
                <a:lnTo>
                  <a:pt x="2973" y="67"/>
                </a:lnTo>
                <a:lnTo>
                  <a:pt x="2974" y="65"/>
                </a:lnTo>
                <a:lnTo>
                  <a:pt x="2974" y="64"/>
                </a:lnTo>
                <a:lnTo>
                  <a:pt x="2974" y="62"/>
                </a:lnTo>
                <a:lnTo>
                  <a:pt x="2975" y="63"/>
                </a:lnTo>
                <a:lnTo>
                  <a:pt x="2975" y="62"/>
                </a:lnTo>
                <a:lnTo>
                  <a:pt x="2975" y="60"/>
                </a:lnTo>
                <a:lnTo>
                  <a:pt x="2976" y="58"/>
                </a:lnTo>
                <a:lnTo>
                  <a:pt x="2976" y="57"/>
                </a:lnTo>
                <a:lnTo>
                  <a:pt x="2977" y="57"/>
                </a:lnTo>
                <a:lnTo>
                  <a:pt x="2977" y="56"/>
                </a:lnTo>
                <a:lnTo>
                  <a:pt x="2977" y="58"/>
                </a:lnTo>
                <a:lnTo>
                  <a:pt x="2978" y="57"/>
                </a:lnTo>
                <a:lnTo>
                  <a:pt x="2978" y="57"/>
                </a:lnTo>
                <a:lnTo>
                  <a:pt x="2978" y="58"/>
                </a:lnTo>
                <a:lnTo>
                  <a:pt x="2980" y="58"/>
                </a:lnTo>
                <a:lnTo>
                  <a:pt x="2980" y="61"/>
                </a:lnTo>
                <a:lnTo>
                  <a:pt x="2981" y="58"/>
                </a:lnTo>
                <a:lnTo>
                  <a:pt x="2981" y="58"/>
                </a:lnTo>
                <a:lnTo>
                  <a:pt x="2981" y="60"/>
                </a:lnTo>
                <a:lnTo>
                  <a:pt x="2982" y="60"/>
                </a:lnTo>
                <a:lnTo>
                  <a:pt x="2982" y="60"/>
                </a:lnTo>
                <a:lnTo>
                  <a:pt x="2982" y="58"/>
                </a:lnTo>
                <a:lnTo>
                  <a:pt x="2983" y="57"/>
                </a:lnTo>
                <a:lnTo>
                  <a:pt x="2983" y="56"/>
                </a:lnTo>
                <a:lnTo>
                  <a:pt x="2983" y="54"/>
                </a:lnTo>
                <a:lnTo>
                  <a:pt x="2984" y="53"/>
                </a:lnTo>
                <a:lnTo>
                  <a:pt x="2984" y="52"/>
                </a:lnTo>
                <a:lnTo>
                  <a:pt x="2985" y="49"/>
                </a:lnTo>
                <a:lnTo>
                  <a:pt x="2985" y="48"/>
                </a:lnTo>
                <a:lnTo>
                  <a:pt x="2985" y="46"/>
                </a:lnTo>
                <a:lnTo>
                  <a:pt x="2986" y="46"/>
                </a:lnTo>
                <a:lnTo>
                  <a:pt x="2986" y="47"/>
                </a:lnTo>
                <a:lnTo>
                  <a:pt x="2986" y="44"/>
                </a:lnTo>
                <a:lnTo>
                  <a:pt x="2987" y="43"/>
                </a:lnTo>
                <a:lnTo>
                  <a:pt x="2987" y="42"/>
                </a:lnTo>
                <a:lnTo>
                  <a:pt x="2987" y="40"/>
                </a:lnTo>
                <a:lnTo>
                  <a:pt x="2989" y="42"/>
                </a:lnTo>
                <a:lnTo>
                  <a:pt x="2989" y="43"/>
                </a:lnTo>
                <a:lnTo>
                  <a:pt x="2990" y="42"/>
                </a:lnTo>
                <a:lnTo>
                  <a:pt x="2990" y="42"/>
                </a:lnTo>
                <a:lnTo>
                  <a:pt x="2990" y="42"/>
                </a:lnTo>
                <a:lnTo>
                  <a:pt x="2991" y="42"/>
                </a:lnTo>
                <a:lnTo>
                  <a:pt x="2991" y="42"/>
                </a:lnTo>
                <a:lnTo>
                  <a:pt x="2991" y="42"/>
                </a:lnTo>
                <a:lnTo>
                  <a:pt x="2992" y="42"/>
                </a:lnTo>
                <a:lnTo>
                  <a:pt x="2992" y="44"/>
                </a:lnTo>
                <a:lnTo>
                  <a:pt x="2992" y="45"/>
                </a:lnTo>
                <a:lnTo>
                  <a:pt x="2993" y="43"/>
                </a:lnTo>
                <a:lnTo>
                  <a:pt x="2993" y="43"/>
                </a:lnTo>
                <a:lnTo>
                  <a:pt x="2994" y="43"/>
                </a:lnTo>
                <a:lnTo>
                  <a:pt x="2994" y="42"/>
                </a:lnTo>
                <a:lnTo>
                  <a:pt x="2994" y="42"/>
                </a:lnTo>
                <a:lnTo>
                  <a:pt x="2995" y="39"/>
                </a:lnTo>
                <a:lnTo>
                  <a:pt x="2995" y="39"/>
                </a:lnTo>
                <a:lnTo>
                  <a:pt x="2995" y="39"/>
                </a:lnTo>
                <a:lnTo>
                  <a:pt x="2996" y="40"/>
                </a:lnTo>
                <a:lnTo>
                  <a:pt x="2996" y="38"/>
                </a:lnTo>
                <a:lnTo>
                  <a:pt x="2996" y="38"/>
                </a:lnTo>
                <a:lnTo>
                  <a:pt x="2998" y="37"/>
                </a:lnTo>
                <a:lnTo>
                  <a:pt x="2998" y="37"/>
                </a:lnTo>
                <a:lnTo>
                  <a:pt x="2999" y="35"/>
                </a:lnTo>
                <a:lnTo>
                  <a:pt x="2999" y="35"/>
                </a:lnTo>
                <a:lnTo>
                  <a:pt x="2999" y="34"/>
                </a:lnTo>
                <a:lnTo>
                  <a:pt x="3000" y="34"/>
                </a:lnTo>
                <a:lnTo>
                  <a:pt x="3000" y="31"/>
                </a:lnTo>
                <a:lnTo>
                  <a:pt x="3000" y="33"/>
                </a:lnTo>
                <a:lnTo>
                  <a:pt x="3001" y="34"/>
                </a:lnTo>
                <a:lnTo>
                  <a:pt x="3001" y="34"/>
                </a:lnTo>
                <a:lnTo>
                  <a:pt x="3001" y="35"/>
                </a:lnTo>
                <a:lnTo>
                  <a:pt x="3002" y="35"/>
                </a:lnTo>
                <a:lnTo>
                  <a:pt x="3002" y="36"/>
                </a:lnTo>
                <a:lnTo>
                  <a:pt x="3003" y="35"/>
                </a:lnTo>
                <a:lnTo>
                  <a:pt x="3003" y="33"/>
                </a:lnTo>
                <a:lnTo>
                  <a:pt x="3003" y="33"/>
                </a:lnTo>
                <a:lnTo>
                  <a:pt x="3004" y="31"/>
                </a:lnTo>
                <a:lnTo>
                  <a:pt x="3004" y="30"/>
                </a:lnTo>
                <a:lnTo>
                  <a:pt x="3004" y="30"/>
                </a:lnTo>
                <a:lnTo>
                  <a:pt x="3005" y="30"/>
                </a:lnTo>
                <a:lnTo>
                  <a:pt x="3005" y="31"/>
                </a:lnTo>
                <a:lnTo>
                  <a:pt x="3005" y="30"/>
                </a:lnTo>
                <a:lnTo>
                  <a:pt x="3007" y="29"/>
                </a:lnTo>
                <a:lnTo>
                  <a:pt x="3007" y="29"/>
                </a:lnTo>
                <a:lnTo>
                  <a:pt x="3008" y="29"/>
                </a:lnTo>
                <a:lnTo>
                  <a:pt x="3008" y="28"/>
                </a:lnTo>
                <a:lnTo>
                  <a:pt x="3008" y="26"/>
                </a:lnTo>
                <a:lnTo>
                  <a:pt x="3009" y="26"/>
                </a:lnTo>
                <a:lnTo>
                  <a:pt x="3009" y="26"/>
                </a:lnTo>
                <a:lnTo>
                  <a:pt x="3009" y="27"/>
                </a:lnTo>
                <a:lnTo>
                  <a:pt x="3010" y="26"/>
                </a:lnTo>
                <a:lnTo>
                  <a:pt x="3010" y="26"/>
                </a:lnTo>
                <a:lnTo>
                  <a:pt x="3010" y="22"/>
                </a:lnTo>
                <a:lnTo>
                  <a:pt x="3011" y="22"/>
                </a:lnTo>
                <a:lnTo>
                  <a:pt x="3011" y="22"/>
                </a:lnTo>
                <a:lnTo>
                  <a:pt x="3012" y="24"/>
                </a:lnTo>
                <a:lnTo>
                  <a:pt x="3012" y="25"/>
                </a:lnTo>
                <a:lnTo>
                  <a:pt x="3012" y="26"/>
                </a:lnTo>
                <a:lnTo>
                  <a:pt x="3013" y="25"/>
                </a:lnTo>
                <a:lnTo>
                  <a:pt x="3013" y="25"/>
                </a:lnTo>
                <a:lnTo>
                  <a:pt x="3013" y="24"/>
                </a:lnTo>
                <a:lnTo>
                  <a:pt x="3014" y="25"/>
                </a:lnTo>
                <a:lnTo>
                  <a:pt x="3014" y="26"/>
                </a:lnTo>
                <a:lnTo>
                  <a:pt x="3014" y="27"/>
                </a:lnTo>
                <a:lnTo>
                  <a:pt x="3016" y="27"/>
                </a:lnTo>
                <a:lnTo>
                  <a:pt x="3016" y="27"/>
                </a:lnTo>
                <a:lnTo>
                  <a:pt x="3017" y="28"/>
                </a:lnTo>
                <a:lnTo>
                  <a:pt x="3017" y="27"/>
                </a:lnTo>
                <a:lnTo>
                  <a:pt x="3017" y="29"/>
                </a:lnTo>
                <a:lnTo>
                  <a:pt x="3018" y="29"/>
                </a:lnTo>
                <a:lnTo>
                  <a:pt x="3018" y="29"/>
                </a:lnTo>
                <a:lnTo>
                  <a:pt x="3018" y="29"/>
                </a:lnTo>
                <a:lnTo>
                  <a:pt x="3019" y="27"/>
                </a:lnTo>
                <a:lnTo>
                  <a:pt x="3019" y="26"/>
                </a:lnTo>
                <a:lnTo>
                  <a:pt x="3020" y="25"/>
                </a:lnTo>
                <a:lnTo>
                  <a:pt x="3020" y="24"/>
                </a:lnTo>
                <a:lnTo>
                  <a:pt x="3020" y="25"/>
                </a:lnTo>
                <a:lnTo>
                  <a:pt x="3021" y="25"/>
                </a:lnTo>
                <a:lnTo>
                  <a:pt x="3021" y="24"/>
                </a:lnTo>
                <a:lnTo>
                  <a:pt x="3021" y="25"/>
                </a:lnTo>
                <a:lnTo>
                  <a:pt x="3022" y="22"/>
                </a:lnTo>
                <a:lnTo>
                  <a:pt x="3022" y="22"/>
                </a:lnTo>
                <a:lnTo>
                  <a:pt x="3022" y="20"/>
                </a:lnTo>
                <a:lnTo>
                  <a:pt x="3023" y="19"/>
                </a:lnTo>
                <a:lnTo>
                  <a:pt x="3023" y="19"/>
                </a:lnTo>
                <a:lnTo>
                  <a:pt x="3025" y="20"/>
                </a:lnTo>
                <a:lnTo>
                  <a:pt x="3025" y="20"/>
                </a:lnTo>
                <a:lnTo>
                  <a:pt x="3025" y="20"/>
                </a:lnTo>
                <a:lnTo>
                  <a:pt x="3026" y="19"/>
                </a:lnTo>
                <a:lnTo>
                  <a:pt x="3026" y="19"/>
                </a:lnTo>
                <a:lnTo>
                  <a:pt x="3026" y="19"/>
                </a:lnTo>
                <a:lnTo>
                  <a:pt x="3027" y="20"/>
                </a:lnTo>
                <a:lnTo>
                  <a:pt x="3027" y="21"/>
                </a:lnTo>
                <a:lnTo>
                  <a:pt x="3027" y="21"/>
                </a:lnTo>
                <a:lnTo>
                  <a:pt x="3028" y="21"/>
                </a:lnTo>
                <a:lnTo>
                  <a:pt x="3028" y="21"/>
                </a:lnTo>
                <a:lnTo>
                  <a:pt x="3029" y="21"/>
                </a:lnTo>
                <a:lnTo>
                  <a:pt x="3029" y="20"/>
                </a:lnTo>
                <a:lnTo>
                  <a:pt x="3029" y="19"/>
                </a:lnTo>
                <a:lnTo>
                  <a:pt x="3030" y="20"/>
                </a:lnTo>
                <a:lnTo>
                  <a:pt x="3030" y="21"/>
                </a:lnTo>
                <a:lnTo>
                  <a:pt x="3030" y="22"/>
                </a:lnTo>
                <a:lnTo>
                  <a:pt x="3031" y="22"/>
                </a:lnTo>
                <a:lnTo>
                  <a:pt x="3031" y="22"/>
                </a:lnTo>
                <a:lnTo>
                  <a:pt x="3031" y="22"/>
                </a:lnTo>
                <a:lnTo>
                  <a:pt x="3032" y="22"/>
                </a:lnTo>
                <a:lnTo>
                  <a:pt x="3032" y="22"/>
                </a:lnTo>
                <a:lnTo>
                  <a:pt x="3034" y="22"/>
                </a:lnTo>
                <a:lnTo>
                  <a:pt x="3034" y="22"/>
                </a:lnTo>
                <a:lnTo>
                  <a:pt x="3034" y="24"/>
                </a:lnTo>
                <a:lnTo>
                  <a:pt x="3035" y="21"/>
                </a:lnTo>
                <a:lnTo>
                  <a:pt x="3035" y="21"/>
                </a:lnTo>
                <a:lnTo>
                  <a:pt x="3035" y="20"/>
                </a:lnTo>
                <a:lnTo>
                  <a:pt x="3036" y="19"/>
                </a:lnTo>
                <a:lnTo>
                  <a:pt x="3036" y="20"/>
                </a:lnTo>
                <a:lnTo>
                  <a:pt x="3036" y="20"/>
                </a:lnTo>
                <a:lnTo>
                  <a:pt x="3037" y="19"/>
                </a:lnTo>
                <a:lnTo>
                  <a:pt x="3037" y="19"/>
                </a:lnTo>
                <a:lnTo>
                  <a:pt x="3038" y="20"/>
                </a:lnTo>
                <a:lnTo>
                  <a:pt x="3038" y="19"/>
                </a:lnTo>
                <a:lnTo>
                  <a:pt x="3038" y="19"/>
                </a:lnTo>
                <a:lnTo>
                  <a:pt x="3039" y="18"/>
                </a:lnTo>
                <a:lnTo>
                  <a:pt x="3039" y="18"/>
                </a:lnTo>
                <a:lnTo>
                  <a:pt x="3039" y="18"/>
                </a:lnTo>
                <a:lnTo>
                  <a:pt x="3040" y="18"/>
                </a:lnTo>
                <a:lnTo>
                  <a:pt x="3040" y="19"/>
                </a:lnTo>
                <a:lnTo>
                  <a:pt x="3040" y="19"/>
                </a:lnTo>
                <a:lnTo>
                  <a:pt x="3041" y="19"/>
                </a:lnTo>
                <a:lnTo>
                  <a:pt x="3041" y="18"/>
                </a:lnTo>
                <a:lnTo>
                  <a:pt x="3043" y="17"/>
                </a:lnTo>
                <a:lnTo>
                  <a:pt x="3043" y="14"/>
                </a:lnTo>
                <a:lnTo>
                  <a:pt x="3043" y="14"/>
                </a:lnTo>
                <a:lnTo>
                  <a:pt x="3044" y="12"/>
                </a:lnTo>
                <a:lnTo>
                  <a:pt x="3044" y="11"/>
                </a:lnTo>
                <a:lnTo>
                  <a:pt x="3044" y="10"/>
                </a:lnTo>
                <a:lnTo>
                  <a:pt x="3045" y="10"/>
                </a:lnTo>
                <a:lnTo>
                  <a:pt x="3045" y="11"/>
                </a:lnTo>
                <a:lnTo>
                  <a:pt x="3045" y="12"/>
                </a:lnTo>
                <a:lnTo>
                  <a:pt x="3046" y="12"/>
                </a:lnTo>
                <a:lnTo>
                  <a:pt x="3046" y="15"/>
                </a:lnTo>
                <a:lnTo>
                  <a:pt x="3047" y="14"/>
                </a:lnTo>
                <a:lnTo>
                  <a:pt x="3047" y="14"/>
                </a:lnTo>
                <a:lnTo>
                  <a:pt x="3047" y="12"/>
                </a:lnTo>
                <a:lnTo>
                  <a:pt x="3048" y="12"/>
                </a:lnTo>
                <a:lnTo>
                  <a:pt x="3048" y="12"/>
                </a:lnTo>
                <a:lnTo>
                  <a:pt x="3048" y="12"/>
                </a:lnTo>
                <a:lnTo>
                  <a:pt x="3049" y="14"/>
                </a:lnTo>
                <a:lnTo>
                  <a:pt x="3049" y="14"/>
                </a:lnTo>
                <a:lnTo>
                  <a:pt x="3049" y="14"/>
                </a:lnTo>
                <a:lnTo>
                  <a:pt x="3050" y="14"/>
                </a:lnTo>
                <a:lnTo>
                  <a:pt x="3050" y="17"/>
                </a:lnTo>
                <a:lnTo>
                  <a:pt x="3052" y="19"/>
                </a:lnTo>
                <a:lnTo>
                  <a:pt x="3052" y="21"/>
                </a:lnTo>
                <a:lnTo>
                  <a:pt x="3052" y="22"/>
                </a:lnTo>
                <a:lnTo>
                  <a:pt x="3053" y="20"/>
                </a:lnTo>
                <a:lnTo>
                  <a:pt x="3053" y="20"/>
                </a:lnTo>
                <a:lnTo>
                  <a:pt x="3053" y="20"/>
                </a:lnTo>
                <a:lnTo>
                  <a:pt x="3054" y="21"/>
                </a:lnTo>
                <a:lnTo>
                  <a:pt x="3054" y="21"/>
                </a:lnTo>
                <a:lnTo>
                  <a:pt x="3054" y="20"/>
                </a:lnTo>
                <a:lnTo>
                  <a:pt x="3055" y="20"/>
                </a:lnTo>
                <a:lnTo>
                  <a:pt x="3055" y="18"/>
                </a:lnTo>
                <a:lnTo>
                  <a:pt x="3056" y="18"/>
                </a:lnTo>
                <a:lnTo>
                  <a:pt x="3056" y="18"/>
                </a:lnTo>
                <a:lnTo>
                  <a:pt x="3056" y="17"/>
                </a:lnTo>
                <a:lnTo>
                  <a:pt x="3057" y="17"/>
                </a:lnTo>
                <a:lnTo>
                  <a:pt x="3057" y="16"/>
                </a:lnTo>
                <a:lnTo>
                  <a:pt x="3057" y="15"/>
                </a:lnTo>
                <a:lnTo>
                  <a:pt x="3058" y="12"/>
                </a:lnTo>
                <a:lnTo>
                  <a:pt x="3058" y="9"/>
                </a:lnTo>
                <a:lnTo>
                  <a:pt x="3058" y="7"/>
                </a:lnTo>
                <a:lnTo>
                  <a:pt x="3059" y="7"/>
                </a:lnTo>
                <a:lnTo>
                  <a:pt x="3059" y="7"/>
                </a:lnTo>
                <a:lnTo>
                  <a:pt x="3061" y="7"/>
                </a:lnTo>
                <a:lnTo>
                  <a:pt x="3061" y="8"/>
                </a:lnTo>
                <a:lnTo>
                  <a:pt x="3061" y="8"/>
                </a:lnTo>
                <a:lnTo>
                  <a:pt x="3062" y="8"/>
                </a:lnTo>
                <a:lnTo>
                  <a:pt x="3062" y="9"/>
                </a:lnTo>
                <a:lnTo>
                  <a:pt x="3062" y="8"/>
                </a:lnTo>
                <a:lnTo>
                  <a:pt x="3063" y="9"/>
                </a:lnTo>
                <a:lnTo>
                  <a:pt x="3063" y="10"/>
                </a:lnTo>
                <a:lnTo>
                  <a:pt x="3064" y="11"/>
                </a:lnTo>
                <a:lnTo>
                  <a:pt x="3064" y="11"/>
                </a:lnTo>
                <a:lnTo>
                  <a:pt x="3064" y="12"/>
                </a:lnTo>
                <a:lnTo>
                  <a:pt x="3065" y="11"/>
                </a:lnTo>
                <a:lnTo>
                  <a:pt x="3065" y="12"/>
                </a:lnTo>
                <a:lnTo>
                  <a:pt x="3065" y="10"/>
                </a:lnTo>
                <a:lnTo>
                  <a:pt x="3066" y="9"/>
                </a:lnTo>
                <a:lnTo>
                  <a:pt x="3066" y="7"/>
                </a:lnTo>
                <a:lnTo>
                  <a:pt x="3066" y="6"/>
                </a:lnTo>
                <a:lnTo>
                  <a:pt x="3067" y="5"/>
                </a:lnTo>
                <a:lnTo>
                  <a:pt x="3067" y="7"/>
                </a:lnTo>
                <a:lnTo>
                  <a:pt x="3068" y="8"/>
                </a:lnTo>
                <a:lnTo>
                  <a:pt x="3068" y="7"/>
                </a:lnTo>
                <a:lnTo>
                  <a:pt x="3068" y="7"/>
                </a:lnTo>
                <a:lnTo>
                  <a:pt x="3070" y="7"/>
                </a:lnTo>
                <a:lnTo>
                  <a:pt x="3070" y="6"/>
                </a:lnTo>
                <a:lnTo>
                  <a:pt x="3070" y="6"/>
                </a:lnTo>
                <a:lnTo>
                  <a:pt x="3071" y="6"/>
                </a:lnTo>
                <a:lnTo>
                  <a:pt x="3071" y="6"/>
                </a:lnTo>
                <a:lnTo>
                  <a:pt x="3071" y="7"/>
                </a:lnTo>
                <a:lnTo>
                  <a:pt x="3072" y="6"/>
                </a:lnTo>
                <a:lnTo>
                  <a:pt x="3072" y="6"/>
                </a:lnTo>
                <a:lnTo>
                  <a:pt x="3073" y="7"/>
                </a:lnTo>
                <a:lnTo>
                  <a:pt x="3073" y="8"/>
                </a:lnTo>
                <a:lnTo>
                  <a:pt x="3073" y="9"/>
                </a:lnTo>
                <a:lnTo>
                  <a:pt x="3074" y="10"/>
                </a:lnTo>
                <a:lnTo>
                  <a:pt x="3074" y="7"/>
                </a:lnTo>
                <a:lnTo>
                  <a:pt x="3074" y="9"/>
                </a:lnTo>
                <a:lnTo>
                  <a:pt x="3075" y="7"/>
                </a:lnTo>
                <a:lnTo>
                  <a:pt x="3075" y="7"/>
                </a:lnTo>
                <a:lnTo>
                  <a:pt x="3075" y="6"/>
                </a:lnTo>
                <a:lnTo>
                  <a:pt x="3076" y="6"/>
                </a:lnTo>
                <a:lnTo>
                  <a:pt x="3076" y="7"/>
                </a:lnTo>
                <a:lnTo>
                  <a:pt x="3077" y="5"/>
                </a:lnTo>
                <a:lnTo>
                  <a:pt x="3077" y="6"/>
                </a:lnTo>
                <a:lnTo>
                  <a:pt x="3077" y="6"/>
                </a:lnTo>
                <a:lnTo>
                  <a:pt x="3079" y="6"/>
                </a:lnTo>
                <a:lnTo>
                  <a:pt x="3079" y="7"/>
                </a:lnTo>
                <a:lnTo>
                  <a:pt x="3079" y="7"/>
                </a:lnTo>
                <a:lnTo>
                  <a:pt x="3080" y="7"/>
                </a:lnTo>
                <a:lnTo>
                  <a:pt x="3080" y="8"/>
                </a:lnTo>
                <a:lnTo>
                  <a:pt x="3080" y="7"/>
                </a:lnTo>
                <a:lnTo>
                  <a:pt x="3081" y="7"/>
                </a:lnTo>
                <a:lnTo>
                  <a:pt x="3081" y="6"/>
                </a:lnTo>
                <a:lnTo>
                  <a:pt x="3082" y="7"/>
                </a:lnTo>
                <a:lnTo>
                  <a:pt x="3082" y="7"/>
                </a:lnTo>
                <a:lnTo>
                  <a:pt x="3082" y="8"/>
                </a:lnTo>
                <a:lnTo>
                  <a:pt x="3083" y="9"/>
                </a:lnTo>
                <a:lnTo>
                  <a:pt x="3083" y="9"/>
                </a:lnTo>
                <a:lnTo>
                  <a:pt x="3083" y="10"/>
                </a:lnTo>
                <a:lnTo>
                  <a:pt x="3084" y="14"/>
                </a:lnTo>
                <a:lnTo>
                  <a:pt x="3084" y="14"/>
                </a:lnTo>
                <a:lnTo>
                  <a:pt x="3084" y="14"/>
                </a:lnTo>
                <a:lnTo>
                  <a:pt x="3085" y="12"/>
                </a:lnTo>
                <a:lnTo>
                  <a:pt x="3085" y="14"/>
                </a:lnTo>
                <a:lnTo>
                  <a:pt x="3086" y="14"/>
                </a:lnTo>
                <a:lnTo>
                  <a:pt x="3086" y="12"/>
                </a:lnTo>
                <a:lnTo>
                  <a:pt x="3086" y="11"/>
                </a:lnTo>
                <a:lnTo>
                  <a:pt x="3088" y="11"/>
                </a:lnTo>
                <a:lnTo>
                  <a:pt x="3088" y="8"/>
                </a:lnTo>
                <a:lnTo>
                  <a:pt x="3088" y="7"/>
                </a:lnTo>
                <a:lnTo>
                  <a:pt x="3089" y="7"/>
                </a:lnTo>
                <a:lnTo>
                  <a:pt x="3089" y="10"/>
                </a:lnTo>
                <a:lnTo>
                  <a:pt x="3089" y="11"/>
                </a:lnTo>
                <a:lnTo>
                  <a:pt x="3090" y="11"/>
                </a:lnTo>
                <a:lnTo>
                  <a:pt x="3090" y="11"/>
                </a:lnTo>
                <a:lnTo>
                  <a:pt x="3091" y="11"/>
                </a:lnTo>
                <a:lnTo>
                  <a:pt x="3091" y="12"/>
                </a:lnTo>
                <a:lnTo>
                  <a:pt x="3091" y="11"/>
                </a:lnTo>
                <a:lnTo>
                  <a:pt x="3092" y="10"/>
                </a:lnTo>
                <a:lnTo>
                  <a:pt x="3092" y="10"/>
                </a:lnTo>
                <a:lnTo>
                  <a:pt x="3092" y="9"/>
                </a:lnTo>
                <a:lnTo>
                  <a:pt x="3093" y="7"/>
                </a:lnTo>
                <a:lnTo>
                  <a:pt x="3093" y="6"/>
                </a:lnTo>
                <a:lnTo>
                  <a:pt x="3093" y="6"/>
                </a:lnTo>
                <a:lnTo>
                  <a:pt x="3094" y="6"/>
                </a:lnTo>
                <a:lnTo>
                  <a:pt x="3094" y="6"/>
                </a:lnTo>
                <a:lnTo>
                  <a:pt x="3095" y="3"/>
                </a:lnTo>
                <a:lnTo>
                  <a:pt x="3095" y="6"/>
                </a:lnTo>
                <a:lnTo>
                  <a:pt x="3095" y="6"/>
                </a:lnTo>
                <a:lnTo>
                  <a:pt x="3097" y="5"/>
                </a:lnTo>
                <a:lnTo>
                  <a:pt x="3097" y="6"/>
                </a:lnTo>
                <a:lnTo>
                  <a:pt x="3097" y="5"/>
                </a:lnTo>
                <a:lnTo>
                  <a:pt x="3098" y="6"/>
                </a:lnTo>
                <a:lnTo>
                  <a:pt x="3098" y="7"/>
                </a:lnTo>
                <a:lnTo>
                  <a:pt x="3098" y="8"/>
                </a:lnTo>
                <a:lnTo>
                  <a:pt x="3099" y="10"/>
                </a:lnTo>
                <a:lnTo>
                  <a:pt x="3099" y="12"/>
                </a:lnTo>
                <a:lnTo>
                  <a:pt x="3100" y="12"/>
                </a:lnTo>
                <a:lnTo>
                  <a:pt x="3100" y="11"/>
                </a:lnTo>
                <a:lnTo>
                  <a:pt x="3100" y="12"/>
                </a:lnTo>
                <a:lnTo>
                  <a:pt x="3101" y="12"/>
                </a:lnTo>
                <a:lnTo>
                  <a:pt x="3101" y="11"/>
                </a:lnTo>
                <a:lnTo>
                  <a:pt x="3101" y="11"/>
                </a:lnTo>
                <a:lnTo>
                  <a:pt x="3102" y="10"/>
                </a:lnTo>
                <a:lnTo>
                  <a:pt x="3102" y="11"/>
                </a:lnTo>
                <a:lnTo>
                  <a:pt x="3102" y="10"/>
                </a:lnTo>
                <a:lnTo>
                  <a:pt x="3103" y="10"/>
                </a:lnTo>
                <a:lnTo>
                  <a:pt x="3103" y="11"/>
                </a:lnTo>
                <a:lnTo>
                  <a:pt x="3104" y="10"/>
                </a:lnTo>
                <a:lnTo>
                  <a:pt x="3104" y="8"/>
                </a:lnTo>
                <a:lnTo>
                  <a:pt x="3104" y="7"/>
                </a:lnTo>
                <a:lnTo>
                  <a:pt x="3106" y="7"/>
                </a:lnTo>
                <a:lnTo>
                  <a:pt x="3106" y="8"/>
                </a:lnTo>
                <a:lnTo>
                  <a:pt x="3106" y="11"/>
                </a:lnTo>
                <a:lnTo>
                  <a:pt x="3107" y="12"/>
                </a:lnTo>
                <a:lnTo>
                  <a:pt x="3107" y="16"/>
                </a:lnTo>
                <a:lnTo>
                  <a:pt x="3108" y="18"/>
                </a:lnTo>
                <a:lnTo>
                  <a:pt x="3108" y="17"/>
                </a:lnTo>
                <a:lnTo>
                  <a:pt x="3108" y="18"/>
                </a:lnTo>
                <a:lnTo>
                  <a:pt x="3109" y="19"/>
                </a:lnTo>
                <a:lnTo>
                  <a:pt x="3109" y="18"/>
                </a:lnTo>
                <a:lnTo>
                  <a:pt x="3109" y="19"/>
                </a:lnTo>
                <a:lnTo>
                  <a:pt x="3110" y="19"/>
                </a:lnTo>
                <a:lnTo>
                  <a:pt x="3110" y="17"/>
                </a:lnTo>
                <a:lnTo>
                  <a:pt x="3110" y="16"/>
                </a:lnTo>
                <a:lnTo>
                  <a:pt x="3111" y="16"/>
                </a:lnTo>
                <a:lnTo>
                  <a:pt x="3111" y="16"/>
                </a:lnTo>
                <a:lnTo>
                  <a:pt x="3112" y="14"/>
                </a:lnTo>
                <a:lnTo>
                  <a:pt x="3112" y="14"/>
                </a:lnTo>
                <a:lnTo>
                  <a:pt x="3112" y="14"/>
                </a:lnTo>
                <a:lnTo>
                  <a:pt x="3113" y="15"/>
                </a:lnTo>
                <a:lnTo>
                  <a:pt x="3113" y="14"/>
                </a:lnTo>
                <a:lnTo>
                  <a:pt x="3113" y="15"/>
                </a:lnTo>
                <a:lnTo>
                  <a:pt x="3115" y="14"/>
                </a:lnTo>
                <a:lnTo>
                  <a:pt x="3115" y="15"/>
                </a:lnTo>
                <a:lnTo>
                  <a:pt x="3115" y="14"/>
                </a:lnTo>
                <a:lnTo>
                  <a:pt x="3116" y="14"/>
                </a:lnTo>
                <a:lnTo>
                  <a:pt x="3116" y="12"/>
                </a:lnTo>
                <a:lnTo>
                  <a:pt x="3117" y="11"/>
                </a:lnTo>
                <a:lnTo>
                  <a:pt x="3117" y="10"/>
                </a:lnTo>
                <a:lnTo>
                  <a:pt x="3117" y="11"/>
                </a:lnTo>
                <a:lnTo>
                  <a:pt x="3118" y="12"/>
                </a:lnTo>
                <a:lnTo>
                  <a:pt x="3118" y="12"/>
                </a:lnTo>
                <a:lnTo>
                  <a:pt x="3118" y="11"/>
                </a:lnTo>
                <a:lnTo>
                  <a:pt x="3119" y="12"/>
                </a:lnTo>
                <a:lnTo>
                  <a:pt x="3119" y="14"/>
                </a:lnTo>
                <a:lnTo>
                  <a:pt x="3119" y="14"/>
                </a:lnTo>
                <a:lnTo>
                  <a:pt x="3120" y="15"/>
                </a:lnTo>
                <a:lnTo>
                  <a:pt x="3120" y="16"/>
                </a:lnTo>
                <a:lnTo>
                  <a:pt x="3121" y="15"/>
                </a:lnTo>
                <a:lnTo>
                  <a:pt x="3121" y="15"/>
                </a:lnTo>
                <a:lnTo>
                  <a:pt x="3121" y="11"/>
                </a:lnTo>
                <a:lnTo>
                  <a:pt x="3122" y="11"/>
                </a:lnTo>
                <a:lnTo>
                  <a:pt x="3122" y="15"/>
                </a:lnTo>
                <a:lnTo>
                  <a:pt x="3122" y="14"/>
                </a:lnTo>
                <a:lnTo>
                  <a:pt x="3124" y="14"/>
                </a:lnTo>
                <a:lnTo>
                  <a:pt x="3124" y="16"/>
                </a:lnTo>
                <a:lnTo>
                  <a:pt x="3124" y="15"/>
                </a:lnTo>
                <a:lnTo>
                  <a:pt x="3125" y="15"/>
                </a:lnTo>
                <a:lnTo>
                  <a:pt x="3125" y="14"/>
                </a:lnTo>
                <a:lnTo>
                  <a:pt x="3126" y="14"/>
                </a:lnTo>
                <a:lnTo>
                  <a:pt x="3126" y="12"/>
                </a:lnTo>
                <a:lnTo>
                  <a:pt x="3126" y="15"/>
                </a:lnTo>
                <a:lnTo>
                  <a:pt x="3127" y="14"/>
                </a:lnTo>
                <a:lnTo>
                  <a:pt x="3127" y="12"/>
                </a:lnTo>
                <a:lnTo>
                  <a:pt x="3127" y="12"/>
                </a:lnTo>
                <a:lnTo>
                  <a:pt x="3128" y="14"/>
                </a:lnTo>
                <a:lnTo>
                  <a:pt x="3128" y="15"/>
                </a:lnTo>
                <a:lnTo>
                  <a:pt x="3128" y="14"/>
                </a:lnTo>
                <a:lnTo>
                  <a:pt x="3129" y="14"/>
                </a:lnTo>
                <a:lnTo>
                  <a:pt x="3129" y="15"/>
                </a:lnTo>
                <a:lnTo>
                  <a:pt x="3130" y="16"/>
                </a:lnTo>
                <a:lnTo>
                  <a:pt x="3130" y="17"/>
                </a:lnTo>
                <a:lnTo>
                  <a:pt x="3130" y="15"/>
                </a:lnTo>
                <a:lnTo>
                  <a:pt x="3131" y="14"/>
                </a:lnTo>
                <a:lnTo>
                  <a:pt x="3131" y="15"/>
                </a:lnTo>
                <a:lnTo>
                  <a:pt x="3131" y="15"/>
                </a:lnTo>
                <a:lnTo>
                  <a:pt x="3133" y="15"/>
                </a:lnTo>
                <a:lnTo>
                  <a:pt x="3133" y="15"/>
                </a:lnTo>
                <a:lnTo>
                  <a:pt x="3133" y="16"/>
                </a:lnTo>
                <a:lnTo>
                  <a:pt x="3134" y="17"/>
                </a:lnTo>
                <a:lnTo>
                  <a:pt x="3134" y="18"/>
                </a:lnTo>
                <a:lnTo>
                  <a:pt x="3135" y="18"/>
                </a:lnTo>
                <a:lnTo>
                  <a:pt x="3135" y="18"/>
                </a:lnTo>
                <a:lnTo>
                  <a:pt x="3135" y="20"/>
                </a:lnTo>
                <a:lnTo>
                  <a:pt x="3136" y="20"/>
                </a:lnTo>
                <a:lnTo>
                  <a:pt x="3136" y="19"/>
                </a:lnTo>
                <a:lnTo>
                  <a:pt x="3136" y="19"/>
                </a:lnTo>
                <a:lnTo>
                  <a:pt x="3137" y="18"/>
                </a:lnTo>
                <a:lnTo>
                  <a:pt x="3137" y="17"/>
                </a:lnTo>
                <a:lnTo>
                  <a:pt x="3137" y="15"/>
                </a:lnTo>
                <a:lnTo>
                  <a:pt x="3138" y="15"/>
                </a:lnTo>
                <a:lnTo>
                  <a:pt x="3138" y="15"/>
                </a:lnTo>
                <a:lnTo>
                  <a:pt x="3139" y="16"/>
                </a:lnTo>
                <a:lnTo>
                  <a:pt x="3139" y="18"/>
                </a:lnTo>
                <a:lnTo>
                  <a:pt x="3139" y="17"/>
                </a:lnTo>
                <a:lnTo>
                  <a:pt x="3140" y="16"/>
                </a:lnTo>
                <a:lnTo>
                  <a:pt x="3140" y="15"/>
                </a:lnTo>
                <a:lnTo>
                  <a:pt x="3140" y="11"/>
                </a:lnTo>
                <a:lnTo>
                  <a:pt x="3142" y="11"/>
                </a:lnTo>
                <a:lnTo>
                  <a:pt x="3142" y="11"/>
                </a:lnTo>
                <a:lnTo>
                  <a:pt x="3142" y="10"/>
                </a:lnTo>
                <a:lnTo>
                  <a:pt x="3143" y="11"/>
                </a:lnTo>
                <a:lnTo>
                  <a:pt x="3143" y="12"/>
                </a:lnTo>
                <a:lnTo>
                  <a:pt x="3144" y="15"/>
                </a:lnTo>
                <a:lnTo>
                  <a:pt x="3144" y="17"/>
                </a:lnTo>
                <a:lnTo>
                  <a:pt x="3144" y="18"/>
                </a:lnTo>
                <a:lnTo>
                  <a:pt x="3145" y="18"/>
                </a:lnTo>
                <a:lnTo>
                  <a:pt x="3145" y="19"/>
                </a:lnTo>
                <a:lnTo>
                  <a:pt x="3145" y="19"/>
                </a:lnTo>
                <a:lnTo>
                  <a:pt x="3146" y="18"/>
                </a:lnTo>
                <a:lnTo>
                  <a:pt x="3146" y="18"/>
                </a:lnTo>
                <a:lnTo>
                  <a:pt x="3146" y="17"/>
                </a:lnTo>
                <a:lnTo>
                  <a:pt x="3147" y="15"/>
                </a:lnTo>
                <a:lnTo>
                  <a:pt x="3147" y="16"/>
                </a:lnTo>
                <a:lnTo>
                  <a:pt x="3148" y="15"/>
                </a:lnTo>
                <a:lnTo>
                  <a:pt x="3148" y="14"/>
                </a:lnTo>
                <a:lnTo>
                  <a:pt x="3148" y="14"/>
                </a:lnTo>
                <a:lnTo>
                  <a:pt x="3149" y="15"/>
                </a:lnTo>
                <a:lnTo>
                  <a:pt x="3149" y="14"/>
                </a:lnTo>
                <a:lnTo>
                  <a:pt x="3149" y="12"/>
                </a:lnTo>
                <a:lnTo>
                  <a:pt x="3151" y="12"/>
                </a:lnTo>
                <a:lnTo>
                  <a:pt x="3151" y="14"/>
                </a:lnTo>
                <a:lnTo>
                  <a:pt x="3152" y="14"/>
                </a:lnTo>
                <a:lnTo>
                  <a:pt x="3152" y="14"/>
                </a:lnTo>
                <a:lnTo>
                  <a:pt x="3152" y="12"/>
                </a:lnTo>
                <a:lnTo>
                  <a:pt x="3153" y="11"/>
                </a:lnTo>
                <a:lnTo>
                  <a:pt x="3153" y="12"/>
                </a:lnTo>
                <a:lnTo>
                  <a:pt x="3153" y="10"/>
                </a:lnTo>
                <a:lnTo>
                  <a:pt x="3154" y="11"/>
                </a:lnTo>
                <a:lnTo>
                  <a:pt x="3154" y="11"/>
                </a:lnTo>
                <a:lnTo>
                  <a:pt x="3154" y="12"/>
                </a:lnTo>
                <a:lnTo>
                  <a:pt x="3155" y="11"/>
                </a:lnTo>
                <a:lnTo>
                  <a:pt x="3155" y="14"/>
                </a:lnTo>
                <a:lnTo>
                  <a:pt x="3156" y="14"/>
                </a:lnTo>
                <a:lnTo>
                  <a:pt x="3156" y="15"/>
                </a:lnTo>
                <a:lnTo>
                  <a:pt x="3156" y="16"/>
                </a:lnTo>
                <a:lnTo>
                  <a:pt x="3157" y="17"/>
                </a:lnTo>
                <a:lnTo>
                  <a:pt x="3157" y="17"/>
                </a:lnTo>
                <a:lnTo>
                  <a:pt x="3157" y="17"/>
                </a:lnTo>
                <a:lnTo>
                  <a:pt x="3158" y="17"/>
                </a:lnTo>
                <a:lnTo>
                  <a:pt x="3158" y="14"/>
                </a:lnTo>
                <a:lnTo>
                  <a:pt x="3158" y="15"/>
                </a:lnTo>
                <a:lnTo>
                  <a:pt x="3160" y="15"/>
                </a:lnTo>
                <a:lnTo>
                  <a:pt x="3160" y="15"/>
                </a:lnTo>
                <a:lnTo>
                  <a:pt x="3161" y="17"/>
                </a:lnTo>
                <a:lnTo>
                  <a:pt x="3161" y="16"/>
                </a:lnTo>
                <a:lnTo>
                  <a:pt x="3161" y="18"/>
                </a:lnTo>
                <a:lnTo>
                  <a:pt x="3162" y="17"/>
                </a:lnTo>
                <a:lnTo>
                  <a:pt x="3162" y="18"/>
                </a:lnTo>
                <a:lnTo>
                  <a:pt x="3162" y="18"/>
                </a:lnTo>
                <a:lnTo>
                  <a:pt x="3163" y="19"/>
                </a:lnTo>
                <a:lnTo>
                  <a:pt x="3163" y="17"/>
                </a:lnTo>
                <a:lnTo>
                  <a:pt x="3163" y="17"/>
                </a:lnTo>
                <a:lnTo>
                  <a:pt x="3164" y="17"/>
                </a:lnTo>
                <a:lnTo>
                  <a:pt x="3164" y="17"/>
                </a:lnTo>
                <a:lnTo>
                  <a:pt x="3165" y="17"/>
                </a:lnTo>
                <a:lnTo>
                  <a:pt x="3165" y="16"/>
                </a:lnTo>
                <a:lnTo>
                  <a:pt x="3165" y="18"/>
                </a:lnTo>
                <a:lnTo>
                  <a:pt x="3166" y="19"/>
                </a:lnTo>
                <a:lnTo>
                  <a:pt x="3166" y="20"/>
                </a:lnTo>
                <a:lnTo>
                  <a:pt x="3166" y="21"/>
                </a:lnTo>
                <a:lnTo>
                  <a:pt x="3167" y="21"/>
                </a:lnTo>
                <a:lnTo>
                  <a:pt x="3167" y="21"/>
                </a:lnTo>
                <a:lnTo>
                  <a:pt x="3167" y="18"/>
                </a:lnTo>
                <a:lnTo>
                  <a:pt x="3169" y="18"/>
                </a:lnTo>
                <a:lnTo>
                  <a:pt x="3169" y="17"/>
                </a:lnTo>
                <a:lnTo>
                  <a:pt x="3170" y="15"/>
                </a:lnTo>
                <a:lnTo>
                  <a:pt x="3170" y="16"/>
                </a:lnTo>
                <a:lnTo>
                  <a:pt x="3170" y="16"/>
                </a:lnTo>
                <a:lnTo>
                  <a:pt x="3171" y="17"/>
                </a:lnTo>
                <a:lnTo>
                  <a:pt x="3171" y="18"/>
                </a:lnTo>
                <a:lnTo>
                  <a:pt x="3171" y="18"/>
                </a:lnTo>
                <a:lnTo>
                  <a:pt x="3172" y="20"/>
                </a:lnTo>
                <a:lnTo>
                  <a:pt x="3172" y="20"/>
                </a:lnTo>
                <a:lnTo>
                  <a:pt x="3172" y="19"/>
                </a:lnTo>
                <a:lnTo>
                  <a:pt x="3173" y="18"/>
                </a:lnTo>
                <a:lnTo>
                  <a:pt x="3173" y="17"/>
                </a:lnTo>
                <a:lnTo>
                  <a:pt x="3174" y="18"/>
                </a:lnTo>
                <a:lnTo>
                  <a:pt x="3174" y="18"/>
                </a:lnTo>
                <a:lnTo>
                  <a:pt x="3174" y="16"/>
                </a:lnTo>
                <a:lnTo>
                  <a:pt x="3175" y="15"/>
                </a:lnTo>
                <a:lnTo>
                  <a:pt x="3175" y="17"/>
                </a:lnTo>
                <a:lnTo>
                  <a:pt x="3175" y="20"/>
                </a:lnTo>
                <a:lnTo>
                  <a:pt x="3176" y="19"/>
                </a:lnTo>
                <a:lnTo>
                  <a:pt x="3176" y="20"/>
                </a:lnTo>
                <a:lnTo>
                  <a:pt x="3176" y="21"/>
                </a:lnTo>
                <a:lnTo>
                  <a:pt x="3178" y="22"/>
                </a:lnTo>
                <a:lnTo>
                  <a:pt x="3178" y="21"/>
                </a:lnTo>
                <a:lnTo>
                  <a:pt x="3179" y="22"/>
                </a:lnTo>
                <a:lnTo>
                  <a:pt x="3179" y="26"/>
                </a:lnTo>
                <a:lnTo>
                  <a:pt x="3179" y="28"/>
                </a:lnTo>
                <a:lnTo>
                  <a:pt x="3180" y="30"/>
                </a:lnTo>
                <a:lnTo>
                  <a:pt x="3180" y="29"/>
                </a:lnTo>
                <a:lnTo>
                  <a:pt x="3180" y="29"/>
                </a:lnTo>
                <a:lnTo>
                  <a:pt x="3181" y="30"/>
                </a:lnTo>
                <a:lnTo>
                  <a:pt x="3181" y="31"/>
                </a:lnTo>
                <a:lnTo>
                  <a:pt x="3181" y="33"/>
                </a:lnTo>
                <a:lnTo>
                  <a:pt x="3182" y="33"/>
                </a:lnTo>
                <a:lnTo>
                  <a:pt x="3182" y="30"/>
                </a:lnTo>
                <a:lnTo>
                  <a:pt x="3183" y="29"/>
                </a:lnTo>
                <a:lnTo>
                  <a:pt x="3183" y="28"/>
                </a:lnTo>
                <a:lnTo>
                  <a:pt x="3183" y="27"/>
                </a:lnTo>
                <a:lnTo>
                  <a:pt x="3184" y="28"/>
                </a:lnTo>
                <a:lnTo>
                  <a:pt x="3184" y="28"/>
                </a:lnTo>
                <a:lnTo>
                  <a:pt x="3184" y="28"/>
                </a:lnTo>
                <a:lnTo>
                  <a:pt x="3185" y="26"/>
                </a:lnTo>
                <a:lnTo>
                  <a:pt x="3185" y="28"/>
                </a:lnTo>
                <a:lnTo>
                  <a:pt x="3185" y="27"/>
                </a:lnTo>
                <a:lnTo>
                  <a:pt x="3186" y="22"/>
                </a:lnTo>
                <a:lnTo>
                  <a:pt x="3186" y="26"/>
                </a:lnTo>
                <a:lnTo>
                  <a:pt x="3188" y="21"/>
                </a:lnTo>
                <a:lnTo>
                  <a:pt x="3188" y="22"/>
                </a:lnTo>
                <a:lnTo>
                  <a:pt x="3188" y="27"/>
                </a:lnTo>
                <a:lnTo>
                  <a:pt x="3189" y="28"/>
                </a:lnTo>
                <a:lnTo>
                  <a:pt x="3189" y="29"/>
                </a:lnTo>
                <a:lnTo>
                  <a:pt x="3189" y="28"/>
                </a:lnTo>
                <a:lnTo>
                  <a:pt x="3190" y="30"/>
                </a:lnTo>
                <a:lnTo>
                  <a:pt x="3190" y="31"/>
                </a:lnTo>
                <a:lnTo>
                  <a:pt x="3190" y="30"/>
                </a:lnTo>
                <a:lnTo>
                  <a:pt x="3191" y="31"/>
                </a:lnTo>
                <a:lnTo>
                  <a:pt x="3191" y="30"/>
                </a:lnTo>
                <a:lnTo>
                  <a:pt x="3192" y="29"/>
                </a:lnTo>
                <a:lnTo>
                  <a:pt x="3192" y="29"/>
                </a:lnTo>
                <a:lnTo>
                  <a:pt x="3192" y="31"/>
                </a:lnTo>
                <a:lnTo>
                  <a:pt x="3193" y="33"/>
                </a:lnTo>
                <a:lnTo>
                  <a:pt x="3193" y="31"/>
                </a:lnTo>
                <a:lnTo>
                  <a:pt x="3193" y="33"/>
                </a:lnTo>
                <a:lnTo>
                  <a:pt x="3194" y="33"/>
                </a:lnTo>
                <a:lnTo>
                  <a:pt x="3194" y="30"/>
                </a:lnTo>
                <a:lnTo>
                  <a:pt x="3195" y="29"/>
                </a:lnTo>
                <a:lnTo>
                  <a:pt x="3195" y="29"/>
                </a:lnTo>
                <a:lnTo>
                  <a:pt x="3195" y="27"/>
                </a:lnTo>
                <a:lnTo>
                  <a:pt x="3197" y="25"/>
                </a:lnTo>
                <a:lnTo>
                  <a:pt x="3197" y="26"/>
                </a:lnTo>
                <a:lnTo>
                  <a:pt x="3197" y="27"/>
                </a:lnTo>
                <a:lnTo>
                  <a:pt x="3198" y="28"/>
                </a:lnTo>
                <a:lnTo>
                  <a:pt x="3198" y="30"/>
                </a:lnTo>
                <a:lnTo>
                  <a:pt x="3198" y="30"/>
                </a:lnTo>
                <a:lnTo>
                  <a:pt x="3199" y="33"/>
                </a:lnTo>
                <a:lnTo>
                  <a:pt x="3199" y="31"/>
                </a:lnTo>
                <a:lnTo>
                  <a:pt x="3200" y="34"/>
                </a:lnTo>
                <a:lnTo>
                  <a:pt x="3200" y="36"/>
                </a:lnTo>
                <a:lnTo>
                  <a:pt x="3200" y="34"/>
                </a:lnTo>
                <a:lnTo>
                  <a:pt x="3201" y="31"/>
                </a:lnTo>
                <a:lnTo>
                  <a:pt x="3201" y="30"/>
                </a:lnTo>
                <a:lnTo>
                  <a:pt x="3201" y="30"/>
                </a:lnTo>
                <a:lnTo>
                  <a:pt x="3202" y="30"/>
                </a:lnTo>
                <a:lnTo>
                  <a:pt x="3202" y="29"/>
                </a:lnTo>
                <a:lnTo>
                  <a:pt x="3202" y="28"/>
                </a:lnTo>
                <a:lnTo>
                  <a:pt x="3203" y="29"/>
                </a:lnTo>
                <a:lnTo>
                  <a:pt x="3203" y="29"/>
                </a:lnTo>
                <a:lnTo>
                  <a:pt x="3204" y="29"/>
                </a:lnTo>
                <a:lnTo>
                  <a:pt x="3204" y="30"/>
                </a:lnTo>
                <a:lnTo>
                  <a:pt x="3204" y="31"/>
                </a:lnTo>
                <a:lnTo>
                  <a:pt x="3206" y="33"/>
                </a:lnTo>
                <a:lnTo>
                  <a:pt x="3206" y="31"/>
                </a:lnTo>
                <a:lnTo>
                  <a:pt x="3206" y="30"/>
                </a:lnTo>
                <a:lnTo>
                  <a:pt x="3207" y="29"/>
                </a:lnTo>
                <a:lnTo>
                  <a:pt x="3207" y="27"/>
                </a:lnTo>
                <a:lnTo>
                  <a:pt x="3207" y="28"/>
                </a:lnTo>
                <a:lnTo>
                  <a:pt x="3208" y="27"/>
                </a:lnTo>
                <a:lnTo>
                  <a:pt x="3208" y="27"/>
                </a:lnTo>
                <a:lnTo>
                  <a:pt x="3209" y="27"/>
                </a:lnTo>
                <a:lnTo>
                  <a:pt x="3209" y="26"/>
                </a:lnTo>
                <a:lnTo>
                  <a:pt x="3209" y="26"/>
                </a:lnTo>
                <a:lnTo>
                  <a:pt x="3210" y="27"/>
                </a:lnTo>
                <a:lnTo>
                  <a:pt x="3210" y="27"/>
                </a:lnTo>
                <a:lnTo>
                  <a:pt x="3210" y="28"/>
                </a:lnTo>
                <a:lnTo>
                  <a:pt x="3211" y="28"/>
                </a:lnTo>
                <a:lnTo>
                  <a:pt x="3211" y="28"/>
                </a:lnTo>
                <a:lnTo>
                  <a:pt x="3211" y="29"/>
                </a:lnTo>
                <a:lnTo>
                  <a:pt x="3212" y="28"/>
                </a:lnTo>
                <a:lnTo>
                  <a:pt x="3212" y="27"/>
                </a:lnTo>
                <a:lnTo>
                  <a:pt x="3213" y="27"/>
                </a:lnTo>
                <a:lnTo>
                  <a:pt x="3213" y="28"/>
                </a:lnTo>
                <a:lnTo>
                  <a:pt x="3213" y="28"/>
                </a:lnTo>
                <a:lnTo>
                  <a:pt x="3215" y="29"/>
                </a:lnTo>
                <a:lnTo>
                  <a:pt x="3215" y="28"/>
                </a:lnTo>
                <a:lnTo>
                  <a:pt x="3215" y="30"/>
                </a:lnTo>
                <a:lnTo>
                  <a:pt x="3216" y="33"/>
                </a:lnTo>
                <a:lnTo>
                  <a:pt x="3216" y="34"/>
                </a:lnTo>
                <a:lnTo>
                  <a:pt x="3216" y="34"/>
                </a:lnTo>
                <a:lnTo>
                  <a:pt x="3217" y="35"/>
                </a:lnTo>
                <a:lnTo>
                  <a:pt x="3217" y="35"/>
                </a:lnTo>
                <a:lnTo>
                  <a:pt x="3218" y="35"/>
                </a:lnTo>
                <a:lnTo>
                  <a:pt x="3218" y="36"/>
                </a:lnTo>
                <a:lnTo>
                  <a:pt x="3218" y="36"/>
                </a:lnTo>
                <a:lnTo>
                  <a:pt x="3219" y="37"/>
                </a:lnTo>
                <a:lnTo>
                  <a:pt x="3219" y="36"/>
                </a:lnTo>
                <a:lnTo>
                  <a:pt x="3219" y="36"/>
                </a:lnTo>
                <a:lnTo>
                  <a:pt x="3220" y="38"/>
                </a:lnTo>
                <a:lnTo>
                  <a:pt x="3220" y="36"/>
                </a:lnTo>
                <a:lnTo>
                  <a:pt x="3220" y="37"/>
                </a:lnTo>
                <a:lnTo>
                  <a:pt x="3221" y="36"/>
                </a:lnTo>
                <a:lnTo>
                  <a:pt x="3221" y="34"/>
                </a:lnTo>
                <a:lnTo>
                  <a:pt x="3222" y="31"/>
                </a:lnTo>
                <a:lnTo>
                  <a:pt x="3222" y="30"/>
                </a:lnTo>
                <a:lnTo>
                  <a:pt x="3222" y="29"/>
                </a:lnTo>
                <a:lnTo>
                  <a:pt x="3224" y="28"/>
                </a:lnTo>
                <a:lnTo>
                  <a:pt x="3224" y="28"/>
                </a:lnTo>
                <a:lnTo>
                  <a:pt x="3224" y="29"/>
                </a:lnTo>
                <a:lnTo>
                  <a:pt x="3225" y="33"/>
                </a:lnTo>
                <a:lnTo>
                  <a:pt x="3225" y="33"/>
                </a:lnTo>
                <a:lnTo>
                  <a:pt x="3225" y="34"/>
                </a:lnTo>
                <a:lnTo>
                  <a:pt x="3226" y="34"/>
                </a:lnTo>
                <a:lnTo>
                  <a:pt x="3226" y="36"/>
                </a:lnTo>
                <a:lnTo>
                  <a:pt x="3227" y="37"/>
                </a:lnTo>
                <a:lnTo>
                  <a:pt x="3227" y="36"/>
                </a:lnTo>
                <a:lnTo>
                  <a:pt x="3227" y="40"/>
                </a:lnTo>
                <a:lnTo>
                  <a:pt x="3228" y="42"/>
                </a:lnTo>
                <a:lnTo>
                  <a:pt x="3228" y="42"/>
                </a:lnTo>
                <a:lnTo>
                  <a:pt x="3228" y="38"/>
                </a:lnTo>
                <a:lnTo>
                  <a:pt x="3229" y="37"/>
                </a:lnTo>
                <a:lnTo>
                  <a:pt x="3229" y="34"/>
                </a:lnTo>
                <a:lnTo>
                  <a:pt x="3229" y="33"/>
                </a:lnTo>
                <a:lnTo>
                  <a:pt x="3230" y="34"/>
                </a:lnTo>
                <a:lnTo>
                  <a:pt x="3230" y="35"/>
                </a:lnTo>
                <a:lnTo>
                  <a:pt x="3231" y="39"/>
                </a:lnTo>
                <a:lnTo>
                  <a:pt x="3231" y="42"/>
                </a:lnTo>
                <a:lnTo>
                  <a:pt x="3231" y="42"/>
                </a:lnTo>
                <a:lnTo>
                  <a:pt x="3233" y="43"/>
                </a:lnTo>
                <a:lnTo>
                  <a:pt x="3233" y="42"/>
                </a:lnTo>
                <a:lnTo>
                  <a:pt x="3233" y="42"/>
                </a:lnTo>
                <a:lnTo>
                  <a:pt x="3234" y="42"/>
                </a:lnTo>
                <a:lnTo>
                  <a:pt x="3234" y="43"/>
                </a:lnTo>
                <a:lnTo>
                  <a:pt x="3234" y="43"/>
                </a:lnTo>
                <a:lnTo>
                  <a:pt x="3235" y="44"/>
                </a:lnTo>
                <a:lnTo>
                  <a:pt x="3235" y="46"/>
                </a:lnTo>
                <a:lnTo>
                  <a:pt x="3236" y="44"/>
                </a:lnTo>
                <a:lnTo>
                  <a:pt x="3236" y="43"/>
                </a:lnTo>
                <a:lnTo>
                  <a:pt x="3236" y="43"/>
                </a:lnTo>
                <a:lnTo>
                  <a:pt x="3237" y="40"/>
                </a:lnTo>
                <a:lnTo>
                  <a:pt x="3237" y="38"/>
                </a:lnTo>
                <a:lnTo>
                  <a:pt x="3237" y="37"/>
                </a:lnTo>
                <a:lnTo>
                  <a:pt x="3238" y="37"/>
                </a:lnTo>
                <a:lnTo>
                  <a:pt x="3238" y="38"/>
                </a:lnTo>
                <a:lnTo>
                  <a:pt x="3239" y="38"/>
                </a:lnTo>
                <a:lnTo>
                  <a:pt x="3239" y="43"/>
                </a:lnTo>
                <a:lnTo>
                  <a:pt x="3239" y="43"/>
                </a:lnTo>
                <a:lnTo>
                  <a:pt x="3240" y="43"/>
                </a:lnTo>
                <a:lnTo>
                  <a:pt x="3240" y="43"/>
                </a:lnTo>
                <a:lnTo>
                  <a:pt x="3240" y="40"/>
                </a:lnTo>
                <a:lnTo>
                  <a:pt x="3242" y="42"/>
                </a:lnTo>
                <a:lnTo>
                  <a:pt x="3242" y="42"/>
                </a:lnTo>
                <a:lnTo>
                  <a:pt x="3242" y="42"/>
                </a:lnTo>
                <a:lnTo>
                  <a:pt x="3243" y="42"/>
                </a:lnTo>
                <a:lnTo>
                  <a:pt x="3243" y="40"/>
                </a:lnTo>
                <a:lnTo>
                  <a:pt x="3244" y="42"/>
                </a:lnTo>
                <a:lnTo>
                  <a:pt x="3244" y="42"/>
                </a:lnTo>
                <a:lnTo>
                  <a:pt x="3244" y="43"/>
                </a:lnTo>
                <a:lnTo>
                  <a:pt x="3245" y="42"/>
                </a:lnTo>
                <a:lnTo>
                  <a:pt x="3245" y="43"/>
                </a:lnTo>
                <a:lnTo>
                  <a:pt x="3245" y="43"/>
                </a:lnTo>
                <a:lnTo>
                  <a:pt x="3246" y="44"/>
                </a:lnTo>
                <a:lnTo>
                  <a:pt x="3246" y="42"/>
                </a:lnTo>
                <a:lnTo>
                  <a:pt x="3246" y="40"/>
                </a:lnTo>
                <a:lnTo>
                  <a:pt x="3247" y="39"/>
                </a:lnTo>
                <a:lnTo>
                  <a:pt x="3247" y="40"/>
                </a:lnTo>
                <a:lnTo>
                  <a:pt x="3248" y="40"/>
                </a:lnTo>
                <a:lnTo>
                  <a:pt x="3248" y="42"/>
                </a:lnTo>
                <a:lnTo>
                  <a:pt x="3248" y="42"/>
                </a:lnTo>
                <a:lnTo>
                  <a:pt x="3249" y="43"/>
                </a:lnTo>
                <a:lnTo>
                  <a:pt x="3249" y="43"/>
                </a:lnTo>
                <a:lnTo>
                  <a:pt x="3249" y="44"/>
                </a:lnTo>
                <a:lnTo>
                  <a:pt x="3251" y="43"/>
                </a:lnTo>
                <a:lnTo>
                  <a:pt x="3251" y="43"/>
                </a:lnTo>
                <a:lnTo>
                  <a:pt x="3251" y="44"/>
                </a:lnTo>
                <a:lnTo>
                  <a:pt x="3252" y="45"/>
                </a:lnTo>
                <a:lnTo>
                  <a:pt x="3252" y="44"/>
                </a:lnTo>
                <a:lnTo>
                  <a:pt x="3253" y="45"/>
                </a:lnTo>
                <a:lnTo>
                  <a:pt x="3253" y="43"/>
                </a:lnTo>
                <a:lnTo>
                  <a:pt x="3253" y="44"/>
                </a:lnTo>
                <a:lnTo>
                  <a:pt x="3254" y="44"/>
                </a:lnTo>
                <a:lnTo>
                  <a:pt x="3254" y="44"/>
                </a:lnTo>
                <a:lnTo>
                  <a:pt x="3254" y="42"/>
                </a:lnTo>
                <a:lnTo>
                  <a:pt x="3255" y="38"/>
                </a:lnTo>
                <a:lnTo>
                  <a:pt x="3255" y="38"/>
                </a:lnTo>
                <a:lnTo>
                  <a:pt x="3255" y="38"/>
                </a:lnTo>
                <a:lnTo>
                  <a:pt x="3256" y="37"/>
                </a:lnTo>
                <a:lnTo>
                  <a:pt x="3256" y="35"/>
                </a:lnTo>
                <a:lnTo>
                  <a:pt x="3257" y="34"/>
                </a:lnTo>
                <a:lnTo>
                  <a:pt x="3257" y="34"/>
                </a:lnTo>
                <a:lnTo>
                  <a:pt x="3257" y="37"/>
                </a:lnTo>
                <a:lnTo>
                  <a:pt x="3258" y="38"/>
                </a:lnTo>
                <a:lnTo>
                  <a:pt x="3258" y="38"/>
                </a:lnTo>
                <a:lnTo>
                  <a:pt x="3258" y="38"/>
                </a:lnTo>
                <a:lnTo>
                  <a:pt x="3260" y="40"/>
                </a:lnTo>
                <a:lnTo>
                  <a:pt x="3260" y="40"/>
                </a:lnTo>
                <a:lnTo>
                  <a:pt x="3260" y="42"/>
                </a:lnTo>
                <a:lnTo>
                  <a:pt x="3261" y="43"/>
                </a:lnTo>
                <a:lnTo>
                  <a:pt x="3261" y="42"/>
                </a:lnTo>
                <a:lnTo>
                  <a:pt x="3262" y="42"/>
                </a:lnTo>
                <a:lnTo>
                  <a:pt x="3262" y="42"/>
                </a:lnTo>
                <a:lnTo>
                  <a:pt x="3262" y="43"/>
                </a:lnTo>
                <a:lnTo>
                  <a:pt x="3263" y="43"/>
                </a:lnTo>
                <a:lnTo>
                  <a:pt x="3263" y="45"/>
                </a:lnTo>
                <a:lnTo>
                  <a:pt x="3263" y="45"/>
                </a:lnTo>
                <a:lnTo>
                  <a:pt x="3264" y="46"/>
                </a:lnTo>
                <a:lnTo>
                  <a:pt x="3264" y="45"/>
                </a:lnTo>
                <a:lnTo>
                  <a:pt x="3264" y="46"/>
                </a:lnTo>
                <a:lnTo>
                  <a:pt x="3265" y="46"/>
                </a:lnTo>
                <a:lnTo>
                  <a:pt x="3265" y="46"/>
                </a:lnTo>
                <a:lnTo>
                  <a:pt x="3266" y="46"/>
                </a:lnTo>
                <a:lnTo>
                  <a:pt x="3266" y="46"/>
                </a:lnTo>
                <a:lnTo>
                  <a:pt x="3266" y="47"/>
                </a:lnTo>
                <a:lnTo>
                  <a:pt x="3267" y="46"/>
                </a:lnTo>
                <a:lnTo>
                  <a:pt x="3267" y="46"/>
                </a:lnTo>
                <a:lnTo>
                  <a:pt x="3267" y="45"/>
                </a:lnTo>
                <a:lnTo>
                  <a:pt x="3269" y="44"/>
                </a:lnTo>
                <a:lnTo>
                  <a:pt x="3269" y="43"/>
                </a:lnTo>
                <a:lnTo>
                  <a:pt x="3269" y="43"/>
                </a:lnTo>
                <a:lnTo>
                  <a:pt x="3270" y="43"/>
                </a:lnTo>
                <a:lnTo>
                  <a:pt x="3270" y="44"/>
                </a:lnTo>
                <a:lnTo>
                  <a:pt x="3271" y="46"/>
                </a:lnTo>
                <a:lnTo>
                  <a:pt x="3271" y="49"/>
                </a:lnTo>
                <a:lnTo>
                  <a:pt x="3271" y="52"/>
                </a:lnTo>
                <a:lnTo>
                  <a:pt x="3272" y="53"/>
                </a:lnTo>
                <a:lnTo>
                  <a:pt x="3272" y="53"/>
                </a:lnTo>
                <a:lnTo>
                  <a:pt x="3272" y="52"/>
                </a:lnTo>
                <a:lnTo>
                  <a:pt x="3273" y="52"/>
                </a:lnTo>
                <a:lnTo>
                  <a:pt x="3273" y="52"/>
                </a:lnTo>
                <a:lnTo>
                  <a:pt x="3273" y="52"/>
                </a:lnTo>
                <a:lnTo>
                  <a:pt x="3274" y="51"/>
                </a:lnTo>
                <a:lnTo>
                  <a:pt x="3274" y="49"/>
                </a:lnTo>
                <a:lnTo>
                  <a:pt x="3275" y="51"/>
                </a:lnTo>
                <a:lnTo>
                  <a:pt x="3275" y="51"/>
                </a:lnTo>
                <a:lnTo>
                  <a:pt x="3275" y="49"/>
                </a:lnTo>
                <a:lnTo>
                  <a:pt x="3276" y="51"/>
                </a:lnTo>
                <a:lnTo>
                  <a:pt x="3276" y="47"/>
                </a:lnTo>
                <a:lnTo>
                  <a:pt x="3276" y="48"/>
                </a:lnTo>
                <a:lnTo>
                  <a:pt x="3278" y="51"/>
                </a:lnTo>
                <a:lnTo>
                  <a:pt x="3278" y="48"/>
                </a:lnTo>
                <a:lnTo>
                  <a:pt x="3278" y="47"/>
                </a:lnTo>
                <a:lnTo>
                  <a:pt x="3279" y="45"/>
                </a:lnTo>
                <a:lnTo>
                  <a:pt x="3279" y="46"/>
                </a:lnTo>
                <a:lnTo>
                  <a:pt x="3280" y="44"/>
                </a:lnTo>
                <a:lnTo>
                  <a:pt x="3280" y="46"/>
                </a:lnTo>
                <a:lnTo>
                  <a:pt x="3280" y="46"/>
                </a:lnTo>
                <a:lnTo>
                  <a:pt x="3281" y="45"/>
                </a:lnTo>
                <a:lnTo>
                  <a:pt x="3281" y="45"/>
                </a:lnTo>
                <a:lnTo>
                  <a:pt x="3281" y="47"/>
                </a:lnTo>
                <a:lnTo>
                  <a:pt x="3282" y="49"/>
                </a:lnTo>
                <a:lnTo>
                  <a:pt x="3282" y="49"/>
                </a:lnTo>
                <a:lnTo>
                  <a:pt x="3283" y="48"/>
                </a:lnTo>
                <a:lnTo>
                  <a:pt x="3283" y="49"/>
                </a:lnTo>
                <a:lnTo>
                  <a:pt x="3283" y="51"/>
                </a:lnTo>
                <a:lnTo>
                  <a:pt x="3284" y="49"/>
                </a:lnTo>
                <a:lnTo>
                  <a:pt x="3284" y="48"/>
                </a:lnTo>
                <a:lnTo>
                  <a:pt x="3284" y="46"/>
                </a:lnTo>
                <a:lnTo>
                  <a:pt x="3285" y="45"/>
                </a:lnTo>
                <a:lnTo>
                  <a:pt x="3285" y="45"/>
                </a:lnTo>
                <a:lnTo>
                  <a:pt x="3285" y="44"/>
                </a:lnTo>
                <a:lnTo>
                  <a:pt x="3287" y="44"/>
                </a:lnTo>
                <a:lnTo>
                  <a:pt x="3287" y="44"/>
                </a:lnTo>
                <a:lnTo>
                  <a:pt x="3288" y="45"/>
                </a:lnTo>
                <a:lnTo>
                  <a:pt x="3288" y="46"/>
                </a:lnTo>
                <a:lnTo>
                  <a:pt x="3288" y="46"/>
                </a:lnTo>
                <a:lnTo>
                  <a:pt x="3289" y="47"/>
                </a:lnTo>
                <a:lnTo>
                  <a:pt x="3289" y="48"/>
                </a:lnTo>
                <a:lnTo>
                  <a:pt x="3289" y="47"/>
                </a:lnTo>
                <a:lnTo>
                  <a:pt x="3290" y="47"/>
                </a:lnTo>
                <a:lnTo>
                  <a:pt x="3290" y="48"/>
                </a:lnTo>
                <a:lnTo>
                  <a:pt x="3290" y="47"/>
                </a:lnTo>
                <a:lnTo>
                  <a:pt x="3291" y="46"/>
                </a:lnTo>
                <a:lnTo>
                  <a:pt x="3291" y="46"/>
                </a:lnTo>
                <a:lnTo>
                  <a:pt x="3292" y="48"/>
                </a:lnTo>
                <a:lnTo>
                  <a:pt x="3292" y="48"/>
                </a:lnTo>
                <a:lnTo>
                  <a:pt x="3292" y="48"/>
                </a:lnTo>
                <a:lnTo>
                  <a:pt x="3293" y="48"/>
                </a:lnTo>
                <a:lnTo>
                  <a:pt x="3293" y="47"/>
                </a:lnTo>
                <a:lnTo>
                  <a:pt x="3293" y="45"/>
                </a:lnTo>
                <a:lnTo>
                  <a:pt x="3294" y="45"/>
                </a:lnTo>
                <a:lnTo>
                  <a:pt x="3294" y="42"/>
                </a:lnTo>
                <a:lnTo>
                  <a:pt x="3294" y="43"/>
                </a:lnTo>
                <a:lnTo>
                  <a:pt x="3296" y="42"/>
                </a:lnTo>
                <a:lnTo>
                  <a:pt x="3296" y="43"/>
                </a:lnTo>
                <a:lnTo>
                  <a:pt x="3297" y="42"/>
                </a:lnTo>
                <a:lnTo>
                  <a:pt x="3297" y="42"/>
                </a:lnTo>
                <a:lnTo>
                  <a:pt x="3297" y="42"/>
                </a:lnTo>
                <a:lnTo>
                  <a:pt x="3298" y="43"/>
                </a:lnTo>
                <a:lnTo>
                  <a:pt x="3298" y="44"/>
                </a:lnTo>
                <a:lnTo>
                  <a:pt x="3298" y="44"/>
                </a:lnTo>
                <a:lnTo>
                  <a:pt x="3299" y="45"/>
                </a:lnTo>
                <a:lnTo>
                  <a:pt x="3299" y="46"/>
                </a:lnTo>
                <a:lnTo>
                  <a:pt x="3299" y="46"/>
                </a:lnTo>
                <a:lnTo>
                  <a:pt x="3300" y="45"/>
                </a:lnTo>
                <a:lnTo>
                  <a:pt x="3300" y="45"/>
                </a:lnTo>
                <a:lnTo>
                  <a:pt x="3301" y="45"/>
                </a:lnTo>
                <a:lnTo>
                  <a:pt x="3301" y="45"/>
                </a:lnTo>
                <a:lnTo>
                  <a:pt x="3301" y="44"/>
                </a:lnTo>
                <a:lnTo>
                  <a:pt x="3302" y="45"/>
                </a:lnTo>
                <a:lnTo>
                  <a:pt x="3302" y="44"/>
                </a:lnTo>
                <a:lnTo>
                  <a:pt x="3302" y="43"/>
                </a:lnTo>
                <a:lnTo>
                  <a:pt x="3303" y="42"/>
                </a:lnTo>
                <a:lnTo>
                  <a:pt x="3303" y="43"/>
                </a:lnTo>
                <a:lnTo>
                  <a:pt x="3303" y="40"/>
                </a:lnTo>
                <a:lnTo>
                  <a:pt x="3305" y="42"/>
                </a:lnTo>
                <a:lnTo>
                  <a:pt x="3305" y="39"/>
                </a:lnTo>
                <a:lnTo>
                  <a:pt x="3306" y="39"/>
                </a:lnTo>
                <a:lnTo>
                  <a:pt x="3306" y="38"/>
                </a:lnTo>
                <a:lnTo>
                  <a:pt x="3306" y="38"/>
                </a:lnTo>
                <a:lnTo>
                  <a:pt x="3307" y="39"/>
                </a:lnTo>
                <a:lnTo>
                  <a:pt x="3307" y="39"/>
                </a:lnTo>
                <a:lnTo>
                  <a:pt x="3307" y="40"/>
                </a:lnTo>
                <a:lnTo>
                  <a:pt x="3308" y="40"/>
                </a:lnTo>
                <a:lnTo>
                  <a:pt x="3308" y="39"/>
                </a:lnTo>
                <a:lnTo>
                  <a:pt x="3308" y="43"/>
                </a:lnTo>
                <a:lnTo>
                  <a:pt x="3309" y="43"/>
                </a:lnTo>
                <a:lnTo>
                  <a:pt x="3309" y="44"/>
                </a:lnTo>
                <a:lnTo>
                  <a:pt x="3310" y="44"/>
                </a:lnTo>
                <a:lnTo>
                  <a:pt x="3310" y="44"/>
                </a:lnTo>
                <a:lnTo>
                  <a:pt x="3310" y="44"/>
                </a:lnTo>
                <a:lnTo>
                  <a:pt x="3311" y="43"/>
                </a:lnTo>
                <a:lnTo>
                  <a:pt x="3311" y="42"/>
                </a:lnTo>
                <a:lnTo>
                  <a:pt x="3311" y="40"/>
                </a:lnTo>
                <a:lnTo>
                  <a:pt x="3312" y="40"/>
                </a:lnTo>
                <a:lnTo>
                  <a:pt x="3312" y="40"/>
                </a:lnTo>
                <a:lnTo>
                  <a:pt x="3312" y="42"/>
                </a:lnTo>
                <a:lnTo>
                  <a:pt x="3314" y="42"/>
                </a:lnTo>
                <a:lnTo>
                  <a:pt x="3314" y="42"/>
                </a:lnTo>
                <a:lnTo>
                  <a:pt x="3315" y="40"/>
                </a:lnTo>
                <a:lnTo>
                  <a:pt x="3315" y="40"/>
                </a:lnTo>
                <a:lnTo>
                  <a:pt x="3315" y="40"/>
                </a:lnTo>
                <a:lnTo>
                  <a:pt x="3316" y="38"/>
                </a:lnTo>
                <a:lnTo>
                  <a:pt x="3316" y="38"/>
                </a:lnTo>
                <a:lnTo>
                  <a:pt x="3316" y="37"/>
                </a:lnTo>
                <a:lnTo>
                  <a:pt x="3317" y="37"/>
                </a:lnTo>
                <a:lnTo>
                  <a:pt x="3317" y="36"/>
                </a:lnTo>
                <a:lnTo>
                  <a:pt x="3317" y="35"/>
                </a:lnTo>
                <a:lnTo>
                  <a:pt x="3318" y="36"/>
                </a:lnTo>
                <a:lnTo>
                  <a:pt x="3318" y="35"/>
                </a:lnTo>
                <a:lnTo>
                  <a:pt x="3319" y="35"/>
                </a:lnTo>
                <a:lnTo>
                  <a:pt x="3319" y="35"/>
                </a:lnTo>
                <a:lnTo>
                  <a:pt x="3319" y="36"/>
                </a:lnTo>
                <a:lnTo>
                  <a:pt x="3320" y="37"/>
                </a:lnTo>
                <a:lnTo>
                  <a:pt x="3320" y="38"/>
                </a:lnTo>
                <a:lnTo>
                  <a:pt x="3320" y="38"/>
                </a:lnTo>
                <a:lnTo>
                  <a:pt x="3321" y="39"/>
                </a:lnTo>
                <a:lnTo>
                  <a:pt x="3321" y="39"/>
                </a:lnTo>
                <a:lnTo>
                  <a:pt x="3323" y="39"/>
                </a:lnTo>
                <a:lnTo>
                  <a:pt x="3323" y="39"/>
                </a:lnTo>
                <a:lnTo>
                  <a:pt x="3323" y="38"/>
                </a:lnTo>
                <a:lnTo>
                  <a:pt x="3324" y="40"/>
                </a:lnTo>
                <a:lnTo>
                  <a:pt x="3324" y="43"/>
                </a:lnTo>
                <a:lnTo>
                  <a:pt x="3324" y="43"/>
                </a:lnTo>
                <a:lnTo>
                  <a:pt x="3325" y="43"/>
                </a:lnTo>
                <a:lnTo>
                  <a:pt x="3325" y="42"/>
                </a:lnTo>
                <a:lnTo>
                  <a:pt x="3325" y="42"/>
                </a:lnTo>
                <a:lnTo>
                  <a:pt x="3326" y="40"/>
                </a:lnTo>
                <a:lnTo>
                  <a:pt x="3326" y="38"/>
                </a:lnTo>
                <a:lnTo>
                  <a:pt x="3327" y="37"/>
                </a:lnTo>
                <a:lnTo>
                  <a:pt x="3327" y="38"/>
                </a:lnTo>
                <a:lnTo>
                  <a:pt x="3327" y="37"/>
                </a:lnTo>
                <a:lnTo>
                  <a:pt x="3328" y="38"/>
                </a:lnTo>
                <a:lnTo>
                  <a:pt x="3328" y="39"/>
                </a:lnTo>
                <a:lnTo>
                  <a:pt x="3328" y="39"/>
                </a:lnTo>
                <a:lnTo>
                  <a:pt x="3329" y="40"/>
                </a:lnTo>
                <a:lnTo>
                  <a:pt x="3329" y="42"/>
                </a:lnTo>
                <a:lnTo>
                  <a:pt x="3329" y="40"/>
                </a:lnTo>
                <a:lnTo>
                  <a:pt x="3330" y="42"/>
                </a:lnTo>
                <a:lnTo>
                  <a:pt x="3330" y="43"/>
                </a:lnTo>
                <a:lnTo>
                  <a:pt x="3332" y="43"/>
                </a:lnTo>
                <a:lnTo>
                  <a:pt x="3332" y="43"/>
                </a:lnTo>
                <a:lnTo>
                  <a:pt x="3332" y="43"/>
                </a:lnTo>
                <a:lnTo>
                  <a:pt x="3333" y="40"/>
                </a:lnTo>
                <a:lnTo>
                  <a:pt x="3333" y="37"/>
                </a:lnTo>
                <a:lnTo>
                  <a:pt x="3333" y="37"/>
                </a:lnTo>
                <a:lnTo>
                  <a:pt x="3334" y="35"/>
                </a:lnTo>
                <a:lnTo>
                  <a:pt x="3334" y="36"/>
                </a:lnTo>
                <a:lnTo>
                  <a:pt x="3334" y="36"/>
                </a:lnTo>
                <a:lnTo>
                  <a:pt x="3335" y="37"/>
                </a:lnTo>
                <a:lnTo>
                  <a:pt x="3335" y="37"/>
                </a:lnTo>
                <a:lnTo>
                  <a:pt x="3336" y="38"/>
                </a:lnTo>
                <a:lnTo>
                  <a:pt x="3336" y="38"/>
                </a:lnTo>
                <a:lnTo>
                  <a:pt x="3336" y="36"/>
                </a:lnTo>
                <a:lnTo>
                  <a:pt x="3337" y="37"/>
                </a:lnTo>
                <a:lnTo>
                  <a:pt x="3337" y="37"/>
                </a:lnTo>
                <a:lnTo>
                  <a:pt x="3337" y="38"/>
                </a:lnTo>
                <a:lnTo>
                  <a:pt x="3338" y="38"/>
                </a:lnTo>
                <a:lnTo>
                  <a:pt x="3338" y="39"/>
                </a:lnTo>
                <a:lnTo>
                  <a:pt x="3338" y="38"/>
                </a:lnTo>
                <a:lnTo>
                  <a:pt x="3339" y="38"/>
                </a:lnTo>
                <a:lnTo>
                  <a:pt x="3339" y="37"/>
                </a:lnTo>
                <a:lnTo>
                  <a:pt x="3341" y="36"/>
                </a:lnTo>
                <a:lnTo>
                  <a:pt x="3341" y="36"/>
                </a:lnTo>
                <a:lnTo>
                  <a:pt x="3341" y="34"/>
                </a:lnTo>
                <a:lnTo>
                  <a:pt x="3342" y="33"/>
                </a:lnTo>
                <a:lnTo>
                  <a:pt x="3342" y="33"/>
                </a:lnTo>
                <a:lnTo>
                  <a:pt x="3342" y="31"/>
                </a:lnTo>
                <a:lnTo>
                  <a:pt x="3343" y="33"/>
                </a:lnTo>
                <a:lnTo>
                  <a:pt x="3343" y="35"/>
                </a:lnTo>
                <a:lnTo>
                  <a:pt x="3343" y="38"/>
                </a:lnTo>
                <a:lnTo>
                  <a:pt x="3344" y="38"/>
                </a:lnTo>
                <a:lnTo>
                  <a:pt x="3344" y="40"/>
                </a:lnTo>
                <a:lnTo>
                  <a:pt x="3345" y="42"/>
                </a:lnTo>
                <a:lnTo>
                  <a:pt x="3345" y="44"/>
                </a:lnTo>
                <a:lnTo>
                  <a:pt x="3345" y="45"/>
                </a:lnTo>
                <a:lnTo>
                  <a:pt x="3346" y="46"/>
                </a:lnTo>
                <a:lnTo>
                  <a:pt x="3346" y="45"/>
                </a:lnTo>
                <a:lnTo>
                  <a:pt x="3346" y="46"/>
                </a:lnTo>
                <a:lnTo>
                  <a:pt x="3347" y="45"/>
                </a:lnTo>
                <a:lnTo>
                  <a:pt x="3347" y="44"/>
                </a:lnTo>
                <a:lnTo>
                  <a:pt x="3347" y="43"/>
                </a:lnTo>
                <a:lnTo>
                  <a:pt x="3348" y="40"/>
                </a:lnTo>
                <a:lnTo>
                  <a:pt x="3348" y="37"/>
                </a:lnTo>
                <a:lnTo>
                  <a:pt x="3350" y="36"/>
                </a:lnTo>
                <a:lnTo>
                  <a:pt x="3350" y="34"/>
                </a:lnTo>
                <a:lnTo>
                  <a:pt x="3350" y="34"/>
                </a:lnTo>
                <a:lnTo>
                  <a:pt x="3351" y="33"/>
                </a:lnTo>
                <a:lnTo>
                  <a:pt x="3351" y="33"/>
                </a:lnTo>
                <a:lnTo>
                  <a:pt x="3351" y="34"/>
                </a:lnTo>
                <a:lnTo>
                  <a:pt x="3352" y="35"/>
                </a:lnTo>
                <a:lnTo>
                  <a:pt x="3352" y="36"/>
                </a:lnTo>
                <a:lnTo>
                  <a:pt x="3352" y="37"/>
                </a:lnTo>
                <a:lnTo>
                  <a:pt x="3353" y="39"/>
                </a:lnTo>
                <a:lnTo>
                  <a:pt x="3353" y="42"/>
                </a:lnTo>
                <a:lnTo>
                  <a:pt x="3354" y="42"/>
                </a:lnTo>
                <a:lnTo>
                  <a:pt x="3354" y="43"/>
                </a:lnTo>
                <a:lnTo>
                  <a:pt x="3354" y="43"/>
                </a:lnTo>
                <a:lnTo>
                  <a:pt x="3355" y="42"/>
                </a:lnTo>
                <a:lnTo>
                  <a:pt x="3355" y="40"/>
                </a:lnTo>
                <a:lnTo>
                  <a:pt x="3355" y="38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6942138" y="3429000"/>
            <a:ext cx="1177925" cy="66675"/>
          </a:xfrm>
          <a:custGeom>
            <a:avLst/>
            <a:gdLst>
              <a:gd name="T0" fmla="*/ 13 w 742"/>
              <a:gd name="T1" fmla="*/ 20 h 42"/>
              <a:gd name="T2" fmla="*/ 24 w 742"/>
              <a:gd name="T3" fmla="*/ 20 h 42"/>
              <a:gd name="T4" fmla="*/ 36 w 742"/>
              <a:gd name="T5" fmla="*/ 22 h 42"/>
              <a:gd name="T6" fmla="*/ 47 w 742"/>
              <a:gd name="T7" fmla="*/ 8 h 42"/>
              <a:gd name="T8" fmla="*/ 60 w 742"/>
              <a:gd name="T9" fmla="*/ 15 h 42"/>
              <a:gd name="T10" fmla="*/ 71 w 742"/>
              <a:gd name="T11" fmla="*/ 16 h 42"/>
              <a:gd name="T12" fmla="*/ 83 w 742"/>
              <a:gd name="T13" fmla="*/ 22 h 42"/>
              <a:gd name="T14" fmla="*/ 96 w 742"/>
              <a:gd name="T15" fmla="*/ 30 h 42"/>
              <a:gd name="T16" fmla="*/ 107 w 742"/>
              <a:gd name="T17" fmla="*/ 27 h 42"/>
              <a:gd name="T18" fmla="*/ 119 w 742"/>
              <a:gd name="T19" fmla="*/ 21 h 42"/>
              <a:gd name="T20" fmla="*/ 131 w 742"/>
              <a:gd name="T21" fmla="*/ 22 h 42"/>
              <a:gd name="T22" fmla="*/ 143 w 742"/>
              <a:gd name="T23" fmla="*/ 14 h 42"/>
              <a:gd name="T24" fmla="*/ 154 w 742"/>
              <a:gd name="T25" fmla="*/ 23 h 42"/>
              <a:gd name="T26" fmla="*/ 167 w 742"/>
              <a:gd name="T27" fmla="*/ 21 h 42"/>
              <a:gd name="T28" fmla="*/ 179 w 742"/>
              <a:gd name="T29" fmla="*/ 16 h 42"/>
              <a:gd name="T30" fmla="*/ 190 w 742"/>
              <a:gd name="T31" fmla="*/ 18 h 42"/>
              <a:gd name="T32" fmla="*/ 203 w 742"/>
              <a:gd name="T33" fmla="*/ 13 h 42"/>
              <a:gd name="T34" fmla="*/ 214 w 742"/>
              <a:gd name="T35" fmla="*/ 14 h 42"/>
              <a:gd name="T36" fmla="*/ 226 w 742"/>
              <a:gd name="T37" fmla="*/ 14 h 42"/>
              <a:gd name="T38" fmla="*/ 237 w 742"/>
              <a:gd name="T39" fmla="*/ 16 h 42"/>
              <a:gd name="T40" fmla="*/ 250 w 742"/>
              <a:gd name="T41" fmla="*/ 16 h 42"/>
              <a:gd name="T42" fmla="*/ 262 w 742"/>
              <a:gd name="T43" fmla="*/ 9 h 42"/>
              <a:gd name="T44" fmla="*/ 273 w 742"/>
              <a:gd name="T45" fmla="*/ 14 h 42"/>
              <a:gd name="T46" fmla="*/ 286 w 742"/>
              <a:gd name="T47" fmla="*/ 8 h 42"/>
              <a:gd name="T48" fmla="*/ 297 w 742"/>
              <a:gd name="T49" fmla="*/ 11 h 42"/>
              <a:gd name="T50" fmla="*/ 309 w 742"/>
              <a:gd name="T51" fmla="*/ 5 h 42"/>
              <a:gd name="T52" fmla="*/ 321 w 742"/>
              <a:gd name="T53" fmla="*/ 8 h 42"/>
              <a:gd name="T54" fmla="*/ 333 w 742"/>
              <a:gd name="T55" fmla="*/ 9 h 42"/>
              <a:gd name="T56" fmla="*/ 345 w 742"/>
              <a:gd name="T57" fmla="*/ 7 h 42"/>
              <a:gd name="T58" fmla="*/ 357 w 742"/>
              <a:gd name="T59" fmla="*/ 16 h 42"/>
              <a:gd name="T60" fmla="*/ 369 w 742"/>
              <a:gd name="T61" fmla="*/ 20 h 42"/>
              <a:gd name="T62" fmla="*/ 380 w 742"/>
              <a:gd name="T63" fmla="*/ 27 h 42"/>
              <a:gd name="T64" fmla="*/ 393 w 742"/>
              <a:gd name="T65" fmla="*/ 32 h 42"/>
              <a:gd name="T66" fmla="*/ 404 w 742"/>
              <a:gd name="T67" fmla="*/ 34 h 42"/>
              <a:gd name="T68" fmla="*/ 416 w 742"/>
              <a:gd name="T69" fmla="*/ 36 h 42"/>
              <a:gd name="T70" fmla="*/ 429 w 742"/>
              <a:gd name="T71" fmla="*/ 35 h 42"/>
              <a:gd name="T72" fmla="*/ 440 w 742"/>
              <a:gd name="T73" fmla="*/ 31 h 42"/>
              <a:gd name="T74" fmla="*/ 452 w 742"/>
              <a:gd name="T75" fmla="*/ 24 h 42"/>
              <a:gd name="T76" fmla="*/ 463 w 742"/>
              <a:gd name="T77" fmla="*/ 29 h 42"/>
              <a:gd name="T78" fmla="*/ 476 w 742"/>
              <a:gd name="T79" fmla="*/ 23 h 42"/>
              <a:gd name="T80" fmla="*/ 487 w 742"/>
              <a:gd name="T81" fmla="*/ 29 h 42"/>
              <a:gd name="T82" fmla="*/ 499 w 742"/>
              <a:gd name="T83" fmla="*/ 32 h 42"/>
              <a:gd name="T84" fmla="*/ 512 w 742"/>
              <a:gd name="T85" fmla="*/ 30 h 42"/>
              <a:gd name="T86" fmla="*/ 523 w 742"/>
              <a:gd name="T87" fmla="*/ 20 h 42"/>
              <a:gd name="T88" fmla="*/ 535 w 742"/>
              <a:gd name="T89" fmla="*/ 18 h 42"/>
              <a:gd name="T90" fmla="*/ 547 w 742"/>
              <a:gd name="T91" fmla="*/ 18 h 42"/>
              <a:gd name="T92" fmla="*/ 559 w 742"/>
              <a:gd name="T93" fmla="*/ 13 h 42"/>
              <a:gd name="T94" fmla="*/ 570 w 742"/>
              <a:gd name="T95" fmla="*/ 15 h 42"/>
              <a:gd name="T96" fmla="*/ 583 w 742"/>
              <a:gd name="T97" fmla="*/ 24 h 42"/>
              <a:gd name="T98" fmla="*/ 595 w 742"/>
              <a:gd name="T99" fmla="*/ 15 h 42"/>
              <a:gd name="T100" fmla="*/ 606 w 742"/>
              <a:gd name="T101" fmla="*/ 18 h 42"/>
              <a:gd name="T102" fmla="*/ 619 w 742"/>
              <a:gd name="T103" fmla="*/ 18 h 42"/>
              <a:gd name="T104" fmla="*/ 630 w 742"/>
              <a:gd name="T105" fmla="*/ 24 h 42"/>
              <a:gd name="T106" fmla="*/ 642 w 742"/>
              <a:gd name="T107" fmla="*/ 16 h 42"/>
              <a:gd name="T108" fmla="*/ 654 w 742"/>
              <a:gd name="T109" fmla="*/ 26 h 42"/>
              <a:gd name="T110" fmla="*/ 666 w 742"/>
              <a:gd name="T111" fmla="*/ 18 h 42"/>
              <a:gd name="T112" fmla="*/ 678 w 742"/>
              <a:gd name="T113" fmla="*/ 15 h 42"/>
              <a:gd name="T114" fmla="*/ 690 w 742"/>
              <a:gd name="T115" fmla="*/ 12 h 42"/>
              <a:gd name="T116" fmla="*/ 702 w 742"/>
              <a:gd name="T117" fmla="*/ 11 h 42"/>
              <a:gd name="T118" fmla="*/ 713 w 742"/>
              <a:gd name="T119" fmla="*/ 16 h 42"/>
              <a:gd name="T120" fmla="*/ 725 w 742"/>
              <a:gd name="T121" fmla="*/ 18 h 42"/>
              <a:gd name="T122" fmla="*/ 737 w 742"/>
              <a:gd name="T123" fmla="*/ 2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2" h="42">
                <a:moveTo>
                  <a:pt x="0" y="16"/>
                </a:moveTo>
                <a:lnTo>
                  <a:pt x="1" y="15"/>
                </a:lnTo>
                <a:lnTo>
                  <a:pt x="1" y="14"/>
                </a:lnTo>
                <a:lnTo>
                  <a:pt x="1" y="15"/>
                </a:lnTo>
                <a:lnTo>
                  <a:pt x="2" y="15"/>
                </a:lnTo>
                <a:lnTo>
                  <a:pt x="2" y="15"/>
                </a:lnTo>
                <a:lnTo>
                  <a:pt x="4" y="15"/>
                </a:lnTo>
                <a:lnTo>
                  <a:pt x="4" y="16"/>
                </a:lnTo>
                <a:lnTo>
                  <a:pt x="4" y="15"/>
                </a:lnTo>
                <a:lnTo>
                  <a:pt x="5" y="15"/>
                </a:lnTo>
                <a:lnTo>
                  <a:pt x="5" y="18"/>
                </a:lnTo>
                <a:lnTo>
                  <a:pt x="5" y="18"/>
                </a:lnTo>
                <a:lnTo>
                  <a:pt x="6" y="20"/>
                </a:lnTo>
                <a:lnTo>
                  <a:pt x="6" y="18"/>
                </a:lnTo>
                <a:lnTo>
                  <a:pt x="6" y="20"/>
                </a:lnTo>
                <a:lnTo>
                  <a:pt x="7" y="21"/>
                </a:lnTo>
                <a:lnTo>
                  <a:pt x="7" y="20"/>
                </a:lnTo>
                <a:lnTo>
                  <a:pt x="8" y="21"/>
                </a:lnTo>
                <a:lnTo>
                  <a:pt x="8" y="22"/>
                </a:lnTo>
                <a:lnTo>
                  <a:pt x="8" y="23"/>
                </a:lnTo>
                <a:lnTo>
                  <a:pt x="9" y="23"/>
                </a:lnTo>
                <a:lnTo>
                  <a:pt x="9" y="21"/>
                </a:lnTo>
                <a:lnTo>
                  <a:pt x="9" y="18"/>
                </a:lnTo>
                <a:lnTo>
                  <a:pt x="10" y="20"/>
                </a:lnTo>
                <a:lnTo>
                  <a:pt x="10" y="21"/>
                </a:lnTo>
                <a:lnTo>
                  <a:pt x="11" y="22"/>
                </a:lnTo>
                <a:lnTo>
                  <a:pt x="11" y="22"/>
                </a:lnTo>
                <a:lnTo>
                  <a:pt x="11" y="22"/>
                </a:lnTo>
                <a:lnTo>
                  <a:pt x="13" y="20"/>
                </a:lnTo>
                <a:lnTo>
                  <a:pt x="13" y="20"/>
                </a:lnTo>
                <a:lnTo>
                  <a:pt x="13" y="20"/>
                </a:lnTo>
                <a:lnTo>
                  <a:pt x="14" y="21"/>
                </a:lnTo>
                <a:lnTo>
                  <a:pt x="14" y="21"/>
                </a:lnTo>
                <a:lnTo>
                  <a:pt x="14" y="20"/>
                </a:lnTo>
                <a:lnTo>
                  <a:pt x="15" y="20"/>
                </a:lnTo>
                <a:lnTo>
                  <a:pt x="15" y="18"/>
                </a:lnTo>
                <a:lnTo>
                  <a:pt x="16" y="16"/>
                </a:lnTo>
                <a:lnTo>
                  <a:pt x="16" y="16"/>
                </a:lnTo>
                <a:lnTo>
                  <a:pt x="16" y="15"/>
                </a:lnTo>
                <a:lnTo>
                  <a:pt x="17" y="17"/>
                </a:lnTo>
                <a:lnTo>
                  <a:pt x="17" y="16"/>
                </a:lnTo>
                <a:lnTo>
                  <a:pt x="17" y="16"/>
                </a:lnTo>
                <a:lnTo>
                  <a:pt x="18" y="18"/>
                </a:lnTo>
                <a:lnTo>
                  <a:pt x="18" y="21"/>
                </a:lnTo>
                <a:lnTo>
                  <a:pt x="18" y="21"/>
                </a:lnTo>
                <a:lnTo>
                  <a:pt x="19" y="21"/>
                </a:lnTo>
                <a:lnTo>
                  <a:pt x="19" y="23"/>
                </a:lnTo>
                <a:lnTo>
                  <a:pt x="20" y="21"/>
                </a:lnTo>
                <a:lnTo>
                  <a:pt x="20" y="23"/>
                </a:lnTo>
                <a:lnTo>
                  <a:pt x="20" y="22"/>
                </a:lnTo>
                <a:lnTo>
                  <a:pt x="22" y="22"/>
                </a:lnTo>
                <a:lnTo>
                  <a:pt x="22" y="21"/>
                </a:lnTo>
                <a:lnTo>
                  <a:pt x="22" y="22"/>
                </a:lnTo>
                <a:lnTo>
                  <a:pt x="23" y="22"/>
                </a:lnTo>
                <a:lnTo>
                  <a:pt x="23" y="23"/>
                </a:lnTo>
                <a:lnTo>
                  <a:pt x="23" y="22"/>
                </a:lnTo>
                <a:lnTo>
                  <a:pt x="24" y="21"/>
                </a:lnTo>
                <a:lnTo>
                  <a:pt x="24" y="20"/>
                </a:lnTo>
                <a:lnTo>
                  <a:pt x="25" y="22"/>
                </a:lnTo>
                <a:lnTo>
                  <a:pt x="25" y="22"/>
                </a:lnTo>
                <a:lnTo>
                  <a:pt x="25" y="21"/>
                </a:lnTo>
                <a:lnTo>
                  <a:pt x="26" y="21"/>
                </a:lnTo>
                <a:lnTo>
                  <a:pt x="26" y="22"/>
                </a:lnTo>
                <a:lnTo>
                  <a:pt x="26" y="24"/>
                </a:lnTo>
                <a:lnTo>
                  <a:pt x="27" y="24"/>
                </a:lnTo>
                <a:lnTo>
                  <a:pt x="27" y="23"/>
                </a:lnTo>
                <a:lnTo>
                  <a:pt x="27" y="24"/>
                </a:lnTo>
                <a:lnTo>
                  <a:pt x="28" y="21"/>
                </a:lnTo>
                <a:lnTo>
                  <a:pt x="28" y="18"/>
                </a:lnTo>
                <a:lnTo>
                  <a:pt x="29" y="20"/>
                </a:lnTo>
                <a:lnTo>
                  <a:pt x="29" y="20"/>
                </a:lnTo>
                <a:lnTo>
                  <a:pt x="29" y="20"/>
                </a:lnTo>
                <a:lnTo>
                  <a:pt x="31" y="20"/>
                </a:lnTo>
                <a:lnTo>
                  <a:pt x="31" y="20"/>
                </a:lnTo>
                <a:lnTo>
                  <a:pt x="31" y="18"/>
                </a:lnTo>
                <a:lnTo>
                  <a:pt x="32" y="16"/>
                </a:lnTo>
                <a:lnTo>
                  <a:pt x="32" y="15"/>
                </a:lnTo>
                <a:lnTo>
                  <a:pt x="32" y="15"/>
                </a:lnTo>
                <a:lnTo>
                  <a:pt x="33" y="15"/>
                </a:lnTo>
                <a:lnTo>
                  <a:pt x="33" y="14"/>
                </a:lnTo>
                <a:lnTo>
                  <a:pt x="34" y="14"/>
                </a:lnTo>
                <a:lnTo>
                  <a:pt x="34" y="14"/>
                </a:lnTo>
                <a:lnTo>
                  <a:pt x="34" y="15"/>
                </a:lnTo>
                <a:lnTo>
                  <a:pt x="35" y="15"/>
                </a:lnTo>
                <a:lnTo>
                  <a:pt x="35" y="18"/>
                </a:lnTo>
                <a:lnTo>
                  <a:pt x="35" y="21"/>
                </a:lnTo>
                <a:lnTo>
                  <a:pt x="36" y="22"/>
                </a:lnTo>
                <a:lnTo>
                  <a:pt x="36" y="22"/>
                </a:lnTo>
                <a:lnTo>
                  <a:pt x="36" y="22"/>
                </a:lnTo>
                <a:lnTo>
                  <a:pt x="37" y="23"/>
                </a:lnTo>
                <a:lnTo>
                  <a:pt x="37" y="22"/>
                </a:lnTo>
                <a:lnTo>
                  <a:pt x="38" y="21"/>
                </a:lnTo>
                <a:lnTo>
                  <a:pt x="38" y="20"/>
                </a:lnTo>
                <a:lnTo>
                  <a:pt x="38" y="20"/>
                </a:lnTo>
                <a:lnTo>
                  <a:pt x="40" y="20"/>
                </a:lnTo>
                <a:lnTo>
                  <a:pt x="40" y="20"/>
                </a:lnTo>
                <a:lnTo>
                  <a:pt x="40" y="18"/>
                </a:lnTo>
                <a:lnTo>
                  <a:pt x="41" y="16"/>
                </a:lnTo>
                <a:lnTo>
                  <a:pt x="41" y="16"/>
                </a:lnTo>
                <a:lnTo>
                  <a:pt x="41" y="16"/>
                </a:lnTo>
                <a:lnTo>
                  <a:pt x="42" y="16"/>
                </a:lnTo>
                <a:lnTo>
                  <a:pt x="42" y="16"/>
                </a:lnTo>
                <a:lnTo>
                  <a:pt x="43" y="16"/>
                </a:lnTo>
                <a:lnTo>
                  <a:pt x="43" y="16"/>
                </a:lnTo>
                <a:lnTo>
                  <a:pt x="43" y="15"/>
                </a:lnTo>
                <a:lnTo>
                  <a:pt x="44" y="15"/>
                </a:lnTo>
                <a:lnTo>
                  <a:pt x="44" y="15"/>
                </a:lnTo>
                <a:lnTo>
                  <a:pt x="44" y="13"/>
                </a:lnTo>
                <a:lnTo>
                  <a:pt x="45" y="13"/>
                </a:lnTo>
                <a:lnTo>
                  <a:pt x="45" y="16"/>
                </a:lnTo>
                <a:lnTo>
                  <a:pt x="45" y="16"/>
                </a:lnTo>
                <a:lnTo>
                  <a:pt x="46" y="16"/>
                </a:lnTo>
                <a:lnTo>
                  <a:pt x="46" y="14"/>
                </a:lnTo>
                <a:lnTo>
                  <a:pt x="47" y="12"/>
                </a:lnTo>
                <a:lnTo>
                  <a:pt x="47" y="11"/>
                </a:lnTo>
                <a:lnTo>
                  <a:pt x="47" y="8"/>
                </a:lnTo>
                <a:lnTo>
                  <a:pt x="49" y="12"/>
                </a:lnTo>
                <a:lnTo>
                  <a:pt x="49" y="12"/>
                </a:lnTo>
                <a:lnTo>
                  <a:pt x="49" y="14"/>
                </a:lnTo>
                <a:lnTo>
                  <a:pt x="50" y="14"/>
                </a:lnTo>
                <a:lnTo>
                  <a:pt x="50" y="12"/>
                </a:lnTo>
                <a:lnTo>
                  <a:pt x="50" y="13"/>
                </a:lnTo>
                <a:lnTo>
                  <a:pt x="51" y="15"/>
                </a:lnTo>
                <a:lnTo>
                  <a:pt x="51" y="14"/>
                </a:lnTo>
                <a:lnTo>
                  <a:pt x="52" y="14"/>
                </a:lnTo>
                <a:lnTo>
                  <a:pt x="52" y="15"/>
                </a:lnTo>
                <a:lnTo>
                  <a:pt x="52" y="17"/>
                </a:lnTo>
                <a:lnTo>
                  <a:pt x="53" y="18"/>
                </a:lnTo>
                <a:lnTo>
                  <a:pt x="53" y="18"/>
                </a:lnTo>
                <a:lnTo>
                  <a:pt x="53" y="18"/>
                </a:lnTo>
                <a:lnTo>
                  <a:pt x="54" y="20"/>
                </a:lnTo>
                <a:lnTo>
                  <a:pt x="54" y="17"/>
                </a:lnTo>
                <a:lnTo>
                  <a:pt x="55" y="18"/>
                </a:lnTo>
                <a:lnTo>
                  <a:pt x="55" y="16"/>
                </a:lnTo>
                <a:lnTo>
                  <a:pt x="55" y="18"/>
                </a:lnTo>
                <a:lnTo>
                  <a:pt x="56" y="16"/>
                </a:lnTo>
                <a:lnTo>
                  <a:pt x="56" y="16"/>
                </a:lnTo>
                <a:lnTo>
                  <a:pt x="56" y="17"/>
                </a:lnTo>
                <a:lnTo>
                  <a:pt x="58" y="16"/>
                </a:lnTo>
                <a:lnTo>
                  <a:pt x="58" y="18"/>
                </a:lnTo>
                <a:lnTo>
                  <a:pt x="58" y="18"/>
                </a:lnTo>
                <a:lnTo>
                  <a:pt x="59" y="18"/>
                </a:lnTo>
                <a:lnTo>
                  <a:pt x="59" y="18"/>
                </a:lnTo>
                <a:lnTo>
                  <a:pt x="60" y="18"/>
                </a:lnTo>
                <a:lnTo>
                  <a:pt x="60" y="15"/>
                </a:lnTo>
                <a:lnTo>
                  <a:pt x="60" y="15"/>
                </a:lnTo>
                <a:lnTo>
                  <a:pt x="61" y="16"/>
                </a:lnTo>
                <a:lnTo>
                  <a:pt x="61" y="15"/>
                </a:lnTo>
                <a:lnTo>
                  <a:pt x="61" y="15"/>
                </a:lnTo>
                <a:lnTo>
                  <a:pt x="62" y="14"/>
                </a:lnTo>
                <a:lnTo>
                  <a:pt x="62" y="15"/>
                </a:lnTo>
                <a:lnTo>
                  <a:pt x="62" y="15"/>
                </a:lnTo>
                <a:lnTo>
                  <a:pt x="63" y="14"/>
                </a:lnTo>
                <a:lnTo>
                  <a:pt x="63" y="14"/>
                </a:lnTo>
                <a:lnTo>
                  <a:pt x="64" y="14"/>
                </a:lnTo>
                <a:lnTo>
                  <a:pt x="64" y="16"/>
                </a:lnTo>
                <a:lnTo>
                  <a:pt x="64" y="17"/>
                </a:lnTo>
                <a:lnTo>
                  <a:pt x="65" y="18"/>
                </a:lnTo>
                <a:lnTo>
                  <a:pt x="65" y="17"/>
                </a:lnTo>
                <a:lnTo>
                  <a:pt x="65" y="20"/>
                </a:lnTo>
                <a:lnTo>
                  <a:pt x="67" y="20"/>
                </a:lnTo>
                <a:lnTo>
                  <a:pt x="67" y="18"/>
                </a:lnTo>
                <a:lnTo>
                  <a:pt x="67" y="16"/>
                </a:lnTo>
                <a:lnTo>
                  <a:pt x="68" y="15"/>
                </a:lnTo>
                <a:lnTo>
                  <a:pt x="68" y="13"/>
                </a:lnTo>
                <a:lnTo>
                  <a:pt x="69" y="14"/>
                </a:lnTo>
                <a:lnTo>
                  <a:pt x="69" y="13"/>
                </a:lnTo>
                <a:lnTo>
                  <a:pt x="69" y="12"/>
                </a:lnTo>
                <a:lnTo>
                  <a:pt x="70" y="13"/>
                </a:lnTo>
                <a:lnTo>
                  <a:pt x="70" y="14"/>
                </a:lnTo>
                <a:lnTo>
                  <a:pt x="70" y="15"/>
                </a:lnTo>
                <a:lnTo>
                  <a:pt x="71" y="15"/>
                </a:lnTo>
                <a:lnTo>
                  <a:pt x="71" y="15"/>
                </a:lnTo>
                <a:lnTo>
                  <a:pt x="71" y="16"/>
                </a:lnTo>
                <a:lnTo>
                  <a:pt x="72" y="18"/>
                </a:lnTo>
                <a:lnTo>
                  <a:pt x="72" y="20"/>
                </a:lnTo>
                <a:lnTo>
                  <a:pt x="73" y="21"/>
                </a:lnTo>
                <a:lnTo>
                  <a:pt x="73" y="21"/>
                </a:lnTo>
                <a:lnTo>
                  <a:pt x="73" y="22"/>
                </a:lnTo>
                <a:lnTo>
                  <a:pt x="74" y="23"/>
                </a:lnTo>
                <a:lnTo>
                  <a:pt x="74" y="22"/>
                </a:lnTo>
                <a:lnTo>
                  <a:pt x="74" y="22"/>
                </a:lnTo>
                <a:lnTo>
                  <a:pt x="76" y="20"/>
                </a:lnTo>
                <a:lnTo>
                  <a:pt x="76" y="18"/>
                </a:lnTo>
                <a:lnTo>
                  <a:pt x="76" y="21"/>
                </a:lnTo>
                <a:lnTo>
                  <a:pt x="77" y="20"/>
                </a:lnTo>
                <a:lnTo>
                  <a:pt x="77" y="17"/>
                </a:lnTo>
                <a:lnTo>
                  <a:pt x="78" y="15"/>
                </a:lnTo>
                <a:lnTo>
                  <a:pt x="78" y="14"/>
                </a:lnTo>
                <a:lnTo>
                  <a:pt x="78" y="14"/>
                </a:lnTo>
                <a:lnTo>
                  <a:pt x="79" y="16"/>
                </a:lnTo>
                <a:lnTo>
                  <a:pt x="79" y="18"/>
                </a:lnTo>
                <a:lnTo>
                  <a:pt x="79" y="21"/>
                </a:lnTo>
                <a:lnTo>
                  <a:pt x="80" y="21"/>
                </a:lnTo>
                <a:lnTo>
                  <a:pt x="80" y="21"/>
                </a:lnTo>
                <a:lnTo>
                  <a:pt x="80" y="21"/>
                </a:lnTo>
                <a:lnTo>
                  <a:pt x="81" y="21"/>
                </a:lnTo>
                <a:lnTo>
                  <a:pt x="81" y="22"/>
                </a:lnTo>
                <a:lnTo>
                  <a:pt x="82" y="21"/>
                </a:lnTo>
                <a:lnTo>
                  <a:pt x="82" y="22"/>
                </a:lnTo>
                <a:lnTo>
                  <a:pt x="82" y="20"/>
                </a:lnTo>
                <a:lnTo>
                  <a:pt x="83" y="21"/>
                </a:lnTo>
                <a:lnTo>
                  <a:pt x="83" y="22"/>
                </a:lnTo>
                <a:lnTo>
                  <a:pt x="83" y="23"/>
                </a:lnTo>
                <a:lnTo>
                  <a:pt x="85" y="24"/>
                </a:lnTo>
                <a:lnTo>
                  <a:pt x="85" y="24"/>
                </a:lnTo>
                <a:lnTo>
                  <a:pt x="85" y="24"/>
                </a:lnTo>
                <a:lnTo>
                  <a:pt x="86" y="24"/>
                </a:lnTo>
                <a:lnTo>
                  <a:pt x="86" y="24"/>
                </a:lnTo>
                <a:lnTo>
                  <a:pt x="87" y="25"/>
                </a:lnTo>
                <a:lnTo>
                  <a:pt x="87" y="24"/>
                </a:lnTo>
                <a:lnTo>
                  <a:pt x="87" y="24"/>
                </a:lnTo>
                <a:lnTo>
                  <a:pt x="88" y="25"/>
                </a:lnTo>
                <a:lnTo>
                  <a:pt x="88" y="26"/>
                </a:lnTo>
                <a:lnTo>
                  <a:pt x="88" y="26"/>
                </a:lnTo>
                <a:lnTo>
                  <a:pt x="89" y="26"/>
                </a:lnTo>
                <a:lnTo>
                  <a:pt x="89" y="26"/>
                </a:lnTo>
                <a:lnTo>
                  <a:pt x="89" y="25"/>
                </a:lnTo>
                <a:lnTo>
                  <a:pt x="90" y="25"/>
                </a:lnTo>
                <a:lnTo>
                  <a:pt x="90" y="27"/>
                </a:lnTo>
                <a:lnTo>
                  <a:pt x="91" y="27"/>
                </a:lnTo>
                <a:lnTo>
                  <a:pt x="91" y="29"/>
                </a:lnTo>
                <a:lnTo>
                  <a:pt x="91" y="26"/>
                </a:lnTo>
                <a:lnTo>
                  <a:pt x="92" y="29"/>
                </a:lnTo>
                <a:lnTo>
                  <a:pt x="92" y="27"/>
                </a:lnTo>
                <a:lnTo>
                  <a:pt x="92" y="27"/>
                </a:lnTo>
                <a:lnTo>
                  <a:pt x="94" y="25"/>
                </a:lnTo>
                <a:lnTo>
                  <a:pt x="94" y="25"/>
                </a:lnTo>
                <a:lnTo>
                  <a:pt x="94" y="25"/>
                </a:lnTo>
                <a:lnTo>
                  <a:pt x="95" y="27"/>
                </a:lnTo>
                <a:lnTo>
                  <a:pt x="95" y="31"/>
                </a:lnTo>
                <a:lnTo>
                  <a:pt x="96" y="30"/>
                </a:lnTo>
                <a:lnTo>
                  <a:pt x="96" y="29"/>
                </a:lnTo>
                <a:lnTo>
                  <a:pt x="96" y="25"/>
                </a:lnTo>
                <a:lnTo>
                  <a:pt x="97" y="25"/>
                </a:lnTo>
                <a:lnTo>
                  <a:pt x="97" y="24"/>
                </a:lnTo>
                <a:lnTo>
                  <a:pt x="97" y="23"/>
                </a:lnTo>
                <a:lnTo>
                  <a:pt x="98" y="22"/>
                </a:lnTo>
                <a:lnTo>
                  <a:pt x="98" y="21"/>
                </a:lnTo>
                <a:lnTo>
                  <a:pt x="99" y="21"/>
                </a:lnTo>
                <a:lnTo>
                  <a:pt x="99" y="21"/>
                </a:lnTo>
                <a:lnTo>
                  <a:pt x="99" y="20"/>
                </a:lnTo>
                <a:lnTo>
                  <a:pt x="100" y="20"/>
                </a:lnTo>
                <a:lnTo>
                  <a:pt x="100" y="20"/>
                </a:lnTo>
                <a:lnTo>
                  <a:pt x="100" y="20"/>
                </a:lnTo>
                <a:lnTo>
                  <a:pt x="101" y="21"/>
                </a:lnTo>
                <a:lnTo>
                  <a:pt x="101" y="22"/>
                </a:lnTo>
                <a:lnTo>
                  <a:pt x="101" y="22"/>
                </a:lnTo>
                <a:lnTo>
                  <a:pt x="103" y="23"/>
                </a:lnTo>
                <a:lnTo>
                  <a:pt x="103" y="22"/>
                </a:lnTo>
                <a:lnTo>
                  <a:pt x="104" y="20"/>
                </a:lnTo>
                <a:lnTo>
                  <a:pt x="104" y="20"/>
                </a:lnTo>
                <a:lnTo>
                  <a:pt x="104" y="20"/>
                </a:lnTo>
                <a:lnTo>
                  <a:pt x="105" y="20"/>
                </a:lnTo>
                <a:lnTo>
                  <a:pt x="105" y="18"/>
                </a:lnTo>
                <a:lnTo>
                  <a:pt x="105" y="18"/>
                </a:lnTo>
                <a:lnTo>
                  <a:pt x="106" y="20"/>
                </a:lnTo>
                <a:lnTo>
                  <a:pt x="106" y="21"/>
                </a:lnTo>
                <a:lnTo>
                  <a:pt x="106" y="23"/>
                </a:lnTo>
                <a:lnTo>
                  <a:pt x="107" y="27"/>
                </a:lnTo>
                <a:lnTo>
                  <a:pt x="107" y="27"/>
                </a:lnTo>
                <a:lnTo>
                  <a:pt x="108" y="27"/>
                </a:lnTo>
                <a:lnTo>
                  <a:pt x="108" y="30"/>
                </a:lnTo>
                <a:lnTo>
                  <a:pt x="108" y="30"/>
                </a:lnTo>
                <a:lnTo>
                  <a:pt x="109" y="30"/>
                </a:lnTo>
                <a:lnTo>
                  <a:pt x="109" y="30"/>
                </a:lnTo>
                <a:lnTo>
                  <a:pt x="109" y="27"/>
                </a:lnTo>
                <a:lnTo>
                  <a:pt x="110" y="29"/>
                </a:lnTo>
                <a:lnTo>
                  <a:pt x="110" y="27"/>
                </a:lnTo>
                <a:lnTo>
                  <a:pt x="110" y="26"/>
                </a:lnTo>
                <a:lnTo>
                  <a:pt x="112" y="24"/>
                </a:lnTo>
                <a:lnTo>
                  <a:pt x="112" y="23"/>
                </a:lnTo>
                <a:lnTo>
                  <a:pt x="113" y="23"/>
                </a:lnTo>
                <a:lnTo>
                  <a:pt x="113" y="23"/>
                </a:lnTo>
                <a:lnTo>
                  <a:pt x="113" y="21"/>
                </a:lnTo>
                <a:lnTo>
                  <a:pt x="114" y="18"/>
                </a:lnTo>
                <a:lnTo>
                  <a:pt x="114" y="18"/>
                </a:lnTo>
                <a:lnTo>
                  <a:pt x="114" y="16"/>
                </a:lnTo>
                <a:lnTo>
                  <a:pt x="115" y="16"/>
                </a:lnTo>
                <a:lnTo>
                  <a:pt x="115" y="18"/>
                </a:lnTo>
                <a:lnTo>
                  <a:pt x="115" y="18"/>
                </a:lnTo>
                <a:lnTo>
                  <a:pt x="116" y="18"/>
                </a:lnTo>
                <a:lnTo>
                  <a:pt x="116" y="20"/>
                </a:lnTo>
                <a:lnTo>
                  <a:pt x="117" y="18"/>
                </a:lnTo>
                <a:lnTo>
                  <a:pt x="117" y="18"/>
                </a:lnTo>
                <a:lnTo>
                  <a:pt x="117" y="18"/>
                </a:lnTo>
                <a:lnTo>
                  <a:pt x="118" y="17"/>
                </a:lnTo>
                <a:lnTo>
                  <a:pt x="118" y="18"/>
                </a:lnTo>
                <a:lnTo>
                  <a:pt x="118" y="21"/>
                </a:lnTo>
                <a:lnTo>
                  <a:pt x="119" y="21"/>
                </a:lnTo>
                <a:lnTo>
                  <a:pt x="119" y="20"/>
                </a:lnTo>
                <a:lnTo>
                  <a:pt x="119" y="20"/>
                </a:lnTo>
                <a:lnTo>
                  <a:pt x="121" y="17"/>
                </a:lnTo>
                <a:lnTo>
                  <a:pt x="121" y="15"/>
                </a:lnTo>
                <a:lnTo>
                  <a:pt x="122" y="17"/>
                </a:lnTo>
                <a:lnTo>
                  <a:pt x="122" y="16"/>
                </a:lnTo>
                <a:lnTo>
                  <a:pt x="122" y="15"/>
                </a:lnTo>
                <a:lnTo>
                  <a:pt x="123" y="16"/>
                </a:lnTo>
                <a:lnTo>
                  <a:pt x="123" y="16"/>
                </a:lnTo>
                <a:lnTo>
                  <a:pt x="123" y="18"/>
                </a:lnTo>
                <a:lnTo>
                  <a:pt x="124" y="21"/>
                </a:lnTo>
                <a:lnTo>
                  <a:pt x="124" y="18"/>
                </a:lnTo>
                <a:lnTo>
                  <a:pt x="124" y="18"/>
                </a:lnTo>
                <a:lnTo>
                  <a:pt x="125" y="18"/>
                </a:lnTo>
                <a:lnTo>
                  <a:pt x="125" y="20"/>
                </a:lnTo>
                <a:lnTo>
                  <a:pt x="126" y="21"/>
                </a:lnTo>
                <a:lnTo>
                  <a:pt x="126" y="23"/>
                </a:lnTo>
                <a:lnTo>
                  <a:pt x="126" y="21"/>
                </a:lnTo>
                <a:lnTo>
                  <a:pt x="127" y="23"/>
                </a:lnTo>
                <a:lnTo>
                  <a:pt x="127" y="23"/>
                </a:lnTo>
                <a:lnTo>
                  <a:pt x="127" y="21"/>
                </a:lnTo>
                <a:lnTo>
                  <a:pt x="128" y="20"/>
                </a:lnTo>
                <a:lnTo>
                  <a:pt x="128" y="20"/>
                </a:lnTo>
                <a:lnTo>
                  <a:pt x="128" y="20"/>
                </a:lnTo>
                <a:lnTo>
                  <a:pt x="129" y="18"/>
                </a:lnTo>
                <a:lnTo>
                  <a:pt x="129" y="20"/>
                </a:lnTo>
                <a:lnTo>
                  <a:pt x="131" y="21"/>
                </a:lnTo>
                <a:lnTo>
                  <a:pt x="131" y="23"/>
                </a:lnTo>
                <a:lnTo>
                  <a:pt x="131" y="22"/>
                </a:lnTo>
                <a:lnTo>
                  <a:pt x="132" y="20"/>
                </a:lnTo>
                <a:lnTo>
                  <a:pt x="132" y="16"/>
                </a:lnTo>
                <a:lnTo>
                  <a:pt x="132" y="16"/>
                </a:lnTo>
                <a:lnTo>
                  <a:pt x="133" y="18"/>
                </a:lnTo>
                <a:lnTo>
                  <a:pt x="133" y="16"/>
                </a:lnTo>
                <a:lnTo>
                  <a:pt x="133" y="16"/>
                </a:lnTo>
                <a:lnTo>
                  <a:pt x="134" y="16"/>
                </a:lnTo>
                <a:lnTo>
                  <a:pt x="134" y="18"/>
                </a:lnTo>
                <a:lnTo>
                  <a:pt x="135" y="21"/>
                </a:lnTo>
                <a:lnTo>
                  <a:pt x="135" y="21"/>
                </a:lnTo>
                <a:lnTo>
                  <a:pt x="135" y="20"/>
                </a:lnTo>
                <a:lnTo>
                  <a:pt x="136" y="18"/>
                </a:lnTo>
                <a:lnTo>
                  <a:pt x="136" y="15"/>
                </a:lnTo>
                <a:lnTo>
                  <a:pt x="136" y="16"/>
                </a:lnTo>
                <a:lnTo>
                  <a:pt x="137" y="15"/>
                </a:lnTo>
                <a:lnTo>
                  <a:pt x="137" y="16"/>
                </a:lnTo>
                <a:lnTo>
                  <a:pt x="137" y="15"/>
                </a:lnTo>
                <a:lnTo>
                  <a:pt x="138" y="16"/>
                </a:lnTo>
                <a:lnTo>
                  <a:pt x="138" y="17"/>
                </a:lnTo>
                <a:lnTo>
                  <a:pt x="140" y="17"/>
                </a:lnTo>
                <a:lnTo>
                  <a:pt x="140" y="17"/>
                </a:lnTo>
                <a:lnTo>
                  <a:pt x="140" y="16"/>
                </a:lnTo>
                <a:lnTo>
                  <a:pt x="141" y="15"/>
                </a:lnTo>
                <a:lnTo>
                  <a:pt x="141" y="15"/>
                </a:lnTo>
                <a:lnTo>
                  <a:pt x="141" y="16"/>
                </a:lnTo>
                <a:lnTo>
                  <a:pt x="142" y="16"/>
                </a:lnTo>
                <a:lnTo>
                  <a:pt x="142" y="16"/>
                </a:lnTo>
                <a:lnTo>
                  <a:pt x="143" y="15"/>
                </a:lnTo>
                <a:lnTo>
                  <a:pt x="143" y="14"/>
                </a:lnTo>
                <a:lnTo>
                  <a:pt x="143" y="14"/>
                </a:lnTo>
                <a:lnTo>
                  <a:pt x="144" y="15"/>
                </a:lnTo>
                <a:lnTo>
                  <a:pt x="144" y="15"/>
                </a:lnTo>
                <a:lnTo>
                  <a:pt x="144" y="15"/>
                </a:lnTo>
                <a:lnTo>
                  <a:pt x="145" y="14"/>
                </a:lnTo>
                <a:lnTo>
                  <a:pt x="145" y="14"/>
                </a:lnTo>
                <a:lnTo>
                  <a:pt x="145" y="15"/>
                </a:lnTo>
                <a:lnTo>
                  <a:pt x="146" y="17"/>
                </a:lnTo>
                <a:lnTo>
                  <a:pt x="146" y="17"/>
                </a:lnTo>
                <a:lnTo>
                  <a:pt x="147" y="17"/>
                </a:lnTo>
                <a:lnTo>
                  <a:pt x="147" y="15"/>
                </a:lnTo>
                <a:lnTo>
                  <a:pt x="147" y="14"/>
                </a:lnTo>
                <a:lnTo>
                  <a:pt x="149" y="12"/>
                </a:lnTo>
                <a:lnTo>
                  <a:pt x="149" y="12"/>
                </a:lnTo>
                <a:lnTo>
                  <a:pt x="149" y="11"/>
                </a:lnTo>
                <a:lnTo>
                  <a:pt x="150" y="11"/>
                </a:lnTo>
                <a:lnTo>
                  <a:pt x="150" y="11"/>
                </a:lnTo>
                <a:lnTo>
                  <a:pt x="150" y="11"/>
                </a:lnTo>
                <a:lnTo>
                  <a:pt x="151" y="13"/>
                </a:lnTo>
                <a:lnTo>
                  <a:pt x="151" y="16"/>
                </a:lnTo>
                <a:lnTo>
                  <a:pt x="152" y="18"/>
                </a:lnTo>
                <a:lnTo>
                  <a:pt x="152" y="20"/>
                </a:lnTo>
                <a:lnTo>
                  <a:pt x="152" y="21"/>
                </a:lnTo>
                <a:lnTo>
                  <a:pt x="153" y="18"/>
                </a:lnTo>
                <a:lnTo>
                  <a:pt x="153" y="21"/>
                </a:lnTo>
                <a:lnTo>
                  <a:pt x="153" y="21"/>
                </a:lnTo>
                <a:lnTo>
                  <a:pt x="154" y="22"/>
                </a:lnTo>
                <a:lnTo>
                  <a:pt x="154" y="24"/>
                </a:lnTo>
                <a:lnTo>
                  <a:pt x="154" y="23"/>
                </a:lnTo>
                <a:lnTo>
                  <a:pt x="155" y="25"/>
                </a:lnTo>
                <a:lnTo>
                  <a:pt x="155" y="24"/>
                </a:lnTo>
                <a:lnTo>
                  <a:pt x="156" y="25"/>
                </a:lnTo>
                <a:lnTo>
                  <a:pt x="156" y="24"/>
                </a:lnTo>
                <a:lnTo>
                  <a:pt x="156" y="23"/>
                </a:lnTo>
                <a:lnTo>
                  <a:pt x="158" y="23"/>
                </a:lnTo>
                <a:lnTo>
                  <a:pt x="158" y="22"/>
                </a:lnTo>
                <a:lnTo>
                  <a:pt x="158" y="21"/>
                </a:lnTo>
                <a:lnTo>
                  <a:pt x="159" y="23"/>
                </a:lnTo>
                <a:lnTo>
                  <a:pt x="159" y="22"/>
                </a:lnTo>
                <a:lnTo>
                  <a:pt x="159" y="22"/>
                </a:lnTo>
                <a:lnTo>
                  <a:pt x="160" y="21"/>
                </a:lnTo>
                <a:lnTo>
                  <a:pt x="160" y="20"/>
                </a:lnTo>
                <a:lnTo>
                  <a:pt x="161" y="20"/>
                </a:lnTo>
                <a:lnTo>
                  <a:pt x="161" y="20"/>
                </a:lnTo>
                <a:lnTo>
                  <a:pt x="161" y="20"/>
                </a:lnTo>
                <a:lnTo>
                  <a:pt x="162" y="21"/>
                </a:lnTo>
                <a:lnTo>
                  <a:pt x="162" y="20"/>
                </a:lnTo>
                <a:lnTo>
                  <a:pt x="162" y="17"/>
                </a:lnTo>
                <a:lnTo>
                  <a:pt x="163" y="17"/>
                </a:lnTo>
                <a:lnTo>
                  <a:pt x="163" y="16"/>
                </a:lnTo>
                <a:lnTo>
                  <a:pt x="163" y="15"/>
                </a:lnTo>
                <a:lnTo>
                  <a:pt x="164" y="14"/>
                </a:lnTo>
                <a:lnTo>
                  <a:pt x="164" y="14"/>
                </a:lnTo>
                <a:lnTo>
                  <a:pt x="165" y="16"/>
                </a:lnTo>
                <a:lnTo>
                  <a:pt x="165" y="17"/>
                </a:lnTo>
                <a:lnTo>
                  <a:pt x="165" y="18"/>
                </a:lnTo>
                <a:lnTo>
                  <a:pt x="167" y="20"/>
                </a:lnTo>
                <a:lnTo>
                  <a:pt x="167" y="21"/>
                </a:lnTo>
                <a:lnTo>
                  <a:pt x="167" y="21"/>
                </a:lnTo>
                <a:lnTo>
                  <a:pt x="168" y="21"/>
                </a:lnTo>
                <a:lnTo>
                  <a:pt x="168" y="21"/>
                </a:lnTo>
                <a:lnTo>
                  <a:pt x="168" y="20"/>
                </a:lnTo>
                <a:lnTo>
                  <a:pt x="169" y="20"/>
                </a:lnTo>
                <a:lnTo>
                  <a:pt x="169" y="20"/>
                </a:lnTo>
                <a:lnTo>
                  <a:pt x="170" y="20"/>
                </a:lnTo>
                <a:lnTo>
                  <a:pt x="170" y="18"/>
                </a:lnTo>
                <a:lnTo>
                  <a:pt x="170" y="20"/>
                </a:lnTo>
                <a:lnTo>
                  <a:pt x="171" y="20"/>
                </a:lnTo>
                <a:lnTo>
                  <a:pt x="171" y="20"/>
                </a:lnTo>
                <a:lnTo>
                  <a:pt x="171" y="21"/>
                </a:lnTo>
                <a:lnTo>
                  <a:pt x="172" y="23"/>
                </a:lnTo>
                <a:lnTo>
                  <a:pt x="172" y="23"/>
                </a:lnTo>
                <a:lnTo>
                  <a:pt x="172" y="21"/>
                </a:lnTo>
                <a:lnTo>
                  <a:pt x="173" y="20"/>
                </a:lnTo>
                <a:lnTo>
                  <a:pt x="173" y="18"/>
                </a:lnTo>
                <a:lnTo>
                  <a:pt x="174" y="18"/>
                </a:lnTo>
                <a:lnTo>
                  <a:pt x="174" y="18"/>
                </a:lnTo>
                <a:lnTo>
                  <a:pt x="174" y="17"/>
                </a:lnTo>
                <a:lnTo>
                  <a:pt x="176" y="16"/>
                </a:lnTo>
                <a:lnTo>
                  <a:pt x="176" y="16"/>
                </a:lnTo>
                <a:lnTo>
                  <a:pt x="176" y="17"/>
                </a:lnTo>
                <a:lnTo>
                  <a:pt x="177" y="16"/>
                </a:lnTo>
                <a:lnTo>
                  <a:pt x="177" y="16"/>
                </a:lnTo>
                <a:lnTo>
                  <a:pt x="177" y="16"/>
                </a:lnTo>
                <a:lnTo>
                  <a:pt x="178" y="16"/>
                </a:lnTo>
                <a:lnTo>
                  <a:pt x="178" y="16"/>
                </a:lnTo>
                <a:lnTo>
                  <a:pt x="179" y="16"/>
                </a:lnTo>
                <a:lnTo>
                  <a:pt x="179" y="17"/>
                </a:lnTo>
                <a:lnTo>
                  <a:pt x="179" y="16"/>
                </a:lnTo>
                <a:lnTo>
                  <a:pt x="180" y="14"/>
                </a:lnTo>
                <a:lnTo>
                  <a:pt x="180" y="11"/>
                </a:lnTo>
                <a:lnTo>
                  <a:pt x="180" y="12"/>
                </a:lnTo>
                <a:lnTo>
                  <a:pt x="181" y="12"/>
                </a:lnTo>
                <a:lnTo>
                  <a:pt x="181" y="13"/>
                </a:lnTo>
                <a:lnTo>
                  <a:pt x="181" y="14"/>
                </a:lnTo>
                <a:lnTo>
                  <a:pt x="182" y="15"/>
                </a:lnTo>
                <a:lnTo>
                  <a:pt x="182" y="15"/>
                </a:lnTo>
                <a:lnTo>
                  <a:pt x="183" y="16"/>
                </a:lnTo>
                <a:lnTo>
                  <a:pt x="183" y="16"/>
                </a:lnTo>
                <a:lnTo>
                  <a:pt x="183" y="16"/>
                </a:lnTo>
                <a:lnTo>
                  <a:pt x="185" y="15"/>
                </a:lnTo>
                <a:lnTo>
                  <a:pt x="185" y="16"/>
                </a:lnTo>
                <a:lnTo>
                  <a:pt x="185" y="15"/>
                </a:lnTo>
                <a:lnTo>
                  <a:pt x="186" y="15"/>
                </a:lnTo>
                <a:lnTo>
                  <a:pt x="186" y="16"/>
                </a:lnTo>
                <a:lnTo>
                  <a:pt x="187" y="17"/>
                </a:lnTo>
                <a:lnTo>
                  <a:pt x="187" y="17"/>
                </a:lnTo>
                <a:lnTo>
                  <a:pt x="187" y="15"/>
                </a:lnTo>
                <a:lnTo>
                  <a:pt x="188" y="13"/>
                </a:lnTo>
                <a:lnTo>
                  <a:pt x="188" y="14"/>
                </a:lnTo>
                <a:lnTo>
                  <a:pt x="188" y="17"/>
                </a:lnTo>
                <a:lnTo>
                  <a:pt x="189" y="17"/>
                </a:lnTo>
                <a:lnTo>
                  <a:pt x="189" y="20"/>
                </a:lnTo>
                <a:lnTo>
                  <a:pt x="189" y="18"/>
                </a:lnTo>
                <a:lnTo>
                  <a:pt x="190" y="20"/>
                </a:lnTo>
                <a:lnTo>
                  <a:pt x="190" y="18"/>
                </a:lnTo>
                <a:lnTo>
                  <a:pt x="191" y="18"/>
                </a:lnTo>
                <a:lnTo>
                  <a:pt x="191" y="17"/>
                </a:lnTo>
                <a:lnTo>
                  <a:pt x="191" y="16"/>
                </a:lnTo>
                <a:lnTo>
                  <a:pt x="192" y="14"/>
                </a:lnTo>
                <a:lnTo>
                  <a:pt x="192" y="12"/>
                </a:lnTo>
                <a:lnTo>
                  <a:pt x="192" y="12"/>
                </a:lnTo>
                <a:lnTo>
                  <a:pt x="194" y="12"/>
                </a:lnTo>
                <a:lnTo>
                  <a:pt x="194" y="12"/>
                </a:lnTo>
                <a:lnTo>
                  <a:pt x="194" y="12"/>
                </a:lnTo>
                <a:lnTo>
                  <a:pt x="195" y="12"/>
                </a:lnTo>
                <a:lnTo>
                  <a:pt x="195" y="11"/>
                </a:lnTo>
                <a:lnTo>
                  <a:pt x="196" y="12"/>
                </a:lnTo>
                <a:lnTo>
                  <a:pt x="196" y="12"/>
                </a:lnTo>
                <a:lnTo>
                  <a:pt x="196" y="13"/>
                </a:lnTo>
                <a:lnTo>
                  <a:pt x="197" y="13"/>
                </a:lnTo>
                <a:lnTo>
                  <a:pt x="197" y="13"/>
                </a:lnTo>
                <a:lnTo>
                  <a:pt x="197" y="13"/>
                </a:lnTo>
                <a:lnTo>
                  <a:pt x="198" y="13"/>
                </a:lnTo>
                <a:lnTo>
                  <a:pt x="198" y="14"/>
                </a:lnTo>
                <a:lnTo>
                  <a:pt x="198" y="16"/>
                </a:lnTo>
                <a:lnTo>
                  <a:pt x="199" y="18"/>
                </a:lnTo>
                <a:lnTo>
                  <a:pt x="199" y="18"/>
                </a:lnTo>
                <a:lnTo>
                  <a:pt x="200" y="17"/>
                </a:lnTo>
                <a:lnTo>
                  <a:pt x="200" y="17"/>
                </a:lnTo>
                <a:lnTo>
                  <a:pt x="200" y="18"/>
                </a:lnTo>
                <a:lnTo>
                  <a:pt x="201" y="17"/>
                </a:lnTo>
                <a:lnTo>
                  <a:pt x="201" y="16"/>
                </a:lnTo>
                <a:lnTo>
                  <a:pt x="201" y="15"/>
                </a:lnTo>
                <a:lnTo>
                  <a:pt x="203" y="13"/>
                </a:lnTo>
                <a:lnTo>
                  <a:pt x="203" y="11"/>
                </a:lnTo>
                <a:lnTo>
                  <a:pt x="203" y="8"/>
                </a:lnTo>
                <a:lnTo>
                  <a:pt x="204" y="11"/>
                </a:lnTo>
                <a:lnTo>
                  <a:pt x="204" y="12"/>
                </a:lnTo>
                <a:lnTo>
                  <a:pt x="205" y="14"/>
                </a:lnTo>
                <a:lnTo>
                  <a:pt x="205" y="14"/>
                </a:lnTo>
                <a:lnTo>
                  <a:pt x="205" y="15"/>
                </a:lnTo>
                <a:lnTo>
                  <a:pt x="206" y="14"/>
                </a:lnTo>
                <a:lnTo>
                  <a:pt x="206" y="14"/>
                </a:lnTo>
                <a:lnTo>
                  <a:pt x="206" y="14"/>
                </a:lnTo>
                <a:lnTo>
                  <a:pt x="207" y="13"/>
                </a:lnTo>
                <a:lnTo>
                  <a:pt x="207" y="12"/>
                </a:lnTo>
                <a:lnTo>
                  <a:pt x="207" y="14"/>
                </a:lnTo>
                <a:lnTo>
                  <a:pt x="208" y="17"/>
                </a:lnTo>
                <a:lnTo>
                  <a:pt x="208" y="16"/>
                </a:lnTo>
                <a:lnTo>
                  <a:pt x="209" y="16"/>
                </a:lnTo>
                <a:lnTo>
                  <a:pt x="209" y="15"/>
                </a:lnTo>
                <a:lnTo>
                  <a:pt x="209" y="15"/>
                </a:lnTo>
                <a:lnTo>
                  <a:pt x="210" y="14"/>
                </a:lnTo>
                <a:lnTo>
                  <a:pt x="210" y="14"/>
                </a:lnTo>
                <a:lnTo>
                  <a:pt x="210" y="13"/>
                </a:lnTo>
                <a:lnTo>
                  <a:pt x="212" y="13"/>
                </a:lnTo>
                <a:lnTo>
                  <a:pt x="212" y="12"/>
                </a:lnTo>
                <a:lnTo>
                  <a:pt x="212" y="12"/>
                </a:lnTo>
                <a:lnTo>
                  <a:pt x="213" y="12"/>
                </a:lnTo>
                <a:lnTo>
                  <a:pt x="213" y="13"/>
                </a:lnTo>
                <a:lnTo>
                  <a:pt x="214" y="13"/>
                </a:lnTo>
                <a:lnTo>
                  <a:pt x="214" y="14"/>
                </a:lnTo>
                <a:lnTo>
                  <a:pt x="214" y="14"/>
                </a:lnTo>
                <a:lnTo>
                  <a:pt x="215" y="15"/>
                </a:lnTo>
                <a:lnTo>
                  <a:pt x="215" y="16"/>
                </a:lnTo>
                <a:lnTo>
                  <a:pt x="215" y="16"/>
                </a:lnTo>
                <a:lnTo>
                  <a:pt x="216" y="16"/>
                </a:lnTo>
                <a:lnTo>
                  <a:pt x="216" y="18"/>
                </a:lnTo>
                <a:lnTo>
                  <a:pt x="216" y="17"/>
                </a:lnTo>
                <a:lnTo>
                  <a:pt x="217" y="14"/>
                </a:lnTo>
                <a:lnTo>
                  <a:pt x="217" y="14"/>
                </a:lnTo>
                <a:lnTo>
                  <a:pt x="218" y="14"/>
                </a:lnTo>
                <a:lnTo>
                  <a:pt x="218" y="14"/>
                </a:lnTo>
                <a:lnTo>
                  <a:pt x="218" y="15"/>
                </a:lnTo>
                <a:lnTo>
                  <a:pt x="219" y="14"/>
                </a:lnTo>
                <a:lnTo>
                  <a:pt x="219" y="15"/>
                </a:lnTo>
                <a:lnTo>
                  <a:pt x="219" y="14"/>
                </a:lnTo>
                <a:lnTo>
                  <a:pt x="221" y="15"/>
                </a:lnTo>
                <a:lnTo>
                  <a:pt x="221" y="15"/>
                </a:lnTo>
                <a:lnTo>
                  <a:pt x="221" y="15"/>
                </a:lnTo>
                <a:lnTo>
                  <a:pt x="222" y="15"/>
                </a:lnTo>
                <a:lnTo>
                  <a:pt x="222" y="14"/>
                </a:lnTo>
                <a:lnTo>
                  <a:pt x="223" y="14"/>
                </a:lnTo>
                <a:lnTo>
                  <a:pt x="223" y="13"/>
                </a:lnTo>
                <a:lnTo>
                  <a:pt x="223" y="14"/>
                </a:lnTo>
                <a:lnTo>
                  <a:pt x="224" y="14"/>
                </a:lnTo>
                <a:lnTo>
                  <a:pt x="224" y="13"/>
                </a:lnTo>
                <a:lnTo>
                  <a:pt x="224" y="13"/>
                </a:lnTo>
                <a:lnTo>
                  <a:pt x="225" y="13"/>
                </a:lnTo>
                <a:lnTo>
                  <a:pt x="225" y="11"/>
                </a:lnTo>
                <a:lnTo>
                  <a:pt x="226" y="13"/>
                </a:lnTo>
                <a:lnTo>
                  <a:pt x="226" y="14"/>
                </a:lnTo>
                <a:lnTo>
                  <a:pt x="226" y="15"/>
                </a:lnTo>
                <a:lnTo>
                  <a:pt x="227" y="14"/>
                </a:lnTo>
                <a:lnTo>
                  <a:pt x="227" y="13"/>
                </a:lnTo>
                <a:lnTo>
                  <a:pt x="227" y="15"/>
                </a:lnTo>
                <a:lnTo>
                  <a:pt x="228" y="15"/>
                </a:lnTo>
                <a:lnTo>
                  <a:pt x="228" y="14"/>
                </a:lnTo>
                <a:lnTo>
                  <a:pt x="228" y="13"/>
                </a:lnTo>
                <a:lnTo>
                  <a:pt x="230" y="11"/>
                </a:lnTo>
                <a:lnTo>
                  <a:pt x="230" y="8"/>
                </a:lnTo>
                <a:lnTo>
                  <a:pt x="231" y="7"/>
                </a:lnTo>
                <a:lnTo>
                  <a:pt x="231" y="7"/>
                </a:lnTo>
                <a:lnTo>
                  <a:pt x="231" y="6"/>
                </a:lnTo>
                <a:lnTo>
                  <a:pt x="232" y="6"/>
                </a:lnTo>
                <a:lnTo>
                  <a:pt x="232" y="7"/>
                </a:lnTo>
                <a:lnTo>
                  <a:pt x="232" y="7"/>
                </a:lnTo>
                <a:lnTo>
                  <a:pt x="233" y="8"/>
                </a:lnTo>
                <a:lnTo>
                  <a:pt x="233" y="11"/>
                </a:lnTo>
                <a:lnTo>
                  <a:pt x="233" y="12"/>
                </a:lnTo>
                <a:lnTo>
                  <a:pt x="234" y="12"/>
                </a:lnTo>
                <a:lnTo>
                  <a:pt x="234" y="13"/>
                </a:lnTo>
                <a:lnTo>
                  <a:pt x="235" y="15"/>
                </a:lnTo>
                <a:lnTo>
                  <a:pt x="235" y="15"/>
                </a:lnTo>
                <a:lnTo>
                  <a:pt x="235" y="14"/>
                </a:lnTo>
                <a:lnTo>
                  <a:pt x="236" y="15"/>
                </a:lnTo>
                <a:lnTo>
                  <a:pt x="236" y="17"/>
                </a:lnTo>
                <a:lnTo>
                  <a:pt x="236" y="17"/>
                </a:lnTo>
                <a:lnTo>
                  <a:pt x="237" y="16"/>
                </a:lnTo>
                <a:lnTo>
                  <a:pt x="237" y="17"/>
                </a:lnTo>
                <a:lnTo>
                  <a:pt x="237" y="16"/>
                </a:lnTo>
                <a:lnTo>
                  <a:pt x="239" y="16"/>
                </a:lnTo>
                <a:lnTo>
                  <a:pt x="239" y="16"/>
                </a:lnTo>
                <a:lnTo>
                  <a:pt x="240" y="16"/>
                </a:lnTo>
                <a:lnTo>
                  <a:pt x="240" y="15"/>
                </a:lnTo>
                <a:lnTo>
                  <a:pt x="240" y="15"/>
                </a:lnTo>
                <a:lnTo>
                  <a:pt x="241" y="16"/>
                </a:lnTo>
                <a:lnTo>
                  <a:pt x="241" y="15"/>
                </a:lnTo>
                <a:lnTo>
                  <a:pt x="241" y="16"/>
                </a:lnTo>
                <a:lnTo>
                  <a:pt x="242" y="16"/>
                </a:lnTo>
                <a:lnTo>
                  <a:pt x="242" y="16"/>
                </a:lnTo>
                <a:lnTo>
                  <a:pt x="242" y="16"/>
                </a:lnTo>
                <a:lnTo>
                  <a:pt x="243" y="17"/>
                </a:lnTo>
                <a:lnTo>
                  <a:pt x="243" y="18"/>
                </a:lnTo>
                <a:lnTo>
                  <a:pt x="244" y="18"/>
                </a:lnTo>
                <a:lnTo>
                  <a:pt x="244" y="16"/>
                </a:lnTo>
                <a:lnTo>
                  <a:pt x="244" y="16"/>
                </a:lnTo>
                <a:lnTo>
                  <a:pt x="245" y="16"/>
                </a:lnTo>
                <a:lnTo>
                  <a:pt x="245" y="14"/>
                </a:lnTo>
                <a:lnTo>
                  <a:pt x="245" y="16"/>
                </a:lnTo>
                <a:lnTo>
                  <a:pt x="246" y="16"/>
                </a:lnTo>
                <a:lnTo>
                  <a:pt x="246" y="15"/>
                </a:lnTo>
                <a:lnTo>
                  <a:pt x="246" y="16"/>
                </a:lnTo>
                <a:lnTo>
                  <a:pt x="248" y="15"/>
                </a:lnTo>
                <a:lnTo>
                  <a:pt x="248" y="15"/>
                </a:lnTo>
                <a:lnTo>
                  <a:pt x="249" y="17"/>
                </a:lnTo>
                <a:lnTo>
                  <a:pt x="249" y="18"/>
                </a:lnTo>
                <a:lnTo>
                  <a:pt x="249" y="16"/>
                </a:lnTo>
                <a:lnTo>
                  <a:pt x="250" y="16"/>
                </a:lnTo>
                <a:lnTo>
                  <a:pt x="250" y="16"/>
                </a:lnTo>
                <a:lnTo>
                  <a:pt x="250" y="14"/>
                </a:lnTo>
                <a:lnTo>
                  <a:pt x="251" y="13"/>
                </a:lnTo>
                <a:lnTo>
                  <a:pt x="251" y="13"/>
                </a:lnTo>
                <a:lnTo>
                  <a:pt x="251" y="13"/>
                </a:lnTo>
                <a:lnTo>
                  <a:pt x="252" y="14"/>
                </a:lnTo>
                <a:lnTo>
                  <a:pt x="252" y="13"/>
                </a:lnTo>
                <a:lnTo>
                  <a:pt x="253" y="14"/>
                </a:lnTo>
                <a:lnTo>
                  <a:pt x="253" y="13"/>
                </a:lnTo>
                <a:lnTo>
                  <a:pt x="253" y="14"/>
                </a:lnTo>
                <a:lnTo>
                  <a:pt x="254" y="14"/>
                </a:lnTo>
                <a:lnTo>
                  <a:pt x="254" y="15"/>
                </a:lnTo>
                <a:lnTo>
                  <a:pt x="254" y="16"/>
                </a:lnTo>
                <a:lnTo>
                  <a:pt x="255" y="15"/>
                </a:lnTo>
                <a:lnTo>
                  <a:pt x="255" y="14"/>
                </a:lnTo>
                <a:lnTo>
                  <a:pt x="255" y="13"/>
                </a:lnTo>
                <a:lnTo>
                  <a:pt x="257" y="14"/>
                </a:lnTo>
                <a:lnTo>
                  <a:pt x="257" y="15"/>
                </a:lnTo>
                <a:lnTo>
                  <a:pt x="258" y="14"/>
                </a:lnTo>
                <a:lnTo>
                  <a:pt x="258" y="14"/>
                </a:lnTo>
                <a:lnTo>
                  <a:pt x="258" y="13"/>
                </a:lnTo>
                <a:lnTo>
                  <a:pt x="259" y="14"/>
                </a:lnTo>
                <a:lnTo>
                  <a:pt x="259" y="13"/>
                </a:lnTo>
                <a:lnTo>
                  <a:pt x="259" y="13"/>
                </a:lnTo>
                <a:lnTo>
                  <a:pt x="260" y="13"/>
                </a:lnTo>
                <a:lnTo>
                  <a:pt x="260" y="12"/>
                </a:lnTo>
                <a:lnTo>
                  <a:pt x="260" y="11"/>
                </a:lnTo>
                <a:lnTo>
                  <a:pt x="261" y="11"/>
                </a:lnTo>
                <a:lnTo>
                  <a:pt x="261" y="11"/>
                </a:lnTo>
                <a:lnTo>
                  <a:pt x="262" y="9"/>
                </a:lnTo>
                <a:lnTo>
                  <a:pt x="262" y="11"/>
                </a:lnTo>
                <a:lnTo>
                  <a:pt x="262" y="8"/>
                </a:lnTo>
                <a:lnTo>
                  <a:pt x="263" y="9"/>
                </a:lnTo>
                <a:lnTo>
                  <a:pt x="263" y="8"/>
                </a:lnTo>
                <a:lnTo>
                  <a:pt x="263" y="8"/>
                </a:lnTo>
                <a:lnTo>
                  <a:pt x="264" y="12"/>
                </a:lnTo>
                <a:lnTo>
                  <a:pt x="264" y="13"/>
                </a:lnTo>
                <a:lnTo>
                  <a:pt x="264" y="13"/>
                </a:lnTo>
                <a:lnTo>
                  <a:pt x="266" y="13"/>
                </a:lnTo>
                <a:lnTo>
                  <a:pt x="266" y="11"/>
                </a:lnTo>
                <a:lnTo>
                  <a:pt x="267" y="12"/>
                </a:lnTo>
                <a:lnTo>
                  <a:pt x="267" y="12"/>
                </a:lnTo>
                <a:lnTo>
                  <a:pt x="267" y="11"/>
                </a:lnTo>
                <a:lnTo>
                  <a:pt x="268" y="12"/>
                </a:lnTo>
                <a:lnTo>
                  <a:pt x="268" y="12"/>
                </a:lnTo>
                <a:lnTo>
                  <a:pt x="268" y="12"/>
                </a:lnTo>
                <a:lnTo>
                  <a:pt x="269" y="13"/>
                </a:lnTo>
                <a:lnTo>
                  <a:pt x="269" y="12"/>
                </a:lnTo>
                <a:lnTo>
                  <a:pt x="270" y="11"/>
                </a:lnTo>
                <a:lnTo>
                  <a:pt x="270" y="11"/>
                </a:lnTo>
                <a:lnTo>
                  <a:pt x="270" y="12"/>
                </a:lnTo>
                <a:lnTo>
                  <a:pt x="271" y="14"/>
                </a:lnTo>
                <a:lnTo>
                  <a:pt x="271" y="14"/>
                </a:lnTo>
                <a:lnTo>
                  <a:pt x="271" y="16"/>
                </a:lnTo>
                <a:lnTo>
                  <a:pt x="272" y="16"/>
                </a:lnTo>
                <a:lnTo>
                  <a:pt x="272" y="17"/>
                </a:lnTo>
                <a:lnTo>
                  <a:pt x="272" y="15"/>
                </a:lnTo>
                <a:lnTo>
                  <a:pt x="273" y="15"/>
                </a:lnTo>
                <a:lnTo>
                  <a:pt x="273" y="14"/>
                </a:lnTo>
                <a:lnTo>
                  <a:pt x="275" y="15"/>
                </a:lnTo>
                <a:lnTo>
                  <a:pt x="275" y="15"/>
                </a:lnTo>
                <a:lnTo>
                  <a:pt x="275" y="14"/>
                </a:lnTo>
                <a:lnTo>
                  <a:pt x="276" y="13"/>
                </a:lnTo>
                <a:lnTo>
                  <a:pt x="276" y="12"/>
                </a:lnTo>
                <a:lnTo>
                  <a:pt x="276" y="12"/>
                </a:lnTo>
                <a:lnTo>
                  <a:pt x="277" y="12"/>
                </a:lnTo>
                <a:lnTo>
                  <a:pt x="277" y="8"/>
                </a:lnTo>
                <a:lnTo>
                  <a:pt x="277" y="7"/>
                </a:lnTo>
                <a:lnTo>
                  <a:pt x="278" y="5"/>
                </a:lnTo>
                <a:lnTo>
                  <a:pt x="278" y="4"/>
                </a:lnTo>
                <a:lnTo>
                  <a:pt x="279" y="5"/>
                </a:lnTo>
                <a:lnTo>
                  <a:pt x="279" y="4"/>
                </a:lnTo>
                <a:lnTo>
                  <a:pt x="279" y="3"/>
                </a:lnTo>
                <a:lnTo>
                  <a:pt x="280" y="4"/>
                </a:lnTo>
                <a:lnTo>
                  <a:pt x="280" y="5"/>
                </a:lnTo>
                <a:lnTo>
                  <a:pt x="280" y="6"/>
                </a:lnTo>
                <a:lnTo>
                  <a:pt x="281" y="6"/>
                </a:lnTo>
                <a:lnTo>
                  <a:pt x="281" y="8"/>
                </a:lnTo>
                <a:lnTo>
                  <a:pt x="281" y="12"/>
                </a:lnTo>
                <a:lnTo>
                  <a:pt x="282" y="12"/>
                </a:lnTo>
                <a:lnTo>
                  <a:pt x="282" y="12"/>
                </a:lnTo>
                <a:lnTo>
                  <a:pt x="284" y="12"/>
                </a:lnTo>
                <a:lnTo>
                  <a:pt x="284" y="12"/>
                </a:lnTo>
                <a:lnTo>
                  <a:pt x="284" y="12"/>
                </a:lnTo>
                <a:lnTo>
                  <a:pt x="285" y="8"/>
                </a:lnTo>
                <a:lnTo>
                  <a:pt x="285" y="8"/>
                </a:lnTo>
                <a:lnTo>
                  <a:pt x="285" y="9"/>
                </a:lnTo>
                <a:lnTo>
                  <a:pt x="286" y="8"/>
                </a:lnTo>
                <a:lnTo>
                  <a:pt x="286" y="8"/>
                </a:lnTo>
                <a:lnTo>
                  <a:pt x="286" y="7"/>
                </a:lnTo>
                <a:lnTo>
                  <a:pt x="287" y="5"/>
                </a:lnTo>
                <a:lnTo>
                  <a:pt x="287" y="4"/>
                </a:lnTo>
                <a:lnTo>
                  <a:pt x="288" y="5"/>
                </a:lnTo>
                <a:lnTo>
                  <a:pt x="288" y="4"/>
                </a:lnTo>
                <a:lnTo>
                  <a:pt x="288" y="5"/>
                </a:lnTo>
                <a:lnTo>
                  <a:pt x="289" y="4"/>
                </a:lnTo>
                <a:lnTo>
                  <a:pt x="289" y="5"/>
                </a:lnTo>
                <a:lnTo>
                  <a:pt x="289" y="6"/>
                </a:lnTo>
                <a:lnTo>
                  <a:pt x="290" y="6"/>
                </a:lnTo>
                <a:lnTo>
                  <a:pt x="290" y="7"/>
                </a:lnTo>
                <a:lnTo>
                  <a:pt x="290" y="7"/>
                </a:lnTo>
                <a:lnTo>
                  <a:pt x="291" y="7"/>
                </a:lnTo>
                <a:lnTo>
                  <a:pt x="291" y="6"/>
                </a:lnTo>
                <a:lnTo>
                  <a:pt x="293" y="6"/>
                </a:lnTo>
                <a:lnTo>
                  <a:pt x="293" y="6"/>
                </a:lnTo>
                <a:lnTo>
                  <a:pt x="293" y="7"/>
                </a:lnTo>
                <a:lnTo>
                  <a:pt x="294" y="8"/>
                </a:lnTo>
                <a:lnTo>
                  <a:pt x="294" y="8"/>
                </a:lnTo>
                <a:lnTo>
                  <a:pt x="294" y="7"/>
                </a:lnTo>
                <a:lnTo>
                  <a:pt x="295" y="7"/>
                </a:lnTo>
                <a:lnTo>
                  <a:pt x="295" y="8"/>
                </a:lnTo>
                <a:lnTo>
                  <a:pt x="295" y="7"/>
                </a:lnTo>
                <a:lnTo>
                  <a:pt x="296" y="11"/>
                </a:lnTo>
                <a:lnTo>
                  <a:pt x="296" y="11"/>
                </a:lnTo>
                <a:lnTo>
                  <a:pt x="297" y="13"/>
                </a:lnTo>
                <a:lnTo>
                  <a:pt x="297" y="13"/>
                </a:lnTo>
                <a:lnTo>
                  <a:pt x="297" y="11"/>
                </a:lnTo>
                <a:lnTo>
                  <a:pt x="298" y="8"/>
                </a:lnTo>
                <a:lnTo>
                  <a:pt x="298" y="9"/>
                </a:lnTo>
                <a:lnTo>
                  <a:pt x="298" y="8"/>
                </a:lnTo>
                <a:lnTo>
                  <a:pt x="299" y="11"/>
                </a:lnTo>
                <a:lnTo>
                  <a:pt x="299" y="9"/>
                </a:lnTo>
                <a:lnTo>
                  <a:pt x="299" y="8"/>
                </a:lnTo>
                <a:lnTo>
                  <a:pt x="300" y="8"/>
                </a:lnTo>
                <a:lnTo>
                  <a:pt x="300" y="8"/>
                </a:lnTo>
                <a:lnTo>
                  <a:pt x="302" y="9"/>
                </a:lnTo>
                <a:lnTo>
                  <a:pt x="302" y="8"/>
                </a:lnTo>
                <a:lnTo>
                  <a:pt x="302" y="8"/>
                </a:lnTo>
                <a:lnTo>
                  <a:pt x="303" y="7"/>
                </a:lnTo>
                <a:lnTo>
                  <a:pt x="303" y="7"/>
                </a:lnTo>
                <a:lnTo>
                  <a:pt x="303" y="9"/>
                </a:lnTo>
                <a:lnTo>
                  <a:pt x="304" y="11"/>
                </a:lnTo>
                <a:lnTo>
                  <a:pt x="304" y="11"/>
                </a:lnTo>
                <a:lnTo>
                  <a:pt x="304" y="12"/>
                </a:lnTo>
                <a:lnTo>
                  <a:pt x="305" y="13"/>
                </a:lnTo>
                <a:lnTo>
                  <a:pt x="305" y="12"/>
                </a:lnTo>
                <a:lnTo>
                  <a:pt x="306" y="11"/>
                </a:lnTo>
                <a:lnTo>
                  <a:pt x="306" y="9"/>
                </a:lnTo>
                <a:lnTo>
                  <a:pt x="306" y="9"/>
                </a:lnTo>
                <a:lnTo>
                  <a:pt x="307" y="9"/>
                </a:lnTo>
                <a:lnTo>
                  <a:pt x="307" y="9"/>
                </a:lnTo>
                <a:lnTo>
                  <a:pt x="307" y="7"/>
                </a:lnTo>
                <a:lnTo>
                  <a:pt x="308" y="7"/>
                </a:lnTo>
                <a:lnTo>
                  <a:pt x="308" y="7"/>
                </a:lnTo>
                <a:lnTo>
                  <a:pt x="308" y="7"/>
                </a:lnTo>
                <a:lnTo>
                  <a:pt x="309" y="5"/>
                </a:lnTo>
                <a:lnTo>
                  <a:pt x="309" y="4"/>
                </a:lnTo>
                <a:lnTo>
                  <a:pt x="311" y="3"/>
                </a:lnTo>
                <a:lnTo>
                  <a:pt x="311" y="2"/>
                </a:lnTo>
                <a:lnTo>
                  <a:pt x="311" y="0"/>
                </a:lnTo>
                <a:lnTo>
                  <a:pt x="312" y="3"/>
                </a:lnTo>
                <a:lnTo>
                  <a:pt x="312" y="0"/>
                </a:lnTo>
                <a:lnTo>
                  <a:pt x="312" y="3"/>
                </a:lnTo>
                <a:lnTo>
                  <a:pt x="313" y="3"/>
                </a:lnTo>
                <a:lnTo>
                  <a:pt x="313" y="2"/>
                </a:lnTo>
                <a:lnTo>
                  <a:pt x="314" y="2"/>
                </a:lnTo>
                <a:lnTo>
                  <a:pt x="314" y="3"/>
                </a:lnTo>
                <a:lnTo>
                  <a:pt x="314" y="4"/>
                </a:lnTo>
                <a:lnTo>
                  <a:pt x="315" y="5"/>
                </a:lnTo>
                <a:lnTo>
                  <a:pt x="315" y="5"/>
                </a:lnTo>
                <a:lnTo>
                  <a:pt x="315" y="5"/>
                </a:lnTo>
                <a:lnTo>
                  <a:pt x="316" y="6"/>
                </a:lnTo>
                <a:lnTo>
                  <a:pt x="316" y="6"/>
                </a:lnTo>
                <a:lnTo>
                  <a:pt x="316" y="7"/>
                </a:lnTo>
                <a:lnTo>
                  <a:pt x="317" y="6"/>
                </a:lnTo>
                <a:lnTo>
                  <a:pt x="317" y="6"/>
                </a:lnTo>
                <a:lnTo>
                  <a:pt x="318" y="6"/>
                </a:lnTo>
                <a:lnTo>
                  <a:pt x="318" y="9"/>
                </a:lnTo>
                <a:lnTo>
                  <a:pt x="318" y="9"/>
                </a:lnTo>
                <a:lnTo>
                  <a:pt x="320" y="9"/>
                </a:lnTo>
                <a:lnTo>
                  <a:pt x="320" y="8"/>
                </a:lnTo>
                <a:lnTo>
                  <a:pt x="320" y="8"/>
                </a:lnTo>
                <a:lnTo>
                  <a:pt x="321" y="9"/>
                </a:lnTo>
                <a:lnTo>
                  <a:pt x="321" y="9"/>
                </a:lnTo>
                <a:lnTo>
                  <a:pt x="321" y="8"/>
                </a:lnTo>
                <a:lnTo>
                  <a:pt x="322" y="12"/>
                </a:lnTo>
                <a:lnTo>
                  <a:pt x="322" y="12"/>
                </a:lnTo>
                <a:lnTo>
                  <a:pt x="323" y="12"/>
                </a:lnTo>
                <a:lnTo>
                  <a:pt x="323" y="8"/>
                </a:lnTo>
                <a:lnTo>
                  <a:pt x="323" y="5"/>
                </a:lnTo>
                <a:lnTo>
                  <a:pt x="324" y="6"/>
                </a:lnTo>
                <a:lnTo>
                  <a:pt x="324" y="5"/>
                </a:lnTo>
                <a:lnTo>
                  <a:pt x="324" y="7"/>
                </a:lnTo>
                <a:lnTo>
                  <a:pt x="325" y="8"/>
                </a:lnTo>
                <a:lnTo>
                  <a:pt x="325" y="11"/>
                </a:lnTo>
                <a:lnTo>
                  <a:pt x="325" y="12"/>
                </a:lnTo>
                <a:lnTo>
                  <a:pt x="326" y="13"/>
                </a:lnTo>
                <a:lnTo>
                  <a:pt x="326" y="12"/>
                </a:lnTo>
                <a:lnTo>
                  <a:pt x="327" y="11"/>
                </a:lnTo>
                <a:lnTo>
                  <a:pt x="327" y="13"/>
                </a:lnTo>
                <a:lnTo>
                  <a:pt x="327" y="13"/>
                </a:lnTo>
                <a:lnTo>
                  <a:pt x="329" y="15"/>
                </a:lnTo>
                <a:lnTo>
                  <a:pt x="329" y="16"/>
                </a:lnTo>
                <a:lnTo>
                  <a:pt x="329" y="18"/>
                </a:lnTo>
                <a:lnTo>
                  <a:pt x="330" y="15"/>
                </a:lnTo>
                <a:lnTo>
                  <a:pt x="330" y="15"/>
                </a:lnTo>
                <a:lnTo>
                  <a:pt x="330" y="15"/>
                </a:lnTo>
                <a:lnTo>
                  <a:pt x="331" y="15"/>
                </a:lnTo>
                <a:lnTo>
                  <a:pt x="331" y="15"/>
                </a:lnTo>
                <a:lnTo>
                  <a:pt x="332" y="14"/>
                </a:lnTo>
                <a:lnTo>
                  <a:pt x="332" y="13"/>
                </a:lnTo>
                <a:lnTo>
                  <a:pt x="332" y="12"/>
                </a:lnTo>
                <a:lnTo>
                  <a:pt x="333" y="11"/>
                </a:lnTo>
                <a:lnTo>
                  <a:pt x="333" y="9"/>
                </a:lnTo>
                <a:lnTo>
                  <a:pt x="333" y="9"/>
                </a:lnTo>
                <a:lnTo>
                  <a:pt x="334" y="11"/>
                </a:lnTo>
                <a:lnTo>
                  <a:pt x="334" y="12"/>
                </a:lnTo>
                <a:lnTo>
                  <a:pt x="334" y="11"/>
                </a:lnTo>
                <a:lnTo>
                  <a:pt x="335" y="12"/>
                </a:lnTo>
                <a:lnTo>
                  <a:pt x="335" y="12"/>
                </a:lnTo>
                <a:lnTo>
                  <a:pt x="336" y="14"/>
                </a:lnTo>
                <a:lnTo>
                  <a:pt x="336" y="14"/>
                </a:lnTo>
                <a:lnTo>
                  <a:pt x="336" y="14"/>
                </a:lnTo>
                <a:lnTo>
                  <a:pt x="338" y="14"/>
                </a:lnTo>
                <a:lnTo>
                  <a:pt x="338" y="14"/>
                </a:lnTo>
                <a:lnTo>
                  <a:pt x="338" y="14"/>
                </a:lnTo>
                <a:lnTo>
                  <a:pt x="339" y="13"/>
                </a:lnTo>
                <a:lnTo>
                  <a:pt x="339" y="12"/>
                </a:lnTo>
                <a:lnTo>
                  <a:pt x="339" y="11"/>
                </a:lnTo>
                <a:lnTo>
                  <a:pt x="340" y="8"/>
                </a:lnTo>
                <a:lnTo>
                  <a:pt x="340" y="8"/>
                </a:lnTo>
                <a:lnTo>
                  <a:pt x="341" y="12"/>
                </a:lnTo>
                <a:lnTo>
                  <a:pt x="341" y="11"/>
                </a:lnTo>
                <a:lnTo>
                  <a:pt x="341" y="12"/>
                </a:lnTo>
                <a:lnTo>
                  <a:pt x="342" y="11"/>
                </a:lnTo>
                <a:lnTo>
                  <a:pt x="342" y="8"/>
                </a:lnTo>
                <a:lnTo>
                  <a:pt x="342" y="9"/>
                </a:lnTo>
                <a:lnTo>
                  <a:pt x="343" y="8"/>
                </a:lnTo>
                <a:lnTo>
                  <a:pt x="343" y="8"/>
                </a:lnTo>
                <a:lnTo>
                  <a:pt x="343" y="6"/>
                </a:lnTo>
                <a:lnTo>
                  <a:pt x="344" y="6"/>
                </a:lnTo>
                <a:lnTo>
                  <a:pt x="344" y="6"/>
                </a:lnTo>
                <a:lnTo>
                  <a:pt x="345" y="7"/>
                </a:lnTo>
                <a:lnTo>
                  <a:pt x="345" y="7"/>
                </a:lnTo>
                <a:lnTo>
                  <a:pt x="345" y="8"/>
                </a:lnTo>
                <a:lnTo>
                  <a:pt x="347" y="11"/>
                </a:lnTo>
                <a:lnTo>
                  <a:pt x="347" y="11"/>
                </a:lnTo>
                <a:lnTo>
                  <a:pt x="347" y="11"/>
                </a:lnTo>
                <a:lnTo>
                  <a:pt x="348" y="11"/>
                </a:lnTo>
                <a:lnTo>
                  <a:pt x="348" y="9"/>
                </a:lnTo>
                <a:lnTo>
                  <a:pt x="348" y="9"/>
                </a:lnTo>
                <a:lnTo>
                  <a:pt x="349" y="9"/>
                </a:lnTo>
                <a:lnTo>
                  <a:pt x="349" y="11"/>
                </a:lnTo>
                <a:lnTo>
                  <a:pt x="350" y="12"/>
                </a:lnTo>
                <a:lnTo>
                  <a:pt x="350" y="14"/>
                </a:lnTo>
                <a:lnTo>
                  <a:pt x="350" y="14"/>
                </a:lnTo>
                <a:lnTo>
                  <a:pt x="351" y="15"/>
                </a:lnTo>
                <a:lnTo>
                  <a:pt x="351" y="16"/>
                </a:lnTo>
                <a:lnTo>
                  <a:pt x="351" y="16"/>
                </a:lnTo>
                <a:lnTo>
                  <a:pt x="352" y="15"/>
                </a:lnTo>
                <a:lnTo>
                  <a:pt x="352" y="18"/>
                </a:lnTo>
                <a:lnTo>
                  <a:pt x="352" y="18"/>
                </a:lnTo>
                <a:lnTo>
                  <a:pt x="353" y="20"/>
                </a:lnTo>
                <a:lnTo>
                  <a:pt x="353" y="20"/>
                </a:lnTo>
                <a:lnTo>
                  <a:pt x="354" y="21"/>
                </a:lnTo>
                <a:lnTo>
                  <a:pt x="354" y="21"/>
                </a:lnTo>
                <a:lnTo>
                  <a:pt x="354" y="21"/>
                </a:lnTo>
                <a:lnTo>
                  <a:pt x="356" y="21"/>
                </a:lnTo>
                <a:lnTo>
                  <a:pt x="356" y="20"/>
                </a:lnTo>
                <a:lnTo>
                  <a:pt x="356" y="17"/>
                </a:lnTo>
                <a:lnTo>
                  <a:pt x="357" y="18"/>
                </a:lnTo>
                <a:lnTo>
                  <a:pt x="357" y="16"/>
                </a:lnTo>
                <a:lnTo>
                  <a:pt x="358" y="16"/>
                </a:lnTo>
                <a:lnTo>
                  <a:pt x="358" y="15"/>
                </a:lnTo>
                <a:lnTo>
                  <a:pt x="358" y="14"/>
                </a:lnTo>
                <a:lnTo>
                  <a:pt x="359" y="14"/>
                </a:lnTo>
                <a:lnTo>
                  <a:pt x="359" y="14"/>
                </a:lnTo>
                <a:lnTo>
                  <a:pt x="359" y="13"/>
                </a:lnTo>
                <a:lnTo>
                  <a:pt x="360" y="13"/>
                </a:lnTo>
                <a:lnTo>
                  <a:pt x="360" y="13"/>
                </a:lnTo>
                <a:lnTo>
                  <a:pt x="360" y="12"/>
                </a:lnTo>
                <a:lnTo>
                  <a:pt x="361" y="13"/>
                </a:lnTo>
                <a:lnTo>
                  <a:pt x="361" y="13"/>
                </a:lnTo>
                <a:lnTo>
                  <a:pt x="362" y="13"/>
                </a:lnTo>
                <a:lnTo>
                  <a:pt x="362" y="14"/>
                </a:lnTo>
                <a:lnTo>
                  <a:pt x="362" y="15"/>
                </a:lnTo>
                <a:lnTo>
                  <a:pt x="363" y="17"/>
                </a:lnTo>
                <a:lnTo>
                  <a:pt x="363" y="21"/>
                </a:lnTo>
                <a:lnTo>
                  <a:pt x="363" y="21"/>
                </a:lnTo>
                <a:lnTo>
                  <a:pt x="365" y="22"/>
                </a:lnTo>
                <a:lnTo>
                  <a:pt x="365" y="23"/>
                </a:lnTo>
                <a:lnTo>
                  <a:pt x="365" y="26"/>
                </a:lnTo>
                <a:lnTo>
                  <a:pt x="366" y="25"/>
                </a:lnTo>
                <a:lnTo>
                  <a:pt x="366" y="24"/>
                </a:lnTo>
                <a:lnTo>
                  <a:pt x="367" y="24"/>
                </a:lnTo>
                <a:lnTo>
                  <a:pt x="367" y="23"/>
                </a:lnTo>
                <a:lnTo>
                  <a:pt x="367" y="21"/>
                </a:lnTo>
                <a:lnTo>
                  <a:pt x="368" y="20"/>
                </a:lnTo>
                <a:lnTo>
                  <a:pt x="368" y="20"/>
                </a:lnTo>
                <a:lnTo>
                  <a:pt x="368" y="21"/>
                </a:lnTo>
                <a:lnTo>
                  <a:pt x="369" y="20"/>
                </a:lnTo>
                <a:lnTo>
                  <a:pt x="369" y="20"/>
                </a:lnTo>
                <a:lnTo>
                  <a:pt x="369" y="18"/>
                </a:lnTo>
                <a:lnTo>
                  <a:pt x="370" y="18"/>
                </a:lnTo>
                <a:lnTo>
                  <a:pt x="370" y="20"/>
                </a:lnTo>
                <a:lnTo>
                  <a:pt x="371" y="17"/>
                </a:lnTo>
                <a:lnTo>
                  <a:pt x="371" y="18"/>
                </a:lnTo>
                <a:lnTo>
                  <a:pt x="371" y="20"/>
                </a:lnTo>
                <a:lnTo>
                  <a:pt x="372" y="17"/>
                </a:lnTo>
                <a:lnTo>
                  <a:pt x="372" y="18"/>
                </a:lnTo>
                <a:lnTo>
                  <a:pt x="372" y="18"/>
                </a:lnTo>
                <a:lnTo>
                  <a:pt x="374" y="21"/>
                </a:lnTo>
                <a:lnTo>
                  <a:pt x="374" y="22"/>
                </a:lnTo>
                <a:lnTo>
                  <a:pt x="374" y="23"/>
                </a:lnTo>
                <a:lnTo>
                  <a:pt x="375" y="22"/>
                </a:lnTo>
                <a:lnTo>
                  <a:pt x="375" y="23"/>
                </a:lnTo>
                <a:lnTo>
                  <a:pt x="376" y="21"/>
                </a:lnTo>
                <a:lnTo>
                  <a:pt x="376" y="23"/>
                </a:lnTo>
                <a:lnTo>
                  <a:pt x="376" y="23"/>
                </a:lnTo>
                <a:lnTo>
                  <a:pt x="377" y="24"/>
                </a:lnTo>
                <a:lnTo>
                  <a:pt x="377" y="23"/>
                </a:lnTo>
                <a:lnTo>
                  <a:pt x="377" y="23"/>
                </a:lnTo>
                <a:lnTo>
                  <a:pt x="378" y="21"/>
                </a:lnTo>
                <a:lnTo>
                  <a:pt x="378" y="25"/>
                </a:lnTo>
                <a:lnTo>
                  <a:pt x="378" y="27"/>
                </a:lnTo>
                <a:lnTo>
                  <a:pt x="379" y="26"/>
                </a:lnTo>
                <a:lnTo>
                  <a:pt x="379" y="27"/>
                </a:lnTo>
                <a:lnTo>
                  <a:pt x="380" y="25"/>
                </a:lnTo>
                <a:lnTo>
                  <a:pt x="380" y="27"/>
                </a:lnTo>
                <a:lnTo>
                  <a:pt x="380" y="27"/>
                </a:lnTo>
                <a:lnTo>
                  <a:pt x="381" y="26"/>
                </a:lnTo>
                <a:lnTo>
                  <a:pt x="381" y="24"/>
                </a:lnTo>
                <a:lnTo>
                  <a:pt x="381" y="24"/>
                </a:lnTo>
                <a:lnTo>
                  <a:pt x="383" y="24"/>
                </a:lnTo>
                <a:lnTo>
                  <a:pt x="383" y="24"/>
                </a:lnTo>
                <a:lnTo>
                  <a:pt x="383" y="26"/>
                </a:lnTo>
                <a:lnTo>
                  <a:pt x="384" y="27"/>
                </a:lnTo>
                <a:lnTo>
                  <a:pt x="384" y="29"/>
                </a:lnTo>
                <a:lnTo>
                  <a:pt x="385" y="29"/>
                </a:lnTo>
                <a:lnTo>
                  <a:pt x="385" y="31"/>
                </a:lnTo>
                <a:lnTo>
                  <a:pt x="385" y="33"/>
                </a:lnTo>
                <a:lnTo>
                  <a:pt x="386" y="34"/>
                </a:lnTo>
                <a:lnTo>
                  <a:pt x="386" y="33"/>
                </a:lnTo>
                <a:lnTo>
                  <a:pt x="386" y="34"/>
                </a:lnTo>
                <a:lnTo>
                  <a:pt x="387" y="33"/>
                </a:lnTo>
                <a:lnTo>
                  <a:pt x="387" y="34"/>
                </a:lnTo>
                <a:lnTo>
                  <a:pt x="387" y="33"/>
                </a:lnTo>
                <a:lnTo>
                  <a:pt x="388" y="32"/>
                </a:lnTo>
                <a:lnTo>
                  <a:pt x="388" y="33"/>
                </a:lnTo>
                <a:lnTo>
                  <a:pt x="389" y="33"/>
                </a:lnTo>
                <a:lnTo>
                  <a:pt x="389" y="32"/>
                </a:lnTo>
                <a:lnTo>
                  <a:pt x="389" y="34"/>
                </a:lnTo>
                <a:lnTo>
                  <a:pt x="390" y="36"/>
                </a:lnTo>
                <a:lnTo>
                  <a:pt x="390" y="36"/>
                </a:lnTo>
                <a:lnTo>
                  <a:pt x="390" y="35"/>
                </a:lnTo>
                <a:lnTo>
                  <a:pt x="392" y="34"/>
                </a:lnTo>
                <a:lnTo>
                  <a:pt x="392" y="34"/>
                </a:lnTo>
                <a:lnTo>
                  <a:pt x="392" y="33"/>
                </a:lnTo>
                <a:lnTo>
                  <a:pt x="393" y="32"/>
                </a:lnTo>
                <a:lnTo>
                  <a:pt x="393" y="32"/>
                </a:lnTo>
                <a:lnTo>
                  <a:pt x="394" y="31"/>
                </a:lnTo>
                <a:lnTo>
                  <a:pt x="394" y="30"/>
                </a:lnTo>
                <a:lnTo>
                  <a:pt x="394" y="29"/>
                </a:lnTo>
                <a:lnTo>
                  <a:pt x="395" y="29"/>
                </a:lnTo>
                <a:lnTo>
                  <a:pt x="395" y="29"/>
                </a:lnTo>
                <a:lnTo>
                  <a:pt x="395" y="29"/>
                </a:lnTo>
                <a:lnTo>
                  <a:pt x="396" y="30"/>
                </a:lnTo>
                <a:lnTo>
                  <a:pt x="396" y="31"/>
                </a:lnTo>
                <a:lnTo>
                  <a:pt x="396" y="31"/>
                </a:lnTo>
                <a:lnTo>
                  <a:pt x="397" y="32"/>
                </a:lnTo>
                <a:lnTo>
                  <a:pt x="397" y="29"/>
                </a:lnTo>
                <a:lnTo>
                  <a:pt x="398" y="31"/>
                </a:lnTo>
                <a:lnTo>
                  <a:pt x="398" y="32"/>
                </a:lnTo>
                <a:lnTo>
                  <a:pt x="398" y="31"/>
                </a:lnTo>
                <a:lnTo>
                  <a:pt x="399" y="34"/>
                </a:lnTo>
                <a:lnTo>
                  <a:pt x="399" y="34"/>
                </a:lnTo>
                <a:lnTo>
                  <a:pt x="399" y="34"/>
                </a:lnTo>
                <a:lnTo>
                  <a:pt x="401" y="36"/>
                </a:lnTo>
                <a:lnTo>
                  <a:pt x="401" y="40"/>
                </a:lnTo>
                <a:lnTo>
                  <a:pt x="402" y="40"/>
                </a:lnTo>
                <a:lnTo>
                  <a:pt x="402" y="42"/>
                </a:lnTo>
                <a:lnTo>
                  <a:pt x="402" y="40"/>
                </a:lnTo>
                <a:lnTo>
                  <a:pt x="403" y="39"/>
                </a:lnTo>
                <a:lnTo>
                  <a:pt x="403" y="36"/>
                </a:lnTo>
                <a:lnTo>
                  <a:pt x="403" y="38"/>
                </a:lnTo>
                <a:lnTo>
                  <a:pt x="404" y="36"/>
                </a:lnTo>
                <a:lnTo>
                  <a:pt x="404" y="35"/>
                </a:lnTo>
                <a:lnTo>
                  <a:pt x="404" y="34"/>
                </a:lnTo>
                <a:lnTo>
                  <a:pt x="405" y="33"/>
                </a:lnTo>
                <a:lnTo>
                  <a:pt x="405" y="32"/>
                </a:lnTo>
                <a:lnTo>
                  <a:pt x="406" y="31"/>
                </a:lnTo>
                <a:lnTo>
                  <a:pt x="406" y="30"/>
                </a:lnTo>
                <a:lnTo>
                  <a:pt x="406" y="31"/>
                </a:lnTo>
                <a:lnTo>
                  <a:pt x="407" y="32"/>
                </a:lnTo>
                <a:lnTo>
                  <a:pt x="407" y="33"/>
                </a:lnTo>
                <a:lnTo>
                  <a:pt x="407" y="33"/>
                </a:lnTo>
                <a:lnTo>
                  <a:pt x="408" y="32"/>
                </a:lnTo>
                <a:lnTo>
                  <a:pt x="408" y="32"/>
                </a:lnTo>
                <a:lnTo>
                  <a:pt x="408" y="32"/>
                </a:lnTo>
                <a:lnTo>
                  <a:pt x="410" y="33"/>
                </a:lnTo>
                <a:lnTo>
                  <a:pt x="410" y="35"/>
                </a:lnTo>
                <a:lnTo>
                  <a:pt x="411" y="38"/>
                </a:lnTo>
                <a:lnTo>
                  <a:pt x="411" y="38"/>
                </a:lnTo>
                <a:lnTo>
                  <a:pt x="411" y="36"/>
                </a:lnTo>
                <a:lnTo>
                  <a:pt x="412" y="36"/>
                </a:lnTo>
                <a:lnTo>
                  <a:pt x="412" y="36"/>
                </a:lnTo>
                <a:lnTo>
                  <a:pt x="412" y="35"/>
                </a:lnTo>
                <a:lnTo>
                  <a:pt x="413" y="35"/>
                </a:lnTo>
                <a:lnTo>
                  <a:pt x="413" y="38"/>
                </a:lnTo>
                <a:lnTo>
                  <a:pt x="413" y="35"/>
                </a:lnTo>
                <a:lnTo>
                  <a:pt x="414" y="36"/>
                </a:lnTo>
                <a:lnTo>
                  <a:pt x="414" y="36"/>
                </a:lnTo>
                <a:lnTo>
                  <a:pt x="415" y="38"/>
                </a:lnTo>
                <a:lnTo>
                  <a:pt x="415" y="35"/>
                </a:lnTo>
                <a:lnTo>
                  <a:pt x="415" y="34"/>
                </a:lnTo>
                <a:lnTo>
                  <a:pt x="416" y="35"/>
                </a:lnTo>
                <a:lnTo>
                  <a:pt x="416" y="36"/>
                </a:lnTo>
                <a:lnTo>
                  <a:pt x="416" y="35"/>
                </a:lnTo>
                <a:lnTo>
                  <a:pt x="417" y="34"/>
                </a:lnTo>
                <a:lnTo>
                  <a:pt x="417" y="32"/>
                </a:lnTo>
                <a:lnTo>
                  <a:pt x="417" y="31"/>
                </a:lnTo>
                <a:lnTo>
                  <a:pt x="419" y="31"/>
                </a:lnTo>
                <a:lnTo>
                  <a:pt x="419" y="34"/>
                </a:lnTo>
                <a:lnTo>
                  <a:pt x="420" y="34"/>
                </a:lnTo>
                <a:lnTo>
                  <a:pt x="420" y="33"/>
                </a:lnTo>
                <a:lnTo>
                  <a:pt x="420" y="33"/>
                </a:lnTo>
                <a:lnTo>
                  <a:pt x="421" y="33"/>
                </a:lnTo>
                <a:lnTo>
                  <a:pt x="421" y="34"/>
                </a:lnTo>
                <a:lnTo>
                  <a:pt x="421" y="33"/>
                </a:lnTo>
                <a:lnTo>
                  <a:pt x="422" y="34"/>
                </a:lnTo>
                <a:lnTo>
                  <a:pt x="422" y="32"/>
                </a:lnTo>
                <a:lnTo>
                  <a:pt x="422" y="32"/>
                </a:lnTo>
                <a:lnTo>
                  <a:pt x="423" y="33"/>
                </a:lnTo>
                <a:lnTo>
                  <a:pt x="423" y="32"/>
                </a:lnTo>
                <a:lnTo>
                  <a:pt x="424" y="34"/>
                </a:lnTo>
                <a:lnTo>
                  <a:pt x="424" y="33"/>
                </a:lnTo>
                <a:lnTo>
                  <a:pt x="424" y="33"/>
                </a:lnTo>
                <a:lnTo>
                  <a:pt x="425" y="35"/>
                </a:lnTo>
                <a:lnTo>
                  <a:pt x="425" y="34"/>
                </a:lnTo>
                <a:lnTo>
                  <a:pt x="425" y="36"/>
                </a:lnTo>
                <a:lnTo>
                  <a:pt x="426" y="34"/>
                </a:lnTo>
                <a:lnTo>
                  <a:pt x="426" y="34"/>
                </a:lnTo>
                <a:lnTo>
                  <a:pt x="426" y="32"/>
                </a:lnTo>
                <a:lnTo>
                  <a:pt x="427" y="32"/>
                </a:lnTo>
                <a:lnTo>
                  <a:pt x="427" y="33"/>
                </a:lnTo>
                <a:lnTo>
                  <a:pt x="429" y="35"/>
                </a:lnTo>
                <a:lnTo>
                  <a:pt x="429" y="35"/>
                </a:lnTo>
                <a:lnTo>
                  <a:pt x="429" y="35"/>
                </a:lnTo>
                <a:lnTo>
                  <a:pt x="430" y="36"/>
                </a:lnTo>
                <a:lnTo>
                  <a:pt x="430" y="36"/>
                </a:lnTo>
                <a:lnTo>
                  <a:pt x="430" y="36"/>
                </a:lnTo>
                <a:lnTo>
                  <a:pt x="431" y="36"/>
                </a:lnTo>
                <a:lnTo>
                  <a:pt x="431" y="35"/>
                </a:lnTo>
                <a:lnTo>
                  <a:pt x="431" y="34"/>
                </a:lnTo>
                <a:lnTo>
                  <a:pt x="432" y="34"/>
                </a:lnTo>
                <a:lnTo>
                  <a:pt x="432" y="34"/>
                </a:lnTo>
                <a:lnTo>
                  <a:pt x="433" y="32"/>
                </a:lnTo>
                <a:lnTo>
                  <a:pt x="433" y="31"/>
                </a:lnTo>
                <a:lnTo>
                  <a:pt x="433" y="31"/>
                </a:lnTo>
                <a:lnTo>
                  <a:pt x="434" y="30"/>
                </a:lnTo>
                <a:lnTo>
                  <a:pt x="434" y="29"/>
                </a:lnTo>
                <a:lnTo>
                  <a:pt x="434" y="30"/>
                </a:lnTo>
                <a:lnTo>
                  <a:pt x="435" y="32"/>
                </a:lnTo>
                <a:lnTo>
                  <a:pt x="435" y="31"/>
                </a:lnTo>
                <a:lnTo>
                  <a:pt x="435" y="34"/>
                </a:lnTo>
                <a:lnTo>
                  <a:pt x="436" y="34"/>
                </a:lnTo>
                <a:lnTo>
                  <a:pt x="436" y="32"/>
                </a:lnTo>
                <a:lnTo>
                  <a:pt x="438" y="31"/>
                </a:lnTo>
                <a:lnTo>
                  <a:pt x="438" y="31"/>
                </a:lnTo>
                <a:lnTo>
                  <a:pt x="438" y="31"/>
                </a:lnTo>
                <a:lnTo>
                  <a:pt x="439" y="30"/>
                </a:lnTo>
                <a:lnTo>
                  <a:pt x="439" y="30"/>
                </a:lnTo>
                <a:lnTo>
                  <a:pt x="439" y="31"/>
                </a:lnTo>
                <a:lnTo>
                  <a:pt x="440" y="30"/>
                </a:lnTo>
                <a:lnTo>
                  <a:pt x="440" y="31"/>
                </a:lnTo>
                <a:lnTo>
                  <a:pt x="440" y="31"/>
                </a:lnTo>
                <a:lnTo>
                  <a:pt x="441" y="32"/>
                </a:lnTo>
                <a:lnTo>
                  <a:pt x="441" y="30"/>
                </a:lnTo>
                <a:lnTo>
                  <a:pt x="442" y="29"/>
                </a:lnTo>
                <a:lnTo>
                  <a:pt x="442" y="27"/>
                </a:lnTo>
                <a:lnTo>
                  <a:pt x="442" y="27"/>
                </a:lnTo>
                <a:lnTo>
                  <a:pt x="443" y="27"/>
                </a:lnTo>
                <a:lnTo>
                  <a:pt x="443" y="25"/>
                </a:lnTo>
                <a:lnTo>
                  <a:pt x="443" y="26"/>
                </a:lnTo>
                <a:lnTo>
                  <a:pt x="444" y="26"/>
                </a:lnTo>
                <a:lnTo>
                  <a:pt x="444" y="29"/>
                </a:lnTo>
                <a:lnTo>
                  <a:pt x="445" y="29"/>
                </a:lnTo>
                <a:lnTo>
                  <a:pt x="445" y="29"/>
                </a:lnTo>
                <a:lnTo>
                  <a:pt x="445" y="30"/>
                </a:lnTo>
                <a:lnTo>
                  <a:pt x="447" y="31"/>
                </a:lnTo>
                <a:lnTo>
                  <a:pt x="447" y="32"/>
                </a:lnTo>
                <a:lnTo>
                  <a:pt x="447" y="32"/>
                </a:lnTo>
                <a:lnTo>
                  <a:pt x="448" y="32"/>
                </a:lnTo>
                <a:lnTo>
                  <a:pt x="448" y="30"/>
                </a:lnTo>
                <a:lnTo>
                  <a:pt x="448" y="29"/>
                </a:lnTo>
                <a:lnTo>
                  <a:pt x="449" y="29"/>
                </a:lnTo>
                <a:lnTo>
                  <a:pt x="449" y="26"/>
                </a:lnTo>
                <a:lnTo>
                  <a:pt x="450" y="26"/>
                </a:lnTo>
                <a:lnTo>
                  <a:pt x="450" y="27"/>
                </a:lnTo>
                <a:lnTo>
                  <a:pt x="450" y="27"/>
                </a:lnTo>
                <a:lnTo>
                  <a:pt x="451" y="26"/>
                </a:lnTo>
                <a:lnTo>
                  <a:pt x="451" y="25"/>
                </a:lnTo>
                <a:lnTo>
                  <a:pt x="451" y="26"/>
                </a:lnTo>
                <a:lnTo>
                  <a:pt x="452" y="24"/>
                </a:lnTo>
                <a:lnTo>
                  <a:pt x="452" y="26"/>
                </a:lnTo>
                <a:lnTo>
                  <a:pt x="452" y="26"/>
                </a:lnTo>
                <a:lnTo>
                  <a:pt x="453" y="27"/>
                </a:lnTo>
                <a:lnTo>
                  <a:pt x="453" y="26"/>
                </a:lnTo>
                <a:lnTo>
                  <a:pt x="454" y="25"/>
                </a:lnTo>
                <a:lnTo>
                  <a:pt x="454" y="26"/>
                </a:lnTo>
                <a:lnTo>
                  <a:pt x="454" y="26"/>
                </a:lnTo>
                <a:lnTo>
                  <a:pt x="456" y="26"/>
                </a:lnTo>
                <a:lnTo>
                  <a:pt x="456" y="27"/>
                </a:lnTo>
                <a:lnTo>
                  <a:pt x="456" y="26"/>
                </a:lnTo>
                <a:lnTo>
                  <a:pt x="457" y="26"/>
                </a:lnTo>
                <a:lnTo>
                  <a:pt x="457" y="26"/>
                </a:lnTo>
                <a:lnTo>
                  <a:pt x="457" y="27"/>
                </a:lnTo>
                <a:lnTo>
                  <a:pt x="458" y="29"/>
                </a:lnTo>
                <a:lnTo>
                  <a:pt x="458" y="26"/>
                </a:lnTo>
                <a:lnTo>
                  <a:pt x="459" y="30"/>
                </a:lnTo>
                <a:lnTo>
                  <a:pt x="459" y="31"/>
                </a:lnTo>
                <a:lnTo>
                  <a:pt x="459" y="30"/>
                </a:lnTo>
                <a:lnTo>
                  <a:pt x="460" y="29"/>
                </a:lnTo>
                <a:lnTo>
                  <a:pt x="460" y="29"/>
                </a:lnTo>
                <a:lnTo>
                  <a:pt x="460" y="31"/>
                </a:lnTo>
                <a:lnTo>
                  <a:pt x="461" y="31"/>
                </a:lnTo>
                <a:lnTo>
                  <a:pt x="461" y="31"/>
                </a:lnTo>
                <a:lnTo>
                  <a:pt x="461" y="30"/>
                </a:lnTo>
                <a:lnTo>
                  <a:pt x="462" y="30"/>
                </a:lnTo>
                <a:lnTo>
                  <a:pt x="462" y="30"/>
                </a:lnTo>
                <a:lnTo>
                  <a:pt x="463" y="30"/>
                </a:lnTo>
                <a:lnTo>
                  <a:pt x="463" y="30"/>
                </a:lnTo>
                <a:lnTo>
                  <a:pt x="463" y="29"/>
                </a:lnTo>
                <a:lnTo>
                  <a:pt x="465" y="27"/>
                </a:lnTo>
                <a:lnTo>
                  <a:pt x="465" y="27"/>
                </a:lnTo>
                <a:lnTo>
                  <a:pt x="465" y="27"/>
                </a:lnTo>
                <a:lnTo>
                  <a:pt x="466" y="27"/>
                </a:lnTo>
                <a:lnTo>
                  <a:pt x="466" y="26"/>
                </a:lnTo>
                <a:lnTo>
                  <a:pt x="466" y="27"/>
                </a:lnTo>
                <a:lnTo>
                  <a:pt x="467" y="27"/>
                </a:lnTo>
                <a:lnTo>
                  <a:pt x="467" y="29"/>
                </a:lnTo>
                <a:lnTo>
                  <a:pt x="468" y="27"/>
                </a:lnTo>
                <a:lnTo>
                  <a:pt x="468" y="27"/>
                </a:lnTo>
                <a:lnTo>
                  <a:pt x="468" y="27"/>
                </a:lnTo>
                <a:lnTo>
                  <a:pt x="469" y="26"/>
                </a:lnTo>
                <a:lnTo>
                  <a:pt x="469" y="29"/>
                </a:lnTo>
                <a:lnTo>
                  <a:pt x="469" y="30"/>
                </a:lnTo>
                <a:lnTo>
                  <a:pt x="470" y="30"/>
                </a:lnTo>
                <a:lnTo>
                  <a:pt x="470" y="30"/>
                </a:lnTo>
                <a:lnTo>
                  <a:pt x="470" y="31"/>
                </a:lnTo>
                <a:lnTo>
                  <a:pt x="471" y="30"/>
                </a:lnTo>
                <a:lnTo>
                  <a:pt x="471" y="29"/>
                </a:lnTo>
                <a:lnTo>
                  <a:pt x="472" y="30"/>
                </a:lnTo>
                <a:lnTo>
                  <a:pt x="472" y="30"/>
                </a:lnTo>
                <a:lnTo>
                  <a:pt x="472" y="30"/>
                </a:lnTo>
                <a:lnTo>
                  <a:pt x="474" y="29"/>
                </a:lnTo>
                <a:lnTo>
                  <a:pt x="474" y="24"/>
                </a:lnTo>
                <a:lnTo>
                  <a:pt x="474" y="26"/>
                </a:lnTo>
                <a:lnTo>
                  <a:pt x="475" y="24"/>
                </a:lnTo>
                <a:lnTo>
                  <a:pt x="475" y="24"/>
                </a:lnTo>
                <a:lnTo>
                  <a:pt x="475" y="23"/>
                </a:lnTo>
                <a:lnTo>
                  <a:pt x="476" y="23"/>
                </a:lnTo>
                <a:lnTo>
                  <a:pt x="476" y="23"/>
                </a:lnTo>
                <a:lnTo>
                  <a:pt x="477" y="22"/>
                </a:lnTo>
                <a:lnTo>
                  <a:pt x="477" y="22"/>
                </a:lnTo>
                <a:lnTo>
                  <a:pt x="477" y="18"/>
                </a:lnTo>
                <a:lnTo>
                  <a:pt x="478" y="18"/>
                </a:lnTo>
                <a:lnTo>
                  <a:pt x="478" y="20"/>
                </a:lnTo>
                <a:lnTo>
                  <a:pt x="478" y="21"/>
                </a:lnTo>
                <a:lnTo>
                  <a:pt x="479" y="22"/>
                </a:lnTo>
                <a:lnTo>
                  <a:pt x="479" y="23"/>
                </a:lnTo>
                <a:lnTo>
                  <a:pt x="479" y="25"/>
                </a:lnTo>
                <a:lnTo>
                  <a:pt x="480" y="26"/>
                </a:lnTo>
                <a:lnTo>
                  <a:pt x="480" y="27"/>
                </a:lnTo>
                <a:lnTo>
                  <a:pt x="481" y="29"/>
                </a:lnTo>
                <a:lnTo>
                  <a:pt x="481" y="30"/>
                </a:lnTo>
                <a:lnTo>
                  <a:pt x="481" y="30"/>
                </a:lnTo>
                <a:lnTo>
                  <a:pt x="483" y="31"/>
                </a:lnTo>
                <a:lnTo>
                  <a:pt x="483" y="32"/>
                </a:lnTo>
                <a:lnTo>
                  <a:pt x="483" y="32"/>
                </a:lnTo>
                <a:lnTo>
                  <a:pt x="484" y="32"/>
                </a:lnTo>
                <a:lnTo>
                  <a:pt x="484" y="32"/>
                </a:lnTo>
                <a:lnTo>
                  <a:pt x="485" y="32"/>
                </a:lnTo>
                <a:lnTo>
                  <a:pt x="485" y="31"/>
                </a:lnTo>
                <a:lnTo>
                  <a:pt x="485" y="33"/>
                </a:lnTo>
                <a:lnTo>
                  <a:pt x="486" y="34"/>
                </a:lnTo>
                <a:lnTo>
                  <a:pt x="486" y="32"/>
                </a:lnTo>
                <a:lnTo>
                  <a:pt x="486" y="32"/>
                </a:lnTo>
                <a:lnTo>
                  <a:pt x="487" y="31"/>
                </a:lnTo>
                <a:lnTo>
                  <a:pt x="487" y="30"/>
                </a:lnTo>
                <a:lnTo>
                  <a:pt x="487" y="29"/>
                </a:lnTo>
                <a:lnTo>
                  <a:pt x="488" y="24"/>
                </a:lnTo>
                <a:lnTo>
                  <a:pt x="488" y="25"/>
                </a:lnTo>
                <a:lnTo>
                  <a:pt x="489" y="26"/>
                </a:lnTo>
                <a:lnTo>
                  <a:pt x="489" y="27"/>
                </a:lnTo>
                <a:lnTo>
                  <a:pt x="489" y="29"/>
                </a:lnTo>
                <a:lnTo>
                  <a:pt x="490" y="27"/>
                </a:lnTo>
                <a:lnTo>
                  <a:pt x="490" y="29"/>
                </a:lnTo>
                <a:lnTo>
                  <a:pt x="490" y="29"/>
                </a:lnTo>
                <a:lnTo>
                  <a:pt x="492" y="30"/>
                </a:lnTo>
                <a:lnTo>
                  <a:pt x="492" y="30"/>
                </a:lnTo>
                <a:lnTo>
                  <a:pt x="492" y="32"/>
                </a:lnTo>
                <a:lnTo>
                  <a:pt x="493" y="32"/>
                </a:lnTo>
                <a:lnTo>
                  <a:pt x="493" y="31"/>
                </a:lnTo>
                <a:lnTo>
                  <a:pt x="494" y="31"/>
                </a:lnTo>
                <a:lnTo>
                  <a:pt x="494" y="30"/>
                </a:lnTo>
                <a:lnTo>
                  <a:pt x="494" y="31"/>
                </a:lnTo>
                <a:lnTo>
                  <a:pt x="495" y="32"/>
                </a:lnTo>
                <a:lnTo>
                  <a:pt x="495" y="33"/>
                </a:lnTo>
                <a:lnTo>
                  <a:pt x="495" y="35"/>
                </a:lnTo>
                <a:lnTo>
                  <a:pt x="496" y="34"/>
                </a:lnTo>
                <a:lnTo>
                  <a:pt x="496" y="35"/>
                </a:lnTo>
                <a:lnTo>
                  <a:pt x="496" y="35"/>
                </a:lnTo>
                <a:lnTo>
                  <a:pt x="497" y="35"/>
                </a:lnTo>
                <a:lnTo>
                  <a:pt x="497" y="35"/>
                </a:lnTo>
                <a:lnTo>
                  <a:pt x="498" y="33"/>
                </a:lnTo>
                <a:lnTo>
                  <a:pt x="498" y="34"/>
                </a:lnTo>
                <a:lnTo>
                  <a:pt x="498" y="34"/>
                </a:lnTo>
                <a:lnTo>
                  <a:pt x="499" y="34"/>
                </a:lnTo>
                <a:lnTo>
                  <a:pt x="499" y="32"/>
                </a:lnTo>
                <a:lnTo>
                  <a:pt x="499" y="31"/>
                </a:lnTo>
                <a:lnTo>
                  <a:pt x="501" y="31"/>
                </a:lnTo>
                <a:lnTo>
                  <a:pt x="501" y="31"/>
                </a:lnTo>
                <a:lnTo>
                  <a:pt x="501" y="31"/>
                </a:lnTo>
                <a:lnTo>
                  <a:pt x="502" y="30"/>
                </a:lnTo>
                <a:lnTo>
                  <a:pt x="502" y="30"/>
                </a:lnTo>
                <a:lnTo>
                  <a:pt x="503" y="29"/>
                </a:lnTo>
                <a:lnTo>
                  <a:pt x="503" y="30"/>
                </a:lnTo>
                <a:lnTo>
                  <a:pt x="503" y="29"/>
                </a:lnTo>
                <a:lnTo>
                  <a:pt x="504" y="29"/>
                </a:lnTo>
                <a:lnTo>
                  <a:pt x="504" y="29"/>
                </a:lnTo>
                <a:lnTo>
                  <a:pt x="504" y="30"/>
                </a:lnTo>
                <a:lnTo>
                  <a:pt x="505" y="31"/>
                </a:lnTo>
                <a:lnTo>
                  <a:pt x="505" y="31"/>
                </a:lnTo>
                <a:lnTo>
                  <a:pt x="505" y="32"/>
                </a:lnTo>
                <a:lnTo>
                  <a:pt x="506" y="32"/>
                </a:lnTo>
                <a:lnTo>
                  <a:pt x="506" y="32"/>
                </a:lnTo>
                <a:lnTo>
                  <a:pt x="507" y="31"/>
                </a:lnTo>
                <a:lnTo>
                  <a:pt x="507" y="30"/>
                </a:lnTo>
                <a:lnTo>
                  <a:pt x="507" y="30"/>
                </a:lnTo>
                <a:lnTo>
                  <a:pt x="508" y="29"/>
                </a:lnTo>
                <a:lnTo>
                  <a:pt x="508" y="30"/>
                </a:lnTo>
                <a:lnTo>
                  <a:pt x="508" y="27"/>
                </a:lnTo>
                <a:lnTo>
                  <a:pt x="510" y="27"/>
                </a:lnTo>
                <a:lnTo>
                  <a:pt x="510" y="27"/>
                </a:lnTo>
                <a:lnTo>
                  <a:pt x="510" y="29"/>
                </a:lnTo>
                <a:lnTo>
                  <a:pt x="511" y="30"/>
                </a:lnTo>
                <a:lnTo>
                  <a:pt x="511" y="30"/>
                </a:lnTo>
                <a:lnTo>
                  <a:pt x="512" y="30"/>
                </a:lnTo>
                <a:lnTo>
                  <a:pt x="512" y="27"/>
                </a:lnTo>
                <a:lnTo>
                  <a:pt x="512" y="31"/>
                </a:lnTo>
                <a:lnTo>
                  <a:pt x="513" y="32"/>
                </a:lnTo>
                <a:lnTo>
                  <a:pt x="513" y="31"/>
                </a:lnTo>
                <a:lnTo>
                  <a:pt x="513" y="29"/>
                </a:lnTo>
                <a:lnTo>
                  <a:pt x="514" y="27"/>
                </a:lnTo>
                <a:lnTo>
                  <a:pt x="514" y="29"/>
                </a:lnTo>
                <a:lnTo>
                  <a:pt x="514" y="30"/>
                </a:lnTo>
                <a:lnTo>
                  <a:pt x="515" y="29"/>
                </a:lnTo>
                <a:lnTo>
                  <a:pt x="515" y="30"/>
                </a:lnTo>
                <a:lnTo>
                  <a:pt x="516" y="31"/>
                </a:lnTo>
                <a:lnTo>
                  <a:pt x="516" y="32"/>
                </a:lnTo>
                <a:lnTo>
                  <a:pt x="516" y="33"/>
                </a:lnTo>
                <a:lnTo>
                  <a:pt x="517" y="32"/>
                </a:lnTo>
                <a:lnTo>
                  <a:pt x="517" y="31"/>
                </a:lnTo>
                <a:lnTo>
                  <a:pt x="517" y="30"/>
                </a:lnTo>
                <a:lnTo>
                  <a:pt x="519" y="29"/>
                </a:lnTo>
                <a:lnTo>
                  <a:pt x="519" y="27"/>
                </a:lnTo>
                <a:lnTo>
                  <a:pt x="519" y="27"/>
                </a:lnTo>
                <a:lnTo>
                  <a:pt x="520" y="26"/>
                </a:lnTo>
                <a:lnTo>
                  <a:pt x="520" y="25"/>
                </a:lnTo>
                <a:lnTo>
                  <a:pt x="521" y="23"/>
                </a:lnTo>
                <a:lnTo>
                  <a:pt x="521" y="24"/>
                </a:lnTo>
                <a:lnTo>
                  <a:pt x="521" y="23"/>
                </a:lnTo>
                <a:lnTo>
                  <a:pt x="522" y="23"/>
                </a:lnTo>
                <a:lnTo>
                  <a:pt x="522" y="24"/>
                </a:lnTo>
                <a:lnTo>
                  <a:pt x="522" y="25"/>
                </a:lnTo>
                <a:lnTo>
                  <a:pt x="523" y="22"/>
                </a:lnTo>
                <a:lnTo>
                  <a:pt x="523" y="20"/>
                </a:lnTo>
                <a:lnTo>
                  <a:pt x="523" y="20"/>
                </a:lnTo>
                <a:lnTo>
                  <a:pt x="524" y="17"/>
                </a:lnTo>
                <a:lnTo>
                  <a:pt x="524" y="18"/>
                </a:lnTo>
                <a:lnTo>
                  <a:pt x="525" y="18"/>
                </a:lnTo>
                <a:lnTo>
                  <a:pt x="525" y="21"/>
                </a:lnTo>
                <a:lnTo>
                  <a:pt x="525" y="22"/>
                </a:lnTo>
                <a:lnTo>
                  <a:pt x="526" y="25"/>
                </a:lnTo>
                <a:lnTo>
                  <a:pt x="526" y="26"/>
                </a:lnTo>
                <a:lnTo>
                  <a:pt x="526" y="23"/>
                </a:lnTo>
                <a:lnTo>
                  <a:pt x="528" y="24"/>
                </a:lnTo>
                <a:lnTo>
                  <a:pt x="528" y="23"/>
                </a:lnTo>
                <a:lnTo>
                  <a:pt x="529" y="25"/>
                </a:lnTo>
                <a:lnTo>
                  <a:pt x="529" y="26"/>
                </a:lnTo>
                <a:lnTo>
                  <a:pt x="529" y="29"/>
                </a:lnTo>
                <a:lnTo>
                  <a:pt x="530" y="29"/>
                </a:lnTo>
                <a:lnTo>
                  <a:pt x="530" y="29"/>
                </a:lnTo>
                <a:lnTo>
                  <a:pt x="530" y="24"/>
                </a:lnTo>
                <a:lnTo>
                  <a:pt x="531" y="23"/>
                </a:lnTo>
                <a:lnTo>
                  <a:pt x="531" y="23"/>
                </a:lnTo>
                <a:lnTo>
                  <a:pt x="531" y="24"/>
                </a:lnTo>
                <a:lnTo>
                  <a:pt x="532" y="24"/>
                </a:lnTo>
                <a:lnTo>
                  <a:pt x="532" y="24"/>
                </a:lnTo>
                <a:lnTo>
                  <a:pt x="533" y="23"/>
                </a:lnTo>
                <a:lnTo>
                  <a:pt x="533" y="23"/>
                </a:lnTo>
                <a:lnTo>
                  <a:pt x="533" y="22"/>
                </a:lnTo>
                <a:lnTo>
                  <a:pt x="534" y="22"/>
                </a:lnTo>
                <a:lnTo>
                  <a:pt x="534" y="21"/>
                </a:lnTo>
                <a:lnTo>
                  <a:pt x="534" y="20"/>
                </a:lnTo>
                <a:lnTo>
                  <a:pt x="535" y="18"/>
                </a:lnTo>
                <a:lnTo>
                  <a:pt x="535" y="18"/>
                </a:lnTo>
                <a:lnTo>
                  <a:pt x="535" y="20"/>
                </a:lnTo>
                <a:lnTo>
                  <a:pt x="537" y="21"/>
                </a:lnTo>
                <a:lnTo>
                  <a:pt x="537" y="21"/>
                </a:lnTo>
                <a:lnTo>
                  <a:pt x="538" y="21"/>
                </a:lnTo>
                <a:lnTo>
                  <a:pt x="538" y="23"/>
                </a:lnTo>
                <a:lnTo>
                  <a:pt x="538" y="23"/>
                </a:lnTo>
                <a:lnTo>
                  <a:pt x="539" y="24"/>
                </a:lnTo>
                <a:lnTo>
                  <a:pt x="539" y="23"/>
                </a:lnTo>
                <a:lnTo>
                  <a:pt x="539" y="22"/>
                </a:lnTo>
                <a:lnTo>
                  <a:pt x="540" y="21"/>
                </a:lnTo>
                <a:lnTo>
                  <a:pt x="540" y="20"/>
                </a:lnTo>
                <a:lnTo>
                  <a:pt x="540" y="20"/>
                </a:lnTo>
                <a:lnTo>
                  <a:pt x="541" y="21"/>
                </a:lnTo>
                <a:lnTo>
                  <a:pt x="541" y="21"/>
                </a:lnTo>
                <a:lnTo>
                  <a:pt x="542" y="20"/>
                </a:lnTo>
                <a:lnTo>
                  <a:pt x="542" y="21"/>
                </a:lnTo>
                <a:lnTo>
                  <a:pt x="542" y="21"/>
                </a:lnTo>
                <a:lnTo>
                  <a:pt x="543" y="21"/>
                </a:lnTo>
                <a:lnTo>
                  <a:pt x="543" y="20"/>
                </a:lnTo>
                <a:lnTo>
                  <a:pt x="543" y="20"/>
                </a:lnTo>
                <a:lnTo>
                  <a:pt x="544" y="16"/>
                </a:lnTo>
                <a:lnTo>
                  <a:pt x="544" y="16"/>
                </a:lnTo>
                <a:lnTo>
                  <a:pt x="544" y="17"/>
                </a:lnTo>
                <a:lnTo>
                  <a:pt x="546" y="16"/>
                </a:lnTo>
                <a:lnTo>
                  <a:pt x="546" y="15"/>
                </a:lnTo>
                <a:lnTo>
                  <a:pt x="547" y="16"/>
                </a:lnTo>
                <a:lnTo>
                  <a:pt x="547" y="16"/>
                </a:lnTo>
                <a:lnTo>
                  <a:pt x="547" y="18"/>
                </a:lnTo>
                <a:lnTo>
                  <a:pt x="548" y="18"/>
                </a:lnTo>
                <a:lnTo>
                  <a:pt x="548" y="20"/>
                </a:lnTo>
                <a:lnTo>
                  <a:pt x="548" y="20"/>
                </a:lnTo>
                <a:lnTo>
                  <a:pt x="549" y="20"/>
                </a:lnTo>
                <a:lnTo>
                  <a:pt x="549" y="20"/>
                </a:lnTo>
                <a:lnTo>
                  <a:pt x="549" y="18"/>
                </a:lnTo>
                <a:lnTo>
                  <a:pt x="550" y="21"/>
                </a:lnTo>
                <a:lnTo>
                  <a:pt x="550" y="22"/>
                </a:lnTo>
                <a:lnTo>
                  <a:pt x="551" y="22"/>
                </a:lnTo>
                <a:lnTo>
                  <a:pt x="551" y="23"/>
                </a:lnTo>
                <a:lnTo>
                  <a:pt x="551" y="22"/>
                </a:lnTo>
                <a:lnTo>
                  <a:pt x="552" y="22"/>
                </a:lnTo>
                <a:lnTo>
                  <a:pt x="552" y="22"/>
                </a:lnTo>
                <a:lnTo>
                  <a:pt x="552" y="23"/>
                </a:lnTo>
                <a:lnTo>
                  <a:pt x="553" y="22"/>
                </a:lnTo>
                <a:lnTo>
                  <a:pt x="553" y="22"/>
                </a:lnTo>
                <a:lnTo>
                  <a:pt x="553" y="20"/>
                </a:lnTo>
                <a:lnTo>
                  <a:pt x="555" y="20"/>
                </a:lnTo>
                <a:lnTo>
                  <a:pt x="555" y="17"/>
                </a:lnTo>
                <a:lnTo>
                  <a:pt x="556" y="16"/>
                </a:lnTo>
                <a:lnTo>
                  <a:pt x="556" y="13"/>
                </a:lnTo>
                <a:lnTo>
                  <a:pt x="556" y="13"/>
                </a:lnTo>
                <a:lnTo>
                  <a:pt x="557" y="12"/>
                </a:lnTo>
                <a:lnTo>
                  <a:pt x="557" y="14"/>
                </a:lnTo>
                <a:lnTo>
                  <a:pt x="557" y="14"/>
                </a:lnTo>
                <a:lnTo>
                  <a:pt x="558" y="13"/>
                </a:lnTo>
                <a:lnTo>
                  <a:pt x="558" y="13"/>
                </a:lnTo>
                <a:lnTo>
                  <a:pt x="558" y="13"/>
                </a:lnTo>
                <a:lnTo>
                  <a:pt x="559" y="13"/>
                </a:lnTo>
                <a:lnTo>
                  <a:pt x="559" y="13"/>
                </a:lnTo>
                <a:lnTo>
                  <a:pt x="560" y="13"/>
                </a:lnTo>
                <a:lnTo>
                  <a:pt x="560" y="15"/>
                </a:lnTo>
                <a:lnTo>
                  <a:pt x="560" y="15"/>
                </a:lnTo>
                <a:lnTo>
                  <a:pt x="561" y="15"/>
                </a:lnTo>
                <a:lnTo>
                  <a:pt x="561" y="16"/>
                </a:lnTo>
                <a:lnTo>
                  <a:pt x="561" y="17"/>
                </a:lnTo>
                <a:lnTo>
                  <a:pt x="562" y="18"/>
                </a:lnTo>
                <a:lnTo>
                  <a:pt x="562" y="18"/>
                </a:lnTo>
                <a:lnTo>
                  <a:pt x="562" y="18"/>
                </a:lnTo>
                <a:lnTo>
                  <a:pt x="564" y="20"/>
                </a:lnTo>
                <a:lnTo>
                  <a:pt x="564" y="20"/>
                </a:lnTo>
                <a:lnTo>
                  <a:pt x="565" y="22"/>
                </a:lnTo>
                <a:lnTo>
                  <a:pt x="565" y="22"/>
                </a:lnTo>
                <a:lnTo>
                  <a:pt x="565" y="24"/>
                </a:lnTo>
                <a:lnTo>
                  <a:pt x="566" y="23"/>
                </a:lnTo>
                <a:lnTo>
                  <a:pt x="566" y="22"/>
                </a:lnTo>
                <a:lnTo>
                  <a:pt x="566" y="23"/>
                </a:lnTo>
                <a:lnTo>
                  <a:pt x="567" y="22"/>
                </a:lnTo>
                <a:lnTo>
                  <a:pt x="567" y="23"/>
                </a:lnTo>
                <a:lnTo>
                  <a:pt x="567" y="21"/>
                </a:lnTo>
                <a:lnTo>
                  <a:pt x="568" y="21"/>
                </a:lnTo>
                <a:lnTo>
                  <a:pt x="568" y="20"/>
                </a:lnTo>
                <a:lnTo>
                  <a:pt x="569" y="18"/>
                </a:lnTo>
                <a:lnTo>
                  <a:pt x="569" y="16"/>
                </a:lnTo>
                <a:lnTo>
                  <a:pt x="569" y="15"/>
                </a:lnTo>
                <a:lnTo>
                  <a:pt x="570" y="16"/>
                </a:lnTo>
                <a:lnTo>
                  <a:pt x="570" y="16"/>
                </a:lnTo>
                <a:lnTo>
                  <a:pt x="570" y="15"/>
                </a:lnTo>
                <a:lnTo>
                  <a:pt x="571" y="16"/>
                </a:lnTo>
                <a:lnTo>
                  <a:pt x="571" y="16"/>
                </a:lnTo>
                <a:lnTo>
                  <a:pt x="573" y="15"/>
                </a:lnTo>
                <a:lnTo>
                  <a:pt x="573" y="16"/>
                </a:lnTo>
                <a:lnTo>
                  <a:pt x="573" y="16"/>
                </a:lnTo>
                <a:lnTo>
                  <a:pt x="574" y="15"/>
                </a:lnTo>
                <a:lnTo>
                  <a:pt x="574" y="14"/>
                </a:lnTo>
                <a:lnTo>
                  <a:pt x="574" y="14"/>
                </a:lnTo>
                <a:lnTo>
                  <a:pt x="575" y="14"/>
                </a:lnTo>
                <a:lnTo>
                  <a:pt x="575" y="14"/>
                </a:lnTo>
                <a:lnTo>
                  <a:pt x="575" y="13"/>
                </a:lnTo>
                <a:lnTo>
                  <a:pt x="576" y="13"/>
                </a:lnTo>
                <a:lnTo>
                  <a:pt x="576" y="13"/>
                </a:lnTo>
                <a:lnTo>
                  <a:pt x="577" y="15"/>
                </a:lnTo>
                <a:lnTo>
                  <a:pt x="577" y="16"/>
                </a:lnTo>
                <a:lnTo>
                  <a:pt x="577" y="18"/>
                </a:lnTo>
                <a:lnTo>
                  <a:pt x="578" y="20"/>
                </a:lnTo>
                <a:lnTo>
                  <a:pt x="578" y="20"/>
                </a:lnTo>
                <a:lnTo>
                  <a:pt x="578" y="23"/>
                </a:lnTo>
                <a:lnTo>
                  <a:pt x="579" y="23"/>
                </a:lnTo>
                <a:lnTo>
                  <a:pt x="579" y="22"/>
                </a:lnTo>
                <a:lnTo>
                  <a:pt x="579" y="22"/>
                </a:lnTo>
                <a:lnTo>
                  <a:pt x="580" y="20"/>
                </a:lnTo>
                <a:lnTo>
                  <a:pt x="580" y="21"/>
                </a:lnTo>
                <a:lnTo>
                  <a:pt x="582" y="21"/>
                </a:lnTo>
                <a:lnTo>
                  <a:pt x="582" y="21"/>
                </a:lnTo>
                <a:lnTo>
                  <a:pt x="582" y="20"/>
                </a:lnTo>
                <a:lnTo>
                  <a:pt x="583" y="22"/>
                </a:lnTo>
                <a:lnTo>
                  <a:pt x="583" y="24"/>
                </a:lnTo>
                <a:lnTo>
                  <a:pt x="583" y="24"/>
                </a:lnTo>
                <a:lnTo>
                  <a:pt x="584" y="22"/>
                </a:lnTo>
                <a:lnTo>
                  <a:pt x="584" y="21"/>
                </a:lnTo>
                <a:lnTo>
                  <a:pt x="584" y="22"/>
                </a:lnTo>
                <a:lnTo>
                  <a:pt x="585" y="23"/>
                </a:lnTo>
                <a:lnTo>
                  <a:pt x="585" y="22"/>
                </a:lnTo>
                <a:lnTo>
                  <a:pt x="586" y="21"/>
                </a:lnTo>
                <a:lnTo>
                  <a:pt x="586" y="20"/>
                </a:lnTo>
                <a:lnTo>
                  <a:pt x="586" y="21"/>
                </a:lnTo>
                <a:lnTo>
                  <a:pt x="587" y="21"/>
                </a:lnTo>
                <a:lnTo>
                  <a:pt x="587" y="18"/>
                </a:lnTo>
                <a:lnTo>
                  <a:pt x="587" y="18"/>
                </a:lnTo>
                <a:lnTo>
                  <a:pt x="588" y="17"/>
                </a:lnTo>
                <a:lnTo>
                  <a:pt x="588" y="16"/>
                </a:lnTo>
                <a:lnTo>
                  <a:pt x="588" y="14"/>
                </a:lnTo>
                <a:lnTo>
                  <a:pt x="589" y="13"/>
                </a:lnTo>
                <a:lnTo>
                  <a:pt x="589" y="12"/>
                </a:lnTo>
                <a:lnTo>
                  <a:pt x="591" y="11"/>
                </a:lnTo>
                <a:lnTo>
                  <a:pt x="591" y="9"/>
                </a:lnTo>
                <a:lnTo>
                  <a:pt x="591" y="8"/>
                </a:lnTo>
                <a:lnTo>
                  <a:pt x="592" y="8"/>
                </a:lnTo>
                <a:lnTo>
                  <a:pt x="592" y="11"/>
                </a:lnTo>
                <a:lnTo>
                  <a:pt x="592" y="8"/>
                </a:lnTo>
                <a:lnTo>
                  <a:pt x="593" y="12"/>
                </a:lnTo>
                <a:lnTo>
                  <a:pt x="593" y="12"/>
                </a:lnTo>
                <a:lnTo>
                  <a:pt x="593" y="12"/>
                </a:lnTo>
                <a:lnTo>
                  <a:pt x="594" y="13"/>
                </a:lnTo>
                <a:lnTo>
                  <a:pt x="594" y="13"/>
                </a:lnTo>
                <a:lnTo>
                  <a:pt x="595" y="15"/>
                </a:lnTo>
                <a:lnTo>
                  <a:pt x="595" y="15"/>
                </a:lnTo>
                <a:lnTo>
                  <a:pt x="595" y="14"/>
                </a:lnTo>
                <a:lnTo>
                  <a:pt x="596" y="13"/>
                </a:lnTo>
                <a:lnTo>
                  <a:pt x="596" y="13"/>
                </a:lnTo>
                <a:lnTo>
                  <a:pt x="596" y="13"/>
                </a:lnTo>
                <a:lnTo>
                  <a:pt x="597" y="15"/>
                </a:lnTo>
                <a:lnTo>
                  <a:pt x="597" y="15"/>
                </a:lnTo>
                <a:lnTo>
                  <a:pt x="597" y="16"/>
                </a:lnTo>
                <a:lnTo>
                  <a:pt x="598" y="18"/>
                </a:lnTo>
                <a:lnTo>
                  <a:pt x="598" y="20"/>
                </a:lnTo>
                <a:lnTo>
                  <a:pt x="600" y="22"/>
                </a:lnTo>
                <a:lnTo>
                  <a:pt x="600" y="21"/>
                </a:lnTo>
                <a:lnTo>
                  <a:pt x="600" y="20"/>
                </a:lnTo>
                <a:lnTo>
                  <a:pt x="601" y="20"/>
                </a:lnTo>
                <a:lnTo>
                  <a:pt x="601" y="18"/>
                </a:lnTo>
                <a:lnTo>
                  <a:pt x="601" y="18"/>
                </a:lnTo>
                <a:lnTo>
                  <a:pt x="602" y="20"/>
                </a:lnTo>
                <a:lnTo>
                  <a:pt x="602" y="21"/>
                </a:lnTo>
                <a:lnTo>
                  <a:pt x="602" y="20"/>
                </a:lnTo>
                <a:lnTo>
                  <a:pt x="603" y="21"/>
                </a:lnTo>
                <a:lnTo>
                  <a:pt x="603" y="20"/>
                </a:lnTo>
                <a:lnTo>
                  <a:pt x="604" y="18"/>
                </a:lnTo>
                <a:lnTo>
                  <a:pt x="604" y="21"/>
                </a:lnTo>
                <a:lnTo>
                  <a:pt x="604" y="22"/>
                </a:lnTo>
                <a:lnTo>
                  <a:pt x="605" y="21"/>
                </a:lnTo>
                <a:lnTo>
                  <a:pt x="605" y="20"/>
                </a:lnTo>
                <a:lnTo>
                  <a:pt x="605" y="17"/>
                </a:lnTo>
                <a:lnTo>
                  <a:pt x="606" y="18"/>
                </a:lnTo>
                <a:lnTo>
                  <a:pt x="606" y="18"/>
                </a:lnTo>
                <a:lnTo>
                  <a:pt x="606" y="18"/>
                </a:lnTo>
                <a:lnTo>
                  <a:pt x="607" y="20"/>
                </a:lnTo>
                <a:lnTo>
                  <a:pt x="607" y="22"/>
                </a:lnTo>
                <a:lnTo>
                  <a:pt x="609" y="21"/>
                </a:lnTo>
                <a:lnTo>
                  <a:pt x="609" y="24"/>
                </a:lnTo>
                <a:lnTo>
                  <a:pt x="609" y="26"/>
                </a:lnTo>
                <a:lnTo>
                  <a:pt x="610" y="25"/>
                </a:lnTo>
                <a:lnTo>
                  <a:pt x="610" y="29"/>
                </a:lnTo>
                <a:lnTo>
                  <a:pt x="610" y="26"/>
                </a:lnTo>
                <a:lnTo>
                  <a:pt x="611" y="27"/>
                </a:lnTo>
                <a:lnTo>
                  <a:pt x="611" y="25"/>
                </a:lnTo>
                <a:lnTo>
                  <a:pt x="611" y="26"/>
                </a:lnTo>
                <a:lnTo>
                  <a:pt x="612" y="25"/>
                </a:lnTo>
                <a:lnTo>
                  <a:pt x="612" y="23"/>
                </a:lnTo>
                <a:lnTo>
                  <a:pt x="613" y="20"/>
                </a:lnTo>
                <a:lnTo>
                  <a:pt x="613" y="21"/>
                </a:lnTo>
                <a:lnTo>
                  <a:pt x="613" y="22"/>
                </a:lnTo>
                <a:lnTo>
                  <a:pt x="614" y="21"/>
                </a:lnTo>
                <a:lnTo>
                  <a:pt x="614" y="22"/>
                </a:lnTo>
                <a:lnTo>
                  <a:pt x="614" y="21"/>
                </a:lnTo>
                <a:lnTo>
                  <a:pt x="615" y="21"/>
                </a:lnTo>
                <a:lnTo>
                  <a:pt x="615" y="21"/>
                </a:lnTo>
                <a:lnTo>
                  <a:pt x="616" y="21"/>
                </a:lnTo>
                <a:lnTo>
                  <a:pt x="616" y="18"/>
                </a:lnTo>
                <a:lnTo>
                  <a:pt x="616" y="18"/>
                </a:lnTo>
                <a:lnTo>
                  <a:pt x="618" y="18"/>
                </a:lnTo>
                <a:lnTo>
                  <a:pt x="618" y="18"/>
                </a:lnTo>
                <a:lnTo>
                  <a:pt x="618" y="20"/>
                </a:lnTo>
                <a:lnTo>
                  <a:pt x="619" y="18"/>
                </a:lnTo>
                <a:lnTo>
                  <a:pt x="619" y="18"/>
                </a:lnTo>
                <a:lnTo>
                  <a:pt x="619" y="16"/>
                </a:lnTo>
                <a:lnTo>
                  <a:pt x="620" y="16"/>
                </a:lnTo>
                <a:lnTo>
                  <a:pt x="620" y="16"/>
                </a:lnTo>
                <a:lnTo>
                  <a:pt x="621" y="17"/>
                </a:lnTo>
                <a:lnTo>
                  <a:pt x="621" y="16"/>
                </a:lnTo>
                <a:lnTo>
                  <a:pt x="621" y="18"/>
                </a:lnTo>
                <a:lnTo>
                  <a:pt x="622" y="18"/>
                </a:lnTo>
                <a:lnTo>
                  <a:pt x="622" y="16"/>
                </a:lnTo>
                <a:lnTo>
                  <a:pt x="622" y="18"/>
                </a:lnTo>
                <a:lnTo>
                  <a:pt x="623" y="16"/>
                </a:lnTo>
                <a:lnTo>
                  <a:pt x="623" y="18"/>
                </a:lnTo>
                <a:lnTo>
                  <a:pt x="623" y="16"/>
                </a:lnTo>
                <a:lnTo>
                  <a:pt x="624" y="17"/>
                </a:lnTo>
                <a:lnTo>
                  <a:pt x="624" y="18"/>
                </a:lnTo>
                <a:lnTo>
                  <a:pt x="625" y="21"/>
                </a:lnTo>
                <a:lnTo>
                  <a:pt x="625" y="21"/>
                </a:lnTo>
                <a:lnTo>
                  <a:pt x="625" y="22"/>
                </a:lnTo>
                <a:lnTo>
                  <a:pt x="627" y="21"/>
                </a:lnTo>
                <a:lnTo>
                  <a:pt x="627" y="22"/>
                </a:lnTo>
                <a:lnTo>
                  <a:pt x="627" y="22"/>
                </a:lnTo>
                <a:lnTo>
                  <a:pt x="628" y="21"/>
                </a:lnTo>
                <a:lnTo>
                  <a:pt x="628" y="21"/>
                </a:lnTo>
                <a:lnTo>
                  <a:pt x="628" y="21"/>
                </a:lnTo>
                <a:lnTo>
                  <a:pt x="629" y="23"/>
                </a:lnTo>
                <a:lnTo>
                  <a:pt x="629" y="22"/>
                </a:lnTo>
                <a:lnTo>
                  <a:pt x="630" y="23"/>
                </a:lnTo>
                <a:lnTo>
                  <a:pt x="630" y="22"/>
                </a:lnTo>
                <a:lnTo>
                  <a:pt x="630" y="24"/>
                </a:lnTo>
                <a:lnTo>
                  <a:pt x="631" y="26"/>
                </a:lnTo>
                <a:lnTo>
                  <a:pt x="631" y="27"/>
                </a:lnTo>
                <a:lnTo>
                  <a:pt x="631" y="27"/>
                </a:lnTo>
                <a:lnTo>
                  <a:pt x="632" y="29"/>
                </a:lnTo>
                <a:lnTo>
                  <a:pt x="632" y="27"/>
                </a:lnTo>
                <a:lnTo>
                  <a:pt x="632" y="24"/>
                </a:lnTo>
                <a:lnTo>
                  <a:pt x="633" y="23"/>
                </a:lnTo>
                <a:lnTo>
                  <a:pt x="633" y="21"/>
                </a:lnTo>
                <a:lnTo>
                  <a:pt x="634" y="21"/>
                </a:lnTo>
                <a:lnTo>
                  <a:pt x="634" y="21"/>
                </a:lnTo>
                <a:lnTo>
                  <a:pt x="634" y="20"/>
                </a:lnTo>
                <a:lnTo>
                  <a:pt x="636" y="20"/>
                </a:lnTo>
                <a:lnTo>
                  <a:pt x="636" y="22"/>
                </a:lnTo>
                <a:lnTo>
                  <a:pt x="636" y="23"/>
                </a:lnTo>
                <a:lnTo>
                  <a:pt x="637" y="22"/>
                </a:lnTo>
                <a:lnTo>
                  <a:pt x="637" y="21"/>
                </a:lnTo>
                <a:lnTo>
                  <a:pt x="637" y="20"/>
                </a:lnTo>
                <a:lnTo>
                  <a:pt x="638" y="18"/>
                </a:lnTo>
                <a:lnTo>
                  <a:pt x="638" y="17"/>
                </a:lnTo>
                <a:lnTo>
                  <a:pt x="639" y="16"/>
                </a:lnTo>
                <a:lnTo>
                  <a:pt x="639" y="16"/>
                </a:lnTo>
                <a:lnTo>
                  <a:pt x="639" y="15"/>
                </a:lnTo>
                <a:lnTo>
                  <a:pt x="640" y="14"/>
                </a:lnTo>
                <a:lnTo>
                  <a:pt x="640" y="14"/>
                </a:lnTo>
                <a:lnTo>
                  <a:pt x="640" y="14"/>
                </a:lnTo>
                <a:lnTo>
                  <a:pt x="641" y="16"/>
                </a:lnTo>
                <a:lnTo>
                  <a:pt x="641" y="17"/>
                </a:lnTo>
                <a:lnTo>
                  <a:pt x="641" y="17"/>
                </a:lnTo>
                <a:lnTo>
                  <a:pt x="642" y="16"/>
                </a:lnTo>
                <a:lnTo>
                  <a:pt x="642" y="18"/>
                </a:lnTo>
                <a:lnTo>
                  <a:pt x="643" y="17"/>
                </a:lnTo>
                <a:lnTo>
                  <a:pt x="643" y="18"/>
                </a:lnTo>
                <a:lnTo>
                  <a:pt x="643" y="18"/>
                </a:lnTo>
                <a:lnTo>
                  <a:pt x="645" y="18"/>
                </a:lnTo>
                <a:lnTo>
                  <a:pt x="645" y="20"/>
                </a:lnTo>
                <a:lnTo>
                  <a:pt x="645" y="20"/>
                </a:lnTo>
                <a:lnTo>
                  <a:pt x="646" y="20"/>
                </a:lnTo>
                <a:lnTo>
                  <a:pt x="646" y="20"/>
                </a:lnTo>
                <a:lnTo>
                  <a:pt x="646" y="20"/>
                </a:lnTo>
                <a:lnTo>
                  <a:pt x="647" y="20"/>
                </a:lnTo>
                <a:lnTo>
                  <a:pt x="647" y="22"/>
                </a:lnTo>
                <a:lnTo>
                  <a:pt x="648" y="21"/>
                </a:lnTo>
                <a:lnTo>
                  <a:pt x="648" y="21"/>
                </a:lnTo>
                <a:lnTo>
                  <a:pt x="648" y="21"/>
                </a:lnTo>
                <a:lnTo>
                  <a:pt x="649" y="22"/>
                </a:lnTo>
                <a:lnTo>
                  <a:pt x="649" y="21"/>
                </a:lnTo>
                <a:lnTo>
                  <a:pt x="649" y="21"/>
                </a:lnTo>
                <a:lnTo>
                  <a:pt x="650" y="23"/>
                </a:lnTo>
                <a:lnTo>
                  <a:pt x="650" y="23"/>
                </a:lnTo>
                <a:lnTo>
                  <a:pt x="650" y="21"/>
                </a:lnTo>
                <a:lnTo>
                  <a:pt x="651" y="20"/>
                </a:lnTo>
                <a:lnTo>
                  <a:pt x="651" y="18"/>
                </a:lnTo>
                <a:lnTo>
                  <a:pt x="652" y="17"/>
                </a:lnTo>
                <a:lnTo>
                  <a:pt x="652" y="20"/>
                </a:lnTo>
                <a:lnTo>
                  <a:pt x="652" y="22"/>
                </a:lnTo>
                <a:lnTo>
                  <a:pt x="654" y="23"/>
                </a:lnTo>
                <a:lnTo>
                  <a:pt x="654" y="24"/>
                </a:lnTo>
                <a:lnTo>
                  <a:pt x="654" y="26"/>
                </a:lnTo>
                <a:lnTo>
                  <a:pt x="655" y="25"/>
                </a:lnTo>
                <a:lnTo>
                  <a:pt x="655" y="26"/>
                </a:lnTo>
                <a:lnTo>
                  <a:pt x="655" y="25"/>
                </a:lnTo>
                <a:lnTo>
                  <a:pt x="656" y="24"/>
                </a:lnTo>
                <a:lnTo>
                  <a:pt x="656" y="26"/>
                </a:lnTo>
                <a:lnTo>
                  <a:pt x="657" y="24"/>
                </a:lnTo>
                <a:lnTo>
                  <a:pt x="657" y="21"/>
                </a:lnTo>
                <a:lnTo>
                  <a:pt x="657" y="21"/>
                </a:lnTo>
                <a:lnTo>
                  <a:pt x="658" y="21"/>
                </a:lnTo>
                <a:lnTo>
                  <a:pt x="658" y="21"/>
                </a:lnTo>
                <a:lnTo>
                  <a:pt x="658" y="18"/>
                </a:lnTo>
                <a:lnTo>
                  <a:pt x="659" y="18"/>
                </a:lnTo>
                <a:lnTo>
                  <a:pt x="659" y="20"/>
                </a:lnTo>
                <a:lnTo>
                  <a:pt x="660" y="21"/>
                </a:lnTo>
                <a:lnTo>
                  <a:pt x="660" y="22"/>
                </a:lnTo>
                <a:lnTo>
                  <a:pt x="660" y="23"/>
                </a:lnTo>
                <a:lnTo>
                  <a:pt x="661" y="23"/>
                </a:lnTo>
                <a:lnTo>
                  <a:pt x="661" y="21"/>
                </a:lnTo>
                <a:lnTo>
                  <a:pt x="661" y="21"/>
                </a:lnTo>
                <a:lnTo>
                  <a:pt x="663" y="22"/>
                </a:lnTo>
                <a:lnTo>
                  <a:pt x="663" y="21"/>
                </a:lnTo>
                <a:lnTo>
                  <a:pt x="663" y="20"/>
                </a:lnTo>
                <a:lnTo>
                  <a:pt x="664" y="21"/>
                </a:lnTo>
                <a:lnTo>
                  <a:pt x="664" y="20"/>
                </a:lnTo>
                <a:lnTo>
                  <a:pt x="665" y="20"/>
                </a:lnTo>
                <a:lnTo>
                  <a:pt x="665" y="20"/>
                </a:lnTo>
                <a:lnTo>
                  <a:pt x="665" y="21"/>
                </a:lnTo>
                <a:lnTo>
                  <a:pt x="666" y="20"/>
                </a:lnTo>
                <a:lnTo>
                  <a:pt x="666" y="18"/>
                </a:lnTo>
                <a:lnTo>
                  <a:pt x="666" y="18"/>
                </a:lnTo>
                <a:lnTo>
                  <a:pt x="667" y="18"/>
                </a:lnTo>
                <a:lnTo>
                  <a:pt x="667" y="20"/>
                </a:lnTo>
                <a:lnTo>
                  <a:pt x="667" y="18"/>
                </a:lnTo>
                <a:lnTo>
                  <a:pt x="668" y="17"/>
                </a:lnTo>
                <a:lnTo>
                  <a:pt x="668" y="16"/>
                </a:lnTo>
                <a:lnTo>
                  <a:pt x="669" y="16"/>
                </a:lnTo>
                <a:lnTo>
                  <a:pt x="669" y="15"/>
                </a:lnTo>
                <a:lnTo>
                  <a:pt x="669" y="15"/>
                </a:lnTo>
                <a:lnTo>
                  <a:pt x="670" y="17"/>
                </a:lnTo>
                <a:lnTo>
                  <a:pt x="670" y="16"/>
                </a:lnTo>
                <a:lnTo>
                  <a:pt x="670" y="16"/>
                </a:lnTo>
                <a:lnTo>
                  <a:pt x="672" y="15"/>
                </a:lnTo>
                <a:lnTo>
                  <a:pt x="672" y="14"/>
                </a:lnTo>
                <a:lnTo>
                  <a:pt x="672" y="13"/>
                </a:lnTo>
                <a:lnTo>
                  <a:pt x="673" y="14"/>
                </a:lnTo>
                <a:lnTo>
                  <a:pt x="673" y="13"/>
                </a:lnTo>
                <a:lnTo>
                  <a:pt x="674" y="13"/>
                </a:lnTo>
                <a:lnTo>
                  <a:pt x="674" y="14"/>
                </a:lnTo>
                <a:lnTo>
                  <a:pt x="674" y="14"/>
                </a:lnTo>
                <a:lnTo>
                  <a:pt x="675" y="15"/>
                </a:lnTo>
                <a:lnTo>
                  <a:pt x="675" y="16"/>
                </a:lnTo>
                <a:lnTo>
                  <a:pt x="675" y="15"/>
                </a:lnTo>
                <a:lnTo>
                  <a:pt x="676" y="15"/>
                </a:lnTo>
                <a:lnTo>
                  <a:pt x="676" y="14"/>
                </a:lnTo>
                <a:lnTo>
                  <a:pt x="676" y="15"/>
                </a:lnTo>
                <a:lnTo>
                  <a:pt x="677" y="16"/>
                </a:lnTo>
                <a:lnTo>
                  <a:pt x="677" y="15"/>
                </a:lnTo>
                <a:lnTo>
                  <a:pt x="678" y="15"/>
                </a:lnTo>
                <a:lnTo>
                  <a:pt x="678" y="16"/>
                </a:lnTo>
                <a:lnTo>
                  <a:pt x="678" y="17"/>
                </a:lnTo>
                <a:lnTo>
                  <a:pt x="679" y="17"/>
                </a:lnTo>
                <a:lnTo>
                  <a:pt x="679" y="16"/>
                </a:lnTo>
                <a:lnTo>
                  <a:pt x="679" y="15"/>
                </a:lnTo>
                <a:lnTo>
                  <a:pt x="681" y="18"/>
                </a:lnTo>
                <a:lnTo>
                  <a:pt x="681" y="20"/>
                </a:lnTo>
                <a:lnTo>
                  <a:pt x="681" y="20"/>
                </a:lnTo>
                <a:lnTo>
                  <a:pt x="682" y="20"/>
                </a:lnTo>
                <a:lnTo>
                  <a:pt x="682" y="22"/>
                </a:lnTo>
                <a:lnTo>
                  <a:pt x="683" y="21"/>
                </a:lnTo>
                <a:lnTo>
                  <a:pt x="683" y="22"/>
                </a:lnTo>
                <a:lnTo>
                  <a:pt x="683" y="22"/>
                </a:lnTo>
                <a:lnTo>
                  <a:pt x="684" y="20"/>
                </a:lnTo>
                <a:lnTo>
                  <a:pt x="684" y="20"/>
                </a:lnTo>
                <a:lnTo>
                  <a:pt x="684" y="20"/>
                </a:lnTo>
                <a:lnTo>
                  <a:pt x="685" y="16"/>
                </a:lnTo>
                <a:lnTo>
                  <a:pt x="685" y="18"/>
                </a:lnTo>
                <a:lnTo>
                  <a:pt x="685" y="15"/>
                </a:lnTo>
                <a:lnTo>
                  <a:pt x="686" y="14"/>
                </a:lnTo>
                <a:lnTo>
                  <a:pt x="686" y="14"/>
                </a:lnTo>
                <a:lnTo>
                  <a:pt x="687" y="13"/>
                </a:lnTo>
                <a:lnTo>
                  <a:pt x="687" y="11"/>
                </a:lnTo>
                <a:lnTo>
                  <a:pt x="687" y="11"/>
                </a:lnTo>
                <a:lnTo>
                  <a:pt x="688" y="11"/>
                </a:lnTo>
                <a:lnTo>
                  <a:pt x="688" y="11"/>
                </a:lnTo>
                <a:lnTo>
                  <a:pt x="688" y="11"/>
                </a:lnTo>
                <a:lnTo>
                  <a:pt x="690" y="11"/>
                </a:lnTo>
                <a:lnTo>
                  <a:pt x="690" y="12"/>
                </a:lnTo>
                <a:lnTo>
                  <a:pt x="690" y="12"/>
                </a:lnTo>
                <a:lnTo>
                  <a:pt x="691" y="11"/>
                </a:lnTo>
                <a:lnTo>
                  <a:pt x="691" y="12"/>
                </a:lnTo>
                <a:lnTo>
                  <a:pt x="692" y="12"/>
                </a:lnTo>
                <a:lnTo>
                  <a:pt x="692" y="13"/>
                </a:lnTo>
                <a:lnTo>
                  <a:pt x="692" y="15"/>
                </a:lnTo>
                <a:lnTo>
                  <a:pt x="693" y="15"/>
                </a:lnTo>
                <a:lnTo>
                  <a:pt x="693" y="15"/>
                </a:lnTo>
                <a:lnTo>
                  <a:pt x="693" y="16"/>
                </a:lnTo>
                <a:lnTo>
                  <a:pt x="694" y="16"/>
                </a:lnTo>
                <a:lnTo>
                  <a:pt x="694" y="15"/>
                </a:lnTo>
                <a:lnTo>
                  <a:pt x="694" y="15"/>
                </a:lnTo>
                <a:lnTo>
                  <a:pt x="695" y="13"/>
                </a:lnTo>
                <a:lnTo>
                  <a:pt x="695" y="12"/>
                </a:lnTo>
                <a:lnTo>
                  <a:pt x="696" y="12"/>
                </a:lnTo>
                <a:lnTo>
                  <a:pt x="696" y="12"/>
                </a:lnTo>
                <a:lnTo>
                  <a:pt x="696" y="11"/>
                </a:lnTo>
                <a:lnTo>
                  <a:pt x="697" y="11"/>
                </a:lnTo>
                <a:lnTo>
                  <a:pt x="697" y="11"/>
                </a:lnTo>
                <a:lnTo>
                  <a:pt x="697" y="8"/>
                </a:lnTo>
                <a:lnTo>
                  <a:pt x="699" y="9"/>
                </a:lnTo>
                <a:lnTo>
                  <a:pt x="699" y="8"/>
                </a:lnTo>
                <a:lnTo>
                  <a:pt x="699" y="11"/>
                </a:lnTo>
                <a:lnTo>
                  <a:pt x="700" y="11"/>
                </a:lnTo>
                <a:lnTo>
                  <a:pt x="700" y="11"/>
                </a:lnTo>
                <a:lnTo>
                  <a:pt x="701" y="11"/>
                </a:lnTo>
                <a:lnTo>
                  <a:pt x="701" y="11"/>
                </a:lnTo>
                <a:lnTo>
                  <a:pt x="701" y="7"/>
                </a:lnTo>
                <a:lnTo>
                  <a:pt x="702" y="11"/>
                </a:lnTo>
                <a:lnTo>
                  <a:pt x="702" y="11"/>
                </a:lnTo>
                <a:lnTo>
                  <a:pt x="702" y="13"/>
                </a:lnTo>
                <a:lnTo>
                  <a:pt x="703" y="13"/>
                </a:lnTo>
                <a:lnTo>
                  <a:pt x="703" y="13"/>
                </a:lnTo>
                <a:lnTo>
                  <a:pt x="704" y="13"/>
                </a:lnTo>
                <a:lnTo>
                  <a:pt x="704" y="13"/>
                </a:lnTo>
                <a:lnTo>
                  <a:pt x="704" y="13"/>
                </a:lnTo>
                <a:lnTo>
                  <a:pt x="705" y="13"/>
                </a:lnTo>
                <a:lnTo>
                  <a:pt x="705" y="13"/>
                </a:lnTo>
                <a:lnTo>
                  <a:pt x="705" y="11"/>
                </a:lnTo>
                <a:lnTo>
                  <a:pt x="706" y="12"/>
                </a:lnTo>
                <a:lnTo>
                  <a:pt x="706" y="12"/>
                </a:lnTo>
                <a:lnTo>
                  <a:pt x="706" y="13"/>
                </a:lnTo>
                <a:lnTo>
                  <a:pt x="708" y="13"/>
                </a:lnTo>
                <a:lnTo>
                  <a:pt x="708" y="13"/>
                </a:lnTo>
                <a:lnTo>
                  <a:pt x="709" y="12"/>
                </a:lnTo>
                <a:lnTo>
                  <a:pt x="709" y="13"/>
                </a:lnTo>
                <a:lnTo>
                  <a:pt x="709" y="15"/>
                </a:lnTo>
                <a:lnTo>
                  <a:pt x="710" y="14"/>
                </a:lnTo>
                <a:lnTo>
                  <a:pt x="710" y="14"/>
                </a:lnTo>
                <a:lnTo>
                  <a:pt x="710" y="14"/>
                </a:lnTo>
                <a:lnTo>
                  <a:pt x="711" y="13"/>
                </a:lnTo>
                <a:lnTo>
                  <a:pt x="711" y="13"/>
                </a:lnTo>
                <a:lnTo>
                  <a:pt x="711" y="14"/>
                </a:lnTo>
                <a:lnTo>
                  <a:pt x="712" y="14"/>
                </a:lnTo>
                <a:lnTo>
                  <a:pt x="712" y="15"/>
                </a:lnTo>
                <a:lnTo>
                  <a:pt x="713" y="16"/>
                </a:lnTo>
                <a:lnTo>
                  <a:pt x="713" y="16"/>
                </a:lnTo>
                <a:lnTo>
                  <a:pt x="713" y="16"/>
                </a:lnTo>
                <a:lnTo>
                  <a:pt x="714" y="17"/>
                </a:lnTo>
                <a:lnTo>
                  <a:pt x="714" y="16"/>
                </a:lnTo>
                <a:lnTo>
                  <a:pt x="714" y="16"/>
                </a:lnTo>
                <a:lnTo>
                  <a:pt x="715" y="16"/>
                </a:lnTo>
                <a:lnTo>
                  <a:pt x="715" y="18"/>
                </a:lnTo>
                <a:lnTo>
                  <a:pt x="715" y="18"/>
                </a:lnTo>
                <a:lnTo>
                  <a:pt x="717" y="18"/>
                </a:lnTo>
                <a:lnTo>
                  <a:pt x="717" y="18"/>
                </a:lnTo>
                <a:lnTo>
                  <a:pt x="718" y="18"/>
                </a:lnTo>
                <a:lnTo>
                  <a:pt x="718" y="18"/>
                </a:lnTo>
                <a:lnTo>
                  <a:pt x="718" y="18"/>
                </a:lnTo>
                <a:lnTo>
                  <a:pt x="719" y="16"/>
                </a:lnTo>
                <a:lnTo>
                  <a:pt x="719" y="16"/>
                </a:lnTo>
                <a:lnTo>
                  <a:pt x="719" y="15"/>
                </a:lnTo>
                <a:lnTo>
                  <a:pt x="720" y="14"/>
                </a:lnTo>
                <a:lnTo>
                  <a:pt x="720" y="15"/>
                </a:lnTo>
                <a:lnTo>
                  <a:pt x="720" y="15"/>
                </a:lnTo>
                <a:lnTo>
                  <a:pt x="721" y="14"/>
                </a:lnTo>
                <a:lnTo>
                  <a:pt x="721" y="13"/>
                </a:lnTo>
                <a:lnTo>
                  <a:pt x="722" y="12"/>
                </a:lnTo>
                <a:lnTo>
                  <a:pt x="722" y="13"/>
                </a:lnTo>
                <a:lnTo>
                  <a:pt x="722" y="13"/>
                </a:lnTo>
                <a:lnTo>
                  <a:pt x="723" y="13"/>
                </a:lnTo>
                <a:lnTo>
                  <a:pt x="723" y="13"/>
                </a:lnTo>
                <a:lnTo>
                  <a:pt x="723" y="15"/>
                </a:lnTo>
                <a:lnTo>
                  <a:pt x="724" y="16"/>
                </a:lnTo>
                <a:lnTo>
                  <a:pt x="724" y="16"/>
                </a:lnTo>
                <a:lnTo>
                  <a:pt x="724" y="16"/>
                </a:lnTo>
                <a:lnTo>
                  <a:pt x="725" y="18"/>
                </a:lnTo>
                <a:lnTo>
                  <a:pt x="725" y="20"/>
                </a:lnTo>
                <a:lnTo>
                  <a:pt x="727" y="21"/>
                </a:lnTo>
                <a:lnTo>
                  <a:pt x="727" y="20"/>
                </a:lnTo>
                <a:lnTo>
                  <a:pt x="727" y="21"/>
                </a:lnTo>
                <a:lnTo>
                  <a:pt x="728" y="20"/>
                </a:lnTo>
                <a:lnTo>
                  <a:pt x="728" y="21"/>
                </a:lnTo>
                <a:lnTo>
                  <a:pt x="728" y="21"/>
                </a:lnTo>
                <a:lnTo>
                  <a:pt x="729" y="20"/>
                </a:lnTo>
                <a:lnTo>
                  <a:pt x="729" y="21"/>
                </a:lnTo>
                <a:lnTo>
                  <a:pt x="729" y="22"/>
                </a:lnTo>
                <a:lnTo>
                  <a:pt x="730" y="24"/>
                </a:lnTo>
                <a:lnTo>
                  <a:pt x="730" y="23"/>
                </a:lnTo>
                <a:lnTo>
                  <a:pt x="731" y="24"/>
                </a:lnTo>
                <a:lnTo>
                  <a:pt x="731" y="24"/>
                </a:lnTo>
                <a:lnTo>
                  <a:pt x="731" y="23"/>
                </a:lnTo>
                <a:lnTo>
                  <a:pt x="732" y="23"/>
                </a:lnTo>
                <a:lnTo>
                  <a:pt x="732" y="23"/>
                </a:lnTo>
                <a:lnTo>
                  <a:pt x="732" y="21"/>
                </a:lnTo>
                <a:lnTo>
                  <a:pt x="733" y="20"/>
                </a:lnTo>
                <a:lnTo>
                  <a:pt x="733" y="15"/>
                </a:lnTo>
                <a:lnTo>
                  <a:pt x="733" y="14"/>
                </a:lnTo>
                <a:lnTo>
                  <a:pt x="734" y="14"/>
                </a:lnTo>
                <a:lnTo>
                  <a:pt x="734" y="15"/>
                </a:lnTo>
                <a:lnTo>
                  <a:pt x="736" y="17"/>
                </a:lnTo>
                <a:lnTo>
                  <a:pt x="736" y="18"/>
                </a:lnTo>
                <a:lnTo>
                  <a:pt x="736" y="21"/>
                </a:lnTo>
                <a:lnTo>
                  <a:pt x="737" y="21"/>
                </a:lnTo>
                <a:lnTo>
                  <a:pt x="737" y="21"/>
                </a:lnTo>
                <a:lnTo>
                  <a:pt x="737" y="22"/>
                </a:lnTo>
                <a:lnTo>
                  <a:pt x="738" y="22"/>
                </a:lnTo>
                <a:lnTo>
                  <a:pt x="738" y="23"/>
                </a:lnTo>
                <a:lnTo>
                  <a:pt x="738" y="22"/>
                </a:lnTo>
                <a:lnTo>
                  <a:pt x="739" y="20"/>
                </a:lnTo>
                <a:lnTo>
                  <a:pt x="739" y="18"/>
                </a:lnTo>
                <a:lnTo>
                  <a:pt x="740" y="18"/>
                </a:lnTo>
                <a:lnTo>
                  <a:pt x="740" y="18"/>
                </a:lnTo>
                <a:lnTo>
                  <a:pt x="740" y="16"/>
                </a:lnTo>
                <a:lnTo>
                  <a:pt x="741" y="18"/>
                </a:lnTo>
                <a:lnTo>
                  <a:pt x="741" y="17"/>
                </a:lnTo>
                <a:lnTo>
                  <a:pt x="741" y="20"/>
                </a:lnTo>
                <a:lnTo>
                  <a:pt x="742" y="18"/>
                </a:lnTo>
                <a:lnTo>
                  <a:pt x="742" y="18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8120063" y="3457575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7" name="Rectangle 104"/>
          <p:cNvSpPr>
            <a:spLocks noChangeArrowheads="1"/>
          </p:cNvSpPr>
          <p:nvPr/>
        </p:nvSpPr>
        <p:spPr bwMode="auto">
          <a:xfrm>
            <a:off x="1616075" y="4589463"/>
            <a:ext cx="6505575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53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"/>
          <p:cNvSpPr>
            <a:spLocks/>
          </p:cNvSpPr>
          <p:nvPr/>
        </p:nvSpPr>
        <p:spPr bwMode="auto">
          <a:xfrm>
            <a:off x="1616075" y="3290888"/>
            <a:ext cx="5326063" cy="1079500"/>
          </a:xfrm>
          <a:custGeom>
            <a:avLst/>
            <a:gdLst>
              <a:gd name="T0" fmla="*/ 51 w 3355"/>
              <a:gd name="T1" fmla="*/ 45 h 680"/>
              <a:gd name="T2" fmla="*/ 103 w 3355"/>
              <a:gd name="T3" fmla="*/ 59 h 680"/>
              <a:gd name="T4" fmla="*/ 156 w 3355"/>
              <a:gd name="T5" fmla="*/ 40 h 680"/>
              <a:gd name="T6" fmla="*/ 209 w 3355"/>
              <a:gd name="T7" fmla="*/ 37 h 680"/>
              <a:gd name="T8" fmla="*/ 260 w 3355"/>
              <a:gd name="T9" fmla="*/ 38 h 680"/>
              <a:gd name="T10" fmla="*/ 313 w 3355"/>
              <a:gd name="T11" fmla="*/ 32 h 680"/>
              <a:gd name="T12" fmla="*/ 366 w 3355"/>
              <a:gd name="T13" fmla="*/ 39 h 680"/>
              <a:gd name="T14" fmla="*/ 418 w 3355"/>
              <a:gd name="T15" fmla="*/ 32 h 680"/>
              <a:gd name="T16" fmla="*/ 471 w 3355"/>
              <a:gd name="T17" fmla="*/ 30 h 680"/>
              <a:gd name="T18" fmla="*/ 524 w 3355"/>
              <a:gd name="T19" fmla="*/ 47 h 680"/>
              <a:gd name="T20" fmla="*/ 575 w 3355"/>
              <a:gd name="T21" fmla="*/ 43 h 680"/>
              <a:gd name="T22" fmla="*/ 628 w 3355"/>
              <a:gd name="T23" fmla="*/ 47 h 680"/>
              <a:gd name="T24" fmla="*/ 681 w 3355"/>
              <a:gd name="T25" fmla="*/ 39 h 680"/>
              <a:gd name="T26" fmla="*/ 733 w 3355"/>
              <a:gd name="T27" fmla="*/ 31 h 680"/>
              <a:gd name="T28" fmla="*/ 786 w 3355"/>
              <a:gd name="T29" fmla="*/ 31 h 680"/>
              <a:gd name="T30" fmla="*/ 838 w 3355"/>
              <a:gd name="T31" fmla="*/ 64 h 680"/>
              <a:gd name="T32" fmla="*/ 890 w 3355"/>
              <a:gd name="T33" fmla="*/ 219 h 680"/>
              <a:gd name="T34" fmla="*/ 943 w 3355"/>
              <a:gd name="T35" fmla="*/ 300 h 680"/>
              <a:gd name="T36" fmla="*/ 996 w 3355"/>
              <a:gd name="T37" fmla="*/ 326 h 680"/>
              <a:gd name="T38" fmla="*/ 1048 w 3355"/>
              <a:gd name="T39" fmla="*/ 327 h 680"/>
              <a:gd name="T40" fmla="*/ 1100 w 3355"/>
              <a:gd name="T41" fmla="*/ 322 h 680"/>
              <a:gd name="T42" fmla="*/ 1153 w 3355"/>
              <a:gd name="T43" fmla="*/ 319 h 680"/>
              <a:gd name="T44" fmla="*/ 1205 w 3355"/>
              <a:gd name="T45" fmla="*/ 307 h 680"/>
              <a:gd name="T46" fmla="*/ 1258 w 3355"/>
              <a:gd name="T47" fmla="*/ 302 h 680"/>
              <a:gd name="T48" fmla="*/ 1311 w 3355"/>
              <a:gd name="T49" fmla="*/ 289 h 680"/>
              <a:gd name="T50" fmla="*/ 1363 w 3355"/>
              <a:gd name="T51" fmla="*/ 290 h 680"/>
              <a:gd name="T52" fmla="*/ 1415 w 3355"/>
              <a:gd name="T53" fmla="*/ 295 h 680"/>
              <a:gd name="T54" fmla="*/ 1468 w 3355"/>
              <a:gd name="T55" fmla="*/ 289 h 680"/>
              <a:gd name="T56" fmla="*/ 1520 w 3355"/>
              <a:gd name="T57" fmla="*/ 289 h 680"/>
              <a:gd name="T58" fmla="*/ 1573 w 3355"/>
              <a:gd name="T59" fmla="*/ 292 h 680"/>
              <a:gd name="T60" fmla="*/ 1625 w 3355"/>
              <a:gd name="T61" fmla="*/ 294 h 680"/>
              <a:gd name="T62" fmla="*/ 1677 w 3355"/>
              <a:gd name="T63" fmla="*/ 430 h 680"/>
              <a:gd name="T64" fmla="*/ 1730 w 3355"/>
              <a:gd name="T65" fmla="*/ 474 h 680"/>
              <a:gd name="T66" fmla="*/ 1782 w 3355"/>
              <a:gd name="T67" fmla="*/ 409 h 680"/>
              <a:gd name="T68" fmla="*/ 1835 w 3355"/>
              <a:gd name="T69" fmla="*/ 374 h 680"/>
              <a:gd name="T70" fmla="*/ 1888 w 3355"/>
              <a:gd name="T71" fmla="*/ 335 h 680"/>
              <a:gd name="T72" fmla="*/ 1939 w 3355"/>
              <a:gd name="T73" fmla="*/ 328 h 680"/>
              <a:gd name="T74" fmla="*/ 1992 w 3355"/>
              <a:gd name="T75" fmla="*/ 319 h 680"/>
              <a:gd name="T76" fmla="*/ 2045 w 3355"/>
              <a:gd name="T77" fmla="*/ 325 h 680"/>
              <a:gd name="T78" fmla="*/ 2097 w 3355"/>
              <a:gd name="T79" fmla="*/ 331 h 680"/>
              <a:gd name="T80" fmla="*/ 2150 w 3355"/>
              <a:gd name="T81" fmla="*/ 334 h 680"/>
              <a:gd name="T82" fmla="*/ 2203 w 3355"/>
              <a:gd name="T83" fmla="*/ 336 h 680"/>
              <a:gd name="T84" fmla="*/ 2254 w 3355"/>
              <a:gd name="T85" fmla="*/ 337 h 680"/>
              <a:gd name="T86" fmla="*/ 2307 w 3355"/>
              <a:gd name="T87" fmla="*/ 331 h 680"/>
              <a:gd name="T88" fmla="*/ 2360 w 3355"/>
              <a:gd name="T89" fmla="*/ 326 h 680"/>
              <a:gd name="T90" fmla="*/ 2412 w 3355"/>
              <a:gd name="T91" fmla="*/ 328 h 680"/>
              <a:gd name="T92" fmla="*/ 2465 w 3355"/>
              <a:gd name="T93" fmla="*/ 317 h 680"/>
              <a:gd name="T94" fmla="*/ 2517 w 3355"/>
              <a:gd name="T95" fmla="*/ 325 h 680"/>
              <a:gd name="T96" fmla="*/ 2569 w 3355"/>
              <a:gd name="T97" fmla="*/ 321 h 680"/>
              <a:gd name="T98" fmla="*/ 2622 w 3355"/>
              <a:gd name="T99" fmla="*/ 314 h 680"/>
              <a:gd name="T100" fmla="*/ 2675 w 3355"/>
              <a:gd name="T101" fmla="*/ 309 h 680"/>
              <a:gd name="T102" fmla="*/ 2727 w 3355"/>
              <a:gd name="T103" fmla="*/ 318 h 680"/>
              <a:gd name="T104" fmla="*/ 2779 w 3355"/>
              <a:gd name="T105" fmla="*/ 309 h 680"/>
              <a:gd name="T106" fmla="*/ 2832 w 3355"/>
              <a:gd name="T107" fmla="*/ 310 h 680"/>
              <a:gd name="T108" fmla="*/ 2884 w 3355"/>
              <a:gd name="T109" fmla="*/ 287 h 680"/>
              <a:gd name="T110" fmla="*/ 2937 w 3355"/>
              <a:gd name="T111" fmla="*/ 137 h 680"/>
              <a:gd name="T112" fmla="*/ 2990 w 3355"/>
              <a:gd name="T113" fmla="*/ 62 h 680"/>
              <a:gd name="T114" fmla="*/ 3041 w 3355"/>
              <a:gd name="T115" fmla="*/ 32 h 680"/>
              <a:gd name="T116" fmla="*/ 3094 w 3355"/>
              <a:gd name="T117" fmla="*/ 29 h 680"/>
              <a:gd name="T118" fmla="*/ 3146 w 3355"/>
              <a:gd name="T119" fmla="*/ 36 h 680"/>
              <a:gd name="T120" fmla="*/ 3199 w 3355"/>
              <a:gd name="T121" fmla="*/ 39 h 680"/>
              <a:gd name="T122" fmla="*/ 3252 w 3355"/>
              <a:gd name="T123" fmla="*/ 53 h 680"/>
              <a:gd name="T124" fmla="*/ 3303 w 3355"/>
              <a:gd name="T125" fmla="*/ 61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55" h="680">
                <a:moveTo>
                  <a:pt x="0" y="39"/>
                </a:moveTo>
                <a:lnTo>
                  <a:pt x="0" y="39"/>
                </a:lnTo>
                <a:lnTo>
                  <a:pt x="0" y="40"/>
                </a:lnTo>
                <a:lnTo>
                  <a:pt x="1" y="40"/>
                </a:lnTo>
                <a:lnTo>
                  <a:pt x="1" y="41"/>
                </a:lnTo>
                <a:lnTo>
                  <a:pt x="1" y="43"/>
                </a:lnTo>
                <a:lnTo>
                  <a:pt x="2" y="41"/>
                </a:lnTo>
                <a:lnTo>
                  <a:pt x="2" y="39"/>
                </a:lnTo>
                <a:lnTo>
                  <a:pt x="2" y="38"/>
                </a:lnTo>
                <a:lnTo>
                  <a:pt x="3" y="38"/>
                </a:lnTo>
                <a:lnTo>
                  <a:pt x="3" y="38"/>
                </a:lnTo>
                <a:lnTo>
                  <a:pt x="4" y="40"/>
                </a:lnTo>
                <a:lnTo>
                  <a:pt x="4" y="41"/>
                </a:lnTo>
                <a:lnTo>
                  <a:pt x="4" y="43"/>
                </a:lnTo>
                <a:lnTo>
                  <a:pt x="5" y="41"/>
                </a:lnTo>
                <a:lnTo>
                  <a:pt x="5" y="41"/>
                </a:lnTo>
                <a:lnTo>
                  <a:pt x="5" y="39"/>
                </a:lnTo>
                <a:lnTo>
                  <a:pt x="6" y="39"/>
                </a:lnTo>
                <a:lnTo>
                  <a:pt x="6" y="38"/>
                </a:lnTo>
                <a:lnTo>
                  <a:pt x="6" y="37"/>
                </a:lnTo>
                <a:lnTo>
                  <a:pt x="7" y="36"/>
                </a:lnTo>
                <a:lnTo>
                  <a:pt x="7" y="36"/>
                </a:lnTo>
                <a:lnTo>
                  <a:pt x="9" y="35"/>
                </a:lnTo>
                <a:lnTo>
                  <a:pt x="9" y="37"/>
                </a:lnTo>
                <a:lnTo>
                  <a:pt x="9" y="38"/>
                </a:lnTo>
                <a:lnTo>
                  <a:pt x="10" y="38"/>
                </a:lnTo>
                <a:lnTo>
                  <a:pt x="10" y="40"/>
                </a:lnTo>
                <a:lnTo>
                  <a:pt x="10" y="40"/>
                </a:lnTo>
                <a:lnTo>
                  <a:pt x="11" y="43"/>
                </a:lnTo>
                <a:lnTo>
                  <a:pt x="11" y="40"/>
                </a:lnTo>
                <a:lnTo>
                  <a:pt x="11" y="39"/>
                </a:lnTo>
                <a:lnTo>
                  <a:pt x="12" y="38"/>
                </a:lnTo>
                <a:lnTo>
                  <a:pt x="12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4" y="37"/>
                </a:lnTo>
                <a:lnTo>
                  <a:pt x="14" y="37"/>
                </a:lnTo>
                <a:lnTo>
                  <a:pt x="14" y="37"/>
                </a:lnTo>
                <a:lnTo>
                  <a:pt x="15" y="38"/>
                </a:lnTo>
                <a:lnTo>
                  <a:pt x="15" y="39"/>
                </a:lnTo>
                <a:lnTo>
                  <a:pt x="15" y="40"/>
                </a:lnTo>
                <a:lnTo>
                  <a:pt x="16" y="43"/>
                </a:lnTo>
                <a:lnTo>
                  <a:pt x="16" y="43"/>
                </a:lnTo>
                <a:lnTo>
                  <a:pt x="18" y="43"/>
                </a:lnTo>
                <a:lnTo>
                  <a:pt x="18" y="43"/>
                </a:lnTo>
                <a:lnTo>
                  <a:pt x="18" y="43"/>
                </a:lnTo>
                <a:lnTo>
                  <a:pt x="19" y="44"/>
                </a:lnTo>
                <a:lnTo>
                  <a:pt x="19" y="45"/>
                </a:lnTo>
                <a:lnTo>
                  <a:pt x="19" y="45"/>
                </a:lnTo>
                <a:lnTo>
                  <a:pt x="20" y="46"/>
                </a:lnTo>
                <a:lnTo>
                  <a:pt x="20" y="47"/>
                </a:lnTo>
                <a:lnTo>
                  <a:pt x="20" y="47"/>
                </a:lnTo>
                <a:lnTo>
                  <a:pt x="21" y="46"/>
                </a:lnTo>
                <a:lnTo>
                  <a:pt x="21" y="45"/>
                </a:lnTo>
                <a:lnTo>
                  <a:pt x="22" y="46"/>
                </a:lnTo>
                <a:lnTo>
                  <a:pt x="22" y="46"/>
                </a:lnTo>
                <a:lnTo>
                  <a:pt x="22" y="47"/>
                </a:lnTo>
                <a:lnTo>
                  <a:pt x="23" y="46"/>
                </a:lnTo>
                <a:lnTo>
                  <a:pt x="23" y="45"/>
                </a:lnTo>
                <a:lnTo>
                  <a:pt x="23" y="45"/>
                </a:lnTo>
                <a:lnTo>
                  <a:pt x="24" y="44"/>
                </a:lnTo>
                <a:lnTo>
                  <a:pt x="24" y="45"/>
                </a:lnTo>
                <a:lnTo>
                  <a:pt x="24" y="46"/>
                </a:lnTo>
                <a:lnTo>
                  <a:pt x="25" y="47"/>
                </a:lnTo>
                <a:lnTo>
                  <a:pt x="25" y="47"/>
                </a:lnTo>
                <a:lnTo>
                  <a:pt x="27" y="48"/>
                </a:lnTo>
                <a:lnTo>
                  <a:pt x="27" y="49"/>
                </a:lnTo>
                <a:lnTo>
                  <a:pt x="27" y="49"/>
                </a:lnTo>
                <a:lnTo>
                  <a:pt x="28" y="50"/>
                </a:lnTo>
                <a:lnTo>
                  <a:pt x="28" y="52"/>
                </a:lnTo>
                <a:lnTo>
                  <a:pt x="28" y="52"/>
                </a:lnTo>
                <a:lnTo>
                  <a:pt x="29" y="49"/>
                </a:lnTo>
                <a:lnTo>
                  <a:pt x="29" y="48"/>
                </a:lnTo>
                <a:lnTo>
                  <a:pt x="29" y="48"/>
                </a:lnTo>
                <a:lnTo>
                  <a:pt x="30" y="50"/>
                </a:lnTo>
                <a:lnTo>
                  <a:pt x="30" y="49"/>
                </a:lnTo>
                <a:lnTo>
                  <a:pt x="31" y="48"/>
                </a:lnTo>
                <a:lnTo>
                  <a:pt x="31" y="48"/>
                </a:lnTo>
                <a:lnTo>
                  <a:pt x="31" y="48"/>
                </a:lnTo>
                <a:lnTo>
                  <a:pt x="32" y="49"/>
                </a:lnTo>
                <a:lnTo>
                  <a:pt x="32" y="49"/>
                </a:lnTo>
                <a:lnTo>
                  <a:pt x="32" y="49"/>
                </a:lnTo>
                <a:lnTo>
                  <a:pt x="33" y="48"/>
                </a:lnTo>
                <a:lnTo>
                  <a:pt x="33" y="46"/>
                </a:lnTo>
                <a:lnTo>
                  <a:pt x="33" y="45"/>
                </a:lnTo>
                <a:lnTo>
                  <a:pt x="34" y="45"/>
                </a:lnTo>
                <a:lnTo>
                  <a:pt x="34" y="45"/>
                </a:lnTo>
                <a:lnTo>
                  <a:pt x="36" y="45"/>
                </a:lnTo>
                <a:lnTo>
                  <a:pt x="36" y="45"/>
                </a:lnTo>
                <a:lnTo>
                  <a:pt x="36" y="44"/>
                </a:lnTo>
                <a:lnTo>
                  <a:pt x="37" y="45"/>
                </a:lnTo>
                <a:lnTo>
                  <a:pt x="37" y="45"/>
                </a:lnTo>
                <a:lnTo>
                  <a:pt x="37" y="46"/>
                </a:lnTo>
                <a:lnTo>
                  <a:pt x="38" y="45"/>
                </a:lnTo>
                <a:lnTo>
                  <a:pt x="38" y="45"/>
                </a:lnTo>
                <a:lnTo>
                  <a:pt x="38" y="44"/>
                </a:lnTo>
                <a:lnTo>
                  <a:pt x="39" y="45"/>
                </a:lnTo>
                <a:lnTo>
                  <a:pt x="39" y="45"/>
                </a:lnTo>
                <a:lnTo>
                  <a:pt x="40" y="46"/>
                </a:lnTo>
                <a:lnTo>
                  <a:pt x="40" y="49"/>
                </a:lnTo>
                <a:lnTo>
                  <a:pt x="40" y="48"/>
                </a:lnTo>
                <a:lnTo>
                  <a:pt x="41" y="52"/>
                </a:lnTo>
                <a:lnTo>
                  <a:pt x="41" y="50"/>
                </a:lnTo>
                <a:lnTo>
                  <a:pt x="41" y="52"/>
                </a:lnTo>
                <a:lnTo>
                  <a:pt x="42" y="50"/>
                </a:lnTo>
                <a:lnTo>
                  <a:pt x="42" y="50"/>
                </a:lnTo>
                <a:lnTo>
                  <a:pt x="43" y="50"/>
                </a:lnTo>
                <a:lnTo>
                  <a:pt x="43" y="50"/>
                </a:lnTo>
                <a:lnTo>
                  <a:pt x="43" y="47"/>
                </a:lnTo>
                <a:lnTo>
                  <a:pt x="45" y="47"/>
                </a:lnTo>
                <a:lnTo>
                  <a:pt x="45" y="45"/>
                </a:lnTo>
                <a:lnTo>
                  <a:pt x="45" y="44"/>
                </a:lnTo>
                <a:lnTo>
                  <a:pt x="46" y="40"/>
                </a:lnTo>
                <a:lnTo>
                  <a:pt x="46" y="43"/>
                </a:lnTo>
                <a:lnTo>
                  <a:pt x="46" y="41"/>
                </a:lnTo>
                <a:lnTo>
                  <a:pt x="47" y="41"/>
                </a:lnTo>
                <a:lnTo>
                  <a:pt x="47" y="43"/>
                </a:lnTo>
                <a:lnTo>
                  <a:pt x="48" y="44"/>
                </a:lnTo>
                <a:lnTo>
                  <a:pt x="48" y="44"/>
                </a:lnTo>
                <a:lnTo>
                  <a:pt x="48" y="44"/>
                </a:lnTo>
                <a:lnTo>
                  <a:pt x="49" y="44"/>
                </a:lnTo>
                <a:lnTo>
                  <a:pt x="49" y="44"/>
                </a:lnTo>
                <a:lnTo>
                  <a:pt x="49" y="45"/>
                </a:lnTo>
                <a:lnTo>
                  <a:pt x="50" y="44"/>
                </a:lnTo>
                <a:lnTo>
                  <a:pt x="50" y="43"/>
                </a:lnTo>
                <a:lnTo>
                  <a:pt x="50" y="43"/>
                </a:lnTo>
                <a:lnTo>
                  <a:pt x="51" y="45"/>
                </a:lnTo>
                <a:lnTo>
                  <a:pt x="51" y="45"/>
                </a:lnTo>
                <a:lnTo>
                  <a:pt x="52" y="45"/>
                </a:lnTo>
                <a:lnTo>
                  <a:pt x="52" y="48"/>
                </a:lnTo>
                <a:lnTo>
                  <a:pt x="52" y="52"/>
                </a:lnTo>
                <a:lnTo>
                  <a:pt x="54" y="55"/>
                </a:lnTo>
                <a:lnTo>
                  <a:pt x="54" y="54"/>
                </a:lnTo>
                <a:lnTo>
                  <a:pt x="54" y="50"/>
                </a:lnTo>
                <a:lnTo>
                  <a:pt x="55" y="50"/>
                </a:lnTo>
                <a:lnTo>
                  <a:pt x="55" y="48"/>
                </a:lnTo>
                <a:lnTo>
                  <a:pt x="55" y="46"/>
                </a:lnTo>
                <a:lnTo>
                  <a:pt x="56" y="43"/>
                </a:lnTo>
                <a:lnTo>
                  <a:pt x="56" y="43"/>
                </a:lnTo>
                <a:lnTo>
                  <a:pt x="57" y="44"/>
                </a:lnTo>
                <a:lnTo>
                  <a:pt x="57" y="44"/>
                </a:lnTo>
                <a:lnTo>
                  <a:pt x="57" y="44"/>
                </a:lnTo>
                <a:lnTo>
                  <a:pt x="58" y="44"/>
                </a:lnTo>
                <a:lnTo>
                  <a:pt x="58" y="46"/>
                </a:lnTo>
                <a:lnTo>
                  <a:pt x="58" y="47"/>
                </a:lnTo>
                <a:lnTo>
                  <a:pt x="59" y="46"/>
                </a:lnTo>
                <a:lnTo>
                  <a:pt x="59" y="45"/>
                </a:lnTo>
                <a:lnTo>
                  <a:pt x="59" y="44"/>
                </a:lnTo>
                <a:lnTo>
                  <a:pt x="60" y="44"/>
                </a:lnTo>
                <a:lnTo>
                  <a:pt x="60" y="39"/>
                </a:lnTo>
                <a:lnTo>
                  <a:pt x="61" y="38"/>
                </a:lnTo>
                <a:lnTo>
                  <a:pt x="61" y="39"/>
                </a:lnTo>
                <a:lnTo>
                  <a:pt x="61" y="39"/>
                </a:lnTo>
                <a:lnTo>
                  <a:pt x="63" y="39"/>
                </a:lnTo>
                <a:lnTo>
                  <a:pt x="63" y="41"/>
                </a:lnTo>
                <a:lnTo>
                  <a:pt x="63" y="44"/>
                </a:lnTo>
                <a:lnTo>
                  <a:pt x="64" y="45"/>
                </a:lnTo>
                <a:lnTo>
                  <a:pt x="64" y="46"/>
                </a:lnTo>
                <a:lnTo>
                  <a:pt x="64" y="48"/>
                </a:lnTo>
                <a:lnTo>
                  <a:pt x="65" y="50"/>
                </a:lnTo>
                <a:lnTo>
                  <a:pt x="65" y="54"/>
                </a:lnTo>
                <a:lnTo>
                  <a:pt x="66" y="53"/>
                </a:lnTo>
                <a:lnTo>
                  <a:pt x="66" y="52"/>
                </a:lnTo>
                <a:lnTo>
                  <a:pt x="66" y="50"/>
                </a:lnTo>
                <a:lnTo>
                  <a:pt x="67" y="48"/>
                </a:lnTo>
                <a:lnTo>
                  <a:pt x="67" y="50"/>
                </a:lnTo>
                <a:lnTo>
                  <a:pt x="67" y="48"/>
                </a:lnTo>
                <a:lnTo>
                  <a:pt x="68" y="48"/>
                </a:lnTo>
                <a:lnTo>
                  <a:pt x="68" y="48"/>
                </a:lnTo>
                <a:lnTo>
                  <a:pt x="68" y="48"/>
                </a:lnTo>
                <a:lnTo>
                  <a:pt x="69" y="50"/>
                </a:lnTo>
                <a:lnTo>
                  <a:pt x="69" y="48"/>
                </a:lnTo>
                <a:lnTo>
                  <a:pt x="70" y="48"/>
                </a:lnTo>
                <a:lnTo>
                  <a:pt x="70" y="47"/>
                </a:lnTo>
                <a:lnTo>
                  <a:pt x="70" y="48"/>
                </a:lnTo>
                <a:lnTo>
                  <a:pt x="72" y="48"/>
                </a:lnTo>
                <a:lnTo>
                  <a:pt x="72" y="48"/>
                </a:lnTo>
                <a:lnTo>
                  <a:pt x="72" y="48"/>
                </a:lnTo>
                <a:lnTo>
                  <a:pt x="73" y="50"/>
                </a:lnTo>
                <a:lnTo>
                  <a:pt x="73" y="49"/>
                </a:lnTo>
                <a:lnTo>
                  <a:pt x="73" y="47"/>
                </a:lnTo>
                <a:lnTo>
                  <a:pt x="74" y="47"/>
                </a:lnTo>
                <a:lnTo>
                  <a:pt x="74" y="47"/>
                </a:lnTo>
                <a:lnTo>
                  <a:pt x="75" y="48"/>
                </a:lnTo>
                <a:lnTo>
                  <a:pt x="75" y="50"/>
                </a:lnTo>
                <a:lnTo>
                  <a:pt x="75" y="52"/>
                </a:lnTo>
                <a:lnTo>
                  <a:pt x="76" y="52"/>
                </a:lnTo>
                <a:lnTo>
                  <a:pt x="76" y="54"/>
                </a:lnTo>
                <a:lnTo>
                  <a:pt x="76" y="54"/>
                </a:lnTo>
                <a:lnTo>
                  <a:pt x="77" y="56"/>
                </a:lnTo>
                <a:lnTo>
                  <a:pt x="77" y="55"/>
                </a:lnTo>
                <a:lnTo>
                  <a:pt x="77" y="54"/>
                </a:lnTo>
                <a:lnTo>
                  <a:pt x="78" y="53"/>
                </a:lnTo>
                <a:lnTo>
                  <a:pt x="78" y="53"/>
                </a:lnTo>
                <a:lnTo>
                  <a:pt x="79" y="53"/>
                </a:lnTo>
                <a:lnTo>
                  <a:pt x="79" y="53"/>
                </a:lnTo>
                <a:lnTo>
                  <a:pt x="79" y="53"/>
                </a:lnTo>
                <a:lnTo>
                  <a:pt x="81" y="53"/>
                </a:lnTo>
                <a:lnTo>
                  <a:pt x="81" y="55"/>
                </a:lnTo>
                <a:lnTo>
                  <a:pt x="81" y="54"/>
                </a:lnTo>
                <a:lnTo>
                  <a:pt x="82" y="55"/>
                </a:lnTo>
                <a:lnTo>
                  <a:pt x="82" y="54"/>
                </a:lnTo>
                <a:lnTo>
                  <a:pt x="82" y="53"/>
                </a:lnTo>
                <a:lnTo>
                  <a:pt x="83" y="53"/>
                </a:lnTo>
                <a:lnTo>
                  <a:pt x="83" y="53"/>
                </a:lnTo>
                <a:lnTo>
                  <a:pt x="84" y="53"/>
                </a:lnTo>
                <a:lnTo>
                  <a:pt x="84" y="55"/>
                </a:lnTo>
                <a:lnTo>
                  <a:pt x="84" y="55"/>
                </a:lnTo>
                <a:lnTo>
                  <a:pt x="85" y="56"/>
                </a:lnTo>
                <a:lnTo>
                  <a:pt x="85" y="58"/>
                </a:lnTo>
                <a:lnTo>
                  <a:pt x="85" y="59"/>
                </a:lnTo>
                <a:lnTo>
                  <a:pt x="86" y="59"/>
                </a:lnTo>
                <a:lnTo>
                  <a:pt x="86" y="61"/>
                </a:lnTo>
                <a:lnTo>
                  <a:pt x="87" y="61"/>
                </a:lnTo>
                <a:lnTo>
                  <a:pt x="87" y="62"/>
                </a:lnTo>
                <a:lnTo>
                  <a:pt x="87" y="61"/>
                </a:lnTo>
                <a:lnTo>
                  <a:pt x="88" y="62"/>
                </a:lnTo>
                <a:lnTo>
                  <a:pt x="88" y="61"/>
                </a:lnTo>
                <a:lnTo>
                  <a:pt x="88" y="59"/>
                </a:lnTo>
                <a:lnTo>
                  <a:pt x="90" y="56"/>
                </a:lnTo>
                <a:lnTo>
                  <a:pt x="90" y="56"/>
                </a:lnTo>
                <a:lnTo>
                  <a:pt x="90" y="57"/>
                </a:lnTo>
                <a:lnTo>
                  <a:pt x="91" y="57"/>
                </a:lnTo>
                <a:lnTo>
                  <a:pt x="91" y="57"/>
                </a:lnTo>
                <a:lnTo>
                  <a:pt x="92" y="58"/>
                </a:lnTo>
                <a:lnTo>
                  <a:pt x="92" y="56"/>
                </a:lnTo>
                <a:lnTo>
                  <a:pt x="92" y="58"/>
                </a:lnTo>
                <a:lnTo>
                  <a:pt x="93" y="58"/>
                </a:lnTo>
                <a:lnTo>
                  <a:pt x="93" y="59"/>
                </a:lnTo>
                <a:lnTo>
                  <a:pt x="93" y="61"/>
                </a:lnTo>
                <a:lnTo>
                  <a:pt x="94" y="58"/>
                </a:lnTo>
                <a:lnTo>
                  <a:pt x="94" y="56"/>
                </a:lnTo>
                <a:lnTo>
                  <a:pt x="94" y="56"/>
                </a:lnTo>
                <a:lnTo>
                  <a:pt x="95" y="55"/>
                </a:lnTo>
                <a:lnTo>
                  <a:pt x="95" y="55"/>
                </a:lnTo>
                <a:lnTo>
                  <a:pt x="96" y="54"/>
                </a:lnTo>
                <a:lnTo>
                  <a:pt x="96" y="52"/>
                </a:lnTo>
                <a:lnTo>
                  <a:pt x="96" y="53"/>
                </a:lnTo>
                <a:lnTo>
                  <a:pt x="97" y="55"/>
                </a:lnTo>
                <a:lnTo>
                  <a:pt x="97" y="55"/>
                </a:lnTo>
                <a:lnTo>
                  <a:pt x="97" y="54"/>
                </a:lnTo>
                <a:lnTo>
                  <a:pt x="99" y="53"/>
                </a:lnTo>
                <a:lnTo>
                  <a:pt x="99" y="50"/>
                </a:lnTo>
                <a:lnTo>
                  <a:pt x="99" y="49"/>
                </a:lnTo>
                <a:lnTo>
                  <a:pt x="100" y="49"/>
                </a:lnTo>
                <a:lnTo>
                  <a:pt x="100" y="50"/>
                </a:lnTo>
                <a:lnTo>
                  <a:pt x="101" y="53"/>
                </a:lnTo>
                <a:lnTo>
                  <a:pt x="101" y="55"/>
                </a:lnTo>
                <a:lnTo>
                  <a:pt x="101" y="58"/>
                </a:lnTo>
                <a:lnTo>
                  <a:pt x="102" y="59"/>
                </a:lnTo>
                <a:lnTo>
                  <a:pt x="102" y="61"/>
                </a:lnTo>
                <a:lnTo>
                  <a:pt x="102" y="62"/>
                </a:lnTo>
                <a:lnTo>
                  <a:pt x="103" y="62"/>
                </a:lnTo>
                <a:lnTo>
                  <a:pt x="103" y="59"/>
                </a:lnTo>
                <a:lnTo>
                  <a:pt x="103" y="59"/>
                </a:lnTo>
                <a:lnTo>
                  <a:pt x="104" y="59"/>
                </a:lnTo>
                <a:lnTo>
                  <a:pt x="104" y="61"/>
                </a:lnTo>
                <a:lnTo>
                  <a:pt x="105" y="59"/>
                </a:lnTo>
                <a:lnTo>
                  <a:pt x="105" y="58"/>
                </a:lnTo>
                <a:lnTo>
                  <a:pt x="105" y="54"/>
                </a:lnTo>
                <a:lnTo>
                  <a:pt x="106" y="54"/>
                </a:lnTo>
                <a:lnTo>
                  <a:pt x="106" y="54"/>
                </a:lnTo>
                <a:lnTo>
                  <a:pt x="106" y="54"/>
                </a:lnTo>
                <a:lnTo>
                  <a:pt x="108" y="56"/>
                </a:lnTo>
                <a:lnTo>
                  <a:pt x="108" y="59"/>
                </a:lnTo>
                <a:lnTo>
                  <a:pt x="108" y="62"/>
                </a:lnTo>
                <a:lnTo>
                  <a:pt x="109" y="64"/>
                </a:lnTo>
                <a:lnTo>
                  <a:pt x="109" y="63"/>
                </a:lnTo>
                <a:lnTo>
                  <a:pt x="110" y="65"/>
                </a:lnTo>
                <a:lnTo>
                  <a:pt x="110" y="62"/>
                </a:lnTo>
                <a:lnTo>
                  <a:pt x="110" y="59"/>
                </a:lnTo>
                <a:lnTo>
                  <a:pt x="111" y="59"/>
                </a:lnTo>
                <a:lnTo>
                  <a:pt x="111" y="59"/>
                </a:lnTo>
                <a:lnTo>
                  <a:pt x="111" y="58"/>
                </a:lnTo>
                <a:lnTo>
                  <a:pt x="112" y="58"/>
                </a:lnTo>
                <a:lnTo>
                  <a:pt x="112" y="58"/>
                </a:lnTo>
                <a:lnTo>
                  <a:pt x="112" y="57"/>
                </a:lnTo>
                <a:lnTo>
                  <a:pt x="113" y="56"/>
                </a:lnTo>
                <a:lnTo>
                  <a:pt x="113" y="57"/>
                </a:lnTo>
                <a:lnTo>
                  <a:pt x="114" y="57"/>
                </a:lnTo>
                <a:lnTo>
                  <a:pt x="114" y="58"/>
                </a:lnTo>
                <a:lnTo>
                  <a:pt x="114" y="57"/>
                </a:lnTo>
                <a:lnTo>
                  <a:pt x="115" y="55"/>
                </a:lnTo>
                <a:lnTo>
                  <a:pt x="115" y="54"/>
                </a:lnTo>
                <a:lnTo>
                  <a:pt x="115" y="55"/>
                </a:lnTo>
                <a:lnTo>
                  <a:pt x="117" y="55"/>
                </a:lnTo>
                <a:lnTo>
                  <a:pt x="117" y="56"/>
                </a:lnTo>
                <a:lnTo>
                  <a:pt x="117" y="55"/>
                </a:lnTo>
                <a:lnTo>
                  <a:pt x="118" y="54"/>
                </a:lnTo>
                <a:lnTo>
                  <a:pt x="118" y="54"/>
                </a:lnTo>
                <a:lnTo>
                  <a:pt x="119" y="54"/>
                </a:lnTo>
                <a:lnTo>
                  <a:pt x="119" y="54"/>
                </a:lnTo>
                <a:lnTo>
                  <a:pt x="119" y="55"/>
                </a:lnTo>
                <a:lnTo>
                  <a:pt x="120" y="55"/>
                </a:lnTo>
                <a:lnTo>
                  <a:pt x="120" y="55"/>
                </a:lnTo>
                <a:lnTo>
                  <a:pt x="120" y="57"/>
                </a:lnTo>
                <a:lnTo>
                  <a:pt x="121" y="55"/>
                </a:lnTo>
                <a:lnTo>
                  <a:pt x="121" y="56"/>
                </a:lnTo>
                <a:lnTo>
                  <a:pt x="121" y="56"/>
                </a:lnTo>
                <a:lnTo>
                  <a:pt x="122" y="55"/>
                </a:lnTo>
                <a:lnTo>
                  <a:pt x="122" y="55"/>
                </a:lnTo>
                <a:lnTo>
                  <a:pt x="123" y="55"/>
                </a:lnTo>
                <a:lnTo>
                  <a:pt x="123" y="56"/>
                </a:lnTo>
                <a:lnTo>
                  <a:pt x="123" y="56"/>
                </a:lnTo>
                <a:lnTo>
                  <a:pt x="124" y="55"/>
                </a:lnTo>
                <a:lnTo>
                  <a:pt x="124" y="54"/>
                </a:lnTo>
                <a:lnTo>
                  <a:pt x="124" y="55"/>
                </a:lnTo>
                <a:lnTo>
                  <a:pt x="126" y="55"/>
                </a:lnTo>
                <a:lnTo>
                  <a:pt x="126" y="52"/>
                </a:lnTo>
                <a:lnTo>
                  <a:pt x="126" y="49"/>
                </a:lnTo>
                <a:lnTo>
                  <a:pt x="127" y="48"/>
                </a:lnTo>
                <a:lnTo>
                  <a:pt x="127" y="47"/>
                </a:lnTo>
                <a:lnTo>
                  <a:pt x="128" y="47"/>
                </a:lnTo>
                <a:lnTo>
                  <a:pt x="128" y="48"/>
                </a:lnTo>
                <a:lnTo>
                  <a:pt x="128" y="49"/>
                </a:lnTo>
                <a:lnTo>
                  <a:pt x="129" y="52"/>
                </a:lnTo>
                <a:lnTo>
                  <a:pt x="129" y="50"/>
                </a:lnTo>
                <a:lnTo>
                  <a:pt x="129" y="50"/>
                </a:lnTo>
                <a:lnTo>
                  <a:pt x="130" y="49"/>
                </a:lnTo>
                <a:lnTo>
                  <a:pt x="130" y="52"/>
                </a:lnTo>
                <a:lnTo>
                  <a:pt x="131" y="50"/>
                </a:lnTo>
                <a:lnTo>
                  <a:pt x="131" y="50"/>
                </a:lnTo>
                <a:lnTo>
                  <a:pt x="131" y="49"/>
                </a:lnTo>
                <a:lnTo>
                  <a:pt x="132" y="50"/>
                </a:lnTo>
                <a:lnTo>
                  <a:pt x="132" y="53"/>
                </a:lnTo>
                <a:lnTo>
                  <a:pt x="132" y="54"/>
                </a:lnTo>
                <a:lnTo>
                  <a:pt x="133" y="53"/>
                </a:lnTo>
                <a:lnTo>
                  <a:pt x="133" y="53"/>
                </a:lnTo>
                <a:lnTo>
                  <a:pt x="133" y="50"/>
                </a:lnTo>
                <a:lnTo>
                  <a:pt x="135" y="48"/>
                </a:lnTo>
                <a:lnTo>
                  <a:pt x="135" y="52"/>
                </a:lnTo>
                <a:lnTo>
                  <a:pt x="136" y="53"/>
                </a:lnTo>
                <a:lnTo>
                  <a:pt x="136" y="54"/>
                </a:lnTo>
                <a:lnTo>
                  <a:pt x="136" y="54"/>
                </a:lnTo>
                <a:lnTo>
                  <a:pt x="137" y="54"/>
                </a:lnTo>
                <a:lnTo>
                  <a:pt x="137" y="54"/>
                </a:lnTo>
                <a:lnTo>
                  <a:pt x="137" y="54"/>
                </a:lnTo>
                <a:lnTo>
                  <a:pt x="138" y="53"/>
                </a:lnTo>
                <a:lnTo>
                  <a:pt x="138" y="53"/>
                </a:lnTo>
                <a:lnTo>
                  <a:pt x="138" y="50"/>
                </a:lnTo>
                <a:lnTo>
                  <a:pt x="139" y="49"/>
                </a:lnTo>
                <a:lnTo>
                  <a:pt x="139" y="50"/>
                </a:lnTo>
                <a:lnTo>
                  <a:pt x="140" y="49"/>
                </a:lnTo>
                <a:lnTo>
                  <a:pt x="140" y="48"/>
                </a:lnTo>
                <a:lnTo>
                  <a:pt x="140" y="50"/>
                </a:lnTo>
                <a:lnTo>
                  <a:pt x="141" y="48"/>
                </a:lnTo>
                <a:lnTo>
                  <a:pt x="141" y="49"/>
                </a:lnTo>
                <a:lnTo>
                  <a:pt x="141" y="48"/>
                </a:lnTo>
                <a:lnTo>
                  <a:pt x="142" y="47"/>
                </a:lnTo>
                <a:lnTo>
                  <a:pt x="142" y="45"/>
                </a:lnTo>
                <a:lnTo>
                  <a:pt x="142" y="46"/>
                </a:lnTo>
                <a:lnTo>
                  <a:pt x="144" y="45"/>
                </a:lnTo>
                <a:lnTo>
                  <a:pt x="144" y="46"/>
                </a:lnTo>
                <a:lnTo>
                  <a:pt x="145" y="46"/>
                </a:lnTo>
                <a:lnTo>
                  <a:pt x="145" y="46"/>
                </a:lnTo>
                <a:lnTo>
                  <a:pt x="145" y="46"/>
                </a:lnTo>
                <a:lnTo>
                  <a:pt x="146" y="46"/>
                </a:lnTo>
                <a:lnTo>
                  <a:pt x="146" y="46"/>
                </a:lnTo>
                <a:lnTo>
                  <a:pt x="146" y="48"/>
                </a:lnTo>
                <a:lnTo>
                  <a:pt x="147" y="50"/>
                </a:lnTo>
                <a:lnTo>
                  <a:pt x="147" y="50"/>
                </a:lnTo>
                <a:lnTo>
                  <a:pt x="147" y="52"/>
                </a:lnTo>
                <a:lnTo>
                  <a:pt x="148" y="49"/>
                </a:lnTo>
                <a:lnTo>
                  <a:pt x="148" y="48"/>
                </a:lnTo>
                <a:lnTo>
                  <a:pt x="149" y="47"/>
                </a:lnTo>
                <a:lnTo>
                  <a:pt x="149" y="45"/>
                </a:lnTo>
                <a:lnTo>
                  <a:pt x="149" y="44"/>
                </a:lnTo>
                <a:lnTo>
                  <a:pt x="150" y="43"/>
                </a:lnTo>
                <a:lnTo>
                  <a:pt x="150" y="43"/>
                </a:lnTo>
                <a:lnTo>
                  <a:pt x="150" y="41"/>
                </a:lnTo>
                <a:lnTo>
                  <a:pt x="151" y="43"/>
                </a:lnTo>
                <a:lnTo>
                  <a:pt x="151" y="43"/>
                </a:lnTo>
                <a:lnTo>
                  <a:pt x="151" y="41"/>
                </a:lnTo>
                <a:lnTo>
                  <a:pt x="153" y="40"/>
                </a:lnTo>
                <a:lnTo>
                  <a:pt x="153" y="40"/>
                </a:lnTo>
                <a:lnTo>
                  <a:pt x="154" y="40"/>
                </a:lnTo>
                <a:lnTo>
                  <a:pt x="154" y="43"/>
                </a:lnTo>
                <a:lnTo>
                  <a:pt x="154" y="44"/>
                </a:lnTo>
                <a:lnTo>
                  <a:pt x="155" y="43"/>
                </a:lnTo>
                <a:lnTo>
                  <a:pt x="155" y="43"/>
                </a:lnTo>
                <a:lnTo>
                  <a:pt x="155" y="43"/>
                </a:lnTo>
                <a:lnTo>
                  <a:pt x="156" y="41"/>
                </a:lnTo>
                <a:lnTo>
                  <a:pt x="156" y="40"/>
                </a:lnTo>
                <a:lnTo>
                  <a:pt x="156" y="40"/>
                </a:lnTo>
                <a:lnTo>
                  <a:pt x="157" y="43"/>
                </a:lnTo>
                <a:lnTo>
                  <a:pt x="157" y="43"/>
                </a:lnTo>
                <a:lnTo>
                  <a:pt x="158" y="44"/>
                </a:lnTo>
                <a:lnTo>
                  <a:pt x="158" y="46"/>
                </a:lnTo>
                <a:lnTo>
                  <a:pt x="158" y="46"/>
                </a:lnTo>
                <a:lnTo>
                  <a:pt x="159" y="47"/>
                </a:lnTo>
                <a:lnTo>
                  <a:pt x="159" y="47"/>
                </a:lnTo>
                <a:lnTo>
                  <a:pt x="159" y="47"/>
                </a:lnTo>
                <a:lnTo>
                  <a:pt x="160" y="46"/>
                </a:lnTo>
                <a:lnTo>
                  <a:pt x="160" y="47"/>
                </a:lnTo>
                <a:lnTo>
                  <a:pt x="160" y="45"/>
                </a:lnTo>
                <a:lnTo>
                  <a:pt x="162" y="43"/>
                </a:lnTo>
                <a:lnTo>
                  <a:pt x="162" y="40"/>
                </a:lnTo>
                <a:lnTo>
                  <a:pt x="163" y="39"/>
                </a:lnTo>
                <a:lnTo>
                  <a:pt x="163" y="43"/>
                </a:lnTo>
                <a:lnTo>
                  <a:pt x="163" y="43"/>
                </a:lnTo>
                <a:lnTo>
                  <a:pt x="164" y="43"/>
                </a:lnTo>
                <a:lnTo>
                  <a:pt x="164" y="40"/>
                </a:lnTo>
                <a:lnTo>
                  <a:pt x="164" y="40"/>
                </a:lnTo>
                <a:lnTo>
                  <a:pt x="165" y="39"/>
                </a:lnTo>
                <a:lnTo>
                  <a:pt x="165" y="40"/>
                </a:lnTo>
                <a:lnTo>
                  <a:pt x="165" y="41"/>
                </a:lnTo>
                <a:lnTo>
                  <a:pt x="166" y="39"/>
                </a:lnTo>
                <a:lnTo>
                  <a:pt x="166" y="38"/>
                </a:lnTo>
                <a:lnTo>
                  <a:pt x="167" y="40"/>
                </a:lnTo>
                <a:lnTo>
                  <a:pt x="167" y="41"/>
                </a:lnTo>
                <a:lnTo>
                  <a:pt x="167" y="43"/>
                </a:lnTo>
                <a:lnTo>
                  <a:pt x="168" y="43"/>
                </a:lnTo>
                <a:lnTo>
                  <a:pt x="168" y="43"/>
                </a:lnTo>
                <a:lnTo>
                  <a:pt x="168" y="44"/>
                </a:lnTo>
                <a:lnTo>
                  <a:pt x="169" y="44"/>
                </a:lnTo>
                <a:lnTo>
                  <a:pt x="169" y="43"/>
                </a:lnTo>
                <a:lnTo>
                  <a:pt x="169" y="43"/>
                </a:lnTo>
                <a:lnTo>
                  <a:pt x="171" y="43"/>
                </a:lnTo>
                <a:lnTo>
                  <a:pt x="171" y="43"/>
                </a:lnTo>
                <a:lnTo>
                  <a:pt x="172" y="44"/>
                </a:lnTo>
                <a:lnTo>
                  <a:pt x="172" y="45"/>
                </a:lnTo>
                <a:lnTo>
                  <a:pt x="172" y="44"/>
                </a:lnTo>
                <a:lnTo>
                  <a:pt x="173" y="43"/>
                </a:lnTo>
                <a:lnTo>
                  <a:pt x="173" y="41"/>
                </a:lnTo>
                <a:lnTo>
                  <a:pt x="173" y="40"/>
                </a:lnTo>
                <a:lnTo>
                  <a:pt x="174" y="40"/>
                </a:lnTo>
                <a:lnTo>
                  <a:pt x="174" y="39"/>
                </a:lnTo>
                <a:lnTo>
                  <a:pt x="175" y="38"/>
                </a:lnTo>
                <a:lnTo>
                  <a:pt x="175" y="38"/>
                </a:lnTo>
                <a:lnTo>
                  <a:pt x="175" y="38"/>
                </a:lnTo>
                <a:lnTo>
                  <a:pt x="176" y="38"/>
                </a:lnTo>
                <a:lnTo>
                  <a:pt x="176" y="39"/>
                </a:lnTo>
                <a:lnTo>
                  <a:pt x="176" y="38"/>
                </a:lnTo>
                <a:lnTo>
                  <a:pt x="177" y="39"/>
                </a:lnTo>
                <a:lnTo>
                  <a:pt x="177" y="39"/>
                </a:lnTo>
                <a:lnTo>
                  <a:pt x="177" y="39"/>
                </a:lnTo>
                <a:lnTo>
                  <a:pt x="178" y="39"/>
                </a:lnTo>
                <a:lnTo>
                  <a:pt x="178" y="39"/>
                </a:lnTo>
                <a:lnTo>
                  <a:pt x="180" y="39"/>
                </a:lnTo>
                <a:lnTo>
                  <a:pt x="180" y="40"/>
                </a:lnTo>
                <a:lnTo>
                  <a:pt x="180" y="41"/>
                </a:lnTo>
                <a:lnTo>
                  <a:pt x="181" y="40"/>
                </a:lnTo>
                <a:lnTo>
                  <a:pt x="181" y="41"/>
                </a:lnTo>
                <a:lnTo>
                  <a:pt x="181" y="39"/>
                </a:lnTo>
                <a:lnTo>
                  <a:pt x="182" y="38"/>
                </a:lnTo>
                <a:lnTo>
                  <a:pt x="182" y="38"/>
                </a:lnTo>
                <a:lnTo>
                  <a:pt x="182" y="39"/>
                </a:lnTo>
                <a:lnTo>
                  <a:pt x="183" y="44"/>
                </a:lnTo>
                <a:lnTo>
                  <a:pt x="183" y="43"/>
                </a:lnTo>
                <a:lnTo>
                  <a:pt x="184" y="44"/>
                </a:lnTo>
                <a:lnTo>
                  <a:pt x="184" y="44"/>
                </a:lnTo>
                <a:lnTo>
                  <a:pt x="184" y="43"/>
                </a:lnTo>
                <a:lnTo>
                  <a:pt x="185" y="43"/>
                </a:lnTo>
                <a:lnTo>
                  <a:pt x="185" y="43"/>
                </a:lnTo>
                <a:lnTo>
                  <a:pt x="185" y="43"/>
                </a:lnTo>
                <a:lnTo>
                  <a:pt x="186" y="41"/>
                </a:lnTo>
                <a:lnTo>
                  <a:pt x="186" y="40"/>
                </a:lnTo>
                <a:lnTo>
                  <a:pt x="186" y="38"/>
                </a:lnTo>
                <a:lnTo>
                  <a:pt x="187" y="37"/>
                </a:lnTo>
                <a:lnTo>
                  <a:pt x="187" y="36"/>
                </a:lnTo>
                <a:lnTo>
                  <a:pt x="189" y="36"/>
                </a:lnTo>
                <a:lnTo>
                  <a:pt x="189" y="36"/>
                </a:lnTo>
                <a:lnTo>
                  <a:pt x="189" y="38"/>
                </a:lnTo>
                <a:lnTo>
                  <a:pt x="190" y="38"/>
                </a:lnTo>
                <a:lnTo>
                  <a:pt x="190" y="41"/>
                </a:lnTo>
                <a:lnTo>
                  <a:pt x="190" y="43"/>
                </a:lnTo>
                <a:lnTo>
                  <a:pt x="191" y="41"/>
                </a:lnTo>
                <a:lnTo>
                  <a:pt x="191" y="44"/>
                </a:lnTo>
                <a:lnTo>
                  <a:pt x="191" y="44"/>
                </a:lnTo>
                <a:lnTo>
                  <a:pt x="192" y="44"/>
                </a:lnTo>
                <a:lnTo>
                  <a:pt x="192" y="43"/>
                </a:lnTo>
                <a:lnTo>
                  <a:pt x="193" y="40"/>
                </a:lnTo>
                <a:lnTo>
                  <a:pt x="193" y="40"/>
                </a:lnTo>
                <a:lnTo>
                  <a:pt x="193" y="40"/>
                </a:lnTo>
                <a:lnTo>
                  <a:pt x="194" y="40"/>
                </a:lnTo>
                <a:lnTo>
                  <a:pt x="194" y="39"/>
                </a:lnTo>
                <a:lnTo>
                  <a:pt x="194" y="40"/>
                </a:lnTo>
                <a:lnTo>
                  <a:pt x="195" y="40"/>
                </a:lnTo>
                <a:lnTo>
                  <a:pt x="195" y="43"/>
                </a:lnTo>
                <a:lnTo>
                  <a:pt x="195" y="40"/>
                </a:lnTo>
                <a:lnTo>
                  <a:pt x="196" y="41"/>
                </a:lnTo>
                <a:lnTo>
                  <a:pt x="196" y="40"/>
                </a:lnTo>
                <a:lnTo>
                  <a:pt x="198" y="40"/>
                </a:lnTo>
                <a:lnTo>
                  <a:pt x="198" y="39"/>
                </a:lnTo>
                <a:lnTo>
                  <a:pt x="198" y="38"/>
                </a:lnTo>
                <a:lnTo>
                  <a:pt x="199" y="39"/>
                </a:lnTo>
                <a:lnTo>
                  <a:pt x="199" y="38"/>
                </a:lnTo>
                <a:lnTo>
                  <a:pt x="199" y="40"/>
                </a:lnTo>
                <a:lnTo>
                  <a:pt x="200" y="40"/>
                </a:lnTo>
                <a:lnTo>
                  <a:pt x="200" y="40"/>
                </a:lnTo>
                <a:lnTo>
                  <a:pt x="200" y="41"/>
                </a:lnTo>
                <a:lnTo>
                  <a:pt x="201" y="41"/>
                </a:lnTo>
                <a:lnTo>
                  <a:pt x="201" y="43"/>
                </a:lnTo>
                <a:lnTo>
                  <a:pt x="202" y="41"/>
                </a:lnTo>
                <a:lnTo>
                  <a:pt x="202" y="40"/>
                </a:lnTo>
                <a:lnTo>
                  <a:pt x="202" y="41"/>
                </a:lnTo>
                <a:lnTo>
                  <a:pt x="203" y="41"/>
                </a:lnTo>
                <a:lnTo>
                  <a:pt x="203" y="40"/>
                </a:lnTo>
                <a:lnTo>
                  <a:pt x="203" y="40"/>
                </a:lnTo>
                <a:lnTo>
                  <a:pt x="204" y="40"/>
                </a:lnTo>
                <a:lnTo>
                  <a:pt x="204" y="41"/>
                </a:lnTo>
                <a:lnTo>
                  <a:pt x="204" y="40"/>
                </a:lnTo>
                <a:lnTo>
                  <a:pt x="205" y="39"/>
                </a:lnTo>
                <a:lnTo>
                  <a:pt x="205" y="38"/>
                </a:lnTo>
                <a:lnTo>
                  <a:pt x="206" y="37"/>
                </a:lnTo>
                <a:lnTo>
                  <a:pt x="206" y="38"/>
                </a:lnTo>
                <a:lnTo>
                  <a:pt x="206" y="39"/>
                </a:lnTo>
                <a:lnTo>
                  <a:pt x="208" y="39"/>
                </a:lnTo>
                <a:lnTo>
                  <a:pt x="208" y="38"/>
                </a:lnTo>
                <a:lnTo>
                  <a:pt x="208" y="38"/>
                </a:lnTo>
                <a:lnTo>
                  <a:pt x="209" y="37"/>
                </a:lnTo>
                <a:lnTo>
                  <a:pt x="209" y="37"/>
                </a:lnTo>
                <a:lnTo>
                  <a:pt x="209" y="37"/>
                </a:lnTo>
                <a:lnTo>
                  <a:pt x="210" y="37"/>
                </a:lnTo>
                <a:lnTo>
                  <a:pt x="210" y="37"/>
                </a:lnTo>
                <a:lnTo>
                  <a:pt x="211" y="37"/>
                </a:lnTo>
                <a:lnTo>
                  <a:pt x="211" y="37"/>
                </a:lnTo>
                <a:lnTo>
                  <a:pt x="211" y="37"/>
                </a:lnTo>
                <a:lnTo>
                  <a:pt x="212" y="35"/>
                </a:lnTo>
                <a:lnTo>
                  <a:pt x="212" y="34"/>
                </a:lnTo>
                <a:lnTo>
                  <a:pt x="212" y="34"/>
                </a:lnTo>
                <a:lnTo>
                  <a:pt x="213" y="32"/>
                </a:lnTo>
                <a:lnTo>
                  <a:pt x="213" y="34"/>
                </a:lnTo>
                <a:lnTo>
                  <a:pt x="213" y="34"/>
                </a:lnTo>
                <a:lnTo>
                  <a:pt x="214" y="34"/>
                </a:lnTo>
                <a:lnTo>
                  <a:pt x="214" y="36"/>
                </a:lnTo>
                <a:lnTo>
                  <a:pt x="215" y="37"/>
                </a:lnTo>
                <a:lnTo>
                  <a:pt x="215" y="36"/>
                </a:lnTo>
                <a:lnTo>
                  <a:pt x="215" y="38"/>
                </a:lnTo>
                <a:lnTo>
                  <a:pt x="217" y="38"/>
                </a:lnTo>
                <a:lnTo>
                  <a:pt x="217" y="39"/>
                </a:lnTo>
                <a:lnTo>
                  <a:pt x="217" y="40"/>
                </a:lnTo>
                <a:lnTo>
                  <a:pt x="218" y="40"/>
                </a:lnTo>
                <a:lnTo>
                  <a:pt x="218" y="39"/>
                </a:lnTo>
                <a:lnTo>
                  <a:pt x="219" y="40"/>
                </a:lnTo>
                <a:lnTo>
                  <a:pt x="219" y="40"/>
                </a:lnTo>
                <a:lnTo>
                  <a:pt x="219" y="39"/>
                </a:lnTo>
                <a:lnTo>
                  <a:pt x="220" y="39"/>
                </a:lnTo>
                <a:lnTo>
                  <a:pt x="220" y="39"/>
                </a:lnTo>
                <a:lnTo>
                  <a:pt x="220" y="38"/>
                </a:lnTo>
                <a:lnTo>
                  <a:pt x="221" y="37"/>
                </a:lnTo>
                <a:lnTo>
                  <a:pt x="221" y="36"/>
                </a:lnTo>
                <a:lnTo>
                  <a:pt x="221" y="37"/>
                </a:lnTo>
                <a:lnTo>
                  <a:pt x="222" y="38"/>
                </a:lnTo>
                <a:lnTo>
                  <a:pt x="222" y="37"/>
                </a:lnTo>
                <a:lnTo>
                  <a:pt x="223" y="35"/>
                </a:lnTo>
                <a:lnTo>
                  <a:pt x="223" y="34"/>
                </a:lnTo>
                <a:lnTo>
                  <a:pt x="223" y="34"/>
                </a:lnTo>
                <a:lnTo>
                  <a:pt x="224" y="32"/>
                </a:lnTo>
                <a:lnTo>
                  <a:pt x="224" y="32"/>
                </a:lnTo>
                <a:lnTo>
                  <a:pt x="224" y="32"/>
                </a:lnTo>
                <a:lnTo>
                  <a:pt x="226" y="32"/>
                </a:lnTo>
                <a:lnTo>
                  <a:pt x="226" y="34"/>
                </a:lnTo>
                <a:lnTo>
                  <a:pt x="226" y="34"/>
                </a:lnTo>
                <a:lnTo>
                  <a:pt x="227" y="31"/>
                </a:lnTo>
                <a:lnTo>
                  <a:pt x="227" y="35"/>
                </a:lnTo>
                <a:lnTo>
                  <a:pt x="228" y="34"/>
                </a:lnTo>
                <a:lnTo>
                  <a:pt x="228" y="34"/>
                </a:lnTo>
                <a:lnTo>
                  <a:pt x="228" y="36"/>
                </a:lnTo>
                <a:lnTo>
                  <a:pt x="229" y="37"/>
                </a:lnTo>
                <a:lnTo>
                  <a:pt x="229" y="38"/>
                </a:lnTo>
                <a:lnTo>
                  <a:pt x="229" y="37"/>
                </a:lnTo>
                <a:lnTo>
                  <a:pt x="230" y="36"/>
                </a:lnTo>
                <a:lnTo>
                  <a:pt x="230" y="34"/>
                </a:lnTo>
                <a:lnTo>
                  <a:pt x="230" y="32"/>
                </a:lnTo>
                <a:lnTo>
                  <a:pt x="231" y="34"/>
                </a:lnTo>
                <a:lnTo>
                  <a:pt x="231" y="35"/>
                </a:lnTo>
                <a:lnTo>
                  <a:pt x="232" y="36"/>
                </a:lnTo>
                <a:lnTo>
                  <a:pt x="232" y="37"/>
                </a:lnTo>
                <a:lnTo>
                  <a:pt x="232" y="37"/>
                </a:lnTo>
                <a:lnTo>
                  <a:pt x="233" y="38"/>
                </a:lnTo>
                <a:lnTo>
                  <a:pt x="233" y="39"/>
                </a:lnTo>
                <a:lnTo>
                  <a:pt x="233" y="38"/>
                </a:lnTo>
                <a:lnTo>
                  <a:pt x="235" y="37"/>
                </a:lnTo>
                <a:lnTo>
                  <a:pt x="235" y="39"/>
                </a:lnTo>
                <a:lnTo>
                  <a:pt x="235" y="38"/>
                </a:lnTo>
                <a:lnTo>
                  <a:pt x="236" y="36"/>
                </a:lnTo>
                <a:lnTo>
                  <a:pt x="236" y="36"/>
                </a:lnTo>
                <a:lnTo>
                  <a:pt x="237" y="34"/>
                </a:lnTo>
                <a:lnTo>
                  <a:pt x="237" y="34"/>
                </a:lnTo>
                <a:lnTo>
                  <a:pt x="237" y="34"/>
                </a:lnTo>
                <a:lnTo>
                  <a:pt x="238" y="35"/>
                </a:lnTo>
                <a:lnTo>
                  <a:pt x="238" y="34"/>
                </a:lnTo>
                <a:lnTo>
                  <a:pt x="238" y="37"/>
                </a:lnTo>
                <a:lnTo>
                  <a:pt x="239" y="37"/>
                </a:lnTo>
                <a:lnTo>
                  <a:pt x="239" y="39"/>
                </a:lnTo>
                <a:lnTo>
                  <a:pt x="239" y="39"/>
                </a:lnTo>
                <a:lnTo>
                  <a:pt x="240" y="38"/>
                </a:lnTo>
                <a:lnTo>
                  <a:pt x="240" y="37"/>
                </a:lnTo>
                <a:lnTo>
                  <a:pt x="241" y="37"/>
                </a:lnTo>
                <a:lnTo>
                  <a:pt x="241" y="36"/>
                </a:lnTo>
                <a:lnTo>
                  <a:pt x="241" y="35"/>
                </a:lnTo>
                <a:lnTo>
                  <a:pt x="242" y="35"/>
                </a:lnTo>
                <a:lnTo>
                  <a:pt x="242" y="37"/>
                </a:lnTo>
                <a:lnTo>
                  <a:pt x="242" y="40"/>
                </a:lnTo>
                <a:lnTo>
                  <a:pt x="244" y="41"/>
                </a:lnTo>
                <a:lnTo>
                  <a:pt x="244" y="41"/>
                </a:lnTo>
                <a:lnTo>
                  <a:pt x="244" y="39"/>
                </a:lnTo>
                <a:lnTo>
                  <a:pt x="245" y="43"/>
                </a:lnTo>
                <a:lnTo>
                  <a:pt x="245" y="40"/>
                </a:lnTo>
                <a:lnTo>
                  <a:pt x="246" y="43"/>
                </a:lnTo>
                <a:lnTo>
                  <a:pt x="246" y="40"/>
                </a:lnTo>
                <a:lnTo>
                  <a:pt x="246" y="40"/>
                </a:lnTo>
                <a:lnTo>
                  <a:pt x="247" y="38"/>
                </a:lnTo>
                <a:lnTo>
                  <a:pt x="247" y="39"/>
                </a:lnTo>
                <a:lnTo>
                  <a:pt x="247" y="38"/>
                </a:lnTo>
                <a:lnTo>
                  <a:pt x="248" y="39"/>
                </a:lnTo>
                <a:lnTo>
                  <a:pt x="248" y="39"/>
                </a:lnTo>
                <a:lnTo>
                  <a:pt x="248" y="40"/>
                </a:lnTo>
                <a:lnTo>
                  <a:pt x="249" y="41"/>
                </a:lnTo>
                <a:lnTo>
                  <a:pt x="249" y="43"/>
                </a:lnTo>
                <a:lnTo>
                  <a:pt x="250" y="44"/>
                </a:lnTo>
                <a:lnTo>
                  <a:pt x="250" y="45"/>
                </a:lnTo>
                <a:lnTo>
                  <a:pt x="250" y="45"/>
                </a:lnTo>
                <a:lnTo>
                  <a:pt x="251" y="44"/>
                </a:lnTo>
                <a:lnTo>
                  <a:pt x="251" y="44"/>
                </a:lnTo>
                <a:lnTo>
                  <a:pt x="251" y="43"/>
                </a:lnTo>
                <a:lnTo>
                  <a:pt x="253" y="40"/>
                </a:lnTo>
                <a:lnTo>
                  <a:pt x="253" y="39"/>
                </a:lnTo>
                <a:lnTo>
                  <a:pt x="253" y="37"/>
                </a:lnTo>
                <a:lnTo>
                  <a:pt x="254" y="37"/>
                </a:lnTo>
                <a:lnTo>
                  <a:pt x="254" y="35"/>
                </a:lnTo>
                <a:lnTo>
                  <a:pt x="255" y="36"/>
                </a:lnTo>
                <a:lnTo>
                  <a:pt x="255" y="37"/>
                </a:lnTo>
                <a:lnTo>
                  <a:pt x="255" y="37"/>
                </a:lnTo>
                <a:lnTo>
                  <a:pt x="256" y="38"/>
                </a:lnTo>
                <a:lnTo>
                  <a:pt x="256" y="39"/>
                </a:lnTo>
                <a:lnTo>
                  <a:pt x="256" y="41"/>
                </a:lnTo>
                <a:lnTo>
                  <a:pt x="257" y="40"/>
                </a:lnTo>
                <a:lnTo>
                  <a:pt x="257" y="40"/>
                </a:lnTo>
                <a:lnTo>
                  <a:pt x="257" y="39"/>
                </a:lnTo>
                <a:lnTo>
                  <a:pt x="258" y="39"/>
                </a:lnTo>
                <a:lnTo>
                  <a:pt x="258" y="38"/>
                </a:lnTo>
                <a:lnTo>
                  <a:pt x="259" y="38"/>
                </a:lnTo>
                <a:lnTo>
                  <a:pt x="259" y="37"/>
                </a:lnTo>
                <a:lnTo>
                  <a:pt x="259" y="38"/>
                </a:lnTo>
                <a:lnTo>
                  <a:pt x="260" y="38"/>
                </a:lnTo>
                <a:lnTo>
                  <a:pt x="260" y="37"/>
                </a:lnTo>
                <a:lnTo>
                  <a:pt x="260" y="38"/>
                </a:lnTo>
                <a:lnTo>
                  <a:pt x="262" y="39"/>
                </a:lnTo>
                <a:lnTo>
                  <a:pt x="262" y="38"/>
                </a:lnTo>
                <a:lnTo>
                  <a:pt x="263" y="39"/>
                </a:lnTo>
                <a:lnTo>
                  <a:pt x="263" y="39"/>
                </a:lnTo>
                <a:lnTo>
                  <a:pt x="263" y="38"/>
                </a:lnTo>
                <a:lnTo>
                  <a:pt x="264" y="37"/>
                </a:lnTo>
                <a:lnTo>
                  <a:pt x="264" y="37"/>
                </a:lnTo>
                <a:lnTo>
                  <a:pt x="264" y="39"/>
                </a:lnTo>
                <a:lnTo>
                  <a:pt x="265" y="41"/>
                </a:lnTo>
                <a:lnTo>
                  <a:pt x="265" y="43"/>
                </a:lnTo>
                <a:lnTo>
                  <a:pt x="265" y="41"/>
                </a:lnTo>
                <a:lnTo>
                  <a:pt x="266" y="43"/>
                </a:lnTo>
                <a:lnTo>
                  <a:pt x="266" y="43"/>
                </a:lnTo>
                <a:lnTo>
                  <a:pt x="267" y="43"/>
                </a:lnTo>
                <a:lnTo>
                  <a:pt x="267" y="43"/>
                </a:lnTo>
                <a:lnTo>
                  <a:pt x="267" y="44"/>
                </a:lnTo>
                <a:lnTo>
                  <a:pt x="268" y="44"/>
                </a:lnTo>
                <a:lnTo>
                  <a:pt x="268" y="43"/>
                </a:lnTo>
                <a:lnTo>
                  <a:pt x="268" y="43"/>
                </a:lnTo>
                <a:lnTo>
                  <a:pt x="269" y="38"/>
                </a:lnTo>
                <a:lnTo>
                  <a:pt x="269" y="38"/>
                </a:lnTo>
                <a:lnTo>
                  <a:pt x="269" y="38"/>
                </a:lnTo>
                <a:lnTo>
                  <a:pt x="271" y="38"/>
                </a:lnTo>
                <a:lnTo>
                  <a:pt x="271" y="40"/>
                </a:lnTo>
                <a:lnTo>
                  <a:pt x="272" y="44"/>
                </a:lnTo>
                <a:lnTo>
                  <a:pt x="272" y="45"/>
                </a:lnTo>
                <a:lnTo>
                  <a:pt x="272" y="44"/>
                </a:lnTo>
                <a:lnTo>
                  <a:pt x="273" y="44"/>
                </a:lnTo>
                <a:lnTo>
                  <a:pt x="273" y="46"/>
                </a:lnTo>
                <a:lnTo>
                  <a:pt x="273" y="45"/>
                </a:lnTo>
                <a:lnTo>
                  <a:pt x="274" y="45"/>
                </a:lnTo>
                <a:lnTo>
                  <a:pt x="274" y="44"/>
                </a:lnTo>
                <a:lnTo>
                  <a:pt x="274" y="44"/>
                </a:lnTo>
                <a:lnTo>
                  <a:pt x="275" y="41"/>
                </a:lnTo>
                <a:lnTo>
                  <a:pt x="275" y="40"/>
                </a:lnTo>
                <a:lnTo>
                  <a:pt x="276" y="40"/>
                </a:lnTo>
                <a:lnTo>
                  <a:pt x="276" y="40"/>
                </a:lnTo>
                <a:lnTo>
                  <a:pt x="276" y="43"/>
                </a:lnTo>
                <a:lnTo>
                  <a:pt x="277" y="40"/>
                </a:lnTo>
                <a:lnTo>
                  <a:pt x="277" y="40"/>
                </a:lnTo>
                <a:lnTo>
                  <a:pt x="277" y="40"/>
                </a:lnTo>
                <a:lnTo>
                  <a:pt x="278" y="44"/>
                </a:lnTo>
                <a:lnTo>
                  <a:pt x="278" y="44"/>
                </a:lnTo>
                <a:lnTo>
                  <a:pt x="278" y="44"/>
                </a:lnTo>
                <a:lnTo>
                  <a:pt x="280" y="45"/>
                </a:lnTo>
                <a:lnTo>
                  <a:pt x="280" y="44"/>
                </a:lnTo>
                <a:lnTo>
                  <a:pt x="281" y="44"/>
                </a:lnTo>
                <a:lnTo>
                  <a:pt x="281" y="44"/>
                </a:lnTo>
                <a:lnTo>
                  <a:pt x="281" y="45"/>
                </a:lnTo>
                <a:lnTo>
                  <a:pt x="282" y="44"/>
                </a:lnTo>
                <a:lnTo>
                  <a:pt x="282" y="45"/>
                </a:lnTo>
                <a:lnTo>
                  <a:pt x="282" y="44"/>
                </a:lnTo>
                <a:lnTo>
                  <a:pt x="283" y="43"/>
                </a:lnTo>
                <a:lnTo>
                  <a:pt x="283" y="43"/>
                </a:lnTo>
                <a:lnTo>
                  <a:pt x="283" y="43"/>
                </a:lnTo>
                <a:lnTo>
                  <a:pt x="284" y="40"/>
                </a:lnTo>
                <a:lnTo>
                  <a:pt x="284" y="39"/>
                </a:lnTo>
                <a:lnTo>
                  <a:pt x="285" y="39"/>
                </a:lnTo>
                <a:lnTo>
                  <a:pt x="285" y="39"/>
                </a:lnTo>
                <a:lnTo>
                  <a:pt x="285" y="38"/>
                </a:lnTo>
                <a:lnTo>
                  <a:pt x="286" y="37"/>
                </a:lnTo>
                <a:lnTo>
                  <a:pt x="286" y="39"/>
                </a:lnTo>
                <a:lnTo>
                  <a:pt x="286" y="39"/>
                </a:lnTo>
                <a:lnTo>
                  <a:pt x="287" y="40"/>
                </a:lnTo>
                <a:lnTo>
                  <a:pt x="287" y="40"/>
                </a:lnTo>
                <a:lnTo>
                  <a:pt x="287" y="39"/>
                </a:lnTo>
                <a:lnTo>
                  <a:pt x="289" y="39"/>
                </a:lnTo>
                <a:lnTo>
                  <a:pt x="289" y="37"/>
                </a:lnTo>
                <a:lnTo>
                  <a:pt x="290" y="38"/>
                </a:lnTo>
                <a:lnTo>
                  <a:pt x="290" y="37"/>
                </a:lnTo>
                <a:lnTo>
                  <a:pt x="290" y="38"/>
                </a:lnTo>
                <a:lnTo>
                  <a:pt x="291" y="38"/>
                </a:lnTo>
                <a:lnTo>
                  <a:pt x="291" y="39"/>
                </a:lnTo>
                <a:lnTo>
                  <a:pt x="291" y="40"/>
                </a:lnTo>
                <a:lnTo>
                  <a:pt x="292" y="39"/>
                </a:lnTo>
                <a:lnTo>
                  <a:pt x="292" y="39"/>
                </a:lnTo>
                <a:lnTo>
                  <a:pt x="292" y="38"/>
                </a:lnTo>
                <a:lnTo>
                  <a:pt x="293" y="37"/>
                </a:lnTo>
                <a:lnTo>
                  <a:pt x="293" y="37"/>
                </a:lnTo>
                <a:lnTo>
                  <a:pt x="294" y="37"/>
                </a:lnTo>
                <a:lnTo>
                  <a:pt x="294" y="37"/>
                </a:lnTo>
                <a:lnTo>
                  <a:pt x="294" y="38"/>
                </a:lnTo>
                <a:lnTo>
                  <a:pt x="295" y="39"/>
                </a:lnTo>
                <a:lnTo>
                  <a:pt x="295" y="38"/>
                </a:lnTo>
                <a:lnTo>
                  <a:pt x="295" y="35"/>
                </a:lnTo>
                <a:lnTo>
                  <a:pt x="296" y="36"/>
                </a:lnTo>
                <a:lnTo>
                  <a:pt x="296" y="35"/>
                </a:lnTo>
                <a:lnTo>
                  <a:pt x="296" y="37"/>
                </a:lnTo>
                <a:lnTo>
                  <a:pt x="298" y="37"/>
                </a:lnTo>
                <a:lnTo>
                  <a:pt x="298" y="38"/>
                </a:lnTo>
                <a:lnTo>
                  <a:pt x="299" y="39"/>
                </a:lnTo>
                <a:lnTo>
                  <a:pt x="299" y="39"/>
                </a:lnTo>
                <a:lnTo>
                  <a:pt x="299" y="43"/>
                </a:lnTo>
                <a:lnTo>
                  <a:pt x="300" y="44"/>
                </a:lnTo>
                <a:lnTo>
                  <a:pt x="300" y="44"/>
                </a:lnTo>
                <a:lnTo>
                  <a:pt x="300" y="43"/>
                </a:lnTo>
                <a:lnTo>
                  <a:pt x="301" y="43"/>
                </a:lnTo>
                <a:lnTo>
                  <a:pt x="301" y="43"/>
                </a:lnTo>
                <a:lnTo>
                  <a:pt x="302" y="43"/>
                </a:lnTo>
                <a:lnTo>
                  <a:pt x="302" y="41"/>
                </a:lnTo>
                <a:lnTo>
                  <a:pt x="302" y="41"/>
                </a:lnTo>
                <a:lnTo>
                  <a:pt x="303" y="41"/>
                </a:lnTo>
                <a:lnTo>
                  <a:pt x="303" y="39"/>
                </a:lnTo>
                <a:lnTo>
                  <a:pt x="303" y="38"/>
                </a:lnTo>
                <a:lnTo>
                  <a:pt x="304" y="39"/>
                </a:lnTo>
                <a:lnTo>
                  <a:pt x="304" y="39"/>
                </a:lnTo>
                <a:lnTo>
                  <a:pt x="304" y="38"/>
                </a:lnTo>
                <a:lnTo>
                  <a:pt x="305" y="38"/>
                </a:lnTo>
                <a:lnTo>
                  <a:pt x="305" y="38"/>
                </a:lnTo>
                <a:lnTo>
                  <a:pt x="307" y="37"/>
                </a:lnTo>
                <a:lnTo>
                  <a:pt x="307" y="37"/>
                </a:lnTo>
                <a:lnTo>
                  <a:pt x="307" y="37"/>
                </a:lnTo>
                <a:lnTo>
                  <a:pt x="308" y="37"/>
                </a:lnTo>
                <a:lnTo>
                  <a:pt x="308" y="37"/>
                </a:lnTo>
                <a:lnTo>
                  <a:pt x="308" y="36"/>
                </a:lnTo>
                <a:lnTo>
                  <a:pt x="309" y="36"/>
                </a:lnTo>
                <a:lnTo>
                  <a:pt x="309" y="35"/>
                </a:lnTo>
                <a:lnTo>
                  <a:pt x="309" y="36"/>
                </a:lnTo>
                <a:lnTo>
                  <a:pt x="310" y="36"/>
                </a:lnTo>
                <a:lnTo>
                  <a:pt x="310" y="38"/>
                </a:lnTo>
                <a:lnTo>
                  <a:pt x="311" y="38"/>
                </a:lnTo>
                <a:lnTo>
                  <a:pt x="311" y="37"/>
                </a:lnTo>
                <a:lnTo>
                  <a:pt x="311" y="38"/>
                </a:lnTo>
                <a:lnTo>
                  <a:pt x="312" y="39"/>
                </a:lnTo>
                <a:lnTo>
                  <a:pt x="312" y="38"/>
                </a:lnTo>
                <a:lnTo>
                  <a:pt x="312" y="36"/>
                </a:lnTo>
                <a:lnTo>
                  <a:pt x="313" y="34"/>
                </a:lnTo>
                <a:lnTo>
                  <a:pt x="313" y="32"/>
                </a:lnTo>
                <a:lnTo>
                  <a:pt x="313" y="32"/>
                </a:lnTo>
                <a:lnTo>
                  <a:pt x="314" y="31"/>
                </a:lnTo>
                <a:lnTo>
                  <a:pt x="314" y="30"/>
                </a:lnTo>
                <a:lnTo>
                  <a:pt x="316" y="30"/>
                </a:lnTo>
                <a:lnTo>
                  <a:pt x="316" y="31"/>
                </a:lnTo>
                <a:lnTo>
                  <a:pt x="316" y="32"/>
                </a:lnTo>
                <a:lnTo>
                  <a:pt x="317" y="34"/>
                </a:lnTo>
                <a:lnTo>
                  <a:pt x="317" y="35"/>
                </a:lnTo>
                <a:lnTo>
                  <a:pt x="317" y="34"/>
                </a:lnTo>
                <a:lnTo>
                  <a:pt x="318" y="36"/>
                </a:lnTo>
                <a:lnTo>
                  <a:pt x="318" y="36"/>
                </a:lnTo>
                <a:lnTo>
                  <a:pt x="318" y="37"/>
                </a:lnTo>
                <a:lnTo>
                  <a:pt x="319" y="36"/>
                </a:lnTo>
                <a:lnTo>
                  <a:pt x="319" y="37"/>
                </a:lnTo>
                <a:lnTo>
                  <a:pt x="320" y="37"/>
                </a:lnTo>
                <a:lnTo>
                  <a:pt x="320" y="37"/>
                </a:lnTo>
                <a:lnTo>
                  <a:pt x="320" y="36"/>
                </a:lnTo>
                <a:lnTo>
                  <a:pt x="321" y="37"/>
                </a:lnTo>
                <a:lnTo>
                  <a:pt x="321" y="37"/>
                </a:lnTo>
                <a:lnTo>
                  <a:pt x="321" y="37"/>
                </a:lnTo>
                <a:lnTo>
                  <a:pt x="322" y="35"/>
                </a:lnTo>
                <a:lnTo>
                  <a:pt x="322" y="37"/>
                </a:lnTo>
                <a:lnTo>
                  <a:pt x="322" y="37"/>
                </a:lnTo>
                <a:lnTo>
                  <a:pt x="323" y="36"/>
                </a:lnTo>
                <a:lnTo>
                  <a:pt x="323" y="34"/>
                </a:lnTo>
                <a:lnTo>
                  <a:pt x="325" y="32"/>
                </a:lnTo>
                <a:lnTo>
                  <a:pt x="325" y="32"/>
                </a:lnTo>
                <a:lnTo>
                  <a:pt x="325" y="35"/>
                </a:lnTo>
                <a:lnTo>
                  <a:pt x="326" y="36"/>
                </a:lnTo>
                <a:lnTo>
                  <a:pt x="326" y="36"/>
                </a:lnTo>
                <a:lnTo>
                  <a:pt x="326" y="37"/>
                </a:lnTo>
                <a:lnTo>
                  <a:pt x="327" y="38"/>
                </a:lnTo>
                <a:lnTo>
                  <a:pt x="327" y="37"/>
                </a:lnTo>
                <a:lnTo>
                  <a:pt x="327" y="37"/>
                </a:lnTo>
                <a:lnTo>
                  <a:pt x="328" y="38"/>
                </a:lnTo>
                <a:lnTo>
                  <a:pt x="328" y="37"/>
                </a:lnTo>
                <a:lnTo>
                  <a:pt x="329" y="35"/>
                </a:lnTo>
                <a:lnTo>
                  <a:pt x="329" y="36"/>
                </a:lnTo>
                <a:lnTo>
                  <a:pt x="329" y="36"/>
                </a:lnTo>
                <a:lnTo>
                  <a:pt x="330" y="37"/>
                </a:lnTo>
                <a:lnTo>
                  <a:pt x="330" y="38"/>
                </a:lnTo>
                <a:lnTo>
                  <a:pt x="330" y="38"/>
                </a:lnTo>
                <a:lnTo>
                  <a:pt x="331" y="39"/>
                </a:lnTo>
                <a:lnTo>
                  <a:pt x="331" y="38"/>
                </a:lnTo>
                <a:lnTo>
                  <a:pt x="331" y="38"/>
                </a:lnTo>
                <a:lnTo>
                  <a:pt x="332" y="39"/>
                </a:lnTo>
                <a:lnTo>
                  <a:pt x="332" y="40"/>
                </a:lnTo>
                <a:lnTo>
                  <a:pt x="334" y="40"/>
                </a:lnTo>
                <a:lnTo>
                  <a:pt x="334" y="40"/>
                </a:lnTo>
                <a:lnTo>
                  <a:pt x="334" y="38"/>
                </a:lnTo>
                <a:lnTo>
                  <a:pt x="335" y="38"/>
                </a:lnTo>
                <a:lnTo>
                  <a:pt x="335" y="38"/>
                </a:lnTo>
                <a:lnTo>
                  <a:pt x="335" y="38"/>
                </a:lnTo>
                <a:lnTo>
                  <a:pt x="336" y="39"/>
                </a:lnTo>
                <a:lnTo>
                  <a:pt x="336" y="40"/>
                </a:lnTo>
                <a:lnTo>
                  <a:pt x="336" y="43"/>
                </a:lnTo>
                <a:lnTo>
                  <a:pt x="337" y="41"/>
                </a:lnTo>
                <a:lnTo>
                  <a:pt x="337" y="40"/>
                </a:lnTo>
                <a:lnTo>
                  <a:pt x="338" y="40"/>
                </a:lnTo>
                <a:lnTo>
                  <a:pt x="338" y="43"/>
                </a:lnTo>
                <a:lnTo>
                  <a:pt x="338" y="43"/>
                </a:lnTo>
                <a:lnTo>
                  <a:pt x="339" y="41"/>
                </a:lnTo>
                <a:lnTo>
                  <a:pt x="339" y="40"/>
                </a:lnTo>
                <a:lnTo>
                  <a:pt x="339" y="37"/>
                </a:lnTo>
                <a:lnTo>
                  <a:pt x="340" y="34"/>
                </a:lnTo>
                <a:lnTo>
                  <a:pt x="340" y="32"/>
                </a:lnTo>
                <a:lnTo>
                  <a:pt x="340" y="31"/>
                </a:lnTo>
                <a:lnTo>
                  <a:pt x="341" y="32"/>
                </a:lnTo>
                <a:lnTo>
                  <a:pt x="341" y="34"/>
                </a:lnTo>
                <a:lnTo>
                  <a:pt x="343" y="32"/>
                </a:lnTo>
                <a:lnTo>
                  <a:pt x="343" y="36"/>
                </a:lnTo>
                <a:lnTo>
                  <a:pt x="343" y="37"/>
                </a:lnTo>
                <a:lnTo>
                  <a:pt x="344" y="36"/>
                </a:lnTo>
                <a:lnTo>
                  <a:pt x="344" y="35"/>
                </a:lnTo>
                <a:lnTo>
                  <a:pt x="344" y="36"/>
                </a:lnTo>
                <a:lnTo>
                  <a:pt x="345" y="38"/>
                </a:lnTo>
                <a:lnTo>
                  <a:pt x="345" y="37"/>
                </a:lnTo>
                <a:lnTo>
                  <a:pt x="346" y="39"/>
                </a:lnTo>
                <a:lnTo>
                  <a:pt x="346" y="39"/>
                </a:lnTo>
                <a:lnTo>
                  <a:pt x="346" y="43"/>
                </a:lnTo>
                <a:lnTo>
                  <a:pt x="347" y="46"/>
                </a:lnTo>
                <a:lnTo>
                  <a:pt x="347" y="45"/>
                </a:lnTo>
                <a:lnTo>
                  <a:pt x="347" y="48"/>
                </a:lnTo>
                <a:lnTo>
                  <a:pt x="348" y="47"/>
                </a:lnTo>
                <a:lnTo>
                  <a:pt x="348" y="45"/>
                </a:lnTo>
                <a:lnTo>
                  <a:pt x="348" y="41"/>
                </a:lnTo>
                <a:lnTo>
                  <a:pt x="349" y="40"/>
                </a:lnTo>
                <a:lnTo>
                  <a:pt x="349" y="37"/>
                </a:lnTo>
                <a:lnTo>
                  <a:pt x="350" y="37"/>
                </a:lnTo>
                <a:lnTo>
                  <a:pt x="350" y="36"/>
                </a:lnTo>
                <a:lnTo>
                  <a:pt x="350" y="31"/>
                </a:lnTo>
                <a:lnTo>
                  <a:pt x="352" y="31"/>
                </a:lnTo>
                <a:lnTo>
                  <a:pt x="352" y="31"/>
                </a:lnTo>
                <a:lnTo>
                  <a:pt x="352" y="29"/>
                </a:lnTo>
                <a:lnTo>
                  <a:pt x="353" y="29"/>
                </a:lnTo>
                <a:lnTo>
                  <a:pt x="353" y="31"/>
                </a:lnTo>
                <a:lnTo>
                  <a:pt x="353" y="32"/>
                </a:lnTo>
                <a:lnTo>
                  <a:pt x="354" y="36"/>
                </a:lnTo>
                <a:lnTo>
                  <a:pt x="354" y="37"/>
                </a:lnTo>
                <a:lnTo>
                  <a:pt x="355" y="38"/>
                </a:lnTo>
                <a:lnTo>
                  <a:pt x="355" y="38"/>
                </a:lnTo>
                <a:lnTo>
                  <a:pt x="355" y="39"/>
                </a:lnTo>
                <a:lnTo>
                  <a:pt x="356" y="41"/>
                </a:lnTo>
                <a:lnTo>
                  <a:pt x="356" y="43"/>
                </a:lnTo>
                <a:lnTo>
                  <a:pt x="356" y="44"/>
                </a:lnTo>
                <a:lnTo>
                  <a:pt x="357" y="41"/>
                </a:lnTo>
                <a:lnTo>
                  <a:pt x="357" y="40"/>
                </a:lnTo>
                <a:lnTo>
                  <a:pt x="357" y="39"/>
                </a:lnTo>
                <a:lnTo>
                  <a:pt x="358" y="38"/>
                </a:lnTo>
                <a:lnTo>
                  <a:pt x="358" y="39"/>
                </a:lnTo>
                <a:lnTo>
                  <a:pt x="359" y="40"/>
                </a:lnTo>
                <a:lnTo>
                  <a:pt x="359" y="43"/>
                </a:lnTo>
                <a:lnTo>
                  <a:pt x="359" y="44"/>
                </a:lnTo>
                <a:lnTo>
                  <a:pt x="361" y="45"/>
                </a:lnTo>
                <a:lnTo>
                  <a:pt x="361" y="46"/>
                </a:lnTo>
                <a:lnTo>
                  <a:pt x="361" y="46"/>
                </a:lnTo>
                <a:lnTo>
                  <a:pt x="362" y="46"/>
                </a:lnTo>
                <a:lnTo>
                  <a:pt x="362" y="45"/>
                </a:lnTo>
                <a:lnTo>
                  <a:pt x="362" y="44"/>
                </a:lnTo>
                <a:lnTo>
                  <a:pt x="363" y="44"/>
                </a:lnTo>
                <a:lnTo>
                  <a:pt x="363" y="40"/>
                </a:lnTo>
                <a:lnTo>
                  <a:pt x="364" y="40"/>
                </a:lnTo>
                <a:lnTo>
                  <a:pt x="364" y="38"/>
                </a:lnTo>
                <a:lnTo>
                  <a:pt x="364" y="37"/>
                </a:lnTo>
                <a:lnTo>
                  <a:pt x="365" y="37"/>
                </a:lnTo>
                <a:lnTo>
                  <a:pt x="365" y="37"/>
                </a:lnTo>
                <a:lnTo>
                  <a:pt x="365" y="38"/>
                </a:lnTo>
                <a:lnTo>
                  <a:pt x="366" y="39"/>
                </a:lnTo>
                <a:lnTo>
                  <a:pt x="366" y="40"/>
                </a:lnTo>
                <a:lnTo>
                  <a:pt x="366" y="41"/>
                </a:lnTo>
                <a:lnTo>
                  <a:pt x="367" y="43"/>
                </a:lnTo>
                <a:lnTo>
                  <a:pt x="367" y="41"/>
                </a:lnTo>
                <a:lnTo>
                  <a:pt x="368" y="39"/>
                </a:lnTo>
                <a:lnTo>
                  <a:pt x="368" y="39"/>
                </a:lnTo>
                <a:lnTo>
                  <a:pt x="368" y="39"/>
                </a:lnTo>
                <a:lnTo>
                  <a:pt x="370" y="38"/>
                </a:lnTo>
                <a:lnTo>
                  <a:pt x="370" y="40"/>
                </a:lnTo>
                <a:lnTo>
                  <a:pt x="370" y="39"/>
                </a:lnTo>
                <a:lnTo>
                  <a:pt x="371" y="38"/>
                </a:lnTo>
                <a:lnTo>
                  <a:pt x="371" y="38"/>
                </a:lnTo>
                <a:lnTo>
                  <a:pt x="371" y="39"/>
                </a:lnTo>
                <a:lnTo>
                  <a:pt x="372" y="40"/>
                </a:lnTo>
                <a:lnTo>
                  <a:pt x="372" y="38"/>
                </a:lnTo>
                <a:lnTo>
                  <a:pt x="373" y="39"/>
                </a:lnTo>
                <a:lnTo>
                  <a:pt x="373" y="38"/>
                </a:lnTo>
                <a:lnTo>
                  <a:pt x="373" y="37"/>
                </a:lnTo>
                <a:lnTo>
                  <a:pt x="374" y="37"/>
                </a:lnTo>
                <a:lnTo>
                  <a:pt x="374" y="38"/>
                </a:lnTo>
                <a:lnTo>
                  <a:pt x="374" y="36"/>
                </a:lnTo>
                <a:lnTo>
                  <a:pt x="375" y="36"/>
                </a:lnTo>
                <a:lnTo>
                  <a:pt x="375" y="36"/>
                </a:lnTo>
                <a:lnTo>
                  <a:pt x="375" y="36"/>
                </a:lnTo>
                <a:lnTo>
                  <a:pt x="376" y="36"/>
                </a:lnTo>
                <a:lnTo>
                  <a:pt x="376" y="37"/>
                </a:lnTo>
                <a:lnTo>
                  <a:pt x="377" y="38"/>
                </a:lnTo>
                <a:lnTo>
                  <a:pt x="377" y="37"/>
                </a:lnTo>
                <a:lnTo>
                  <a:pt x="377" y="36"/>
                </a:lnTo>
                <a:lnTo>
                  <a:pt x="379" y="37"/>
                </a:lnTo>
                <a:lnTo>
                  <a:pt x="379" y="36"/>
                </a:lnTo>
                <a:lnTo>
                  <a:pt x="379" y="38"/>
                </a:lnTo>
                <a:lnTo>
                  <a:pt x="380" y="38"/>
                </a:lnTo>
                <a:lnTo>
                  <a:pt x="380" y="37"/>
                </a:lnTo>
                <a:lnTo>
                  <a:pt x="380" y="38"/>
                </a:lnTo>
                <a:lnTo>
                  <a:pt x="381" y="39"/>
                </a:lnTo>
                <a:lnTo>
                  <a:pt x="381" y="39"/>
                </a:lnTo>
                <a:lnTo>
                  <a:pt x="382" y="41"/>
                </a:lnTo>
                <a:lnTo>
                  <a:pt x="382" y="40"/>
                </a:lnTo>
                <a:lnTo>
                  <a:pt x="382" y="40"/>
                </a:lnTo>
                <a:lnTo>
                  <a:pt x="383" y="44"/>
                </a:lnTo>
                <a:lnTo>
                  <a:pt x="383" y="44"/>
                </a:lnTo>
                <a:lnTo>
                  <a:pt x="383" y="44"/>
                </a:lnTo>
                <a:lnTo>
                  <a:pt x="384" y="44"/>
                </a:lnTo>
                <a:lnTo>
                  <a:pt x="384" y="44"/>
                </a:lnTo>
                <a:lnTo>
                  <a:pt x="384" y="45"/>
                </a:lnTo>
                <a:lnTo>
                  <a:pt x="385" y="44"/>
                </a:lnTo>
                <a:lnTo>
                  <a:pt x="385" y="40"/>
                </a:lnTo>
                <a:lnTo>
                  <a:pt x="386" y="39"/>
                </a:lnTo>
                <a:lnTo>
                  <a:pt x="386" y="39"/>
                </a:lnTo>
                <a:lnTo>
                  <a:pt x="386" y="36"/>
                </a:lnTo>
                <a:lnTo>
                  <a:pt x="388" y="36"/>
                </a:lnTo>
                <a:lnTo>
                  <a:pt x="388" y="34"/>
                </a:lnTo>
                <a:lnTo>
                  <a:pt x="388" y="34"/>
                </a:lnTo>
                <a:lnTo>
                  <a:pt x="389" y="34"/>
                </a:lnTo>
                <a:lnTo>
                  <a:pt x="389" y="34"/>
                </a:lnTo>
                <a:lnTo>
                  <a:pt x="390" y="36"/>
                </a:lnTo>
                <a:lnTo>
                  <a:pt x="390" y="36"/>
                </a:lnTo>
                <a:lnTo>
                  <a:pt x="390" y="37"/>
                </a:lnTo>
                <a:lnTo>
                  <a:pt x="391" y="39"/>
                </a:lnTo>
                <a:lnTo>
                  <a:pt x="391" y="39"/>
                </a:lnTo>
                <a:lnTo>
                  <a:pt x="391" y="40"/>
                </a:lnTo>
                <a:lnTo>
                  <a:pt x="392" y="38"/>
                </a:lnTo>
                <a:lnTo>
                  <a:pt x="392" y="37"/>
                </a:lnTo>
                <a:lnTo>
                  <a:pt x="392" y="37"/>
                </a:lnTo>
                <a:lnTo>
                  <a:pt x="393" y="37"/>
                </a:lnTo>
                <a:lnTo>
                  <a:pt x="393" y="36"/>
                </a:lnTo>
                <a:lnTo>
                  <a:pt x="394" y="36"/>
                </a:lnTo>
                <a:lnTo>
                  <a:pt x="394" y="34"/>
                </a:lnTo>
                <a:lnTo>
                  <a:pt x="394" y="32"/>
                </a:lnTo>
                <a:lnTo>
                  <a:pt x="395" y="31"/>
                </a:lnTo>
                <a:lnTo>
                  <a:pt x="395" y="30"/>
                </a:lnTo>
                <a:lnTo>
                  <a:pt x="395" y="31"/>
                </a:lnTo>
                <a:lnTo>
                  <a:pt x="397" y="31"/>
                </a:lnTo>
                <a:lnTo>
                  <a:pt x="397" y="31"/>
                </a:lnTo>
                <a:lnTo>
                  <a:pt x="397" y="34"/>
                </a:lnTo>
                <a:lnTo>
                  <a:pt x="398" y="34"/>
                </a:lnTo>
                <a:lnTo>
                  <a:pt x="398" y="31"/>
                </a:lnTo>
                <a:lnTo>
                  <a:pt x="399" y="30"/>
                </a:lnTo>
                <a:lnTo>
                  <a:pt x="399" y="30"/>
                </a:lnTo>
                <a:lnTo>
                  <a:pt x="399" y="30"/>
                </a:lnTo>
                <a:lnTo>
                  <a:pt x="400" y="30"/>
                </a:lnTo>
                <a:lnTo>
                  <a:pt x="400" y="30"/>
                </a:lnTo>
                <a:lnTo>
                  <a:pt x="400" y="30"/>
                </a:lnTo>
                <a:lnTo>
                  <a:pt x="401" y="30"/>
                </a:lnTo>
                <a:lnTo>
                  <a:pt x="401" y="29"/>
                </a:lnTo>
                <a:lnTo>
                  <a:pt x="401" y="29"/>
                </a:lnTo>
                <a:lnTo>
                  <a:pt x="402" y="29"/>
                </a:lnTo>
                <a:lnTo>
                  <a:pt x="402" y="28"/>
                </a:lnTo>
                <a:lnTo>
                  <a:pt x="403" y="30"/>
                </a:lnTo>
                <a:lnTo>
                  <a:pt x="403" y="31"/>
                </a:lnTo>
                <a:lnTo>
                  <a:pt x="403" y="31"/>
                </a:lnTo>
                <a:lnTo>
                  <a:pt x="404" y="32"/>
                </a:lnTo>
                <a:lnTo>
                  <a:pt x="404" y="31"/>
                </a:lnTo>
                <a:lnTo>
                  <a:pt x="404" y="36"/>
                </a:lnTo>
                <a:lnTo>
                  <a:pt x="406" y="37"/>
                </a:lnTo>
                <a:lnTo>
                  <a:pt x="406" y="36"/>
                </a:lnTo>
                <a:lnTo>
                  <a:pt x="406" y="34"/>
                </a:lnTo>
                <a:lnTo>
                  <a:pt x="407" y="32"/>
                </a:lnTo>
                <a:lnTo>
                  <a:pt x="407" y="32"/>
                </a:lnTo>
                <a:lnTo>
                  <a:pt x="408" y="32"/>
                </a:lnTo>
                <a:lnTo>
                  <a:pt x="408" y="30"/>
                </a:lnTo>
                <a:lnTo>
                  <a:pt x="408" y="29"/>
                </a:lnTo>
                <a:lnTo>
                  <a:pt x="409" y="29"/>
                </a:lnTo>
                <a:lnTo>
                  <a:pt x="409" y="29"/>
                </a:lnTo>
                <a:lnTo>
                  <a:pt x="409" y="28"/>
                </a:lnTo>
                <a:lnTo>
                  <a:pt x="410" y="28"/>
                </a:lnTo>
                <a:lnTo>
                  <a:pt x="410" y="29"/>
                </a:lnTo>
                <a:lnTo>
                  <a:pt x="410" y="29"/>
                </a:lnTo>
                <a:lnTo>
                  <a:pt x="411" y="29"/>
                </a:lnTo>
                <a:lnTo>
                  <a:pt x="411" y="28"/>
                </a:lnTo>
                <a:lnTo>
                  <a:pt x="412" y="28"/>
                </a:lnTo>
                <a:lnTo>
                  <a:pt x="412" y="30"/>
                </a:lnTo>
                <a:lnTo>
                  <a:pt x="412" y="29"/>
                </a:lnTo>
                <a:lnTo>
                  <a:pt x="413" y="29"/>
                </a:lnTo>
                <a:lnTo>
                  <a:pt x="413" y="29"/>
                </a:lnTo>
                <a:lnTo>
                  <a:pt x="413" y="31"/>
                </a:lnTo>
                <a:lnTo>
                  <a:pt x="415" y="34"/>
                </a:lnTo>
                <a:lnTo>
                  <a:pt x="415" y="34"/>
                </a:lnTo>
                <a:lnTo>
                  <a:pt x="415" y="35"/>
                </a:lnTo>
                <a:lnTo>
                  <a:pt x="416" y="35"/>
                </a:lnTo>
                <a:lnTo>
                  <a:pt x="416" y="35"/>
                </a:lnTo>
                <a:lnTo>
                  <a:pt x="417" y="34"/>
                </a:lnTo>
                <a:lnTo>
                  <a:pt x="417" y="34"/>
                </a:lnTo>
                <a:lnTo>
                  <a:pt x="417" y="35"/>
                </a:lnTo>
                <a:lnTo>
                  <a:pt x="418" y="32"/>
                </a:lnTo>
                <a:lnTo>
                  <a:pt x="418" y="31"/>
                </a:lnTo>
                <a:lnTo>
                  <a:pt x="418" y="32"/>
                </a:lnTo>
                <a:lnTo>
                  <a:pt x="419" y="31"/>
                </a:lnTo>
                <a:lnTo>
                  <a:pt x="419" y="34"/>
                </a:lnTo>
                <a:lnTo>
                  <a:pt x="419" y="35"/>
                </a:lnTo>
                <a:lnTo>
                  <a:pt x="420" y="34"/>
                </a:lnTo>
                <a:lnTo>
                  <a:pt x="420" y="36"/>
                </a:lnTo>
                <a:lnTo>
                  <a:pt x="421" y="32"/>
                </a:lnTo>
                <a:lnTo>
                  <a:pt x="421" y="32"/>
                </a:lnTo>
                <a:lnTo>
                  <a:pt x="421" y="31"/>
                </a:lnTo>
                <a:lnTo>
                  <a:pt x="422" y="30"/>
                </a:lnTo>
                <a:lnTo>
                  <a:pt x="422" y="30"/>
                </a:lnTo>
                <a:lnTo>
                  <a:pt x="422" y="30"/>
                </a:lnTo>
                <a:lnTo>
                  <a:pt x="424" y="31"/>
                </a:lnTo>
                <a:lnTo>
                  <a:pt x="424" y="31"/>
                </a:lnTo>
                <a:lnTo>
                  <a:pt x="424" y="31"/>
                </a:lnTo>
                <a:lnTo>
                  <a:pt x="425" y="34"/>
                </a:lnTo>
                <a:lnTo>
                  <a:pt x="425" y="35"/>
                </a:lnTo>
                <a:lnTo>
                  <a:pt x="426" y="36"/>
                </a:lnTo>
                <a:lnTo>
                  <a:pt x="426" y="36"/>
                </a:lnTo>
                <a:lnTo>
                  <a:pt x="426" y="34"/>
                </a:lnTo>
                <a:lnTo>
                  <a:pt x="427" y="32"/>
                </a:lnTo>
                <a:lnTo>
                  <a:pt x="427" y="32"/>
                </a:lnTo>
                <a:lnTo>
                  <a:pt x="427" y="31"/>
                </a:lnTo>
                <a:lnTo>
                  <a:pt x="428" y="30"/>
                </a:lnTo>
                <a:lnTo>
                  <a:pt x="428" y="31"/>
                </a:lnTo>
                <a:lnTo>
                  <a:pt x="428" y="31"/>
                </a:lnTo>
                <a:lnTo>
                  <a:pt x="429" y="34"/>
                </a:lnTo>
                <a:lnTo>
                  <a:pt x="429" y="36"/>
                </a:lnTo>
                <a:lnTo>
                  <a:pt x="430" y="37"/>
                </a:lnTo>
                <a:lnTo>
                  <a:pt x="430" y="36"/>
                </a:lnTo>
                <a:lnTo>
                  <a:pt x="430" y="37"/>
                </a:lnTo>
                <a:lnTo>
                  <a:pt x="431" y="36"/>
                </a:lnTo>
                <a:lnTo>
                  <a:pt x="431" y="36"/>
                </a:lnTo>
                <a:lnTo>
                  <a:pt x="431" y="34"/>
                </a:lnTo>
                <a:lnTo>
                  <a:pt x="433" y="34"/>
                </a:lnTo>
                <a:lnTo>
                  <a:pt x="433" y="34"/>
                </a:lnTo>
                <a:lnTo>
                  <a:pt x="434" y="34"/>
                </a:lnTo>
                <a:lnTo>
                  <a:pt x="434" y="34"/>
                </a:lnTo>
                <a:lnTo>
                  <a:pt x="434" y="32"/>
                </a:lnTo>
                <a:lnTo>
                  <a:pt x="435" y="32"/>
                </a:lnTo>
                <a:lnTo>
                  <a:pt x="435" y="31"/>
                </a:lnTo>
                <a:lnTo>
                  <a:pt x="435" y="32"/>
                </a:lnTo>
                <a:lnTo>
                  <a:pt x="436" y="34"/>
                </a:lnTo>
                <a:lnTo>
                  <a:pt x="436" y="35"/>
                </a:lnTo>
                <a:lnTo>
                  <a:pt x="436" y="36"/>
                </a:lnTo>
                <a:lnTo>
                  <a:pt x="437" y="36"/>
                </a:lnTo>
                <a:lnTo>
                  <a:pt x="437" y="38"/>
                </a:lnTo>
                <a:lnTo>
                  <a:pt x="438" y="37"/>
                </a:lnTo>
                <a:lnTo>
                  <a:pt x="438" y="40"/>
                </a:lnTo>
                <a:lnTo>
                  <a:pt x="438" y="43"/>
                </a:lnTo>
                <a:lnTo>
                  <a:pt x="439" y="45"/>
                </a:lnTo>
                <a:lnTo>
                  <a:pt x="439" y="44"/>
                </a:lnTo>
                <a:lnTo>
                  <a:pt x="439" y="43"/>
                </a:lnTo>
                <a:lnTo>
                  <a:pt x="440" y="41"/>
                </a:lnTo>
                <a:lnTo>
                  <a:pt x="440" y="40"/>
                </a:lnTo>
                <a:lnTo>
                  <a:pt x="440" y="41"/>
                </a:lnTo>
                <a:lnTo>
                  <a:pt x="442" y="44"/>
                </a:lnTo>
                <a:lnTo>
                  <a:pt x="442" y="43"/>
                </a:lnTo>
                <a:lnTo>
                  <a:pt x="443" y="45"/>
                </a:lnTo>
                <a:lnTo>
                  <a:pt x="443" y="45"/>
                </a:lnTo>
                <a:lnTo>
                  <a:pt x="443" y="45"/>
                </a:lnTo>
                <a:lnTo>
                  <a:pt x="444" y="41"/>
                </a:lnTo>
                <a:lnTo>
                  <a:pt x="444" y="41"/>
                </a:lnTo>
                <a:lnTo>
                  <a:pt x="444" y="40"/>
                </a:lnTo>
                <a:lnTo>
                  <a:pt x="445" y="43"/>
                </a:lnTo>
                <a:lnTo>
                  <a:pt x="445" y="40"/>
                </a:lnTo>
                <a:lnTo>
                  <a:pt x="445" y="41"/>
                </a:lnTo>
                <a:lnTo>
                  <a:pt x="446" y="40"/>
                </a:lnTo>
                <a:lnTo>
                  <a:pt x="446" y="39"/>
                </a:lnTo>
                <a:lnTo>
                  <a:pt x="447" y="39"/>
                </a:lnTo>
                <a:lnTo>
                  <a:pt x="447" y="38"/>
                </a:lnTo>
                <a:lnTo>
                  <a:pt x="447" y="37"/>
                </a:lnTo>
                <a:lnTo>
                  <a:pt x="448" y="37"/>
                </a:lnTo>
                <a:lnTo>
                  <a:pt x="448" y="37"/>
                </a:lnTo>
                <a:lnTo>
                  <a:pt x="448" y="38"/>
                </a:lnTo>
                <a:lnTo>
                  <a:pt x="449" y="37"/>
                </a:lnTo>
                <a:lnTo>
                  <a:pt x="449" y="36"/>
                </a:lnTo>
                <a:lnTo>
                  <a:pt x="449" y="35"/>
                </a:lnTo>
                <a:lnTo>
                  <a:pt x="451" y="34"/>
                </a:lnTo>
                <a:lnTo>
                  <a:pt x="451" y="32"/>
                </a:lnTo>
                <a:lnTo>
                  <a:pt x="452" y="32"/>
                </a:lnTo>
                <a:lnTo>
                  <a:pt x="452" y="34"/>
                </a:lnTo>
                <a:lnTo>
                  <a:pt x="452" y="34"/>
                </a:lnTo>
                <a:lnTo>
                  <a:pt x="453" y="35"/>
                </a:lnTo>
                <a:lnTo>
                  <a:pt x="453" y="36"/>
                </a:lnTo>
                <a:lnTo>
                  <a:pt x="453" y="36"/>
                </a:lnTo>
                <a:lnTo>
                  <a:pt x="454" y="36"/>
                </a:lnTo>
                <a:lnTo>
                  <a:pt x="454" y="36"/>
                </a:lnTo>
                <a:lnTo>
                  <a:pt x="454" y="35"/>
                </a:lnTo>
                <a:lnTo>
                  <a:pt x="455" y="35"/>
                </a:lnTo>
                <a:lnTo>
                  <a:pt x="455" y="35"/>
                </a:lnTo>
                <a:lnTo>
                  <a:pt x="456" y="34"/>
                </a:lnTo>
                <a:lnTo>
                  <a:pt x="456" y="36"/>
                </a:lnTo>
                <a:lnTo>
                  <a:pt x="456" y="36"/>
                </a:lnTo>
                <a:lnTo>
                  <a:pt x="457" y="36"/>
                </a:lnTo>
                <a:lnTo>
                  <a:pt x="457" y="36"/>
                </a:lnTo>
                <a:lnTo>
                  <a:pt x="457" y="34"/>
                </a:lnTo>
                <a:lnTo>
                  <a:pt x="458" y="32"/>
                </a:lnTo>
                <a:lnTo>
                  <a:pt x="458" y="32"/>
                </a:lnTo>
                <a:lnTo>
                  <a:pt x="458" y="32"/>
                </a:lnTo>
                <a:lnTo>
                  <a:pt x="460" y="34"/>
                </a:lnTo>
                <a:lnTo>
                  <a:pt x="460" y="36"/>
                </a:lnTo>
                <a:lnTo>
                  <a:pt x="461" y="38"/>
                </a:lnTo>
                <a:lnTo>
                  <a:pt x="461" y="38"/>
                </a:lnTo>
                <a:lnTo>
                  <a:pt x="461" y="38"/>
                </a:lnTo>
                <a:lnTo>
                  <a:pt x="462" y="36"/>
                </a:lnTo>
                <a:lnTo>
                  <a:pt x="462" y="36"/>
                </a:lnTo>
                <a:lnTo>
                  <a:pt x="462" y="36"/>
                </a:lnTo>
                <a:lnTo>
                  <a:pt x="463" y="36"/>
                </a:lnTo>
                <a:lnTo>
                  <a:pt x="463" y="36"/>
                </a:lnTo>
                <a:lnTo>
                  <a:pt x="463" y="37"/>
                </a:lnTo>
                <a:lnTo>
                  <a:pt x="464" y="36"/>
                </a:lnTo>
                <a:lnTo>
                  <a:pt x="464" y="32"/>
                </a:lnTo>
                <a:lnTo>
                  <a:pt x="465" y="32"/>
                </a:lnTo>
                <a:lnTo>
                  <a:pt x="465" y="34"/>
                </a:lnTo>
                <a:lnTo>
                  <a:pt x="465" y="34"/>
                </a:lnTo>
                <a:lnTo>
                  <a:pt x="466" y="35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7" y="31"/>
                </a:lnTo>
                <a:lnTo>
                  <a:pt x="467" y="31"/>
                </a:lnTo>
                <a:lnTo>
                  <a:pt x="469" y="29"/>
                </a:lnTo>
                <a:lnTo>
                  <a:pt x="469" y="29"/>
                </a:lnTo>
                <a:lnTo>
                  <a:pt x="470" y="29"/>
                </a:lnTo>
                <a:lnTo>
                  <a:pt x="470" y="30"/>
                </a:lnTo>
                <a:lnTo>
                  <a:pt x="470" y="30"/>
                </a:lnTo>
                <a:lnTo>
                  <a:pt x="471" y="30"/>
                </a:lnTo>
                <a:lnTo>
                  <a:pt x="471" y="30"/>
                </a:lnTo>
                <a:lnTo>
                  <a:pt x="471" y="30"/>
                </a:lnTo>
                <a:lnTo>
                  <a:pt x="472" y="31"/>
                </a:lnTo>
                <a:lnTo>
                  <a:pt x="472" y="29"/>
                </a:lnTo>
                <a:lnTo>
                  <a:pt x="472" y="31"/>
                </a:lnTo>
                <a:lnTo>
                  <a:pt x="473" y="32"/>
                </a:lnTo>
                <a:lnTo>
                  <a:pt x="473" y="31"/>
                </a:lnTo>
                <a:lnTo>
                  <a:pt x="474" y="31"/>
                </a:lnTo>
                <a:lnTo>
                  <a:pt x="474" y="30"/>
                </a:lnTo>
                <a:lnTo>
                  <a:pt x="474" y="32"/>
                </a:lnTo>
                <a:lnTo>
                  <a:pt x="475" y="36"/>
                </a:lnTo>
                <a:lnTo>
                  <a:pt x="475" y="36"/>
                </a:lnTo>
                <a:lnTo>
                  <a:pt x="475" y="36"/>
                </a:lnTo>
                <a:lnTo>
                  <a:pt x="476" y="34"/>
                </a:lnTo>
                <a:lnTo>
                  <a:pt x="476" y="32"/>
                </a:lnTo>
                <a:lnTo>
                  <a:pt x="478" y="31"/>
                </a:lnTo>
                <a:lnTo>
                  <a:pt x="478" y="30"/>
                </a:lnTo>
                <a:lnTo>
                  <a:pt x="478" y="31"/>
                </a:lnTo>
                <a:lnTo>
                  <a:pt x="479" y="31"/>
                </a:lnTo>
                <a:lnTo>
                  <a:pt x="479" y="32"/>
                </a:lnTo>
                <a:lnTo>
                  <a:pt x="479" y="32"/>
                </a:lnTo>
                <a:lnTo>
                  <a:pt x="480" y="32"/>
                </a:lnTo>
                <a:lnTo>
                  <a:pt x="480" y="32"/>
                </a:lnTo>
                <a:lnTo>
                  <a:pt x="480" y="36"/>
                </a:lnTo>
                <a:lnTo>
                  <a:pt x="481" y="36"/>
                </a:lnTo>
                <a:lnTo>
                  <a:pt x="481" y="36"/>
                </a:lnTo>
                <a:lnTo>
                  <a:pt x="482" y="36"/>
                </a:lnTo>
                <a:lnTo>
                  <a:pt x="482" y="36"/>
                </a:lnTo>
                <a:lnTo>
                  <a:pt x="482" y="37"/>
                </a:lnTo>
                <a:lnTo>
                  <a:pt x="483" y="37"/>
                </a:lnTo>
                <a:lnTo>
                  <a:pt x="483" y="36"/>
                </a:lnTo>
                <a:lnTo>
                  <a:pt x="483" y="34"/>
                </a:lnTo>
                <a:lnTo>
                  <a:pt x="484" y="34"/>
                </a:lnTo>
                <a:lnTo>
                  <a:pt x="484" y="34"/>
                </a:lnTo>
                <a:lnTo>
                  <a:pt x="484" y="32"/>
                </a:lnTo>
                <a:lnTo>
                  <a:pt x="485" y="32"/>
                </a:lnTo>
                <a:lnTo>
                  <a:pt x="485" y="31"/>
                </a:lnTo>
                <a:lnTo>
                  <a:pt x="487" y="31"/>
                </a:lnTo>
                <a:lnTo>
                  <a:pt x="487" y="30"/>
                </a:lnTo>
                <a:lnTo>
                  <a:pt x="487" y="30"/>
                </a:lnTo>
                <a:lnTo>
                  <a:pt x="488" y="32"/>
                </a:lnTo>
                <a:lnTo>
                  <a:pt x="488" y="31"/>
                </a:lnTo>
                <a:lnTo>
                  <a:pt x="488" y="32"/>
                </a:lnTo>
                <a:lnTo>
                  <a:pt x="489" y="34"/>
                </a:lnTo>
                <a:lnTo>
                  <a:pt x="489" y="35"/>
                </a:lnTo>
                <a:lnTo>
                  <a:pt x="489" y="35"/>
                </a:lnTo>
                <a:lnTo>
                  <a:pt x="490" y="32"/>
                </a:lnTo>
                <a:lnTo>
                  <a:pt x="490" y="34"/>
                </a:lnTo>
                <a:lnTo>
                  <a:pt x="491" y="35"/>
                </a:lnTo>
                <a:lnTo>
                  <a:pt x="491" y="37"/>
                </a:lnTo>
                <a:lnTo>
                  <a:pt x="491" y="36"/>
                </a:lnTo>
                <a:lnTo>
                  <a:pt x="492" y="35"/>
                </a:lnTo>
                <a:lnTo>
                  <a:pt x="492" y="36"/>
                </a:lnTo>
                <a:lnTo>
                  <a:pt x="492" y="36"/>
                </a:lnTo>
                <a:lnTo>
                  <a:pt x="493" y="36"/>
                </a:lnTo>
                <a:lnTo>
                  <a:pt x="493" y="35"/>
                </a:lnTo>
                <a:lnTo>
                  <a:pt x="493" y="34"/>
                </a:lnTo>
                <a:lnTo>
                  <a:pt x="494" y="34"/>
                </a:lnTo>
                <a:lnTo>
                  <a:pt x="494" y="32"/>
                </a:lnTo>
                <a:lnTo>
                  <a:pt x="496" y="34"/>
                </a:lnTo>
                <a:lnTo>
                  <a:pt x="496" y="34"/>
                </a:lnTo>
                <a:lnTo>
                  <a:pt x="496" y="35"/>
                </a:lnTo>
                <a:lnTo>
                  <a:pt x="497" y="34"/>
                </a:lnTo>
                <a:lnTo>
                  <a:pt x="497" y="36"/>
                </a:lnTo>
                <a:lnTo>
                  <a:pt x="497" y="36"/>
                </a:lnTo>
                <a:lnTo>
                  <a:pt x="498" y="36"/>
                </a:lnTo>
                <a:lnTo>
                  <a:pt x="498" y="38"/>
                </a:lnTo>
                <a:lnTo>
                  <a:pt x="498" y="37"/>
                </a:lnTo>
                <a:lnTo>
                  <a:pt x="499" y="37"/>
                </a:lnTo>
                <a:lnTo>
                  <a:pt x="499" y="37"/>
                </a:lnTo>
                <a:lnTo>
                  <a:pt x="500" y="35"/>
                </a:lnTo>
                <a:lnTo>
                  <a:pt x="500" y="34"/>
                </a:lnTo>
                <a:lnTo>
                  <a:pt x="500" y="34"/>
                </a:lnTo>
                <a:lnTo>
                  <a:pt x="501" y="36"/>
                </a:lnTo>
                <a:lnTo>
                  <a:pt x="501" y="39"/>
                </a:lnTo>
                <a:lnTo>
                  <a:pt x="501" y="39"/>
                </a:lnTo>
                <a:lnTo>
                  <a:pt x="502" y="38"/>
                </a:lnTo>
                <a:lnTo>
                  <a:pt x="502" y="39"/>
                </a:lnTo>
                <a:lnTo>
                  <a:pt x="502" y="39"/>
                </a:lnTo>
                <a:lnTo>
                  <a:pt x="503" y="36"/>
                </a:lnTo>
                <a:lnTo>
                  <a:pt x="503" y="32"/>
                </a:lnTo>
                <a:lnTo>
                  <a:pt x="504" y="30"/>
                </a:lnTo>
                <a:lnTo>
                  <a:pt x="504" y="29"/>
                </a:lnTo>
                <a:lnTo>
                  <a:pt x="504" y="29"/>
                </a:lnTo>
                <a:lnTo>
                  <a:pt x="506" y="31"/>
                </a:lnTo>
                <a:lnTo>
                  <a:pt x="506" y="32"/>
                </a:lnTo>
                <a:lnTo>
                  <a:pt x="506" y="34"/>
                </a:lnTo>
                <a:lnTo>
                  <a:pt x="507" y="36"/>
                </a:lnTo>
                <a:lnTo>
                  <a:pt x="507" y="36"/>
                </a:lnTo>
                <a:lnTo>
                  <a:pt x="507" y="36"/>
                </a:lnTo>
                <a:lnTo>
                  <a:pt x="508" y="38"/>
                </a:lnTo>
                <a:lnTo>
                  <a:pt x="508" y="39"/>
                </a:lnTo>
                <a:lnTo>
                  <a:pt x="509" y="39"/>
                </a:lnTo>
                <a:lnTo>
                  <a:pt x="509" y="41"/>
                </a:lnTo>
                <a:lnTo>
                  <a:pt x="509" y="43"/>
                </a:lnTo>
                <a:lnTo>
                  <a:pt x="510" y="44"/>
                </a:lnTo>
                <a:lnTo>
                  <a:pt x="510" y="45"/>
                </a:lnTo>
                <a:lnTo>
                  <a:pt x="510" y="47"/>
                </a:lnTo>
                <a:lnTo>
                  <a:pt x="511" y="46"/>
                </a:lnTo>
                <a:lnTo>
                  <a:pt x="511" y="47"/>
                </a:lnTo>
                <a:lnTo>
                  <a:pt x="511" y="45"/>
                </a:lnTo>
                <a:lnTo>
                  <a:pt x="512" y="45"/>
                </a:lnTo>
                <a:lnTo>
                  <a:pt x="512" y="46"/>
                </a:lnTo>
                <a:lnTo>
                  <a:pt x="513" y="46"/>
                </a:lnTo>
                <a:lnTo>
                  <a:pt x="513" y="45"/>
                </a:lnTo>
                <a:lnTo>
                  <a:pt x="513" y="46"/>
                </a:lnTo>
                <a:lnTo>
                  <a:pt x="515" y="46"/>
                </a:lnTo>
                <a:lnTo>
                  <a:pt x="515" y="45"/>
                </a:lnTo>
                <a:lnTo>
                  <a:pt x="515" y="44"/>
                </a:lnTo>
                <a:lnTo>
                  <a:pt x="516" y="40"/>
                </a:lnTo>
                <a:lnTo>
                  <a:pt x="516" y="38"/>
                </a:lnTo>
                <a:lnTo>
                  <a:pt x="516" y="39"/>
                </a:lnTo>
                <a:lnTo>
                  <a:pt x="517" y="43"/>
                </a:lnTo>
                <a:lnTo>
                  <a:pt x="517" y="44"/>
                </a:lnTo>
                <a:lnTo>
                  <a:pt x="518" y="47"/>
                </a:lnTo>
                <a:lnTo>
                  <a:pt x="518" y="48"/>
                </a:lnTo>
                <a:lnTo>
                  <a:pt x="518" y="50"/>
                </a:lnTo>
                <a:lnTo>
                  <a:pt x="519" y="50"/>
                </a:lnTo>
                <a:lnTo>
                  <a:pt x="519" y="49"/>
                </a:lnTo>
                <a:lnTo>
                  <a:pt x="519" y="48"/>
                </a:lnTo>
                <a:lnTo>
                  <a:pt x="520" y="47"/>
                </a:lnTo>
                <a:lnTo>
                  <a:pt x="520" y="46"/>
                </a:lnTo>
                <a:lnTo>
                  <a:pt x="521" y="45"/>
                </a:lnTo>
                <a:lnTo>
                  <a:pt x="521" y="46"/>
                </a:lnTo>
                <a:lnTo>
                  <a:pt x="521" y="46"/>
                </a:lnTo>
                <a:lnTo>
                  <a:pt x="522" y="47"/>
                </a:lnTo>
                <a:lnTo>
                  <a:pt x="522" y="48"/>
                </a:lnTo>
                <a:lnTo>
                  <a:pt x="522" y="48"/>
                </a:lnTo>
                <a:lnTo>
                  <a:pt x="524" y="47"/>
                </a:lnTo>
                <a:lnTo>
                  <a:pt x="524" y="48"/>
                </a:lnTo>
                <a:lnTo>
                  <a:pt x="524" y="49"/>
                </a:lnTo>
                <a:lnTo>
                  <a:pt x="525" y="48"/>
                </a:lnTo>
                <a:lnTo>
                  <a:pt x="525" y="47"/>
                </a:lnTo>
                <a:lnTo>
                  <a:pt x="526" y="46"/>
                </a:lnTo>
                <a:lnTo>
                  <a:pt x="526" y="46"/>
                </a:lnTo>
                <a:lnTo>
                  <a:pt x="526" y="46"/>
                </a:lnTo>
                <a:lnTo>
                  <a:pt x="527" y="47"/>
                </a:lnTo>
                <a:lnTo>
                  <a:pt x="527" y="48"/>
                </a:lnTo>
                <a:lnTo>
                  <a:pt x="527" y="48"/>
                </a:lnTo>
                <a:lnTo>
                  <a:pt x="528" y="48"/>
                </a:lnTo>
                <a:lnTo>
                  <a:pt x="528" y="48"/>
                </a:lnTo>
                <a:lnTo>
                  <a:pt x="528" y="50"/>
                </a:lnTo>
                <a:lnTo>
                  <a:pt x="529" y="52"/>
                </a:lnTo>
                <a:lnTo>
                  <a:pt x="529" y="50"/>
                </a:lnTo>
                <a:lnTo>
                  <a:pt x="530" y="48"/>
                </a:lnTo>
                <a:lnTo>
                  <a:pt x="530" y="47"/>
                </a:lnTo>
                <a:lnTo>
                  <a:pt x="530" y="47"/>
                </a:lnTo>
                <a:lnTo>
                  <a:pt x="531" y="47"/>
                </a:lnTo>
                <a:lnTo>
                  <a:pt x="531" y="47"/>
                </a:lnTo>
                <a:lnTo>
                  <a:pt x="531" y="45"/>
                </a:lnTo>
                <a:lnTo>
                  <a:pt x="533" y="43"/>
                </a:lnTo>
                <a:lnTo>
                  <a:pt x="533" y="41"/>
                </a:lnTo>
                <a:lnTo>
                  <a:pt x="533" y="43"/>
                </a:lnTo>
                <a:lnTo>
                  <a:pt x="534" y="40"/>
                </a:lnTo>
                <a:lnTo>
                  <a:pt x="534" y="40"/>
                </a:lnTo>
                <a:lnTo>
                  <a:pt x="535" y="39"/>
                </a:lnTo>
                <a:lnTo>
                  <a:pt x="535" y="39"/>
                </a:lnTo>
                <a:lnTo>
                  <a:pt x="535" y="39"/>
                </a:lnTo>
                <a:lnTo>
                  <a:pt x="536" y="39"/>
                </a:lnTo>
                <a:lnTo>
                  <a:pt x="536" y="38"/>
                </a:lnTo>
                <a:lnTo>
                  <a:pt x="536" y="39"/>
                </a:lnTo>
                <a:lnTo>
                  <a:pt x="537" y="40"/>
                </a:lnTo>
                <a:lnTo>
                  <a:pt x="537" y="40"/>
                </a:lnTo>
                <a:lnTo>
                  <a:pt x="537" y="40"/>
                </a:lnTo>
                <a:lnTo>
                  <a:pt x="538" y="40"/>
                </a:lnTo>
                <a:lnTo>
                  <a:pt x="538" y="40"/>
                </a:lnTo>
                <a:lnTo>
                  <a:pt x="539" y="39"/>
                </a:lnTo>
                <a:lnTo>
                  <a:pt x="539" y="39"/>
                </a:lnTo>
                <a:lnTo>
                  <a:pt x="539" y="39"/>
                </a:lnTo>
                <a:lnTo>
                  <a:pt x="540" y="38"/>
                </a:lnTo>
                <a:lnTo>
                  <a:pt x="540" y="40"/>
                </a:lnTo>
                <a:lnTo>
                  <a:pt x="540" y="40"/>
                </a:lnTo>
                <a:lnTo>
                  <a:pt x="542" y="40"/>
                </a:lnTo>
                <a:lnTo>
                  <a:pt x="542" y="41"/>
                </a:lnTo>
                <a:lnTo>
                  <a:pt x="542" y="43"/>
                </a:lnTo>
                <a:lnTo>
                  <a:pt x="543" y="44"/>
                </a:lnTo>
                <a:lnTo>
                  <a:pt x="543" y="44"/>
                </a:lnTo>
                <a:lnTo>
                  <a:pt x="544" y="45"/>
                </a:lnTo>
                <a:lnTo>
                  <a:pt x="544" y="46"/>
                </a:lnTo>
                <a:lnTo>
                  <a:pt x="544" y="45"/>
                </a:lnTo>
                <a:lnTo>
                  <a:pt x="545" y="47"/>
                </a:lnTo>
                <a:lnTo>
                  <a:pt x="545" y="47"/>
                </a:lnTo>
                <a:lnTo>
                  <a:pt x="545" y="47"/>
                </a:lnTo>
                <a:lnTo>
                  <a:pt x="546" y="46"/>
                </a:lnTo>
                <a:lnTo>
                  <a:pt x="546" y="45"/>
                </a:lnTo>
                <a:lnTo>
                  <a:pt x="546" y="45"/>
                </a:lnTo>
                <a:lnTo>
                  <a:pt x="547" y="45"/>
                </a:lnTo>
                <a:lnTo>
                  <a:pt x="547" y="44"/>
                </a:lnTo>
                <a:lnTo>
                  <a:pt x="548" y="44"/>
                </a:lnTo>
                <a:lnTo>
                  <a:pt x="548" y="45"/>
                </a:lnTo>
                <a:lnTo>
                  <a:pt x="548" y="44"/>
                </a:lnTo>
                <a:lnTo>
                  <a:pt x="549" y="40"/>
                </a:lnTo>
                <a:lnTo>
                  <a:pt x="549" y="40"/>
                </a:lnTo>
                <a:lnTo>
                  <a:pt x="549" y="43"/>
                </a:lnTo>
                <a:lnTo>
                  <a:pt x="551" y="39"/>
                </a:lnTo>
                <a:lnTo>
                  <a:pt x="551" y="40"/>
                </a:lnTo>
                <a:lnTo>
                  <a:pt x="551" y="37"/>
                </a:lnTo>
                <a:lnTo>
                  <a:pt x="552" y="36"/>
                </a:lnTo>
                <a:lnTo>
                  <a:pt x="552" y="36"/>
                </a:lnTo>
                <a:lnTo>
                  <a:pt x="553" y="34"/>
                </a:lnTo>
                <a:lnTo>
                  <a:pt x="553" y="34"/>
                </a:lnTo>
                <a:lnTo>
                  <a:pt x="553" y="32"/>
                </a:lnTo>
                <a:lnTo>
                  <a:pt x="554" y="34"/>
                </a:lnTo>
                <a:lnTo>
                  <a:pt x="554" y="36"/>
                </a:lnTo>
                <a:lnTo>
                  <a:pt x="554" y="37"/>
                </a:lnTo>
                <a:lnTo>
                  <a:pt x="555" y="37"/>
                </a:lnTo>
                <a:lnTo>
                  <a:pt x="555" y="37"/>
                </a:lnTo>
                <a:lnTo>
                  <a:pt x="555" y="37"/>
                </a:lnTo>
                <a:lnTo>
                  <a:pt x="556" y="37"/>
                </a:lnTo>
                <a:lnTo>
                  <a:pt x="556" y="39"/>
                </a:lnTo>
                <a:lnTo>
                  <a:pt x="557" y="40"/>
                </a:lnTo>
                <a:lnTo>
                  <a:pt x="557" y="41"/>
                </a:lnTo>
                <a:lnTo>
                  <a:pt x="557" y="41"/>
                </a:lnTo>
                <a:lnTo>
                  <a:pt x="558" y="40"/>
                </a:lnTo>
                <a:lnTo>
                  <a:pt x="558" y="39"/>
                </a:lnTo>
                <a:lnTo>
                  <a:pt x="558" y="39"/>
                </a:lnTo>
                <a:lnTo>
                  <a:pt x="560" y="38"/>
                </a:lnTo>
                <a:lnTo>
                  <a:pt x="560" y="38"/>
                </a:lnTo>
                <a:lnTo>
                  <a:pt x="561" y="36"/>
                </a:lnTo>
                <a:lnTo>
                  <a:pt x="561" y="36"/>
                </a:lnTo>
                <a:lnTo>
                  <a:pt x="561" y="37"/>
                </a:lnTo>
                <a:lnTo>
                  <a:pt x="562" y="36"/>
                </a:lnTo>
                <a:lnTo>
                  <a:pt x="562" y="37"/>
                </a:lnTo>
                <a:lnTo>
                  <a:pt x="562" y="39"/>
                </a:lnTo>
                <a:lnTo>
                  <a:pt x="563" y="38"/>
                </a:lnTo>
                <a:lnTo>
                  <a:pt x="563" y="38"/>
                </a:lnTo>
                <a:lnTo>
                  <a:pt x="563" y="38"/>
                </a:lnTo>
                <a:lnTo>
                  <a:pt x="564" y="38"/>
                </a:lnTo>
                <a:lnTo>
                  <a:pt x="564" y="37"/>
                </a:lnTo>
                <a:lnTo>
                  <a:pt x="565" y="38"/>
                </a:lnTo>
                <a:lnTo>
                  <a:pt x="565" y="37"/>
                </a:lnTo>
                <a:lnTo>
                  <a:pt x="565" y="38"/>
                </a:lnTo>
                <a:lnTo>
                  <a:pt x="566" y="39"/>
                </a:lnTo>
                <a:lnTo>
                  <a:pt x="566" y="38"/>
                </a:lnTo>
                <a:lnTo>
                  <a:pt x="566" y="38"/>
                </a:lnTo>
                <a:lnTo>
                  <a:pt x="567" y="37"/>
                </a:lnTo>
                <a:lnTo>
                  <a:pt x="567" y="37"/>
                </a:lnTo>
                <a:lnTo>
                  <a:pt x="567" y="38"/>
                </a:lnTo>
                <a:lnTo>
                  <a:pt x="569" y="38"/>
                </a:lnTo>
                <a:lnTo>
                  <a:pt x="569" y="39"/>
                </a:lnTo>
                <a:lnTo>
                  <a:pt x="570" y="39"/>
                </a:lnTo>
                <a:lnTo>
                  <a:pt x="570" y="38"/>
                </a:lnTo>
                <a:lnTo>
                  <a:pt x="570" y="39"/>
                </a:lnTo>
                <a:lnTo>
                  <a:pt x="571" y="38"/>
                </a:lnTo>
                <a:lnTo>
                  <a:pt x="571" y="39"/>
                </a:lnTo>
                <a:lnTo>
                  <a:pt x="571" y="39"/>
                </a:lnTo>
                <a:lnTo>
                  <a:pt x="572" y="39"/>
                </a:lnTo>
                <a:lnTo>
                  <a:pt x="572" y="38"/>
                </a:lnTo>
                <a:lnTo>
                  <a:pt x="572" y="37"/>
                </a:lnTo>
                <a:lnTo>
                  <a:pt x="573" y="38"/>
                </a:lnTo>
                <a:lnTo>
                  <a:pt x="573" y="40"/>
                </a:lnTo>
                <a:lnTo>
                  <a:pt x="574" y="41"/>
                </a:lnTo>
                <a:lnTo>
                  <a:pt x="574" y="40"/>
                </a:lnTo>
                <a:lnTo>
                  <a:pt x="574" y="40"/>
                </a:lnTo>
                <a:lnTo>
                  <a:pt x="575" y="40"/>
                </a:lnTo>
                <a:lnTo>
                  <a:pt x="575" y="40"/>
                </a:lnTo>
                <a:lnTo>
                  <a:pt x="575" y="43"/>
                </a:lnTo>
                <a:lnTo>
                  <a:pt x="576" y="43"/>
                </a:lnTo>
                <a:lnTo>
                  <a:pt x="576" y="43"/>
                </a:lnTo>
                <a:lnTo>
                  <a:pt x="576" y="45"/>
                </a:lnTo>
                <a:lnTo>
                  <a:pt x="578" y="45"/>
                </a:lnTo>
                <a:lnTo>
                  <a:pt x="578" y="46"/>
                </a:lnTo>
                <a:lnTo>
                  <a:pt x="579" y="45"/>
                </a:lnTo>
                <a:lnTo>
                  <a:pt x="579" y="45"/>
                </a:lnTo>
                <a:lnTo>
                  <a:pt x="579" y="46"/>
                </a:lnTo>
                <a:lnTo>
                  <a:pt x="580" y="44"/>
                </a:lnTo>
                <a:lnTo>
                  <a:pt x="580" y="44"/>
                </a:lnTo>
                <a:lnTo>
                  <a:pt x="580" y="44"/>
                </a:lnTo>
                <a:lnTo>
                  <a:pt x="581" y="44"/>
                </a:lnTo>
                <a:lnTo>
                  <a:pt x="581" y="44"/>
                </a:lnTo>
                <a:lnTo>
                  <a:pt x="581" y="43"/>
                </a:lnTo>
                <a:lnTo>
                  <a:pt x="582" y="44"/>
                </a:lnTo>
                <a:lnTo>
                  <a:pt x="582" y="43"/>
                </a:lnTo>
                <a:lnTo>
                  <a:pt x="583" y="43"/>
                </a:lnTo>
                <a:lnTo>
                  <a:pt x="583" y="44"/>
                </a:lnTo>
                <a:lnTo>
                  <a:pt x="583" y="43"/>
                </a:lnTo>
                <a:lnTo>
                  <a:pt x="584" y="41"/>
                </a:lnTo>
                <a:lnTo>
                  <a:pt x="584" y="43"/>
                </a:lnTo>
                <a:lnTo>
                  <a:pt x="584" y="43"/>
                </a:lnTo>
                <a:lnTo>
                  <a:pt x="585" y="40"/>
                </a:lnTo>
                <a:lnTo>
                  <a:pt x="585" y="39"/>
                </a:lnTo>
                <a:lnTo>
                  <a:pt x="585" y="37"/>
                </a:lnTo>
                <a:lnTo>
                  <a:pt x="587" y="36"/>
                </a:lnTo>
                <a:lnTo>
                  <a:pt x="587" y="34"/>
                </a:lnTo>
                <a:lnTo>
                  <a:pt x="588" y="34"/>
                </a:lnTo>
                <a:lnTo>
                  <a:pt x="588" y="34"/>
                </a:lnTo>
                <a:lnTo>
                  <a:pt x="588" y="34"/>
                </a:lnTo>
                <a:lnTo>
                  <a:pt x="589" y="34"/>
                </a:lnTo>
                <a:lnTo>
                  <a:pt x="589" y="37"/>
                </a:lnTo>
                <a:lnTo>
                  <a:pt x="589" y="37"/>
                </a:lnTo>
                <a:lnTo>
                  <a:pt x="590" y="39"/>
                </a:lnTo>
                <a:lnTo>
                  <a:pt x="590" y="39"/>
                </a:lnTo>
                <a:lnTo>
                  <a:pt x="590" y="39"/>
                </a:lnTo>
                <a:lnTo>
                  <a:pt x="591" y="38"/>
                </a:lnTo>
                <a:lnTo>
                  <a:pt x="591" y="39"/>
                </a:lnTo>
                <a:lnTo>
                  <a:pt x="592" y="39"/>
                </a:lnTo>
                <a:lnTo>
                  <a:pt x="592" y="40"/>
                </a:lnTo>
                <a:lnTo>
                  <a:pt x="592" y="43"/>
                </a:lnTo>
                <a:lnTo>
                  <a:pt x="593" y="45"/>
                </a:lnTo>
                <a:lnTo>
                  <a:pt x="593" y="45"/>
                </a:lnTo>
                <a:lnTo>
                  <a:pt x="593" y="46"/>
                </a:lnTo>
                <a:lnTo>
                  <a:pt x="594" y="47"/>
                </a:lnTo>
                <a:lnTo>
                  <a:pt x="594" y="45"/>
                </a:lnTo>
                <a:lnTo>
                  <a:pt x="594" y="45"/>
                </a:lnTo>
                <a:lnTo>
                  <a:pt x="596" y="43"/>
                </a:lnTo>
                <a:lnTo>
                  <a:pt x="596" y="40"/>
                </a:lnTo>
                <a:lnTo>
                  <a:pt x="597" y="39"/>
                </a:lnTo>
                <a:lnTo>
                  <a:pt x="597" y="39"/>
                </a:lnTo>
                <a:lnTo>
                  <a:pt x="597" y="37"/>
                </a:lnTo>
                <a:lnTo>
                  <a:pt x="598" y="36"/>
                </a:lnTo>
                <a:lnTo>
                  <a:pt x="598" y="36"/>
                </a:lnTo>
                <a:lnTo>
                  <a:pt x="598" y="34"/>
                </a:lnTo>
                <a:lnTo>
                  <a:pt x="599" y="37"/>
                </a:lnTo>
                <a:lnTo>
                  <a:pt x="599" y="39"/>
                </a:lnTo>
                <a:lnTo>
                  <a:pt x="599" y="40"/>
                </a:lnTo>
                <a:lnTo>
                  <a:pt x="600" y="39"/>
                </a:lnTo>
                <a:lnTo>
                  <a:pt x="600" y="40"/>
                </a:lnTo>
                <a:lnTo>
                  <a:pt x="601" y="40"/>
                </a:lnTo>
                <a:lnTo>
                  <a:pt x="601" y="40"/>
                </a:lnTo>
                <a:lnTo>
                  <a:pt x="601" y="40"/>
                </a:lnTo>
                <a:lnTo>
                  <a:pt x="602" y="41"/>
                </a:lnTo>
                <a:lnTo>
                  <a:pt x="602" y="43"/>
                </a:lnTo>
                <a:lnTo>
                  <a:pt x="602" y="41"/>
                </a:lnTo>
                <a:lnTo>
                  <a:pt x="603" y="44"/>
                </a:lnTo>
                <a:lnTo>
                  <a:pt x="603" y="43"/>
                </a:lnTo>
                <a:lnTo>
                  <a:pt x="605" y="43"/>
                </a:lnTo>
                <a:lnTo>
                  <a:pt x="605" y="40"/>
                </a:lnTo>
                <a:lnTo>
                  <a:pt x="605" y="40"/>
                </a:lnTo>
                <a:lnTo>
                  <a:pt x="606" y="39"/>
                </a:lnTo>
                <a:lnTo>
                  <a:pt x="606" y="38"/>
                </a:lnTo>
                <a:lnTo>
                  <a:pt x="606" y="40"/>
                </a:lnTo>
                <a:lnTo>
                  <a:pt x="607" y="38"/>
                </a:lnTo>
                <a:lnTo>
                  <a:pt x="607" y="38"/>
                </a:lnTo>
                <a:lnTo>
                  <a:pt x="607" y="38"/>
                </a:lnTo>
                <a:lnTo>
                  <a:pt x="608" y="38"/>
                </a:lnTo>
                <a:lnTo>
                  <a:pt x="608" y="38"/>
                </a:lnTo>
                <a:lnTo>
                  <a:pt x="609" y="38"/>
                </a:lnTo>
                <a:lnTo>
                  <a:pt x="609" y="39"/>
                </a:lnTo>
                <a:lnTo>
                  <a:pt x="609" y="40"/>
                </a:lnTo>
                <a:lnTo>
                  <a:pt x="610" y="40"/>
                </a:lnTo>
                <a:lnTo>
                  <a:pt x="610" y="41"/>
                </a:lnTo>
                <a:lnTo>
                  <a:pt x="610" y="43"/>
                </a:lnTo>
                <a:lnTo>
                  <a:pt x="611" y="44"/>
                </a:lnTo>
                <a:lnTo>
                  <a:pt x="611" y="45"/>
                </a:lnTo>
                <a:lnTo>
                  <a:pt x="611" y="44"/>
                </a:lnTo>
                <a:lnTo>
                  <a:pt x="612" y="44"/>
                </a:lnTo>
                <a:lnTo>
                  <a:pt x="612" y="44"/>
                </a:lnTo>
                <a:lnTo>
                  <a:pt x="614" y="45"/>
                </a:lnTo>
                <a:lnTo>
                  <a:pt x="614" y="45"/>
                </a:lnTo>
                <a:lnTo>
                  <a:pt x="614" y="43"/>
                </a:lnTo>
                <a:lnTo>
                  <a:pt x="615" y="41"/>
                </a:lnTo>
                <a:lnTo>
                  <a:pt x="615" y="40"/>
                </a:lnTo>
                <a:lnTo>
                  <a:pt x="615" y="43"/>
                </a:lnTo>
                <a:lnTo>
                  <a:pt x="616" y="43"/>
                </a:lnTo>
                <a:lnTo>
                  <a:pt x="616" y="43"/>
                </a:lnTo>
                <a:lnTo>
                  <a:pt x="616" y="45"/>
                </a:lnTo>
                <a:lnTo>
                  <a:pt x="617" y="44"/>
                </a:lnTo>
                <a:lnTo>
                  <a:pt x="617" y="44"/>
                </a:lnTo>
                <a:lnTo>
                  <a:pt x="618" y="43"/>
                </a:lnTo>
                <a:lnTo>
                  <a:pt x="618" y="40"/>
                </a:lnTo>
                <a:lnTo>
                  <a:pt x="618" y="38"/>
                </a:lnTo>
                <a:lnTo>
                  <a:pt x="619" y="37"/>
                </a:lnTo>
                <a:lnTo>
                  <a:pt x="619" y="38"/>
                </a:lnTo>
                <a:lnTo>
                  <a:pt x="619" y="38"/>
                </a:lnTo>
                <a:lnTo>
                  <a:pt x="620" y="39"/>
                </a:lnTo>
                <a:lnTo>
                  <a:pt x="620" y="40"/>
                </a:lnTo>
                <a:lnTo>
                  <a:pt x="620" y="40"/>
                </a:lnTo>
                <a:lnTo>
                  <a:pt x="621" y="38"/>
                </a:lnTo>
                <a:lnTo>
                  <a:pt x="621" y="38"/>
                </a:lnTo>
                <a:lnTo>
                  <a:pt x="623" y="37"/>
                </a:lnTo>
                <a:lnTo>
                  <a:pt x="623" y="39"/>
                </a:lnTo>
                <a:lnTo>
                  <a:pt x="623" y="40"/>
                </a:lnTo>
                <a:lnTo>
                  <a:pt x="624" y="41"/>
                </a:lnTo>
                <a:lnTo>
                  <a:pt x="624" y="43"/>
                </a:lnTo>
                <a:lnTo>
                  <a:pt x="624" y="43"/>
                </a:lnTo>
                <a:lnTo>
                  <a:pt x="625" y="44"/>
                </a:lnTo>
                <a:lnTo>
                  <a:pt x="625" y="43"/>
                </a:lnTo>
                <a:lnTo>
                  <a:pt x="625" y="40"/>
                </a:lnTo>
                <a:lnTo>
                  <a:pt x="626" y="40"/>
                </a:lnTo>
                <a:lnTo>
                  <a:pt x="626" y="40"/>
                </a:lnTo>
                <a:lnTo>
                  <a:pt x="627" y="41"/>
                </a:lnTo>
                <a:lnTo>
                  <a:pt x="627" y="44"/>
                </a:lnTo>
                <a:lnTo>
                  <a:pt x="627" y="46"/>
                </a:lnTo>
                <a:lnTo>
                  <a:pt x="628" y="47"/>
                </a:lnTo>
                <a:lnTo>
                  <a:pt x="628" y="47"/>
                </a:lnTo>
                <a:lnTo>
                  <a:pt x="628" y="47"/>
                </a:lnTo>
                <a:lnTo>
                  <a:pt x="629" y="48"/>
                </a:lnTo>
                <a:lnTo>
                  <a:pt x="629" y="48"/>
                </a:lnTo>
                <a:lnTo>
                  <a:pt x="629" y="49"/>
                </a:lnTo>
                <a:lnTo>
                  <a:pt x="630" y="47"/>
                </a:lnTo>
                <a:lnTo>
                  <a:pt x="630" y="45"/>
                </a:lnTo>
                <a:lnTo>
                  <a:pt x="632" y="44"/>
                </a:lnTo>
                <a:lnTo>
                  <a:pt x="632" y="43"/>
                </a:lnTo>
                <a:lnTo>
                  <a:pt x="632" y="43"/>
                </a:lnTo>
                <a:lnTo>
                  <a:pt x="633" y="44"/>
                </a:lnTo>
                <a:lnTo>
                  <a:pt x="633" y="44"/>
                </a:lnTo>
                <a:lnTo>
                  <a:pt x="633" y="44"/>
                </a:lnTo>
                <a:lnTo>
                  <a:pt x="634" y="39"/>
                </a:lnTo>
                <a:lnTo>
                  <a:pt x="634" y="39"/>
                </a:lnTo>
                <a:lnTo>
                  <a:pt x="634" y="38"/>
                </a:lnTo>
                <a:lnTo>
                  <a:pt x="635" y="37"/>
                </a:lnTo>
                <a:lnTo>
                  <a:pt x="635" y="36"/>
                </a:lnTo>
                <a:lnTo>
                  <a:pt x="636" y="36"/>
                </a:lnTo>
                <a:lnTo>
                  <a:pt x="636" y="37"/>
                </a:lnTo>
                <a:lnTo>
                  <a:pt x="636" y="38"/>
                </a:lnTo>
                <a:lnTo>
                  <a:pt x="637" y="39"/>
                </a:lnTo>
                <a:lnTo>
                  <a:pt x="637" y="39"/>
                </a:lnTo>
                <a:lnTo>
                  <a:pt x="637" y="40"/>
                </a:lnTo>
                <a:lnTo>
                  <a:pt x="638" y="40"/>
                </a:lnTo>
                <a:lnTo>
                  <a:pt x="638" y="43"/>
                </a:lnTo>
                <a:lnTo>
                  <a:pt x="638" y="44"/>
                </a:lnTo>
                <a:lnTo>
                  <a:pt x="639" y="43"/>
                </a:lnTo>
                <a:lnTo>
                  <a:pt x="639" y="40"/>
                </a:lnTo>
                <a:lnTo>
                  <a:pt x="641" y="39"/>
                </a:lnTo>
                <a:lnTo>
                  <a:pt x="641" y="39"/>
                </a:lnTo>
                <a:lnTo>
                  <a:pt x="641" y="37"/>
                </a:lnTo>
                <a:lnTo>
                  <a:pt x="642" y="38"/>
                </a:lnTo>
                <a:lnTo>
                  <a:pt x="642" y="38"/>
                </a:lnTo>
                <a:lnTo>
                  <a:pt x="642" y="38"/>
                </a:lnTo>
                <a:lnTo>
                  <a:pt x="643" y="37"/>
                </a:lnTo>
                <a:lnTo>
                  <a:pt x="643" y="36"/>
                </a:lnTo>
                <a:lnTo>
                  <a:pt x="643" y="36"/>
                </a:lnTo>
                <a:lnTo>
                  <a:pt x="644" y="36"/>
                </a:lnTo>
                <a:lnTo>
                  <a:pt x="644" y="37"/>
                </a:lnTo>
                <a:lnTo>
                  <a:pt x="645" y="38"/>
                </a:lnTo>
                <a:lnTo>
                  <a:pt x="645" y="38"/>
                </a:lnTo>
                <a:lnTo>
                  <a:pt x="645" y="39"/>
                </a:lnTo>
                <a:lnTo>
                  <a:pt x="646" y="39"/>
                </a:lnTo>
                <a:lnTo>
                  <a:pt x="646" y="39"/>
                </a:lnTo>
                <a:lnTo>
                  <a:pt x="646" y="40"/>
                </a:lnTo>
                <a:lnTo>
                  <a:pt x="647" y="40"/>
                </a:lnTo>
                <a:lnTo>
                  <a:pt x="647" y="40"/>
                </a:lnTo>
                <a:lnTo>
                  <a:pt x="648" y="41"/>
                </a:lnTo>
                <a:lnTo>
                  <a:pt x="648" y="40"/>
                </a:lnTo>
                <a:lnTo>
                  <a:pt x="648" y="39"/>
                </a:lnTo>
                <a:lnTo>
                  <a:pt x="650" y="40"/>
                </a:lnTo>
                <a:lnTo>
                  <a:pt x="650" y="39"/>
                </a:lnTo>
                <a:lnTo>
                  <a:pt x="650" y="41"/>
                </a:lnTo>
                <a:lnTo>
                  <a:pt x="651" y="43"/>
                </a:lnTo>
                <a:lnTo>
                  <a:pt x="651" y="41"/>
                </a:lnTo>
                <a:lnTo>
                  <a:pt x="651" y="43"/>
                </a:lnTo>
                <a:lnTo>
                  <a:pt x="652" y="41"/>
                </a:lnTo>
                <a:lnTo>
                  <a:pt x="652" y="39"/>
                </a:lnTo>
                <a:lnTo>
                  <a:pt x="653" y="38"/>
                </a:lnTo>
                <a:lnTo>
                  <a:pt x="653" y="38"/>
                </a:lnTo>
                <a:lnTo>
                  <a:pt x="653" y="37"/>
                </a:lnTo>
                <a:lnTo>
                  <a:pt x="654" y="36"/>
                </a:lnTo>
                <a:lnTo>
                  <a:pt x="654" y="34"/>
                </a:lnTo>
                <a:lnTo>
                  <a:pt x="654" y="34"/>
                </a:lnTo>
                <a:lnTo>
                  <a:pt x="655" y="37"/>
                </a:lnTo>
                <a:lnTo>
                  <a:pt x="655" y="38"/>
                </a:lnTo>
                <a:lnTo>
                  <a:pt x="655" y="39"/>
                </a:lnTo>
                <a:lnTo>
                  <a:pt x="656" y="40"/>
                </a:lnTo>
                <a:lnTo>
                  <a:pt x="656" y="41"/>
                </a:lnTo>
                <a:lnTo>
                  <a:pt x="657" y="44"/>
                </a:lnTo>
                <a:lnTo>
                  <a:pt x="657" y="43"/>
                </a:lnTo>
                <a:lnTo>
                  <a:pt x="657" y="41"/>
                </a:lnTo>
                <a:lnTo>
                  <a:pt x="659" y="41"/>
                </a:lnTo>
                <a:lnTo>
                  <a:pt x="659" y="44"/>
                </a:lnTo>
                <a:lnTo>
                  <a:pt x="659" y="44"/>
                </a:lnTo>
                <a:lnTo>
                  <a:pt x="660" y="45"/>
                </a:lnTo>
                <a:lnTo>
                  <a:pt x="660" y="45"/>
                </a:lnTo>
                <a:lnTo>
                  <a:pt x="660" y="46"/>
                </a:lnTo>
                <a:lnTo>
                  <a:pt x="661" y="45"/>
                </a:lnTo>
                <a:lnTo>
                  <a:pt x="661" y="45"/>
                </a:lnTo>
                <a:lnTo>
                  <a:pt x="662" y="44"/>
                </a:lnTo>
                <a:lnTo>
                  <a:pt x="662" y="40"/>
                </a:lnTo>
                <a:lnTo>
                  <a:pt x="662" y="39"/>
                </a:lnTo>
                <a:lnTo>
                  <a:pt x="663" y="40"/>
                </a:lnTo>
                <a:lnTo>
                  <a:pt x="663" y="39"/>
                </a:lnTo>
                <a:lnTo>
                  <a:pt x="663" y="40"/>
                </a:lnTo>
                <a:lnTo>
                  <a:pt x="664" y="38"/>
                </a:lnTo>
                <a:lnTo>
                  <a:pt x="664" y="39"/>
                </a:lnTo>
                <a:lnTo>
                  <a:pt x="664" y="40"/>
                </a:lnTo>
                <a:lnTo>
                  <a:pt x="665" y="39"/>
                </a:lnTo>
                <a:lnTo>
                  <a:pt x="665" y="39"/>
                </a:lnTo>
                <a:lnTo>
                  <a:pt x="666" y="40"/>
                </a:lnTo>
                <a:lnTo>
                  <a:pt x="666" y="41"/>
                </a:lnTo>
                <a:lnTo>
                  <a:pt x="666" y="40"/>
                </a:lnTo>
                <a:lnTo>
                  <a:pt x="668" y="39"/>
                </a:lnTo>
                <a:lnTo>
                  <a:pt x="668" y="38"/>
                </a:lnTo>
                <a:lnTo>
                  <a:pt x="668" y="36"/>
                </a:lnTo>
                <a:lnTo>
                  <a:pt x="669" y="34"/>
                </a:lnTo>
                <a:lnTo>
                  <a:pt x="669" y="34"/>
                </a:lnTo>
                <a:lnTo>
                  <a:pt x="669" y="34"/>
                </a:lnTo>
                <a:lnTo>
                  <a:pt x="670" y="32"/>
                </a:lnTo>
                <a:lnTo>
                  <a:pt x="670" y="34"/>
                </a:lnTo>
                <a:lnTo>
                  <a:pt x="671" y="34"/>
                </a:lnTo>
                <a:lnTo>
                  <a:pt x="671" y="35"/>
                </a:lnTo>
                <a:lnTo>
                  <a:pt x="671" y="36"/>
                </a:lnTo>
                <a:lnTo>
                  <a:pt x="672" y="36"/>
                </a:lnTo>
                <a:lnTo>
                  <a:pt x="672" y="36"/>
                </a:lnTo>
                <a:lnTo>
                  <a:pt x="672" y="37"/>
                </a:lnTo>
                <a:lnTo>
                  <a:pt x="673" y="37"/>
                </a:lnTo>
                <a:lnTo>
                  <a:pt x="673" y="36"/>
                </a:lnTo>
                <a:lnTo>
                  <a:pt x="673" y="36"/>
                </a:lnTo>
                <a:lnTo>
                  <a:pt x="674" y="38"/>
                </a:lnTo>
                <a:lnTo>
                  <a:pt x="674" y="39"/>
                </a:lnTo>
                <a:lnTo>
                  <a:pt x="675" y="41"/>
                </a:lnTo>
                <a:lnTo>
                  <a:pt x="675" y="43"/>
                </a:lnTo>
                <a:lnTo>
                  <a:pt x="675" y="43"/>
                </a:lnTo>
                <a:lnTo>
                  <a:pt x="677" y="41"/>
                </a:lnTo>
                <a:lnTo>
                  <a:pt x="677" y="43"/>
                </a:lnTo>
                <a:lnTo>
                  <a:pt x="677" y="40"/>
                </a:lnTo>
                <a:lnTo>
                  <a:pt x="678" y="40"/>
                </a:lnTo>
                <a:lnTo>
                  <a:pt x="678" y="39"/>
                </a:lnTo>
                <a:lnTo>
                  <a:pt x="678" y="40"/>
                </a:lnTo>
                <a:lnTo>
                  <a:pt x="679" y="40"/>
                </a:lnTo>
                <a:lnTo>
                  <a:pt x="679" y="41"/>
                </a:lnTo>
                <a:lnTo>
                  <a:pt x="680" y="39"/>
                </a:lnTo>
                <a:lnTo>
                  <a:pt x="680" y="39"/>
                </a:lnTo>
                <a:lnTo>
                  <a:pt x="680" y="38"/>
                </a:lnTo>
                <a:lnTo>
                  <a:pt x="681" y="39"/>
                </a:lnTo>
                <a:lnTo>
                  <a:pt x="681" y="39"/>
                </a:lnTo>
                <a:lnTo>
                  <a:pt x="681" y="39"/>
                </a:lnTo>
                <a:lnTo>
                  <a:pt x="682" y="39"/>
                </a:lnTo>
                <a:lnTo>
                  <a:pt x="682" y="40"/>
                </a:lnTo>
                <a:lnTo>
                  <a:pt x="682" y="38"/>
                </a:lnTo>
                <a:lnTo>
                  <a:pt x="683" y="37"/>
                </a:lnTo>
                <a:lnTo>
                  <a:pt x="683" y="38"/>
                </a:lnTo>
                <a:lnTo>
                  <a:pt x="684" y="38"/>
                </a:lnTo>
                <a:lnTo>
                  <a:pt x="684" y="38"/>
                </a:lnTo>
                <a:lnTo>
                  <a:pt x="684" y="40"/>
                </a:lnTo>
                <a:lnTo>
                  <a:pt x="686" y="41"/>
                </a:lnTo>
                <a:lnTo>
                  <a:pt x="686" y="44"/>
                </a:lnTo>
                <a:lnTo>
                  <a:pt x="686" y="44"/>
                </a:lnTo>
                <a:lnTo>
                  <a:pt x="687" y="44"/>
                </a:lnTo>
                <a:lnTo>
                  <a:pt x="687" y="44"/>
                </a:lnTo>
                <a:lnTo>
                  <a:pt x="687" y="45"/>
                </a:lnTo>
                <a:lnTo>
                  <a:pt x="688" y="45"/>
                </a:lnTo>
                <a:lnTo>
                  <a:pt x="688" y="45"/>
                </a:lnTo>
                <a:lnTo>
                  <a:pt x="689" y="45"/>
                </a:lnTo>
                <a:lnTo>
                  <a:pt x="689" y="43"/>
                </a:lnTo>
                <a:lnTo>
                  <a:pt x="689" y="41"/>
                </a:lnTo>
                <a:lnTo>
                  <a:pt x="690" y="41"/>
                </a:lnTo>
                <a:lnTo>
                  <a:pt x="690" y="40"/>
                </a:lnTo>
                <a:lnTo>
                  <a:pt x="690" y="39"/>
                </a:lnTo>
                <a:lnTo>
                  <a:pt x="691" y="39"/>
                </a:lnTo>
                <a:lnTo>
                  <a:pt x="691" y="39"/>
                </a:lnTo>
                <a:lnTo>
                  <a:pt x="692" y="38"/>
                </a:lnTo>
                <a:lnTo>
                  <a:pt x="692" y="38"/>
                </a:lnTo>
                <a:lnTo>
                  <a:pt x="692" y="39"/>
                </a:lnTo>
                <a:lnTo>
                  <a:pt x="693" y="40"/>
                </a:lnTo>
                <a:lnTo>
                  <a:pt x="693" y="40"/>
                </a:lnTo>
                <a:lnTo>
                  <a:pt x="693" y="39"/>
                </a:lnTo>
                <a:lnTo>
                  <a:pt x="695" y="38"/>
                </a:lnTo>
                <a:lnTo>
                  <a:pt x="695" y="39"/>
                </a:lnTo>
                <a:lnTo>
                  <a:pt x="695" y="39"/>
                </a:lnTo>
                <a:lnTo>
                  <a:pt x="696" y="40"/>
                </a:lnTo>
                <a:lnTo>
                  <a:pt x="696" y="40"/>
                </a:lnTo>
                <a:lnTo>
                  <a:pt x="697" y="40"/>
                </a:lnTo>
                <a:lnTo>
                  <a:pt x="697" y="41"/>
                </a:lnTo>
                <a:lnTo>
                  <a:pt x="697" y="41"/>
                </a:lnTo>
                <a:lnTo>
                  <a:pt x="698" y="41"/>
                </a:lnTo>
                <a:lnTo>
                  <a:pt x="698" y="43"/>
                </a:lnTo>
                <a:lnTo>
                  <a:pt x="698" y="39"/>
                </a:lnTo>
                <a:lnTo>
                  <a:pt x="699" y="39"/>
                </a:lnTo>
                <a:lnTo>
                  <a:pt x="699" y="39"/>
                </a:lnTo>
                <a:lnTo>
                  <a:pt x="699" y="39"/>
                </a:lnTo>
                <a:lnTo>
                  <a:pt x="700" y="38"/>
                </a:lnTo>
                <a:lnTo>
                  <a:pt x="700" y="38"/>
                </a:lnTo>
                <a:lnTo>
                  <a:pt x="701" y="37"/>
                </a:lnTo>
                <a:lnTo>
                  <a:pt x="701" y="38"/>
                </a:lnTo>
                <a:lnTo>
                  <a:pt x="701" y="38"/>
                </a:lnTo>
                <a:lnTo>
                  <a:pt x="702" y="37"/>
                </a:lnTo>
                <a:lnTo>
                  <a:pt x="702" y="37"/>
                </a:lnTo>
                <a:lnTo>
                  <a:pt x="702" y="38"/>
                </a:lnTo>
                <a:lnTo>
                  <a:pt x="704" y="38"/>
                </a:lnTo>
                <a:lnTo>
                  <a:pt x="704" y="37"/>
                </a:lnTo>
                <a:lnTo>
                  <a:pt x="704" y="38"/>
                </a:lnTo>
                <a:lnTo>
                  <a:pt x="705" y="39"/>
                </a:lnTo>
                <a:lnTo>
                  <a:pt x="705" y="40"/>
                </a:lnTo>
                <a:lnTo>
                  <a:pt x="706" y="43"/>
                </a:lnTo>
                <a:lnTo>
                  <a:pt x="706" y="44"/>
                </a:lnTo>
                <a:lnTo>
                  <a:pt x="706" y="43"/>
                </a:lnTo>
                <a:lnTo>
                  <a:pt x="707" y="43"/>
                </a:lnTo>
                <a:lnTo>
                  <a:pt x="707" y="44"/>
                </a:lnTo>
                <a:lnTo>
                  <a:pt x="707" y="46"/>
                </a:lnTo>
                <a:lnTo>
                  <a:pt x="708" y="45"/>
                </a:lnTo>
                <a:lnTo>
                  <a:pt x="708" y="46"/>
                </a:lnTo>
                <a:lnTo>
                  <a:pt x="708" y="45"/>
                </a:lnTo>
                <a:lnTo>
                  <a:pt x="709" y="43"/>
                </a:lnTo>
                <a:lnTo>
                  <a:pt x="709" y="44"/>
                </a:lnTo>
                <a:lnTo>
                  <a:pt x="710" y="45"/>
                </a:lnTo>
                <a:lnTo>
                  <a:pt x="710" y="44"/>
                </a:lnTo>
                <a:lnTo>
                  <a:pt x="710" y="46"/>
                </a:lnTo>
                <a:lnTo>
                  <a:pt x="711" y="44"/>
                </a:lnTo>
                <a:lnTo>
                  <a:pt x="711" y="43"/>
                </a:lnTo>
                <a:lnTo>
                  <a:pt x="711" y="41"/>
                </a:lnTo>
                <a:lnTo>
                  <a:pt x="713" y="43"/>
                </a:lnTo>
                <a:lnTo>
                  <a:pt x="713" y="41"/>
                </a:lnTo>
                <a:lnTo>
                  <a:pt x="713" y="43"/>
                </a:lnTo>
                <a:lnTo>
                  <a:pt x="714" y="41"/>
                </a:lnTo>
                <a:lnTo>
                  <a:pt x="714" y="40"/>
                </a:lnTo>
                <a:lnTo>
                  <a:pt x="715" y="41"/>
                </a:lnTo>
                <a:lnTo>
                  <a:pt x="715" y="39"/>
                </a:lnTo>
                <a:lnTo>
                  <a:pt x="715" y="38"/>
                </a:lnTo>
                <a:lnTo>
                  <a:pt x="716" y="36"/>
                </a:lnTo>
                <a:lnTo>
                  <a:pt x="716" y="36"/>
                </a:lnTo>
                <a:lnTo>
                  <a:pt x="716" y="36"/>
                </a:lnTo>
                <a:lnTo>
                  <a:pt x="717" y="36"/>
                </a:lnTo>
                <a:lnTo>
                  <a:pt x="717" y="36"/>
                </a:lnTo>
                <a:lnTo>
                  <a:pt x="717" y="36"/>
                </a:lnTo>
                <a:lnTo>
                  <a:pt x="718" y="36"/>
                </a:lnTo>
                <a:lnTo>
                  <a:pt x="718" y="37"/>
                </a:lnTo>
                <a:lnTo>
                  <a:pt x="719" y="37"/>
                </a:lnTo>
                <a:lnTo>
                  <a:pt x="719" y="37"/>
                </a:lnTo>
                <a:lnTo>
                  <a:pt x="719" y="37"/>
                </a:lnTo>
                <a:lnTo>
                  <a:pt x="720" y="37"/>
                </a:lnTo>
                <a:lnTo>
                  <a:pt x="720" y="39"/>
                </a:lnTo>
                <a:lnTo>
                  <a:pt x="720" y="44"/>
                </a:lnTo>
                <a:lnTo>
                  <a:pt x="722" y="44"/>
                </a:lnTo>
                <a:lnTo>
                  <a:pt x="722" y="41"/>
                </a:lnTo>
                <a:lnTo>
                  <a:pt x="722" y="39"/>
                </a:lnTo>
                <a:lnTo>
                  <a:pt x="723" y="39"/>
                </a:lnTo>
                <a:lnTo>
                  <a:pt x="723" y="39"/>
                </a:lnTo>
                <a:lnTo>
                  <a:pt x="724" y="40"/>
                </a:lnTo>
                <a:lnTo>
                  <a:pt x="724" y="40"/>
                </a:lnTo>
                <a:lnTo>
                  <a:pt x="724" y="40"/>
                </a:lnTo>
                <a:lnTo>
                  <a:pt x="725" y="41"/>
                </a:lnTo>
                <a:lnTo>
                  <a:pt x="725" y="40"/>
                </a:lnTo>
                <a:lnTo>
                  <a:pt x="725" y="39"/>
                </a:lnTo>
                <a:lnTo>
                  <a:pt x="726" y="37"/>
                </a:lnTo>
                <a:lnTo>
                  <a:pt x="726" y="38"/>
                </a:lnTo>
                <a:lnTo>
                  <a:pt x="726" y="39"/>
                </a:lnTo>
                <a:lnTo>
                  <a:pt x="727" y="38"/>
                </a:lnTo>
                <a:lnTo>
                  <a:pt x="727" y="38"/>
                </a:lnTo>
                <a:lnTo>
                  <a:pt x="728" y="38"/>
                </a:lnTo>
                <a:lnTo>
                  <a:pt x="728" y="36"/>
                </a:lnTo>
                <a:lnTo>
                  <a:pt x="728" y="35"/>
                </a:lnTo>
                <a:lnTo>
                  <a:pt x="729" y="34"/>
                </a:lnTo>
                <a:lnTo>
                  <a:pt x="729" y="34"/>
                </a:lnTo>
                <a:lnTo>
                  <a:pt x="729" y="34"/>
                </a:lnTo>
                <a:lnTo>
                  <a:pt x="731" y="36"/>
                </a:lnTo>
                <a:lnTo>
                  <a:pt x="731" y="36"/>
                </a:lnTo>
                <a:lnTo>
                  <a:pt x="731" y="35"/>
                </a:lnTo>
                <a:lnTo>
                  <a:pt x="732" y="34"/>
                </a:lnTo>
                <a:lnTo>
                  <a:pt x="732" y="31"/>
                </a:lnTo>
                <a:lnTo>
                  <a:pt x="733" y="30"/>
                </a:lnTo>
                <a:lnTo>
                  <a:pt x="733" y="30"/>
                </a:lnTo>
                <a:lnTo>
                  <a:pt x="733" y="31"/>
                </a:lnTo>
                <a:lnTo>
                  <a:pt x="734" y="30"/>
                </a:lnTo>
                <a:lnTo>
                  <a:pt x="734" y="29"/>
                </a:lnTo>
                <a:lnTo>
                  <a:pt x="734" y="29"/>
                </a:lnTo>
                <a:lnTo>
                  <a:pt x="735" y="30"/>
                </a:lnTo>
                <a:lnTo>
                  <a:pt x="735" y="31"/>
                </a:lnTo>
                <a:lnTo>
                  <a:pt x="736" y="32"/>
                </a:lnTo>
                <a:lnTo>
                  <a:pt x="736" y="34"/>
                </a:lnTo>
                <a:lnTo>
                  <a:pt x="736" y="32"/>
                </a:lnTo>
                <a:lnTo>
                  <a:pt x="737" y="31"/>
                </a:lnTo>
                <a:lnTo>
                  <a:pt x="737" y="29"/>
                </a:lnTo>
                <a:lnTo>
                  <a:pt x="737" y="31"/>
                </a:lnTo>
                <a:lnTo>
                  <a:pt x="738" y="30"/>
                </a:lnTo>
                <a:lnTo>
                  <a:pt x="738" y="31"/>
                </a:lnTo>
                <a:lnTo>
                  <a:pt x="738" y="30"/>
                </a:lnTo>
                <a:lnTo>
                  <a:pt x="740" y="30"/>
                </a:lnTo>
                <a:lnTo>
                  <a:pt x="740" y="32"/>
                </a:lnTo>
                <a:lnTo>
                  <a:pt x="741" y="34"/>
                </a:lnTo>
                <a:lnTo>
                  <a:pt x="741" y="34"/>
                </a:lnTo>
                <a:lnTo>
                  <a:pt x="741" y="32"/>
                </a:lnTo>
                <a:lnTo>
                  <a:pt x="742" y="32"/>
                </a:lnTo>
                <a:lnTo>
                  <a:pt x="742" y="32"/>
                </a:lnTo>
                <a:lnTo>
                  <a:pt x="742" y="34"/>
                </a:lnTo>
                <a:lnTo>
                  <a:pt x="743" y="36"/>
                </a:lnTo>
                <a:lnTo>
                  <a:pt x="743" y="37"/>
                </a:lnTo>
                <a:lnTo>
                  <a:pt x="743" y="37"/>
                </a:lnTo>
                <a:lnTo>
                  <a:pt x="744" y="37"/>
                </a:lnTo>
                <a:lnTo>
                  <a:pt x="744" y="34"/>
                </a:lnTo>
                <a:lnTo>
                  <a:pt x="745" y="32"/>
                </a:lnTo>
                <a:lnTo>
                  <a:pt x="745" y="31"/>
                </a:lnTo>
                <a:lnTo>
                  <a:pt x="745" y="31"/>
                </a:lnTo>
                <a:lnTo>
                  <a:pt x="746" y="28"/>
                </a:lnTo>
                <a:lnTo>
                  <a:pt x="746" y="30"/>
                </a:lnTo>
                <a:lnTo>
                  <a:pt x="746" y="30"/>
                </a:lnTo>
                <a:lnTo>
                  <a:pt x="747" y="30"/>
                </a:lnTo>
                <a:lnTo>
                  <a:pt x="747" y="31"/>
                </a:lnTo>
                <a:lnTo>
                  <a:pt x="747" y="29"/>
                </a:lnTo>
                <a:lnTo>
                  <a:pt x="749" y="28"/>
                </a:lnTo>
                <a:lnTo>
                  <a:pt x="749" y="29"/>
                </a:lnTo>
                <a:lnTo>
                  <a:pt x="750" y="30"/>
                </a:lnTo>
                <a:lnTo>
                  <a:pt x="750" y="30"/>
                </a:lnTo>
                <a:lnTo>
                  <a:pt x="750" y="30"/>
                </a:lnTo>
                <a:lnTo>
                  <a:pt x="751" y="28"/>
                </a:lnTo>
                <a:lnTo>
                  <a:pt x="751" y="28"/>
                </a:lnTo>
                <a:lnTo>
                  <a:pt x="751" y="29"/>
                </a:lnTo>
                <a:lnTo>
                  <a:pt x="752" y="28"/>
                </a:lnTo>
                <a:lnTo>
                  <a:pt x="752" y="28"/>
                </a:lnTo>
                <a:lnTo>
                  <a:pt x="752" y="28"/>
                </a:lnTo>
                <a:lnTo>
                  <a:pt x="753" y="28"/>
                </a:lnTo>
                <a:lnTo>
                  <a:pt x="753" y="30"/>
                </a:lnTo>
                <a:lnTo>
                  <a:pt x="754" y="34"/>
                </a:lnTo>
                <a:lnTo>
                  <a:pt x="754" y="36"/>
                </a:lnTo>
                <a:lnTo>
                  <a:pt x="754" y="38"/>
                </a:lnTo>
                <a:lnTo>
                  <a:pt x="755" y="39"/>
                </a:lnTo>
                <a:lnTo>
                  <a:pt x="755" y="41"/>
                </a:lnTo>
                <a:lnTo>
                  <a:pt x="755" y="43"/>
                </a:lnTo>
                <a:lnTo>
                  <a:pt x="756" y="43"/>
                </a:lnTo>
                <a:lnTo>
                  <a:pt x="756" y="40"/>
                </a:lnTo>
                <a:lnTo>
                  <a:pt x="756" y="39"/>
                </a:lnTo>
                <a:lnTo>
                  <a:pt x="758" y="38"/>
                </a:lnTo>
                <a:lnTo>
                  <a:pt x="758" y="38"/>
                </a:lnTo>
                <a:lnTo>
                  <a:pt x="759" y="36"/>
                </a:lnTo>
                <a:lnTo>
                  <a:pt x="759" y="37"/>
                </a:lnTo>
                <a:lnTo>
                  <a:pt x="759" y="36"/>
                </a:lnTo>
                <a:lnTo>
                  <a:pt x="760" y="38"/>
                </a:lnTo>
                <a:lnTo>
                  <a:pt x="760" y="37"/>
                </a:lnTo>
                <a:lnTo>
                  <a:pt x="760" y="39"/>
                </a:lnTo>
                <a:lnTo>
                  <a:pt x="761" y="38"/>
                </a:lnTo>
                <a:lnTo>
                  <a:pt x="761" y="37"/>
                </a:lnTo>
                <a:lnTo>
                  <a:pt x="761" y="32"/>
                </a:lnTo>
                <a:lnTo>
                  <a:pt x="762" y="34"/>
                </a:lnTo>
                <a:lnTo>
                  <a:pt x="762" y="32"/>
                </a:lnTo>
                <a:lnTo>
                  <a:pt x="763" y="34"/>
                </a:lnTo>
                <a:lnTo>
                  <a:pt x="763" y="34"/>
                </a:lnTo>
                <a:lnTo>
                  <a:pt x="763" y="36"/>
                </a:lnTo>
                <a:lnTo>
                  <a:pt x="764" y="37"/>
                </a:lnTo>
                <a:lnTo>
                  <a:pt x="764" y="37"/>
                </a:lnTo>
                <a:lnTo>
                  <a:pt x="764" y="37"/>
                </a:lnTo>
                <a:lnTo>
                  <a:pt x="765" y="38"/>
                </a:lnTo>
                <a:lnTo>
                  <a:pt x="765" y="37"/>
                </a:lnTo>
                <a:lnTo>
                  <a:pt x="765" y="37"/>
                </a:lnTo>
                <a:lnTo>
                  <a:pt x="767" y="38"/>
                </a:lnTo>
                <a:lnTo>
                  <a:pt x="767" y="38"/>
                </a:lnTo>
                <a:lnTo>
                  <a:pt x="768" y="39"/>
                </a:lnTo>
                <a:lnTo>
                  <a:pt x="768" y="40"/>
                </a:lnTo>
                <a:lnTo>
                  <a:pt x="768" y="39"/>
                </a:lnTo>
                <a:lnTo>
                  <a:pt x="769" y="39"/>
                </a:lnTo>
                <a:lnTo>
                  <a:pt x="769" y="39"/>
                </a:lnTo>
                <a:lnTo>
                  <a:pt x="769" y="39"/>
                </a:lnTo>
                <a:lnTo>
                  <a:pt x="770" y="38"/>
                </a:lnTo>
                <a:lnTo>
                  <a:pt x="770" y="38"/>
                </a:lnTo>
                <a:lnTo>
                  <a:pt x="770" y="37"/>
                </a:lnTo>
                <a:lnTo>
                  <a:pt x="771" y="38"/>
                </a:lnTo>
                <a:lnTo>
                  <a:pt x="771" y="39"/>
                </a:lnTo>
                <a:lnTo>
                  <a:pt x="772" y="38"/>
                </a:lnTo>
                <a:lnTo>
                  <a:pt x="772" y="38"/>
                </a:lnTo>
                <a:lnTo>
                  <a:pt x="772" y="37"/>
                </a:lnTo>
                <a:lnTo>
                  <a:pt x="773" y="38"/>
                </a:lnTo>
                <a:lnTo>
                  <a:pt x="773" y="39"/>
                </a:lnTo>
                <a:lnTo>
                  <a:pt x="773" y="40"/>
                </a:lnTo>
                <a:lnTo>
                  <a:pt x="774" y="39"/>
                </a:lnTo>
                <a:lnTo>
                  <a:pt x="774" y="38"/>
                </a:lnTo>
                <a:lnTo>
                  <a:pt x="774" y="39"/>
                </a:lnTo>
                <a:lnTo>
                  <a:pt x="776" y="39"/>
                </a:lnTo>
                <a:lnTo>
                  <a:pt x="776" y="39"/>
                </a:lnTo>
                <a:lnTo>
                  <a:pt x="777" y="37"/>
                </a:lnTo>
                <a:lnTo>
                  <a:pt x="777" y="37"/>
                </a:lnTo>
                <a:lnTo>
                  <a:pt x="777" y="36"/>
                </a:lnTo>
                <a:lnTo>
                  <a:pt x="778" y="37"/>
                </a:lnTo>
                <a:lnTo>
                  <a:pt x="778" y="35"/>
                </a:lnTo>
                <a:lnTo>
                  <a:pt x="778" y="34"/>
                </a:lnTo>
                <a:lnTo>
                  <a:pt x="779" y="34"/>
                </a:lnTo>
                <a:lnTo>
                  <a:pt x="779" y="35"/>
                </a:lnTo>
                <a:lnTo>
                  <a:pt x="780" y="36"/>
                </a:lnTo>
                <a:lnTo>
                  <a:pt x="780" y="37"/>
                </a:lnTo>
                <a:lnTo>
                  <a:pt x="780" y="37"/>
                </a:lnTo>
                <a:lnTo>
                  <a:pt x="781" y="37"/>
                </a:lnTo>
                <a:lnTo>
                  <a:pt x="781" y="36"/>
                </a:lnTo>
                <a:lnTo>
                  <a:pt x="781" y="39"/>
                </a:lnTo>
                <a:lnTo>
                  <a:pt x="782" y="37"/>
                </a:lnTo>
                <a:lnTo>
                  <a:pt x="782" y="36"/>
                </a:lnTo>
                <a:lnTo>
                  <a:pt x="782" y="34"/>
                </a:lnTo>
                <a:lnTo>
                  <a:pt x="783" y="34"/>
                </a:lnTo>
                <a:lnTo>
                  <a:pt x="783" y="32"/>
                </a:lnTo>
                <a:lnTo>
                  <a:pt x="785" y="32"/>
                </a:lnTo>
                <a:lnTo>
                  <a:pt x="785" y="31"/>
                </a:lnTo>
                <a:lnTo>
                  <a:pt x="785" y="32"/>
                </a:lnTo>
                <a:lnTo>
                  <a:pt x="786" y="31"/>
                </a:lnTo>
                <a:lnTo>
                  <a:pt x="786" y="31"/>
                </a:lnTo>
                <a:lnTo>
                  <a:pt x="786" y="30"/>
                </a:lnTo>
                <a:lnTo>
                  <a:pt x="787" y="29"/>
                </a:lnTo>
                <a:lnTo>
                  <a:pt x="787" y="29"/>
                </a:lnTo>
                <a:lnTo>
                  <a:pt x="787" y="28"/>
                </a:lnTo>
                <a:lnTo>
                  <a:pt x="788" y="28"/>
                </a:lnTo>
                <a:lnTo>
                  <a:pt x="788" y="29"/>
                </a:lnTo>
                <a:lnTo>
                  <a:pt x="789" y="30"/>
                </a:lnTo>
                <a:lnTo>
                  <a:pt x="789" y="30"/>
                </a:lnTo>
                <a:lnTo>
                  <a:pt x="789" y="31"/>
                </a:lnTo>
                <a:lnTo>
                  <a:pt x="790" y="31"/>
                </a:lnTo>
                <a:lnTo>
                  <a:pt x="790" y="30"/>
                </a:lnTo>
                <a:lnTo>
                  <a:pt x="790" y="29"/>
                </a:lnTo>
                <a:lnTo>
                  <a:pt x="791" y="30"/>
                </a:lnTo>
                <a:lnTo>
                  <a:pt x="791" y="31"/>
                </a:lnTo>
                <a:lnTo>
                  <a:pt x="791" y="32"/>
                </a:lnTo>
                <a:lnTo>
                  <a:pt x="792" y="32"/>
                </a:lnTo>
                <a:lnTo>
                  <a:pt x="792" y="32"/>
                </a:lnTo>
                <a:lnTo>
                  <a:pt x="794" y="34"/>
                </a:lnTo>
                <a:lnTo>
                  <a:pt x="794" y="35"/>
                </a:lnTo>
                <a:lnTo>
                  <a:pt x="794" y="36"/>
                </a:lnTo>
                <a:lnTo>
                  <a:pt x="795" y="38"/>
                </a:lnTo>
                <a:lnTo>
                  <a:pt x="795" y="38"/>
                </a:lnTo>
                <a:lnTo>
                  <a:pt x="795" y="37"/>
                </a:lnTo>
                <a:lnTo>
                  <a:pt x="796" y="37"/>
                </a:lnTo>
                <a:lnTo>
                  <a:pt x="796" y="37"/>
                </a:lnTo>
                <a:lnTo>
                  <a:pt x="796" y="38"/>
                </a:lnTo>
                <a:lnTo>
                  <a:pt x="797" y="37"/>
                </a:lnTo>
                <a:lnTo>
                  <a:pt x="797" y="36"/>
                </a:lnTo>
                <a:lnTo>
                  <a:pt x="798" y="35"/>
                </a:lnTo>
                <a:lnTo>
                  <a:pt x="798" y="32"/>
                </a:lnTo>
                <a:lnTo>
                  <a:pt x="798" y="32"/>
                </a:lnTo>
                <a:lnTo>
                  <a:pt x="799" y="30"/>
                </a:lnTo>
                <a:lnTo>
                  <a:pt x="799" y="31"/>
                </a:lnTo>
                <a:lnTo>
                  <a:pt x="799" y="30"/>
                </a:lnTo>
                <a:lnTo>
                  <a:pt x="800" y="30"/>
                </a:lnTo>
                <a:lnTo>
                  <a:pt x="800" y="30"/>
                </a:lnTo>
                <a:lnTo>
                  <a:pt x="800" y="32"/>
                </a:lnTo>
                <a:lnTo>
                  <a:pt x="801" y="32"/>
                </a:lnTo>
                <a:lnTo>
                  <a:pt x="801" y="32"/>
                </a:lnTo>
                <a:lnTo>
                  <a:pt x="802" y="34"/>
                </a:lnTo>
                <a:lnTo>
                  <a:pt x="802" y="34"/>
                </a:lnTo>
                <a:lnTo>
                  <a:pt x="802" y="34"/>
                </a:lnTo>
                <a:lnTo>
                  <a:pt x="804" y="34"/>
                </a:lnTo>
                <a:lnTo>
                  <a:pt x="804" y="34"/>
                </a:lnTo>
                <a:lnTo>
                  <a:pt x="804" y="32"/>
                </a:lnTo>
                <a:lnTo>
                  <a:pt x="805" y="31"/>
                </a:lnTo>
                <a:lnTo>
                  <a:pt x="805" y="30"/>
                </a:lnTo>
                <a:lnTo>
                  <a:pt x="805" y="29"/>
                </a:lnTo>
                <a:lnTo>
                  <a:pt x="806" y="26"/>
                </a:lnTo>
                <a:lnTo>
                  <a:pt x="806" y="25"/>
                </a:lnTo>
                <a:lnTo>
                  <a:pt x="807" y="25"/>
                </a:lnTo>
                <a:lnTo>
                  <a:pt x="807" y="25"/>
                </a:lnTo>
                <a:lnTo>
                  <a:pt x="807" y="25"/>
                </a:lnTo>
                <a:lnTo>
                  <a:pt x="808" y="28"/>
                </a:lnTo>
                <a:lnTo>
                  <a:pt x="808" y="27"/>
                </a:lnTo>
                <a:lnTo>
                  <a:pt x="808" y="28"/>
                </a:lnTo>
                <a:lnTo>
                  <a:pt x="809" y="29"/>
                </a:lnTo>
                <a:lnTo>
                  <a:pt x="809" y="29"/>
                </a:lnTo>
                <a:lnTo>
                  <a:pt x="809" y="29"/>
                </a:lnTo>
                <a:lnTo>
                  <a:pt x="810" y="30"/>
                </a:lnTo>
                <a:lnTo>
                  <a:pt x="810" y="29"/>
                </a:lnTo>
                <a:lnTo>
                  <a:pt x="811" y="29"/>
                </a:lnTo>
                <a:lnTo>
                  <a:pt x="811" y="29"/>
                </a:lnTo>
                <a:lnTo>
                  <a:pt x="811" y="27"/>
                </a:lnTo>
                <a:lnTo>
                  <a:pt x="813" y="27"/>
                </a:lnTo>
                <a:lnTo>
                  <a:pt x="813" y="28"/>
                </a:lnTo>
                <a:lnTo>
                  <a:pt x="813" y="27"/>
                </a:lnTo>
                <a:lnTo>
                  <a:pt x="814" y="28"/>
                </a:lnTo>
                <a:lnTo>
                  <a:pt x="814" y="29"/>
                </a:lnTo>
                <a:lnTo>
                  <a:pt x="814" y="30"/>
                </a:lnTo>
                <a:lnTo>
                  <a:pt x="815" y="30"/>
                </a:lnTo>
                <a:lnTo>
                  <a:pt x="815" y="30"/>
                </a:lnTo>
                <a:lnTo>
                  <a:pt x="816" y="30"/>
                </a:lnTo>
                <a:lnTo>
                  <a:pt x="816" y="29"/>
                </a:lnTo>
                <a:lnTo>
                  <a:pt x="816" y="29"/>
                </a:lnTo>
                <a:lnTo>
                  <a:pt x="817" y="30"/>
                </a:lnTo>
                <a:lnTo>
                  <a:pt x="817" y="32"/>
                </a:lnTo>
                <a:lnTo>
                  <a:pt x="817" y="30"/>
                </a:lnTo>
                <a:lnTo>
                  <a:pt x="818" y="31"/>
                </a:lnTo>
                <a:lnTo>
                  <a:pt x="818" y="31"/>
                </a:lnTo>
                <a:lnTo>
                  <a:pt x="818" y="34"/>
                </a:lnTo>
                <a:lnTo>
                  <a:pt x="819" y="35"/>
                </a:lnTo>
                <a:lnTo>
                  <a:pt x="819" y="34"/>
                </a:lnTo>
                <a:lnTo>
                  <a:pt x="820" y="31"/>
                </a:lnTo>
                <a:lnTo>
                  <a:pt x="820" y="29"/>
                </a:lnTo>
                <a:lnTo>
                  <a:pt x="820" y="29"/>
                </a:lnTo>
                <a:lnTo>
                  <a:pt x="822" y="29"/>
                </a:lnTo>
                <a:lnTo>
                  <a:pt x="822" y="29"/>
                </a:lnTo>
                <a:lnTo>
                  <a:pt x="822" y="46"/>
                </a:lnTo>
                <a:lnTo>
                  <a:pt x="823" y="64"/>
                </a:lnTo>
                <a:lnTo>
                  <a:pt x="823" y="66"/>
                </a:lnTo>
                <a:lnTo>
                  <a:pt x="824" y="55"/>
                </a:lnTo>
                <a:lnTo>
                  <a:pt x="824" y="40"/>
                </a:lnTo>
                <a:lnTo>
                  <a:pt x="824" y="27"/>
                </a:lnTo>
                <a:lnTo>
                  <a:pt x="825" y="16"/>
                </a:lnTo>
                <a:lnTo>
                  <a:pt x="825" y="8"/>
                </a:lnTo>
                <a:lnTo>
                  <a:pt x="825" y="3"/>
                </a:lnTo>
                <a:lnTo>
                  <a:pt x="826" y="2"/>
                </a:lnTo>
                <a:lnTo>
                  <a:pt x="826" y="1"/>
                </a:lnTo>
                <a:lnTo>
                  <a:pt x="826" y="0"/>
                </a:lnTo>
                <a:lnTo>
                  <a:pt x="827" y="1"/>
                </a:lnTo>
                <a:lnTo>
                  <a:pt x="827" y="4"/>
                </a:lnTo>
                <a:lnTo>
                  <a:pt x="828" y="5"/>
                </a:lnTo>
                <a:lnTo>
                  <a:pt x="828" y="9"/>
                </a:lnTo>
                <a:lnTo>
                  <a:pt x="828" y="11"/>
                </a:lnTo>
                <a:lnTo>
                  <a:pt x="829" y="14"/>
                </a:lnTo>
                <a:lnTo>
                  <a:pt x="829" y="14"/>
                </a:lnTo>
                <a:lnTo>
                  <a:pt x="829" y="16"/>
                </a:lnTo>
                <a:lnTo>
                  <a:pt x="831" y="17"/>
                </a:lnTo>
                <a:lnTo>
                  <a:pt x="831" y="20"/>
                </a:lnTo>
                <a:lnTo>
                  <a:pt x="831" y="23"/>
                </a:lnTo>
                <a:lnTo>
                  <a:pt x="832" y="25"/>
                </a:lnTo>
                <a:lnTo>
                  <a:pt x="832" y="23"/>
                </a:lnTo>
                <a:lnTo>
                  <a:pt x="833" y="27"/>
                </a:lnTo>
                <a:lnTo>
                  <a:pt x="833" y="27"/>
                </a:lnTo>
                <a:lnTo>
                  <a:pt x="833" y="34"/>
                </a:lnTo>
                <a:lnTo>
                  <a:pt x="834" y="36"/>
                </a:lnTo>
                <a:lnTo>
                  <a:pt x="834" y="38"/>
                </a:lnTo>
                <a:lnTo>
                  <a:pt x="834" y="39"/>
                </a:lnTo>
                <a:lnTo>
                  <a:pt x="835" y="41"/>
                </a:lnTo>
                <a:lnTo>
                  <a:pt x="835" y="44"/>
                </a:lnTo>
                <a:lnTo>
                  <a:pt x="835" y="45"/>
                </a:lnTo>
                <a:lnTo>
                  <a:pt x="836" y="47"/>
                </a:lnTo>
                <a:lnTo>
                  <a:pt x="836" y="49"/>
                </a:lnTo>
                <a:lnTo>
                  <a:pt x="837" y="53"/>
                </a:lnTo>
                <a:lnTo>
                  <a:pt x="837" y="58"/>
                </a:lnTo>
                <a:lnTo>
                  <a:pt x="837" y="61"/>
                </a:lnTo>
                <a:lnTo>
                  <a:pt x="838" y="64"/>
                </a:lnTo>
                <a:lnTo>
                  <a:pt x="838" y="67"/>
                </a:lnTo>
                <a:lnTo>
                  <a:pt x="838" y="71"/>
                </a:lnTo>
                <a:lnTo>
                  <a:pt x="840" y="74"/>
                </a:lnTo>
                <a:lnTo>
                  <a:pt x="840" y="76"/>
                </a:lnTo>
                <a:lnTo>
                  <a:pt x="840" y="77"/>
                </a:lnTo>
                <a:lnTo>
                  <a:pt x="841" y="79"/>
                </a:lnTo>
                <a:lnTo>
                  <a:pt x="841" y="82"/>
                </a:lnTo>
                <a:lnTo>
                  <a:pt x="842" y="82"/>
                </a:lnTo>
                <a:lnTo>
                  <a:pt x="842" y="85"/>
                </a:lnTo>
                <a:lnTo>
                  <a:pt x="842" y="85"/>
                </a:lnTo>
                <a:lnTo>
                  <a:pt x="843" y="85"/>
                </a:lnTo>
                <a:lnTo>
                  <a:pt x="843" y="87"/>
                </a:lnTo>
                <a:lnTo>
                  <a:pt x="843" y="87"/>
                </a:lnTo>
                <a:lnTo>
                  <a:pt x="844" y="86"/>
                </a:lnTo>
                <a:lnTo>
                  <a:pt x="844" y="85"/>
                </a:lnTo>
                <a:lnTo>
                  <a:pt x="844" y="87"/>
                </a:lnTo>
                <a:lnTo>
                  <a:pt x="845" y="89"/>
                </a:lnTo>
                <a:lnTo>
                  <a:pt x="845" y="92"/>
                </a:lnTo>
                <a:lnTo>
                  <a:pt x="846" y="96"/>
                </a:lnTo>
                <a:lnTo>
                  <a:pt x="846" y="100"/>
                </a:lnTo>
                <a:lnTo>
                  <a:pt x="846" y="102"/>
                </a:lnTo>
                <a:lnTo>
                  <a:pt x="847" y="105"/>
                </a:lnTo>
                <a:lnTo>
                  <a:pt x="847" y="105"/>
                </a:lnTo>
                <a:lnTo>
                  <a:pt x="847" y="107"/>
                </a:lnTo>
                <a:lnTo>
                  <a:pt x="849" y="107"/>
                </a:lnTo>
                <a:lnTo>
                  <a:pt x="849" y="110"/>
                </a:lnTo>
                <a:lnTo>
                  <a:pt x="849" y="110"/>
                </a:lnTo>
                <a:lnTo>
                  <a:pt x="850" y="113"/>
                </a:lnTo>
                <a:lnTo>
                  <a:pt x="850" y="116"/>
                </a:lnTo>
                <a:lnTo>
                  <a:pt x="851" y="116"/>
                </a:lnTo>
                <a:lnTo>
                  <a:pt x="851" y="117"/>
                </a:lnTo>
                <a:lnTo>
                  <a:pt x="851" y="118"/>
                </a:lnTo>
                <a:lnTo>
                  <a:pt x="852" y="120"/>
                </a:lnTo>
                <a:lnTo>
                  <a:pt x="852" y="121"/>
                </a:lnTo>
                <a:lnTo>
                  <a:pt x="852" y="121"/>
                </a:lnTo>
                <a:lnTo>
                  <a:pt x="853" y="123"/>
                </a:lnTo>
                <a:lnTo>
                  <a:pt x="853" y="125"/>
                </a:lnTo>
                <a:lnTo>
                  <a:pt x="853" y="126"/>
                </a:lnTo>
                <a:lnTo>
                  <a:pt x="854" y="129"/>
                </a:lnTo>
                <a:lnTo>
                  <a:pt x="854" y="130"/>
                </a:lnTo>
                <a:lnTo>
                  <a:pt x="855" y="132"/>
                </a:lnTo>
                <a:lnTo>
                  <a:pt x="855" y="132"/>
                </a:lnTo>
                <a:lnTo>
                  <a:pt x="855" y="134"/>
                </a:lnTo>
                <a:lnTo>
                  <a:pt x="856" y="134"/>
                </a:lnTo>
                <a:lnTo>
                  <a:pt x="856" y="135"/>
                </a:lnTo>
                <a:lnTo>
                  <a:pt x="856" y="138"/>
                </a:lnTo>
                <a:lnTo>
                  <a:pt x="858" y="139"/>
                </a:lnTo>
                <a:lnTo>
                  <a:pt x="858" y="138"/>
                </a:lnTo>
                <a:lnTo>
                  <a:pt x="858" y="139"/>
                </a:lnTo>
                <a:lnTo>
                  <a:pt x="859" y="141"/>
                </a:lnTo>
                <a:lnTo>
                  <a:pt x="859" y="145"/>
                </a:lnTo>
                <a:lnTo>
                  <a:pt x="860" y="146"/>
                </a:lnTo>
                <a:lnTo>
                  <a:pt x="860" y="145"/>
                </a:lnTo>
                <a:lnTo>
                  <a:pt x="860" y="145"/>
                </a:lnTo>
                <a:lnTo>
                  <a:pt x="861" y="147"/>
                </a:lnTo>
                <a:lnTo>
                  <a:pt x="861" y="148"/>
                </a:lnTo>
                <a:lnTo>
                  <a:pt x="861" y="150"/>
                </a:lnTo>
                <a:lnTo>
                  <a:pt x="862" y="150"/>
                </a:lnTo>
                <a:lnTo>
                  <a:pt x="862" y="149"/>
                </a:lnTo>
                <a:lnTo>
                  <a:pt x="863" y="150"/>
                </a:lnTo>
                <a:lnTo>
                  <a:pt x="863" y="154"/>
                </a:lnTo>
                <a:lnTo>
                  <a:pt x="863" y="154"/>
                </a:lnTo>
                <a:lnTo>
                  <a:pt x="864" y="156"/>
                </a:lnTo>
                <a:lnTo>
                  <a:pt x="864" y="157"/>
                </a:lnTo>
                <a:lnTo>
                  <a:pt x="864" y="157"/>
                </a:lnTo>
                <a:lnTo>
                  <a:pt x="865" y="156"/>
                </a:lnTo>
                <a:lnTo>
                  <a:pt x="865" y="158"/>
                </a:lnTo>
                <a:lnTo>
                  <a:pt x="865" y="159"/>
                </a:lnTo>
                <a:lnTo>
                  <a:pt x="867" y="161"/>
                </a:lnTo>
                <a:lnTo>
                  <a:pt x="867" y="163"/>
                </a:lnTo>
                <a:lnTo>
                  <a:pt x="868" y="163"/>
                </a:lnTo>
                <a:lnTo>
                  <a:pt x="868" y="164"/>
                </a:lnTo>
                <a:lnTo>
                  <a:pt x="868" y="170"/>
                </a:lnTo>
                <a:lnTo>
                  <a:pt x="869" y="172"/>
                </a:lnTo>
                <a:lnTo>
                  <a:pt x="869" y="174"/>
                </a:lnTo>
                <a:lnTo>
                  <a:pt x="869" y="178"/>
                </a:lnTo>
                <a:lnTo>
                  <a:pt x="870" y="178"/>
                </a:lnTo>
                <a:lnTo>
                  <a:pt x="870" y="180"/>
                </a:lnTo>
                <a:lnTo>
                  <a:pt x="870" y="182"/>
                </a:lnTo>
                <a:lnTo>
                  <a:pt x="871" y="184"/>
                </a:lnTo>
                <a:lnTo>
                  <a:pt x="871" y="185"/>
                </a:lnTo>
                <a:lnTo>
                  <a:pt x="872" y="185"/>
                </a:lnTo>
                <a:lnTo>
                  <a:pt x="872" y="184"/>
                </a:lnTo>
                <a:lnTo>
                  <a:pt x="872" y="186"/>
                </a:lnTo>
                <a:lnTo>
                  <a:pt x="873" y="187"/>
                </a:lnTo>
                <a:lnTo>
                  <a:pt x="873" y="189"/>
                </a:lnTo>
                <a:lnTo>
                  <a:pt x="873" y="189"/>
                </a:lnTo>
                <a:lnTo>
                  <a:pt x="874" y="191"/>
                </a:lnTo>
                <a:lnTo>
                  <a:pt x="874" y="193"/>
                </a:lnTo>
                <a:lnTo>
                  <a:pt x="874" y="194"/>
                </a:lnTo>
                <a:lnTo>
                  <a:pt x="876" y="193"/>
                </a:lnTo>
                <a:lnTo>
                  <a:pt x="876" y="195"/>
                </a:lnTo>
                <a:lnTo>
                  <a:pt x="877" y="195"/>
                </a:lnTo>
                <a:lnTo>
                  <a:pt x="877" y="194"/>
                </a:lnTo>
                <a:lnTo>
                  <a:pt x="877" y="195"/>
                </a:lnTo>
                <a:lnTo>
                  <a:pt x="878" y="198"/>
                </a:lnTo>
                <a:lnTo>
                  <a:pt x="878" y="196"/>
                </a:lnTo>
                <a:lnTo>
                  <a:pt x="878" y="198"/>
                </a:lnTo>
                <a:lnTo>
                  <a:pt x="879" y="198"/>
                </a:lnTo>
                <a:lnTo>
                  <a:pt x="879" y="198"/>
                </a:lnTo>
                <a:lnTo>
                  <a:pt x="879" y="198"/>
                </a:lnTo>
                <a:lnTo>
                  <a:pt x="880" y="196"/>
                </a:lnTo>
                <a:lnTo>
                  <a:pt x="880" y="196"/>
                </a:lnTo>
                <a:lnTo>
                  <a:pt x="881" y="199"/>
                </a:lnTo>
                <a:lnTo>
                  <a:pt x="881" y="200"/>
                </a:lnTo>
                <a:lnTo>
                  <a:pt x="881" y="198"/>
                </a:lnTo>
                <a:lnTo>
                  <a:pt x="882" y="198"/>
                </a:lnTo>
                <a:lnTo>
                  <a:pt x="882" y="198"/>
                </a:lnTo>
                <a:lnTo>
                  <a:pt x="882" y="199"/>
                </a:lnTo>
                <a:lnTo>
                  <a:pt x="883" y="201"/>
                </a:lnTo>
                <a:lnTo>
                  <a:pt x="883" y="203"/>
                </a:lnTo>
                <a:lnTo>
                  <a:pt x="883" y="205"/>
                </a:lnTo>
                <a:lnTo>
                  <a:pt x="885" y="209"/>
                </a:lnTo>
                <a:lnTo>
                  <a:pt x="885" y="211"/>
                </a:lnTo>
                <a:lnTo>
                  <a:pt x="886" y="213"/>
                </a:lnTo>
                <a:lnTo>
                  <a:pt x="886" y="216"/>
                </a:lnTo>
                <a:lnTo>
                  <a:pt x="886" y="216"/>
                </a:lnTo>
                <a:lnTo>
                  <a:pt x="887" y="213"/>
                </a:lnTo>
                <a:lnTo>
                  <a:pt x="887" y="212"/>
                </a:lnTo>
                <a:lnTo>
                  <a:pt x="887" y="213"/>
                </a:lnTo>
                <a:lnTo>
                  <a:pt x="888" y="211"/>
                </a:lnTo>
                <a:lnTo>
                  <a:pt x="888" y="211"/>
                </a:lnTo>
                <a:lnTo>
                  <a:pt x="888" y="211"/>
                </a:lnTo>
                <a:lnTo>
                  <a:pt x="889" y="213"/>
                </a:lnTo>
                <a:lnTo>
                  <a:pt x="889" y="216"/>
                </a:lnTo>
                <a:lnTo>
                  <a:pt x="890" y="217"/>
                </a:lnTo>
                <a:lnTo>
                  <a:pt x="890" y="219"/>
                </a:lnTo>
                <a:lnTo>
                  <a:pt x="890" y="219"/>
                </a:lnTo>
                <a:lnTo>
                  <a:pt x="891" y="219"/>
                </a:lnTo>
                <a:lnTo>
                  <a:pt x="891" y="219"/>
                </a:lnTo>
                <a:lnTo>
                  <a:pt x="891" y="220"/>
                </a:lnTo>
                <a:lnTo>
                  <a:pt x="892" y="221"/>
                </a:lnTo>
                <a:lnTo>
                  <a:pt x="892" y="223"/>
                </a:lnTo>
                <a:lnTo>
                  <a:pt x="892" y="225"/>
                </a:lnTo>
                <a:lnTo>
                  <a:pt x="894" y="226"/>
                </a:lnTo>
                <a:lnTo>
                  <a:pt x="894" y="223"/>
                </a:lnTo>
                <a:lnTo>
                  <a:pt x="895" y="226"/>
                </a:lnTo>
                <a:lnTo>
                  <a:pt x="895" y="226"/>
                </a:lnTo>
                <a:lnTo>
                  <a:pt x="895" y="226"/>
                </a:lnTo>
                <a:lnTo>
                  <a:pt x="896" y="226"/>
                </a:lnTo>
                <a:lnTo>
                  <a:pt x="896" y="226"/>
                </a:lnTo>
                <a:lnTo>
                  <a:pt x="896" y="228"/>
                </a:lnTo>
                <a:lnTo>
                  <a:pt x="897" y="230"/>
                </a:lnTo>
                <a:lnTo>
                  <a:pt x="897" y="231"/>
                </a:lnTo>
                <a:lnTo>
                  <a:pt x="897" y="234"/>
                </a:lnTo>
                <a:lnTo>
                  <a:pt x="898" y="232"/>
                </a:lnTo>
                <a:lnTo>
                  <a:pt x="898" y="234"/>
                </a:lnTo>
                <a:lnTo>
                  <a:pt x="899" y="236"/>
                </a:lnTo>
                <a:lnTo>
                  <a:pt x="899" y="241"/>
                </a:lnTo>
                <a:lnTo>
                  <a:pt x="899" y="245"/>
                </a:lnTo>
                <a:lnTo>
                  <a:pt x="900" y="244"/>
                </a:lnTo>
                <a:lnTo>
                  <a:pt x="900" y="244"/>
                </a:lnTo>
                <a:lnTo>
                  <a:pt x="900" y="245"/>
                </a:lnTo>
                <a:lnTo>
                  <a:pt x="901" y="248"/>
                </a:lnTo>
                <a:lnTo>
                  <a:pt x="901" y="247"/>
                </a:lnTo>
                <a:lnTo>
                  <a:pt x="901" y="247"/>
                </a:lnTo>
                <a:lnTo>
                  <a:pt x="903" y="248"/>
                </a:lnTo>
                <a:lnTo>
                  <a:pt x="903" y="248"/>
                </a:lnTo>
                <a:lnTo>
                  <a:pt x="904" y="250"/>
                </a:lnTo>
                <a:lnTo>
                  <a:pt x="904" y="253"/>
                </a:lnTo>
                <a:lnTo>
                  <a:pt x="904" y="254"/>
                </a:lnTo>
                <a:lnTo>
                  <a:pt x="905" y="254"/>
                </a:lnTo>
                <a:lnTo>
                  <a:pt x="905" y="256"/>
                </a:lnTo>
                <a:lnTo>
                  <a:pt x="905" y="258"/>
                </a:lnTo>
                <a:lnTo>
                  <a:pt x="906" y="257"/>
                </a:lnTo>
                <a:lnTo>
                  <a:pt x="906" y="258"/>
                </a:lnTo>
                <a:lnTo>
                  <a:pt x="907" y="258"/>
                </a:lnTo>
                <a:lnTo>
                  <a:pt x="907" y="259"/>
                </a:lnTo>
                <a:lnTo>
                  <a:pt x="907" y="258"/>
                </a:lnTo>
                <a:lnTo>
                  <a:pt x="908" y="257"/>
                </a:lnTo>
                <a:lnTo>
                  <a:pt x="908" y="257"/>
                </a:lnTo>
                <a:lnTo>
                  <a:pt x="908" y="256"/>
                </a:lnTo>
                <a:lnTo>
                  <a:pt x="909" y="258"/>
                </a:lnTo>
                <a:lnTo>
                  <a:pt x="909" y="257"/>
                </a:lnTo>
                <a:lnTo>
                  <a:pt x="909" y="257"/>
                </a:lnTo>
                <a:lnTo>
                  <a:pt x="910" y="257"/>
                </a:lnTo>
                <a:lnTo>
                  <a:pt x="910" y="257"/>
                </a:lnTo>
                <a:lnTo>
                  <a:pt x="912" y="257"/>
                </a:lnTo>
                <a:lnTo>
                  <a:pt x="912" y="257"/>
                </a:lnTo>
                <a:lnTo>
                  <a:pt x="912" y="258"/>
                </a:lnTo>
                <a:lnTo>
                  <a:pt x="913" y="259"/>
                </a:lnTo>
                <a:lnTo>
                  <a:pt x="913" y="260"/>
                </a:lnTo>
                <a:lnTo>
                  <a:pt x="913" y="259"/>
                </a:lnTo>
                <a:lnTo>
                  <a:pt x="914" y="260"/>
                </a:lnTo>
                <a:lnTo>
                  <a:pt x="914" y="259"/>
                </a:lnTo>
                <a:lnTo>
                  <a:pt x="914" y="258"/>
                </a:lnTo>
                <a:lnTo>
                  <a:pt x="915" y="257"/>
                </a:lnTo>
                <a:lnTo>
                  <a:pt x="915" y="258"/>
                </a:lnTo>
                <a:lnTo>
                  <a:pt x="916" y="259"/>
                </a:lnTo>
                <a:lnTo>
                  <a:pt x="916" y="263"/>
                </a:lnTo>
                <a:lnTo>
                  <a:pt x="916" y="264"/>
                </a:lnTo>
                <a:lnTo>
                  <a:pt x="917" y="265"/>
                </a:lnTo>
                <a:lnTo>
                  <a:pt x="917" y="267"/>
                </a:lnTo>
                <a:lnTo>
                  <a:pt x="917" y="271"/>
                </a:lnTo>
                <a:lnTo>
                  <a:pt x="918" y="271"/>
                </a:lnTo>
                <a:lnTo>
                  <a:pt x="918" y="272"/>
                </a:lnTo>
                <a:lnTo>
                  <a:pt x="918" y="273"/>
                </a:lnTo>
                <a:lnTo>
                  <a:pt x="919" y="275"/>
                </a:lnTo>
                <a:lnTo>
                  <a:pt x="919" y="276"/>
                </a:lnTo>
                <a:lnTo>
                  <a:pt x="921" y="275"/>
                </a:lnTo>
                <a:lnTo>
                  <a:pt x="921" y="276"/>
                </a:lnTo>
                <a:lnTo>
                  <a:pt x="921" y="278"/>
                </a:lnTo>
                <a:lnTo>
                  <a:pt x="922" y="278"/>
                </a:lnTo>
                <a:lnTo>
                  <a:pt x="922" y="277"/>
                </a:lnTo>
                <a:lnTo>
                  <a:pt x="922" y="277"/>
                </a:lnTo>
                <a:lnTo>
                  <a:pt x="923" y="276"/>
                </a:lnTo>
                <a:lnTo>
                  <a:pt x="923" y="278"/>
                </a:lnTo>
                <a:lnTo>
                  <a:pt x="923" y="280"/>
                </a:lnTo>
                <a:lnTo>
                  <a:pt x="924" y="281"/>
                </a:lnTo>
                <a:lnTo>
                  <a:pt x="924" y="282"/>
                </a:lnTo>
                <a:lnTo>
                  <a:pt x="925" y="282"/>
                </a:lnTo>
                <a:lnTo>
                  <a:pt x="925" y="281"/>
                </a:lnTo>
                <a:lnTo>
                  <a:pt x="925" y="283"/>
                </a:lnTo>
                <a:lnTo>
                  <a:pt x="926" y="283"/>
                </a:lnTo>
                <a:lnTo>
                  <a:pt x="926" y="281"/>
                </a:lnTo>
                <a:lnTo>
                  <a:pt x="926" y="280"/>
                </a:lnTo>
                <a:lnTo>
                  <a:pt x="927" y="281"/>
                </a:lnTo>
                <a:lnTo>
                  <a:pt x="927" y="282"/>
                </a:lnTo>
                <a:lnTo>
                  <a:pt x="927" y="285"/>
                </a:lnTo>
                <a:lnTo>
                  <a:pt x="928" y="286"/>
                </a:lnTo>
                <a:lnTo>
                  <a:pt x="928" y="287"/>
                </a:lnTo>
                <a:lnTo>
                  <a:pt x="930" y="287"/>
                </a:lnTo>
                <a:lnTo>
                  <a:pt x="930" y="289"/>
                </a:lnTo>
                <a:lnTo>
                  <a:pt x="930" y="289"/>
                </a:lnTo>
                <a:lnTo>
                  <a:pt x="931" y="289"/>
                </a:lnTo>
                <a:lnTo>
                  <a:pt x="931" y="290"/>
                </a:lnTo>
                <a:lnTo>
                  <a:pt x="931" y="291"/>
                </a:lnTo>
                <a:lnTo>
                  <a:pt x="932" y="293"/>
                </a:lnTo>
                <a:lnTo>
                  <a:pt x="932" y="293"/>
                </a:lnTo>
                <a:lnTo>
                  <a:pt x="932" y="294"/>
                </a:lnTo>
                <a:lnTo>
                  <a:pt x="933" y="294"/>
                </a:lnTo>
                <a:lnTo>
                  <a:pt x="933" y="295"/>
                </a:lnTo>
                <a:lnTo>
                  <a:pt x="934" y="295"/>
                </a:lnTo>
                <a:lnTo>
                  <a:pt x="934" y="294"/>
                </a:lnTo>
                <a:lnTo>
                  <a:pt x="934" y="295"/>
                </a:lnTo>
                <a:lnTo>
                  <a:pt x="935" y="295"/>
                </a:lnTo>
                <a:lnTo>
                  <a:pt x="935" y="295"/>
                </a:lnTo>
                <a:lnTo>
                  <a:pt x="935" y="294"/>
                </a:lnTo>
                <a:lnTo>
                  <a:pt x="936" y="295"/>
                </a:lnTo>
                <a:lnTo>
                  <a:pt x="936" y="296"/>
                </a:lnTo>
                <a:lnTo>
                  <a:pt x="936" y="296"/>
                </a:lnTo>
                <a:lnTo>
                  <a:pt x="937" y="296"/>
                </a:lnTo>
                <a:lnTo>
                  <a:pt x="937" y="296"/>
                </a:lnTo>
                <a:lnTo>
                  <a:pt x="939" y="295"/>
                </a:lnTo>
                <a:lnTo>
                  <a:pt x="939" y="296"/>
                </a:lnTo>
                <a:lnTo>
                  <a:pt x="939" y="299"/>
                </a:lnTo>
                <a:lnTo>
                  <a:pt x="940" y="300"/>
                </a:lnTo>
                <a:lnTo>
                  <a:pt x="940" y="299"/>
                </a:lnTo>
                <a:lnTo>
                  <a:pt x="940" y="300"/>
                </a:lnTo>
                <a:lnTo>
                  <a:pt x="941" y="299"/>
                </a:lnTo>
                <a:lnTo>
                  <a:pt x="941" y="301"/>
                </a:lnTo>
                <a:lnTo>
                  <a:pt x="941" y="302"/>
                </a:lnTo>
                <a:lnTo>
                  <a:pt x="942" y="299"/>
                </a:lnTo>
                <a:lnTo>
                  <a:pt x="942" y="298"/>
                </a:lnTo>
                <a:lnTo>
                  <a:pt x="943" y="299"/>
                </a:lnTo>
                <a:lnTo>
                  <a:pt x="943" y="300"/>
                </a:lnTo>
                <a:lnTo>
                  <a:pt x="943" y="300"/>
                </a:lnTo>
                <a:lnTo>
                  <a:pt x="944" y="301"/>
                </a:lnTo>
                <a:lnTo>
                  <a:pt x="944" y="302"/>
                </a:lnTo>
                <a:lnTo>
                  <a:pt x="944" y="302"/>
                </a:lnTo>
                <a:lnTo>
                  <a:pt x="945" y="303"/>
                </a:lnTo>
                <a:lnTo>
                  <a:pt x="945" y="303"/>
                </a:lnTo>
                <a:lnTo>
                  <a:pt x="945" y="303"/>
                </a:lnTo>
                <a:lnTo>
                  <a:pt x="946" y="303"/>
                </a:lnTo>
                <a:lnTo>
                  <a:pt x="946" y="304"/>
                </a:lnTo>
                <a:lnTo>
                  <a:pt x="948" y="304"/>
                </a:lnTo>
                <a:lnTo>
                  <a:pt x="948" y="303"/>
                </a:lnTo>
                <a:lnTo>
                  <a:pt x="948" y="304"/>
                </a:lnTo>
                <a:lnTo>
                  <a:pt x="949" y="300"/>
                </a:lnTo>
                <a:lnTo>
                  <a:pt x="949" y="300"/>
                </a:lnTo>
                <a:lnTo>
                  <a:pt x="949" y="301"/>
                </a:lnTo>
                <a:lnTo>
                  <a:pt x="950" y="302"/>
                </a:lnTo>
                <a:lnTo>
                  <a:pt x="950" y="303"/>
                </a:lnTo>
                <a:lnTo>
                  <a:pt x="951" y="303"/>
                </a:lnTo>
                <a:lnTo>
                  <a:pt x="951" y="303"/>
                </a:lnTo>
                <a:lnTo>
                  <a:pt x="951" y="304"/>
                </a:lnTo>
                <a:lnTo>
                  <a:pt x="952" y="304"/>
                </a:lnTo>
                <a:lnTo>
                  <a:pt x="952" y="303"/>
                </a:lnTo>
                <a:lnTo>
                  <a:pt x="952" y="302"/>
                </a:lnTo>
                <a:lnTo>
                  <a:pt x="953" y="303"/>
                </a:lnTo>
                <a:lnTo>
                  <a:pt x="953" y="304"/>
                </a:lnTo>
                <a:lnTo>
                  <a:pt x="953" y="304"/>
                </a:lnTo>
                <a:lnTo>
                  <a:pt x="954" y="307"/>
                </a:lnTo>
                <a:lnTo>
                  <a:pt x="954" y="310"/>
                </a:lnTo>
                <a:lnTo>
                  <a:pt x="955" y="312"/>
                </a:lnTo>
                <a:lnTo>
                  <a:pt x="955" y="314"/>
                </a:lnTo>
                <a:lnTo>
                  <a:pt x="955" y="314"/>
                </a:lnTo>
                <a:lnTo>
                  <a:pt x="957" y="314"/>
                </a:lnTo>
                <a:lnTo>
                  <a:pt x="957" y="318"/>
                </a:lnTo>
                <a:lnTo>
                  <a:pt x="957" y="317"/>
                </a:lnTo>
                <a:lnTo>
                  <a:pt x="958" y="318"/>
                </a:lnTo>
                <a:lnTo>
                  <a:pt x="958" y="318"/>
                </a:lnTo>
                <a:lnTo>
                  <a:pt x="958" y="316"/>
                </a:lnTo>
                <a:lnTo>
                  <a:pt x="959" y="317"/>
                </a:lnTo>
                <a:lnTo>
                  <a:pt x="959" y="316"/>
                </a:lnTo>
                <a:lnTo>
                  <a:pt x="960" y="314"/>
                </a:lnTo>
                <a:lnTo>
                  <a:pt x="960" y="312"/>
                </a:lnTo>
                <a:lnTo>
                  <a:pt x="960" y="312"/>
                </a:lnTo>
                <a:lnTo>
                  <a:pt x="961" y="311"/>
                </a:lnTo>
                <a:lnTo>
                  <a:pt x="961" y="310"/>
                </a:lnTo>
                <a:lnTo>
                  <a:pt x="961" y="309"/>
                </a:lnTo>
                <a:lnTo>
                  <a:pt x="962" y="310"/>
                </a:lnTo>
                <a:lnTo>
                  <a:pt x="962" y="310"/>
                </a:lnTo>
                <a:lnTo>
                  <a:pt x="962" y="307"/>
                </a:lnTo>
                <a:lnTo>
                  <a:pt x="963" y="305"/>
                </a:lnTo>
                <a:lnTo>
                  <a:pt x="963" y="307"/>
                </a:lnTo>
                <a:lnTo>
                  <a:pt x="964" y="309"/>
                </a:lnTo>
                <a:lnTo>
                  <a:pt x="964" y="310"/>
                </a:lnTo>
                <a:lnTo>
                  <a:pt x="964" y="311"/>
                </a:lnTo>
                <a:lnTo>
                  <a:pt x="966" y="312"/>
                </a:lnTo>
                <a:lnTo>
                  <a:pt x="966" y="316"/>
                </a:lnTo>
                <a:lnTo>
                  <a:pt x="966" y="316"/>
                </a:lnTo>
                <a:lnTo>
                  <a:pt x="967" y="318"/>
                </a:lnTo>
                <a:lnTo>
                  <a:pt x="967" y="320"/>
                </a:lnTo>
                <a:lnTo>
                  <a:pt x="967" y="321"/>
                </a:lnTo>
                <a:lnTo>
                  <a:pt x="968" y="321"/>
                </a:lnTo>
                <a:lnTo>
                  <a:pt x="968" y="320"/>
                </a:lnTo>
                <a:lnTo>
                  <a:pt x="969" y="318"/>
                </a:lnTo>
                <a:lnTo>
                  <a:pt x="969" y="317"/>
                </a:lnTo>
                <a:lnTo>
                  <a:pt x="969" y="312"/>
                </a:lnTo>
                <a:lnTo>
                  <a:pt x="970" y="312"/>
                </a:lnTo>
                <a:lnTo>
                  <a:pt x="970" y="311"/>
                </a:lnTo>
                <a:lnTo>
                  <a:pt x="970" y="310"/>
                </a:lnTo>
                <a:lnTo>
                  <a:pt x="971" y="310"/>
                </a:lnTo>
                <a:lnTo>
                  <a:pt x="971" y="310"/>
                </a:lnTo>
                <a:lnTo>
                  <a:pt x="971" y="311"/>
                </a:lnTo>
                <a:lnTo>
                  <a:pt x="972" y="309"/>
                </a:lnTo>
                <a:lnTo>
                  <a:pt x="972" y="311"/>
                </a:lnTo>
                <a:lnTo>
                  <a:pt x="973" y="311"/>
                </a:lnTo>
                <a:lnTo>
                  <a:pt x="973" y="314"/>
                </a:lnTo>
                <a:lnTo>
                  <a:pt x="973" y="314"/>
                </a:lnTo>
                <a:lnTo>
                  <a:pt x="975" y="317"/>
                </a:lnTo>
                <a:lnTo>
                  <a:pt x="975" y="318"/>
                </a:lnTo>
                <a:lnTo>
                  <a:pt x="975" y="318"/>
                </a:lnTo>
                <a:lnTo>
                  <a:pt x="976" y="319"/>
                </a:lnTo>
                <a:lnTo>
                  <a:pt x="976" y="319"/>
                </a:lnTo>
                <a:lnTo>
                  <a:pt x="976" y="318"/>
                </a:lnTo>
                <a:lnTo>
                  <a:pt x="977" y="318"/>
                </a:lnTo>
                <a:lnTo>
                  <a:pt x="977" y="319"/>
                </a:lnTo>
                <a:lnTo>
                  <a:pt x="978" y="318"/>
                </a:lnTo>
                <a:lnTo>
                  <a:pt x="978" y="319"/>
                </a:lnTo>
                <a:lnTo>
                  <a:pt x="978" y="317"/>
                </a:lnTo>
                <a:lnTo>
                  <a:pt x="979" y="317"/>
                </a:lnTo>
                <a:lnTo>
                  <a:pt x="979" y="317"/>
                </a:lnTo>
                <a:lnTo>
                  <a:pt x="979" y="316"/>
                </a:lnTo>
                <a:lnTo>
                  <a:pt x="980" y="316"/>
                </a:lnTo>
                <a:lnTo>
                  <a:pt x="980" y="316"/>
                </a:lnTo>
                <a:lnTo>
                  <a:pt x="980" y="317"/>
                </a:lnTo>
                <a:lnTo>
                  <a:pt x="981" y="318"/>
                </a:lnTo>
                <a:lnTo>
                  <a:pt x="981" y="318"/>
                </a:lnTo>
                <a:lnTo>
                  <a:pt x="982" y="317"/>
                </a:lnTo>
                <a:lnTo>
                  <a:pt x="982" y="317"/>
                </a:lnTo>
                <a:lnTo>
                  <a:pt x="982" y="317"/>
                </a:lnTo>
                <a:lnTo>
                  <a:pt x="984" y="318"/>
                </a:lnTo>
                <a:lnTo>
                  <a:pt x="984" y="319"/>
                </a:lnTo>
                <a:lnTo>
                  <a:pt x="984" y="319"/>
                </a:lnTo>
                <a:lnTo>
                  <a:pt x="985" y="319"/>
                </a:lnTo>
                <a:lnTo>
                  <a:pt x="985" y="318"/>
                </a:lnTo>
                <a:lnTo>
                  <a:pt x="985" y="320"/>
                </a:lnTo>
                <a:lnTo>
                  <a:pt x="986" y="322"/>
                </a:lnTo>
                <a:lnTo>
                  <a:pt x="986" y="325"/>
                </a:lnTo>
                <a:lnTo>
                  <a:pt x="987" y="325"/>
                </a:lnTo>
                <a:lnTo>
                  <a:pt x="987" y="327"/>
                </a:lnTo>
                <a:lnTo>
                  <a:pt x="987" y="326"/>
                </a:lnTo>
                <a:lnTo>
                  <a:pt x="988" y="326"/>
                </a:lnTo>
                <a:lnTo>
                  <a:pt x="988" y="327"/>
                </a:lnTo>
                <a:lnTo>
                  <a:pt x="988" y="327"/>
                </a:lnTo>
                <a:lnTo>
                  <a:pt x="989" y="326"/>
                </a:lnTo>
                <a:lnTo>
                  <a:pt x="989" y="326"/>
                </a:lnTo>
                <a:lnTo>
                  <a:pt x="989" y="326"/>
                </a:lnTo>
                <a:lnTo>
                  <a:pt x="990" y="326"/>
                </a:lnTo>
                <a:lnTo>
                  <a:pt x="990" y="325"/>
                </a:lnTo>
                <a:lnTo>
                  <a:pt x="991" y="325"/>
                </a:lnTo>
                <a:lnTo>
                  <a:pt x="991" y="322"/>
                </a:lnTo>
                <a:lnTo>
                  <a:pt x="991" y="325"/>
                </a:lnTo>
                <a:lnTo>
                  <a:pt x="993" y="325"/>
                </a:lnTo>
                <a:lnTo>
                  <a:pt x="993" y="325"/>
                </a:lnTo>
                <a:lnTo>
                  <a:pt x="993" y="323"/>
                </a:lnTo>
                <a:lnTo>
                  <a:pt x="994" y="323"/>
                </a:lnTo>
                <a:lnTo>
                  <a:pt x="994" y="323"/>
                </a:lnTo>
                <a:lnTo>
                  <a:pt x="995" y="325"/>
                </a:lnTo>
                <a:lnTo>
                  <a:pt x="995" y="326"/>
                </a:lnTo>
                <a:lnTo>
                  <a:pt x="995" y="326"/>
                </a:lnTo>
                <a:lnTo>
                  <a:pt x="996" y="326"/>
                </a:lnTo>
                <a:lnTo>
                  <a:pt x="996" y="322"/>
                </a:lnTo>
                <a:lnTo>
                  <a:pt x="996" y="320"/>
                </a:lnTo>
                <a:lnTo>
                  <a:pt x="997" y="318"/>
                </a:lnTo>
                <a:lnTo>
                  <a:pt x="997" y="317"/>
                </a:lnTo>
                <a:lnTo>
                  <a:pt x="997" y="317"/>
                </a:lnTo>
                <a:lnTo>
                  <a:pt x="998" y="316"/>
                </a:lnTo>
                <a:lnTo>
                  <a:pt x="998" y="314"/>
                </a:lnTo>
                <a:lnTo>
                  <a:pt x="999" y="318"/>
                </a:lnTo>
                <a:lnTo>
                  <a:pt x="999" y="319"/>
                </a:lnTo>
                <a:lnTo>
                  <a:pt x="999" y="322"/>
                </a:lnTo>
                <a:lnTo>
                  <a:pt x="1000" y="323"/>
                </a:lnTo>
                <a:lnTo>
                  <a:pt x="1000" y="327"/>
                </a:lnTo>
                <a:lnTo>
                  <a:pt x="1000" y="328"/>
                </a:lnTo>
                <a:lnTo>
                  <a:pt x="1002" y="328"/>
                </a:lnTo>
                <a:lnTo>
                  <a:pt x="1002" y="328"/>
                </a:lnTo>
                <a:lnTo>
                  <a:pt x="1002" y="327"/>
                </a:lnTo>
                <a:lnTo>
                  <a:pt x="1003" y="329"/>
                </a:lnTo>
                <a:lnTo>
                  <a:pt x="1003" y="329"/>
                </a:lnTo>
                <a:lnTo>
                  <a:pt x="1004" y="329"/>
                </a:lnTo>
                <a:lnTo>
                  <a:pt x="1004" y="330"/>
                </a:lnTo>
                <a:lnTo>
                  <a:pt x="1004" y="330"/>
                </a:lnTo>
                <a:lnTo>
                  <a:pt x="1005" y="331"/>
                </a:lnTo>
                <a:lnTo>
                  <a:pt x="1005" y="329"/>
                </a:lnTo>
                <a:lnTo>
                  <a:pt x="1005" y="330"/>
                </a:lnTo>
                <a:lnTo>
                  <a:pt x="1006" y="329"/>
                </a:lnTo>
                <a:lnTo>
                  <a:pt x="1006" y="329"/>
                </a:lnTo>
                <a:lnTo>
                  <a:pt x="1006" y="328"/>
                </a:lnTo>
                <a:lnTo>
                  <a:pt x="1007" y="328"/>
                </a:lnTo>
                <a:lnTo>
                  <a:pt x="1007" y="327"/>
                </a:lnTo>
                <a:lnTo>
                  <a:pt x="1008" y="325"/>
                </a:lnTo>
                <a:lnTo>
                  <a:pt x="1008" y="326"/>
                </a:lnTo>
                <a:lnTo>
                  <a:pt x="1008" y="325"/>
                </a:lnTo>
                <a:lnTo>
                  <a:pt x="1009" y="326"/>
                </a:lnTo>
                <a:lnTo>
                  <a:pt x="1009" y="329"/>
                </a:lnTo>
                <a:lnTo>
                  <a:pt x="1009" y="330"/>
                </a:lnTo>
                <a:lnTo>
                  <a:pt x="1011" y="331"/>
                </a:lnTo>
                <a:lnTo>
                  <a:pt x="1011" y="330"/>
                </a:lnTo>
                <a:lnTo>
                  <a:pt x="1011" y="330"/>
                </a:lnTo>
                <a:lnTo>
                  <a:pt x="1012" y="330"/>
                </a:lnTo>
                <a:lnTo>
                  <a:pt x="1012" y="329"/>
                </a:lnTo>
                <a:lnTo>
                  <a:pt x="1013" y="329"/>
                </a:lnTo>
                <a:lnTo>
                  <a:pt x="1013" y="327"/>
                </a:lnTo>
                <a:lnTo>
                  <a:pt x="1013" y="328"/>
                </a:lnTo>
                <a:lnTo>
                  <a:pt x="1014" y="329"/>
                </a:lnTo>
                <a:lnTo>
                  <a:pt x="1014" y="329"/>
                </a:lnTo>
                <a:lnTo>
                  <a:pt x="1014" y="328"/>
                </a:lnTo>
                <a:lnTo>
                  <a:pt x="1015" y="329"/>
                </a:lnTo>
                <a:lnTo>
                  <a:pt x="1015" y="331"/>
                </a:lnTo>
                <a:lnTo>
                  <a:pt x="1015" y="332"/>
                </a:lnTo>
                <a:lnTo>
                  <a:pt x="1016" y="334"/>
                </a:lnTo>
                <a:lnTo>
                  <a:pt x="1016" y="334"/>
                </a:lnTo>
                <a:lnTo>
                  <a:pt x="1017" y="331"/>
                </a:lnTo>
                <a:lnTo>
                  <a:pt x="1017" y="334"/>
                </a:lnTo>
                <a:lnTo>
                  <a:pt x="1017" y="335"/>
                </a:lnTo>
                <a:lnTo>
                  <a:pt x="1018" y="334"/>
                </a:lnTo>
                <a:lnTo>
                  <a:pt x="1018" y="334"/>
                </a:lnTo>
                <a:lnTo>
                  <a:pt x="1018" y="335"/>
                </a:lnTo>
                <a:lnTo>
                  <a:pt x="1020" y="336"/>
                </a:lnTo>
                <a:lnTo>
                  <a:pt x="1020" y="336"/>
                </a:lnTo>
                <a:lnTo>
                  <a:pt x="1020" y="334"/>
                </a:lnTo>
                <a:lnTo>
                  <a:pt x="1021" y="334"/>
                </a:lnTo>
                <a:lnTo>
                  <a:pt x="1021" y="332"/>
                </a:lnTo>
                <a:lnTo>
                  <a:pt x="1022" y="334"/>
                </a:lnTo>
                <a:lnTo>
                  <a:pt x="1022" y="332"/>
                </a:lnTo>
                <a:lnTo>
                  <a:pt x="1022" y="330"/>
                </a:lnTo>
                <a:lnTo>
                  <a:pt x="1023" y="329"/>
                </a:lnTo>
                <a:lnTo>
                  <a:pt x="1023" y="329"/>
                </a:lnTo>
                <a:lnTo>
                  <a:pt x="1023" y="329"/>
                </a:lnTo>
                <a:lnTo>
                  <a:pt x="1024" y="327"/>
                </a:lnTo>
                <a:lnTo>
                  <a:pt x="1024" y="327"/>
                </a:lnTo>
                <a:lnTo>
                  <a:pt x="1024" y="327"/>
                </a:lnTo>
                <a:lnTo>
                  <a:pt x="1025" y="328"/>
                </a:lnTo>
                <a:lnTo>
                  <a:pt x="1025" y="330"/>
                </a:lnTo>
                <a:lnTo>
                  <a:pt x="1026" y="330"/>
                </a:lnTo>
                <a:lnTo>
                  <a:pt x="1026" y="331"/>
                </a:lnTo>
                <a:lnTo>
                  <a:pt x="1026" y="332"/>
                </a:lnTo>
                <a:lnTo>
                  <a:pt x="1027" y="328"/>
                </a:lnTo>
                <a:lnTo>
                  <a:pt x="1027" y="328"/>
                </a:lnTo>
                <a:lnTo>
                  <a:pt x="1027" y="328"/>
                </a:lnTo>
                <a:lnTo>
                  <a:pt x="1029" y="326"/>
                </a:lnTo>
                <a:lnTo>
                  <a:pt x="1029" y="327"/>
                </a:lnTo>
                <a:lnTo>
                  <a:pt x="1029" y="329"/>
                </a:lnTo>
                <a:lnTo>
                  <a:pt x="1030" y="329"/>
                </a:lnTo>
                <a:lnTo>
                  <a:pt x="1030" y="330"/>
                </a:lnTo>
                <a:lnTo>
                  <a:pt x="1031" y="330"/>
                </a:lnTo>
                <a:lnTo>
                  <a:pt x="1031" y="331"/>
                </a:lnTo>
                <a:lnTo>
                  <a:pt x="1031" y="331"/>
                </a:lnTo>
                <a:lnTo>
                  <a:pt x="1032" y="330"/>
                </a:lnTo>
                <a:lnTo>
                  <a:pt x="1032" y="331"/>
                </a:lnTo>
                <a:lnTo>
                  <a:pt x="1032" y="331"/>
                </a:lnTo>
                <a:lnTo>
                  <a:pt x="1033" y="330"/>
                </a:lnTo>
                <a:lnTo>
                  <a:pt x="1033" y="332"/>
                </a:lnTo>
                <a:lnTo>
                  <a:pt x="1033" y="330"/>
                </a:lnTo>
                <a:lnTo>
                  <a:pt x="1034" y="332"/>
                </a:lnTo>
                <a:lnTo>
                  <a:pt x="1034" y="330"/>
                </a:lnTo>
                <a:lnTo>
                  <a:pt x="1035" y="332"/>
                </a:lnTo>
                <a:lnTo>
                  <a:pt x="1035" y="331"/>
                </a:lnTo>
                <a:lnTo>
                  <a:pt x="1035" y="331"/>
                </a:lnTo>
                <a:lnTo>
                  <a:pt x="1036" y="332"/>
                </a:lnTo>
                <a:lnTo>
                  <a:pt x="1036" y="331"/>
                </a:lnTo>
                <a:lnTo>
                  <a:pt x="1036" y="330"/>
                </a:lnTo>
                <a:lnTo>
                  <a:pt x="1038" y="334"/>
                </a:lnTo>
                <a:lnTo>
                  <a:pt x="1038" y="334"/>
                </a:lnTo>
                <a:lnTo>
                  <a:pt x="1039" y="335"/>
                </a:lnTo>
                <a:lnTo>
                  <a:pt x="1039" y="334"/>
                </a:lnTo>
                <a:lnTo>
                  <a:pt x="1039" y="335"/>
                </a:lnTo>
                <a:lnTo>
                  <a:pt x="1040" y="331"/>
                </a:lnTo>
                <a:lnTo>
                  <a:pt x="1040" y="330"/>
                </a:lnTo>
                <a:lnTo>
                  <a:pt x="1040" y="329"/>
                </a:lnTo>
                <a:lnTo>
                  <a:pt x="1041" y="329"/>
                </a:lnTo>
                <a:lnTo>
                  <a:pt x="1041" y="328"/>
                </a:lnTo>
                <a:lnTo>
                  <a:pt x="1041" y="327"/>
                </a:lnTo>
                <a:lnTo>
                  <a:pt x="1042" y="325"/>
                </a:lnTo>
                <a:lnTo>
                  <a:pt x="1042" y="326"/>
                </a:lnTo>
                <a:lnTo>
                  <a:pt x="1043" y="326"/>
                </a:lnTo>
                <a:lnTo>
                  <a:pt x="1043" y="325"/>
                </a:lnTo>
                <a:lnTo>
                  <a:pt x="1043" y="323"/>
                </a:lnTo>
                <a:lnTo>
                  <a:pt x="1044" y="326"/>
                </a:lnTo>
                <a:lnTo>
                  <a:pt x="1044" y="326"/>
                </a:lnTo>
                <a:lnTo>
                  <a:pt x="1044" y="323"/>
                </a:lnTo>
                <a:lnTo>
                  <a:pt x="1045" y="320"/>
                </a:lnTo>
                <a:lnTo>
                  <a:pt x="1045" y="320"/>
                </a:lnTo>
                <a:lnTo>
                  <a:pt x="1045" y="320"/>
                </a:lnTo>
                <a:lnTo>
                  <a:pt x="1047" y="321"/>
                </a:lnTo>
                <a:lnTo>
                  <a:pt x="1047" y="323"/>
                </a:lnTo>
                <a:lnTo>
                  <a:pt x="1048" y="323"/>
                </a:lnTo>
                <a:lnTo>
                  <a:pt x="1048" y="326"/>
                </a:lnTo>
                <a:lnTo>
                  <a:pt x="1048" y="327"/>
                </a:lnTo>
                <a:lnTo>
                  <a:pt x="1049" y="328"/>
                </a:lnTo>
                <a:lnTo>
                  <a:pt x="1049" y="328"/>
                </a:lnTo>
                <a:lnTo>
                  <a:pt x="1049" y="330"/>
                </a:lnTo>
                <a:lnTo>
                  <a:pt x="1050" y="330"/>
                </a:lnTo>
                <a:lnTo>
                  <a:pt x="1050" y="327"/>
                </a:lnTo>
                <a:lnTo>
                  <a:pt x="1050" y="326"/>
                </a:lnTo>
                <a:lnTo>
                  <a:pt x="1051" y="326"/>
                </a:lnTo>
                <a:lnTo>
                  <a:pt x="1051" y="325"/>
                </a:lnTo>
                <a:lnTo>
                  <a:pt x="1052" y="323"/>
                </a:lnTo>
                <a:lnTo>
                  <a:pt x="1052" y="325"/>
                </a:lnTo>
                <a:lnTo>
                  <a:pt x="1052" y="325"/>
                </a:lnTo>
                <a:lnTo>
                  <a:pt x="1053" y="326"/>
                </a:lnTo>
                <a:lnTo>
                  <a:pt x="1053" y="325"/>
                </a:lnTo>
                <a:lnTo>
                  <a:pt x="1053" y="327"/>
                </a:lnTo>
                <a:lnTo>
                  <a:pt x="1054" y="327"/>
                </a:lnTo>
                <a:lnTo>
                  <a:pt x="1054" y="326"/>
                </a:lnTo>
                <a:lnTo>
                  <a:pt x="1054" y="323"/>
                </a:lnTo>
                <a:lnTo>
                  <a:pt x="1056" y="322"/>
                </a:lnTo>
                <a:lnTo>
                  <a:pt x="1056" y="322"/>
                </a:lnTo>
                <a:lnTo>
                  <a:pt x="1057" y="325"/>
                </a:lnTo>
                <a:lnTo>
                  <a:pt x="1057" y="326"/>
                </a:lnTo>
                <a:lnTo>
                  <a:pt x="1057" y="326"/>
                </a:lnTo>
                <a:lnTo>
                  <a:pt x="1058" y="327"/>
                </a:lnTo>
                <a:lnTo>
                  <a:pt x="1058" y="326"/>
                </a:lnTo>
                <a:lnTo>
                  <a:pt x="1058" y="326"/>
                </a:lnTo>
                <a:lnTo>
                  <a:pt x="1059" y="325"/>
                </a:lnTo>
                <a:lnTo>
                  <a:pt x="1059" y="325"/>
                </a:lnTo>
                <a:lnTo>
                  <a:pt x="1059" y="321"/>
                </a:lnTo>
                <a:lnTo>
                  <a:pt x="1060" y="322"/>
                </a:lnTo>
                <a:lnTo>
                  <a:pt x="1060" y="321"/>
                </a:lnTo>
                <a:lnTo>
                  <a:pt x="1061" y="321"/>
                </a:lnTo>
                <a:lnTo>
                  <a:pt x="1061" y="322"/>
                </a:lnTo>
                <a:lnTo>
                  <a:pt x="1061" y="323"/>
                </a:lnTo>
                <a:lnTo>
                  <a:pt x="1062" y="322"/>
                </a:lnTo>
                <a:lnTo>
                  <a:pt x="1062" y="323"/>
                </a:lnTo>
                <a:lnTo>
                  <a:pt x="1062" y="325"/>
                </a:lnTo>
                <a:lnTo>
                  <a:pt x="1063" y="326"/>
                </a:lnTo>
                <a:lnTo>
                  <a:pt x="1063" y="325"/>
                </a:lnTo>
                <a:lnTo>
                  <a:pt x="1063" y="325"/>
                </a:lnTo>
                <a:lnTo>
                  <a:pt x="1065" y="325"/>
                </a:lnTo>
                <a:lnTo>
                  <a:pt x="1065" y="325"/>
                </a:lnTo>
                <a:lnTo>
                  <a:pt x="1066" y="326"/>
                </a:lnTo>
                <a:lnTo>
                  <a:pt x="1066" y="323"/>
                </a:lnTo>
                <a:lnTo>
                  <a:pt x="1066" y="325"/>
                </a:lnTo>
                <a:lnTo>
                  <a:pt x="1067" y="326"/>
                </a:lnTo>
                <a:lnTo>
                  <a:pt x="1067" y="325"/>
                </a:lnTo>
                <a:lnTo>
                  <a:pt x="1067" y="328"/>
                </a:lnTo>
                <a:lnTo>
                  <a:pt x="1068" y="328"/>
                </a:lnTo>
                <a:lnTo>
                  <a:pt x="1068" y="330"/>
                </a:lnTo>
                <a:lnTo>
                  <a:pt x="1068" y="327"/>
                </a:lnTo>
                <a:lnTo>
                  <a:pt x="1069" y="327"/>
                </a:lnTo>
                <a:lnTo>
                  <a:pt x="1069" y="326"/>
                </a:lnTo>
                <a:lnTo>
                  <a:pt x="1070" y="326"/>
                </a:lnTo>
                <a:lnTo>
                  <a:pt x="1070" y="325"/>
                </a:lnTo>
                <a:lnTo>
                  <a:pt x="1070" y="325"/>
                </a:lnTo>
                <a:lnTo>
                  <a:pt x="1071" y="325"/>
                </a:lnTo>
                <a:lnTo>
                  <a:pt x="1071" y="325"/>
                </a:lnTo>
                <a:lnTo>
                  <a:pt x="1071" y="325"/>
                </a:lnTo>
                <a:lnTo>
                  <a:pt x="1072" y="326"/>
                </a:lnTo>
                <a:lnTo>
                  <a:pt x="1072" y="326"/>
                </a:lnTo>
                <a:lnTo>
                  <a:pt x="1072" y="326"/>
                </a:lnTo>
                <a:lnTo>
                  <a:pt x="1074" y="325"/>
                </a:lnTo>
                <a:lnTo>
                  <a:pt x="1074" y="322"/>
                </a:lnTo>
                <a:lnTo>
                  <a:pt x="1075" y="321"/>
                </a:lnTo>
                <a:lnTo>
                  <a:pt x="1075" y="320"/>
                </a:lnTo>
                <a:lnTo>
                  <a:pt x="1075" y="318"/>
                </a:lnTo>
                <a:lnTo>
                  <a:pt x="1076" y="319"/>
                </a:lnTo>
                <a:lnTo>
                  <a:pt x="1076" y="318"/>
                </a:lnTo>
                <a:lnTo>
                  <a:pt x="1076" y="317"/>
                </a:lnTo>
                <a:lnTo>
                  <a:pt x="1077" y="318"/>
                </a:lnTo>
                <a:lnTo>
                  <a:pt x="1077" y="320"/>
                </a:lnTo>
                <a:lnTo>
                  <a:pt x="1077" y="319"/>
                </a:lnTo>
                <a:lnTo>
                  <a:pt x="1078" y="318"/>
                </a:lnTo>
                <a:lnTo>
                  <a:pt x="1078" y="317"/>
                </a:lnTo>
                <a:lnTo>
                  <a:pt x="1079" y="314"/>
                </a:lnTo>
                <a:lnTo>
                  <a:pt x="1079" y="314"/>
                </a:lnTo>
                <a:lnTo>
                  <a:pt x="1079" y="316"/>
                </a:lnTo>
                <a:lnTo>
                  <a:pt x="1080" y="314"/>
                </a:lnTo>
                <a:lnTo>
                  <a:pt x="1080" y="316"/>
                </a:lnTo>
                <a:lnTo>
                  <a:pt x="1080" y="317"/>
                </a:lnTo>
                <a:lnTo>
                  <a:pt x="1081" y="318"/>
                </a:lnTo>
                <a:lnTo>
                  <a:pt x="1081" y="319"/>
                </a:lnTo>
                <a:lnTo>
                  <a:pt x="1083" y="322"/>
                </a:lnTo>
                <a:lnTo>
                  <a:pt x="1083" y="326"/>
                </a:lnTo>
                <a:lnTo>
                  <a:pt x="1083" y="326"/>
                </a:lnTo>
                <a:lnTo>
                  <a:pt x="1084" y="326"/>
                </a:lnTo>
                <a:lnTo>
                  <a:pt x="1084" y="325"/>
                </a:lnTo>
                <a:lnTo>
                  <a:pt x="1084" y="325"/>
                </a:lnTo>
                <a:lnTo>
                  <a:pt x="1085" y="325"/>
                </a:lnTo>
                <a:lnTo>
                  <a:pt x="1085" y="326"/>
                </a:lnTo>
                <a:lnTo>
                  <a:pt x="1085" y="326"/>
                </a:lnTo>
                <a:lnTo>
                  <a:pt x="1086" y="326"/>
                </a:lnTo>
                <a:lnTo>
                  <a:pt x="1086" y="326"/>
                </a:lnTo>
                <a:lnTo>
                  <a:pt x="1087" y="326"/>
                </a:lnTo>
                <a:lnTo>
                  <a:pt x="1087" y="325"/>
                </a:lnTo>
                <a:lnTo>
                  <a:pt x="1087" y="323"/>
                </a:lnTo>
                <a:lnTo>
                  <a:pt x="1088" y="322"/>
                </a:lnTo>
                <a:lnTo>
                  <a:pt x="1088" y="322"/>
                </a:lnTo>
                <a:lnTo>
                  <a:pt x="1088" y="322"/>
                </a:lnTo>
                <a:lnTo>
                  <a:pt x="1089" y="322"/>
                </a:lnTo>
                <a:lnTo>
                  <a:pt x="1089" y="320"/>
                </a:lnTo>
                <a:lnTo>
                  <a:pt x="1089" y="321"/>
                </a:lnTo>
                <a:lnTo>
                  <a:pt x="1090" y="319"/>
                </a:lnTo>
                <a:lnTo>
                  <a:pt x="1090" y="317"/>
                </a:lnTo>
                <a:lnTo>
                  <a:pt x="1092" y="317"/>
                </a:lnTo>
                <a:lnTo>
                  <a:pt x="1092" y="317"/>
                </a:lnTo>
                <a:lnTo>
                  <a:pt x="1092" y="318"/>
                </a:lnTo>
                <a:lnTo>
                  <a:pt x="1093" y="319"/>
                </a:lnTo>
                <a:lnTo>
                  <a:pt x="1093" y="319"/>
                </a:lnTo>
                <a:lnTo>
                  <a:pt x="1093" y="318"/>
                </a:lnTo>
                <a:lnTo>
                  <a:pt x="1094" y="319"/>
                </a:lnTo>
                <a:lnTo>
                  <a:pt x="1094" y="319"/>
                </a:lnTo>
                <a:lnTo>
                  <a:pt x="1094" y="320"/>
                </a:lnTo>
                <a:lnTo>
                  <a:pt x="1095" y="320"/>
                </a:lnTo>
                <a:lnTo>
                  <a:pt x="1095" y="320"/>
                </a:lnTo>
                <a:lnTo>
                  <a:pt x="1096" y="320"/>
                </a:lnTo>
                <a:lnTo>
                  <a:pt x="1096" y="321"/>
                </a:lnTo>
                <a:lnTo>
                  <a:pt x="1096" y="322"/>
                </a:lnTo>
                <a:lnTo>
                  <a:pt x="1097" y="323"/>
                </a:lnTo>
                <a:lnTo>
                  <a:pt x="1097" y="322"/>
                </a:lnTo>
                <a:lnTo>
                  <a:pt x="1097" y="322"/>
                </a:lnTo>
                <a:lnTo>
                  <a:pt x="1098" y="325"/>
                </a:lnTo>
                <a:lnTo>
                  <a:pt x="1098" y="323"/>
                </a:lnTo>
                <a:lnTo>
                  <a:pt x="1098" y="322"/>
                </a:lnTo>
                <a:lnTo>
                  <a:pt x="1099" y="321"/>
                </a:lnTo>
                <a:lnTo>
                  <a:pt x="1099" y="321"/>
                </a:lnTo>
                <a:lnTo>
                  <a:pt x="1100" y="321"/>
                </a:lnTo>
                <a:lnTo>
                  <a:pt x="1100" y="322"/>
                </a:lnTo>
                <a:lnTo>
                  <a:pt x="1100" y="322"/>
                </a:lnTo>
                <a:lnTo>
                  <a:pt x="1102" y="322"/>
                </a:lnTo>
                <a:lnTo>
                  <a:pt x="1102" y="326"/>
                </a:lnTo>
                <a:lnTo>
                  <a:pt x="1102" y="326"/>
                </a:lnTo>
                <a:lnTo>
                  <a:pt x="1103" y="323"/>
                </a:lnTo>
                <a:lnTo>
                  <a:pt x="1103" y="326"/>
                </a:lnTo>
                <a:lnTo>
                  <a:pt x="1103" y="326"/>
                </a:lnTo>
                <a:lnTo>
                  <a:pt x="1104" y="325"/>
                </a:lnTo>
                <a:lnTo>
                  <a:pt x="1104" y="325"/>
                </a:lnTo>
                <a:lnTo>
                  <a:pt x="1105" y="322"/>
                </a:lnTo>
                <a:lnTo>
                  <a:pt x="1105" y="321"/>
                </a:lnTo>
                <a:lnTo>
                  <a:pt x="1105" y="320"/>
                </a:lnTo>
                <a:lnTo>
                  <a:pt x="1106" y="319"/>
                </a:lnTo>
                <a:lnTo>
                  <a:pt x="1106" y="319"/>
                </a:lnTo>
                <a:lnTo>
                  <a:pt x="1106" y="320"/>
                </a:lnTo>
                <a:lnTo>
                  <a:pt x="1107" y="322"/>
                </a:lnTo>
                <a:lnTo>
                  <a:pt x="1107" y="322"/>
                </a:lnTo>
                <a:lnTo>
                  <a:pt x="1107" y="320"/>
                </a:lnTo>
                <a:lnTo>
                  <a:pt x="1108" y="319"/>
                </a:lnTo>
                <a:lnTo>
                  <a:pt x="1108" y="318"/>
                </a:lnTo>
                <a:lnTo>
                  <a:pt x="1109" y="317"/>
                </a:lnTo>
                <a:lnTo>
                  <a:pt x="1109" y="318"/>
                </a:lnTo>
                <a:lnTo>
                  <a:pt x="1109" y="316"/>
                </a:lnTo>
                <a:lnTo>
                  <a:pt x="1111" y="317"/>
                </a:lnTo>
                <a:lnTo>
                  <a:pt x="1111" y="314"/>
                </a:lnTo>
                <a:lnTo>
                  <a:pt x="1111" y="317"/>
                </a:lnTo>
                <a:lnTo>
                  <a:pt x="1112" y="314"/>
                </a:lnTo>
                <a:lnTo>
                  <a:pt x="1112" y="314"/>
                </a:lnTo>
                <a:lnTo>
                  <a:pt x="1112" y="316"/>
                </a:lnTo>
                <a:lnTo>
                  <a:pt x="1113" y="316"/>
                </a:lnTo>
                <a:lnTo>
                  <a:pt x="1113" y="314"/>
                </a:lnTo>
                <a:lnTo>
                  <a:pt x="1114" y="316"/>
                </a:lnTo>
                <a:lnTo>
                  <a:pt x="1114" y="316"/>
                </a:lnTo>
                <a:lnTo>
                  <a:pt x="1114" y="317"/>
                </a:lnTo>
                <a:lnTo>
                  <a:pt x="1115" y="317"/>
                </a:lnTo>
                <a:lnTo>
                  <a:pt x="1115" y="318"/>
                </a:lnTo>
                <a:lnTo>
                  <a:pt x="1115" y="318"/>
                </a:lnTo>
                <a:lnTo>
                  <a:pt x="1116" y="318"/>
                </a:lnTo>
                <a:lnTo>
                  <a:pt x="1116" y="318"/>
                </a:lnTo>
                <a:lnTo>
                  <a:pt x="1116" y="318"/>
                </a:lnTo>
                <a:lnTo>
                  <a:pt x="1117" y="318"/>
                </a:lnTo>
                <a:lnTo>
                  <a:pt x="1117" y="318"/>
                </a:lnTo>
                <a:lnTo>
                  <a:pt x="1118" y="319"/>
                </a:lnTo>
                <a:lnTo>
                  <a:pt x="1118" y="319"/>
                </a:lnTo>
                <a:lnTo>
                  <a:pt x="1118" y="320"/>
                </a:lnTo>
                <a:lnTo>
                  <a:pt x="1120" y="320"/>
                </a:lnTo>
                <a:lnTo>
                  <a:pt x="1120" y="319"/>
                </a:lnTo>
                <a:lnTo>
                  <a:pt x="1120" y="318"/>
                </a:lnTo>
                <a:lnTo>
                  <a:pt x="1121" y="318"/>
                </a:lnTo>
                <a:lnTo>
                  <a:pt x="1121" y="319"/>
                </a:lnTo>
                <a:lnTo>
                  <a:pt x="1122" y="319"/>
                </a:lnTo>
                <a:lnTo>
                  <a:pt x="1122" y="319"/>
                </a:lnTo>
                <a:lnTo>
                  <a:pt x="1122" y="319"/>
                </a:lnTo>
                <a:lnTo>
                  <a:pt x="1123" y="319"/>
                </a:lnTo>
                <a:lnTo>
                  <a:pt x="1123" y="319"/>
                </a:lnTo>
                <a:lnTo>
                  <a:pt x="1123" y="317"/>
                </a:lnTo>
                <a:lnTo>
                  <a:pt x="1124" y="317"/>
                </a:lnTo>
                <a:lnTo>
                  <a:pt x="1124" y="317"/>
                </a:lnTo>
                <a:lnTo>
                  <a:pt x="1124" y="317"/>
                </a:lnTo>
                <a:lnTo>
                  <a:pt x="1125" y="314"/>
                </a:lnTo>
                <a:lnTo>
                  <a:pt x="1125" y="313"/>
                </a:lnTo>
                <a:lnTo>
                  <a:pt x="1126" y="311"/>
                </a:lnTo>
                <a:lnTo>
                  <a:pt x="1126" y="312"/>
                </a:lnTo>
                <a:lnTo>
                  <a:pt x="1126" y="312"/>
                </a:lnTo>
                <a:lnTo>
                  <a:pt x="1127" y="311"/>
                </a:lnTo>
                <a:lnTo>
                  <a:pt x="1127" y="313"/>
                </a:lnTo>
                <a:lnTo>
                  <a:pt x="1127" y="313"/>
                </a:lnTo>
                <a:lnTo>
                  <a:pt x="1129" y="314"/>
                </a:lnTo>
                <a:lnTo>
                  <a:pt x="1129" y="318"/>
                </a:lnTo>
                <a:lnTo>
                  <a:pt x="1129" y="320"/>
                </a:lnTo>
                <a:lnTo>
                  <a:pt x="1130" y="318"/>
                </a:lnTo>
                <a:lnTo>
                  <a:pt x="1130" y="319"/>
                </a:lnTo>
                <a:lnTo>
                  <a:pt x="1131" y="320"/>
                </a:lnTo>
                <a:lnTo>
                  <a:pt x="1131" y="321"/>
                </a:lnTo>
                <a:lnTo>
                  <a:pt x="1131" y="322"/>
                </a:lnTo>
                <a:lnTo>
                  <a:pt x="1132" y="322"/>
                </a:lnTo>
                <a:lnTo>
                  <a:pt x="1132" y="320"/>
                </a:lnTo>
                <a:lnTo>
                  <a:pt x="1132" y="318"/>
                </a:lnTo>
                <a:lnTo>
                  <a:pt x="1133" y="317"/>
                </a:lnTo>
                <a:lnTo>
                  <a:pt x="1133" y="317"/>
                </a:lnTo>
                <a:lnTo>
                  <a:pt x="1133" y="316"/>
                </a:lnTo>
                <a:lnTo>
                  <a:pt x="1134" y="317"/>
                </a:lnTo>
                <a:lnTo>
                  <a:pt x="1134" y="317"/>
                </a:lnTo>
                <a:lnTo>
                  <a:pt x="1135" y="317"/>
                </a:lnTo>
                <a:lnTo>
                  <a:pt x="1135" y="317"/>
                </a:lnTo>
                <a:lnTo>
                  <a:pt x="1135" y="318"/>
                </a:lnTo>
                <a:lnTo>
                  <a:pt x="1136" y="317"/>
                </a:lnTo>
                <a:lnTo>
                  <a:pt x="1136" y="317"/>
                </a:lnTo>
                <a:lnTo>
                  <a:pt x="1136" y="314"/>
                </a:lnTo>
                <a:lnTo>
                  <a:pt x="1138" y="314"/>
                </a:lnTo>
                <a:lnTo>
                  <a:pt x="1138" y="314"/>
                </a:lnTo>
                <a:lnTo>
                  <a:pt x="1138" y="317"/>
                </a:lnTo>
                <a:lnTo>
                  <a:pt x="1139" y="313"/>
                </a:lnTo>
                <a:lnTo>
                  <a:pt x="1139" y="313"/>
                </a:lnTo>
                <a:lnTo>
                  <a:pt x="1140" y="313"/>
                </a:lnTo>
                <a:lnTo>
                  <a:pt x="1140" y="313"/>
                </a:lnTo>
                <a:lnTo>
                  <a:pt x="1140" y="314"/>
                </a:lnTo>
                <a:lnTo>
                  <a:pt x="1141" y="314"/>
                </a:lnTo>
                <a:lnTo>
                  <a:pt x="1141" y="314"/>
                </a:lnTo>
                <a:lnTo>
                  <a:pt x="1141" y="313"/>
                </a:lnTo>
                <a:lnTo>
                  <a:pt x="1142" y="314"/>
                </a:lnTo>
                <a:lnTo>
                  <a:pt x="1142" y="316"/>
                </a:lnTo>
                <a:lnTo>
                  <a:pt x="1142" y="314"/>
                </a:lnTo>
                <a:lnTo>
                  <a:pt x="1143" y="313"/>
                </a:lnTo>
                <a:lnTo>
                  <a:pt x="1143" y="314"/>
                </a:lnTo>
                <a:lnTo>
                  <a:pt x="1144" y="314"/>
                </a:lnTo>
                <a:lnTo>
                  <a:pt x="1144" y="313"/>
                </a:lnTo>
                <a:lnTo>
                  <a:pt x="1144" y="313"/>
                </a:lnTo>
                <a:lnTo>
                  <a:pt x="1145" y="314"/>
                </a:lnTo>
                <a:lnTo>
                  <a:pt x="1145" y="312"/>
                </a:lnTo>
                <a:lnTo>
                  <a:pt x="1145" y="313"/>
                </a:lnTo>
                <a:lnTo>
                  <a:pt x="1147" y="313"/>
                </a:lnTo>
                <a:lnTo>
                  <a:pt x="1147" y="314"/>
                </a:lnTo>
                <a:lnTo>
                  <a:pt x="1147" y="317"/>
                </a:lnTo>
                <a:lnTo>
                  <a:pt x="1148" y="319"/>
                </a:lnTo>
                <a:lnTo>
                  <a:pt x="1148" y="318"/>
                </a:lnTo>
                <a:lnTo>
                  <a:pt x="1149" y="317"/>
                </a:lnTo>
                <a:lnTo>
                  <a:pt x="1149" y="317"/>
                </a:lnTo>
                <a:lnTo>
                  <a:pt x="1149" y="316"/>
                </a:lnTo>
                <a:lnTo>
                  <a:pt x="1150" y="316"/>
                </a:lnTo>
                <a:lnTo>
                  <a:pt x="1150" y="318"/>
                </a:lnTo>
                <a:lnTo>
                  <a:pt x="1150" y="317"/>
                </a:lnTo>
                <a:lnTo>
                  <a:pt x="1151" y="320"/>
                </a:lnTo>
                <a:lnTo>
                  <a:pt x="1151" y="320"/>
                </a:lnTo>
                <a:lnTo>
                  <a:pt x="1151" y="320"/>
                </a:lnTo>
                <a:lnTo>
                  <a:pt x="1152" y="321"/>
                </a:lnTo>
                <a:lnTo>
                  <a:pt x="1152" y="320"/>
                </a:lnTo>
                <a:lnTo>
                  <a:pt x="1153" y="319"/>
                </a:lnTo>
                <a:lnTo>
                  <a:pt x="1153" y="318"/>
                </a:lnTo>
                <a:lnTo>
                  <a:pt x="1153" y="317"/>
                </a:lnTo>
                <a:lnTo>
                  <a:pt x="1154" y="314"/>
                </a:lnTo>
                <a:lnTo>
                  <a:pt x="1154" y="314"/>
                </a:lnTo>
                <a:lnTo>
                  <a:pt x="1154" y="313"/>
                </a:lnTo>
                <a:lnTo>
                  <a:pt x="1156" y="313"/>
                </a:lnTo>
                <a:lnTo>
                  <a:pt x="1156" y="316"/>
                </a:lnTo>
                <a:lnTo>
                  <a:pt x="1156" y="313"/>
                </a:lnTo>
                <a:lnTo>
                  <a:pt x="1157" y="313"/>
                </a:lnTo>
                <a:lnTo>
                  <a:pt x="1157" y="311"/>
                </a:lnTo>
                <a:lnTo>
                  <a:pt x="1158" y="309"/>
                </a:lnTo>
                <a:lnTo>
                  <a:pt x="1158" y="307"/>
                </a:lnTo>
                <a:lnTo>
                  <a:pt x="1158" y="304"/>
                </a:lnTo>
                <a:lnTo>
                  <a:pt x="1159" y="305"/>
                </a:lnTo>
                <a:lnTo>
                  <a:pt x="1159" y="307"/>
                </a:lnTo>
                <a:lnTo>
                  <a:pt x="1159" y="307"/>
                </a:lnTo>
                <a:lnTo>
                  <a:pt x="1160" y="305"/>
                </a:lnTo>
                <a:lnTo>
                  <a:pt x="1160" y="305"/>
                </a:lnTo>
                <a:lnTo>
                  <a:pt x="1160" y="305"/>
                </a:lnTo>
                <a:lnTo>
                  <a:pt x="1161" y="305"/>
                </a:lnTo>
                <a:lnTo>
                  <a:pt x="1161" y="305"/>
                </a:lnTo>
                <a:lnTo>
                  <a:pt x="1162" y="304"/>
                </a:lnTo>
                <a:lnTo>
                  <a:pt x="1162" y="304"/>
                </a:lnTo>
                <a:lnTo>
                  <a:pt x="1162" y="307"/>
                </a:lnTo>
                <a:lnTo>
                  <a:pt x="1163" y="310"/>
                </a:lnTo>
                <a:lnTo>
                  <a:pt x="1163" y="311"/>
                </a:lnTo>
                <a:lnTo>
                  <a:pt x="1163" y="311"/>
                </a:lnTo>
                <a:lnTo>
                  <a:pt x="1165" y="311"/>
                </a:lnTo>
                <a:lnTo>
                  <a:pt x="1165" y="312"/>
                </a:lnTo>
                <a:lnTo>
                  <a:pt x="1166" y="312"/>
                </a:lnTo>
                <a:lnTo>
                  <a:pt x="1166" y="312"/>
                </a:lnTo>
                <a:lnTo>
                  <a:pt x="1166" y="313"/>
                </a:lnTo>
                <a:lnTo>
                  <a:pt x="1167" y="313"/>
                </a:lnTo>
                <a:lnTo>
                  <a:pt x="1167" y="313"/>
                </a:lnTo>
                <a:lnTo>
                  <a:pt x="1167" y="312"/>
                </a:lnTo>
                <a:lnTo>
                  <a:pt x="1168" y="313"/>
                </a:lnTo>
                <a:lnTo>
                  <a:pt x="1168" y="314"/>
                </a:lnTo>
                <a:lnTo>
                  <a:pt x="1168" y="312"/>
                </a:lnTo>
                <a:lnTo>
                  <a:pt x="1169" y="312"/>
                </a:lnTo>
                <a:lnTo>
                  <a:pt x="1169" y="314"/>
                </a:lnTo>
                <a:lnTo>
                  <a:pt x="1170" y="312"/>
                </a:lnTo>
                <a:lnTo>
                  <a:pt x="1170" y="314"/>
                </a:lnTo>
                <a:lnTo>
                  <a:pt x="1170" y="314"/>
                </a:lnTo>
                <a:lnTo>
                  <a:pt x="1171" y="312"/>
                </a:lnTo>
                <a:lnTo>
                  <a:pt x="1171" y="311"/>
                </a:lnTo>
                <a:lnTo>
                  <a:pt x="1171" y="310"/>
                </a:lnTo>
                <a:lnTo>
                  <a:pt x="1172" y="307"/>
                </a:lnTo>
                <a:lnTo>
                  <a:pt x="1172" y="305"/>
                </a:lnTo>
                <a:lnTo>
                  <a:pt x="1172" y="308"/>
                </a:lnTo>
                <a:lnTo>
                  <a:pt x="1174" y="309"/>
                </a:lnTo>
                <a:lnTo>
                  <a:pt x="1174" y="312"/>
                </a:lnTo>
                <a:lnTo>
                  <a:pt x="1175" y="314"/>
                </a:lnTo>
                <a:lnTo>
                  <a:pt x="1175" y="314"/>
                </a:lnTo>
                <a:lnTo>
                  <a:pt x="1175" y="314"/>
                </a:lnTo>
                <a:lnTo>
                  <a:pt x="1176" y="317"/>
                </a:lnTo>
                <a:lnTo>
                  <a:pt x="1176" y="317"/>
                </a:lnTo>
                <a:lnTo>
                  <a:pt x="1176" y="316"/>
                </a:lnTo>
                <a:lnTo>
                  <a:pt x="1177" y="317"/>
                </a:lnTo>
                <a:lnTo>
                  <a:pt x="1177" y="317"/>
                </a:lnTo>
                <a:lnTo>
                  <a:pt x="1177" y="314"/>
                </a:lnTo>
                <a:lnTo>
                  <a:pt x="1178" y="314"/>
                </a:lnTo>
                <a:lnTo>
                  <a:pt x="1178" y="313"/>
                </a:lnTo>
                <a:lnTo>
                  <a:pt x="1179" y="313"/>
                </a:lnTo>
                <a:lnTo>
                  <a:pt x="1179" y="314"/>
                </a:lnTo>
                <a:lnTo>
                  <a:pt x="1179" y="313"/>
                </a:lnTo>
                <a:lnTo>
                  <a:pt x="1180" y="314"/>
                </a:lnTo>
                <a:lnTo>
                  <a:pt x="1180" y="314"/>
                </a:lnTo>
                <a:lnTo>
                  <a:pt x="1180" y="317"/>
                </a:lnTo>
                <a:lnTo>
                  <a:pt x="1181" y="317"/>
                </a:lnTo>
                <a:lnTo>
                  <a:pt x="1181" y="317"/>
                </a:lnTo>
                <a:lnTo>
                  <a:pt x="1181" y="317"/>
                </a:lnTo>
                <a:lnTo>
                  <a:pt x="1183" y="314"/>
                </a:lnTo>
                <a:lnTo>
                  <a:pt x="1183" y="314"/>
                </a:lnTo>
                <a:lnTo>
                  <a:pt x="1184" y="313"/>
                </a:lnTo>
                <a:lnTo>
                  <a:pt x="1184" y="314"/>
                </a:lnTo>
                <a:lnTo>
                  <a:pt x="1184" y="312"/>
                </a:lnTo>
                <a:lnTo>
                  <a:pt x="1185" y="312"/>
                </a:lnTo>
                <a:lnTo>
                  <a:pt x="1185" y="312"/>
                </a:lnTo>
                <a:lnTo>
                  <a:pt x="1185" y="313"/>
                </a:lnTo>
                <a:lnTo>
                  <a:pt x="1186" y="313"/>
                </a:lnTo>
                <a:lnTo>
                  <a:pt x="1186" y="312"/>
                </a:lnTo>
                <a:lnTo>
                  <a:pt x="1186" y="312"/>
                </a:lnTo>
                <a:lnTo>
                  <a:pt x="1187" y="312"/>
                </a:lnTo>
                <a:lnTo>
                  <a:pt x="1187" y="311"/>
                </a:lnTo>
                <a:lnTo>
                  <a:pt x="1188" y="309"/>
                </a:lnTo>
                <a:lnTo>
                  <a:pt x="1188" y="307"/>
                </a:lnTo>
                <a:lnTo>
                  <a:pt x="1188" y="307"/>
                </a:lnTo>
                <a:lnTo>
                  <a:pt x="1189" y="309"/>
                </a:lnTo>
                <a:lnTo>
                  <a:pt x="1189" y="311"/>
                </a:lnTo>
                <a:lnTo>
                  <a:pt x="1189" y="310"/>
                </a:lnTo>
                <a:lnTo>
                  <a:pt x="1190" y="311"/>
                </a:lnTo>
                <a:lnTo>
                  <a:pt x="1190" y="309"/>
                </a:lnTo>
                <a:lnTo>
                  <a:pt x="1190" y="310"/>
                </a:lnTo>
                <a:lnTo>
                  <a:pt x="1192" y="311"/>
                </a:lnTo>
                <a:lnTo>
                  <a:pt x="1192" y="311"/>
                </a:lnTo>
                <a:lnTo>
                  <a:pt x="1193" y="309"/>
                </a:lnTo>
                <a:lnTo>
                  <a:pt x="1193" y="307"/>
                </a:lnTo>
                <a:lnTo>
                  <a:pt x="1193" y="305"/>
                </a:lnTo>
                <a:lnTo>
                  <a:pt x="1194" y="304"/>
                </a:lnTo>
                <a:lnTo>
                  <a:pt x="1194" y="304"/>
                </a:lnTo>
                <a:lnTo>
                  <a:pt x="1194" y="304"/>
                </a:lnTo>
                <a:lnTo>
                  <a:pt x="1195" y="303"/>
                </a:lnTo>
                <a:lnTo>
                  <a:pt x="1195" y="304"/>
                </a:lnTo>
                <a:lnTo>
                  <a:pt x="1195" y="303"/>
                </a:lnTo>
                <a:lnTo>
                  <a:pt x="1196" y="302"/>
                </a:lnTo>
                <a:lnTo>
                  <a:pt x="1196" y="302"/>
                </a:lnTo>
                <a:lnTo>
                  <a:pt x="1197" y="301"/>
                </a:lnTo>
                <a:lnTo>
                  <a:pt x="1197" y="303"/>
                </a:lnTo>
                <a:lnTo>
                  <a:pt x="1197" y="303"/>
                </a:lnTo>
                <a:lnTo>
                  <a:pt x="1198" y="305"/>
                </a:lnTo>
                <a:lnTo>
                  <a:pt x="1198" y="307"/>
                </a:lnTo>
                <a:lnTo>
                  <a:pt x="1198" y="308"/>
                </a:lnTo>
                <a:lnTo>
                  <a:pt x="1199" y="310"/>
                </a:lnTo>
                <a:lnTo>
                  <a:pt x="1199" y="310"/>
                </a:lnTo>
                <a:lnTo>
                  <a:pt x="1199" y="309"/>
                </a:lnTo>
                <a:lnTo>
                  <a:pt x="1201" y="308"/>
                </a:lnTo>
                <a:lnTo>
                  <a:pt x="1201" y="309"/>
                </a:lnTo>
                <a:lnTo>
                  <a:pt x="1202" y="310"/>
                </a:lnTo>
                <a:lnTo>
                  <a:pt x="1202" y="310"/>
                </a:lnTo>
                <a:lnTo>
                  <a:pt x="1202" y="311"/>
                </a:lnTo>
                <a:lnTo>
                  <a:pt x="1203" y="312"/>
                </a:lnTo>
                <a:lnTo>
                  <a:pt x="1203" y="312"/>
                </a:lnTo>
                <a:lnTo>
                  <a:pt x="1203" y="312"/>
                </a:lnTo>
                <a:lnTo>
                  <a:pt x="1204" y="311"/>
                </a:lnTo>
                <a:lnTo>
                  <a:pt x="1204" y="310"/>
                </a:lnTo>
                <a:lnTo>
                  <a:pt x="1204" y="310"/>
                </a:lnTo>
                <a:lnTo>
                  <a:pt x="1205" y="308"/>
                </a:lnTo>
                <a:lnTo>
                  <a:pt x="1205" y="307"/>
                </a:lnTo>
                <a:lnTo>
                  <a:pt x="1206" y="307"/>
                </a:lnTo>
                <a:lnTo>
                  <a:pt x="1206" y="305"/>
                </a:lnTo>
                <a:lnTo>
                  <a:pt x="1206" y="304"/>
                </a:lnTo>
                <a:lnTo>
                  <a:pt x="1207" y="303"/>
                </a:lnTo>
                <a:lnTo>
                  <a:pt x="1207" y="302"/>
                </a:lnTo>
                <a:lnTo>
                  <a:pt x="1207" y="302"/>
                </a:lnTo>
                <a:lnTo>
                  <a:pt x="1208" y="300"/>
                </a:lnTo>
                <a:lnTo>
                  <a:pt x="1208" y="300"/>
                </a:lnTo>
                <a:lnTo>
                  <a:pt x="1210" y="300"/>
                </a:lnTo>
                <a:lnTo>
                  <a:pt x="1210" y="300"/>
                </a:lnTo>
                <a:lnTo>
                  <a:pt x="1210" y="300"/>
                </a:lnTo>
                <a:lnTo>
                  <a:pt x="1211" y="300"/>
                </a:lnTo>
                <a:lnTo>
                  <a:pt x="1211" y="299"/>
                </a:lnTo>
                <a:lnTo>
                  <a:pt x="1211" y="301"/>
                </a:lnTo>
                <a:lnTo>
                  <a:pt x="1212" y="301"/>
                </a:lnTo>
                <a:lnTo>
                  <a:pt x="1212" y="302"/>
                </a:lnTo>
                <a:lnTo>
                  <a:pt x="1212" y="302"/>
                </a:lnTo>
                <a:lnTo>
                  <a:pt x="1213" y="303"/>
                </a:lnTo>
                <a:lnTo>
                  <a:pt x="1213" y="304"/>
                </a:lnTo>
                <a:lnTo>
                  <a:pt x="1214" y="304"/>
                </a:lnTo>
                <a:lnTo>
                  <a:pt x="1214" y="304"/>
                </a:lnTo>
                <a:lnTo>
                  <a:pt x="1214" y="303"/>
                </a:lnTo>
                <a:lnTo>
                  <a:pt x="1215" y="303"/>
                </a:lnTo>
                <a:lnTo>
                  <a:pt x="1215" y="302"/>
                </a:lnTo>
                <a:lnTo>
                  <a:pt x="1215" y="303"/>
                </a:lnTo>
                <a:lnTo>
                  <a:pt x="1216" y="302"/>
                </a:lnTo>
                <a:lnTo>
                  <a:pt x="1216" y="304"/>
                </a:lnTo>
                <a:lnTo>
                  <a:pt x="1216" y="303"/>
                </a:lnTo>
                <a:lnTo>
                  <a:pt x="1217" y="302"/>
                </a:lnTo>
                <a:lnTo>
                  <a:pt x="1217" y="302"/>
                </a:lnTo>
                <a:lnTo>
                  <a:pt x="1219" y="300"/>
                </a:lnTo>
                <a:lnTo>
                  <a:pt x="1219" y="300"/>
                </a:lnTo>
                <a:lnTo>
                  <a:pt x="1219" y="300"/>
                </a:lnTo>
                <a:lnTo>
                  <a:pt x="1220" y="303"/>
                </a:lnTo>
                <a:lnTo>
                  <a:pt x="1220" y="302"/>
                </a:lnTo>
                <a:lnTo>
                  <a:pt x="1220" y="301"/>
                </a:lnTo>
                <a:lnTo>
                  <a:pt x="1221" y="300"/>
                </a:lnTo>
                <a:lnTo>
                  <a:pt x="1221" y="299"/>
                </a:lnTo>
                <a:lnTo>
                  <a:pt x="1221" y="299"/>
                </a:lnTo>
                <a:lnTo>
                  <a:pt x="1222" y="299"/>
                </a:lnTo>
                <a:lnTo>
                  <a:pt x="1222" y="298"/>
                </a:lnTo>
                <a:lnTo>
                  <a:pt x="1223" y="298"/>
                </a:lnTo>
                <a:lnTo>
                  <a:pt x="1223" y="296"/>
                </a:lnTo>
                <a:lnTo>
                  <a:pt x="1223" y="296"/>
                </a:lnTo>
                <a:lnTo>
                  <a:pt x="1224" y="299"/>
                </a:lnTo>
                <a:lnTo>
                  <a:pt x="1224" y="298"/>
                </a:lnTo>
                <a:lnTo>
                  <a:pt x="1224" y="296"/>
                </a:lnTo>
                <a:lnTo>
                  <a:pt x="1225" y="295"/>
                </a:lnTo>
                <a:lnTo>
                  <a:pt x="1225" y="295"/>
                </a:lnTo>
                <a:lnTo>
                  <a:pt x="1225" y="294"/>
                </a:lnTo>
                <a:lnTo>
                  <a:pt x="1226" y="295"/>
                </a:lnTo>
                <a:lnTo>
                  <a:pt x="1226" y="296"/>
                </a:lnTo>
                <a:lnTo>
                  <a:pt x="1228" y="296"/>
                </a:lnTo>
                <a:lnTo>
                  <a:pt x="1228" y="299"/>
                </a:lnTo>
                <a:lnTo>
                  <a:pt x="1228" y="298"/>
                </a:lnTo>
                <a:lnTo>
                  <a:pt x="1229" y="296"/>
                </a:lnTo>
                <a:lnTo>
                  <a:pt x="1229" y="296"/>
                </a:lnTo>
                <a:lnTo>
                  <a:pt x="1229" y="298"/>
                </a:lnTo>
                <a:lnTo>
                  <a:pt x="1230" y="299"/>
                </a:lnTo>
                <a:lnTo>
                  <a:pt x="1230" y="298"/>
                </a:lnTo>
                <a:lnTo>
                  <a:pt x="1230" y="298"/>
                </a:lnTo>
                <a:lnTo>
                  <a:pt x="1231" y="298"/>
                </a:lnTo>
                <a:lnTo>
                  <a:pt x="1231" y="299"/>
                </a:lnTo>
                <a:lnTo>
                  <a:pt x="1232" y="299"/>
                </a:lnTo>
                <a:lnTo>
                  <a:pt x="1232" y="298"/>
                </a:lnTo>
                <a:lnTo>
                  <a:pt x="1232" y="299"/>
                </a:lnTo>
                <a:lnTo>
                  <a:pt x="1233" y="300"/>
                </a:lnTo>
                <a:lnTo>
                  <a:pt x="1233" y="299"/>
                </a:lnTo>
                <a:lnTo>
                  <a:pt x="1233" y="300"/>
                </a:lnTo>
                <a:lnTo>
                  <a:pt x="1234" y="300"/>
                </a:lnTo>
                <a:lnTo>
                  <a:pt x="1234" y="302"/>
                </a:lnTo>
                <a:lnTo>
                  <a:pt x="1234" y="303"/>
                </a:lnTo>
                <a:lnTo>
                  <a:pt x="1235" y="303"/>
                </a:lnTo>
                <a:lnTo>
                  <a:pt x="1235" y="301"/>
                </a:lnTo>
                <a:lnTo>
                  <a:pt x="1237" y="300"/>
                </a:lnTo>
                <a:lnTo>
                  <a:pt x="1237" y="299"/>
                </a:lnTo>
                <a:lnTo>
                  <a:pt x="1237" y="298"/>
                </a:lnTo>
                <a:lnTo>
                  <a:pt x="1238" y="298"/>
                </a:lnTo>
                <a:lnTo>
                  <a:pt x="1238" y="296"/>
                </a:lnTo>
                <a:lnTo>
                  <a:pt x="1238" y="294"/>
                </a:lnTo>
                <a:lnTo>
                  <a:pt x="1239" y="294"/>
                </a:lnTo>
                <a:lnTo>
                  <a:pt x="1239" y="291"/>
                </a:lnTo>
                <a:lnTo>
                  <a:pt x="1239" y="291"/>
                </a:lnTo>
                <a:lnTo>
                  <a:pt x="1240" y="292"/>
                </a:lnTo>
                <a:lnTo>
                  <a:pt x="1240" y="294"/>
                </a:lnTo>
                <a:lnTo>
                  <a:pt x="1241" y="292"/>
                </a:lnTo>
                <a:lnTo>
                  <a:pt x="1241" y="295"/>
                </a:lnTo>
                <a:lnTo>
                  <a:pt x="1241" y="294"/>
                </a:lnTo>
                <a:lnTo>
                  <a:pt x="1242" y="294"/>
                </a:lnTo>
                <a:lnTo>
                  <a:pt x="1242" y="293"/>
                </a:lnTo>
                <a:lnTo>
                  <a:pt x="1242" y="293"/>
                </a:lnTo>
                <a:lnTo>
                  <a:pt x="1243" y="294"/>
                </a:lnTo>
                <a:lnTo>
                  <a:pt x="1243" y="295"/>
                </a:lnTo>
                <a:lnTo>
                  <a:pt x="1243" y="295"/>
                </a:lnTo>
                <a:lnTo>
                  <a:pt x="1244" y="296"/>
                </a:lnTo>
                <a:lnTo>
                  <a:pt x="1244" y="296"/>
                </a:lnTo>
                <a:lnTo>
                  <a:pt x="1246" y="296"/>
                </a:lnTo>
                <a:lnTo>
                  <a:pt x="1246" y="296"/>
                </a:lnTo>
                <a:lnTo>
                  <a:pt x="1246" y="298"/>
                </a:lnTo>
                <a:lnTo>
                  <a:pt x="1247" y="298"/>
                </a:lnTo>
                <a:lnTo>
                  <a:pt x="1247" y="295"/>
                </a:lnTo>
                <a:lnTo>
                  <a:pt x="1247" y="298"/>
                </a:lnTo>
                <a:lnTo>
                  <a:pt x="1248" y="296"/>
                </a:lnTo>
                <a:lnTo>
                  <a:pt x="1248" y="296"/>
                </a:lnTo>
                <a:lnTo>
                  <a:pt x="1248" y="298"/>
                </a:lnTo>
                <a:lnTo>
                  <a:pt x="1249" y="299"/>
                </a:lnTo>
                <a:lnTo>
                  <a:pt x="1249" y="299"/>
                </a:lnTo>
                <a:lnTo>
                  <a:pt x="1250" y="300"/>
                </a:lnTo>
                <a:lnTo>
                  <a:pt x="1250" y="299"/>
                </a:lnTo>
                <a:lnTo>
                  <a:pt x="1250" y="300"/>
                </a:lnTo>
                <a:lnTo>
                  <a:pt x="1251" y="302"/>
                </a:lnTo>
                <a:lnTo>
                  <a:pt x="1251" y="300"/>
                </a:lnTo>
                <a:lnTo>
                  <a:pt x="1251" y="300"/>
                </a:lnTo>
                <a:lnTo>
                  <a:pt x="1252" y="299"/>
                </a:lnTo>
                <a:lnTo>
                  <a:pt x="1252" y="298"/>
                </a:lnTo>
                <a:lnTo>
                  <a:pt x="1253" y="298"/>
                </a:lnTo>
                <a:lnTo>
                  <a:pt x="1253" y="298"/>
                </a:lnTo>
                <a:lnTo>
                  <a:pt x="1253" y="296"/>
                </a:lnTo>
                <a:lnTo>
                  <a:pt x="1255" y="294"/>
                </a:lnTo>
                <a:lnTo>
                  <a:pt x="1255" y="292"/>
                </a:lnTo>
                <a:lnTo>
                  <a:pt x="1255" y="292"/>
                </a:lnTo>
                <a:lnTo>
                  <a:pt x="1256" y="295"/>
                </a:lnTo>
                <a:lnTo>
                  <a:pt x="1256" y="296"/>
                </a:lnTo>
                <a:lnTo>
                  <a:pt x="1256" y="299"/>
                </a:lnTo>
                <a:lnTo>
                  <a:pt x="1257" y="299"/>
                </a:lnTo>
                <a:lnTo>
                  <a:pt x="1257" y="302"/>
                </a:lnTo>
                <a:lnTo>
                  <a:pt x="1258" y="303"/>
                </a:lnTo>
                <a:lnTo>
                  <a:pt x="1258" y="302"/>
                </a:lnTo>
                <a:lnTo>
                  <a:pt x="1258" y="302"/>
                </a:lnTo>
                <a:lnTo>
                  <a:pt x="1259" y="300"/>
                </a:lnTo>
                <a:lnTo>
                  <a:pt x="1259" y="299"/>
                </a:lnTo>
                <a:lnTo>
                  <a:pt x="1259" y="298"/>
                </a:lnTo>
                <a:lnTo>
                  <a:pt x="1260" y="296"/>
                </a:lnTo>
                <a:lnTo>
                  <a:pt x="1260" y="299"/>
                </a:lnTo>
                <a:lnTo>
                  <a:pt x="1260" y="298"/>
                </a:lnTo>
                <a:lnTo>
                  <a:pt x="1261" y="300"/>
                </a:lnTo>
                <a:lnTo>
                  <a:pt x="1261" y="301"/>
                </a:lnTo>
                <a:lnTo>
                  <a:pt x="1262" y="303"/>
                </a:lnTo>
                <a:lnTo>
                  <a:pt x="1262" y="303"/>
                </a:lnTo>
                <a:lnTo>
                  <a:pt x="1262" y="300"/>
                </a:lnTo>
                <a:lnTo>
                  <a:pt x="1264" y="300"/>
                </a:lnTo>
                <a:lnTo>
                  <a:pt x="1264" y="296"/>
                </a:lnTo>
                <a:lnTo>
                  <a:pt x="1264" y="296"/>
                </a:lnTo>
                <a:lnTo>
                  <a:pt x="1265" y="296"/>
                </a:lnTo>
                <a:lnTo>
                  <a:pt x="1265" y="298"/>
                </a:lnTo>
                <a:lnTo>
                  <a:pt x="1265" y="296"/>
                </a:lnTo>
                <a:lnTo>
                  <a:pt x="1266" y="298"/>
                </a:lnTo>
                <a:lnTo>
                  <a:pt x="1266" y="298"/>
                </a:lnTo>
                <a:lnTo>
                  <a:pt x="1267" y="296"/>
                </a:lnTo>
                <a:lnTo>
                  <a:pt x="1267" y="298"/>
                </a:lnTo>
                <a:lnTo>
                  <a:pt x="1267" y="300"/>
                </a:lnTo>
                <a:lnTo>
                  <a:pt x="1268" y="301"/>
                </a:lnTo>
                <a:lnTo>
                  <a:pt x="1268" y="300"/>
                </a:lnTo>
                <a:lnTo>
                  <a:pt x="1268" y="301"/>
                </a:lnTo>
                <a:lnTo>
                  <a:pt x="1269" y="302"/>
                </a:lnTo>
                <a:lnTo>
                  <a:pt x="1269" y="302"/>
                </a:lnTo>
                <a:lnTo>
                  <a:pt x="1269" y="302"/>
                </a:lnTo>
                <a:lnTo>
                  <a:pt x="1270" y="300"/>
                </a:lnTo>
                <a:lnTo>
                  <a:pt x="1270" y="298"/>
                </a:lnTo>
                <a:lnTo>
                  <a:pt x="1271" y="296"/>
                </a:lnTo>
                <a:lnTo>
                  <a:pt x="1271" y="295"/>
                </a:lnTo>
                <a:lnTo>
                  <a:pt x="1271" y="295"/>
                </a:lnTo>
                <a:lnTo>
                  <a:pt x="1273" y="294"/>
                </a:lnTo>
                <a:lnTo>
                  <a:pt x="1273" y="294"/>
                </a:lnTo>
                <a:lnTo>
                  <a:pt x="1273" y="293"/>
                </a:lnTo>
                <a:lnTo>
                  <a:pt x="1274" y="291"/>
                </a:lnTo>
                <a:lnTo>
                  <a:pt x="1274" y="291"/>
                </a:lnTo>
                <a:lnTo>
                  <a:pt x="1274" y="291"/>
                </a:lnTo>
                <a:lnTo>
                  <a:pt x="1275" y="291"/>
                </a:lnTo>
                <a:lnTo>
                  <a:pt x="1275" y="291"/>
                </a:lnTo>
                <a:lnTo>
                  <a:pt x="1276" y="291"/>
                </a:lnTo>
                <a:lnTo>
                  <a:pt x="1276" y="292"/>
                </a:lnTo>
                <a:lnTo>
                  <a:pt x="1276" y="292"/>
                </a:lnTo>
                <a:lnTo>
                  <a:pt x="1277" y="294"/>
                </a:lnTo>
                <a:lnTo>
                  <a:pt x="1277" y="293"/>
                </a:lnTo>
                <a:lnTo>
                  <a:pt x="1277" y="294"/>
                </a:lnTo>
                <a:lnTo>
                  <a:pt x="1278" y="293"/>
                </a:lnTo>
                <a:lnTo>
                  <a:pt x="1278" y="294"/>
                </a:lnTo>
                <a:lnTo>
                  <a:pt x="1278" y="294"/>
                </a:lnTo>
                <a:lnTo>
                  <a:pt x="1279" y="295"/>
                </a:lnTo>
                <a:lnTo>
                  <a:pt x="1279" y="293"/>
                </a:lnTo>
                <a:lnTo>
                  <a:pt x="1280" y="292"/>
                </a:lnTo>
                <a:lnTo>
                  <a:pt x="1280" y="292"/>
                </a:lnTo>
                <a:lnTo>
                  <a:pt x="1280" y="294"/>
                </a:lnTo>
                <a:lnTo>
                  <a:pt x="1282" y="294"/>
                </a:lnTo>
                <a:lnTo>
                  <a:pt x="1282" y="294"/>
                </a:lnTo>
                <a:lnTo>
                  <a:pt x="1282" y="293"/>
                </a:lnTo>
                <a:lnTo>
                  <a:pt x="1283" y="292"/>
                </a:lnTo>
                <a:lnTo>
                  <a:pt x="1283" y="293"/>
                </a:lnTo>
                <a:lnTo>
                  <a:pt x="1283" y="294"/>
                </a:lnTo>
                <a:lnTo>
                  <a:pt x="1284" y="294"/>
                </a:lnTo>
                <a:lnTo>
                  <a:pt x="1284" y="294"/>
                </a:lnTo>
                <a:lnTo>
                  <a:pt x="1285" y="295"/>
                </a:lnTo>
                <a:lnTo>
                  <a:pt x="1285" y="294"/>
                </a:lnTo>
                <a:lnTo>
                  <a:pt x="1285" y="294"/>
                </a:lnTo>
                <a:lnTo>
                  <a:pt x="1286" y="292"/>
                </a:lnTo>
                <a:lnTo>
                  <a:pt x="1286" y="292"/>
                </a:lnTo>
                <a:lnTo>
                  <a:pt x="1286" y="291"/>
                </a:lnTo>
                <a:lnTo>
                  <a:pt x="1287" y="291"/>
                </a:lnTo>
                <a:lnTo>
                  <a:pt x="1287" y="292"/>
                </a:lnTo>
                <a:lnTo>
                  <a:pt x="1287" y="290"/>
                </a:lnTo>
                <a:lnTo>
                  <a:pt x="1288" y="290"/>
                </a:lnTo>
                <a:lnTo>
                  <a:pt x="1288" y="290"/>
                </a:lnTo>
                <a:lnTo>
                  <a:pt x="1289" y="291"/>
                </a:lnTo>
                <a:lnTo>
                  <a:pt x="1289" y="291"/>
                </a:lnTo>
                <a:lnTo>
                  <a:pt x="1289" y="290"/>
                </a:lnTo>
                <a:lnTo>
                  <a:pt x="1291" y="289"/>
                </a:lnTo>
                <a:lnTo>
                  <a:pt x="1291" y="289"/>
                </a:lnTo>
                <a:lnTo>
                  <a:pt x="1291" y="287"/>
                </a:lnTo>
                <a:lnTo>
                  <a:pt x="1292" y="289"/>
                </a:lnTo>
                <a:lnTo>
                  <a:pt x="1292" y="290"/>
                </a:lnTo>
                <a:lnTo>
                  <a:pt x="1292" y="289"/>
                </a:lnTo>
                <a:lnTo>
                  <a:pt x="1293" y="289"/>
                </a:lnTo>
                <a:lnTo>
                  <a:pt x="1293" y="290"/>
                </a:lnTo>
                <a:lnTo>
                  <a:pt x="1294" y="291"/>
                </a:lnTo>
                <a:lnTo>
                  <a:pt x="1294" y="291"/>
                </a:lnTo>
                <a:lnTo>
                  <a:pt x="1294" y="292"/>
                </a:lnTo>
                <a:lnTo>
                  <a:pt x="1295" y="293"/>
                </a:lnTo>
                <a:lnTo>
                  <a:pt x="1295" y="294"/>
                </a:lnTo>
                <a:lnTo>
                  <a:pt x="1295" y="296"/>
                </a:lnTo>
                <a:lnTo>
                  <a:pt x="1296" y="295"/>
                </a:lnTo>
                <a:lnTo>
                  <a:pt x="1296" y="295"/>
                </a:lnTo>
                <a:lnTo>
                  <a:pt x="1297" y="292"/>
                </a:lnTo>
                <a:lnTo>
                  <a:pt x="1297" y="292"/>
                </a:lnTo>
                <a:lnTo>
                  <a:pt x="1297" y="291"/>
                </a:lnTo>
                <a:lnTo>
                  <a:pt x="1298" y="290"/>
                </a:lnTo>
                <a:lnTo>
                  <a:pt x="1298" y="290"/>
                </a:lnTo>
                <a:lnTo>
                  <a:pt x="1298" y="292"/>
                </a:lnTo>
                <a:lnTo>
                  <a:pt x="1300" y="291"/>
                </a:lnTo>
                <a:lnTo>
                  <a:pt x="1300" y="292"/>
                </a:lnTo>
                <a:lnTo>
                  <a:pt x="1300" y="291"/>
                </a:lnTo>
                <a:lnTo>
                  <a:pt x="1301" y="293"/>
                </a:lnTo>
                <a:lnTo>
                  <a:pt x="1301" y="293"/>
                </a:lnTo>
                <a:lnTo>
                  <a:pt x="1302" y="294"/>
                </a:lnTo>
                <a:lnTo>
                  <a:pt x="1302" y="294"/>
                </a:lnTo>
                <a:lnTo>
                  <a:pt x="1302" y="294"/>
                </a:lnTo>
                <a:lnTo>
                  <a:pt x="1303" y="290"/>
                </a:lnTo>
                <a:lnTo>
                  <a:pt x="1303" y="290"/>
                </a:lnTo>
                <a:lnTo>
                  <a:pt x="1303" y="287"/>
                </a:lnTo>
                <a:lnTo>
                  <a:pt x="1304" y="289"/>
                </a:lnTo>
                <a:lnTo>
                  <a:pt x="1304" y="289"/>
                </a:lnTo>
                <a:lnTo>
                  <a:pt x="1304" y="290"/>
                </a:lnTo>
                <a:lnTo>
                  <a:pt x="1305" y="290"/>
                </a:lnTo>
                <a:lnTo>
                  <a:pt x="1305" y="289"/>
                </a:lnTo>
                <a:lnTo>
                  <a:pt x="1306" y="291"/>
                </a:lnTo>
                <a:lnTo>
                  <a:pt x="1306" y="291"/>
                </a:lnTo>
                <a:lnTo>
                  <a:pt x="1306" y="293"/>
                </a:lnTo>
                <a:lnTo>
                  <a:pt x="1307" y="295"/>
                </a:lnTo>
                <a:lnTo>
                  <a:pt x="1307" y="294"/>
                </a:lnTo>
                <a:lnTo>
                  <a:pt x="1307" y="291"/>
                </a:lnTo>
                <a:lnTo>
                  <a:pt x="1309" y="287"/>
                </a:lnTo>
                <a:lnTo>
                  <a:pt x="1309" y="289"/>
                </a:lnTo>
                <a:lnTo>
                  <a:pt x="1309" y="290"/>
                </a:lnTo>
                <a:lnTo>
                  <a:pt x="1310" y="290"/>
                </a:lnTo>
                <a:lnTo>
                  <a:pt x="1310" y="290"/>
                </a:lnTo>
                <a:lnTo>
                  <a:pt x="1311" y="289"/>
                </a:lnTo>
                <a:lnTo>
                  <a:pt x="1311" y="290"/>
                </a:lnTo>
                <a:lnTo>
                  <a:pt x="1311" y="290"/>
                </a:lnTo>
                <a:lnTo>
                  <a:pt x="1312" y="291"/>
                </a:lnTo>
                <a:lnTo>
                  <a:pt x="1312" y="291"/>
                </a:lnTo>
                <a:lnTo>
                  <a:pt x="1312" y="290"/>
                </a:lnTo>
                <a:lnTo>
                  <a:pt x="1313" y="291"/>
                </a:lnTo>
                <a:lnTo>
                  <a:pt x="1313" y="289"/>
                </a:lnTo>
                <a:lnTo>
                  <a:pt x="1313" y="290"/>
                </a:lnTo>
                <a:lnTo>
                  <a:pt x="1314" y="290"/>
                </a:lnTo>
                <a:lnTo>
                  <a:pt x="1314" y="290"/>
                </a:lnTo>
                <a:lnTo>
                  <a:pt x="1315" y="290"/>
                </a:lnTo>
                <a:lnTo>
                  <a:pt x="1315" y="291"/>
                </a:lnTo>
                <a:lnTo>
                  <a:pt x="1315" y="292"/>
                </a:lnTo>
                <a:lnTo>
                  <a:pt x="1316" y="294"/>
                </a:lnTo>
                <a:lnTo>
                  <a:pt x="1316" y="292"/>
                </a:lnTo>
                <a:lnTo>
                  <a:pt x="1316" y="294"/>
                </a:lnTo>
                <a:lnTo>
                  <a:pt x="1318" y="294"/>
                </a:lnTo>
                <a:lnTo>
                  <a:pt x="1318" y="292"/>
                </a:lnTo>
                <a:lnTo>
                  <a:pt x="1318" y="294"/>
                </a:lnTo>
                <a:lnTo>
                  <a:pt x="1319" y="293"/>
                </a:lnTo>
                <a:lnTo>
                  <a:pt x="1319" y="292"/>
                </a:lnTo>
                <a:lnTo>
                  <a:pt x="1320" y="292"/>
                </a:lnTo>
                <a:lnTo>
                  <a:pt x="1320" y="292"/>
                </a:lnTo>
                <a:lnTo>
                  <a:pt x="1320" y="290"/>
                </a:lnTo>
                <a:lnTo>
                  <a:pt x="1321" y="289"/>
                </a:lnTo>
                <a:lnTo>
                  <a:pt x="1321" y="287"/>
                </a:lnTo>
                <a:lnTo>
                  <a:pt x="1321" y="287"/>
                </a:lnTo>
                <a:lnTo>
                  <a:pt x="1322" y="286"/>
                </a:lnTo>
                <a:lnTo>
                  <a:pt x="1322" y="286"/>
                </a:lnTo>
                <a:lnTo>
                  <a:pt x="1322" y="286"/>
                </a:lnTo>
                <a:lnTo>
                  <a:pt x="1323" y="287"/>
                </a:lnTo>
                <a:lnTo>
                  <a:pt x="1323" y="289"/>
                </a:lnTo>
                <a:lnTo>
                  <a:pt x="1324" y="286"/>
                </a:lnTo>
                <a:lnTo>
                  <a:pt x="1324" y="287"/>
                </a:lnTo>
                <a:lnTo>
                  <a:pt x="1324" y="287"/>
                </a:lnTo>
                <a:lnTo>
                  <a:pt x="1325" y="289"/>
                </a:lnTo>
                <a:lnTo>
                  <a:pt x="1325" y="290"/>
                </a:lnTo>
                <a:lnTo>
                  <a:pt x="1325" y="289"/>
                </a:lnTo>
                <a:lnTo>
                  <a:pt x="1327" y="289"/>
                </a:lnTo>
                <a:lnTo>
                  <a:pt x="1327" y="289"/>
                </a:lnTo>
                <a:lnTo>
                  <a:pt x="1327" y="287"/>
                </a:lnTo>
                <a:lnTo>
                  <a:pt x="1328" y="289"/>
                </a:lnTo>
                <a:lnTo>
                  <a:pt x="1328" y="289"/>
                </a:lnTo>
                <a:lnTo>
                  <a:pt x="1329" y="289"/>
                </a:lnTo>
                <a:lnTo>
                  <a:pt x="1329" y="289"/>
                </a:lnTo>
                <a:lnTo>
                  <a:pt x="1329" y="289"/>
                </a:lnTo>
                <a:lnTo>
                  <a:pt x="1330" y="289"/>
                </a:lnTo>
                <a:lnTo>
                  <a:pt x="1330" y="290"/>
                </a:lnTo>
                <a:lnTo>
                  <a:pt x="1330" y="292"/>
                </a:lnTo>
                <a:lnTo>
                  <a:pt x="1331" y="295"/>
                </a:lnTo>
                <a:lnTo>
                  <a:pt x="1331" y="298"/>
                </a:lnTo>
                <a:lnTo>
                  <a:pt x="1331" y="296"/>
                </a:lnTo>
                <a:lnTo>
                  <a:pt x="1332" y="296"/>
                </a:lnTo>
                <a:lnTo>
                  <a:pt x="1332" y="296"/>
                </a:lnTo>
                <a:lnTo>
                  <a:pt x="1333" y="295"/>
                </a:lnTo>
                <a:lnTo>
                  <a:pt x="1333" y="295"/>
                </a:lnTo>
                <a:lnTo>
                  <a:pt x="1333" y="294"/>
                </a:lnTo>
                <a:lnTo>
                  <a:pt x="1334" y="291"/>
                </a:lnTo>
                <a:lnTo>
                  <a:pt x="1334" y="290"/>
                </a:lnTo>
                <a:lnTo>
                  <a:pt x="1334" y="290"/>
                </a:lnTo>
                <a:lnTo>
                  <a:pt x="1336" y="291"/>
                </a:lnTo>
                <a:lnTo>
                  <a:pt x="1336" y="290"/>
                </a:lnTo>
                <a:lnTo>
                  <a:pt x="1336" y="286"/>
                </a:lnTo>
                <a:lnTo>
                  <a:pt x="1337" y="287"/>
                </a:lnTo>
                <a:lnTo>
                  <a:pt x="1337" y="290"/>
                </a:lnTo>
                <a:lnTo>
                  <a:pt x="1338" y="291"/>
                </a:lnTo>
                <a:lnTo>
                  <a:pt x="1338" y="291"/>
                </a:lnTo>
                <a:lnTo>
                  <a:pt x="1338" y="291"/>
                </a:lnTo>
                <a:lnTo>
                  <a:pt x="1339" y="292"/>
                </a:lnTo>
                <a:lnTo>
                  <a:pt x="1339" y="292"/>
                </a:lnTo>
                <a:lnTo>
                  <a:pt x="1339" y="292"/>
                </a:lnTo>
                <a:lnTo>
                  <a:pt x="1340" y="292"/>
                </a:lnTo>
                <a:lnTo>
                  <a:pt x="1340" y="291"/>
                </a:lnTo>
                <a:lnTo>
                  <a:pt x="1341" y="293"/>
                </a:lnTo>
                <a:lnTo>
                  <a:pt x="1341" y="292"/>
                </a:lnTo>
                <a:lnTo>
                  <a:pt x="1341" y="293"/>
                </a:lnTo>
                <a:lnTo>
                  <a:pt x="1342" y="294"/>
                </a:lnTo>
                <a:lnTo>
                  <a:pt x="1342" y="294"/>
                </a:lnTo>
                <a:lnTo>
                  <a:pt x="1342" y="294"/>
                </a:lnTo>
                <a:lnTo>
                  <a:pt x="1343" y="296"/>
                </a:lnTo>
                <a:lnTo>
                  <a:pt x="1343" y="296"/>
                </a:lnTo>
                <a:lnTo>
                  <a:pt x="1343" y="296"/>
                </a:lnTo>
                <a:lnTo>
                  <a:pt x="1345" y="295"/>
                </a:lnTo>
                <a:lnTo>
                  <a:pt x="1345" y="294"/>
                </a:lnTo>
                <a:lnTo>
                  <a:pt x="1346" y="294"/>
                </a:lnTo>
                <a:lnTo>
                  <a:pt x="1346" y="294"/>
                </a:lnTo>
                <a:lnTo>
                  <a:pt x="1346" y="292"/>
                </a:lnTo>
                <a:lnTo>
                  <a:pt x="1347" y="292"/>
                </a:lnTo>
                <a:lnTo>
                  <a:pt x="1347" y="292"/>
                </a:lnTo>
                <a:lnTo>
                  <a:pt x="1347" y="292"/>
                </a:lnTo>
                <a:lnTo>
                  <a:pt x="1348" y="295"/>
                </a:lnTo>
                <a:lnTo>
                  <a:pt x="1348" y="295"/>
                </a:lnTo>
                <a:lnTo>
                  <a:pt x="1348" y="295"/>
                </a:lnTo>
                <a:lnTo>
                  <a:pt x="1349" y="296"/>
                </a:lnTo>
                <a:lnTo>
                  <a:pt x="1349" y="296"/>
                </a:lnTo>
                <a:lnTo>
                  <a:pt x="1350" y="295"/>
                </a:lnTo>
                <a:lnTo>
                  <a:pt x="1350" y="293"/>
                </a:lnTo>
                <a:lnTo>
                  <a:pt x="1350" y="294"/>
                </a:lnTo>
                <a:lnTo>
                  <a:pt x="1351" y="291"/>
                </a:lnTo>
                <a:lnTo>
                  <a:pt x="1351" y="291"/>
                </a:lnTo>
                <a:lnTo>
                  <a:pt x="1351" y="290"/>
                </a:lnTo>
                <a:lnTo>
                  <a:pt x="1352" y="290"/>
                </a:lnTo>
                <a:lnTo>
                  <a:pt x="1352" y="287"/>
                </a:lnTo>
                <a:lnTo>
                  <a:pt x="1352" y="286"/>
                </a:lnTo>
                <a:lnTo>
                  <a:pt x="1354" y="287"/>
                </a:lnTo>
                <a:lnTo>
                  <a:pt x="1354" y="289"/>
                </a:lnTo>
                <a:lnTo>
                  <a:pt x="1355" y="290"/>
                </a:lnTo>
                <a:lnTo>
                  <a:pt x="1355" y="291"/>
                </a:lnTo>
                <a:lnTo>
                  <a:pt x="1355" y="292"/>
                </a:lnTo>
                <a:lnTo>
                  <a:pt x="1356" y="292"/>
                </a:lnTo>
                <a:lnTo>
                  <a:pt x="1356" y="291"/>
                </a:lnTo>
                <a:lnTo>
                  <a:pt x="1356" y="290"/>
                </a:lnTo>
                <a:lnTo>
                  <a:pt x="1357" y="290"/>
                </a:lnTo>
                <a:lnTo>
                  <a:pt x="1357" y="291"/>
                </a:lnTo>
                <a:lnTo>
                  <a:pt x="1357" y="291"/>
                </a:lnTo>
                <a:lnTo>
                  <a:pt x="1358" y="290"/>
                </a:lnTo>
                <a:lnTo>
                  <a:pt x="1358" y="290"/>
                </a:lnTo>
                <a:lnTo>
                  <a:pt x="1359" y="291"/>
                </a:lnTo>
                <a:lnTo>
                  <a:pt x="1359" y="292"/>
                </a:lnTo>
                <a:lnTo>
                  <a:pt x="1359" y="293"/>
                </a:lnTo>
                <a:lnTo>
                  <a:pt x="1360" y="292"/>
                </a:lnTo>
                <a:lnTo>
                  <a:pt x="1360" y="292"/>
                </a:lnTo>
                <a:lnTo>
                  <a:pt x="1360" y="291"/>
                </a:lnTo>
                <a:lnTo>
                  <a:pt x="1361" y="291"/>
                </a:lnTo>
                <a:lnTo>
                  <a:pt x="1361" y="291"/>
                </a:lnTo>
                <a:lnTo>
                  <a:pt x="1361" y="290"/>
                </a:lnTo>
                <a:lnTo>
                  <a:pt x="1363" y="287"/>
                </a:lnTo>
                <a:lnTo>
                  <a:pt x="1363" y="290"/>
                </a:lnTo>
                <a:lnTo>
                  <a:pt x="1364" y="291"/>
                </a:lnTo>
                <a:lnTo>
                  <a:pt x="1364" y="291"/>
                </a:lnTo>
                <a:lnTo>
                  <a:pt x="1364" y="291"/>
                </a:lnTo>
                <a:lnTo>
                  <a:pt x="1365" y="292"/>
                </a:lnTo>
                <a:lnTo>
                  <a:pt x="1365" y="293"/>
                </a:lnTo>
                <a:lnTo>
                  <a:pt x="1365" y="294"/>
                </a:lnTo>
                <a:lnTo>
                  <a:pt x="1366" y="295"/>
                </a:lnTo>
                <a:lnTo>
                  <a:pt x="1366" y="296"/>
                </a:lnTo>
                <a:lnTo>
                  <a:pt x="1366" y="296"/>
                </a:lnTo>
                <a:lnTo>
                  <a:pt x="1367" y="298"/>
                </a:lnTo>
                <a:lnTo>
                  <a:pt x="1367" y="296"/>
                </a:lnTo>
                <a:lnTo>
                  <a:pt x="1368" y="296"/>
                </a:lnTo>
                <a:lnTo>
                  <a:pt x="1368" y="296"/>
                </a:lnTo>
                <a:lnTo>
                  <a:pt x="1368" y="295"/>
                </a:lnTo>
                <a:lnTo>
                  <a:pt x="1369" y="295"/>
                </a:lnTo>
                <a:lnTo>
                  <a:pt x="1369" y="292"/>
                </a:lnTo>
                <a:lnTo>
                  <a:pt x="1369" y="292"/>
                </a:lnTo>
                <a:lnTo>
                  <a:pt x="1370" y="292"/>
                </a:lnTo>
                <a:lnTo>
                  <a:pt x="1370" y="291"/>
                </a:lnTo>
                <a:lnTo>
                  <a:pt x="1370" y="290"/>
                </a:lnTo>
                <a:lnTo>
                  <a:pt x="1372" y="289"/>
                </a:lnTo>
                <a:lnTo>
                  <a:pt x="1372" y="286"/>
                </a:lnTo>
                <a:lnTo>
                  <a:pt x="1373" y="284"/>
                </a:lnTo>
                <a:lnTo>
                  <a:pt x="1373" y="283"/>
                </a:lnTo>
                <a:lnTo>
                  <a:pt x="1373" y="284"/>
                </a:lnTo>
                <a:lnTo>
                  <a:pt x="1374" y="285"/>
                </a:lnTo>
                <a:lnTo>
                  <a:pt x="1374" y="284"/>
                </a:lnTo>
                <a:lnTo>
                  <a:pt x="1374" y="287"/>
                </a:lnTo>
                <a:lnTo>
                  <a:pt x="1375" y="289"/>
                </a:lnTo>
                <a:lnTo>
                  <a:pt x="1375" y="289"/>
                </a:lnTo>
                <a:lnTo>
                  <a:pt x="1375" y="290"/>
                </a:lnTo>
                <a:lnTo>
                  <a:pt x="1376" y="292"/>
                </a:lnTo>
                <a:lnTo>
                  <a:pt x="1376" y="292"/>
                </a:lnTo>
                <a:lnTo>
                  <a:pt x="1377" y="292"/>
                </a:lnTo>
                <a:lnTo>
                  <a:pt x="1377" y="294"/>
                </a:lnTo>
                <a:lnTo>
                  <a:pt x="1377" y="294"/>
                </a:lnTo>
                <a:lnTo>
                  <a:pt x="1378" y="294"/>
                </a:lnTo>
                <a:lnTo>
                  <a:pt x="1378" y="291"/>
                </a:lnTo>
                <a:lnTo>
                  <a:pt x="1378" y="291"/>
                </a:lnTo>
                <a:lnTo>
                  <a:pt x="1379" y="290"/>
                </a:lnTo>
                <a:lnTo>
                  <a:pt x="1379" y="290"/>
                </a:lnTo>
                <a:lnTo>
                  <a:pt x="1381" y="290"/>
                </a:lnTo>
                <a:lnTo>
                  <a:pt x="1381" y="290"/>
                </a:lnTo>
                <a:lnTo>
                  <a:pt x="1381" y="290"/>
                </a:lnTo>
                <a:lnTo>
                  <a:pt x="1382" y="290"/>
                </a:lnTo>
                <a:lnTo>
                  <a:pt x="1382" y="289"/>
                </a:lnTo>
                <a:lnTo>
                  <a:pt x="1382" y="289"/>
                </a:lnTo>
                <a:lnTo>
                  <a:pt x="1383" y="289"/>
                </a:lnTo>
                <a:lnTo>
                  <a:pt x="1383" y="289"/>
                </a:lnTo>
                <a:lnTo>
                  <a:pt x="1383" y="290"/>
                </a:lnTo>
                <a:lnTo>
                  <a:pt x="1384" y="291"/>
                </a:lnTo>
                <a:lnTo>
                  <a:pt x="1384" y="293"/>
                </a:lnTo>
                <a:lnTo>
                  <a:pt x="1385" y="291"/>
                </a:lnTo>
                <a:lnTo>
                  <a:pt x="1385" y="291"/>
                </a:lnTo>
                <a:lnTo>
                  <a:pt x="1385" y="291"/>
                </a:lnTo>
                <a:lnTo>
                  <a:pt x="1386" y="291"/>
                </a:lnTo>
                <a:lnTo>
                  <a:pt x="1386" y="289"/>
                </a:lnTo>
                <a:lnTo>
                  <a:pt x="1386" y="289"/>
                </a:lnTo>
                <a:lnTo>
                  <a:pt x="1387" y="289"/>
                </a:lnTo>
                <a:lnTo>
                  <a:pt x="1387" y="286"/>
                </a:lnTo>
                <a:lnTo>
                  <a:pt x="1387" y="287"/>
                </a:lnTo>
                <a:lnTo>
                  <a:pt x="1388" y="287"/>
                </a:lnTo>
                <a:lnTo>
                  <a:pt x="1388" y="287"/>
                </a:lnTo>
                <a:lnTo>
                  <a:pt x="1390" y="289"/>
                </a:lnTo>
                <a:lnTo>
                  <a:pt x="1390" y="287"/>
                </a:lnTo>
                <a:lnTo>
                  <a:pt x="1390" y="287"/>
                </a:lnTo>
                <a:lnTo>
                  <a:pt x="1391" y="286"/>
                </a:lnTo>
                <a:lnTo>
                  <a:pt x="1391" y="286"/>
                </a:lnTo>
                <a:lnTo>
                  <a:pt x="1391" y="284"/>
                </a:lnTo>
                <a:lnTo>
                  <a:pt x="1392" y="287"/>
                </a:lnTo>
                <a:lnTo>
                  <a:pt x="1392" y="286"/>
                </a:lnTo>
                <a:lnTo>
                  <a:pt x="1392" y="287"/>
                </a:lnTo>
                <a:lnTo>
                  <a:pt x="1393" y="289"/>
                </a:lnTo>
                <a:lnTo>
                  <a:pt x="1393" y="289"/>
                </a:lnTo>
                <a:lnTo>
                  <a:pt x="1394" y="290"/>
                </a:lnTo>
                <a:lnTo>
                  <a:pt x="1394" y="287"/>
                </a:lnTo>
                <a:lnTo>
                  <a:pt x="1394" y="286"/>
                </a:lnTo>
                <a:lnTo>
                  <a:pt x="1395" y="286"/>
                </a:lnTo>
                <a:lnTo>
                  <a:pt x="1395" y="286"/>
                </a:lnTo>
                <a:lnTo>
                  <a:pt x="1395" y="287"/>
                </a:lnTo>
                <a:lnTo>
                  <a:pt x="1396" y="290"/>
                </a:lnTo>
                <a:lnTo>
                  <a:pt x="1396" y="292"/>
                </a:lnTo>
                <a:lnTo>
                  <a:pt x="1396" y="291"/>
                </a:lnTo>
                <a:lnTo>
                  <a:pt x="1397" y="292"/>
                </a:lnTo>
                <a:lnTo>
                  <a:pt x="1397" y="292"/>
                </a:lnTo>
                <a:lnTo>
                  <a:pt x="1398" y="292"/>
                </a:lnTo>
                <a:lnTo>
                  <a:pt x="1398" y="292"/>
                </a:lnTo>
                <a:lnTo>
                  <a:pt x="1398" y="292"/>
                </a:lnTo>
                <a:lnTo>
                  <a:pt x="1400" y="292"/>
                </a:lnTo>
                <a:lnTo>
                  <a:pt x="1400" y="291"/>
                </a:lnTo>
                <a:lnTo>
                  <a:pt x="1400" y="291"/>
                </a:lnTo>
                <a:lnTo>
                  <a:pt x="1401" y="290"/>
                </a:lnTo>
                <a:lnTo>
                  <a:pt x="1401" y="290"/>
                </a:lnTo>
                <a:lnTo>
                  <a:pt x="1401" y="290"/>
                </a:lnTo>
                <a:lnTo>
                  <a:pt x="1402" y="290"/>
                </a:lnTo>
                <a:lnTo>
                  <a:pt x="1402" y="289"/>
                </a:lnTo>
                <a:lnTo>
                  <a:pt x="1403" y="289"/>
                </a:lnTo>
                <a:lnTo>
                  <a:pt x="1403" y="286"/>
                </a:lnTo>
                <a:lnTo>
                  <a:pt x="1403" y="289"/>
                </a:lnTo>
                <a:lnTo>
                  <a:pt x="1404" y="286"/>
                </a:lnTo>
                <a:lnTo>
                  <a:pt x="1404" y="285"/>
                </a:lnTo>
                <a:lnTo>
                  <a:pt x="1404" y="285"/>
                </a:lnTo>
                <a:lnTo>
                  <a:pt x="1405" y="285"/>
                </a:lnTo>
                <a:lnTo>
                  <a:pt x="1405" y="286"/>
                </a:lnTo>
                <a:lnTo>
                  <a:pt x="1405" y="285"/>
                </a:lnTo>
                <a:lnTo>
                  <a:pt x="1406" y="283"/>
                </a:lnTo>
                <a:lnTo>
                  <a:pt x="1406" y="282"/>
                </a:lnTo>
                <a:lnTo>
                  <a:pt x="1407" y="282"/>
                </a:lnTo>
                <a:lnTo>
                  <a:pt x="1407" y="282"/>
                </a:lnTo>
                <a:lnTo>
                  <a:pt x="1407" y="283"/>
                </a:lnTo>
                <a:lnTo>
                  <a:pt x="1409" y="282"/>
                </a:lnTo>
                <a:lnTo>
                  <a:pt x="1409" y="283"/>
                </a:lnTo>
                <a:lnTo>
                  <a:pt x="1409" y="283"/>
                </a:lnTo>
                <a:lnTo>
                  <a:pt x="1410" y="285"/>
                </a:lnTo>
                <a:lnTo>
                  <a:pt x="1410" y="287"/>
                </a:lnTo>
                <a:lnTo>
                  <a:pt x="1410" y="290"/>
                </a:lnTo>
                <a:lnTo>
                  <a:pt x="1411" y="291"/>
                </a:lnTo>
                <a:lnTo>
                  <a:pt x="1411" y="291"/>
                </a:lnTo>
                <a:lnTo>
                  <a:pt x="1412" y="292"/>
                </a:lnTo>
                <a:lnTo>
                  <a:pt x="1412" y="292"/>
                </a:lnTo>
                <a:lnTo>
                  <a:pt x="1412" y="293"/>
                </a:lnTo>
                <a:lnTo>
                  <a:pt x="1413" y="295"/>
                </a:lnTo>
                <a:lnTo>
                  <a:pt x="1413" y="295"/>
                </a:lnTo>
                <a:lnTo>
                  <a:pt x="1413" y="298"/>
                </a:lnTo>
                <a:lnTo>
                  <a:pt x="1414" y="296"/>
                </a:lnTo>
                <a:lnTo>
                  <a:pt x="1414" y="295"/>
                </a:lnTo>
                <a:lnTo>
                  <a:pt x="1414" y="296"/>
                </a:lnTo>
                <a:lnTo>
                  <a:pt x="1415" y="295"/>
                </a:lnTo>
                <a:lnTo>
                  <a:pt x="1415" y="295"/>
                </a:lnTo>
                <a:lnTo>
                  <a:pt x="1416" y="294"/>
                </a:lnTo>
                <a:lnTo>
                  <a:pt x="1416" y="292"/>
                </a:lnTo>
                <a:lnTo>
                  <a:pt x="1416" y="292"/>
                </a:lnTo>
                <a:lnTo>
                  <a:pt x="1418" y="291"/>
                </a:lnTo>
                <a:lnTo>
                  <a:pt x="1418" y="291"/>
                </a:lnTo>
                <a:lnTo>
                  <a:pt x="1418" y="292"/>
                </a:lnTo>
                <a:lnTo>
                  <a:pt x="1419" y="293"/>
                </a:lnTo>
                <a:lnTo>
                  <a:pt x="1419" y="294"/>
                </a:lnTo>
                <a:lnTo>
                  <a:pt x="1419" y="294"/>
                </a:lnTo>
                <a:lnTo>
                  <a:pt x="1420" y="293"/>
                </a:lnTo>
                <a:lnTo>
                  <a:pt x="1420" y="294"/>
                </a:lnTo>
                <a:lnTo>
                  <a:pt x="1421" y="294"/>
                </a:lnTo>
                <a:lnTo>
                  <a:pt x="1421" y="294"/>
                </a:lnTo>
                <a:lnTo>
                  <a:pt x="1421" y="294"/>
                </a:lnTo>
                <a:lnTo>
                  <a:pt x="1422" y="293"/>
                </a:lnTo>
                <a:lnTo>
                  <a:pt x="1422" y="293"/>
                </a:lnTo>
                <a:lnTo>
                  <a:pt x="1422" y="295"/>
                </a:lnTo>
                <a:lnTo>
                  <a:pt x="1423" y="295"/>
                </a:lnTo>
                <a:lnTo>
                  <a:pt x="1423" y="294"/>
                </a:lnTo>
                <a:lnTo>
                  <a:pt x="1424" y="292"/>
                </a:lnTo>
                <a:lnTo>
                  <a:pt x="1424" y="291"/>
                </a:lnTo>
                <a:lnTo>
                  <a:pt x="1424" y="290"/>
                </a:lnTo>
                <a:lnTo>
                  <a:pt x="1425" y="292"/>
                </a:lnTo>
                <a:lnTo>
                  <a:pt x="1425" y="292"/>
                </a:lnTo>
                <a:lnTo>
                  <a:pt x="1425" y="292"/>
                </a:lnTo>
                <a:lnTo>
                  <a:pt x="1427" y="294"/>
                </a:lnTo>
                <a:lnTo>
                  <a:pt x="1427" y="294"/>
                </a:lnTo>
                <a:lnTo>
                  <a:pt x="1427" y="294"/>
                </a:lnTo>
                <a:lnTo>
                  <a:pt x="1428" y="294"/>
                </a:lnTo>
                <a:lnTo>
                  <a:pt x="1428" y="294"/>
                </a:lnTo>
                <a:lnTo>
                  <a:pt x="1429" y="292"/>
                </a:lnTo>
                <a:lnTo>
                  <a:pt x="1429" y="291"/>
                </a:lnTo>
                <a:lnTo>
                  <a:pt x="1429" y="292"/>
                </a:lnTo>
                <a:lnTo>
                  <a:pt x="1430" y="292"/>
                </a:lnTo>
                <a:lnTo>
                  <a:pt x="1430" y="292"/>
                </a:lnTo>
                <a:lnTo>
                  <a:pt x="1430" y="291"/>
                </a:lnTo>
                <a:lnTo>
                  <a:pt x="1431" y="293"/>
                </a:lnTo>
                <a:lnTo>
                  <a:pt x="1431" y="294"/>
                </a:lnTo>
                <a:lnTo>
                  <a:pt x="1431" y="295"/>
                </a:lnTo>
                <a:lnTo>
                  <a:pt x="1432" y="295"/>
                </a:lnTo>
                <a:lnTo>
                  <a:pt x="1432" y="294"/>
                </a:lnTo>
                <a:lnTo>
                  <a:pt x="1433" y="295"/>
                </a:lnTo>
                <a:lnTo>
                  <a:pt x="1433" y="294"/>
                </a:lnTo>
                <a:lnTo>
                  <a:pt x="1433" y="294"/>
                </a:lnTo>
                <a:lnTo>
                  <a:pt x="1434" y="296"/>
                </a:lnTo>
                <a:lnTo>
                  <a:pt x="1434" y="295"/>
                </a:lnTo>
                <a:lnTo>
                  <a:pt x="1434" y="294"/>
                </a:lnTo>
                <a:lnTo>
                  <a:pt x="1436" y="295"/>
                </a:lnTo>
                <a:lnTo>
                  <a:pt x="1436" y="296"/>
                </a:lnTo>
                <a:lnTo>
                  <a:pt x="1436" y="294"/>
                </a:lnTo>
                <a:lnTo>
                  <a:pt x="1437" y="292"/>
                </a:lnTo>
                <a:lnTo>
                  <a:pt x="1437" y="294"/>
                </a:lnTo>
                <a:lnTo>
                  <a:pt x="1438" y="294"/>
                </a:lnTo>
                <a:lnTo>
                  <a:pt x="1438" y="294"/>
                </a:lnTo>
                <a:lnTo>
                  <a:pt x="1438" y="294"/>
                </a:lnTo>
                <a:lnTo>
                  <a:pt x="1439" y="294"/>
                </a:lnTo>
                <a:lnTo>
                  <a:pt x="1439" y="294"/>
                </a:lnTo>
                <a:lnTo>
                  <a:pt x="1439" y="292"/>
                </a:lnTo>
                <a:lnTo>
                  <a:pt x="1440" y="292"/>
                </a:lnTo>
                <a:lnTo>
                  <a:pt x="1440" y="291"/>
                </a:lnTo>
                <a:lnTo>
                  <a:pt x="1440" y="293"/>
                </a:lnTo>
                <a:lnTo>
                  <a:pt x="1441" y="291"/>
                </a:lnTo>
                <a:lnTo>
                  <a:pt x="1441" y="293"/>
                </a:lnTo>
                <a:lnTo>
                  <a:pt x="1442" y="292"/>
                </a:lnTo>
                <a:lnTo>
                  <a:pt x="1442" y="293"/>
                </a:lnTo>
                <a:lnTo>
                  <a:pt x="1442" y="292"/>
                </a:lnTo>
                <a:lnTo>
                  <a:pt x="1443" y="291"/>
                </a:lnTo>
                <a:lnTo>
                  <a:pt x="1443" y="290"/>
                </a:lnTo>
                <a:lnTo>
                  <a:pt x="1443" y="290"/>
                </a:lnTo>
                <a:lnTo>
                  <a:pt x="1445" y="290"/>
                </a:lnTo>
                <a:lnTo>
                  <a:pt x="1445" y="290"/>
                </a:lnTo>
                <a:lnTo>
                  <a:pt x="1445" y="290"/>
                </a:lnTo>
                <a:lnTo>
                  <a:pt x="1446" y="289"/>
                </a:lnTo>
                <a:lnTo>
                  <a:pt x="1446" y="289"/>
                </a:lnTo>
                <a:lnTo>
                  <a:pt x="1447" y="290"/>
                </a:lnTo>
                <a:lnTo>
                  <a:pt x="1447" y="291"/>
                </a:lnTo>
                <a:lnTo>
                  <a:pt x="1447" y="293"/>
                </a:lnTo>
                <a:lnTo>
                  <a:pt x="1448" y="293"/>
                </a:lnTo>
                <a:lnTo>
                  <a:pt x="1448" y="294"/>
                </a:lnTo>
                <a:lnTo>
                  <a:pt x="1448" y="294"/>
                </a:lnTo>
                <a:lnTo>
                  <a:pt x="1449" y="293"/>
                </a:lnTo>
                <a:lnTo>
                  <a:pt x="1449" y="292"/>
                </a:lnTo>
                <a:lnTo>
                  <a:pt x="1449" y="292"/>
                </a:lnTo>
                <a:lnTo>
                  <a:pt x="1450" y="291"/>
                </a:lnTo>
                <a:lnTo>
                  <a:pt x="1450" y="292"/>
                </a:lnTo>
                <a:lnTo>
                  <a:pt x="1451" y="291"/>
                </a:lnTo>
                <a:lnTo>
                  <a:pt x="1451" y="291"/>
                </a:lnTo>
                <a:lnTo>
                  <a:pt x="1451" y="290"/>
                </a:lnTo>
                <a:lnTo>
                  <a:pt x="1452" y="289"/>
                </a:lnTo>
                <a:lnTo>
                  <a:pt x="1452" y="290"/>
                </a:lnTo>
                <a:lnTo>
                  <a:pt x="1452" y="289"/>
                </a:lnTo>
                <a:lnTo>
                  <a:pt x="1454" y="289"/>
                </a:lnTo>
                <a:lnTo>
                  <a:pt x="1454" y="289"/>
                </a:lnTo>
                <a:lnTo>
                  <a:pt x="1454" y="289"/>
                </a:lnTo>
                <a:lnTo>
                  <a:pt x="1455" y="284"/>
                </a:lnTo>
                <a:lnTo>
                  <a:pt x="1455" y="284"/>
                </a:lnTo>
                <a:lnTo>
                  <a:pt x="1456" y="282"/>
                </a:lnTo>
                <a:lnTo>
                  <a:pt x="1456" y="282"/>
                </a:lnTo>
                <a:lnTo>
                  <a:pt x="1456" y="282"/>
                </a:lnTo>
                <a:lnTo>
                  <a:pt x="1457" y="284"/>
                </a:lnTo>
                <a:lnTo>
                  <a:pt x="1457" y="284"/>
                </a:lnTo>
                <a:lnTo>
                  <a:pt x="1457" y="286"/>
                </a:lnTo>
                <a:lnTo>
                  <a:pt x="1458" y="286"/>
                </a:lnTo>
                <a:lnTo>
                  <a:pt x="1458" y="287"/>
                </a:lnTo>
                <a:lnTo>
                  <a:pt x="1458" y="290"/>
                </a:lnTo>
                <a:lnTo>
                  <a:pt x="1459" y="291"/>
                </a:lnTo>
                <a:lnTo>
                  <a:pt x="1459" y="291"/>
                </a:lnTo>
                <a:lnTo>
                  <a:pt x="1460" y="292"/>
                </a:lnTo>
                <a:lnTo>
                  <a:pt x="1460" y="292"/>
                </a:lnTo>
                <a:lnTo>
                  <a:pt x="1460" y="292"/>
                </a:lnTo>
                <a:lnTo>
                  <a:pt x="1461" y="291"/>
                </a:lnTo>
                <a:lnTo>
                  <a:pt x="1461" y="290"/>
                </a:lnTo>
                <a:lnTo>
                  <a:pt x="1461" y="289"/>
                </a:lnTo>
                <a:lnTo>
                  <a:pt x="1463" y="287"/>
                </a:lnTo>
                <a:lnTo>
                  <a:pt x="1463" y="287"/>
                </a:lnTo>
                <a:lnTo>
                  <a:pt x="1463" y="286"/>
                </a:lnTo>
                <a:lnTo>
                  <a:pt x="1464" y="286"/>
                </a:lnTo>
                <a:lnTo>
                  <a:pt x="1464" y="286"/>
                </a:lnTo>
                <a:lnTo>
                  <a:pt x="1465" y="289"/>
                </a:lnTo>
                <a:lnTo>
                  <a:pt x="1465" y="287"/>
                </a:lnTo>
                <a:lnTo>
                  <a:pt x="1465" y="286"/>
                </a:lnTo>
                <a:lnTo>
                  <a:pt x="1466" y="287"/>
                </a:lnTo>
                <a:lnTo>
                  <a:pt x="1466" y="285"/>
                </a:lnTo>
                <a:lnTo>
                  <a:pt x="1466" y="286"/>
                </a:lnTo>
                <a:lnTo>
                  <a:pt x="1467" y="289"/>
                </a:lnTo>
                <a:lnTo>
                  <a:pt x="1467" y="289"/>
                </a:lnTo>
                <a:lnTo>
                  <a:pt x="1468" y="289"/>
                </a:lnTo>
                <a:lnTo>
                  <a:pt x="1468" y="290"/>
                </a:lnTo>
                <a:lnTo>
                  <a:pt x="1468" y="290"/>
                </a:lnTo>
                <a:lnTo>
                  <a:pt x="1469" y="289"/>
                </a:lnTo>
                <a:lnTo>
                  <a:pt x="1469" y="289"/>
                </a:lnTo>
                <a:lnTo>
                  <a:pt x="1469" y="289"/>
                </a:lnTo>
                <a:lnTo>
                  <a:pt x="1470" y="289"/>
                </a:lnTo>
                <a:lnTo>
                  <a:pt x="1470" y="289"/>
                </a:lnTo>
                <a:lnTo>
                  <a:pt x="1470" y="289"/>
                </a:lnTo>
                <a:lnTo>
                  <a:pt x="1472" y="289"/>
                </a:lnTo>
                <a:lnTo>
                  <a:pt x="1472" y="289"/>
                </a:lnTo>
                <a:lnTo>
                  <a:pt x="1473" y="287"/>
                </a:lnTo>
                <a:lnTo>
                  <a:pt x="1473" y="289"/>
                </a:lnTo>
                <a:lnTo>
                  <a:pt x="1473" y="290"/>
                </a:lnTo>
                <a:lnTo>
                  <a:pt x="1474" y="289"/>
                </a:lnTo>
                <a:lnTo>
                  <a:pt x="1474" y="290"/>
                </a:lnTo>
                <a:lnTo>
                  <a:pt x="1474" y="289"/>
                </a:lnTo>
                <a:lnTo>
                  <a:pt x="1475" y="290"/>
                </a:lnTo>
                <a:lnTo>
                  <a:pt x="1475" y="289"/>
                </a:lnTo>
                <a:lnTo>
                  <a:pt x="1475" y="289"/>
                </a:lnTo>
                <a:lnTo>
                  <a:pt x="1476" y="289"/>
                </a:lnTo>
                <a:lnTo>
                  <a:pt x="1476" y="287"/>
                </a:lnTo>
                <a:lnTo>
                  <a:pt x="1477" y="285"/>
                </a:lnTo>
                <a:lnTo>
                  <a:pt x="1477" y="284"/>
                </a:lnTo>
                <a:lnTo>
                  <a:pt x="1477" y="283"/>
                </a:lnTo>
                <a:lnTo>
                  <a:pt x="1478" y="283"/>
                </a:lnTo>
                <a:lnTo>
                  <a:pt x="1478" y="282"/>
                </a:lnTo>
                <a:lnTo>
                  <a:pt x="1478" y="283"/>
                </a:lnTo>
                <a:lnTo>
                  <a:pt x="1479" y="283"/>
                </a:lnTo>
                <a:lnTo>
                  <a:pt x="1479" y="285"/>
                </a:lnTo>
                <a:lnTo>
                  <a:pt x="1479" y="287"/>
                </a:lnTo>
                <a:lnTo>
                  <a:pt x="1481" y="289"/>
                </a:lnTo>
                <a:lnTo>
                  <a:pt x="1481" y="289"/>
                </a:lnTo>
                <a:lnTo>
                  <a:pt x="1482" y="287"/>
                </a:lnTo>
                <a:lnTo>
                  <a:pt x="1482" y="289"/>
                </a:lnTo>
                <a:lnTo>
                  <a:pt x="1482" y="291"/>
                </a:lnTo>
                <a:lnTo>
                  <a:pt x="1483" y="291"/>
                </a:lnTo>
                <a:lnTo>
                  <a:pt x="1483" y="293"/>
                </a:lnTo>
                <a:lnTo>
                  <a:pt x="1483" y="291"/>
                </a:lnTo>
                <a:lnTo>
                  <a:pt x="1484" y="291"/>
                </a:lnTo>
                <a:lnTo>
                  <a:pt x="1484" y="289"/>
                </a:lnTo>
                <a:lnTo>
                  <a:pt x="1484" y="287"/>
                </a:lnTo>
                <a:lnTo>
                  <a:pt x="1485" y="287"/>
                </a:lnTo>
                <a:lnTo>
                  <a:pt x="1485" y="287"/>
                </a:lnTo>
                <a:lnTo>
                  <a:pt x="1486" y="287"/>
                </a:lnTo>
                <a:lnTo>
                  <a:pt x="1486" y="286"/>
                </a:lnTo>
                <a:lnTo>
                  <a:pt x="1486" y="286"/>
                </a:lnTo>
                <a:lnTo>
                  <a:pt x="1487" y="286"/>
                </a:lnTo>
                <a:lnTo>
                  <a:pt x="1487" y="284"/>
                </a:lnTo>
                <a:lnTo>
                  <a:pt x="1487" y="283"/>
                </a:lnTo>
                <a:lnTo>
                  <a:pt x="1488" y="282"/>
                </a:lnTo>
                <a:lnTo>
                  <a:pt x="1488" y="281"/>
                </a:lnTo>
                <a:lnTo>
                  <a:pt x="1488" y="280"/>
                </a:lnTo>
                <a:lnTo>
                  <a:pt x="1490" y="278"/>
                </a:lnTo>
                <a:lnTo>
                  <a:pt x="1490" y="280"/>
                </a:lnTo>
                <a:lnTo>
                  <a:pt x="1491" y="278"/>
                </a:lnTo>
                <a:lnTo>
                  <a:pt x="1491" y="280"/>
                </a:lnTo>
                <a:lnTo>
                  <a:pt x="1491" y="281"/>
                </a:lnTo>
                <a:lnTo>
                  <a:pt x="1492" y="283"/>
                </a:lnTo>
                <a:lnTo>
                  <a:pt x="1492" y="285"/>
                </a:lnTo>
                <a:lnTo>
                  <a:pt x="1492" y="286"/>
                </a:lnTo>
                <a:lnTo>
                  <a:pt x="1493" y="286"/>
                </a:lnTo>
                <a:lnTo>
                  <a:pt x="1493" y="286"/>
                </a:lnTo>
                <a:lnTo>
                  <a:pt x="1493" y="287"/>
                </a:lnTo>
                <a:lnTo>
                  <a:pt x="1494" y="289"/>
                </a:lnTo>
                <a:lnTo>
                  <a:pt x="1494" y="291"/>
                </a:lnTo>
                <a:lnTo>
                  <a:pt x="1495" y="292"/>
                </a:lnTo>
                <a:lnTo>
                  <a:pt x="1495" y="294"/>
                </a:lnTo>
                <a:lnTo>
                  <a:pt x="1495" y="295"/>
                </a:lnTo>
                <a:lnTo>
                  <a:pt x="1496" y="295"/>
                </a:lnTo>
                <a:lnTo>
                  <a:pt x="1496" y="294"/>
                </a:lnTo>
                <a:lnTo>
                  <a:pt x="1496" y="292"/>
                </a:lnTo>
                <a:lnTo>
                  <a:pt x="1497" y="292"/>
                </a:lnTo>
                <a:lnTo>
                  <a:pt x="1497" y="292"/>
                </a:lnTo>
                <a:lnTo>
                  <a:pt x="1497" y="291"/>
                </a:lnTo>
                <a:lnTo>
                  <a:pt x="1499" y="292"/>
                </a:lnTo>
                <a:lnTo>
                  <a:pt x="1499" y="291"/>
                </a:lnTo>
                <a:lnTo>
                  <a:pt x="1500" y="292"/>
                </a:lnTo>
                <a:lnTo>
                  <a:pt x="1500" y="290"/>
                </a:lnTo>
                <a:lnTo>
                  <a:pt x="1500" y="287"/>
                </a:lnTo>
                <a:lnTo>
                  <a:pt x="1501" y="286"/>
                </a:lnTo>
                <a:lnTo>
                  <a:pt x="1501" y="287"/>
                </a:lnTo>
                <a:lnTo>
                  <a:pt x="1501" y="289"/>
                </a:lnTo>
                <a:lnTo>
                  <a:pt x="1502" y="291"/>
                </a:lnTo>
                <a:lnTo>
                  <a:pt x="1502" y="292"/>
                </a:lnTo>
                <a:lnTo>
                  <a:pt x="1502" y="294"/>
                </a:lnTo>
                <a:lnTo>
                  <a:pt x="1503" y="294"/>
                </a:lnTo>
                <a:lnTo>
                  <a:pt x="1503" y="296"/>
                </a:lnTo>
                <a:lnTo>
                  <a:pt x="1504" y="295"/>
                </a:lnTo>
                <a:lnTo>
                  <a:pt x="1504" y="295"/>
                </a:lnTo>
                <a:lnTo>
                  <a:pt x="1504" y="294"/>
                </a:lnTo>
                <a:lnTo>
                  <a:pt x="1505" y="294"/>
                </a:lnTo>
                <a:lnTo>
                  <a:pt x="1505" y="294"/>
                </a:lnTo>
                <a:lnTo>
                  <a:pt x="1505" y="295"/>
                </a:lnTo>
                <a:lnTo>
                  <a:pt x="1506" y="294"/>
                </a:lnTo>
                <a:lnTo>
                  <a:pt x="1506" y="293"/>
                </a:lnTo>
                <a:lnTo>
                  <a:pt x="1506" y="292"/>
                </a:lnTo>
                <a:lnTo>
                  <a:pt x="1508" y="294"/>
                </a:lnTo>
                <a:lnTo>
                  <a:pt x="1508" y="291"/>
                </a:lnTo>
                <a:lnTo>
                  <a:pt x="1509" y="291"/>
                </a:lnTo>
                <a:lnTo>
                  <a:pt x="1509" y="292"/>
                </a:lnTo>
                <a:lnTo>
                  <a:pt x="1509" y="294"/>
                </a:lnTo>
                <a:lnTo>
                  <a:pt x="1510" y="295"/>
                </a:lnTo>
                <a:lnTo>
                  <a:pt x="1510" y="296"/>
                </a:lnTo>
                <a:lnTo>
                  <a:pt x="1510" y="298"/>
                </a:lnTo>
                <a:lnTo>
                  <a:pt x="1511" y="295"/>
                </a:lnTo>
                <a:lnTo>
                  <a:pt x="1511" y="295"/>
                </a:lnTo>
                <a:lnTo>
                  <a:pt x="1512" y="293"/>
                </a:lnTo>
                <a:lnTo>
                  <a:pt x="1512" y="292"/>
                </a:lnTo>
                <a:lnTo>
                  <a:pt x="1512" y="292"/>
                </a:lnTo>
                <a:lnTo>
                  <a:pt x="1513" y="291"/>
                </a:lnTo>
                <a:lnTo>
                  <a:pt x="1513" y="292"/>
                </a:lnTo>
                <a:lnTo>
                  <a:pt x="1513" y="292"/>
                </a:lnTo>
                <a:lnTo>
                  <a:pt x="1514" y="291"/>
                </a:lnTo>
                <a:lnTo>
                  <a:pt x="1514" y="291"/>
                </a:lnTo>
                <a:lnTo>
                  <a:pt x="1514" y="292"/>
                </a:lnTo>
                <a:lnTo>
                  <a:pt x="1515" y="291"/>
                </a:lnTo>
                <a:lnTo>
                  <a:pt x="1515" y="291"/>
                </a:lnTo>
                <a:lnTo>
                  <a:pt x="1517" y="290"/>
                </a:lnTo>
                <a:lnTo>
                  <a:pt x="1517" y="290"/>
                </a:lnTo>
                <a:lnTo>
                  <a:pt x="1517" y="289"/>
                </a:lnTo>
                <a:lnTo>
                  <a:pt x="1518" y="290"/>
                </a:lnTo>
                <a:lnTo>
                  <a:pt x="1518" y="292"/>
                </a:lnTo>
                <a:lnTo>
                  <a:pt x="1518" y="291"/>
                </a:lnTo>
                <a:lnTo>
                  <a:pt x="1519" y="291"/>
                </a:lnTo>
                <a:lnTo>
                  <a:pt x="1519" y="290"/>
                </a:lnTo>
                <a:lnTo>
                  <a:pt x="1519" y="289"/>
                </a:lnTo>
                <a:lnTo>
                  <a:pt x="1520" y="290"/>
                </a:lnTo>
                <a:lnTo>
                  <a:pt x="1520" y="289"/>
                </a:lnTo>
                <a:lnTo>
                  <a:pt x="1521" y="287"/>
                </a:lnTo>
                <a:lnTo>
                  <a:pt x="1521" y="287"/>
                </a:lnTo>
                <a:lnTo>
                  <a:pt x="1521" y="287"/>
                </a:lnTo>
                <a:lnTo>
                  <a:pt x="1522" y="287"/>
                </a:lnTo>
                <a:lnTo>
                  <a:pt x="1522" y="286"/>
                </a:lnTo>
                <a:lnTo>
                  <a:pt x="1522" y="284"/>
                </a:lnTo>
                <a:lnTo>
                  <a:pt x="1523" y="283"/>
                </a:lnTo>
                <a:lnTo>
                  <a:pt x="1523" y="284"/>
                </a:lnTo>
                <a:lnTo>
                  <a:pt x="1523" y="283"/>
                </a:lnTo>
                <a:lnTo>
                  <a:pt x="1524" y="284"/>
                </a:lnTo>
                <a:lnTo>
                  <a:pt x="1524" y="283"/>
                </a:lnTo>
                <a:lnTo>
                  <a:pt x="1526" y="283"/>
                </a:lnTo>
                <a:lnTo>
                  <a:pt x="1526" y="284"/>
                </a:lnTo>
                <a:lnTo>
                  <a:pt x="1526" y="285"/>
                </a:lnTo>
                <a:lnTo>
                  <a:pt x="1527" y="286"/>
                </a:lnTo>
                <a:lnTo>
                  <a:pt x="1527" y="286"/>
                </a:lnTo>
                <a:lnTo>
                  <a:pt x="1527" y="289"/>
                </a:lnTo>
                <a:lnTo>
                  <a:pt x="1528" y="291"/>
                </a:lnTo>
                <a:lnTo>
                  <a:pt x="1528" y="291"/>
                </a:lnTo>
                <a:lnTo>
                  <a:pt x="1528" y="290"/>
                </a:lnTo>
                <a:lnTo>
                  <a:pt x="1529" y="290"/>
                </a:lnTo>
                <a:lnTo>
                  <a:pt x="1529" y="289"/>
                </a:lnTo>
                <a:lnTo>
                  <a:pt x="1530" y="289"/>
                </a:lnTo>
                <a:lnTo>
                  <a:pt x="1530" y="291"/>
                </a:lnTo>
                <a:lnTo>
                  <a:pt x="1530" y="291"/>
                </a:lnTo>
                <a:lnTo>
                  <a:pt x="1531" y="292"/>
                </a:lnTo>
                <a:lnTo>
                  <a:pt x="1531" y="294"/>
                </a:lnTo>
                <a:lnTo>
                  <a:pt x="1531" y="293"/>
                </a:lnTo>
                <a:lnTo>
                  <a:pt x="1532" y="291"/>
                </a:lnTo>
                <a:lnTo>
                  <a:pt x="1532" y="287"/>
                </a:lnTo>
                <a:lnTo>
                  <a:pt x="1532" y="286"/>
                </a:lnTo>
                <a:lnTo>
                  <a:pt x="1533" y="284"/>
                </a:lnTo>
                <a:lnTo>
                  <a:pt x="1533" y="286"/>
                </a:lnTo>
                <a:lnTo>
                  <a:pt x="1535" y="284"/>
                </a:lnTo>
                <a:lnTo>
                  <a:pt x="1535" y="286"/>
                </a:lnTo>
                <a:lnTo>
                  <a:pt x="1535" y="287"/>
                </a:lnTo>
                <a:lnTo>
                  <a:pt x="1536" y="287"/>
                </a:lnTo>
                <a:lnTo>
                  <a:pt x="1536" y="285"/>
                </a:lnTo>
                <a:lnTo>
                  <a:pt x="1536" y="283"/>
                </a:lnTo>
                <a:lnTo>
                  <a:pt x="1537" y="284"/>
                </a:lnTo>
                <a:lnTo>
                  <a:pt x="1537" y="285"/>
                </a:lnTo>
                <a:lnTo>
                  <a:pt x="1537" y="284"/>
                </a:lnTo>
                <a:lnTo>
                  <a:pt x="1538" y="284"/>
                </a:lnTo>
                <a:lnTo>
                  <a:pt x="1538" y="285"/>
                </a:lnTo>
                <a:lnTo>
                  <a:pt x="1539" y="285"/>
                </a:lnTo>
                <a:lnTo>
                  <a:pt x="1539" y="287"/>
                </a:lnTo>
                <a:lnTo>
                  <a:pt x="1539" y="286"/>
                </a:lnTo>
                <a:lnTo>
                  <a:pt x="1540" y="287"/>
                </a:lnTo>
                <a:lnTo>
                  <a:pt x="1540" y="287"/>
                </a:lnTo>
                <a:lnTo>
                  <a:pt x="1540" y="289"/>
                </a:lnTo>
                <a:lnTo>
                  <a:pt x="1541" y="290"/>
                </a:lnTo>
                <a:lnTo>
                  <a:pt x="1541" y="292"/>
                </a:lnTo>
                <a:lnTo>
                  <a:pt x="1541" y="292"/>
                </a:lnTo>
                <a:lnTo>
                  <a:pt x="1542" y="291"/>
                </a:lnTo>
                <a:lnTo>
                  <a:pt x="1542" y="289"/>
                </a:lnTo>
                <a:lnTo>
                  <a:pt x="1544" y="286"/>
                </a:lnTo>
                <a:lnTo>
                  <a:pt x="1544" y="286"/>
                </a:lnTo>
                <a:lnTo>
                  <a:pt x="1544" y="287"/>
                </a:lnTo>
                <a:lnTo>
                  <a:pt x="1545" y="289"/>
                </a:lnTo>
                <a:lnTo>
                  <a:pt x="1545" y="290"/>
                </a:lnTo>
                <a:lnTo>
                  <a:pt x="1545" y="290"/>
                </a:lnTo>
                <a:lnTo>
                  <a:pt x="1546" y="289"/>
                </a:lnTo>
                <a:lnTo>
                  <a:pt x="1546" y="289"/>
                </a:lnTo>
                <a:lnTo>
                  <a:pt x="1546" y="287"/>
                </a:lnTo>
                <a:lnTo>
                  <a:pt x="1547" y="286"/>
                </a:lnTo>
                <a:lnTo>
                  <a:pt x="1547" y="286"/>
                </a:lnTo>
                <a:lnTo>
                  <a:pt x="1548" y="286"/>
                </a:lnTo>
                <a:lnTo>
                  <a:pt x="1548" y="286"/>
                </a:lnTo>
                <a:lnTo>
                  <a:pt x="1548" y="285"/>
                </a:lnTo>
                <a:lnTo>
                  <a:pt x="1549" y="286"/>
                </a:lnTo>
                <a:lnTo>
                  <a:pt x="1549" y="285"/>
                </a:lnTo>
                <a:lnTo>
                  <a:pt x="1549" y="286"/>
                </a:lnTo>
                <a:lnTo>
                  <a:pt x="1550" y="284"/>
                </a:lnTo>
                <a:lnTo>
                  <a:pt x="1550" y="287"/>
                </a:lnTo>
                <a:lnTo>
                  <a:pt x="1550" y="287"/>
                </a:lnTo>
                <a:lnTo>
                  <a:pt x="1551" y="290"/>
                </a:lnTo>
                <a:lnTo>
                  <a:pt x="1551" y="291"/>
                </a:lnTo>
                <a:lnTo>
                  <a:pt x="1553" y="290"/>
                </a:lnTo>
                <a:lnTo>
                  <a:pt x="1553" y="290"/>
                </a:lnTo>
                <a:lnTo>
                  <a:pt x="1553" y="291"/>
                </a:lnTo>
                <a:lnTo>
                  <a:pt x="1554" y="291"/>
                </a:lnTo>
                <a:lnTo>
                  <a:pt x="1554" y="291"/>
                </a:lnTo>
                <a:lnTo>
                  <a:pt x="1554" y="291"/>
                </a:lnTo>
                <a:lnTo>
                  <a:pt x="1555" y="290"/>
                </a:lnTo>
                <a:lnTo>
                  <a:pt x="1555" y="291"/>
                </a:lnTo>
                <a:lnTo>
                  <a:pt x="1556" y="291"/>
                </a:lnTo>
                <a:lnTo>
                  <a:pt x="1556" y="292"/>
                </a:lnTo>
                <a:lnTo>
                  <a:pt x="1556" y="291"/>
                </a:lnTo>
                <a:lnTo>
                  <a:pt x="1557" y="290"/>
                </a:lnTo>
                <a:lnTo>
                  <a:pt x="1557" y="291"/>
                </a:lnTo>
                <a:lnTo>
                  <a:pt x="1557" y="292"/>
                </a:lnTo>
                <a:lnTo>
                  <a:pt x="1558" y="294"/>
                </a:lnTo>
                <a:lnTo>
                  <a:pt x="1558" y="292"/>
                </a:lnTo>
                <a:lnTo>
                  <a:pt x="1558" y="290"/>
                </a:lnTo>
                <a:lnTo>
                  <a:pt x="1559" y="290"/>
                </a:lnTo>
                <a:lnTo>
                  <a:pt x="1559" y="291"/>
                </a:lnTo>
                <a:lnTo>
                  <a:pt x="1560" y="291"/>
                </a:lnTo>
                <a:lnTo>
                  <a:pt x="1560" y="292"/>
                </a:lnTo>
                <a:lnTo>
                  <a:pt x="1560" y="294"/>
                </a:lnTo>
                <a:lnTo>
                  <a:pt x="1562" y="294"/>
                </a:lnTo>
                <a:lnTo>
                  <a:pt x="1562" y="296"/>
                </a:lnTo>
                <a:lnTo>
                  <a:pt x="1562" y="298"/>
                </a:lnTo>
                <a:lnTo>
                  <a:pt x="1563" y="299"/>
                </a:lnTo>
                <a:lnTo>
                  <a:pt x="1563" y="299"/>
                </a:lnTo>
                <a:lnTo>
                  <a:pt x="1563" y="298"/>
                </a:lnTo>
                <a:lnTo>
                  <a:pt x="1564" y="296"/>
                </a:lnTo>
                <a:lnTo>
                  <a:pt x="1564" y="296"/>
                </a:lnTo>
                <a:lnTo>
                  <a:pt x="1565" y="295"/>
                </a:lnTo>
                <a:lnTo>
                  <a:pt x="1565" y="295"/>
                </a:lnTo>
                <a:lnTo>
                  <a:pt x="1565" y="296"/>
                </a:lnTo>
                <a:lnTo>
                  <a:pt x="1566" y="295"/>
                </a:lnTo>
                <a:lnTo>
                  <a:pt x="1566" y="295"/>
                </a:lnTo>
                <a:lnTo>
                  <a:pt x="1566" y="294"/>
                </a:lnTo>
                <a:lnTo>
                  <a:pt x="1567" y="294"/>
                </a:lnTo>
                <a:lnTo>
                  <a:pt x="1567" y="294"/>
                </a:lnTo>
                <a:lnTo>
                  <a:pt x="1567" y="293"/>
                </a:lnTo>
                <a:lnTo>
                  <a:pt x="1568" y="291"/>
                </a:lnTo>
                <a:lnTo>
                  <a:pt x="1568" y="291"/>
                </a:lnTo>
                <a:lnTo>
                  <a:pt x="1569" y="290"/>
                </a:lnTo>
                <a:lnTo>
                  <a:pt x="1569" y="290"/>
                </a:lnTo>
                <a:lnTo>
                  <a:pt x="1569" y="290"/>
                </a:lnTo>
                <a:lnTo>
                  <a:pt x="1571" y="290"/>
                </a:lnTo>
                <a:lnTo>
                  <a:pt x="1571" y="290"/>
                </a:lnTo>
                <a:lnTo>
                  <a:pt x="1571" y="290"/>
                </a:lnTo>
                <a:lnTo>
                  <a:pt x="1572" y="292"/>
                </a:lnTo>
                <a:lnTo>
                  <a:pt x="1572" y="291"/>
                </a:lnTo>
                <a:lnTo>
                  <a:pt x="1572" y="292"/>
                </a:lnTo>
                <a:lnTo>
                  <a:pt x="1573" y="292"/>
                </a:lnTo>
                <a:lnTo>
                  <a:pt x="1573" y="295"/>
                </a:lnTo>
                <a:lnTo>
                  <a:pt x="1574" y="295"/>
                </a:lnTo>
                <a:lnTo>
                  <a:pt x="1574" y="296"/>
                </a:lnTo>
                <a:lnTo>
                  <a:pt x="1574" y="299"/>
                </a:lnTo>
                <a:lnTo>
                  <a:pt x="1575" y="300"/>
                </a:lnTo>
                <a:lnTo>
                  <a:pt x="1575" y="300"/>
                </a:lnTo>
                <a:lnTo>
                  <a:pt x="1575" y="299"/>
                </a:lnTo>
                <a:lnTo>
                  <a:pt x="1576" y="300"/>
                </a:lnTo>
                <a:lnTo>
                  <a:pt x="1576" y="302"/>
                </a:lnTo>
                <a:lnTo>
                  <a:pt x="1576" y="303"/>
                </a:lnTo>
                <a:lnTo>
                  <a:pt x="1577" y="304"/>
                </a:lnTo>
                <a:lnTo>
                  <a:pt x="1577" y="304"/>
                </a:lnTo>
                <a:lnTo>
                  <a:pt x="1578" y="305"/>
                </a:lnTo>
                <a:lnTo>
                  <a:pt x="1578" y="303"/>
                </a:lnTo>
                <a:lnTo>
                  <a:pt x="1578" y="303"/>
                </a:lnTo>
                <a:lnTo>
                  <a:pt x="1580" y="301"/>
                </a:lnTo>
                <a:lnTo>
                  <a:pt x="1580" y="301"/>
                </a:lnTo>
                <a:lnTo>
                  <a:pt x="1580" y="298"/>
                </a:lnTo>
                <a:lnTo>
                  <a:pt x="1581" y="296"/>
                </a:lnTo>
                <a:lnTo>
                  <a:pt x="1581" y="298"/>
                </a:lnTo>
                <a:lnTo>
                  <a:pt x="1581" y="295"/>
                </a:lnTo>
                <a:lnTo>
                  <a:pt x="1582" y="295"/>
                </a:lnTo>
                <a:lnTo>
                  <a:pt x="1582" y="292"/>
                </a:lnTo>
                <a:lnTo>
                  <a:pt x="1583" y="291"/>
                </a:lnTo>
                <a:lnTo>
                  <a:pt x="1583" y="290"/>
                </a:lnTo>
                <a:lnTo>
                  <a:pt x="1583" y="291"/>
                </a:lnTo>
                <a:lnTo>
                  <a:pt x="1584" y="294"/>
                </a:lnTo>
                <a:lnTo>
                  <a:pt x="1584" y="295"/>
                </a:lnTo>
                <a:lnTo>
                  <a:pt x="1584" y="298"/>
                </a:lnTo>
                <a:lnTo>
                  <a:pt x="1585" y="299"/>
                </a:lnTo>
                <a:lnTo>
                  <a:pt x="1585" y="300"/>
                </a:lnTo>
                <a:lnTo>
                  <a:pt x="1585" y="303"/>
                </a:lnTo>
                <a:lnTo>
                  <a:pt x="1586" y="302"/>
                </a:lnTo>
                <a:lnTo>
                  <a:pt x="1586" y="303"/>
                </a:lnTo>
                <a:lnTo>
                  <a:pt x="1587" y="302"/>
                </a:lnTo>
                <a:lnTo>
                  <a:pt x="1587" y="301"/>
                </a:lnTo>
                <a:lnTo>
                  <a:pt x="1587" y="299"/>
                </a:lnTo>
                <a:lnTo>
                  <a:pt x="1589" y="299"/>
                </a:lnTo>
                <a:lnTo>
                  <a:pt x="1589" y="296"/>
                </a:lnTo>
                <a:lnTo>
                  <a:pt x="1589" y="294"/>
                </a:lnTo>
                <a:lnTo>
                  <a:pt x="1590" y="295"/>
                </a:lnTo>
                <a:lnTo>
                  <a:pt x="1590" y="294"/>
                </a:lnTo>
                <a:lnTo>
                  <a:pt x="1590" y="294"/>
                </a:lnTo>
                <a:lnTo>
                  <a:pt x="1591" y="296"/>
                </a:lnTo>
                <a:lnTo>
                  <a:pt x="1591" y="295"/>
                </a:lnTo>
                <a:lnTo>
                  <a:pt x="1592" y="298"/>
                </a:lnTo>
                <a:lnTo>
                  <a:pt x="1592" y="298"/>
                </a:lnTo>
                <a:lnTo>
                  <a:pt x="1592" y="298"/>
                </a:lnTo>
                <a:lnTo>
                  <a:pt x="1593" y="298"/>
                </a:lnTo>
                <a:lnTo>
                  <a:pt x="1593" y="298"/>
                </a:lnTo>
                <a:lnTo>
                  <a:pt x="1593" y="298"/>
                </a:lnTo>
                <a:lnTo>
                  <a:pt x="1594" y="298"/>
                </a:lnTo>
                <a:lnTo>
                  <a:pt x="1594" y="298"/>
                </a:lnTo>
                <a:lnTo>
                  <a:pt x="1594" y="296"/>
                </a:lnTo>
                <a:lnTo>
                  <a:pt x="1595" y="296"/>
                </a:lnTo>
                <a:lnTo>
                  <a:pt x="1595" y="294"/>
                </a:lnTo>
                <a:lnTo>
                  <a:pt x="1596" y="294"/>
                </a:lnTo>
                <a:lnTo>
                  <a:pt x="1596" y="294"/>
                </a:lnTo>
                <a:lnTo>
                  <a:pt x="1596" y="294"/>
                </a:lnTo>
                <a:lnTo>
                  <a:pt x="1598" y="296"/>
                </a:lnTo>
                <a:lnTo>
                  <a:pt x="1598" y="296"/>
                </a:lnTo>
                <a:lnTo>
                  <a:pt x="1598" y="295"/>
                </a:lnTo>
                <a:lnTo>
                  <a:pt x="1599" y="294"/>
                </a:lnTo>
                <a:lnTo>
                  <a:pt x="1599" y="292"/>
                </a:lnTo>
                <a:lnTo>
                  <a:pt x="1600" y="291"/>
                </a:lnTo>
                <a:lnTo>
                  <a:pt x="1600" y="290"/>
                </a:lnTo>
                <a:lnTo>
                  <a:pt x="1600" y="290"/>
                </a:lnTo>
                <a:lnTo>
                  <a:pt x="1601" y="287"/>
                </a:lnTo>
                <a:lnTo>
                  <a:pt x="1601" y="289"/>
                </a:lnTo>
                <a:lnTo>
                  <a:pt x="1601" y="290"/>
                </a:lnTo>
                <a:lnTo>
                  <a:pt x="1602" y="290"/>
                </a:lnTo>
                <a:lnTo>
                  <a:pt x="1602" y="290"/>
                </a:lnTo>
                <a:lnTo>
                  <a:pt x="1602" y="290"/>
                </a:lnTo>
                <a:lnTo>
                  <a:pt x="1603" y="289"/>
                </a:lnTo>
                <a:lnTo>
                  <a:pt x="1603" y="290"/>
                </a:lnTo>
                <a:lnTo>
                  <a:pt x="1604" y="290"/>
                </a:lnTo>
                <a:lnTo>
                  <a:pt x="1604" y="291"/>
                </a:lnTo>
                <a:lnTo>
                  <a:pt x="1604" y="291"/>
                </a:lnTo>
                <a:lnTo>
                  <a:pt x="1605" y="292"/>
                </a:lnTo>
                <a:lnTo>
                  <a:pt x="1605" y="291"/>
                </a:lnTo>
                <a:lnTo>
                  <a:pt x="1605" y="290"/>
                </a:lnTo>
                <a:lnTo>
                  <a:pt x="1607" y="290"/>
                </a:lnTo>
                <a:lnTo>
                  <a:pt x="1607" y="291"/>
                </a:lnTo>
                <a:lnTo>
                  <a:pt x="1607" y="291"/>
                </a:lnTo>
                <a:lnTo>
                  <a:pt x="1608" y="294"/>
                </a:lnTo>
                <a:lnTo>
                  <a:pt x="1608" y="298"/>
                </a:lnTo>
                <a:lnTo>
                  <a:pt x="1609" y="296"/>
                </a:lnTo>
                <a:lnTo>
                  <a:pt x="1609" y="298"/>
                </a:lnTo>
                <a:lnTo>
                  <a:pt x="1609" y="295"/>
                </a:lnTo>
                <a:lnTo>
                  <a:pt x="1610" y="296"/>
                </a:lnTo>
                <a:lnTo>
                  <a:pt x="1610" y="294"/>
                </a:lnTo>
                <a:lnTo>
                  <a:pt x="1610" y="294"/>
                </a:lnTo>
                <a:lnTo>
                  <a:pt x="1611" y="294"/>
                </a:lnTo>
                <a:lnTo>
                  <a:pt x="1611" y="295"/>
                </a:lnTo>
                <a:lnTo>
                  <a:pt x="1611" y="294"/>
                </a:lnTo>
                <a:lnTo>
                  <a:pt x="1612" y="296"/>
                </a:lnTo>
                <a:lnTo>
                  <a:pt x="1612" y="296"/>
                </a:lnTo>
                <a:lnTo>
                  <a:pt x="1613" y="299"/>
                </a:lnTo>
                <a:lnTo>
                  <a:pt x="1613" y="296"/>
                </a:lnTo>
                <a:lnTo>
                  <a:pt x="1613" y="298"/>
                </a:lnTo>
                <a:lnTo>
                  <a:pt x="1614" y="299"/>
                </a:lnTo>
                <a:lnTo>
                  <a:pt x="1614" y="296"/>
                </a:lnTo>
                <a:lnTo>
                  <a:pt x="1614" y="296"/>
                </a:lnTo>
                <a:lnTo>
                  <a:pt x="1616" y="295"/>
                </a:lnTo>
                <a:lnTo>
                  <a:pt x="1616" y="296"/>
                </a:lnTo>
                <a:lnTo>
                  <a:pt x="1616" y="296"/>
                </a:lnTo>
                <a:lnTo>
                  <a:pt x="1617" y="296"/>
                </a:lnTo>
                <a:lnTo>
                  <a:pt x="1617" y="295"/>
                </a:lnTo>
                <a:lnTo>
                  <a:pt x="1618" y="295"/>
                </a:lnTo>
                <a:lnTo>
                  <a:pt x="1618" y="294"/>
                </a:lnTo>
                <a:lnTo>
                  <a:pt x="1618" y="291"/>
                </a:lnTo>
                <a:lnTo>
                  <a:pt x="1619" y="291"/>
                </a:lnTo>
                <a:lnTo>
                  <a:pt x="1619" y="289"/>
                </a:lnTo>
                <a:lnTo>
                  <a:pt x="1619" y="289"/>
                </a:lnTo>
                <a:lnTo>
                  <a:pt x="1620" y="287"/>
                </a:lnTo>
                <a:lnTo>
                  <a:pt x="1620" y="289"/>
                </a:lnTo>
                <a:lnTo>
                  <a:pt x="1620" y="289"/>
                </a:lnTo>
                <a:lnTo>
                  <a:pt x="1621" y="289"/>
                </a:lnTo>
                <a:lnTo>
                  <a:pt x="1621" y="291"/>
                </a:lnTo>
                <a:lnTo>
                  <a:pt x="1622" y="292"/>
                </a:lnTo>
                <a:lnTo>
                  <a:pt x="1622" y="295"/>
                </a:lnTo>
                <a:lnTo>
                  <a:pt x="1622" y="295"/>
                </a:lnTo>
                <a:lnTo>
                  <a:pt x="1623" y="299"/>
                </a:lnTo>
                <a:lnTo>
                  <a:pt x="1623" y="301"/>
                </a:lnTo>
                <a:lnTo>
                  <a:pt x="1623" y="302"/>
                </a:lnTo>
                <a:lnTo>
                  <a:pt x="1625" y="299"/>
                </a:lnTo>
                <a:lnTo>
                  <a:pt x="1625" y="296"/>
                </a:lnTo>
                <a:lnTo>
                  <a:pt x="1625" y="294"/>
                </a:lnTo>
                <a:lnTo>
                  <a:pt x="1626" y="291"/>
                </a:lnTo>
                <a:lnTo>
                  <a:pt x="1626" y="290"/>
                </a:lnTo>
                <a:lnTo>
                  <a:pt x="1627" y="290"/>
                </a:lnTo>
                <a:lnTo>
                  <a:pt x="1627" y="290"/>
                </a:lnTo>
                <a:lnTo>
                  <a:pt x="1627" y="291"/>
                </a:lnTo>
                <a:lnTo>
                  <a:pt x="1628" y="290"/>
                </a:lnTo>
                <a:lnTo>
                  <a:pt x="1628" y="290"/>
                </a:lnTo>
                <a:lnTo>
                  <a:pt x="1628" y="287"/>
                </a:lnTo>
                <a:lnTo>
                  <a:pt x="1629" y="289"/>
                </a:lnTo>
                <a:lnTo>
                  <a:pt x="1629" y="290"/>
                </a:lnTo>
                <a:lnTo>
                  <a:pt x="1629" y="289"/>
                </a:lnTo>
                <a:lnTo>
                  <a:pt x="1630" y="287"/>
                </a:lnTo>
                <a:lnTo>
                  <a:pt x="1630" y="287"/>
                </a:lnTo>
                <a:lnTo>
                  <a:pt x="1631" y="289"/>
                </a:lnTo>
                <a:lnTo>
                  <a:pt x="1631" y="289"/>
                </a:lnTo>
                <a:lnTo>
                  <a:pt x="1631" y="287"/>
                </a:lnTo>
                <a:lnTo>
                  <a:pt x="1632" y="289"/>
                </a:lnTo>
                <a:lnTo>
                  <a:pt x="1632" y="289"/>
                </a:lnTo>
                <a:lnTo>
                  <a:pt x="1632" y="290"/>
                </a:lnTo>
                <a:lnTo>
                  <a:pt x="1634" y="292"/>
                </a:lnTo>
                <a:lnTo>
                  <a:pt x="1634" y="290"/>
                </a:lnTo>
                <a:lnTo>
                  <a:pt x="1634" y="292"/>
                </a:lnTo>
                <a:lnTo>
                  <a:pt x="1635" y="292"/>
                </a:lnTo>
                <a:lnTo>
                  <a:pt x="1635" y="294"/>
                </a:lnTo>
                <a:lnTo>
                  <a:pt x="1636" y="291"/>
                </a:lnTo>
                <a:lnTo>
                  <a:pt x="1636" y="290"/>
                </a:lnTo>
                <a:lnTo>
                  <a:pt x="1636" y="287"/>
                </a:lnTo>
                <a:lnTo>
                  <a:pt x="1637" y="289"/>
                </a:lnTo>
                <a:lnTo>
                  <a:pt x="1637" y="289"/>
                </a:lnTo>
                <a:lnTo>
                  <a:pt x="1637" y="290"/>
                </a:lnTo>
                <a:lnTo>
                  <a:pt x="1638" y="290"/>
                </a:lnTo>
                <a:lnTo>
                  <a:pt x="1638" y="290"/>
                </a:lnTo>
                <a:lnTo>
                  <a:pt x="1638" y="303"/>
                </a:lnTo>
                <a:lnTo>
                  <a:pt x="1639" y="476"/>
                </a:lnTo>
                <a:lnTo>
                  <a:pt x="1639" y="633"/>
                </a:lnTo>
                <a:lnTo>
                  <a:pt x="1640" y="680"/>
                </a:lnTo>
                <a:lnTo>
                  <a:pt x="1640" y="642"/>
                </a:lnTo>
                <a:lnTo>
                  <a:pt x="1640" y="565"/>
                </a:lnTo>
                <a:lnTo>
                  <a:pt x="1641" y="486"/>
                </a:lnTo>
                <a:lnTo>
                  <a:pt x="1641" y="417"/>
                </a:lnTo>
                <a:lnTo>
                  <a:pt x="1641" y="366"/>
                </a:lnTo>
                <a:lnTo>
                  <a:pt x="1643" y="329"/>
                </a:lnTo>
                <a:lnTo>
                  <a:pt x="1643" y="304"/>
                </a:lnTo>
                <a:lnTo>
                  <a:pt x="1644" y="290"/>
                </a:lnTo>
                <a:lnTo>
                  <a:pt x="1644" y="276"/>
                </a:lnTo>
                <a:lnTo>
                  <a:pt x="1644" y="273"/>
                </a:lnTo>
                <a:lnTo>
                  <a:pt x="1645" y="271"/>
                </a:lnTo>
                <a:lnTo>
                  <a:pt x="1645" y="272"/>
                </a:lnTo>
                <a:lnTo>
                  <a:pt x="1645" y="275"/>
                </a:lnTo>
                <a:lnTo>
                  <a:pt x="1646" y="281"/>
                </a:lnTo>
                <a:lnTo>
                  <a:pt x="1646" y="284"/>
                </a:lnTo>
                <a:lnTo>
                  <a:pt x="1646" y="286"/>
                </a:lnTo>
                <a:lnTo>
                  <a:pt x="1647" y="290"/>
                </a:lnTo>
                <a:lnTo>
                  <a:pt x="1647" y="291"/>
                </a:lnTo>
                <a:lnTo>
                  <a:pt x="1648" y="291"/>
                </a:lnTo>
                <a:lnTo>
                  <a:pt x="1648" y="291"/>
                </a:lnTo>
                <a:lnTo>
                  <a:pt x="1648" y="290"/>
                </a:lnTo>
                <a:lnTo>
                  <a:pt x="1649" y="289"/>
                </a:lnTo>
                <a:lnTo>
                  <a:pt x="1649" y="289"/>
                </a:lnTo>
                <a:lnTo>
                  <a:pt x="1649" y="286"/>
                </a:lnTo>
                <a:lnTo>
                  <a:pt x="1650" y="284"/>
                </a:lnTo>
                <a:lnTo>
                  <a:pt x="1650" y="284"/>
                </a:lnTo>
                <a:lnTo>
                  <a:pt x="1650" y="283"/>
                </a:lnTo>
                <a:lnTo>
                  <a:pt x="1652" y="284"/>
                </a:lnTo>
                <a:lnTo>
                  <a:pt x="1652" y="281"/>
                </a:lnTo>
                <a:lnTo>
                  <a:pt x="1653" y="283"/>
                </a:lnTo>
                <a:lnTo>
                  <a:pt x="1653" y="278"/>
                </a:lnTo>
                <a:lnTo>
                  <a:pt x="1653" y="278"/>
                </a:lnTo>
                <a:lnTo>
                  <a:pt x="1654" y="278"/>
                </a:lnTo>
                <a:lnTo>
                  <a:pt x="1654" y="277"/>
                </a:lnTo>
                <a:lnTo>
                  <a:pt x="1654" y="278"/>
                </a:lnTo>
                <a:lnTo>
                  <a:pt x="1655" y="276"/>
                </a:lnTo>
                <a:lnTo>
                  <a:pt x="1655" y="276"/>
                </a:lnTo>
                <a:lnTo>
                  <a:pt x="1655" y="275"/>
                </a:lnTo>
                <a:lnTo>
                  <a:pt x="1656" y="274"/>
                </a:lnTo>
                <a:lnTo>
                  <a:pt x="1656" y="274"/>
                </a:lnTo>
                <a:lnTo>
                  <a:pt x="1657" y="275"/>
                </a:lnTo>
                <a:lnTo>
                  <a:pt x="1657" y="277"/>
                </a:lnTo>
                <a:lnTo>
                  <a:pt x="1657" y="280"/>
                </a:lnTo>
                <a:lnTo>
                  <a:pt x="1658" y="282"/>
                </a:lnTo>
                <a:lnTo>
                  <a:pt x="1658" y="284"/>
                </a:lnTo>
                <a:lnTo>
                  <a:pt x="1658" y="287"/>
                </a:lnTo>
                <a:lnTo>
                  <a:pt x="1659" y="292"/>
                </a:lnTo>
                <a:lnTo>
                  <a:pt x="1659" y="295"/>
                </a:lnTo>
                <a:lnTo>
                  <a:pt x="1659" y="298"/>
                </a:lnTo>
                <a:lnTo>
                  <a:pt x="1661" y="303"/>
                </a:lnTo>
                <a:lnTo>
                  <a:pt x="1661" y="303"/>
                </a:lnTo>
                <a:lnTo>
                  <a:pt x="1662" y="304"/>
                </a:lnTo>
                <a:lnTo>
                  <a:pt x="1662" y="307"/>
                </a:lnTo>
                <a:lnTo>
                  <a:pt x="1662" y="309"/>
                </a:lnTo>
                <a:lnTo>
                  <a:pt x="1663" y="310"/>
                </a:lnTo>
                <a:lnTo>
                  <a:pt x="1663" y="313"/>
                </a:lnTo>
                <a:lnTo>
                  <a:pt x="1663" y="316"/>
                </a:lnTo>
                <a:lnTo>
                  <a:pt x="1664" y="319"/>
                </a:lnTo>
                <a:lnTo>
                  <a:pt x="1664" y="321"/>
                </a:lnTo>
                <a:lnTo>
                  <a:pt x="1664" y="325"/>
                </a:lnTo>
                <a:lnTo>
                  <a:pt x="1665" y="328"/>
                </a:lnTo>
                <a:lnTo>
                  <a:pt x="1665" y="334"/>
                </a:lnTo>
                <a:lnTo>
                  <a:pt x="1666" y="338"/>
                </a:lnTo>
                <a:lnTo>
                  <a:pt x="1666" y="344"/>
                </a:lnTo>
                <a:lnTo>
                  <a:pt x="1666" y="348"/>
                </a:lnTo>
                <a:lnTo>
                  <a:pt x="1667" y="349"/>
                </a:lnTo>
                <a:lnTo>
                  <a:pt x="1667" y="353"/>
                </a:lnTo>
                <a:lnTo>
                  <a:pt x="1667" y="356"/>
                </a:lnTo>
                <a:lnTo>
                  <a:pt x="1668" y="360"/>
                </a:lnTo>
                <a:lnTo>
                  <a:pt x="1668" y="365"/>
                </a:lnTo>
                <a:lnTo>
                  <a:pt x="1668" y="367"/>
                </a:lnTo>
                <a:lnTo>
                  <a:pt x="1670" y="371"/>
                </a:lnTo>
                <a:lnTo>
                  <a:pt x="1670" y="376"/>
                </a:lnTo>
                <a:lnTo>
                  <a:pt x="1671" y="380"/>
                </a:lnTo>
                <a:lnTo>
                  <a:pt x="1671" y="382"/>
                </a:lnTo>
                <a:lnTo>
                  <a:pt x="1671" y="387"/>
                </a:lnTo>
                <a:lnTo>
                  <a:pt x="1672" y="390"/>
                </a:lnTo>
                <a:lnTo>
                  <a:pt x="1672" y="392"/>
                </a:lnTo>
                <a:lnTo>
                  <a:pt x="1672" y="394"/>
                </a:lnTo>
                <a:lnTo>
                  <a:pt x="1673" y="396"/>
                </a:lnTo>
                <a:lnTo>
                  <a:pt x="1673" y="400"/>
                </a:lnTo>
                <a:lnTo>
                  <a:pt x="1673" y="404"/>
                </a:lnTo>
                <a:lnTo>
                  <a:pt x="1674" y="409"/>
                </a:lnTo>
                <a:lnTo>
                  <a:pt x="1674" y="411"/>
                </a:lnTo>
                <a:lnTo>
                  <a:pt x="1675" y="413"/>
                </a:lnTo>
                <a:lnTo>
                  <a:pt x="1675" y="419"/>
                </a:lnTo>
                <a:lnTo>
                  <a:pt x="1675" y="421"/>
                </a:lnTo>
                <a:lnTo>
                  <a:pt x="1676" y="425"/>
                </a:lnTo>
                <a:lnTo>
                  <a:pt x="1676" y="425"/>
                </a:lnTo>
                <a:lnTo>
                  <a:pt x="1676" y="428"/>
                </a:lnTo>
                <a:lnTo>
                  <a:pt x="1677" y="428"/>
                </a:lnTo>
                <a:lnTo>
                  <a:pt x="1677" y="430"/>
                </a:lnTo>
                <a:lnTo>
                  <a:pt x="1677" y="431"/>
                </a:lnTo>
                <a:lnTo>
                  <a:pt x="1679" y="431"/>
                </a:lnTo>
                <a:lnTo>
                  <a:pt x="1679" y="434"/>
                </a:lnTo>
                <a:lnTo>
                  <a:pt x="1680" y="436"/>
                </a:lnTo>
                <a:lnTo>
                  <a:pt x="1680" y="439"/>
                </a:lnTo>
                <a:lnTo>
                  <a:pt x="1680" y="442"/>
                </a:lnTo>
                <a:lnTo>
                  <a:pt x="1681" y="445"/>
                </a:lnTo>
                <a:lnTo>
                  <a:pt x="1681" y="446"/>
                </a:lnTo>
                <a:lnTo>
                  <a:pt x="1681" y="449"/>
                </a:lnTo>
                <a:lnTo>
                  <a:pt x="1682" y="448"/>
                </a:lnTo>
                <a:lnTo>
                  <a:pt x="1682" y="448"/>
                </a:lnTo>
                <a:lnTo>
                  <a:pt x="1683" y="446"/>
                </a:lnTo>
                <a:lnTo>
                  <a:pt x="1683" y="448"/>
                </a:lnTo>
                <a:lnTo>
                  <a:pt x="1683" y="451"/>
                </a:lnTo>
                <a:lnTo>
                  <a:pt x="1684" y="453"/>
                </a:lnTo>
                <a:lnTo>
                  <a:pt x="1684" y="455"/>
                </a:lnTo>
                <a:lnTo>
                  <a:pt x="1684" y="456"/>
                </a:lnTo>
                <a:lnTo>
                  <a:pt x="1685" y="457"/>
                </a:lnTo>
                <a:lnTo>
                  <a:pt x="1685" y="457"/>
                </a:lnTo>
                <a:lnTo>
                  <a:pt x="1685" y="458"/>
                </a:lnTo>
                <a:lnTo>
                  <a:pt x="1686" y="456"/>
                </a:lnTo>
                <a:lnTo>
                  <a:pt x="1686" y="458"/>
                </a:lnTo>
                <a:lnTo>
                  <a:pt x="1688" y="459"/>
                </a:lnTo>
                <a:lnTo>
                  <a:pt x="1688" y="462"/>
                </a:lnTo>
                <a:lnTo>
                  <a:pt x="1688" y="462"/>
                </a:lnTo>
                <a:lnTo>
                  <a:pt x="1689" y="463"/>
                </a:lnTo>
                <a:lnTo>
                  <a:pt x="1689" y="463"/>
                </a:lnTo>
                <a:lnTo>
                  <a:pt x="1689" y="466"/>
                </a:lnTo>
                <a:lnTo>
                  <a:pt x="1690" y="467"/>
                </a:lnTo>
                <a:lnTo>
                  <a:pt x="1690" y="467"/>
                </a:lnTo>
                <a:lnTo>
                  <a:pt x="1690" y="468"/>
                </a:lnTo>
                <a:lnTo>
                  <a:pt x="1691" y="471"/>
                </a:lnTo>
                <a:lnTo>
                  <a:pt x="1691" y="471"/>
                </a:lnTo>
                <a:lnTo>
                  <a:pt x="1692" y="469"/>
                </a:lnTo>
                <a:lnTo>
                  <a:pt x="1692" y="472"/>
                </a:lnTo>
                <a:lnTo>
                  <a:pt x="1692" y="471"/>
                </a:lnTo>
                <a:lnTo>
                  <a:pt x="1693" y="472"/>
                </a:lnTo>
                <a:lnTo>
                  <a:pt x="1693" y="474"/>
                </a:lnTo>
                <a:lnTo>
                  <a:pt x="1693" y="474"/>
                </a:lnTo>
                <a:lnTo>
                  <a:pt x="1694" y="475"/>
                </a:lnTo>
                <a:lnTo>
                  <a:pt x="1694" y="477"/>
                </a:lnTo>
                <a:lnTo>
                  <a:pt x="1694" y="478"/>
                </a:lnTo>
                <a:lnTo>
                  <a:pt x="1695" y="478"/>
                </a:lnTo>
                <a:lnTo>
                  <a:pt x="1695" y="481"/>
                </a:lnTo>
                <a:lnTo>
                  <a:pt x="1696" y="478"/>
                </a:lnTo>
                <a:lnTo>
                  <a:pt x="1696" y="478"/>
                </a:lnTo>
                <a:lnTo>
                  <a:pt x="1696" y="478"/>
                </a:lnTo>
                <a:lnTo>
                  <a:pt x="1698" y="480"/>
                </a:lnTo>
                <a:lnTo>
                  <a:pt x="1698" y="480"/>
                </a:lnTo>
                <a:lnTo>
                  <a:pt x="1698" y="480"/>
                </a:lnTo>
                <a:lnTo>
                  <a:pt x="1699" y="482"/>
                </a:lnTo>
                <a:lnTo>
                  <a:pt x="1699" y="482"/>
                </a:lnTo>
                <a:lnTo>
                  <a:pt x="1699" y="483"/>
                </a:lnTo>
                <a:lnTo>
                  <a:pt x="1700" y="482"/>
                </a:lnTo>
                <a:lnTo>
                  <a:pt x="1700" y="477"/>
                </a:lnTo>
                <a:lnTo>
                  <a:pt x="1701" y="477"/>
                </a:lnTo>
                <a:lnTo>
                  <a:pt x="1701" y="476"/>
                </a:lnTo>
                <a:lnTo>
                  <a:pt x="1701" y="475"/>
                </a:lnTo>
                <a:lnTo>
                  <a:pt x="1702" y="474"/>
                </a:lnTo>
                <a:lnTo>
                  <a:pt x="1702" y="474"/>
                </a:lnTo>
                <a:lnTo>
                  <a:pt x="1702" y="475"/>
                </a:lnTo>
                <a:lnTo>
                  <a:pt x="1703" y="474"/>
                </a:lnTo>
                <a:lnTo>
                  <a:pt x="1703" y="476"/>
                </a:lnTo>
                <a:lnTo>
                  <a:pt x="1703" y="477"/>
                </a:lnTo>
                <a:lnTo>
                  <a:pt x="1704" y="477"/>
                </a:lnTo>
                <a:lnTo>
                  <a:pt x="1704" y="477"/>
                </a:lnTo>
                <a:lnTo>
                  <a:pt x="1705" y="481"/>
                </a:lnTo>
                <a:lnTo>
                  <a:pt x="1705" y="482"/>
                </a:lnTo>
                <a:lnTo>
                  <a:pt x="1705" y="482"/>
                </a:lnTo>
                <a:lnTo>
                  <a:pt x="1707" y="480"/>
                </a:lnTo>
                <a:lnTo>
                  <a:pt x="1707" y="478"/>
                </a:lnTo>
                <a:lnTo>
                  <a:pt x="1707" y="477"/>
                </a:lnTo>
                <a:lnTo>
                  <a:pt x="1708" y="476"/>
                </a:lnTo>
                <a:lnTo>
                  <a:pt x="1708" y="476"/>
                </a:lnTo>
                <a:lnTo>
                  <a:pt x="1708" y="477"/>
                </a:lnTo>
                <a:lnTo>
                  <a:pt x="1709" y="477"/>
                </a:lnTo>
                <a:lnTo>
                  <a:pt x="1709" y="475"/>
                </a:lnTo>
                <a:lnTo>
                  <a:pt x="1710" y="475"/>
                </a:lnTo>
                <a:lnTo>
                  <a:pt x="1710" y="474"/>
                </a:lnTo>
                <a:lnTo>
                  <a:pt x="1710" y="475"/>
                </a:lnTo>
                <a:lnTo>
                  <a:pt x="1711" y="476"/>
                </a:lnTo>
                <a:lnTo>
                  <a:pt x="1711" y="476"/>
                </a:lnTo>
                <a:lnTo>
                  <a:pt x="1711" y="477"/>
                </a:lnTo>
                <a:lnTo>
                  <a:pt x="1712" y="477"/>
                </a:lnTo>
                <a:lnTo>
                  <a:pt x="1712" y="477"/>
                </a:lnTo>
                <a:lnTo>
                  <a:pt x="1712" y="478"/>
                </a:lnTo>
                <a:lnTo>
                  <a:pt x="1713" y="476"/>
                </a:lnTo>
                <a:lnTo>
                  <a:pt x="1713" y="475"/>
                </a:lnTo>
                <a:lnTo>
                  <a:pt x="1714" y="475"/>
                </a:lnTo>
                <a:lnTo>
                  <a:pt x="1714" y="475"/>
                </a:lnTo>
                <a:lnTo>
                  <a:pt x="1714" y="476"/>
                </a:lnTo>
                <a:lnTo>
                  <a:pt x="1716" y="474"/>
                </a:lnTo>
                <a:lnTo>
                  <a:pt x="1716" y="474"/>
                </a:lnTo>
                <a:lnTo>
                  <a:pt x="1716" y="473"/>
                </a:lnTo>
                <a:lnTo>
                  <a:pt x="1717" y="473"/>
                </a:lnTo>
                <a:lnTo>
                  <a:pt x="1717" y="474"/>
                </a:lnTo>
                <a:lnTo>
                  <a:pt x="1717" y="472"/>
                </a:lnTo>
                <a:lnTo>
                  <a:pt x="1718" y="474"/>
                </a:lnTo>
                <a:lnTo>
                  <a:pt x="1718" y="472"/>
                </a:lnTo>
                <a:lnTo>
                  <a:pt x="1719" y="472"/>
                </a:lnTo>
                <a:lnTo>
                  <a:pt x="1719" y="474"/>
                </a:lnTo>
                <a:lnTo>
                  <a:pt x="1719" y="478"/>
                </a:lnTo>
                <a:lnTo>
                  <a:pt x="1720" y="478"/>
                </a:lnTo>
                <a:lnTo>
                  <a:pt x="1720" y="476"/>
                </a:lnTo>
                <a:lnTo>
                  <a:pt x="1720" y="475"/>
                </a:lnTo>
                <a:lnTo>
                  <a:pt x="1721" y="472"/>
                </a:lnTo>
                <a:lnTo>
                  <a:pt x="1721" y="473"/>
                </a:lnTo>
                <a:lnTo>
                  <a:pt x="1721" y="472"/>
                </a:lnTo>
                <a:lnTo>
                  <a:pt x="1722" y="472"/>
                </a:lnTo>
                <a:lnTo>
                  <a:pt x="1722" y="471"/>
                </a:lnTo>
                <a:lnTo>
                  <a:pt x="1723" y="472"/>
                </a:lnTo>
                <a:lnTo>
                  <a:pt x="1723" y="471"/>
                </a:lnTo>
                <a:lnTo>
                  <a:pt x="1723" y="472"/>
                </a:lnTo>
                <a:lnTo>
                  <a:pt x="1725" y="474"/>
                </a:lnTo>
                <a:lnTo>
                  <a:pt x="1725" y="472"/>
                </a:lnTo>
                <a:lnTo>
                  <a:pt x="1725" y="472"/>
                </a:lnTo>
                <a:lnTo>
                  <a:pt x="1726" y="474"/>
                </a:lnTo>
                <a:lnTo>
                  <a:pt x="1726" y="474"/>
                </a:lnTo>
                <a:lnTo>
                  <a:pt x="1727" y="472"/>
                </a:lnTo>
                <a:lnTo>
                  <a:pt x="1727" y="471"/>
                </a:lnTo>
                <a:lnTo>
                  <a:pt x="1727" y="471"/>
                </a:lnTo>
                <a:lnTo>
                  <a:pt x="1728" y="472"/>
                </a:lnTo>
                <a:lnTo>
                  <a:pt x="1728" y="471"/>
                </a:lnTo>
                <a:lnTo>
                  <a:pt x="1728" y="471"/>
                </a:lnTo>
                <a:lnTo>
                  <a:pt x="1729" y="471"/>
                </a:lnTo>
                <a:lnTo>
                  <a:pt x="1729" y="471"/>
                </a:lnTo>
                <a:lnTo>
                  <a:pt x="1729" y="472"/>
                </a:lnTo>
                <a:lnTo>
                  <a:pt x="1730" y="474"/>
                </a:lnTo>
                <a:lnTo>
                  <a:pt x="1730" y="471"/>
                </a:lnTo>
                <a:lnTo>
                  <a:pt x="1731" y="471"/>
                </a:lnTo>
                <a:lnTo>
                  <a:pt x="1731" y="471"/>
                </a:lnTo>
                <a:lnTo>
                  <a:pt x="1731" y="468"/>
                </a:lnTo>
                <a:lnTo>
                  <a:pt x="1732" y="465"/>
                </a:lnTo>
                <a:lnTo>
                  <a:pt x="1732" y="463"/>
                </a:lnTo>
                <a:lnTo>
                  <a:pt x="1732" y="463"/>
                </a:lnTo>
                <a:lnTo>
                  <a:pt x="1734" y="462"/>
                </a:lnTo>
                <a:lnTo>
                  <a:pt x="1734" y="463"/>
                </a:lnTo>
                <a:lnTo>
                  <a:pt x="1734" y="459"/>
                </a:lnTo>
                <a:lnTo>
                  <a:pt x="1735" y="459"/>
                </a:lnTo>
                <a:lnTo>
                  <a:pt x="1735" y="460"/>
                </a:lnTo>
                <a:lnTo>
                  <a:pt x="1736" y="459"/>
                </a:lnTo>
                <a:lnTo>
                  <a:pt x="1736" y="459"/>
                </a:lnTo>
                <a:lnTo>
                  <a:pt x="1736" y="460"/>
                </a:lnTo>
                <a:lnTo>
                  <a:pt x="1737" y="463"/>
                </a:lnTo>
                <a:lnTo>
                  <a:pt x="1737" y="463"/>
                </a:lnTo>
                <a:lnTo>
                  <a:pt x="1737" y="463"/>
                </a:lnTo>
                <a:lnTo>
                  <a:pt x="1738" y="464"/>
                </a:lnTo>
                <a:lnTo>
                  <a:pt x="1738" y="464"/>
                </a:lnTo>
                <a:lnTo>
                  <a:pt x="1738" y="465"/>
                </a:lnTo>
                <a:lnTo>
                  <a:pt x="1739" y="465"/>
                </a:lnTo>
                <a:lnTo>
                  <a:pt x="1739" y="464"/>
                </a:lnTo>
                <a:lnTo>
                  <a:pt x="1740" y="464"/>
                </a:lnTo>
                <a:lnTo>
                  <a:pt x="1740" y="463"/>
                </a:lnTo>
                <a:lnTo>
                  <a:pt x="1740" y="463"/>
                </a:lnTo>
                <a:lnTo>
                  <a:pt x="1741" y="463"/>
                </a:lnTo>
                <a:lnTo>
                  <a:pt x="1741" y="463"/>
                </a:lnTo>
                <a:lnTo>
                  <a:pt x="1741" y="462"/>
                </a:lnTo>
                <a:lnTo>
                  <a:pt x="1743" y="462"/>
                </a:lnTo>
                <a:lnTo>
                  <a:pt x="1743" y="462"/>
                </a:lnTo>
                <a:lnTo>
                  <a:pt x="1743" y="460"/>
                </a:lnTo>
                <a:lnTo>
                  <a:pt x="1744" y="459"/>
                </a:lnTo>
                <a:lnTo>
                  <a:pt x="1744" y="458"/>
                </a:lnTo>
                <a:lnTo>
                  <a:pt x="1745" y="457"/>
                </a:lnTo>
                <a:lnTo>
                  <a:pt x="1745" y="456"/>
                </a:lnTo>
                <a:lnTo>
                  <a:pt x="1745" y="456"/>
                </a:lnTo>
                <a:lnTo>
                  <a:pt x="1746" y="455"/>
                </a:lnTo>
                <a:lnTo>
                  <a:pt x="1746" y="453"/>
                </a:lnTo>
                <a:lnTo>
                  <a:pt x="1746" y="448"/>
                </a:lnTo>
                <a:lnTo>
                  <a:pt x="1747" y="448"/>
                </a:lnTo>
                <a:lnTo>
                  <a:pt x="1747" y="446"/>
                </a:lnTo>
                <a:lnTo>
                  <a:pt x="1747" y="447"/>
                </a:lnTo>
                <a:lnTo>
                  <a:pt x="1748" y="450"/>
                </a:lnTo>
                <a:lnTo>
                  <a:pt x="1748" y="453"/>
                </a:lnTo>
                <a:lnTo>
                  <a:pt x="1749" y="453"/>
                </a:lnTo>
                <a:lnTo>
                  <a:pt x="1749" y="453"/>
                </a:lnTo>
                <a:lnTo>
                  <a:pt x="1749" y="450"/>
                </a:lnTo>
                <a:lnTo>
                  <a:pt x="1750" y="449"/>
                </a:lnTo>
                <a:lnTo>
                  <a:pt x="1750" y="449"/>
                </a:lnTo>
                <a:lnTo>
                  <a:pt x="1750" y="449"/>
                </a:lnTo>
                <a:lnTo>
                  <a:pt x="1752" y="449"/>
                </a:lnTo>
                <a:lnTo>
                  <a:pt x="1752" y="448"/>
                </a:lnTo>
                <a:lnTo>
                  <a:pt x="1752" y="448"/>
                </a:lnTo>
                <a:lnTo>
                  <a:pt x="1753" y="447"/>
                </a:lnTo>
                <a:lnTo>
                  <a:pt x="1753" y="447"/>
                </a:lnTo>
                <a:lnTo>
                  <a:pt x="1754" y="446"/>
                </a:lnTo>
                <a:lnTo>
                  <a:pt x="1754" y="444"/>
                </a:lnTo>
                <a:lnTo>
                  <a:pt x="1754" y="442"/>
                </a:lnTo>
                <a:lnTo>
                  <a:pt x="1755" y="442"/>
                </a:lnTo>
                <a:lnTo>
                  <a:pt x="1755" y="444"/>
                </a:lnTo>
                <a:lnTo>
                  <a:pt x="1755" y="441"/>
                </a:lnTo>
                <a:lnTo>
                  <a:pt x="1756" y="438"/>
                </a:lnTo>
                <a:lnTo>
                  <a:pt x="1756" y="438"/>
                </a:lnTo>
                <a:lnTo>
                  <a:pt x="1756" y="437"/>
                </a:lnTo>
                <a:lnTo>
                  <a:pt x="1757" y="436"/>
                </a:lnTo>
                <a:lnTo>
                  <a:pt x="1757" y="437"/>
                </a:lnTo>
                <a:lnTo>
                  <a:pt x="1758" y="438"/>
                </a:lnTo>
                <a:lnTo>
                  <a:pt x="1758" y="437"/>
                </a:lnTo>
                <a:lnTo>
                  <a:pt x="1758" y="436"/>
                </a:lnTo>
                <a:lnTo>
                  <a:pt x="1759" y="438"/>
                </a:lnTo>
                <a:lnTo>
                  <a:pt x="1759" y="438"/>
                </a:lnTo>
                <a:lnTo>
                  <a:pt x="1759" y="438"/>
                </a:lnTo>
                <a:lnTo>
                  <a:pt x="1761" y="436"/>
                </a:lnTo>
                <a:lnTo>
                  <a:pt x="1761" y="436"/>
                </a:lnTo>
                <a:lnTo>
                  <a:pt x="1761" y="436"/>
                </a:lnTo>
                <a:lnTo>
                  <a:pt x="1762" y="436"/>
                </a:lnTo>
                <a:lnTo>
                  <a:pt x="1762" y="436"/>
                </a:lnTo>
                <a:lnTo>
                  <a:pt x="1763" y="435"/>
                </a:lnTo>
                <a:lnTo>
                  <a:pt x="1763" y="435"/>
                </a:lnTo>
                <a:lnTo>
                  <a:pt x="1763" y="435"/>
                </a:lnTo>
                <a:lnTo>
                  <a:pt x="1764" y="435"/>
                </a:lnTo>
                <a:lnTo>
                  <a:pt x="1764" y="432"/>
                </a:lnTo>
                <a:lnTo>
                  <a:pt x="1764" y="430"/>
                </a:lnTo>
                <a:lnTo>
                  <a:pt x="1765" y="430"/>
                </a:lnTo>
                <a:lnTo>
                  <a:pt x="1765" y="428"/>
                </a:lnTo>
                <a:lnTo>
                  <a:pt x="1765" y="428"/>
                </a:lnTo>
                <a:lnTo>
                  <a:pt x="1766" y="427"/>
                </a:lnTo>
                <a:lnTo>
                  <a:pt x="1766" y="427"/>
                </a:lnTo>
                <a:lnTo>
                  <a:pt x="1767" y="427"/>
                </a:lnTo>
                <a:lnTo>
                  <a:pt x="1767" y="426"/>
                </a:lnTo>
                <a:lnTo>
                  <a:pt x="1767" y="428"/>
                </a:lnTo>
                <a:lnTo>
                  <a:pt x="1768" y="428"/>
                </a:lnTo>
                <a:lnTo>
                  <a:pt x="1768" y="426"/>
                </a:lnTo>
                <a:lnTo>
                  <a:pt x="1768" y="425"/>
                </a:lnTo>
                <a:lnTo>
                  <a:pt x="1770" y="423"/>
                </a:lnTo>
                <a:lnTo>
                  <a:pt x="1770" y="423"/>
                </a:lnTo>
                <a:lnTo>
                  <a:pt x="1771" y="425"/>
                </a:lnTo>
                <a:lnTo>
                  <a:pt x="1771" y="422"/>
                </a:lnTo>
                <a:lnTo>
                  <a:pt x="1771" y="423"/>
                </a:lnTo>
                <a:lnTo>
                  <a:pt x="1772" y="425"/>
                </a:lnTo>
                <a:lnTo>
                  <a:pt x="1772" y="426"/>
                </a:lnTo>
                <a:lnTo>
                  <a:pt x="1772" y="425"/>
                </a:lnTo>
                <a:lnTo>
                  <a:pt x="1773" y="426"/>
                </a:lnTo>
                <a:lnTo>
                  <a:pt x="1773" y="423"/>
                </a:lnTo>
                <a:lnTo>
                  <a:pt x="1773" y="421"/>
                </a:lnTo>
                <a:lnTo>
                  <a:pt x="1774" y="421"/>
                </a:lnTo>
                <a:lnTo>
                  <a:pt x="1774" y="420"/>
                </a:lnTo>
                <a:lnTo>
                  <a:pt x="1775" y="420"/>
                </a:lnTo>
                <a:lnTo>
                  <a:pt x="1775" y="421"/>
                </a:lnTo>
                <a:lnTo>
                  <a:pt x="1775" y="422"/>
                </a:lnTo>
                <a:lnTo>
                  <a:pt x="1776" y="421"/>
                </a:lnTo>
                <a:lnTo>
                  <a:pt x="1776" y="422"/>
                </a:lnTo>
                <a:lnTo>
                  <a:pt x="1776" y="422"/>
                </a:lnTo>
                <a:lnTo>
                  <a:pt x="1777" y="422"/>
                </a:lnTo>
                <a:lnTo>
                  <a:pt x="1777" y="422"/>
                </a:lnTo>
                <a:lnTo>
                  <a:pt x="1777" y="419"/>
                </a:lnTo>
                <a:lnTo>
                  <a:pt x="1779" y="420"/>
                </a:lnTo>
                <a:lnTo>
                  <a:pt x="1779" y="417"/>
                </a:lnTo>
                <a:lnTo>
                  <a:pt x="1780" y="417"/>
                </a:lnTo>
                <a:lnTo>
                  <a:pt x="1780" y="417"/>
                </a:lnTo>
                <a:lnTo>
                  <a:pt x="1780" y="414"/>
                </a:lnTo>
                <a:lnTo>
                  <a:pt x="1781" y="412"/>
                </a:lnTo>
                <a:lnTo>
                  <a:pt x="1781" y="413"/>
                </a:lnTo>
                <a:lnTo>
                  <a:pt x="1781" y="412"/>
                </a:lnTo>
                <a:lnTo>
                  <a:pt x="1782" y="411"/>
                </a:lnTo>
                <a:lnTo>
                  <a:pt x="1782" y="410"/>
                </a:lnTo>
                <a:lnTo>
                  <a:pt x="1782" y="409"/>
                </a:lnTo>
                <a:lnTo>
                  <a:pt x="1783" y="408"/>
                </a:lnTo>
                <a:lnTo>
                  <a:pt x="1783" y="407"/>
                </a:lnTo>
                <a:lnTo>
                  <a:pt x="1784" y="407"/>
                </a:lnTo>
                <a:lnTo>
                  <a:pt x="1784" y="405"/>
                </a:lnTo>
                <a:lnTo>
                  <a:pt x="1784" y="404"/>
                </a:lnTo>
                <a:lnTo>
                  <a:pt x="1785" y="405"/>
                </a:lnTo>
                <a:lnTo>
                  <a:pt x="1785" y="405"/>
                </a:lnTo>
                <a:lnTo>
                  <a:pt x="1785" y="408"/>
                </a:lnTo>
                <a:lnTo>
                  <a:pt x="1786" y="409"/>
                </a:lnTo>
                <a:lnTo>
                  <a:pt x="1786" y="409"/>
                </a:lnTo>
                <a:lnTo>
                  <a:pt x="1786" y="409"/>
                </a:lnTo>
                <a:lnTo>
                  <a:pt x="1788" y="411"/>
                </a:lnTo>
                <a:lnTo>
                  <a:pt x="1788" y="411"/>
                </a:lnTo>
                <a:lnTo>
                  <a:pt x="1789" y="409"/>
                </a:lnTo>
                <a:lnTo>
                  <a:pt x="1789" y="407"/>
                </a:lnTo>
                <a:lnTo>
                  <a:pt x="1789" y="405"/>
                </a:lnTo>
                <a:lnTo>
                  <a:pt x="1790" y="403"/>
                </a:lnTo>
                <a:lnTo>
                  <a:pt x="1790" y="402"/>
                </a:lnTo>
                <a:lnTo>
                  <a:pt x="1790" y="400"/>
                </a:lnTo>
                <a:lnTo>
                  <a:pt x="1791" y="400"/>
                </a:lnTo>
                <a:lnTo>
                  <a:pt x="1791" y="400"/>
                </a:lnTo>
                <a:lnTo>
                  <a:pt x="1791" y="399"/>
                </a:lnTo>
                <a:lnTo>
                  <a:pt x="1792" y="400"/>
                </a:lnTo>
                <a:lnTo>
                  <a:pt x="1792" y="399"/>
                </a:lnTo>
                <a:lnTo>
                  <a:pt x="1793" y="400"/>
                </a:lnTo>
                <a:lnTo>
                  <a:pt x="1793" y="401"/>
                </a:lnTo>
                <a:lnTo>
                  <a:pt x="1793" y="402"/>
                </a:lnTo>
                <a:lnTo>
                  <a:pt x="1794" y="401"/>
                </a:lnTo>
                <a:lnTo>
                  <a:pt x="1794" y="400"/>
                </a:lnTo>
                <a:lnTo>
                  <a:pt x="1794" y="400"/>
                </a:lnTo>
                <a:lnTo>
                  <a:pt x="1795" y="399"/>
                </a:lnTo>
                <a:lnTo>
                  <a:pt x="1795" y="398"/>
                </a:lnTo>
                <a:lnTo>
                  <a:pt x="1795" y="398"/>
                </a:lnTo>
                <a:lnTo>
                  <a:pt x="1797" y="396"/>
                </a:lnTo>
                <a:lnTo>
                  <a:pt x="1797" y="394"/>
                </a:lnTo>
                <a:lnTo>
                  <a:pt x="1798" y="394"/>
                </a:lnTo>
                <a:lnTo>
                  <a:pt x="1798" y="392"/>
                </a:lnTo>
                <a:lnTo>
                  <a:pt x="1798" y="393"/>
                </a:lnTo>
                <a:lnTo>
                  <a:pt x="1799" y="393"/>
                </a:lnTo>
                <a:lnTo>
                  <a:pt x="1799" y="395"/>
                </a:lnTo>
                <a:lnTo>
                  <a:pt x="1799" y="393"/>
                </a:lnTo>
                <a:lnTo>
                  <a:pt x="1800" y="392"/>
                </a:lnTo>
                <a:lnTo>
                  <a:pt x="1800" y="392"/>
                </a:lnTo>
                <a:lnTo>
                  <a:pt x="1800" y="391"/>
                </a:lnTo>
                <a:lnTo>
                  <a:pt x="1801" y="389"/>
                </a:lnTo>
                <a:lnTo>
                  <a:pt x="1801" y="389"/>
                </a:lnTo>
                <a:lnTo>
                  <a:pt x="1802" y="385"/>
                </a:lnTo>
                <a:lnTo>
                  <a:pt x="1802" y="384"/>
                </a:lnTo>
                <a:lnTo>
                  <a:pt x="1802" y="384"/>
                </a:lnTo>
                <a:lnTo>
                  <a:pt x="1803" y="385"/>
                </a:lnTo>
                <a:lnTo>
                  <a:pt x="1803" y="387"/>
                </a:lnTo>
                <a:lnTo>
                  <a:pt x="1803" y="390"/>
                </a:lnTo>
                <a:lnTo>
                  <a:pt x="1804" y="389"/>
                </a:lnTo>
                <a:lnTo>
                  <a:pt x="1804" y="389"/>
                </a:lnTo>
                <a:lnTo>
                  <a:pt x="1804" y="389"/>
                </a:lnTo>
                <a:lnTo>
                  <a:pt x="1806" y="389"/>
                </a:lnTo>
                <a:lnTo>
                  <a:pt x="1806" y="387"/>
                </a:lnTo>
                <a:lnTo>
                  <a:pt x="1807" y="387"/>
                </a:lnTo>
                <a:lnTo>
                  <a:pt x="1807" y="386"/>
                </a:lnTo>
                <a:lnTo>
                  <a:pt x="1807" y="385"/>
                </a:lnTo>
                <a:lnTo>
                  <a:pt x="1808" y="387"/>
                </a:lnTo>
                <a:lnTo>
                  <a:pt x="1808" y="387"/>
                </a:lnTo>
                <a:lnTo>
                  <a:pt x="1808" y="385"/>
                </a:lnTo>
                <a:lnTo>
                  <a:pt x="1809" y="386"/>
                </a:lnTo>
                <a:lnTo>
                  <a:pt x="1809" y="386"/>
                </a:lnTo>
                <a:lnTo>
                  <a:pt x="1809" y="384"/>
                </a:lnTo>
                <a:lnTo>
                  <a:pt x="1810" y="385"/>
                </a:lnTo>
                <a:lnTo>
                  <a:pt x="1810" y="385"/>
                </a:lnTo>
                <a:lnTo>
                  <a:pt x="1811" y="384"/>
                </a:lnTo>
                <a:lnTo>
                  <a:pt x="1811" y="384"/>
                </a:lnTo>
                <a:lnTo>
                  <a:pt x="1811" y="382"/>
                </a:lnTo>
                <a:lnTo>
                  <a:pt x="1812" y="382"/>
                </a:lnTo>
                <a:lnTo>
                  <a:pt x="1812" y="380"/>
                </a:lnTo>
                <a:lnTo>
                  <a:pt x="1812" y="383"/>
                </a:lnTo>
                <a:lnTo>
                  <a:pt x="1813" y="383"/>
                </a:lnTo>
                <a:lnTo>
                  <a:pt x="1813" y="383"/>
                </a:lnTo>
                <a:lnTo>
                  <a:pt x="1815" y="383"/>
                </a:lnTo>
                <a:lnTo>
                  <a:pt x="1815" y="383"/>
                </a:lnTo>
                <a:lnTo>
                  <a:pt x="1815" y="383"/>
                </a:lnTo>
                <a:lnTo>
                  <a:pt x="1816" y="384"/>
                </a:lnTo>
                <a:lnTo>
                  <a:pt x="1816" y="382"/>
                </a:lnTo>
                <a:lnTo>
                  <a:pt x="1816" y="377"/>
                </a:lnTo>
                <a:lnTo>
                  <a:pt x="1817" y="374"/>
                </a:lnTo>
                <a:lnTo>
                  <a:pt x="1817" y="373"/>
                </a:lnTo>
                <a:lnTo>
                  <a:pt x="1817" y="373"/>
                </a:lnTo>
                <a:lnTo>
                  <a:pt x="1818" y="373"/>
                </a:lnTo>
                <a:lnTo>
                  <a:pt x="1818" y="373"/>
                </a:lnTo>
                <a:lnTo>
                  <a:pt x="1819" y="374"/>
                </a:lnTo>
                <a:lnTo>
                  <a:pt x="1819" y="374"/>
                </a:lnTo>
                <a:lnTo>
                  <a:pt x="1819" y="374"/>
                </a:lnTo>
                <a:lnTo>
                  <a:pt x="1820" y="376"/>
                </a:lnTo>
                <a:lnTo>
                  <a:pt x="1820" y="377"/>
                </a:lnTo>
                <a:lnTo>
                  <a:pt x="1820" y="377"/>
                </a:lnTo>
                <a:lnTo>
                  <a:pt x="1821" y="377"/>
                </a:lnTo>
                <a:lnTo>
                  <a:pt x="1821" y="377"/>
                </a:lnTo>
                <a:lnTo>
                  <a:pt x="1821" y="376"/>
                </a:lnTo>
                <a:lnTo>
                  <a:pt x="1822" y="375"/>
                </a:lnTo>
                <a:lnTo>
                  <a:pt x="1822" y="377"/>
                </a:lnTo>
                <a:lnTo>
                  <a:pt x="1824" y="376"/>
                </a:lnTo>
                <a:lnTo>
                  <a:pt x="1824" y="377"/>
                </a:lnTo>
                <a:lnTo>
                  <a:pt x="1824" y="378"/>
                </a:lnTo>
                <a:lnTo>
                  <a:pt x="1825" y="378"/>
                </a:lnTo>
                <a:lnTo>
                  <a:pt x="1825" y="380"/>
                </a:lnTo>
                <a:lnTo>
                  <a:pt x="1825" y="377"/>
                </a:lnTo>
                <a:lnTo>
                  <a:pt x="1826" y="377"/>
                </a:lnTo>
                <a:lnTo>
                  <a:pt x="1826" y="376"/>
                </a:lnTo>
                <a:lnTo>
                  <a:pt x="1826" y="374"/>
                </a:lnTo>
                <a:lnTo>
                  <a:pt x="1827" y="374"/>
                </a:lnTo>
                <a:lnTo>
                  <a:pt x="1827" y="373"/>
                </a:lnTo>
                <a:lnTo>
                  <a:pt x="1828" y="373"/>
                </a:lnTo>
                <a:lnTo>
                  <a:pt x="1828" y="373"/>
                </a:lnTo>
                <a:lnTo>
                  <a:pt x="1828" y="373"/>
                </a:lnTo>
                <a:lnTo>
                  <a:pt x="1829" y="372"/>
                </a:lnTo>
                <a:lnTo>
                  <a:pt x="1829" y="373"/>
                </a:lnTo>
                <a:lnTo>
                  <a:pt x="1829" y="375"/>
                </a:lnTo>
                <a:lnTo>
                  <a:pt x="1830" y="378"/>
                </a:lnTo>
                <a:lnTo>
                  <a:pt x="1830" y="377"/>
                </a:lnTo>
                <a:lnTo>
                  <a:pt x="1830" y="378"/>
                </a:lnTo>
                <a:lnTo>
                  <a:pt x="1831" y="377"/>
                </a:lnTo>
                <a:lnTo>
                  <a:pt x="1831" y="376"/>
                </a:lnTo>
                <a:lnTo>
                  <a:pt x="1833" y="375"/>
                </a:lnTo>
                <a:lnTo>
                  <a:pt x="1833" y="373"/>
                </a:lnTo>
                <a:lnTo>
                  <a:pt x="1833" y="372"/>
                </a:lnTo>
                <a:lnTo>
                  <a:pt x="1834" y="372"/>
                </a:lnTo>
                <a:lnTo>
                  <a:pt x="1834" y="371"/>
                </a:lnTo>
                <a:lnTo>
                  <a:pt x="1834" y="371"/>
                </a:lnTo>
                <a:lnTo>
                  <a:pt x="1835" y="372"/>
                </a:lnTo>
                <a:lnTo>
                  <a:pt x="1835" y="374"/>
                </a:lnTo>
                <a:lnTo>
                  <a:pt x="1835" y="374"/>
                </a:lnTo>
                <a:lnTo>
                  <a:pt x="1836" y="372"/>
                </a:lnTo>
                <a:lnTo>
                  <a:pt x="1836" y="373"/>
                </a:lnTo>
                <a:lnTo>
                  <a:pt x="1837" y="373"/>
                </a:lnTo>
                <a:lnTo>
                  <a:pt x="1837" y="372"/>
                </a:lnTo>
                <a:lnTo>
                  <a:pt x="1837" y="372"/>
                </a:lnTo>
                <a:lnTo>
                  <a:pt x="1838" y="369"/>
                </a:lnTo>
                <a:lnTo>
                  <a:pt x="1838" y="369"/>
                </a:lnTo>
                <a:lnTo>
                  <a:pt x="1838" y="368"/>
                </a:lnTo>
                <a:lnTo>
                  <a:pt x="1839" y="366"/>
                </a:lnTo>
                <a:lnTo>
                  <a:pt x="1839" y="368"/>
                </a:lnTo>
                <a:lnTo>
                  <a:pt x="1839" y="368"/>
                </a:lnTo>
                <a:lnTo>
                  <a:pt x="1840" y="367"/>
                </a:lnTo>
                <a:lnTo>
                  <a:pt x="1840" y="366"/>
                </a:lnTo>
                <a:lnTo>
                  <a:pt x="1842" y="366"/>
                </a:lnTo>
                <a:lnTo>
                  <a:pt x="1842" y="367"/>
                </a:lnTo>
                <a:lnTo>
                  <a:pt x="1842" y="364"/>
                </a:lnTo>
                <a:lnTo>
                  <a:pt x="1843" y="364"/>
                </a:lnTo>
                <a:lnTo>
                  <a:pt x="1843" y="362"/>
                </a:lnTo>
                <a:lnTo>
                  <a:pt x="1843" y="366"/>
                </a:lnTo>
                <a:lnTo>
                  <a:pt x="1844" y="365"/>
                </a:lnTo>
                <a:lnTo>
                  <a:pt x="1844" y="367"/>
                </a:lnTo>
                <a:lnTo>
                  <a:pt x="1844" y="366"/>
                </a:lnTo>
                <a:lnTo>
                  <a:pt x="1845" y="364"/>
                </a:lnTo>
                <a:lnTo>
                  <a:pt x="1845" y="364"/>
                </a:lnTo>
                <a:lnTo>
                  <a:pt x="1846" y="362"/>
                </a:lnTo>
                <a:lnTo>
                  <a:pt x="1846" y="362"/>
                </a:lnTo>
                <a:lnTo>
                  <a:pt x="1846" y="359"/>
                </a:lnTo>
                <a:lnTo>
                  <a:pt x="1847" y="359"/>
                </a:lnTo>
                <a:lnTo>
                  <a:pt x="1847" y="359"/>
                </a:lnTo>
                <a:lnTo>
                  <a:pt x="1847" y="360"/>
                </a:lnTo>
                <a:lnTo>
                  <a:pt x="1848" y="359"/>
                </a:lnTo>
                <a:lnTo>
                  <a:pt x="1848" y="359"/>
                </a:lnTo>
                <a:lnTo>
                  <a:pt x="1848" y="357"/>
                </a:lnTo>
                <a:lnTo>
                  <a:pt x="1849" y="358"/>
                </a:lnTo>
                <a:lnTo>
                  <a:pt x="1849" y="358"/>
                </a:lnTo>
                <a:lnTo>
                  <a:pt x="1851" y="358"/>
                </a:lnTo>
                <a:lnTo>
                  <a:pt x="1851" y="358"/>
                </a:lnTo>
                <a:lnTo>
                  <a:pt x="1851" y="357"/>
                </a:lnTo>
                <a:lnTo>
                  <a:pt x="1852" y="356"/>
                </a:lnTo>
                <a:lnTo>
                  <a:pt x="1852" y="356"/>
                </a:lnTo>
                <a:lnTo>
                  <a:pt x="1852" y="356"/>
                </a:lnTo>
                <a:lnTo>
                  <a:pt x="1853" y="356"/>
                </a:lnTo>
                <a:lnTo>
                  <a:pt x="1853" y="356"/>
                </a:lnTo>
                <a:lnTo>
                  <a:pt x="1853" y="356"/>
                </a:lnTo>
                <a:lnTo>
                  <a:pt x="1854" y="355"/>
                </a:lnTo>
                <a:lnTo>
                  <a:pt x="1854" y="353"/>
                </a:lnTo>
                <a:lnTo>
                  <a:pt x="1855" y="353"/>
                </a:lnTo>
                <a:lnTo>
                  <a:pt x="1855" y="351"/>
                </a:lnTo>
                <a:lnTo>
                  <a:pt x="1855" y="351"/>
                </a:lnTo>
                <a:lnTo>
                  <a:pt x="1856" y="350"/>
                </a:lnTo>
                <a:lnTo>
                  <a:pt x="1856" y="349"/>
                </a:lnTo>
                <a:lnTo>
                  <a:pt x="1856" y="351"/>
                </a:lnTo>
                <a:lnTo>
                  <a:pt x="1857" y="355"/>
                </a:lnTo>
                <a:lnTo>
                  <a:pt x="1857" y="354"/>
                </a:lnTo>
                <a:lnTo>
                  <a:pt x="1858" y="353"/>
                </a:lnTo>
                <a:lnTo>
                  <a:pt x="1858" y="353"/>
                </a:lnTo>
                <a:lnTo>
                  <a:pt x="1858" y="351"/>
                </a:lnTo>
                <a:lnTo>
                  <a:pt x="1860" y="353"/>
                </a:lnTo>
                <a:lnTo>
                  <a:pt x="1860" y="351"/>
                </a:lnTo>
                <a:lnTo>
                  <a:pt x="1860" y="353"/>
                </a:lnTo>
                <a:lnTo>
                  <a:pt x="1861" y="350"/>
                </a:lnTo>
                <a:lnTo>
                  <a:pt x="1861" y="350"/>
                </a:lnTo>
                <a:lnTo>
                  <a:pt x="1861" y="349"/>
                </a:lnTo>
                <a:lnTo>
                  <a:pt x="1862" y="350"/>
                </a:lnTo>
                <a:lnTo>
                  <a:pt x="1862" y="350"/>
                </a:lnTo>
                <a:lnTo>
                  <a:pt x="1863" y="350"/>
                </a:lnTo>
                <a:lnTo>
                  <a:pt x="1863" y="351"/>
                </a:lnTo>
                <a:lnTo>
                  <a:pt x="1863" y="350"/>
                </a:lnTo>
                <a:lnTo>
                  <a:pt x="1864" y="347"/>
                </a:lnTo>
                <a:lnTo>
                  <a:pt x="1864" y="345"/>
                </a:lnTo>
                <a:lnTo>
                  <a:pt x="1864" y="341"/>
                </a:lnTo>
                <a:lnTo>
                  <a:pt x="1865" y="343"/>
                </a:lnTo>
                <a:lnTo>
                  <a:pt x="1865" y="341"/>
                </a:lnTo>
                <a:lnTo>
                  <a:pt x="1865" y="340"/>
                </a:lnTo>
                <a:lnTo>
                  <a:pt x="1866" y="340"/>
                </a:lnTo>
                <a:lnTo>
                  <a:pt x="1866" y="343"/>
                </a:lnTo>
                <a:lnTo>
                  <a:pt x="1867" y="344"/>
                </a:lnTo>
                <a:lnTo>
                  <a:pt x="1867" y="344"/>
                </a:lnTo>
                <a:lnTo>
                  <a:pt x="1867" y="345"/>
                </a:lnTo>
                <a:lnTo>
                  <a:pt x="1869" y="344"/>
                </a:lnTo>
                <a:lnTo>
                  <a:pt x="1869" y="346"/>
                </a:lnTo>
                <a:lnTo>
                  <a:pt x="1869" y="346"/>
                </a:lnTo>
                <a:lnTo>
                  <a:pt x="1870" y="348"/>
                </a:lnTo>
                <a:lnTo>
                  <a:pt x="1870" y="348"/>
                </a:lnTo>
                <a:lnTo>
                  <a:pt x="1870" y="348"/>
                </a:lnTo>
                <a:lnTo>
                  <a:pt x="1871" y="346"/>
                </a:lnTo>
                <a:lnTo>
                  <a:pt x="1871" y="345"/>
                </a:lnTo>
                <a:lnTo>
                  <a:pt x="1872" y="343"/>
                </a:lnTo>
                <a:lnTo>
                  <a:pt x="1872" y="341"/>
                </a:lnTo>
                <a:lnTo>
                  <a:pt x="1872" y="341"/>
                </a:lnTo>
                <a:lnTo>
                  <a:pt x="1873" y="343"/>
                </a:lnTo>
                <a:lnTo>
                  <a:pt x="1873" y="341"/>
                </a:lnTo>
                <a:lnTo>
                  <a:pt x="1873" y="340"/>
                </a:lnTo>
                <a:lnTo>
                  <a:pt x="1874" y="339"/>
                </a:lnTo>
                <a:lnTo>
                  <a:pt x="1874" y="338"/>
                </a:lnTo>
                <a:lnTo>
                  <a:pt x="1874" y="339"/>
                </a:lnTo>
                <a:lnTo>
                  <a:pt x="1875" y="338"/>
                </a:lnTo>
                <a:lnTo>
                  <a:pt x="1875" y="339"/>
                </a:lnTo>
                <a:lnTo>
                  <a:pt x="1876" y="339"/>
                </a:lnTo>
                <a:lnTo>
                  <a:pt x="1876" y="337"/>
                </a:lnTo>
                <a:lnTo>
                  <a:pt x="1876" y="336"/>
                </a:lnTo>
                <a:lnTo>
                  <a:pt x="1878" y="336"/>
                </a:lnTo>
                <a:lnTo>
                  <a:pt x="1878" y="336"/>
                </a:lnTo>
                <a:lnTo>
                  <a:pt x="1878" y="337"/>
                </a:lnTo>
                <a:lnTo>
                  <a:pt x="1879" y="338"/>
                </a:lnTo>
                <a:lnTo>
                  <a:pt x="1879" y="338"/>
                </a:lnTo>
                <a:lnTo>
                  <a:pt x="1879" y="338"/>
                </a:lnTo>
                <a:lnTo>
                  <a:pt x="1880" y="338"/>
                </a:lnTo>
                <a:lnTo>
                  <a:pt x="1880" y="337"/>
                </a:lnTo>
                <a:lnTo>
                  <a:pt x="1881" y="337"/>
                </a:lnTo>
                <a:lnTo>
                  <a:pt x="1881" y="335"/>
                </a:lnTo>
                <a:lnTo>
                  <a:pt x="1881" y="337"/>
                </a:lnTo>
                <a:lnTo>
                  <a:pt x="1882" y="337"/>
                </a:lnTo>
                <a:lnTo>
                  <a:pt x="1882" y="336"/>
                </a:lnTo>
                <a:lnTo>
                  <a:pt x="1882" y="335"/>
                </a:lnTo>
                <a:lnTo>
                  <a:pt x="1883" y="335"/>
                </a:lnTo>
                <a:lnTo>
                  <a:pt x="1883" y="337"/>
                </a:lnTo>
                <a:lnTo>
                  <a:pt x="1883" y="338"/>
                </a:lnTo>
                <a:lnTo>
                  <a:pt x="1884" y="337"/>
                </a:lnTo>
                <a:lnTo>
                  <a:pt x="1884" y="336"/>
                </a:lnTo>
                <a:lnTo>
                  <a:pt x="1885" y="336"/>
                </a:lnTo>
                <a:lnTo>
                  <a:pt x="1885" y="337"/>
                </a:lnTo>
                <a:lnTo>
                  <a:pt x="1885" y="336"/>
                </a:lnTo>
                <a:lnTo>
                  <a:pt x="1887" y="336"/>
                </a:lnTo>
                <a:lnTo>
                  <a:pt x="1887" y="336"/>
                </a:lnTo>
                <a:lnTo>
                  <a:pt x="1887" y="334"/>
                </a:lnTo>
                <a:lnTo>
                  <a:pt x="1888" y="335"/>
                </a:lnTo>
                <a:lnTo>
                  <a:pt x="1888" y="335"/>
                </a:lnTo>
                <a:lnTo>
                  <a:pt x="1888" y="336"/>
                </a:lnTo>
                <a:lnTo>
                  <a:pt x="1889" y="337"/>
                </a:lnTo>
                <a:lnTo>
                  <a:pt x="1889" y="337"/>
                </a:lnTo>
                <a:lnTo>
                  <a:pt x="1890" y="337"/>
                </a:lnTo>
                <a:lnTo>
                  <a:pt x="1890" y="338"/>
                </a:lnTo>
                <a:lnTo>
                  <a:pt x="1890" y="337"/>
                </a:lnTo>
                <a:lnTo>
                  <a:pt x="1891" y="337"/>
                </a:lnTo>
                <a:lnTo>
                  <a:pt x="1891" y="336"/>
                </a:lnTo>
                <a:lnTo>
                  <a:pt x="1891" y="336"/>
                </a:lnTo>
                <a:lnTo>
                  <a:pt x="1892" y="336"/>
                </a:lnTo>
                <a:lnTo>
                  <a:pt x="1892" y="336"/>
                </a:lnTo>
                <a:lnTo>
                  <a:pt x="1892" y="336"/>
                </a:lnTo>
                <a:lnTo>
                  <a:pt x="1893" y="336"/>
                </a:lnTo>
                <a:lnTo>
                  <a:pt x="1893" y="335"/>
                </a:lnTo>
                <a:lnTo>
                  <a:pt x="1894" y="335"/>
                </a:lnTo>
                <a:lnTo>
                  <a:pt x="1894" y="334"/>
                </a:lnTo>
                <a:lnTo>
                  <a:pt x="1894" y="334"/>
                </a:lnTo>
                <a:lnTo>
                  <a:pt x="1896" y="336"/>
                </a:lnTo>
                <a:lnTo>
                  <a:pt x="1896" y="337"/>
                </a:lnTo>
                <a:lnTo>
                  <a:pt x="1896" y="337"/>
                </a:lnTo>
                <a:lnTo>
                  <a:pt x="1897" y="336"/>
                </a:lnTo>
                <a:lnTo>
                  <a:pt x="1897" y="336"/>
                </a:lnTo>
                <a:lnTo>
                  <a:pt x="1897" y="337"/>
                </a:lnTo>
                <a:lnTo>
                  <a:pt x="1898" y="335"/>
                </a:lnTo>
                <a:lnTo>
                  <a:pt x="1898" y="331"/>
                </a:lnTo>
                <a:lnTo>
                  <a:pt x="1899" y="329"/>
                </a:lnTo>
                <a:lnTo>
                  <a:pt x="1899" y="329"/>
                </a:lnTo>
                <a:lnTo>
                  <a:pt x="1899" y="329"/>
                </a:lnTo>
                <a:lnTo>
                  <a:pt x="1900" y="328"/>
                </a:lnTo>
                <a:lnTo>
                  <a:pt x="1900" y="328"/>
                </a:lnTo>
                <a:lnTo>
                  <a:pt x="1900" y="329"/>
                </a:lnTo>
                <a:lnTo>
                  <a:pt x="1901" y="327"/>
                </a:lnTo>
                <a:lnTo>
                  <a:pt x="1901" y="329"/>
                </a:lnTo>
                <a:lnTo>
                  <a:pt x="1902" y="330"/>
                </a:lnTo>
                <a:lnTo>
                  <a:pt x="1902" y="334"/>
                </a:lnTo>
                <a:lnTo>
                  <a:pt x="1902" y="336"/>
                </a:lnTo>
                <a:lnTo>
                  <a:pt x="1903" y="336"/>
                </a:lnTo>
                <a:lnTo>
                  <a:pt x="1903" y="336"/>
                </a:lnTo>
                <a:lnTo>
                  <a:pt x="1903" y="336"/>
                </a:lnTo>
                <a:lnTo>
                  <a:pt x="1905" y="335"/>
                </a:lnTo>
                <a:lnTo>
                  <a:pt x="1905" y="335"/>
                </a:lnTo>
                <a:lnTo>
                  <a:pt x="1905" y="336"/>
                </a:lnTo>
                <a:lnTo>
                  <a:pt x="1906" y="336"/>
                </a:lnTo>
                <a:lnTo>
                  <a:pt x="1906" y="336"/>
                </a:lnTo>
                <a:lnTo>
                  <a:pt x="1907" y="336"/>
                </a:lnTo>
                <a:lnTo>
                  <a:pt x="1907" y="337"/>
                </a:lnTo>
                <a:lnTo>
                  <a:pt x="1907" y="336"/>
                </a:lnTo>
                <a:lnTo>
                  <a:pt x="1908" y="337"/>
                </a:lnTo>
                <a:lnTo>
                  <a:pt x="1908" y="336"/>
                </a:lnTo>
                <a:lnTo>
                  <a:pt x="1908" y="335"/>
                </a:lnTo>
                <a:lnTo>
                  <a:pt x="1909" y="334"/>
                </a:lnTo>
                <a:lnTo>
                  <a:pt x="1909" y="334"/>
                </a:lnTo>
                <a:lnTo>
                  <a:pt x="1909" y="334"/>
                </a:lnTo>
                <a:lnTo>
                  <a:pt x="1910" y="332"/>
                </a:lnTo>
                <a:lnTo>
                  <a:pt x="1910" y="332"/>
                </a:lnTo>
                <a:lnTo>
                  <a:pt x="1911" y="329"/>
                </a:lnTo>
                <a:lnTo>
                  <a:pt x="1911" y="335"/>
                </a:lnTo>
                <a:lnTo>
                  <a:pt x="1911" y="336"/>
                </a:lnTo>
                <a:lnTo>
                  <a:pt x="1912" y="339"/>
                </a:lnTo>
                <a:lnTo>
                  <a:pt x="1912" y="341"/>
                </a:lnTo>
                <a:lnTo>
                  <a:pt x="1912" y="341"/>
                </a:lnTo>
                <a:lnTo>
                  <a:pt x="1914" y="340"/>
                </a:lnTo>
                <a:lnTo>
                  <a:pt x="1914" y="338"/>
                </a:lnTo>
                <a:lnTo>
                  <a:pt x="1914" y="338"/>
                </a:lnTo>
                <a:lnTo>
                  <a:pt x="1915" y="338"/>
                </a:lnTo>
                <a:lnTo>
                  <a:pt x="1915" y="338"/>
                </a:lnTo>
                <a:lnTo>
                  <a:pt x="1916" y="340"/>
                </a:lnTo>
                <a:lnTo>
                  <a:pt x="1916" y="338"/>
                </a:lnTo>
                <a:lnTo>
                  <a:pt x="1916" y="336"/>
                </a:lnTo>
                <a:lnTo>
                  <a:pt x="1917" y="336"/>
                </a:lnTo>
                <a:lnTo>
                  <a:pt x="1917" y="336"/>
                </a:lnTo>
                <a:lnTo>
                  <a:pt x="1917" y="335"/>
                </a:lnTo>
                <a:lnTo>
                  <a:pt x="1918" y="335"/>
                </a:lnTo>
                <a:lnTo>
                  <a:pt x="1918" y="336"/>
                </a:lnTo>
                <a:lnTo>
                  <a:pt x="1918" y="335"/>
                </a:lnTo>
                <a:lnTo>
                  <a:pt x="1919" y="335"/>
                </a:lnTo>
                <a:lnTo>
                  <a:pt x="1919" y="334"/>
                </a:lnTo>
                <a:lnTo>
                  <a:pt x="1920" y="334"/>
                </a:lnTo>
                <a:lnTo>
                  <a:pt x="1920" y="332"/>
                </a:lnTo>
                <a:lnTo>
                  <a:pt x="1920" y="332"/>
                </a:lnTo>
                <a:lnTo>
                  <a:pt x="1921" y="328"/>
                </a:lnTo>
                <a:lnTo>
                  <a:pt x="1921" y="328"/>
                </a:lnTo>
                <a:lnTo>
                  <a:pt x="1921" y="328"/>
                </a:lnTo>
                <a:lnTo>
                  <a:pt x="1923" y="327"/>
                </a:lnTo>
                <a:lnTo>
                  <a:pt x="1923" y="327"/>
                </a:lnTo>
                <a:lnTo>
                  <a:pt x="1923" y="328"/>
                </a:lnTo>
                <a:lnTo>
                  <a:pt x="1924" y="328"/>
                </a:lnTo>
                <a:lnTo>
                  <a:pt x="1924" y="328"/>
                </a:lnTo>
                <a:lnTo>
                  <a:pt x="1925" y="327"/>
                </a:lnTo>
                <a:lnTo>
                  <a:pt x="1925" y="328"/>
                </a:lnTo>
                <a:lnTo>
                  <a:pt x="1925" y="330"/>
                </a:lnTo>
                <a:lnTo>
                  <a:pt x="1926" y="330"/>
                </a:lnTo>
                <a:lnTo>
                  <a:pt x="1926" y="331"/>
                </a:lnTo>
                <a:lnTo>
                  <a:pt x="1926" y="331"/>
                </a:lnTo>
                <a:lnTo>
                  <a:pt x="1927" y="330"/>
                </a:lnTo>
                <a:lnTo>
                  <a:pt x="1927" y="330"/>
                </a:lnTo>
                <a:lnTo>
                  <a:pt x="1927" y="330"/>
                </a:lnTo>
                <a:lnTo>
                  <a:pt x="1928" y="331"/>
                </a:lnTo>
                <a:lnTo>
                  <a:pt x="1928" y="334"/>
                </a:lnTo>
                <a:lnTo>
                  <a:pt x="1929" y="330"/>
                </a:lnTo>
                <a:lnTo>
                  <a:pt x="1929" y="330"/>
                </a:lnTo>
                <a:lnTo>
                  <a:pt x="1929" y="330"/>
                </a:lnTo>
                <a:lnTo>
                  <a:pt x="1930" y="330"/>
                </a:lnTo>
                <a:lnTo>
                  <a:pt x="1930" y="329"/>
                </a:lnTo>
                <a:lnTo>
                  <a:pt x="1930" y="329"/>
                </a:lnTo>
                <a:lnTo>
                  <a:pt x="1932" y="330"/>
                </a:lnTo>
                <a:lnTo>
                  <a:pt x="1932" y="326"/>
                </a:lnTo>
                <a:lnTo>
                  <a:pt x="1932" y="326"/>
                </a:lnTo>
                <a:lnTo>
                  <a:pt x="1933" y="326"/>
                </a:lnTo>
                <a:lnTo>
                  <a:pt x="1933" y="326"/>
                </a:lnTo>
                <a:lnTo>
                  <a:pt x="1934" y="326"/>
                </a:lnTo>
                <a:lnTo>
                  <a:pt x="1934" y="326"/>
                </a:lnTo>
                <a:lnTo>
                  <a:pt x="1934" y="327"/>
                </a:lnTo>
                <a:lnTo>
                  <a:pt x="1935" y="328"/>
                </a:lnTo>
                <a:lnTo>
                  <a:pt x="1935" y="329"/>
                </a:lnTo>
                <a:lnTo>
                  <a:pt x="1935" y="329"/>
                </a:lnTo>
                <a:lnTo>
                  <a:pt x="1936" y="327"/>
                </a:lnTo>
                <a:lnTo>
                  <a:pt x="1936" y="328"/>
                </a:lnTo>
                <a:lnTo>
                  <a:pt x="1936" y="326"/>
                </a:lnTo>
                <a:lnTo>
                  <a:pt x="1937" y="327"/>
                </a:lnTo>
                <a:lnTo>
                  <a:pt x="1937" y="325"/>
                </a:lnTo>
                <a:lnTo>
                  <a:pt x="1938" y="325"/>
                </a:lnTo>
                <a:lnTo>
                  <a:pt x="1938" y="325"/>
                </a:lnTo>
                <a:lnTo>
                  <a:pt x="1938" y="325"/>
                </a:lnTo>
                <a:lnTo>
                  <a:pt x="1939" y="325"/>
                </a:lnTo>
                <a:lnTo>
                  <a:pt x="1939" y="327"/>
                </a:lnTo>
                <a:lnTo>
                  <a:pt x="1939" y="328"/>
                </a:lnTo>
                <a:lnTo>
                  <a:pt x="1941" y="328"/>
                </a:lnTo>
                <a:lnTo>
                  <a:pt x="1941" y="329"/>
                </a:lnTo>
                <a:lnTo>
                  <a:pt x="1942" y="330"/>
                </a:lnTo>
                <a:lnTo>
                  <a:pt x="1942" y="331"/>
                </a:lnTo>
                <a:lnTo>
                  <a:pt x="1942" y="330"/>
                </a:lnTo>
                <a:lnTo>
                  <a:pt x="1943" y="330"/>
                </a:lnTo>
                <a:lnTo>
                  <a:pt x="1943" y="329"/>
                </a:lnTo>
                <a:lnTo>
                  <a:pt x="1943" y="326"/>
                </a:lnTo>
                <a:lnTo>
                  <a:pt x="1944" y="325"/>
                </a:lnTo>
                <a:lnTo>
                  <a:pt x="1944" y="323"/>
                </a:lnTo>
                <a:lnTo>
                  <a:pt x="1944" y="325"/>
                </a:lnTo>
                <a:lnTo>
                  <a:pt x="1945" y="325"/>
                </a:lnTo>
                <a:lnTo>
                  <a:pt x="1945" y="323"/>
                </a:lnTo>
                <a:lnTo>
                  <a:pt x="1946" y="325"/>
                </a:lnTo>
                <a:lnTo>
                  <a:pt x="1946" y="321"/>
                </a:lnTo>
                <a:lnTo>
                  <a:pt x="1946" y="322"/>
                </a:lnTo>
                <a:lnTo>
                  <a:pt x="1947" y="320"/>
                </a:lnTo>
                <a:lnTo>
                  <a:pt x="1947" y="320"/>
                </a:lnTo>
                <a:lnTo>
                  <a:pt x="1947" y="318"/>
                </a:lnTo>
                <a:lnTo>
                  <a:pt x="1948" y="318"/>
                </a:lnTo>
                <a:lnTo>
                  <a:pt x="1948" y="317"/>
                </a:lnTo>
                <a:lnTo>
                  <a:pt x="1948" y="317"/>
                </a:lnTo>
                <a:lnTo>
                  <a:pt x="1950" y="317"/>
                </a:lnTo>
                <a:lnTo>
                  <a:pt x="1950" y="317"/>
                </a:lnTo>
                <a:lnTo>
                  <a:pt x="1951" y="317"/>
                </a:lnTo>
                <a:lnTo>
                  <a:pt x="1951" y="319"/>
                </a:lnTo>
                <a:lnTo>
                  <a:pt x="1951" y="319"/>
                </a:lnTo>
                <a:lnTo>
                  <a:pt x="1952" y="323"/>
                </a:lnTo>
                <a:lnTo>
                  <a:pt x="1952" y="326"/>
                </a:lnTo>
                <a:lnTo>
                  <a:pt x="1952" y="326"/>
                </a:lnTo>
                <a:lnTo>
                  <a:pt x="1953" y="326"/>
                </a:lnTo>
                <a:lnTo>
                  <a:pt x="1953" y="325"/>
                </a:lnTo>
                <a:lnTo>
                  <a:pt x="1953" y="322"/>
                </a:lnTo>
                <a:lnTo>
                  <a:pt x="1954" y="321"/>
                </a:lnTo>
                <a:lnTo>
                  <a:pt x="1954" y="321"/>
                </a:lnTo>
                <a:lnTo>
                  <a:pt x="1955" y="322"/>
                </a:lnTo>
                <a:lnTo>
                  <a:pt x="1955" y="321"/>
                </a:lnTo>
                <a:lnTo>
                  <a:pt x="1955" y="322"/>
                </a:lnTo>
                <a:lnTo>
                  <a:pt x="1956" y="321"/>
                </a:lnTo>
                <a:lnTo>
                  <a:pt x="1956" y="321"/>
                </a:lnTo>
                <a:lnTo>
                  <a:pt x="1956" y="320"/>
                </a:lnTo>
                <a:lnTo>
                  <a:pt x="1957" y="321"/>
                </a:lnTo>
                <a:lnTo>
                  <a:pt x="1957" y="321"/>
                </a:lnTo>
                <a:lnTo>
                  <a:pt x="1957" y="322"/>
                </a:lnTo>
                <a:lnTo>
                  <a:pt x="1959" y="322"/>
                </a:lnTo>
                <a:lnTo>
                  <a:pt x="1959" y="322"/>
                </a:lnTo>
                <a:lnTo>
                  <a:pt x="1960" y="322"/>
                </a:lnTo>
                <a:lnTo>
                  <a:pt x="1960" y="325"/>
                </a:lnTo>
                <a:lnTo>
                  <a:pt x="1960" y="323"/>
                </a:lnTo>
                <a:lnTo>
                  <a:pt x="1961" y="323"/>
                </a:lnTo>
                <a:lnTo>
                  <a:pt x="1961" y="322"/>
                </a:lnTo>
                <a:lnTo>
                  <a:pt x="1961" y="322"/>
                </a:lnTo>
                <a:lnTo>
                  <a:pt x="1962" y="325"/>
                </a:lnTo>
                <a:lnTo>
                  <a:pt x="1962" y="321"/>
                </a:lnTo>
                <a:lnTo>
                  <a:pt x="1962" y="321"/>
                </a:lnTo>
                <a:lnTo>
                  <a:pt x="1963" y="325"/>
                </a:lnTo>
                <a:lnTo>
                  <a:pt x="1963" y="326"/>
                </a:lnTo>
                <a:lnTo>
                  <a:pt x="1964" y="327"/>
                </a:lnTo>
                <a:lnTo>
                  <a:pt x="1964" y="326"/>
                </a:lnTo>
                <a:lnTo>
                  <a:pt x="1964" y="325"/>
                </a:lnTo>
                <a:lnTo>
                  <a:pt x="1965" y="321"/>
                </a:lnTo>
                <a:lnTo>
                  <a:pt x="1965" y="323"/>
                </a:lnTo>
                <a:lnTo>
                  <a:pt x="1965" y="325"/>
                </a:lnTo>
                <a:lnTo>
                  <a:pt x="1966" y="326"/>
                </a:lnTo>
                <a:lnTo>
                  <a:pt x="1966" y="326"/>
                </a:lnTo>
                <a:lnTo>
                  <a:pt x="1966" y="325"/>
                </a:lnTo>
                <a:lnTo>
                  <a:pt x="1968" y="325"/>
                </a:lnTo>
                <a:lnTo>
                  <a:pt x="1968" y="325"/>
                </a:lnTo>
                <a:lnTo>
                  <a:pt x="1969" y="322"/>
                </a:lnTo>
                <a:lnTo>
                  <a:pt x="1969" y="321"/>
                </a:lnTo>
                <a:lnTo>
                  <a:pt x="1969" y="320"/>
                </a:lnTo>
                <a:lnTo>
                  <a:pt x="1970" y="320"/>
                </a:lnTo>
                <a:lnTo>
                  <a:pt x="1970" y="321"/>
                </a:lnTo>
                <a:lnTo>
                  <a:pt x="1970" y="321"/>
                </a:lnTo>
                <a:lnTo>
                  <a:pt x="1971" y="322"/>
                </a:lnTo>
                <a:lnTo>
                  <a:pt x="1971" y="321"/>
                </a:lnTo>
                <a:lnTo>
                  <a:pt x="1971" y="322"/>
                </a:lnTo>
                <a:lnTo>
                  <a:pt x="1972" y="323"/>
                </a:lnTo>
                <a:lnTo>
                  <a:pt x="1972" y="326"/>
                </a:lnTo>
                <a:lnTo>
                  <a:pt x="1973" y="328"/>
                </a:lnTo>
                <a:lnTo>
                  <a:pt x="1973" y="330"/>
                </a:lnTo>
                <a:lnTo>
                  <a:pt x="1973" y="329"/>
                </a:lnTo>
                <a:lnTo>
                  <a:pt x="1974" y="328"/>
                </a:lnTo>
                <a:lnTo>
                  <a:pt x="1974" y="328"/>
                </a:lnTo>
                <a:lnTo>
                  <a:pt x="1974" y="326"/>
                </a:lnTo>
                <a:lnTo>
                  <a:pt x="1975" y="325"/>
                </a:lnTo>
                <a:lnTo>
                  <a:pt x="1975" y="325"/>
                </a:lnTo>
                <a:lnTo>
                  <a:pt x="1975" y="322"/>
                </a:lnTo>
                <a:lnTo>
                  <a:pt x="1977" y="322"/>
                </a:lnTo>
                <a:lnTo>
                  <a:pt x="1977" y="322"/>
                </a:lnTo>
                <a:lnTo>
                  <a:pt x="1978" y="323"/>
                </a:lnTo>
                <a:lnTo>
                  <a:pt x="1978" y="322"/>
                </a:lnTo>
                <a:lnTo>
                  <a:pt x="1978" y="320"/>
                </a:lnTo>
                <a:lnTo>
                  <a:pt x="1979" y="320"/>
                </a:lnTo>
                <a:lnTo>
                  <a:pt x="1979" y="320"/>
                </a:lnTo>
                <a:lnTo>
                  <a:pt x="1979" y="320"/>
                </a:lnTo>
                <a:lnTo>
                  <a:pt x="1980" y="321"/>
                </a:lnTo>
                <a:lnTo>
                  <a:pt x="1980" y="321"/>
                </a:lnTo>
                <a:lnTo>
                  <a:pt x="1980" y="321"/>
                </a:lnTo>
                <a:lnTo>
                  <a:pt x="1981" y="320"/>
                </a:lnTo>
                <a:lnTo>
                  <a:pt x="1981" y="320"/>
                </a:lnTo>
                <a:lnTo>
                  <a:pt x="1982" y="320"/>
                </a:lnTo>
                <a:lnTo>
                  <a:pt x="1982" y="320"/>
                </a:lnTo>
                <a:lnTo>
                  <a:pt x="1982" y="320"/>
                </a:lnTo>
                <a:lnTo>
                  <a:pt x="1983" y="322"/>
                </a:lnTo>
                <a:lnTo>
                  <a:pt x="1983" y="320"/>
                </a:lnTo>
                <a:lnTo>
                  <a:pt x="1983" y="320"/>
                </a:lnTo>
                <a:lnTo>
                  <a:pt x="1984" y="322"/>
                </a:lnTo>
                <a:lnTo>
                  <a:pt x="1984" y="325"/>
                </a:lnTo>
                <a:lnTo>
                  <a:pt x="1986" y="325"/>
                </a:lnTo>
                <a:lnTo>
                  <a:pt x="1986" y="326"/>
                </a:lnTo>
                <a:lnTo>
                  <a:pt x="1986" y="323"/>
                </a:lnTo>
                <a:lnTo>
                  <a:pt x="1987" y="322"/>
                </a:lnTo>
                <a:lnTo>
                  <a:pt x="1987" y="326"/>
                </a:lnTo>
                <a:lnTo>
                  <a:pt x="1987" y="327"/>
                </a:lnTo>
                <a:lnTo>
                  <a:pt x="1988" y="328"/>
                </a:lnTo>
                <a:lnTo>
                  <a:pt x="1988" y="329"/>
                </a:lnTo>
                <a:lnTo>
                  <a:pt x="1988" y="330"/>
                </a:lnTo>
                <a:lnTo>
                  <a:pt x="1989" y="329"/>
                </a:lnTo>
                <a:lnTo>
                  <a:pt x="1989" y="329"/>
                </a:lnTo>
                <a:lnTo>
                  <a:pt x="1990" y="329"/>
                </a:lnTo>
                <a:lnTo>
                  <a:pt x="1990" y="328"/>
                </a:lnTo>
                <a:lnTo>
                  <a:pt x="1990" y="327"/>
                </a:lnTo>
                <a:lnTo>
                  <a:pt x="1991" y="326"/>
                </a:lnTo>
                <a:lnTo>
                  <a:pt x="1991" y="326"/>
                </a:lnTo>
                <a:lnTo>
                  <a:pt x="1991" y="325"/>
                </a:lnTo>
                <a:lnTo>
                  <a:pt x="1992" y="321"/>
                </a:lnTo>
                <a:lnTo>
                  <a:pt x="1992" y="319"/>
                </a:lnTo>
                <a:lnTo>
                  <a:pt x="1992" y="317"/>
                </a:lnTo>
                <a:lnTo>
                  <a:pt x="1993" y="316"/>
                </a:lnTo>
                <a:lnTo>
                  <a:pt x="1993" y="317"/>
                </a:lnTo>
                <a:lnTo>
                  <a:pt x="1994" y="318"/>
                </a:lnTo>
                <a:lnTo>
                  <a:pt x="1994" y="321"/>
                </a:lnTo>
                <a:lnTo>
                  <a:pt x="1994" y="325"/>
                </a:lnTo>
                <a:lnTo>
                  <a:pt x="1996" y="325"/>
                </a:lnTo>
                <a:lnTo>
                  <a:pt x="1996" y="325"/>
                </a:lnTo>
                <a:lnTo>
                  <a:pt x="1996" y="325"/>
                </a:lnTo>
                <a:lnTo>
                  <a:pt x="1997" y="325"/>
                </a:lnTo>
                <a:lnTo>
                  <a:pt x="1997" y="325"/>
                </a:lnTo>
                <a:lnTo>
                  <a:pt x="1997" y="325"/>
                </a:lnTo>
                <a:lnTo>
                  <a:pt x="1998" y="325"/>
                </a:lnTo>
                <a:lnTo>
                  <a:pt x="1998" y="326"/>
                </a:lnTo>
                <a:lnTo>
                  <a:pt x="1999" y="328"/>
                </a:lnTo>
                <a:lnTo>
                  <a:pt x="1999" y="326"/>
                </a:lnTo>
                <a:lnTo>
                  <a:pt x="1999" y="326"/>
                </a:lnTo>
                <a:lnTo>
                  <a:pt x="2000" y="326"/>
                </a:lnTo>
                <a:lnTo>
                  <a:pt x="2000" y="326"/>
                </a:lnTo>
                <a:lnTo>
                  <a:pt x="2000" y="325"/>
                </a:lnTo>
                <a:lnTo>
                  <a:pt x="2001" y="325"/>
                </a:lnTo>
                <a:lnTo>
                  <a:pt x="2001" y="325"/>
                </a:lnTo>
                <a:lnTo>
                  <a:pt x="2001" y="325"/>
                </a:lnTo>
                <a:lnTo>
                  <a:pt x="2002" y="326"/>
                </a:lnTo>
                <a:lnTo>
                  <a:pt x="2002" y="327"/>
                </a:lnTo>
                <a:lnTo>
                  <a:pt x="2003" y="328"/>
                </a:lnTo>
                <a:lnTo>
                  <a:pt x="2003" y="329"/>
                </a:lnTo>
                <a:lnTo>
                  <a:pt x="2003" y="328"/>
                </a:lnTo>
                <a:lnTo>
                  <a:pt x="2005" y="326"/>
                </a:lnTo>
                <a:lnTo>
                  <a:pt x="2005" y="326"/>
                </a:lnTo>
                <a:lnTo>
                  <a:pt x="2005" y="326"/>
                </a:lnTo>
                <a:lnTo>
                  <a:pt x="2006" y="326"/>
                </a:lnTo>
                <a:lnTo>
                  <a:pt x="2006" y="326"/>
                </a:lnTo>
                <a:lnTo>
                  <a:pt x="2006" y="325"/>
                </a:lnTo>
                <a:lnTo>
                  <a:pt x="2007" y="325"/>
                </a:lnTo>
                <a:lnTo>
                  <a:pt x="2007" y="325"/>
                </a:lnTo>
                <a:lnTo>
                  <a:pt x="2008" y="326"/>
                </a:lnTo>
                <a:lnTo>
                  <a:pt x="2008" y="326"/>
                </a:lnTo>
                <a:lnTo>
                  <a:pt x="2008" y="325"/>
                </a:lnTo>
                <a:lnTo>
                  <a:pt x="2009" y="326"/>
                </a:lnTo>
                <a:lnTo>
                  <a:pt x="2009" y="326"/>
                </a:lnTo>
                <a:lnTo>
                  <a:pt x="2009" y="326"/>
                </a:lnTo>
                <a:lnTo>
                  <a:pt x="2010" y="326"/>
                </a:lnTo>
                <a:lnTo>
                  <a:pt x="2010" y="327"/>
                </a:lnTo>
                <a:lnTo>
                  <a:pt x="2010" y="326"/>
                </a:lnTo>
                <a:lnTo>
                  <a:pt x="2011" y="326"/>
                </a:lnTo>
                <a:lnTo>
                  <a:pt x="2011" y="325"/>
                </a:lnTo>
                <a:lnTo>
                  <a:pt x="2012" y="325"/>
                </a:lnTo>
                <a:lnTo>
                  <a:pt x="2012" y="323"/>
                </a:lnTo>
                <a:lnTo>
                  <a:pt x="2012" y="327"/>
                </a:lnTo>
                <a:lnTo>
                  <a:pt x="2014" y="326"/>
                </a:lnTo>
                <a:lnTo>
                  <a:pt x="2014" y="327"/>
                </a:lnTo>
                <a:lnTo>
                  <a:pt x="2014" y="328"/>
                </a:lnTo>
                <a:lnTo>
                  <a:pt x="2015" y="326"/>
                </a:lnTo>
                <a:lnTo>
                  <a:pt x="2015" y="325"/>
                </a:lnTo>
                <a:lnTo>
                  <a:pt x="2015" y="326"/>
                </a:lnTo>
                <a:lnTo>
                  <a:pt x="2016" y="327"/>
                </a:lnTo>
                <a:lnTo>
                  <a:pt x="2016" y="326"/>
                </a:lnTo>
                <a:lnTo>
                  <a:pt x="2017" y="327"/>
                </a:lnTo>
                <a:lnTo>
                  <a:pt x="2017" y="326"/>
                </a:lnTo>
                <a:lnTo>
                  <a:pt x="2017" y="326"/>
                </a:lnTo>
                <a:lnTo>
                  <a:pt x="2018" y="325"/>
                </a:lnTo>
                <a:lnTo>
                  <a:pt x="2018" y="322"/>
                </a:lnTo>
                <a:lnTo>
                  <a:pt x="2018" y="321"/>
                </a:lnTo>
                <a:lnTo>
                  <a:pt x="2019" y="322"/>
                </a:lnTo>
                <a:lnTo>
                  <a:pt x="2019" y="326"/>
                </a:lnTo>
                <a:lnTo>
                  <a:pt x="2019" y="326"/>
                </a:lnTo>
                <a:lnTo>
                  <a:pt x="2020" y="327"/>
                </a:lnTo>
                <a:lnTo>
                  <a:pt x="2020" y="329"/>
                </a:lnTo>
                <a:lnTo>
                  <a:pt x="2021" y="330"/>
                </a:lnTo>
                <a:lnTo>
                  <a:pt x="2021" y="332"/>
                </a:lnTo>
                <a:lnTo>
                  <a:pt x="2021" y="334"/>
                </a:lnTo>
                <a:lnTo>
                  <a:pt x="2023" y="334"/>
                </a:lnTo>
                <a:lnTo>
                  <a:pt x="2023" y="332"/>
                </a:lnTo>
                <a:lnTo>
                  <a:pt x="2023" y="331"/>
                </a:lnTo>
                <a:lnTo>
                  <a:pt x="2024" y="330"/>
                </a:lnTo>
                <a:lnTo>
                  <a:pt x="2024" y="328"/>
                </a:lnTo>
                <a:lnTo>
                  <a:pt x="2024" y="327"/>
                </a:lnTo>
                <a:lnTo>
                  <a:pt x="2025" y="325"/>
                </a:lnTo>
                <a:lnTo>
                  <a:pt x="2025" y="325"/>
                </a:lnTo>
                <a:lnTo>
                  <a:pt x="2026" y="325"/>
                </a:lnTo>
                <a:lnTo>
                  <a:pt x="2026" y="322"/>
                </a:lnTo>
                <a:lnTo>
                  <a:pt x="2026" y="322"/>
                </a:lnTo>
                <a:lnTo>
                  <a:pt x="2027" y="321"/>
                </a:lnTo>
                <a:lnTo>
                  <a:pt x="2027" y="321"/>
                </a:lnTo>
                <a:lnTo>
                  <a:pt x="2027" y="321"/>
                </a:lnTo>
                <a:lnTo>
                  <a:pt x="2028" y="323"/>
                </a:lnTo>
                <a:lnTo>
                  <a:pt x="2028" y="322"/>
                </a:lnTo>
                <a:lnTo>
                  <a:pt x="2029" y="322"/>
                </a:lnTo>
                <a:lnTo>
                  <a:pt x="2029" y="321"/>
                </a:lnTo>
                <a:lnTo>
                  <a:pt x="2029" y="320"/>
                </a:lnTo>
                <a:lnTo>
                  <a:pt x="2030" y="321"/>
                </a:lnTo>
                <a:lnTo>
                  <a:pt x="2030" y="323"/>
                </a:lnTo>
                <a:lnTo>
                  <a:pt x="2030" y="325"/>
                </a:lnTo>
                <a:lnTo>
                  <a:pt x="2032" y="327"/>
                </a:lnTo>
                <a:lnTo>
                  <a:pt x="2032" y="328"/>
                </a:lnTo>
                <a:lnTo>
                  <a:pt x="2032" y="329"/>
                </a:lnTo>
                <a:lnTo>
                  <a:pt x="2033" y="332"/>
                </a:lnTo>
                <a:lnTo>
                  <a:pt x="2033" y="332"/>
                </a:lnTo>
                <a:lnTo>
                  <a:pt x="2034" y="335"/>
                </a:lnTo>
                <a:lnTo>
                  <a:pt x="2034" y="334"/>
                </a:lnTo>
                <a:lnTo>
                  <a:pt x="2034" y="332"/>
                </a:lnTo>
                <a:lnTo>
                  <a:pt x="2035" y="328"/>
                </a:lnTo>
                <a:lnTo>
                  <a:pt x="2035" y="326"/>
                </a:lnTo>
                <a:lnTo>
                  <a:pt x="2035" y="322"/>
                </a:lnTo>
                <a:lnTo>
                  <a:pt x="2036" y="320"/>
                </a:lnTo>
                <a:lnTo>
                  <a:pt x="2036" y="319"/>
                </a:lnTo>
                <a:lnTo>
                  <a:pt x="2036" y="319"/>
                </a:lnTo>
                <a:lnTo>
                  <a:pt x="2037" y="320"/>
                </a:lnTo>
                <a:lnTo>
                  <a:pt x="2037" y="319"/>
                </a:lnTo>
                <a:lnTo>
                  <a:pt x="2038" y="320"/>
                </a:lnTo>
                <a:lnTo>
                  <a:pt x="2038" y="323"/>
                </a:lnTo>
                <a:lnTo>
                  <a:pt x="2038" y="323"/>
                </a:lnTo>
                <a:lnTo>
                  <a:pt x="2039" y="323"/>
                </a:lnTo>
                <a:lnTo>
                  <a:pt x="2039" y="322"/>
                </a:lnTo>
                <a:lnTo>
                  <a:pt x="2039" y="322"/>
                </a:lnTo>
                <a:lnTo>
                  <a:pt x="2041" y="322"/>
                </a:lnTo>
                <a:lnTo>
                  <a:pt x="2041" y="322"/>
                </a:lnTo>
                <a:lnTo>
                  <a:pt x="2041" y="321"/>
                </a:lnTo>
                <a:lnTo>
                  <a:pt x="2042" y="320"/>
                </a:lnTo>
                <a:lnTo>
                  <a:pt x="2042" y="320"/>
                </a:lnTo>
                <a:lnTo>
                  <a:pt x="2043" y="320"/>
                </a:lnTo>
                <a:lnTo>
                  <a:pt x="2043" y="321"/>
                </a:lnTo>
                <a:lnTo>
                  <a:pt x="2043" y="322"/>
                </a:lnTo>
                <a:lnTo>
                  <a:pt x="2044" y="325"/>
                </a:lnTo>
                <a:lnTo>
                  <a:pt x="2044" y="325"/>
                </a:lnTo>
                <a:lnTo>
                  <a:pt x="2044" y="326"/>
                </a:lnTo>
                <a:lnTo>
                  <a:pt x="2045" y="325"/>
                </a:lnTo>
                <a:lnTo>
                  <a:pt x="2045" y="326"/>
                </a:lnTo>
                <a:lnTo>
                  <a:pt x="2045" y="328"/>
                </a:lnTo>
                <a:lnTo>
                  <a:pt x="2046" y="329"/>
                </a:lnTo>
                <a:lnTo>
                  <a:pt x="2046" y="329"/>
                </a:lnTo>
                <a:lnTo>
                  <a:pt x="2047" y="329"/>
                </a:lnTo>
                <a:lnTo>
                  <a:pt x="2047" y="329"/>
                </a:lnTo>
                <a:lnTo>
                  <a:pt x="2047" y="329"/>
                </a:lnTo>
                <a:lnTo>
                  <a:pt x="2048" y="328"/>
                </a:lnTo>
                <a:lnTo>
                  <a:pt x="2048" y="327"/>
                </a:lnTo>
                <a:lnTo>
                  <a:pt x="2048" y="326"/>
                </a:lnTo>
                <a:lnTo>
                  <a:pt x="2050" y="327"/>
                </a:lnTo>
                <a:lnTo>
                  <a:pt x="2050" y="327"/>
                </a:lnTo>
                <a:lnTo>
                  <a:pt x="2050" y="327"/>
                </a:lnTo>
                <a:lnTo>
                  <a:pt x="2051" y="327"/>
                </a:lnTo>
                <a:lnTo>
                  <a:pt x="2051" y="327"/>
                </a:lnTo>
                <a:lnTo>
                  <a:pt x="2052" y="328"/>
                </a:lnTo>
                <a:lnTo>
                  <a:pt x="2052" y="327"/>
                </a:lnTo>
                <a:lnTo>
                  <a:pt x="2052" y="328"/>
                </a:lnTo>
                <a:lnTo>
                  <a:pt x="2053" y="330"/>
                </a:lnTo>
                <a:lnTo>
                  <a:pt x="2053" y="332"/>
                </a:lnTo>
                <a:lnTo>
                  <a:pt x="2053" y="334"/>
                </a:lnTo>
                <a:lnTo>
                  <a:pt x="2054" y="334"/>
                </a:lnTo>
                <a:lnTo>
                  <a:pt x="2054" y="334"/>
                </a:lnTo>
                <a:lnTo>
                  <a:pt x="2054" y="334"/>
                </a:lnTo>
                <a:lnTo>
                  <a:pt x="2055" y="332"/>
                </a:lnTo>
                <a:lnTo>
                  <a:pt x="2055" y="334"/>
                </a:lnTo>
                <a:lnTo>
                  <a:pt x="2056" y="332"/>
                </a:lnTo>
                <a:lnTo>
                  <a:pt x="2056" y="334"/>
                </a:lnTo>
                <a:lnTo>
                  <a:pt x="2056" y="332"/>
                </a:lnTo>
                <a:lnTo>
                  <a:pt x="2057" y="332"/>
                </a:lnTo>
                <a:lnTo>
                  <a:pt x="2057" y="331"/>
                </a:lnTo>
                <a:lnTo>
                  <a:pt x="2057" y="329"/>
                </a:lnTo>
                <a:lnTo>
                  <a:pt x="2059" y="328"/>
                </a:lnTo>
                <a:lnTo>
                  <a:pt x="2059" y="329"/>
                </a:lnTo>
                <a:lnTo>
                  <a:pt x="2059" y="328"/>
                </a:lnTo>
                <a:lnTo>
                  <a:pt x="2060" y="328"/>
                </a:lnTo>
                <a:lnTo>
                  <a:pt x="2060" y="327"/>
                </a:lnTo>
                <a:lnTo>
                  <a:pt x="2061" y="325"/>
                </a:lnTo>
                <a:lnTo>
                  <a:pt x="2061" y="325"/>
                </a:lnTo>
                <a:lnTo>
                  <a:pt x="2061" y="325"/>
                </a:lnTo>
                <a:lnTo>
                  <a:pt x="2062" y="325"/>
                </a:lnTo>
                <a:lnTo>
                  <a:pt x="2062" y="322"/>
                </a:lnTo>
                <a:lnTo>
                  <a:pt x="2062" y="321"/>
                </a:lnTo>
                <a:lnTo>
                  <a:pt x="2063" y="320"/>
                </a:lnTo>
                <a:lnTo>
                  <a:pt x="2063" y="320"/>
                </a:lnTo>
                <a:lnTo>
                  <a:pt x="2063" y="321"/>
                </a:lnTo>
                <a:lnTo>
                  <a:pt x="2064" y="322"/>
                </a:lnTo>
                <a:lnTo>
                  <a:pt x="2064" y="322"/>
                </a:lnTo>
                <a:lnTo>
                  <a:pt x="2065" y="323"/>
                </a:lnTo>
                <a:lnTo>
                  <a:pt x="2065" y="326"/>
                </a:lnTo>
                <a:lnTo>
                  <a:pt x="2065" y="325"/>
                </a:lnTo>
                <a:lnTo>
                  <a:pt x="2066" y="325"/>
                </a:lnTo>
                <a:lnTo>
                  <a:pt x="2066" y="326"/>
                </a:lnTo>
                <a:lnTo>
                  <a:pt x="2066" y="327"/>
                </a:lnTo>
                <a:lnTo>
                  <a:pt x="2068" y="327"/>
                </a:lnTo>
                <a:lnTo>
                  <a:pt x="2068" y="327"/>
                </a:lnTo>
                <a:lnTo>
                  <a:pt x="2068" y="327"/>
                </a:lnTo>
                <a:lnTo>
                  <a:pt x="2069" y="327"/>
                </a:lnTo>
                <a:lnTo>
                  <a:pt x="2069" y="327"/>
                </a:lnTo>
                <a:lnTo>
                  <a:pt x="2070" y="329"/>
                </a:lnTo>
                <a:lnTo>
                  <a:pt x="2070" y="330"/>
                </a:lnTo>
                <a:lnTo>
                  <a:pt x="2070" y="332"/>
                </a:lnTo>
                <a:lnTo>
                  <a:pt x="2071" y="335"/>
                </a:lnTo>
                <a:lnTo>
                  <a:pt x="2071" y="335"/>
                </a:lnTo>
                <a:lnTo>
                  <a:pt x="2071" y="332"/>
                </a:lnTo>
                <a:lnTo>
                  <a:pt x="2072" y="334"/>
                </a:lnTo>
                <a:lnTo>
                  <a:pt x="2072" y="330"/>
                </a:lnTo>
                <a:lnTo>
                  <a:pt x="2073" y="332"/>
                </a:lnTo>
                <a:lnTo>
                  <a:pt x="2073" y="330"/>
                </a:lnTo>
                <a:lnTo>
                  <a:pt x="2073" y="330"/>
                </a:lnTo>
                <a:lnTo>
                  <a:pt x="2074" y="329"/>
                </a:lnTo>
                <a:lnTo>
                  <a:pt x="2074" y="328"/>
                </a:lnTo>
                <a:lnTo>
                  <a:pt x="2074" y="327"/>
                </a:lnTo>
                <a:lnTo>
                  <a:pt x="2075" y="329"/>
                </a:lnTo>
                <a:lnTo>
                  <a:pt x="2075" y="329"/>
                </a:lnTo>
                <a:lnTo>
                  <a:pt x="2075" y="332"/>
                </a:lnTo>
                <a:lnTo>
                  <a:pt x="2077" y="334"/>
                </a:lnTo>
                <a:lnTo>
                  <a:pt x="2077" y="335"/>
                </a:lnTo>
                <a:lnTo>
                  <a:pt x="2078" y="335"/>
                </a:lnTo>
                <a:lnTo>
                  <a:pt x="2078" y="334"/>
                </a:lnTo>
                <a:lnTo>
                  <a:pt x="2078" y="332"/>
                </a:lnTo>
                <a:lnTo>
                  <a:pt x="2079" y="335"/>
                </a:lnTo>
                <a:lnTo>
                  <a:pt x="2079" y="335"/>
                </a:lnTo>
                <a:lnTo>
                  <a:pt x="2079" y="336"/>
                </a:lnTo>
                <a:lnTo>
                  <a:pt x="2080" y="336"/>
                </a:lnTo>
                <a:lnTo>
                  <a:pt x="2080" y="336"/>
                </a:lnTo>
                <a:lnTo>
                  <a:pt x="2080" y="336"/>
                </a:lnTo>
                <a:lnTo>
                  <a:pt x="2081" y="335"/>
                </a:lnTo>
                <a:lnTo>
                  <a:pt x="2081" y="335"/>
                </a:lnTo>
                <a:lnTo>
                  <a:pt x="2082" y="332"/>
                </a:lnTo>
                <a:lnTo>
                  <a:pt x="2082" y="335"/>
                </a:lnTo>
                <a:lnTo>
                  <a:pt x="2082" y="336"/>
                </a:lnTo>
                <a:lnTo>
                  <a:pt x="2083" y="336"/>
                </a:lnTo>
                <a:lnTo>
                  <a:pt x="2083" y="336"/>
                </a:lnTo>
                <a:lnTo>
                  <a:pt x="2083" y="336"/>
                </a:lnTo>
                <a:lnTo>
                  <a:pt x="2084" y="338"/>
                </a:lnTo>
                <a:lnTo>
                  <a:pt x="2084" y="337"/>
                </a:lnTo>
                <a:lnTo>
                  <a:pt x="2084" y="336"/>
                </a:lnTo>
                <a:lnTo>
                  <a:pt x="2086" y="338"/>
                </a:lnTo>
                <a:lnTo>
                  <a:pt x="2086" y="337"/>
                </a:lnTo>
                <a:lnTo>
                  <a:pt x="2087" y="337"/>
                </a:lnTo>
                <a:lnTo>
                  <a:pt x="2087" y="334"/>
                </a:lnTo>
                <a:lnTo>
                  <a:pt x="2087" y="335"/>
                </a:lnTo>
                <a:lnTo>
                  <a:pt x="2088" y="336"/>
                </a:lnTo>
                <a:lnTo>
                  <a:pt x="2088" y="337"/>
                </a:lnTo>
                <a:lnTo>
                  <a:pt x="2088" y="335"/>
                </a:lnTo>
                <a:lnTo>
                  <a:pt x="2089" y="335"/>
                </a:lnTo>
                <a:lnTo>
                  <a:pt x="2089" y="334"/>
                </a:lnTo>
                <a:lnTo>
                  <a:pt x="2089" y="334"/>
                </a:lnTo>
                <a:lnTo>
                  <a:pt x="2090" y="334"/>
                </a:lnTo>
                <a:lnTo>
                  <a:pt x="2090" y="332"/>
                </a:lnTo>
                <a:lnTo>
                  <a:pt x="2091" y="332"/>
                </a:lnTo>
                <a:lnTo>
                  <a:pt x="2091" y="330"/>
                </a:lnTo>
                <a:lnTo>
                  <a:pt x="2091" y="330"/>
                </a:lnTo>
                <a:lnTo>
                  <a:pt x="2092" y="328"/>
                </a:lnTo>
                <a:lnTo>
                  <a:pt x="2092" y="327"/>
                </a:lnTo>
                <a:lnTo>
                  <a:pt x="2092" y="327"/>
                </a:lnTo>
                <a:lnTo>
                  <a:pt x="2093" y="328"/>
                </a:lnTo>
                <a:lnTo>
                  <a:pt x="2093" y="329"/>
                </a:lnTo>
                <a:lnTo>
                  <a:pt x="2093" y="329"/>
                </a:lnTo>
                <a:lnTo>
                  <a:pt x="2095" y="330"/>
                </a:lnTo>
                <a:lnTo>
                  <a:pt x="2095" y="330"/>
                </a:lnTo>
                <a:lnTo>
                  <a:pt x="2096" y="332"/>
                </a:lnTo>
                <a:lnTo>
                  <a:pt x="2096" y="332"/>
                </a:lnTo>
                <a:lnTo>
                  <a:pt x="2096" y="332"/>
                </a:lnTo>
                <a:lnTo>
                  <a:pt x="2097" y="334"/>
                </a:lnTo>
                <a:lnTo>
                  <a:pt x="2097" y="332"/>
                </a:lnTo>
                <a:lnTo>
                  <a:pt x="2097" y="331"/>
                </a:lnTo>
                <a:lnTo>
                  <a:pt x="2098" y="330"/>
                </a:lnTo>
                <a:lnTo>
                  <a:pt x="2098" y="332"/>
                </a:lnTo>
                <a:lnTo>
                  <a:pt x="2098" y="332"/>
                </a:lnTo>
                <a:lnTo>
                  <a:pt x="2099" y="334"/>
                </a:lnTo>
                <a:lnTo>
                  <a:pt x="2099" y="332"/>
                </a:lnTo>
                <a:lnTo>
                  <a:pt x="2100" y="330"/>
                </a:lnTo>
                <a:lnTo>
                  <a:pt x="2100" y="331"/>
                </a:lnTo>
                <a:lnTo>
                  <a:pt x="2100" y="332"/>
                </a:lnTo>
                <a:lnTo>
                  <a:pt x="2101" y="332"/>
                </a:lnTo>
                <a:lnTo>
                  <a:pt x="2101" y="332"/>
                </a:lnTo>
                <a:lnTo>
                  <a:pt x="2101" y="334"/>
                </a:lnTo>
                <a:lnTo>
                  <a:pt x="2102" y="332"/>
                </a:lnTo>
                <a:lnTo>
                  <a:pt x="2102" y="335"/>
                </a:lnTo>
                <a:lnTo>
                  <a:pt x="2102" y="337"/>
                </a:lnTo>
                <a:lnTo>
                  <a:pt x="2104" y="337"/>
                </a:lnTo>
                <a:lnTo>
                  <a:pt x="2104" y="339"/>
                </a:lnTo>
                <a:lnTo>
                  <a:pt x="2105" y="337"/>
                </a:lnTo>
                <a:lnTo>
                  <a:pt x="2105" y="338"/>
                </a:lnTo>
                <a:lnTo>
                  <a:pt x="2105" y="336"/>
                </a:lnTo>
                <a:lnTo>
                  <a:pt x="2106" y="335"/>
                </a:lnTo>
                <a:lnTo>
                  <a:pt x="2106" y="336"/>
                </a:lnTo>
                <a:lnTo>
                  <a:pt x="2106" y="334"/>
                </a:lnTo>
                <a:lnTo>
                  <a:pt x="2107" y="334"/>
                </a:lnTo>
                <a:lnTo>
                  <a:pt x="2107" y="330"/>
                </a:lnTo>
                <a:lnTo>
                  <a:pt x="2107" y="327"/>
                </a:lnTo>
                <a:lnTo>
                  <a:pt x="2108" y="327"/>
                </a:lnTo>
                <a:lnTo>
                  <a:pt x="2108" y="326"/>
                </a:lnTo>
                <a:lnTo>
                  <a:pt x="2109" y="327"/>
                </a:lnTo>
                <a:lnTo>
                  <a:pt x="2109" y="327"/>
                </a:lnTo>
                <a:lnTo>
                  <a:pt x="2109" y="329"/>
                </a:lnTo>
                <a:lnTo>
                  <a:pt x="2110" y="329"/>
                </a:lnTo>
                <a:lnTo>
                  <a:pt x="2110" y="328"/>
                </a:lnTo>
                <a:lnTo>
                  <a:pt x="2110" y="326"/>
                </a:lnTo>
                <a:lnTo>
                  <a:pt x="2111" y="327"/>
                </a:lnTo>
                <a:lnTo>
                  <a:pt x="2111" y="326"/>
                </a:lnTo>
                <a:lnTo>
                  <a:pt x="2111" y="327"/>
                </a:lnTo>
                <a:lnTo>
                  <a:pt x="2113" y="327"/>
                </a:lnTo>
                <a:lnTo>
                  <a:pt x="2113" y="328"/>
                </a:lnTo>
                <a:lnTo>
                  <a:pt x="2114" y="327"/>
                </a:lnTo>
                <a:lnTo>
                  <a:pt x="2114" y="329"/>
                </a:lnTo>
                <a:lnTo>
                  <a:pt x="2114" y="330"/>
                </a:lnTo>
                <a:lnTo>
                  <a:pt x="2115" y="330"/>
                </a:lnTo>
                <a:lnTo>
                  <a:pt x="2115" y="332"/>
                </a:lnTo>
                <a:lnTo>
                  <a:pt x="2115" y="335"/>
                </a:lnTo>
                <a:lnTo>
                  <a:pt x="2116" y="336"/>
                </a:lnTo>
                <a:lnTo>
                  <a:pt x="2116" y="335"/>
                </a:lnTo>
                <a:lnTo>
                  <a:pt x="2117" y="332"/>
                </a:lnTo>
                <a:lnTo>
                  <a:pt x="2117" y="330"/>
                </a:lnTo>
                <a:lnTo>
                  <a:pt x="2117" y="328"/>
                </a:lnTo>
                <a:lnTo>
                  <a:pt x="2118" y="327"/>
                </a:lnTo>
                <a:lnTo>
                  <a:pt x="2118" y="327"/>
                </a:lnTo>
                <a:lnTo>
                  <a:pt x="2118" y="327"/>
                </a:lnTo>
                <a:lnTo>
                  <a:pt x="2119" y="325"/>
                </a:lnTo>
                <a:lnTo>
                  <a:pt x="2119" y="325"/>
                </a:lnTo>
                <a:lnTo>
                  <a:pt x="2119" y="325"/>
                </a:lnTo>
                <a:lnTo>
                  <a:pt x="2120" y="325"/>
                </a:lnTo>
                <a:lnTo>
                  <a:pt x="2120" y="326"/>
                </a:lnTo>
                <a:lnTo>
                  <a:pt x="2122" y="327"/>
                </a:lnTo>
                <a:lnTo>
                  <a:pt x="2122" y="327"/>
                </a:lnTo>
                <a:lnTo>
                  <a:pt x="2122" y="328"/>
                </a:lnTo>
                <a:lnTo>
                  <a:pt x="2123" y="327"/>
                </a:lnTo>
                <a:lnTo>
                  <a:pt x="2123" y="329"/>
                </a:lnTo>
                <a:lnTo>
                  <a:pt x="2123" y="330"/>
                </a:lnTo>
                <a:lnTo>
                  <a:pt x="2124" y="329"/>
                </a:lnTo>
                <a:lnTo>
                  <a:pt x="2124" y="329"/>
                </a:lnTo>
                <a:lnTo>
                  <a:pt x="2124" y="328"/>
                </a:lnTo>
                <a:lnTo>
                  <a:pt x="2125" y="328"/>
                </a:lnTo>
                <a:lnTo>
                  <a:pt x="2125" y="328"/>
                </a:lnTo>
                <a:lnTo>
                  <a:pt x="2126" y="327"/>
                </a:lnTo>
                <a:lnTo>
                  <a:pt x="2126" y="327"/>
                </a:lnTo>
                <a:lnTo>
                  <a:pt x="2126" y="326"/>
                </a:lnTo>
                <a:lnTo>
                  <a:pt x="2127" y="326"/>
                </a:lnTo>
                <a:lnTo>
                  <a:pt x="2127" y="327"/>
                </a:lnTo>
                <a:lnTo>
                  <a:pt x="2127" y="328"/>
                </a:lnTo>
                <a:lnTo>
                  <a:pt x="2128" y="327"/>
                </a:lnTo>
                <a:lnTo>
                  <a:pt x="2128" y="328"/>
                </a:lnTo>
                <a:lnTo>
                  <a:pt x="2128" y="328"/>
                </a:lnTo>
                <a:lnTo>
                  <a:pt x="2129" y="328"/>
                </a:lnTo>
                <a:lnTo>
                  <a:pt x="2129" y="327"/>
                </a:lnTo>
                <a:lnTo>
                  <a:pt x="2131" y="329"/>
                </a:lnTo>
                <a:lnTo>
                  <a:pt x="2131" y="328"/>
                </a:lnTo>
                <a:lnTo>
                  <a:pt x="2131" y="329"/>
                </a:lnTo>
                <a:lnTo>
                  <a:pt x="2132" y="328"/>
                </a:lnTo>
                <a:lnTo>
                  <a:pt x="2132" y="329"/>
                </a:lnTo>
                <a:lnTo>
                  <a:pt x="2132" y="330"/>
                </a:lnTo>
                <a:lnTo>
                  <a:pt x="2133" y="331"/>
                </a:lnTo>
                <a:lnTo>
                  <a:pt x="2133" y="329"/>
                </a:lnTo>
                <a:lnTo>
                  <a:pt x="2133" y="330"/>
                </a:lnTo>
                <a:lnTo>
                  <a:pt x="2134" y="329"/>
                </a:lnTo>
                <a:lnTo>
                  <a:pt x="2134" y="328"/>
                </a:lnTo>
                <a:lnTo>
                  <a:pt x="2135" y="328"/>
                </a:lnTo>
                <a:lnTo>
                  <a:pt x="2135" y="327"/>
                </a:lnTo>
                <a:lnTo>
                  <a:pt x="2135" y="327"/>
                </a:lnTo>
                <a:lnTo>
                  <a:pt x="2136" y="327"/>
                </a:lnTo>
                <a:lnTo>
                  <a:pt x="2136" y="328"/>
                </a:lnTo>
                <a:lnTo>
                  <a:pt x="2136" y="330"/>
                </a:lnTo>
                <a:lnTo>
                  <a:pt x="2137" y="332"/>
                </a:lnTo>
                <a:lnTo>
                  <a:pt x="2137" y="329"/>
                </a:lnTo>
                <a:lnTo>
                  <a:pt x="2137" y="330"/>
                </a:lnTo>
                <a:lnTo>
                  <a:pt x="2138" y="329"/>
                </a:lnTo>
                <a:lnTo>
                  <a:pt x="2138" y="328"/>
                </a:lnTo>
                <a:lnTo>
                  <a:pt x="2140" y="326"/>
                </a:lnTo>
                <a:lnTo>
                  <a:pt x="2140" y="326"/>
                </a:lnTo>
                <a:lnTo>
                  <a:pt x="2140" y="326"/>
                </a:lnTo>
                <a:lnTo>
                  <a:pt x="2141" y="325"/>
                </a:lnTo>
                <a:lnTo>
                  <a:pt x="2141" y="327"/>
                </a:lnTo>
                <a:lnTo>
                  <a:pt x="2141" y="329"/>
                </a:lnTo>
                <a:lnTo>
                  <a:pt x="2142" y="331"/>
                </a:lnTo>
                <a:lnTo>
                  <a:pt x="2142" y="331"/>
                </a:lnTo>
                <a:lnTo>
                  <a:pt x="2142" y="331"/>
                </a:lnTo>
                <a:lnTo>
                  <a:pt x="2143" y="329"/>
                </a:lnTo>
                <a:lnTo>
                  <a:pt x="2143" y="329"/>
                </a:lnTo>
                <a:lnTo>
                  <a:pt x="2144" y="330"/>
                </a:lnTo>
                <a:lnTo>
                  <a:pt x="2144" y="328"/>
                </a:lnTo>
                <a:lnTo>
                  <a:pt x="2144" y="328"/>
                </a:lnTo>
                <a:lnTo>
                  <a:pt x="2145" y="327"/>
                </a:lnTo>
                <a:lnTo>
                  <a:pt x="2145" y="328"/>
                </a:lnTo>
                <a:lnTo>
                  <a:pt x="2145" y="328"/>
                </a:lnTo>
                <a:lnTo>
                  <a:pt x="2146" y="328"/>
                </a:lnTo>
                <a:lnTo>
                  <a:pt x="2146" y="328"/>
                </a:lnTo>
                <a:lnTo>
                  <a:pt x="2146" y="328"/>
                </a:lnTo>
                <a:lnTo>
                  <a:pt x="2147" y="329"/>
                </a:lnTo>
                <a:lnTo>
                  <a:pt x="2147" y="329"/>
                </a:lnTo>
                <a:lnTo>
                  <a:pt x="2149" y="332"/>
                </a:lnTo>
                <a:lnTo>
                  <a:pt x="2149" y="334"/>
                </a:lnTo>
                <a:lnTo>
                  <a:pt x="2149" y="335"/>
                </a:lnTo>
                <a:lnTo>
                  <a:pt x="2150" y="335"/>
                </a:lnTo>
                <a:lnTo>
                  <a:pt x="2150" y="334"/>
                </a:lnTo>
                <a:lnTo>
                  <a:pt x="2150" y="334"/>
                </a:lnTo>
                <a:lnTo>
                  <a:pt x="2151" y="336"/>
                </a:lnTo>
                <a:lnTo>
                  <a:pt x="2151" y="337"/>
                </a:lnTo>
                <a:lnTo>
                  <a:pt x="2151" y="340"/>
                </a:lnTo>
                <a:lnTo>
                  <a:pt x="2152" y="343"/>
                </a:lnTo>
                <a:lnTo>
                  <a:pt x="2152" y="343"/>
                </a:lnTo>
                <a:lnTo>
                  <a:pt x="2153" y="343"/>
                </a:lnTo>
                <a:lnTo>
                  <a:pt x="2153" y="341"/>
                </a:lnTo>
                <a:lnTo>
                  <a:pt x="2153" y="338"/>
                </a:lnTo>
                <a:lnTo>
                  <a:pt x="2154" y="337"/>
                </a:lnTo>
                <a:lnTo>
                  <a:pt x="2154" y="334"/>
                </a:lnTo>
                <a:lnTo>
                  <a:pt x="2154" y="330"/>
                </a:lnTo>
                <a:lnTo>
                  <a:pt x="2155" y="332"/>
                </a:lnTo>
                <a:lnTo>
                  <a:pt x="2155" y="330"/>
                </a:lnTo>
                <a:lnTo>
                  <a:pt x="2155" y="332"/>
                </a:lnTo>
                <a:lnTo>
                  <a:pt x="2156" y="332"/>
                </a:lnTo>
                <a:lnTo>
                  <a:pt x="2156" y="332"/>
                </a:lnTo>
                <a:lnTo>
                  <a:pt x="2158" y="334"/>
                </a:lnTo>
                <a:lnTo>
                  <a:pt x="2158" y="336"/>
                </a:lnTo>
                <a:lnTo>
                  <a:pt x="2158" y="338"/>
                </a:lnTo>
                <a:lnTo>
                  <a:pt x="2159" y="340"/>
                </a:lnTo>
                <a:lnTo>
                  <a:pt x="2159" y="338"/>
                </a:lnTo>
                <a:lnTo>
                  <a:pt x="2159" y="338"/>
                </a:lnTo>
                <a:lnTo>
                  <a:pt x="2160" y="339"/>
                </a:lnTo>
                <a:lnTo>
                  <a:pt x="2160" y="340"/>
                </a:lnTo>
                <a:lnTo>
                  <a:pt x="2161" y="340"/>
                </a:lnTo>
                <a:lnTo>
                  <a:pt x="2161" y="341"/>
                </a:lnTo>
                <a:lnTo>
                  <a:pt x="2161" y="340"/>
                </a:lnTo>
                <a:lnTo>
                  <a:pt x="2162" y="340"/>
                </a:lnTo>
                <a:lnTo>
                  <a:pt x="2162" y="340"/>
                </a:lnTo>
                <a:lnTo>
                  <a:pt x="2162" y="338"/>
                </a:lnTo>
                <a:lnTo>
                  <a:pt x="2163" y="337"/>
                </a:lnTo>
                <a:lnTo>
                  <a:pt x="2163" y="338"/>
                </a:lnTo>
                <a:lnTo>
                  <a:pt x="2163" y="338"/>
                </a:lnTo>
                <a:lnTo>
                  <a:pt x="2164" y="338"/>
                </a:lnTo>
                <a:lnTo>
                  <a:pt x="2164" y="339"/>
                </a:lnTo>
                <a:lnTo>
                  <a:pt x="2165" y="343"/>
                </a:lnTo>
                <a:lnTo>
                  <a:pt x="2165" y="341"/>
                </a:lnTo>
                <a:lnTo>
                  <a:pt x="2165" y="341"/>
                </a:lnTo>
                <a:lnTo>
                  <a:pt x="2167" y="343"/>
                </a:lnTo>
                <a:lnTo>
                  <a:pt x="2167" y="341"/>
                </a:lnTo>
                <a:lnTo>
                  <a:pt x="2167" y="340"/>
                </a:lnTo>
                <a:lnTo>
                  <a:pt x="2168" y="339"/>
                </a:lnTo>
                <a:lnTo>
                  <a:pt x="2168" y="338"/>
                </a:lnTo>
                <a:lnTo>
                  <a:pt x="2168" y="340"/>
                </a:lnTo>
                <a:lnTo>
                  <a:pt x="2169" y="338"/>
                </a:lnTo>
                <a:lnTo>
                  <a:pt x="2169" y="338"/>
                </a:lnTo>
                <a:lnTo>
                  <a:pt x="2170" y="337"/>
                </a:lnTo>
                <a:lnTo>
                  <a:pt x="2170" y="337"/>
                </a:lnTo>
                <a:lnTo>
                  <a:pt x="2170" y="338"/>
                </a:lnTo>
                <a:lnTo>
                  <a:pt x="2171" y="337"/>
                </a:lnTo>
                <a:lnTo>
                  <a:pt x="2171" y="340"/>
                </a:lnTo>
                <a:lnTo>
                  <a:pt x="2171" y="340"/>
                </a:lnTo>
                <a:lnTo>
                  <a:pt x="2172" y="341"/>
                </a:lnTo>
                <a:lnTo>
                  <a:pt x="2172" y="340"/>
                </a:lnTo>
                <a:lnTo>
                  <a:pt x="2172" y="340"/>
                </a:lnTo>
                <a:lnTo>
                  <a:pt x="2173" y="338"/>
                </a:lnTo>
                <a:lnTo>
                  <a:pt x="2173" y="338"/>
                </a:lnTo>
                <a:lnTo>
                  <a:pt x="2174" y="338"/>
                </a:lnTo>
                <a:lnTo>
                  <a:pt x="2174" y="337"/>
                </a:lnTo>
                <a:lnTo>
                  <a:pt x="2174" y="336"/>
                </a:lnTo>
                <a:lnTo>
                  <a:pt x="2176" y="334"/>
                </a:lnTo>
                <a:lnTo>
                  <a:pt x="2176" y="334"/>
                </a:lnTo>
                <a:lnTo>
                  <a:pt x="2176" y="332"/>
                </a:lnTo>
                <a:lnTo>
                  <a:pt x="2177" y="331"/>
                </a:lnTo>
                <a:lnTo>
                  <a:pt x="2177" y="331"/>
                </a:lnTo>
                <a:lnTo>
                  <a:pt x="2177" y="330"/>
                </a:lnTo>
                <a:lnTo>
                  <a:pt x="2178" y="331"/>
                </a:lnTo>
                <a:lnTo>
                  <a:pt x="2178" y="330"/>
                </a:lnTo>
                <a:lnTo>
                  <a:pt x="2179" y="330"/>
                </a:lnTo>
                <a:lnTo>
                  <a:pt x="2179" y="330"/>
                </a:lnTo>
                <a:lnTo>
                  <a:pt x="2179" y="330"/>
                </a:lnTo>
                <a:lnTo>
                  <a:pt x="2180" y="330"/>
                </a:lnTo>
                <a:lnTo>
                  <a:pt x="2180" y="332"/>
                </a:lnTo>
                <a:lnTo>
                  <a:pt x="2180" y="332"/>
                </a:lnTo>
                <a:lnTo>
                  <a:pt x="2181" y="335"/>
                </a:lnTo>
                <a:lnTo>
                  <a:pt x="2181" y="336"/>
                </a:lnTo>
                <a:lnTo>
                  <a:pt x="2181" y="337"/>
                </a:lnTo>
                <a:lnTo>
                  <a:pt x="2182" y="338"/>
                </a:lnTo>
                <a:lnTo>
                  <a:pt x="2182" y="340"/>
                </a:lnTo>
                <a:lnTo>
                  <a:pt x="2183" y="341"/>
                </a:lnTo>
                <a:lnTo>
                  <a:pt x="2183" y="341"/>
                </a:lnTo>
                <a:lnTo>
                  <a:pt x="2183" y="340"/>
                </a:lnTo>
                <a:lnTo>
                  <a:pt x="2185" y="340"/>
                </a:lnTo>
                <a:lnTo>
                  <a:pt x="2185" y="339"/>
                </a:lnTo>
                <a:lnTo>
                  <a:pt x="2185" y="341"/>
                </a:lnTo>
                <a:lnTo>
                  <a:pt x="2186" y="345"/>
                </a:lnTo>
                <a:lnTo>
                  <a:pt x="2186" y="345"/>
                </a:lnTo>
                <a:lnTo>
                  <a:pt x="2186" y="343"/>
                </a:lnTo>
                <a:lnTo>
                  <a:pt x="2187" y="341"/>
                </a:lnTo>
                <a:lnTo>
                  <a:pt x="2187" y="343"/>
                </a:lnTo>
                <a:lnTo>
                  <a:pt x="2188" y="344"/>
                </a:lnTo>
                <a:lnTo>
                  <a:pt x="2188" y="343"/>
                </a:lnTo>
                <a:lnTo>
                  <a:pt x="2188" y="344"/>
                </a:lnTo>
                <a:lnTo>
                  <a:pt x="2189" y="345"/>
                </a:lnTo>
                <a:lnTo>
                  <a:pt x="2189" y="341"/>
                </a:lnTo>
                <a:lnTo>
                  <a:pt x="2189" y="345"/>
                </a:lnTo>
                <a:lnTo>
                  <a:pt x="2190" y="343"/>
                </a:lnTo>
                <a:lnTo>
                  <a:pt x="2190" y="343"/>
                </a:lnTo>
                <a:lnTo>
                  <a:pt x="2190" y="343"/>
                </a:lnTo>
                <a:lnTo>
                  <a:pt x="2191" y="341"/>
                </a:lnTo>
                <a:lnTo>
                  <a:pt x="2191" y="337"/>
                </a:lnTo>
                <a:lnTo>
                  <a:pt x="2192" y="336"/>
                </a:lnTo>
                <a:lnTo>
                  <a:pt x="2192" y="335"/>
                </a:lnTo>
                <a:lnTo>
                  <a:pt x="2192" y="334"/>
                </a:lnTo>
                <a:lnTo>
                  <a:pt x="2194" y="332"/>
                </a:lnTo>
                <a:lnTo>
                  <a:pt x="2194" y="331"/>
                </a:lnTo>
                <a:lnTo>
                  <a:pt x="2194" y="332"/>
                </a:lnTo>
                <a:lnTo>
                  <a:pt x="2195" y="334"/>
                </a:lnTo>
                <a:lnTo>
                  <a:pt x="2195" y="336"/>
                </a:lnTo>
                <a:lnTo>
                  <a:pt x="2195" y="336"/>
                </a:lnTo>
                <a:lnTo>
                  <a:pt x="2196" y="336"/>
                </a:lnTo>
                <a:lnTo>
                  <a:pt x="2196" y="334"/>
                </a:lnTo>
                <a:lnTo>
                  <a:pt x="2197" y="335"/>
                </a:lnTo>
                <a:lnTo>
                  <a:pt x="2197" y="335"/>
                </a:lnTo>
                <a:lnTo>
                  <a:pt x="2197" y="335"/>
                </a:lnTo>
                <a:lnTo>
                  <a:pt x="2198" y="336"/>
                </a:lnTo>
                <a:lnTo>
                  <a:pt x="2198" y="335"/>
                </a:lnTo>
                <a:lnTo>
                  <a:pt x="2198" y="335"/>
                </a:lnTo>
                <a:lnTo>
                  <a:pt x="2199" y="334"/>
                </a:lnTo>
                <a:lnTo>
                  <a:pt x="2199" y="335"/>
                </a:lnTo>
                <a:lnTo>
                  <a:pt x="2200" y="334"/>
                </a:lnTo>
                <a:lnTo>
                  <a:pt x="2200" y="335"/>
                </a:lnTo>
                <a:lnTo>
                  <a:pt x="2200" y="335"/>
                </a:lnTo>
                <a:lnTo>
                  <a:pt x="2201" y="336"/>
                </a:lnTo>
                <a:lnTo>
                  <a:pt x="2201" y="336"/>
                </a:lnTo>
                <a:lnTo>
                  <a:pt x="2201" y="335"/>
                </a:lnTo>
                <a:lnTo>
                  <a:pt x="2203" y="336"/>
                </a:lnTo>
                <a:lnTo>
                  <a:pt x="2203" y="335"/>
                </a:lnTo>
                <a:lnTo>
                  <a:pt x="2203" y="335"/>
                </a:lnTo>
                <a:lnTo>
                  <a:pt x="2204" y="336"/>
                </a:lnTo>
                <a:lnTo>
                  <a:pt x="2204" y="336"/>
                </a:lnTo>
                <a:lnTo>
                  <a:pt x="2205" y="336"/>
                </a:lnTo>
                <a:lnTo>
                  <a:pt x="2205" y="337"/>
                </a:lnTo>
                <a:lnTo>
                  <a:pt x="2205" y="335"/>
                </a:lnTo>
                <a:lnTo>
                  <a:pt x="2206" y="336"/>
                </a:lnTo>
                <a:lnTo>
                  <a:pt x="2206" y="336"/>
                </a:lnTo>
                <a:lnTo>
                  <a:pt x="2206" y="336"/>
                </a:lnTo>
                <a:lnTo>
                  <a:pt x="2207" y="335"/>
                </a:lnTo>
                <a:lnTo>
                  <a:pt x="2207" y="337"/>
                </a:lnTo>
                <a:lnTo>
                  <a:pt x="2207" y="337"/>
                </a:lnTo>
                <a:lnTo>
                  <a:pt x="2208" y="336"/>
                </a:lnTo>
                <a:lnTo>
                  <a:pt x="2208" y="336"/>
                </a:lnTo>
                <a:lnTo>
                  <a:pt x="2209" y="336"/>
                </a:lnTo>
                <a:lnTo>
                  <a:pt x="2209" y="337"/>
                </a:lnTo>
                <a:lnTo>
                  <a:pt x="2209" y="336"/>
                </a:lnTo>
                <a:lnTo>
                  <a:pt x="2210" y="334"/>
                </a:lnTo>
                <a:lnTo>
                  <a:pt x="2210" y="334"/>
                </a:lnTo>
                <a:lnTo>
                  <a:pt x="2210" y="334"/>
                </a:lnTo>
                <a:lnTo>
                  <a:pt x="2212" y="336"/>
                </a:lnTo>
                <a:lnTo>
                  <a:pt x="2212" y="336"/>
                </a:lnTo>
                <a:lnTo>
                  <a:pt x="2212" y="336"/>
                </a:lnTo>
                <a:lnTo>
                  <a:pt x="2213" y="335"/>
                </a:lnTo>
                <a:lnTo>
                  <a:pt x="2213" y="337"/>
                </a:lnTo>
                <a:lnTo>
                  <a:pt x="2214" y="337"/>
                </a:lnTo>
                <a:lnTo>
                  <a:pt x="2214" y="338"/>
                </a:lnTo>
                <a:lnTo>
                  <a:pt x="2214" y="337"/>
                </a:lnTo>
                <a:lnTo>
                  <a:pt x="2215" y="336"/>
                </a:lnTo>
                <a:lnTo>
                  <a:pt x="2215" y="336"/>
                </a:lnTo>
                <a:lnTo>
                  <a:pt x="2215" y="334"/>
                </a:lnTo>
                <a:lnTo>
                  <a:pt x="2216" y="335"/>
                </a:lnTo>
                <a:lnTo>
                  <a:pt x="2216" y="335"/>
                </a:lnTo>
                <a:lnTo>
                  <a:pt x="2216" y="335"/>
                </a:lnTo>
                <a:lnTo>
                  <a:pt x="2217" y="336"/>
                </a:lnTo>
                <a:lnTo>
                  <a:pt x="2217" y="337"/>
                </a:lnTo>
                <a:lnTo>
                  <a:pt x="2218" y="336"/>
                </a:lnTo>
                <a:lnTo>
                  <a:pt x="2218" y="336"/>
                </a:lnTo>
                <a:lnTo>
                  <a:pt x="2218" y="337"/>
                </a:lnTo>
                <a:lnTo>
                  <a:pt x="2219" y="337"/>
                </a:lnTo>
                <a:lnTo>
                  <a:pt x="2219" y="338"/>
                </a:lnTo>
                <a:lnTo>
                  <a:pt x="2219" y="337"/>
                </a:lnTo>
                <a:lnTo>
                  <a:pt x="2221" y="337"/>
                </a:lnTo>
                <a:lnTo>
                  <a:pt x="2221" y="337"/>
                </a:lnTo>
                <a:lnTo>
                  <a:pt x="2221" y="337"/>
                </a:lnTo>
                <a:lnTo>
                  <a:pt x="2222" y="337"/>
                </a:lnTo>
                <a:lnTo>
                  <a:pt x="2222" y="337"/>
                </a:lnTo>
                <a:lnTo>
                  <a:pt x="2223" y="338"/>
                </a:lnTo>
                <a:lnTo>
                  <a:pt x="2223" y="337"/>
                </a:lnTo>
                <a:lnTo>
                  <a:pt x="2223" y="336"/>
                </a:lnTo>
                <a:lnTo>
                  <a:pt x="2224" y="337"/>
                </a:lnTo>
                <a:lnTo>
                  <a:pt x="2224" y="336"/>
                </a:lnTo>
                <a:lnTo>
                  <a:pt x="2224" y="334"/>
                </a:lnTo>
                <a:lnTo>
                  <a:pt x="2225" y="331"/>
                </a:lnTo>
                <a:lnTo>
                  <a:pt x="2225" y="330"/>
                </a:lnTo>
                <a:lnTo>
                  <a:pt x="2225" y="329"/>
                </a:lnTo>
                <a:lnTo>
                  <a:pt x="2226" y="331"/>
                </a:lnTo>
                <a:lnTo>
                  <a:pt x="2226" y="329"/>
                </a:lnTo>
                <a:lnTo>
                  <a:pt x="2227" y="329"/>
                </a:lnTo>
                <a:lnTo>
                  <a:pt x="2227" y="328"/>
                </a:lnTo>
                <a:lnTo>
                  <a:pt x="2227" y="328"/>
                </a:lnTo>
                <a:lnTo>
                  <a:pt x="2228" y="329"/>
                </a:lnTo>
                <a:lnTo>
                  <a:pt x="2228" y="329"/>
                </a:lnTo>
                <a:lnTo>
                  <a:pt x="2228" y="332"/>
                </a:lnTo>
                <a:lnTo>
                  <a:pt x="2230" y="334"/>
                </a:lnTo>
                <a:lnTo>
                  <a:pt x="2230" y="335"/>
                </a:lnTo>
                <a:lnTo>
                  <a:pt x="2230" y="336"/>
                </a:lnTo>
                <a:lnTo>
                  <a:pt x="2231" y="338"/>
                </a:lnTo>
                <a:lnTo>
                  <a:pt x="2231" y="340"/>
                </a:lnTo>
                <a:lnTo>
                  <a:pt x="2232" y="341"/>
                </a:lnTo>
                <a:lnTo>
                  <a:pt x="2232" y="341"/>
                </a:lnTo>
                <a:lnTo>
                  <a:pt x="2232" y="341"/>
                </a:lnTo>
                <a:lnTo>
                  <a:pt x="2233" y="341"/>
                </a:lnTo>
                <a:lnTo>
                  <a:pt x="2233" y="340"/>
                </a:lnTo>
                <a:lnTo>
                  <a:pt x="2233" y="341"/>
                </a:lnTo>
                <a:lnTo>
                  <a:pt x="2234" y="341"/>
                </a:lnTo>
                <a:lnTo>
                  <a:pt x="2234" y="343"/>
                </a:lnTo>
                <a:lnTo>
                  <a:pt x="2234" y="344"/>
                </a:lnTo>
                <a:lnTo>
                  <a:pt x="2235" y="346"/>
                </a:lnTo>
                <a:lnTo>
                  <a:pt x="2235" y="346"/>
                </a:lnTo>
                <a:lnTo>
                  <a:pt x="2236" y="346"/>
                </a:lnTo>
                <a:lnTo>
                  <a:pt x="2236" y="344"/>
                </a:lnTo>
                <a:lnTo>
                  <a:pt x="2236" y="343"/>
                </a:lnTo>
                <a:lnTo>
                  <a:pt x="2237" y="340"/>
                </a:lnTo>
                <a:lnTo>
                  <a:pt x="2237" y="338"/>
                </a:lnTo>
                <a:lnTo>
                  <a:pt x="2237" y="337"/>
                </a:lnTo>
                <a:lnTo>
                  <a:pt x="2239" y="337"/>
                </a:lnTo>
                <a:lnTo>
                  <a:pt x="2239" y="337"/>
                </a:lnTo>
                <a:lnTo>
                  <a:pt x="2239" y="337"/>
                </a:lnTo>
                <a:lnTo>
                  <a:pt x="2240" y="336"/>
                </a:lnTo>
                <a:lnTo>
                  <a:pt x="2240" y="337"/>
                </a:lnTo>
                <a:lnTo>
                  <a:pt x="2241" y="338"/>
                </a:lnTo>
                <a:lnTo>
                  <a:pt x="2241" y="340"/>
                </a:lnTo>
                <a:lnTo>
                  <a:pt x="2241" y="340"/>
                </a:lnTo>
                <a:lnTo>
                  <a:pt x="2242" y="339"/>
                </a:lnTo>
                <a:lnTo>
                  <a:pt x="2242" y="339"/>
                </a:lnTo>
                <a:lnTo>
                  <a:pt x="2242" y="338"/>
                </a:lnTo>
                <a:lnTo>
                  <a:pt x="2243" y="336"/>
                </a:lnTo>
                <a:lnTo>
                  <a:pt x="2243" y="336"/>
                </a:lnTo>
                <a:lnTo>
                  <a:pt x="2244" y="337"/>
                </a:lnTo>
                <a:lnTo>
                  <a:pt x="2244" y="336"/>
                </a:lnTo>
                <a:lnTo>
                  <a:pt x="2244" y="336"/>
                </a:lnTo>
                <a:lnTo>
                  <a:pt x="2245" y="337"/>
                </a:lnTo>
                <a:lnTo>
                  <a:pt x="2245" y="337"/>
                </a:lnTo>
                <a:lnTo>
                  <a:pt x="2245" y="336"/>
                </a:lnTo>
                <a:lnTo>
                  <a:pt x="2246" y="337"/>
                </a:lnTo>
                <a:lnTo>
                  <a:pt x="2246" y="337"/>
                </a:lnTo>
                <a:lnTo>
                  <a:pt x="2246" y="336"/>
                </a:lnTo>
                <a:lnTo>
                  <a:pt x="2248" y="338"/>
                </a:lnTo>
                <a:lnTo>
                  <a:pt x="2248" y="340"/>
                </a:lnTo>
                <a:lnTo>
                  <a:pt x="2249" y="338"/>
                </a:lnTo>
                <a:lnTo>
                  <a:pt x="2249" y="338"/>
                </a:lnTo>
                <a:lnTo>
                  <a:pt x="2249" y="338"/>
                </a:lnTo>
                <a:lnTo>
                  <a:pt x="2250" y="338"/>
                </a:lnTo>
                <a:lnTo>
                  <a:pt x="2250" y="340"/>
                </a:lnTo>
                <a:lnTo>
                  <a:pt x="2250" y="338"/>
                </a:lnTo>
                <a:lnTo>
                  <a:pt x="2251" y="338"/>
                </a:lnTo>
                <a:lnTo>
                  <a:pt x="2251" y="338"/>
                </a:lnTo>
                <a:lnTo>
                  <a:pt x="2251" y="338"/>
                </a:lnTo>
                <a:lnTo>
                  <a:pt x="2252" y="337"/>
                </a:lnTo>
                <a:lnTo>
                  <a:pt x="2252" y="337"/>
                </a:lnTo>
                <a:lnTo>
                  <a:pt x="2253" y="337"/>
                </a:lnTo>
                <a:lnTo>
                  <a:pt x="2253" y="337"/>
                </a:lnTo>
                <a:lnTo>
                  <a:pt x="2253" y="340"/>
                </a:lnTo>
                <a:lnTo>
                  <a:pt x="2254" y="341"/>
                </a:lnTo>
                <a:lnTo>
                  <a:pt x="2254" y="338"/>
                </a:lnTo>
                <a:lnTo>
                  <a:pt x="2254" y="337"/>
                </a:lnTo>
                <a:lnTo>
                  <a:pt x="2255" y="337"/>
                </a:lnTo>
                <a:lnTo>
                  <a:pt x="2255" y="335"/>
                </a:lnTo>
                <a:lnTo>
                  <a:pt x="2255" y="334"/>
                </a:lnTo>
                <a:lnTo>
                  <a:pt x="2257" y="334"/>
                </a:lnTo>
                <a:lnTo>
                  <a:pt x="2257" y="334"/>
                </a:lnTo>
                <a:lnTo>
                  <a:pt x="2258" y="332"/>
                </a:lnTo>
                <a:lnTo>
                  <a:pt x="2258" y="330"/>
                </a:lnTo>
                <a:lnTo>
                  <a:pt x="2258" y="330"/>
                </a:lnTo>
                <a:lnTo>
                  <a:pt x="2259" y="328"/>
                </a:lnTo>
                <a:lnTo>
                  <a:pt x="2259" y="328"/>
                </a:lnTo>
                <a:lnTo>
                  <a:pt x="2259" y="328"/>
                </a:lnTo>
                <a:lnTo>
                  <a:pt x="2260" y="327"/>
                </a:lnTo>
                <a:lnTo>
                  <a:pt x="2260" y="328"/>
                </a:lnTo>
                <a:lnTo>
                  <a:pt x="2260" y="327"/>
                </a:lnTo>
                <a:lnTo>
                  <a:pt x="2261" y="329"/>
                </a:lnTo>
                <a:lnTo>
                  <a:pt x="2261" y="328"/>
                </a:lnTo>
                <a:lnTo>
                  <a:pt x="2262" y="329"/>
                </a:lnTo>
                <a:lnTo>
                  <a:pt x="2262" y="328"/>
                </a:lnTo>
                <a:lnTo>
                  <a:pt x="2262" y="329"/>
                </a:lnTo>
                <a:lnTo>
                  <a:pt x="2263" y="331"/>
                </a:lnTo>
                <a:lnTo>
                  <a:pt x="2263" y="332"/>
                </a:lnTo>
                <a:lnTo>
                  <a:pt x="2263" y="332"/>
                </a:lnTo>
                <a:lnTo>
                  <a:pt x="2264" y="334"/>
                </a:lnTo>
                <a:lnTo>
                  <a:pt x="2264" y="331"/>
                </a:lnTo>
                <a:lnTo>
                  <a:pt x="2264" y="330"/>
                </a:lnTo>
                <a:lnTo>
                  <a:pt x="2266" y="331"/>
                </a:lnTo>
                <a:lnTo>
                  <a:pt x="2266" y="330"/>
                </a:lnTo>
                <a:lnTo>
                  <a:pt x="2267" y="330"/>
                </a:lnTo>
                <a:lnTo>
                  <a:pt x="2267" y="330"/>
                </a:lnTo>
                <a:lnTo>
                  <a:pt x="2267" y="331"/>
                </a:lnTo>
                <a:lnTo>
                  <a:pt x="2268" y="332"/>
                </a:lnTo>
                <a:lnTo>
                  <a:pt x="2268" y="334"/>
                </a:lnTo>
                <a:lnTo>
                  <a:pt x="2268" y="334"/>
                </a:lnTo>
                <a:lnTo>
                  <a:pt x="2269" y="332"/>
                </a:lnTo>
                <a:lnTo>
                  <a:pt x="2269" y="332"/>
                </a:lnTo>
                <a:lnTo>
                  <a:pt x="2269" y="334"/>
                </a:lnTo>
                <a:lnTo>
                  <a:pt x="2270" y="334"/>
                </a:lnTo>
                <a:lnTo>
                  <a:pt x="2270" y="335"/>
                </a:lnTo>
                <a:lnTo>
                  <a:pt x="2271" y="336"/>
                </a:lnTo>
                <a:lnTo>
                  <a:pt x="2271" y="335"/>
                </a:lnTo>
                <a:lnTo>
                  <a:pt x="2271" y="336"/>
                </a:lnTo>
                <a:lnTo>
                  <a:pt x="2272" y="336"/>
                </a:lnTo>
                <a:lnTo>
                  <a:pt x="2272" y="334"/>
                </a:lnTo>
                <a:lnTo>
                  <a:pt x="2272" y="331"/>
                </a:lnTo>
                <a:lnTo>
                  <a:pt x="2273" y="330"/>
                </a:lnTo>
                <a:lnTo>
                  <a:pt x="2273" y="331"/>
                </a:lnTo>
                <a:lnTo>
                  <a:pt x="2273" y="329"/>
                </a:lnTo>
                <a:lnTo>
                  <a:pt x="2275" y="330"/>
                </a:lnTo>
                <a:lnTo>
                  <a:pt x="2275" y="328"/>
                </a:lnTo>
                <a:lnTo>
                  <a:pt x="2276" y="328"/>
                </a:lnTo>
                <a:lnTo>
                  <a:pt x="2276" y="329"/>
                </a:lnTo>
                <a:lnTo>
                  <a:pt x="2276" y="328"/>
                </a:lnTo>
                <a:lnTo>
                  <a:pt x="2277" y="330"/>
                </a:lnTo>
                <a:lnTo>
                  <a:pt x="2277" y="332"/>
                </a:lnTo>
                <a:lnTo>
                  <a:pt x="2277" y="331"/>
                </a:lnTo>
                <a:lnTo>
                  <a:pt x="2278" y="334"/>
                </a:lnTo>
                <a:lnTo>
                  <a:pt x="2278" y="334"/>
                </a:lnTo>
                <a:lnTo>
                  <a:pt x="2278" y="334"/>
                </a:lnTo>
                <a:lnTo>
                  <a:pt x="2279" y="335"/>
                </a:lnTo>
                <a:lnTo>
                  <a:pt x="2279" y="336"/>
                </a:lnTo>
                <a:lnTo>
                  <a:pt x="2280" y="336"/>
                </a:lnTo>
                <a:lnTo>
                  <a:pt x="2280" y="336"/>
                </a:lnTo>
                <a:lnTo>
                  <a:pt x="2280" y="334"/>
                </a:lnTo>
                <a:lnTo>
                  <a:pt x="2281" y="331"/>
                </a:lnTo>
                <a:lnTo>
                  <a:pt x="2281" y="329"/>
                </a:lnTo>
                <a:lnTo>
                  <a:pt x="2281" y="328"/>
                </a:lnTo>
                <a:lnTo>
                  <a:pt x="2282" y="328"/>
                </a:lnTo>
                <a:lnTo>
                  <a:pt x="2282" y="327"/>
                </a:lnTo>
                <a:lnTo>
                  <a:pt x="2282" y="327"/>
                </a:lnTo>
                <a:lnTo>
                  <a:pt x="2284" y="328"/>
                </a:lnTo>
                <a:lnTo>
                  <a:pt x="2284" y="326"/>
                </a:lnTo>
                <a:lnTo>
                  <a:pt x="2285" y="326"/>
                </a:lnTo>
                <a:lnTo>
                  <a:pt x="2285" y="325"/>
                </a:lnTo>
                <a:lnTo>
                  <a:pt x="2285" y="325"/>
                </a:lnTo>
                <a:lnTo>
                  <a:pt x="2286" y="325"/>
                </a:lnTo>
                <a:lnTo>
                  <a:pt x="2286" y="325"/>
                </a:lnTo>
                <a:lnTo>
                  <a:pt x="2286" y="327"/>
                </a:lnTo>
                <a:lnTo>
                  <a:pt x="2287" y="329"/>
                </a:lnTo>
                <a:lnTo>
                  <a:pt x="2287" y="328"/>
                </a:lnTo>
                <a:lnTo>
                  <a:pt x="2288" y="329"/>
                </a:lnTo>
                <a:lnTo>
                  <a:pt x="2288" y="330"/>
                </a:lnTo>
                <a:lnTo>
                  <a:pt x="2288" y="332"/>
                </a:lnTo>
                <a:lnTo>
                  <a:pt x="2289" y="332"/>
                </a:lnTo>
                <a:lnTo>
                  <a:pt x="2289" y="330"/>
                </a:lnTo>
                <a:lnTo>
                  <a:pt x="2289" y="329"/>
                </a:lnTo>
                <a:lnTo>
                  <a:pt x="2290" y="329"/>
                </a:lnTo>
                <a:lnTo>
                  <a:pt x="2290" y="328"/>
                </a:lnTo>
                <a:lnTo>
                  <a:pt x="2290" y="328"/>
                </a:lnTo>
                <a:lnTo>
                  <a:pt x="2291" y="328"/>
                </a:lnTo>
                <a:lnTo>
                  <a:pt x="2291" y="329"/>
                </a:lnTo>
                <a:lnTo>
                  <a:pt x="2292" y="328"/>
                </a:lnTo>
                <a:lnTo>
                  <a:pt x="2292" y="327"/>
                </a:lnTo>
                <a:lnTo>
                  <a:pt x="2292" y="328"/>
                </a:lnTo>
                <a:lnTo>
                  <a:pt x="2294" y="328"/>
                </a:lnTo>
                <a:lnTo>
                  <a:pt x="2294" y="329"/>
                </a:lnTo>
                <a:lnTo>
                  <a:pt x="2294" y="328"/>
                </a:lnTo>
                <a:lnTo>
                  <a:pt x="2295" y="328"/>
                </a:lnTo>
                <a:lnTo>
                  <a:pt x="2295" y="328"/>
                </a:lnTo>
                <a:lnTo>
                  <a:pt x="2295" y="329"/>
                </a:lnTo>
                <a:lnTo>
                  <a:pt x="2296" y="329"/>
                </a:lnTo>
                <a:lnTo>
                  <a:pt x="2296" y="331"/>
                </a:lnTo>
                <a:lnTo>
                  <a:pt x="2297" y="331"/>
                </a:lnTo>
                <a:lnTo>
                  <a:pt x="2297" y="330"/>
                </a:lnTo>
                <a:lnTo>
                  <a:pt x="2297" y="330"/>
                </a:lnTo>
                <a:lnTo>
                  <a:pt x="2298" y="330"/>
                </a:lnTo>
                <a:lnTo>
                  <a:pt x="2298" y="329"/>
                </a:lnTo>
                <a:lnTo>
                  <a:pt x="2298" y="330"/>
                </a:lnTo>
                <a:lnTo>
                  <a:pt x="2299" y="332"/>
                </a:lnTo>
                <a:lnTo>
                  <a:pt x="2299" y="332"/>
                </a:lnTo>
                <a:lnTo>
                  <a:pt x="2299" y="330"/>
                </a:lnTo>
                <a:lnTo>
                  <a:pt x="2300" y="332"/>
                </a:lnTo>
                <a:lnTo>
                  <a:pt x="2300" y="332"/>
                </a:lnTo>
                <a:lnTo>
                  <a:pt x="2301" y="330"/>
                </a:lnTo>
                <a:lnTo>
                  <a:pt x="2301" y="332"/>
                </a:lnTo>
                <a:lnTo>
                  <a:pt x="2301" y="334"/>
                </a:lnTo>
                <a:lnTo>
                  <a:pt x="2303" y="335"/>
                </a:lnTo>
                <a:lnTo>
                  <a:pt x="2303" y="337"/>
                </a:lnTo>
                <a:lnTo>
                  <a:pt x="2303" y="336"/>
                </a:lnTo>
                <a:lnTo>
                  <a:pt x="2304" y="336"/>
                </a:lnTo>
                <a:lnTo>
                  <a:pt x="2304" y="335"/>
                </a:lnTo>
                <a:lnTo>
                  <a:pt x="2304" y="332"/>
                </a:lnTo>
                <a:lnTo>
                  <a:pt x="2305" y="330"/>
                </a:lnTo>
                <a:lnTo>
                  <a:pt x="2305" y="329"/>
                </a:lnTo>
                <a:lnTo>
                  <a:pt x="2306" y="329"/>
                </a:lnTo>
                <a:lnTo>
                  <a:pt x="2306" y="328"/>
                </a:lnTo>
                <a:lnTo>
                  <a:pt x="2306" y="329"/>
                </a:lnTo>
                <a:lnTo>
                  <a:pt x="2307" y="330"/>
                </a:lnTo>
                <a:lnTo>
                  <a:pt x="2307" y="331"/>
                </a:lnTo>
                <a:lnTo>
                  <a:pt x="2307" y="331"/>
                </a:lnTo>
                <a:lnTo>
                  <a:pt x="2308" y="329"/>
                </a:lnTo>
                <a:lnTo>
                  <a:pt x="2308" y="328"/>
                </a:lnTo>
                <a:lnTo>
                  <a:pt x="2308" y="323"/>
                </a:lnTo>
                <a:lnTo>
                  <a:pt x="2309" y="322"/>
                </a:lnTo>
                <a:lnTo>
                  <a:pt x="2309" y="322"/>
                </a:lnTo>
                <a:lnTo>
                  <a:pt x="2310" y="322"/>
                </a:lnTo>
                <a:lnTo>
                  <a:pt x="2310" y="325"/>
                </a:lnTo>
                <a:lnTo>
                  <a:pt x="2310" y="322"/>
                </a:lnTo>
                <a:lnTo>
                  <a:pt x="2312" y="325"/>
                </a:lnTo>
                <a:lnTo>
                  <a:pt x="2312" y="325"/>
                </a:lnTo>
                <a:lnTo>
                  <a:pt x="2312" y="323"/>
                </a:lnTo>
                <a:lnTo>
                  <a:pt x="2313" y="325"/>
                </a:lnTo>
                <a:lnTo>
                  <a:pt x="2313" y="326"/>
                </a:lnTo>
                <a:lnTo>
                  <a:pt x="2313" y="326"/>
                </a:lnTo>
                <a:lnTo>
                  <a:pt x="2314" y="327"/>
                </a:lnTo>
                <a:lnTo>
                  <a:pt x="2314" y="328"/>
                </a:lnTo>
                <a:lnTo>
                  <a:pt x="2315" y="328"/>
                </a:lnTo>
                <a:lnTo>
                  <a:pt x="2315" y="331"/>
                </a:lnTo>
                <a:lnTo>
                  <a:pt x="2315" y="330"/>
                </a:lnTo>
                <a:lnTo>
                  <a:pt x="2316" y="332"/>
                </a:lnTo>
                <a:lnTo>
                  <a:pt x="2316" y="335"/>
                </a:lnTo>
                <a:lnTo>
                  <a:pt x="2316" y="335"/>
                </a:lnTo>
                <a:lnTo>
                  <a:pt x="2317" y="336"/>
                </a:lnTo>
                <a:lnTo>
                  <a:pt x="2317" y="336"/>
                </a:lnTo>
                <a:lnTo>
                  <a:pt x="2317" y="334"/>
                </a:lnTo>
                <a:lnTo>
                  <a:pt x="2318" y="334"/>
                </a:lnTo>
                <a:lnTo>
                  <a:pt x="2318" y="332"/>
                </a:lnTo>
                <a:lnTo>
                  <a:pt x="2319" y="332"/>
                </a:lnTo>
                <a:lnTo>
                  <a:pt x="2319" y="331"/>
                </a:lnTo>
                <a:lnTo>
                  <a:pt x="2319" y="334"/>
                </a:lnTo>
                <a:lnTo>
                  <a:pt x="2321" y="330"/>
                </a:lnTo>
                <a:lnTo>
                  <a:pt x="2321" y="332"/>
                </a:lnTo>
                <a:lnTo>
                  <a:pt x="2321" y="332"/>
                </a:lnTo>
                <a:lnTo>
                  <a:pt x="2322" y="334"/>
                </a:lnTo>
                <a:lnTo>
                  <a:pt x="2322" y="334"/>
                </a:lnTo>
                <a:lnTo>
                  <a:pt x="2322" y="334"/>
                </a:lnTo>
                <a:lnTo>
                  <a:pt x="2323" y="336"/>
                </a:lnTo>
                <a:lnTo>
                  <a:pt x="2323" y="336"/>
                </a:lnTo>
                <a:lnTo>
                  <a:pt x="2324" y="336"/>
                </a:lnTo>
                <a:lnTo>
                  <a:pt x="2324" y="336"/>
                </a:lnTo>
                <a:lnTo>
                  <a:pt x="2324" y="334"/>
                </a:lnTo>
                <a:lnTo>
                  <a:pt x="2325" y="335"/>
                </a:lnTo>
                <a:lnTo>
                  <a:pt x="2325" y="334"/>
                </a:lnTo>
                <a:lnTo>
                  <a:pt x="2325" y="335"/>
                </a:lnTo>
                <a:lnTo>
                  <a:pt x="2326" y="334"/>
                </a:lnTo>
                <a:lnTo>
                  <a:pt x="2326" y="335"/>
                </a:lnTo>
                <a:lnTo>
                  <a:pt x="2326" y="336"/>
                </a:lnTo>
                <a:lnTo>
                  <a:pt x="2327" y="335"/>
                </a:lnTo>
                <a:lnTo>
                  <a:pt x="2327" y="336"/>
                </a:lnTo>
                <a:lnTo>
                  <a:pt x="2328" y="336"/>
                </a:lnTo>
                <a:lnTo>
                  <a:pt x="2328" y="337"/>
                </a:lnTo>
                <a:lnTo>
                  <a:pt x="2328" y="335"/>
                </a:lnTo>
                <a:lnTo>
                  <a:pt x="2330" y="334"/>
                </a:lnTo>
                <a:lnTo>
                  <a:pt x="2330" y="334"/>
                </a:lnTo>
                <a:lnTo>
                  <a:pt x="2330" y="334"/>
                </a:lnTo>
                <a:lnTo>
                  <a:pt x="2331" y="335"/>
                </a:lnTo>
                <a:lnTo>
                  <a:pt x="2331" y="334"/>
                </a:lnTo>
                <a:lnTo>
                  <a:pt x="2332" y="332"/>
                </a:lnTo>
                <a:lnTo>
                  <a:pt x="2332" y="331"/>
                </a:lnTo>
                <a:lnTo>
                  <a:pt x="2332" y="331"/>
                </a:lnTo>
                <a:lnTo>
                  <a:pt x="2333" y="330"/>
                </a:lnTo>
                <a:lnTo>
                  <a:pt x="2333" y="330"/>
                </a:lnTo>
                <a:lnTo>
                  <a:pt x="2333" y="332"/>
                </a:lnTo>
                <a:lnTo>
                  <a:pt x="2334" y="335"/>
                </a:lnTo>
                <a:lnTo>
                  <a:pt x="2334" y="335"/>
                </a:lnTo>
                <a:lnTo>
                  <a:pt x="2334" y="334"/>
                </a:lnTo>
                <a:lnTo>
                  <a:pt x="2335" y="334"/>
                </a:lnTo>
                <a:lnTo>
                  <a:pt x="2335" y="335"/>
                </a:lnTo>
                <a:lnTo>
                  <a:pt x="2336" y="335"/>
                </a:lnTo>
                <a:lnTo>
                  <a:pt x="2336" y="336"/>
                </a:lnTo>
                <a:lnTo>
                  <a:pt x="2336" y="332"/>
                </a:lnTo>
                <a:lnTo>
                  <a:pt x="2337" y="332"/>
                </a:lnTo>
                <a:lnTo>
                  <a:pt x="2337" y="332"/>
                </a:lnTo>
                <a:lnTo>
                  <a:pt x="2337" y="335"/>
                </a:lnTo>
                <a:lnTo>
                  <a:pt x="2339" y="332"/>
                </a:lnTo>
                <a:lnTo>
                  <a:pt x="2339" y="330"/>
                </a:lnTo>
                <a:lnTo>
                  <a:pt x="2339" y="331"/>
                </a:lnTo>
                <a:lnTo>
                  <a:pt x="2340" y="334"/>
                </a:lnTo>
                <a:lnTo>
                  <a:pt x="2340" y="332"/>
                </a:lnTo>
                <a:lnTo>
                  <a:pt x="2341" y="332"/>
                </a:lnTo>
                <a:lnTo>
                  <a:pt x="2341" y="332"/>
                </a:lnTo>
                <a:lnTo>
                  <a:pt x="2341" y="329"/>
                </a:lnTo>
                <a:lnTo>
                  <a:pt x="2342" y="330"/>
                </a:lnTo>
                <a:lnTo>
                  <a:pt x="2342" y="330"/>
                </a:lnTo>
                <a:lnTo>
                  <a:pt x="2342" y="330"/>
                </a:lnTo>
                <a:lnTo>
                  <a:pt x="2343" y="329"/>
                </a:lnTo>
                <a:lnTo>
                  <a:pt x="2343" y="329"/>
                </a:lnTo>
                <a:lnTo>
                  <a:pt x="2343" y="330"/>
                </a:lnTo>
                <a:lnTo>
                  <a:pt x="2344" y="329"/>
                </a:lnTo>
                <a:lnTo>
                  <a:pt x="2344" y="330"/>
                </a:lnTo>
                <a:lnTo>
                  <a:pt x="2345" y="330"/>
                </a:lnTo>
                <a:lnTo>
                  <a:pt x="2345" y="330"/>
                </a:lnTo>
                <a:lnTo>
                  <a:pt x="2345" y="329"/>
                </a:lnTo>
                <a:lnTo>
                  <a:pt x="2346" y="330"/>
                </a:lnTo>
                <a:lnTo>
                  <a:pt x="2346" y="329"/>
                </a:lnTo>
                <a:lnTo>
                  <a:pt x="2346" y="330"/>
                </a:lnTo>
                <a:lnTo>
                  <a:pt x="2348" y="330"/>
                </a:lnTo>
                <a:lnTo>
                  <a:pt x="2348" y="330"/>
                </a:lnTo>
                <a:lnTo>
                  <a:pt x="2348" y="330"/>
                </a:lnTo>
                <a:lnTo>
                  <a:pt x="2349" y="330"/>
                </a:lnTo>
                <a:lnTo>
                  <a:pt x="2349" y="331"/>
                </a:lnTo>
                <a:lnTo>
                  <a:pt x="2350" y="332"/>
                </a:lnTo>
                <a:lnTo>
                  <a:pt x="2350" y="331"/>
                </a:lnTo>
                <a:lnTo>
                  <a:pt x="2350" y="329"/>
                </a:lnTo>
                <a:lnTo>
                  <a:pt x="2351" y="329"/>
                </a:lnTo>
                <a:lnTo>
                  <a:pt x="2351" y="327"/>
                </a:lnTo>
                <a:lnTo>
                  <a:pt x="2351" y="328"/>
                </a:lnTo>
                <a:lnTo>
                  <a:pt x="2352" y="326"/>
                </a:lnTo>
                <a:lnTo>
                  <a:pt x="2352" y="326"/>
                </a:lnTo>
                <a:lnTo>
                  <a:pt x="2352" y="328"/>
                </a:lnTo>
                <a:lnTo>
                  <a:pt x="2353" y="328"/>
                </a:lnTo>
                <a:lnTo>
                  <a:pt x="2353" y="329"/>
                </a:lnTo>
                <a:lnTo>
                  <a:pt x="2354" y="329"/>
                </a:lnTo>
                <a:lnTo>
                  <a:pt x="2354" y="329"/>
                </a:lnTo>
                <a:lnTo>
                  <a:pt x="2354" y="330"/>
                </a:lnTo>
                <a:lnTo>
                  <a:pt x="2355" y="331"/>
                </a:lnTo>
                <a:lnTo>
                  <a:pt x="2355" y="330"/>
                </a:lnTo>
                <a:lnTo>
                  <a:pt x="2355" y="328"/>
                </a:lnTo>
                <a:lnTo>
                  <a:pt x="2357" y="327"/>
                </a:lnTo>
                <a:lnTo>
                  <a:pt x="2357" y="326"/>
                </a:lnTo>
                <a:lnTo>
                  <a:pt x="2357" y="323"/>
                </a:lnTo>
                <a:lnTo>
                  <a:pt x="2358" y="323"/>
                </a:lnTo>
                <a:lnTo>
                  <a:pt x="2358" y="326"/>
                </a:lnTo>
                <a:lnTo>
                  <a:pt x="2359" y="326"/>
                </a:lnTo>
                <a:lnTo>
                  <a:pt x="2359" y="326"/>
                </a:lnTo>
                <a:lnTo>
                  <a:pt x="2359" y="325"/>
                </a:lnTo>
                <a:lnTo>
                  <a:pt x="2360" y="326"/>
                </a:lnTo>
                <a:lnTo>
                  <a:pt x="2360" y="326"/>
                </a:lnTo>
                <a:lnTo>
                  <a:pt x="2360" y="326"/>
                </a:lnTo>
                <a:lnTo>
                  <a:pt x="2361" y="326"/>
                </a:lnTo>
                <a:lnTo>
                  <a:pt x="2361" y="328"/>
                </a:lnTo>
                <a:lnTo>
                  <a:pt x="2361" y="328"/>
                </a:lnTo>
                <a:lnTo>
                  <a:pt x="2362" y="326"/>
                </a:lnTo>
                <a:lnTo>
                  <a:pt x="2362" y="325"/>
                </a:lnTo>
                <a:lnTo>
                  <a:pt x="2363" y="325"/>
                </a:lnTo>
                <a:lnTo>
                  <a:pt x="2363" y="322"/>
                </a:lnTo>
                <a:lnTo>
                  <a:pt x="2363" y="321"/>
                </a:lnTo>
                <a:lnTo>
                  <a:pt x="2364" y="321"/>
                </a:lnTo>
                <a:lnTo>
                  <a:pt x="2364" y="319"/>
                </a:lnTo>
                <a:lnTo>
                  <a:pt x="2364" y="320"/>
                </a:lnTo>
                <a:lnTo>
                  <a:pt x="2366" y="321"/>
                </a:lnTo>
                <a:lnTo>
                  <a:pt x="2366" y="321"/>
                </a:lnTo>
                <a:lnTo>
                  <a:pt x="2366" y="322"/>
                </a:lnTo>
                <a:lnTo>
                  <a:pt x="2367" y="321"/>
                </a:lnTo>
                <a:lnTo>
                  <a:pt x="2367" y="325"/>
                </a:lnTo>
                <a:lnTo>
                  <a:pt x="2368" y="325"/>
                </a:lnTo>
                <a:lnTo>
                  <a:pt x="2368" y="325"/>
                </a:lnTo>
                <a:lnTo>
                  <a:pt x="2368" y="325"/>
                </a:lnTo>
                <a:lnTo>
                  <a:pt x="2369" y="325"/>
                </a:lnTo>
                <a:lnTo>
                  <a:pt x="2369" y="322"/>
                </a:lnTo>
                <a:lnTo>
                  <a:pt x="2369" y="323"/>
                </a:lnTo>
                <a:lnTo>
                  <a:pt x="2370" y="325"/>
                </a:lnTo>
                <a:lnTo>
                  <a:pt x="2370" y="325"/>
                </a:lnTo>
                <a:lnTo>
                  <a:pt x="2370" y="326"/>
                </a:lnTo>
                <a:lnTo>
                  <a:pt x="2371" y="326"/>
                </a:lnTo>
                <a:lnTo>
                  <a:pt x="2371" y="326"/>
                </a:lnTo>
                <a:lnTo>
                  <a:pt x="2372" y="328"/>
                </a:lnTo>
                <a:lnTo>
                  <a:pt x="2372" y="328"/>
                </a:lnTo>
                <a:lnTo>
                  <a:pt x="2372" y="327"/>
                </a:lnTo>
                <a:lnTo>
                  <a:pt x="2373" y="327"/>
                </a:lnTo>
                <a:lnTo>
                  <a:pt x="2373" y="327"/>
                </a:lnTo>
                <a:lnTo>
                  <a:pt x="2373" y="325"/>
                </a:lnTo>
                <a:lnTo>
                  <a:pt x="2375" y="326"/>
                </a:lnTo>
                <a:lnTo>
                  <a:pt x="2375" y="326"/>
                </a:lnTo>
                <a:lnTo>
                  <a:pt x="2376" y="326"/>
                </a:lnTo>
                <a:lnTo>
                  <a:pt x="2376" y="328"/>
                </a:lnTo>
                <a:lnTo>
                  <a:pt x="2376" y="329"/>
                </a:lnTo>
                <a:lnTo>
                  <a:pt x="2377" y="330"/>
                </a:lnTo>
                <a:lnTo>
                  <a:pt x="2377" y="330"/>
                </a:lnTo>
                <a:lnTo>
                  <a:pt x="2377" y="330"/>
                </a:lnTo>
                <a:lnTo>
                  <a:pt x="2378" y="332"/>
                </a:lnTo>
                <a:lnTo>
                  <a:pt x="2378" y="330"/>
                </a:lnTo>
                <a:lnTo>
                  <a:pt x="2378" y="329"/>
                </a:lnTo>
                <a:lnTo>
                  <a:pt x="2379" y="327"/>
                </a:lnTo>
                <a:lnTo>
                  <a:pt x="2379" y="326"/>
                </a:lnTo>
                <a:lnTo>
                  <a:pt x="2380" y="326"/>
                </a:lnTo>
                <a:lnTo>
                  <a:pt x="2380" y="325"/>
                </a:lnTo>
                <a:lnTo>
                  <a:pt x="2380" y="325"/>
                </a:lnTo>
                <a:lnTo>
                  <a:pt x="2381" y="323"/>
                </a:lnTo>
                <a:lnTo>
                  <a:pt x="2381" y="321"/>
                </a:lnTo>
                <a:lnTo>
                  <a:pt x="2381" y="322"/>
                </a:lnTo>
                <a:lnTo>
                  <a:pt x="2382" y="322"/>
                </a:lnTo>
                <a:lnTo>
                  <a:pt x="2382" y="325"/>
                </a:lnTo>
                <a:lnTo>
                  <a:pt x="2382" y="325"/>
                </a:lnTo>
                <a:lnTo>
                  <a:pt x="2384" y="322"/>
                </a:lnTo>
                <a:lnTo>
                  <a:pt x="2384" y="322"/>
                </a:lnTo>
                <a:lnTo>
                  <a:pt x="2385" y="322"/>
                </a:lnTo>
                <a:lnTo>
                  <a:pt x="2385" y="322"/>
                </a:lnTo>
                <a:lnTo>
                  <a:pt x="2385" y="323"/>
                </a:lnTo>
                <a:lnTo>
                  <a:pt x="2386" y="325"/>
                </a:lnTo>
                <a:lnTo>
                  <a:pt x="2386" y="326"/>
                </a:lnTo>
                <a:lnTo>
                  <a:pt x="2386" y="325"/>
                </a:lnTo>
                <a:lnTo>
                  <a:pt x="2387" y="325"/>
                </a:lnTo>
                <a:lnTo>
                  <a:pt x="2387" y="325"/>
                </a:lnTo>
                <a:lnTo>
                  <a:pt x="2387" y="326"/>
                </a:lnTo>
                <a:lnTo>
                  <a:pt x="2388" y="325"/>
                </a:lnTo>
                <a:lnTo>
                  <a:pt x="2388" y="323"/>
                </a:lnTo>
                <a:lnTo>
                  <a:pt x="2389" y="323"/>
                </a:lnTo>
                <a:lnTo>
                  <a:pt x="2389" y="325"/>
                </a:lnTo>
                <a:lnTo>
                  <a:pt x="2389" y="325"/>
                </a:lnTo>
                <a:lnTo>
                  <a:pt x="2390" y="323"/>
                </a:lnTo>
                <a:lnTo>
                  <a:pt x="2390" y="321"/>
                </a:lnTo>
                <a:lnTo>
                  <a:pt x="2390" y="321"/>
                </a:lnTo>
                <a:lnTo>
                  <a:pt x="2391" y="320"/>
                </a:lnTo>
                <a:lnTo>
                  <a:pt x="2391" y="320"/>
                </a:lnTo>
                <a:lnTo>
                  <a:pt x="2391" y="319"/>
                </a:lnTo>
                <a:lnTo>
                  <a:pt x="2393" y="318"/>
                </a:lnTo>
                <a:lnTo>
                  <a:pt x="2393" y="319"/>
                </a:lnTo>
                <a:lnTo>
                  <a:pt x="2394" y="320"/>
                </a:lnTo>
                <a:lnTo>
                  <a:pt x="2394" y="321"/>
                </a:lnTo>
                <a:lnTo>
                  <a:pt x="2394" y="326"/>
                </a:lnTo>
                <a:lnTo>
                  <a:pt x="2395" y="327"/>
                </a:lnTo>
                <a:lnTo>
                  <a:pt x="2395" y="329"/>
                </a:lnTo>
                <a:lnTo>
                  <a:pt x="2395" y="329"/>
                </a:lnTo>
                <a:lnTo>
                  <a:pt x="2396" y="329"/>
                </a:lnTo>
                <a:lnTo>
                  <a:pt x="2396" y="327"/>
                </a:lnTo>
                <a:lnTo>
                  <a:pt x="2396" y="326"/>
                </a:lnTo>
                <a:lnTo>
                  <a:pt x="2397" y="327"/>
                </a:lnTo>
                <a:lnTo>
                  <a:pt x="2397" y="328"/>
                </a:lnTo>
                <a:lnTo>
                  <a:pt x="2398" y="330"/>
                </a:lnTo>
                <a:lnTo>
                  <a:pt x="2398" y="328"/>
                </a:lnTo>
                <a:lnTo>
                  <a:pt x="2398" y="328"/>
                </a:lnTo>
                <a:lnTo>
                  <a:pt x="2399" y="328"/>
                </a:lnTo>
                <a:lnTo>
                  <a:pt x="2399" y="327"/>
                </a:lnTo>
                <a:lnTo>
                  <a:pt x="2399" y="328"/>
                </a:lnTo>
                <a:lnTo>
                  <a:pt x="2400" y="327"/>
                </a:lnTo>
                <a:lnTo>
                  <a:pt x="2400" y="326"/>
                </a:lnTo>
                <a:lnTo>
                  <a:pt x="2400" y="327"/>
                </a:lnTo>
                <a:lnTo>
                  <a:pt x="2402" y="326"/>
                </a:lnTo>
                <a:lnTo>
                  <a:pt x="2402" y="322"/>
                </a:lnTo>
                <a:lnTo>
                  <a:pt x="2403" y="321"/>
                </a:lnTo>
                <a:lnTo>
                  <a:pt x="2403" y="319"/>
                </a:lnTo>
                <a:lnTo>
                  <a:pt x="2403" y="318"/>
                </a:lnTo>
                <a:lnTo>
                  <a:pt x="2404" y="318"/>
                </a:lnTo>
                <a:lnTo>
                  <a:pt x="2404" y="321"/>
                </a:lnTo>
                <a:lnTo>
                  <a:pt x="2404" y="325"/>
                </a:lnTo>
                <a:lnTo>
                  <a:pt x="2405" y="327"/>
                </a:lnTo>
                <a:lnTo>
                  <a:pt x="2405" y="329"/>
                </a:lnTo>
                <a:lnTo>
                  <a:pt x="2405" y="330"/>
                </a:lnTo>
                <a:lnTo>
                  <a:pt x="2406" y="330"/>
                </a:lnTo>
                <a:lnTo>
                  <a:pt x="2406" y="329"/>
                </a:lnTo>
                <a:lnTo>
                  <a:pt x="2407" y="329"/>
                </a:lnTo>
                <a:lnTo>
                  <a:pt x="2407" y="329"/>
                </a:lnTo>
                <a:lnTo>
                  <a:pt x="2407" y="329"/>
                </a:lnTo>
                <a:lnTo>
                  <a:pt x="2408" y="329"/>
                </a:lnTo>
                <a:lnTo>
                  <a:pt x="2408" y="329"/>
                </a:lnTo>
                <a:lnTo>
                  <a:pt x="2408" y="328"/>
                </a:lnTo>
                <a:lnTo>
                  <a:pt x="2409" y="327"/>
                </a:lnTo>
                <a:lnTo>
                  <a:pt x="2409" y="327"/>
                </a:lnTo>
                <a:lnTo>
                  <a:pt x="2409" y="328"/>
                </a:lnTo>
                <a:lnTo>
                  <a:pt x="2411" y="329"/>
                </a:lnTo>
                <a:lnTo>
                  <a:pt x="2411" y="330"/>
                </a:lnTo>
                <a:lnTo>
                  <a:pt x="2412" y="329"/>
                </a:lnTo>
                <a:lnTo>
                  <a:pt x="2412" y="329"/>
                </a:lnTo>
                <a:lnTo>
                  <a:pt x="2412" y="328"/>
                </a:lnTo>
                <a:lnTo>
                  <a:pt x="2413" y="327"/>
                </a:lnTo>
                <a:lnTo>
                  <a:pt x="2413" y="326"/>
                </a:lnTo>
                <a:lnTo>
                  <a:pt x="2413" y="326"/>
                </a:lnTo>
                <a:lnTo>
                  <a:pt x="2414" y="326"/>
                </a:lnTo>
                <a:lnTo>
                  <a:pt x="2414" y="328"/>
                </a:lnTo>
                <a:lnTo>
                  <a:pt x="2414" y="328"/>
                </a:lnTo>
                <a:lnTo>
                  <a:pt x="2415" y="328"/>
                </a:lnTo>
                <a:lnTo>
                  <a:pt x="2415" y="330"/>
                </a:lnTo>
                <a:lnTo>
                  <a:pt x="2416" y="332"/>
                </a:lnTo>
                <a:lnTo>
                  <a:pt x="2416" y="334"/>
                </a:lnTo>
                <a:lnTo>
                  <a:pt x="2416" y="330"/>
                </a:lnTo>
                <a:lnTo>
                  <a:pt x="2417" y="329"/>
                </a:lnTo>
                <a:lnTo>
                  <a:pt x="2417" y="330"/>
                </a:lnTo>
                <a:lnTo>
                  <a:pt x="2417" y="329"/>
                </a:lnTo>
                <a:lnTo>
                  <a:pt x="2418" y="330"/>
                </a:lnTo>
                <a:lnTo>
                  <a:pt x="2418" y="327"/>
                </a:lnTo>
                <a:lnTo>
                  <a:pt x="2420" y="326"/>
                </a:lnTo>
                <a:lnTo>
                  <a:pt x="2420" y="327"/>
                </a:lnTo>
                <a:lnTo>
                  <a:pt x="2420" y="326"/>
                </a:lnTo>
                <a:lnTo>
                  <a:pt x="2421" y="325"/>
                </a:lnTo>
                <a:lnTo>
                  <a:pt x="2421" y="325"/>
                </a:lnTo>
                <a:lnTo>
                  <a:pt x="2421" y="325"/>
                </a:lnTo>
                <a:lnTo>
                  <a:pt x="2422" y="325"/>
                </a:lnTo>
                <a:lnTo>
                  <a:pt x="2422" y="322"/>
                </a:lnTo>
                <a:lnTo>
                  <a:pt x="2422" y="321"/>
                </a:lnTo>
                <a:lnTo>
                  <a:pt x="2423" y="321"/>
                </a:lnTo>
                <a:lnTo>
                  <a:pt x="2423" y="319"/>
                </a:lnTo>
                <a:lnTo>
                  <a:pt x="2424" y="319"/>
                </a:lnTo>
                <a:lnTo>
                  <a:pt x="2424" y="320"/>
                </a:lnTo>
                <a:lnTo>
                  <a:pt x="2424" y="320"/>
                </a:lnTo>
                <a:lnTo>
                  <a:pt x="2425" y="320"/>
                </a:lnTo>
                <a:lnTo>
                  <a:pt x="2425" y="319"/>
                </a:lnTo>
                <a:lnTo>
                  <a:pt x="2425" y="320"/>
                </a:lnTo>
                <a:lnTo>
                  <a:pt x="2426" y="320"/>
                </a:lnTo>
                <a:lnTo>
                  <a:pt x="2426" y="320"/>
                </a:lnTo>
                <a:lnTo>
                  <a:pt x="2426" y="321"/>
                </a:lnTo>
                <a:lnTo>
                  <a:pt x="2427" y="321"/>
                </a:lnTo>
                <a:lnTo>
                  <a:pt x="2427" y="322"/>
                </a:lnTo>
                <a:lnTo>
                  <a:pt x="2429" y="321"/>
                </a:lnTo>
                <a:lnTo>
                  <a:pt x="2429" y="322"/>
                </a:lnTo>
                <a:lnTo>
                  <a:pt x="2429" y="325"/>
                </a:lnTo>
                <a:lnTo>
                  <a:pt x="2430" y="325"/>
                </a:lnTo>
                <a:lnTo>
                  <a:pt x="2430" y="323"/>
                </a:lnTo>
                <a:lnTo>
                  <a:pt x="2430" y="322"/>
                </a:lnTo>
                <a:lnTo>
                  <a:pt x="2431" y="322"/>
                </a:lnTo>
                <a:lnTo>
                  <a:pt x="2431" y="322"/>
                </a:lnTo>
                <a:lnTo>
                  <a:pt x="2431" y="325"/>
                </a:lnTo>
                <a:lnTo>
                  <a:pt x="2432" y="326"/>
                </a:lnTo>
                <a:lnTo>
                  <a:pt x="2432" y="326"/>
                </a:lnTo>
                <a:lnTo>
                  <a:pt x="2433" y="323"/>
                </a:lnTo>
                <a:lnTo>
                  <a:pt x="2433" y="323"/>
                </a:lnTo>
                <a:lnTo>
                  <a:pt x="2433" y="325"/>
                </a:lnTo>
                <a:lnTo>
                  <a:pt x="2434" y="326"/>
                </a:lnTo>
                <a:lnTo>
                  <a:pt x="2434" y="327"/>
                </a:lnTo>
                <a:lnTo>
                  <a:pt x="2434" y="325"/>
                </a:lnTo>
                <a:lnTo>
                  <a:pt x="2435" y="323"/>
                </a:lnTo>
                <a:lnTo>
                  <a:pt x="2435" y="322"/>
                </a:lnTo>
                <a:lnTo>
                  <a:pt x="2435" y="320"/>
                </a:lnTo>
                <a:lnTo>
                  <a:pt x="2436" y="319"/>
                </a:lnTo>
                <a:lnTo>
                  <a:pt x="2436" y="319"/>
                </a:lnTo>
                <a:lnTo>
                  <a:pt x="2438" y="320"/>
                </a:lnTo>
                <a:lnTo>
                  <a:pt x="2438" y="318"/>
                </a:lnTo>
                <a:lnTo>
                  <a:pt x="2438" y="317"/>
                </a:lnTo>
                <a:lnTo>
                  <a:pt x="2439" y="317"/>
                </a:lnTo>
                <a:lnTo>
                  <a:pt x="2439" y="316"/>
                </a:lnTo>
                <a:lnTo>
                  <a:pt x="2439" y="314"/>
                </a:lnTo>
                <a:lnTo>
                  <a:pt x="2440" y="318"/>
                </a:lnTo>
                <a:lnTo>
                  <a:pt x="2440" y="317"/>
                </a:lnTo>
                <a:lnTo>
                  <a:pt x="2440" y="317"/>
                </a:lnTo>
                <a:lnTo>
                  <a:pt x="2441" y="316"/>
                </a:lnTo>
                <a:lnTo>
                  <a:pt x="2441" y="314"/>
                </a:lnTo>
                <a:lnTo>
                  <a:pt x="2442" y="317"/>
                </a:lnTo>
                <a:lnTo>
                  <a:pt x="2442" y="316"/>
                </a:lnTo>
                <a:lnTo>
                  <a:pt x="2442" y="317"/>
                </a:lnTo>
                <a:lnTo>
                  <a:pt x="2443" y="318"/>
                </a:lnTo>
                <a:lnTo>
                  <a:pt x="2443" y="319"/>
                </a:lnTo>
                <a:lnTo>
                  <a:pt x="2443" y="320"/>
                </a:lnTo>
                <a:lnTo>
                  <a:pt x="2444" y="321"/>
                </a:lnTo>
                <a:lnTo>
                  <a:pt x="2444" y="321"/>
                </a:lnTo>
                <a:lnTo>
                  <a:pt x="2444" y="321"/>
                </a:lnTo>
                <a:lnTo>
                  <a:pt x="2445" y="320"/>
                </a:lnTo>
                <a:lnTo>
                  <a:pt x="2445" y="319"/>
                </a:lnTo>
                <a:lnTo>
                  <a:pt x="2447" y="318"/>
                </a:lnTo>
                <a:lnTo>
                  <a:pt x="2447" y="316"/>
                </a:lnTo>
                <a:lnTo>
                  <a:pt x="2447" y="314"/>
                </a:lnTo>
                <a:lnTo>
                  <a:pt x="2448" y="318"/>
                </a:lnTo>
                <a:lnTo>
                  <a:pt x="2448" y="317"/>
                </a:lnTo>
                <a:lnTo>
                  <a:pt x="2448" y="317"/>
                </a:lnTo>
                <a:lnTo>
                  <a:pt x="2449" y="316"/>
                </a:lnTo>
                <a:lnTo>
                  <a:pt x="2449" y="316"/>
                </a:lnTo>
                <a:lnTo>
                  <a:pt x="2449" y="314"/>
                </a:lnTo>
                <a:lnTo>
                  <a:pt x="2450" y="317"/>
                </a:lnTo>
                <a:lnTo>
                  <a:pt x="2450" y="318"/>
                </a:lnTo>
                <a:lnTo>
                  <a:pt x="2451" y="319"/>
                </a:lnTo>
                <a:lnTo>
                  <a:pt x="2451" y="319"/>
                </a:lnTo>
                <a:lnTo>
                  <a:pt x="2451" y="318"/>
                </a:lnTo>
                <a:lnTo>
                  <a:pt x="2452" y="317"/>
                </a:lnTo>
                <a:lnTo>
                  <a:pt x="2452" y="318"/>
                </a:lnTo>
                <a:lnTo>
                  <a:pt x="2452" y="318"/>
                </a:lnTo>
                <a:lnTo>
                  <a:pt x="2453" y="318"/>
                </a:lnTo>
                <a:lnTo>
                  <a:pt x="2453" y="319"/>
                </a:lnTo>
                <a:lnTo>
                  <a:pt x="2453" y="319"/>
                </a:lnTo>
                <a:lnTo>
                  <a:pt x="2454" y="321"/>
                </a:lnTo>
                <a:lnTo>
                  <a:pt x="2454" y="320"/>
                </a:lnTo>
                <a:lnTo>
                  <a:pt x="2456" y="320"/>
                </a:lnTo>
                <a:lnTo>
                  <a:pt x="2456" y="320"/>
                </a:lnTo>
                <a:lnTo>
                  <a:pt x="2456" y="319"/>
                </a:lnTo>
                <a:lnTo>
                  <a:pt x="2457" y="319"/>
                </a:lnTo>
                <a:lnTo>
                  <a:pt x="2457" y="319"/>
                </a:lnTo>
                <a:lnTo>
                  <a:pt x="2457" y="319"/>
                </a:lnTo>
                <a:lnTo>
                  <a:pt x="2458" y="320"/>
                </a:lnTo>
                <a:lnTo>
                  <a:pt x="2458" y="321"/>
                </a:lnTo>
                <a:lnTo>
                  <a:pt x="2458" y="321"/>
                </a:lnTo>
                <a:lnTo>
                  <a:pt x="2459" y="321"/>
                </a:lnTo>
                <a:lnTo>
                  <a:pt x="2459" y="322"/>
                </a:lnTo>
                <a:lnTo>
                  <a:pt x="2460" y="322"/>
                </a:lnTo>
                <a:lnTo>
                  <a:pt x="2460" y="322"/>
                </a:lnTo>
                <a:lnTo>
                  <a:pt x="2460" y="323"/>
                </a:lnTo>
                <a:lnTo>
                  <a:pt x="2461" y="322"/>
                </a:lnTo>
                <a:lnTo>
                  <a:pt x="2461" y="321"/>
                </a:lnTo>
                <a:lnTo>
                  <a:pt x="2461" y="321"/>
                </a:lnTo>
                <a:lnTo>
                  <a:pt x="2462" y="319"/>
                </a:lnTo>
                <a:lnTo>
                  <a:pt x="2462" y="318"/>
                </a:lnTo>
                <a:lnTo>
                  <a:pt x="2463" y="317"/>
                </a:lnTo>
                <a:lnTo>
                  <a:pt x="2463" y="318"/>
                </a:lnTo>
                <a:lnTo>
                  <a:pt x="2463" y="317"/>
                </a:lnTo>
                <a:lnTo>
                  <a:pt x="2465" y="318"/>
                </a:lnTo>
                <a:lnTo>
                  <a:pt x="2465" y="317"/>
                </a:lnTo>
                <a:lnTo>
                  <a:pt x="2465" y="319"/>
                </a:lnTo>
                <a:lnTo>
                  <a:pt x="2466" y="319"/>
                </a:lnTo>
                <a:lnTo>
                  <a:pt x="2466" y="319"/>
                </a:lnTo>
                <a:lnTo>
                  <a:pt x="2466" y="319"/>
                </a:lnTo>
                <a:lnTo>
                  <a:pt x="2467" y="320"/>
                </a:lnTo>
                <a:lnTo>
                  <a:pt x="2467" y="319"/>
                </a:lnTo>
                <a:lnTo>
                  <a:pt x="2468" y="319"/>
                </a:lnTo>
                <a:lnTo>
                  <a:pt x="2468" y="318"/>
                </a:lnTo>
                <a:lnTo>
                  <a:pt x="2468" y="319"/>
                </a:lnTo>
                <a:lnTo>
                  <a:pt x="2469" y="317"/>
                </a:lnTo>
                <a:lnTo>
                  <a:pt x="2469" y="319"/>
                </a:lnTo>
                <a:lnTo>
                  <a:pt x="2469" y="320"/>
                </a:lnTo>
                <a:lnTo>
                  <a:pt x="2470" y="319"/>
                </a:lnTo>
                <a:lnTo>
                  <a:pt x="2470" y="319"/>
                </a:lnTo>
                <a:lnTo>
                  <a:pt x="2470" y="319"/>
                </a:lnTo>
                <a:lnTo>
                  <a:pt x="2471" y="319"/>
                </a:lnTo>
                <a:lnTo>
                  <a:pt x="2471" y="320"/>
                </a:lnTo>
                <a:lnTo>
                  <a:pt x="2472" y="321"/>
                </a:lnTo>
                <a:lnTo>
                  <a:pt x="2472" y="319"/>
                </a:lnTo>
                <a:lnTo>
                  <a:pt x="2472" y="318"/>
                </a:lnTo>
                <a:lnTo>
                  <a:pt x="2474" y="317"/>
                </a:lnTo>
                <a:lnTo>
                  <a:pt x="2474" y="318"/>
                </a:lnTo>
                <a:lnTo>
                  <a:pt x="2474" y="318"/>
                </a:lnTo>
                <a:lnTo>
                  <a:pt x="2475" y="318"/>
                </a:lnTo>
                <a:lnTo>
                  <a:pt x="2475" y="317"/>
                </a:lnTo>
                <a:lnTo>
                  <a:pt x="2475" y="317"/>
                </a:lnTo>
                <a:lnTo>
                  <a:pt x="2476" y="318"/>
                </a:lnTo>
                <a:lnTo>
                  <a:pt x="2476" y="318"/>
                </a:lnTo>
                <a:lnTo>
                  <a:pt x="2477" y="319"/>
                </a:lnTo>
                <a:lnTo>
                  <a:pt x="2477" y="319"/>
                </a:lnTo>
                <a:lnTo>
                  <a:pt x="2477" y="321"/>
                </a:lnTo>
                <a:lnTo>
                  <a:pt x="2478" y="320"/>
                </a:lnTo>
                <a:lnTo>
                  <a:pt x="2478" y="321"/>
                </a:lnTo>
                <a:lnTo>
                  <a:pt x="2478" y="321"/>
                </a:lnTo>
                <a:lnTo>
                  <a:pt x="2479" y="323"/>
                </a:lnTo>
                <a:lnTo>
                  <a:pt x="2479" y="325"/>
                </a:lnTo>
                <a:lnTo>
                  <a:pt x="2479" y="326"/>
                </a:lnTo>
                <a:lnTo>
                  <a:pt x="2480" y="327"/>
                </a:lnTo>
                <a:lnTo>
                  <a:pt x="2480" y="327"/>
                </a:lnTo>
                <a:lnTo>
                  <a:pt x="2481" y="326"/>
                </a:lnTo>
                <a:lnTo>
                  <a:pt x="2481" y="326"/>
                </a:lnTo>
                <a:lnTo>
                  <a:pt x="2481" y="327"/>
                </a:lnTo>
                <a:lnTo>
                  <a:pt x="2483" y="325"/>
                </a:lnTo>
                <a:lnTo>
                  <a:pt x="2483" y="326"/>
                </a:lnTo>
                <a:lnTo>
                  <a:pt x="2483" y="326"/>
                </a:lnTo>
                <a:lnTo>
                  <a:pt x="2484" y="325"/>
                </a:lnTo>
                <a:lnTo>
                  <a:pt x="2484" y="325"/>
                </a:lnTo>
                <a:lnTo>
                  <a:pt x="2484" y="322"/>
                </a:lnTo>
                <a:lnTo>
                  <a:pt x="2485" y="322"/>
                </a:lnTo>
                <a:lnTo>
                  <a:pt x="2485" y="321"/>
                </a:lnTo>
                <a:lnTo>
                  <a:pt x="2486" y="321"/>
                </a:lnTo>
                <a:lnTo>
                  <a:pt x="2486" y="320"/>
                </a:lnTo>
                <a:lnTo>
                  <a:pt x="2486" y="322"/>
                </a:lnTo>
                <a:lnTo>
                  <a:pt x="2487" y="325"/>
                </a:lnTo>
                <a:lnTo>
                  <a:pt x="2487" y="326"/>
                </a:lnTo>
                <a:lnTo>
                  <a:pt x="2487" y="326"/>
                </a:lnTo>
                <a:lnTo>
                  <a:pt x="2488" y="325"/>
                </a:lnTo>
                <a:lnTo>
                  <a:pt x="2488" y="325"/>
                </a:lnTo>
                <a:lnTo>
                  <a:pt x="2488" y="321"/>
                </a:lnTo>
                <a:lnTo>
                  <a:pt x="2489" y="320"/>
                </a:lnTo>
                <a:lnTo>
                  <a:pt x="2489" y="322"/>
                </a:lnTo>
                <a:lnTo>
                  <a:pt x="2490" y="321"/>
                </a:lnTo>
                <a:lnTo>
                  <a:pt x="2490" y="321"/>
                </a:lnTo>
                <a:lnTo>
                  <a:pt x="2490" y="320"/>
                </a:lnTo>
                <a:lnTo>
                  <a:pt x="2492" y="321"/>
                </a:lnTo>
                <a:lnTo>
                  <a:pt x="2492" y="320"/>
                </a:lnTo>
                <a:lnTo>
                  <a:pt x="2492" y="322"/>
                </a:lnTo>
                <a:lnTo>
                  <a:pt x="2493" y="327"/>
                </a:lnTo>
                <a:lnTo>
                  <a:pt x="2493" y="327"/>
                </a:lnTo>
                <a:lnTo>
                  <a:pt x="2493" y="328"/>
                </a:lnTo>
                <a:lnTo>
                  <a:pt x="2494" y="328"/>
                </a:lnTo>
                <a:lnTo>
                  <a:pt x="2494" y="327"/>
                </a:lnTo>
                <a:lnTo>
                  <a:pt x="2495" y="327"/>
                </a:lnTo>
                <a:lnTo>
                  <a:pt x="2495" y="328"/>
                </a:lnTo>
                <a:lnTo>
                  <a:pt x="2495" y="329"/>
                </a:lnTo>
                <a:lnTo>
                  <a:pt x="2496" y="328"/>
                </a:lnTo>
                <a:lnTo>
                  <a:pt x="2496" y="329"/>
                </a:lnTo>
                <a:lnTo>
                  <a:pt x="2496" y="328"/>
                </a:lnTo>
                <a:lnTo>
                  <a:pt x="2497" y="327"/>
                </a:lnTo>
                <a:lnTo>
                  <a:pt x="2497" y="327"/>
                </a:lnTo>
                <a:lnTo>
                  <a:pt x="2497" y="326"/>
                </a:lnTo>
                <a:lnTo>
                  <a:pt x="2498" y="325"/>
                </a:lnTo>
                <a:lnTo>
                  <a:pt x="2498" y="322"/>
                </a:lnTo>
                <a:lnTo>
                  <a:pt x="2499" y="321"/>
                </a:lnTo>
                <a:lnTo>
                  <a:pt x="2499" y="321"/>
                </a:lnTo>
                <a:lnTo>
                  <a:pt x="2499" y="322"/>
                </a:lnTo>
                <a:lnTo>
                  <a:pt x="2501" y="322"/>
                </a:lnTo>
                <a:lnTo>
                  <a:pt x="2501" y="322"/>
                </a:lnTo>
                <a:lnTo>
                  <a:pt x="2501" y="321"/>
                </a:lnTo>
                <a:lnTo>
                  <a:pt x="2502" y="322"/>
                </a:lnTo>
                <a:lnTo>
                  <a:pt x="2502" y="323"/>
                </a:lnTo>
                <a:lnTo>
                  <a:pt x="2503" y="325"/>
                </a:lnTo>
                <a:lnTo>
                  <a:pt x="2503" y="325"/>
                </a:lnTo>
                <a:lnTo>
                  <a:pt x="2503" y="323"/>
                </a:lnTo>
                <a:lnTo>
                  <a:pt x="2504" y="322"/>
                </a:lnTo>
                <a:lnTo>
                  <a:pt x="2504" y="321"/>
                </a:lnTo>
                <a:lnTo>
                  <a:pt x="2504" y="321"/>
                </a:lnTo>
                <a:lnTo>
                  <a:pt x="2505" y="320"/>
                </a:lnTo>
                <a:lnTo>
                  <a:pt x="2505" y="320"/>
                </a:lnTo>
                <a:lnTo>
                  <a:pt x="2505" y="320"/>
                </a:lnTo>
                <a:lnTo>
                  <a:pt x="2506" y="320"/>
                </a:lnTo>
                <a:lnTo>
                  <a:pt x="2506" y="320"/>
                </a:lnTo>
                <a:lnTo>
                  <a:pt x="2507" y="319"/>
                </a:lnTo>
                <a:lnTo>
                  <a:pt x="2507" y="320"/>
                </a:lnTo>
                <a:lnTo>
                  <a:pt x="2507" y="320"/>
                </a:lnTo>
                <a:lnTo>
                  <a:pt x="2508" y="320"/>
                </a:lnTo>
                <a:lnTo>
                  <a:pt x="2508" y="320"/>
                </a:lnTo>
                <a:lnTo>
                  <a:pt x="2508" y="321"/>
                </a:lnTo>
                <a:lnTo>
                  <a:pt x="2510" y="320"/>
                </a:lnTo>
                <a:lnTo>
                  <a:pt x="2510" y="321"/>
                </a:lnTo>
                <a:lnTo>
                  <a:pt x="2510" y="322"/>
                </a:lnTo>
                <a:lnTo>
                  <a:pt x="2511" y="322"/>
                </a:lnTo>
                <a:lnTo>
                  <a:pt x="2511" y="321"/>
                </a:lnTo>
                <a:lnTo>
                  <a:pt x="2512" y="321"/>
                </a:lnTo>
                <a:lnTo>
                  <a:pt x="2512" y="322"/>
                </a:lnTo>
                <a:lnTo>
                  <a:pt x="2512" y="323"/>
                </a:lnTo>
                <a:lnTo>
                  <a:pt x="2513" y="323"/>
                </a:lnTo>
                <a:lnTo>
                  <a:pt x="2513" y="326"/>
                </a:lnTo>
                <a:lnTo>
                  <a:pt x="2513" y="326"/>
                </a:lnTo>
                <a:lnTo>
                  <a:pt x="2514" y="328"/>
                </a:lnTo>
                <a:lnTo>
                  <a:pt x="2514" y="328"/>
                </a:lnTo>
                <a:lnTo>
                  <a:pt x="2514" y="327"/>
                </a:lnTo>
                <a:lnTo>
                  <a:pt x="2515" y="327"/>
                </a:lnTo>
                <a:lnTo>
                  <a:pt x="2515" y="328"/>
                </a:lnTo>
                <a:lnTo>
                  <a:pt x="2516" y="327"/>
                </a:lnTo>
                <a:lnTo>
                  <a:pt x="2516" y="326"/>
                </a:lnTo>
                <a:lnTo>
                  <a:pt x="2516" y="325"/>
                </a:lnTo>
                <a:lnTo>
                  <a:pt x="2517" y="325"/>
                </a:lnTo>
                <a:lnTo>
                  <a:pt x="2517" y="325"/>
                </a:lnTo>
                <a:lnTo>
                  <a:pt x="2517" y="325"/>
                </a:lnTo>
                <a:lnTo>
                  <a:pt x="2519" y="322"/>
                </a:lnTo>
                <a:lnTo>
                  <a:pt x="2519" y="321"/>
                </a:lnTo>
                <a:lnTo>
                  <a:pt x="2519" y="320"/>
                </a:lnTo>
                <a:lnTo>
                  <a:pt x="2520" y="321"/>
                </a:lnTo>
                <a:lnTo>
                  <a:pt x="2520" y="321"/>
                </a:lnTo>
                <a:lnTo>
                  <a:pt x="2521" y="319"/>
                </a:lnTo>
                <a:lnTo>
                  <a:pt x="2521" y="318"/>
                </a:lnTo>
                <a:lnTo>
                  <a:pt x="2521" y="317"/>
                </a:lnTo>
                <a:lnTo>
                  <a:pt x="2522" y="313"/>
                </a:lnTo>
                <a:lnTo>
                  <a:pt x="2522" y="313"/>
                </a:lnTo>
                <a:lnTo>
                  <a:pt x="2522" y="314"/>
                </a:lnTo>
                <a:lnTo>
                  <a:pt x="2523" y="314"/>
                </a:lnTo>
                <a:lnTo>
                  <a:pt x="2523" y="316"/>
                </a:lnTo>
                <a:lnTo>
                  <a:pt x="2523" y="317"/>
                </a:lnTo>
                <a:lnTo>
                  <a:pt x="2524" y="320"/>
                </a:lnTo>
                <a:lnTo>
                  <a:pt x="2524" y="322"/>
                </a:lnTo>
                <a:lnTo>
                  <a:pt x="2525" y="325"/>
                </a:lnTo>
                <a:lnTo>
                  <a:pt x="2525" y="327"/>
                </a:lnTo>
                <a:lnTo>
                  <a:pt x="2525" y="327"/>
                </a:lnTo>
                <a:lnTo>
                  <a:pt x="2526" y="327"/>
                </a:lnTo>
                <a:lnTo>
                  <a:pt x="2526" y="326"/>
                </a:lnTo>
                <a:lnTo>
                  <a:pt x="2526" y="322"/>
                </a:lnTo>
                <a:lnTo>
                  <a:pt x="2528" y="322"/>
                </a:lnTo>
                <a:lnTo>
                  <a:pt x="2528" y="319"/>
                </a:lnTo>
                <a:lnTo>
                  <a:pt x="2528" y="320"/>
                </a:lnTo>
                <a:lnTo>
                  <a:pt x="2529" y="320"/>
                </a:lnTo>
                <a:lnTo>
                  <a:pt x="2529" y="321"/>
                </a:lnTo>
                <a:lnTo>
                  <a:pt x="2530" y="321"/>
                </a:lnTo>
                <a:lnTo>
                  <a:pt x="2530" y="320"/>
                </a:lnTo>
                <a:lnTo>
                  <a:pt x="2530" y="320"/>
                </a:lnTo>
                <a:lnTo>
                  <a:pt x="2531" y="320"/>
                </a:lnTo>
                <a:lnTo>
                  <a:pt x="2531" y="321"/>
                </a:lnTo>
                <a:lnTo>
                  <a:pt x="2531" y="320"/>
                </a:lnTo>
                <a:lnTo>
                  <a:pt x="2532" y="320"/>
                </a:lnTo>
                <a:lnTo>
                  <a:pt x="2532" y="318"/>
                </a:lnTo>
                <a:lnTo>
                  <a:pt x="2532" y="318"/>
                </a:lnTo>
                <a:lnTo>
                  <a:pt x="2533" y="319"/>
                </a:lnTo>
                <a:lnTo>
                  <a:pt x="2533" y="319"/>
                </a:lnTo>
                <a:lnTo>
                  <a:pt x="2534" y="320"/>
                </a:lnTo>
                <a:lnTo>
                  <a:pt x="2534" y="320"/>
                </a:lnTo>
                <a:lnTo>
                  <a:pt x="2534" y="319"/>
                </a:lnTo>
                <a:lnTo>
                  <a:pt x="2535" y="318"/>
                </a:lnTo>
                <a:lnTo>
                  <a:pt x="2535" y="318"/>
                </a:lnTo>
                <a:lnTo>
                  <a:pt x="2535" y="319"/>
                </a:lnTo>
                <a:lnTo>
                  <a:pt x="2537" y="317"/>
                </a:lnTo>
                <a:lnTo>
                  <a:pt x="2537" y="319"/>
                </a:lnTo>
                <a:lnTo>
                  <a:pt x="2537" y="319"/>
                </a:lnTo>
                <a:lnTo>
                  <a:pt x="2538" y="319"/>
                </a:lnTo>
                <a:lnTo>
                  <a:pt x="2538" y="319"/>
                </a:lnTo>
                <a:lnTo>
                  <a:pt x="2539" y="318"/>
                </a:lnTo>
                <a:lnTo>
                  <a:pt x="2539" y="317"/>
                </a:lnTo>
                <a:lnTo>
                  <a:pt x="2539" y="318"/>
                </a:lnTo>
                <a:lnTo>
                  <a:pt x="2540" y="320"/>
                </a:lnTo>
                <a:lnTo>
                  <a:pt x="2540" y="319"/>
                </a:lnTo>
                <a:lnTo>
                  <a:pt x="2540" y="321"/>
                </a:lnTo>
                <a:lnTo>
                  <a:pt x="2541" y="321"/>
                </a:lnTo>
                <a:lnTo>
                  <a:pt x="2541" y="322"/>
                </a:lnTo>
                <a:lnTo>
                  <a:pt x="2541" y="322"/>
                </a:lnTo>
                <a:lnTo>
                  <a:pt x="2542" y="321"/>
                </a:lnTo>
                <a:lnTo>
                  <a:pt x="2542" y="320"/>
                </a:lnTo>
                <a:lnTo>
                  <a:pt x="2543" y="318"/>
                </a:lnTo>
                <a:lnTo>
                  <a:pt x="2543" y="317"/>
                </a:lnTo>
                <a:lnTo>
                  <a:pt x="2543" y="317"/>
                </a:lnTo>
                <a:lnTo>
                  <a:pt x="2544" y="319"/>
                </a:lnTo>
                <a:lnTo>
                  <a:pt x="2544" y="319"/>
                </a:lnTo>
                <a:lnTo>
                  <a:pt x="2544" y="321"/>
                </a:lnTo>
                <a:lnTo>
                  <a:pt x="2546" y="322"/>
                </a:lnTo>
                <a:lnTo>
                  <a:pt x="2546" y="325"/>
                </a:lnTo>
                <a:lnTo>
                  <a:pt x="2547" y="325"/>
                </a:lnTo>
                <a:lnTo>
                  <a:pt x="2547" y="325"/>
                </a:lnTo>
                <a:lnTo>
                  <a:pt x="2547" y="322"/>
                </a:lnTo>
                <a:lnTo>
                  <a:pt x="2548" y="321"/>
                </a:lnTo>
                <a:lnTo>
                  <a:pt x="2548" y="320"/>
                </a:lnTo>
                <a:lnTo>
                  <a:pt x="2548" y="319"/>
                </a:lnTo>
                <a:lnTo>
                  <a:pt x="2549" y="317"/>
                </a:lnTo>
                <a:lnTo>
                  <a:pt x="2549" y="317"/>
                </a:lnTo>
                <a:lnTo>
                  <a:pt x="2549" y="317"/>
                </a:lnTo>
                <a:lnTo>
                  <a:pt x="2550" y="318"/>
                </a:lnTo>
                <a:lnTo>
                  <a:pt x="2550" y="318"/>
                </a:lnTo>
                <a:lnTo>
                  <a:pt x="2551" y="318"/>
                </a:lnTo>
                <a:lnTo>
                  <a:pt x="2551" y="319"/>
                </a:lnTo>
                <a:lnTo>
                  <a:pt x="2551" y="319"/>
                </a:lnTo>
                <a:lnTo>
                  <a:pt x="2552" y="319"/>
                </a:lnTo>
                <a:lnTo>
                  <a:pt x="2552" y="320"/>
                </a:lnTo>
                <a:lnTo>
                  <a:pt x="2552" y="319"/>
                </a:lnTo>
                <a:lnTo>
                  <a:pt x="2553" y="319"/>
                </a:lnTo>
                <a:lnTo>
                  <a:pt x="2553" y="320"/>
                </a:lnTo>
                <a:lnTo>
                  <a:pt x="2553" y="319"/>
                </a:lnTo>
                <a:lnTo>
                  <a:pt x="2555" y="318"/>
                </a:lnTo>
                <a:lnTo>
                  <a:pt x="2555" y="318"/>
                </a:lnTo>
                <a:lnTo>
                  <a:pt x="2556" y="317"/>
                </a:lnTo>
                <a:lnTo>
                  <a:pt x="2556" y="314"/>
                </a:lnTo>
                <a:lnTo>
                  <a:pt x="2556" y="314"/>
                </a:lnTo>
                <a:lnTo>
                  <a:pt x="2557" y="313"/>
                </a:lnTo>
                <a:lnTo>
                  <a:pt x="2557" y="312"/>
                </a:lnTo>
                <a:lnTo>
                  <a:pt x="2557" y="314"/>
                </a:lnTo>
                <a:lnTo>
                  <a:pt x="2558" y="316"/>
                </a:lnTo>
                <a:lnTo>
                  <a:pt x="2558" y="317"/>
                </a:lnTo>
                <a:lnTo>
                  <a:pt x="2558" y="318"/>
                </a:lnTo>
                <a:lnTo>
                  <a:pt x="2559" y="319"/>
                </a:lnTo>
                <a:lnTo>
                  <a:pt x="2559" y="318"/>
                </a:lnTo>
                <a:lnTo>
                  <a:pt x="2560" y="319"/>
                </a:lnTo>
                <a:lnTo>
                  <a:pt x="2560" y="319"/>
                </a:lnTo>
                <a:lnTo>
                  <a:pt x="2560" y="320"/>
                </a:lnTo>
                <a:lnTo>
                  <a:pt x="2561" y="322"/>
                </a:lnTo>
                <a:lnTo>
                  <a:pt x="2561" y="322"/>
                </a:lnTo>
                <a:lnTo>
                  <a:pt x="2561" y="325"/>
                </a:lnTo>
                <a:lnTo>
                  <a:pt x="2562" y="326"/>
                </a:lnTo>
                <a:lnTo>
                  <a:pt x="2562" y="326"/>
                </a:lnTo>
                <a:lnTo>
                  <a:pt x="2562" y="323"/>
                </a:lnTo>
                <a:lnTo>
                  <a:pt x="2564" y="325"/>
                </a:lnTo>
                <a:lnTo>
                  <a:pt x="2564" y="325"/>
                </a:lnTo>
                <a:lnTo>
                  <a:pt x="2565" y="325"/>
                </a:lnTo>
                <a:lnTo>
                  <a:pt x="2565" y="322"/>
                </a:lnTo>
                <a:lnTo>
                  <a:pt x="2565" y="323"/>
                </a:lnTo>
                <a:lnTo>
                  <a:pt x="2566" y="321"/>
                </a:lnTo>
                <a:lnTo>
                  <a:pt x="2566" y="320"/>
                </a:lnTo>
                <a:lnTo>
                  <a:pt x="2566" y="318"/>
                </a:lnTo>
                <a:lnTo>
                  <a:pt x="2567" y="317"/>
                </a:lnTo>
                <a:lnTo>
                  <a:pt x="2567" y="317"/>
                </a:lnTo>
                <a:lnTo>
                  <a:pt x="2567" y="317"/>
                </a:lnTo>
                <a:lnTo>
                  <a:pt x="2568" y="317"/>
                </a:lnTo>
                <a:lnTo>
                  <a:pt x="2568" y="317"/>
                </a:lnTo>
                <a:lnTo>
                  <a:pt x="2569" y="319"/>
                </a:lnTo>
                <a:lnTo>
                  <a:pt x="2569" y="320"/>
                </a:lnTo>
                <a:lnTo>
                  <a:pt x="2569" y="321"/>
                </a:lnTo>
                <a:lnTo>
                  <a:pt x="2570" y="321"/>
                </a:lnTo>
                <a:lnTo>
                  <a:pt x="2570" y="322"/>
                </a:lnTo>
                <a:lnTo>
                  <a:pt x="2570" y="322"/>
                </a:lnTo>
                <a:lnTo>
                  <a:pt x="2571" y="322"/>
                </a:lnTo>
                <a:lnTo>
                  <a:pt x="2571" y="322"/>
                </a:lnTo>
                <a:lnTo>
                  <a:pt x="2571" y="322"/>
                </a:lnTo>
                <a:lnTo>
                  <a:pt x="2573" y="321"/>
                </a:lnTo>
                <a:lnTo>
                  <a:pt x="2573" y="320"/>
                </a:lnTo>
                <a:lnTo>
                  <a:pt x="2574" y="320"/>
                </a:lnTo>
                <a:lnTo>
                  <a:pt x="2574" y="320"/>
                </a:lnTo>
                <a:lnTo>
                  <a:pt x="2574" y="319"/>
                </a:lnTo>
                <a:lnTo>
                  <a:pt x="2575" y="320"/>
                </a:lnTo>
                <a:lnTo>
                  <a:pt x="2575" y="319"/>
                </a:lnTo>
                <a:lnTo>
                  <a:pt x="2575" y="320"/>
                </a:lnTo>
                <a:lnTo>
                  <a:pt x="2576" y="321"/>
                </a:lnTo>
                <a:lnTo>
                  <a:pt x="2576" y="322"/>
                </a:lnTo>
                <a:lnTo>
                  <a:pt x="2576" y="320"/>
                </a:lnTo>
                <a:lnTo>
                  <a:pt x="2577" y="318"/>
                </a:lnTo>
                <a:lnTo>
                  <a:pt x="2577" y="318"/>
                </a:lnTo>
                <a:lnTo>
                  <a:pt x="2578" y="318"/>
                </a:lnTo>
                <a:lnTo>
                  <a:pt x="2578" y="318"/>
                </a:lnTo>
                <a:lnTo>
                  <a:pt x="2578" y="318"/>
                </a:lnTo>
                <a:lnTo>
                  <a:pt x="2579" y="317"/>
                </a:lnTo>
                <a:lnTo>
                  <a:pt x="2579" y="319"/>
                </a:lnTo>
                <a:lnTo>
                  <a:pt x="2579" y="321"/>
                </a:lnTo>
                <a:lnTo>
                  <a:pt x="2580" y="322"/>
                </a:lnTo>
                <a:lnTo>
                  <a:pt x="2580" y="321"/>
                </a:lnTo>
                <a:lnTo>
                  <a:pt x="2580" y="325"/>
                </a:lnTo>
                <a:lnTo>
                  <a:pt x="2582" y="325"/>
                </a:lnTo>
                <a:lnTo>
                  <a:pt x="2582" y="325"/>
                </a:lnTo>
                <a:lnTo>
                  <a:pt x="2583" y="322"/>
                </a:lnTo>
                <a:lnTo>
                  <a:pt x="2583" y="320"/>
                </a:lnTo>
                <a:lnTo>
                  <a:pt x="2583" y="320"/>
                </a:lnTo>
                <a:lnTo>
                  <a:pt x="2584" y="319"/>
                </a:lnTo>
                <a:lnTo>
                  <a:pt x="2584" y="320"/>
                </a:lnTo>
                <a:lnTo>
                  <a:pt x="2584" y="320"/>
                </a:lnTo>
                <a:lnTo>
                  <a:pt x="2585" y="319"/>
                </a:lnTo>
                <a:lnTo>
                  <a:pt x="2585" y="317"/>
                </a:lnTo>
                <a:lnTo>
                  <a:pt x="2585" y="317"/>
                </a:lnTo>
                <a:lnTo>
                  <a:pt x="2586" y="317"/>
                </a:lnTo>
                <a:lnTo>
                  <a:pt x="2586" y="317"/>
                </a:lnTo>
                <a:lnTo>
                  <a:pt x="2587" y="316"/>
                </a:lnTo>
                <a:lnTo>
                  <a:pt x="2587" y="314"/>
                </a:lnTo>
                <a:lnTo>
                  <a:pt x="2587" y="313"/>
                </a:lnTo>
                <a:lnTo>
                  <a:pt x="2588" y="314"/>
                </a:lnTo>
                <a:lnTo>
                  <a:pt x="2588" y="314"/>
                </a:lnTo>
                <a:lnTo>
                  <a:pt x="2588" y="314"/>
                </a:lnTo>
                <a:lnTo>
                  <a:pt x="2589" y="316"/>
                </a:lnTo>
                <a:lnTo>
                  <a:pt x="2589" y="317"/>
                </a:lnTo>
                <a:lnTo>
                  <a:pt x="2590" y="318"/>
                </a:lnTo>
                <a:lnTo>
                  <a:pt x="2590" y="317"/>
                </a:lnTo>
                <a:lnTo>
                  <a:pt x="2590" y="318"/>
                </a:lnTo>
                <a:lnTo>
                  <a:pt x="2592" y="319"/>
                </a:lnTo>
                <a:lnTo>
                  <a:pt x="2592" y="321"/>
                </a:lnTo>
                <a:lnTo>
                  <a:pt x="2592" y="319"/>
                </a:lnTo>
                <a:lnTo>
                  <a:pt x="2593" y="320"/>
                </a:lnTo>
                <a:lnTo>
                  <a:pt x="2593" y="319"/>
                </a:lnTo>
                <a:lnTo>
                  <a:pt x="2593" y="319"/>
                </a:lnTo>
                <a:lnTo>
                  <a:pt x="2594" y="320"/>
                </a:lnTo>
                <a:lnTo>
                  <a:pt x="2594" y="319"/>
                </a:lnTo>
                <a:lnTo>
                  <a:pt x="2595" y="319"/>
                </a:lnTo>
                <a:lnTo>
                  <a:pt x="2595" y="318"/>
                </a:lnTo>
                <a:lnTo>
                  <a:pt x="2595" y="317"/>
                </a:lnTo>
                <a:lnTo>
                  <a:pt x="2596" y="316"/>
                </a:lnTo>
                <a:lnTo>
                  <a:pt x="2596" y="317"/>
                </a:lnTo>
                <a:lnTo>
                  <a:pt x="2596" y="317"/>
                </a:lnTo>
                <a:lnTo>
                  <a:pt x="2597" y="319"/>
                </a:lnTo>
                <a:lnTo>
                  <a:pt x="2597" y="321"/>
                </a:lnTo>
                <a:lnTo>
                  <a:pt x="2597" y="320"/>
                </a:lnTo>
                <a:lnTo>
                  <a:pt x="2598" y="321"/>
                </a:lnTo>
                <a:lnTo>
                  <a:pt x="2598" y="320"/>
                </a:lnTo>
                <a:lnTo>
                  <a:pt x="2599" y="320"/>
                </a:lnTo>
                <a:lnTo>
                  <a:pt x="2599" y="318"/>
                </a:lnTo>
                <a:lnTo>
                  <a:pt x="2599" y="317"/>
                </a:lnTo>
                <a:lnTo>
                  <a:pt x="2601" y="314"/>
                </a:lnTo>
                <a:lnTo>
                  <a:pt x="2601" y="312"/>
                </a:lnTo>
                <a:lnTo>
                  <a:pt x="2601" y="314"/>
                </a:lnTo>
                <a:lnTo>
                  <a:pt x="2602" y="314"/>
                </a:lnTo>
                <a:lnTo>
                  <a:pt x="2602" y="314"/>
                </a:lnTo>
                <a:lnTo>
                  <a:pt x="2602" y="314"/>
                </a:lnTo>
                <a:lnTo>
                  <a:pt x="2603" y="314"/>
                </a:lnTo>
                <a:lnTo>
                  <a:pt x="2603" y="316"/>
                </a:lnTo>
                <a:lnTo>
                  <a:pt x="2604" y="317"/>
                </a:lnTo>
                <a:lnTo>
                  <a:pt x="2604" y="314"/>
                </a:lnTo>
                <a:lnTo>
                  <a:pt x="2604" y="314"/>
                </a:lnTo>
                <a:lnTo>
                  <a:pt x="2605" y="313"/>
                </a:lnTo>
                <a:lnTo>
                  <a:pt x="2605" y="314"/>
                </a:lnTo>
                <a:lnTo>
                  <a:pt x="2605" y="317"/>
                </a:lnTo>
                <a:lnTo>
                  <a:pt x="2606" y="317"/>
                </a:lnTo>
                <a:lnTo>
                  <a:pt x="2606" y="318"/>
                </a:lnTo>
                <a:lnTo>
                  <a:pt x="2606" y="319"/>
                </a:lnTo>
                <a:lnTo>
                  <a:pt x="2607" y="322"/>
                </a:lnTo>
                <a:lnTo>
                  <a:pt x="2607" y="323"/>
                </a:lnTo>
                <a:lnTo>
                  <a:pt x="2608" y="325"/>
                </a:lnTo>
                <a:lnTo>
                  <a:pt x="2608" y="325"/>
                </a:lnTo>
                <a:lnTo>
                  <a:pt x="2608" y="322"/>
                </a:lnTo>
                <a:lnTo>
                  <a:pt x="2610" y="321"/>
                </a:lnTo>
                <a:lnTo>
                  <a:pt x="2610" y="318"/>
                </a:lnTo>
                <a:lnTo>
                  <a:pt x="2610" y="317"/>
                </a:lnTo>
                <a:lnTo>
                  <a:pt x="2611" y="317"/>
                </a:lnTo>
                <a:lnTo>
                  <a:pt x="2611" y="317"/>
                </a:lnTo>
                <a:lnTo>
                  <a:pt x="2611" y="317"/>
                </a:lnTo>
                <a:lnTo>
                  <a:pt x="2612" y="318"/>
                </a:lnTo>
                <a:lnTo>
                  <a:pt x="2612" y="318"/>
                </a:lnTo>
                <a:lnTo>
                  <a:pt x="2613" y="318"/>
                </a:lnTo>
                <a:lnTo>
                  <a:pt x="2613" y="319"/>
                </a:lnTo>
                <a:lnTo>
                  <a:pt x="2613" y="317"/>
                </a:lnTo>
                <a:lnTo>
                  <a:pt x="2614" y="314"/>
                </a:lnTo>
                <a:lnTo>
                  <a:pt x="2614" y="314"/>
                </a:lnTo>
                <a:lnTo>
                  <a:pt x="2614" y="313"/>
                </a:lnTo>
                <a:lnTo>
                  <a:pt x="2615" y="314"/>
                </a:lnTo>
                <a:lnTo>
                  <a:pt x="2615" y="313"/>
                </a:lnTo>
                <a:lnTo>
                  <a:pt x="2615" y="317"/>
                </a:lnTo>
                <a:lnTo>
                  <a:pt x="2616" y="313"/>
                </a:lnTo>
                <a:lnTo>
                  <a:pt x="2616" y="314"/>
                </a:lnTo>
                <a:lnTo>
                  <a:pt x="2617" y="314"/>
                </a:lnTo>
                <a:lnTo>
                  <a:pt x="2617" y="316"/>
                </a:lnTo>
                <a:lnTo>
                  <a:pt x="2617" y="317"/>
                </a:lnTo>
                <a:lnTo>
                  <a:pt x="2619" y="314"/>
                </a:lnTo>
                <a:lnTo>
                  <a:pt x="2619" y="317"/>
                </a:lnTo>
                <a:lnTo>
                  <a:pt x="2619" y="314"/>
                </a:lnTo>
                <a:lnTo>
                  <a:pt x="2620" y="316"/>
                </a:lnTo>
                <a:lnTo>
                  <a:pt x="2620" y="314"/>
                </a:lnTo>
                <a:lnTo>
                  <a:pt x="2620" y="314"/>
                </a:lnTo>
                <a:lnTo>
                  <a:pt x="2621" y="313"/>
                </a:lnTo>
                <a:lnTo>
                  <a:pt x="2621" y="313"/>
                </a:lnTo>
                <a:lnTo>
                  <a:pt x="2622" y="314"/>
                </a:lnTo>
                <a:lnTo>
                  <a:pt x="2622" y="314"/>
                </a:lnTo>
                <a:lnTo>
                  <a:pt x="2622" y="311"/>
                </a:lnTo>
                <a:lnTo>
                  <a:pt x="2623" y="313"/>
                </a:lnTo>
                <a:lnTo>
                  <a:pt x="2623" y="313"/>
                </a:lnTo>
                <a:lnTo>
                  <a:pt x="2623" y="314"/>
                </a:lnTo>
                <a:lnTo>
                  <a:pt x="2624" y="317"/>
                </a:lnTo>
                <a:lnTo>
                  <a:pt x="2624" y="317"/>
                </a:lnTo>
                <a:lnTo>
                  <a:pt x="2624" y="318"/>
                </a:lnTo>
                <a:lnTo>
                  <a:pt x="2625" y="317"/>
                </a:lnTo>
                <a:lnTo>
                  <a:pt x="2625" y="318"/>
                </a:lnTo>
                <a:lnTo>
                  <a:pt x="2626" y="319"/>
                </a:lnTo>
                <a:lnTo>
                  <a:pt x="2626" y="320"/>
                </a:lnTo>
                <a:lnTo>
                  <a:pt x="2626" y="319"/>
                </a:lnTo>
                <a:lnTo>
                  <a:pt x="2628" y="319"/>
                </a:lnTo>
                <a:lnTo>
                  <a:pt x="2628" y="321"/>
                </a:lnTo>
                <a:lnTo>
                  <a:pt x="2628" y="325"/>
                </a:lnTo>
                <a:lnTo>
                  <a:pt x="2629" y="322"/>
                </a:lnTo>
                <a:lnTo>
                  <a:pt x="2629" y="325"/>
                </a:lnTo>
                <a:lnTo>
                  <a:pt x="2629" y="323"/>
                </a:lnTo>
                <a:lnTo>
                  <a:pt x="2630" y="322"/>
                </a:lnTo>
                <a:lnTo>
                  <a:pt x="2630" y="321"/>
                </a:lnTo>
                <a:lnTo>
                  <a:pt x="2631" y="320"/>
                </a:lnTo>
                <a:lnTo>
                  <a:pt x="2631" y="320"/>
                </a:lnTo>
                <a:lnTo>
                  <a:pt x="2631" y="321"/>
                </a:lnTo>
                <a:lnTo>
                  <a:pt x="2632" y="320"/>
                </a:lnTo>
                <a:lnTo>
                  <a:pt x="2632" y="319"/>
                </a:lnTo>
                <a:lnTo>
                  <a:pt x="2632" y="321"/>
                </a:lnTo>
                <a:lnTo>
                  <a:pt x="2633" y="319"/>
                </a:lnTo>
                <a:lnTo>
                  <a:pt x="2633" y="319"/>
                </a:lnTo>
                <a:lnTo>
                  <a:pt x="2634" y="319"/>
                </a:lnTo>
                <a:lnTo>
                  <a:pt x="2634" y="316"/>
                </a:lnTo>
                <a:lnTo>
                  <a:pt x="2634" y="314"/>
                </a:lnTo>
                <a:lnTo>
                  <a:pt x="2635" y="312"/>
                </a:lnTo>
                <a:lnTo>
                  <a:pt x="2635" y="311"/>
                </a:lnTo>
                <a:lnTo>
                  <a:pt x="2635" y="311"/>
                </a:lnTo>
                <a:lnTo>
                  <a:pt x="2637" y="309"/>
                </a:lnTo>
                <a:lnTo>
                  <a:pt x="2637" y="307"/>
                </a:lnTo>
                <a:lnTo>
                  <a:pt x="2637" y="307"/>
                </a:lnTo>
                <a:lnTo>
                  <a:pt x="2638" y="309"/>
                </a:lnTo>
                <a:lnTo>
                  <a:pt x="2638" y="310"/>
                </a:lnTo>
                <a:lnTo>
                  <a:pt x="2639" y="310"/>
                </a:lnTo>
                <a:lnTo>
                  <a:pt x="2639" y="311"/>
                </a:lnTo>
                <a:lnTo>
                  <a:pt x="2639" y="311"/>
                </a:lnTo>
                <a:lnTo>
                  <a:pt x="2640" y="313"/>
                </a:lnTo>
                <a:lnTo>
                  <a:pt x="2640" y="312"/>
                </a:lnTo>
                <a:lnTo>
                  <a:pt x="2640" y="314"/>
                </a:lnTo>
                <a:lnTo>
                  <a:pt x="2641" y="314"/>
                </a:lnTo>
                <a:lnTo>
                  <a:pt x="2641" y="316"/>
                </a:lnTo>
                <a:lnTo>
                  <a:pt x="2641" y="317"/>
                </a:lnTo>
                <a:lnTo>
                  <a:pt x="2642" y="314"/>
                </a:lnTo>
                <a:lnTo>
                  <a:pt x="2642" y="317"/>
                </a:lnTo>
                <a:lnTo>
                  <a:pt x="2643" y="318"/>
                </a:lnTo>
                <a:lnTo>
                  <a:pt x="2643" y="318"/>
                </a:lnTo>
                <a:lnTo>
                  <a:pt x="2643" y="318"/>
                </a:lnTo>
                <a:lnTo>
                  <a:pt x="2644" y="318"/>
                </a:lnTo>
                <a:lnTo>
                  <a:pt x="2644" y="319"/>
                </a:lnTo>
                <a:lnTo>
                  <a:pt x="2644" y="318"/>
                </a:lnTo>
                <a:lnTo>
                  <a:pt x="2646" y="317"/>
                </a:lnTo>
                <a:lnTo>
                  <a:pt x="2646" y="313"/>
                </a:lnTo>
                <a:lnTo>
                  <a:pt x="2646" y="313"/>
                </a:lnTo>
                <a:lnTo>
                  <a:pt x="2647" y="312"/>
                </a:lnTo>
                <a:lnTo>
                  <a:pt x="2647" y="311"/>
                </a:lnTo>
                <a:lnTo>
                  <a:pt x="2648" y="312"/>
                </a:lnTo>
                <a:lnTo>
                  <a:pt x="2648" y="313"/>
                </a:lnTo>
                <a:lnTo>
                  <a:pt x="2648" y="314"/>
                </a:lnTo>
                <a:lnTo>
                  <a:pt x="2649" y="314"/>
                </a:lnTo>
                <a:lnTo>
                  <a:pt x="2649" y="314"/>
                </a:lnTo>
                <a:lnTo>
                  <a:pt x="2649" y="313"/>
                </a:lnTo>
                <a:lnTo>
                  <a:pt x="2650" y="313"/>
                </a:lnTo>
                <a:lnTo>
                  <a:pt x="2650" y="316"/>
                </a:lnTo>
                <a:lnTo>
                  <a:pt x="2650" y="314"/>
                </a:lnTo>
                <a:lnTo>
                  <a:pt x="2651" y="317"/>
                </a:lnTo>
                <a:lnTo>
                  <a:pt x="2651" y="317"/>
                </a:lnTo>
                <a:lnTo>
                  <a:pt x="2652" y="316"/>
                </a:lnTo>
                <a:lnTo>
                  <a:pt x="2652" y="314"/>
                </a:lnTo>
                <a:lnTo>
                  <a:pt x="2652" y="313"/>
                </a:lnTo>
                <a:lnTo>
                  <a:pt x="2653" y="313"/>
                </a:lnTo>
                <a:lnTo>
                  <a:pt x="2653" y="314"/>
                </a:lnTo>
                <a:lnTo>
                  <a:pt x="2653" y="314"/>
                </a:lnTo>
                <a:lnTo>
                  <a:pt x="2655" y="316"/>
                </a:lnTo>
                <a:lnTo>
                  <a:pt x="2655" y="317"/>
                </a:lnTo>
                <a:lnTo>
                  <a:pt x="2655" y="317"/>
                </a:lnTo>
                <a:lnTo>
                  <a:pt x="2656" y="317"/>
                </a:lnTo>
                <a:lnTo>
                  <a:pt x="2656" y="314"/>
                </a:lnTo>
                <a:lnTo>
                  <a:pt x="2657" y="314"/>
                </a:lnTo>
                <a:lnTo>
                  <a:pt x="2657" y="316"/>
                </a:lnTo>
                <a:lnTo>
                  <a:pt x="2657" y="313"/>
                </a:lnTo>
                <a:lnTo>
                  <a:pt x="2658" y="314"/>
                </a:lnTo>
                <a:lnTo>
                  <a:pt x="2658" y="314"/>
                </a:lnTo>
                <a:lnTo>
                  <a:pt x="2658" y="313"/>
                </a:lnTo>
                <a:lnTo>
                  <a:pt x="2659" y="314"/>
                </a:lnTo>
                <a:lnTo>
                  <a:pt x="2659" y="313"/>
                </a:lnTo>
                <a:lnTo>
                  <a:pt x="2659" y="312"/>
                </a:lnTo>
                <a:lnTo>
                  <a:pt x="2660" y="313"/>
                </a:lnTo>
                <a:lnTo>
                  <a:pt x="2660" y="312"/>
                </a:lnTo>
                <a:lnTo>
                  <a:pt x="2661" y="313"/>
                </a:lnTo>
                <a:lnTo>
                  <a:pt x="2661" y="317"/>
                </a:lnTo>
                <a:lnTo>
                  <a:pt x="2661" y="319"/>
                </a:lnTo>
                <a:lnTo>
                  <a:pt x="2662" y="319"/>
                </a:lnTo>
                <a:lnTo>
                  <a:pt x="2662" y="317"/>
                </a:lnTo>
                <a:lnTo>
                  <a:pt x="2662" y="317"/>
                </a:lnTo>
                <a:lnTo>
                  <a:pt x="2664" y="316"/>
                </a:lnTo>
                <a:lnTo>
                  <a:pt x="2664" y="316"/>
                </a:lnTo>
                <a:lnTo>
                  <a:pt x="2664" y="313"/>
                </a:lnTo>
                <a:lnTo>
                  <a:pt x="2665" y="310"/>
                </a:lnTo>
                <a:lnTo>
                  <a:pt x="2665" y="310"/>
                </a:lnTo>
                <a:lnTo>
                  <a:pt x="2666" y="311"/>
                </a:lnTo>
                <a:lnTo>
                  <a:pt x="2666" y="312"/>
                </a:lnTo>
                <a:lnTo>
                  <a:pt x="2666" y="312"/>
                </a:lnTo>
                <a:lnTo>
                  <a:pt x="2667" y="313"/>
                </a:lnTo>
                <a:lnTo>
                  <a:pt x="2667" y="313"/>
                </a:lnTo>
                <a:lnTo>
                  <a:pt x="2667" y="313"/>
                </a:lnTo>
                <a:lnTo>
                  <a:pt x="2668" y="312"/>
                </a:lnTo>
                <a:lnTo>
                  <a:pt x="2668" y="311"/>
                </a:lnTo>
                <a:lnTo>
                  <a:pt x="2668" y="310"/>
                </a:lnTo>
                <a:lnTo>
                  <a:pt x="2669" y="309"/>
                </a:lnTo>
                <a:lnTo>
                  <a:pt x="2669" y="308"/>
                </a:lnTo>
                <a:lnTo>
                  <a:pt x="2670" y="309"/>
                </a:lnTo>
                <a:lnTo>
                  <a:pt x="2670" y="309"/>
                </a:lnTo>
                <a:lnTo>
                  <a:pt x="2670" y="310"/>
                </a:lnTo>
                <a:lnTo>
                  <a:pt x="2671" y="311"/>
                </a:lnTo>
                <a:lnTo>
                  <a:pt x="2671" y="312"/>
                </a:lnTo>
                <a:lnTo>
                  <a:pt x="2671" y="311"/>
                </a:lnTo>
                <a:lnTo>
                  <a:pt x="2673" y="311"/>
                </a:lnTo>
                <a:lnTo>
                  <a:pt x="2673" y="311"/>
                </a:lnTo>
                <a:lnTo>
                  <a:pt x="2673" y="309"/>
                </a:lnTo>
                <a:lnTo>
                  <a:pt x="2674" y="310"/>
                </a:lnTo>
                <a:lnTo>
                  <a:pt x="2674" y="309"/>
                </a:lnTo>
                <a:lnTo>
                  <a:pt x="2675" y="309"/>
                </a:lnTo>
                <a:lnTo>
                  <a:pt x="2675" y="310"/>
                </a:lnTo>
                <a:lnTo>
                  <a:pt x="2675" y="310"/>
                </a:lnTo>
                <a:lnTo>
                  <a:pt x="2676" y="310"/>
                </a:lnTo>
                <a:lnTo>
                  <a:pt x="2676" y="310"/>
                </a:lnTo>
                <a:lnTo>
                  <a:pt x="2676" y="309"/>
                </a:lnTo>
                <a:lnTo>
                  <a:pt x="2677" y="309"/>
                </a:lnTo>
                <a:lnTo>
                  <a:pt x="2677" y="310"/>
                </a:lnTo>
                <a:lnTo>
                  <a:pt x="2678" y="310"/>
                </a:lnTo>
                <a:lnTo>
                  <a:pt x="2678" y="312"/>
                </a:lnTo>
                <a:lnTo>
                  <a:pt x="2678" y="312"/>
                </a:lnTo>
                <a:lnTo>
                  <a:pt x="2679" y="313"/>
                </a:lnTo>
                <a:lnTo>
                  <a:pt x="2679" y="314"/>
                </a:lnTo>
                <a:lnTo>
                  <a:pt x="2679" y="313"/>
                </a:lnTo>
                <a:lnTo>
                  <a:pt x="2680" y="313"/>
                </a:lnTo>
                <a:lnTo>
                  <a:pt x="2680" y="312"/>
                </a:lnTo>
                <a:lnTo>
                  <a:pt x="2680" y="311"/>
                </a:lnTo>
                <a:lnTo>
                  <a:pt x="2682" y="311"/>
                </a:lnTo>
                <a:lnTo>
                  <a:pt x="2682" y="310"/>
                </a:lnTo>
                <a:lnTo>
                  <a:pt x="2683" y="310"/>
                </a:lnTo>
                <a:lnTo>
                  <a:pt x="2683" y="310"/>
                </a:lnTo>
                <a:lnTo>
                  <a:pt x="2683" y="309"/>
                </a:lnTo>
                <a:lnTo>
                  <a:pt x="2684" y="310"/>
                </a:lnTo>
                <a:lnTo>
                  <a:pt x="2684" y="310"/>
                </a:lnTo>
                <a:lnTo>
                  <a:pt x="2684" y="310"/>
                </a:lnTo>
                <a:lnTo>
                  <a:pt x="2685" y="310"/>
                </a:lnTo>
                <a:lnTo>
                  <a:pt x="2685" y="310"/>
                </a:lnTo>
                <a:lnTo>
                  <a:pt x="2685" y="308"/>
                </a:lnTo>
                <a:lnTo>
                  <a:pt x="2686" y="305"/>
                </a:lnTo>
                <a:lnTo>
                  <a:pt x="2686" y="304"/>
                </a:lnTo>
                <a:lnTo>
                  <a:pt x="2687" y="303"/>
                </a:lnTo>
                <a:lnTo>
                  <a:pt x="2687" y="303"/>
                </a:lnTo>
                <a:lnTo>
                  <a:pt x="2687" y="303"/>
                </a:lnTo>
                <a:lnTo>
                  <a:pt x="2688" y="302"/>
                </a:lnTo>
                <a:lnTo>
                  <a:pt x="2688" y="302"/>
                </a:lnTo>
                <a:lnTo>
                  <a:pt x="2688" y="304"/>
                </a:lnTo>
                <a:lnTo>
                  <a:pt x="2689" y="304"/>
                </a:lnTo>
                <a:lnTo>
                  <a:pt x="2689" y="307"/>
                </a:lnTo>
                <a:lnTo>
                  <a:pt x="2689" y="309"/>
                </a:lnTo>
                <a:lnTo>
                  <a:pt x="2691" y="310"/>
                </a:lnTo>
                <a:lnTo>
                  <a:pt x="2691" y="309"/>
                </a:lnTo>
                <a:lnTo>
                  <a:pt x="2692" y="307"/>
                </a:lnTo>
                <a:lnTo>
                  <a:pt x="2692" y="308"/>
                </a:lnTo>
                <a:lnTo>
                  <a:pt x="2692" y="307"/>
                </a:lnTo>
                <a:lnTo>
                  <a:pt x="2693" y="307"/>
                </a:lnTo>
                <a:lnTo>
                  <a:pt x="2693" y="307"/>
                </a:lnTo>
                <a:lnTo>
                  <a:pt x="2693" y="307"/>
                </a:lnTo>
                <a:lnTo>
                  <a:pt x="2694" y="304"/>
                </a:lnTo>
                <a:lnTo>
                  <a:pt x="2694" y="303"/>
                </a:lnTo>
                <a:lnTo>
                  <a:pt x="2694" y="302"/>
                </a:lnTo>
                <a:lnTo>
                  <a:pt x="2695" y="300"/>
                </a:lnTo>
                <a:lnTo>
                  <a:pt x="2695" y="302"/>
                </a:lnTo>
                <a:lnTo>
                  <a:pt x="2696" y="300"/>
                </a:lnTo>
                <a:lnTo>
                  <a:pt x="2696" y="300"/>
                </a:lnTo>
                <a:lnTo>
                  <a:pt x="2696" y="300"/>
                </a:lnTo>
                <a:lnTo>
                  <a:pt x="2697" y="302"/>
                </a:lnTo>
                <a:lnTo>
                  <a:pt x="2697" y="303"/>
                </a:lnTo>
                <a:lnTo>
                  <a:pt x="2697" y="305"/>
                </a:lnTo>
                <a:lnTo>
                  <a:pt x="2698" y="304"/>
                </a:lnTo>
                <a:lnTo>
                  <a:pt x="2698" y="305"/>
                </a:lnTo>
                <a:lnTo>
                  <a:pt x="2698" y="305"/>
                </a:lnTo>
                <a:lnTo>
                  <a:pt x="2700" y="304"/>
                </a:lnTo>
                <a:lnTo>
                  <a:pt x="2700" y="303"/>
                </a:lnTo>
                <a:lnTo>
                  <a:pt x="2701" y="303"/>
                </a:lnTo>
                <a:lnTo>
                  <a:pt x="2701" y="302"/>
                </a:lnTo>
                <a:lnTo>
                  <a:pt x="2701" y="302"/>
                </a:lnTo>
                <a:lnTo>
                  <a:pt x="2702" y="304"/>
                </a:lnTo>
                <a:lnTo>
                  <a:pt x="2702" y="304"/>
                </a:lnTo>
                <a:lnTo>
                  <a:pt x="2702" y="308"/>
                </a:lnTo>
                <a:lnTo>
                  <a:pt x="2703" y="305"/>
                </a:lnTo>
                <a:lnTo>
                  <a:pt x="2703" y="307"/>
                </a:lnTo>
                <a:lnTo>
                  <a:pt x="2703" y="304"/>
                </a:lnTo>
                <a:lnTo>
                  <a:pt x="2704" y="305"/>
                </a:lnTo>
                <a:lnTo>
                  <a:pt x="2704" y="304"/>
                </a:lnTo>
                <a:lnTo>
                  <a:pt x="2705" y="303"/>
                </a:lnTo>
                <a:lnTo>
                  <a:pt x="2705" y="304"/>
                </a:lnTo>
                <a:lnTo>
                  <a:pt x="2705" y="305"/>
                </a:lnTo>
                <a:lnTo>
                  <a:pt x="2706" y="305"/>
                </a:lnTo>
                <a:lnTo>
                  <a:pt x="2706" y="305"/>
                </a:lnTo>
                <a:lnTo>
                  <a:pt x="2706" y="304"/>
                </a:lnTo>
                <a:lnTo>
                  <a:pt x="2707" y="302"/>
                </a:lnTo>
                <a:lnTo>
                  <a:pt x="2707" y="303"/>
                </a:lnTo>
                <a:lnTo>
                  <a:pt x="2707" y="304"/>
                </a:lnTo>
                <a:lnTo>
                  <a:pt x="2709" y="304"/>
                </a:lnTo>
                <a:lnTo>
                  <a:pt x="2709" y="307"/>
                </a:lnTo>
                <a:lnTo>
                  <a:pt x="2710" y="307"/>
                </a:lnTo>
                <a:lnTo>
                  <a:pt x="2710" y="307"/>
                </a:lnTo>
                <a:lnTo>
                  <a:pt x="2710" y="310"/>
                </a:lnTo>
                <a:lnTo>
                  <a:pt x="2711" y="310"/>
                </a:lnTo>
                <a:lnTo>
                  <a:pt x="2711" y="310"/>
                </a:lnTo>
                <a:lnTo>
                  <a:pt x="2711" y="310"/>
                </a:lnTo>
                <a:lnTo>
                  <a:pt x="2712" y="309"/>
                </a:lnTo>
                <a:lnTo>
                  <a:pt x="2712" y="309"/>
                </a:lnTo>
                <a:lnTo>
                  <a:pt x="2712" y="309"/>
                </a:lnTo>
                <a:lnTo>
                  <a:pt x="2713" y="309"/>
                </a:lnTo>
                <a:lnTo>
                  <a:pt x="2713" y="310"/>
                </a:lnTo>
                <a:lnTo>
                  <a:pt x="2714" y="310"/>
                </a:lnTo>
                <a:lnTo>
                  <a:pt x="2714" y="312"/>
                </a:lnTo>
                <a:lnTo>
                  <a:pt x="2714" y="311"/>
                </a:lnTo>
                <a:lnTo>
                  <a:pt x="2715" y="312"/>
                </a:lnTo>
                <a:lnTo>
                  <a:pt x="2715" y="312"/>
                </a:lnTo>
                <a:lnTo>
                  <a:pt x="2715" y="313"/>
                </a:lnTo>
                <a:lnTo>
                  <a:pt x="2716" y="312"/>
                </a:lnTo>
                <a:lnTo>
                  <a:pt x="2716" y="309"/>
                </a:lnTo>
                <a:lnTo>
                  <a:pt x="2716" y="309"/>
                </a:lnTo>
                <a:lnTo>
                  <a:pt x="2718" y="309"/>
                </a:lnTo>
                <a:lnTo>
                  <a:pt x="2718" y="308"/>
                </a:lnTo>
                <a:lnTo>
                  <a:pt x="2719" y="307"/>
                </a:lnTo>
                <a:lnTo>
                  <a:pt x="2719" y="305"/>
                </a:lnTo>
                <a:lnTo>
                  <a:pt x="2719" y="302"/>
                </a:lnTo>
                <a:lnTo>
                  <a:pt x="2720" y="302"/>
                </a:lnTo>
                <a:lnTo>
                  <a:pt x="2720" y="301"/>
                </a:lnTo>
                <a:lnTo>
                  <a:pt x="2720" y="301"/>
                </a:lnTo>
                <a:lnTo>
                  <a:pt x="2721" y="300"/>
                </a:lnTo>
                <a:lnTo>
                  <a:pt x="2721" y="301"/>
                </a:lnTo>
                <a:lnTo>
                  <a:pt x="2722" y="302"/>
                </a:lnTo>
                <a:lnTo>
                  <a:pt x="2722" y="304"/>
                </a:lnTo>
                <a:lnTo>
                  <a:pt x="2722" y="305"/>
                </a:lnTo>
                <a:lnTo>
                  <a:pt x="2723" y="308"/>
                </a:lnTo>
                <a:lnTo>
                  <a:pt x="2723" y="309"/>
                </a:lnTo>
                <a:lnTo>
                  <a:pt x="2723" y="311"/>
                </a:lnTo>
                <a:lnTo>
                  <a:pt x="2724" y="310"/>
                </a:lnTo>
                <a:lnTo>
                  <a:pt x="2724" y="311"/>
                </a:lnTo>
                <a:lnTo>
                  <a:pt x="2724" y="312"/>
                </a:lnTo>
                <a:lnTo>
                  <a:pt x="2725" y="313"/>
                </a:lnTo>
                <a:lnTo>
                  <a:pt x="2725" y="316"/>
                </a:lnTo>
                <a:lnTo>
                  <a:pt x="2727" y="316"/>
                </a:lnTo>
                <a:lnTo>
                  <a:pt x="2727" y="319"/>
                </a:lnTo>
                <a:lnTo>
                  <a:pt x="2727" y="318"/>
                </a:lnTo>
                <a:lnTo>
                  <a:pt x="2728" y="317"/>
                </a:lnTo>
                <a:lnTo>
                  <a:pt x="2728" y="317"/>
                </a:lnTo>
                <a:lnTo>
                  <a:pt x="2728" y="317"/>
                </a:lnTo>
                <a:lnTo>
                  <a:pt x="2729" y="317"/>
                </a:lnTo>
                <a:lnTo>
                  <a:pt x="2729" y="316"/>
                </a:lnTo>
                <a:lnTo>
                  <a:pt x="2729" y="313"/>
                </a:lnTo>
                <a:lnTo>
                  <a:pt x="2730" y="313"/>
                </a:lnTo>
                <a:lnTo>
                  <a:pt x="2730" y="313"/>
                </a:lnTo>
                <a:lnTo>
                  <a:pt x="2731" y="311"/>
                </a:lnTo>
                <a:lnTo>
                  <a:pt x="2731" y="310"/>
                </a:lnTo>
                <a:lnTo>
                  <a:pt x="2731" y="311"/>
                </a:lnTo>
                <a:lnTo>
                  <a:pt x="2732" y="312"/>
                </a:lnTo>
                <a:lnTo>
                  <a:pt x="2732" y="314"/>
                </a:lnTo>
                <a:lnTo>
                  <a:pt x="2732" y="316"/>
                </a:lnTo>
                <a:lnTo>
                  <a:pt x="2733" y="316"/>
                </a:lnTo>
                <a:lnTo>
                  <a:pt x="2733" y="314"/>
                </a:lnTo>
                <a:lnTo>
                  <a:pt x="2733" y="314"/>
                </a:lnTo>
                <a:lnTo>
                  <a:pt x="2734" y="313"/>
                </a:lnTo>
                <a:lnTo>
                  <a:pt x="2734" y="311"/>
                </a:lnTo>
                <a:lnTo>
                  <a:pt x="2736" y="313"/>
                </a:lnTo>
                <a:lnTo>
                  <a:pt x="2736" y="312"/>
                </a:lnTo>
                <a:lnTo>
                  <a:pt x="2736" y="311"/>
                </a:lnTo>
                <a:lnTo>
                  <a:pt x="2737" y="312"/>
                </a:lnTo>
                <a:lnTo>
                  <a:pt x="2737" y="312"/>
                </a:lnTo>
                <a:lnTo>
                  <a:pt x="2737" y="310"/>
                </a:lnTo>
                <a:lnTo>
                  <a:pt x="2738" y="311"/>
                </a:lnTo>
                <a:lnTo>
                  <a:pt x="2738" y="311"/>
                </a:lnTo>
                <a:lnTo>
                  <a:pt x="2738" y="311"/>
                </a:lnTo>
                <a:lnTo>
                  <a:pt x="2739" y="313"/>
                </a:lnTo>
                <a:lnTo>
                  <a:pt x="2739" y="312"/>
                </a:lnTo>
                <a:lnTo>
                  <a:pt x="2740" y="310"/>
                </a:lnTo>
                <a:lnTo>
                  <a:pt x="2740" y="310"/>
                </a:lnTo>
                <a:lnTo>
                  <a:pt x="2740" y="308"/>
                </a:lnTo>
                <a:lnTo>
                  <a:pt x="2741" y="307"/>
                </a:lnTo>
                <a:lnTo>
                  <a:pt x="2741" y="308"/>
                </a:lnTo>
                <a:lnTo>
                  <a:pt x="2741" y="309"/>
                </a:lnTo>
                <a:lnTo>
                  <a:pt x="2742" y="311"/>
                </a:lnTo>
                <a:lnTo>
                  <a:pt x="2742" y="312"/>
                </a:lnTo>
                <a:lnTo>
                  <a:pt x="2742" y="311"/>
                </a:lnTo>
                <a:lnTo>
                  <a:pt x="2743" y="313"/>
                </a:lnTo>
                <a:lnTo>
                  <a:pt x="2743" y="314"/>
                </a:lnTo>
                <a:lnTo>
                  <a:pt x="2745" y="313"/>
                </a:lnTo>
                <a:lnTo>
                  <a:pt x="2745" y="314"/>
                </a:lnTo>
                <a:lnTo>
                  <a:pt x="2745" y="313"/>
                </a:lnTo>
                <a:lnTo>
                  <a:pt x="2746" y="312"/>
                </a:lnTo>
                <a:lnTo>
                  <a:pt x="2746" y="312"/>
                </a:lnTo>
                <a:lnTo>
                  <a:pt x="2746" y="311"/>
                </a:lnTo>
                <a:lnTo>
                  <a:pt x="2747" y="311"/>
                </a:lnTo>
                <a:lnTo>
                  <a:pt x="2747" y="311"/>
                </a:lnTo>
                <a:lnTo>
                  <a:pt x="2747" y="313"/>
                </a:lnTo>
                <a:lnTo>
                  <a:pt x="2748" y="312"/>
                </a:lnTo>
                <a:lnTo>
                  <a:pt x="2748" y="311"/>
                </a:lnTo>
                <a:lnTo>
                  <a:pt x="2749" y="309"/>
                </a:lnTo>
                <a:lnTo>
                  <a:pt x="2749" y="305"/>
                </a:lnTo>
                <a:lnTo>
                  <a:pt x="2749" y="305"/>
                </a:lnTo>
                <a:lnTo>
                  <a:pt x="2750" y="305"/>
                </a:lnTo>
                <a:lnTo>
                  <a:pt x="2750" y="304"/>
                </a:lnTo>
                <a:lnTo>
                  <a:pt x="2750" y="304"/>
                </a:lnTo>
                <a:lnTo>
                  <a:pt x="2751" y="302"/>
                </a:lnTo>
                <a:lnTo>
                  <a:pt x="2751" y="303"/>
                </a:lnTo>
                <a:lnTo>
                  <a:pt x="2751" y="302"/>
                </a:lnTo>
                <a:lnTo>
                  <a:pt x="2752" y="302"/>
                </a:lnTo>
                <a:lnTo>
                  <a:pt x="2752" y="302"/>
                </a:lnTo>
                <a:lnTo>
                  <a:pt x="2754" y="302"/>
                </a:lnTo>
                <a:lnTo>
                  <a:pt x="2754" y="303"/>
                </a:lnTo>
                <a:lnTo>
                  <a:pt x="2754" y="305"/>
                </a:lnTo>
                <a:lnTo>
                  <a:pt x="2755" y="309"/>
                </a:lnTo>
                <a:lnTo>
                  <a:pt x="2755" y="310"/>
                </a:lnTo>
                <a:lnTo>
                  <a:pt x="2755" y="312"/>
                </a:lnTo>
                <a:lnTo>
                  <a:pt x="2756" y="312"/>
                </a:lnTo>
                <a:lnTo>
                  <a:pt x="2756" y="313"/>
                </a:lnTo>
                <a:lnTo>
                  <a:pt x="2756" y="311"/>
                </a:lnTo>
                <a:lnTo>
                  <a:pt x="2757" y="310"/>
                </a:lnTo>
                <a:lnTo>
                  <a:pt x="2757" y="311"/>
                </a:lnTo>
                <a:lnTo>
                  <a:pt x="2758" y="310"/>
                </a:lnTo>
                <a:lnTo>
                  <a:pt x="2758" y="310"/>
                </a:lnTo>
                <a:lnTo>
                  <a:pt x="2758" y="311"/>
                </a:lnTo>
                <a:lnTo>
                  <a:pt x="2759" y="311"/>
                </a:lnTo>
                <a:lnTo>
                  <a:pt x="2759" y="311"/>
                </a:lnTo>
                <a:lnTo>
                  <a:pt x="2759" y="313"/>
                </a:lnTo>
                <a:lnTo>
                  <a:pt x="2760" y="313"/>
                </a:lnTo>
                <a:lnTo>
                  <a:pt x="2760" y="311"/>
                </a:lnTo>
                <a:lnTo>
                  <a:pt x="2761" y="311"/>
                </a:lnTo>
                <a:lnTo>
                  <a:pt x="2761" y="312"/>
                </a:lnTo>
                <a:lnTo>
                  <a:pt x="2761" y="313"/>
                </a:lnTo>
                <a:lnTo>
                  <a:pt x="2763" y="313"/>
                </a:lnTo>
                <a:lnTo>
                  <a:pt x="2763" y="313"/>
                </a:lnTo>
                <a:lnTo>
                  <a:pt x="2763" y="311"/>
                </a:lnTo>
                <a:lnTo>
                  <a:pt x="2764" y="311"/>
                </a:lnTo>
                <a:lnTo>
                  <a:pt x="2764" y="310"/>
                </a:lnTo>
                <a:lnTo>
                  <a:pt x="2764" y="310"/>
                </a:lnTo>
                <a:lnTo>
                  <a:pt x="2765" y="309"/>
                </a:lnTo>
                <a:lnTo>
                  <a:pt x="2765" y="310"/>
                </a:lnTo>
                <a:lnTo>
                  <a:pt x="2766" y="308"/>
                </a:lnTo>
                <a:lnTo>
                  <a:pt x="2766" y="307"/>
                </a:lnTo>
                <a:lnTo>
                  <a:pt x="2766" y="307"/>
                </a:lnTo>
                <a:lnTo>
                  <a:pt x="2767" y="305"/>
                </a:lnTo>
                <a:lnTo>
                  <a:pt x="2767" y="304"/>
                </a:lnTo>
                <a:lnTo>
                  <a:pt x="2767" y="304"/>
                </a:lnTo>
                <a:lnTo>
                  <a:pt x="2768" y="303"/>
                </a:lnTo>
                <a:lnTo>
                  <a:pt x="2768" y="303"/>
                </a:lnTo>
                <a:lnTo>
                  <a:pt x="2768" y="302"/>
                </a:lnTo>
                <a:lnTo>
                  <a:pt x="2769" y="302"/>
                </a:lnTo>
                <a:lnTo>
                  <a:pt x="2769" y="303"/>
                </a:lnTo>
                <a:lnTo>
                  <a:pt x="2770" y="303"/>
                </a:lnTo>
                <a:lnTo>
                  <a:pt x="2770" y="303"/>
                </a:lnTo>
                <a:lnTo>
                  <a:pt x="2770" y="303"/>
                </a:lnTo>
                <a:lnTo>
                  <a:pt x="2772" y="305"/>
                </a:lnTo>
                <a:lnTo>
                  <a:pt x="2772" y="307"/>
                </a:lnTo>
                <a:lnTo>
                  <a:pt x="2772" y="309"/>
                </a:lnTo>
                <a:lnTo>
                  <a:pt x="2773" y="308"/>
                </a:lnTo>
                <a:lnTo>
                  <a:pt x="2773" y="305"/>
                </a:lnTo>
                <a:lnTo>
                  <a:pt x="2773" y="304"/>
                </a:lnTo>
                <a:lnTo>
                  <a:pt x="2774" y="303"/>
                </a:lnTo>
                <a:lnTo>
                  <a:pt x="2774" y="303"/>
                </a:lnTo>
                <a:lnTo>
                  <a:pt x="2775" y="304"/>
                </a:lnTo>
                <a:lnTo>
                  <a:pt x="2775" y="303"/>
                </a:lnTo>
                <a:lnTo>
                  <a:pt x="2775" y="303"/>
                </a:lnTo>
                <a:lnTo>
                  <a:pt x="2776" y="303"/>
                </a:lnTo>
                <a:lnTo>
                  <a:pt x="2776" y="303"/>
                </a:lnTo>
                <a:lnTo>
                  <a:pt x="2776" y="302"/>
                </a:lnTo>
                <a:lnTo>
                  <a:pt x="2777" y="303"/>
                </a:lnTo>
                <a:lnTo>
                  <a:pt x="2777" y="302"/>
                </a:lnTo>
                <a:lnTo>
                  <a:pt x="2777" y="303"/>
                </a:lnTo>
                <a:lnTo>
                  <a:pt x="2778" y="305"/>
                </a:lnTo>
                <a:lnTo>
                  <a:pt x="2778" y="307"/>
                </a:lnTo>
                <a:lnTo>
                  <a:pt x="2779" y="310"/>
                </a:lnTo>
                <a:lnTo>
                  <a:pt x="2779" y="309"/>
                </a:lnTo>
                <a:lnTo>
                  <a:pt x="2779" y="310"/>
                </a:lnTo>
                <a:lnTo>
                  <a:pt x="2781" y="309"/>
                </a:lnTo>
                <a:lnTo>
                  <a:pt x="2781" y="310"/>
                </a:lnTo>
                <a:lnTo>
                  <a:pt x="2781" y="309"/>
                </a:lnTo>
                <a:lnTo>
                  <a:pt x="2782" y="307"/>
                </a:lnTo>
                <a:lnTo>
                  <a:pt x="2782" y="305"/>
                </a:lnTo>
                <a:lnTo>
                  <a:pt x="2782" y="304"/>
                </a:lnTo>
                <a:lnTo>
                  <a:pt x="2783" y="303"/>
                </a:lnTo>
                <a:lnTo>
                  <a:pt x="2783" y="302"/>
                </a:lnTo>
                <a:lnTo>
                  <a:pt x="2784" y="303"/>
                </a:lnTo>
                <a:lnTo>
                  <a:pt x="2784" y="304"/>
                </a:lnTo>
                <a:lnTo>
                  <a:pt x="2784" y="304"/>
                </a:lnTo>
                <a:lnTo>
                  <a:pt x="2785" y="304"/>
                </a:lnTo>
                <a:lnTo>
                  <a:pt x="2785" y="304"/>
                </a:lnTo>
                <a:lnTo>
                  <a:pt x="2785" y="305"/>
                </a:lnTo>
                <a:lnTo>
                  <a:pt x="2786" y="305"/>
                </a:lnTo>
                <a:lnTo>
                  <a:pt x="2786" y="304"/>
                </a:lnTo>
                <a:lnTo>
                  <a:pt x="2786" y="303"/>
                </a:lnTo>
                <a:lnTo>
                  <a:pt x="2787" y="305"/>
                </a:lnTo>
                <a:lnTo>
                  <a:pt x="2787" y="305"/>
                </a:lnTo>
                <a:lnTo>
                  <a:pt x="2788" y="305"/>
                </a:lnTo>
                <a:lnTo>
                  <a:pt x="2788" y="308"/>
                </a:lnTo>
                <a:lnTo>
                  <a:pt x="2788" y="307"/>
                </a:lnTo>
                <a:lnTo>
                  <a:pt x="2790" y="307"/>
                </a:lnTo>
                <a:lnTo>
                  <a:pt x="2790" y="307"/>
                </a:lnTo>
                <a:lnTo>
                  <a:pt x="2790" y="309"/>
                </a:lnTo>
                <a:lnTo>
                  <a:pt x="2791" y="307"/>
                </a:lnTo>
                <a:lnTo>
                  <a:pt x="2791" y="309"/>
                </a:lnTo>
                <a:lnTo>
                  <a:pt x="2791" y="309"/>
                </a:lnTo>
                <a:lnTo>
                  <a:pt x="2792" y="310"/>
                </a:lnTo>
                <a:lnTo>
                  <a:pt x="2792" y="310"/>
                </a:lnTo>
                <a:lnTo>
                  <a:pt x="2793" y="310"/>
                </a:lnTo>
                <a:lnTo>
                  <a:pt x="2793" y="310"/>
                </a:lnTo>
                <a:lnTo>
                  <a:pt x="2793" y="309"/>
                </a:lnTo>
                <a:lnTo>
                  <a:pt x="2794" y="309"/>
                </a:lnTo>
                <a:lnTo>
                  <a:pt x="2794" y="305"/>
                </a:lnTo>
                <a:lnTo>
                  <a:pt x="2794" y="305"/>
                </a:lnTo>
                <a:lnTo>
                  <a:pt x="2795" y="305"/>
                </a:lnTo>
                <a:lnTo>
                  <a:pt x="2795" y="307"/>
                </a:lnTo>
                <a:lnTo>
                  <a:pt x="2795" y="305"/>
                </a:lnTo>
                <a:lnTo>
                  <a:pt x="2796" y="305"/>
                </a:lnTo>
                <a:lnTo>
                  <a:pt x="2796" y="305"/>
                </a:lnTo>
                <a:lnTo>
                  <a:pt x="2797" y="304"/>
                </a:lnTo>
                <a:lnTo>
                  <a:pt x="2797" y="304"/>
                </a:lnTo>
                <a:lnTo>
                  <a:pt x="2797" y="303"/>
                </a:lnTo>
                <a:lnTo>
                  <a:pt x="2799" y="299"/>
                </a:lnTo>
                <a:lnTo>
                  <a:pt x="2799" y="299"/>
                </a:lnTo>
                <a:lnTo>
                  <a:pt x="2799" y="299"/>
                </a:lnTo>
                <a:lnTo>
                  <a:pt x="2800" y="301"/>
                </a:lnTo>
                <a:lnTo>
                  <a:pt x="2800" y="304"/>
                </a:lnTo>
                <a:lnTo>
                  <a:pt x="2800" y="305"/>
                </a:lnTo>
                <a:lnTo>
                  <a:pt x="2801" y="305"/>
                </a:lnTo>
                <a:lnTo>
                  <a:pt x="2801" y="304"/>
                </a:lnTo>
                <a:lnTo>
                  <a:pt x="2802" y="305"/>
                </a:lnTo>
                <a:lnTo>
                  <a:pt x="2802" y="304"/>
                </a:lnTo>
                <a:lnTo>
                  <a:pt x="2802" y="304"/>
                </a:lnTo>
                <a:lnTo>
                  <a:pt x="2803" y="303"/>
                </a:lnTo>
                <a:lnTo>
                  <a:pt x="2803" y="303"/>
                </a:lnTo>
                <a:lnTo>
                  <a:pt x="2803" y="300"/>
                </a:lnTo>
                <a:lnTo>
                  <a:pt x="2804" y="302"/>
                </a:lnTo>
                <a:lnTo>
                  <a:pt x="2804" y="302"/>
                </a:lnTo>
                <a:lnTo>
                  <a:pt x="2805" y="302"/>
                </a:lnTo>
                <a:lnTo>
                  <a:pt x="2805" y="303"/>
                </a:lnTo>
                <a:lnTo>
                  <a:pt x="2805" y="303"/>
                </a:lnTo>
                <a:lnTo>
                  <a:pt x="2806" y="308"/>
                </a:lnTo>
                <a:lnTo>
                  <a:pt x="2806" y="307"/>
                </a:lnTo>
                <a:lnTo>
                  <a:pt x="2806" y="309"/>
                </a:lnTo>
                <a:lnTo>
                  <a:pt x="2808" y="309"/>
                </a:lnTo>
                <a:lnTo>
                  <a:pt x="2808" y="309"/>
                </a:lnTo>
                <a:lnTo>
                  <a:pt x="2808" y="311"/>
                </a:lnTo>
                <a:lnTo>
                  <a:pt x="2809" y="313"/>
                </a:lnTo>
                <a:lnTo>
                  <a:pt x="2809" y="313"/>
                </a:lnTo>
                <a:lnTo>
                  <a:pt x="2810" y="314"/>
                </a:lnTo>
                <a:lnTo>
                  <a:pt x="2810" y="313"/>
                </a:lnTo>
                <a:lnTo>
                  <a:pt x="2810" y="314"/>
                </a:lnTo>
                <a:lnTo>
                  <a:pt x="2811" y="312"/>
                </a:lnTo>
                <a:lnTo>
                  <a:pt x="2811" y="309"/>
                </a:lnTo>
                <a:lnTo>
                  <a:pt x="2811" y="308"/>
                </a:lnTo>
                <a:lnTo>
                  <a:pt x="2812" y="307"/>
                </a:lnTo>
                <a:lnTo>
                  <a:pt x="2812" y="305"/>
                </a:lnTo>
                <a:lnTo>
                  <a:pt x="2812" y="304"/>
                </a:lnTo>
                <a:lnTo>
                  <a:pt x="2813" y="303"/>
                </a:lnTo>
                <a:lnTo>
                  <a:pt x="2813" y="304"/>
                </a:lnTo>
                <a:lnTo>
                  <a:pt x="2814" y="303"/>
                </a:lnTo>
                <a:lnTo>
                  <a:pt x="2814" y="305"/>
                </a:lnTo>
                <a:lnTo>
                  <a:pt x="2814" y="307"/>
                </a:lnTo>
                <a:lnTo>
                  <a:pt x="2815" y="307"/>
                </a:lnTo>
                <a:lnTo>
                  <a:pt x="2815" y="308"/>
                </a:lnTo>
                <a:lnTo>
                  <a:pt x="2815" y="305"/>
                </a:lnTo>
                <a:lnTo>
                  <a:pt x="2817" y="307"/>
                </a:lnTo>
                <a:lnTo>
                  <a:pt x="2817" y="307"/>
                </a:lnTo>
                <a:lnTo>
                  <a:pt x="2817" y="309"/>
                </a:lnTo>
                <a:lnTo>
                  <a:pt x="2818" y="309"/>
                </a:lnTo>
                <a:lnTo>
                  <a:pt x="2818" y="305"/>
                </a:lnTo>
                <a:lnTo>
                  <a:pt x="2819" y="307"/>
                </a:lnTo>
                <a:lnTo>
                  <a:pt x="2819" y="307"/>
                </a:lnTo>
                <a:lnTo>
                  <a:pt x="2819" y="307"/>
                </a:lnTo>
                <a:lnTo>
                  <a:pt x="2820" y="305"/>
                </a:lnTo>
                <a:lnTo>
                  <a:pt x="2820" y="307"/>
                </a:lnTo>
                <a:lnTo>
                  <a:pt x="2820" y="305"/>
                </a:lnTo>
                <a:lnTo>
                  <a:pt x="2821" y="307"/>
                </a:lnTo>
                <a:lnTo>
                  <a:pt x="2821" y="308"/>
                </a:lnTo>
                <a:lnTo>
                  <a:pt x="2821" y="307"/>
                </a:lnTo>
                <a:lnTo>
                  <a:pt x="2822" y="309"/>
                </a:lnTo>
                <a:lnTo>
                  <a:pt x="2822" y="310"/>
                </a:lnTo>
                <a:lnTo>
                  <a:pt x="2823" y="310"/>
                </a:lnTo>
                <a:lnTo>
                  <a:pt x="2823" y="311"/>
                </a:lnTo>
                <a:lnTo>
                  <a:pt x="2823" y="310"/>
                </a:lnTo>
                <a:lnTo>
                  <a:pt x="2824" y="310"/>
                </a:lnTo>
                <a:lnTo>
                  <a:pt x="2824" y="309"/>
                </a:lnTo>
                <a:lnTo>
                  <a:pt x="2824" y="310"/>
                </a:lnTo>
                <a:lnTo>
                  <a:pt x="2826" y="310"/>
                </a:lnTo>
                <a:lnTo>
                  <a:pt x="2826" y="308"/>
                </a:lnTo>
                <a:lnTo>
                  <a:pt x="2826" y="309"/>
                </a:lnTo>
                <a:lnTo>
                  <a:pt x="2827" y="309"/>
                </a:lnTo>
                <a:lnTo>
                  <a:pt x="2827" y="308"/>
                </a:lnTo>
                <a:lnTo>
                  <a:pt x="2828" y="310"/>
                </a:lnTo>
                <a:lnTo>
                  <a:pt x="2828" y="311"/>
                </a:lnTo>
                <a:lnTo>
                  <a:pt x="2828" y="311"/>
                </a:lnTo>
                <a:lnTo>
                  <a:pt x="2829" y="310"/>
                </a:lnTo>
                <a:lnTo>
                  <a:pt x="2829" y="309"/>
                </a:lnTo>
                <a:lnTo>
                  <a:pt x="2829" y="310"/>
                </a:lnTo>
                <a:lnTo>
                  <a:pt x="2830" y="312"/>
                </a:lnTo>
                <a:lnTo>
                  <a:pt x="2830" y="313"/>
                </a:lnTo>
                <a:lnTo>
                  <a:pt x="2830" y="313"/>
                </a:lnTo>
                <a:lnTo>
                  <a:pt x="2831" y="312"/>
                </a:lnTo>
                <a:lnTo>
                  <a:pt x="2831" y="312"/>
                </a:lnTo>
                <a:lnTo>
                  <a:pt x="2832" y="310"/>
                </a:lnTo>
                <a:lnTo>
                  <a:pt x="2832" y="311"/>
                </a:lnTo>
                <a:lnTo>
                  <a:pt x="2832" y="307"/>
                </a:lnTo>
                <a:lnTo>
                  <a:pt x="2833" y="305"/>
                </a:lnTo>
                <a:lnTo>
                  <a:pt x="2833" y="307"/>
                </a:lnTo>
                <a:lnTo>
                  <a:pt x="2833" y="305"/>
                </a:lnTo>
                <a:lnTo>
                  <a:pt x="2835" y="307"/>
                </a:lnTo>
                <a:lnTo>
                  <a:pt x="2835" y="307"/>
                </a:lnTo>
                <a:lnTo>
                  <a:pt x="2835" y="309"/>
                </a:lnTo>
                <a:lnTo>
                  <a:pt x="2836" y="309"/>
                </a:lnTo>
                <a:lnTo>
                  <a:pt x="2836" y="308"/>
                </a:lnTo>
                <a:lnTo>
                  <a:pt x="2837" y="309"/>
                </a:lnTo>
                <a:lnTo>
                  <a:pt x="2837" y="310"/>
                </a:lnTo>
                <a:lnTo>
                  <a:pt x="2837" y="310"/>
                </a:lnTo>
                <a:lnTo>
                  <a:pt x="2838" y="307"/>
                </a:lnTo>
                <a:lnTo>
                  <a:pt x="2838" y="308"/>
                </a:lnTo>
                <a:lnTo>
                  <a:pt x="2838" y="307"/>
                </a:lnTo>
                <a:lnTo>
                  <a:pt x="2839" y="308"/>
                </a:lnTo>
                <a:lnTo>
                  <a:pt x="2839" y="309"/>
                </a:lnTo>
                <a:lnTo>
                  <a:pt x="2839" y="309"/>
                </a:lnTo>
                <a:lnTo>
                  <a:pt x="2840" y="311"/>
                </a:lnTo>
                <a:lnTo>
                  <a:pt x="2840" y="311"/>
                </a:lnTo>
                <a:lnTo>
                  <a:pt x="2841" y="311"/>
                </a:lnTo>
                <a:lnTo>
                  <a:pt x="2841" y="312"/>
                </a:lnTo>
                <a:lnTo>
                  <a:pt x="2841" y="313"/>
                </a:lnTo>
                <a:lnTo>
                  <a:pt x="2842" y="314"/>
                </a:lnTo>
                <a:lnTo>
                  <a:pt x="2842" y="316"/>
                </a:lnTo>
                <a:lnTo>
                  <a:pt x="2842" y="313"/>
                </a:lnTo>
                <a:lnTo>
                  <a:pt x="2844" y="314"/>
                </a:lnTo>
                <a:lnTo>
                  <a:pt x="2844" y="314"/>
                </a:lnTo>
                <a:lnTo>
                  <a:pt x="2844" y="314"/>
                </a:lnTo>
                <a:lnTo>
                  <a:pt x="2845" y="314"/>
                </a:lnTo>
                <a:lnTo>
                  <a:pt x="2845" y="313"/>
                </a:lnTo>
                <a:lnTo>
                  <a:pt x="2846" y="312"/>
                </a:lnTo>
                <a:lnTo>
                  <a:pt x="2846" y="311"/>
                </a:lnTo>
                <a:lnTo>
                  <a:pt x="2846" y="310"/>
                </a:lnTo>
                <a:lnTo>
                  <a:pt x="2847" y="311"/>
                </a:lnTo>
                <a:lnTo>
                  <a:pt x="2847" y="312"/>
                </a:lnTo>
                <a:lnTo>
                  <a:pt x="2847" y="311"/>
                </a:lnTo>
                <a:lnTo>
                  <a:pt x="2848" y="310"/>
                </a:lnTo>
                <a:lnTo>
                  <a:pt x="2848" y="311"/>
                </a:lnTo>
                <a:lnTo>
                  <a:pt x="2849" y="310"/>
                </a:lnTo>
                <a:lnTo>
                  <a:pt x="2849" y="308"/>
                </a:lnTo>
                <a:lnTo>
                  <a:pt x="2849" y="309"/>
                </a:lnTo>
                <a:lnTo>
                  <a:pt x="2850" y="307"/>
                </a:lnTo>
                <a:lnTo>
                  <a:pt x="2850" y="307"/>
                </a:lnTo>
                <a:lnTo>
                  <a:pt x="2850" y="308"/>
                </a:lnTo>
                <a:lnTo>
                  <a:pt x="2851" y="307"/>
                </a:lnTo>
                <a:lnTo>
                  <a:pt x="2851" y="309"/>
                </a:lnTo>
                <a:lnTo>
                  <a:pt x="2851" y="310"/>
                </a:lnTo>
                <a:lnTo>
                  <a:pt x="2853" y="310"/>
                </a:lnTo>
                <a:lnTo>
                  <a:pt x="2853" y="310"/>
                </a:lnTo>
                <a:lnTo>
                  <a:pt x="2854" y="313"/>
                </a:lnTo>
                <a:lnTo>
                  <a:pt x="2854" y="316"/>
                </a:lnTo>
                <a:lnTo>
                  <a:pt x="2854" y="317"/>
                </a:lnTo>
                <a:lnTo>
                  <a:pt x="2855" y="318"/>
                </a:lnTo>
                <a:lnTo>
                  <a:pt x="2855" y="314"/>
                </a:lnTo>
                <a:lnTo>
                  <a:pt x="2855" y="312"/>
                </a:lnTo>
                <a:lnTo>
                  <a:pt x="2856" y="308"/>
                </a:lnTo>
                <a:lnTo>
                  <a:pt x="2856" y="308"/>
                </a:lnTo>
                <a:lnTo>
                  <a:pt x="2856" y="307"/>
                </a:lnTo>
                <a:lnTo>
                  <a:pt x="2857" y="307"/>
                </a:lnTo>
                <a:lnTo>
                  <a:pt x="2857" y="307"/>
                </a:lnTo>
                <a:lnTo>
                  <a:pt x="2858" y="309"/>
                </a:lnTo>
                <a:lnTo>
                  <a:pt x="2858" y="308"/>
                </a:lnTo>
                <a:lnTo>
                  <a:pt x="2858" y="309"/>
                </a:lnTo>
                <a:lnTo>
                  <a:pt x="2859" y="308"/>
                </a:lnTo>
                <a:lnTo>
                  <a:pt x="2859" y="309"/>
                </a:lnTo>
                <a:lnTo>
                  <a:pt x="2859" y="309"/>
                </a:lnTo>
                <a:lnTo>
                  <a:pt x="2860" y="309"/>
                </a:lnTo>
                <a:lnTo>
                  <a:pt x="2860" y="307"/>
                </a:lnTo>
                <a:lnTo>
                  <a:pt x="2860" y="307"/>
                </a:lnTo>
                <a:lnTo>
                  <a:pt x="2862" y="307"/>
                </a:lnTo>
                <a:lnTo>
                  <a:pt x="2862" y="305"/>
                </a:lnTo>
                <a:lnTo>
                  <a:pt x="2863" y="305"/>
                </a:lnTo>
                <a:lnTo>
                  <a:pt x="2863" y="305"/>
                </a:lnTo>
                <a:lnTo>
                  <a:pt x="2863" y="307"/>
                </a:lnTo>
                <a:lnTo>
                  <a:pt x="2864" y="305"/>
                </a:lnTo>
                <a:lnTo>
                  <a:pt x="2864" y="308"/>
                </a:lnTo>
                <a:lnTo>
                  <a:pt x="2864" y="310"/>
                </a:lnTo>
                <a:lnTo>
                  <a:pt x="2865" y="309"/>
                </a:lnTo>
                <a:lnTo>
                  <a:pt x="2865" y="308"/>
                </a:lnTo>
                <a:lnTo>
                  <a:pt x="2865" y="307"/>
                </a:lnTo>
                <a:lnTo>
                  <a:pt x="2866" y="309"/>
                </a:lnTo>
                <a:lnTo>
                  <a:pt x="2866" y="307"/>
                </a:lnTo>
                <a:lnTo>
                  <a:pt x="2867" y="304"/>
                </a:lnTo>
                <a:lnTo>
                  <a:pt x="2867" y="305"/>
                </a:lnTo>
                <a:lnTo>
                  <a:pt x="2867" y="305"/>
                </a:lnTo>
                <a:lnTo>
                  <a:pt x="2868" y="307"/>
                </a:lnTo>
                <a:lnTo>
                  <a:pt x="2868" y="307"/>
                </a:lnTo>
                <a:lnTo>
                  <a:pt x="2868" y="305"/>
                </a:lnTo>
                <a:lnTo>
                  <a:pt x="2869" y="304"/>
                </a:lnTo>
                <a:lnTo>
                  <a:pt x="2869" y="307"/>
                </a:lnTo>
                <a:lnTo>
                  <a:pt x="2869" y="305"/>
                </a:lnTo>
                <a:lnTo>
                  <a:pt x="2871" y="308"/>
                </a:lnTo>
                <a:lnTo>
                  <a:pt x="2871" y="307"/>
                </a:lnTo>
                <a:lnTo>
                  <a:pt x="2872" y="309"/>
                </a:lnTo>
                <a:lnTo>
                  <a:pt x="2872" y="309"/>
                </a:lnTo>
                <a:lnTo>
                  <a:pt x="2872" y="311"/>
                </a:lnTo>
                <a:lnTo>
                  <a:pt x="2873" y="312"/>
                </a:lnTo>
                <a:lnTo>
                  <a:pt x="2873" y="294"/>
                </a:lnTo>
                <a:lnTo>
                  <a:pt x="2873" y="276"/>
                </a:lnTo>
                <a:lnTo>
                  <a:pt x="2874" y="274"/>
                </a:lnTo>
                <a:lnTo>
                  <a:pt x="2874" y="282"/>
                </a:lnTo>
                <a:lnTo>
                  <a:pt x="2874" y="294"/>
                </a:lnTo>
                <a:lnTo>
                  <a:pt x="2875" y="307"/>
                </a:lnTo>
                <a:lnTo>
                  <a:pt x="2875" y="317"/>
                </a:lnTo>
                <a:lnTo>
                  <a:pt x="2876" y="323"/>
                </a:lnTo>
                <a:lnTo>
                  <a:pt x="2876" y="328"/>
                </a:lnTo>
                <a:lnTo>
                  <a:pt x="2876" y="331"/>
                </a:lnTo>
                <a:lnTo>
                  <a:pt x="2877" y="332"/>
                </a:lnTo>
                <a:lnTo>
                  <a:pt x="2877" y="331"/>
                </a:lnTo>
                <a:lnTo>
                  <a:pt x="2877" y="329"/>
                </a:lnTo>
                <a:lnTo>
                  <a:pt x="2878" y="327"/>
                </a:lnTo>
                <a:lnTo>
                  <a:pt x="2878" y="325"/>
                </a:lnTo>
                <a:lnTo>
                  <a:pt x="2878" y="323"/>
                </a:lnTo>
                <a:lnTo>
                  <a:pt x="2880" y="319"/>
                </a:lnTo>
                <a:lnTo>
                  <a:pt x="2880" y="317"/>
                </a:lnTo>
                <a:lnTo>
                  <a:pt x="2881" y="312"/>
                </a:lnTo>
                <a:lnTo>
                  <a:pt x="2881" y="309"/>
                </a:lnTo>
                <a:lnTo>
                  <a:pt x="2881" y="307"/>
                </a:lnTo>
                <a:lnTo>
                  <a:pt x="2882" y="304"/>
                </a:lnTo>
                <a:lnTo>
                  <a:pt x="2882" y="302"/>
                </a:lnTo>
                <a:lnTo>
                  <a:pt x="2882" y="302"/>
                </a:lnTo>
                <a:lnTo>
                  <a:pt x="2883" y="298"/>
                </a:lnTo>
                <a:lnTo>
                  <a:pt x="2883" y="294"/>
                </a:lnTo>
                <a:lnTo>
                  <a:pt x="2883" y="292"/>
                </a:lnTo>
                <a:lnTo>
                  <a:pt x="2884" y="290"/>
                </a:lnTo>
                <a:lnTo>
                  <a:pt x="2884" y="287"/>
                </a:lnTo>
                <a:lnTo>
                  <a:pt x="2885" y="285"/>
                </a:lnTo>
                <a:lnTo>
                  <a:pt x="2885" y="283"/>
                </a:lnTo>
                <a:lnTo>
                  <a:pt x="2885" y="282"/>
                </a:lnTo>
                <a:lnTo>
                  <a:pt x="2886" y="284"/>
                </a:lnTo>
                <a:lnTo>
                  <a:pt x="2886" y="284"/>
                </a:lnTo>
                <a:lnTo>
                  <a:pt x="2886" y="284"/>
                </a:lnTo>
                <a:lnTo>
                  <a:pt x="2887" y="283"/>
                </a:lnTo>
                <a:lnTo>
                  <a:pt x="2887" y="281"/>
                </a:lnTo>
                <a:lnTo>
                  <a:pt x="2887" y="280"/>
                </a:lnTo>
                <a:lnTo>
                  <a:pt x="2888" y="277"/>
                </a:lnTo>
                <a:lnTo>
                  <a:pt x="2888" y="276"/>
                </a:lnTo>
                <a:lnTo>
                  <a:pt x="2890" y="274"/>
                </a:lnTo>
                <a:lnTo>
                  <a:pt x="2890" y="275"/>
                </a:lnTo>
                <a:lnTo>
                  <a:pt x="2890" y="274"/>
                </a:lnTo>
                <a:lnTo>
                  <a:pt x="2891" y="273"/>
                </a:lnTo>
                <a:lnTo>
                  <a:pt x="2891" y="272"/>
                </a:lnTo>
                <a:lnTo>
                  <a:pt x="2891" y="271"/>
                </a:lnTo>
                <a:lnTo>
                  <a:pt x="2892" y="269"/>
                </a:lnTo>
                <a:lnTo>
                  <a:pt x="2892" y="267"/>
                </a:lnTo>
                <a:lnTo>
                  <a:pt x="2893" y="266"/>
                </a:lnTo>
                <a:lnTo>
                  <a:pt x="2893" y="264"/>
                </a:lnTo>
                <a:lnTo>
                  <a:pt x="2893" y="260"/>
                </a:lnTo>
                <a:lnTo>
                  <a:pt x="2894" y="258"/>
                </a:lnTo>
                <a:lnTo>
                  <a:pt x="2894" y="256"/>
                </a:lnTo>
                <a:lnTo>
                  <a:pt x="2894" y="253"/>
                </a:lnTo>
                <a:lnTo>
                  <a:pt x="2895" y="250"/>
                </a:lnTo>
                <a:lnTo>
                  <a:pt x="2895" y="249"/>
                </a:lnTo>
                <a:lnTo>
                  <a:pt x="2895" y="250"/>
                </a:lnTo>
                <a:lnTo>
                  <a:pt x="2896" y="250"/>
                </a:lnTo>
                <a:lnTo>
                  <a:pt x="2896" y="252"/>
                </a:lnTo>
                <a:lnTo>
                  <a:pt x="2897" y="249"/>
                </a:lnTo>
                <a:lnTo>
                  <a:pt x="2897" y="246"/>
                </a:lnTo>
                <a:lnTo>
                  <a:pt x="2897" y="245"/>
                </a:lnTo>
                <a:lnTo>
                  <a:pt x="2899" y="244"/>
                </a:lnTo>
                <a:lnTo>
                  <a:pt x="2899" y="244"/>
                </a:lnTo>
                <a:lnTo>
                  <a:pt x="2899" y="243"/>
                </a:lnTo>
                <a:lnTo>
                  <a:pt x="2900" y="240"/>
                </a:lnTo>
                <a:lnTo>
                  <a:pt x="2900" y="237"/>
                </a:lnTo>
                <a:lnTo>
                  <a:pt x="2900" y="235"/>
                </a:lnTo>
                <a:lnTo>
                  <a:pt x="2901" y="235"/>
                </a:lnTo>
                <a:lnTo>
                  <a:pt x="2901" y="234"/>
                </a:lnTo>
                <a:lnTo>
                  <a:pt x="2902" y="231"/>
                </a:lnTo>
                <a:lnTo>
                  <a:pt x="2902" y="230"/>
                </a:lnTo>
                <a:lnTo>
                  <a:pt x="2902" y="229"/>
                </a:lnTo>
                <a:lnTo>
                  <a:pt x="2903" y="228"/>
                </a:lnTo>
                <a:lnTo>
                  <a:pt x="2903" y="228"/>
                </a:lnTo>
                <a:lnTo>
                  <a:pt x="2903" y="226"/>
                </a:lnTo>
                <a:lnTo>
                  <a:pt x="2904" y="227"/>
                </a:lnTo>
                <a:lnTo>
                  <a:pt x="2904" y="222"/>
                </a:lnTo>
                <a:lnTo>
                  <a:pt x="2904" y="223"/>
                </a:lnTo>
                <a:lnTo>
                  <a:pt x="2905" y="221"/>
                </a:lnTo>
                <a:lnTo>
                  <a:pt x="2905" y="220"/>
                </a:lnTo>
                <a:lnTo>
                  <a:pt x="2906" y="218"/>
                </a:lnTo>
                <a:lnTo>
                  <a:pt x="2906" y="216"/>
                </a:lnTo>
                <a:lnTo>
                  <a:pt x="2906" y="212"/>
                </a:lnTo>
                <a:lnTo>
                  <a:pt x="2908" y="210"/>
                </a:lnTo>
                <a:lnTo>
                  <a:pt x="2908" y="210"/>
                </a:lnTo>
                <a:lnTo>
                  <a:pt x="2908" y="210"/>
                </a:lnTo>
                <a:lnTo>
                  <a:pt x="2909" y="209"/>
                </a:lnTo>
                <a:lnTo>
                  <a:pt x="2909" y="207"/>
                </a:lnTo>
                <a:lnTo>
                  <a:pt x="2909" y="204"/>
                </a:lnTo>
                <a:lnTo>
                  <a:pt x="2910" y="204"/>
                </a:lnTo>
                <a:lnTo>
                  <a:pt x="2910" y="204"/>
                </a:lnTo>
                <a:lnTo>
                  <a:pt x="2911" y="205"/>
                </a:lnTo>
                <a:lnTo>
                  <a:pt x="2911" y="204"/>
                </a:lnTo>
                <a:lnTo>
                  <a:pt x="2911" y="204"/>
                </a:lnTo>
                <a:lnTo>
                  <a:pt x="2912" y="202"/>
                </a:lnTo>
                <a:lnTo>
                  <a:pt x="2912" y="200"/>
                </a:lnTo>
                <a:lnTo>
                  <a:pt x="2912" y="198"/>
                </a:lnTo>
                <a:lnTo>
                  <a:pt x="2913" y="194"/>
                </a:lnTo>
                <a:lnTo>
                  <a:pt x="2913" y="192"/>
                </a:lnTo>
                <a:lnTo>
                  <a:pt x="2913" y="190"/>
                </a:lnTo>
                <a:lnTo>
                  <a:pt x="2914" y="192"/>
                </a:lnTo>
                <a:lnTo>
                  <a:pt x="2914" y="190"/>
                </a:lnTo>
                <a:lnTo>
                  <a:pt x="2915" y="190"/>
                </a:lnTo>
                <a:lnTo>
                  <a:pt x="2915" y="190"/>
                </a:lnTo>
                <a:lnTo>
                  <a:pt x="2915" y="187"/>
                </a:lnTo>
                <a:lnTo>
                  <a:pt x="2917" y="187"/>
                </a:lnTo>
                <a:lnTo>
                  <a:pt x="2917" y="186"/>
                </a:lnTo>
                <a:lnTo>
                  <a:pt x="2917" y="184"/>
                </a:lnTo>
                <a:lnTo>
                  <a:pt x="2918" y="181"/>
                </a:lnTo>
                <a:lnTo>
                  <a:pt x="2918" y="180"/>
                </a:lnTo>
                <a:lnTo>
                  <a:pt x="2918" y="177"/>
                </a:lnTo>
                <a:lnTo>
                  <a:pt x="2919" y="177"/>
                </a:lnTo>
                <a:lnTo>
                  <a:pt x="2919" y="178"/>
                </a:lnTo>
                <a:lnTo>
                  <a:pt x="2920" y="176"/>
                </a:lnTo>
                <a:lnTo>
                  <a:pt x="2920" y="176"/>
                </a:lnTo>
                <a:lnTo>
                  <a:pt x="2920" y="174"/>
                </a:lnTo>
                <a:lnTo>
                  <a:pt x="2921" y="174"/>
                </a:lnTo>
                <a:lnTo>
                  <a:pt x="2921" y="172"/>
                </a:lnTo>
                <a:lnTo>
                  <a:pt x="2921" y="173"/>
                </a:lnTo>
                <a:lnTo>
                  <a:pt x="2922" y="174"/>
                </a:lnTo>
                <a:lnTo>
                  <a:pt x="2922" y="174"/>
                </a:lnTo>
                <a:lnTo>
                  <a:pt x="2922" y="171"/>
                </a:lnTo>
                <a:lnTo>
                  <a:pt x="2923" y="170"/>
                </a:lnTo>
                <a:lnTo>
                  <a:pt x="2923" y="168"/>
                </a:lnTo>
                <a:lnTo>
                  <a:pt x="2924" y="168"/>
                </a:lnTo>
                <a:lnTo>
                  <a:pt x="2924" y="167"/>
                </a:lnTo>
                <a:lnTo>
                  <a:pt x="2924" y="168"/>
                </a:lnTo>
                <a:lnTo>
                  <a:pt x="2926" y="166"/>
                </a:lnTo>
                <a:lnTo>
                  <a:pt x="2926" y="165"/>
                </a:lnTo>
                <a:lnTo>
                  <a:pt x="2926" y="165"/>
                </a:lnTo>
                <a:lnTo>
                  <a:pt x="2927" y="162"/>
                </a:lnTo>
                <a:lnTo>
                  <a:pt x="2927" y="161"/>
                </a:lnTo>
                <a:lnTo>
                  <a:pt x="2927" y="159"/>
                </a:lnTo>
                <a:lnTo>
                  <a:pt x="2928" y="157"/>
                </a:lnTo>
                <a:lnTo>
                  <a:pt x="2928" y="157"/>
                </a:lnTo>
                <a:lnTo>
                  <a:pt x="2929" y="157"/>
                </a:lnTo>
                <a:lnTo>
                  <a:pt x="2929" y="156"/>
                </a:lnTo>
                <a:lnTo>
                  <a:pt x="2929" y="155"/>
                </a:lnTo>
                <a:lnTo>
                  <a:pt x="2930" y="153"/>
                </a:lnTo>
                <a:lnTo>
                  <a:pt x="2930" y="148"/>
                </a:lnTo>
                <a:lnTo>
                  <a:pt x="2930" y="146"/>
                </a:lnTo>
                <a:lnTo>
                  <a:pt x="2931" y="145"/>
                </a:lnTo>
                <a:lnTo>
                  <a:pt x="2931" y="144"/>
                </a:lnTo>
                <a:lnTo>
                  <a:pt x="2931" y="141"/>
                </a:lnTo>
                <a:lnTo>
                  <a:pt x="2932" y="141"/>
                </a:lnTo>
                <a:lnTo>
                  <a:pt x="2932" y="141"/>
                </a:lnTo>
                <a:lnTo>
                  <a:pt x="2933" y="139"/>
                </a:lnTo>
                <a:lnTo>
                  <a:pt x="2933" y="140"/>
                </a:lnTo>
                <a:lnTo>
                  <a:pt x="2933" y="140"/>
                </a:lnTo>
                <a:lnTo>
                  <a:pt x="2935" y="140"/>
                </a:lnTo>
                <a:lnTo>
                  <a:pt x="2935" y="140"/>
                </a:lnTo>
                <a:lnTo>
                  <a:pt x="2935" y="141"/>
                </a:lnTo>
                <a:lnTo>
                  <a:pt x="2936" y="141"/>
                </a:lnTo>
                <a:lnTo>
                  <a:pt x="2936" y="143"/>
                </a:lnTo>
                <a:lnTo>
                  <a:pt x="2937" y="140"/>
                </a:lnTo>
                <a:lnTo>
                  <a:pt x="2937" y="137"/>
                </a:lnTo>
                <a:lnTo>
                  <a:pt x="2937" y="135"/>
                </a:lnTo>
                <a:lnTo>
                  <a:pt x="2938" y="134"/>
                </a:lnTo>
                <a:lnTo>
                  <a:pt x="2938" y="132"/>
                </a:lnTo>
                <a:lnTo>
                  <a:pt x="2938" y="132"/>
                </a:lnTo>
                <a:lnTo>
                  <a:pt x="2939" y="132"/>
                </a:lnTo>
                <a:lnTo>
                  <a:pt x="2939" y="131"/>
                </a:lnTo>
                <a:lnTo>
                  <a:pt x="2939" y="129"/>
                </a:lnTo>
                <a:lnTo>
                  <a:pt x="2940" y="131"/>
                </a:lnTo>
                <a:lnTo>
                  <a:pt x="2940" y="130"/>
                </a:lnTo>
                <a:lnTo>
                  <a:pt x="2941" y="129"/>
                </a:lnTo>
                <a:lnTo>
                  <a:pt x="2941" y="128"/>
                </a:lnTo>
                <a:lnTo>
                  <a:pt x="2941" y="126"/>
                </a:lnTo>
                <a:lnTo>
                  <a:pt x="2942" y="123"/>
                </a:lnTo>
                <a:lnTo>
                  <a:pt x="2942" y="123"/>
                </a:lnTo>
                <a:lnTo>
                  <a:pt x="2942" y="123"/>
                </a:lnTo>
                <a:lnTo>
                  <a:pt x="2944" y="125"/>
                </a:lnTo>
                <a:lnTo>
                  <a:pt x="2944" y="122"/>
                </a:lnTo>
                <a:lnTo>
                  <a:pt x="2944" y="121"/>
                </a:lnTo>
                <a:lnTo>
                  <a:pt x="2945" y="118"/>
                </a:lnTo>
                <a:lnTo>
                  <a:pt x="2945" y="117"/>
                </a:lnTo>
                <a:lnTo>
                  <a:pt x="2946" y="116"/>
                </a:lnTo>
                <a:lnTo>
                  <a:pt x="2946" y="116"/>
                </a:lnTo>
                <a:lnTo>
                  <a:pt x="2946" y="113"/>
                </a:lnTo>
                <a:lnTo>
                  <a:pt x="2947" y="117"/>
                </a:lnTo>
                <a:lnTo>
                  <a:pt x="2947" y="117"/>
                </a:lnTo>
                <a:lnTo>
                  <a:pt x="2947" y="114"/>
                </a:lnTo>
                <a:lnTo>
                  <a:pt x="2948" y="116"/>
                </a:lnTo>
                <a:lnTo>
                  <a:pt x="2948" y="113"/>
                </a:lnTo>
                <a:lnTo>
                  <a:pt x="2948" y="110"/>
                </a:lnTo>
                <a:lnTo>
                  <a:pt x="2949" y="108"/>
                </a:lnTo>
                <a:lnTo>
                  <a:pt x="2949" y="107"/>
                </a:lnTo>
                <a:lnTo>
                  <a:pt x="2950" y="107"/>
                </a:lnTo>
                <a:lnTo>
                  <a:pt x="2950" y="105"/>
                </a:lnTo>
                <a:lnTo>
                  <a:pt x="2950" y="102"/>
                </a:lnTo>
                <a:lnTo>
                  <a:pt x="2951" y="101"/>
                </a:lnTo>
                <a:lnTo>
                  <a:pt x="2951" y="101"/>
                </a:lnTo>
                <a:lnTo>
                  <a:pt x="2951" y="103"/>
                </a:lnTo>
                <a:lnTo>
                  <a:pt x="2953" y="104"/>
                </a:lnTo>
                <a:lnTo>
                  <a:pt x="2953" y="103"/>
                </a:lnTo>
                <a:lnTo>
                  <a:pt x="2953" y="102"/>
                </a:lnTo>
                <a:lnTo>
                  <a:pt x="2954" y="103"/>
                </a:lnTo>
                <a:lnTo>
                  <a:pt x="2954" y="103"/>
                </a:lnTo>
                <a:lnTo>
                  <a:pt x="2955" y="102"/>
                </a:lnTo>
                <a:lnTo>
                  <a:pt x="2955" y="102"/>
                </a:lnTo>
                <a:lnTo>
                  <a:pt x="2955" y="101"/>
                </a:lnTo>
                <a:lnTo>
                  <a:pt x="2956" y="102"/>
                </a:lnTo>
                <a:lnTo>
                  <a:pt x="2956" y="102"/>
                </a:lnTo>
                <a:lnTo>
                  <a:pt x="2956" y="102"/>
                </a:lnTo>
                <a:lnTo>
                  <a:pt x="2957" y="101"/>
                </a:lnTo>
                <a:lnTo>
                  <a:pt x="2957" y="101"/>
                </a:lnTo>
                <a:lnTo>
                  <a:pt x="2957" y="100"/>
                </a:lnTo>
                <a:lnTo>
                  <a:pt x="2958" y="98"/>
                </a:lnTo>
                <a:lnTo>
                  <a:pt x="2958" y="99"/>
                </a:lnTo>
                <a:lnTo>
                  <a:pt x="2959" y="99"/>
                </a:lnTo>
                <a:lnTo>
                  <a:pt x="2959" y="98"/>
                </a:lnTo>
                <a:lnTo>
                  <a:pt x="2959" y="95"/>
                </a:lnTo>
                <a:lnTo>
                  <a:pt x="2960" y="93"/>
                </a:lnTo>
                <a:lnTo>
                  <a:pt x="2960" y="91"/>
                </a:lnTo>
                <a:lnTo>
                  <a:pt x="2960" y="91"/>
                </a:lnTo>
                <a:lnTo>
                  <a:pt x="2962" y="92"/>
                </a:lnTo>
                <a:lnTo>
                  <a:pt x="2962" y="93"/>
                </a:lnTo>
                <a:lnTo>
                  <a:pt x="2962" y="92"/>
                </a:lnTo>
                <a:lnTo>
                  <a:pt x="2963" y="91"/>
                </a:lnTo>
                <a:lnTo>
                  <a:pt x="2963" y="91"/>
                </a:lnTo>
                <a:lnTo>
                  <a:pt x="2964" y="90"/>
                </a:lnTo>
                <a:lnTo>
                  <a:pt x="2964" y="86"/>
                </a:lnTo>
                <a:lnTo>
                  <a:pt x="2964" y="85"/>
                </a:lnTo>
                <a:lnTo>
                  <a:pt x="2965" y="86"/>
                </a:lnTo>
                <a:lnTo>
                  <a:pt x="2965" y="84"/>
                </a:lnTo>
                <a:lnTo>
                  <a:pt x="2965" y="86"/>
                </a:lnTo>
                <a:lnTo>
                  <a:pt x="2966" y="85"/>
                </a:lnTo>
                <a:lnTo>
                  <a:pt x="2966" y="84"/>
                </a:lnTo>
                <a:lnTo>
                  <a:pt x="2966" y="84"/>
                </a:lnTo>
                <a:lnTo>
                  <a:pt x="2967" y="83"/>
                </a:lnTo>
                <a:lnTo>
                  <a:pt x="2967" y="84"/>
                </a:lnTo>
                <a:lnTo>
                  <a:pt x="2968" y="83"/>
                </a:lnTo>
                <a:lnTo>
                  <a:pt x="2968" y="83"/>
                </a:lnTo>
                <a:lnTo>
                  <a:pt x="2968" y="82"/>
                </a:lnTo>
                <a:lnTo>
                  <a:pt x="2969" y="80"/>
                </a:lnTo>
                <a:lnTo>
                  <a:pt x="2969" y="80"/>
                </a:lnTo>
                <a:lnTo>
                  <a:pt x="2969" y="80"/>
                </a:lnTo>
                <a:lnTo>
                  <a:pt x="2971" y="79"/>
                </a:lnTo>
                <a:lnTo>
                  <a:pt x="2971" y="80"/>
                </a:lnTo>
                <a:lnTo>
                  <a:pt x="2971" y="80"/>
                </a:lnTo>
                <a:lnTo>
                  <a:pt x="2972" y="82"/>
                </a:lnTo>
                <a:lnTo>
                  <a:pt x="2972" y="84"/>
                </a:lnTo>
                <a:lnTo>
                  <a:pt x="2973" y="85"/>
                </a:lnTo>
                <a:lnTo>
                  <a:pt x="2973" y="85"/>
                </a:lnTo>
                <a:lnTo>
                  <a:pt x="2973" y="84"/>
                </a:lnTo>
                <a:lnTo>
                  <a:pt x="2974" y="83"/>
                </a:lnTo>
                <a:lnTo>
                  <a:pt x="2974" y="82"/>
                </a:lnTo>
                <a:lnTo>
                  <a:pt x="2974" y="80"/>
                </a:lnTo>
                <a:lnTo>
                  <a:pt x="2975" y="77"/>
                </a:lnTo>
                <a:lnTo>
                  <a:pt x="2975" y="77"/>
                </a:lnTo>
                <a:lnTo>
                  <a:pt x="2975" y="75"/>
                </a:lnTo>
                <a:lnTo>
                  <a:pt x="2976" y="74"/>
                </a:lnTo>
                <a:lnTo>
                  <a:pt x="2976" y="71"/>
                </a:lnTo>
                <a:lnTo>
                  <a:pt x="2977" y="70"/>
                </a:lnTo>
                <a:lnTo>
                  <a:pt x="2977" y="70"/>
                </a:lnTo>
                <a:lnTo>
                  <a:pt x="2977" y="70"/>
                </a:lnTo>
                <a:lnTo>
                  <a:pt x="2978" y="74"/>
                </a:lnTo>
                <a:lnTo>
                  <a:pt x="2978" y="72"/>
                </a:lnTo>
                <a:lnTo>
                  <a:pt x="2978" y="75"/>
                </a:lnTo>
                <a:lnTo>
                  <a:pt x="2980" y="76"/>
                </a:lnTo>
                <a:lnTo>
                  <a:pt x="2980" y="75"/>
                </a:lnTo>
                <a:lnTo>
                  <a:pt x="2981" y="74"/>
                </a:lnTo>
                <a:lnTo>
                  <a:pt x="2981" y="72"/>
                </a:lnTo>
                <a:lnTo>
                  <a:pt x="2981" y="72"/>
                </a:lnTo>
                <a:lnTo>
                  <a:pt x="2982" y="73"/>
                </a:lnTo>
                <a:lnTo>
                  <a:pt x="2982" y="74"/>
                </a:lnTo>
                <a:lnTo>
                  <a:pt x="2982" y="72"/>
                </a:lnTo>
                <a:lnTo>
                  <a:pt x="2983" y="73"/>
                </a:lnTo>
                <a:lnTo>
                  <a:pt x="2983" y="71"/>
                </a:lnTo>
                <a:lnTo>
                  <a:pt x="2983" y="71"/>
                </a:lnTo>
                <a:lnTo>
                  <a:pt x="2984" y="68"/>
                </a:lnTo>
                <a:lnTo>
                  <a:pt x="2984" y="66"/>
                </a:lnTo>
                <a:lnTo>
                  <a:pt x="2985" y="66"/>
                </a:lnTo>
                <a:lnTo>
                  <a:pt x="2985" y="66"/>
                </a:lnTo>
                <a:lnTo>
                  <a:pt x="2985" y="67"/>
                </a:lnTo>
                <a:lnTo>
                  <a:pt x="2986" y="64"/>
                </a:lnTo>
                <a:lnTo>
                  <a:pt x="2986" y="64"/>
                </a:lnTo>
                <a:lnTo>
                  <a:pt x="2986" y="63"/>
                </a:lnTo>
                <a:lnTo>
                  <a:pt x="2987" y="62"/>
                </a:lnTo>
                <a:lnTo>
                  <a:pt x="2987" y="61"/>
                </a:lnTo>
                <a:lnTo>
                  <a:pt x="2987" y="63"/>
                </a:lnTo>
                <a:lnTo>
                  <a:pt x="2989" y="63"/>
                </a:lnTo>
                <a:lnTo>
                  <a:pt x="2989" y="62"/>
                </a:lnTo>
                <a:lnTo>
                  <a:pt x="2990" y="62"/>
                </a:lnTo>
                <a:lnTo>
                  <a:pt x="2990" y="63"/>
                </a:lnTo>
                <a:lnTo>
                  <a:pt x="2990" y="63"/>
                </a:lnTo>
                <a:lnTo>
                  <a:pt x="2991" y="63"/>
                </a:lnTo>
                <a:lnTo>
                  <a:pt x="2991" y="63"/>
                </a:lnTo>
                <a:lnTo>
                  <a:pt x="2991" y="62"/>
                </a:lnTo>
                <a:lnTo>
                  <a:pt x="2992" y="63"/>
                </a:lnTo>
                <a:lnTo>
                  <a:pt x="2992" y="63"/>
                </a:lnTo>
                <a:lnTo>
                  <a:pt x="2992" y="65"/>
                </a:lnTo>
                <a:lnTo>
                  <a:pt x="2993" y="63"/>
                </a:lnTo>
                <a:lnTo>
                  <a:pt x="2993" y="62"/>
                </a:lnTo>
                <a:lnTo>
                  <a:pt x="2994" y="61"/>
                </a:lnTo>
                <a:lnTo>
                  <a:pt x="2994" y="62"/>
                </a:lnTo>
                <a:lnTo>
                  <a:pt x="2994" y="59"/>
                </a:lnTo>
                <a:lnTo>
                  <a:pt x="2995" y="59"/>
                </a:lnTo>
                <a:lnTo>
                  <a:pt x="2995" y="59"/>
                </a:lnTo>
                <a:lnTo>
                  <a:pt x="2995" y="59"/>
                </a:lnTo>
                <a:lnTo>
                  <a:pt x="2996" y="59"/>
                </a:lnTo>
                <a:lnTo>
                  <a:pt x="2996" y="58"/>
                </a:lnTo>
                <a:lnTo>
                  <a:pt x="2996" y="59"/>
                </a:lnTo>
                <a:lnTo>
                  <a:pt x="2998" y="56"/>
                </a:lnTo>
                <a:lnTo>
                  <a:pt x="2998" y="55"/>
                </a:lnTo>
                <a:lnTo>
                  <a:pt x="2999" y="54"/>
                </a:lnTo>
                <a:lnTo>
                  <a:pt x="2999" y="54"/>
                </a:lnTo>
                <a:lnTo>
                  <a:pt x="2999" y="53"/>
                </a:lnTo>
                <a:lnTo>
                  <a:pt x="3000" y="53"/>
                </a:lnTo>
                <a:lnTo>
                  <a:pt x="3000" y="52"/>
                </a:lnTo>
                <a:lnTo>
                  <a:pt x="3000" y="49"/>
                </a:lnTo>
                <a:lnTo>
                  <a:pt x="3001" y="48"/>
                </a:lnTo>
                <a:lnTo>
                  <a:pt x="3001" y="48"/>
                </a:lnTo>
                <a:lnTo>
                  <a:pt x="3001" y="50"/>
                </a:lnTo>
                <a:lnTo>
                  <a:pt x="3002" y="52"/>
                </a:lnTo>
                <a:lnTo>
                  <a:pt x="3002" y="53"/>
                </a:lnTo>
                <a:lnTo>
                  <a:pt x="3003" y="52"/>
                </a:lnTo>
                <a:lnTo>
                  <a:pt x="3003" y="54"/>
                </a:lnTo>
                <a:lnTo>
                  <a:pt x="3003" y="54"/>
                </a:lnTo>
                <a:lnTo>
                  <a:pt x="3004" y="56"/>
                </a:lnTo>
                <a:lnTo>
                  <a:pt x="3004" y="56"/>
                </a:lnTo>
                <a:lnTo>
                  <a:pt x="3004" y="56"/>
                </a:lnTo>
                <a:lnTo>
                  <a:pt x="3005" y="56"/>
                </a:lnTo>
                <a:lnTo>
                  <a:pt x="3005" y="56"/>
                </a:lnTo>
                <a:lnTo>
                  <a:pt x="3005" y="58"/>
                </a:lnTo>
                <a:lnTo>
                  <a:pt x="3007" y="59"/>
                </a:lnTo>
                <a:lnTo>
                  <a:pt x="3007" y="58"/>
                </a:lnTo>
                <a:lnTo>
                  <a:pt x="3008" y="56"/>
                </a:lnTo>
                <a:lnTo>
                  <a:pt x="3008" y="55"/>
                </a:lnTo>
                <a:lnTo>
                  <a:pt x="3008" y="54"/>
                </a:lnTo>
                <a:lnTo>
                  <a:pt x="3009" y="54"/>
                </a:lnTo>
                <a:lnTo>
                  <a:pt x="3009" y="54"/>
                </a:lnTo>
                <a:lnTo>
                  <a:pt x="3009" y="53"/>
                </a:lnTo>
                <a:lnTo>
                  <a:pt x="3010" y="50"/>
                </a:lnTo>
                <a:lnTo>
                  <a:pt x="3010" y="49"/>
                </a:lnTo>
                <a:lnTo>
                  <a:pt x="3010" y="47"/>
                </a:lnTo>
                <a:lnTo>
                  <a:pt x="3011" y="46"/>
                </a:lnTo>
                <a:lnTo>
                  <a:pt x="3011" y="45"/>
                </a:lnTo>
                <a:lnTo>
                  <a:pt x="3012" y="44"/>
                </a:lnTo>
                <a:lnTo>
                  <a:pt x="3012" y="43"/>
                </a:lnTo>
                <a:lnTo>
                  <a:pt x="3012" y="44"/>
                </a:lnTo>
                <a:lnTo>
                  <a:pt x="3013" y="44"/>
                </a:lnTo>
                <a:lnTo>
                  <a:pt x="3013" y="46"/>
                </a:lnTo>
                <a:lnTo>
                  <a:pt x="3013" y="46"/>
                </a:lnTo>
                <a:lnTo>
                  <a:pt x="3014" y="45"/>
                </a:lnTo>
                <a:lnTo>
                  <a:pt x="3014" y="44"/>
                </a:lnTo>
                <a:lnTo>
                  <a:pt x="3014" y="44"/>
                </a:lnTo>
                <a:lnTo>
                  <a:pt x="3016" y="43"/>
                </a:lnTo>
                <a:lnTo>
                  <a:pt x="3016" y="43"/>
                </a:lnTo>
                <a:lnTo>
                  <a:pt x="3017" y="43"/>
                </a:lnTo>
                <a:lnTo>
                  <a:pt x="3017" y="44"/>
                </a:lnTo>
                <a:lnTo>
                  <a:pt x="3017" y="45"/>
                </a:lnTo>
                <a:lnTo>
                  <a:pt x="3018" y="46"/>
                </a:lnTo>
                <a:lnTo>
                  <a:pt x="3018" y="46"/>
                </a:lnTo>
                <a:lnTo>
                  <a:pt x="3018" y="47"/>
                </a:lnTo>
                <a:lnTo>
                  <a:pt x="3019" y="47"/>
                </a:lnTo>
                <a:lnTo>
                  <a:pt x="3019" y="46"/>
                </a:lnTo>
                <a:lnTo>
                  <a:pt x="3020" y="46"/>
                </a:lnTo>
                <a:lnTo>
                  <a:pt x="3020" y="44"/>
                </a:lnTo>
                <a:lnTo>
                  <a:pt x="3020" y="44"/>
                </a:lnTo>
                <a:lnTo>
                  <a:pt x="3021" y="44"/>
                </a:lnTo>
                <a:lnTo>
                  <a:pt x="3021" y="43"/>
                </a:lnTo>
                <a:lnTo>
                  <a:pt x="3021" y="40"/>
                </a:lnTo>
                <a:lnTo>
                  <a:pt x="3022" y="39"/>
                </a:lnTo>
                <a:lnTo>
                  <a:pt x="3022" y="41"/>
                </a:lnTo>
                <a:lnTo>
                  <a:pt x="3022" y="41"/>
                </a:lnTo>
                <a:lnTo>
                  <a:pt x="3023" y="43"/>
                </a:lnTo>
                <a:lnTo>
                  <a:pt x="3023" y="44"/>
                </a:lnTo>
                <a:lnTo>
                  <a:pt x="3025" y="45"/>
                </a:lnTo>
                <a:lnTo>
                  <a:pt x="3025" y="45"/>
                </a:lnTo>
                <a:lnTo>
                  <a:pt x="3025" y="45"/>
                </a:lnTo>
                <a:lnTo>
                  <a:pt x="3026" y="46"/>
                </a:lnTo>
                <a:lnTo>
                  <a:pt x="3026" y="45"/>
                </a:lnTo>
                <a:lnTo>
                  <a:pt x="3026" y="44"/>
                </a:lnTo>
                <a:lnTo>
                  <a:pt x="3027" y="43"/>
                </a:lnTo>
                <a:lnTo>
                  <a:pt x="3027" y="43"/>
                </a:lnTo>
                <a:lnTo>
                  <a:pt x="3027" y="44"/>
                </a:lnTo>
                <a:lnTo>
                  <a:pt x="3028" y="44"/>
                </a:lnTo>
                <a:lnTo>
                  <a:pt x="3028" y="41"/>
                </a:lnTo>
                <a:lnTo>
                  <a:pt x="3029" y="39"/>
                </a:lnTo>
                <a:lnTo>
                  <a:pt x="3029" y="40"/>
                </a:lnTo>
                <a:lnTo>
                  <a:pt x="3029" y="40"/>
                </a:lnTo>
                <a:lnTo>
                  <a:pt x="3030" y="44"/>
                </a:lnTo>
                <a:lnTo>
                  <a:pt x="3030" y="45"/>
                </a:lnTo>
                <a:lnTo>
                  <a:pt x="3030" y="43"/>
                </a:lnTo>
                <a:lnTo>
                  <a:pt x="3031" y="43"/>
                </a:lnTo>
                <a:lnTo>
                  <a:pt x="3031" y="41"/>
                </a:lnTo>
                <a:lnTo>
                  <a:pt x="3031" y="41"/>
                </a:lnTo>
                <a:lnTo>
                  <a:pt x="3032" y="40"/>
                </a:lnTo>
                <a:lnTo>
                  <a:pt x="3032" y="38"/>
                </a:lnTo>
                <a:lnTo>
                  <a:pt x="3034" y="38"/>
                </a:lnTo>
                <a:lnTo>
                  <a:pt x="3034" y="39"/>
                </a:lnTo>
                <a:lnTo>
                  <a:pt x="3034" y="39"/>
                </a:lnTo>
                <a:lnTo>
                  <a:pt x="3035" y="40"/>
                </a:lnTo>
                <a:lnTo>
                  <a:pt x="3035" y="40"/>
                </a:lnTo>
                <a:lnTo>
                  <a:pt x="3035" y="40"/>
                </a:lnTo>
                <a:lnTo>
                  <a:pt x="3036" y="40"/>
                </a:lnTo>
                <a:lnTo>
                  <a:pt x="3036" y="43"/>
                </a:lnTo>
                <a:lnTo>
                  <a:pt x="3036" y="40"/>
                </a:lnTo>
                <a:lnTo>
                  <a:pt x="3037" y="39"/>
                </a:lnTo>
                <a:lnTo>
                  <a:pt x="3037" y="39"/>
                </a:lnTo>
                <a:lnTo>
                  <a:pt x="3038" y="38"/>
                </a:lnTo>
                <a:lnTo>
                  <a:pt x="3038" y="36"/>
                </a:lnTo>
                <a:lnTo>
                  <a:pt x="3038" y="35"/>
                </a:lnTo>
                <a:lnTo>
                  <a:pt x="3039" y="36"/>
                </a:lnTo>
                <a:lnTo>
                  <a:pt x="3039" y="32"/>
                </a:lnTo>
                <a:lnTo>
                  <a:pt x="3039" y="32"/>
                </a:lnTo>
                <a:lnTo>
                  <a:pt x="3040" y="32"/>
                </a:lnTo>
                <a:lnTo>
                  <a:pt x="3040" y="31"/>
                </a:lnTo>
                <a:lnTo>
                  <a:pt x="3040" y="32"/>
                </a:lnTo>
                <a:lnTo>
                  <a:pt x="3041" y="34"/>
                </a:lnTo>
                <a:lnTo>
                  <a:pt x="3041" y="32"/>
                </a:lnTo>
                <a:lnTo>
                  <a:pt x="3043" y="31"/>
                </a:lnTo>
                <a:lnTo>
                  <a:pt x="3043" y="31"/>
                </a:lnTo>
                <a:lnTo>
                  <a:pt x="3043" y="31"/>
                </a:lnTo>
                <a:lnTo>
                  <a:pt x="3044" y="31"/>
                </a:lnTo>
                <a:lnTo>
                  <a:pt x="3044" y="32"/>
                </a:lnTo>
                <a:lnTo>
                  <a:pt x="3044" y="32"/>
                </a:lnTo>
                <a:lnTo>
                  <a:pt x="3045" y="31"/>
                </a:lnTo>
                <a:lnTo>
                  <a:pt x="3045" y="31"/>
                </a:lnTo>
                <a:lnTo>
                  <a:pt x="3045" y="30"/>
                </a:lnTo>
                <a:lnTo>
                  <a:pt x="3046" y="30"/>
                </a:lnTo>
                <a:lnTo>
                  <a:pt x="3046" y="29"/>
                </a:lnTo>
                <a:lnTo>
                  <a:pt x="3047" y="29"/>
                </a:lnTo>
                <a:lnTo>
                  <a:pt x="3047" y="28"/>
                </a:lnTo>
                <a:lnTo>
                  <a:pt x="3047" y="27"/>
                </a:lnTo>
                <a:lnTo>
                  <a:pt x="3048" y="27"/>
                </a:lnTo>
                <a:lnTo>
                  <a:pt x="3048" y="25"/>
                </a:lnTo>
                <a:lnTo>
                  <a:pt x="3048" y="23"/>
                </a:lnTo>
                <a:lnTo>
                  <a:pt x="3049" y="23"/>
                </a:lnTo>
                <a:lnTo>
                  <a:pt x="3049" y="22"/>
                </a:lnTo>
                <a:lnTo>
                  <a:pt x="3049" y="23"/>
                </a:lnTo>
                <a:lnTo>
                  <a:pt x="3050" y="25"/>
                </a:lnTo>
                <a:lnTo>
                  <a:pt x="3050" y="27"/>
                </a:lnTo>
                <a:lnTo>
                  <a:pt x="3052" y="28"/>
                </a:lnTo>
                <a:lnTo>
                  <a:pt x="3052" y="29"/>
                </a:lnTo>
                <a:lnTo>
                  <a:pt x="3052" y="30"/>
                </a:lnTo>
                <a:lnTo>
                  <a:pt x="3053" y="29"/>
                </a:lnTo>
                <a:lnTo>
                  <a:pt x="3053" y="31"/>
                </a:lnTo>
                <a:lnTo>
                  <a:pt x="3053" y="32"/>
                </a:lnTo>
                <a:lnTo>
                  <a:pt x="3054" y="32"/>
                </a:lnTo>
                <a:lnTo>
                  <a:pt x="3054" y="34"/>
                </a:lnTo>
                <a:lnTo>
                  <a:pt x="3054" y="36"/>
                </a:lnTo>
                <a:lnTo>
                  <a:pt x="3055" y="34"/>
                </a:lnTo>
                <a:lnTo>
                  <a:pt x="3055" y="34"/>
                </a:lnTo>
                <a:lnTo>
                  <a:pt x="3056" y="34"/>
                </a:lnTo>
                <a:lnTo>
                  <a:pt x="3056" y="32"/>
                </a:lnTo>
                <a:lnTo>
                  <a:pt x="3056" y="31"/>
                </a:lnTo>
                <a:lnTo>
                  <a:pt x="3057" y="32"/>
                </a:lnTo>
                <a:lnTo>
                  <a:pt x="3057" y="32"/>
                </a:lnTo>
                <a:lnTo>
                  <a:pt x="3057" y="35"/>
                </a:lnTo>
                <a:lnTo>
                  <a:pt x="3058" y="34"/>
                </a:lnTo>
                <a:lnTo>
                  <a:pt x="3058" y="32"/>
                </a:lnTo>
                <a:lnTo>
                  <a:pt x="3058" y="29"/>
                </a:lnTo>
                <a:lnTo>
                  <a:pt x="3059" y="29"/>
                </a:lnTo>
                <a:lnTo>
                  <a:pt x="3059" y="30"/>
                </a:lnTo>
                <a:lnTo>
                  <a:pt x="3061" y="32"/>
                </a:lnTo>
                <a:lnTo>
                  <a:pt x="3061" y="30"/>
                </a:lnTo>
                <a:lnTo>
                  <a:pt x="3061" y="32"/>
                </a:lnTo>
                <a:lnTo>
                  <a:pt x="3062" y="35"/>
                </a:lnTo>
                <a:lnTo>
                  <a:pt x="3062" y="32"/>
                </a:lnTo>
                <a:lnTo>
                  <a:pt x="3062" y="31"/>
                </a:lnTo>
                <a:lnTo>
                  <a:pt x="3063" y="29"/>
                </a:lnTo>
                <a:lnTo>
                  <a:pt x="3063" y="31"/>
                </a:lnTo>
                <a:lnTo>
                  <a:pt x="3064" y="32"/>
                </a:lnTo>
                <a:lnTo>
                  <a:pt x="3064" y="32"/>
                </a:lnTo>
                <a:lnTo>
                  <a:pt x="3064" y="32"/>
                </a:lnTo>
                <a:lnTo>
                  <a:pt x="3065" y="32"/>
                </a:lnTo>
                <a:lnTo>
                  <a:pt x="3065" y="32"/>
                </a:lnTo>
                <a:lnTo>
                  <a:pt x="3065" y="32"/>
                </a:lnTo>
                <a:lnTo>
                  <a:pt x="3066" y="31"/>
                </a:lnTo>
                <a:lnTo>
                  <a:pt x="3066" y="30"/>
                </a:lnTo>
                <a:lnTo>
                  <a:pt x="3066" y="30"/>
                </a:lnTo>
                <a:lnTo>
                  <a:pt x="3067" y="29"/>
                </a:lnTo>
                <a:lnTo>
                  <a:pt x="3067" y="31"/>
                </a:lnTo>
                <a:lnTo>
                  <a:pt x="3068" y="31"/>
                </a:lnTo>
                <a:lnTo>
                  <a:pt x="3068" y="32"/>
                </a:lnTo>
                <a:lnTo>
                  <a:pt x="3068" y="35"/>
                </a:lnTo>
                <a:lnTo>
                  <a:pt x="3070" y="38"/>
                </a:lnTo>
                <a:lnTo>
                  <a:pt x="3070" y="37"/>
                </a:lnTo>
                <a:lnTo>
                  <a:pt x="3070" y="37"/>
                </a:lnTo>
                <a:lnTo>
                  <a:pt x="3071" y="39"/>
                </a:lnTo>
                <a:lnTo>
                  <a:pt x="3071" y="37"/>
                </a:lnTo>
                <a:lnTo>
                  <a:pt x="3071" y="36"/>
                </a:lnTo>
                <a:lnTo>
                  <a:pt x="3072" y="36"/>
                </a:lnTo>
                <a:lnTo>
                  <a:pt x="3072" y="36"/>
                </a:lnTo>
                <a:lnTo>
                  <a:pt x="3073" y="37"/>
                </a:lnTo>
                <a:lnTo>
                  <a:pt x="3073" y="36"/>
                </a:lnTo>
                <a:lnTo>
                  <a:pt x="3073" y="36"/>
                </a:lnTo>
                <a:lnTo>
                  <a:pt x="3074" y="37"/>
                </a:lnTo>
                <a:lnTo>
                  <a:pt x="3074" y="36"/>
                </a:lnTo>
                <a:lnTo>
                  <a:pt x="3074" y="34"/>
                </a:lnTo>
                <a:lnTo>
                  <a:pt x="3075" y="32"/>
                </a:lnTo>
                <a:lnTo>
                  <a:pt x="3075" y="31"/>
                </a:lnTo>
                <a:lnTo>
                  <a:pt x="3075" y="30"/>
                </a:lnTo>
                <a:lnTo>
                  <a:pt x="3076" y="28"/>
                </a:lnTo>
                <a:lnTo>
                  <a:pt x="3076" y="31"/>
                </a:lnTo>
                <a:lnTo>
                  <a:pt x="3077" y="31"/>
                </a:lnTo>
                <a:lnTo>
                  <a:pt x="3077" y="32"/>
                </a:lnTo>
                <a:lnTo>
                  <a:pt x="3077" y="30"/>
                </a:lnTo>
                <a:lnTo>
                  <a:pt x="3079" y="31"/>
                </a:lnTo>
                <a:lnTo>
                  <a:pt x="3079" y="29"/>
                </a:lnTo>
                <a:lnTo>
                  <a:pt x="3079" y="29"/>
                </a:lnTo>
                <a:lnTo>
                  <a:pt x="3080" y="28"/>
                </a:lnTo>
                <a:lnTo>
                  <a:pt x="3080" y="27"/>
                </a:lnTo>
                <a:lnTo>
                  <a:pt x="3080" y="26"/>
                </a:lnTo>
                <a:lnTo>
                  <a:pt x="3081" y="26"/>
                </a:lnTo>
                <a:lnTo>
                  <a:pt x="3081" y="26"/>
                </a:lnTo>
                <a:lnTo>
                  <a:pt x="3082" y="26"/>
                </a:lnTo>
                <a:lnTo>
                  <a:pt x="3082" y="26"/>
                </a:lnTo>
                <a:lnTo>
                  <a:pt x="3082" y="27"/>
                </a:lnTo>
                <a:lnTo>
                  <a:pt x="3083" y="26"/>
                </a:lnTo>
                <a:lnTo>
                  <a:pt x="3083" y="26"/>
                </a:lnTo>
                <a:lnTo>
                  <a:pt x="3083" y="25"/>
                </a:lnTo>
                <a:lnTo>
                  <a:pt x="3084" y="22"/>
                </a:lnTo>
                <a:lnTo>
                  <a:pt x="3084" y="22"/>
                </a:lnTo>
                <a:lnTo>
                  <a:pt x="3084" y="20"/>
                </a:lnTo>
                <a:lnTo>
                  <a:pt x="3085" y="21"/>
                </a:lnTo>
                <a:lnTo>
                  <a:pt x="3085" y="22"/>
                </a:lnTo>
                <a:lnTo>
                  <a:pt x="3086" y="23"/>
                </a:lnTo>
                <a:lnTo>
                  <a:pt x="3086" y="25"/>
                </a:lnTo>
                <a:lnTo>
                  <a:pt x="3086" y="25"/>
                </a:lnTo>
                <a:lnTo>
                  <a:pt x="3088" y="25"/>
                </a:lnTo>
                <a:lnTo>
                  <a:pt x="3088" y="26"/>
                </a:lnTo>
                <a:lnTo>
                  <a:pt x="3088" y="27"/>
                </a:lnTo>
                <a:lnTo>
                  <a:pt x="3089" y="28"/>
                </a:lnTo>
                <a:lnTo>
                  <a:pt x="3089" y="28"/>
                </a:lnTo>
                <a:lnTo>
                  <a:pt x="3089" y="28"/>
                </a:lnTo>
                <a:lnTo>
                  <a:pt x="3090" y="29"/>
                </a:lnTo>
                <a:lnTo>
                  <a:pt x="3090" y="29"/>
                </a:lnTo>
                <a:lnTo>
                  <a:pt x="3091" y="31"/>
                </a:lnTo>
                <a:lnTo>
                  <a:pt x="3091" y="29"/>
                </a:lnTo>
                <a:lnTo>
                  <a:pt x="3091" y="29"/>
                </a:lnTo>
                <a:lnTo>
                  <a:pt x="3092" y="28"/>
                </a:lnTo>
                <a:lnTo>
                  <a:pt x="3092" y="27"/>
                </a:lnTo>
                <a:lnTo>
                  <a:pt x="3092" y="26"/>
                </a:lnTo>
                <a:lnTo>
                  <a:pt x="3093" y="27"/>
                </a:lnTo>
                <a:lnTo>
                  <a:pt x="3093" y="28"/>
                </a:lnTo>
                <a:lnTo>
                  <a:pt x="3093" y="29"/>
                </a:lnTo>
                <a:lnTo>
                  <a:pt x="3094" y="29"/>
                </a:lnTo>
                <a:lnTo>
                  <a:pt x="3094" y="30"/>
                </a:lnTo>
                <a:lnTo>
                  <a:pt x="3095" y="27"/>
                </a:lnTo>
                <a:lnTo>
                  <a:pt x="3095" y="26"/>
                </a:lnTo>
                <a:lnTo>
                  <a:pt x="3095" y="26"/>
                </a:lnTo>
                <a:lnTo>
                  <a:pt x="3097" y="28"/>
                </a:lnTo>
                <a:lnTo>
                  <a:pt x="3097" y="28"/>
                </a:lnTo>
                <a:lnTo>
                  <a:pt x="3097" y="29"/>
                </a:lnTo>
                <a:lnTo>
                  <a:pt x="3098" y="30"/>
                </a:lnTo>
                <a:lnTo>
                  <a:pt x="3098" y="30"/>
                </a:lnTo>
                <a:lnTo>
                  <a:pt x="3098" y="28"/>
                </a:lnTo>
                <a:lnTo>
                  <a:pt x="3099" y="29"/>
                </a:lnTo>
                <a:lnTo>
                  <a:pt x="3099" y="30"/>
                </a:lnTo>
                <a:lnTo>
                  <a:pt x="3100" y="30"/>
                </a:lnTo>
                <a:lnTo>
                  <a:pt x="3100" y="30"/>
                </a:lnTo>
                <a:lnTo>
                  <a:pt x="3100" y="30"/>
                </a:lnTo>
                <a:lnTo>
                  <a:pt x="3101" y="26"/>
                </a:lnTo>
                <a:lnTo>
                  <a:pt x="3101" y="26"/>
                </a:lnTo>
                <a:lnTo>
                  <a:pt x="3101" y="26"/>
                </a:lnTo>
                <a:lnTo>
                  <a:pt x="3102" y="25"/>
                </a:lnTo>
                <a:lnTo>
                  <a:pt x="3102" y="23"/>
                </a:lnTo>
                <a:lnTo>
                  <a:pt x="3102" y="23"/>
                </a:lnTo>
                <a:lnTo>
                  <a:pt x="3103" y="25"/>
                </a:lnTo>
                <a:lnTo>
                  <a:pt x="3103" y="25"/>
                </a:lnTo>
                <a:lnTo>
                  <a:pt x="3104" y="23"/>
                </a:lnTo>
                <a:lnTo>
                  <a:pt x="3104" y="23"/>
                </a:lnTo>
                <a:lnTo>
                  <a:pt x="3104" y="25"/>
                </a:lnTo>
                <a:lnTo>
                  <a:pt x="3106" y="23"/>
                </a:lnTo>
                <a:lnTo>
                  <a:pt x="3106" y="23"/>
                </a:lnTo>
                <a:lnTo>
                  <a:pt x="3106" y="25"/>
                </a:lnTo>
                <a:lnTo>
                  <a:pt x="3107" y="26"/>
                </a:lnTo>
                <a:lnTo>
                  <a:pt x="3107" y="26"/>
                </a:lnTo>
                <a:lnTo>
                  <a:pt x="3108" y="26"/>
                </a:lnTo>
                <a:lnTo>
                  <a:pt x="3108" y="26"/>
                </a:lnTo>
                <a:lnTo>
                  <a:pt x="3108" y="26"/>
                </a:lnTo>
                <a:lnTo>
                  <a:pt x="3109" y="26"/>
                </a:lnTo>
                <a:lnTo>
                  <a:pt x="3109" y="28"/>
                </a:lnTo>
                <a:lnTo>
                  <a:pt x="3109" y="28"/>
                </a:lnTo>
                <a:lnTo>
                  <a:pt x="3110" y="26"/>
                </a:lnTo>
                <a:lnTo>
                  <a:pt x="3110" y="25"/>
                </a:lnTo>
                <a:lnTo>
                  <a:pt x="3110" y="22"/>
                </a:lnTo>
                <a:lnTo>
                  <a:pt x="3111" y="20"/>
                </a:lnTo>
                <a:lnTo>
                  <a:pt x="3111" y="19"/>
                </a:lnTo>
                <a:lnTo>
                  <a:pt x="3112" y="18"/>
                </a:lnTo>
                <a:lnTo>
                  <a:pt x="3112" y="20"/>
                </a:lnTo>
                <a:lnTo>
                  <a:pt x="3112" y="20"/>
                </a:lnTo>
                <a:lnTo>
                  <a:pt x="3113" y="22"/>
                </a:lnTo>
                <a:lnTo>
                  <a:pt x="3113" y="23"/>
                </a:lnTo>
                <a:lnTo>
                  <a:pt x="3113" y="26"/>
                </a:lnTo>
                <a:lnTo>
                  <a:pt x="3115" y="26"/>
                </a:lnTo>
                <a:lnTo>
                  <a:pt x="3115" y="25"/>
                </a:lnTo>
                <a:lnTo>
                  <a:pt x="3115" y="26"/>
                </a:lnTo>
                <a:lnTo>
                  <a:pt x="3116" y="27"/>
                </a:lnTo>
                <a:lnTo>
                  <a:pt x="3116" y="29"/>
                </a:lnTo>
                <a:lnTo>
                  <a:pt x="3117" y="29"/>
                </a:lnTo>
                <a:lnTo>
                  <a:pt x="3117" y="29"/>
                </a:lnTo>
                <a:lnTo>
                  <a:pt x="3117" y="28"/>
                </a:lnTo>
                <a:lnTo>
                  <a:pt x="3118" y="26"/>
                </a:lnTo>
                <a:lnTo>
                  <a:pt x="3118" y="25"/>
                </a:lnTo>
                <a:lnTo>
                  <a:pt x="3118" y="26"/>
                </a:lnTo>
                <a:lnTo>
                  <a:pt x="3119" y="26"/>
                </a:lnTo>
                <a:lnTo>
                  <a:pt x="3119" y="28"/>
                </a:lnTo>
                <a:lnTo>
                  <a:pt x="3119" y="28"/>
                </a:lnTo>
                <a:lnTo>
                  <a:pt x="3120" y="30"/>
                </a:lnTo>
                <a:lnTo>
                  <a:pt x="3120" y="30"/>
                </a:lnTo>
                <a:lnTo>
                  <a:pt x="3121" y="31"/>
                </a:lnTo>
                <a:lnTo>
                  <a:pt x="3121" y="31"/>
                </a:lnTo>
                <a:lnTo>
                  <a:pt x="3121" y="31"/>
                </a:lnTo>
                <a:lnTo>
                  <a:pt x="3122" y="30"/>
                </a:lnTo>
                <a:lnTo>
                  <a:pt x="3122" y="31"/>
                </a:lnTo>
                <a:lnTo>
                  <a:pt x="3122" y="31"/>
                </a:lnTo>
                <a:lnTo>
                  <a:pt x="3124" y="30"/>
                </a:lnTo>
                <a:lnTo>
                  <a:pt x="3124" y="31"/>
                </a:lnTo>
                <a:lnTo>
                  <a:pt x="3124" y="30"/>
                </a:lnTo>
                <a:lnTo>
                  <a:pt x="3125" y="30"/>
                </a:lnTo>
                <a:lnTo>
                  <a:pt x="3125" y="31"/>
                </a:lnTo>
                <a:lnTo>
                  <a:pt x="3126" y="31"/>
                </a:lnTo>
                <a:lnTo>
                  <a:pt x="3126" y="35"/>
                </a:lnTo>
                <a:lnTo>
                  <a:pt x="3126" y="35"/>
                </a:lnTo>
                <a:lnTo>
                  <a:pt x="3127" y="34"/>
                </a:lnTo>
                <a:lnTo>
                  <a:pt x="3127" y="34"/>
                </a:lnTo>
                <a:lnTo>
                  <a:pt x="3127" y="34"/>
                </a:lnTo>
                <a:lnTo>
                  <a:pt x="3128" y="31"/>
                </a:lnTo>
                <a:lnTo>
                  <a:pt x="3128" y="30"/>
                </a:lnTo>
                <a:lnTo>
                  <a:pt x="3128" y="30"/>
                </a:lnTo>
                <a:lnTo>
                  <a:pt x="3129" y="29"/>
                </a:lnTo>
                <a:lnTo>
                  <a:pt x="3129" y="28"/>
                </a:lnTo>
                <a:lnTo>
                  <a:pt x="3130" y="31"/>
                </a:lnTo>
                <a:lnTo>
                  <a:pt x="3130" y="28"/>
                </a:lnTo>
                <a:lnTo>
                  <a:pt x="3130" y="26"/>
                </a:lnTo>
                <a:lnTo>
                  <a:pt x="3131" y="26"/>
                </a:lnTo>
                <a:lnTo>
                  <a:pt x="3131" y="25"/>
                </a:lnTo>
                <a:lnTo>
                  <a:pt x="3131" y="25"/>
                </a:lnTo>
                <a:lnTo>
                  <a:pt x="3133" y="26"/>
                </a:lnTo>
                <a:lnTo>
                  <a:pt x="3133" y="26"/>
                </a:lnTo>
                <a:lnTo>
                  <a:pt x="3133" y="28"/>
                </a:lnTo>
                <a:lnTo>
                  <a:pt x="3134" y="29"/>
                </a:lnTo>
                <a:lnTo>
                  <a:pt x="3134" y="30"/>
                </a:lnTo>
                <a:lnTo>
                  <a:pt x="3135" y="31"/>
                </a:lnTo>
                <a:lnTo>
                  <a:pt x="3135" y="34"/>
                </a:lnTo>
                <a:lnTo>
                  <a:pt x="3135" y="34"/>
                </a:lnTo>
                <a:lnTo>
                  <a:pt x="3136" y="37"/>
                </a:lnTo>
                <a:lnTo>
                  <a:pt x="3136" y="37"/>
                </a:lnTo>
                <a:lnTo>
                  <a:pt x="3136" y="39"/>
                </a:lnTo>
                <a:lnTo>
                  <a:pt x="3137" y="39"/>
                </a:lnTo>
                <a:lnTo>
                  <a:pt x="3137" y="38"/>
                </a:lnTo>
                <a:lnTo>
                  <a:pt x="3137" y="39"/>
                </a:lnTo>
                <a:lnTo>
                  <a:pt x="3138" y="39"/>
                </a:lnTo>
                <a:lnTo>
                  <a:pt x="3138" y="38"/>
                </a:lnTo>
                <a:lnTo>
                  <a:pt x="3139" y="38"/>
                </a:lnTo>
                <a:lnTo>
                  <a:pt x="3139" y="36"/>
                </a:lnTo>
                <a:lnTo>
                  <a:pt x="3139" y="37"/>
                </a:lnTo>
                <a:lnTo>
                  <a:pt x="3140" y="35"/>
                </a:lnTo>
                <a:lnTo>
                  <a:pt x="3140" y="32"/>
                </a:lnTo>
                <a:lnTo>
                  <a:pt x="3140" y="30"/>
                </a:lnTo>
                <a:lnTo>
                  <a:pt x="3142" y="29"/>
                </a:lnTo>
                <a:lnTo>
                  <a:pt x="3142" y="28"/>
                </a:lnTo>
                <a:lnTo>
                  <a:pt x="3142" y="29"/>
                </a:lnTo>
                <a:lnTo>
                  <a:pt x="3143" y="29"/>
                </a:lnTo>
                <a:lnTo>
                  <a:pt x="3143" y="32"/>
                </a:lnTo>
                <a:lnTo>
                  <a:pt x="3144" y="32"/>
                </a:lnTo>
                <a:lnTo>
                  <a:pt x="3144" y="35"/>
                </a:lnTo>
                <a:lnTo>
                  <a:pt x="3144" y="35"/>
                </a:lnTo>
                <a:lnTo>
                  <a:pt x="3145" y="35"/>
                </a:lnTo>
                <a:lnTo>
                  <a:pt x="3145" y="35"/>
                </a:lnTo>
                <a:lnTo>
                  <a:pt x="3145" y="36"/>
                </a:lnTo>
                <a:lnTo>
                  <a:pt x="3146" y="36"/>
                </a:lnTo>
                <a:lnTo>
                  <a:pt x="3146" y="37"/>
                </a:lnTo>
                <a:lnTo>
                  <a:pt x="3146" y="36"/>
                </a:lnTo>
                <a:lnTo>
                  <a:pt x="3147" y="35"/>
                </a:lnTo>
                <a:lnTo>
                  <a:pt x="3147" y="34"/>
                </a:lnTo>
                <a:lnTo>
                  <a:pt x="3148" y="37"/>
                </a:lnTo>
                <a:lnTo>
                  <a:pt x="3148" y="37"/>
                </a:lnTo>
                <a:lnTo>
                  <a:pt x="3148" y="37"/>
                </a:lnTo>
                <a:lnTo>
                  <a:pt x="3149" y="38"/>
                </a:lnTo>
                <a:lnTo>
                  <a:pt x="3149" y="37"/>
                </a:lnTo>
                <a:lnTo>
                  <a:pt x="3149" y="36"/>
                </a:lnTo>
                <a:lnTo>
                  <a:pt x="3151" y="32"/>
                </a:lnTo>
                <a:lnTo>
                  <a:pt x="3151" y="34"/>
                </a:lnTo>
                <a:lnTo>
                  <a:pt x="3152" y="35"/>
                </a:lnTo>
                <a:lnTo>
                  <a:pt x="3152" y="34"/>
                </a:lnTo>
                <a:lnTo>
                  <a:pt x="3152" y="36"/>
                </a:lnTo>
                <a:lnTo>
                  <a:pt x="3153" y="36"/>
                </a:lnTo>
                <a:lnTo>
                  <a:pt x="3153" y="37"/>
                </a:lnTo>
                <a:lnTo>
                  <a:pt x="3153" y="39"/>
                </a:lnTo>
                <a:lnTo>
                  <a:pt x="3154" y="40"/>
                </a:lnTo>
                <a:lnTo>
                  <a:pt x="3154" y="40"/>
                </a:lnTo>
                <a:lnTo>
                  <a:pt x="3154" y="40"/>
                </a:lnTo>
                <a:lnTo>
                  <a:pt x="3155" y="40"/>
                </a:lnTo>
                <a:lnTo>
                  <a:pt x="3155" y="39"/>
                </a:lnTo>
                <a:lnTo>
                  <a:pt x="3156" y="40"/>
                </a:lnTo>
                <a:lnTo>
                  <a:pt x="3156" y="39"/>
                </a:lnTo>
                <a:lnTo>
                  <a:pt x="3156" y="39"/>
                </a:lnTo>
                <a:lnTo>
                  <a:pt x="3157" y="38"/>
                </a:lnTo>
                <a:lnTo>
                  <a:pt x="3157" y="39"/>
                </a:lnTo>
                <a:lnTo>
                  <a:pt x="3157" y="40"/>
                </a:lnTo>
                <a:lnTo>
                  <a:pt x="3158" y="39"/>
                </a:lnTo>
                <a:lnTo>
                  <a:pt x="3158" y="39"/>
                </a:lnTo>
                <a:lnTo>
                  <a:pt x="3158" y="40"/>
                </a:lnTo>
                <a:lnTo>
                  <a:pt x="3160" y="39"/>
                </a:lnTo>
                <a:lnTo>
                  <a:pt x="3160" y="39"/>
                </a:lnTo>
                <a:lnTo>
                  <a:pt x="3161" y="39"/>
                </a:lnTo>
                <a:lnTo>
                  <a:pt x="3161" y="40"/>
                </a:lnTo>
                <a:lnTo>
                  <a:pt x="3161" y="39"/>
                </a:lnTo>
                <a:lnTo>
                  <a:pt x="3162" y="39"/>
                </a:lnTo>
                <a:lnTo>
                  <a:pt x="3162" y="37"/>
                </a:lnTo>
                <a:lnTo>
                  <a:pt x="3162" y="40"/>
                </a:lnTo>
                <a:lnTo>
                  <a:pt x="3163" y="39"/>
                </a:lnTo>
                <a:lnTo>
                  <a:pt x="3163" y="39"/>
                </a:lnTo>
                <a:lnTo>
                  <a:pt x="3163" y="39"/>
                </a:lnTo>
                <a:lnTo>
                  <a:pt x="3164" y="38"/>
                </a:lnTo>
                <a:lnTo>
                  <a:pt x="3164" y="39"/>
                </a:lnTo>
                <a:lnTo>
                  <a:pt x="3165" y="39"/>
                </a:lnTo>
                <a:lnTo>
                  <a:pt x="3165" y="39"/>
                </a:lnTo>
                <a:lnTo>
                  <a:pt x="3165" y="39"/>
                </a:lnTo>
                <a:lnTo>
                  <a:pt x="3166" y="41"/>
                </a:lnTo>
                <a:lnTo>
                  <a:pt x="3166" y="43"/>
                </a:lnTo>
                <a:lnTo>
                  <a:pt x="3166" y="39"/>
                </a:lnTo>
                <a:lnTo>
                  <a:pt x="3167" y="39"/>
                </a:lnTo>
                <a:lnTo>
                  <a:pt x="3167" y="39"/>
                </a:lnTo>
                <a:lnTo>
                  <a:pt x="3167" y="40"/>
                </a:lnTo>
                <a:lnTo>
                  <a:pt x="3169" y="40"/>
                </a:lnTo>
                <a:lnTo>
                  <a:pt x="3169" y="39"/>
                </a:lnTo>
                <a:lnTo>
                  <a:pt x="3170" y="40"/>
                </a:lnTo>
                <a:lnTo>
                  <a:pt x="3170" y="44"/>
                </a:lnTo>
                <a:lnTo>
                  <a:pt x="3170" y="44"/>
                </a:lnTo>
                <a:lnTo>
                  <a:pt x="3171" y="45"/>
                </a:lnTo>
                <a:lnTo>
                  <a:pt x="3171" y="45"/>
                </a:lnTo>
                <a:lnTo>
                  <a:pt x="3171" y="45"/>
                </a:lnTo>
                <a:lnTo>
                  <a:pt x="3172" y="45"/>
                </a:lnTo>
                <a:lnTo>
                  <a:pt x="3172" y="45"/>
                </a:lnTo>
                <a:lnTo>
                  <a:pt x="3172" y="46"/>
                </a:lnTo>
                <a:lnTo>
                  <a:pt x="3173" y="45"/>
                </a:lnTo>
                <a:lnTo>
                  <a:pt x="3173" y="45"/>
                </a:lnTo>
                <a:lnTo>
                  <a:pt x="3174" y="45"/>
                </a:lnTo>
                <a:lnTo>
                  <a:pt x="3174" y="45"/>
                </a:lnTo>
                <a:lnTo>
                  <a:pt x="3174" y="44"/>
                </a:lnTo>
                <a:lnTo>
                  <a:pt x="3175" y="41"/>
                </a:lnTo>
                <a:lnTo>
                  <a:pt x="3175" y="40"/>
                </a:lnTo>
                <a:lnTo>
                  <a:pt x="3175" y="39"/>
                </a:lnTo>
                <a:lnTo>
                  <a:pt x="3176" y="39"/>
                </a:lnTo>
                <a:lnTo>
                  <a:pt x="3176" y="38"/>
                </a:lnTo>
                <a:lnTo>
                  <a:pt x="3176" y="37"/>
                </a:lnTo>
                <a:lnTo>
                  <a:pt x="3178" y="38"/>
                </a:lnTo>
                <a:lnTo>
                  <a:pt x="3178" y="37"/>
                </a:lnTo>
                <a:lnTo>
                  <a:pt x="3179" y="38"/>
                </a:lnTo>
                <a:lnTo>
                  <a:pt x="3179" y="37"/>
                </a:lnTo>
                <a:lnTo>
                  <a:pt x="3179" y="36"/>
                </a:lnTo>
                <a:lnTo>
                  <a:pt x="3180" y="36"/>
                </a:lnTo>
                <a:lnTo>
                  <a:pt x="3180" y="37"/>
                </a:lnTo>
                <a:lnTo>
                  <a:pt x="3180" y="39"/>
                </a:lnTo>
                <a:lnTo>
                  <a:pt x="3181" y="40"/>
                </a:lnTo>
                <a:lnTo>
                  <a:pt x="3181" y="43"/>
                </a:lnTo>
                <a:lnTo>
                  <a:pt x="3181" y="44"/>
                </a:lnTo>
                <a:lnTo>
                  <a:pt x="3182" y="45"/>
                </a:lnTo>
                <a:lnTo>
                  <a:pt x="3182" y="45"/>
                </a:lnTo>
                <a:lnTo>
                  <a:pt x="3183" y="44"/>
                </a:lnTo>
                <a:lnTo>
                  <a:pt x="3183" y="43"/>
                </a:lnTo>
                <a:lnTo>
                  <a:pt x="3183" y="40"/>
                </a:lnTo>
                <a:lnTo>
                  <a:pt x="3184" y="39"/>
                </a:lnTo>
                <a:lnTo>
                  <a:pt x="3184" y="39"/>
                </a:lnTo>
                <a:lnTo>
                  <a:pt x="3184" y="39"/>
                </a:lnTo>
                <a:lnTo>
                  <a:pt x="3185" y="40"/>
                </a:lnTo>
                <a:lnTo>
                  <a:pt x="3185" y="40"/>
                </a:lnTo>
                <a:lnTo>
                  <a:pt x="3185" y="40"/>
                </a:lnTo>
                <a:lnTo>
                  <a:pt x="3186" y="39"/>
                </a:lnTo>
                <a:lnTo>
                  <a:pt x="3186" y="39"/>
                </a:lnTo>
                <a:lnTo>
                  <a:pt x="3188" y="39"/>
                </a:lnTo>
                <a:lnTo>
                  <a:pt x="3188" y="40"/>
                </a:lnTo>
                <a:lnTo>
                  <a:pt x="3188" y="40"/>
                </a:lnTo>
                <a:lnTo>
                  <a:pt x="3189" y="40"/>
                </a:lnTo>
                <a:lnTo>
                  <a:pt x="3189" y="40"/>
                </a:lnTo>
                <a:lnTo>
                  <a:pt x="3189" y="40"/>
                </a:lnTo>
                <a:lnTo>
                  <a:pt x="3190" y="40"/>
                </a:lnTo>
                <a:lnTo>
                  <a:pt x="3190" y="39"/>
                </a:lnTo>
                <a:lnTo>
                  <a:pt x="3190" y="39"/>
                </a:lnTo>
                <a:lnTo>
                  <a:pt x="3191" y="40"/>
                </a:lnTo>
                <a:lnTo>
                  <a:pt x="3191" y="40"/>
                </a:lnTo>
                <a:lnTo>
                  <a:pt x="3192" y="38"/>
                </a:lnTo>
                <a:lnTo>
                  <a:pt x="3192" y="38"/>
                </a:lnTo>
                <a:lnTo>
                  <a:pt x="3192" y="37"/>
                </a:lnTo>
                <a:lnTo>
                  <a:pt x="3193" y="37"/>
                </a:lnTo>
                <a:lnTo>
                  <a:pt x="3193" y="37"/>
                </a:lnTo>
                <a:lnTo>
                  <a:pt x="3193" y="37"/>
                </a:lnTo>
                <a:lnTo>
                  <a:pt x="3194" y="39"/>
                </a:lnTo>
                <a:lnTo>
                  <a:pt x="3194" y="39"/>
                </a:lnTo>
                <a:lnTo>
                  <a:pt x="3195" y="39"/>
                </a:lnTo>
                <a:lnTo>
                  <a:pt x="3195" y="40"/>
                </a:lnTo>
                <a:lnTo>
                  <a:pt x="3195" y="40"/>
                </a:lnTo>
                <a:lnTo>
                  <a:pt x="3197" y="38"/>
                </a:lnTo>
                <a:lnTo>
                  <a:pt x="3197" y="39"/>
                </a:lnTo>
                <a:lnTo>
                  <a:pt x="3197" y="36"/>
                </a:lnTo>
                <a:lnTo>
                  <a:pt x="3198" y="35"/>
                </a:lnTo>
                <a:lnTo>
                  <a:pt x="3198" y="37"/>
                </a:lnTo>
                <a:lnTo>
                  <a:pt x="3198" y="37"/>
                </a:lnTo>
                <a:lnTo>
                  <a:pt x="3199" y="39"/>
                </a:lnTo>
                <a:lnTo>
                  <a:pt x="3199" y="39"/>
                </a:lnTo>
                <a:lnTo>
                  <a:pt x="3200" y="39"/>
                </a:lnTo>
                <a:lnTo>
                  <a:pt x="3200" y="40"/>
                </a:lnTo>
                <a:lnTo>
                  <a:pt x="3200" y="41"/>
                </a:lnTo>
                <a:lnTo>
                  <a:pt x="3201" y="40"/>
                </a:lnTo>
                <a:lnTo>
                  <a:pt x="3201" y="40"/>
                </a:lnTo>
                <a:lnTo>
                  <a:pt x="3201" y="43"/>
                </a:lnTo>
                <a:lnTo>
                  <a:pt x="3202" y="43"/>
                </a:lnTo>
                <a:lnTo>
                  <a:pt x="3202" y="41"/>
                </a:lnTo>
                <a:lnTo>
                  <a:pt x="3202" y="40"/>
                </a:lnTo>
                <a:lnTo>
                  <a:pt x="3203" y="40"/>
                </a:lnTo>
                <a:lnTo>
                  <a:pt x="3203" y="41"/>
                </a:lnTo>
                <a:lnTo>
                  <a:pt x="3204" y="41"/>
                </a:lnTo>
                <a:lnTo>
                  <a:pt x="3204" y="43"/>
                </a:lnTo>
                <a:lnTo>
                  <a:pt x="3204" y="44"/>
                </a:lnTo>
                <a:lnTo>
                  <a:pt x="3206" y="43"/>
                </a:lnTo>
                <a:lnTo>
                  <a:pt x="3206" y="44"/>
                </a:lnTo>
                <a:lnTo>
                  <a:pt x="3206" y="46"/>
                </a:lnTo>
                <a:lnTo>
                  <a:pt x="3207" y="46"/>
                </a:lnTo>
                <a:lnTo>
                  <a:pt x="3207" y="44"/>
                </a:lnTo>
                <a:lnTo>
                  <a:pt x="3207" y="46"/>
                </a:lnTo>
                <a:lnTo>
                  <a:pt x="3208" y="45"/>
                </a:lnTo>
                <a:lnTo>
                  <a:pt x="3208" y="44"/>
                </a:lnTo>
                <a:lnTo>
                  <a:pt x="3209" y="43"/>
                </a:lnTo>
                <a:lnTo>
                  <a:pt x="3209" y="40"/>
                </a:lnTo>
                <a:lnTo>
                  <a:pt x="3209" y="41"/>
                </a:lnTo>
                <a:lnTo>
                  <a:pt x="3210" y="43"/>
                </a:lnTo>
                <a:lnTo>
                  <a:pt x="3210" y="40"/>
                </a:lnTo>
                <a:lnTo>
                  <a:pt x="3210" y="40"/>
                </a:lnTo>
                <a:lnTo>
                  <a:pt x="3211" y="39"/>
                </a:lnTo>
                <a:lnTo>
                  <a:pt x="3211" y="39"/>
                </a:lnTo>
                <a:lnTo>
                  <a:pt x="3211" y="39"/>
                </a:lnTo>
                <a:lnTo>
                  <a:pt x="3212" y="38"/>
                </a:lnTo>
                <a:lnTo>
                  <a:pt x="3212" y="39"/>
                </a:lnTo>
                <a:lnTo>
                  <a:pt x="3213" y="39"/>
                </a:lnTo>
                <a:lnTo>
                  <a:pt x="3213" y="41"/>
                </a:lnTo>
                <a:lnTo>
                  <a:pt x="3213" y="43"/>
                </a:lnTo>
                <a:lnTo>
                  <a:pt x="3215" y="43"/>
                </a:lnTo>
                <a:lnTo>
                  <a:pt x="3215" y="45"/>
                </a:lnTo>
                <a:lnTo>
                  <a:pt x="3215" y="46"/>
                </a:lnTo>
                <a:lnTo>
                  <a:pt x="3216" y="47"/>
                </a:lnTo>
                <a:lnTo>
                  <a:pt x="3216" y="47"/>
                </a:lnTo>
                <a:lnTo>
                  <a:pt x="3216" y="47"/>
                </a:lnTo>
                <a:lnTo>
                  <a:pt x="3217" y="46"/>
                </a:lnTo>
                <a:lnTo>
                  <a:pt x="3217" y="46"/>
                </a:lnTo>
                <a:lnTo>
                  <a:pt x="3218" y="48"/>
                </a:lnTo>
                <a:lnTo>
                  <a:pt x="3218" y="52"/>
                </a:lnTo>
                <a:lnTo>
                  <a:pt x="3218" y="54"/>
                </a:lnTo>
                <a:lnTo>
                  <a:pt x="3219" y="54"/>
                </a:lnTo>
                <a:lnTo>
                  <a:pt x="3219" y="55"/>
                </a:lnTo>
                <a:lnTo>
                  <a:pt x="3219" y="54"/>
                </a:lnTo>
                <a:lnTo>
                  <a:pt x="3220" y="53"/>
                </a:lnTo>
                <a:lnTo>
                  <a:pt x="3220" y="54"/>
                </a:lnTo>
                <a:lnTo>
                  <a:pt x="3220" y="54"/>
                </a:lnTo>
                <a:lnTo>
                  <a:pt x="3221" y="55"/>
                </a:lnTo>
                <a:lnTo>
                  <a:pt x="3221" y="54"/>
                </a:lnTo>
                <a:lnTo>
                  <a:pt x="3222" y="55"/>
                </a:lnTo>
                <a:lnTo>
                  <a:pt x="3222" y="53"/>
                </a:lnTo>
                <a:lnTo>
                  <a:pt x="3222" y="50"/>
                </a:lnTo>
                <a:lnTo>
                  <a:pt x="3224" y="48"/>
                </a:lnTo>
                <a:lnTo>
                  <a:pt x="3224" y="50"/>
                </a:lnTo>
                <a:lnTo>
                  <a:pt x="3224" y="52"/>
                </a:lnTo>
                <a:lnTo>
                  <a:pt x="3225" y="53"/>
                </a:lnTo>
                <a:lnTo>
                  <a:pt x="3225" y="54"/>
                </a:lnTo>
                <a:lnTo>
                  <a:pt x="3225" y="55"/>
                </a:lnTo>
                <a:lnTo>
                  <a:pt x="3226" y="58"/>
                </a:lnTo>
                <a:lnTo>
                  <a:pt x="3226" y="56"/>
                </a:lnTo>
                <a:lnTo>
                  <a:pt x="3227" y="58"/>
                </a:lnTo>
                <a:lnTo>
                  <a:pt x="3227" y="57"/>
                </a:lnTo>
                <a:lnTo>
                  <a:pt x="3227" y="57"/>
                </a:lnTo>
                <a:lnTo>
                  <a:pt x="3228" y="57"/>
                </a:lnTo>
                <a:lnTo>
                  <a:pt x="3228" y="55"/>
                </a:lnTo>
                <a:lnTo>
                  <a:pt x="3228" y="57"/>
                </a:lnTo>
                <a:lnTo>
                  <a:pt x="3229" y="56"/>
                </a:lnTo>
                <a:lnTo>
                  <a:pt x="3229" y="55"/>
                </a:lnTo>
                <a:lnTo>
                  <a:pt x="3229" y="56"/>
                </a:lnTo>
                <a:lnTo>
                  <a:pt x="3230" y="55"/>
                </a:lnTo>
                <a:lnTo>
                  <a:pt x="3230" y="56"/>
                </a:lnTo>
                <a:lnTo>
                  <a:pt x="3231" y="56"/>
                </a:lnTo>
                <a:lnTo>
                  <a:pt x="3231" y="56"/>
                </a:lnTo>
                <a:lnTo>
                  <a:pt x="3231" y="56"/>
                </a:lnTo>
                <a:lnTo>
                  <a:pt x="3233" y="55"/>
                </a:lnTo>
                <a:lnTo>
                  <a:pt x="3233" y="56"/>
                </a:lnTo>
                <a:lnTo>
                  <a:pt x="3233" y="54"/>
                </a:lnTo>
                <a:lnTo>
                  <a:pt x="3234" y="55"/>
                </a:lnTo>
                <a:lnTo>
                  <a:pt x="3234" y="54"/>
                </a:lnTo>
                <a:lnTo>
                  <a:pt x="3234" y="54"/>
                </a:lnTo>
                <a:lnTo>
                  <a:pt x="3235" y="54"/>
                </a:lnTo>
                <a:lnTo>
                  <a:pt x="3235" y="56"/>
                </a:lnTo>
                <a:lnTo>
                  <a:pt x="3236" y="57"/>
                </a:lnTo>
                <a:lnTo>
                  <a:pt x="3236" y="57"/>
                </a:lnTo>
                <a:lnTo>
                  <a:pt x="3236" y="56"/>
                </a:lnTo>
                <a:lnTo>
                  <a:pt x="3237" y="54"/>
                </a:lnTo>
                <a:lnTo>
                  <a:pt x="3237" y="55"/>
                </a:lnTo>
                <a:lnTo>
                  <a:pt x="3237" y="57"/>
                </a:lnTo>
                <a:lnTo>
                  <a:pt x="3238" y="59"/>
                </a:lnTo>
                <a:lnTo>
                  <a:pt x="3238" y="59"/>
                </a:lnTo>
                <a:lnTo>
                  <a:pt x="3239" y="56"/>
                </a:lnTo>
                <a:lnTo>
                  <a:pt x="3239" y="56"/>
                </a:lnTo>
                <a:lnTo>
                  <a:pt x="3239" y="57"/>
                </a:lnTo>
                <a:lnTo>
                  <a:pt x="3240" y="55"/>
                </a:lnTo>
                <a:lnTo>
                  <a:pt x="3240" y="55"/>
                </a:lnTo>
                <a:lnTo>
                  <a:pt x="3240" y="53"/>
                </a:lnTo>
                <a:lnTo>
                  <a:pt x="3242" y="53"/>
                </a:lnTo>
                <a:lnTo>
                  <a:pt x="3242" y="53"/>
                </a:lnTo>
                <a:lnTo>
                  <a:pt x="3242" y="53"/>
                </a:lnTo>
                <a:lnTo>
                  <a:pt x="3243" y="53"/>
                </a:lnTo>
                <a:lnTo>
                  <a:pt x="3243" y="52"/>
                </a:lnTo>
                <a:lnTo>
                  <a:pt x="3244" y="54"/>
                </a:lnTo>
                <a:lnTo>
                  <a:pt x="3244" y="54"/>
                </a:lnTo>
                <a:lnTo>
                  <a:pt x="3244" y="56"/>
                </a:lnTo>
                <a:lnTo>
                  <a:pt x="3245" y="57"/>
                </a:lnTo>
                <a:lnTo>
                  <a:pt x="3245" y="59"/>
                </a:lnTo>
                <a:lnTo>
                  <a:pt x="3245" y="58"/>
                </a:lnTo>
                <a:lnTo>
                  <a:pt x="3246" y="56"/>
                </a:lnTo>
                <a:lnTo>
                  <a:pt x="3246" y="56"/>
                </a:lnTo>
                <a:lnTo>
                  <a:pt x="3246" y="55"/>
                </a:lnTo>
                <a:lnTo>
                  <a:pt x="3247" y="55"/>
                </a:lnTo>
                <a:lnTo>
                  <a:pt x="3247" y="54"/>
                </a:lnTo>
                <a:lnTo>
                  <a:pt x="3248" y="55"/>
                </a:lnTo>
                <a:lnTo>
                  <a:pt x="3248" y="53"/>
                </a:lnTo>
                <a:lnTo>
                  <a:pt x="3248" y="53"/>
                </a:lnTo>
                <a:lnTo>
                  <a:pt x="3249" y="53"/>
                </a:lnTo>
                <a:lnTo>
                  <a:pt x="3249" y="54"/>
                </a:lnTo>
                <a:lnTo>
                  <a:pt x="3249" y="53"/>
                </a:lnTo>
                <a:lnTo>
                  <a:pt x="3251" y="53"/>
                </a:lnTo>
                <a:lnTo>
                  <a:pt x="3251" y="50"/>
                </a:lnTo>
                <a:lnTo>
                  <a:pt x="3251" y="52"/>
                </a:lnTo>
                <a:lnTo>
                  <a:pt x="3252" y="53"/>
                </a:lnTo>
                <a:lnTo>
                  <a:pt x="3252" y="56"/>
                </a:lnTo>
                <a:lnTo>
                  <a:pt x="3253" y="58"/>
                </a:lnTo>
                <a:lnTo>
                  <a:pt x="3253" y="58"/>
                </a:lnTo>
                <a:lnTo>
                  <a:pt x="3253" y="56"/>
                </a:lnTo>
                <a:lnTo>
                  <a:pt x="3254" y="56"/>
                </a:lnTo>
                <a:lnTo>
                  <a:pt x="3254" y="57"/>
                </a:lnTo>
                <a:lnTo>
                  <a:pt x="3254" y="57"/>
                </a:lnTo>
                <a:lnTo>
                  <a:pt x="3255" y="56"/>
                </a:lnTo>
                <a:lnTo>
                  <a:pt x="3255" y="56"/>
                </a:lnTo>
                <a:lnTo>
                  <a:pt x="3255" y="55"/>
                </a:lnTo>
                <a:lnTo>
                  <a:pt x="3256" y="55"/>
                </a:lnTo>
                <a:lnTo>
                  <a:pt x="3256" y="56"/>
                </a:lnTo>
                <a:lnTo>
                  <a:pt x="3257" y="56"/>
                </a:lnTo>
                <a:lnTo>
                  <a:pt x="3257" y="58"/>
                </a:lnTo>
                <a:lnTo>
                  <a:pt x="3257" y="58"/>
                </a:lnTo>
                <a:lnTo>
                  <a:pt x="3258" y="59"/>
                </a:lnTo>
                <a:lnTo>
                  <a:pt x="3258" y="58"/>
                </a:lnTo>
                <a:lnTo>
                  <a:pt x="3258" y="58"/>
                </a:lnTo>
                <a:lnTo>
                  <a:pt x="3260" y="56"/>
                </a:lnTo>
                <a:lnTo>
                  <a:pt x="3260" y="55"/>
                </a:lnTo>
                <a:lnTo>
                  <a:pt x="3260" y="54"/>
                </a:lnTo>
                <a:lnTo>
                  <a:pt x="3261" y="54"/>
                </a:lnTo>
                <a:lnTo>
                  <a:pt x="3261" y="54"/>
                </a:lnTo>
                <a:lnTo>
                  <a:pt x="3262" y="55"/>
                </a:lnTo>
                <a:lnTo>
                  <a:pt x="3262" y="56"/>
                </a:lnTo>
                <a:lnTo>
                  <a:pt x="3262" y="56"/>
                </a:lnTo>
                <a:lnTo>
                  <a:pt x="3263" y="57"/>
                </a:lnTo>
                <a:lnTo>
                  <a:pt x="3263" y="59"/>
                </a:lnTo>
                <a:lnTo>
                  <a:pt x="3263" y="62"/>
                </a:lnTo>
                <a:lnTo>
                  <a:pt x="3264" y="63"/>
                </a:lnTo>
                <a:lnTo>
                  <a:pt x="3264" y="63"/>
                </a:lnTo>
                <a:lnTo>
                  <a:pt x="3264" y="64"/>
                </a:lnTo>
                <a:lnTo>
                  <a:pt x="3265" y="62"/>
                </a:lnTo>
                <a:lnTo>
                  <a:pt x="3265" y="61"/>
                </a:lnTo>
                <a:lnTo>
                  <a:pt x="3266" y="57"/>
                </a:lnTo>
                <a:lnTo>
                  <a:pt x="3266" y="56"/>
                </a:lnTo>
                <a:lnTo>
                  <a:pt x="3266" y="55"/>
                </a:lnTo>
                <a:lnTo>
                  <a:pt x="3267" y="54"/>
                </a:lnTo>
                <a:lnTo>
                  <a:pt x="3267" y="53"/>
                </a:lnTo>
                <a:lnTo>
                  <a:pt x="3267" y="54"/>
                </a:lnTo>
                <a:lnTo>
                  <a:pt x="3269" y="56"/>
                </a:lnTo>
                <a:lnTo>
                  <a:pt x="3269" y="58"/>
                </a:lnTo>
                <a:lnTo>
                  <a:pt x="3269" y="56"/>
                </a:lnTo>
                <a:lnTo>
                  <a:pt x="3270" y="55"/>
                </a:lnTo>
                <a:lnTo>
                  <a:pt x="3270" y="54"/>
                </a:lnTo>
                <a:lnTo>
                  <a:pt x="3271" y="55"/>
                </a:lnTo>
                <a:lnTo>
                  <a:pt x="3271" y="56"/>
                </a:lnTo>
                <a:lnTo>
                  <a:pt x="3271" y="56"/>
                </a:lnTo>
                <a:lnTo>
                  <a:pt x="3272" y="55"/>
                </a:lnTo>
                <a:lnTo>
                  <a:pt x="3272" y="54"/>
                </a:lnTo>
                <a:lnTo>
                  <a:pt x="3272" y="53"/>
                </a:lnTo>
                <a:lnTo>
                  <a:pt x="3273" y="53"/>
                </a:lnTo>
                <a:lnTo>
                  <a:pt x="3273" y="53"/>
                </a:lnTo>
                <a:lnTo>
                  <a:pt x="3273" y="54"/>
                </a:lnTo>
                <a:lnTo>
                  <a:pt x="3274" y="55"/>
                </a:lnTo>
                <a:lnTo>
                  <a:pt x="3274" y="54"/>
                </a:lnTo>
                <a:lnTo>
                  <a:pt x="3275" y="54"/>
                </a:lnTo>
                <a:lnTo>
                  <a:pt x="3275" y="53"/>
                </a:lnTo>
                <a:lnTo>
                  <a:pt x="3275" y="52"/>
                </a:lnTo>
                <a:lnTo>
                  <a:pt x="3276" y="52"/>
                </a:lnTo>
                <a:lnTo>
                  <a:pt x="3276" y="50"/>
                </a:lnTo>
                <a:lnTo>
                  <a:pt x="3276" y="48"/>
                </a:lnTo>
                <a:lnTo>
                  <a:pt x="3278" y="50"/>
                </a:lnTo>
                <a:lnTo>
                  <a:pt x="3278" y="53"/>
                </a:lnTo>
                <a:lnTo>
                  <a:pt x="3278" y="53"/>
                </a:lnTo>
                <a:lnTo>
                  <a:pt x="3279" y="53"/>
                </a:lnTo>
                <a:lnTo>
                  <a:pt x="3279" y="54"/>
                </a:lnTo>
                <a:lnTo>
                  <a:pt x="3280" y="54"/>
                </a:lnTo>
                <a:lnTo>
                  <a:pt x="3280" y="56"/>
                </a:lnTo>
                <a:lnTo>
                  <a:pt x="3280" y="58"/>
                </a:lnTo>
                <a:lnTo>
                  <a:pt x="3281" y="59"/>
                </a:lnTo>
                <a:lnTo>
                  <a:pt x="3281" y="59"/>
                </a:lnTo>
                <a:lnTo>
                  <a:pt x="3281" y="59"/>
                </a:lnTo>
                <a:lnTo>
                  <a:pt x="3282" y="58"/>
                </a:lnTo>
                <a:lnTo>
                  <a:pt x="3282" y="59"/>
                </a:lnTo>
                <a:lnTo>
                  <a:pt x="3283" y="59"/>
                </a:lnTo>
                <a:lnTo>
                  <a:pt x="3283" y="58"/>
                </a:lnTo>
                <a:lnTo>
                  <a:pt x="3283" y="61"/>
                </a:lnTo>
                <a:lnTo>
                  <a:pt x="3284" y="62"/>
                </a:lnTo>
                <a:lnTo>
                  <a:pt x="3284" y="61"/>
                </a:lnTo>
                <a:lnTo>
                  <a:pt x="3284" y="59"/>
                </a:lnTo>
                <a:lnTo>
                  <a:pt x="3285" y="61"/>
                </a:lnTo>
                <a:lnTo>
                  <a:pt x="3285" y="61"/>
                </a:lnTo>
                <a:lnTo>
                  <a:pt x="3285" y="61"/>
                </a:lnTo>
                <a:lnTo>
                  <a:pt x="3287" y="59"/>
                </a:lnTo>
                <a:lnTo>
                  <a:pt x="3287" y="61"/>
                </a:lnTo>
                <a:lnTo>
                  <a:pt x="3288" y="62"/>
                </a:lnTo>
                <a:lnTo>
                  <a:pt x="3288" y="61"/>
                </a:lnTo>
                <a:lnTo>
                  <a:pt x="3288" y="61"/>
                </a:lnTo>
                <a:lnTo>
                  <a:pt x="3289" y="61"/>
                </a:lnTo>
                <a:lnTo>
                  <a:pt x="3289" y="62"/>
                </a:lnTo>
                <a:lnTo>
                  <a:pt x="3289" y="63"/>
                </a:lnTo>
                <a:lnTo>
                  <a:pt x="3290" y="62"/>
                </a:lnTo>
                <a:lnTo>
                  <a:pt x="3290" y="61"/>
                </a:lnTo>
                <a:lnTo>
                  <a:pt x="3290" y="59"/>
                </a:lnTo>
                <a:lnTo>
                  <a:pt x="3291" y="59"/>
                </a:lnTo>
                <a:lnTo>
                  <a:pt x="3291" y="61"/>
                </a:lnTo>
                <a:lnTo>
                  <a:pt x="3292" y="62"/>
                </a:lnTo>
                <a:lnTo>
                  <a:pt x="3292" y="61"/>
                </a:lnTo>
                <a:lnTo>
                  <a:pt x="3292" y="58"/>
                </a:lnTo>
                <a:lnTo>
                  <a:pt x="3293" y="56"/>
                </a:lnTo>
                <a:lnTo>
                  <a:pt x="3293" y="55"/>
                </a:lnTo>
                <a:lnTo>
                  <a:pt x="3293" y="55"/>
                </a:lnTo>
                <a:lnTo>
                  <a:pt x="3294" y="54"/>
                </a:lnTo>
                <a:lnTo>
                  <a:pt x="3294" y="55"/>
                </a:lnTo>
                <a:lnTo>
                  <a:pt x="3294" y="55"/>
                </a:lnTo>
                <a:lnTo>
                  <a:pt x="3296" y="54"/>
                </a:lnTo>
                <a:lnTo>
                  <a:pt x="3296" y="55"/>
                </a:lnTo>
                <a:lnTo>
                  <a:pt x="3297" y="55"/>
                </a:lnTo>
                <a:lnTo>
                  <a:pt x="3297" y="54"/>
                </a:lnTo>
                <a:lnTo>
                  <a:pt x="3297" y="55"/>
                </a:lnTo>
                <a:lnTo>
                  <a:pt x="3298" y="56"/>
                </a:lnTo>
                <a:lnTo>
                  <a:pt x="3298" y="56"/>
                </a:lnTo>
                <a:lnTo>
                  <a:pt x="3298" y="56"/>
                </a:lnTo>
                <a:lnTo>
                  <a:pt x="3299" y="55"/>
                </a:lnTo>
                <a:lnTo>
                  <a:pt x="3299" y="57"/>
                </a:lnTo>
                <a:lnTo>
                  <a:pt x="3299" y="56"/>
                </a:lnTo>
                <a:lnTo>
                  <a:pt x="3300" y="62"/>
                </a:lnTo>
                <a:lnTo>
                  <a:pt x="3300" y="63"/>
                </a:lnTo>
                <a:lnTo>
                  <a:pt x="3301" y="64"/>
                </a:lnTo>
                <a:lnTo>
                  <a:pt x="3301" y="64"/>
                </a:lnTo>
                <a:lnTo>
                  <a:pt x="3301" y="66"/>
                </a:lnTo>
                <a:lnTo>
                  <a:pt x="3302" y="64"/>
                </a:lnTo>
                <a:lnTo>
                  <a:pt x="3302" y="64"/>
                </a:lnTo>
                <a:lnTo>
                  <a:pt x="3302" y="64"/>
                </a:lnTo>
                <a:lnTo>
                  <a:pt x="3303" y="62"/>
                </a:lnTo>
                <a:lnTo>
                  <a:pt x="3303" y="61"/>
                </a:lnTo>
                <a:lnTo>
                  <a:pt x="3303" y="61"/>
                </a:lnTo>
                <a:lnTo>
                  <a:pt x="3305" y="59"/>
                </a:lnTo>
                <a:lnTo>
                  <a:pt x="3305" y="61"/>
                </a:lnTo>
                <a:lnTo>
                  <a:pt x="3306" y="59"/>
                </a:lnTo>
                <a:lnTo>
                  <a:pt x="3306" y="59"/>
                </a:lnTo>
                <a:lnTo>
                  <a:pt x="3306" y="62"/>
                </a:lnTo>
                <a:lnTo>
                  <a:pt x="3307" y="64"/>
                </a:lnTo>
                <a:lnTo>
                  <a:pt x="3307" y="65"/>
                </a:lnTo>
                <a:lnTo>
                  <a:pt x="3307" y="66"/>
                </a:lnTo>
                <a:lnTo>
                  <a:pt x="3308" y="66"/>
                </a:lnTo>
                <a:lnTo>
                  <a:pt x="3308" y="63"/>
                </a:lnTo>
                <a:lnTo>
                  <a:pt x="3308" y="63"/>
                </a:lnTo>
                <a:lnTo>
                  <a:pt x="3309" y="63"/>
                </a:lnTo>
                <a:lnTo>
                  <a:pt x="3309" y="63"/>
                </a:lnTo>
                <a:lnTo>
                  <a:pt x="3310" y="63"/>
                </a:lnTo>
                <a:lnTo>
                  <a:pt x="3310" y="64"/>
                </a:lnTo>
                <a:lnTo>
                  <a:pt x="3310" y="65"/>
                </a:lnTo>
                <a:lnTo>
                  <a:pt x="3311" y="67"/>
                </a:lnTo>
                <a:lnTo>
                  <a:pt x="3311" y="68"/>
                </a:lnTo>
                <a:lnTo>
                  <a:pt x="3311" y="68"/>
                </a:lnTo>
                <a:lnTo>
                  <a:pt x="3312" y="66"/>
                </a:lnTo>
                <a:lnTo>
                  <a:pt x="3312" y="67"/>
                </a:lnTo>
                <a:lnTo>
                  <a:pt x="3312" y="68"/>
                </a:lnTo>
                <a:lnTo>
                  <a:pt x="3314" y="68"/>
                </a:lnTo>
                <a:lnTo>
                  <a:pt x="3314" y="70"/>
                </a:lnTo>
                <a:lnTo>
                  <a:pt x="3315" y="70"/>
                </a:lnTo>
                <a:lnTo>
                  <a:pt x="3315" y="68"/>
                </a:lnTo>
                <a:lnTo>
                  <a:pt x="3315" y="70"/>
                </a:lnTo>
                <a:lnTo>
                  <a:pt x="3316" y="70"/>
                </a:lnTo>
                <a:lnTo>
                  <a:pt x="3316" y="70"/>
                </a:lnTo>
                <a:lnTo>
                  <a:pt x="3316" y="70"/>
                </a:lnTo>
                <a:lnTo>
                  <a:pt x="3317" y="67"/>
                </a:lnTo>
                <a:lnTo>
                  <a:pt x="3317" y="65"/>
                </a:lnTo>
                <a:lnTo>
                  <a:pt x="3317" y="65"/>
                </a:lnTo>
                <a:lnTo>
                  <a:pt x="3318" y="66"/>
                </a:lnTo>
                <a:lnTo>
                  <a:pt x="3318" y="68"/>
                </a:lnTo>
                <a:lnTo>
                  <a:pt x="3319" y="67"/>
                </a:lnTo>
                <a:lnTo>
                  <a:pt x="3319" y="68"/>
                </a:lnTo>
                <a:lnTo>
                  <a:pt x="3319" y="70"/>
                </a:lnTo>
                <a:lnTo>
                  <a:pt x="3320" y="71"/>
                </a:lnTo>
                <a:lnTo>
                  <a:pt x="3320" y="68"/>
                </a:lnTo>
                <a:lnTo>
                  <a:pt x="3320" y="68"/>
                </a:lnTo>
                <a:lnTo>
                  <a:pt x="3321" y="70"/>
                </a:lnTo>
                <a:lnTo>
                  <a:pt x="3321" y="68"/>
                </a:lnTo>
                <a:lnTo>
                  <a:pt x="3323" y="66"/>
                </a:lnTo>
                <a:lnTo>
                  <a:pt x="3323" y="67"/>
                </a:lnTo>
                <a:lnTo>
                  <a:pt x="3323" y="64"/>
                </a:lnTo>
                <a:lnTo>
                  <a:pt x="3324" y="63"/>
                </a:lnTo>
                <a:lnTo>
                  <a:pt x="3324" y="62"/>
                </a:lnTo>
                <a:lnTo>
                  <a:pt x="3324" y="63"/>
                </a:lnTo>
                <a:lnTo>
                  <a:pt x="3325" y="63"/>
                </a:lnTo>
                <a:lnTo>
                  <a:pt x="3325" y="63"/>
                </a:lnTo>
                <a:lnTo>
                  <a:pt x="3325" y="63"/>
                </a:lnTo>
                <a:lnTo>
                  <a:pt x="3326" y="62"/>
                </a:lnTo>
                <a:lnTo>
                  <a:pt x="3326" y="63"/>
                </a:lnTo>
                <a:lnTo>
                  <a:pt x="3327" y="63"/>
                </a:lnTo>
                <a:lnTo>
                  <a:pt x="3327" y="63"/>
                </a:lnTo>
                <a:lnTo>
                  <a:pt x="3327" y="63"/>
                </a:lnTo>
                <a:lnTo>
                  <a:pt x="3328" y="64"/>
                </a:lnTo>
                <a:lnTo>
                  <a:pt x="3328" y="64"/>
                </a:lnTo>
                <a:lnTo>
                  <a:pt x="3328" y="64"/>
                </a:lnTo>
                <a:lnTo>
                  <a:pt x="3329" y="64"/>
                </a:lnTo>
                <a:lnTo>
                  <a:pt x="3329" y="63"/>
                </a:lnTo>
                <a:lnTo>
                  <a:pt x="3329" y="64"/>
                </a:lnTo>
                <a:lnTo>
                  <a:pt x="3330" y="64"/>
                </a:lnTo>
                <a:lnTo>
                  <a:pt x="3330" y="67"/>
                </a:lnTo>
                <a:lnTo>
                  <a:pt x="3332" y="65"/>
                </a:lnTo>
                <a:lnTo>
                  <a:pt x="3332" y="67"/>
                </a:lnTo>
                <a:lnTo>
                  <a:pt x="3332" y="68"/>
                </a:lnTo>
                <a:lnTo>
                  <a:pt x="3333" y="68"/>
                </a:lnTo>
                <a:lnTo>
                  <a:pt x="3333" y="70"/>
                </a:lnTo>
                <a:lnTo>
                  <a:pt x="3333" y="71"/>
                </a:lnTo>
                <a:lnTo>
                  <a:pt x="3334" y="71"/>
                </a:lnTo>
                <a:lnTo>
                  <a:pt x="3334" y="71"/>
                </a:lnTo>
                <a:lnTo>
                  <a:pt x="3334" y="71"/>
                </a:lnTo>
                <a:lnTo>
                  <a:pt x="3335" y="71"/>
                </a:lnTo>
                <a:lnTo>
                  <a:pt x="3335" y="71"/>
                </a:lnTo>
                <a:lnTo>
                  <a:pt x="3336" y="72"/>
                </a:lnTo>
                <a:lnTo>
                  <a:pt x="3336" y="72"/>
                </a:lnTo>
                <a:lnTo>
                  <a:pt x="3336" y="72"/>
                </a:lnTo>
                <a:lnTo>
                  <a:pt x="3337" y="72"/>
                </a:lnTo>
                <a:lnTo>
                  <a:pt x="3337" y="70"/>
                </a:lnTo>
                <a:lnTo>
                  <a:pt x="3337" y="68"/>
                </a:lnTo>
                <a:lnTo>
                  <a:pt x="3338" y="65"/>
                </a:lnTo>
                <a:lnTo>
                  <a:pt x="3338" y="66"/>
                </a:lnTo>
                <a:lnTo>
                  <a:pt x="3338" y="66"/>
                </a:lnTo>
                <a:lnTo>
                  <a:pt x="3339" y="66"/>
                </a:lnTo>
                <a:lnTo>
                  <a:pt x="3339" y="65"/>
                </a:lnTo>
                <a:lnTo>
                  <a:pt x="3341" y="64"/>
                </a:lnTo>
                <a:lnTo>
                  <a:pt x="3341" y="65"/>
                </a:lnTo>
                <a:lnTo>
                  <a:pt x="3341" y="65"/>
                </a:lnTo>
                <a:lnTo>
                  <a:pt x="3342" y="66"/>
                </a:lnTo>
                <a:lnTo>
                  <a:pt x="3342" y="66"/>
                </a:lnTo>
                <a:lnTo>
                  <a:pt x="3342" y="65"/>
                </a:lnTo>
                <a:lnTo>
                  <a:pt x="3343" y="64"/>
                </a:lnTo>
                <a:lnTo>
                  <a:pt x="3343" y="64"/>
                </a:lnTo>
                <a:lnTo>
                  <a:pt x="3343" y="64"/>
                </a:lnTo>
                <a:lnTo>
                  <a:pt x="3344" y="66"/>
                </a:lnTo>
                <a:lnTo>
                  <a:pt x="3344" y="67"/>
                </a:lnTo>
                <a:lnTo>
                  <a:pt x="3345" y="68"/>
                </a:lnTo>
                <a:lnTo>
                  <a:pt x="3345" y="68"/>
                </a:lnTo>
                <a:lnTo>
                  <a:pt x="3345" y="70"/>
                </a:lnTo>
                <a:lnTo>
                  <a:pt x="3346" y="70"/>
                </a:lnTo>
                <a:lnTo>
                  <a:pt x="3346" y="72"/>
                </a:lnTo>
                <a:lnTo>
                  <a:pt x="3346" y="71"/>
                </a:lnTo>
                <a:lnTo>
                  <a:pt x="3347" y="68"/>
                </a:lnTo>
                <a:lnTo>
                  <a:pt x="3347" y="67"/>
                </a:lnTo>
                <a:lnTo>
                  <a:pt x="3347" y="65"/>
                </a:lnTo>
                <a:lnTo>
                  <a:pt x="3348" y="63"/>
                </a:lnTo>
                <a:lnTo>
                  <a:pt x="3348" y="64"/>
                </a:lnTo>
                <a:lnTo>
                  <a:pt x="3350" y="66"/>
                </a:lnTo>
                <a:lnTo>
                  <a:pt x="3350" y="67"/>
                </a:lnTo>
                <a:lnTo>
                  <a:pt x="3350" y="70"/>
                </a:lnTo>
                <a:lnTo>
                  <a:pt x="3351" y="68"/>
                </a:lnTo>
                <a:lnTo>
                  <a:pt x="3351" y="70"/>
                </a:lnTo>
                <a:lnTo>
                  <a:pt x="3351" y="70"/>
                </a:lnTo>
                <a:lnTo>
                  <a:pt x="3352" y="70"/>
                </a:lnTo>
                <a:lnTo>
                  <a:pt x="3352" y="70"/>
                </a:lnTo>
                <a:lnTo>
                  <a:pt x="3352" y="72"/>
                </a:lnTo>
                <a:lnTo>
                  <a:pt x="3353" y="72"/>
                </a:lnTo>
                <a:lnTo>
                  <a:pt x="3353" y="72"/>
                </a:lnTo>
                <a:lnTo>
                  <a:pt x="3354" y="71"/>
                </a:lnTo>
                <a:lnTo>
                  <a:pt x="3354" y="70"/>
                </a:lnTo>
                <a:lnTo>
                  <a:pt x="3354" y="68"/>
                </a:lnTo>
                <a:lnTo>
                  <a:pt x="3355" y="68"/>
                </a:lnTo>
                <a:lnTo>
                  <a:pt x="3355" y="70"/>
                </a:lnTo>
                <a:lnTo>
                  <a:pt x="3355" y="68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6942138" y="3367088"/>
            <a:ext cx="1177925" cy="61912"/>
          </a:xfrm>
          <a:custGeom>
            <a:avLst/>
            <a:gdLst>
              <a:gd name="T0" fmla="*/ 13 w 742"/>
              <a:gd name="T1" fmla="*/ 22 h 39"/>
              <a:gd name="T2" fmla="*/ 24 w 742"/>
              <a:gd name="T3" fmla="*/ 18 h 39"/>
              <a:gd name="T4" fmla="*/ 36 w 742"/>
              <a:gd name="T5" fmla="*/ 19 h 39"/>
              <a:gd name="T6" fmla="*/ 47 w 742"/>
              <a:gd name="T7" fmla="*/ 20 h 39"/>
              <a:gd name="T8" fmla="*/ 60 w 742"/>
              <a:gd name="T9" fmla="*/ 20 h 39"/>
              <a:gd name="T10" fmla="*/ 71 w 742"/>
              <a:gd name="T11" fmla="*/ 26 h 39"/>
              <a:gd name="T12" fmla="*/ 83 w 742"/>
              <a:gd name="T13" fmla="*/ 22 h 39"/>
              <a:gd name="T14" fmla="*/ 96 w 742"/>
              <a:gd name="T15" fmla="*/ 23 h 39"/>
              <a:gd name="T16" fmla="*/ 107 w 742"/>
              <a:gd name="T17" fmla="*/ 20 h 39"/>
              <a:gd name="T18" fmla="*/ 119 w 742"/>
              <a:gd name="T19" fmla="*/ 27 h 39"/>
              <a:gd name="T20" fmla="*/ 131 w 742"/>
              <a:gd name="T21" fmla="*/ 23 h 39"/>
              <a:gd name="T22" fmla="*/ 143 w 742"/>
              <a:gd name="T23" fmla="*/ 23 h 39"/>
              <a:gd name="T24" fmla="*/ 154 w 742"/>
              <a:gd name="T25" fmla="*/ 15 h 39"/>
              <a:gd name="T26" fmla="*/ 167 w 742"/>
              <a:gd name="T27" fmla="*/ 10 h 39"/>
              <a:gd name="T28" fmla="*/ 179 w 742"/>
              <a:gd name="T29" fmla="*/ 15 h 39"/>
              <a:gd name="T30" fmla="*/ 190 w 742"/>
              <a:gd name="T31" fmla="*/ 16 h 39"/>
              <a:gd name="T32" fmla="*/ 203 w 742"/>
              <a:gd name="T33" fmla="*/ 15 h 39"/>
              <a:gd name="T34" fmla="*/ 214 w 742"/>
              <a:gd name="T35" fmla="*/ 15 h 39"/>
              <a:gd name="T36" fmla="*/ 226 w 742"/>
              <a:gd name="T37" fmla="*/ 17 h 39"/>
              <a:gd name="T38" fmla="*/ 237 w 742"/>
              <a:gd name="T39" fmla="*/ 16 h 39"/>
              <a:gd name="T40" fmla="*/ 250 w 742"/>
              <a:gd name="T41" fmla="*/ 14 h 39"/>
              <a:gd name="T42" fmla="*/ 262 w 742"/>
              <a:gd name="T43" fmla="*/ 14 h 39"/>
              <a:gd name="T44" fmla="*/ 273 w 742"/>
              <a:gd name="T45" fmla="*/ 16 h 39"/>
              <a:gd name="T46" fmla="*/ 286 w 742"/>
              <a:gd name="T47" fmla="*/ 15 h 39"/>
              <a:gd name="T48" fmla="*/ 297 w 742"/>
              <a:gd name="T49" fmla="*/ 10 h 39"/>
              <a:gd name="T50" fmla="*/ 309 w 742"/>
              <a:gd name="T51" fmla="*/ 14 h 39"/>
              <a:gd name="T52" fmla="*/ 321 w 742"/>
              <a:gd name="T53" fmla="*/ 7 h 39"/>
              <a:gd name="T54" fmla="*/ 333 w 742"/>
              <a:gd name="T55" fmla="*/ 4 h 39"/>
              <a:gd name="T56" fmla="*/ 345 w 742"/>
              <a:gd name="T57" fmla="*/ 8 h 39"/>
              <a:gd name="T58" fmla="*/ 357 w 742"/>
              <a:gd name="T59" fmla="*/ 16 h 39"/>
              <a:gd name="T60" fmla="*/ 369 w 742"/>
              <a:gd name="T61" fmla="*/ 24 h 39"/>
              <a:gd name="T62" fmla="*/ 380 w 742"/>
              <a:gd name="T63" fmla="*/ 36 h 39"/>
              <a:gd name="T64" fmla="*/ 393 w 742"/>
              <a:gd name="T65" fmla="*/ 34 h 39"/>
              <a:gd name="T66" fmla="*/ 404 w 742"/>
              <a:gd name="T67" fmla="*/ 32 h 39"/>
              <a:gd name="T68" fmla="*/ 416 w 742"/>
              <a:gd name="T69" fmla="*/ 26 h 39"/>
              <a:gd name="T70" fmla="*/ 429 w 742"/>
              <a:gd name="T71" fmla="*/ 24 h 39"/>
              <a:gd name="T72" fmla="*/ 440 w 742"/>
              <a:gd name="T73" fmla="*/ 31 h 39"/>
              <a:gd name="T74" fmla="*/ 452 w 742"/>
              <a:gd name="T75" fmla="*/ 28 h 39"/>
              <a:gd name="T76" fmla="*/ 463 w 742"/>
              <a:gd name="T77" fmla="*/ 31 h 39"/>
              <a:gd name="T78" fmla="*/ 476 w 742"/>
              <a:gd name="T79" fmla="*/ 20 h 39"/>
              <a:gd name="T80" fmla="*/ 487 w 742"/>
              <a:gd name="T81" fmla="*/ 22 h 39"/>
              <a:gd name="T82" fmla="*/ 499 w 742"/>
              <a:gd name="T83" fmla="*/ 19 h 39"/>
              <a:gd name="T84" fmla="*/ 512 w 742"/>
              <a:gd name="T85" fmla="*/ 13 h 39"/>
              <a:gd name="T86" fmla="*/ 523 w 742"/>
              <a:gd name="T87" fmla="*/ 15 h 39"/>
              <a:gd name="T88" fmla="*/ 535 w 742"/>
              <a:gd name="T89" fmla="*/ 22 h 39"/>
              <a:gd name="T90" fmla="*/ 547 w 742"/>
              <a:gd name="T91" fmla="*/ 13 h 39"/>
              <a:gd name="T92" fmla="*/ 559 w 742"/>
              <a:gd name="T93" fmla="*/ 17 h 39"/>
              <a:gd name="T94" fmla="*/ 570 w 742"/>
              <a:gd name="T95" fmla="*/ 13 h 39"/>
              <a:gd name="T96" fmla="*/ 583 w 742"/>
              <a:gd name="T97" fmla="*/ 8 h 39"/>
              <a:gd name="T98" fmla="*/ 595 w 742"/>
              <a:gd name="T99" fmla="*/ 4 h 39"/>
              <a:gd name="T100" fmla="*/ 606 w 742"/>
              <a:gd name="T101" fmla="*/ 6 h 39"/>
              <a:gd name="T102" fmla="*/ 619 w 742"/>
              <a:gd name="T103" fmla="*/ 11 h 39"/>
              <a:gd name="T104" fmla="*/ 630 w 742"/>
              <a:gd name="T105" fmla="*/ 8 h 39"/>
              <a:gd name="T106" fmla="*/ 642 w 742"/>
              <a:gd name="T107" fmla="*/ 13 h 39"/>
              <a:gd name="T108" fmla="*/ 654 w 742"/>
              <a:gd name="T109" fmla="*/ 5 h 39"/>
              <a:gd name="T110" fmla="*/ 666 w 742"/>
              <a:gd name="T111" fmla="*/ 17 h 39"/>
              <a:gd name="T112" fmla="*/ 678 w 742"/>
              <a:gd name="T113" fmla="*/ 8 h 39"/>
              <a:gd name="T114" fmla="*/ 690 w 742"/>
              <a:gd name="T115" fmla="*/ 7 h 39"/>
              <a:gd name="T116" fmla="*/ 702 w 742"/>
              <a:gd name="T117" fmla="*/ 19 h 39"/>
              <a:gd name="T118" fmla="*/ 713 w 742"/>
              <a:gd name="T119" fmla="*/ 19 h 39"/>
              <a:gd name="T120" fmla="*/ 725 w 742"/>
              <a:gd name="T121" fmla="*/ 15 h 39"/>
              <a:gd name="T122" fmla="*/ 737 w 742"/>
              <a:gd name="T123" fmla="*/ 1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2" h="39">
                <a:moveTo>
                  <a:pt x="0" y="20"/>
                </a:moveTo>
                <a:lnTo>
                  <a:pt x="1" y="19"/>
                </a:lnTo>
                <a:lnTo>
                  <a:pt x="1" y="19"/>
                </a:lnTo>
                <a:lnTo>
                  <a:pt x="1" y="18"/>
                </a:lnTo>
                <a:lnTo>
                  <a:pt x="2" y="17"/>
                </a:lnTo>
                <a:lnTo>
                  <a:pt x="2" y="16"/>
                </a:lnTo>
                <a:lnTo>
                  <a:pt x="4" y="17"/>
                </a:lnTo>
                <a:lnTo>
                  <a:pt x="4" y="17"/>
                </a:lnTo>
                <a:lnTo>
                  <a:pt x="4" y="16"/>
                </a:lnTo>
                <a:lnTo>
                  <a:pt x="5" y="16"/>
                </a:lnTo>
                <a:lnTo>
                  <a:pt x="5" y="17"/>
                </a:lnTo>
                <a:lnTo>
                  <a:pt x="5" y="17"/>
                </a:lnTo>
                <a:lnTo>
                  <a:pt x="6" y="19"/>
                </a:lnTo>
                <a:lnTo>
                  <a:pt x="6" y="18"/>
                </a:lnTo>
                <a:lnTo>
                  <a:pt x="6" y="19"/>
                </a:lnTo>
                <a:lnTo>
                  <a:pt x="7" y="19"/>
                </a:lnTo>
                <a:lnTo>
                  <a:pt x="7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9" y="22"/>
                </a:lnTo>
                <a:lnTo>
                  <a:pt x="9" y="19"/>
                </a:lnTo>
                <a:lnTo>
                  <a:pt x="9" y="18"/>
                </a:lnTo>
                <a:lnTo>
                  <a:pt x="10" y="19"/>
                </a:lnTo>
                <a:lnTo>
                  <a:pt x="10" y="20"/>
                </a:lnTo>
                <a:lnTo>
                  <a:pt x="11" y="20"/>
                </a:lnTo>
                <a:lnTo>
                  <a:pt x="11" y="23"/>
                </a:lnTo>
                <a:lnTo>
                  <a:pt x="11" y="23"/>
                </a:lnTo>
                <a:lnTo>
                  <a:pt x="13" y="22"/>
                </a:lnTo>
                <a:lnTo>
                  <a:pt x="13" y="22"/>
                </a:lnTo>
                <a:lnTo>
                  <a:pt x="13" y="19"/>
                </a:lnTo>
                <a:lnTo>
                  <a:pt x="14" y="18"/>
                </a:lnTo>
                <a:lnTo>
                  <a:pt x="14" y="16"/>
                </a:lnTo>
                <a:lnTo>
                  <a:pt x="14" y="17"/>
                </a:lnTo>
                <a:lnTo>
                  <a:pt x="15" y="15"/>
                </a:lnTo>
                <a:lnTo>
                  <a:pt x="15" y="13"/>
                </a:lnTo>
                <a:lnTo>
                  <a:pt x="16" y="14"/>
                </a:lnTo>
                <a:lnTo>
                  <a:pt x="16" y="13"/>
                </a:lnTo>
                <a:lnTo>
                  <a:pt x="16" y="14"/>
                </a:lnTo>
                <a:lnTo>
                  <a:pt x="17" y="16"/>
                </a:lnTo>
                <a:lnTo>
                  <a:pt x="17" y="16"/>
                </a:lnTo>
                <a:lnTo>
                  <a:pt x="17" y="16"/>
                </a:lnTo>
                <a:lnTo>
                  <a:pt x="18" y="16"/>
                </a:lnTo>
                <a:lnTo>
                  <a:pt x="18" y="14"/>
                </a:lnTo>
                <a:lnTo>
                  <a:pt x="18" y="13"/>
                </a:lnTo>
                <a:lnTo>
                  <a:pt x="19" y="13"/>
                </a:lnTo>
                <a:lnTo>
                  <a:pt x="19" y="8"/>
                </a:lnTo>
                <a:lnTo>
                  <a:pt x="20" y="8"/>
                </a:lnTo>
                <a:lnTo>
                  <a:pt x="20" y="10"/>
                </a:lnTo>
                <a:lnTo>
                  <a:pt x="20" y="10"/>
                </a:lnTo>
                <a:lnTo>
                  <a:pt x="22" y="10"/>
                </a:lnTo>
                <a:lnTo>
                  <a:pt x="22" y="10"/>
                </a:lnTo>
                <a:lnTo>
                  <a:pt x="22" y="10"/>
                </a:lnTo>
                <a:lnTo>
                  <a:pt x="23" y="13"/>
                </a:lnTo>
                <a:lnTo>
                  <a:pt x="23" y="13"/>
                </a:lnTo>
                <a:lnTo>
                  <a:pt x="23" y="14"/>
                </a:lnTo>
                <a:lnTo>
                  <a:pt x="24" y="15"/>
                </a:lnTo>
                <a:lnTo>
                  <a:pt x="24" y="18"/>
                </a:lnTo>
                <a:lnTo>
                  <a:pt x="25" y="18"/>
                </a:lnTo>
                <a:lnTo>
                  <a:pt x="25" y="20"/>
                </a:lnTo>
                <a:lnTo>
                  <a:pt x="25" y="19"/>
                </a:lnTo>
                <a:lnTo>
                  <a:pt x="26" y="22"/>
                </a:lnTo>
                <a:lnTo>
                  <a:pt x="26" y="19"/>
                </a:lnTo>
                <a:lnTo>
                  <a:pt x="26" y="19"/>
                </a:lnTo>
                <a:lnTo>
                  <a:pt x="27" y="22"/>
                </a:lnTo>
                <a:lnTo>
                  <a:pt x="27" y="23"/>
                </a:lnTo>
                <a:lnTo>
                  <a:pt x="27" y="23"/>
                </a:lnTo>
                <a:lnTo>
                  <a:pt x="28" y="24"/>
                </a:lnTo>
                <a:lnTo>
                  <a:pt x="28" y="24"/>
                </a:lnTo>
                <a:lnTo>
                  <a:pt x="29" y="24"/>
                </a:lnTo>
                <a:lnTo>
                  <a:pt x="29" y="25"/>
                </a:lnTo>
                <a:lnTo>
                  <a:pt x="29" y="25"/>
                </a:lnTo>
                <a:lnTo>
                  <a:pt x="31" y="23"/>
                </a:lnTo>
                <a:lnTo>
                  <a:pt x="31" y="19"/>
                </a:lnTo>
                <a:lnTo>
                  <a:pt x="31" y="18"/>
                </a:lnTo>
                <a:lnTo>
                  <a:pt x="32" y="15"/>
                </a:lnTo>
                <a:lnTo>
                  <a:pt x="32" y="16"/>
                </a:lnTo>
                <a:lnTo>
                  <a:pt x="32" y="16"/>
                </a:lnTo>
                <a:lnTo>
                  <a:pt x="33" y="15"/>
                </a:lnTo>
                <a:lnTo>
                  <a:pt x="33" y="16"/>
                </a:lnTo>
                <a:lnTo>
                  <a:pt x="34" y="18"/>
                </a:lnTo>
                <a:lnTo>
                  <a:pt x="34" y="19"/>
                </a:lnTo>
                <a:lnTo>
                  <a:pt x="34" y="18"/>
                </a:lnTo>
                <a:lnTo>
                  <a:pt x="35" y="17"/>
                </a:lnTo>
                <a:lnTo>
                  <a:pt x="35" y="19"/>
                </a:lnTo>
                <a:lnTo>
                  <a:pt x="35" y="19"/>
                </a:lnTo>
                <a:lnTo>
                  <a:pt x="36" y="19"/>
                </a:lnTo>
                <a:lnTo>
                  <a:pt x="36" y="22"/>
                </a:lnTo>
                <a:lnTo>
                  <a:pt x="36" y="23"/>
                </a:lnTo>
                <a:lnTo>
                  <a:pt x="37" y="23"/>
                </a:lnTo>
                <a:lnTo>
                  <a:pt x="37" y="23"/>
                </a:lnTo>
                <a:lnTo>
                  <a:pt x="38" y="23"/>
                </a:lnTo>
                <a:lnTo>
                  <a:pt x="38" y="23"/>
                </a:lnTo>
                <a:lnTo>
                  <a:pt x="38" y="24"/>
                </a:lnTo>
                <a:lnTo>
                  <a:pt x="40" y="26"/>
                </a:lnTo>
                <a:lnTo>
                  <a:pt x="40" y="27"/>
                </a:lnTo>
                <a:lnTo>
                  <a:pt x="40" y="27"/>
                </a:lnTo>
                <a:lnTo>
                  <a:pt x="41" y="28"/>
                </a:lnTo>
                <a:lnTo>
                  <a:pt x="41" y="25"/>
                </a:lnTo>
                <a:lnTo>
                  <a:pt x="41" y="23"/>
                </a:lnTo>
                <a:lnTo>
                  <a:pt x="42" y="22"/>
                </a:lnTo>
                <a:lnTo>
                  <a:pt x="42" y="20"/>
                </a:lnTo>
                <a:lnTo>
                  <a:pt x="43" y="22"/>
                </a:lnTo>
                <a:lnTo>
                  <a:pt x="43" y="22"/>
                </a:lnTo>
                <a:lnTo>
                  <a:pt x="43" y="22"/>
                </a:lnTo>
                <a:lnTo>
                  <a:pt x="44" y="22"/>
                </a:lnTo>
                <a:lnTo>
                  <a:pt x="44" y="22"/>
                </a:lnTo>
                <a:lnTo>
                  <a:pt x="44" y="23"/>
                </a:lnTo>
                <a:lnTo>
                  <a:pt x="45" y="24"/>
                </a:lnTo>
                <a:lnTo>
                  <a:pt x="45" y="25"/>
                </a:lnTo>
                <a:lnTo>
                  <a:pt x="45" y="26"/>
                </a:lnTo>
                <a:lnTo>
                  <a:pt x="46" y="26"/>
                </a:lnTo>
                <a:lnTo>
                  <a:pt x="46" y="24"/>
                </a:lnTo>
                <a:lnTo>
                  <a:pt x="47" y="24"/>
                </a:lnTo>
                <a:lnTo>
                  <a:pt x="47" y="23"/>
                </a:lnTo>
                <a:lnTo>
                  <a:pt x="47" y="20"/>
                </a:lnTo>
                <a:lnTo>
                  <a:pt x="49" y="20"/>
                </a:lnTo>
                <a:lnTo>
                  <a:pt x="49" y="20"/>
                </a:lnTo>
                <a:lnTo>
                  <a:pt x="49" y="22"/>
                </a:lnTo>
                <a:lnTo>
                  <a:pt x="50" y="22"/>
                </a:lnTo>
                <a:lnTo>
                  <a:pt x="50" y="20"/>
                </a:lnTo>
                <a:lnTo>
                  <a:pt x="50" y="22"/>
                </a:lnTo>
                <a:lnTo>
                  <a:pt x="51" y="22"/>
                </a:lnTo>
                <a:lnTo>
                  <a:pt x="51" y="19"/>
                </a:lnTo>
                <a:lnTo>
                  <a:pt x="52" y="19"/>
                </a:lnTo>
                <a:lnTo>
                  <a:pt x="52" y="19"/>
                </a:lnTo>
                <a:lnTo>
                  <a:pt x="52" y="19"/>
                </a:lnTo>
                <a:lnTo>
                  <a:pt x="53" y="20"/>
                </a:lnTo>
                <a:lnTo>
                  <a:pt x="53" y="19"/>
                </a:lnTo>
                <a:lnTo>
                  <a:pt x="53" y="18"/>
                </a:lnTo>
                <a:lnTo>
                  <a:pt x="54" y="17"/>
                </a:lnTo>
                <a:lnTo>
                  <a:pt x="54" y="18"/>
                </a:lnTo>
                <a:lnTo>
                  <a:pt x="55" y="16"/>
                </a:lnTo>
                <a:lnTo>
                  <a:pt x="55" y="17"/>
                </a:lnTo>
                <a:lnTo>
                  <a:pt x="55" y="18"/>
                </a:lnTo>
                <a:lnTo>
                  <a:pt x="56" y="17"/>
                </a:lnTo>
                <a:lnTo>
                  <a:pt x="56" y="18"/>
                </a:lnTo>
                <a:lnTo>
                  <a:pt x="56" y="20"/>
                </a:lnTo>
                <a:lnTo>
                  <a:pt x="58" y="19"/>
                </a:lnTo>
                <a:lnTo>
                  <a:pt x="58" y="18"/>
                </a:lnTo>
                <a:lnTo>
                  <a:pt x="58" y="17"/>
                </a:lnTo>
                <a:lnTo>
                  <a:pt x="59" y="19"/>
                </a:lnTo>
                <a:lnTo>
                  <a:pt x="59" y="19"/>
                </a:lnTo>
                <a:lnTo>
                  <a:pt x="60" y="18"/>
                </a:lnTo>
                <a:lnTo>
                  <a:pt x="60" y="20"/>
                </a:lnTo>
                <a:lnTo>
                  <a:pt x="60" y="22"/>
                </a:lnTo>
                <a:lnTo>
                  <a:pt x="61" y="22"/>
                </a:lnTo>
                <a:lnTo>
                  <a:pt x="61" y="24"/>
                </a:lnTo>
                <a:lnTo>
                  <a:pt x="61" y="23"/>
                </a:lnTo>
                <a:lnTo>
                  <a:pt x="62" y="24"/>
                </a:lnTo>
                <a:lnTo>
                  <a:pt x="62" y="24"/>
                </a:lnTo>
                <a:lnTo>
                  <a:pt x="62" y="25"/>
                </a:lnTo>
                <a:lnTo>
                  <a:pt x="63" y="24"/>
                </a:lnTo>
                <a:lnTo>
                  <a:pt x="63" y="23"/>
                </a:lnTo>
                <a:lnTo>
                  <a:pt x="64" y="23"/>
                </a:lnTo>
                <a:lnTo>
                  <a:pt x="64" y="22"/>
                </a:lnTo>
                <a:lnTo>
                  <a:pt x="64" y="20"/>
                </a:lnTo>
                <a:lnTo>
                  <a:pt x="65" y="19"/>
                </a:lnTo>
                <a:lnTo>
                  <a:pt x="65" y="17"/>
                </a:lnTo>
                <a:lnTo>
                  <a:pt x="65" y="17"/>
                </a:lnTo>
                <a:lnTo>
                  <a:pt x="67" y="16"/>
                </a:lnTo>
                <a:lnTo>
                  <a:pt x="67" y="16"/>
                </a:lnTo>
                <a:lnTo>
                  <a:pt x="67" y="16"/>
                </a:lnTo>
                <a:lnTo>
                  <a:pt x="68" y="16"/>
                </a:lnTo>
                <a:lnTo>
                  <a:pt x="68" y="17"/>
                </a:lnTo>
                <a:lnTo>
                  <a:pt x="69" y="18"/>
                </a:lnTo>
                <a:lnTo>
                  <a:pt x="69" y="20"/>
                </a:lnTo>
                <a:lnTo>
                  <a:pt x="69" y="22"/>
                </a:lnTo>
                <a:lnTo>
                  <a:pt x="70" y="24"/>
                </a:lnTo>
                <a:lnTo>
                  <a:pt x="70" y="23"/>
                </a:lnTo>
                <a:lnTo>
                  <a:pt x="70" y="26"/>
                </a:lnTo>
                <a:lnTo>
                  <a:pt x="71" y="27"/>
                </a:lnTo>
                <a:lnTo>
                  <a:pt x="71" y="26"/>
                </a:lnTo>
                <a:lnTo>
                  <a:pt x="71" y="26"/>
                </a:lnTo>
                <a:lnTo>
                  <a:pt x="72" y="28"/>
                </a:lnTo>
                <a:lnTo>
                  <a:pt x="72" y="26"/>
                </a:lnTo>
                <a:lnTo>
                  <a:pt x="73" y="27"/>
                </a:lnTo>
                <a:lnTo>
                  <a:pt x="73" y="25"/>
                </a:lnTo>
                <a:lnTo>
                  <a:pt x="73" y="24"/>
                </a:lnTo>
                <a:lnTo>
                  <a:pt x="74" y="24"/>
                </a:lnTo>
                <a:lnTo>
                  <a:pt x="74" y="20"/>
                </a:lnTo>
                <a:lnTo>
                  <a:pt x="74" y="19"/>
                </a:lnTo>
                <a:lnTo>
                  <a:pt x="76" y="17"/>
                </a:lnTo>
                <a:lnTo>
                  <a:pt x="76" y="16"/>
                </a:lnTo>
                <a:lnTo>
                  <a:pt x="76" y="17"/>
                </a:lnTo>
                <a:lnTo>
                  <a:pt x="77" y="16"/>
                </a:lnTo>
                <a:lnTo>
                  <a:pt x="77" y="16"/>
                </a:lnTo>
                <a:lnTo>
                  <a:pt x="78" y="18"/>
                </a:lnTo>
                <a:lnTo>
                  <a:pt x="78" y="18"/>
                </a:lnTo>
                <a:lnTo>
                  <a:pt x="78" y="17"/>
                </a:lnTo>
                <a:lnTo>
                  <a:pt x="79" y="18"/>
                </a:lnTo>
                <a:lnTo>
                  <a:pt x="79" y="16"/>
                </a:lnTo>
                <a:lnTo>
                  <a:pt x="79" y="16"/>
                </a:lnTo>
                <a:lnTo>
                  <a:pt x="80" y="16"/>
                </a:lnTo>
                <a:lnTo>
                  <a:pt x="80" y="17"/>
                </a:lnTo>
                <a:lnTo>
                  <a:pt x="80" y="16"/>
                </a:lnTo>
                <a:lnTo>
                  <a:pt x="81" y="18"/>
                </a:lnTo>
                <a:lnTo>
                  <a:pt x="81" y="18"/>
                </a:lnTo>
                <a:lnTo>
                  <a:pt x="82" y="19"/>
                </a:lnTo>
                <a:lnTo>
                  <a:pt x="82" y="20"/>
                </a:lnTo>
                <a:lnTo>
                  <a:pt x="82" y="20"/>
                </a:lnTo>
                <a:lnTo>
                  <a:pt x="83" y="22"/>
                </a:lnTo>
                <a:lnTo>
                  <a:pt x="83" y="22"/>
                </a:lnTo>
                <a:lnTo>
                  <a:pt x="83" y="20"/>
                </a:lnTo>
                <a:lnTo>
                  <a:pt x="85" y="19"/>
                </a:lnTo>
                <a:lnTo>
                  <a:pt x="85" y="19"/>
                </a:lnTo>
                <a:lnTo>
                  <a:pt x="85" y="18"/>
                </a:lnTo>
                <a:lnTo>
                  <a:pt x="86" y="17"/>
                </a:lnTo>
                <a:lnTo>
                  <a:pt x="86" y="16"/>
                </a:lnTo>
                <a:lnTo>
                  <a:pt x="87" y="14"/>
                </a:lnTo>
                <a:lnTo>
                  <a:pt x="87" y="16"/>
                </a:lnTo>
                <a:lnTo>
                  <a:pt x="87" y="17"/>
                </a:lnTo>
                <a:lnTo>
                  <a:pt x="88" y="18"/>
                </a:lnTo>
                <a:lnTo>
                  <a:pt x="88" y="19"/>
                </a:lnTo>
                <a:lnTo>
                  <a:pt x="88" y="22"/>
                </a:lnTo>
                <a:lnTo>
                  <a:pt x="89" y="23"/>
                </a:lnTo>
                <a:lnTo>
                  <a:pt x="89" y="25"/>
                </a:lnTo>
                <a:lnTo>
                  <a:pt x="89" y="23"/>
                </a:lnTo>
                <a:lnTo>
                  <a:pt x="90" y="24"/>
                </a:lnTo>
                <a:lnTo>
                  <a:pt x="90" y="23"/>
                </a:lnTo>
                <a:lnTo>
                  <a:pt x="91" y="23"/>
                </a:lnTo>
                <a:lnTo>
                  <a:pt x="91" y="26"/>
                </a:lnTo>
                <a:lnTo>
                  <a:pt x="91" y="25"/>
                </a:lnTo>
                <a:lnTo>
                  <a:pt x="92" y="26"/>
                </a:lnTo>
                <a:lnTo>
                  <a:pt x="92" y="27"/>
                </a:lnTo>
                <a:lnTo>
                  <a:pt x="92" y="27"/>
                </a:lnTo>
                <a:lnTo>
                  <a:pt x="94" y="27"/>
                </a:lnTo>
                <a:lnTo>
                  <a:pt x="94" y="26"/>
                </a:lnTo>
                <a:lnTo>
                  <a:pt x="94" y="26"/>
                </a:lnTo>
                <a:lnTo>
                  <a:pt x="95" y="24"/>
                </a:lnTo>
                <a:lnTo>
                  <a:pt x="95" y="23"/>
                </a:lnTo>
                <a:lnTo>
                  <a:pt x="96" y="23"/>
                </a:lnTo>
                <a:lnTo>
                  <a:pt x="96" y="20"/>
                </a:lnTo>
                <a:lnTo>
                  <a:pt x="96" y="20"/>
                </a:lnTo>
                <a:lnTo>
                  <a:pt x="97" y="22"/>
                </a:lnTo>
                <a:lnTo>
                  <a:pt x="97" y="19"/>
                </a:lnTo>
                <a:lnTo>
                  <a:pt x="97" y="19"/>
                </a:lnTo>
                <a:lnTo>
                  <a:pt x="98" y="20"/>
                </a:lnTo>
                <a:lnTo>
                  <a:pt x="98" y="19"/>
                </a:lnTo>
                <a:lnTo>
                  <a:pt x="99" y="20"/>
                </a:lnTo>
                <a:lnTo>
                  <a:pt x="99" y="19"/>
                </a:lnTo>
                <a:lnTo>
                  <a:pt x="99" y="18"/>
                </a:lnTo>
                <a:lnTo>
                  <a:pt x="100" y="16"/>
                </a:lnTo>
                <a:lnTo>
                  <a:pt x="100" y="15"/>
                </a:lnTo>
                <a:lnTo>
                  <a:pt x="100" y="17"/>
                </a:lnTo>
                <a:lnTo>
                  <a:pt x="101" y="18"/>
                </a:lnTo>
                <a:lnTo>
                  <a:pt x="101" y="17"/>
                </a:lnTo>
                <a:lnTo>
                  <a:pt x="101" y="14"/>
                </a:lnTo>
                <a:lnTo>
                  <a:pt x="103" y="15"/>
                </a:lnTo>
                <a:lnTo>
                  <a:pt x="103" y="15"/>
                </a:lnTo>
                <a:lnTo>
                  <a:pt x="104" y="16"/>
                </a:lnTo>
                <a:lnTo>
                  <a:pt x="104" y="16"/>
                </a:lnTo>
                <a:lnTo>
                  <a:pt x="104" y="16"/>
                </a:lnTo>
                <a:lnTo>
                  <a:pt x="105" y="16"/>
                </a:lnTo>
                <a:lnTo>
                  <a:pt x="105" y="15"/>
                </a:lnTo>
                <a:lnTo>
                  <a:pt x="105" y="17"/>
                </a:lnTo>
                <a:lnTo>
                  <a:pt x="106" y="16"/>
                </a:lnTo>
                <a:lnTo>
                  <a:pt x="106" y="18"/>
                </a:lnTo>
                <a:lnTo>
                  <a:pt x="106" y="18"/>
                </a:lnTo>
                <a:lnTo>
                  <a:pt x="107" y="19"/>
                </a:lnTo>
                <a:lnTo>
                  <a:pt x="107" y="20"/>
                </a:lnTo>
                <a:lnTo>
                  <a:pt x="108" y="20"/>
                </a:lnTo>
                <a:lnTo>
                  <a:pt x="108" y="22"/>
                </a:lnTo>
                <a:lnTo>
                  <a:pt x="108" y="24"/>
                </a:lnTo>
                <a:lnTo>
                  <a:pt x="109" y="23"/>
                </a:lnTo>
                <a:lnTo>
                  <a:pt x="109" y="24"/>
                </a:lnTo>
                <a:lnTo>
                  <a:pt x="109" y="27"/>
                </a:lnTo>
                <a:lnTo>
                  <a:pt x="110" y="26"/>
                </a:lnTo>
                <a:lnTo>
                  <a:pt x="110" y="26"/>
                </a:lnTo>
                <a:lnTo>
                  <a:pt x="110" y="23"/>
                </a:lnTo>
                <a:lnTo>
                  <a:pt x="112" y="23"/>
                </a:lnTo>
                <a:lnTo>
                  <a:pt x="112" y="22"/>
                </a:lnTo>
                <a:lnTo>
                  <a:pt x="113" y="20"/>
                </a:lnTo>
                <a:lnTo>
                  <a:pt x="113" y="18"/>
                </a:lnTo>
                <a:lnTo>
                  <a:pt x="113" y="18"/>
                </a:lnTo>
                <a:lnTo>
                  <a:pt x="114" y="15"/>
                </a:lnTo>
                <a:lnTo>
                  <a:pt x="114" y="13"/>
                </a:lnTo>
                <a:lnTo>
                  <a:pt x="114" y="11"/>
                </a:lnTo>
                <a:lnTo>
                  <a:pt x="115" y="13"/>
                </a:lnTo>
                <a:lnTo>
                  <a:pt x="115" y="14"/>
                </a:lnTo>
                <a:lnTo>
                  <a:pt x="115" y="15"/>
                </a:lnTo>
                <a:lnTo>
                  <a:pt x="116" y="17"/>
                </a:lnTo>
                <a:lnTo>
                  <a:pt x="116" y="19"/>
                </a:lnTo>
                <a:lnTo>
                  <a:pt x="117" y="22"/>
                </a:lnTo>
                <a:lnTo>
                  <a:pt x="117" y="23"/>
                </a:lnTo>
                <a:lnTo>
                  <a:pt x="117" y="24"/>
                </a:lnTo>
                <a:lnTo>
                  <a:pt x="118" y="23"/>
                </a:lnTo>
                <a:lnTo>
                  <a:pt x="118" y="26"/>
                </a:lnTo>
                <a:lnTo>
                  <a:pt x="118" y="27"/>
                </a:lnTo>
                <a:lnTo>
                  <a:pt x="119" y="27"/>
                </a:lnTo>
                <a:lnTo>
                  <a:pt x="119" y="28"/>
                </a:lnTo>
                <a:lnTo>
                  <a:pt x="119" y="27"/>
                </a:lnTo>
                <a:lnTo>
                  <a:pt x="121" y="28"/>
                </a:lnTo>
                <a:lnTo>
                  <a:pt x="121" y="28"/>
                </a:lnTo>
                <a:lnTo>
                  <a:pt x="122" y="28"/>
                </a:lnTo>
                <a:lnTo>
                  <a:pt x="122" y="27"/>
                </a:lnTo>
                <a:lnTo>
                  <a:pt x="122" y="28"/>
                </a:lnTo>
                <a:lnTo>
                  <a:pt x="123" y="28"/>
                </a:lnTo>
                <a:lnTo>
                  <a:pt x="123" y="28"/>
                </a:lnTo>
                <a:lnTo>
                  <a:pt x="123" y="27"/>
                </a:lnTo>
                <a:lnTo>
                  <a:pt x="124" y="24"/>
                </a:lnTo>
                <a:lnTo>
                  <a:pt x="124" y="24"/>
                </a:lnTo>
                <a:lnTo>
                  <a:pt x="124" y="23"/>
                </a:lnTo>
                <a:lnTo>
                  <a:pt x="125" y="22"/>
                </a:lnTo>
                <a:lnTo>
                  <a:pt x="125" y="24"/>
                </a:lnTo>
                <a:lnTo>
                  <a:pt x="126" y="24"/>
                </a:lnTo>
                <a:lnTo>
                  <a:pt x="126" y="22"/>
                </a:lnTo>
                <a:lnTo>
                  <a:pt x="126" y="23"/>
                </a:lnTo>
                <a:lnTo>
                  <a:pt x="127" y="24"/>
                </a:lnTo>
                <a:lnTo>
                  <a:pt x="127" y="24"/>
                </a:lnTo>
                <a:lnTo>
                  <a:pt x="127" y="24"/>
                </a:lnTo>
                <a:lnTo>
                  <a:pt x="128" y="23"/>
                </a:lnTo>
                <a:lnTo>
                  <a:pt x="128" y="22"/>
                </a:lnTo>
                <a:lnTo>
                  <a:pt x="128" y="22"/>
                </a:lnTo>
                <a:lnTo>
                  <a:pt x="129" y="20"/>
                </a:lnTo>
                <a:lnTo>
                  <a:pt x="129" y="19"/>
                </a:lnTo>
                <a:lnTo>
                  <a:pt x="131" y="20"/>
                </a:lnTo>
                <a:lnTo>
                  <a:pt x="131" y="20"/>
                </a:lnTo>
                <a:lnTo>
                  <a:pt x="131" y="23"/>
                </a:lnTo>
                <a:lnTo>
                  <a:pt x="132" y="24"/>
                </a:lnTo>
                <a:lnTo>
                  <a:pt x="132" y="25"/>
                </a:lnTo>
                <a:lnTo>
                  <a:pt x="132" y="22"/>
                </a:lnTo>
                <a:lnTo>
                  <a:pt x="133" y="20"/>
                </a:lnTo>
                <a:lnTo>
                  <a:pt x="133" y="19"/>
                </a:lnTo>
                <a:lnTo>
                  <a:pt x="133" y="18"/>
                </a:lnTo>
                <a:lnTo>
                  <a:pt x="134" y="17"/>
                </a:lnTo>
                <a:lnTo>
                  <a:pt x="134" y="16"/>
                </a:lnTo>
                <a:lnTo>
                  <a:pt x="135" y="16"/>
                </a:lnTo>
                <a:lnTo>
                  <a:pt x="135" y="17"/>
                </a:lnTo>
                <a:lnTo>
                  <a:pt x="135" y="18"/>
                </a:lnTo>
                <a:lnTo>
                  <a:pt x="136" y="19"/>
                </a:lnTo>
                <a:lnTo>
                  <a:pt x="136" y="18"/>
                </a:lnTo>
                <a:lnTo>
                  <a:pt x="136" y="17"/>
                </a:lnTo>
                <a:lnTo>
                  <a:pt x="137" y="17"/>
                </a:lnTo>
                <a:lnTo>
                  <a:pt x="137" y="16"/>
                </a:lnTo>
                <a:lnTo>
                  <a:pt x="137" y="18"/>
                </a:lnTo>
                <a:lnTo>
                  <a:pt x="138" y="17"/>
                </a:lnTo>
                <a:lnTo>
                  <a:pt x="138" y="18"/>
                </a:lnTo>
                <a:lnTo>
                  <a:pt x="140" y="17"/>
                </a:lnTo>
                <a:lnTo>
                  <a:pt x="140" y="18"/>
                </a:lnTo>
                <a:lnTo>
                  <a:pt x="140" y="19"/>
                </a:lnTo>
                <a:lnTo>
                  <a:pt x="141" y="20"/>
                </a:lnTo>
                <a:lnTo>
                  <a:pt x="141" y="22"/>
                </a:lnTo>
                <a:lnTo>
                  <a:pt x="141" y="22"/>
                </a:lnTo>
                <a:lnTo>
                  <a:pt x="142" y="22"/>
                </a:lnTo>
                <a:lnTo>
                  <a:pt x="142" y="22"/>
                </a:lnTo>
                <a:lnTo>
                  <a:pt x="143" y="24"/>
                </a:lnTo>
                <a:lnTo>
                  <a:pt x="143" y="23"/>
                </a:lnTo>
                <a:lnTo>
                  <a:pt x="143" y="23"/>
                </a:lnTo>
                <a:lnTo>
                  <a:pt x="144" y="23"/>
                </a:lnTo>
                <a:lnTo>
                  <a:pt x="144" y="22"/>
                </a:lnTo>
                <a:lnTo>
                  <a:pt x="144" y="22"/>
                </a:lnTo>
                <a:lnTo>
                  <a:pt x="145" y="22"/>
                </a:lnTo>
                <a:lnTo>
                  <a:pt x="145" y="22"/>
                </a:lnTo>
                <a:lnTo>
                  <a:pt x="145" y="20"/>
                </a:lnTo>
                <a:lnTo>
                  <a:pt x="146" y="20"/>
                </a:lnTo>
                <a:lnTo>
                  <a:pt x="146" y="19"/>
                </a:lnTo>
                <a:lnTo>
                  <a:pt x="147" y="19"/>
                </a:lnTo>
                <a:lnTo>
                  <a:pt x="147" y="20"/>
                </a:lnTo>
                <a:lnTo>
                  <a:pt x="147" y="19"/>
                </a:lnTo>
                <a:lnTo>
                  <a:pt x="149" y="18"/>
                </a:lnTo>
                <a:lnTo>
                  <a:pt x="149" y="16"/>
                </a:lnTo>
                <a:lnTo>
                  <a:pt x="149" y="16"/>
                </a:lnTo>
                <a:lnTo>
                  <a:pt x="150" y="13"/>
                </a:lnTo>
                <a:lnTo>
                  <a:pt x="150" y="11"/>
                </a:lnTo>
                <a:lnTo>
                  <a:pt x="150" y="13"/>
                </a:lnTo>
                <a:lnTo>
                  <a:pt x="151" y="10"/>
                </a:lnTo>
                <a:lnTo>
                  <a:pt x="151" y="8"/>
                </a:lnTo>
                <a:lnTo>
                  <a:pt x="152" y="9"/>
                </a:lnTo>
                <a:lnTo>
                  <a:pt x="152" y="11"/>
                </a:lnTo>
                <a:lnTo>
                  <a:pt x="152" y="11"/>
                </a:lnTo>
                <a:lnTo>
                  <a:pt x="153" y="13"/>
                </a:lnTo>
                <a:lnTo>
                  <a:pt x="153" y="14"/>
                </a:lnTo>
                <a:lnTo>
                  <a:pt x="153" y="14"/>
                </a:lnTo>
                <a:lnTo>
                  <a:pt x="154" y="13"/>
                </a:lnTo>
                <a:lnTo>
                  <a:pt x="154" y="14"/>
                </a:lnTo>
                <a:lnTo>
                  <a:pt x="154" y="15"/>
                </a:lnTo>
                <a:lnTo>
                  <a:pt x="155" y="17"/>
                </a:lnTo>
                <a:lnTo>
                  <a:pt x="155" y="20"/>
                </a:lnTo>
                <a:lnTo>
                  <a:pt x="156" y="19"/>
                </a:lnTo>
                <a:lnTo>
                  <a:pt x="156" y="18"/>
                </a:lnTo>
                <a:lnTo>
                  <a:pt x="156" y="16"/>
                </a:lnTo>
                <a:lnTo>
                  <a:pt x="158" y="14"/>
                </a:lnTo>
                <a:lnTo>
                  <a:pt x="158" y="14"/>
                </a:lnTo>
                <a:lnTo>
                  <a:pt x="158" y="15"/>
                </a:lnTo>
                <a:lnTo>
                  <a:pt x="159" y="14"/>
                </a:lnTo>
                <a:lnTo>
                  <a:pt x="159" y="11"/>
                </a:lnTo>
                <a:lnTo>
                  <a:pt x="159" y="10"/>
                </a:lnTo>
                <a:lnTo>
                  <a:pt x="160" y="11"/>
                </a:lnTo>
                <a:lnTo>
                  <a:pt x="160" y="11"/>
                </a:lnTo>
                <a:lnTo>
                  <a:pt x="161" y="14"/>
                </a:lnTo>
                <a:lnTo>
                  <a:pt x="161" y="11"/>
                </a:lnTo>
                <a:lnTo>
                  <a:pt x="161" y="11"/>
                </a:lnTo>
                <a:lnTo>
                  <a:pt x="162" y="10"/>
                </a:lnTo>
                <a:lnTo>
                  <a:pt x="162" y="11"/>
                </a:lnTo>
                <a:lnTo>
                  <a:pt x="162" y="11"/>
                </a:lnTo>
                <a:lnTo>
                  <a:pt x="163" y="13"/>
                </a:lnTo>
                <a:lnTo>
                  <a:pt x="163" y="13"/>
                </a:lnTo>
                <a:lnTo>
                  <a:pt x="163" y="13"/>
                </a:lnTo>
                <a:lnTo>
                  <a:pt x="164" y="13"/>
                </a:lnTo>
                <a:lnTo>
                  <a:pt x="164" y="13"/>
                </a:lnTo>
                <a:lnTo>
                  <a:pt x="165" y="13"/>
                </a:lnTo>
                <a:lnTo>
                  <a:pt x="165" y="14"/>
                </a:lnTo>
                <a:lnTo>
                  <a:pt x="165" y="14"/>
                </a:lnTo>
                <a:lnTo>
                  <a:pt x="167" y="10"/>
                </a:lnTo>
                <a:lnTo>
                  <a:pt x="167" y="10"/>
                </a:lnTo>
                <a:lnTo>
                  <a:pt x="167" y="11"/>
                </a:lnTo>
                <a:lnTo>
                  <a:pt x="168" y="11"/>
                </a:lnTo>
                <a:lnTo>
                  <a:pt x="168" y="11"/>
                </a:lnTo>
                <a:lnTo>
                  <a:pt x="168" y="13"/>
                </a:lnTo>
                <a:lnTo>
                  <a:pt x="169" y="13"/>
                </a:lnTo>
                <a:lnTo>
                  <a:pt x="169" y="13"/>
                </a:lnTo>
                <a:lnTo>
                  <a:pt x="170" y="13"/>
                </a:lnTo>
                <a:lnTo>
                  <a:pt x="170" y="13"/>
                </a:lnTo>
                <a:lnTo>
                  <a:pt x="170" y="15"/>
                </a:lnTo>
                <a:lnTo>
                  <a:pt x="171" y="16"/>
                </a:lnTo>
                <a:lnTo>
                  <a:pt x="171" y="15"/>
                </a:lnTo>
                <a:lnTo>
                  <a:pt x="171" y="16"/>
                </a:lnTo>
                <a:lnTo>
                  <a:pt x="172" y="15"/>
                </a:lnTo>
                <a:lnTo>
                  <a:pt x="172" y="14"/>
                </a:lnTo>
                <a:lnTo>
                  <a:pt x="172" y="13"/>
                </a:lnTo>
                <a:lnTo>
                  <a:pt x="173" y="13"/>
                </a:lnTo>
                <a:lnTo>
                  <a:pt x="173" y="13"/>
                </a:lnTo>
                <a:lnTo>
                  <a:pt x="174" y="13"/>
                </a:lnTo>
                <a:lnTo>
                  <a:pt x="174" y="11"/>
                </a:lnTo>
                <a:lnTo>
                  <a:pt x="174" y="11"/>
                </a:lnTo>
                <a:lnTo>
                  <a:pt x="176" y="13"/>
                </a:lnTo>
                <a:lnTo>
                  <a:pt x="176" y="15"/>
                </a:lnTo>
                <a:lnTo>
                  <a:pt x="176" y="15"/>
                </a:lnTo>
                <a:lnTo>
                  <a:pt x="177" y="18"/>
                </a:lnTo>
                <a:lnTo>
                  <a:pt x="177" y="19"/>
                </a:lnTo>
                <a:lnTo>
                  <a:pt x="177" y="19"/>
                </a:lnTo>
                <a:lnTo>
                  <a:pt x="178" y="18"/>
                </a:lnTo>
                <a:lnTo>
                  <a:pt x="178" y="16"/>
                </a:lnTo>
                <a:lnTo>
                  <a:pt x="179" y="15"/>
                </a:lnTo>
                <a:lnTo>
                  <a:pt x="179" y="15"/>
                </a:lnTo>
                <a:lnTo>
                  <a:pt x="179" y="14"/>
                </a:lnTo>
                <a:lnTo>
                  <a:pt x="180" y="10"/>
                </a:lnTo>
                <a:lnTo>
                  <a:pt x="180" y="8"/>
                </a:lnTo>
                <a:lnTo>
                  <a:pt x="180" y="10"/>
                </a:lnTo>
                <a:lnTo>
                  <a:pt x="181" y="9"/>
                </a:lnTo>
                <a:lnTo>
                  <a:pt x="181" y="8"/>
                </a:lnTo>
                <a:lnTo>
                  <a:pt x="181" y="8"/>
                </a:lnTo>
                <a:lnTo>
                  <a:pt x="182" y="10"/>
                </a:lnTo>
                <a:lnTo>
                  <a:pt x="182" y="13"/>
                </a:lnTo>
                <a:lnTo>
                  <a:pt x="183" y="14"/>
                </a:lnTo>
                <a:lnTo>
                  <a:pt x="183" y="13"/>
                </a:lnTo>
                <a:lnTo>
                  <a:pt x="183" y="13"/>
                </a:lnTo>
                <a:lnTo>
                  <a:pt x="185" y="10"/>
                </a:lnTo>
                <a:lnTo>
                  <a:pt x="185" y="7"/>
                </a:lnTo>
                <a:lnTo>
                  <a:pt x="185" y="7"/>
                </a:lnTo>
                <a:lnTo>
                  <a:pt x="186" y="6"/>
                </a:lnTo>
                <a:lnTo>
                  <a:pt x="186" y="6"/>
                </a:lnTo>
                <a:lnTo>
                  <a:pt x="187" y="7"/>
                </a:lnTo>
                <a:lnTo>
                  <a:pt x="187" y="7"/>
                </a:lnTo>
                <a:lnTo>
                  <a:pt x="187" y="7"/>
                </a:lnTo>
                <a:lnTo>
                  <a:pt x="188" y="8"/>
                </a:lnTo>
                <a:lnTo>
                  <a:pt x="188" y="8"/>
                </a:lnTo>
                <a:lnTo>
                  <a:pt x="188" y="7"/>
                </a:lnTo>
                <a:lnTo>
                  <a:pt x="189" y="8"/>
                </a:lnTo>
                <a:lnTo>
                  <a:pt x="189" y="11"/>
                </a:lnTo>
                <a:lnTo>
                  <a:pt x="189" y="14"/>
                </a:lnTo>
                <a:lnTo>
                  <a:pt x="190" y="14"/>
                </a:lnTo>
                <a:lnTo>
                  <a:pt x="190" y="16"/>
                </a:lnTo>
                <a:lnTo>
                  <a:pt x="191" y="18"/>
                </a:lnTo>
                <a:lnTo>
                  <a:pt x="191" y="17"/>
                </a:lnTo>
                <a:lnTo>
                  <a:pt x="191" y="18"/>
                </a:lnTo>
                <a:lnTo>
                  <a:pt x="192" y="17"/>
                </a:lnTo>
                <a:lnTo>
                  <a:pt x="192" y="17"/>
                </a:lnTo>
                <a:lnTo>
                  <a:pt x="192" y="17"/>
                </a:lnTo>
                <a:lnTo>
                  <a:pt x="194" y="16"/>
                </a:lnTo>
                <a:lnTo>
                  <a:pt x="194" y="16"/>
                </a:lnTo>
                <a:lnTo>
                  <a:pt x="194" y="15"/>
                </a:lnTo>
                <a:lnTo>
                  <a:pt x="195" y="15"/>
                </a:lnTo>
                <a:lnTo>
                  <a:pt x="195" y="15"/>
                </a:lnTo>
                <a:lnTo>
                  <a:pt x="196" y="13"/>
                </a:lnTo>
                <a:lnTo>
                  <a:pt x="196" y="13"/>
                </a:lnTo>
                <a:lnTo>
                  <a:pt x="196" y="11"/>
                </a:lnTo>
                <a:lnTo>
                  <a:pt x="197" y="13"/>
                </a:lnTo>
                <a:lnTo>
                  <a:pt x="197" y="13"/>
                </a:lnTo>
                <a:lnTo>
                  <a:pt x="197" y="14"/>
                </a:lnTo>
                <a:lnTo>
                  <a:pt x="198" y="15"/>
                </a:lnTo>
                <a:lnTo>
                  <a:pt x="198" y="16"/>
                </a:lnTo>
                <a:lnTo>
                  <a:pt x="198" y="16"/>
                </a:lnTo>
                <a:lnTo>
                  <a:pt x="199" y="18"/>
                </a:lnTo>
                <a:lnTo>
                  <a:pt x="199" y="18"/>
                </a:lnTo>
                <a:lnTo>
                  <a:pt x="200" y="19"/>
                </a:lnTo>
                <a:lnTo>
                  <a:pt x="200" y="19"/>
                </a:lnTo>
                <a:lnTo>
                  <a:pt x="200" y="20"/>
                </a:lnTo>
                <a:lnTo>
                  <a:pt x="201" y="19"/>
                </a:lnTo>
                <a:lnTo>
                  <a:pt x="201" y="18"/>
                </a:lnTo>
                <a:lnTo>
                  <a:pt x="201" y="16"/>
                </a:lnTo>
                <a:lnTo>
                  <a:pt x="203" y="15"/>
                </a:lnTo>
                <a:lnTo>
                  <a:pt x="203" y="14"/>
                </a:lnTo>
                <a:lnTo>
                  <a:pt x="203" y="15"/>
                </a:lnTo>
                <a:lnTo>
                  <a:pt x="204" y="14"/>
                </a:lnTo>
                <a:lnTo>
                  <a:pt x="204" y="16"/>
                </a:lnTo>
                <a:lnTo>
                  <a:pt x="205" y="16"/>
                </a:lnTo>
                <a:lnTo>
                  <a:pt x="205" y="16"/>
                </a:lnTo>
                <a:lnTo>
                  <a:pt x="205" y="16"/>
                </a:lnTo>
                <a:lnTo>
                  <a:pt x="206" y="16"/>
                </a:lnTo>
                <a:lnTo>
                  <a:pt x="206" y="18"/>
                </a:lnTo>
                <a:lnTo>
                  <a:pt x="206" y="18"/>
                </a:lnTo>
                <a:lnTo>
                  <a:pt x="207" y="18"/>
                </a:lnTo>
                <a:lnTo>
                  <a:pt x="207" y="18"/>
                </a:lnTo>
                <a:lnTo>
                  <a:pt x="207" y="18"/>
                </a:lnTo>
                <a:lnTo>
                  <a:pt x="208" y="18"/>
                </a:lnTo>
                <a:lnTo>
                  <a:pt x="208" y="20"/>
                </a:lnTo>
                <a:lnTo>
                  <a:pt x="209" y="22"/>
                </a:lnTo>
                <a:lnTo>
                  <a:pt x="209" y="23"/>
                </a:lnTo>
                <a:lnTo>
                  <a:pt x="209" y="23"/>
                </a:lnTo>
                <a:lnTo>
                  <a:pt x="210" y="22"/>
                </a:lnTo>
                <a:lnTo>
                  <a:pt x="210" y="19"/>
                </a:lnTo>
                <a:lnTo>
                  <a:pt x="210" y="19"/>
                </a:lnTo>
                <a:lnTo>
                  <a:pt x="212" y="18"/>
                </a:lnTo>
                <a:lnTo>
                  <a:pt x="212" y="18"/>
                </a:lnTo>
                <a:lnTo>
                  <a:pt x="212" y="15"/>
                </a:lnTo>
                <a:lnTo>
                  <a:pt x="213" y="16"/>
                </a:lnTo>
                <a:lnTo>
                  <a:pt x="213" y="16"/>
                </a:lnTo>
                <a:lnTo>
                  <a:pt x="214" y="17"/>
                </a:lnTo>
                <a:lnTo>
                  <a:pt x="214" y="15"/>
                </a:lnTo>
                <a:lnTo>
                  <a:pt x="214" y="15"/>
                </a:lnTo>
                <a:lnTo>
                  <a:pt x="215" y="13"/>
                </a:lnTo>
                <a:lnTo>
                  <a:pt x="215" y="13"/>
                </a:lnTo>
                <a:lnTo>
                  <a:pt x="215" y="14"/>
                </a:lnTo>
                <a:lnTo>
                  <a:pt x="216" y="13"/>
                </a:lnTo>
                <a:lnTo>
                  <a:pt x="216" y="13"/>
                </a:lnTo>
                <a:lnTo>
                  <a:pt x="216" y="13"/>
                </a:lnTo>
                <a:lnTo>
                  <a:pt x="217" y="11"/>
                </a:lnTo>
                <a:lnTo>
                  <a:pt x="217" y="11"/>
                </a:lnTo>
                <a:lnTo>
                  <a:pt x="218" y="13"/>
                </a:lnTo>
                <a:lnTo>
                  <a:pt x="218" y="13"/>
                </a:lnTo>
                <a:lnTo>
                  <a:pt x="218" y="14"/>
                </a:lnTo>
                <a:lnTo>
                  <a:pt x="219" y="13"/>
                </a:lnTo>
                <a:lnTo>
                  <a:pt x="219" y="14"/>
                </a:lnTo>
                <a:lnTo>
                  <a:pt x="219" y="13"/>
                </a:lnTo>
                <a:lnTo>
                  <a:pt x="221" y="14"/>
                </a:lnTo>
                <a:lnTo>
                  <a:pt x="221" y="13"/>
                </a:lnTo>
                <a:lnTo>
                  <a:pt x="221" y="14"/>
                </a:lnTo>
                <a:lnTo>
                  <a:pt x="222" y="14"/>
                </a:lnTo>
                <a:lnTo>
                  <a:pt x="222" y="13"/>
                </a:lnTo>
                <a:lnTo>
                  <a:pt x="223" y="11"/>
                </a:lnTo>
                <a:lnTo>
                  <a:pt x="223" y="14"/>
                </a:lnTo>
                <a:lnTo>
                  <a:pt x="223" y="14"/>
                </a:lnTo>
                <a:lnTo>
                  <a:pt x="224" y="15"/>
                </a:lnTo>
                <a:lnTo>
                  <a:pt x="224" y="15"/>
                </a:lnTo>
                <a:lnTo>
                  <a:pt x="224" y="15"/>
                </a:lnTo>
                <a:lnTo>
                  <a:pt x="225" y="16"/>
                </a:lnTo>
                <a:lnTo>
                  <a:pt x="225" y="18"/>
                </a:lnTo>
                <a:lnTo>
                  <a:pt x="226" y="18"/>
                </a:lnTo>
                <a:lnTo>
                  <a:pt x="226" y="17"/>
                </a:lnTo>
                <a:lnTo>
                  <a:pt x="226" y="17"/>
                </a:lnTo>
                <a:lnTo>
                  <a:pt x="227" y="17"/>
                </a:lnTo>
                <a:lnTo>
                  <a:pt x="227" y="16"/>
                </a:lnTo>
                <a:lnTo>
                  <a:pt x="227" y="18"/>
                </a:lnTo>
                <a:lnTo>
                  <a:pt x="228" y="16"/>
                </a:lnTo>
                <a:lnTo>
                  <a:pt x="228" y="16"/>
                </a:lnTo>
                <a:lnTo>
                  <a:pt x="228" y="16"/>
                </a:lnTo>
                <a:lnTo>
                  <a:pt x="230" y="14"/>
                </a:lnTo>
                <a:lnTo>
                  <a:pt x="230" y="13"/>
                </a:lnTo>
                <a:lnTo>
                  <a:pt x="231" y="11"/>
                </a:lnTo>
                <a:lnTo>
                  <a:pt x="231" y="10"/>
                </a:lnTo>
                <a:lnTo>
                  <a:pt x="231" y="11"/>
                </a:lnTo>
                <a:lnTo>
                  <a:pt x="232" y="10"/>
                </a:lnTo>
                <a:lnTo>
                  <a:pt x="232" y="9"/>
                </a:lnTo>
                <a:lnTo>
                  <a:pt x="232" y="7"/>
                </a:lnTo>
                <a:lnTo>
                  <a:pt x="233" y="7"/>
                </a:lnTo>
                <a:lnTo>
                  <a:pt x="233" y="7"/>
                </a:lnTo>
                <a:lnTo>
                  <a:pt x="233" y="6"/>
                </a:lnTo>
                <a:lnTo>
                  <a:pt x="234" y="7"/>
                </a:lnTo>
                <a:lnTo>
                  <a:pt x="234" y="7"/>
                </a:lnTo>
                <a:lnTo>
                  <a:pt x="235" y="8"/>
                </a:lnTo>
                <a:lnTo>
                  <a:pt x="235" y="11"/>
                </a:lnTo>
                <a:lnTo>
                  <a:pt x="235" y="13"/>
                </a:lnTo>
                <a:lnTo>
                  <a:pt x="236" y="11"/>
                </a:lnTo>
                <a:lnTo>
                  <a:pt x="236" y="14"/>
                </a:lnTo>
                <a:lnTo>
                  <a:pt x="236" y="15"/>
                </a:lnTo>
                <a:lnTo>
                  <a:pt x="237" y="16"/>
                </a:lnTo>
                <a:lnTo>
                  <a:pt x="237" y="17"/>
                </a:lnTo>
                <a:lnTo>
                  <a:pt x="237" y="16"/>
                </a:lnTo>
                <a:lnTo>
                  <a:pt x="239" y="15"/>
                </a:lnTo>
                <a:lnTo>
                  <a:pt x="239" y="13"/>
                </a:lnTo>
                <a:lnTo>
                  <a:pt x="240" y="11"/>
                </a:lnTo>
                <a:lnTo>
                  <a:pt x="240" y="9"/>
                </a:lnTo>
                <a:lnTo>
                  <a:pt x="240" y="8"/>
                </a:lnTo>
                <a:lnTo>
                  <a:pt x="241" y="8"/>
                </a:lnTo>
                <a:lnTo>
                  <a:pt x="241" y="9"/>
                </a:lnTo>
                <a:lnTo>
                  <a:pt x="241" y="10"/>
                </a:lnTo>
                <a:lnTo>
                  <a:pt x="242" y="13"/>
                </a:lnTo>
                <a:lnTo>
                  <a:pt x="242" y="11"/>
                </a:lnTo>
                <a:lnTo>
                  <a:pt x="242" y="13"/>
                </a:lnTo>
                <a:lnTo>
                  <a:pt x="243" y="13"/>
                </a:lnTo>
                <a:lnTo>
                  <a:pt x="243" y="13"/>
                </a:lnTo>
                <a:lnTo>
                  <a:pt x="244" y="14"/>
                </a:lnTo>
                <a:lnTo>
                  <a:pt x="244" y="16"/>
                </a:lnTo>
                <a:lnTo>
                  <a:pt x="244" y="17"/>
                </a:lnTo>
                <a:lnTo>
                  <a:pt x="245" y="16"/>
                </a:lnTo>
                <a:lnTo>
                  <a:pt x="245" y="14"/>
                </a:lnTo>
                <a:lnTo>
                  <a:pt x="245" y="15"/>
                </a:lnTo>
                <a:lnTo>
                  <a:pt x="246" y="14"/>
                </a:lnTo>
                <a:lnTo>
                  <a:pt x="246" y="14"/>
                </a:lnTo>
                <a:lnTo>
                  <a:pt x="246" y="14"/>
                </a:lnTo>
                <a:lnTo>
                  <a:pt x="248" y="14"/>
                </a:lnTo>
                <a:lnTo>
                  <a:pt x="248" y="14"/>
                </a:lnTo>
                <a:lnTo>
                  <a:pt x="249" y="15"/>
                </a:lnTo>
                <a:lnTo>
                  <a:pt x="249" y="16"/>
                </a:lnTo>
                <a:lnTo>
                  <a:pt x="249" y="15"/>
                </a:lnTo>
                <a:lnTo>
                  <a:pt x="250" y="16"/>
                </a:lnTo>
                <a:lnTo>
                  <a:pt x="250" y="14"/>
                </a:lnTo>
                <a:lnTo>
                  <a:pt x="250" y="13"/>
                </a:lnTo>
                <a:lnTo>
                  <a:pt x="251" y="13"/>
                </a:lnTo>
                <a:lnTo>
                  <a:pt x="251" y="11"/>
                </a:lnTo>
                <a:lnTo>
                  <a:pt x="251" y="13"/>
                </a:lnTo>
                <a:lnTo>
                  <a:pt x="252" y="11"/>
                </a:lnTo>
                <a:lnTo>
                  <a:pt x="252" y="10"/>
                </a:lnTo>
                <a:lnTo>
                  <a:pt x="253" y="11"/>
                </a:lnTo>
                <a:lnTo>
                  <a:pt x="253" y="14"/>
                </a:lnTo>
                <a:lnTo>
                  <a:pt x="253" y="11"/>
                </a:lnTo>
                <a:lnTo>
                  <a:pt x="254" y="10"/>
                </a:lnTo>
                <a:lnTo>
                  <a:pt x="254" y="11"/>
                </a:lnTo>
                <a:lnTo>
                  <a:pt x="254" y="10"/>
                </a:lnTo>
                <a:lnTo>
                  <a:pt x="255" y="13"/>
                </a:lnTo>
                <a:lnTo>
                  <a:pt x="255" y="14"/>
                </a:lnTo>
                <a:lnTo>
                  <a:pt x="255" y="15"/>
                </a:lnTo>
                <a:lnTo>
                  <a:pt x="257" y="14"/>
                </a:lnTo>
                <a:lnTo>
                  <a:pt x="257" y="16"/>
                </a:lnTo>
                <a:lnTo>
                  <a:pt x="258" y="18"/>
                </a:lnTo>
                <a:lnTo>
                  <a:pt x="258" y="16"/>
                </a:lnTo>
                <a:lnTo>
                  <a:pt x="258" y="15"/>
                </a:lnTo>
                <a:lnTo>
                  <a:pt x="259" y="15"/>
                </a:lnTo>
                <a:lnTo>
                  <a:pt x="259" y="13"/>
                </a:lnTo>
                <a:lnTo>
                  <a:pt x="259" y="11"/>
                </a:lnTo>
                <a:lnTo>
                  <a:pt x="260" y="13"/>
                </a:lnTo>
                <a:lnTo>
                  <a:pt x="260" y="11"/>
                </a:lnTo>
                <a:lnTo>
                  <a:pt x="260" y="13"/>
                </a:lnTo>
                <a:lnTo>
                  <a:pt x="261" y="15"/>
                </a:lnTo>
                <a:lnTo>
                  <a:pt x="261" y="13"/>
                </a:lnTo>
                <a:lnTo>
                  <a:pt x="262" y="14"/>
                </a:lnTo>
                <a:lnTo>
                  <a:pt x="262" y="13"/>
                </a:lnTo>
                <a:lnTo>
                  <a:pt x="262" y="11"/>
                </a:lnTo>
                <a:lnTo>
                  <a:pt x="263" y="10"/>
                </a:lnTo>
                <a:lnTo>
                  <a:pt x="263" y="8"/>
                </a:lnTo>
                <a:lnTo>
                  <a:pt x="263" y="8"/>
                </a:lnTo>
                <a:lnTo>
                  <a:pt x="264" y="9"/>
                </a:lnTo>
                <a:lnTo>
                  <a:pt x="264" y="10"/>
                </a:lnTo>
                <a:lnTo>
                  <a:pt x="264" y="10"/>
                </a:lnTo>
                <a:lnTo>
                  <a:pt x="266" y="8"/>
                </a:lnTo>
                <a:lnTo>
                  <a:pt x="266" y="8"/>
                </a:lnTo>
                <a:lnTo>
                  <a:pt x="267" y="8"/>
                </a:lnTo>
                <a:lnTo>
                  <a:pt x="267" y="9"/>
                </a:lnTo>
                <a:lnTo>
                  <a:pt x="267" y="9"/>
                </a:lnTo>
                <a:lnTo>
                  <a:pt x="268" y="8"/>
                </a:lnTo>
                <a:lnTo>
                  <a:pt x="268" y="9"/>
                </a:lnTo>
                <a:lnTo>
                  <a:pt x="268" y="9"/>
                </a:lnTo>
                <a:lnTo>
                  <a:pt x="269" y="9"/>
                </a:lnTo>
                <a:lnTo>
                  <a:pt x="269" y="10"/>
                </a:lnTo>
                <a:lnTo>
                  <a:pt x="270" y="8"/>
                </a:lnTo>
                <a:lnTo>
                  <a:pt x="270" y="9"/>
                </a:lnTo>
                <a:lnTo>
                  <a:pt x="270" y="10"/>
                </a:lnTo>
                <a:lnTo>
                  <a:pt x="271" y="11"/>
                </a:lnTo>
                <a:lnTo>
                  <a:pt x="271" y="10"/>
                </a:lnTo>
                <a:lnTo>
                  <a:pt x="271" y="11"/>
                </a:lnTo>
                <a:lnTo>
                  <a:pt x="272" y="11"/>
                </a:lnTo>
                <a:lnTo>
                  <a:pt x="272" y="13"/>
                </a:lnTo>
                <a:lnTo>
                  <a:pt x="272" y="15"/>
                </a:lnTo>
                <a:lnTo>
                  <a:pt x="273" y="16"/>
                </a:lnTo>
                <a:lnTo>
                  <a:pt x="273" y="16"/>
                </a:lnTo>
                <a:lnTo>
                  <a:pt x="275" y="15"/>
                </a:lnTo>
                <a:lnTo>
                  <a:pt x="275" y="14"/>
                </a:lnTo>
                <a:lnTo>
                  <a:pt x="275" y="16"/>
                </a:lnTo>
                <a:lnTo>
                  <a:pt x="276" y="13"/>
                </a:lnTo>
                <a:lnTo>
                  <a:pt x="276" y="13"/>
                </a:lnTo>
                <a:lnTo>
                  <a:pt x="276" y="11"/>
                </a:lnTo>
                <a:lnTo>
                  <a:pt x="277" y="11"/>
                </a:lnTo>
                <a:lnTo>
                  <a:pt x="277" y="10"/>
                </a:lnTo>
                <a:lnTo>
                  <a:pt x="277" y="9"/>
                </a:lnTo>
                <a:lnTo>
                  <a:pt x="278" y="11"/>
                </a:lnTo>
                <a:lnTo>
                  <a:pt x="278" y="9"/>
                </a:lnTo>
                <a:lnTo>
                  <a:pt x="279" y="10"/>
                </a:lnTo>
                <a:lnTo>
                  <a:pt x="279" y="13"/>
                </a:lnTo>
                <a:lnTo>
                  <a:pt x="279" y="15"/>
                </a:lnTo>
                <a:lnTo>
                  <a:pt x="280" y="17"/>
                </a:lnTo>
                <a:lnTo>
                  <a:pt x="280" y="18"/>
                </a:lnTo>
                <a:lnTo>
                  <a:pt x="280" y="18"/>
                </a:lnTo>
                <a:lnTo>
                  <a:pt x="281" y="15"/>
                </a:lnTo>
                <a:lnTo>
                  <a:pt x="281" y="16"/>
                </a:lnTo>
                <a:lnTo>
                  <a:pt x="281" y="16"/>
                </a:lnTo>
                <a:lnTo>
                  <a:pt x="282" y="18"/>
                </a:lnTo>
                <a:lnTo>
                  <a:pt x="282" y="20"/>
                </a:lnTo>
                <a:lnTo>
                  <a:pt x="284" y="17"/>
                </a:lnTo>
                <a:lnTo>
                  <a:pt x="284" y="16"/>
                </a:lnTo>
                <a:lnTo>
                  <a:pt x="284" y="14"/>
                </a:lnTo>
                <a:lnTo>
                  <a:pt x="285" y="14"/>
                </a:lnTo>
                <a:lnTo>
                  <a:pt x="285" y="15"/>
                </a:lnTo>
                <a:lnTo>
                  <a:pt x="285" y="14"/>
                </a:lnTo>
                <a:lnTo>
                  <a:pt x="286" y="15"/>
                </a:lnTo>
                <a:lnTo>
                  <a:pt x="286" y="15"/>
                </a:lnTo>
                <a:lnTo>
                  <a:pt x="286" y="15"/>
                </a:lnTo>
                <a:lnTo>
                  <a:pt x="287" y="16"/>
                </a:lnTo>
                <a:lnTo>
                  <a:pt x="287" y="15"/>
                </a:lnTo>
                <a:lnTo>
                  <a:pt x="288" y="15"/>
                </a:lnTo>
                <a:lnTo>
                  <a:pt x="288" y="15"/>
                </a:lnTo>
                <a:lnTo>
                  <a:pt x="288" y="15"/>
                </a:lnTo>
                <a:lnTo>
                  <a:pt x="289" y="15"/>
                </a:lnTo>
                <a:lnTo>
                  <a:pt x="289" y="16"/>
                </a:lnTo>
                <a:lnTo>
                  <a:pt x="289" y="18"/>
                </a:lnTo>
                <a:lnTo>
                  <a:pt x="290" y="18"/>
                </a:lnTo>
                <a:lnTo>
                  <a:pt x="290" y="19"/>
                </a:lnTo>
                <a:lnTo>
                  <a:pt x="290" y="22"/>
                </a:lnTo>
                <a:lnTo>
                  <a:pt x="291" y="22"/>
                </a:lnTo>
                <a:lnTo>
                  <a:pt x="291" y="20"/>
                </a:lnTo>
                <a:lnTo>
                  <a:pt x="293" y="16"/>
                </a:lnTo>
                <a:lnTo>
                  <a:pt x="293" y="16"/>
                </a:lnTo>
                <a:lnTo>
                  <a:pt x="293" y="16"/>
                </a:lnTo>
                <a:lnTo>
                  <a:pt x="294" y="16"/>
                </a:lnTo>
                <a:lnTo>
                  <a:pt x="294" y="15"/>
                </a:lnTo>
                <a:lnTo>
                  <a:pt x="294" y="14"/>
                </a:lnTo>
                <a:lnTo>
                  <a:pt x="295" y="13"/>
                </a:lnTo>
                <a:lnTo>
                  <a:pt x="295" y="13"/>
                </a:lnTo>
                <a:lnTo>
                  <a:pt x="295" y="11"/>
                </a:lnTo>
                <a:lnTo>
                  <a:pt x="296" y="11"/>
                </a:lnTo>
                <a:lnTo>
                  <a:pt x="296" y="13"/>
                </a:lnTo>
                <a:lnTo>
                  <a:pt x="297" y="11"/>
                </a:lnTo>
                <a:lnTo>
                  <a:pt x="297" y="11"/>
                </a:lnTo>
                <a:lnTo>
                  <a:pt x="297" y="10"/>
                </a:lnTo>
                <a:lnTo>
                  <a:pt x="298" y="7"/>
                </a:lnTo>
                <a:lnTo>
                  <a:pt x="298" y="10"/>
                </a:lnTo>
                <a:lnTo>
                  <a:pt x="298" y="8"/>
                </a:lnTo>
                <a:lnTo>
                  <a:pt x="299" y="11"/>
                </a:lnTo>
                <a:lnTo>
                  <a:pt x="299" y="13"/>
                </a:lnTo>
                <a:lnTo>
                  <a:pt x="299" y="14"/>
                </a:lnTo>
                <a:lnTo>
                  <a:pt x="300" y="15"/>
                </a:lnTo>
                <a:lnTo>
                  <a:pt x="300" y="14"/>
                </a:lnTo>
                <a:lnTo>
                  <a:pt x="302" y="15"/>
                </a:lnTo>
                <a:lnTo>
                  <a:pt x="302" y="15"/>
                </a:lnTo>
                <a:lnTo>
                  <a:pt x="302" y="16"/>
                </a:lnTo>
                <a:lnTo>
                  <a:pt x="303" y="15"/>
                </a:lnTo>
                <a:lnTo>
                  <a:pt x="303" y="14"/>
                </a:lnTo>
                <a:lnTo>
                  <a:pt x="303" y="14"/>
                </a:lnTo>
                <a:lnTo>
                  <a:pt x="304" y="14"/>
                </a:lnTo>
                <a:lnTo>
                  <a:pt x="304" y="14"/>
                </a:lnTo>
                <a:lnTo>
                  <a:pt x="304" y="15"/>
                </a:lnTo>
                <a:lnTo>
                  <a:pt x="305" y="15"/>
                </a:lnTo>
                <a:lnTo>
                  <a:pt x="305" y="15"/>
                </a:lnTo>
                <a:lnTo>
                  <a:pt x="306" y="14"/>
                </a:lnTo>
                <a:lnTo>
                  <a:pt x="306" y="11"/>
                </a:lnTo>
                <a:lnTo>
                  <a:pt x="306" y="11"/>
                </a:lnTo>
                <a:lnTo>
                  <a:pt x="307" y="13"/>
                </a:lnTo>
                <a:lnTo>
                  <a:pt x="307" y="13"/>
                </a:lnTo>
                <a:lnTo>
                  <a:pt x="307" y="13"/>
                </a:lnTo>
                <a:lnTo>
                  <a:pt x="308" y="13"/>
                </a:lnTo>
                <a:lnTo>
                  <a:pt x="308" y="15"/>
                </a:lnTo>
                <a:lnTo>
                  <a:pt x="308" y="13"/>
                </a:lnTo>
                <a:lnTo>
                  <a:pt x="309" y="14"/>
                </a:lnTo>
                <a:lnTo>
                  <a:pt x="309" y="14"/>
                </a:lnTo>
                <a:lnTo>
                  <a:pt x="311" y="13"/>
                </a:lnTo>
                <a:lnTo>
                  <a:pt x="311" y="11"/>
                </a:lnTo>
                <a:lnTo>
                  <a:pt x="311" y="9"/>
                </a:lnTo>
                <a:lnTo>
                  <a:pt x="312" y="9"/>
                </a:lnTo>
                <a:lnTo>
                  <a:pt x="312" y="9"/>
                </a:lnTo>
                <a:lnTo>
                  <a:pt x="312" y="9"/>
                </a:lnTo>
                <a:lnTo>
                  <a:pt x="313" y="8"/>
                </a:lnTo>
                <a:lnTo>
                  <a:pt x="313" y="8"/>
                </a:lnTo>
                <a:lnTo>
                  <a:pt x="314" y="7"/>
                </a:lnTo>
                <a:lnTo>
                  <a:pt x="314" y="7"/>
                </a:lnTo>
                <a:lnTo>
                  <a:pt x="314" y="8"/>
                </a:lnTo>
                <a:lnTo>
                  <a:pt x="315" y="8"/>
                </a:lnTo>
                <a:lnTo>
                  <a:pt x="315" y="8"/>
                </a:lnTo>
                <a:lnTo>
                  <a:pt x="315" y="7"/>
                </a:lnTo>
                <a:lnTo>
                  <a:pt x="316" y="7"/>
                </a:lnTo>
                <a:lnTo>
                  <a:pt x="316" y="6"/>
                </a:lnTo>
                <a:lnTo>
                  <a:pt x="316" y="6"/>
                </a:lnTo>
                <a:lnTo>
                  <a:pt x="317" y="8"/>
                </a:lnTo>
                <a:lnTo>
                  <a:pt x="317" y="10"/>
                </a:lnTo>
                <a:lnTo>
                  <a:pt x="318" y="13"/>
                </a:lnTo>
                <a:lnTo>
                  <a:pt x="318" y="15"/>
                </a:lnTo>
                <a:lnTo>
                  <a:pt x="318" y="18"/>
                </a:lnTo>
                <a:lnTo>
                  <a:pt x="320" y="16"/>
                </a:lnTo>
                <a:lnTo>
                  <a:pt x="320" y="15"/>
                </a:lnTo>
                <a:lnTo>
                  <a:pt x="320" y="13"/>
                </a:lnTo>
                <a:lnTo>
                  <a:pt x="321" y="10"/>
                </a:lnTo>
                <a:lnTo>
                  <a:pt x="321" y="8"/>
                </a:lnTo>
                <a:lnTo>
                  <a:pt x="321" y="7"/>
                </a:lnTo>
                <a:lnTo>
                  <a:pt x="322" y="7"/>
                </a:lnTo>
                <a:lnTo>
                  <a:pt x="322" y="8"/>
                </a:lnTo>
                <a:lnTo>
                  <a:pt x="323" y="7"/>
                </a:lnTo>
                <a:lnTo>
                  <a:pt x="323" y="6"/>
                </a:lnTo>
                <a:lnTo>
                  <a:pt x="323" y="5"/>
                </a:lnTo>
                <a:lnTo>
                  <a:pt x="324" y="5"/>
                </a:lnTo>
                <a:lnTo>
                  <a:pt x="324" y="5"/>
                </a:lnTo>
                <a:lnTo>
                  <a:pt x="324" y="5"/>
                </a:lnTo>
                <a:lnTo>
                  <a:pt x="325" y="5"/>
                </a:lnTo>
                <a:lnTo>
                  <a:pt x="325" y="5"/>
                </a:lnTo>
                <a:lnTo>
                  <a:pt x="325" y="6"/>
                </a:lnTo>
                <a:lnTo>
                  <a:pt x="326" y="5"/>
                </a:lnTo>
                <a:lnTo>
                  <a:pt x="326" y="4"/>
                </a:lnTo>
                <a:lnTo>
                  <a:pt x="327" y="2"/>
                </a:lnTo>
                <a:lnTo>
                  <a:pt x="327" y="4"/>
                </a:lnTo>
                <a:lnTo>
                  <a:pt x="327" y="5"/>
                </a:lnTo>
                <a:lnTo>
                  <a:pt x="329" y="6"/>
                </a:lnTo>
                <a:lnTo>
                  <a:pt x="329" y="6"/>
                </a:lnTo>
                <a:lnTo>
                  <a:pt x="329" y="7"/>
                </a:lnTo>
                <a:lnTo>
                  <a:pt x="330" y="7"/>
                </a:lnTo>
                <a:lnTo>
                  <a:pt x="330" y="7"/>
                </a:lnTo>
                <a:lnTo>
                  <a:pt x="330" y="6"/>
                </a:lnTo>
                <a:lnTo>
                  <a:pt x="331" y="7"/>
                </a:lnTo>
                <a:lnTo>
                  <a:pt x="331" y="7"/>
                </a:lnTo>
                <a:lnTo>
                  <a:pt x="332" y="7"/>
                </a:lnTo>
                <a:lnTo>
                  <a:pt x="332" y="5"/>
                </a:lnTo>
                <a:lnTo>
                  <a:pt x="332" y="5"/>
                </a:lnTo>
                <a:lnTo>
                  <a:pt x="333" y="5"/>
                </a:lnTo>
                <a:lnTo>
                  <a:pt x="333" y="4"/>
                </a:lnTo>
                <a:lnTo>
                  <a:pt x="333" y="4"/>
                </a:lnTo>
                <a:lnTo>
                  <a:pt x="334" y="4"/>
                </a:lnTo>
                <a:lnTo>
                  <a:pt x="334" y="2"/>
                </a:lnTo>
                <a:lnTo>
                  <a:pt x="334" y="0"/>
                </a:lnTo>
                <a:lnTo>
                  <a:pt x="335" y="2"/>
                </a:lnTo>
                <a:lnTo>
                  <a:pt x="335" y="4"/>
                </a:lnTo>
                <a:lnTo>
                  <a:pt x="336" y="5"/>
                </a:lnTo>
                <a:lnTo>
                  <a:pt x="336" y="4"/>
                </a:lnTo>
                <a:lnTo>
                  <a:pt x="336" y="6"/>
                </a:lnTo>
                <a:lnTo>
                  <a:pt x="338" y="8"/>
                </a:lnTo>
                <a:lnTo>
                  <a:pt x="338" y="9"/>
                </a:lnTo>
                <a:lnTo>
                  <a:pt x="338" y="11"/>
                </a:lnTo>
                <a:lnTo>
                  <a:pt x="339" y="14"/>
                </a:lnTo>
                <a:lnTo>
                  <a:pt x="339" y="14"/>
                </a:lnTo>
                <a:lnTo>
                  <a:pt x="339" y="13"/>
                </a:lnTo>
                <a:lnTo>
                  <a:pt x="340" y="13"/>
                </a:lnTo>
                <a:lnTo>
                  <a:pt x="340" y="13"/>
                </a:lnTo>
                <a:lnTo>
                  <a:pt x="341" y="11"/>
                </a:lnTo>
                <a:lnTo>
                  <a:pt x="341" y="9"/>
                </a:lnTo>
                <a:lnTo>
                  <a:pt x="341" y="8"/>
                </a:lnTo>
                <a:lnTo>
                  <a:pt x="342" y="7"/>
                </a:lnTo>
                <a:lnTo>
                  <a:pt x="342" y="6"/>
                </a:lnTo>
                <a:lnTo>
                  <a:pt x="342" y="7"/>
                </a:lnTo>
                <a:lnTo>
                  <a:pt x="343" y="7"/>
                </a:lnTo>
                <a:lnTo>
                  <a:pt x="343" y="7"/>
                </a:lnTo>
                <a:lnTo>
                  <a:pt x="343" y="6"/>
                </a:lnTo>
                <a:lnTo>
                  <a:pt x="344" y="9"/>
                </a:lnTo>
                <a:lnTo>
                  <a:pt x="344" y="9"/>
                </a:lnTo>
                <a:lnTo>
                  <a:pt x="345" y="8"/>
                </a:lnTo>
                <a:lnTo>
                  <a:pt x="345" y="10"/>
                </a:lnTo>
                <a:lnTo>
                  <a:pt x="345" y="8"/>
                </a:lnTo>
                <a:lnTo>
                  <a:pt x="347" y="8"/>
                </a:lnTo>
                <a:lnTo>
                  <a:pt x="347" y="8"/>
                </a:lnTo>
                <a:lnTo>
                  <a:pt x="347" y="8"/>
                </a:lnTo>
                <a:lnTo>
                  <a:pt x="348" y="6"/>
                </a:lnTo>
                <a:lnTo>
                  <a:pt x="348" y="2"/>
                </a:lnTo>
                <a:lnTo>
                  <a:pt x="348" y="4"/>
                </a:lnTo>
                <a:lnTo>
                  <a:pt x="349" y="5"/>
                </a:lnTo>
                <a:lnTo>
                  <a:pt x="349" y="4"/>
                </a:lnTo>
                <a:lnTo>
                  <a:pt x="350" y="5"/>
                </a:lnTo>
                <a:lnTo>
                  <a:pt x="350" y="4"/>
                </a:lnTo>
                <a:lnTo>
                  <a:pt x="350" y="6"/>
                </a:lnTo>
                <a:lnTo>
                  <a:pt x="351" y="7"/>
                </a:lnTo>
                <a:lnTo>
                  <a:pt x="351" y="10"/>
                </a:lnTo>
                <a:lnTo>
                  <a:pt x="351" y="11"/>
                </a:lnTo>
                <a:lnTo>
                  <a:pt x="352" y="11"/>
                </a:lnTo>
                <a:lnTo>
                  <a:pt x="352" y="11"/>
                </a:lnTo>
                <a:lnTo>
                  <a:pt x="352" y="11"/>
                </a:lnTo>
                <a:lnTo>
                  <a:pt x="353" y="10"/>
                </a:lnTo>
                <a:lnTo>
                  <a:pt x="353" y="10"/>
                </a:lnTo>
                <a:lnTo>
                  <a:pt x="354" y="9"/>
                </a:lnTo>
                <a:lnTo>
                  <a:pt x="354" y="10"/>
                </a:lnTo>
                <a:lnTo>
                  <a:pt x="354" y="13"/>
                </a:lnTo>
                <a:lnTo>
                  <a:pt x="356" y="13"/>
                </a:lnTo>
                <a:lnTo>
                  <a:pt x="356" y="13"/>
                </a:lnTo>
                <a:lnTo>
                  <a:pt x="356" y="14"/>
                </a:lnTo>
                <a:lnTo>
                  <a:pt x="357" y="16"/>
                </a:lnTo>
                <a:lnTo>
                  <a:pt x="357" y="16"/>
                </a:lnTo>
                <a:lnTo>
                  <a:pt x="358" y="17"/>
                </a:lnTo>
                <a:lnTo>
                  <a:pt x="358" y="18"/>
                </a:lnTo>
                <a:lnTo>
                  <a:pt x="358" y="16"/>
                </a:lnTo>
                <a:lnTo>
                  <a:pt x="359" y="14"/>
                </a:lnTo>
                <a:lnTo>
                  <a:pt x="359" y="13"/>
                </a:lnTo>
                <a:lnTo>
                  <a:pt x="359" y="11"/>
                </a:lnTo>
                <a:lnTo>
                  <a:pt x="360" y="10"/>
                </a:lnTo>
                <a:lnTo>
                  <a:pt x="360" y="10"/>
                </a:lnTo>
                <a:lnTo>
                  <a:pt x="360" y="11"/>
                </a:lnTo>
                <a:lnTo>
                  <a:pt x="361" y="10"/>
                </a:lnTo>
                <a:lnTo>
                  <a:pt x="361" y="14"/>
                </a:lnTo>
                <a:lnTo>
                  <a:pt x="362" y="16"/>
                </a:lnTo>
                <a:lnTo>
                  <a:pt x="362" y="18"/>
                </a:lnTo>
                <a:lnTo>
                  <a:pt x="362" y="20"/>
                </a:lnTo>
                <a:lnTo>
                  <a:pt x="363" y="20"/>
                </a:lnTo>
                <a:lnTo>
                  <a:pt x="363" y="20"/>
                </a:lnTo>
                <a:lnTo>
                  <a:pt x="363" y="22"/>
                </a:lnTo>
                <a:lnTo>
                  <a:pt x="365" y="22"/>
                </a:lnTo>
                <a:lnTo>
                  <a:pt x="365" y="22"/>
                </a:lnTo>
                <a:lnTo>
                  <a:pt x="365" y="22"/>
                </a:lnTo>
                <a:lnTo>
                  <a:pt x="366" y="23"/>
                </a:lnTo>
                <a:lnTo>
                  <a:pt x="366" y="24"/>
                </a:lnTo>
                <a:lnTo>
                  <a:pt x="367" y="25"/>
                </a:lnTo>
                <a:lnTo>
                  <a:pt x="367" y="25"/>
                </a:lnTo>
                <a:lnTo>
                  <a:pt x="367" y="26"/>
                </a:lnTo>
                <a:lnTo>
                  <a:pt x="368" y="25"/>
                </a:lnTo>
                <a:lnTo>
                  <a:pt x="368" y="26"/>
                </a:lnTo>
                <a:lnTo>
                  <a:pt x="368" y="26"/>
                </a:lnTo>
                <a:lnTo>
                  <a:pt x="369" y="24"/>
                </a:lnTo>
                <a:lnTo>
                  <a:pt x="369" y="24"/>
                </a:lnTo>
                <a:lnTo>
                  <a:pt x="369" y="26"/>
                </a:lnTo>
                <a:lnTo>
                  <a:pt x="370" y="27"/>
                </a:lnTo>
                <a:lnTo>
                  <a:pt x="370" y="29"/>
                </a:lnTo>
                <a:lnTo>
                  <a:pt x="371" y="29"/>
                </a:lnTo>
                <a:lnTo>
                  <a:pt x="371" y="31"/>
                </a:lnTo>
                <a:lnTo>
                  <a:pt x="371" y="32"/>
                </a:lnTo>
                <a:lnTo>
                  <a:pt x="372" y="31"/>
                </a:lnTo>
                <a:lnTo>
                  <a:pt x="372" y="28"/>
                </a:lnTo>
                <a:lnTo>
                  <a:pt x="372" y="29"/>
                </a:lnTo>
                <a:lnTo>
                  <a:pt x="374" y="32"/>
                </a:lnTo>
                <a:lnTo>
                  <a:pt x="374" y="32"/>
                </a:lnTo>
                <a:lnTo>
                  <a:pt x="374" y="32"/>
                </a:lnTo>
                <a:lnTo>
                  <a:pt x="375" y="32"/>
                </a:lnTo>
                <a:lnTo>
                  <a:pt x="375" y="33"/>
                </a:lnTo>
                <a:lnTo>
                  <a:pt x="376" y="32"/>
                </a:lnTo>
                <a:lnTo>
                  <a:pt x="376" y="31"/>
                </a:lnTo>
                <a:lnTo>
                  <a:pt x="376" y="31"/>
                </a:lnTo>
                <a:lnTo>
                  <a:pt x="377" y="33"/>
                </a:lnTo>
                <a:lnTo>
                  <a:pt x="377" y="34"/>
                </a:lnTo>
                <a:lnTo>
                  <a:pt x="377" y="36"/>
                </a:lnTo>
                <a:lnTo>
                  <a:pt x="378" y="36"/>
                </a:lnTo>
                <a:lnTo>
                  <a:pt x="378" y="37"/>
                </a:lnTo>
                <a:lnTo>
                  <a:pt x="378" y="36"/>
                </a:lnTo>
                <a:lnTo>
                  <a:pt x="379" y="37"/>
                </a:lnTo>
                <a:lnTo>
                  <a:pt x="379" y="37"/>
                </a:lnTo>
                <a:lnTo>
                  <a:pt x="380" y="36"/>
                </a:lnTo>
                <a:lnTo>
                  <a:pt x="380" y="36"/>
                </a:lnTo>
                <a:lnTo>
                  <a:pt x="380" y="36"/>
                </a:lnTo>
                <a:lnTo>
                  <a:pt x="381" y="36"/>
                </a:lnTo>
                <a:lnTo>
                  <a:pt x="381" y="35"/>
                </a:lnTo>
                <a:lnTo>
                  <a:pt x="381" y="35"/>
                </a:lnTo>
                <a:lnTo>
                  <a:pt x="383" y="35"/>
                </a:lnTo>
                <a:lnTo>
                  <a:pt x="383" y="34"/>
                </a:lnTo>
                <a:lnTo>
                  <a:pt x="383" y="35"/>
                </a:lnTo>
                <a:lnTo>
                  <a:pt x="384" y="37"/>
                </a:lnTo>
                <a:lnTo>
                  <a:pt x="384" y="36"/>
                </a:lnTo>
                <a:lnTo>
                  <a:pt x="385" y="37"/>
                </a:lnTo>
                <a:lnTo>
                  <a:pt x="385" y="36"/>
                </a:lnTo>
                <a:lnTo>
                  <a:pt x="385" y="37"/>
                </a:lnTo>
                <a:lnTo>
                  <a:pt x="386" y="38"/>
                </a:lnTo>
                <a:lnTo>
                  <a:pt x="386" y="37"/>
                </a:lnTo>
                <a:lnTo>
                  <a:pt x="386" y="39"/>
                </a:lnTo>
                <a:lnTo>
                  <a:pt x="387" y="39"/>
                </a:lnTo>
                <a:lnTo>
                  <a:pt x="387" y="38"/>
                </a:lnTo>
                <a:lnTo>
                  <a:pt x="387" y="38"/>
                </a:lnTo>
                <a:lnTo>
                  <a:pt x="388" y="37"/>
                </a:lnTo>
                <a:lnTo>
                  <a:pt x="388" y="36"/>
                </a:lnTo>
                <a:lnTo>
                  <a:pt x="389" y="35"/>
                </a:lnTo>
                <a:lnTo>
                  <a:pt x="389" y="35"/>
                </a:lnTo>
                <a:lnTo>
                  <a:pt x="389" y="35"/>
                </a:lnTo>
                <a:lnTo>
                  <a:pt x="390" y="35"/>
                </a:lnTo>
                <a:lnTo>
                  <a:pt x="390" y="34"/>
                </a:lnTo>
                <a:lnTo>
                  <a:pt x="390" y="34"/>
                </a:lnTo>
                <a:lnTo>
                  <a:pt x="392" y="35"/>
                </a:lnTo>
                <a:lnTo>
                  <a:pt x="392" y="34"/>
                </a:lnTo>
                <a:lnTo>
                  <a:pt x="392" y="34"/>
                </a:lnTo>
                <a:lnTo>
                  <a:pt x="393" y="34"/>
                </a:lnTo>
                <a:lnTo>
                  <a:pt x="393" y="33"/>
                </a:lnTo>
                <a:lnTo>
                  <a:pt x="394" y="31"/>
                </a:lnTo>
                <a:lnTo>
                  <a:pt x="394" y="31"/>
                </a:lnTo>
                <a:lnTo>
                  <a:pt x="394" y="32"/>
                </a:lnTo>
                <a:lnTo>
                  <a:pt x="395" y="31"/>
                </a:lnTo>
                <a:lnTo>
                  <a:pt x="395" y="32"/>
                </a:lnTo>
                <a:lnTo>
                  <a:pt x="395" y="33"/>
                </a:lnTo>
                <a:lnTo>
                  <a:pt x="396" y="33"/>
                </a:lnTo>
                <a:lnTo>
                  <a:pt x="396" y="34"/>
                </a:lnTo>
                <a:lnTo>
                  <a:pt x="396" y="31"/>
                </a:lnTo>
                <a:lnTo>
                  <a:pt x="397" y="32"/>
                </a:lnTo>
                <a:lnTo>
                  <a:pt x="397" y="31"/>
                </a:lnTo>
                <a:lnTo>
                  <a:pt x="398" y="32"/>
                </a:lnTo>
                <a:lnTo>
                  <a:pt x="398" y="32"/>
                </a:lnTo>
                <a:lnTo>
                  <a:pt x="398" y="33"/>
                </a:lnTo>
                <a:lnTo>
                  <a:pt x="399" y="34"/>
                </a:lnTo>
                <a:lnTo>
                  <a:pt x="399" y="34"/>
                </a:lnTo>
                <a:lnTo>
                  <a:pt x="399" y="33"/>
                </a:lnTo>
                <a:lnTo>
                  <a:pt x="401" y="32"/>
                </a:lnTo>
                <a:lnTo>
                  <a:pt x="401" y="35"/>
                </a:lnTo>
                <a:lnTo>
                  <a:pt x="402" y="36"/>
                </a:lnTo>
                <a:lnTo>
                  <a:pt x="402" y="37"/>
                </a:lnTo>
                <a:lnTo>
                  <a:pt x="402" y="36"/>
                </a:lnTo>
                <a:lnTo>
                  <a:pt x="403" y="37"/>
                </a:lnTo>
                <a:lnTo>
                  <a:pt x="403" y="35"/>
                </a:lnTo>
                <a:lnTo>
                  <a:pt x="403" y="34"/>
                </a:lnTo>
                <a:lnTo>
                  <a:pt x="404" y="32"/>
                </a:lnTo>
                <a:lnTo>
                  <a:pt x="404" y="32"/>
                </a:lnTo>
                <a:lnTo>
                  <a:pt x="404" y="32"/>
                </a:lnTo>
                <a:lnTo>
                  <a:pt x="405" y="31"/>
                </a:lnTo>
                <a:lnTo>
                  <a:pt x="405" y="31"/>
                </a:lnTo>
                <a:lnTo>
                  <a:pt x="406" y="29"/>
                </a:lnTo>
                <a:lnTo>
                  <a:pt x="406" y="29"/>
                </a:lnTo>
                <a:lnTo>
                  <a:pt x="406" y="29"/>
                </a:lnTo>
                <a:lnTo>
                  <a:pt x="407" y="29"/>
                </a:lnTo>
                <a:lnTo>
                  <a:pt x="407" y="29"/>
                </a:lnTo>
                <a:lnTo>
                  <a:pt x="407" y="29"/>
                </a:lnTo>
                <a:lnTo>
                  <a:pt x="408" y="29"/>
                </a:lnTo>
                <a:lnTo>
                  <a:pt x="408" y="28"/>
                </a:lnTo>
                <a:lnTo>
                  <a:pt x="408" y="28"/>
                </a:lnTo>
                <a:lnTo>
                  <a:pt x="410" y="25"/>
                </a:lnTo>
                <a:lnTo>
                  <a:pt x="410" y="26"/>
                </a:lnTo>
                <a:lnTo>
                  <a:pt x="411" y="27"/>
                </a:lnTo>
                <a:lnTo>
                  <a:pt x="411" y="27"/>
                </a:lnTo>
                <a:lnTo>
                  <a:pt x="411" y="26"/>
                </a:lnTo>
                <a:lnTo>
                  <a:pt x="412" y="27"/>
                </a:lnTo>
                <a:lnTo>
                  <a:pt x="412" y="27"/>
                </a:lnTo>
                <a:lnTo>
                  <a:pt x="412" y="27"/>
                </a:lnTo>
                <a:lnTo>
                  <a:pt x="413" y="27"/>
                </a:lnTo>
                <a:lnTo>
                  <a:pt x="413" y="28"/>
                </a:lnTo>
                <a:lnTo>
                  <a:pt x="413" y="29"/>
                </a:lnTo>
                <a:lnTo>
                  <a:pt x="414" y="28"/>
                </a:lnTo>
                <a:lnTo>
                  <a:pt x="414" y="28"/>
                </a:lnTo>
                <a:lnTo>
                  <a:pt x="415" y="27"/>
                </a:lnTo>
                <a:lnTo>
                  <a:pt x="415" y="27"/>
                </a:lnTo>
                <a:lnTo>
                  <a:pt x="415" y="27"/>
                </a:lnTo>
                <a:lnTo>
                  <a:pt x="416" y="26"/>
                </a:lnTo>
                <a:lnTo>
                  <a:pt x="416" y="26"/>
                </a:lnTo>
                <a:lnTo>
                  <a:pt x="416" y="26"/>
                </a:lnTo>
                <a:lnTo>
                  <a:pt x="417" y="27"/>
                </a:lnTo>
                <a:lnTo>
                  <a:pt x="417" y="28"/>
                </a:lnTo>
                <a:lnTo>
                  <a:pt x="417" y="27"/>
                </a:lnTo>
                <a:lnTo>
                  <a:pt x="419" y="27"/>
                </a:lnTo>
                <a:lnTo>
                  <a:pt x="419" y="28"/>
                </a:lnTo>
                <a:lnTo>
                  <a:pt x="420" y="31"/>
                </a:lnTo>
                <a:lnTo>
                  <a:pt x="420" y="29"/>
                </a:lnTo>
                <a:lnTo>
                  <a:pt x="420" y="29"/>
                </a:lnTo>
                <a:lnTo>
                  <a:pt x="421" y="32"/>
                </a:lnTo>
                <a:lnTo>
                  <a:pt x="421" y="31"/>
                </a:lnTo>
                <a:lnTo>
                  <a:pt x="421" y="33"/>
                </a:lnTo>
                <a:lnTo>
                  <a:pt x="422" y="32"/>
                </a:lnTo>
                <a:lnTo>
                  <a:pt x="422" y="32"/>
                </a:lnTo>
                <a:lnTo>
                  <a:pt x="422" y="33"/>
                </a:lnTo>
                <a:lnTo>
                  <a:pt x="423" y="32"/>
                </a:lnTo>
                <a:lnTo>
                  <a:pt x="423" y="32"/>
                </a:lnTo>
                <a:lnTo>
                  <a:pt x="424" y="31"/>
                </a:lnTo>
                <a:lnTo>
                  <a:pt x="424" y="29"/>
                </a:lnTo>
                <a:lnTo>
                  <a:pt x="424" y="29"/>
                </a:lnTo>
                <a:lnTo>
                  <a:pt x="425" y="29"/>
                </a:lnTo>
                <a:lnTo>
                  <a:pt x="425" y="27"/>
                </a:lnTo>
                <a:lnTo>
                  <a:pt x="425" y="26"/>
                </a:lnTo>
                <a:lnTo>
                  <a:pt x="426" y="25"/>
                </a:lnTo>
                <a:lnTo>
                  <a:pt x="426" y="24"/>
                </a:lnTo>
                <a:lnTo>
                  <a:pt x="426" y="24"/>
                </a:lnTo>
                <a:lnTo>
                  <a:pt x="427" y="23"/>
                </a:lnTo>
                <a:lnTo>
                  <a:pt x="427" y="24"/>
                </a:lnTo>
                <a:lnTo>
                  <a:pt x="429" y="24"/>
                </a:lnTo>
                <a:lnTo>
                  <a:pt x="429" y="25"/>
                </a:lnTo>
                <a:lnTo>
                  <a:pt x="429" y="24"/>
                </a:lnTo>
                <a:lnTo>
                  <a:pt x="430" y="23"/>
                </a:lnTo>
                <a:lnTo>
                  <a:pt x="430" y="19"/>
                </a:lnTo>
                <a:lnTo>
                  <a:pt x="430" y="18"/>
                </a:lnTo>
                <a:lnTo>
                  <a:pt x="431" y="20"/>
                </a:lnTo>
                <a:lnTo>
                  <a:pt x="431" y="20"/>
                </a:lnTo>
                <a:lnTo>
                  <a:pt x="431" y="20"/>
                </a:lnTo>
                <a:lnTo>
                  <a:pt x="432" y="19"/>
                </a:lnTo>
                <a:lnTo>
                  <a:pt x="432" y="22"/>
                </a:lnTo>
                <a:lnTo>
                  <a:pt x="433" y="24"/>
                </a:lnTo>
                <a:lnTo>
                  <a:pt x="433" y="27"/>
                </a:lnTo>
                <a:lnTo>
                  <a:pt x="433" y="26"/>
                </a:lnTo>
                <a:lnTo>
                  <a:pt x="434" y="26"/>
                </a:lnTo>
                <a:lnTo>
                  <a:pt x="434" y="27"/>
                </a:lnTo>
                <a:lnTo>
                  <a:pt x="434" y="24"/>
                </a:lnTo>
                <a:lnTo>
                  <a:pt x="435" y="26"/>
                </a:lnTo>
                <a:lnTo>
                  <a:pt x="435" y="26"/>
                </a:lnTo>
                <a:lnTo>
                  <a:pt x="435" y="26"/>
                </a:lnTo>
                <a:lnTo>
                  <a:pt x="436" y="26"/>
                </a:lnTo>
                <a:lnTo>
                  <a:pt x="436" y="29"/>
                </a:lnTo>
                <a:lnTo>
                  <a:pt x="438" y="32"/>
                </a:lnTo>
                <a:lnTo>
                  <a:pt x="438" y="34"/>
                </a:lnTo>
                <a:lnTo>
                  <a:pt x="438" y="34"/>
                </a:lnTo>
                <a:lnTo>
                  <a:pt x="439" y="34"/>
                </a:lnTo>
                <a:lnTo>
                  <a:pt x="439" y="35"/>
                </a:lnTo>
                <a:lnTo>
                  <a:pt x="439" y="34"/>
                </a:lnTo>
                <a:lnTo>
                  <a:pt x="440" y="32"/>
                </a:lnTo>
                <a:lnTo>
                  <a:pt x="440" y="31"/>
                </a:lnTo>
                <a:lnTo>
                  <a:pt x="440" y="28"/>
                </a:lnTo>
                <a:lnTo>
                  <a:pt x="441" y="28"/>
                </a:lnTo>
                <a:lnTo>
                  <a:pt x="441" y="26"/>
                </a:lnTo>
                <a:lnTo>
                  <a:pt x="442" y="25"/>
                </a:lnTo>
                <a:lnTo>
                  <a:pt x="442" y="23"/>
                </a:lnTo>
                <a:lnTo>
                  <a:pt x="442" y="23"/>
                </a:lnTo>
                <a:lnTo>
                  <a:pt x="443" y="26"/>
                </a:lnTo>
                <a:lnTo>
                  <a:pt x="443" y="26"/>
                </a:lnTo>
                <a:lnTo>
                  <a:pt x="443" y="29"/>
                </a:lnTo>
                <a:lnTo>
                  <a:pt x="444" y="31"/>
                </a:lnTo>
                <a:lnTo>
                  <a:pt x="444" y="32"/>
                </a:lnTo>
                <a:lnTo>
                  <a:pt x="445" y="32"/>
                </a:lnTo>
                <a:lnTo>
                  <a:pt x="445" y="32"/>
                </a:lnTo>
                <a:lnTo>
                  <a:pt x="445" y="33"/>
                </a:lnTo>
                <a:lnTo>
                  <a:pt x="447" y="32"/>
                </a:lnTo>
                <a:lnTo>
                  <a:pt x="447" y="33"/>
                </a:lnTo>
                <a:lnTo>
                  <a:pt x="447" y="33"/>
                </a:lnTo>
                <a:lnTo>
                  <a:pt x="448" y="32"/>
                </a:lnTo>
                <a:lnTo>
                  <a:pt x="448" y="32"/>
                </a:lnTo>
                <a:lnTo>
                  <a:pt x="448" y="31"/>
                </a:lnTo>
                <a:lnTo>
                  <a:pt x="449" y="31"/>
                </a:lnTo>
                <a:lnTo>
                  <a:pt x="449" y="32"/>
                </a:lnTo>
                <a:lnTo>
                  <a:pt x="450" y="29"/>
                </a:lnTo>
                <a:lnTo>
                  <a:pt x="450" y="29"/>
                </a:lnTo>
                <a:lnTo>
                  <a:pt x="450" y="26"/>
                </a:lnTo>
                <a:lnTo>
                  <a:pt x="451" y="27"/>
                </a:lnTo>
                <a:lnTo>
                  <a:pt x="451" y="27"/>
                </a:lnTo>
                <a:lnTo>
                  <a:pt x="451" y="27"/>
                </a:lnTo>
                <a:lnTo>
                  <a:pt x="452" y="28"/>
                </a:lnTo>
                <a:lnTo>
                  <a:pt x="452" y="27"/>
                </a:lnTo>
                <a:lnTo>
                  <a:pt x="452" y="28"/>
                </a:lnTo>
                <a:lnTo>
                  <a:pt x="453" y="28"/>
                </a:lnTo>
                <a:lnTo>
                  <a:pt x="453" y="31"/>
                </a:lnTo>
                <a:lnTo>
                  <a:pt x="454" y="28"/>
                </a:lnTo>
                <a:lnTo>
                  <a:pt x="454" y="27"/>
                </a:lnTo>
                <a:lnTo>
                  <a:pt x="454" y="27"/>
                </a:lnTo>
                <a:lnTo>
                  <a:pt x="456" y="27"/>
                </a:lnTo>
                <a:lnTo>
                  <a:pt x="456" y="27"/>
                </a:lnTo>
                <a:lnTo>
                  <a:pt x="456" y="27"/>
                </a:lnTo>
                <a:lnTo>
                  <a:pt x="457" y="26"/>
                </a:lnTo>
                <a:lnTo>
                  <a:pt x="457" y="26"/>
                </a:lnTo>
                <a:lnTo>
                  <a:pt x="457" y="26"/>
                </a:lnTo>
                <a:lnTo>
                  <a:pt x="458" y="26"/>
                </a:lnTo>
                <a:lnTo>
                  <a:pt x="458" y="24"/>
                </a:lnTo>
                <a:lnTo>
                  <a:pt x="459" y="26"/>
                </a:lnTo>
                <a:lnTo>
                  <a:pt x="459" y="27"/>
                </a:lnTo>
                <a:lnTo>
                  <a:pt x="459" y="27"/>
                </a:lnTo>
                <a:lnTo>
                  <a:pt x="460" y="26"/>
                </a:lnTo>
                <a:lnTo>
                  <a:pt x="460" y="27"/>
                </a:lnTo>
                <a:lnTo>
                  <a:pt x="460" y="26"/>
                </a:lnTo>
                <a:lnTo>
                  <a:pt x="461" y="26"/>
                </a:lnTo>
                <a:lnTo>
                  <a:pt x="461" y="27"/>
                </a:lnTo>
                <a:lnTo>
                  <a:pt x="461" y="27"/>
                </a:lnTo>
                <a:lnTo>
                  <a:pt x="462" y="27"/>
                </a:lnTo>
                <a:lnTo>
                  <a:pt x="462" y="28"/>
                </a:lnTo>
                <a:lnTo>
                  <a:pt x="463" y="28"/>
                </a:lnTo>
                <a:lnTo>
                  <a:pt x="463" y="31"/>
                </a:lnTo>
                <a:lnTo>
                  <a:pt x="463" y="31"/>
                </a:lnTo>
                <a:lnTo>
                  <a:pt x="465" y="29"/>
                </a:lnTo>
                <a:lnTo>
                  <a:pt x="465" y="29"/>
                </a:lnTo>
                <a:lnTo>
                  <a:pt x="465" y="29"/>
                </a:lnTo>
                <a:lnTo>
                  <a:pt x="466" y="28"/>
                </a:lnTo>
                <a:lnTo>
                  <a:pt x="466" y="27"/>
                </a:lnTo>
                <a:lnTo>
                  <a:pt x="466" y="28"/>
                </a:lnTo>
                <a:lnTo>
                  <a:pt x="467" y="27"/>
                </a:lnTo>
                <a:lnTo>
                  <a:pt x="467" y="26"/>
                </a:lnTo>
                <a:lnTo>
                  <a:pt x="468" y="25"/>
                </a:lnTo>
                <a:lnTo>
                  <a:pt x="468" y="22"/>
                </a:lnTo>
                <a:lnTo>
                  <a:pt x="468" y="22"/>
                </a:lnTo>
                <a:lnTo>
                  <a:pt x="469" y="22"/>
                </a:lnTo>
                <a:lnTo>
                  <a:pt x="469" y="23"/>
                </a:lnTo>
                <a:lnTo>
                  <a:pt x="469" y="23"/>
                </a:lnTo>
                <a:lnTo>
                  <a:pt x="470" y="23"/>
                </a:lnTo>
                <a:lnTo>
                  <a:pt x="470" y="23"/>
                </a:lnTo>
                <a:lnTo>
                  <a:pt x="470" y="24"/>
                </a:lnTo>
                <a:lnTo>
                  <a:pt x="471" y="25"/>
                </a:lnTo>
                <a:lnTo>
                  <a:pt x="471" y="27"/>
                </a:lnTo>
                <a:lnTo>
                  <a:pt x="472" y="26"/>
                </a:lnTo>
                <a:lnTo>
                  <a:pt x="472" y="26"/>
                </a:lnTo>
                <a:lnTo>
                  <a:pt x="472" y="27"/>
                </a:lnTo>
                <a:lnTo>
                  <a:pt x="474" y="26"/>
                </a:lnTo>
                <a:lnTo>
                  <a:pt x="474" y="27"/>
                </a:lnTo>
                <a:lnTo>
                  <a:pt x="474" y="26"/>
                </a:lnTo>
                <a:lnTo>
                  <a:pt x="475" y="25"/>
                </a:lnTo>
                <a:lnTo>
                  <a:pt x="475" y="23"/>
                </a:lnTo>
                <a:lnTo>
                  <a:pt x="475" y="20"/>
                </a:lnTo>
                <a:lnTo>
                  <a:pt x="476" y="20"/>
                </a:lnTo>
                <a:lnTo>
                  <a:pt x="476" y="19"/>
                </a:lnTo>
                <a:lnTo>
                  <a:pt x="477" y="17"/>
                </a:lnTo>
                <a:lnTo>
                  <a:pt x="477" y="18"/>
                </a:lnTo>
                <a:lnTo>
                  <a:pt x="477" y="19"/>
                </a:lnTo>
                <a:lnTo>
                  <a:pt x="478" y="18"/>
                </a:lnTo>
                <a:lnTo>
                  <a:pt x="478" y="17"/>
                </a:lnTo>
                <a:lnTo>
                  <a:pt x="478" y="20"/>
                </a:lnTo>
                <a:lnTo>
                  <a:pt x="479" y="19"/>
                </a:lnTo>
                <a:lnTo>
                  <a:pt x="479" y="18"/>
                </a:lnTo>
                <a:lnTo>
                  <a:pt x="479" y="16"/>
                </a:lnTo>
                <a:lnTo>
                  <a:pt x="480" y="15"/>
                </a:lnTo>
                <a:lnTo>
                  <a:pt x="480" y="17"/>
                </a:lnTo>
                <a:lnTo>
                  <a:pt x="481" y="20"/>
                </a:lnTo>
                <a:lnTo>
                  <a:pt x="481" y="22"/>
                </a:lnTo>
                <a:lnTo>
                  <a:pt x="481" y="20"/>
                </a:lnTo>
                <a:lnTo>
                  <a:pt x="483" y="22"/>
                </a:lnTo>
                <a:lnTo>
                  <a:pt x="483" y="23"/>
                </a:lnTo>
                <a:lnTo>
                  <a:pt x="483" y="25"/>
                </a:lnTo>
                <a:lnTo>
                  <a:pt x="484" y="25"/>
                </a:lnTo>
                <a:lnTo>
                  <a:pt x="484" y="24"/>
                </a:lnTo>
                <a:lnTo>
                  <a:pt x="485" y="23"/>
                </a:lnTo>
                <a:lnTo>
                  <a:pt x="485" y="20"/>
                </a:lnTo>
                <a:lnTo>
                  <a:pt x="485" y="22"/>
                </a:lnTo>
                <a:lnTo>
                  <a:pt x="486" y="20"/>
                </a:lnTo>
                <a:lnTo>
                  <a:pt x="486" y="20"/>
                </a:lnTo>
                <a:lnTo>
                  <a:pt x="486" y="20"/>
                </a:lnTo>
                <a:lnTo>
                  <a:pt x="487" y="20"/>
                </a:lnTo>
                <a:lnTo>
                  <a:pt x="487" y="22"/>
                </a:lnTo>
                <a:lnTo>
                  <a:pt x="487" y="22"/>
                </a:lnTo>
                <a:lnTo>
                  <a:pt x="488" y="22"/>
                </a:lnTo>
                <a:lnTo>
                  <a:pt x="488" y="22"/>
                </a:lnTo>
                <a:lnTo>
                  <a:pt x="489" y="20"/>
                </a:lnTo>
                <a:lnTo>
                  <a:pt x="489" y="22"/>
                </a:lnTo>
                <a:lnTo>
                  <a:pt x="489" y="22"/>
                </a:lnTo>
                <a:lnTo>
                  <a:pt x="490" y="22"/>
                </a:lnTo>
                <a:lnTo>
                  <a:pt x="490" y="20"/>
                </a:lnTo>
                <a:lnTo>
                  <a:pt x="490" y="19"/>
                </a:lnTo>
                <a:lnTo>
                  <a:pt x="492" y="18"/>
                </a:lnTo>
                <a:lnTo>
                  <a:pt x="492" y="15"/>
                </a:lnTo>
                <a:lnTo>
                  <a:pt x="492" y="17"/>
                </a:lnTo>
                <a:lnTo>
                  <a:pt x="493" y="17"/>
                </a:lnTo>
                <a:lnTo>
                  <a:pt x="493" y="17"/>
                </a:lnTo>
                <a:lnTo>
                  <a:pt x="494" y="19"/>
                </a:lnTo>
                <a:lnTo>
                  <a:pt x="494" y="18"/>
                </a:lnTo>
                <a:lnTo>
                  <a:pt x="494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20"/>
                </a:lnTo>
                <a:lnTo>
                  <a:pt x="496" y="20"/>
                </a:lnTo>
                <a:lnTo>
                  <a:pt x="496" y="19"/>
                </a:lnTo>
                <a:lnTo>
                  <a:pt x="496" y="20"/>
                </a:lnTo>
                <a:lnTo>
                  <a:pt x="497" y="19"/>
                </a:lnTo>
                <a:lnTo>
                  <a:pt x="497" y="17"/>
                </a:lnTo>
                <a:lnTo>
                  <a:pt x="498" y="15"/>
                </a:lnTo>
                <a:lnTo>
                  <a:pt x="498" y="16"/>
                </a:lnTo>
                <a:lnTo>
                  <a:pt x="498" y="15"/>
                </a:lnTo>
                <a:lnTo>
                  <a:pt x="499" y="18"/>
                </a:lnTo>
                <a:lnTo>
                  <a:pt x="499" y="19"/>
                </a:lnTo>
                <a:lnTo>
                  <a:pt x="499" y="18"/>
                </a:lnTo>
                <a:lnTo>
                  <a:pt x="501" y="17"/>
                </a:lnTo>
                <a:lnTo>
                  <a:pt x="501" y="18"/>
                </a:lnTo>
                <a:lnTo>
                  <a:pt x="501" y="18"/>
                </a:lnTo>
                <a:lnTo>
                  <a:pt x="502" y="18"/>
                </a:lnTo>
                <a:lnTo>
                  <a:pt x="502" y="19"/>
                </a:lnTo>
                <a:lnTo>
                  <a:pt x="503" y="20"/>
                </a:lnTo>
                <a:lnTo>
                  <a:pt x="503" y="20"/>
                </a:lnTo>
                <a:lnTo>
                  <a:pt x="503" y="20"/>
                </a:lnTo>
                <a:lnTo>
                  <a:pt x="504" y="23"/>
                </a:lnTo>
                <a:lnTo>
                  <a:pt x="504" y="25"/>
                </a:lnTo>
                <a:lnTo>
                  <a:pt x="504" y="24"/>
                </a:lnTo>
                <a:lnTo>
                  <a:pt x="505" y="25"/>
                </a:lnTo>
                <a:lnTo>
                  <a:pt x="505" y="24"/>
                </a:lnTo>
                <a:lnTo>
                  <a:pt x="505" y="24"/>
                </a:lnTo>
                <a:lnTo>
                  <a:pt x="506" y="22"/>
                </a:lnTo>
                <a:lnTo>
                  <a:pt x="506" y="22"/>
                </a:lnTo>
                <a:lnTo>
                  <a:pt x="507" y="22"/>
                </a:lnTo>
                <a:lnTo>
                  <a:pt x="507" y="20"/>
                </a:lnTo>
                <a:lnTo>
                  <a:pt x="507" y="18"/>
                </a:lnTo>
                <a:lnTo>
                  <a:pt x="508" y="16"/>
                </a:lnTo>
                <a:lnTo>
                  <a:pt x="508" y="15"/>
                </a:lnTo>
                <a:lnTo>
                  <a:pt x="508" y="15"/>
                </a:lnTo>
                <a:lnTo>
                  <a:pt x="510" y="15"/>
                </a:lnTo>
                <a:lnTo>
                  <a:pt x="510" y="15"/>
                </a:lnTo>
                <a:lnTo>
                  <a:pt x="510" y="13"/>
                </a:lnTo>
                <a:lnTo>
                  <a:pt x="511" y="14"/>
                </a:lnTo>
                <a:lnTo>
                  <a:pt x="511" y="13"/>
                </a:lnTo>
                <a:lnTo>
                  <a:pt x="512" y="13"/>
                </a:lnTo>
                <a:lnTo>
                  <a:pt x="512" y="11"/>
                </a:lnTo>
                <a:lnTo>
                  <a:pt x="512" y="11"/>
                </a:lnTo>
                <a:lnTo>
                  <a:pt x="513" y="10"/>
                </a:lnTo>
                <a:lnTo>
                  <a:pt x="513" y="10"/>
                </a:lnTo>
                <a:lnTo>
                  <a:pt x="513" y="9"/>
                </a:lnTo>
                <a:lnTo>
                  <a:pt x="514" y="11"/>
                </a:lnTo>
                <a:lnTo>
                  <a:pt x="514" y="13"/>
                </a:lnTo>
                <a:lnTo>
                  <a:pt x="514" y="14"/>
                </a:lnTo>
                <a:lnTo>
                  <a:pt x="515" y="14"/>
                </a:lnTo>
                <a:lnTo>
                  <a:pt x="515" y="15"/>
                </a:lnTo>
                <a:lnTo>
                  <a:pt x="516" y="17"/>
                </a:lnTo>
                <a:lnTo>
                  <a:pt x="516" y="18"/>
                </a:lnTo>
                <a:lnTo>
                  <a:pt x="516" y="16"/>
                </a:lnTo>
                <a:lnTo>
                  <a:pt x="517" y="15"/>
                </a:lnTo>
                <a:lnTo>
                  <a:pt x="517" y="16"/>
                </a:lnTo>
                <a:lnTo>
                  <a:pt x="517" y="17"/>
                </a:lnTo>
                <a:lnTo>
                  <a:pt x="519" y="18"/>
                </a:lnTo>
                <a:lnTo>
                  <a:pt x="519" y="19"/>
                </a:lnTo>
                <a:lnTo>
                  <a:pt x="519" y="20"/>
                </a:lnTo>
                <a:lnTo>
                  <a:pt x="520" y="19"/>
                </a:lnTo>
                <a:lnTo>
                  <a:pt x="520" y="19"/>
                </a:lnTo>
                <a:lnTo>
                  <a:pt x="521" y="18"/>
                </a:lnTo>
                <a:lnTo>
                  <a:pt x="521" y="19"/>
                </a:lnTo>
                <a:lnTo>
                  <a:pt x="521" y="19"/>
                </a:lnTo>
                <a:lnTo>
                  <a:pt x="522" y="20"/>
                </a:lnTo>
                <a:lnTo>
                  <a:pt x="522" y="20"/>
                </a:lnTo>
                <a:lnTo>
                  <a:pt x="522" y="19"/>
                </a:lnTo>
                <a:lnTo>
                  <a:pt x="523" y="17"/>
                </a:lnTo>
                <a:lnTo>
                  <a:pt x="523" y="15"/>
                </a:lnTo>
                <a:lnTo>
                  <a:pt x="523" y="11"/>
                </a:lnTo>
                <a:lnTo>
                  <a:pt x="524" y="9"/>
                </a:lnTo>
                <a:lnTo>
                  <a:pt x="524" y="7"/>
                </a:lnTo>
                <a:lnTo>
                  <a:pt x="525" y="7"/>
                </a:lnTo>
                <a:lnTo>
                  <a:pt x="525" y="8"/>
                </a:lnTo>
                <a:lnTo>
                  <a:pt x="525" y="10"/>
                </a:lnTo>
                <a:lnTo>
                  <a:pt x="526" y="11"/>
                </a:lnTo>
                <a:lnTo>
                  <a:pt x="526" y="14"/>
                </a:lnTo>
                <a:lnTo>
                  <a:pt x="526" y="10"/>
                </a:lnTo>
                <a:lnTo>
                  <a:pt x="528" y="13"/>
                </a:lnTo>
                <a:lnTo>
                  <a:pt x="528" y="13"/>
                </a:lnTo>
                <a:lnTo>
                  <a:pt x="529" y="14"/>
                </a:lnTo>
                <a:lnTo>
                  <a:pt x="529" y="11"/>
                </a:lnTo>
                <a:lnTo>
                  <a:pt x="529" y="14"/>
                </a:lnTo>
                <a:lnTo>
                  <a:pt x="530" y="14"/>
                </a:lnTo>
                <a:lnTo>
                  <a:pt x="530" y="14"/>
                </a:lnTo>
                <a:lnTo>
                  <a:pt x="530" y="16"/>
                </a:lnTo>
                <a:lnTo>
                  <a:pt x="531" y="15"/>
                </a:lnTo>
                <a:lnTo>
                  <a:pt x="531" y="16"/>
                </a:lnTo>
                <a:lnTo>
                  <a:pt x="531" y="18"/>
                </a:lnTo>
                <a:lnTo>
                  <a:pt x="532" y="19"/>
                </a:lnTo>
                <a:lnTo>
                  <a:pt x="532" y="18"/>
                </a:lnTo>
                <a:lnTo>
                  <a:pt x="533" y="19"/>
                </a:lnTo>
                <a:lnTo>
                  <a:pt x="533" y="20"/>
                </a:lnTo>
                <a:lnTo>
                  <a:pt x="533" y="20"/>
                </a:lnTo>
                <a:lnTo>
                  <a:pt x="534" y="20"/>
                </a:lnTo>
                <a:lnTo>
                  <a:pt x="534" y="20"/>
                </a:lnTo>
                <a:lnTo>
                  <a:pt x="534" y="20"/>
                </a:lnTo>
                <a:lnTo>
                  <a:pt x="535" y="22"/>
                </a:lnTo>
                <a:lnTo>
                  <a:pt x="535" y="22"/>
                </a:lnTo>
                <a:lnTo>
                  <a:pt x="535" y="20"/>
                </a:lnTo>
                <a:lnTo>
                  <a:pt x="537" y="22"/>
                </a:lnTo>
                <a:lnTo>
                  <a:pt x="537" y="22"/>
                </a:lnTo>
                <a:lnTo>
                  <a:pt x="538" y="22"/>
                </a:lnTo>
                <a:lnTo>
                  <a:pt x="538" y="23"/>
                </a:lnTo>
                <a:lnTo>
                  <a:pt x="538" y="22"/>
                </a:lnTo>
                <a:lnTo>
                  <a:pt x="539" y="20"/>
                </a:lnTo>
                <a:lnTo>
                  <a:pt x="539" y="22"/>
                </a:lnTo>
                <a:lnTo>
                  <a:pt x="539" y="22"/>
                </a:lnTo>
                <a:lnTo>
                  <a:pt x="540" y="20"/>
                </a:lnTo>
                <a:lnTo>
                  <a:pt x="540" y="20"/>
                </a:lnTo>
                <a:lnTo>
                  <a:pt x="540" y="19"/>
                </a:lnTo>
                <a:lnTo>
                  <a:pt x="541" y="18"/>
                </a:lnTo>
                <a:lnTo>
                  <a:pt x="541" y="18"/>
                </a:lnTo>
                <a:lnTo>
                  <a:pt x="542" y="18"/>
                </a:lnTo>
                <a:lnTo>
                  <a:pt x="542" y="18"/>
                </a:lnTo>
                <a:lnTo>
                  <a:pt x="542" y="16"/>
                </a:lnTo>
                <a:lnTo>
                  <a:pt x="543" y="15"/>
                </a:lnTo>
                <a:lnTo>
                  <a:pt x="543" y="15"/>
                </a:lnTo>
                <a:lnTo>
                  <a:pt x="543" y="16"/>
                </a:lnTo>
                <a:lnTo>
                  <a:pt x="544" y="15"/>
                </a:lnTo>
                <a:lnTo>
                  <a:pt x="544" y="14"/>
                </a:lnTo>
                <a:lnTo>
                  <a:pt x="544" y="14"/>
                </a:lnTo>
                <a:lnTo>
                  <a:pt x="546" y="13"/>
                </a:lnTo>
                <a:lnTo>
                  <a:pt x="546" y="11"/>
                </a:lnTo>
                <a:lnTo>
                  <a:pt x="547" y="13"/>
                </a:lnTo>
                <a:lnTo>
                  <a:pt x="547" y="13"/>
                </a:lnTo>
                <a:lnTo>
                  <a:pt x="547" y="13"/>
                </a:lnTo>
                <a:lnTo>
                  <a:pt x="548" y="11"/>
                </a:lnTo>
                <a:lnTo>
                  <a:pt x="548" y="14"/>
                </a:lnTo>
                <a:lnTo>
                  <a:pt x="548" y="14"/>
                </a:lnTo>
                <a:lnTo>
                  <a:pt x="549" y="14"/>
                </a:lnTo>
                <a:lnTo>
                  <a:pt x="549" y="16"/>
                </a:lnTo>
                <a:lnTo>
                  <a:pt x="549" y="16"/>
                </a:lnTo>
                <a:lnTo>
                  <a:pt x="550" y="16"/>
                </a:lnTo>
                <a:lnTo>
                  <a:pt x="550" y="17"/>
                </a:lnTo>
                <a:lnTo>
                  <a:pt x="551" y="17"/>
                </a:lnTo>
                <a:lnTo>
                  <a:pt x="551" y="17"/>
                </a:lnTo>
                <a:lnTo>
                  <a:pt x="551" y="15"/>
                </a:lnTo>
                <a:lnTo>
                  <a:pt x="552" y="15"/>
                </a:lnTo>
                <a:lnTo>
                  <a:pt x="552" y="14"/>
                </a:lnTo>
                <a:lnTo>
                  <a:pt x="552" y="16"/>
                </a:lnTo>
                <a:lnTo>
                  <a:pt x="553" y="17"/>
                </a:lnTo>
                <a:lnTo>
                  <a:pt x="553" y="17"/>
                </a:lnTo>
                <a:lnTo>
                  <a:pt x="553" y="18"/>
                </a:lnTo>
                <a:lnTo>
                  <a:pt x="555" y="18"/>
                </a:lnTo>
                <a:lnTo>
                  <a:pt x="555" y="18"/>
                </a:lnTo>
                <a:lnTo>
                  <a:pt x="556" y="19"/>
                </a:lnTo>
                <a:lnTo>
                  <a:pt x="556" y="19"/>
                </a:lnTo>
                <a:lnTo>
                  <a:pt x="556" y="18"/>
                </a:lnTo>
                <a:lnTo>
                  <a:pt x="557" y="14"/>
                </a:lnTo>
                <a:lnTo>
                  <a:pt x="557" y="14"/>
                </a:lnTo>
                <a:lnTo>
                  <a:pt x="557" y="14"/>
                </a:lnTo>
                <a:lnTo>
                  <a:pt x="558" y="14"/>
                </a:lnTo>
                <a:lnTo>
                  <a:pt x="558" y="14"/>
                </a:lnTo>
                <a:lnTo>
                  <a:pt x="558" y="16"/>
                </a:lnTo>
                <a:lnTo>
                  <a:pt x="559" y="17"/>
                </a:lnTo>
                <a:lnTo>
                  <a:pt x="559" y="16"/>
                </a:lnTo>
                <a:lnTo>
                  <a:pt x="560" y="17"/>
                </a:lnTo>
                <a:lnTo>
                  <a:pt x="560" y="17"/>
                </a:lnTo>
                <a:lnTo>
                  <a:pt x="560" y="15"/>
                </a:lnTo>
                <a:lnTo>
                  <a:pt x="561" y="13"/>
                </a:lnTo>
                <a:lnTo>
                  <a:pt x="561" y="10"/>
                </a:lnTo>
                <a:lnTo>
                  <a:pt x="561" y="11"/>
                </a:lnTo>
                <a:lnTo>
                  <a:pt x="562" y="14"/>
                </a:lnTo>
                <a:lnTo>
                  <a:pt x="562" y="15"/>
                </a:lnTo>
                <a:lnTo>
                  <a:pt x="562" y="16"/>
                </a:lnTo>
                <a:lnTo>
                  <a:pt x="564" y="17"/>
                </a:lnTo>
                <a:lnTo>
                  <a:pt x="564" y="17"/>
                </a:lnTo>
                <a:lnTo>
                  <a:pt x="565" y="18"/>
                </a:lnTo>
                <a:lnTo>
                  <a:pt x="565" y="18"/>
                </a:lnTo>
                <a:lnTo>
                  <a:pt x="565" y="18"/>
                </a:lnTo>
                <a:lnTo>
                  <a:pt x="566" y="17"/>
                </a:lnTo>
                <a:lnTo>
                  <a:pt x="566" y="17"/>
                </a:lnTo>
                <a:lnTo>
                  <a:pt x="566" y="16"/>
                </a:lnTo>
                <a:lnTo>
                  <a:pt x="567" y="14"/>
                </a:lnTo>
                <a:lnTo>
                  <a:pt x="567" y="11"/>
                </a:lnTo>
                <a:lnTo>
                  <a:pt x="567" y="11"/>
                </a:lnTo>
                <a:lnTo>
                  <a:pt x="568" y="14"/>
                </a:lnTo>
                <a:lnTo>
                  <a:pt x="568" y="14"/>
                </a:lnTo>
                <a:lnTo>
                  <a:pt x="569" y="13"/>
                </a:lnTo>
                <a:lnTo>
                  <a:pt x="569" y="15"/>
                </a:lnTo>
                <a:lnTo>
                  <a:pt x="569" y="14"/>
                </a:lnTo>
                <a:lnTo>
                  <a:pt x="570" y="14"/>
                </a:lnTo>
                <a:lnTo>
                  <a:pt x="570" y="14"/>
                </a:lnTo>
                <a:lnTo>
                  <a:pt x="570" y="13"/>
                </a:lnTo>
                <a:lnTo>
                  <a:pt x="571" y="13"/>
                </a:lnTo>
                <a:lnTo>
                  <a:pt x="571" y="10"/>
                </a:lnTo>
                <a:lnTo>
                  <a:pt x="573" y="13"/>
                </a:lnTo>
                <a:lnTo>
                  <a:pt x="573" y="11"/>
                </a:lnTo>
                <a:lnTo>
                  <a:pt x="573" y="11"/>
                </a:lnTo>
                <a:lnTo>
                  <a:pt x="574" y="11"/>
                </a:lnTo>
                <a:lnTo>
                  <a:pt x="574" y="10"/>
                </a:lnTo>
                <a:lnTo>
                  <a:pt x="574" y="9"/>
                </a:lnTo>
                <a:lnTo>
                  <a:pt x="575" y="7"/>
                </a:lnTo>
                <a:lnTo>
                  <a:pt x="575" y="8"/>
                </a:lnTo>
                <a:lnTo>
                  <a:pt x="575" y="8"/>
                </a:lnTo>
                <a:lnTo>
                  <a:pt x="576" y="6"/>
                </a:lnTo>
                <a:lnTo>
                  <a:pt x="576" y="5"/>
                </a:lnTo>
                <a:lnTo>
                  <a:pt x="577" y="5"/>
                </a:lnTo>
                <a:lnTo>
                  <a:pt x="577" y="6"/>
                </a:lnTo>
                <a:lnTo>
                  <a:pt x="577" y="7"/>
                </a:lnTo>
                <a:lnTo>
                  <a:pt x="578" y="7"/>
                </a:lnTo>
                <a:lnTo>
                  <a:pt x="578" y="8"/>
                </a:lnTo>
                <a:lnTo>
                  <a:pt x="578" y="6"/>
                </a:lnTo>
                <a:lnTo>
                  <a:pt x="579" y="8"/>
                </a:lnTo>
                <a:lnTo>
                  <a:pt x="579" y="7"/>
                </a:lnTo>
                <a:lnTo>
                  <a:pt x="579" y="8"/>
                </a:lnTo>
                <a:lnTo>
                  <a:pt x="580" y="8"/>
                </a:lnTo>
                <a:lnTo>
                  <a:pt x="580" y="9"/>
                </a:lnTo>
                <a:lnTo>
                  <a:pt x="582" y="9"/>
                </a:lnTo>
                <a:lnTo>
                  <a:pt x="582" y="11"/>
                </a:lnTo>
                <a:lnTo>
                  <a:pt x="582" y="8"/>
                </a:lnTo>
                <a:lnTo>
                  <a:pt x="583" y="7"/>
                </a:lnTo>
                <a:lnTo>
                  <a:pt x="583" y="8"/>
                </a:lnTo>
                <a:lnTo>
                  <a:pt x="583" y="8"/>
                </a:lnTo>
                <a:lnTo>
                  <a:pt x="584" y="9"/>
                </a:lnTo>
                <a:lnTo>
                  <a:pt x="584" y="13"/>
                </a:lnTo>
                <a:lnTo>
                  <a:pt x="584" y="14"/>
                </a:lnTo>
                <a:lnTo>
                  <a:pt x="585" y="16"/>
                </a:lnTo>
                <a:lnTo>
                  <a:pt x="585" y="17"/>
                </a:lnTo>
                <a:lnTo>
                  <a:pt x="586" y="16"/>
                </a:lnTo>
                <a:lnTo>
                  <a:pt x="586" y="16"/>
                </a:lnTo>
                <a:lnTo>
                  <a:pt x="586" y="16"/>
                </a:lnTo>
                <a:lnTo>
                  <a:pt x="587" y="15"/>
                </a:lnTo>
                <a:lnTo>
                  <a:pt x="587" y="13"/>
                </a:lnTo>
                <a:lnTo>
                  <a:pt x="587" y="14"/>
                </a:lnTo>
                <a:lnTo>
                  <a:pt x="588" y="13"/>
                </a:lnTo>
                <a:lnTo>
                  <a:pt x="588" y="11"/>
                </a:lnTo>
                <a:lnTo>
                  <a:pt x="588" y="11"/>
                </a:lnTo>
                <a:lnTo>
                  <a:pt x="589" y="8"/>
                </a:lnTo>
                <a:lnTo>
                  <a:pt x="589" y="7"/>
                </a:lnTo>
                <a:lnTo>
                  <a:pt x="591" y="5"/>
                </a:lnTo>
                <a:lnTo>
                  <a:pt x="591" y="5"/>
                </a:lnTo>
                <a:lnTo>
                  <a:pt x="591" y="6"/>
                </a:lnTo>
                <a:lnTo>
                  <a:pt x="592" y="6"/>
                </a:lnTo>
                <a:lnTo>
                  <a:pt x="592" y="5"/>
                </a:lnTo>
                <a:lnTo>
                  <a:pt x="592" y="5"/>
                </a:lnTo>
                <a:lnTo>
                  <a:pt x="593" y="6"/>
                </a:lnTo>
                <a:lnTo>
                  <a:pt x="593" y="7"/>
                </a:lnTo>
                <a:lnTo>
                  <a:pt x="593" y="7"/>
                </a:lnTo>
                <a:lnTo>
                  <a:pt x="594" y="6"/>
                </a:lnTo>
                <a:lnTo>
                  <a:pt x="594" y="4"/>
                </a:lnTo>
                <a:lnTo>
                  <a:pt x="595" y="4"/>
                </a:lnTo>
                <a:lnTo>
                  <a:pt x="595" y="4"/>
                </a:lnTo>
                <a:lnTo>
                  <a:pt x="595" y="4"/>
                </a:lnTo>
                <a:lnTo>
                  <a:pt x="596" y="5"/>
                </a:lnTo>
                <a:lnTo>
                  <a:pt x="596" y="4"/>
                </a:lnTo>
                <a:lnTo>
                  <a:pt x="596" y="5"/>
                </a:lnTo>
                <a:lnTo>
                  <a:pt x="597" y="2"/>
                </a:lnTo>
                <a:lnTo>
                  <a:pt x="597" y="2"/>
                </a:lnTo>
                <a:lnTo>
                  <a:pt x="597" y="5"/>
                </a:lnTo>
                <a:lnTo>
                  <a:pt x="598" y="5"/>
                </a:lnTo>
                <a:lnTo>
                  <a:pt x="598" y="7"/>
                </a:lnTo>
                <a:lnTo>
                  <a:pt x="600" y="6"/>
                </a:lnTo>
                <a:lnTo>
                  <a:pt x="600" y="8"/>
                </a:lnTo>
                <a:lnTo>
                  <a:pt x="600" y="8"/>
                </a:lnTo>
                <a:lnTo>
                  <a:pt x="601" y="10"/>
                </a:lnTo>
                <a:lnTo>
                  <a:pt x="601" y="11"/>
                </a:lnTo>
                <a:lnTo>
                  <a:pt x="601" y="11"/>
                </a:lnTo>
                <a:lnTo>
                  <a:pt x="602" y="13"/>
                </a:lnTo>
                <a:lnTo>
                  <a:pt x="602" y="14"/>
                </a:lnTo>
                <a:lnTo>
                  <a:pt x="602" y="13"/>
                </a:lnTo>
                <a:lnTo>
                  <a:pt x="603" y="11"/>
                </a:lnTo>
                <a:lnTo>
                  <a:pt x="603" y="8"/>
                </a:lnTo>
                <a:lnTo>
                  <a:pt x="604" y="7"/>
                </a:lnTo>
                <a:lnTo>
                  <a:pt x="604" y="5"/>
                </a:lnTo>
                <a:lnTo>
                  <a:pt x="604" y="6"/>
                </a:lnTo>
                <a:lnTo>
                  <a:pt x="605" y="6"/>
                </a:lnTo>
                <a:lnTo>
                  <a:pt x="605" y="7"/>
                </a:lnTo>
                <a:lnTo>
                  <a:pt x="605" y="7"/>
                </a:lnTo>
                <a:lnTo>
                  <a:pt x="606" y="6"/>
                </a:lnTo>
                <a:lnTo>
                  <a:pt x="606" y="6"/>
                </a:lnTo>
                <a:lnTo>
                  <a:pt x="606" y="6"/>
                </a:lnTo>
                <a:lnTo>
                  <a:pt x="607" y="10"/>
                </a:lnTo>
                <a:lnTo>
                  <a:pt x="607" y="13"/>
                </a:lnTo>
                <a:lnTo>
                  <a:pt x="609" y="16"/>
                </a:lnTo>
                <a:lnTo>
                  <a:pt x="609" y="17"/>
                </a:lnTo>
                <a:lnTo>
                  <a:pt x="609" y="18"/>
                </a:lnTo>
                <a:lnTo>
                  <a:pt x="610" y="16"/>
                </a:lnTo>
                <a:lnTo>
                  <a:pt x="610" y="16"/>
                </a:lnTo>
                <a:lnTo>
                  <a:pt x="610" y="17"/>
                </a:lnTo>
                <a:lnTo>
                  <a:pt x="611" y="17"/>
                </a:lnTo>
                <a:lnTo>
                  <a:pt x="611" y="14"/>
                </a:lnTo>
                <a:lnTo>
                  <a:pt x="611" y="15"/>
                </a:lnTo>
                <a:lnTo>
                  <a:pt x="612" y="15"/>
                </a:lnTo>
                <a:lnTo>
                  <a:pt x="612" y="14"/>
                </a:lnTo>
                <a:lnTo>
                  <a:pt x="613" y="15"/>
                </a:lnTo>
                <a:lnTo>
                  <a:pt x="613" y="16"/>
                </a:lnTo>
                <a:lnTo>
                  <a:pt x="613" y="16"/>
                </a:lnTo>
                <a:lnTo>
                  <a:pt x="614" y="15"/>
                </a:lnTo>
                <a:lnTo>
                  <a:pt x="614" y="15"/>
                </a:lnTo>
                <a:lnTo>
                  <a:pt x="614" y="14"/>
                </a:lnTo>
                <a:lnTo>
                  <a:pt x="615" y="11"/>
                </a:lnTo>
                <a:lnTo>
                  <a:pt x="615" y="13"/>
                </a:lnTo>
                <a:lnTo>
                  <a:pt x="616" y="13"/>
                </a:lnTo>
                <a:lnTo>
                  <a:pt x="616" y="11"/>
                </a:lnTo>
                <a:lnTo>
                  <a:pt x="616" y="11"/>
                </a:lnTo>
                <a:lnTo>
                  <a:pt x="618" y="11"/>
                </a:lnTo>
                <a:lnTo>
                  <a:pt x="618" y="11"/>
                </a:lnTo>
                <a:lnTo>
                  <a:pt x="618" y="11"/>
                </a:lnTo>
                <a:lnTo>
                  <a:pt x="619" y="11"/>
                </a:lnTo>
                <a:lnTo>
                  <a:pt x="619" y="14"/>
                </a:lnTo>
                <a:lnTo>
                  <a:pt x="619" y="15"/>
                </a:lnTo>
                <a:lnTo>
                  <a:pt x="620" y="17"/>
                </a:lnTo>
                <a:lnTo>
                  <a:pt x="620" y="17"/>
                </a:lnTo>
                <a:lnTo>
                  <a:pt x="621" y="19"/>
                </a:lnTo>
                <a:lnTo>
                  <a:pt x="621" y="20"/>
                </a:lnTo>
                <a:lnTo>
                  <a:pt x="621" y="22"/>
                </a:lnTo>
                <a:lnTo>
                  <a:pt x="622" y="22"/>
                </a:lnTo>
                <a:lnTo>
                  <a:pt x="622" y="22"/>
                </a:lnTo>
                <a:lnTo>
                  <a:pt x="622" y="22"/>
                </a:lnTo>
                <a:lnTo>
                  <a:pt x="623" y="20"/>
                </a:lnTo>
                <a:lnTo>
                  <a:pt x="623" y="19"/>
                </a:lnTo>
                <a:lnTo>
                  <a:pt x="623" y="17"/>
                </a:lnTo>
                <a:lnTo>
                  <a:pt x="624" y="16"/>
                </a:lnTo>
                <a:lnTo>
                  <a:pt x="624" y="16"/>
                </a:lnTo>
                <a:lnTo>
                  <a:pt x="625" y="16"/>
                </a:lnTo>
                <a:lnTo>
                  <a:pt x="625" y="15"/>
                </a:lnTo>
                <a:lnTo>
                  <a:pt x="625" y="16"/>
                </a:lnTo>
                <a:lnTo>
                  <a:pt x="627" y="15"/>
                </a:lnTo>
                <a:lnTo>
                  <a:pt x="627" y="16"/>
                </a:lnTo>
                <a:lnTo>
                  <a:pt x="627" y="14"/>
                </a:lnTo>
                <a:lnTo>
                  <a:pt x="628" y="14"/>
                </a:lnTo>
                <a:lnTo>
                  <a:pt x="628" y="14"/>
                </a:lnTo>
                <a:lnTo>
                  <a:pt x="628" y="13"/>
                </a:lnTo>
                <a:lnTo>
                  <a:pt x="629" y="14"/>
                </a:lnTo>
                <a:lnTo>
                  <a:pt x="629" y="13"/>
                </a:lnTo>
                <a:lnTo>
                  <a:pt x="630" y="10"/>
                </a:lnTo>
                <a:lnTo>
                  <a:pt x="630" y="8"/>
                </a:lnTo>
                <a:lnTo>
                  <a:pt x="630" y="8"/>
                </a:lnTo>
                <a:lnTo>
                  <a:pt x="631" y="9"/>
                </a:lnTo>
                <a:lnTo>
                  <a:pt x="631" y="10"/>
                </a:lnTo>
                <a:lnTo>
                  <a:pt x="631" y="10"/>
                </a:lnTo>
                <a:lnTo>
                  <a:pt x="632" y="10"/>
                </a:lnTo>
                <a:lnTo>
                  <a:pt x="632" y="9"/>
                </a:lnTo>
                <a:lnTo>
                  <a:pt x="632" y="11"/>
                </a:lnTo>
                <a:lnTo>
                  <a:pt x="633" y="11"/>
                </a:lnTo>
                <a:lnTo>
                  <a:pt x="633" y="13"/>
                </a:lnTo>
                <a:lnTo>
                  <a:pt x="634" y="14"/>
                </a:lnTo>
                <a:lnTo>
                  <a:pt x="634" y="13"/>
                </a:lnTo>
                <a:lnTo>
                  <a:pt x="634" y="13"/>
                </a:lnTo>
                <a:lnTo>
                  <a:pt x="636" y="15"/>
                </a:lnTo>
                <a:lnTo>
                  <a:pt x="636" y="16"/>
                </a:lnTo>
                <a:lnTo>
                  <a:pt x="636" y="16"/>
                </a:lnTo>
                <a:lnTo>
                  <a:pt x="637" y="16"/>
                </a:lnTo>
                <a:lnTo>
                  <a:pt x="637" y="16"/>
                </a:lnTo>
                <a:lnTo>
                  <a:pt x="637" y="16"/>
                </a:lnTo>
                <a:lnTo>
                  <a:pt x="638" y="16"/>
                </a:lnTo>
                <a:lnTo>
                  <a:pt x="638" y="18"/>
                </a:lnTo>
                <a:lnTo>
                  <a:pt x="639" y="16"/>
                </a:lnTo>
                <a:lnTo>
                  <a:pt x="639" y="15"/>
                </a:lnTo>
                <a:lnTo>
                  <a:pt x="639" y="15"/>
                </a:lnTo>
                <a:lnTo>
                  <a:pt x="640" y="16"/>
                </a:lnTo>
                <a:lnTo>
                  <a:pt x="640" y="15"/>
                </a:lnTo>
                <a:lnTo>
                  <a:pt x="640" y="17"/>
                </a:lnTo>
                <a:lnTo>
                  <a:pt x="641" y="18"/>
                </a:lnTo>
                <a:lnTo>
                  <a:pt x="641" y="16"/>
                </a:lnTo>
                <a:lnTo>
                  <a:pt x="641" y="14"/>
                </a:lnTo>
                <a:lnTo>
                  <a:pt x="642" y="13"/>
                </a:lnTo>
                <a:lnTo>
                  <a:pt x="642" y="14"/>
                </a:lnTo>
                <a:lnTo>
                  <a:pt x="643" y="13"/>
                </a:lnTo>
                <a:lnTo>
                  <a:pt x="643" y="13"/>
                </a:lnTo>
                <a:lnTo>
                  <a:pt x="643" y="13"/>
                </a:lnTo>
                <a:lnTo>
                  <a:pt x="645" y="13"/>
                </a:lnTo>
                <a:lnTo>
                  <a:pt x="645" y="13"/>
                </a:lnTo>
                <a:lnTo>
                  <a:pt x="645" y="13"/>
                </a:lnTo>
                <a:lnTo>
                  <a:pt x="646" y="15"/>
                </a:lnTo>
                <a:lnTo>
                  <a:pt x="646" y="14"/>
                </a:lnTo>
                <a:lnTo>
                  <a:pt x="646" y="16"/>
                </a:lnTo>
                <a:lnTo>
                  <a:pt x="647" y="16"/>
                </a:lnTo>
                <a:lnTo>
                  <a:pt x="647" y="16"/>
                </a:lnTo>
                <a:lnTo>
                  <a:pt x="648" y="19"/>
                </a:lnTo>
                <a:lnTo>
                  <a:pt x="648" y="17"/>
                </a:lnTo>
                <a:lnTo>
                  <a:pt x="648" y="16"/>
                </a:lnTo>
                <a:lnTo>
                  <a:pt x="649" y="14"/>
                </a:lnTo>
                <a:lnTo>
                  <a:pt x="649" y="13"/>
                </a:lnTo>
                <a:lnTo>
                  <a:pt x="649" y="8"/>
                </a:lnTo>
                <a:lnTo>
                  <a:pt x="650" y="8"/>
                </a:lnTo>
                <a:lnTo>
                  <a:pt x="650" y="7"/>
                </a:lnTo>
                <a:lnTo>
                  <a:pt x="650" y="6"/>
                </a:lnTo>
                <a:lnTo>
                  <a:pt x="651" y="6"/>
                </a:lnTo>
                <a:lnTo>
                  <a:pt x="651" y="5"/>
                </a:lnTo>
                <a:lnTo>
                  <a:pt x="652" y="6"/>
                </a:lnTo>
                <a:lnTo>
                  <a:pt x="652" y="6"/>
                </a:lnTo>
                <a:lnTo>
                  <a:pt x="652" y="6"/>
                </a:lnTo>
                <a:lnTo>
                  <a:pt x="654" y="5"/>
                </a:lnTo>
                <a:lnTo>
                  <a:pt x="654" y="5"/>
                </a:lnTo>
                <a:lnTo>
                  <a:pt x="654" y="5"/>
                </a:lnTo>
                <a:lnTo>
                  <a:pt x="655" y="5"/>
                </a:lnTo>
                <a:lnTo>
                  <a:pt x="655" y="5"/>
                </a:lnTo>
                <a:lnTo>
                  <a:pt x="655" y="6"/>
                </a:lnTo>
                <a:lnTo>
                  <a:pt x="656" y="7"/>
                </a:lnTo>
                <a:lnTo>
                  <a:pt x="656" y="6"/>
                </a:lnTo>
                <a:lnTo>
                  <a:pt x="657" y="7"/>
                </a:lnTo>
                <a:lnTo>
                  <a:pt x="657" y="8"/>
                </a:lnTo>
                <a:lnTo>
                  <a:pt x="657" y="9"/>
                </a:lnTo>
                <a:lnTo>
                  <a:pt x="658" y="10"/>
                </a:lnTo>
                <a:lnTo>
                  <a:pt x="658" y="11"/>
                </a:lnTo>
                <a:lnTo>
                  <a:pt x="658" y="7"/>
                </a:lnTo>
                <a:lnTo>
                  <a:pt x="659" y="8"/>
                </a:lnTo>
                <a:lnTo>
                  <a:pt x="659" y="8"/>
                </a:lnTo>
                <a:lnTo>
                  <a:pt x="660" y="6"/>
                </a:lnTo>
                <a:lnTo>
                  <a:pt x="660" y="7"/>
                </a:lnTo>
                <a:lnTo>
                  <a:pt x="660" y="8"/>
                </a:lnTo>
                <a:lnTo>
                  <a:pt x="661" y="10"/>
                </a:lnTo>
                <a:lnTo>
                  <a:pt x="661" y="10"/>
                </a:lnTo>
                <a:lnTo>
                  <a:pt x="661" y="11"/>
                </a:lnTo>
                <a:lnTo>
                  <a:pt x="663" y="10"/>
                </a:lnTo>
                <a:lnTo>
                  <a:pt x="663" y="10"/>
                </a:lnTo>
                <a:lnTo>
                  <a:pt x="663" y="10"/>
                </a:lnTo>
                <a:lnTo>
                  <a:pt x="664" y="11"/>
                </a:lnTo>
                <a:lnTo>
                  <a:pt x="664" y="14"/>
                </a:lnTo>
                <a:lnTo>
                  <a:pt x="665" y="14"/>
                </a:lnTo>
                <a:lnTo>
                  <a:pt x="665" y="15"/>
                </a:lnTo>
                <a:lnTo>
                  <a:pt x="665" y="15"/>
                </a:lnTo>
                <a:lnTo>
                  <a:pt x="666" y="16"/>
                </a:lnTo>
                <a:lnTo>
                  <a:pt x="666" y="17"/>
                </a:lnTo>
                <a:lnTo>
                  <a:pt x="666" y="16"/>
                </a:lnTo>
                <a:lnTo>
                  <a:pt x="667" y="16"/>
                </a:lnTo>
                <a:lnTo>
                  <a:pt x="667" y="17"/>
                </a:lnTo>
                <a:lnTo>
                  <a:pt x="667" y="18"/>
                </a:lnTo>
                <a:lnTo>
                  <a:pt x="668" y="18"/>
                </a:lnTo>
                <a:lnTo>
                  <a:pt x="668" y="15"/>
                </a:lnTo>
                <a:lnTo>
                  <a:pt x="669" y="14"/>
                </a:lnTo>
                <a:lnTo>
                  <a:pt x="669" y="11"/>
                </a:lnTo>
                <a:lnTo>
                  <a:pt x="669" y="11"/>
                </a:lnTo>
                <a:lnTo>
                  <a:pt x="670" y="10"/>
                </a:lnTo>
                <a:lnTo>
                  <a:pt x="670" y="10"/>
                </a:lnTo>
                <a:lnTo>
                  <a:pt x="670" y="11"/>
                </a:lnTo>
                <a:lnTo>
                  <a:pt x="672" y="11"/>
                </a:lnTo>
                <a:lnTo>
                  <a:pt x="672" y="10"/>
                </a:lnTo>
                <a:lnTo>
                  <a:pt x="672" y="10"/>
                </a:lnTo>
                <a:lnTo>
                  <a:pt x="673" y="11"/>
                </a:lnTo>
                <a:lnTo>
                  <a:pt x="673" y="11"/>
                </a:lnTo>
                <a:lnTo>
                  <a:pt x="674" y="13"/>
                </a:lnTo>
                <a:lnTo>
                  <a:pt x="674" y="14"/>
                </a:lnTo>
                <a:lnTo>
                  <a:pt x="674" y="13"/>
                </a:lnTo>
                <a:lnTo>
                  <a:pt x="675" y="15"/>
                </a:lnTo>
                <a:lnTo>
                  <a:pt x="675" y="15"/>
                </a:lnTo>
                <a:lnTo>
                  <a:pt x="675" y="15"/>
                </a:lnTo>
                <a:lnTo>
                  <a:pt x="676" y="15"/>
                </a:lnTo>
                <a:lnTo>
                  <a:pt x="676" y="11"/>
                </a:lnTo>
                <a:lnTo>
                  <a:pt x="676" y="8"/>
                </a:lnTo>
                <a:lnTo>
                  <a:pt x="677" y="8"/>
                </a:lnTo>
                <a:lnTo>
                  <a:pt x="677" y="9"/>
                </a:lnTo>
                <a:lnTo>
                  <a:pt x="678" y="8"/>
                </a:lnTo>
                <a:lnTo>
                  <a:pt x="678" y="10"/>
                </a:lnTo>
                <a:lnTo>
                  <a:pt x="678" y="9"/>
                </a:lnTo>
                <a:lnTo>
                  <a:pt x="679" y="10"/>
                </a:lnTo>
                <a:lnTo>
                  <a:pt x="679" y="11"/>
                </a:lnTo>
                <a:lnTo>
                  <a:pt x="679" y="13"/>
                </a:lnTo>
                <a:lnTo>
                  <a:pt x="681" y="14"/>
                </a:lnTo>
                <a:lnTo>
                  <a:pt x="681" y="15"/>
                </a:lnTo>
                <a:lnTo>
                  <a:pt x="681" y="16"/>
                </a:lnTo>
                <a:lnTo>
                  <a:pt x="682" y="15"/>
                </a:lnTo>
                <a:lnTo>
                  <a:pt x="682" y="15"/>
                </a:lnTo>
                <a:lnTo>
                  <a:pt x="683" y="15"/>
                </a:lnTo>
                <a:lnTo>
                  <a:pt x="683" y="16"/>
                </a:lnTo>
                <a:lnTo>
                  <a:pt x="683" y="19"/>
                </a:lnTo>
                <a:lnTo>
                  <a:pt x="684" y="19"/>
                </a:lnTo>
                <a:lnTo>
                  <a:pt x="684" y="19"/>
                </a:lnTo>
                <a:lnTo>
                  <a:pt x="684" y="19"/>
                </a:lnTo>
                <a:lnTo>
                  <a:pt x="685" y="18"/>
                </a:lnTo>
                <a:lnTo>
                  <a:pt x="685" y="19"/>
                </a:lnTo>
                <a:lnTo>
                  <a:pt x="685" y="16"/>
                </a:lnTo>
                <a:lnTo>
                  <a:pt x="686" y="15"/>
                </a:lnTo>
                <a:lnTo>
                  <a:pt x="686" y="14"/>
                </a:lnTo>
                <a:lnTo>
                  <a:pt x="687" y="13"/>
                </a:lnTo>
                <a:lnTo>
                  <a:pt x="687" y="11"/>
                </a:lnTo>
                <a:lnTo>
                  <a:pt x="687" y="10"/>
                </a:lnTo>
                <a:lnTo>
                  <a:pt x="688" y="7"/>
                </a:lnTo>
                <a:lnTo>
                  <a:pt x="688" y="6"/>
                </a:lnTo>
                <a:lnTo>
                  <a:pt x="688" y="6"/>
                </a:lnTo>
                <a:lnTo>
                  <a:pt x="690" y="7"/>
                </a:lnTo>
                <a:lnTo>
                  <a:pt x="690" y="7"/>
                </a:lnTo>
                <a:lnTo>
                  <a:pt x="690" y="8"/>
                </a:lnTo>
                <a:lnTo>
                  <a:pt x="691" y="8"/>
                </a:lnTo>
                <a:lnTo>
                  <a:pt x="691" y="7"/>
                </a:lnTo>
                <a:lnTo>
                  <a:pt x="692" y="6"/>
                </a:lnTo>
                <a:lnTo>
                  <a:pt x="692" y="7"/>
                </a:lnTo>
                <a:lnTo>
                  <a:pt x="692" y="10"/>
                </a:lnTo>
                <a:lnTo>
                  <a:pt x="693" y="11"/>
                </a:lnTo>
                <a:lnTo>
                  <a:pt x="693" y="13"/>
                </a:lnTo>
                <a:lnTo>
                  <a:pt x="693" y="11"/>
                </a:lnTo>
                <a:lnTo>
                  <a:pt x="694" y="11"/>
                </a:lnTo>
                <a:lnTo>
                  <a:pt x="694" y="13"/>
                </a:lnTo>
                <a:lnTo>
                  <a:pt x="694" y="11"/>
                </a:lnTo>
                <a:lnTo>
                  <a:pt x="695" y="13"/>
                </a:lnTo>
                <a:lnTo>
                  <a:pt x="695" y="14"/>
                </a:lnTo>
                <a:lnTo>
                  <a:pt x="696" y="15"/>
                </a:lnTo>
                <a:lnTo>
                  <a:pt x="696" y="14"/>
                </a:lnTo>
                <a:lnTo>
                  <a:pt x="696" y="14"/>
                </a:lnTo>
                <a:lnTo>
                  <a:pt x="697" y="11"/>
                </a:lnTo>
                <a:lnTo>
                  <a:pt x="697" y="9"/>
                </a:lnTo>
                <a:lnTo>
                  <a:pt x="697" y="10"/>
                </a:lnTo>
                <a:lnTo>
                  <a:pt x="699" y="13"/>
                </a:lnTo>
                <a:lnTo>
                  <a:pt x="699" y="14"/>
                </a:lnTo>
                <a:lnTo>
                  <a:pt x="699" y="15"/>
                </a:lnTo>
                <a:lnTo>
                  <a:pt x="700" y="15"/>
                </a:lnTo>
                <a:lnTo>
                  <a:pt x="700" y="16"/>
                </a:lnTo>
                <a:lnTo>
                  <a:pt x="701" y="17"/>
                </a:lnTo>
                <a:lnTo>
                  <a:pt x="701" y="18"/>
                </a:lnTo>
                <a:lnTo>
                  <a:pt x="701" y="18"/>
                </a:lnTo>
                <a:lnTo>
                  <a:pt x="702" y="19"/>
                </a:lnTo>
                <a:lnTo>
                  <a:pt x="702" y="18"/>
                </a:lnTo>
                <a:lnTo>
                  <a:pt x="702" y="17"/>
                </a:lnTo>
                <a:lnTo>
                  <a:pt x="703" y="17"/>
                </a:lnTo>
                <a:lnTo>
                  <a:pt x="703" y="18"/>
                </a:lnTo>
                <a:lnTo>
                  <a:pt x="704" y="16"/>
                </a:lnTo>
                <a:lnTo>
                  <a:pt x="704" y="16"/>
                </a:lnTo>
                <a:lnTo>
                  <a:pt x="704" y="15"/>
                </a:lnTo>
                <a:lnTo>
                  <a:pt x="705" y="15"/>
                </a:lnTo>
                <a:lnTo>
                  <a:pt x="705" y="16"/>
                </a:lnTo>
                <a:lnTo>
                  <a:pt x="705" y="16"/>
                </a:lnTo>
                <a:lnTo>
                  <a:pt x="706" y="17"/>
                </a:lnTo>
                <a:lnTo>
                  <a:pt x="706" y="17"/>
                </a:lnTo>
                <a:lnTo>
                  <a:pt x="706" y="16"/>
                </a:lnTo>
                <a:lnTo>
                  <a:pt x="708" y="16"/>
                </a:lnTo>
                <a:lnTo>
                  <a:pt x="708" y="15"/>
                </a:lnTo>
                <a:lnTo>
                  <a:pt x="709" y="14"/>
                </a:lnTo>
                <a:lnTo>
                  <a:pt x="709" y="14"/>
                </a:lnTo>
                <a:lnTo>
                  <a:pt x="709" y="13"/>
                </a:lnTo>
                <a:lnTo>
                  <a:pt x="710" y="13"/>
                </a:lnTo>
                <a:lnTo>
                  <a:pt x="710" y="14"/>
                </a:lnTo>
                <a:lnTo>
                  <a:pt x="710" y="15"/>
                </a:lnTo>
                <a:lnTo>
                  <a:pt x="711" y="15"/>
                </a:lnTo>
                <a:lnTo>
                  <a:pt x="711" y="18"/>
                </a:lnTo>
                <a:lnTo>
                  <a:pt x="711" y="17"/>
                </a:lnTo>
                <a:lnTo>
                  <a:pt x="712" y="19"/>
                </a:lnTo>
                <a:lnTo>
                  <a:pt x="712" y="18"/>
                </a:lnTo>
                <a:lnTo>
                  <a:pt x="713" y="19"/>
                </a:lnTo>
                <a:lnTo>
                  <a:pt x="713" y="18"/>
                </a:lnTo>
                <a:lnTo>
                  <a:pt x="713" y="19"/>
                </a:lnTo>
                <a:lnTo>
                  <a:pt x="714" y="19"/>
                </a:lnTo>
                <a:lnTo>
                  <a:pt x="714" y="16"/>
                </a:lnTo>
                <a:lnTo>
                  <a:pt x="714" y="18"/>
                </a:lnTo>
                <a:lnTo>
                  <a:pt x="715" y="18"/>
                </a:lnTo>
                <a:lnTo>
                  <a:pt x="715" y="19"/>
                </a:lnTo>
                <a:lnTo>
                  <a:pt x="715" y="19"/>
                </a:lnTo>
                <a:lnTo>
                  <a:pt x="717" y="19"/>
                </a:lnTo>
                <a:lnTo>
                  <a:pt x="717" y="19"/>
                </a:lnTo>
                <a:lnTo>
                  <a:pt x="718" y="18"/>
                </a:lnTo>
                <a:lnTo>
                  <a:pt x="718" y="19"/>
                </a:lnTo>
                <a:lnTo>
                  <a:pt x="718" y="18"/>
                </a:lnTo>
                <a:lnTo>
                  <a:pt x="719" y="19"/>
                </a:lnTo>
                <a:lnTo>
                  <a:pt x="719" y="18"/>
                </a:lnTo>
                <a:lnTo>
                  <a:pt x="719" y="20"/>
                </a:lnTo>
                <a:lnTo>
                  <a:pt x="720" y="20"/>
                </a:lnTo>
                <a:lnTo>
                  <a:pt x="720" y="20"/>
                </a:lnTo>
                <a:lnTo>
                  <a:pt x="720" y="19"/>
                </a:lnTo>
                <a:lnTo>
                  <a:pt x="721" y="19"/>
                </a:lnTo>
                <a:lnTo>
                  <a:pt x="721" y="20"/>
                </a:lnTo>
                <a:lnTo>
                  <a:pt x="722" y="18"/>
                </a:lnTo>
                <a:lnTo>
                  <a:pt x="722" y="19"/>
                </a:lnTo>
                <a:lnTo>
                  <a:pt x="722" y="19"/>
                </a:lnTo>
                <a:lnTo>
                  <a:pt x="723" y="19"/>
                </a:lnTo>
                <a:lnTo>
                  <a:pt x="723" y="19"/>
                </a:lnTo>
                <a:lnTo>
                  <a:pt x="723" y="20"/>
                </a:lnTo>
                <a:lnTo>
                  <a:pt x="724" y="18"/>
                </a:lnTo>
                <a:lnTo>
                  <a:pt x="724" y="17"/>
                </a:lnTo>
                <a:lnTo>
                  <a:pt x="724" y="15"/>
                </a:lnTo>
                <a:lnTo>
                  <a:pt x="725" y="15"/>
                </a:lnTo>
                <a:lnTo>
                  <a:pt x="725" y="14"/>
                </a:lnTo>
                <a:lnTo>
                  <a:pt x="727" y="15"/>
                </a:lnTo>
                <a:lnTo>
                  <a:pt x="727" y="15"/>
                </a:lnTo>
                <a:lnTo>
                  <a:pt x="727" y="18"/>
                </a:lnTo>
                <a:lnTo>
                  <a:pt x="728" y="19"/>
                </a:lnTo>
                <a:lnTo>
                  <a:pt x="728" y="22"/>
                </a:lnTo>
                <a:lnTo>
                  <a:pt x="728" y="20"/>
                </a:lnTo>
                <a:lnTo>
                  <a:pt x="729" y="23"/>
                </a:lnTo>
                <a:lnTo>
                  <a:pt x="729" y="24"/>
                </a:lnTo>
                <a:lnTo>
                  <a:pt x="729" y="24"/>
                </a:lnTo>
                <a:lnTo>
                  <a:pt x="730" y="23"/>
                </a:lnTo>
                <a:lnTo>
                  <a:pt x="730" y="23"/>
                </a:lnTo>
                <a:lnTo>
                  <a:pt x="731" y="20"/>
                </a:lnTo>
                <a:lnTo>
                  <a:pt x="731" y="18"/>
                </a:lnTo>
                <a:lnTo>
                  <a:pt x="731" y="16"/>
                </a:lnTo>
                <a:lnTo>
                  <a:pt x="732" y="18"/>
                </a:lnTo>
                <a:lnTo>
                  <a:pt x="732" y="16"/>
                </a:lnTo>
                <a:lnTo>
                  <a:pt x="732" y="18"/>
                </a:lnTo>
                <a:lnTo>
                  <a:pt x="733" y="17"/>
                </a:lnTo>
                <a:lnTo>
                  <a:pt x="733" y="18"/>
                </a:lnTo>
                <a:lnTo>
                  <a:pt x="733" y="19"/>
                </a:lnTo>
                <a:lnTo>
                  <a:pt x="734" y="19"/>
                </a:lnTo>
                <a:lnTo>
                  <a:pt x="734" y="19"/>
                </a:lnTo>
                <a:lnTo>
                  <a:pt x="736" y="19"/>
                </a:lnTo>
                <a:lnTo>
                  <a:pt x="736" y="19"/>
                </a:lnTo>
                <a:lnTo>
                  <a:pt x="736" y="18"/>
                </a:lnTo>
                <a:lnTo>
                  <a:pt x="737" y="19"/>
                </a:lnTo>
                <a:lnTo>
                  <a:pt x="737" y="18"/>
                </a:lnTo>
                <a:lnTo>
                  <a:pt x="737" y="18"/>
                </a:lnTo>
                <a:lnTo>
                  <a:pt x="738" y="18"/>
                </a:lnTo>
                <a:lnTo>
                  <a:pt x="738" y="19"/>
                </a:lnTo>
                <a:lnTo>
                  <a:pt x="738" y="19"/>
                </a:lnTo>
                <a:lnTo>
                  <a:pt x="739" y="19"/>
                </a:lnTo>
                <a:lnTo>
                  <a:pt x="739" y="19"/>
                </a:lnTo>
                <a:lnTo>
                  <a:pt x="740" y="20"/>
                </a:lnTo>
                <a:lnTo>
                  <a:pt x="740" y="20"/>
                </a:lnTo>
                <a:lnTo>
                  <a:pt x="740" y="18"/>
                </a:lnTo>
                <a:lnTo>
                  <a:pt x="741" y="17"/>
                </a:lnTo>
                <a:lnTo>
                  <a:pt x="741" y="17"/>
                </a:lnTo>
                <a:lnTo>
                  <a:pt x="741" y="16"/>
                </a:lnTo>
                <a:lnTo>
                  <a:pt x="742" y="15"/>
                </a:lnTo>
                <a:lnTo>
                  <a:pt x="742" y="16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8120063" y="3392488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7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"/>
          <p:cNvSpPr>
            <a:spLocks/>
          </p:cNvSpPr>
          <p:nvPr/>
        </p:nvSpPr>
        <p:spPr bwMode="auto">
          <a:xfrm>
            <a:off x="1616075" y="3368675"/>
            <a:ext cx="5326063" cy="1003300"/>
          </a:xfrm>
          <a:custGeom>
            <a:avLst/>
            <a:gdLst>
              <a:gd name="T0" fmla="*/ 51 w 3355"/>
              <a:gd name="T1" fmla="*/ 6 h 632"/>
              <a:gd name="T2" fmla="*/ 103 w 3355"/>
              <a:gd name="T3" fmla="*/ 12 h 632"/>
              <a:gd name="T4" fmla="*/ 156 w 3355"/>
              <a:gd name="T5" fmla="*/ 14 h 632"/>
              <a:gd name="T6" fmla="*/ 209 w 3355"/>
              <a:gd name="T7" fmla="*/ 22 h 632"/>
              <a:gd name="T8" fmla="*/ 260 w 3355"/>
              <a:gd name="T9" fmla="*/ 14 h 632"/>
              <a:gd name="T10" fmla="*/ 313 w 3355"/>
              <a:gd name="T11" fmla="*/ 16 h 632"/>
              <a:gd name="T12" fmla="*/ 366 w 3355"/>
              <a:gd name="T13" fmla="*/ 6 h 632"/>
              <a:gd name="T14" fmla="*/ 418 w 3355"/>
              <a:gd name="T15" fmla="*/ 14 h 632"/>
              <a:gd name="T16" fmla="*/ 471 w 3355"/>
              <a:gd name="T17" fmla="*/ 14 h 632"/>
              <a:gd name="T18" fmla="*/ 524 w 3355"/>
              <a:gd name="T19" fmla="*/ 18 h 632"/>
              <a:gd name="T20" fmla="*/ 575 w 3355"/>
              <a:gd name="T21" fmla="*/ 12 h 632"/>
              <a:gd name="T22" fmla="*/ 628 w 3355"/>
              <a:gd name="T23" fmla="*/ 19 h 632"/>
              <a:gd name="T24" fmla="*/ 681 w 3355"/>
              <a:gd name="T25" fmla="*/ 21 h 632"/>
              <a:gd name="T26" fmla="*/ 733 w 3355"/>
              <a:gd name="T27" fmla="*/ 21 h 632"/>
              <a:gd name="T28" fmla="*/ 786 w 3355"/>
              <a:gd name="T29" fmla="*/ 22 h 632"/>
              <a:gd name="T30" fmla="*/ 838 w 3355"/>
              <a:gd name="T31" fmla="*/ 80 h 632"/>
              <a:gd name="T32" fmla="*/ 890 w 3355"/>
              <a:gd name="T33" fmla="*/ 195 h 632"/>
              <a:gd name="T34" fmla="*/ 943 w 3355"/>
              <a:gd name="T35" fmla="*/ 262 h 632"/>
              <a:gd name="T36" fmla="*/ 996 w 3355"/>
              <a:gd name="T37" fmla="*/ 281 h 632"/>
              <a:gd name="T38" fmla="*/ 1048 w 3355"/>
              <a:gd name="T39" fmla="*/ 280 h 632"/>
              <a:gd name="T40" fmla="*/ 1100 w 3355"/>
              <a:gd name="T41" fmla="*/ 269 h 632"/>
              <a:gd name="T42" fmla="*/ 1153 w 3355"/>
              <a:gd name="T43" fmla="*/ 263 h 632"/>
              <a:gd name="T44" fmla="*/ 1205 w 3355"/>
              <a:gd name="T45" fmla="*/ 269 h 632"/>
              <a:gd name="T46" fmla="*/ 1258 w 3355"/>
              <a:gd name="T47" fmla="*/ 253 h 632"/>
              <a:gd name="T48" fmla="*/ 1311 w 3355"/>
              <a:gd name="T49" fmla="*/ 249 h 632"/>
              <a:gd name="T50" fmla="*/ 1363 w 3355"/>
              <a:gd name="T51" fmla="*/ 244 h 632"/>
              <a:gd name="T52" fmla="*/ 1415 w 3355"/>
              <a:gd name="T53" fmla="*/ 235 h 632"/>
              <a:gd name="T54" fmla="*/ 1468 w 3355"/>
              <a:gd name="T55" fmla="*/ 246 h 632"/>
              <a:gd name="T56" fmla="*/ 1520 w 3355"/>
              <a:gd name="T57" fmla="*/ 237 h 632"/>
              <a:gd name="T58" fmla="*/ 1573 w 3355"/>
              <a:gd name="T59" fmla="*/ 242 h 632"/>
              <a:gd name="T60" fmla="*/ 1625 w 3355"/>
              <a:gd name="T61" fmla="*/ 250 h 632"/>
              <a:gd name="T62" fmla="*/ 1677 w 3355"/>
              <a:gd name="T63" fmla="*/ 401 h 632"/>
              <a:gd name="T64" fmla="*/ 1730 w 3355"/>
              <a:gd name="T65" fmla="*/ 450 h 632"/>
              <a:gd name="T66" fmla="*/ 1782 w 3355"/>
              <a:gd name="T67" fmla="*/ 380 h 632"/>
              <a:gd name="T68" fmla="*/ 1835 w 3355"/>
              <a:gd name="T69" fmla="*/ 333 h 632"/>
              <a:gd name="T70" fmla="*/ 1888 w 3355"/>
              <a:gd name="T71" fmla="*/ 300 h 632"/>
              <a:gd name="T72" fmla="*/ 1939 w 3355"/>
              <a:gd name="T73" fmla="*/ 281 h 632"/>
              <a:gd name="T74" fmla="*/ 1992 w 3355"/>
              <a:gd name="T75" fmla="*/ 274 h 632"/>
              <a:gd name="T76" fmla="*/ 2045 w 3355"/>
              <a:gd name="T77" fmla="*/ 278 h 632"/>
              <a:gd name="T78" fmla="*/ 2097 w 3355"/>
              <a:gd name="T79" fmla="*/ 277 h 632"/>
              <a:gd name="T80" fmla="*/ 2150 w 3355"/>
              <a:gd name="T81" fmla="*/ 282 h 632"/>
              <a:gd name="T82" fmla="*/ 2203 w 3355"/>
              <a:gd name="T83" fmla="*/ 279 h 632"/>
              <a:gd name="T84" fmla="*/ 2254 w 3355"/>
              <a:gd name="T85" fmla="*/ 287 h 632"/>
              <a:gd name="T86" fmla="*/ 2307 w 3355"/>
              <a:gd name="T87" fmla="*/ 282 h 632"/>
              <a:gd name="T88" fmla="*/ 2360 w 3355"/>
              <a:gd name="T89" fmla="*/ 278 h 632"/>
              <a:gd name="T90" fmla="*/ 2412 w 3355"/>
              <a:gd name="T91" fmla="*/ 271 h 632"/>
              <a:gd name="T92" fmla="*/ 2465 w 3355"/>
              <a:gd name="T93" fmla="*/ 265 h 632"/>
              <a:gd name="T94" fmla="*/ 2517 w 3355"/>
              <a:gd name="T95" fmla="*/ 269 h 632"/>
              <a:gd name="T96" fmla="*/ 2569 w 3355"/>
              <a:gd name="T97" fmla="*/ 264 h 632"/>
              <a:gd name="T98" fmla="*/ 2622 w 3355"/>
              <a:gd name="T99" fmla="*/ 264 h 632"/>
              <a:gd name="T100" fmla="*/ 2675 w 3355"/>
              <a:gd name="T101" fmla="*/ 263 h 632"/>
              <a:gd name="T102" fmla="*/ 2727 w 3355"/>
              <a:gd name="T103" fmla="*/ 261 h 632"/>
              <a:gd name="T104" fmla="*/ 2779 w 3355"/>
              <a:gd name="T105" fmla="*/ 268 h 632"/>
              <a:gd name="T106" fmla="*/ 2832 w 3355"/>
              <a:gd name="T107" fmla="*/ 265 h 632"/>
              <a:gd name="T108" fmla="*/ 2884 w 3355"/>
              <a:gd name="T109" fmla="*/ 211 h 632"/>
              <a:gd name="T110" fmla="*/ 2937 w 3355"/>
              <a:gd name="T111" fmla="*/ 101 h 632"/>
              <a:gd name="T112" fmla="*/ 2990 w 3355"/>
              <a:gd name="T113" fmla="*/ 38 h 632"/>
              <a:gd name="T114" fmla="*/ 3041 w 3355"/>
              <a:gd name="T115" fmla="*/ 17 h 632"/>
              <a:gd name="T116" fmla="*/ 3094 w 3355"/>
              <a:gd name="T117" fmla="*/ 10 h 632"/>
              <a:gd name="T118" fmla="*/ 3146 w 3355"/>
              <a:gd name="T119" fmla="*/ 6 h 632"/>
              <a:gd name="T120" fmla="*/ 3199 w 3355"/>
              <a:gd name="T121" fmla="*/ 12 h 632"/>
              <a:gd name="T122" fmla="*/ 3252 w 3355"/>
              <a:gd name="T123" fmla="*/ 21 h 632"/>
              <a:gd name="T124" fmla="*/ 3303 w 3355"/>
              <a:gd name="T125" fmla="*/ 17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55" h="632">
                <a:moveTo>
                  <a:pt x="0" y="15"/>
                </a:moveTo>
                <a:lnTo>
                  <a:pt x="0" y="17"/>
                </a:lnTo>
                <a:lnTo>
                  <a:pt x="0" y="17"/>
                </a:lnTo>
                <a:lnTo>
                  <a:pt x="1" y="17"/>
                </a:lnTo>
                <a:lnTo>
                  <a:pt x="1" y="15"/>
                </a:lnTo>
                <a:lnTo>
                  <a:pt x="1" y="17"/>
                </a:lnTo>
                <a:lnTo>
                  <a:pt x="2" y="16"/>
                </a:lnTo>
                <a:lnTo>
                  <a:pt x="2" y="16"/>
                </a:lnTo>
                <a:lnTo>
                  <a:pt x="2" y="17"/>
                </a:lnTo>
                <a:lnTo>
                  <a:pt x="3" y="17"/>
                </a:lnTo>
                <a:lnTo>
                  <a:pt x="3" y="18"/>
                </a:lnTo>
                <a:lnTo>
                  <a:pt x="4" y="19"/>
                </a:lnTo>
                <a:lnTo>
                  <a:pt x="4" y="18"/>
                </a:lnTo>
                <a:lnTo>
                  <a:pt x="4" y="19"/>
                </a:lnTo>
                <a:lnTo>
                  <a:pt x="5" y="21"/>
                </a:lnTo>
                <a:lnTo>
                  <a:pt x="5" y="21"/>
                </a:lnTo>
                <a:lnTo>
                  <a:pt x="5" y="21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7" y="18"/>
                </a:lnTo>
                <a:lnTo>
                  <a:pt x="7" y="18"/>
                </a:lnTo>
                <a:lnTo>
                  <a:pt x="9" y="17"/>
                </a:lnTo>
                <a:lnTo>
                  <a:pt x="9" y="15"/>
                </a:lnTo>
                <a:lnTo>
                  <a:pt x="9" y="15"/>
                </a:lnTo>
                <a:lnTo>
                  <a:pt x="10" y="15"/>
                </a:lnTo>
                <a:lnTo>
                  <a:pt x="10" y="16"/>
                </a:lnTo>
                <a:lnTo>
                  <a:pt x="10" y="19"/>
                </a:lnTo>
                <a:lnTo>
                  <a:pt x="11" y="18"/>
                </a:lnTo>
                <a:lnTo>
                  <a:pt x="11" y="18"/>
                </a:lnTo>
                <a:lnTo>
                  <a:pt x="11" y="17"/>
                </a:lnTo>
                <a:lnTo>
                  <a:pt x="12" y="17"/>
                </a:lnTo>
                <a:lnTo>
                  <a:pt x="12" y="19"/>
                </a:lnTo>
                <a:lnTo>
                  <a:pt x="13" y="17"/>
                </a:lnTo>
                <a:lnTo>
                  <a:pt x="13" y="15"/>
                </a:lnTo>
                <a:lnTo>
                  <a:pt x="13" y="16"/>
                </a:lnTo>
                <a:lnTo>
                  <a:pt x="14" y="12"/>
                </a:lnTo>
                <a:lnTo>
                  <a:pt x="14" y="9"/>
                </a:lnTo>
                <a:lnTo>
                  <a:pt x="14" y="9"/>
                </a:lnTo>
                <a:lnTo>
                  <a:pt x="15" y="9"/>
                </a:lnTo>
                <a:lnTo>
                  <a:pt x="15" y="10"/>
                </a:lnTo>
                <a:lnTo>
                  <a:pt x="15" y="10"/>
                </a:lnTo>
                <a:lnTo>
                  <a:pt x="16" y="10"/>
                </a:lnTo>
                <a:lnTo>
                  <a:pt x="16" y="14"/>
                </a:lnTo>
                <a:lnTo>
                  <a:pt x="18" y="14"/>
                </a:lnTo>
                <a:lnTo>
                  <a:pt x="18" y="16"/>
                </a:lnTo>
                <a:lnTo>
                  <a:pt x="18" y="17"/>
                </a:lnTo>
                <a:lnTo>
                  <a:pt x="19" y="17"/>
                </a:lnTo>
                <a:lnTo>
                  <a:pt x="19" y="19"/>
                </a:lnTo>
                <a:lnTo>
                  <a:pt x="19" y="21"/>
                </a:lnTo>
                <a:lnTo>
                  <a:pt x="20" y="23"/>
                </a:lnTo>
                <a:lnTo>
                  <a:pt x="20" y="19"/>
                </a:lnTo>
                <a:lnTo>
                  <a:pt x="20" y="18"/>
                </a:lnTo>
                <a:lnTo>
                  <a:pt x="21" y="18"/>
                </a:lnTo>
                <a:lnTo>
                  <a:pt x="21" y="16"/>
                </a:lnTo>
                <a:lnTo>
                  <a:pt x="22" y="14"/>
                </a:lnTo>
                <a:lnTo>
                  <a:pt x="22" y="14"/>
                </a:lnTo>
                <a:lnTo>
                  <a:pt x="22" y="13"/>
                </a:lnTo>
                <a:lnTo>
                  <a:pt x="23" y="13"/>
                </a:lnTo>
                <a:lnTo>
                  <a:pt x="23" y="13"/>
                </a:lnTo>
                <a:lnTo>
                  <a:pt x="23" y="14"/>
                </a:lnTo>
                <a:lnTo>
                  <a:pt x="24" y="15"/>
                </a:lnTo>
                <a:lnTo>
                  <a:pt x="24" y="14"/>
                </a:lnTo>
                <a:lnTo>
                  <a:pt x="24" y="14"/>
                </a:lnTo>
                <a:lnTo>
                  <a:pt x="25" y="15"/>
                </a:lnTo>
                <a:lnTo>
                  <a:pt x="25" y="15"/>
                </a:lnTo>
                <a:lnTo>
                  <a:pt x="27" y="15"/>
                </a:lnTo>
                <a:lnTo>
                  <a:pt x="27" y="15"/>
                </a:lnTo>
                <a:lnTo>
                  <a:pt x="27" y="17"/>
                </a:lnTo>
                <a:lnTo>
                  <a:pt x="28" y="15"/>
                </a:lnTo>
                <a:lnTo>
                  <a:pt x="28" y="15"/>
                </a:lnTo>
                <a:lnTo>
                  <a:pt x="28" y="15"/>
                </a:lnTo>
                <a:lnTo>
                  <a:pt x="29" y="17"/>
                </a:lnTo>
                <a:lnTo>
                  <a:pt x="29" y="15"/>
                </a:lnTo>
                <a:lnTo>
                  <a:pt x="29" y="17"/>
                </a:lnTo>
                <a:lnTo>
                  <a:pt x="30" y="17"/>
                </a:lnTo>
                <a:lnTo>
                  <a:pt x="30" y="17"/>
                </a:lnTo>
                <a:lnTo>
                  <a:pt x="31" y="18"/>
                </a:lnTo>
                <a:lnTo>
                  <a:pt x="31" y="18"/>
                </a:lnTo>
                <a:lnTo>
                  <a:pt x="31" y="18"/>
                </a:lnTo>
                <a:lnTo>
                  <a:pt x="32" y="18"/>
                </a:lnTo>
                <a:lnTo>
                  <a:pt x="32" y="18"/>
                </a:lnTo>
                <a:lnTo>
                  <a:pt x="32" y="15"/>
                </a:lnTo>
                <a:lnTo>
                  <a:pt x="33" y="15"/>
                </a:lnTo>
                <a:lnTo>
                  <a:pt x="33" y="15"/>
                </a:lnTo>
                <a:lnTo>
                  <a:pt x="33" y="15"/>
                </a:lnTo>
                <a:lnTo>
                  <a:pt x="34" y="15"/>
                </a:lnTo>
                <a:lnTo>
                  <a:pt x="34" y="14"/>
                </a:lnTo>
                <a:lnTo>
                  <a:pt x="36" y="17"/>
                </a:lnTo>
                <a:lnTo>
                  <a:pt x="36" y="16"/>
                </a:lnTo>
                <a:lnTo>
                  <a:pt x="36" y="16"/>
                </a:lnTo>
                <a:lnTo>
                  <a:pt x="37" y="17"/>
                </a:lnTo>
                <a:lnTo>
                  <a:pt x="37" y="16"/>
                </a:lnTo>
                <a:lnTo>
                  <a:pt x="37" y="16"/>
                </a:lnTo>
                <a:lnTo>
                  <a:pt x="38" y="16"/>
                </a:lnTo>
                <a:lnTo>
                  <a:pt x="38" y="16"/>
                </a:lnTo>
                <a:lnTo>
                  <a:pt x="38" y="15"/>
                </a:lnTo>
                <a:lnTo>
                  <a:pt x="39" y="16"/>
                </a:lnTo>
                <a:lnTo>
                  <a:pt x="39" y="19"/>
                </a:lnTo>
                <a:lnTo>
                  <a:pt x="40" y="18"/>
                </a:lnTo>
                <a:lnTo>
                  <a:pt x="40" y="18"/>
                </a:lnTo>
                <a:lnTo>
                  <a:pt x="40" y="21"/>
                </a:lnTo>
                <a:lnTo>
                  <a:pt x="41" y="21"/>
                </a:lnTo>
                <a:lnTo>
                  <a:pt x="41" y="21"/>
                </a:lnTo>
                <a:lnTo>
                  <a:pt x="41" y="19"/>
                </a:lnTo>
                <a:lnTo>
                  <a:pt x="42" y="17"/>
                </a:lnTo>
                <a:lnTo>
                  <a:pt x="42" y="17"/>
                </a:lnTo>
                <a:lnTo>
                  <a:pt x="43" y="14"/>
                </a:lnTo>
                <a:lnTo>
                  <a:pt x="43" y="15"/>
                </a:lnTo>
                <a:lnTo>
                  <a:pt x="43" y="14"/>
                </a:lnTo>
                <a:lnTo>
                  <a:pt x="45" y="14"/>
                </a:lnTo>
                <a:lnTo>
                  <a:pt x="45" y="14"/>
                </a:lnTo>
                <a:lnTo>
                  <a:pt x="45" y="15"/>
                </a:lnTo>
                <a:lnTo>
                  <a:pt x="46" y="13"/>
                </a:lnTo>
                <a:lnTo>
                  <a:pt x="46" y="13"/>
                </a:lnTo>
                <a:lnTo>
                  <a:pt x="46" y="14"/>
                </a:lnTo>
                <a:lnTo>
                  <a:pt x="47" y="15"/>
                </a:lnTo>
                <a:lnTo>
                  <a:pt x="47" y="16"/>
                </a:lnTo>
                <a:lnTo>
                  <a:pt x="48" y="17"/>
                </a:lnTo>
                <a:lnTo>
                  <a:pt x="48" y="12"/>
                </a:lnTo>
                <a:lnTo>
                  <a:pt x="48" y="10"/>
                </a:lnTo>
                <a:lnTo>
                  <a:pt x="49" y="7"/>
                </a:lnTo>
                <a:lnTo>
                  <a:pt x="49" y="5"/>
                </a:lnTo>
                <a:lnTo>
                  <a:pt x="49" y="7"/>
                </a:lnTo>
                <a:lnTo>
                  <a:pt x="50" y="5"/>
                </a:lnTo>
                <a:lnTo>
                  <a:pt x="50" y="6"/>
                </a:lnTo>
                <a:lnTo>
                  <a:pt x="50" y="7"/>
                </a:lnTo>
                <a:lnTo>
                  <a:pt x="51" y="6"/>
                </a:lnTo>
                <a:lnTo>
                  <a:pt x="51" y="9"/>
                </a:lnTo>
                <a:lnTo>
                  <a:pt x="52" y="12"/>
                </a:lnTo>
                <a:lnTo>
                  <a:pt x="52" y="10"/>
                </a:lnTo>
                <a:lnTo>
                  <a:pt x="52" y="13"/>
                </a:lnTo>
                <a:lnTo>
                  <a:pt x="54" y="13"/>
                </a:lnTo>
                <a:lnTo>
                  <a:pt x="54" y="12"/>
                </a:lnTo>
                <a:lnTo>
                  <a:pt x="54" y="12"/>
                </a:lnTo>
                <a:lnTo>
                  <a:pt x="55" y="13"/>
                </a:lnTo>
                <a:lnTo>
                  <a:pt x="55" y="13"/>
                </a:lnTo>
                <a:lnTo>
                  <a:pt x="55" y="16"/>
                </a:lnTo>
                <a:lnTo>
                  <a:pt x="56" y="17"/>
                </a:lnTo>
                <a:lnTo>
                  <a:pt x="56" y="19"/>
                </a:lnTo>
                <a:lnTo>
                  <a:pt x="57" y="19"/>
                </a:lnTo>
                <a:lnTo>
                  <a:pt x="57" y="23"/>
                </a:lnTo>
                <a:lnTo>
                  <a:pt x="57" y="24"/>
                </a:lnTo>
                <a:lnTo>
                  <a:pt x="58" y="23"/>
                </a:lnTo>
                <a:lnTo>
                  <a:pt x="58" y="22"/>
                </a:lnTo>
                <a:lnTo>
                  <a:pt x="58" y="19"/>
                </a:lnTo>
                <a:lnTo>
                  <a:pt x="59" y="18"/>
                </a:lnTo>
                <a:lnTo>
                  <a:pt x="59" y="18"/>
                </a:lnTo>
                <a:lnTo>
                  <a:pt x="59" y="16"/>
                </a:lnTo>
                <a:lnTo>
                  <a:pt x="60" y="15"/>
                </a:lnTo>
                <a:lnTo>
                  <a:pt x="60" y="16"/>
                </a:lnTo>
                <a:lnTo>
                  <a:pt x="61" y="18"/>
                </a:lnTo>
                <a:lnTo>
                  <a:pt x="61" y="21"/>
                </a:lnTo>
                <a:lnTo>
                  <a:pt x="61" y="22"/>
                </a:lnTo>
                <a:lnTo>
                  <a:pt x="63" y="23"/>
                </a:lnTo>
                <a:lnTo>
                  <a:pt x="63" y="19"/>
                </a:lnTo>
                <a:lnTo>
                  <a:pt x="63" y="18"/>
                </a:lnTo>
                <a:lnTo>
                  <a:pt x="64" y="18"/>
                </a:lnTo>
                <a:lnTo>
                  <a:pt x="64" y="17"/>
                </a:lnTo>
                <a:lnTo>
                  <a:pt x="64" y="17"/>
                </a:lnTo>
                <a:lnTo>
                  <a:pt x="65" y="18"/>
                </a:lnTo>
                <a:lnTo>
                  <a:pt x="65" y="18"/>
                </a:lnTo>
                <a:lnTo>
                  <a:pt x="66" y="19"/>
                </a:lnTo>
                <a:lnTo>
                  <a:pt x="66" y="19"/>
                </a:lnTo>
                <a:lnTo>
                  <a:pt x="66" y="19"/>
                </a:lnTo>
                <a:lnTo>
                  <a:pt x="67" y="18"/>
                </a:lnTo>
                <a:lnTo>
                  <a:pt x="67" y="18"/>
                </a:lnTo>
                <a:lnTo>
                  <a:pt x="67" y="17"/>
                </a:lnTo>
                <a:lnTo>
                  <a:pt x="68" y="18"/>
                </a:lnTo>
                <a:lnTo>
                  <a:pt x="68" y="16"/>
                </a:lnTo>
                <a:lnTo>
                  <a:pt x="68" y="16"/>
                </a:lnTo>
                <a:lnTo>
                  <a:pt x="69" y="17"/>
                </a:lnTo>
                <a:lnTo>
                  <a:pt x="69" y="16"/>
                </a:lnTo>
                <a:lnTo>
                  <a:pt x="70" y="15"/>
                </a:lnTo>
                <a:lnTo>
                  <a:pt x="70" y="17"/>
                </a:lnTo>
                <a:lnTo>
                  <a:pt x="70" y="18"/>
                </a:lnTo>
                <a:lnTo>
                  <a:pt x="72" y="22"/>
                </a:lnTo>
                <a:lnTo>
                  <a:pt x="72" y="22"/>
                </a:lnTo>
                <a:lnTo>
                  <a:pt x="72" y="22"/>
                </a:lnTo>
                <a:lnTo>
                  <a:pt x="73" y="22"/>
                </a:lnTo>
                <a:lnTo>
                  <a:pt x="73" y="22"/>
                </a:lnTo>
                <a:lnTo>
                  <a:pt x="73" y="22"/>
                </a:lnTo>
                <a:lnTo>
                  <a:pt x="74" y="21"/>
                </a:lnTo>
                <a:lnTo>
                  <a:pt x="74" y="19"/>
                </a:lnTo>
                <a:lnTo>
                  <a:pt x="75" y="19"/>
                </a:lnTo>
                <a:lnTo>
                  <a:pt x="75" y="21"/>
                </a:lnTo>
                <a:lnTo>
                  <a:pt x="75" y="22"/>
                </a:lnTo>
                <a:lnTo>
                  <a:pt x="76" y="21"/>
                </a:lnTo>
                <a:lnTo>
                  <a:pt x="76" y="19"/>
                </a:lnTo>
                <a:lnTo>
                  <a:pt x="76" y="19"/>
                </a:lnTo>
                <a:lnTo>
                  <a:pt x="77" y="22"/>
                </a:lnTo>
                <a:lnTo>
                  <a:pt x="77" y="23"/>
                </a:lnTo>
                <a:lnTo>
                  <a:pt x="77" y="22"/>
                </a:lnTo>
                <a:lnTo>
                  <a:pt x="78" y="22"/>
                </a:lnTo>
                <a:lnTo>
                  <a:pt x="78" y="19"/>
                </a:lnTo>
                <a:lnTo>
                  <a:pt x="79" y="21"/>
                </a:lnTo>
                <a:lnTo>
                  <a:pt x="79" y="18"/>
                </a:lnTo>
                <a:lnTo>
                  <a:pt x="79" y="18"/>
                </a:lnTo>
                <a:lnTo>
                  <a:pt x="81" y="15"/>
                </a:lnTo>
                <a:lnTo>
                  <a:pt x="81" y="14"/>
                </a:lnTo>
                <a:lnTo>
                  <a:pt x="81" y="14"/>
                </a:lnTo>
                <a:lnTo>
                  <a:pt x="82" y="13"/>
                </a:lnTo>
                <a:lnTo>
                  <a:pt x="82" y="14"/>
                </a:lnTo>
                <a:lnTo>
                  <a:pt x="82" y="15"/>
                </a:lnTo>
                <a:lnTo>
                  <a:pt x="83" y="16"/>
                </a:lnTo>
                <a:lnTo>
                  <a:pt x="83" y="15"/>
                </a:lnTo>
                <a:lnTo>
                  <a:pt x="84" y="15"/>
                </a:lnTo>
                <a:lnTo>
                  <a:pt x="84" y="13"/>
                </a:lnTo>
                <a:lnTo>
                  <a:pt x="84" y="14"/>
                </a:lnTo>
                <a:lnTo>
                  <a:pt x="85" y="14"/>
                </a:lnTo>
                <a:lnTo>
                  <a:pt x="85" y="14"/>
                </a:lnTo>
                <a:lnTo>
                  <a:pt x="85" y="15"/>
                </a:lnTo>
                <a:lnTo>
                  <a:pt x="86" y="14"/>
                </a:lnTo>
                <a:lnTo>
                  <a:pt x="86" y="15"/>
                </a:lnTo>
                <a:lnTo>
                  <a:pt x="87" y="16"/>
                </a:lnTo>
                <a:lnTo>
                  <a:pt x="87" y="15"/>
                </a:lnTo>
                <a:lnTo>
                  <a:pt x="87" y="16"/>
                </a:lnTo>
                <a:lnTo>
                  <a:pt x="88" y="17"/>
                </a:lnTo>
                <a:lnTo>
                  <a:pt x="88" y="17"/>
                </a:lnTo>
                <a:lnTo>
                  <a:pt x="88" y="17"/>
                </a:lnTo>
                <a:lnTo>
                  <a:pt x="90" y="17"/>
                </a:lnTo>
                <a:lnTo>
                  <a:pt x="90" y="15"/>
                </a:lnTo>
                <a:lnTo>
                  <a:pt x="90" y="15"/>
                </a:lnTo>
                <a:lnTo>
                  <a:pt x="91" y="14"/>
                </a:lnTo>
                <a:lnTo>
                  <a:pt x="91" y="15"/>
                </a:lnTo>
                <a:lnTo>
                  <a:pt x="92" y="15"/>
                </a:lnTo>
                <a:lnTo>
                  <a:pt x="92" y="15"/>
                </a:lnTo>
                <a:lnTo>
                  <a:pt x="92" y="15"/>
                </a:lnTo>
                <a:lnTo>
                  <a:pt x="93" y="15"/>
                </a:lnTo>
                <a:lnTo>
                  <a:pt x="93" y="14"/>
                </a:lnTo>
                <a:lnTo>
                  <a:pt x="93" y="15"/>
                </a:lnTo>
                <a:lnTo>
                  <a:pt x="94" y="14"/>
                </a:lnTo>
                <a:lnTo>
                  <a:pt x="94" y="14"/>
                </a:lnTo>
                <a:lnTo>
                  <a:pt x="94" y="15"/>
                </a:lnTo>
                <a:lnTo>
                  <a:pt x="95" y="15"/>
                </a:lnTo>
                <a:lnTo>
                  <a:pt x="95" y="13"/>
                </a:lnTo>
                <a:lnTo>
                  <a:pt x="96" y="12"/>
                </a:lnTo>
                <a:lnTo>
                  <a:pt x="96" y="13"/>
                </a:lnTo>
                <a:lnTo>
                  <a:pt x="96" y="9"/>
                </a:lnTo>
                <a:lnTo>
                  <a:pt x="97" y="10"/>
                </a:lnTo>
                <a:lnTo>
                  <a:pt x="97" y="12"/>
                </a:lnTo>
                <a:lnTo>
                  <a:pt x="97" y="12"/>
                </a:lnTo>
                <a:lnTo>
                  <a:pt x="99" y="12"/>
                </a:lnTo>
                <a:lnTo>
                  <a:pt x="99" y="13"/>
                </a:lnTo>
                <a:lnTo>
                  <a:pt x="99" y="13"/>
                </a:lnTo>
                <a:lnTo>
                  <a:pt x="100" y="14"/>
                </a:lnTo>
                <a:lnTo>
                  <a:pt x="100" y="16"/>
                </a:lnTo>
                <a:lnTo>
                  <a:pt x="101" y="18"/>
                </a:lnTo>
                <a:lnTo>
                  <a:pt x="101" y="19"/>
                </a:lnTo>
                <a:lnTo>
                  <a:pt x="101" y="21"/>
                </a:lnTo>
                <a:lnTo>
                  <a:pt x="102" y="19"/>
                </a:lnTo>
                <a:lnTo>
                  <a:pt x="102" y="19"/>
                </a:lnTo>
                <a:lnTo>
                  <a:pt x="102" y="17"/>
                </a:lnTo>
                <a:lnTo>
                  <a:pt x="103" y="16"/>
                </a:lnTo>
                <a:lnTo>
                  <a:pt x="103" y="12"/>
                </a:lnTo>
                <a:lnTo>
                  <a:pt x="103" y="12"/>
                </a:lnTo>
                <a:lnTo>
                  <a:pt x="104" y="10"/>
                </a:lnTo>
                <a:lnTo>
                  <a:pt x="104" y="9"/>
                </a:lnTo>
                <a:lnTo>
                  <a:pt x="105" y="7"/>
                </a:lnTo>
                <a:lnTo>
                  <a:pt x="105" y="10"/>
                </a:lnTo>
                <a:lnTo>
                  <a:pt x="105" y="12"/>
                </a:lnTo>
                <a:lnTo>
                  <a:pt x="106" y="12"/>
                </a:lnTo>
                <a:lnTo>
                  <a:pt x="106" y="12"/>
                </a:lnTo>
                <a:lnTo>
                  <a:pt x="106" y="13"/>
                </a:lnTo>
                <a:lnTo>
                  <a:pt x="108" y="13"/>
                </a:lnTo>
                <a:lnTo>
                  <a:pt x="108" y="12"/>
                </a:lnTo>
                <a:lnTo>
                  <a:pt x="108" y="10"/>
                </a:lnTo>
                <a:lnTo>
                  <a:pt x="109" y="10"/>
                </a:lnTo>
                <a:lnTo>
                  <a:pt x="109" y="12"/>
                </a:lnTo>
                <a:lnTo>
                  <a:pt x="110" y="13"/>
                </a:lnTo>
                <a:lnTo>
                  <a:pt x="110" y="14"/>
                </a:lnTo>
                <a:lnTo>
                  <a:pt x="110" y="14"/>
                </a:lnTo>
                <a:lnTo>
                  <a:pt x="111" y="13"/>
                </a:lnTo>
                <a:lnTo>
                  <a:pt x="111" y="15"/>
                </a:lnTo>
                <a:lnTo>
                  <a:pt x="111" y="13"/>
                </a:lnTo>
                <a:lnTo>
                  <a:pt x="112" y="14"/>
                </a:lnTo>
                <a:lnTo>
                  <a:pt x="112" y="14"/>
                </a:lnTo>
                <a:lnTo>
                  <a:pt x="112" y="15"/>
                </a:lnTo>
                <a:lnTo>
                  <a:pt x="113" y="15"/>
                </a:lnTo>
                <a:lnTo>
                  <a:pt x="113" y="15"/>
                </a:lnTo>
                <a:lnTo>
                  <a:pt x="114" y="15"/>
                </a:lnTo>
                <a:lnTo>
                  <a:pt x="114" y="15"/>
                </a:lnTo>
                <a:lnTo>
                  <a:pt x="114" y="16"/>
                </a:lnTo>
                <a:lnTo>
                  <a:pt x="115" y="17"/>
                </a:lnTo>
                <a:lnTo>
                  <a:pt x="115" y="16"/>
                </a:lnTo>
                <a:lnTo>
                  <a:pt x="115" y="14"/>
                </a:lnTo>
                <a:lnTo>
                  <a:pt x="117" y="15"/>
                </a:lnTo>
                <a:lnTo>
                  <a:pt x="117" y="17"/>
                </a:lnTo>
                <a:lnTo>
                  <a:pt x="117" y="18"/>
                </a:lnTo>
                <a:lnTo>
                  <a:pt x="118" y="18"/>
                </a:lnTo>
                <a:lnTo>
                  <a:pt x="118" y="18"/>
                </a:lnTo>
                <a:lnTo>
                  <a:pt x="119" y="17"/>
                </a:lnTo>
                <a:lnTo>
                  <a:pt x="119" y="17"/>
                </a:lnTo>
                <a:lnTo>
                  <a:pt x="119" y="16"/>
                </a:lnTo>
                <a:lnTo>
                  <a:pt x="120" y="16"/>
                </a:lnTo>
                <a:lnTo>
                  <a:pt x="120" y="15"/>
                </a:lnTo>
                <a:lnTo>
                  <a:pt x="120" y="14"/>
                </a:lnTo>
                <a:lnTo>
                  <a:pt x="121" y="13"/>
                </a:lnTo>
                <a:lnTo>
                  <a:pt x="121" y="13"/>
                </a:lnTo>
                <a:lnTo>
                  <a:pt x="121" y="14"/>
                </a:lnTo>
                <a:lnTo>
                  <a:pt x="122" y="15"/>
                </a:lnTo>
                <a:lnTo>
                  <a:pt x="122" y="16"/>
                </a:lnTo>
                <a:lnTo>
                  <a:pt x="123" y="14"/>
                </a:lnTo>
                <a:lnTo>
                  <a:pt x="123" y="15"/>
                </a:lnTo>
                <a:lnTo>
                  <a:pt x="123" y="15"/>
                </a:lnTo>
                <a:lnTo>
                  <a:pt x="124" y="14"/>
                </a:lnTo>
                <a:lnTo>
                  <a:pt x="124" y="15"/>
                </a:lnTo>
                <a:lnTo>
                  <a:pt x="124" y="15"/>
                </a:lnTo>
                <a:lnTo>
                  <a:pt x="126" y="16"/>
                </a:lnTo>
                <a:lnTo>
                  <a:pt x="126" y="15"/>
                </a:lnTo>
                <a:lnTo>
                  <a:pt x="126" y="14"/>
                </a:lnTo>
                <a:lnTo>
                  <a:pt x="127" y="15"/>
                </a:lnTo>
                <a:lnTo>
                  <a:pt x="127" y="14"/>
                </a:lnTo>
                <a:lnTo>
                  <a:pt x="128" y="13"/>
                </a:lnTo>
                <a:lnTo>
                  <a:pt x="128" y="15"/>
                </a:lnTo>
                <a:lnTo>
                  <a:pt x="128" y="13"/>
                </a:lnTo>
                <a:lnTo>
                  <a:pt x="129" y="13"/>
                </a:lnTo>
                <a:lnTo>
                  <a:pt x="129" y="13"/>
                </a:lnTo>
                <a:lnTo>
                  <a:pt x="129" y="14"/>
                </a:lnTo>
                <a:lnTo>
                  <a:pt x="130" y="14"/>
                </a:lnTo>
                <a:lnTo>
                  <a:pt x="130" y="13"/>
                </a:lnTo>
                <a:lnTo>
                  <a:pt x="131" y="12"/>
                </a:lnTo>
                <a:lnTo>
                  <a:pt x="131" y="12"/>
                </a:lnTo>
                <a:lnTo>
                  <a:pt x="131" y="10"/>
                </a:lnTo>
                <a:lnTo>
                  <a:pt x="132" y="10"/>
                </a:lnTo>
                <a:lnTo>
                  <a:pt x="132" y="8"/>
                </a:lnTo>
                <a:lnTo>
                  <a:pt x="132" y="9"/>
                </a:lnTo>
                <a:lnTo>
                  <a:pt x="133" y="9"/>
                </a:lnTo>
                <a:lnTo>
                  <a:pt x="133" y="9"/>
                </a:lnTo>
                <a:lnTo>
                  <a:pt x="133" y="9"/>
                </a:lnTo>
                <a:lnTo>
                  <a:pt x="135" y="9"/>
                </a:lnTo>
                <a:lnTo>
                  <a:pt x="135" y="10"/>
                </a:lnTo>
                <a:lnTo>
                  <a:pt x="136" y="9"/>
                </a:lnTo>
                <a:lnTo>
                  <a:pt x="136" y="10"/>
                </a:lnTo>
                <a:lnTo>
                  <a:pt x="136" y="9"/>
                </a:lnTo>
                <a:lnTo>
                  <a:pt x="137" y="10"/>
                </a:lnTo>
                <a:lnTo>
                  <a:pt x="137" y="12"/>
                </a:lnTo>
                <a:lnTo>
                  <a:pt x="137" y="13"/>
                </a:lnTo>
                <a:lnTo>
                  <a:pt x="138" y="15"/>
                </a:lnTo>
                <a:lnTo>
                  <a:pt x="138" y="14"/>
                </a:lnTo>
                <a:lnTo>
                  <a:pt x="138" y="17"/>
                </a:lnTo>
                <a:lnTo>
                  <a:pt x="139" y="17"/>
                </a:lnTo>
                <a:lnTo>
                  <a:pt x="139" y="18"/>
                </a:lnTo>
                <a:lnTo>
                  <a:pt x="140" y="18"/>
                </a:lnTo>
                <a:lnTo>
                  <a:pt x="140" y="18"/>
                </a:lnTo>
                <a:lnTo>
                  <a:pt x="140" y="15"/>
                </a:lnTo>
                <a:lnTo>
                  <a:pt x="141" y="14"/>
                </a:lnTo>
                <a:lnTo>
                  <a:pt x="141" y="12"/>
                </a:lnTo>
                <a:lnTo>
                  <a:pt x="141" y="8"/>
                </a:lnTo>
                <a:lnTo>
                  <a:pt x="142" y="6"/>
                </a:lnTo>
                <a:lnTo>
                  <a:pt x="142" y="7"/>
                </a:lnTo>
                <a:lnTo>
                  <a:pt x="142" y="10"/>
                </a:lnTo>
                <a:lnTo>
                  <a:pt x="144" y="14"/>
                </a:lnTo>
                <a:lnTo>
                  <a:pt x="144" y="16"/>
                </a:lnTo>
                <a:lnTo>
                  <a:pt x="145" y="18"/>
                </a:lnTo>
                <a:lnTo>
                  <a:pt x="145" y="18"/>
                </a:lnTo>
                <a:lnTo>
                  <a:pt x="145" y="17"/>
                </a:lnTo>
                <a:lnTo>
                  <a:pt x="146" y="17"/>
                </a:lnTo>
                <a:lnTo>
                  <a:pt x="146" y="17"/>
                </a:lnTo>
                <a:lnTo>
                  <a:pt x="146" y="16"/>
                </a:lnTo>
                <a:lnTo>
                  <a:pt x="147" y="15"/>
                </a:lnTo>
                <a:lnTo>
                  <a:pt x="147" y="15"/>
                </a:lnTo>
                <a:lnTo>
                  <a:pt x="147" y="17"/>
                </a:lnTo>
                <a:lnTo>
                  <a:pt x="148" y="15"/>
                </a:lnTo>
                <a:lnTo>
                  <a:pt x="148" y="15"/>
                </a:lnTo>
                <a:lnTo>
                  <a:pt x="149" y="14"/>
                </a:lnTo>
                <a:lnTo>
                  <a:pt x="149" y="15"/>
                </a:lnTo>
                <a:lnTo>
                  <a:pt x="149" y="14"/>
                </a:lnTo>
                <a:lnTo>
                  <a:pt x="150" y="14"/>
                </a:lnTo>
                <a:lnTo>
                  <a:pt x="150" y="13"/>
                </a:lnTo>
                <a:lnTo>
                  <a:pt x="150" y="14"/>
                </a:lnTo>
                <a:lnTo>
                  <a:pt x="151" y="17"/>
                </a:lnTo>
                <a:lnTo>
                  <a:pt x="151" y="16"/>
                </a:lnTo>
                <a:lnTo>
                  <a:pt x="151" y="17"/>
                </a:lnTo>
                <a:lnTo>
                  <a:pt x="153" y="17"/>
                </a:lnTo>
                <a:lnTo>
                  <a:pt x="153" y="16"/>
                </a:lnTo>
                <a:lnTo>
                  <a:pt x="154" y="15"/>
                </a:lnTo>
                <a:lnTo>
                  <a:pt x="154" y="13"/>
                </a:lnTo>
                <a:lnTo>
                  <a:pt x="154" y="14"/>
                </a:lnTo>
                <a:lnTo>
                  <a:pt x="155" y="14"/>
                </a:lnTo>
                <a:lnTo>
                  <a:pt x="155" y="13"/>
                </a:lnTo>
                <a:lnTo>
                  <a:pt x="155" y="14"/>
                </a:lnTo>
                <a:lnTo>
                  <a:pt x="156" y="13"/>
                </a:lnTo>
                <a:lnTo>
                  <a:pt x="156" y="14"/>
                </a:lnTo>
                <a:lnTo>
                  <a:pt x="156" y="14"/>
                </a:lnTo>
                <a:lnTo>
                  <a:pt x="157" y="15"/>
                </a:lnTo>
                <a:lnTo>
                  <a:pt x="157" y="15"/>
                </a:lnTo>
                <a:lnTo>
                  <a:pt x="158" y="16"/>
                </a:lnTo>
                <a:lnTo>
                  <a:pt x="158" y="14"/>
                </a:lnTo>
                <a:lnTo>
                  <a:pt x="158" y="14"/>
                </a:lnTo>
                <a:lnTo>
                  <a:pt x="159" y="15"/>
                </a:lnTo>
                <a:lnTo>
                  <a:pt x="159" y="14"/>
                </a:lnTo>
                <a:lnTo>
                  <a:pt x="159" y="15"/>
                </a:lnTo>
                <a:lnTo>
                  <a:pt x="160" y="15"/>
                </a:lnTo>
                <a:lnTo>
                  <a:pt x="160" y="14"/>
                </a:lnTo>
                <a:lnTo>
                  <a:pt x="160" y="14"/>
                </a:lnTo>
                <a:lnTo>
                  <a:pt x="162" y="14"/>
                </a:lnTo>
                <a:lnTo>
                  <a:pt x="162" y="13"/>
                </a:lnTo>
                <a:lnTo>
                  <a:pt x="163" y="10"/>
                </a:lnTo>
                <a:lnTo>
                  <a:pt x="163" y="6"/>
                </a:lnTo>
                <a:lnTo>
                  <a:pt x="163" y="6"/>
                </a:lnTo>
                <a:lnTo>
                  <a:pt x="164" y="6"/>
                </a:lnTo>
                <a:lnTo>
                  <a:pt x="164" y="6"/>
                </a:lnTo>
                <a:lnTo>
                  <a:pt x="164" y="9"/>
                </a:lnTo>
                <a:lnTo>
                  <a:pt x="165" y="10"/>
                </a:lnTo>
                <a:lnTo>
                  <a:pt x="165" y="14"/>
                </a:lnTo>
                <a:lnTo>
                  <a:pt x="165" y="15"/>
                </a:lnTo>
                <a:lnTo>
                  <a:pt x="166" y="17"/>
                </a:lnTo>
                <a:lnTo>
                  <a:pt x="166" y="17"/>
                </a:lnTo>
                <a:lnTo>
                  <a:pt x="167" y="19"/>
                </a:lnTo>
                <a:lnTo>
                  <a:pt x="167" y="18"/>
                </a:lnTo>
                <a:lnTo>
                  <a:pt x="167" y="18"/>
                </a:lnTo>
                <a:lnTo>
                  <a:pt x="168" y="21"/>
                </a:lnTo>
                <a:lnTo>
                  <a:pt x="168" y="17"/>
                </a:lnTo>
                <a:lnTo>
                  <a:pt x="168" y="18"/>
                </a:lnTo>
                <a:lnTo>
                  <a:pt x="169" y="19"/>
                </a:lnTo>
                <a:lnTo>
                  <a:pt x="169" y="15"/>
                </a:lnTo>
                <a:lnTo>
                  <a:pt x="169" y="15"/>
                </a:lnTo>
                <a:lnTo>
                  <a:pt x="171" y="16"/>
                </a:lnTo>
                <a:lnTo>
                  <a:pt x="171" y="15"/>
                </a:lnTo>
                <a:lnTo>
                  <a:pt x="172" y="17"/>
                </a:lnTo>
                <a:lnTo>
                  <a:pt x="172" y="18"/>
                </a:lnTo>
                <a:lnTo>
                  <a:pt x="172" y="18"/>
                </a:lnTo>
                <a:lnTo>
                  <a:pt x="173" y="19"/>
                </a:lnTo>
                <a:lnTo>
                  <a:pt x="173" y="19"/>
                </a:lnTo>
                <a:lnTo>
                  <a:pt x="173" y="18"/>
                </a:lnTo>
                <a:lnTo>
                  <a:pt x="174" y="18"/>
                </a:lnTo>
                <a:lnTo>
                  <a:pt x="174" y="18"/>
                </a:lnTo>
                <a:lnTo>
                  <a:pt x="175" y="17"/>
                </a:lnTo>
                <a:lnTo>
                  <a:pt x="175" y="17"/>
                </a:lnTo>
                <a:lnTo>
                  <a:pt x="175" y="19"/>
                </a:lnTo>
                <a:lnTo>
                  <a:pt x="176" y="18"/>
                </a:lnTo>
                <a:lnTo>
                  <a:pt x="176" y="19"/>
                </a:lnTo>
                <a:lnTo>
                  <a:pt x="176" y="18"/>
                </a:lnTo>
                <a:lnTo>
                  <a:pt x="177" y="17"/>
                </a:lnTo>
                <a:lnTo>
                  <a:pt x="177" y="18"/>
                </a:lnTo>
                <a:lnTo>
                  <a:pt x="177" y="17"/>
                </a:lnTo>
                <a:lnTo>
                  <a:pt x="178" y="14"/>
                </a:lnTo>
                <a:lnTo>
                  <a:pt x="178" y="13"/>
                </a:lnTo>
                <a:lnTo>
                  <a:pt x="180" y="14"/>
                </a:lnTo>
                <a:lnTo>
                  <a:pt x="180" y="14"/>
                </a:lnTo>
                <a:lnTo>
                  <a:pt x="180" y="14"/>
                </a:lnTo>
                <a:lnTo>
                  <a:pt x="181" y="16"/>
                </a:lnTo>
                <a:lnTo>
                  <a:pt x="181" y="19"/>
                </a:lnTo>
                <a:lnTo>
                  <a:pt x="181" y="21"/>
                </a:lnTo>
                <a:lnTo>
                  <a:pt x="182" y="24"/>
                </a:lnTo>
                <a:lnTo>
                  <a:pt x="182" y="26"/>
                </a:lnTo>
                <a:lnTo>
                  <a:pt x="182" y="28"/>
                </a:lnTo>
                <a:lnTo>
                  <a:pt x="183" y="27"/>
                </a:lnTo>
                <a:lnTo>
                  <a:pt x="183" y="27"/>
                </a:lnTo>
                <a:lnTo>
                  <a:pt x="184" y="28"/>
                </a:lnTo>
                <a:lnTo>
                  <a:pt x="184" y="27"/>
                </a:lnTo>
                <a:lnTo>
                  <a:pt x="184" y="26"/>
                </a:lnTo>
                <a:lnTo>
                  <a:pt x="185" y="24"/>
                </a:lnTo>
                <a:lnTo>
                  <a:pt x="185" y="21"/>
                </a:lnTo>
                <a:lnTo>
                  <a:pt x="185" y="21"/>
                </a:lnTo>
                <a:lnTo>
                  <a:pt x="186" y="19"/>
                </a:lnTo>
                <a:lnTo>
                  <a:pt x="186" y="18"/>
                </a:lnTo>
                <a:lnTo>
                  <a:pt x="186" y="18"/>
                </a:lnTo>
                <a:lnTo>
                  <a:pt x="187" y="15"/>
                </a:lnTo>
                <a:lnTo>
                  <a:pt x="187" y="15"/>
                </a:lnTo>
                <a:lnTo>
                  <a:pt x="189" y="15"/>
                </a:lnTo>
                <a:lnTo>
                  <a:pt x="189" y="14"/>
                </a:lnTo>
                <a:lnTo>
                  <a:pt x="189" y="14"/>
                </a:lnTo>
                <a:lnTo>
                  <a:pt x="190" y="17"/>
                </a:lnTo>
                <a:lnTo>
                  <a:pt x="190" y="18"/>
                </a:lnTo>
                <a:lnTo>
                  <a:pt x="190" y="18"/>
                </a:lnTo>
                <a:lnTo>
                  <a:pt x="191" y="19"/>
                </a:lnTo>
                <a:lnTo>
                  <a:pt x="191" y="18"/>
                </a:lnTo>
                <a:lnTo>
                  <a:pt x="191" y="21"/>
                </a:lnTo>
                <a:lnTo>
                  <a:pt x="192" y="19"/>
                </a:lnTo>
                <a:lnTo>
                  <a:pt x="192" y="17"/>
                </a:lnTo>
                <a:lnTo>
                  <a:pt x="193" y="17"/>
                </a:lnTo>
                <a:lnTo>
                  <a:pt x="193" y="17"/>
                </a:lnTo>
                <a:lnTo>
                  <a:pt x="193" y="18"/>
                </a:lnTo>
                <a:lnTo>
                  <a:pt x="194" y="19"/>
                </a:lnTo>
                <a:lnTo>
                  <a:pt x="194" y="21"/>
                </a:lnTo>
                <a:lnTo>
                  <a:pt x="194" y="19"/>
                </a:lnTo>
                <a:lnTo>
                  <a:pt x="195" y="21"/>
                </a:lnTo>
                <a:lnTo>
                  <a:pt x="195" y="22"/>
                </a:lnTo>
                <a:lnTo>
                  <a:pt x="195" y="22"/>
                </a:lnTo>
                <a:lnTo>
                  <a:pt x="196" y="22"/>
                </a:lnTo>
                <a:lnTo>
                  <a:pt x="196" y="19"/>
                </a:lnTo>
                <a:lnTo>
                  <a:pt x="198" y="21"/>
                </a:lnTo>
                <a:lnTo>
                  <a:pt x="198" y="21"/>
                </a:lnTo>
                <a:lnTo>
                  <a:pt x="198" y="21"/>
                </a:lnTo>
                <a:lnTo>
                  <a:pt x="199" y="23"/>
                </a:lnTo>
                <a:lnTo>
                  <a:pt x="199" y="22"/>
                </a:lnTo>
                <a:lnTo>
                  <a:pt x="199" y="21"/>
                </a:lnTo>
                <a:lnTo>
                  <a:pt x="200" y="22"/>
                </a:lnTo>
                <a:lnTo>
                  <a:pt x="200" y="22"/>
                </a:lnTo>
                <a:lnTo>
                  <a:pt x="200" y="21"/>
                </a:lnTo>
                <a:lnTo>
                  <a:pt x="201" y="21"/>
                </a:lnTo>
                <a:lnTo>
                  <a:pt x="201" y="22"/>
                </a:lnTo>
                <a:lnTo>
                  <a:pt x="202" y="21"/>
                </a:lnTo>
                <a:lnTo>
                  <a:pt x="202" y="23"/>
                </a:lnTo>
                <a:lnTo>
                  <a:pt x="202" y="23"/>
                </a:lnTo>
                <a:lnTo>
                  <a:pt x="203" y="24"/>
                </a:lnTo>
                <a:lnTo>
                  <a:pt x="203" y="23"/>
                </a:lnTo>
                <a:lnTo>
                  <a:pt x="203" y="23"/>
                </a:lnTo>
                <a:lnTo>
                  <a:pt x="204" y="25"/>
                </a:lnTo>
                <a:lnTo>
                  <a:pt x="204" y="26"/>
                </a:lnTo>
                <a:lnTo>
                  <a:pt x="204" y="26"/>
                </a:lnTo>
                <a:lnTo>
                  <a:pt x="205" y="26"/>
                </a:lnTo>
                <a:lnTo>
                  <a:pt x="205" y="25"/>
                </a:lnTo>
                <a:lnTo>
                  <a:pt x="206" y="26"/>
                </a:lnTo>
                <a:lnTo>
                  <a:pt x="206" y="26"/>
                </a:lnTo>
                <a:lnTo>
                  <a:pt x="206" y="25"/>
                </a:lnTo>
                <a:lnTo>
                  <a:pt x="208" y="26"/>
                </a:lnTo>
                <a:lnTo>
                  <a:pt x="208" y="24"/>
                </a:lnTo>
                <a:lnTo>
                  <a:pt x="208" y="22"/>
                </a:lnTo>
                <a:lnTo>
                  <a:pt x="209" y="22"/>
                </a:lnTo>
                <a:lnTo>
                  <a:pt x="209" y="23"/>
                </a:lnTo>
                <a:lnTo>
                  <a:pt x="209" y="24"/>
                </a:lnTo>
                <a:lnTo>
                  <a:pt x="210" y="23"/>
                </a:lnTo>
                <a:lnTo>
                  <a:pt x="210" y="22"/>
                </a:lnTo>
                <a:lnTo>
                  <a:pt x="211" y="22"/>
                </a:lnTo>
                <a:lnTo>
                  <a:pt x="211" y="22"/>
                </a:lnTo>
                <a:lnTo>
                  <a:pt x="211" y="21"/>
                </a:lnTo>
                <a:lnTo>
                  <a:pt x="212" y="23"/>
                </a:lnTo>
                <a:lnTo>
                  <a:pt x="212" y="23"/>
                </a:lnTo>
                <a:lnTo>
                  <a:pt x="212" y="22"/>
                </a:lnTo>
                <a:lnTo>
                  <a:pt x="213" y="22"/>
                </a:lnTo>
                <a:lnTo>
                  <a:pt x="213" y="23"/>
                </a:lnTo>
                <a:lnTo>
                  <a:pt x="213" y="22"/>
                </a:lnTo>
                <a:lnTo>
                  <a:pt x="214" y="23"/>
                </a:lnTo>
                <a:lnTo>
                  <a:pt x="214" y="22"/>
                </a:lnTo>
                <a:lnTo>
                  <a:pt x="215" y="23"/>
                </a:lnTo>
                <a:lnTo>
                  <a:pt x="215" y="23"/>
                </a:lnTo>
                <a:lnTo>
                  <a:pt x="215" y="25"/>
                </a:lnTo>
                <a:lnTo>
                  <a:pt x="217" y="25"/>
                </a:lnTo>
                <a:lnTo>
                  <a:pt x="217" y="25"/>
                </a:lnTo>
                <a:lnTo>
                  <a:pt x="217" y="26"/>
                </a:lnTo>
                <a:lnTo>
                  <a:pt x="218" y="26"/>
                </a:lnTo>
                <a:lnTo>
                  <a:pt x="218" y="26"/>
                </a:lnTo>
                <a:lnTo>
                  <a:pt x="219" y="27"/>
                </a:lnTo>
                <a:lnTo>
                  <a:pt x="219" y="30"/>
                </a:lnTo>
                <a:lnTo>
                  <a:pt x="219" y="33"/>
                </a:lnTo>
                <a:lnTo>
                  <a:pt x="220" y="33"/>
                </a:lnTo>
                <a:lnTo>
                  <a:pt x="220" y="34"/>
                </a:lnTo>
                <a:lnTo>
                  <a:pt x="220" y="33"/>
                </a:lnTo>
                <a:lnTo>
                  <a:pt x="221" y="32"/>
                </a:lnTo>
                <a:lnTo>
                  <a:pt x="221" y="30"/>
                </a:lnTo>
                <a:lnTo>
                  <a:pt x="221" y="31"/>
                </a:lnTo>
                <a:lnTo>
                  <a:pt x="222" y="30"/>
                </a:lnTo>
                <a:lnTo>
                  <a:pt x="222" y="30"/>
                </a:lnTo>
                <a:lnTo>
                  <a:pt x="223" y="27"/>
                </a:lnTo>
                <a:lnTo>
                  <a:pt x="223" y="26"/>
                </a:lnTo>
                <a:lnTo>
                  <a:pt x="223" y="25"/>
                </a:lnTo>
                <a:lnTo>
                  <a:pt x="224" y="25"/>
                </a:lnTo>
                <a:lnTo>
                  <a:pt x="224" y="25"/>
                </a:lnTo>
                <a:lnTo>
                  <a:pt x="224" y="25"/>
                </a:lnTo>
                <a:lnTo>
                  <a:pt x="226" y="27"/>
                </a:lnTo>
                <a:lnTo>
                  <a:pt x="226" y="27"/>
                </a:lnTo>
                <a:lnTo>
                  <a:pt x="226" y="26"/>
                </a:lnTo>
                <a:lnTo>
                  <a:pt x="227" y="27"/>
                </a:lnTo>
                <a:lnTo>
                  <a:pt x="227" y="26"/>
                </a:lnTo>
                <a:lnTo>
                  <a:pt x="228" y="26"/>
                </a:lnTo>
                <a:lnTo>
                  <a:pt x="228" y="26"/>
                </a:lnTo>
                <a:lnTo>
                  <a:pt x="228" y="27"/>
                </a:lnTo>
                <a:lnTo>
                  <a:pt x="229" y="28"/>
                </a:lnTo>
                <a:lnTo>
                  <a:pt x="229" y="28"/>
                </a:lnTo>
                <a:lnTo>
                  <a:pt x="229" y="28"/>
                </a:lnTo>
                <a:lnTo>
                  <a:pt x="230" y="30"/>
                </a:lnTo>
                <a:lnTo>
                  <a:pt x="230" y="28"/>
                </a:lnTo>
                <a:lnTo>
                  <a:pt x="230" y="31"/>
                </a:lnTo>
                <a:lnTo>
                  <a:pt x="231" y="32"/>
                </a:lnTo>
                <a:lnTo>
                  <a:pt x="231" y="31"/>
                </a:lnTo>
                <a:lnTo>
                  <a:pt x="232" y="30"/>
                </a:lnTo>
                <a:lnTo>
                  <a:pt x="232" y="30"/>
                </a:lnTo>
                <a:lnTo>
                  <a:pt x="232" y="27"/>
                </a:lnTo>
                <a:lnTo>
                  <a:pt x="233" y="27"/>
                </a:lnTo>
                <a:lnTo>
                  <a:pt x="233" y="27"/>
                </a:lnTo>
                <a:lnTo>
                  <a:pt x="233" y="26"/>
                </a:lnTo>
                <a:lnTo>
                  <a:pt x="235" y="25"/>
                </a:lnTo>
                <a:lnTo>
                  <a:pt x="235" y="25"/>
                </a:lnTo>
                <a:lnTo>
                  <a:pt x="235" y="26"/>
                </a:lnTo>
                <a:lnTo>
                  <a:pt x="236" y="26"/>
                </a:lnTo>
                <a:lnTo>
                  <a:pt x="236" y="27"/>
                </a:lnTo>
                <a:lnTo>
                  <a:pt x="237" y="27"/>
                </a:lnTo>
                <a:lnTo>
                  <a:pt x="237" y="27"/>
                </a:lnTo>
                <a:lnTo>
                  <a:pt x="237" y="27"/>
                </a:lnTo>
                <a:lnTo>
                  <a:pt x="238" y="26"/>
                </a:lnTo>
                <a:lnTo>
                  <a:pt x="238" y="24"/>
                </a:lnTo>
                <a:lnTo>
                  <a:pt x="238" y="23"/>
                </a:lnTo>
                <a:lnTo>
                  <a:pt x="239" y="23"/>
                </a:lnTo>
                <a:lnTo>
                  <a:pt x="239" y="23"/>
                </a:lnTo>
                <a:lnTo>
                  <a:pt x="239" y="23"/>
                </a:lnTo>
                <a:lnTo>
                  <a:pt x="240" y="25"/>
                </a:lnTo>
                <a:lnTo>
                  <a:pt x="240" y="25"/>
                </a:lnTo>
                <a:lnTo>
                  <a:pt x="241" y="27"/>
                </a:lnTo>
                <a:lnTo>
                  <a:pt x="241" y="27"/>
                </a:lnTo>
                <a:lnTo>
                  <a:pt x="241" y="27"/>
                </a:lnTo>
                <a:lnTo>
                  <a:pt x="242" y="27"/>
                </a:lnTo>
                <a:lnTo>
                  <a:pt x="242" y="26"/>
                </a:lnTo>
                <a:lnTo>
                  <a:pt x="242" y="24"/>
                </a:lnTo>
                <a:lnTo>
                  <a:pt x="244" y="24"/>
                </a:lnTo>
                <a:lnTo>
                  <a:pt x="244" y="23"/>
                </a:lnTo>
                <a:lnTo>
                  <a:pt x="244" y="22"/>
                </a:lnTo>
                <a:lnTo>
                  <a:pt x="245" y="18"/>
                </a:lnTo>
                <a:lnTo>
                  <a:pt x="245" y="16"/>
                </a:lnTo>
                <a:lnTo>
                  <a:pt x="246" y="15"/>
                </a:lnTo>
                <a:lnTo>
                  <a:pt x="246" y="14"/>
                </a:lnTo>
                <a:lnTo>
                  <a:pt x="246" y="14"/>
                </a:lnTo>
                <a:lnTo>
                  <a:pt x="247" y="15"/>
                </a:lnTo>
                <a:lnTo>
                  <a:pt x="247" y="17"/>
                </a:lnTo>
                <a:lnTo>
                  <a:pt x="247" y="17"/>
                </a:lnTo>
                <a:lnTo>
                  <a:pt x="248" y="17"/>
                </a:lnTo>
                <a:lnTo>
                  <a:pt x="248" y="17"/>
                </a:lnTo>
                <a:lnTo>
                  <a:pt x="248" y="17"/>
                </a:lnTo>
                <a:lnTo>
                  <a:pt x="249" y="18"/>
                </a:lnTo>
                <a:lnTo>
                  <a:pt x="249" y="18"/>
                </a:lnTo>
                <a:lnTo>
                  <a:pt x="250" y="18"/>
                </a:lnTo>
                <a:lnTo>
                  <a:pt x="250" y="19"/>
                </a:lnTo>
                <a:lnTo>
                  <a:pt x="250" y="21"/>
                </a:lnTo>
                <a:lnTo>
                  <a:pt x="251" y="22"/>
                </a:lnTo>
                <a:lnTo>
                  <a:pt x="251" y="23"/>
                </a:lnTo>
                <a:lnTo>
                  <a:pt x="251" y="23"/>
                </a:lnTo>
                <a:lnTo>
                  <a:pt x="253" y="23"/>
                </a:lnTo>
                <a:lnTo>
                  <a:pt x="253" y="23"/>
                </a:lnTo>
                <a:lnTo>
                  <a:pt x="253" y="23"/>
                </a:lnTo>
                <a:lnTo>
                  <a:pt x="254" y="23"/>
                </a:lnTo>
                <a:lnTo>
                  <a:pt x="254" y="23"/>
                </a:lnTo>
                <a:lnTo>
                  <a:pt x="255" y="22"/>
                </a:lnTo>
                <a:lnTo>
                  <a:pt x="255" y="24"/>
                </a:lnTo>
                <a:lnTo>
                  <a:pt x="255" y="23"/>
                </a:lnTo>
                <a:lnTo>
                  <a:pt x="256" y="19"/>
                </a:lnTo>
                <a:lnTo>
                  <a:pt x="256" y="18"/>
                </a:lnTo>
                <a:lnTo>
                  <a:pt x="256" y="17"/>
                </a:lnTo>
                <a:lnTo>
                  <a:pt x="257" y="16"/>
                </a:lnTo>
                <a:lnTo>
                  <a:pt x="257" y="15"/>
                </a:lnTo>
                <a:lnTo>
                  <a:pt x="257" y="18"/>
                </a:lnTo>
                <a:lnTo>
                  <a:pt x="258" y="18"/>
                </a:lnTo>
                <a:lnTo>
                  <a:pt x="258" y="17"/>
                </a:lnTo>
                <a:lnTo>
                  <a:pt x="259" y="18"/>
                </a:lnTo>
                <a:lnTo>
                  <a:pt x="259" y="17"/>
                </a:lnTo>
                <a:lnTo>
                  <a:pt x="259" y="15"/>
                </a:lnTo>
                <a:lnTo>
                  <a:pt x="260" y="15"/>
                </a:lnTo>
                <a:lnTo>
                  <a:pt x="260" y="14"/>
                </a:lnTo>
                <a:lnTo>
                  <a:pt x="260" y="14"/>
                </a:lnTo>
                <a:lnTo>
                  <a:pt x="262" y="15"/>
                </a:lnTo>
                <a:lnTo>
                  <a:pt x="262" y="15"/>
                </a:lnTo>
                <a:lnTo>
                  <a:pt x="263" y="16"/>
                </a:lnTo>
                <a:lnTo>
                  <a:pt x="263" y="17"/>
                </a:lnTo>
                <a:lnTo>
                  <a:pt x="263" y="21"/>
                </a:lnTo>
                <a:lnTo>
                  <a:pt x="264" y="21"/>
                </a:lnTo>
                <a:lnTo>
                  <a:pt x="264" y="19"/>
                </a:lnTo>
                <a:lnTo>
                  <a:pt x="264" y="19"/>
                </a:lnTo>
                <a:lnTo>
                  <a:pt x="265" y="21"/>
                </a:lnTo>
                <a:lnTo>
                  <a:pt x="265" y="22"/>
                </a:lnTo>
                <a:lnTo>
                  <a:pt x="265" y="26"/>
                </a:lnTo>
                <a:lnTo>
                  <a:pt x="266" y="25"/>
                </a:lnTo>
                <a:lnTo>
                  <a:pt x="266" y="25"/>
                </a:lnTo>
                <a:lnTo>
                  <a:pt x="267" y="25"/>
                </a:lnTo>
                <a:lnTo>
                  <a:pt x="267" y="23"/>
                </a:lnTo>
                <a:lnTo>
                  <a:pt x="267" y="23"/>
                </a:lnTo>
                <a:lnTo>
                  <a:pt x="268" y="23"/>
                </a:lnTo>
                <a:lnTo>
                  <a:pt x="268" y="24"/>
                </a:lnTo>
                <a:lnTo>
                  <a:pt x="268" y="22"/>
                </a:lnTo>
                <a:lnTo>
                  <a:pt x="269" y="19"/>
                </a:lnTo>
                <a:lnTo>
                  <a:pt x="269" y="19"/>
                </a:lnTo>
                <a:lnTo>
                  <a:pt x="269" y="19"/>
                </a:lnTo>
                <a:lnTo>
                  <a:pt x="271" y="18"/>
                </a:lnTo>
                <a:lnTo>
                  <a:pt x="271" y="18"/>
                </a:lnTo>
                <a:lnTo>
                  <a:pt x="272" y="19"/>
                </a:lnTo>
                <a:lnTo>
                  <a:pt x="272" y="21"/>
                </a:lnTo>
                <a:lnTo>
                  <a:pt x="272" y="21"/>
                </a:lnTo>
                <a:lnTo>
                  <a:pt x="273" y="22"/>
                </a:lnTo>
                <a:lnTo>
                  <a:pt x="273" y="21"/>
                </a:lnTo>
                <a:lnTo>
                  <a:pt x="273" y="22"/>
                </a:lnTo>
                <a:lnTo>
                  <a:pt x="274" y="21"/>
                </a:lnTo>
                <a:lnTo>
                  <a:pt x="274" y="21"/>
                </a:lnTo>
                <a:lnTo>
                  <a:pt x="274" y="19"/>
                </a:lnTo>
                <a:lnTo>
                  <a:pt x="275" y="18"/>
                </a:lnTo>
                <a:lnTo>
                  <a:pt x="275" y="18"/>
                </a:lnTo>
                <a:lnTo>
                  <a:pt x="276" y="17"/>
                </a:lnTo>
                <a:lnTo>
                  <a:pt x="276" y="18"/>
                </a:lnTo>
                <a:lnTo>
                  <a:pt x="276" y="19"/>
                </a:lnTo>
                <a:lnTo>
                  <a:pt x="277" y="19"/>
                </a:lnTo>
                <a:lnTo>
                  <a:pt x="277" y="19"/>
                </a:lnTo>
                <a:lnTo>
                  <a:pt x="277" y="17"/>
                </a:lnTo>
                <a:lnTo>
                  <a:pt x="278" y="18"/>
                </a:lnTo>
                <a:lnTo>
                  <a:pt x="278" y="17"/>
                </a:lnTo>
                <a:lnTo>
                  <a:pt x="278" y="19"/>
                </a:lnTo>
                <a:lnTo>
                  <a:pt x="280" y="17"/>
                </a:lnTo>
                <a:lnTo>
                  <a:pt x="280" y="17"/>
                </a:lnTo>
                <a:lnTo>
                  <a:pt x="281" y="17"/>
                </a:lnTo>
                <a:lnTo>
                  <a:pt x="281" y="18"/>
                </a:lnTo>
                <a:lnTo>
                  <a:pt x="281" y="18"/>
                </a:lnTo>
                <a:lnTo>
                  <a:pt x="282" y="19"/>
                </a:lnTo>
                <a:lnTo>
                  <a:pt x="282" y="18"/>
                </a:lnTo>
                <a:lnTo>
                  <a:pt x="282" y="16"/>
                </a:lnTo>
                <a:lnTo>
                  <a:pt x="283" y="14"/>
                </a:lnTo>
                <a:lnTo>
                  <a:pt x="283" y="16"/>
                </a:lnTo>
                <a:lnTo>
                  <a:pt x="283" y="15"/>
                </a:lnTo>
                <a:lnTo>
                  <a:pt x="284" y="16"/>
                </a:lnTo>
                <a:lnTo>
                  <a:pt x="284" y="17"/>
                </a:lnTo>
                <a:lnTo>
                  <a:pt x="285" y="18"/>
                </a:lnTo>
                <a:lnTo>
                  <a:pt x="285" y="18"/>
                </a:lnTo>
                <a:lnTo>
                  <a:pt x="285" y="21"/>
                </a:lnTo>
                <a:lnTo>
                  <a:pt x="286" y="21"/>
                </a:lnTo>
                <a:lnTo>
                  <a:pt x="286" y="21"/>
                </a:lnTo>
                <a:lnTo>
                  <a:pt x="286" y="21"/>
                </a:lnTo>
                <a:lnTo>
                  <a:pt x="287" y="19"/>
                </a:lnTo>
                <a:lnTo>
                  <a:pt x="287" y="18"/>
                </a:lnTo>
                <a:lnTo>
                  <a:pt x="287" y="21"/>
                </a:lnTo>
                <a:lnTo>
                  <a:pt x="289" y="19"/>
                </a:lnTo>
                <a:lnTo>
                  <a:pt x="289" y="19"/>
                </a:lnTo>
                <a:lnTo>
                  <a:pt x="290" y="18"/>
                </a:lnTo>
                <a:lnTo>
                  <a:pt x="290" y="19"/>
                </a:lnTo>
                <a:lnTo>
                  <a:pt x="290" y="18"/>
                </a:lnTo>
                <a:lnTo>
                  <a:pt x="291" y="21"/>
                </a:lnTo>
                <a:lnTo>
                  <a:pt x="291" y="21"/>
                </a:lnTo>
                <a:lnTo>
                  <a:pt x="291" y="18"/>
                </a:lnTo>
                <a:lnTo>
                  <a:pt x="292" y="18"/>
                </a:lnTo>
                <a:lnTo>
                  <a:pt x="292" y="18"/>
                </a:lnTo>
                <a:lnTo>
                  <a:pt x="292" y="18"/>
                </a:lnTo>
                <a:lnTo>
                  <a:pt x="293" y="18"/>
                </a:lnTo>
                <a:lnTo>
                  <a:pt x="293" y="15"/>
                </a:lnTo>
                <a:lnTo>
                  <a:pt x="294" y="13"/>
                </a:lnTo>
                <a:lnTo>
                  <a:pt x="294" y="14"/>
                </a:lnTo>
                <a:lnTo>
                  <a:pt x="294" y="14"/>
                </a:lnTo>
                <a:lnTo>
                  <a:pt x="295" y="15"/>
                </a:lnTo>
                <a:lnTo>
                  <a:pt x="295" y="16"/>
                </a:lnTo>
                <a:lnTo>
                  <a:pt x="295" y="14"/>
                </a:lnTo>
                <a:lnTo>
                  <a:pt x="296" y="16"/>
                </a:lnTo>
                <a:lnTo>
                  <a:pt x="296" y="14"/>
                </a:lnTo>
                <a:lnTo>
                  <a:pt x="296" y="14"/>
                </a:lnTo>
                <a:lnTo>
                  <a:pt x="298" y="12"/>
                </a:lnTo>
                <a:lnTo>
                  <a:pt x="298" y="14"/>
                </a:lnTo>
                <a:lnTo>
                  <a:pt x="299" y="15"/>
                </a:lnTo>
                <a:lnTo>
                  <a:pt x="299" y="15"/>
                </a:lnTo>
                <a:lnTo>
                  <a:pt x="299" y="15"/>
                </a:lnTo>
                <a:lnTo>
                  <a:pt x="300" y="16"/>
                </a:lnTo>
                <a:lnTo>
                  <a:pt x="300" y="17"/>
                </a:lnTo>
                <a:lnTo>
                  <a:pt x="300" y="16"/>
                </a:lnTo>
                <a:lnTo>
                  <a:pt x="301" y="15"/>
                </a:lnTo>
                <a:lnTo>
                  <a:pt x="301" y="16"/>
                </a:lnTo>
                <a:lnTo>
                  <a:pt x="302" y="18"/>
                </a:lnTo>
                <a:lnTo>
                  <a:pt x="302" y="18"/>
                </a:lnTo>
                <a:lnTo>
                  <a:pt x="302" y="21"/>
                </a:lnTo>
                <a:lnTo>
                  <a:pt x="303" y="23"/>
                </a:lnTo>
                <a:lnTo>
                  <a:pt x="303" y="22"/>
                </a:lnTo>
                <a:lnTo>
                  <a:pt x="303" y="22"/>
                </a:lnTo>
                <a:lnTo>
                  <a:pt x="304" y="21"/>
                </a:lnTo>
                <a:lnTo>
                  <a:pt x="304" y="19"/>
                </a:lnTo>
                <a:lnTo>
                  <a:pt x="304" y="17"/>
                </a:lnTo>
                <a:lnTo>
                  <a:pt x="305" y="14"/>
                </a:lnTo>
                <a:lnTo>
                  <a:pt x="305" y="12"/>
                </a:lnTo>
                <a:lnTo>
                  <a:pt x="307" y="10"/>
                </a:lnTo>
                <a:lnTo>
                  <a:pt x="307" y="10"/>
                </a:lnTo>
                <a:lnTo>
                  <a:pt x="307" y="12"/>
                </a:lnTo>
                <a:lnTo>
                  <a:pt x="308" y="14"/>
                </a:lnTo>
                <a:lnTo>
                  <a:pt x="308" y="15"/>
                </a:lnTo>
                <a:lnTo>
                  <a:pt x="308" y="16"/>
                </a:lnTo>
                <a:lnTo>
                  <a:pt x="309" y="16"/>
                </a:lnTo>
                <a:lnTo>
                  <a:pt x="309" y="16"/>
                </a:lnTo>
                <a:lnTo>
                  <a:pt x="309" y="14"/>
                </a:lnTo>
                <a:lnTo>
                  <a:pt x="310" y="16"/>
                </a:lnTo>
                <a:lnTo>
                  <a:pt x="310" y="15"/>
                </a:lnTo>
                <a:lnTo>
                  <a:pt x="311" y="15"/>
                </a:lnTo>
                <a:lnTo>
                  <a:pt x="311" y="15"/>
                </a:lnTo>
                <a:lnTo>
                  <a:pt x="311" y="15"/>
                </a:lnTo>
                <a:lnTo>
                  <a:pt x="312" y="16"/>
                </a:lnTo>
                <a:lnTo>
                  <a:pt x="312" y="16"/>
                </a:lnTo>
                <a:lnTo>
                  <a:pt x="312" y="17"/>
                </a:lnTo>
                <a:lnTo>
                  <a:pt x="313" y="17"/>
                </a:lnTo>
                <a:lnTo>
                  <a:pt x="313" y="16"/>
                </a:lnTo>
                <a:lnTo>
                  <a:pt x="313" y="14"/>
                </a:lnTo>
                <a:lnTo>
                  <a:pt x="314" y="15"/>
                </a:lnTo>
                <a:lnTo>
                  <a:pt x="314" y="14"/>
                </a:lnTo>
                <a:lnTo>
                  <a:pt x="316" y="13"/>
                </a:lnTo>
                <a:lnTo>
                  <a:pt x="316" y="12"/>
                </a:lnTo>
                <a:lnTo>
                  <a:pt x="316" y="12"/>
                </a:lnTo>
                <a:lnTo>
                  <a:pt x="317" y="12"/>
                </a:lnTo>
                <a:lnTo>
                  <a:pt x="317" y="10"/>
                </a:lnTo>
                <a:lnTo>
                  <a:pt x="317" y="12"/>
                </a:lnTo>
                <a:lnTo>
                  <a:pt x="318" y="14"/>
                </a:lnTo>
                <a:lnTo>
                  <a:pt x="318" y="14"/>
                </a:lnTo>
                <a:lnTo>
                  <a:pt x="318" y="14"/>
                </a:lnTo>
                <a:lnTo>
                  <a:pt x="319" y="14"/>
                </a:lnTo>
                <a:lnTo>
                  <a:pt x="319" y="15"/>
                </a:lnTo>
                <a:lnTo>
                  <a:pt x="320" y="13"/>
                </a:lnTo>
                <a:lnTo>
                  <a:pt x="320" y="10"/>
                </a:lnTo>
                <a:lnTo>
                  <a:pt x="320" y="13"/>
                </a:lnTo>
                <a:lnTo>
                  <a:pt x="321" y="14"/>
                </a:lnTo>
                <a:lnTo>
                  <a:pt x="321" y="14"/>
                </a:lnTo>
                <a:lnTo>
                  <a:pt x="321" y="15"/>
                </a:lnTo>
                <a:lnTo>
                  <a:pt x="322" y="14"/>
                </a:lnTo>
                <a:lnTo>
                  <a:pt x="322" y="14"/>
                </a:lnTo>
                <a:lnTo>
                  <a:pt x="322" y="12"/>
                </a:lnTo>
                <a:lnTo>
                  <a:pt x="323" y="13"/>
                </a:lnTo>
                <a:lnTo>
                  <a:pt x="323" y="12"/>
                </a:lnTo>
                <a:lnTo>
                  <a:pt x="325" y="12"/>
                </a:lnTo>
                <a:lnTo>
                  <a:pt x="325" y="13"/>
                </a:lnTo>
                <a:lnTo>
                  <a:pt x="325" y="12"/>
                </a:lnTo>
                <a:lnTo>
                  <a:pt x="326" y="10"/>
                </a:lnTo>
                <a:lnTo>
                  <a:pt x="326" y="8"/>
                </a:lnTo>
                <a:lnTo>
                  <a:pt x="326" y="7"/>
                </a:lnTo>
                <a:lnTo>
                  <a:pt x="327" y="5"/>
                </a:lnTo>
                <a:lnTo>
                  <a:pt x="327" y="6"/>
                </a:lnTo>
                <a:lnTo>
                  <a:pt x="327" y="5"/>
                </a:lnTo>
                <a:lnTo>
                  <a:pt x="328" y="4"/>
                </a:lnTo>
                <a:lnTo>
                  <a:pt x="328" y="3"/>
                </a:lnTo>
                <a:lnTo>
                  <a:pt x="329" y="3"/>
                </a:lnTo>
                <a:lnTo>
                  <a:pt x="329" y="3"/>
                </a:lnTo>
                <a:lnTo>
                  <a:pt x="329" y="4"/>
                </a:lnTo>
                <a:lnTo>
                  <a:pt x="330" y="3"/>
                </a:lnTo>
                <a:lnTo>
                  <a:pt x="330" y="5"/>
                </a:lnTo>
                <a:lnTo>
                  <a:pt x="330" y="6"/>
                </a:lnTo>
                <a:lnTo>
                  <a:pt x="331" y="6"/>
                </a:lnTo>
                <a:lnTo>
                  <a:pt x="331" y="5"/>
                </a:lnTo>
                <a:lnTo>
                  <a:pt x="331" y="6"/>
                </a:lnTo>
                <a:lnTo>
                  <a:pt x="332" y="9"/>
                </a:lnTo>
                <a:lnTo>
                  <a:pt x="332" y="10"/>
                </a:lnTo>
                <a:lnTo>
                  <a:pt x="334" y="13"/>
                </a:lnTo>
                <a:lnTo>
                  <a:pt x="334" y="14"/>
                </a:lnTo>
                <a:lnTo>
                  <a:pt x="334" y="13"/>
                </a:lnTo>
                <a:lnTo>
                  <a:pt x="335" y="14"/>
                </a:lnTo>
                <a:lnTo>
                  <a:pt x="335" y="14"/>
                </a:lnTo>
                <a:lnTo>
                  <a:pt x="335" y="17"/>
                </a:lnTo>
                <a:lnTo>
                  <a:pt x="336" y="15"/>
                </a:lnTo>
                <a:lnTo>
                  <a:pt x="336" y="14"/>
                </a:lnTo>
                <a:lnTo>
                  <a:pt x="336" y="14"/>
                </a:lnTo>
                <a:lnTo>
                  <a:pt x="337" y="14"/>
                </a:lnTo>
                <a:lnTo>
                  <a:pt x="337" y="13"/>
                </a:lnTo>
                <a:lnTo>
                  <a:pt x="338" y="13"/>
                </a:lnTo>
                <a:lnTo>
                  <a:pt x="338" y="12"/>
                </a:lnTo>
                <a:lnTo>
                  <a:pt x="338" y="12"/>
                </a:lnTo>
                <a:lnTo>
                  <a:pt x="339" y="13"/>
                </a:lnTo>
                <a:lnTo>
                  <a:pt x="339" y="12"/>
                </a:lnTo>
                <a:lnTo>
                  <a:pt x="339" y="10"/>
                </a:lnTo>
                <a:lnTo>
                  <a:pt x="340" y="8"/>
                </a:lnTo>
                <a:lnTo>
                  <a:pt x="340" y="10"/>
                </a:lnTo>
                <a:lnTo>
                  <a:pt x="340" y="8"/>
                </a:lnTo>
                <a:lnTo>
                  <a:pt x="341" y="7"/>
                </a:lnTo>
                <a:lnTo>
                  <a:pt x="341" y="5"/>
                </a:lnTo>
                <a:lnTo>
                  <a:pt x="343" y="4"/>
                </a:lnTo>
                <a:lnTo>
                  <a:pt x="343" y="5"/>
                </a:lnTo>
                <a:lnTo>
                  <a:pt x="343" y="5"/>
                </a:lnTo>
                <a:lnTo>
                  <a:pt x="344" y="6"/>
                </a:lnTo>
                <a:lnTo>
                  <a:pt x="344" y="5"/>
                </a:lnTo>
                <a:lnTo>
                  <a:pt x="344" y="5"/>
                </a:lnTo>
                <a:lnTo>
                  <a:pt x="345" y="5"/>
                </a:lnTo>
                <a:lnTo>
                  <a:pt x="345" y="6"/>
                </a:lnTo>
                <a:lnTo>
                  <a:pt x="346" y="7"/>
                </a:lnTo>
                <a:lnTo>
                  <a:pt x="346" y="9"/>
                </a:lnTo>
                <a:lnTo>
                  <a:pt x="346" y="10"/>
                </a:lnTo>
                <a:lnTo>
                  <a:pt x="347" y="12"/>
                </a:lnTo>
                <a:lnTo>
                  <a:pt x="347" y="9"/>
                </a:lnTo>
                <a:lnTo>
                  <a:pt x="347" y="9"/>
                </a:lnTo>
                <a:lnTo>
                  <a:pt x="348" y="9"/>
                </a:lnTo>
                <a:lnTo>
                  <a:pt x="348" y="7"/>
                </a:lnTo>
                <a:lnTo>
                  <a:pt x="348" y="6"/>
                </a:lnTo>
                <a:lnTo>
                  <a:pt x="349" y="6"/>
                </a:lnTo>
                <a:lnTo>
                  <a:pt x="349" y="5"/>
                </a:lnTo>
                <a:lnTo>
                  <a:pt x="350" y="5"/>
                </a:lnTo>
                <a:lnTo>
                  <a:pt x="350" y="4"/>
                </a:lnTo>
                <a:lnTo>
                  <a:pt x="350" y="5"/>
                </a:lnTo>
                <a:lnTo>
                  <a:pt x="352" y="5"/>
                </a:lnTo>
                <a:lnTo>
                  <a:pt x="352" y="6"/>
                </a:lnTo>
                <a:lnTo>
                  <a:pt x="352" y="6"/>
                </a:lnTo>
                <a:lnTo>
                  <a:pt x="353" y="6"/>
                </a:lnTo>
                <a:lnTo>
                  <a:pt x="353" y="5"/>
                </a:lnTo>
                <a:lnTo>
                  <a:pt x="353" y="5"/>
                </a:lnTo>
                <a:lnTo>
                  <a:pt x="354" y="4"/>
                </a:lnTo>
                <a:lnTo>
                  <a:pt x="354" y="6"/>
                </a:lnTo>
                <a:lnTo>
                  <a:pt x="355" y="5"/>
                </a:lnTo>
                <a:lnTo>
                  <a:pt x="355" y="4"/>
                </a:lnTo>
                <a:lnTo>
                  <a:pt x="355" y="3"/>
                </a:lnTo>
                <a:lnTo>
                  <a:pt x="356" y="0"/>
                </a:lnTo>
                <a:lnTo>
                  <a:pt x="356" y="1"/>
                </a:lnTo>
                <a:lnTo>
                  <a:pt x="356" y="1"/>
                </a:lnTo>
                <a:lnTo>
                  <a:pt x="357" y="3"/>
                </a:lnTo>
                <a:lnTo>
                  <a:pt x="357" y="4"/>
                </a:lnTo>
                <a:lnTo>
                  <a:pt x="357" y="4"/>
                </a:lnTo>
                <a:lnTo>
                  <a:pt x="358" y="4"/>
                </a:lnTo>
                <a:lnTo>
                  <a:pt x="358" y="5"/>
                </a:lnTo>
                <a:lnTo>
                  <a:pt x="359" y="5"/>
                </a:lnTo>
                <a:lnTo>
                  <a:pt x="359" y="5"/>
                </a:lnTo>
                <a:lnTo>
                  <a:pt x="359" y="5"/>
                </a:lnTo>
                <a:lnTo>
                  <a:pt x="361" y="3"/>
                </a:lnTo>
                <a:lnTo>
                  <a:pt x="361" y="4"/>
                </a:lnTo>
                <a:lnTo>
                  <a:pt x="361" y="6"/>
                </a:lnTo>
                <a:lnTo>
                  <a:pt x="362" y="5"/>
                </a:lnTo>
                <a:lnTo>
                  <a:pt x="362" y="5"/>
                </a:lnTo>
                <a:lnTo>
                  <a:pt x="362" y="3"/>
                </a:lnTo>
                <a:lnTo>
                  <a:pt x="363" y="3"/>
                </a:lnTo>
                <a:lnTo>
                  <a:pt x="363" y="1"/>
                </a:lnTo>
                <a:lnTo>
                  <a:pt x="364" y="4"/>
                </a:lnTo>
                <a:lnTo>
                  <a:pt x="364" y="5"/>
                </a:lnTo>
                <a:lnTo>
                  <a:pt x="364" y="6"/>
                </a:lnTo>
                <a:lnTo>
                  <a:pt x="365" y="8"/>
                </a:lnTo>
                <a:lnTo>
                  <a:pt x="365" y="8"/>
                </a:lnTo>
                <a:lnTo>
                  <a:pt x="365" y="9"/>
                </a:lnTo>
                <a:lnTo>
                  <a:pt x="366" y="6"/>
                </a:lnTo>
                <a:lnTo>
                  <a:pt x="366" y="7"/>
                </a:lnTo>
                <a:lnTo>
                  <a:pt x="366" y="7"/>
                </a:lnTo>
                <a:lnTo>
                  <a:pt x="367" y="6"/>
                </a:lnTo>
                <a:lnTo>
                  <a:pt x="367" y="6"/>
                </a:lnTo>
                <a:lnTo>
                  <a:pt x="368" y="8"/>
                </a:lnTo>
                <a:lnTo>
                  <a:pt x="368" y="7"/>
                </a:lnTo>
                <a:lnTo>
                  <a:pt x="368" y="7"/>
                </a:lnTo>
                <a:lnTo>
                  <a:pt x="370" y="8"/>
                </a:lnTo>
                <a:lnTo>
                  <a:pt x="370" y="7"/>
                </a:lnTo>
                <a:lnTo>
                  <a:pt x="370" y="9"/>
                </a:lnTo>
                <a:lnTo>
                  <a:pt x="371" y="8"/>
                </a:lnTo>
                <a:lnTo>
                  <a:pt x="371" y="9"/>
                </a:lnTo>
                <a:lnTo>
                  <a:pt x="371" y="9"/>
                </a:lnTo>
                <a:lnTo>
                  <a:pt x="372" y="7"/>
                </a:lnTo>
                <a:lnTo>
                  <a:pt x="372" y="7"/>
                </a:lnTo>
                <a:lnTo>
                  <a:pt x="373" y="8"/>
                </a:lnTo>
                <a:lnTo>
                  <a:pt x="373" y="7"/>
                </a:lnTo>
                <a:lnTo>
                  <a:pt x="373" y="9"/>
                </a:lnTo>
                <a:lnTo>
                  <a:pt x="374" y="9"/>
                </a:lnTo>
                <a:lnTo>
                  <a:pt x="374" y="8"/>
                </a:lnTo>
                <a:lnTo>
                  <a:pt x="374" y="8"/>
                </a:lnTo>
                <a:lnTo>
                  <a:pt x="375" y="7"/>
                </a:lnTo>
                <a:lnTo>
                  <a:pt x="375" y="7"/>
                </a:lnTo>
                <a:lnTo>
                  <a:pt x="375" y="6"/>
                </a:lnTo>
                <a:lnTo>
                  <a:pt x="376" y="4"/>
                </a:lnTo>
                <a:lnTo>
                  <a:pt x="376" y="4"/>
                </a:lnTo>
                <a:lnTo>
                  <a:pt x="377" y="4"/>
                </a:lnTo>
                <a:lnTo>
                  <a:pt x="377" y="1"/>
                </a:lnTo>
                <a:lnTo>
                  <a:pt x="377" y="3"/>
                </a:lnTo>
                <a:lnTo>
                  <a:pt x="379" y="1"/>
                </a:lnTo>
                <a:lnTo>
                  <a:pt x="379" y="1"/>
                </a:lnTo>
                <a:lnTo>
                  <a:pt x="379" y="1"/>
                </a:lnTo>
                <a:lnTo>
                  <a:pt x="380" y="1"/>
                </a:lnTo>
                <a:lnTo>
                  <a:pt x="380" y="4"/>
                </a:lnTo>
                <a:lnTo>
                  <a:pt x="380" y="4"/>
                </a:lnTo>
                <a:lnTo>
                  <a:pt x="381" y="6"/>
                </a:lnTo>
                <a:lnTo>
                  <a:pt x="381" y="5"/>
                </a:lnTo>
                <a:lnTo>
                  <a:pt x="382" y="7"/>
                </a:lnTo>
                <a:lnTo>
                  <a:pt x="382" y="7"/>
                </a:lnTo>
                <a:lnTo>
                  <a:pt x="382" y="9"/>
                </a:lnTo>
                <a:lnTo>
                  <a:pt x="383" y="10"/>
                </a:lnTo>
                <a:lnTo>
                  <a:pt x="383" y="12"/>
                </a:lnTo>
                <a:lnTo>
                  <a:pt x="383" y="13"/>
                </a:lnTo>
                <a:lnTo>
                  <a:pt x="384" y="14"/>
                </a:lnTo>
                <a:lnTo>
                  <a:pt x="384" y="14"/>
                </a:lnTo>
                <a:lnTo>
                  <a:pt x="384" y="13"/>
                </a:lnTo>
                <a:lnTo>
                  <a:pt x="385" y="12"/>
                </a:lnTo>
                <a:lnTo>
                  <a:pt x="385" y="13"/>
                </a:lnTo>
                <a:lnTo>
                  <a:pt x="386" y="9"/>
                </a:lnTo>
                <a:lnTo>
                  <a:pt x="386" y="8"/>
                </a:lnTo>
                <a:lnTo>
                  <a:pt x="386" y="8"/>
                </a:lnTo>
                <a:lnTo>
                  <a:pt x="388" y="6"/>
                </a:lnTo>
                <a:lnTo>
                  <a:pt x="388" y="6"/>
                </a:lnTo>
                <a:lnTo>
                  <a:pt x="388" y="6"/>
                </a:lnTo>
                <a:lnTo>
                  <a:pt x="389" y="3"/>
                </a:lnTo>
                <a:lnTo>
                  <a:pt x="389" y="3"/>
                </a:lnTo>
                <a:lnTo>
                  <a:pt x="390" y="5"/>
                </a:lnTo>
                <a:lnTo>
                  <a:pt x="390" y="6"/>
                </a:lnTo>
                <a:lnTo>
                  <a:pt x="390" y="8"/>
                </a:lnTo>
                <a:lnTo>
                  <a:pt x="391" y="10"/>
                </a:lnTo>
                <a:lnTo>
                  <a:pt x="391" y="10"/>
                </a:lnTo>
                <a:lnTo>
                  <a:pt x="391" y="10"/>
                </a:lnTo>
                <a:lnTo>
                  <a:pt x="392" y="10"/>
                </a:lnTo>
                <a:lnTo>
                  <a:pt x="392" y="10"/>
                </a:lnTo>
                <a:lnTo>
                  <a:pt x="392" y="12"/>
                </a:lnTo>
                <a:lnTo>
                  <a:pt x="393" y="7"/>
                </a:lnTo>
                <a:lnTo>
                  <a:pt x="393" y="7"/>
                </a:lnTo>
                <a:lnTo>
                  <a:pt x="394" y="6"/>
                </a:lnTo>
                <a:lnTo>
                  <a:pt x="394" y="6"/>
                </a:lnTo>
                <a:lnTo>
                  <a:pt x="394" y="8"/>
                </a:lnTo>
                <a:lnTo>
                  <a:pt x="395" y="8"/>
                </a:lnTo>
                <a:lnTo>
                  <a:pt x="395" y="9"/>
                </a:lnTo>
                <a:lnTo>
                  <a:pt x="395" y="10"/>
                </a:lnTo>
                <a:lnTo>
                  <a:pt x="397" y="12"/>
                </a:lnTo>
                <a:lnTo>
                  <a:pt x="397" y="10"/>
                </a:lnTo>
                <a:lnTo>
                  <a:pt x="397" y="9"/>
                </a:lnTo>
                <a:lnTo>
                  <a:pt x="398" y="10"/>
                </a:lnTo>
                <a:lnTo>
                  <a:pt x="398" y="10"/>
                </a:lnTo>
                <a:lnTo>
                  <a:pt x="399" y="9"/>
                </a:lnTo>
                <a:lnTo>
                  <a:pt x="399" y="8"/>
                </a:lnTo>
                <a:lnTo>
                  <a:pt x="399" y="10"/>
                </a:lnTo>
                <a:lnTo>
                  <a:pt x="400" y="9"/>
                </a:lnTo>
                <a:lnTo>
                  <a:pt x="400" y="8"/>
                </a:lnTo>
                <a:lnTo>
                  <a:pt x="400" y="8"/>
                </a:lnTo>
                <a:lnTo>
                  <a:pt x="401" y="10"/>
                </a:lnTo>
                <a:lnTo>
                  <a:pt x="401" y="9"/>
                </a:lnTo>
                <a:lnTo>
                  <a:pt x="401" y="7"/>
                </a:lnTo>
                <a:lnTo>
                  <a:pt x="402" y="5"/>
                </a:lnTo>
                <a:lnTo>
                  <a:pt x="402" y="6"/>
                </a:lnTo>
                <a:lnTo>
                  <a:pt x="403" y="7"/>
                </a:lnTo>
                <a:lnTo>
                  <a:pt x="403" y="10"/>
                </a:lnTo>
                <a:lnTo>
                  <a:pt x="403" y="10"/>
                </a:lnTo>
                <a:lnTo>
                  <a:pt x="404" y="13"/>
                </a:lnTo>
                <a:lnTo>
                  <a:pt x="404" y="12"/>
                </a:lnTo>
                <a:lnTo>
                  <a:pt x="404" y="12"/>
                </a:lnTo>
                <a:lnTo>
                  <a:pt x="406" y="13"/>
                </a:lnTo>
                <a:lnTo>
                  <a:pt x="406" y="13"/>
                </a:lnTo>
                <a:lnTo>
                  <a:pt x="406" y="10"/>
                </a:lnTo>
                <a:lnTo>
                  <a:pt x="407" y="10"/>
                </a:lnTo>
                <a:lnTo>
                  <a:pt x="407" y="9"/>
                </a:lnTo>
                <a:lnTo>
                  <a:pt x="408" y="9"/>
                </a:lnTo>
                <a:lnTo>
                  <a:pt x="408" y="9"/>
                </a:lnTo>
                <a:lnTo>
                  <a:pt x="408" y="9"/>
                </a:lnTo>
                <a:lnTo>
                  <a:pt x="409" y="7"/>
                </a:lnTo>
                <a:lnTo>
                  <a:pt x="409" y="6"/>
                </a:lnTo>
                <a:lnTo>
                  <a:pt x="409" y="5"/>
                </a:lnTo>
                <a:lnTo>
                  <a:pt x="410" y="3"/>
                </a:lnTo>
                <a:lnTo>
                  <a:pt x="410" y="3"/>
                </a:lnTo>
                <a:lnTo>
                  <a:pt x="410" y="4"/>
                </a:lnTo>
                <a:lnTo>
                  <a:pt x="411" y="5"/>
                </a:lnTo>
                <a:lnTo>
                  <a:pt x="411" y="7"/>
                </a:lnTo>
                <a:lnTo>
                  <a:pt x="412" y="6"/>
                </a:lnTo>
                <a:lnTo>
                  <a:pt x="412" y="4"/>
                </a:lnTo>
                <a:lnTo>
                  <a:pt x="412" y="6"/>
                </a:lnTo>
                <a:lnTo>
                  <a:pt x="413" y="6"/>
                </a:lnTo>
                <a:lnTo>
                  <a:pt x="413" y="7"/>
                </a:lnTo>
                <a:lnTo>
                  <a:pt x="413" y="7"/>
                </a:lnTo>
                <a:lnTo>
                  <a:pt x="415" y="6"/>
                </a:lnTo>
                <a:lnTo>
                  <a:pt x="415" y="7"/>
                </a:lnTo>
                <a:lnTo>
                  <a:pt x="415" y="6"/>
                </a:lnTo>
                <a:lnTo>
                  <a:pt x="416" y="6"/>
                </a:lnTo>
                <a:lnTo>
                  <a:pt x="416" y="7"/>
                </a:lnTo>
                <a:lnTo>
                  <a:pt x="417" y="10"/>
                </a:lnTo>
                <a:lnTo>
                  <a:pt x="417" y="12"/>
                </a:lnTo>
                <a:lnTo>
                  <a:pt x="417" y="14"/>
                </a:lnTo>
                <a:lnTo>
                  <a:pt x="418" y="15"/>
                </a:lnTo>
                <a:lnTo>
                  <a:pt x="418" y="14"/>
                </a:lnTo>
                <a:lnTo>
                  <a:pt x="418" y="14"/>
                </a:lnTo>
                <a:lnTo>
                  <a:pt x="419" y="14"/>
                </a:lnTo>
                <a:lnTo>
                  <a:pt x="419" y="15"/>
                </a:lnTo>
                <a:lnTo>
                  <a:pt x="419" y="14"/>
                </a:lnTo>
                <a:lnTo>
                  <a:pt x="420" y="15"/>
                </a:lnTo>
                <a:lnTo>
                  <a:pt x="420" y="15"/>
                </a:lnTo>
                <a:lnTo>
                  <a:pt x="421" y="14"/>
                </a:lnTo>
                <a:lnTo>
                  <a:pt x="421" y="13"/>
                </a:lnTo>
                <a:lnTo>
                  <a:pt x="421" y="13"/>
                </a:lnTo>
                <a:lnTo>
                  <a:pt x="422" y="13"/>
                </a:lnTo>
                <a:lnTo>
                  <a:pt x="422" y="13"/>
                </a:lnTo>
                <a:lnTo>
                  <a:pt x="422" y="8"/>
                </a:lnTo>
                <a:lnTo>
                  <a:pt x="424" y="7"/>
                </a:lnTo>
                <a:lnTo>
                  <a:pt x="424" y="6"/>
                </a:lnTo>
                <a:lnTo>
                  <a:pt x="424" y="4"/>
                </a:lnTo>
                <a:lnTo>
                  <a:pt x="425" y="3"/>
                </a:lnTo>
                <a:lnTo>
                  <a:pt x="425" y="1"/>
                </a:lnTo>
                <a:lnTo>
                  <a:pt x="426" y="3"/>
                </a:lnTo>
                <a:lnTo>
                  <a:pt x="426" y="4"/>
                </a:lnTo>
                <a:lnTo>
                  <a:pt x="426" y="5"/>
                </a:lnTo>
                <a:lnTo>
                  <a:pt x="427" y="5"/>
                </a:lnTo>
                <a:lnTo>
                  <a:pt x="427" y="6"/>
                </a:lnTo>
                <a:lnTo>
                  <a:pt x="427" y="7"/>
                </a:lnTo>
                <a:lnTo>
                  <a:pt x="428" y="6"/>
                </a:lnTo>
                <a:lnTo>
                  <a:pt x="428" y="7"/>
                </a:lnTo>
                <a:lnTo>
                  <a:pt x="428" y="8"/>
                </a:lnTo>
                <a:lnTo>
                  <a:pt x="429" y="9"/>
                </a:lnTo>
                <a:lnTo>
                  <a:pt x="429" y="9"/>
                </a:lnTo>
                <a:lnTo>
                  <a:pt x="430" y="10"/>
                </a:lnTo>
                <a:lnTo>
                  <a:pt x="430" y="9"/>
                </a:lnTo>
                <a:lnTo>
                  <a:pt x="430" y="9"/>
                </a:lnTo>
                <a:lnTo>
                  <a:pt x="431" y="9"/>
                </a:lnTo>
                <a:lnTo>
                  <a:pt x="431" y="7"/>
                </a:lnTo>
                <a:lnTo>
                  <a:pt x="431" y="8"/>
                </a:lnTo>
                <a:lnTo>
                  <a:pt x="433" y="7"/>
                </a:lnTo>
                <a:lnTo>
                  <a:pt x="433" y="9"/>
                </a:lnTo>
                <a:lnTo>
                  <a:pt x="434" y="10"/>
                </a:lnTo>
                <a:lnTo>
                  <a:pt x="434" y="10"/>
                </a:lnTo>
                <a:lnTo>
                  <a:pt x="434" y="10"/>
                </a:lnTo>
                <a:lnTo>
                  <a:pt x="435" y="10"/>
                </a:lnTo>
                <a:lnTo>
                  <a:pt x="435" y="9"/>
                </a:lnTo>
                <a:lnTo>
                  <a:pt x="435" y="7"/>
                </a:lnTo>
                <a:lnTo>
                  <a:pt x="436" y="7"/>
                </a:lnTo>
                <a:lnTo>
                  <a:pt x="436" y="6"/>
                </a:lnTo>
                <a:lnTo>
                  <a:pt x="436" y="6"/>
                </a:lnTo>
                <a:lnTo>
                  <a:pt x="437" y="6"/>
                </a:lnTo>
                <a:lnTo>
                  <a:pt x="437" y="6"/>
                </a:lnTo>
                <a:lnTo>
                  <a:pt x="438" y="7"/>
                </a:lnTo>
                <a:lnTo>
                  <a:pt x="438" y="9"/>
                </a:lnTo>
                <a:lnTo>
                  <a:pt x="438" y="10"/>
                </a:lnTo>
                <a:lnTo>
                  <a:pt x="439" y="13"/>
                </a:lnTo>
                <a:lnTo>
                  <a:pt x="439" y="12"/>
                </a:lnTo>
                <a:lnTo>
                  <a:pt x="439" y="10"/>
                </a:lnTo>
                <a:lnTo>
                  <a:pt x="440" y="7"/>
                </a:lnTo>
                <a:lnTo>
                  <a:pt x="440" y="6"/>
                </a:lnTo>
                <a:lnTo>
                  <a:pt x="440" y="6"/>
                </a:lnTo>
                <a:lnTo>
                  <a:pt x="442" y="5"/>
                </a:lnTo>
                <a:lnTo>
                  <a:pt x="442" y="5"/>
                </a:lnTo>
                <a:lnTo>
                  <a:pt x="443" y="3"/>
                </a:lnTo>
                <a:lnTo>
                  <a:pt x="443" y="4"/>
                </a:lnTo>
                <a:lnTo>
                  <a:pt x="443" y="5"/>
                </a:lnTo>
                <a:lnTo>
                  <a:pt x="444" y="6"/>
                </a:lnTo>
                <a:lnTo>
                  <a:pt x="444" y="5"/>
                </a:lnTo>
                <a:lnTo>
                  <a:pt x="444" y="4"/>
                </a:lnTo>
                <a:lnTo>
                  <a:pt x="445" y="5"/>
                </a:lnTo>
                <a:lnTo>
                  <a:pt x="445" y="6"/>
                </a:lnTo>
                <a:lnTo>
                  <a:pt x="445" y="5"/>
                </a:lnTo>
                <a:lnTo>
                  <a:pt x="446" y="6"/>
                </a:lnTo>
                <a:lnTo>
                  <a:pt x="446" y="6"/>
                </a:lnTo>
                <a:lnTo>
                  <a:pt x="447" y="5"/>
                </a:lnTo>
                <a:lnTo>
                  <a:pt x="447" y="6"/>
                </a:lnTo>
                <a:lnTo>
                  <a:pt x="447" y="7"/>
                </a:lnTo>
                <a:lnTo>
                  <a:pt x="448" y="6"/>
                </a:lnTo>
                <a:lnTo>
                  <a:pt x="448" y="6"/>
                </a:lnTo>
                <a:lnTo>
                  <a:pt x="448" y="5"/>
                </a:lnTo>
                <a:lnTo>
                  <a:pt x="449" y="6"/>
                </a:lnTo>
                <a:lnTo>
                  <a:pt x="449" y="7"/>
                </a:lnTo>
                <a:lnTo>
                  <a:pt x="449" y="10"/>
                </a:lnTo>
                <a:lnTo>
                  <a:pt x="451" y="10"/>
                </a:lnTo>
                <a:lnTo>
                  <a:pt x="451" y="10"/>
                </a:lnTo>
                <a:lnTo>
                  <a:pt x="452" y="9"/>
                </a:lnTo>
                <a:lnTo>
                  <a:pt x="452" y="9"/>
                </a:lnTo>
                <a:lnTo>
                  <a:pt x="452" y="10"/>
                </a:lnTo>
                <a:lnTo>
                  <a:pt x="453" y="9"/>
                </a:lnTo>
                <a:lnTo>
                  <a:pt x="453" y="8"/>
                </a:lnTo>
                <a:lnTo>
                  <a:pt x="453" y="9"/>
                </a:lnTo>
                <a:lnTo>
                  <a:pt x="454" y="12"/>
                </a:lnTo>
                <a:lnTo>
                  <a:pt x="454" y="10"/>
                </a:lnTo>
                <a:lnTo>
                  <a:pt x="454" y="10"/>
                </a:lnTo>
                <a:lnTo>
                  <a:pt x="455" y="12"/>
                </a:lnTo>
                <a:lnTo>
                  <a:pt x="455" y="12"/>
                </a:lnTo>
                <a:lnTo>
                  <a:pt x="456" y="12"/>
                </a:lnTo>
                <a:lnTo>
                  <a:pt x="456" y="9"/>
                </a:lnTo>
                <a:lnTo>
                  <a:pt x="456" y="8"/>
                </a:lnTo>
                <a:lnTo>
                  <a:pt x="457" y="7"/>
                </a:lnTo>
                <a:lnTo>
                  <a:pt x="457" y="7"/>
                </a:lnTo>
                <a:lnTo>
                  <a:pt x="457" y="5"/>
                </a:lnTo>
                <a:lnTo>
                  <a:pt x="458" y="4"/>
                </a:lnTo>
                <a:lnTo>
                  <a:pt x="458" y="3"/>
                </a:lnTo>
                <a:lnTo>
                  <a:pt x="458" y="5"/>
                </a:lnTo>
                <a:lnTo>
                  <a:pt x="460" y="5"/>
                </a:lnTo>
                <a:lnTo>
                  <a:pt x="460" y="6"/>
                </a:lnTo>
                <a:lnTo>
                  <a:pt x="461" y="7"/>
                </a:lnTo>
                <a:lnTo>
                  <a:pt x="461" y="7"/>
                </a:lnTo>
                <a:lnTo>
                  <a:pt x="461" y="7"/>
                </a:lnTo>
                <a:lnTo>
                  <a:pt x="462" y="6"/>
                </a:lnTo>
                <a:lnTo>
                  <a:pt x="462" y="7"/>
                </a:lnTo>
                <a:lnTo>
                  <a:pt x="462" y="9"/>
                </a:lnTo>
                <a:lnTo>
                  <a:pt x="463" y="9"/>
                </a:lnTo>
                <a:lnTo>
                  <a:pt x="463" y="9"/>
                </a:lnTo>
                <a:lnTo>
                  <a:pt x="463" y="9"/>
                </a:lnTo>
                <a:lnTo>
                  <a:pt x="464" y="12"/>
                </a:lnTo>
                <a:lnTo>
                  <a:pt x="464" y="13"/>
                </a:lnTo>
                <a:lnTo>
                  <a:pt x="465" y="14"/>
                </a:lnTo>
                <a:lnTo>
                  <a:pt x="465" y="15"/>
                </a:lnTo>
                <a:lnTo>
                  <a:pt x="465" y="17"/>
                </a:lnTo>
                <a:lnTo>
                  <a:pt x="466" y="16"/>
                </a:lnTo>
                <a:lnTo>
                  <a:pt x="466" y="17"/>
                </a:lnTo>
                <a:lnTo>
                  <a:pt x="466" y="16"/>
                </a:lnTo>
                <a:lnTo>
                  <a:pt x="467" y="15"/>
                </a:lnTo>
                <a:lnTo>
                  <a:pt x="467" y="16"/>
                </a:lnTo>
                <a:lnTo>
                  <a:pt x="467" y="15"/>
                </a:lnTo>
                <a:lnTo>
                  <a:pt x="469" y="15"/>
                </a:lnTo>
                <a:lnTo>
                  <a:pt x="469" y="15"/>
                </a:lnTo>
                <a:lnTo>
                  <a:pt x="470" y="13"/>
                </a:lnTo>
                <a:lnTo>
                  <a:pt x="470" y="13"/>
                </a:lnTo>
                <a:lnTo>
                  <a:pt x="470" y="12"/>
                </a:lnTo>
                <a:lnTo>
                  <a:pt x="471" y="10"/>
                </a:lnTo>
                <a:lnTo>
                  <a:pt x="471" y="14"/>
                </a:lnTo>
                <a:lnTo>
                  <a:pt x="471" y="14"/>
                </a:lnTo>
                <a:lnTo>
                  <a:pt x="472" y="16"/>
                </a:lnTo>
                <a:lnTo>
                  <a:pt x="472" y="16"/>
                </a:lnTo>
                <a:lnTo>
                  <a:pt x="472" y="15"/>
                </a:lnTo>
                <a:lnTo>
                  <a:pt x="473" y="15"/>
                </a:lnTo>
                <a:lnTo>
                  <a:pt x="473" y="14"/>
                </a:lnTo>
                <a:lnTo>
                  <a:pt x="474" y="14"/>
                </a:lnTo>
                <a:lnTo>
                  <a:pt x="474" y="17"/>
                </a:lnTo>
                <a:lnTo>
                  <a:pt x="474" y="15"/>
                </a:lnTo>
                <a:lnTo>
                  <a:pt x="475" y="16"/>
                </a:lnTo>
                <a:lnTo>
                  <a:pt x="475" y="17"/>
                </a:lnTo>
                <a:lnTo>
                  <a:pt x="475" y="17"/>
                </a:lnTo>
                <a:lnTo>
                  <a:pt x="476" y="16"/>
                </a:lnTo>
                <a:lnTo>
                  <a:pt x="476" y="14"/>
                </a:lnTo>
                <a:lnTo>
                  <a:pt x="478" y="15"/>
                </a:lnTo>
                <a:lnTo>
                  <a:pt x="478" y="15"/>
                </a:lnTo>
                <a:lnTo>
                  <a:pt x="478" y="15"/>
                </a:lnTo>
                <a:lnTo>
                  <a:pt x="479" y="14"/>
                </a:lnTo>
                <a:lnTo>
                  <a:pt x="479" y="15"/>
                </a:lnTo>
                <a:lnTo>
                  <a:pt x="479" y="15"/>
                </a:lnTo>
                <a:lnTo>
                  <a:pt x="480" y="15"/>
                </a:lnTo>
                <a:lnTo>
                  <a:pt x="480" y="15"/>
                </a:lnTo>
                <a:lnTo>
                  <a:pt x="480" y="17"/>
                </a:lnTo>
                <a:lnTo>
                  <a:pt x="481" y="17"/>
                </a:lnTo>
                <a:lnTo>
                  <a:pt x="481" y="15"/>
                </a:lnTo>
                <a:lnTo>
                  <a:pt x="482" y="15"/>
                </a:lnTo>
                <a:lnTo>
                  <a:pt x="482" y="15"/>
                </a:lnTo>
                <a:lnTo>
                  <a:pt x="482" y="16"/>
                </a:lnTo>
                <a:lnTo>
                  <a:pt x="483" y="16"/>
                </a:lnTo>
                <a:lnTo>
                  <a:pt x="483" y="17"/>
                </a:lnTo>
                <a:lnTo>
                  <a:pt x="483" y="17"/>
                </a:lnTo>
                <a:lnTo>
                  <a:pt x="484" y="17"/>
                </a:lnTo>
                <a:lnTo>
                  <a:pt x="484" y="15"/>
                </a:lnTo>
                <a:lnTo>
                  <a:pt x="484" y="17"/>
                </a:lnTo>
                <a:lnTo>
                  <a:pt x="485" y="17"/>
                </a:lnTo>
                <a:lnTo>
                  <a:pt x="485" y="18"/>
                </a:lnTo>
                <a:lnTo>
                  <a:pt x="487" y="18"/>
                </a:lnTo>
                <a:lnTo>
                  <a:pt x="487" y="15"/>
                </a:lnTo>
                <a:lnTo>
                  <a:pt x="487" y="17"/>
                </a:lnTo>
                <a:lnTo>
                  <a:pt x="488" y="17"/>
                </a:lnTo>
                <a:lnTo>
                  <a:pt x="488" y="16"/>
                </a:lnTo>
                <a:lnTo>
                  <a:pt x="488" y="15"/>
                </a:lnTo>
                <a:lnTo>
                  <a:pt x="489" y="15"/>
                </a:lnTo>
                <a:lnTo>
                  <a:pt x="489" y="15"/>
                </a:lnTo>
                <a:lnTo>
                  <a:pt x="489" y="14"/>
                </a:lnTo>
                <a:lnTo>
                  <a:pt x="490" y="15"/>
                </a:lnTo>
                <a:lnTo>
                  <a:pt x="490" y="15"/>
                </a:lnTo>
                <a:lnTo>
                  <a:pt x="491" y="12"/>
                </a:lnTo>
                <a:lnTo>
                  <a:pt x="491" y="10"/>
                </a:lnTo>
                <a:lnTo>
                  <a:pt x="491" y="12"/>
                </a:lnTo>
                <a:lnTo>
                  <a:pt x="492" y="12"/>
                </a:lnTo>
                <a:lnTo>
                  <a:pt x="492" y="13"/>
                </a:lnTo>
                <a:lnTo>
                  <a:pt x="492" y="13"/>
                </a:lnTo>
                <a:lnTo>
                  <a:pt x="493" y="14"/>
                </a:lnTo>
                <a:lnTo>
                  <a:pt x="493" y="15"/>
                </a:lnTo>
                <a:lnTo>
                  <a:pt x="493" y="17"/>
                </a:lnTo>
                <a:lnTo>
                  <a:pt x="494" y="18"/>
                </a:lnTo>
                <a:lnTo>
                  <a:pt x="494" y="17"/>
                </a:lnTo>
                <a:lnTo>
                  <a:pt x="496" y="17"/>
                </a:lnTo>
                <a:lnTo>
                  <a:pt x="496" y="18"/>
                </a:lnTo>
                <a:lnTo>
                  <a:pt x="496" y="17"/>
                </a:lnTo>
                <a:lnTo>
                  <a:pt x="497" y="17"/>
                </a:lnTo>
                <a:lnTo>
                  <a:pt x="497" y="17"/>
                </a:lnTo>
                <a:lnTo>
                  <a:pt x="497" y="15"/>
                </a:lnTo>
                <a:lnTo>
                  <a:pt x="498" y="16"/>
                </a:lnTo>
                <a:lnTo>
                  <a:pt x="498" y="16"/>
                </a:lnTo>
                <a:lnTo>
                  <a:pt x="498" y="15"/>
                </a:lnTo>
                <a:lnTo>
                  <a:pt x="499" y="18"/>
                </a:lnTo>
                <a:lnTo>
                  <a:pt x="499" y="19"/>
                </a:lnTo>
                <a:lnTo>
                  <a:pt x="500" y="21"/>
                </a:lnTo>
                <a:lnTo>
                  <a:pt x="500" y="23"/>
                </a:lnTo>
                <a:lnTo>
                  <a:pt x="500" y="25"/>
                </a:lnTo>
                <a:lnTo>
                  <a:pt x="501" y="25"/>
                </a:lnTo>
                <a:lnTo>
                  <a:pt x="501" y="25"/>
                </a:lnTo>
                <a:lnTo>
                  <a:pt x="501" y="25"/>
                </a:lnTo>
                <a:lnTo>
                  <a:pt x="502" y="23"/>
                </a:lnTo>
                <a:lnTo>
                  <a:pt x="502" y="21"/>
                </a:lnTo>
                <a:lnTo>
                  <a:pt x="502" y="17"/>
                </a:lnTo>
                <a:lnTo>
                  <a:pt x="503" y="15"/>
                </a:lnTo>
                <a:lnTo>
                  <a:pt x="503" y="14"/>
                </a:lnTo>
                <a:lnTo>
                  <a:pt x="504" y="13"/>
                </a:lnTo>
                <a:lnTo>
                  <a:pt x="504" y="12"/>
                </a:lnTo>
                <a:lnTo>
                  <a:pt x="504" y="14"/>
                </a:lnTo>
                <a:lnTo>
                  <a:pt x="506" y="14"/>
                </a:lnTo>
                <a:lnTo>
                  <a:pt x="506" y="13"/>
                </a:lnTo>
                <a:lnTo>
                  <a:pt x="506" y="12"/>
                </a:lnTo>
                <a:lnTo>
                  <a:pt x="507" y="13"/>
                </a:lnTo>
                <a:lnTo>
                  <a:pt x="507" y="14"/>
                </a:lnTo>
                <a:lnTo>
                  <a:pt x="507" y="13"/>
                </a:lnTo>
                <a:lnTo>
                  <a:pt x="508" y="14"/>
                </a:lnTo>
                <a:lnTo>
                  <a:pt x="508" y="10"/>
                </a:lnTo>
                <a:lnTo>
                  <a:pt x="509" y="12"/>
                </a:lnTo>
                <a:lnTo>
                  <a:pt x="509" y="13"/>
                </a:lnTo>
                <a:lnTo>
                  <a:pt x="509" y="14"/>
                </a:lnTo>
                <a:lnTo>
                  <a:pt x="510" y="14"/>
                </a:lnTo>
                <a:lnTo>
                  <a:pt x="510" y="15"/>
                </a:lnTo>
                <a:lnTo>
                  <a:pt x="510" y="17"/>
                </a:lnTo>
                <a:lnTo>
                  <a:pt x="511" y="18"/>
                </a:lnTo>
                <a:lnTo>
                  <a:pt x="511" y="19"/>
                </a:lnTo>
                <a:lnTo>
                  <a:pt x="511" y="16"/>
                </a:lnTo>
                <a:lnTo>
                  <a:pt x="512" y="14"/>
                </a:lnTo>
                <a:lnTo>
                  <a:pt x="512" y="12"/>
                </a:lnTo>
                <a:lnTo>
                  <a:pt x="513" y="12"/>
                </a:lnTo>
                <a:lnTo>
                  <a:pt x="513" y="12"/>
                </a:lnTo>
                <a:lnTo>
                  <a:pt x="513" y="12"/>
                </a:lnTo>
                <a:lnTo>
                  <a:pt x="515" y="12"/>
                </a:lnTo>
                <a:lnTo>
                  <a:pt x="515" y="12"/>
                </a:lnTo>
                <a:lnTo>
                  <a:pt x="515" y="12"/>
                </a:lnTo>
                <a:lnTo>
                  <a:pt x="516" y="13"/>
                </a:lnTo>
                <a:lnTo>
                  <a:pt x="516" y="12"/>
                </a:lnTo>
                <a:lnTo>
                  <a:pt x="516" y="13"/>
                </a:lnTo>
                <a:lnTo>
                  <a:pt x="517" y="13"/>
                </a:lnTo>
                <a:lnTo>
                  <a:pt x="517" y="14"/>
                </a:lnTo>
                <a:lnTo>
                  <a:pt x="518" y="13"/>
                </a:lnTo>
                <a:lnTo>
                  <a:pt x="518" y="14"/>
                </a:lnTo>
                <a:lnTo>
                  <a:pt x="518" y="13"/>
                </a:lnTo>
                <a:lnTo>
                  <a:pt x="519" y="12"/>
                </a:lnTo>
                <a:lnTo>
                  <a:pt x="519" y="12"/>
                </a:lnTo>
                <a:lnTo>
                  <a:pt x="519" y="10"/>
                </a:lnTo>
                <a:lnTo>
                  <a:pt x="520" y="12"/>
                </a:lnTo>
                <a:lnTo>
                  <a:pt x="520" y="13"/>
                </a:lnTo>
                <a:lnTo>
                  <a:pt x="521" y="14"/>
                </a:lnTo>
                <a:lnTo>
                  <a:pt x="521" y="13"/>
                </a:lnTo>
                <a:lnTo>
                  <a:pt x="521" y="15"/>
                </a:lnTo>
                <a:lnTo>
                  <a:pt x="522" y="16"/>
                </a:lnTo>
                <a:lnTo>
                  <a:pt x="522" y="17"/>
                </a:lnTo>
                <a:lnTo>
                  <a:pt x="522" y="17"/>
                </a:lnTo>
                <a:lnTo>
                  <a:pt x="524" y="18"/>
                </a:lnTo>
                <a:lnTo>
                  <a:pt x="524" y="17"/>
                </a:lnTo>
                <a:lnTo>
                  <a:pt x="524" y="16"/>
                </a:lnTo>
                <a:lnTo>
                  <a:pt x="525" y="17"/>
                </a:lnTo>
                <a:lnTo>
                  <a:pt x="525" y="17"/>
                </a:lnTo>
                <a:lnTo>
                  <a:pt x="526" y="17"/>
                </a:lnTo>
                <a:lnTo>
                  <a:pt x="526" y="16"/>
                </a:lnTo>
                <a:lnTo>
                  <a:pt x="526" y="15"/>
                </a:lnTo>
                <a:lnTo>
                  <a:pt x="527" y="17"/>
                </a:lnTo>
                <a:lnTo>
                  <a:pt x="527" y="18"/>
                </a:lnTo>
                <a:lnTo>
                  <a:pt x="527" y="18"/>
                </a:lnTo>
                <a:lnTo>
                  <a:pt x="528" y="17"/>
                </a:lnTo>
                <a:lnTo>
                  <a:pt x="528" y="19"/>
                </a:lnTo>
                <a:lnTo>
                  <a:pt x="528" y="18"/>
                </a:lnTo>
                <a:lnTo>
                  <a:pt x="529" y="17"/>
                </a:lnTo>
                <a:lnTo>
                  <a:pt x="529" y="17"/>
                </a:lnTo>
                <a:lnTo>
                  <a:pt x="530" y="15"/>
                </a:lnTo>
                <a:lnTo>
                  <a:pt x="530" y="15"/>
                </a:lnTo>
                <a:lnTo>
                  <a:pt x="530" y="15"/>
                </a:lnTo>
                <a:lnTo>
                  <a:pt x="531" y="16"/>
                </a:lnTo>
                <a:lnTo>
                  <a:pt x="531" y="16"/>
                </a:lnTo>
                <a:lnTo>
                  <a:pt x="531" y="18"/>
                </a:lnTo>
                <a:lnTo>
                  <a:pt x="533" y="19"/>
                </a:lnTo>
                <a:lnTo>
                  <a:pt x="533" y="22"/>
                </a:lnTo>
                <a:lnTo>
                  <a:pt x="533" y="23"/>
                </a:lnTo>
                <a:lnTo>
                  <a:pt x="534" y="22"/>
                </a:lnTo>
                <a:lnTo>
                  <a:pt x="534" y="19"/>
                </a:lnTo>
                <a:lnTo>
                  <a:pt x="535" y="19"/>
                </a:lnTo>
                <a:lnTo>
                  <a:pt x="535" y="17"/>
                </a:lnTo>
                <a:lnTo>
                  <a:pt x="535" y="15"/>
                </a:lnTo>
                <a:lnTo>
                  <a:pt x="536" y="14"/>
                </a:lnTo>
                <a:lnTo>
                  <a:pt x="536" y="15"/>
                </a:lnTo>
                <a:lnTo>
                  <a:pt x="536" y="15"/>
                </a:lnTo>
                <a:lnTo>
                  <a:pt x="537" y="15"/>
                </a:lnTo>
                <a:lnTo>
                  <a:pt x="537" y="15"/>
                </a:lnTo>
                <a:lnTo>
                  <a:pt x="537" y="14"/>
                </a:lnTo>
                <a:lnTo>
                  <a:pt x="538" y="12"/>
                </a:lnTo>
                <a:lnTo>
                  <a:pt x="538" y="13"/>
                </a:lnTo>
                <a:lnTo>
                  <a:pt x="539" y="13"/>
                </a:lnTo>
                <a:lnTo>
                  <a:pt x="539" y="14"/>
                </a:lnTo>
                <a:lnTo>
                  <a:pt x="539" y="10"/>
                </a:lnTo>
                <a:lnTo>
                  <a:pt x="540" y="9"/>
                </a:lnTo>
                <a:lnTo>
                  <a:pt x="540" y="8"/>
                </a:lnTo>
                <a:lnTo>
                  <a:pt x="540" y="8"/>
                </a:lnTo>
                <a:lnTo>
                  <a:pt x="542" y="7"/>
                </a:lnTo>
                <a:lnTo>
                  <a:pt x="542" y="8"/>
                </a:lnTo>
                <a:lnTo>
                  <a:pt x="542" y="10"/>
                </a:lnTo>
                <a:lnTo>
                  <a:pt x="543" y="12"/>
                </a:lnTo>
                <a:lnTo>
                  <a:pt x="543" y="14"/>
                </a:lnTo>
                <a:lnTo>
                  <a:pt x="544" y="14"/>
                </a:lnTo>
                <a:lnTo>
                  <a:pt x="544" y="14"/>
                </a:lnTo>
                <a:lnTo>
                  <a:pt x="544" y="17"/>
                </a:lnTo>
                <a:lnTo>
                  <a:pt x="545" y="16"/>
                </a:lnTo>
                <a:lnTo>
                  <a:pt x="545" y="18"/>
                </a:lnTo>
                <a:lnTo>
                  <a:pt x="545" y="18"/>
                </a:lnTo>
                <a:lnTo>
                  <a:pt x="546" y="19"/>
                </a:lnTo>
                <a:lnTo>
                  <a:pt x="546" y="22"/>
                </a:lnTo>
                <a:lnTo>
                  <a:pt x="546" y="22"/>
                </a:lnTo>
                <a:lnTo>
                  <a:pt x="547" y="24"/>
                </a:lnTo>
                <a:lnTo>
                  <a:pt x="547" y="23"/>
                </a:lnTo>
                <a:lnTo>
                  <a:pt x="548" y="25"/>
                </a:lnTo>
                <a:lnTo>
                  <a:pt x="548" y="25"/>
                </a:lnTo>
                <a:lnTo>
                  <a:pt x="548" y="25"/>
                </a:lnTo>
                <a:lnTo>
                  <a:pt x="549" y="25"/>
                </a:lnTo>
                <a:lnTo>
                  <a:pt x="549" y="25"/>
                </a:lnTo>
                <a:lnTo>
                  <a:pt x="549" y="26"/>
                </a:lnTo>
                <a:lnTo>
                  <a:pt x="551" y="27"/>
                </a:lnTo>
                <a:lnTo>
                  <a:pt x="551" y="26"/>
                </a:lnTo>
                <a:lnTo>
                  <a:pt x="551" y="25"/>
                </a:lnTo>
                <a:lnTo>
                  <a:pt x="552" y="22"/>
                </a:lnTo>
                <a:lnTo>
                  <a:pt x="552" y="21"/>
                </a:lnTo>
                <a:lnTo>
                  <a:pt x="553" y="19"/>
                </a:lnTo>
                <a:lnTo>
                  <a:pt x="553" y="19"/>
                </a:lnTo>
                <a:lnTo>
                  <a:pt x="553" y="21"/>
                </a:lnTo>
                <a:lnTo>
                  <a:pt x="554" y="21"/>
                </a:lnTo>
                <a:lnTo>
                  <a:pt x="554" y="22"/>
                </a:lnTo>
                <a:lnTo>
                  <a:pt x="554" y="22"/>
                </a:lnTo>
                <a:lnTo>
                  <a:pt x="555" y="22"/>
                </a:lnTo>
                <a:lnTo>
                  <a:pt x="555" y="22"/>
                </a:lnTo>
                <a:lnTo>
                  <a:pt x="555" y="19"/>
                </a:lnTo>
                <a:lnTo>
                  <a:pt x="556" y="18"/>
                </a:lnTo>
                <a:lnTo>
                  <a:pt x="556" y="18"/>
                </a:lnTo>
                <a:lnTo>
                  <a:pt x="557" y="17"/>
                </a:lnTo>
                <a:lnTo>
                  <a:pt x="557" y="17"/>
                </a:lnTo>
                <a:lnTo>
                  <a:pt x="557" y="17"/>
                </a:lnTo>
                <a:lnTo>
                  <a:pt x="558" y="18"/>
                </a:lnTo>
                <a:lnTo>
                  <a:pt x="558" y="19"/>
                </a:lnTo>
                <a:lnTo>
                  <a:pt x="558" y="19"/>
                </a:lnTo>
                <a:lnTo>
                  <a:pt x="560" y="18"/>
                </a:lnTo>
                <a:lnTo>
                  <a:pt x="560" y="19"/>
                </a:lnTo>
                <a:lnTo>
                  <a:pt x="561" y="18"/>
                </a:lnTo>
                <a:lnTo>
                  <a:pt x="561" y="18"/>
                </a:lnTo>
                <a:lnTo>
                  <a:pt x="561" y="17"/>
                </a:lnTo>
                <a:lnTo>
                  <a:pt x="562" y="19"/>
                </a:lnTo>
                <a:lnTo>
                  <a:pt x="562" y="21"/>
                </a:lnTo>
                <a:lnTo>
                  <a:pt x="562" y="22"/>
                </a:lnTo>
                <a:lnTo>
                  <a:pt x="563" y="21"/>
                </a:lnTo>
                <a:lnTo>
                  <a:pt x="563" y="21"/>
                </a:lnTo>
                <a:lnTo>
                  <a:pt x="563" y="19"/>
                </a:lnTo>
                <a:lnTo>
                  <a:pt x="564" y="19"/>
                </a:lnTo>
                <a:lnTo>
                  <a:pt x="564" y="16"/>
                </a:lnTo>
                <a:lnTo>
                  <a:pt x="565" y="15"/>
                </a:lnTo>
                <a:lnTo>
                  <a:pt x="565" y="14"/>
                </a:lnTo>
                <a:lnTo>
                  <a:pt x="565" y="14"/>
                </a:lnTo>
                <a:lnTo>
                  <a:pt x="566" y="14"/>
                </a:lnTo>
                <a:lnTo>
                  <a:pt x="566" y="14"/>
                </a:lnTo>
                <a:lnTo>
                  <a:pt x="566" y="15"/>
                </a:lnTo>
                <a:lnTo>
                  <a:pt x="567" y="16"/>
                </a:lnTo>
                <a:lnTo>
                  <a:pt x="567" y="16"/>
                </a:lnTo>
                <a:lnTo>
                  <a:pt x="567" y="16"/>
                </a:lnTo>
                <a:lnTo>
                  <a:pt x="569" y="18"/>
                </a:lnTo>
                <a:lnTo>
                  <a:pt x="569" y="18"/>
                </a:lnTo>
                <a:lnTo>
                  <a:pt x="570" y="22"/>
                </a:lnTo>
                <a:lnTo>
                  <a:pt x="570" y="21"/>
                </a:lnTo>
                <a:lnTo>
                  <a:pt x="570" y="22"/>
                </a:lnTo>
                <a:lnTo>
                  <a:pt x="571" y="19"/>
                </a:lnTo>
                <a:lnTo>
                  <a:pt x="571" y="18"/>
                </a:lnTo>
                <a:lnTo>
                  <a:pt x="571" y="21"/>
                </a:lnTo>
                <a:lnTo>
                  <a:pt x="572" y="18"/>
                </a:lnTo>
                <a:lnTo>
                  <a:pt x="572" y="15"/>
                </a:lnTo>
                <a:lnTo>
                  <a:pt x="572" y="13"/>
                </a:lnTo>
                <a:lnTo>
                  <a:pt x="573" y="13"/>
                </a:lnTo>
                <a:lnTo>
                  <a:pt x="573" y="13"/>
                </a:lnTo>
                <a:lnTo>
                  <a:pt x="574" y="12"/>
                </a:lnTo>
                <a:lnTo>
                  <a:pt x="574" y="10"/>
                </a:lnTo>
                <a:lnTo>
                  <a:pt x="574" y="10"/>
                </a:lnTo>
                <a:lnTo>
                  <a:pt x="575" y="12"/>
                </a:lnTo>
                <a:lnTo>
                  <a:pt x="575" y="13"/>
                </a:lnTo>
                <a:lnTo>
                  <a:pt x="575" y="12"/>
                </a:lnTo>
                <a:lnTo>
                  <a:pt x="576" y="14"/>
                </a:lnTo>
                <a:lnTo>
                  <a:pt x="576" y="14"/>
                </a:lnTo>
                <a:lnTo>
                  <a:pt x="576" y="15"/>
                </a:lnTo>
                <a:lnTo>
                  <a:pt x="578" y="16"/>
                </a:lnTo>
                <a:lnTo>
                  <a:pt x="578" y="16"/>
                </a:lnTo>
                <a:lnTo>
                  <a:pt x="579" y="17"/>
                </a:lnTo>
                <a:lnTo>
                  <a:pt x="579" y="19"/>
                </a:lnTo>
                <a:lnTo>
                  <a:pt x="579" y="21"/>
                </a:lnTo>
                <a:lnTo>
                  <a:pt x="580" y="21"/>
                </a:lnTo>
                <a:lnTo>
                  <a:pt x="580" y="19"/>
                </a:lnTo>
                <a:lnTo>
                  <a:pt x="580" y="17"/>
                </a:lnTo>
                <a:lnTo>
                  <a:pt x="581" y="19"/>
                </a:lnTo>
                <a:lnTo>
                  <a:pt x="581" y="21"/>
                </a:lnTo>
                <a:lnTo>
                  <a:pt x="581" y="22"/>
                </a:lnTo>
                <a:lnTo>
                  <a:pt x="582" y="18"/>
                </a:lnTo>
                <a:lnTo>
                  <a:pt x="582" y="21"/>
                </a:lnTo>
                <a:lnTo>
                  <a:pt x="583" y="21"/>
                </a:lnTo>
                <a:lnTo>
                  <a:pt x="583" y="21"/>
                </a:lnTo>
                <a:lnTo>
                  <a:pt x="583" y="21"/>
                </a:lnTo>
                <a:lnTo>
                  <a:pt x="584" y="19"/>
                </a:lnTo>
                <a:lnTo>
                  <a:pt x="584" y="19"/>
                </a:lnTo>
                <a:lnTo>
                  <a:pt x="584" y="18"/>
                </a:lnTo>
                <a:lnTo>
                  <a:pt x="585" y="18"/>
                </a:lnTo>
                <a:lnTo>
                  <a:pt x="585" y="17"/>
                </a:lnTo>
                <a:lnTo>
                  <a:pt x="585" y="17"/>
                </a:lnTo>
                <a:lnTo>
                  <a:pt x="587" y="15"/>
                </a:lnTo>
                <a:lnTo>
                  <a:pt x="587" y="15"/>
                </a:lnTo>
                <a:lnTo>
                  <a:pt x="588" y="15"/>
                </a:lnTo>
                <a:lnTo>
                  <a:pt x="588" y="15"/>
                </a:lnTo>
                <a:lnTo>
                  <a:pt x="588" y="13"/>
                </a:lnTo>
                <a:lnTo>
                  <a:pt x="589" y="13"/>
                </a:lnTo>
                <a:lnTo>
                  <a:pt x="589" y="13"/>
                </a:lnTo>
                <a:lnTo>
                  <a:pt x="589" y="13"/>
                </a:lnTo>
                <a:lnTo>
                  <a:pt x="590" y="14"/>
                </a:lnTo>
                <a:lnTo>
                  <a:pt x="590" y="13"/>
                </a:lnTo>
                <a:lnTo>
                  <a:pt x="590" y="13"/>
                </a:lnTo>
                <a:lnTo>
                  <a:pt x="591" y="15"/>
                </a:lnTo>
                <a:lnTo>
                  <a:pt x="591" y="15"/>
                </a:lnTo>
                <a:lnTo>
                  <a:pt x="592" y="15"/>
                </a:lnTo>
                <a:lnTo>
                  <a:pt x="592" y="17"/>
                </a:lnTo>
                <a:lnTo>
                  <a:pt x="592" y="18"/>
                </a:lnTo>
                <a:lnTo>
                  <a:pt x="593" y="19"/>
                </a:lnTo>
                <a:lnTo>
                  <a:pt x="593" y="19"/>
                </a:lnTo>
                <a:lnTo>
                  <a:pt x="593" y="18"/>
                </a:lnTo>
                <a:lnTo>
                  <a:pt x="594" y="18"/>
                </a:lnTo>
                <a:lnTo>
                  <a:pt x="594" y="15"/>
                </a:lnTo>
                <a:lnTo>
                  <a:pt x="594" y="16"/>
                </a:lnTo>
                <a:lnTo>
                  <a:pt x="596" y="15"/>
                </a:lnTo>
                <a:lnTo>
                  <a:pt x="596" y="14"/>
                </a:lnTo>
                <a:lnTo>
                  <a:pt x="597" y="12"/>
                </a:lnTo>
                <a:lnTo>
                  <a:pt x="597" y="12"/>
                </a:lnTo>
                <a:lnTo>
                  <a:pt x="597" y="10"/>
                </a:lnTo>
                <a:lnTo>
                  <a:pt x="598" y="10"/>
                </a:lnTo>
                <a:lnTo>
                  <a:pt x="598" y="14"/>
                </a:lnTo>
                <a:lnTo>
                  <a:pt x="598" y="15"/>
                </a:lnTo>
                <a:lnTo>
                  <a:pt x="599" y="16"/>
                </a:lnTo>
                <a:lnTo>
                  <a:pt x="599" y="17"/>
                </a:lnTo>
                <a:lnTo>
                  <a:pt x="599" y="15"/>
                </a:lnTo>
                <a:lnTo>
                  <a:pt x="600" y="16"/>
                </a:lnTo>
                <a:lnTo>
                  <a:pt x="600" y="17"/>
                </a:lnTo>
                <a:lnTo>
                  <a:pt x="601" y="15"/>
                </a:lnTo>
                <a:lnTo>
                  <a:pt x="601" y="14"/>
                </a:lnTo>
                <a:lnTo>
                  <a:pt x="601" y="13"/>
                </a:lnTo>
                <a:lnTo>
                  <a:pt x="602" y="13"/>
                </a:lnTo>
                <a:lnTo>
                  <a:pt x="602" y="12"/>
                </a:lnTo>
                <a:lnTo>
                  <a:pt x="602" y="12"/>
                </a:lnTo>
                <a:lnTo>
                  <a:pt x="603" y="10"/>
                </a:lnTo>
                <a:lnTo>
                  <a:pt x="603" y="13"/>
                </a:lnTo>
                <a:lnTo>
                  <a:pt x="605" y="12"/>
                </a:lnTo>
                <a:lnTo>
                  <a:pt x="605" y="13"/>
                </a:lnTo>
                <a:lnTo>
                  <a:pt x="605" y="14"/>
                </a:lnTo>
                <a:lnTo>
                  <a:pt x="606" y="17"/>
                </a:lnTo>
                <a:lnTo>
                  <a:pt x="606" y="18"/>
                </a:lnTo>
                <a:lnTo>
                  <a:pt x="606" y="16"/>
                </a:lnTo>
                <a:lnTo>
                  <a:pt x="607" y="17"/>
                </a:lnTo>
                <a:lnTo>
                  <a:pt x="607" y="17"/>
                </a:lnTo>
                <a:lnTo>
                  <a:pt x="607" y="17"/>
                </a:lnTo>
                <a:lnTo>
                  <a:pt x="608" y="15"/>
                </a:lnTo>
                <a:lnTo>
                  <a:pt x="608" y="16"/>
                </a:lnTo>
                <a:lnTo>
                  <a:pt x="609" y="15"/>
                </a:lnTo>
                <a:lnTo>
                  <a:pt x="609" y="17"/>
                </a:lnTo>
                <a:lnTo>
                  <a:pt x="609" y="15"/>
                </a:lnTo>
                <a:lnTo>
                  <a:pt x="610" y="14"/>
                </a:lnTo>
                <a:lnTo>
                  <a:pt x="610" y="12"/>
                </a:lnTo>
                <a:lnTo>
                  <a:pt x="610" y="12"/>
                </a:lnTo>
                <a:lnTo>
                  <a:pt x="611" y="10"/>
                </a:lnTo>
                <a:lnTo>
                  <a:pt x="611" y="10"/>
                </a:lnTo>
                <a:lnTo>
                  <a:pt x="611" y="12"/>
                </a:lnTo>
                <a:lnTo>
                  <a:pt x="612" y="10"/>
                </a:lnTo>
                <a:lnTo>
                  <a:pt x="612" y="12"/>
                </a:lnTo>
                <a:lnTo>
                  <a:pt x="614" y="10"/>
                </a:lnTo>
                <a:lnTo>
                  <a:pt x="614" y="12"/>
                </a:lnTo>
                <a:lnTo>
                  <a:pt x="614" y="14"/>
                </a:lnTo>
                <a:lnTo>
                  <a:pt x="615" y="15"/>
                </a:lnTo>
                <a:lnTo>
                  <a:pt x="615" y="15"/>
                </a:lnTo>
                <a:lnTo>
                  <a:pt x="615" y="18"/>
                </a:lnTo>
                <a:lnTo>
                  <a:pt x="616" y="17"/>
                </a:lnTo>
                <a:lnTo>
                  <a:pt x="616" y="17"/>
                </a:lnTo>
                <a:lnTo>
                  <a:pt x="616" y="18"/>
                </a:lnTo>
                <a:lnTo>
                  <a:pt x="617" y="15"/>
                </a:lnTo>
                <a:lnTo>
                  <a:pt x="617" y="15"/>
                </a:lnTo>
                <a:lnTo>
                  <a:pt x="618" y="14"/>
                </a:lnTo>
                <a:lnTo>
                  <a:pt x="618" y="13"/>
                </a:lnTo>
                <a:lnTo>
                  <a:pt x="618" y="12"/>
                </a:lnTo>
                <a:lnTo>
                  <a:pt x="619" y="14"/>
                </a:lnTo>
                <a:lnTo>
                  <a:pt x="619" y="13"/>
                </a:lnTo>
                <a:lnTo>
                  <a:pt x="619" y="14"/>
                </a:lnTo>
                <a:lnTo>
                  <a:pt x="620" y="13"/>
                </a:lnTo>
                <a:lnTo>
                  <a:pt x="620" y="12"/>
                </a:lnTo>
                <a:lnTo>
                  <a:pt x="620" y="12"/>
                </a:lnTo>
                <a:lnTo>
                  <a:pt x="621" y="12"/>
                </a:lnTo>
                <a:lnTo>
                  <a:pt x="621" y="7"/>
                </a:lnTo>
                <a:lnTo>
                  <a:pt x="623" y="5"/>
                </a:lnTo>
                <a:lnTo>
                  <a:pt x="623" y="3"/>
                </a:lnTo>
                <a:lnTo>
                  <a:pt x="623" y="4"/>
                </a:lnTo>
                <a:lnTo>
                  <a:pt x="624" y="4"/>
                </a:lnTo>
                <a:lnTo>
                  <a:pt x="624" y="6"/>
                </a:lnTo>
                <a:lnTo>
                  <a:pt x="624" y="10"/>
                </a:lnTo>
                <a:lnTo>
                  <a:pt x="625" y="10"/>
                </a:lnTo>
                <a:lnTo>
                  <a:pt x="625" y="12"/>
                </a:lnTo>
                <a:lnTo>
                  <a:pt x="625" y="13"/>
                </a:lnTo>
                <a:lnTo>
                  <a:pt x="626" y="14"/>
                </a:lnTo>
                <a:lnTo>
                  <a:pt x="626" y="18"/>
                </a:lnTo>
                <a:lnTo>
                  <a:pt x="627" y="17"/>
                </a:lnTo>
                <a:lnTo>
                  <a:pt x="627" y="18"/>
                </a:lnTo>
                <a:lnTo>
                  <a:pt x="627" y="18"/>
                </a:lnTo>
                <a:lnTo>
                  <a:pt x="628" y="18"/>
                </a:lnTo>
                <a:lnTo>
                  <a:pt x="628" y="19"/>
                </a:lnTo>
                <a:lnTo>
                  <a:pt x="628" y="21"/>
                </a:lnTo>
                <a:lnTo>
                  <a:pt x="629" y="24"/>
                </a:lnTo>
                <a:lnTo>
                  <a:pt x="629" y="25"/>
                </a:lnTo>
                <a:lnTo>
                  <a:pt x="629" y="25"/>
                </a:lnTo>
                <a:lnTo>
                  <a:pt x="630" y="26"/>
                </a:lnTo>
                <a:lnTo>
                  <a:pt x="630" y="26"/>
                </a:lnTo>
                <a:lnTo>
                  <a:pt x="632" y="26"/>
                </a:lnTo>
                <a:lnTo>
                  <a:pt x="632" y="25"/>
                </a:lnTo>
                <a:lnTo>
                  <a:pt x="632" y="24"/>
                </a:lnTo>
                <a:lnTo>
                  <a:pt x="633" y="24"/>
                </a:lnTo>
                <a:lnTo>
                  <a:pt x="633" y="23"/>
                </a:lnTo>
                <a:lnTo>
                  <a:pt x="633" y="25"/>
                </a:lnTo>
                <a:lnTo>
                  <a:pt x="634" y="23"/>
                </a:lnTo>
                <a:lnTo>
                  <a:pt x="634" y="22"/>
                </a:lnTo>
                <a:lnTo>
                  <a:pt x="634" y="22"/>
                </a:lnTo>
                <a:lnTo>
                  <a:pt x="635" y="19"/>
                </a:lnTo>
                <a:lnTo>
                  <a:pt x="635" y="22"/>
                </a:lnTo>
                <a:lnTo>
                  <a:pt x="636" y="23"/>
                </a:lnTo>
                <a:lnTo>
                  <a:pt x="636" y="24"/>
                </a:lnTo>
                <a:lnTo>
                  <a:pt x="636" y="27"/>
                </a:lnTo>
                <a:lnTo>
                  <a:pt x="637" y="27"/>
                </a:lnTo>
                <a:lnTo>
                  <a:pt x="637" y="26"/>
                </a:lnTo>
                <a:lnTo>
                  <a:pt x="637" y="26"/>
                </a:lnTo>
                <a:lnTo>
                  <a:pt x="638" y="26"/>
                </a:lnTo>
                <a:lnTo>
                  <a:pt x="638" y="24"/>
                </a:lnTo>
                <a:lnTo>
                  <a:pt x="638" y="22"/>
                </a:lnTo>
                <a:lnTo>
                  <a:pt x="639" y="23"/>
                </a:lnTo>
                <a:lnTo>
                  <a:pt x="639" y="24"/>
                </a:lnTo>
                <a:lnTo>
                  <a:pt x="641" y="23"/>
                </a:lnTo>
                <a:lnTo>
                  <a:pt x="641" y="19"/>
                </a:lnTo>
                <a:lnTo>
                  <a:pt x="641" y="22"/>
                </a:lnTo>
                <a:lnTo>
                  <a:pt x="642" y="23"/>
                </a:lnTo>
                <a:lnTo>
                  <a:pt x="642" y="22"/>
                </a:lnTo>
                <a:lnTo>
                  <a:pt x="642" y="23"/>
                </a:lnTo>
                <a:lnTo>
                  <a:pt x="643" y="22"/>
                </a:lnTo>
                <a:lnTo>
                  <a:pt x="643" y="22"/>
                </a:lnTo>
                <a:lnTo>
                  <a:pt x="643" y="22"/>
                </a:lnTo>
                <a:lnTo>
                  <a:pt x="644" y="21"/>
                </a:lnTo>
                <a:lnTo>
                  <a:pt x="644" y="23"/>
                </a:lnTo>
                <a:lnTo>
                  <a:pt x="645" y="23"/>
                </a:lnTo>
                <a:lnTo>
                  <a:pt x="645" y="23"/>
                </a:lnTo>
                <a:lnTo>
                  <a:pt x="645" y="23"/>
                </a:lnTo>
                <a:lnTo>
                  <a:pt x="646" y="25"/>
                </a:lnTo>
                <a:lnTo>
                  <a:pt x="646" y="23"/>
                </a:lnTo>
                <a:lnTo>
                  <a:pt x="646" y="23"/>
                </a:lnTo>
                <a:lnTo>
                  <a:pt x="647" y="24"/>
                </a:lnTo>
                <a:lnTo>
                  <a:pt x="647" y="24"/>
                </a:lnTo>
                <a:lnTo>
                  <a:pt x="648" y="23"/>
                </a:lnTo>
                <a:lnTo>
                  <a:pt x="648" y="21"/>
                </a:lnTo>
                <a:lnTo>
                  <a:pt x="648" y="21"/>
                </a:lnTo>
                <a:lnTo>
                  <a:pt x="650" y="19"/>
                </a:lnTo>
                <a:lnTo>
                  <a:pt x="650" y="18"/>
                </a:lnTo>
                <a:lnTo>
                  <a:pt x="650" y="18"/>
                </a:lnTo>
                <a:lnTo>
                  <a:pt x="651" y="18"/>
                </a:lnTo>
                <a:lnTo>
                  <a:pt x="651" y="21"/>
                </a:lnTo>
                <a:lnTo>
                  <a:pt x="651" y="22"/>
                </a:lnTo>
                <a:lnTo>
                  <a:pt x="652" y="23"/>
                </a:lnTo>
                <a:lnTo>
                  <a:pt x="652" y="25"/>
                </a:lnTo>
                <a:lnTo>
                  <a:pt x="653" y="22"/>
                </a:lnTo>
                <a:lnTo>
                  <a:pt x="653" y="22"/>
                </a:lnTo>
                <a:lnTo>
                  <a:pt x="653" y="22"/>
                </a:lnTo>
                <a:lnTo>
                  <a:pt x="654" y="21"/>
                </a:lnTo>
                <a:lnTo>
                  <a:pt x="654" y="22"/>
                </a:lnTo>
                <a:lnTo>
                  <a:pt x="654" y="21"/>
                </a:lnTo>
                <a:lnTo>
                  <a:pt x="655" y="19"/>
                </a:lnTo>
                <a:lnTo>
                  <a:pt x="655" y="18"/>
                </a:lnTo>
                <a:lnTo>
                  <a:pt x="655" y="17"/>
                </a:lnTo>
                <a:lnTo>
                  <a:pt x="656" y="16"/>
                </a:lnTo>
                <a:lnTo>
                  <a:pt x="656" y="16"/>
                </a:lnTo>
                <a:lnTo>
                  <a:pt x="657" y="15"/>
                </a:lnTo>
                <a:lnTo>
                  <a:pt x="657" y="17"/>
                </a:lnTo>
                <a:lnTo>
                  <a:pt x="657" y="18"/>
                </a:lnTo>
                <a:lnTo>
                  <a:pt x="659" y="18"/>
                </a:lnTo>
                <a:lnTo>
                  <a:pt x="659" y="19"/>
                </a:lnTo>
                <a:lnTo>
                  <a:pt x="659" y="19"/>
                </a:lnTo>
                <a:lnTo>
                  <a:pt x="660" y="19"/>
                </a:lnTo>
                <a:lnTo>
                  <a:pt x="660" y="21"/>
                </a:lnTo>
                <a:lnTo>
                  <a:pt x="660" y="22"/>
                </a:lnTo>
                <a:lnTo>
                  <a:pt x="661" y="23"/>
                </a:lnTo>
                <a:lnTo>
                  <a:pt x="661" y="22"/>
                </a:lnTo>
                <a:lnTo>
                  <a:pt x="662" y="22"/>
                </a:lnTo>
                <a:lnTo>
                  <a:pt x="662" y="22"/>
                </a:lnTo>
                <a:lnTo>
                  <a:pt x="662" y="21"/>
                </a:lnTo>
                <a:lnTo>
                  <a:pt x="663" y="19"/>
                </a:lnTo>
                <a:lnTo>
                  <a:pt x="663" y="19"/>
                </a:lnTo>
                <a:lnTo>
                  <a:pt x="663" y="19"/>
                </a:lnTo>
                <a:lnTo>
                  <a:pt x="664" y="19"/>
                </a:lnTo>
                <a:lnTo>
                  <a:pt x="664" y="19"/>
                </a:lnTo>
                <a:lnTo>
                  <a:pt x="664" y="22"/>
                </a:lnTo>
                <a:lnTo>
                  <a:pt x="665" y="21"/>
                </a:lnTo>
                <a:lnTo>
                  <a:pt x="665" y="23"/>
                </a:lnTo>
                <a:lnTo>
                  <a:pt x="666" y="25"/>
                </a:lnTo>
                <a:lnTo>
                  <a:pt x="666" y="26"/>
                </a:lnTo>
                <a:lnTo>
                  <a:pt x="666" y="26"/>
                </a:lnTo>
                <a:lnTo>
                  <a:pt x="668" y="26"/>
                </a:lnTo>
                <a:lnTo>
                  <a:pt x="668" y="26"/>
                </a:lnTo>
                <a:lnTo>
                  <a:pt x="668" y="25"/>
                </a:lnTo>
                <a:lnTo>
                  <a:pt x="669" y="25"/>
                </a:lnTo>
                <a:lnTo>
                  <a:pt x="669" y="25"/>
                </a:lnTo>
                <a:lnTo>
                  <a:pt x="669" y="23"/>
                </a:lnTo>
                <a:lnTo>
                  <a:pt x="670" y="24"/>
                </a:lnTo>
                <a:lnTo>
                  <a:pt x="670" y="22"/>
                </a:lnTo>
                <a:lnTo>
                  <a:pt x="671" y="21"/>
                </a:lnTo>
                <a:lnTo>
                  <a:pt x="671" y="19"/>
                </a:lnTo>
                <a:lnTo>
                  <a:pt x="671" y="21"/>
                </a:lnTo>
                <a:lnTo>
                  <a:pt x="672" y="19"/>
                </a:lnTo>
                <a:lnTo>
                  <a:pt x="672" y="19"/>
                </a:lnTo>
                <a:lnTo>
                  <a:pt x="672" y="18"/>
                </a:lnTo>
                <a:lnTo>
                  <a:pt x="673" y="19"/>
                </a:lnTo>
                <a:lnTo>
                  <a:pt x="673" y="21"/>
                </a:lnTo>
                <a:lnTo>
                  <a:pt x="673" y="22"/>
                </a:lnTo>
                <a:lnTo>
                  <a:pt x="674" y="22"/>
                </a:lnTo>
                <a:lnTo>
                  <a:pt x="674" y="25"/>
                </a:lnTo>
                <a:lnTo>
                  <a:pt x="675" y="26"/>
                </a:lnTo>
                <a:lnTo>
                  <a:pt x="675" y="27"/>
                </a:lnTo>
                <a:lnTo>
                  <a:pt x="675" y="28"/>
                </a:lnTo>
                <a:lnTo>
                  <a:pt x="677" y="27"/>
                </a:lnTo>
                <a:lnTo>
                  <a:pt x="677" y="25"/>
                </a:lnTo>
                <a:lnTo>
                  <a:pt x="677" y="24"/>
                </a:lnTo>
                <a:lnTo>
                  <a:pt x="678" y="24"/>
                </a:lnTo>
                <a:lnTo>
                  <a:pt x="678" y="22"/>
                </a:lnTo>
                <a:lnTo>
                  <a:pt x="678" y="22"/>
                </a:lnTo>
                <a:lnTo>
                  <a:pt x="679" y="22"/>
                </a:lnTo>
                <a:lnTo>
                  <a:pt x="679" y="22"/>
                </a:lnTo>
                <a:lnTo>
                  <a:pt x="680" y="22"/>
                </a:lnTo>
                <a:lnTo>
                  <a:pt x="680" y="21"/>
                </a:lnTo>
                <a:lnTo>
                  <a:pt x="680" y="21"/>
                </a:lnTo>
                <a:lnTo>
                  <a:pt x="681" y="21"/>
                </a:lnTo>
                <a:lnTo>
                  <a:pt x="681" y="23"/>
                </a:lnTo>
                <a:lnTo>
                  <a:pt x="681" y="23"/>
                </a:lnTo>
                <a:lnTo>
                  <a:pt x="682" y="24"/>
                </a:lnTo>
                <a:lnTo>
                  <a:pt x="682" y="26"/>
                </a:lnTo>
                <a:lnTo>
                  <a:pt x="682" y="25"/>
                </a:lnTo>
                <a:lnTo>
                  <a:pt x="683" y="24"/>
                </a:lnTo>
                <a:lnTo>
                  <a:pt x="683" y="22"/>
                </a:lnTo>
                <a:lnTo>
                  <a:pt x="684" y="21"/>
                </a:lnTo>
                <a:lnTo>
                  <a:pt x="684" y="21"/>
                </a:lnTo>
                <a:lnTo>
                  <a:pt x="684" y="22"/>
                </a:lnTo>
                <a:lnTo>
                  <a:pt x="686" y="21"/>
                </a:lnTo>
                <a:lnTo>
                  <a:pt x="686" y="21"/>
                </a:lnTo>
                <a:lnTo>
                  <a:pt x="686" y="19"/>
                </a:lnTo>
                <a:lnTo>
                  <a:pt x="687" y="19"/>
                </a:lnTo>
                <a:lnTo>
                  <a:pt x="687" y="17"/>
                </a:lnTo>
                <a:lnTo>
                  <a:pt x="687" y="17"/>
                </a:lnTo>
                <a:lnTo>
                  <a:pt x="688" y="17"/>
                </a:lnTo>
                <a:lnTo>
                  <a:pt x="688" y="18"/>
                </a:lnTo>
                <a:lnTo>
                  <a:pt x="689" y="18"/>
                </a:lnTo>
                <a:lnTo>
                  <a:pt x="689" y="19"/>
                </a:lnTo>
                <a:lnTo>
                  <a:pt x="689" y="22"/>
                </a:lnTo>
                <a:lnTo>
                  <a:pt x="690" y="22"/>
                </a:lnTo>
                <a:lnTo>
                  <a:pt x="690" y="24"/>
                </a:lnTo>
                <a:lnTo>
                  <a:pt x="690" y="24"/>
                </a:lnTo>
                <a:lnTo>
                  <a:pt x="691" y="25"/>
                </a:lnTo>
                <a:lnTo>
                  <a:pt x="691" y="25"/>
                </a:lnTo>
                <a:lnTo>
                  <a:pt x="692" y="23"/>
                </a:lnTo>
                <a:lnTo>
                  <a:pt x="692" y="22"/>
                </a:lnTo>
                <a:lnTo>
                  <a:pt x="692" y="22"/>
                </a:lnTo>
                <a:lnTo>
                  <a:pt x="693" y="23"/>
                </a:lnTo>
                <a:lnTo>
                  <a:pt x="693" y="23"/>
                </a:lnTo>
                <a:lnTo>
                  <a:pt x="693" y="24"/>
                </a:lnTo>
                <a:lnTo>
                  <a:pt x="695" y="23"/>
                </a:lnTo>
                <a:lnTo>
                  <a:pt x="695" y="23"/>
                </a:lnTo>
                <a:lnTo>
                  <a:pt x="695" y="24"/>
                </a:lnTo>
                <a:lnTo>
                  <a:pt x="696" y="23"/>
                </a:lnTo>
                <a:lnTo>
                  <a:pt x="696" y="25"/>
                </a:lnTo>
                <a:lnTo>
                  <a:pt x="697" y="26"/>
                </a:lnTo>
                <a:lnTo>
                  <a:pt x="697" y="25"/>
                </a:lnTo>
                <a:lnTo>
                  <a:pt x="697" y="24"/>
                </a:lnTo>
                <a:lnTo>
                  <a:pt x="698" y="23"/>
                </a:lnTo>
                <a:lnTo>
                  <a:pt x="698" y="24"/>
                </a:lnTo>
                <a:lnTo>
                  <a:pt x="698" y="25"/>
                </a:lnTo>
                <a:lnTo>
                  <a:pt x="699" y="25"/>
                </a:lnTo>
                <a:lnTo>
                  <a:pt x="699" y="26"/>
                </a:lnTo>
                <a:lnTo>
                  <a:pt x="699" y="26"/>
                </a:lnTo>
                <a:lnTo>
                  <a:pt x="700" y="26"/>
                </a:lnTo>
                <a:lnTo>
                  <a:pt x="700" y="23"/>
                </a:lnTo>
                <a:lnTo>
                  <a:pt x="701" y="24"/>
                </a:lnTo>
                <a:lnTo>
                  <a:pt x="701" y="24"/>
                </a:lnTo>
                <a:lnTo>
                  <a:pt x="701" y="24"/>
                </a:lnTo>
                <a:lnTo>
                  <a:pt x="702" y="25"/>
                </a:lnTo>
                <a:lnTo>
                  <a:pt x="702" y="25"/>
                </a:lnTo>
                <a:lnTo>
                  <a:pt x="702" y="25"/>
                </a:lnTo>
                <a:lnTo>
                  <a:pt x="704" y="25"/>
                </a:lnTo>
                <a:lnTo>
                  <a:pt x="704" y="25"/>
                </a:lnTo>
                <a:lnTo>
                  <a:pt x="704" y="23"/>
                </a:lnTo>
                <a:lnTo>
                  <a:pt x="705" y="23"/>
                </a:lnTo>
                <a:lnTo>
                  <a:pt x="705" y="23"/>
                </a:lnTo>
                <a:lnTo>
                  <a:pt x="706" y="21"/>
                </a:lnTo>
                <a:lnTo>
                  <a:pt x="706" y="22"/>
                </a:lnTo>
                <a:lnTo>
                  <a:pt x="706" y="22"/>
                </a:lnTo>
                <a:lnTo>
                  <a:pt x="707" y="22"/>
                </a:lnTo>
                <a:lnTo>
                  <a:pt x="707" y="21"/>
                </a:lnTo>
                <a:lnTo>
                  <a:pt x="707" y="21"/>
                </a:lnTo>
                <a:lnTo>
                  <a:pt x="708" y="21"/>
                </a:lnTo>
                <a:lnTo>
                  <a:pt x="708" y="21"/>
                </a:lnTo>
                <a:lnTo>
                  <a:pt x="708" y="21"/>
                </a:lnTo>
                <a:lnTo>
                  <a:pt x="709" y="21"/>
                </a:lnTo>
                <a:lnTo>
                  <a:pt x="709" y="21"/>
                </a:lnTo>
                <a:lnTo>
                  <a:pt x="710" y="19"/>
                </a:lnTo>
                <a:lnTo>
                  <a:pt x="710" y="22"/>
                </a:lnTo>
                <a:lnTo>
                  <a:pt x="710" y="26"/>
                </a:lnTo>
                <a:lnTo>
                  <a:pt x="711" y="26"/>
                </a:lnTo>
                <a:lnTo>
                  <a:pt x="711" y="28"/>
                </a:lnTo>
                <a:lnTo>
                  <a:pt x="711" y="28"/>
                </a:lnTo>
                <a:lnTo>
                  <a:pt x="713" y="27"/>
                </a:lnTo>
                <a:lnTo>
                  <a:pt x="713" y="28"/>
                </a:lnTo>
                <a:lnTo>
                  <a:pt x="713" y="30"/>
                </a:lnTo>
                <a:lnTo>
                  <a:pt x="714" y="28"/>
                </a:lnTo>
                <a:lnTo>
                  <a:pt x="714" y="27"/>
                </a:lnTo>
                <a:lnTo>
                  <a:pt x="715" y="25"/>
                </a:lnTo>
                <a:lnTo>
                  <a:pt x="715" y="23"/>
                </a:lnTo>
                <a:lnTo>
                  <a:pt x="715" y="21"/>
                </a:lnTo>
                <a:lnTo>
                  <a:pt x="716" y="21"/>
                </a:lnTo>
                <a:lnTo>
                  <a:pt x="716" y="19"/>
                </a:lnTo>
                <a:lnTo>
                  <a:pt x="716" y="18"/>
                </a:lnTo>
                <a:lnTo>
                  <a:pt x="717" y="18"/>
                </a:lnTo>
                <a:lnTo>
                  <a:pt x="717" y="18"/>
                </a:lnTo>
                <a:lnTo>
                  <a:pt x="717" y="21"/>
                </a:lnTo>
                <a:lnTo>
                  <a:pt x="718" y="21"/>
                </a:lnTo>
                <a:lnTo>
                  <a:pt x="718" y="22"/>
                </a:lnTo>
                <a:lnTo>
                  <a:pt x="719" y="22"/>
                </a:lnTo>
                <a:lnTo>
                  <a:pt x="719" y="22"/>
                </a:lnTo>
                <a:lnTo>
                  <a:pt x="719" y="19"/>
                </a:lnTo>
                <a:lnTo>
                  <a:pt x="720" y="19"/>
                </a:lnTo>
                <a:lnTo>
                  <a:pt x="720" y="18"/>
                </a:lnTo>
                <a:lnTo>
                  <a:pt x="720" y="21"/>
                </a:lnTo>
                <a:lnTo>
                  <a:pt x="722" y="18"/>
                </a:lnTo>
                <a:lnTo>
                  <a:pt x="722" y="18"/>
                </a:lnTo>
                <a:lnTo>
                  <a:pt x="722" y="21"/>
                </a:lnTo>
                <a:lnTo>
                  <a:pt x="723" y="21"/>
                </a:lnTo>
                <a:lnTo>
                  <a:pt x="723" y="23"/>
                </a:lnTo>
                <a:lnTo>
                  <a:pt x="724" y="23"/>
                </a:lnTo>
                <a:lnTo>
                  <a:pt x="724" y="25"/>
                </a:lnTo>
                <a:lnTo>
                  <a:pt x="724" y="25"/>
                </a:lnTo>
                <a:lnTo>
                  <a:pt x="725" y="23"/>
                </a:lnTo>
                <a:lnTo>
                  <a:pt x="725" y="24"/>
                </a:lnTo>
                <a:lnTo>
                  <a:pt x="725" y="23"/>
                </a:lnTo>
                <a:lnTo>
                  <a:pt x="726" y="22"/>
                </a:lnTo>
                <a:lnTo>
                  <a:pt x="726" y="24"/>
                </a:lnTo>
                <a:lnTo>
                  <a:pt x="726" y="22"/>
                </a:lnTo>
                <a:lnTo>
                  <a:pt x="727" y="23"/>
                </a:lnTo>
                <a:lnTo>
                  <a:pt x="727" y="23"/>
                </a:lnTo>
                <a:lnTo>
                  <a:pt x="728" y="24"/>
                </a:lnTo>
                <a:lnTo>
                  <a:pt x="728" y="23"/>
                </a:lnTo>
                <a:lnTo>
                  <a:pt x="728" y="25"/>
                </a:lnTo>
                <a:lnTo>
                  <a:pt x="729" y="25"/>
                </a:lnTo>
                <a:lnTo>
                  <a:pt x="729" y="25"/>
                </a:lnTo>
                <a:lnTo>
                  <a:pt x="729" y="25"/>
                </a:lnTo>
                <a:lnTo>
                  <a:pt x="731" y="23"/>
                </a:lnTo>
                <a:lnTo>
                  <a:pt x="731" y="22"/>
                </a:lnTo>
                <a:lnTo>
                  <a:pt x="731" y="23"/>
                </a:lnTo>
                <a:lnTo>
                  <a:pt x="732" y="22"/>
                </a:lnTo>
                <a:lnTo>
                  <a:pt x="732" y="21"/>
                </a:lnTo>
                <a:lnTo>
                  <a:pt x="733" y="18"/>
                </a:lnTo>
                <a:lnTo>
                  <a:pt x="733" y="18"/>
                </a:lnTo>
                <a:lnTo>
                  <a:pt x="733" y="21"/>
                </a:lnTo>
                <a:lnTo>
                  <a:pt x="734" y="22"/>
                </a:lnTo>
                <a:lnTo>
                  <a:pt x="734" y="23"/>
                </a:lnTo>
                <a:lnTo>
                  <a:pt x="734" y="23"/>
                </a:lnTo>
                <a:lnTo>
                  <a:pt x="735" y="22"/>
                </a:lnTo>
                <a:lnTo>
                  <a:pt x="735" y="23"/>
                </a:lnTo>
                <a:lnTo>
                  <a:pt x="736" y="24"/>
                </a:lnTo>
                <a:lnTo>
                  <a:pt x="736" y="22"/>
                </a:lnTo>
                <a:lnTo>
                  <a:pt x="736" y="22"/>
                </a:lnTo>
                <a:lnTo>
                  <a:pt x="737" y="22"/>
                </a:lnTo>
                <a:lnTo>
                  <a:pt x="737" y="19"/>
                </a:lnTo>
                <a:lnTo>
                  <a:pt x="737" y="21"/>
                </a:lnTo>
                <a:lnTo>
                  <a:pt x="738" y="18"/>
                </a:lnTo>
                <a:lnTo>
                  <a:pt x="738" y="17"/>
                </a:lnTo>
                <a:lnTo>
                  <a:pt x="738" y="17"/>
                </a:lnTo>
                <a:lnTo>
                  <a:pt x="740" y="16"/>
                </a:lnTo>
                <a:lnTo>
                  <a:pt x="740" y="18"/>
                </a:lnTo>
                <a:lnTo>
                  <a:pt x="741" y="17"/>
                </a:lnTo>
                <a:lnTo>
                  <a:pt x="741" y="17"/>
                </a:lnTo>
                <a:lnTo>
                  <a:pt x="741" y="19"/>
                </a:lnTo>
                <a:lnTo>
                  <a:pt x="742" y="19"/>
                </a:lnTo>
                <a:lnTo>
                  <a:pt x="742" y="18"/>
                </a:lnTo>
                <a:lnTo>
                  <a:pt x="742" y="19"/>
                </a:lnTo>
                <a:lnTo>
                  <a:pt x="743" y="21"/>
                </a:lnTo>
                <a:lnTo>
                  <a:pt x="743" y="22"/>
                </a:lnTo>
                <a:lnTo>
                  <a:pt x="743" y="23"/>
                </a:lnTo>
                <a:lnTo>
                  <a:pt x="744" y="22"/>
                </a:lnTo>
                <a:lnTo>
                  <a:pt x="744" y="21"/>
                </a:lnTo>
                <a:lnTo>
                  <a:pt x="745" y="23"/>
                </a:lnTo>
                <a:lnTo>
                  <a:pt x="745" y="25"/>
                </a:lnTo>
                <a:lnTo>
                  <a:pt x="745" y="27"/>
                </a:lnTo>
                <a:lnTo>
                  <a:pt x="746" y="28"/>
                </a:lnTo>
                <a:lnTo>
                  <a:pt x="746" y="28"/>
                </a:lnTo>
                <a:lnTo>
                  <a:pt x="746" y="28"/>
                </a:lnTo>
                <a:lnTo>
                  <a:pt x="747" y="27"/>
                </a:lnTo>
                <a:lnTo>
                  <a:pt x="747" y="26"/>
                </a:lnTo>
                <a:lnTo>
                  <a:pt x="747" y="26"/>
                </a:lnTo>
                <a:lnTo>
                  <a:pt x="749" y="26"/>
                </a:lnTo>
                <a:lnTo>
                  <a:pt x="749" y="26"/>
                </a:lnTo>
                <a:lnTo>
                  <a:pt x="750" y="26"/>
                </a:lnTo>
                <a:lnTo>
                  <a:pt x="750" y="26"/>
                </a:lnTo>
                <a:lnTo>
                  <a:pt x="750" y="25"/>
                </a:lnTo>
                <a:lnTo>
                  <a:pt x="751" y="25"/>
                </a:lnTo>
                <a:lnTo>
                  <a:pt x="751" y="23"/>
                </a:lnTo>
                <a:lnTo>
                  <a:pt x="751" y="23"/>
                </a:lnTo>
                <a:lnTo>
                  <a:pt x="752" y="24"/>
                </a:lnTo>
                <a:lnTo>
                  <a:pt x="752" y="22"/>
                </a:lnTo>
                <a:lnTo>
                  <a:pt x="752" y="22"/>
                </a:lnTo>
                <a:lnTo>
                  <a:pt x="753" y="22"/>
                </a:lnTo>
                <a:lnTo>
                  <a:pt x="753" y="22"/>
                </a:lnTo>
                <a:lnTo>
                  <a:pt x="754" y="23"/>
                </a:lnTo>
                <a:lnTo>
                  <a:pt x="754" y="23"/>
                </a:lnTo>
                <a:lnTo>
                  <a:pt x="754" y="23"/>
                </a:lnTo>
                <a:lnTo>
                  <a:pt x="755" y="24"/>
                </a:lnTo>
                <a:lnTo>
                  <a:pt x="755" y="24"/>
                </a:lnTo>
                <a:lnTo>
                  <a:pt x="755" y="25"/>
                </a:lnTo>
                <a:lnTo>
                  <a:pt x="756" y="25"/>
                </a:lnTo>
                <a:lnTo>
                  <a:pt x="756" y="26"/>
                </a:lnTo>
                <a:lnTo>
                  <a:pt x="756" y="28"/>
                </a:lnTo>
                <a:lnTo>
                  <a:pt x="758" y="31"/>
                </a:lnTo>
                <a:lnTo>
                  <a:pt x="758" y="31"/>
                </a:lnTo>
                <a:lnTo>
                  <a:pt x="759" y="31"/>
                </a:lnTo>
                <a:lnTo>
                  <a:pt x="759" y="28"/>
                </a:lnTo>
                <a:lnTo>
                  <a:pt x="759" y="27"/>
                </a:lnTo>
                <a:lnTo>
                  <a:pt x="760" y="27"/>
                </a:lnTo>
                <a:lnTo>
                  <a:pt x="760" y="26"/>
                </a:lnTo>
                <a:lnTo>
                  <a:pt x="760" y="24"/>
                </a:lnTo>
                <a:lnTo>
                  <a:pt x="761" y="24"/>
                </a:lnTo>
                <a:lnTo>
                  <a:pt x="761" y="23"/>
                </a:lnTo>
                <a:lnTo>
                  <a:pt x="761" y="23"/>
                </a:lnTo>
                <a:lnTo>
                  <a:pt x="762" y="22"/>
                </a:lnTo>
                <a:lnTo>
                  <a:pt x="762" y="23"/>
                </a:lnTo>
                <a:lnTo>
                  <a:pt x="763" y="23"/>
                </a:lnTo>
                <a:lnTo>
                  <a:pt x="763" y="24"/>
                </a:lnTo>
                <a:lnTo>
                  <a:pt x="763" y="24"/>
                </a:lnTo>
                <a:lnTo>
                  <a:pt x="764" y="23"/>
                </a:lnTo>
                <a:lnTo>
                  <a:pt x="764" y="22"/>
                </a:lnTo>
                <a:lnTo>
                  <a:pt x="764" y="23"/>
                </a:lnTo>
                <a:lnTo>
                  <a:pt x="765" y="23"/>
                </a:lnTo>
                <a:lnTo>
                  <a:pt x="765" y="22"/>
                </a:lnTo>
                <a:lnTo>
                  <a:pt x="765" y="21"/>
                </a:lnTo>
                <a:lnTo>
                  <a:pt x="767" y="19"/>
                </a:lnTo>
                <a:lnTo>
                  <a:pt x="767" y="21"/>
                </a:lnTo>
                <a:lnTo>
                  <a:pt x="768" y="22"/>
                </a:lnTo>
                <a:lnTo>
                  <a:pt x="768" y="21"/>
                </a:lnTo>
                <a:lnTo>
                  <a:pt x="768" y="22"/>
                </a:lnTo>
                <a:lnTo>
                  <a:pt x="769" y="19"/>
                </a:lnTo>
                <a:lnTo>
                  <a:pt x="769" y="21"/>
                </a:lnTo>
                <a:lnTo>
                  <a:pt x="769" y="21"/>
                </a:lnTo>
                <a:lnTo>
                  <a:pt x="770" y="23"/>
                </a:lnTo>
                <a:lnTo>
                  <a:pt x="770" y="24"/>
                </a:lnTo>
                <a:lnTo>
                  <a:pt x="770" y="26"/>
                </a:lnTo>
                <a:lnTo>
                  <a:pt x="771" y="27"/>
                </a:lnTo>
                <a:lnTo>
                  <a:pt x="771" y="27"/>
                </a:lnTo>
                <a:lnTo>
                  <a:pt x="772" y="28"/>
                </a:lnTo>
                <a:lnTo>
                  <a:pt x="772" y="26"/>
                </a:lnTo>
                <a:lnTo>
                  <a:pt x="772" y="25"/>
                </a:lnTo>
                <a:lnTo>
                  <a:pt x="773" y="25"/>
                </a:lnTo>
                <a:lnTo>
                  <a:pt x="773" y="23"/>
                </a:lnTo>
                <a:lnTo>
                  <a:pt x="773" y="22"/>
                </a:lnTo>
                <a:lnTo>
                  <a:pt x="774" y="19"/>
                </a:lnTo>
                <a:lnTo>
                  <a:pt x="774" y="19"/>
                </a:lnTo>
                <a:lnTo>
                  <a:pt x="774" y="19"/>
                </a:lnTo>
                <a:lnTo>
                  <a:pt x="776" y="16"/>
                </a:lnTo>
                <a:lnTo>
                  <a:pt x="776" y="18"/>
                </a:lnTo>
                <a:lnTo>
                  <a:pt x="777" y="18"/>
                </a:lnTo>
                <a:lnTo>
                  <a:pt x="777" y="19"/>
                </a:lnTo>
                <a:lnTo>
                  <a:pt x="777" y="21"/>
                </a:lnTo>
                <a:lnTo>
                  <a:pt x="778" y="23"/>
                </a:lnTo>
                <a:lnTo>
                  <a:pt x="778" y="25"/>
                </a:lnTo>
                <a:lnTo>
                  <a:pt x="778" y="25"/>
                </a:lnTo>
                <a:lnTo>
                  <a:pt x="779" y="24"/>
                </a:lnTo>
                <a:lnTo>
                  <a:pt x="779" y="23"/>
                </a:lnTo>
                <a:lnTo>
                  <a:pt x="780" y="24"/>
                </a:lnTo>
                <a:lnTo>
                  <a:pt x="780" y="24"/>
                </a:lnTo>
                <a:lnTo>
                  <a:pt x="780" y="22"/>
                </a:lnTo>
                <a:lnTo>
                  <a:pt x="781" y="23"/>
                </a:lnTo>
                <a:lnTo>
                  <a:pt x="781" y="22"/>
                </a:lnTo>
                <a:lnTo>
                  <a:pt x="781" y="23"/>
                </a:lnTo>
                <a:lnTo>
                  <a:pt x="782" y="23"/>
                </a:lnTo>
                <a:lnTo>
                  <a:pt x="782" y="25"/>
                </a:lnTo>
                <a:lnTo>
                  <a:pt x="782" y="24"/>
                </a:lnTo>
                <a:lnTo>
                  <a:pt x="783" y="24"/>
                </a:lnTo>
                <a:lnTo>
                  <a:pt x="783" y="24"/>
                </a:lnTo>
                <a:lnTo>
                  <a:pt x="785" y="23"/>
                </a:lnTo>
                <a:lnTo>
                  <a:pt x="785" y="23"/>
                </a:lnTo>
                <a:lnTo>
                  <a:pt x="785" y="22"/>
                </a:lnTo>
                <a:lnTo>
                  <a:pt x="786" y="23"/>
                </a:lnTo>
                <a:lnTo>
                  <a:pt x="786" y="22"/>
                </a:lnTo>
                <a:lnTo>
                  <a:pt x="786" y="22"/>
                </a:lnTo>
                <a:lnTo>
                  <a:pt x="787" y="22"/>
                </a:lnTo>
                <a:lnTo>
                  <a:pt x="787" y="22"/>
                </a:lnTo>
                <a:lnTo>
                  <a:pt x="787" y="18"/>
                </a:lnTo>
                <a:lnTo>
                  <a:pt x="788" y="17"/>
                </a:lnTo>
                <a:lnTo>
                  <a:pt x="788" y="16"/>
                </a:lnTo>
                <a:lnTo>
                  <a:pt x="789" y="15"/>
                </a:lnTo>
                <a:lnTo>
                  <a:pt x="789" y="16"/>
                </a:lnTo>
                <a:lnTo>
                  <a:pt x="789" y="17"/>
                </a:lnTo>
                <a:lnTo>
                  <a:pt x="790" y="19"/>
                </a:lnTo>
                <a:lnTo>
                  <a:pt x="790" y="23"/>
                </a:lnTo>
                <a:lnTo>
                  <a:pt x="790" y="25"/>
                </a:lnTo>
                <a:lnTo>
                  <a:pt x="791" y="27"/>
                </a:lnTo>
                <a:lnTo>
                  <a:pt x="791" y="30"/>
                </a:lnTo>
                <a:lnTo>
                  <a:pt x="791" y="27"/>
                </a:lnTo>
                <a:lnTo>
                  <a:pt x="792" y="30"/>
                </a:lnTo>
                <a:lnTo>
                  <a:pt x="792" y="31"/>
                </a:lnTo>
                <a:lnTo>
                  <a:pt x="794" y="33"/>
                </a:lnTo>
                <a:lnTo>
                  <a:pt x="794" y="33"/>
                </a:lnTo>
                <a:lnTo>
                  <a:pt x="794" y="33"/>
                </a:lnTo>
                <a:lnTo>
                  <a:pt x="795" y="32"/>
                </a:lnTo>
                <a:lnTo>
                  <a:pt x="795" y="30"/>
                </a:lnTo>
                <a:lnTo>
                  <a:pt x="795" y="31"/>
                </a:lnTo>
                <a:lnTo>
                  <a:pt x="796" y="31"/>
                </a:lnTo>
                <a:lnTo>
                  <a:pt x="796" y="28"/>
                </a:lnTo>
                <a:lnTo>
                  <a:pt x="796" y="27"/>
                </a:lnTo>
                <a:lnTo>
                  <a:pt x="797" y="27"/>
                </a:lnTo>
                <a:lnTo>
                  <a:pt x="797" y="26"/>
                </a:lnTo>
                <a:lnTo>
                  <a:pt x="798" y="26"/>
                </a:lnTo>
                <a:lnTo>
                  <a:pt x="798" y="23"/>
                </a:lnTo>
                <a:lnTo>
                  <a:pt x="798" y="23"/>
                </a:lnTo>
                <a:lnTo>
                  <a:pt x="799" y="22"/>
                </a:lnTo>
                <a:lnTo>
                  <a:pt x="799" y="24"/>
                </a:lnTo>
                <a:lnTo>
                  <a:pt x="799" y="25"/>
                </a:lnTo>
                <a:lnTo>
                  <a:pt x="800" y="26"/>
                </a:lnTo>
                <a:lnTo>
                  <a:pt x="800" y="26"/>
                </a:lnTo>
                <a:lnTo>
                  <a:pt x="800" y="28"/>
                </a:lnTo>
                <a:lnTo>
                  <a:pt x="801" y="30"/>
                </a:lnTo>
                <a:lnTo>
                  <a:pt x="801" y="28"/>
                </a:lnTo>
                <a:lnTo>
                  <a:pt x="802" y="28"/>
                </a:lnTo>
                <a:lnTo>
                  <a:pt x="802" y="27"/>
                </a:lnTo>
                <a:lnTo>
                  <a:pt x="802" y="25"/>
                </a:lnTo>
                <a:lnTo>
                  <a:pt x="804" y="25"/>
                </a:lnTo>
                <a:lnTo>
                  <a:pt x="804" y="26"/>
                </a:lnTo>
                <a:lnTo>
                  <a:pt x="804" y="26"/>
                </a:lnTo>
                <a:lnTo>
                  <a:pt x="805" y="27"/>
                </a:lnTo>
                <a:lnTo>
                  <a:pt x="805" y="25"/>
                </a:lnTo>
                <a:lnTo>
                  <a:pt x="805" y="26"/>
                </a:lnTo>
                <a:lnTo>
                  <a:pt x="806" y="26"/>
                </a:lnTo>
                <a:lnTo>
                  <a:pt x="806" y="26"/>
                </a:lnTo>
                <a:lnTo>
                  <a:pt x="807" y="25"/>
                </a:lnTo>
                <a:lnTo>
                  <a:pt x="807" y="26"/>
                </a:lnTo>
                <a:lnTo>
                  <a:pt x="807" y="26"/>
                </a:lnTo>
                <a:lnTo>
                  <a:pt x="808" y="26"/>
                </a:lnTo>
                <a:lnTo>
                  <a:pt x="808" y="26"/>
                </a:lnTo>
                <a:lnTo>
                  <a:pt x="808" y="26"/>
                </a:lnTo>
                <a:lnTo>
                  <a:pt x="809" y="25"/>
                </a:lnTo>
                <a:lnTo>
                  <a:pt x="809" y="25"/>
                </a:lnTo>
                <a:lnTo>
                  <a:pt x="809" y="22"/>
                </a:lnTo>
                <a:lnTo>
                  <a:pt x="810" y="21"/>
                </a:lnTo>
                <a:lnTo>
                  <a:pt x="810" y="22"/>
                </a:lnTo>
                <a:lnTo>
                  <a:pt x="811" y="22"/>
                </a:lnTo>
                <a:lnTo>
                  <a:pt x="811" y="23"/>
                </a:lnTo>
                <a:lnTo>
                  <a:pt x="811" y="22"/>
                </a:lnTo>
                <a:lnTo>
                  <a:pt x="813" y="21"/>
                </a:lnTo>
                <a:lnTo>
                  <a:pt x="813" y="21"/>
                </a:lnTo>
                <a:lnTo>
                  <a:pt x="813" y="21"/>
                </a:lnTo>
                <a:lnTo>
                  <a:pt x="814" y="21"/>
                </a:lnTo>
                <a:lnTo>
                  <a:pt x="814" y="21"/>
                </a:lnTo>
                <a:lnTo>
                  <a:pt x="814" y="22"/>
                </a:lnTo>
                <a:lnTo>
                  <a:pt x="815" y="22"/>
                </a:lnTo>
                <a:lnTo>
                  <a:pt x="815" y="22"/>
                </a:lnTo>
                <a:lnTo>
                  <a:pt x="816" y="21"/>
                </a:lnTo>
                <a:lnTo>
                  <a:pt x="816" y="22"/>
                </a:lnTo>
                <a:lnTo>
                  <a:pt x="816" y="21"/>
                </a:lnTo>
                <a:lnTo>
                  <a:pt x="817" y="22"/>
                </a:lnTo>
                <a:lnTo>
                  <a:pt x="817" y="22"/>
                </a:lnTo>
                <a:lnTo>
                  <a:pt x="817" y="21"/>
                </a:lnTo>
                <a:lnTo>
                  <a:pt x="818" y="21"/>
                </a:lnTo>
                <a:lnTo>
                  <a:pt x="818" y="19"/>
                </a:lnTo>
                <a:lnTo>
                  <a:pt x="818" y="19"/>
                </a:lnTo>
                <a:lnTo>
                  <a:pt x="819" y="19"/>
                </a:lnTo>
                <a:lnTo>
                  <a:pt x="819" y="18"/>
                </a:lnTo>
                <a:lnTo>
                  <a:pt x="820" y="18"/>
                </a:lnTo>
                <a:lnTo>
                  <a:pt x="820" y="18"/>
                </a:lnTo>
                <a:lnTo>
                  <a:pt x="820" y="19"/>
                </a:lnTo>
                <a:lnTo>
                  <a:pt x="822" y="22"/>
                </a:lnTo>
                <a:lnTo>
                  <a:pt x="822" y="23"/>
                </a:lnTo>
                <a:lnTo>
                  <a:pt x="822" y="33"/>
                </a:lnTo>
                <a:lnTo>
                  <a:pt x="823" y="55"/>
                </a:lnTo>
                <a:lnTo>
                  <a:pt x="823" y="70"/>
                </a:lnTo>
                <a:lnTo>
                  <a:pt x="824" y="70"/>
                </a:lnTo>
                <a:lnTo>
                  <a:pt x="824" y="63"/>
                </a:lnTo>
                <a:lnTo>
                  <a:pt x="824" y="53"/>
                </a:lnTo>
                <a:lnTo>
                  <a:pt x="825" y="45"/>
                </a:lnTo>
                <a:lnTo>
                  <a:pt x="825" y="40"/>
                </a:lnTo>
                <a:lnTo>
                  <a:pt x="825" y="36"/>
                </a:lnTo>
                <a:lnTo>
                  <a:pt x="826" y="36"/>
                </a:lnTo>
                <a:lnTo>
                  <a:pt x="826" y="35"/>
                </a:lnTo>
                <a:lnTo>
                  <a:pt x="826" y="35"/>
                </a:lnTo>
                <a:lnTo>
                  <a:pt x="827" y="35"/>
                </a:lnTo>
                <a:lnTo>
                  <a:pt x="827" y="37"/>
                </a:lnTo>
                <a:lnTo>
                  <a:pt x="828" y="40"/>
                </a:lnTo>
                <a:lnTo>
                  <a:pt x="828" y="41"/>
                </a:lnTo>
                <a:lnTo>
                  <a:pt x="828" y="42"/>
                </a:lnTo>
                <a:lnTo>
                  <a:pt x="829" y="45"/>
                </a:lnTo>
                <a:lnTo>
                  <a:pt x="829" y="45"/>
                </a:lnTo>
                <a:lnTo>
                  <a:pt x="829" y="49"/>
                </a:lnTo>
                <a:lnTo>
                  <a:pt x="831" y="50"/>
                </a:lnTo>
                <a:lnTo>
                  <a:pt x="831" y="52"/>
                </a:lnTo>
                <a:lnTo>
                  <a:pt x="831" y="53"/>
                </a:lnTo>
                <a:lnTo>
                  <a:pt x="832" y="54"/>
                </a:lnTo>
                <a:lnTo>
                  <a:pt x="832" y="56"/>
                </a:lnTo>
                <a:lnTo>
                  <a:pt x="833" y="58"/>
                </a:lnTo>
                <a:lnTo>
                  <a:pt x="833" y="59"/>
                </a:lnTo>
                <a:lnTo>
                  <a:pt x="833" y="60"/>
                </a:lnTo>
                <a:lnTo>
                  <a:pt x="834" y="62"/>
                </a:lnTo>
                <a:lnTo>
                  <a:pt x="834" y="64"/>
                </a:lnTo>
                <a:lnTo>
                  <a:pt x="834" y="65"/>
                </a:lnTo>
                <a:lnTo>
                  <a:pt x="835" y="67"/>
                </a:lnTo>
                <a:lnTo>
                  <a:pt x="835" y="67"/>
                </a:lnTo>
                <a:lnTo>
                  <a:pt x="835" y="68"/>
                </a:lnTo>
                <a:lnTo>
                  <a:pt x="836" y="69"/>
                </a:lnTo>
                <a:lnTo>
                  <a:pt x="836" y="71"/>
                </a:lnTo>
                <a:lnTo>
                  <a:pt x="837" y="74"/>
                </a:lnTo>
                <a:lnTo>
                  <a:pt x="837" y="77"/>
                </a:lnTo>
                <a:lnTo>
                  <a:pt x="837" y="79"/>
                </a:lnTo>
                <a:lnTo>
                  <a:pt x="838" y="80"/>
                </a:lnTo>
                <a:lnTo>
                  <a:pt x="838" y="82"/>
                </a:lnTo>
                <a:lnTo>
                  <a:pt x="838" y="86"/>
                </a:lnTo>
                <a:lnTo>
                  <a:pt x="840" y="89"/>
                </a:lnTo>
                <a:lnTo>
                  <a:pt x="840" y="90"/>
                </a:lnTo>
                <a:lnTo>
                  <a:pt x="840" y="89"/>
                </a:lnTo>
                <a:lnTo>
                  <a:pt x="841" y="89"/>
                </a:lnTo>
                <a:lnTo>
                  <a:pt x="841" y="90"/>
                </a:lnTo>
                <a:lnTo>
                  <a:pt x="842" y="94"/>
                </a:lnTo>
                <a:lnTo>
                  <a:pt x="842" y="94"/>
                </a:lnTo>
                <a:lnTo>
                  <a:pt x="842" y="94"/>
                </a:lnTo>
                <a:lnTo>
                  <a:pt x="843" y="97"/>
                </a:lnTo>
                <a:lnTo>
                  <a:pt x="843" y="97"/>
                </a:lnTo>
                <a:lnTo>
                  <a:pt x="843" y="96"/>
                </a:lnTo>
                <a:lnTo>
                  <a:pt x="844" y="97"/>
                </a:lnTo>
                <a:lnTo>
                  <a:pt x="844" y="96"/>
                </a:lnTo>
                <a:lnTo>
                  <a:pt x="844" y="98"/>
                </a:lnTo>
                <a:lnTo>
                  <a:pt x="845" y="99"/>
                </a:lnTo>
                <a:lnTo>
                  <a:pt x="845" y="100"/>
                </a:lnTo>
                <a:lnTo>
                  <a:pt x="846" y="103"/>
                </a:lnTo>
                <a:lnTo>
                  <a:pt x="846" y="101"/>
                </a:lnTo>
                <a:lnTo>
                  <a:pt x="846" y="104"/>
                </a:lnTo>
                <a:lnTo>
                  <a:pt x="847" y="105"/>
                </a:lnTo>
                <a:lnTo>
                  <a:pt x="847" y="106"/>
                </a:lnTo>
                <a:lnTo>
                  <a:pt x="847" y="108"/>
                </a:lnTo>
                <a:lnTo>
                  <a:pt x="849" y="110"/>
                </a:lnTo>
                <a:lnTo>
                  <a:pt x="849" y="112"/>
                </a:lnTo>
                <a:lnTo>
                  <a:pt x="849" y="113"/>
                </a:lnTo>
                <a:lnTo>
                  <a:pt x="850" y="114"/>
                </a:lnTo>
                <a:lnTo>
                  <a:pt x="850" y="114"/>
                </a:lnTo>
                <a:lnTo>
                  <a:pt x="851" y="114"/>
                </a:lnTo>
                <a:lnTo>
                  <a:pt x="851" y="112"/>
                </a:lnTo>
                <a:lnTo>
                  <a:pt x="851" y="114"/>
                </a:lnTo>
                <a:lnTo>
                  <a:pt x="852" y="117"/>
                </a:lnTo>
                <a:lnTo>
                  <a:pt x="852" y="117"/>
                </a:lnTo>
                <a:lnTo>
                  <a:pt x="852" y="119"/>
                </a:lnTo>
                <a:lnTo>
                  <a:pt x="853" y="119"/>
                </a:lnTo>
                <a:lnTo>
                  <a:pt x="853" y="121"/>
                </a:lnTo>
                <a:lnTo>
                  <a:pt x="853" y="121"/>
                </a:lnTo>
                <a:lnTo>
                  <a:pt x="854" y="121"/>
                </a:lnTo>
                <a:lnTo>
                  <a:pt x="854" y="124"/>
                </a:lnTo>
                <a:lnTo>
                  <a:pt x="855" y="125"/>
                </a:lnTo>
                <a:lnTo>
                  <a:pt x="855" y="127"/>
                </a:lnTo>
                <a:lnTo>
                  <a:pt x="855" y="128"/>
                </a:lnTo>
                <a:lnTo>
                  <a:pt x="856" y="131"/>
                </a:lnTo>
                <a:lnTo>
                  <a:pt x="856" y="129"/>
                </a:lnTo>
                <a:lnTo>
                  <a:pt x="856" y="132"/>
                </a:lnTo>
                <a:lnTo>
                  <a:pt x="858" y="132"/>
                </a:lnTo>
                <a:lnTo>
                  <a:pt x="858" y="133"/>
                </a:lnTo>
                <a:lnTo>
                  <a:pt x="858" y="135"/>
                </a:lnTo>
                <a:lnTo>
                  <a:pt x="859" y="136"/>
                </a:lnTo>
                <a:lnTo>
                  <a:pt x="859" y="136"/>
                </a:lnTo>
                <a:lnTo>
                  <a:pt x="860" y="138"/>
                </a:lnTo>
                <a:lnTo>
                  <a:pt x="860" y="142"/>
                </a:lnTo>
                <a:lnTo>
                  <a:pt x="860" y="143"/>
                </a:lnTo>
                <a:lnTo>
                  <a:pt x="861" y="145"/>
                </a:lnTo>
                <a:lnTo>
                  <a:pt x="861" y="146"/>
                </a:lnTo>
                <a:lnTo>
                  <a:pt x="861" y="146"/>
                </a:lnTo>
                <a:lnTo>
                  <a:pt x="862" y="146"/>
                </a:lnTo>
                <a:lnTo>
                  <a:pt x="862" y="147"/>
                </a:lnTo>
                <a:lnTo>
                  <a:pt x="863" y="151"/>
                </a:lnTo>
                <a:lnTo>
                  <a:pt x="863" y="150"/>
                </a:lnTo>
                <a:lnTo>
                  <a:pt x="863" y="150"/>
                </a:lnTo>
                <a:lnTo>
                  <a:pt x="864" y="149"/>
                </a:lnTo>
                <a:lnTo>
                  <a:pt x="864" y="149"/>
                </a:lnTo>
                <a:lnTo>
                  <a:pt x="864" y="149"/>
                </a:lnTo>
                <a:lnTo>
                  <a:pt x="865" y="146"/>
                </a:lnTo>
                <a:lnTo>
                  <a:pt x="865" y="147"/>
                </a:lnTo>
                <a:lnTo>
                  <a:pt x="865" y="147"/>
                </a:lnTo>
                <a:lnTo>
                  <a:pt x="867" y="150"/>
                </a:lnTo>
                <a:lnTo>
                  <a:pt x="867" y="151"/>
                </a:lnTo>
                <a:lnTo>
                  <a:pt x="868" y="153"/>
                </a:lnTo>
                <a:lnTo>
                  <a:pt x="868" y="153"/>
                </a:lnTo>
                <a:lnTo>
                  <a:pt x="868" y="153"/>
                </a:lnTo>
                <a:lnTo>
                  <a:pt x="869" y="152"/>
                </a:lnTo>
                <a:lnTo>
                  <a:pt x="869" y="152"/>
                </a:lnTo>
                <a:lnTo>
                  <a:pt x="869" y="155"/>
                </a:lnTo>
                <a:lnTo>
                  <a:pt x="870" y="156"/>
                </a:lnTo>
                <a:lnTo>
                  <a:pt x="870" y="160"/>
                </a:lnTo>
                <a:lnTo>
                  <a:pt x="870" y="161"/>
                </a:lnTo>
                <a:lnTo>
                  <a:pt x="871" y="163"/>
                </a:lnTo>
                <a:lnTo>
                  <a:pt x="871" y="165"/>
                </a:lnTo>
                <a:lnTo>
                  <a:pt x="872" y="168"/>
                </a:lnTo>
                <a:lnTo>
                  <a:pt x="872" y="169"/>
                </a:lnTo>
                <a:lnTo>
                  <a:pt x="872" y="169"/>
                </a:lnTo>
                <a:lnTo>
                  <a:pt x="873" y="170"/>
                </a:lnTo>
                <a:lnTo>
                  <a:pt x="873" y="172"/>
                </a:lnTo>
                <a:lnTo>
                  <a:pt x="873" y="174"/>
                </a:lnTo>
                <a:lnTo>
                  <a:pt x="874" y="172"/>
                </a:lnTo>
                <a:lnTo>
                  <a:pt x="874" y="174"/>
                </a:lnTo>
                <a:lnTo>
                  <a:pt x="874" y="174"/>
                </a:lnTo>
                <a:lnTo>
                  <a:pt x="876" y="176"/>
                </a:lnTo>
                <a:lnTo>
                  <a:pt x="876" y="177"/>
                </a:lnTo>
                <a:lnTo>
                  <a:pt x="877" y="174"/>
                </a:lnTo>
                <a:lnTo>
                  <a:pt x="877" y="177"/>
                </a:lnTo>
                <a:lnTo>
                  <a:pt x="877" y="177"/>
                </a:lnTo>
                <a:lnTo>
                  <a:pt x="878" y="178"/>
                </a:lnTo>
                <a:lnTo>
                  <a:pt x="878" y="178"/>
                </a:lnTo>
                <a:lnTo>
                  <a:pt x="878" y="178"/>
                </a:lnTo>
                <a:lnTo>
                  <a:pt x="879" y="176"/>
                </a:lnTo>
                <a:lnTo>
                  <a:pt x="879" y="178"/>
                </a:lnTo>
                <a:lnTo>
                  <a:pt x="879" y="178"/>
                </a:lnTo>
                <a:lnTo>
                  <a:pt x="880" y="177"/>
                </a:lnTo>
                <a:lnTo>
                  <a:pt x="880" y="176"/>
                </a:lnTo>
                <a:lnTo>
                  <a:pt x="881" y="177"/>
                </a:lnTo>
                <a:lnTo>
                  <a:pt x="881" y="178"/>
                </a:lnTo>
                <a:lnTo>
                  <a:pt x="881" y="181"/>
                </a:lnTo>
                <a:lnTo>
                  <a:pt x="882" y="183"/>
                </a:lnTo>
                <a:lnTo>
                  <a:pt x="882" y="187"/>
                </a:lnTo>
                <a:lnTo>
                  <a:pt x="882" y="190"/>
                </a:lnTo>
                <a:lnTo>
                  <a:pt x="883" y="192"/>
                </a:lnTo>
                <a:lnTo>
                  <a:pt x="883" y="194"/>
                </a:lnTo>
                <a:lnTo>
                  <a:pt x="883" y="192"/>
                </a:lnTo>
                <a:lnTo>
                  <a:pt x="885" y="191"/>
                </a:lnTo>
                <a:lnTo>
                  <a:pt x="885" y="190"/>
                </a:lnTo>
                <a:lnTo>
                  <a:pt x="886" y="188"/>
                </a:lnTo>
                <a:lnTo>
                  <a:pt x="886" y="187"/>
                </a:lnTo>
                <a:lnTo>
                  <a:pt x="886" y="186"/>
                </a:lnTo>
                <a:lnTo>
                  <a:pt x="887" y="186"/>
                </a:lnTo>
                <a:lnTo>
                  <a:pt x="887" y="186"/>
                </a:lnTo>
                <a:lnTo>
                  <a:pt x="887" y="188"/>
                </a:lnTo>
                <a:lnTo>
                  <a:pt x="888" y="190"/>
                </a:lnTo>
                <a:lnTo>
                  <a:pt x="888" y="191"/>
                </a:lnTo>
                <a:lnTo>
                  <a:pt x="888" y="192"/>
                </a:lnTo>
                <a:lnTo>
                  <a:pt x="889" y="191"/>
                </a:lnTo>
                <a:lnTo>
                  <a:pt x="889" y="192"/>
                </a:lnTo>
                <a:lnTo>
                  <a:pt x="890" y="192"/>
                </a:lnTo>
                <a:lnTo>
                  <a:pt x="890" y="194"/>
                </a:lnTo>
                <a:lnTo>
                  <a:pt x="890" y="195"/>
                </a:lnTo>
                <a:lnTo>
                  <a:pt x="891" y="196"/>
                </a:lnTo>
                <a:lnTo>
                  <a:pt x="891" y="196"/>
                </a:lnTo>
                <a:lnTo>
                  <a:pt x="891" y="197"/>
                </a:lnTo>
                <a:lnTo>
                  <a:pt x="892" y="197"/>
                </a:lnTo>
                <a:lnTo>
                  <a:pt x="892" y="196"/>
                </a:lnTo>
                <a:lnTo>
                  <a:pt x="892" y="199"/>
                </a:lnTo>
                <a:lnTo>
                  <a:pt x="894" y="200"/>
                </a:lnTo>
                <a:lnTo>
                  <a:pt x="894" y="200"/>
                </a:lnTo>
                <a:lnTo>
                  <a:pt x="895" y="200"/>
                </a:lnTo>
                <a:lnTo>
                  <a:pt x="895" y="201"/>
                </a:lnTo>
                <a:lnTo>
                  <a:pt x="895" y="204"/>
                </a:lnTo>
                <a:lnTo>
                  <a:pt x="896" y="203"/>
                </a:lnTo>
                <a:lnTo>
                  <a:pt x="896" y="205"/>
                </a:lnTo>
                <a:lnTo>
                  <a:pt x="896" y="205"/>
                </a:lnTo>
                <a:lnTo>
                  <a:pt x="897" y="206"/>
                </a:lnTo>
                <a:lnTo>
                  <a:pt x="897" y="208"/>
                </a:lnTo>
                <a:lnTo>
                  <a:pt x="897" y="208"/>
                </a:lnTo>
                <a:lnTo>
                  <a:pt x="898" y="208"/>
                </a:lnTo>
                <a:lnTo>
                  <a:pt x="898" y="208"/>
                </a:lnTo>
                <a:lnTo>
                  <a:pt x="899" y="207"/>
                </a:lnTo>
                <a:lnTo>
                  <a:pt x="899" y="206"/>
                </a:lnTo>
                <a:lnTo>
                  <a:pt x="899" y="208"/>
                </a:lnTo>
                <a:lnTo>
                  <a:pt x="900" y="207"/>
                </a:lnTo>
                <a:lnTo>
                  <a:pt x="900" y="207"/>
                </a:lnTo>
                <a:lnTo>
                  <a:pt x="900" y="207"/>
                </a:lnTo>
                <a:lnTo>
                  <a:pt x="901" y="208"/>
                </a:lnTo>
                <a:lnTo>
                  <a:pt x="901" y="211"/>
                </a:lnTo>
                <a:lnTo>
                  <a:pt x="901" y="211"/>
                </a:lnTo>
                <a:lnTo>
                  <a:pt x="903" y="213"/>
                </a:lnTo>
                <a:lnTo>
                  <a:pt x="903" y="210"/>
                </a:lnTo>
                <a:lnTo>
                  <a:pt x="904" y="210"/>
                </a:lnTo>
                <a:lnTo>
                  <a:pt x="904" y="210"/>
                </a:lnTo>
                <a:lnTo>
                  <a:pt x="904" y="210"/>
                </a:lnTo>
                <a:lnTo>
                  <a:pt x="905" y="213"/>
                </a:lnTo>
                <a:lnTo>
                  <a:pt x="905" y="215"/>
                </a:lnTo>
                <a:lnTo>
                  <a:pt x="905" y="216"/>
                </a:lnTo>
                <a:lnTo>
                  <a:pt x="906" y="215"/>
                </a:lnTo>
                <a:lnTo>
                  <a:pt x="906" y="216"/>
                </a:lnTo>
                <a:lnTo>
                  <a:pt x="907" y="217"/>
                </a:lnTo>
                <a:lnTo>
                  <a:pt x="907" y="218"/>
                </a:lnTo>
                <a:lnTo>
                  <a:pt x="907" y="218"/>
                </a:lnTo>
                <a:lnTo>
                  <a:pt x="908" y="219"/>
                </a:lnTo>
                <a:lnTo>
                  <a:pt x="908" y="219"/>
                </a:lnTo>
                <a:lnTo>
                  <a:pt x="908" y="220"/>
                </a:lnTo>
                <a:lnTo>
                  <a:pt x="909" y="224"/>
                </a:lnTo>
                <a:lnTo>
                  <a:pt x="909" y="225"/>
                </a:lnTo>
                <a:lnTo>
                  <a:pt x="909" y="227"/>
                </a:lnTo>
                <a:lnTo>
                  <a:pt x="910" y="231"/>
                </a:lnTo>
                <a:lnTo>
                  <a:pt x="910" y="231"/>
                </a:lnTo>
                <a:lnTo>
                  <a:pt x="912" y="232"/>
                </a:lnTo>
                <a:lnTo>
                  <a:pt x="912" y="233"/>
                </a:lnTo>
                <a:lnTo>
                  <a:pt x="912" y="234"/>
                </a:lnTo>
                <a:lnTo>
                  <a:pt x="913" y="233"/>
                </a:lnTo>
                <a:lnTo>
                  <a:pt x="913" y="233"/>
                </a:lnTo>
                <a:lnTo>
                  <a:pt x="913" y="231"/>
                </a:lnTo>
                <a:lnTo>
                  <a:pt x="914" y="231"/>
                </a:lnTo>
                <a:lnTo>
                  <a:pt x="914" y="231"/>
                </a:lnTo>
                <a:lnTo>
                  <a:pt x="914" y="231"/>
                </a:lnTo>
                <a:lnTo>
                  <a:pt x="915" y="233"/>
                </a:lnTo>
                <a:lnTo>
                  <a:pt x="915" y="232"/>
                </a:lnTo>
                <a:lnTo>
                  <a:pt x="916" y="233"/>
                </a:lnTo>
                <a:lnTo>
                  <a:pt x="916" y="232"/>
                </a:lnTo>
                <a:lnTo>
                  <a:pt x="916" y="232"/>
                </a:lnTo>
                <a:lnTo>
                  <a:pt x="917" y="231"/>
                </a:lnTo>
                <a:lnTo>
                  <a:pt x="917" y="231"/>
                </a:lnTo>
                <a:lnTo>
                  <a:pt x="917" y="231"/>
                </a:lnTo>
                <a:lnTo>
                  <a:pt x="918" y="228"/>
                </a:lnTo>
                <a:lnTo>
                  <a:pt x="918" y="231"/>
                </a:lnTo>
                <a:lnTo>
                  <a:pt x="918" y="229"/>
                </a:lnTo>
                <a:lnTo>
                  <a:pt x="919" y="231"/>
                </a:lnTo>
                <a:lnTo>
                  <a:pt x="919" y="233"/>
                </a:lnTo>
                <a:lnTo>
                  <a:pt x="921" y="233"/>
                </a:lnTo>
                <a:lnTo>
                  <a:pt x="921" y="237"/>
                </a:lnTo>
                <a:lnTo>
                  <a:pt x="921" y="238"/>
                </a:lnTo>
                <a:lnTo>
                  <a:pt x="922" y="240"/>
                </a:lnTo>
                <a:lnTo>
                  <a:pt x="922" y="240"/>
                </a:lnTo>
                <a:lnTo>
                  <a:pt x="922" y="238"/>
                </a:lnTo>
                <a:lnTo>
                  <a:pt x="923" y="237"/>
                </a:lnTo>
                <a:lnTo>
                  <a:pt x="923" y="234"/>
                </a:lnTo>
                <a:lnTo>
                  <a:pt x="923" y="234"/>
                </a:lnTo>
                <a:lnTo>
                  <a:pt x="924" y="235"/>
                </a:lnTo>
                <a:lnTo>
                  <a:pt x="924" y="236"/>
                </a:lnTo>
                <a:lnTo>
                  <a:pt x="925" y="238"/>
                </a:lnTo>
                <a:lnTo>
                  <a:pt x="925" y="237"/>
                </a:lnTo>
                <a:lnTo>
                  <a:pt x="925" y="237"/>
                </a:lnTo>
                <a:lnTo>
                  <a:pt x="926" y="236"/>
                </a:lnTo>
                <a:lnTo>
                  <a:pt x="926" y="235"/>
                </a:lnTo>
                <a:lnTo>
                  <a:pt x="926" y="236"/>
                </a:lnTo>
                <a:lnTo>
                  <a:pt x="927" y="238"/>
                </a:lnTo>
                <a:lnTo>
                  <a:pt x="927" y="238"/>
                </a:lnTo>
                <a:lnTo>
                  <a:pt x="927" y="241"/>
                </a:lnTo>
                <a:lnTo>
                  <a:pt x="928" y="241"/>
                </a:lnTo>
                <a:lnTo>
                  <a:pt x="928" y="242"/>
                </a:lnTo>
                <a:lnTo>
                  <a:pt x="930" y="243"/>
                </a:lnTo>
                <a:lnTo>
                  <a:pt x="930" y="243"/>
                </a:lnTo>
                <a:lnTo>
                  <a:pt x="930" y="243"/>
                </a:lnTo>
                <a:lnTo>
                  <a:pt x="931" y="244"/>
                </a:lnTo>
                <a:lnTo>
                  <a:pt x="931" y="243"/>
                </a:lnTo>
                <a:lnTo>
                  <a:pt x="931" y="242"/>
                </a:lnTo>
                <a:lnTo>
                  <a:pt x="932" y="243"/>
                </a:lnTo>
                <a:lnTo>
                  <a:pt x="932" y="242"/>
                </a:lnTo>
                <a:lnTo>
                  <a:pt x="932" y="242"/>
                </a:lnTo>
                <a:lnTo>
                  <a:pt x="933" y="243"/>
                </a:lnTo>
                <a:lnTo>
                  <a:pt x="933" y="243"/>
                </a:lnTo>
                <a:lnTo>
                  <a:pt x="934" y="244"/>
                </a:lnTo>
                <a:lnTo>
                  <a:pt x="934" y="244"/>
                </a:lnTo>
                <a:lnTo>
                  <a:pt x="934" y="245"/>
                </a:lnTo>
                <a:lnTo>
                  <a:pt x="935" y="246"/>
                </a:lnTo>
                <a:lnTo>
                  <a:pt x="935" y="246"/>
                </a:lnTo>
                <a:lnTo>
                  <a:pt x="935" y="246"/>
                </a:lnTo>
                <a:lnTo>
                  <a:pt x="936" y="244"/>
                </a:lnTo>
                <a:lnTo>
                  <a:pt x="936" y="246"/>
                </a:lnTo>
                <a:lnTo>
                  <a:pt x="936" y="246"/>
                </a:lnTo>
                <a:lnTo>
                  <a:pt x="937" y="245"/>
                </a:lnTo>
                <a:lnTo>
                  <a:pt x="937" y="245"/>
                </a:lnTo>
                <a:lnTo>
                  <a:pt x="939" y="245"/>
                </a:lnTo>
                <a:lnTo>
                  <a:pt x="939" y="244"/>
                </a:lnTo>
                <a:lnTo>
                  <a:pt x="939" y="246"/>
                </a:lnTo>
                <a:lnTo>
                  <a:pt x="940" y="247"/>
                </a:lnTo>
                <a:lnTo>
                  <a:pt x="940" y="249"/>
                </a:lnTo>
                <a:lnTo>
                  <a:pt x="940" y="249"/>
                </a:lnTo>
                <a:lnTo>
                  <a:pt x="941" y="250"/>
                </a:lnTo>
                <a:lnTo>
                  <a:pt x="941" y="251"/>
                </a:lnTo>
                <a:lnTo>
                  <a:pt x="941" y="253"/>
                </a:lnTo>
                <a:lnTo>
                  <a:pt x="942" y="256"/>
                </a:lnTo>
                <a:lnTo>
                  <a:pt x="942" y="258"/>
                </a:lnTo>
                <a:lnTo>
                  <a:pt x="943" y="260"/>
                </a:lnTo>
                <a:lnTo>
                  <a:pt x="943" y="262"/>
                </a:lnTo>
                <a:lnTo>
                  <a:pt x="943" y="262"/>
                </a:lnTo>
                <a:lnTo>
                  <a:pt x="944" y="264"/>
                </a:lnTo>
                <a:lnTo>
                  <a:pt x="944" y="264"/>
                </a:lnTo>
                <a:lnTo>
                  <a:pt x="944" y="264"/>
                </a:lnTo>
                <a:lnTo>
                  <a:pt x="945" y="264"/>
                </a:lnTo>
                <a:lnTo>
                  <a:pt x="945" y="264"/>
                </a:lnTo>
                <a:lnTo>
                  <a:pt x="945" y="263"/>
                </a:lnTo>
                <a:lnTo>
                  <a:pt x="946" y="264"/>
                </a:lnTo>
                <a:lnTo>
                  <a:pt x="946" y="264"/>
                </a:lnTo>
                <a:lnTo>
                  <a:pt x="948" y="263"/>
                </a:lnTo>
                <a:lnTo>
                  <a:pt x="948" y="262"/>
                </a:lnTo>
                <a:lnTo>
                  <a:pt x="948" y="259"/>
                </a:lnTo>
                <a:lnTo>
                  <a:pt x="949" y="261"/>
                </a:lnTo>
                <a:lnTo>
                  <a:pt x="949" y="261"/>
                </a:lnTo>
                <a:lnTo>
                  <a:pt x="949" y="262"/>
                </a:lnTo>
                <a:lnTo>
                  <a:pt x="950" y="262"/>
                </a:lnTo>
                <a:lnTo>
                  <a:pt x="950" y="261"/>
                </a:lnTo>
                <a:lnTo>
                  <a:pt x="951" y="262"/>
                </a:lnTo>
                <a:lnTo>
                  <a:pt x="951" y="261"/>
                </a:lnTo>
                <a:lnTo>
                  <a:pt x="951" y="261"/>
                </a:lnTo>
                <a:lnTo>
                  <a:pt x="952" y="260"/>
                </a:lnTo>
                <a:lnTo>
                  <a:pt x="952" y="260"/>
                </a:lnTo>
                <a:lnTo>
                  <a:pt x="952" y="261"/>
                </a:lnTo>
                <a:lnTo>
                  <a:pt x="953" y="262"/>
                </a:lnTo>
                <a:lnTo>
                  <a:pt x="953" y="262"/>
                </a:lnTo>
                <a:lnTo>
                  <a:pt x="953" y="265"/>
                </a:lnTo>
                <a:lnTo>
                  <a:pt x="954" y="265"/>
                </a:lnTo>
                <a:lnTo>
                  <a:pt x="954" y="268"/>
                </a:lnTo>
                <a:lnTo>
                  <a:pt x="955" y="269"/>
                </a:lnTo>
                <a:lnTo>
                  <a:pt x="955" y="271"/>
                </a:lnTo>
                <a:lnTo>
                  <a:pt x="955" y="272"/>
                </a:lnTo>
                <a:lnTo>
                  <a:pt x="957" y="272"/>
                </a:lnTo>
                <a:lnTo>
                  <a:pt x="957" y="272"/>
                </a:lnTo>
                <a:lnTo>
                  <a:pt x="957" y="273"/>
                </a:lnTo>
                <a:lnTo>
                  <a:pt x="958" y="276"/>
                </a:lnTo>
                <a:lnTo>
                  <a:pt x="958" y="276"/>
                </a:lnTo>
                <a:lnTo>
                  <a:pt x="958" y="276"/>
                </a:lnTo>
                <a:lnTo>
                  <a:pt x="959" y="277"/>
                </a:lnTo>
                <a:lnTo>
                  <a:pt x="959" y="276"/>
                </a:lnTo>
                <a:lnTo>
                  <a:pt x="960" y="277"/>
                </a:lnTo>
                <a:lnTo>
                  <a:pt x="960" y="276"/>
                </a:lnTo>
                <a:lnTo>
                  <a:pt x="960" y="276"/>
                </a:lnTo>
                <a:lnTo>
                  <a:pt x="961" y="274"/>
                </a:lnTo>
                <a:lnTo>
                  <a:pt x="961" y="274"/>
                </a:lnTo>
                <a:lnTo>
                  <a:pt x="961" y="272"/>
                </a:lnTo>
                <a:lnTo>
                  <a:pt x="962" y="271"/>
                </a:lnTo>
                <a:lnTo>
                  <a:pt x="962" y="270"/>
                </a:lnTo>
                <a:lnTo>
                  <a:pt x="962" y="271"/>
                </a:lnTo>
                <a:lnTo>
                  <a:pt x="963" y="274"/>
                </a:lnTo>
                <a:lnTo>
                  <a:pt x="963" y="274"/>
                </a:lnTo>
                <a:lnTo>
                  <a:pt x="964" y="274"/>
                </a:lnTo>
                <a:lnTo>
                  <a:pt x="964" y="276"/>
                </a:lnTo>
                <a:lnTo>
                  <a:pt x="964" y="272"/>
                </a:lnTo>
                <a:lnTo>
                  <a:pt x="966" y="272"/>
                </a:lnTo>
                <a:lnTo>
                  <a:pt x="966" y="273"/>
                </a:lnTo>
                <a:lnTo>
                  <a:pt x="966" y="276"/>
                </a:lnTo>
                <a:lnTo>
                  <a:pt x="967" y="278"/>
                </a:lnTo>
                <a:lnTo>
                  <a:pt x="967" y="278"/>
                </a:lnTo>
                <a:lnTo>
                  <a:pt x="967" y="279"/>
                </a:lnTo>
                <a:lnTo>
                  <a:pt x="968" y="279"/>
                </a:lnTo>
                <a:lnTo>
                  <a:pt x="968" y="278"/>
                </a:lnTo>
                <a:lnTo>
                  <a:pt x="969" y="277"/>
                </a:lnTo>
                <a:lnTo>
                  <a:pt x="969" y="279"/>
                </a:lnTo>
                <a:lnTo>
                  <a:pt x="969" y="281"/>
                </a:lnTo>
                <a:lnTo>
                  <a:pt x="970" y="283"/>
                </a:lnTo>
                <a:lnTo>
                  <a:pt x="970" y="285"/>
                </a:lnTo>
                <a:lnTo>
                  <a:pt x="970" y="285"/>
                </a:lnTo>
                <a:lnTo>
                  <a:pt x="971" y="283"/>
                </a:lnTo>
                <a:lnTo>
                  <a:pt x="971" y="283"/>
                </a:lnTo>
                <a:lnTo>
                  <a:pt x="971" y="282"/>
                </a:lnTo>
                <a:lnTo>
                  <a:pt x="972" y="282"/>
                </a:lnTo>
                <a:lnTo>
                  <a:pt x="972" y="281"/>
                </a:lnTo>
                <a:lnTo>
                  <a:pt x="973" y="282"/>
                </a:lnTo>
                <a:lnTo>
                  <a:pt x="973" y="282"/>
                </a:lnTo>
                <a:lnTo>
                  <a:pt x="973" y="282"/>
                </a:lnTo>
                <a:lnTo>
                  <a:pt x="975" y="281"/>
                </a:lnTo>
                <a:lnTo>
                  <a:pt x="975" y="283"/>
                </a:lnTo>
                <a:lnTo>
                  <a:pt x="975" y="285"/>
                </a:lnTo>
                <a:lnTo>
                  <a:pt x="976" y="287"/>
                </a:lnTo>
                <a:lnTo>
                  <a:pt x="976" y="288"/>
                </a:lnTo>
                <a:lnTo>
                  <a:pt x="976" y="286"/>
                </a:lnTo>
                <a:lnTo>
                  <a:pt x="977" y="283"/>
                </a:lnTo>
                <a:lnTo>
                  <a:pt x="977" y="285"/>
                </a:lnTo>
                <a:lnTo>
                  <a:pt x="978" y="283"/>
                </a:lnTo>
                <a:lnTo>
                  <a:pt x="978" y="281"/>
                </a:lnTo>
                <a:lnTo>
                  <a:pt x="978" y="281"/>
                </a:lnTo>
                <a:lnTo>
                  <a:pt x="979" y="282"/>
                </a:lnTo>
                <a:lnTo>
                  <a:pt x="979" y="283"/>
                </a:lnTo>
                <a:lnTo>
                  <a:pt x="979" y="282"/>
                </a:lnTo>
                <a:lnTo>
                  <a:pt x="980" y="283"/>
                </a:lnTo>
                <a:lnTo>
                  <a:pt x="980" y="281"/>
                </a:lnTo>
                <a:lnTo>
                  <a:pt x="980" y="281"/>
                </a:lnTo>
                <a:lnTo>
                  <a:pt x="981" y="282"/>
                </a:lnTo>
                <a:lnTo>
                  <a:pt x="981" y="281"/>
                </a:lnTo>
                <a:lnTo>
                  <a:pt x="982" y="280"/>
                </a:lnTo>
                <a:lnTo>
                  <a:pt x="982" y="280"/>
                </a:lnTo>
                <a:lnTo>
                  <a:pt x="982" y="280"/>
                </a:lnTo>
                <a:lnTo>
                  <a:pt x="984" y="280"/>
                </a:lnTo>
                <a:lnTo>
                  <a:pt x="984" y="282"/>
                </a:lnTo>
                <a:lnTo>
                  <a:pt x="984" y="281"/>
                </a:lnTo>
                <a:lnTo>
                  <a:pt x="985" y="281"/>
                </a:lnTo>
                <a:lnTo>
                  <a:pt x="985" y="283"/>
                </a:lnTo>
                <a:lnTo>
                  <a:pt x="985" y="283"/>
                </a:lnTo>
                <a:lnTo>
                  <a:pt x="986" y="281"/>
                </a:lnTo>
                <a:lnTo>
                  <a:pt x="986" y="282"/>
                </a:lnTo>
                <a:lnTo>
                  <a:pt x="987" y="285"/>
                </a:lnTo>
                <a:lnTo>
                  <a:pt x="987" y="285"/>
                </a:lnTo>
                <a:lnTo>
                  <a:pt x="987" y="286"/>
                </a:lnTo>
                <a:lnTo>
                  <a:pt x="988" y="283"/>
                </a:lnTo>
                <a:lnTo>
                  <a:pt x="988" y="283"/>
                </a:lnTo>
                <a:lnTo>
                  <a:pt x="988" y="281"/>
                </a:lnTo>
                <a:lnTo>
                  <a:pt x="989" y="282"/>
                </a:lnTo>
                <a:lnTo>
                  <a:pt x="989" y="285"/>
                </a:lnTo>
                <a:lnTo>
                  <a:pt x="989" y="286"/>
                </a:lnTo>
                <a:lnTo>
                  <a:pt x="990" y="287"/>
                </a:lnTo>
                <a:lnTo>
                  <a:pt x="990" y="288"/>
                </a:lnTo>
                <a:lnTo>
                  <a:pt x="991" y="289"/>
                </a:lnTo>
                <a:lnTo>
                  <a:pt x="991" y="291"/>
                </a:lnTo>
                <a:lnTo>
                  <a:pt x="991" y="289"/>
                </a:lnTo>
                <a:lnTo>
                  <a:pt x="993" y="288"/>
                </a:lnTo>
                <a:lnTo>
                  <a:pt x="993" y="289"/>
                </a:lnTo>
                <a:lnTo>
                  <a:pt x="993" y="289"/>
                </a:lnTo>
                <a:lnTo>
                  <a:pt x="994" y="288"/>
                </a:lnTo>
                <a:lnTo>
                  <a:pt x="994" y="286"/>
                </a:lnTo>
                <a:lnTo>
                  <a:pt x="995" y="285"/>
                </a:lnTo>
                <a:lnTo>
                  <a:pt x="995" y="285"/>
                </a:lnTo>
                <a:lnTo>
                  <a:pt x="995" y="283"/>
                </a:lnTo>
                <a:lnTo>
                  <a:pt x="996" y="281"/>
                </a:lnTo>
                <a:lnTo>
                  <a:pt x="996" y="282"/>
                </a:lnTo>
                <a:lnTo>
                  <a:pt x="996" y="283"/>
                </a:lnTo>
                <a:lnTo>
                  <a:pt x="997" y="281"/>
                </a:lnTo>
                <a:lnTo>
                  <a:pt x="997" y="281"/>
                </a:lnTo>
                <a:lnTo>
                  <a:pt x="997" y="279"/>
                </a:lnTo>
                <a:lnTo>
                  <a:pt x="998" y="279"/>
                </a:lnTo>
                <a:lnTo>
                  <a:pt x="998" y="280"/>
                </a:lnTo>
                <a:lnTo>
                  <a:pt x="999" y="279"/>
                </a:lnTo>
                <a:lnTo>
                  <a:pt x="999" y="281"/>
                </a:lnTo>
                <a:lnTo>
                  <a:pt x="999" y="283"/>
                </a:lnTo>
                <a:lnTo>
                  <a:pt x="1000" y="281"/>
                </a:lnTo>
                <a:lnTo>
                  <a:pt x="1000" y="280"/>
                </a:lnTo>
                <a:lnTo>
                  <a:pt x="1000" y="280"/>
                </a:lnTo>
                <a:lnTo>
                  <a:pt x="1002" y="281"/>
                </a:lnTo>
                <a:lnTo>
                  <a:pt x="1002" y="283"/>
                </a:lnTo>
                <a:lnTo>
                  <a:pt x="1002" y="281"/>
                </a:lnTo>
                <a:lnTo>
                  <a:pt x="1003" y="281"/>
                </a:lnTo>
                <a:lnTo>
                  <a:pt x="1003" y="282"/>
                </a:lnTo>
                <a:lnTo>
                  <a:pt x="1004" y="285"/>
                </a:lnTo>
                <a:lnTo>
                  <a:pt x="1004" y="287"/>
                </a:lnTo>
                <a:lnTo>
                  <a:pt x="1004" y="286"/>
                </a:lnTo>
                <a:lnTo>
                  <a:pt x="1005" y="283"/>
                </a:lnTo>
                <a:lnTo>
                  <a:pt x="1005" y="283"/>
                </a:lnTo>
                <a:lnTo>
                  <a:pt x="1005" y="282"/>
                </a:lnTo>
                <a:lnTo>
                  <a:pt x="1006" y="282"/>
                </a:lnTo>
                <a:lnTo>
                  <a:pt x="1006" y="280"/>
                </a:lnTo>
                <a:lnTo>
                  <a:pt x="1006" y="279"/>
                </a:lnTo>
                <a:lnTo>
                  <a:pt x="1007" y="280"/>
                </a:lnTo>
                <a:lnTo>
                  <a:pt x="1007" y="279"/>
                </a:lnTo>
                <a:lnTo>
                  <a:pt x="1008" y="279"/>
                </a:lnTo>
                <a:lnTo>
                  <a:pt x="1008" y="278"/>
                </a:lnTo>
                <a:lnTo>
                  <a:pt x="1008" y="278"/>
                </a:lnTo>
                <a:lnTo>
                  <a:pt x="1009" y="277"/>
                </a:lnTo>
                <a:lnTo>
                  <a:pt x="1009" y="278"/>
                </a:lnTo>
                <a:lnTo>
                  <a:pt x="1009" y="279"/>
                </a:lnTo>
                <a:lnTo>
                  <a:pt x="1011" y="280"/>
                </a:lnTo>
                <a:lnTo>
                  <a:pt x="1011" y="281"/>
                </a:lnTo>
                <a:lnTo>
                  <a:pt x="1011" y="281"/>
                </a:lnTo>
                <a:lnTo>
                  <a:pt x="1012" y="280"/>
                </a:lnTo>
                <a:lnTo>
                  <a:pt x="1012" y="279"/>
                </a:lnTo>
                <a:lnTo>
                  <a:pt x="1013" y="278"/>
                </a:lnTo>
                <a:lnTo>
                  <a:pt x="1013" y="277"/>
                </a:lnTo>
                <a:lnTo>
                  <a:pt x="1013" y="277"/>
                </a:lnTo>
                <a:lnTo>
                  <a:pt x="1014" y="278"/>
                </a:lnTo>
                <a:lnTo>
                  <a:pt x="1014" y="279"/>
                </a:lnTo>
                <a:lnTo>
                  <a:pt x="1014" y="279"/>
                </a:lnTo>
                <a:lnTo>
                  <a:pt x="1015" y="279"/>
                </a:lnTo>
                <a:lnTo>
                  <a:pt x="1015" y="280"/>
                </a:lnTo>
                <a:lnTo>
                  <a:pt x="1015" y="280"/>
                </a:lnTo>
                <a:lnTo>
                  <a:pt x="1016" y="278"/>
                </a:lnTo>
                <a:lnTo>
                  <a:pt x="1016" y="277"/>
                </a:lnTo>
                <a:lnTo>
                  <a:pt x="1017" y="276"/>
                </a:lnTo>
                <a:lnTo>
                  <a:pt x="1017" y="277"/>
                </a:lnTo>
                <a:lnTo>
                  <a:pt x="1017" y="276"/>
                </a:lnTo>
                <a:lnTo>
                  <a:pt x="1018" y="276"/>
                </a:lnTo>
                <a:lnTo>
                  <a:pt x="1018" y="277"/>
                </a:lnTo>
                <a:lnTo>
                  <a:pt x="1018" y="278"/>
                </a:lnTo>
                <a:lnTo>
                  <a:pt x="1020" y="280"/>
                </a:lnTo>
                <a:lnTo>
                  <a:pt x="1020" y="283"/>
                </a:lnTo>
                <a:lnTo>
                  <a:pt x="1020" y="282"/>
                </a:lnTo>
                <a:lnTo>
                  <a:pt x="1021" y="280"/>
                </a:lnTo>
                <a:lnTo>
                  <a:pt x="1021" y="279"/>
                </a:lnTo>
                <a:lnTo>
                  <a:pt x="1022" y="280"/>
                </a:lnTo>
                <a:lnTo>
                  <a:pt x="1022" y="280"/>
                </a:lnTo>
                <a:lnTo>
                  <a:pt x="1022" y="280"/>
                </a:lnTo>
                <a:lnTo>
                  <a:pt x="1023" y="279"/>
                </a:lnTo>
                <a:lnTo>
                  <a:pt x="1023" y="279"/>
                </a:lnTo>
                <a:lnTo>
                  <a:pt x="1023" y="280"/>
                </a:lnTo>
                <a:lnTo>
                  <a:pt x="1024" y="280"/>
                </a:lnTo>
                <a:lnTo>
                  <a:pt x="1024" y="279"/>
                </a:lnTo>
                <a:lnTo>
                  <a:pt x="1024" y="280"/>
                </a:lnTo>
                <a:lnTo>
                  <a:pt x="1025" y="281"/>
                </a:lnTo>
                <a:lnTo>
                  <a:pt x="1025" y="283"/>
                </a:lnTo>
                <a:lnTo>
                  <a:pt x="1026" y="281"/>
                </a:lnTo>
                <a:lnTo>
                  <a:pt x="1026" y="281"/>
                </a:lnTo>
                <a:lnTo>
                  <a:pt x="1026" y="283"/>
                </a:lnTo>
                <a:lnTo>
                  <a:pt x="1027" y="285"/>
                </a:lnTo>
                <a:lnTo>
                  <a:pt x="1027" y="283"/>
                </a:lnTo>
                <a:lnTo>
                  <a:pt x="1027" y="283"/>
                </a:lnTo>
                <a:lnTo>
                  <a:pt x="1029" y="282"/>
                </a:lnTo>
                <a:lnTo>
                  <a:pt x="1029" y="281"/>
                </a:lnTo>
                <a:lnTo>
                  <a:pt x="1029" y="279"/>
                </a:lnTo>
                <a:lnTo>
                  <a:pt x="1030" y="279"/>
                </a:lnTo>
                <a:lnTo>
                  <a:pt x="1030" y="278"/>
                </a:lnTo>
                <a:lnTo>
                  <a:pt x="1031" y="278"/>
                </a:lnTo>
                <a:lnTo>
                  <a:pt x="1031" y="279"/>
                </a:lnTo>
                <a:lnTo>
                  <a:pt x="1031" y="279"/>
                </a:lnTo>
                <a:lnTo>
                  <a:pt x="1032" y="280"/>
                </a:lnTo>
                <a:lnTo>
                  <a:pt x="1032" y="278"/>
                </a:lnTo>
                <a:lnTo>
                  <a:pt x="1032" y="278"/>
                </a:lnTo>
                <a:lnTo>
                  <a:pt x="1033" y="278"/>
                </a:lnTo>
                <a:lnTo>
                  <a:pt x="1033" y="278"/>
                </a:lnTo>
                <a:lnTo>
                  <a:pt x="1033" y="278"/>
                </a:lnTo>
                <a:lnTo>
                  <a:pt x="1034" y="276"/>
                </a:lnTo>
                <a:lnTo>
                  <a:pt x="1034" y="277"/>
                </a:lnTo>
                <a:lnTo>
                  <a:pt x="1035" y="277"/>
                </a:lnTo>
                <a:lnTo>
                  <a:pt x="1035" y="278"/>
                </a:lnTo>
                <a:lnTo>
                  <a:pt x="1035" y="280"/>
                </a:lnTo>
                <a:lnTo>
                  <a:pt x="1036" y="281"/>
                </a:lnTo>
                <a:lnTo>
                  <a:pt x="1036" y="281"/>
                </a:lnTo>
                <a:lnTo>
                  <a:pt x="1036" y="281"/>
                </a:lnTo>
                <a:lnTo>
                  <a:pt x="1038" y="280"/>
                </a:lnTo>
                <a:lnTo>
                  <a:pt x="1038" y="279"/>
                </a:lnTo>
                <a:lnTo>
                  <a:pt x="1039" y="280"/>
                </a:lnTo>
                <a:lnTo>
                  <a:pt x="1039" y="280"/>
                </a:lnTo>
                <a:lnTo>
                  <a:pt x="1039" y="283"/>
                </a:lnTo>
                <a:lnTo>
                  <a:pt x="1040" y="283"/>
                </a:lnTo>
                <a:lnTo>
                  <a:pt x="1040" y="282"/>
                </a:lnTo>
                <a:lnTo>
                  <a:pt x="1040" y="281"/>
                </a:lnTo>
                <a:lnTo>
                  <a:pt x="1041" y="283"/>
                </a:lnTo>
                <a:lnTo>
                  <a:pt x="1041" y="283"/>
                </a:lnTo>
                <a:lnTo>
                  <a:pt x="1041" y="283"/>
                </a:lnTo>
                <a:lnTo>
                  <a:pt x="1042" y="281"/>
                </a:lnTo>
                <a:lnTo>
                  <a:pt x="1042" y="283"/>
                </a:lnTo>
                <a:lnTo>
                  <a:pt x="1043" y="282"/>
                </a:lnTo>
                <a:lnTo>
                  <a:pt x="1043" y="281"/>
                </a:lnTo>
                <a:lnTo>
                  <a:pt x="1043" y="280"/>
                </a:lnTo>
                <a:lnTo>
                  <a:pt x="1044" y="279"/>
                </a:lnTo>
                <a:lnTo>
                  <a:pt x="1044" y="276"/>
                </a:lnTo>
                <a:lnTo>
                  <a:pt x="1044" y="276"/>
                </a:lnTo>
                <a:lnTo>
                  <a:pt x="1045" y="276"/>
                </a:lnTo>
                <a:lnTo>
                  <a:pt x="1045" y="278"/>
                </a:lnTo>
                <a:lnTo>
                  <a:pt x="1045" y="279"/>
                </a:lnTo>
                <a:lnTo>
                  <a:pt x="1047" y="278"/>
                </a:lnTo>
                <a:lnTo>
                  <a:pt x="1047" y="279"/>
                </a:lnTo>
                <a:lnTo>
                  <a:pt x="1048" y="279"/>
                </a:lnTo>
                <a:lnTo>
                  <a:pt x="1048" y="279"/>
                </a:lnTo>
                <a:lnTo>
                  <a:pt x="1048" y="280"/>
                </a:lnTo>
                <a:lnTo>
                  <a:pt x="1049" y="280"/>
                </a:lnTo>
                <a:lnTo>
                  <a:pt x="1049" y="279"/>
                </a:lnTo>
                <a:lnTo>
                  <a:pt x="1049" y="280"/>
                </a:lnTo>
                <a:lnTo>
                  <a:pt x="1050" y="281"/>
                </a:lnTo>
                <a:lnTo>
                  <a:pt x="1050" y="280"/>
                </a:lnTo>
                <a:lnTo>
                  <a:pt x="1050" y="280"/>
                </a:lnTo>
                <a:lnTo>
                  <a:pt x="1051" y="280"/>
                </a:lnTo>
                <a:lnTo>
                  <a:pt x="1051" y="280"/>
                </a:lnTo>
                <a:lnTo>
                  <a:pt x="1052" y="280"/>
                </a:lnTo>
                <a:lnTo>
                  <a:pt x="1052" y="281"/>
                </a:lnTo>
                <a:lnTo>
                  <a:pt x="1052" y="280"/>
                </a:lnTo>
                <a:lnTo>
                  <a:pt x="1053" y="279"/>
                </a:lnTo>
                <a:lnTo>
                  <a:pt x="1053" y="278"/>
                </a:lnTo>
                <a:lnTo>
                  <a:pt x="1053" y="278"/>
                </a:lnTo>
                <a:lnTo>
                  <a:pt x="1054" y="279"/>
                </a:lnTo>
                <a:lnTo>
                  <a:pt x="1054" y="277"/>
                </a:lnTo>
                <a:lnTo>
                  <a:pt x="1054" y="278"/>
                </a:lnTo>
                <a:lnTo>
                  <a:pt x="1056" y="280"/>
                </a:lnTo>
                <a:lnTo>
                  <a:pt x="1056" y="280"/>
                </a:lnTo>
                <a:lnTo>
                  <a:pt x="1057" y="281"/>
                </a:lnTo>
                <a:lnTo>
                  <a:pt x="1057" y="281"/>
                </a:lnTo>
                <a:lnTo>
                  <a:pt x="1057" y="281"/>
                </a:lnTo>
                <a:lnTo>
                  <a:pt x="1058" y="282"/>
                </a:lnTo>
                <a:lnTo>
                  <a:pt x="1058" y="281"/>
                </a:lnTo>
                <a:lnTo>
                  <a:pt x="1058" y="280"/>
                </a:lnTo>
                <a:lnTo>
                  <a:pt x="1059" y="279"/>
                </a:lnTo>
                <a:lnTo>
                  <a:pt x="1059" y="280"/>
                </a:lnTo>
                <a:lnTo>
                  <a:pt x="1059" y="280"/>
                </a:lnTo>
                <a:lnTo>
                  <a:pt x="1060" y="280"/>
                </a:lnTo>
                <a:lnTo>
                  <a:pt x="1060" y="280"/>
                </a:lnTo>
                <a:lnTo>
                  <a:pt x="1061" y="280"/>
                </a:lnTo>
                <a:lnTo>
                  <a:pt x="1061" y="280"/>
                </a:lnTo>
                <a:lnTo>
                  <a:pt x="1061" y="280"/>
                </a:lnTo>
                <a:lnTo>
                  <a:pt x="1062" y="278"/>
                </a:lnTo>
                <a:lnTo>
                  <a:pt x="1062" y="278"/>
                </a:lnTo>
                <a:lnTo>
                  <a:pt x="1062" y="279"/>
                </a:lnTo>
                <a:lnTo>
                  <a:pt x="1063" y="279"/>
                </a:lnTo>
                <a:lnTo>
                  <a:pt x="1063" y="278"/>
                </a:lnTo>
                <a:lnTo>
                  <a:pt x="1063" y="277"/>
                </a:lnTo>
                <a:lnTo>
                  <a:pt x="1065" y="276"/>
                </a:lnTo>
                <a:lnTo>
                  <a:pt x="1065" y="276"/>
                </a:lnTo>
                <a:lnTo>
                  <a:pt x="1066" y="274"/>
                </a:lnTo>
                <a:lnTo>
                  <a:pt x="1066" y="273"/>
                </a:lnTo>
                <a:lnTo>
                  <a:pt x="1066" y="274"/>
                </a:lnTo>
                <a:lnTo>
                  <a:pt x="1067" y="273"/>
                </a:lnTo>
                <a:lnTo>
                  <a:pt x="1067" y="272"/>
                </a:lnTo>
                <a:lnTo>
                  <a:pt x="1067" y="274"/>
                </a:lnTo>
                <a:lnTo>
                  <a:pt x="1068" y="274"/>
                </a:lnTo>
                <a:lnTo>
                  <a:pt x="1068" y="273"/>
                </a:lnTo>
                <a:lnTo>
                  <a:pt x="1068" y="273"/>
                </a:lnTo>
                <a:lnTo>
                  <a:pt x="1069" y="274"/>
                </a:lnTo>
                <a:lnTo>
                  <a:pt x="1069" y="274"/>
                </a:lnTo>
                <a:lnTo>
                  <a:pt x="1070" y="276"/>
                </a:lnTo>
                <a:lnTo>
                  <a:pt x="1070" y="274"/>
                </a:lnTo>
                <a:lnTo>
                  <a:pt x="1070" y="276"/>
                </a:lnTo>
                <a:lnTo>
                  <a:pt x="1071" y="276"/>
                </a:lnTo>
                <a:lnTo>
                  <a:pt x="1071" y="274"/>
                </a:lnTo>
                <a:lnTo>
                  <a:pt x="1071" y="273"/>
                </a:lnTo>
                <a:lnTo>
                  <a:pt x="1072" y="274"/>
                </a:lnTo>
                <a:lnTo>
                  <a:pt x="1072" y="276"/>
                </a:lnTo>
                <a:lnTo>
                  <a:pt x="1072" y="276"/>
                </a:lnTo>
                <a:lnTo>
                  <a:pt x="1074" y="278"/>
                </a:lnTo>
                <a:lnTo>
                  <a:pt x="1074" y="277"/>
                </a:lnTo>
                <a:lnTo>
                  <a:pt x="1075" y="276"/>
                </a:lnTo>
                <a:lnTo>
                  <a:pt x="1075" y="276"/>
                </a:lnTo>
                <a:lnTo>
                  <a:pt x="1075" y="276"/>
                </a:lnTo>
                <a:lnTo>
                  <a:pt x="1076" y="272"/>
                </a:lnTo>
                <a:lnTo>
                  <a:pt x="1076" y="272"/>
                </a:lnTo>
                <a:lnTo>
                  <a:pt x="1076" y="272"/>
                </a:lnTo>
                <a:lnTo>
                  <a:pt x="1077" y="271"/>
                </a:lnTo>
                <a:lnTo>
                  <a:pt x="1077" y="270"/>
                </a:lnTo>
                <a:lnTo>
                  <a:pt x="1077" y="270"/>
                </a:lnTo>
                <a:lnTo>
                  <a:pt x="1078" y="271"/>
                </a:lnTo>
                <a:lnTo>
                  <a:pt x="1078" y="271"/>
                </a:lnTo>
                <a:lnTo>
                  <a:pt x="1079" y="271"/>
                </a:lnTo>
                <a:lnTo>
                  <a:pt x="1079" y="271"/>
                </a:lnTo>
                <a:lnTo>
                  <a:pt x="1079" y="269"/>
                </a:lnTo>
                <a:lnTo>
                  <a:pt x="1080" y="267"/>
                </a:lnTo>
                <a:lnTo>
                  <a:pt x="1080" y="264"/>
                </a:lnTo>
                <a:lnTo>
                  <a:pt x="1080" y="263"/>
                </a:lnTo>
                <a:lnTo>
                  <a:pt x="1081" y="264"/>
                </a:lnTo>
                <a:lnTo>
                  <a:pt x="1081" y="264"/>
                </a:lnTo>
                <a:lnTo>
                  <a:pt x="1083" y="268"/>
                </a:lnTo>
                <a:lnTo>
                  <a:pt x="1083" y="268"/>
                </a:lnTo>
                <a:lnTo>
                  <a:pt x="1083" y="269"/>
                </a:lnTo>
                <a:lnTo>
                  <a:pt x="1084" y="270"/>
                </a:lnTo>
                <a:lnTo>
                  <a:pt x="1084" y="270"/>
                </a:lnTo>
                <a:lnTo>
                  <a:pt x="1084" y="270"/>
                </a:lnTo>
                <a:lnTo>
                  <a:pt x="1085" y="271"/>
                </a:lnTo>
                <a:lnTo>
                  <a:pt x="1085" y="272"/>
                </a:lnTo>
                <a:lnTo>
                  <a:pt x="1085" y="272"/>
                </a:lnTo>
                <a:lnTo>
                  <a:pt x="1086" y="272"/>
                </a:lnTo>
                <a:lnTo>
                  <a:pt x="1086" y="271"/>
                </a:lnTo>
                <a:lnTo>
                  <a:pt x="1087" y="270"/>
                </a:lnTo>
                <a:lnTo>
                  <a:pt x="1087" y="268"/>
                </a:lnTo>
                <a:lnTo>
                  <a:pt x="1087" y="264"/>
                </a:lnTo>
                <a:lnTo>
                  <a:pt x="1088" y="264"/>
                </a:lnTo>
                <a:lnTo>
                  <a:pt x="1088" y="262"/>
                </a:lnTo>
                <a:lnTo>
                  <a:pt x="1088" y="265"/>
                </a:lnTo>
                <a:lnTo>
                  <a:pt x="1089" y="264"/>
                </a:lnTo>
                <a:lnTo>
                  <a:pt x="1089" y="268"/>
                </a:lnTo>
                <a:lnTo>
                  <a:pt x="1089" y="268"/>
                </a:lnTo>
                <a:lnTo>
                  <a:pt x="1090" y="269"/>
                </a:lnTo>
                <a:lnTo>
                  <a:pt x="1090" y="269"/>
                </a:lnTo>
                <a:lnTo>
                  <a:pt x="1092" y="265"/>
                </a:lnTo>
                <a:lnTo>
                  <a:pt x="1092" y="265"/>
                </a:lnTo>
                <a:lnTo>
                  <a:pt x="1092" y="264"/>
                </a:lnTo>
                <a:lnTo>
                  <a:pt x="1093" y="264"/>
                </a:lnTo>
                <a:lnTo>
                  <a:pt x="1093" y="264"/>
                </a:lnTo>
                <a:lnTo>
                  <a:pt x="1093" y="263"/>
                </a:lnTo>
                <a:lnTo>
                  <a:pt x="1094" y="264"/>
                </a:lnTo>
                <a:lnTo>
                  <a:pt x="1094" y="265"/>
                </a:lnTo>
                <a:lnTo>
                  <a:pt x="1094" y="267"/>
                </a:lnTo>
                <a:lnTo>
                  <a:pt x="1095" y="267"/>
                </a:lnTo>
                <a:lnTo>
                  <a:pt x="1095" y="265"/>
                </a:lnTo>
                <a:lnTo>
                  <a:pt x="1096" y="264"/>
                </a:lnTo>
                <a:lnTo>
                  <a:pt x="1096" y="264"/>
                </a:lnTo>
                <a:lnTo>
                  <a:pt x="1096" y="264"/>
                </a:lnTo>
                <a:lnTo>
                  <a:pt x="1097" y="267"/>
                </a:lnTo>
                <a:lnTo>
                  <a:pt x="1097" y="270"/>
                </a:lnTo>
                <a:lnTo>
                  <a:pt x="1097" y="271"/>
                </a:lnTo>
                <a:lnTo>
                  <a:pt x="1098" y="270"/>
                </a:lnTo>
                <a:lnTo>
                  <a:pt x="1098" y="270"/>
                </a:lnTo>
                <a:lnTo>
                  <a:pt x="1098" y="269"/>
                </a:lnTo>
                <a:lnTo>
                  <a:pt x="1099" y="268"/>
                </a:lnTo>
                <a:lnTo>
                  <a:pt x="1099" y="268"/>
                </a:lnTo>
                <a:lnTo>
                  <a:pt x="1100" y="268"/>
                </a:lnTo>
                <a:lnTo>
                  <a:pt x="1100" y="269"/>
                </a:lnTo>
                <a:lnTo>
                  <a:pt x="1100" y="270"/>
                </a:lnTo>
                <a:lnTo>
                  <a:pt x="1102" y="270"/>
                </a:lnTo>
                <a:lnTo>
                  <a:pt x="1102" y="270"/>
                </a:lnTo>
                <a:lnTo>
                  <a:pt x="1102" y="270"/>
                </a:lnTo>
                <a:lnTo>
                  <a:pt x="1103" y="270"/>
                </a:lnTo>
                <a:lnTo>
                  <a:pt x="1103" y="271"/>
                </a:lnTo>
                <a:lnTo>
                  <a:pt x="1103" y="269"/>
                </a:lnTo>
                <a:lnTo>
                  <a:pt x="1104" y="269"/>
                </a:lnTo>
                <a:lnTo>
                  <a:pt x="1104" y="270"/>
                </a:lnTo>
                <a:lnTo>
                  <a:pt x="1105" y="269"/>
                </a:lnTo>
                <a:lnTo>
                  <a:pt x="1105" y="270"/>
                </a:lnTo>
                <a:lnTo>
                  <a:pt x="1105" y="271"/>
                </a:lnTo>
                <a:lnTo>
                  <a:pt x="1106" y="272"/>
                </a:lnTo>
                <a:lnTo>
                  <a:pt x="1106" y="272"/>
                </a:lnTo>
                <a:lnTo>
                  <a:pt x="1106" y="272"/>
                </a:lnTo>
                <a:lnTo>
                  <a:pt x="1107" y="273"/>
                </a:lnTo>
                <a:lnTo>
                  <a:pt x="1107" y="273"/>
                </a:lnTo>
                <a:lnTo>
                  <a:pt x="1107" y="272"/>
                </a:lnTo>
                <a:lnTo>
                  <a:pt x="1108" y="272"/>
                </a:lnTo>
                <a:lnTo>
                  <a:pt x="1108" y="271"/>
                </a:lnTo>
                <a:lnTo>
                  <a:pt x="1109" y="271"/>
                </a:lnTo>
                <a:lnTo>
                  <a:pt x="1109" y="269"/>
                </a:lnTo>
                <a:lnTo>
                  <a:pt x="1109" y="269"/>
                </a:lnTo>
                <a:lnTo>
                  <a:pt x="1111" y="270"/>
                </a:lnTo>
                <a:lnTo>
                  <a:pt x="1111" y="270"/>
                </a:lnTo>
                <a:lnTo>
                  <a:pt x="1111" y="268"/>
                </a:lnTo>
                <a:lnTo>
                  <a:pt x="1112" y="268"/>
                </a:lnTo>
                <a:lnTo>
                  <a:pt x="1112" y="268"/>
                </a:lnTo>
                <a:lnTo>
                  <a:pt x="1112" y="265"/>
                </a:lnTo>
                <a:lnTo>
                  <a:pt x="1113" y="268"/>
                </a:lnTo>
                <a:lnTo>
                  <a:pt x="1113" y="270"/>
                </a:lnTo>
                <a:lnTo>
                  <a:pt x="1114" y="269"/>
                </a:lnTo>
                <a:lnTo>
                  <a:pt x="1114" y="269"/>
                </a:lnTo>
                <a:lnTo>
                  <a:pt x="1114" y="265"/>
                </a:lnTo>
                <a:lnTo>
                  <a:pt x="1115" y="265"/>
                </a:lnTo>
                <a:lnTo>
                  <a:pt x="1115" y="267"/>
                </a:lnTo>
                <a:lnTo>
                  <a:pt x="1115" y="264"/>
                </a:lnTo>
                <a:lnTo>
                  <a:pt x="1116" y="263"/>
                </a:lnTo>
                <a:lnTo>
                  <a:pt x="1116" y="264"/>
                </a:lnTo>
                <a:lnTo>
                  <a:pt x="1116" y="264"/>
                </a:lnTo>
                <a:lnTo>
                  <a:pt x="1117" y="264"/>
                </a:lnTo>
                <a:lnTo>
                  <a:pt x="1117" y="265"/>
                </a:lnTo>
                <a:lnTo>
                  <a:pt x="1118" y="267"/>
                </a:lnTo>
                <a:lnTo>
                  <a:pt x="1118" y="268"/>
                </a:lnTo>
                <a:lnTo>
                  <a:pt x="1118" y="269"/>
                </a:lnTo>
                <a:lnTo>
                  <a:pt x="1120" y="271"/>
                </a:lnTo>
                <a:lnTo>
                  <a:pt x="1120" y="272"/>
                </a:lnTo>
                <a:lnTo>
                  <a:pt x="1120" y="273"/>
                </a:lnTo>
                <a:lnTo>
                  <a:pt x="1121" y="273"/>
                </a:lnTo>
                <a:lnTo>
                  <a:pt x="1121" y="273"/>
                </a:lnTo>
                <a:lnTo>
                  <a:pt x="1122" y="272"/>
                </a:lnTo>
                <a:lnTo>
                  <a:pt x="1122" y="272"/>
                </a:lnTo>
                <a:lnTo>
                  <a:pt x="1122" y="269"/>
                </a:lnTo>
                <a:lnTo>
                  <a:pt x="1123" y="269"/>
                </a:lnTo>
                <a:lnTo>
                  <a:pt x="1123" y="265"/>
                </a:lnTo>
                <a:lnTo>
                  <a:pt x="1123" y="265"/>
                </a:lnTo>
                <a:lnTo>
                  <a:pt x="1124" y="264"/>
                </a:lnTo>
                <a:lnTo>
                  <a:pt x="1124" y="265"/>
                </a:lnTo>
                <a:lnTo>
                  <a:pt x="1124" y="265"/>
                </a:lnTo>
                <a:lnTo>
                  <a:pt x="1125" y="265"/>
                </a:lnTo>
                <a:lnTo>
                  <a:pt x="1125" y="265"/>
                </a:lnTo>
                <a:lnTo>
                  <a:pt x="1126" y="264"/>
                </a:lnTo>
                <a:lnTo>
                  <a:pt x="1126" y="265"/>
                </a:lnTo>
                <a:lnTo>
                  <a:pt x="1126" y="269"/>
                </a:lnTo>
                <a:lnTo>
                  <a:pt x="1127" y="270"/>
                </a:lnTo>
                <a:lnTo>
                  <a:pt x="1127" y="271"/>
                </a:lnTo>
                <a:lnTo>
                  <a:pt x="1127" y="272"/>
                </a:lnTo>
                <a:lnTo>
                  <a:pt x="1129" y="273"/>
                </a:lnTo>
                <a:lnTo>
                  <a:pt x="1129" y="272"/>
                </a:lnTo>
                <a:lnTo>
                  <a:pt x="1129" y="272"/>
                </a:lnTo>
                <a:lnTo>
                  <a:pt x="1130" y="271"/>
                </a:lnTo>
                <a:lnTo>
                  <a:pt x="1130" y="271"/>
                </a:lnTo>
                <a:lnTo>
                  <a:pt x="1131" y="271"/>
                </a:lnTo>
                <a:lnTo>
                  <a:pt x="1131" y="273"/>
                </a:lnTo>
                <a:lnTo>
                  <a:pt x="1131" y="271"/>
                </a:lnTo>
                <a:lnTo>
                  <a:pt x="1132" y="271"/>
                </a:lnTo>
                <a:lnTo>
                  <a:pt x="1132" y="270"/>
                </a:lnTo>
                <a:lnTo>
                  <a:pt x="1132" y="270"/>
                </a:lnTo>
                <a:lnTo>
                  <a:pt x="1133" y="270"/>
                </a:lnTo>
                <a:lnTo>
                  <a:pt x="1133" y="271"/>
                </a:lnTo>
                <a:lnTo>
                  <a:pt x="1133" y="272"/>
                </a:lnTo>
                <a:lnTo>
                  <a:pt x="1134" y="271"/>
                </a:lnTo>
                <a:lnTo>
                  <a:pt x="1134" y="273"/>
                </a:lnTo>
                <a:lnTo>
                  <a:pt x="1135" y="272"/>
                </a:lnTo>
                <a:lnTo>
                  <a:pt x="1135" y="271"/>
                </a:lnTo>
                <a:lnTo>
                  <a:pt x="1135" y="270"/>
                </a:lnTo>
                <a:lnTo>
                  <a:pt x="1136" y="268"/>
                </a:lnTo>
                <a:lnTo>
                  <a:pt x="1136" y="268"/>
                </a:lnTo>
                <a:lnTo>
                  <a:pt x="1136" y="268"/>
                </a:lnTo>
                <a:lnTo>
                  <a:pt x="1138" y="268"/>
                </a:lnTo>
                <a:lnTo>
                  <a:pt x="1138" y="268"/>
                </a:lnTo>
                <a:lnTo>
                  <a:pt x="1138" y="265"/>
                </a:lnTo>
                <a:lnTo>
                  <a:pt x="1139" y="267"/>
                </a:lnTo>
                <a:lnTo>
                  <a:pt x="1139" y="267"/>
                </a:lnTo>
                <a:lnTo>
                  <a:pt x="1140" y="268"/>
                </a:lnTo>
                <a:lnTo>
                  <a:pt x="1140" y="268"/>
                </a:lnTo>
                <a:lnTo>
                  <a:pt x="1140" y="267"/>
                </a:lnTo>
                <a:lnTo>
                  <a:pt x="1141" y="267"/>
                </a:lnTo>
                <a:lnTo>
                  <a:pt x="1141" y="269"/>
                </a:lnTo>
                <a:lnTo>
                  <a:pt x="1141" y="269"/>
                </a:lnTo>
                <a:lnTo>
                  <a:pt x="1142" y="268"/>
                </a:lnTo>
                <a:lnTo>
                  <a:pt x="1142" y="265"/>
                </a:lnTo>
                <a:lnTo>
                  <a:pt x="1142" y="267"/>
                </a:lnTo>
                <a:lnTo>
                  <a:pt x="1143" y="265"/>
                </a:lnTo>
                <a:lnTo>
                  <a:pt x="1143" y="268"/>
                </a:lnTo>
                <a:lnTo>
                  <a:pt x="1144" y="267"/>
                </a:lnTo>
                <a:lnTo>
                  <a:pt x="1144" y="267"/>
                </a:lnTo>
                <a:lnTo>
                  <a:pt x="1144" y="265"/>
                </a:lnTo>
                <a:lnTo>
                  <a:pt x="1145" y="265"/>
                </a:lnTo>
                <a:lnTo>
                  <a:pt x="1145" y="264"/>
                </a:lnTo>
                <a:lnTo>
                  <a:pt x="1145" y="262"/>
                </a:lnTo>
                <a:lnTo>
                  <a:pt x="1147" y="261"/>
                </a:lnTo>
                <a:lnTo>
                  <a:pt x="1147" y="261"/>
                </a:lnTo>
                <a:lnTo>
                  <a:pt x="1147" y="260"/>
                </a:lnTo>
                <a:lnTo>
                  <a:pt x="1148" y="261"/>
                </a:lnTo>
                <a:lnTo>
                  <a:pt x="1148" y="260"/>
                </a:lnTo>
                <a:lnTo>
                  <a:pt x="1149" y="262"/>
                </a:lnTo>
                <a:lnTo>
                  <a:pt x="1149" y="262"/>
                </a:lnTo>
                <a:lnTo>
                  <a:pt x="1149" y="264"/>
                </a:lnTo>
                <a:lnTo>
                  <a:pt x="1150" y="264"/>
                </a:lnTo>
                <a:lnTo>
                  <a:pt x="1150" y="264"/>
                </a:lnTo>
                <a:lnTo>
                  <a:pt x="1150" y="263"/>
                </a:lnTo>
                <a:lnTo>
                  <a:pt x="1151" y="261"/>
                </a:lnTo>
                <a:lnTo>
                  <a:pt x="1151" y="262"/>
                </a:lnTo>
                <a:lnTo>
                  <a:pt x="1151" y="262"/>
                </a:lnTo>
                <a:lnTo>
                  <a:pt x="1152" y="261"/>
                </a:lnTo>
                <a:lnTo>
                  <a:pt x="1152" y="263"/>
                </a:lnTo>
                <a:lnTo>
                  <a:pt x="1153" y="263"/>
                </a:lnTo>
                <a:lnTo>
                  <a:pt x="1153" y="264"/>
                </a:lnTo>
                <a:lnTo>
                  <a:pt x="1153" y="263"/>
                </a:lnTo>
                <a:lnTo>
                  <a:pt x="1154" y="261"/>
                </a:lnTo>
                <a:lnTo>
                  <a:pt x="1154" y="261"/>
                </a:lnTo>
                <a:lnTo>
                  <a:pt x="1154" y="262"/>
                </a:lnTo>
                <a:lnTo>
                  <a:pt x="1156" y="262"/>
                </a:lnTo>
                <a:lnTo>
                  <a:pt x="1156" y="262"/>
                </a:lnTo>
                <a:lnTo>
                  <a:pt x="1156" y="262"/>
                </a:lnTo>
                <a:lnTo>
                  <a:pt x="1157" y="263"/>
                </a:lnTo>
                <a:lnTo>
                  <a:pt x="1157" y="263"/>
                </a:lnTo>
                <a:lnTo>
                  <a:pt x="1158" y="263"/>
                </a:lnTo>
                <a:lnTo>
                  <a:pt x="1158" y="263"/>
                </a:lnTo>
                <a:lnTo>
                  <a:pt x="1158" y="264"/>
                </a:lnTo>
                <a:lnTo>
                  <a:pt x="1159" y="263"/>
                </a:lnTo>
                <a:lnTo>
                  <a:pt x="1159" y="264"/>
                </a:lnTo>
                <a:lnTo>
                  <a:pt x="1159" y="265"/>
                </a:lnTo>
                <a:lnTo>
                  <a:pt x="1160" y="269"/>
                </a:lnTo>
                <a:lnTo>
                  <a:pt x="1160" y="265"/>
                </a:lnTo>
                <a:lnTo>
                  <a:pt x="1160" y="265"/>
                </a:lnTo>
                <a:lnTo>
                  <a:pt x="1161" y="265"/>
                </a:lnTo>
                <a:lnTo>
                  <a:pt x="1161" y="263"/>
                </a:lnTo>
                <a:lnTo>
                  <a:pt x="1162" y="262"/>
                </a:lnTo>
                <a:lnTo>
                  <a:pt x="1162" y="261"/>
                </a:lnTo>
                <a:lnTo>
                  <a:pt x="1162" y="262"/>
                </a:lnTo>
                <a:lnTo>
                  <a:pt x="1163" y="263"/>
                </a:lnTo>
                <a:lnTo>
                  <a:pt x="1163" y="263"/>
                </a:lnTo>
                <a:lnTo>
                  <a:pt x="1163" y="261"/>
                </a:lnTo>
                <a:lnTo>
                  <a:pt x="1165" y="262"/>
                </a:lnTo>
                <a:lnTo>
                  <a:pt x="1165" y="263"/>
                </a:lnTo>
                <a:lnTo>
                  <a:pt x="1166" y="264"/>
                </a:lnTo>
                <a:lnTo>
                  <a:pt x="1166" y="264"/>
                </a:lnTo>
                <a:lnTo>
                  <a:pt x="1166" y="265"/>
                </a:lnTo>
                <a:lnTo>
                  <a:pt x="1167" y="270"/>
                </a:lnTo>
                <a:lnTo>
                  <a:pt x="1167" y="271"/>
                </a:lnTo>
                <a:lnTo>
                  <a:pt x="1167" y="271"/>
                </a:lnTo>
                <a:lnTo>
                  <a:pt x="1168" y="271"/>
                </a:lnTo>
                <a:lnTo>
                  <a:pt x="1168" y="270"/>
                </a:lnTo>
                <a:lnTo>
                  <a:pt x="1168" y="269"/>
                </a:lnTo>
                <a:lnTo>
                  <a:pt x="1169" y="270"/>
                </a:lnTo>
                <a:lnTo>
                  <a:pt x="1169" y="269"/>
                </a:lnTo>
                <a:lnTo>
                  <a:pt x="1170" y="269"/>
                </a:lnTo>
                <a:lnTo>
                  <a:pt x="1170" y="270"/>
                </a:lnTo>
                <a:lnTo>
                  <a:pt x="1170" y="270"/>
                </a:lnTo>
                <a:lnTo>
                  <a:pt x="1171" y="269"/>
                </a:lnTo>
                <a:lnTo>
                  <a:pt x="1171" y="268"/>
                </a:lnTo>
                <a:lnTo>
                  <a:pt x="1171" y="268"/>
                </a:lnTo>
                <a:lnTo>
                  <a:pt x="1172" y="265"/>
                </a:lnTo>
                <a:lnTo>
                  <a:pt x="1172" y="264"/>
                </a:lnTo>
                <a:lnTo>
                  <a:pt x="1172" y="265"/>
                </a:lnTo>
                <a:lnTo>
                  <a:pt x="1174" y="267"/>
                </a:lnTo>
                <a:lnTo>
                  <a:pt x="1174" y="265"/>
                </a:lnTo>
                <a:lnTo>
                  <a:pt x="1175" y="265"/>
                </a:lnTo>
                <a:lnTo>
                  <a:pt x="1175" y="265"/>
                </a:lnTo>
                <a:lnTo>
                  <a:pt x="1175" y="262"/>
                </a:lnTo>
                <a:lnTo>
                  <a:pt x="1176" y="261"/>
                </a:lnTo>
                <a:lnTo>
                  <a:pt x="1176" y="260"/>
                </a:lnTo>
                <a:lnTo>
                  <a:pt x="1176" y="260"/>
                </a:lnTo>
                <a:lnTo>
                  <a:pt x="1177" y="256"/>
                </a:lnTo>
                <a:lnTo>
                  <a:pt x="1177" y="259"/>
                </a:lnTo>
                <a:lnTo>
                  <a:pt x="1177" y="260"/>
                </a:lnTo>
                <a:lnTo>
                  <a:pt x="1178" y="261"/>
                </a:lnTo>
                <a:lnTo>
                  <a:pt x="1178" y="261"/>
                </a:lnTo>
                <a:lnTo>
                  <a:pt x="1179" y="261"/>
                </a:lnTo>
                <a:lnTo>
                  <a:pt x="1179" y="262"/>
                </a:lnTo>
                <a:lnTo>
                  <a:pt x="1179" y="262"/>
                </a:lnTo>
                <a:lnTo>
                  <a:pt x="1180" y="261"/>
                </a:lnTo>
                <a:lnTo>
                  <a:pt x="1180" y="263"/>
                </a:lnTo>
                <a:lnTo>
                  <a:pt x="1180" y="263"/>
                </a:lnTo>
                <a:lnTo>
                  <a:pt x="1181" y="263"/>
                </a:lnTo>
                <a:lnTo>
                  <a:pt x="1181" y="262"/>
                </a:lnTo>
                <a:lnTo>
                  <a:pt x="1181" y="262"/>
                </a:lnTo>
                <a:lnTo>
                  <a:pt x="1183" y="262"/>
                </a:lnTo>
                <a:lnTo>
                  <a:pt x="1183" y="262"/>
                </a:lnTo>
                <a:lnTo>
                  <a:pt x="1184" y="265"/>
                </a:lnTo>
                <a:lnTo>
                  <a:pt x="1184" y="264"/>
                </a:lnTo>
                <a:lnTo>
                  <a:pt x="1184" y="265"/>
                </a:lnTo>
                <a:lnTo>
                  <a:pt x="1185" y="265"/>
                </a:lnTo>
                <a:lnTo>
                  <a:pt x="1185" y="267"/>
                </a:lnTo>
                <a:lnTo>
                  <a:pt x="1185" y="267"/>
                </a:lnTo>
                <a:lnTo>
                  <a:pt x="1186" y="268"/>
                </a:lnTo>
                <a:lnTo>
                  <a:pt x="1186" y="268"/>
                </a:lnTo>
                <a:lnTo>
                  <a:pt x="1186" y="268"/>
                </a:lnTo>
                <a:lnTo>
                  <a:pt x="1187" y="268"/>
                </a:lnTo>
                <a:lnTo>
                  <a:pt x="1187" y="269"/>
                </a:lnTo>
                <a:lnTo>
                  <a:pt x="1188" y="268"/>
                </a:lnTo>
                <a:lnTo>
                  <a:pt x="1188" y="269"/>
                </a:lnTo>
                <a:lnTo>
                  <a:pt x="1188" y="270"/>
                </a:lnTo>
                <a:lnTo>
                  <a:pt x="1189" y="269"/>
                </a:lnTo>
                <a:lnTo>
                  <a:pt x="1189" y="269"/>
                </a:lnTo>
                <a:lnTo>
                  <a:pt x="1189" y="270"/>
                </a:lnTo>
                <a:lnTo>
                  <a:pt x="1190" y="268"/>
                </a:lnTo>
                <a:lnTo>
                  <a:pt x="1190" y="269"/>
                </a:lnTo>
                <a:lnTo>
                  <a:pt x="1190" y="269"/>
                </a:lnTo>
                <a:lnTo>
                  <a:pt x="1192" y="269"/>
                </a:lnTo>
                <a:lnTo>
                  <a:pt x="1192" y="268"/>
                </a:lnTo>
                <a:lnTo>
                  <a:pt x="1193" y="269"/>
                </a:lnTo>
                <a:lnTo>
                  <a:pt x="1193" y="269"/>
                </a:lnTo>
                <a:lnTo>
                  <a:pt x="1193" y="270"/>
                </a:lnTo>
                <a:lnTo>
                  <a:pt x="1194" y="270"/>
                </a:lnTo>
                <a:lnTo>
                  <a:pt x="1194" y="270"/>
                </a:lnTo>
                <a:lnTo>
                  <a:pt x="1194" y="270"/>
                </a:lnTo>
                <a:lnTo>
                  <a:pt x="1195" y="270"/>
                </a:lnTo>
                <a:lnTo>
                  <a:pt x="1195" y="271"/>
                </a:lnTo>
                <a:lnTo>
                  <a:pt x="1195" y="270"/>
                </a:lnTo>
                <a:lnTo>
                  <a:pt x="1196" y="269"/>
                </a:lnTo>
                <a:lnTo>
                  <a:pt x="1196" y="268"/>
                </a:lnTo>
                <a:lnTo>
                  <a:pt x="1197" y="265"/>
                </a:lnTo>
                <a:lnTo>
                  <a:pt x="1197" y="264"/>
                </a:lnTo>
                <a:lnTo>
                  <a:pt x="1197" y="265"/>
                </a:lnTo>
                <a:lnTo>
                  <a:pt x="1198" y="262"/>
                </a:lnTo>
                <a:lnTo>
                  <a:pt x="1198" y="263"/>
                </a:lnTo>
                <a:lnTo>
                  <a:pt x="1198" y="263"/>
                </a:lnTo>
                <a:lnTo>
                  <a:pt x="1199" y="263"/>
                </a:lnTo>
                <a:lnTo>
                  <a:pt x="1199" y="263"/>
                </a:lnTo>
                <a:lnTo>
                  <a:pt x="1199" y="267"/>
                </a:lnTo>
                <a:lnTo>
                  <a:pt x="1201" y="269"/>
                </a:lnTo>
                <a:lnTo>
                  <a:pt x="1201" y="269"/>
                </a:lnTo>
                <a:lnTo>
                  <a:pt x="1202" y="269"/>
                </a:lnTo>
                <a:lnTo>
                  <a:pt x="1202" y="269"/>
                </a:lnTo>
                <a:lnTo>
                  <a:pt x="1202" y="269"/>
                </a:lnTo>
                <a:lnTo>
                  <a:pt x="1203" y="268"/>
                </a:lnTo>
                <a:lnTo>
                  <a:pt x="1203" y="270"/>
                </a:lnTo>
                <a:lnTo>
                  <a:pt x="1203" y="270"/>
                </a:lnTo>
                <a:lnTo>
                  <a:pt x="1204" y="271"/>
                </a:lnTo>
                <a:lnTo>
                  <a:pt x="1204" y="270"/>
                </a:lnTo>
                <a:lnTo>
                  <a:pt x="1204" y="268"/>
                </a:lnTo>
                <a:lnTo>
                  <a:pt x="1205" y="269"/>
                </a:lnTo>
                <a:lnTo>
                  <a:pt x="1205" y="269"/>
                </a:lnTo>
                <a:lnTo>
                  <a:pt x="1206" y="269"/>
                </a:lnTo>
                <a:lnTo>
                  <a:pt x="1206" y="269"/>
                </a:lnTo>
                <a:lnTo>
                  <a:pt x="1206" y="268"/>
                </a:lnTo>
                <a:lnTo>
                  <a:pt x="1207" y="265"/>
                </a:lnTo>
                <a:lnTo>
                  <a:pt x="1207" y="265"/>
                </a:lnTo>
                <a:lnTo>
                  <a:pt x="1207" y="264"/>
                </a:lnTo>
                <a:lnTo>
                  <a:pt x="1208" y="263"/>
                </a:lnTo>
                <a:lnTo>
                  <a:pt x="1208" y="264"/>
                </a:lnTo>
                <a:lnTo>
                  <a:pt x="1210" y="264"/>
                </a:lnTo>
                <a:lnTo>
                  <a:pt x="1210" y="264"/>
                </a:lnTo>
                <a:lnTo>
                  <a:pt x="1210" y="267"/>
                </a:lnTo>
                <a:lnTo>
                  <a:pt x="1211" y="268"/>
                </a:lnTo>
                <a:lnTo>
                  <a:pt x="1211" y="268"/>
                </a:lnTo>
                <a:lnTo>
                  <a:pt x="1211" y="268"/>
                </a:lnTo>
                <a:lnTo>
                  <a:pt x="1212" y="269"/>
                </a:lnTo>
                <a:lnTo>
                  <a:pt x="1212" y="269"/>
                </a:lnTo>
                <a:lnTo>
                  <a:pt x="1212" y="269"/>
                </a:lnTo>
                <a:lnTo>
                  <a:pt x="1213" y="267"/>
                </a:lnTo>
                <a:lnTo>
                  <a:pt x="1213" y="268"/>
                </a:lnTo>
                <a:lnTo>
                  <a:pt x="1214" y="264"/>
                </a:lnTo>
                <a:lnTo>
                  <a:pt x="1214" y="264"/>
                </a:lnTo>
                <a:lnTo>
                  <a:pt x="1214" y="262"/>
                </a:lnTo>
                <a:lnTo>
                  <a:pt x="1215" y="264"/>
                </a:lnTo>
                <a:lnTo>
                  <a:pt x="1215" y="263"/>
                </a:lnTo>
                <a:lnTo>
                  <a:pt x="1215" y="262"/>
                </a:lnTo>
                <a:lnTo>
                  <a:pt x="1216" y="263"/>
                </a:lnTo>
                <a:lnTo>
                  <a:pt x="1216" y="262"/>
                </a:lnTo>
                <a:lnTo>
                  <a:pt x="1216" y="263"/>
                </a:lnTo>
                <a:lnTo>
                  <a:pt x="1217" y="265"/>
                </a:lnTo>
                <a:lnTo>
                  <a:pt x="1217" y="267"/>
                </a:lnTo>
                <a:lnTo>
                  <a:pt x="1219" y="269"/>
                </a:lnTo>
                <a:lnTo>
                  <a:pt x="1219" y="270"/>
                </a:lnTo>
                <a:lnTo>
                  <a:pt x="1219" y="269"/>
                </a:lnTo>
                <a:lnTo>
                  <a:pt x="1220" y="268"/>
                </a:lnTo>
                <a:lnTo>
                  <a:pt x="1220" y="267"/>
                </a:lnTo>
                <a:lnTo>
                  <a:pt x="1220" y="267"/>
                </a:lnTo>
                <a:lnTo>
                  <a:pt x="1221" y="265"/>
                </a:lnTo>
                <a:lnTo>
                  <a:pt x="1221" y="267"/>
                </a:lnTo>
                <a:lnTo>
                  <a:pt x="1221" y="265"/>
                </a:lnTo>
                <a:lnTo>
                  <a:pt x="1222" y="265"/>
                </a:lnTo>
                <a:lnTo>
                  <a:pt x="1222" y="263"/>
                </a:lnTo>
                <a:lnTo>
                  <a:pt x="1223" y="262"/>
                </a:lnTo>
                <a:lnTo>
                  <a:pt x="1223" y="263"/>
                </a:lnTo>
                <a:lnTo>
                  <a:pt x="1223" y="263"/>
                </a:lnTo>
                <a:lnTo>
                  <a:pt x="1224" y="263"/>
                </a:lnTo>
                <a:lnTo>
                  <a:pt x="1224" y="264"/>
                </a:lnTo>
                <a:lnTo>
                  <a:pt x="1224" y="264"/>
                </a:lnTo>
                <a:lnTo>
                  <a:pt x="1225" y="264"/>
                </a:lnTo>
                <a:lnTo>
                  <a:pt x="1225" y="263"/>
                </a:lnTo>
                <a:lnTo>
                  <a:pt x="1225" y="262"/>
                </a:lnTo>
                <a:lnTo>
                  <a:pt x="1226" y="263"/>
                </a:lnTo>
                <a:lnTo>
                  <a:pt x="1226" y="264"/>
                </a:lnTo>
                <a:lnTo>
                  <a:pt x="1228" y="265"/>
                </a:lnTo>
                <a:lnTo>
                  <a:pt x="1228" y="265"/>
                </a:lnTo>
                <a:lnTo>
                  <a:pt x="1228" y="264"/>
                </a:lnTo>
                <a:lnTo>
                  <a:pt x="1229" y="260"/>
                </a:lnTo>
                <a:lnTo>
                  <a:pt x="1229" y="260"/>
                </a:lnTo>
                <a:lnTo>
                  <a:pt x="1229" y="258"/>
                </a:lnTo>
                <a:lnTo>
                  <a:pt x="1230" y="258"/>
                </a:lnTo>
                <a:lnTo>
                  <a:pt x="1230" y="258"/>
                </a:lnTo>
                <a:lnTo>
                  <a:pt x="1230" y="259"/>
                </a:lnTo>
                <a:lnTo>
                  <a:pt x="1231" y="260"/>
                </a:lnTo>
                <a:lnTo>
                  <a:pt x="1231" y="259"/>
                </a:lnTo>
                <a:lnTo>
                  <a:pt x="1232" y="260"/>
                </a:lnTo>
                <a:lnTo>
                  <a:pt x="1232" y="261"/>
                </a:lnTo>
                <a:lnTo>
                  <a:pt x="1232" y="262"/>
                </a:lnTo>
                <a:lnTo>
                  <a:pt x="1233" y="262"/>
                </a:lnTo>
                <a:lnTo>
                  <a:pt x="1233" y="261"/>
                </a:lnTo>
                <a:lnTo>
                  <a:pt x="1233" y="259"/>
                </a:lnTo>
                <a:lnTo>
                  <a:pt x="1234" y="258"/>
                </a:lnTo>
                <a:lnTo>
                  <a:pt x="1234" y="260"/>
                </a:lnTo>
                <a:lnTo>
                  <a:pt x="1234" y="261"/>
                </a:lnTo>
                <a:lnTo>
                  <a:pt x="1235" y="261"/>
                </a:lnTo>
                <a:lnTo>
                  <a:pt x="1235" y="261"/>
                </a:lnTo>
                <a:lnTo>
                  <a:pt x="1237" y="261"/>
                </a:lnTo>
                <a:lnTo>
                  <a:pt x="1237" y="261"/>
                </a:lnTo>
                <a:lnTo>
                  <a:pt x="1237" y="262"/>
                </a:lnTo>
                <a:lnTo>
                  <a:pt x="1238" y="261"/>
                </a:lnTo>
                <a:lnTo>
                  <a:pt x="1238" y="261"/>
                </a:lnTo>
                <a:lnTo>
                  <a:pt x="1238" y="260"/>
                </a:lnTo>
                <a:lnTo>
                  <a:pt x="1239" y="260"/>
                </a:lnTo>
                <a:lnTo>
                  <a:pt x="1239" y="261"/>
                </a:lnTo>
                <a:lnTo>
                  <a:pt x="1239" y="262"/>
                </a:lnTo>
                <a:lnTo>
                  <a:pt x="1240" y="262"/>
                </a:lnTo>
                <a:lnTo>
                  <a:pt x="1240" y="261"/>
                </a:lnTo>
                <a:lnTo>
                  <a:pt x="1241" y="260"/>
                </a:lnTo>
                <a:lnTo>
                  <a:pt x="1241" y="259"/>
                </a:lnTo>
                <a:lnTo>
                  <a:pt x="1241" y="258"/>
                </a:lnTo>
                <a:lnTo>
                  <a:pt x="1242" y="258"/>
                </a:lnTo>
                <a:lnTo>
                  <a:pt x="1242" y="258"/>
                </a:lnTo>
                <a:lnTo>
                  <a:pt x="1242" y="256"/>
                </a:lnTo>
                <a:lnTo>
                  <a:pt x="1243" y="255"/>
                </a:lnTo>
                <a:lnTo>
                  <a:pt x="1243" y="252"/>
                </a:lnTo>
                <a:lnTo>
                  <a:pt x="1243" y="251"/>
                </a:lnTo>
                <a:lnTo>
                  <a:pt x="1244" y="250"/>
                </a:lnTo>
                <a:lnTo>
                  <a:pt x="1244" y="251"/>
                </a:lnTo>
                <a:lnTo>
                  <a:pt x="1246" y="251"/>
                </a:lnTo>
                <a:lnTo>
                  <a:pt x="1246" y="252"/>
                </a:lnTo>
                <a:lnTo>
                  <a:pt x="1246" y="253"/>
                </a:lnTo>
                <a:lnTo>
                  <a:pt x="1247" y="253"/>
                </a:lnTo>
                <a:lnTo>
                  <a:pt x="1247" y="253"/>
                </a:lnTo>
                <a:lnTo>
                  <a:pt x="1247" y="254"/>
                </a:lnTo>
                <a:lnTo>
                  <a:pt x="1248" y="254"/>
                </a:lnTo>
                <a:lnTo>
                  <a:pt x="1248" y="255"/>
                </a:lnTo>
                <a:lnTo>
                  <a:pt x="1248" y="255"/>
                </a:lnTo>
                <a:lnTo>
                  <a:pt x="1249" y="256"/>
                </a:lnTo>
                <a:lnTo>
                  <a:pt x="1249" y="258"/>
                </a:lnTo>
                <a:lnTo>
                  <a:pt x="1250" y="256"/>
                </a:lnTo>
                <a:lnTo>
                  <a:pt x="1250" y="255"/>
                </a:lnTo>
                <a:lnTo>
                  <a:pt x="1250" y="255"/>
                </a:lnTo>
                <a:lnTo>
                  <a:pt x="1251" y="254"/>
                </a:lnTo>
                <a:lnTo>
                  <a:pt x="1251" y="253"/>
                </a:lnTo>
                <a:lnTo>
                  <a:pt x="1251" y="250"/>
                </a:lnTo>
                <a:lnTo>
                  <a:pt x="1252" y="250"/>
                </a:lnTo>
                <a:lnTo>
                  <a:pt x="1252" y="251"/>
                </a:lnTo>
                <a:lnTo>
                  <a:pt x="1253" y="250"/>
                </a:lnTo>
                <a:lnTo>
                  <a:pt x="1253" y="250"/>
                </a:lnTo>
                <a:lnTo>
                  <a:pt x="1253" y="252"/>
                </a:lnTo>
                <a:lnTo>
                  <a:pt x="1255" y="253"/>
                </a:lnTo>
                <a:lnTo>
                  <a:pt x="1255" y="253"/>
                </a:lnTo>
                <a:lnTo>
                  <a:pt x="1255" y="252"/>
                </a:lnTo>
                <a:lnTo>
                  <a:pt x="1256" y="254"/>
                </a:lnTo>
                <a:lnTo>
                  <a:pt x="1256" y="255"/>
                </a:lnTo>
                <a:lnTo>
                  <a:pt x="1256" y="253"/>
                </a:lnTo>
                <a:lnTo>
                  <a:pt x="1257" y="253"/>
                </a:lnTo>
                <a:lnTo>
                  <a:pt x="1257" y="252"/>
                </a:lnTo>
                <a:lnTo>
                  <a:pt x="1258" y="252"/>
                </a:lnTo>
                <a:lnTo>
                  <a:pt x="1258" y="253"/>
                </a:lnTo>
                <a:lnTo>
                  <a:pt x="1258" y="255"/>
                </a:lnTo>
                <a:lnTo>
                  <a:pt x="1259" y="259"/>
                </a:lnTo>
                <a:lnTo>
                  <a:pt x="1259" y="261"/>
                </a:lnTo>
                <a:lnTo>
                  <a:pt x="1259" y="261"/>
                </a:lnTo>
                <a:lnTo>
                  <a:pt x="1260" y="261"/>
                </a:lnTo>
                <a:lnTo>
                  <a:pt x="1260" y="258"/>
                </a:lnTo>
                <a:lnTo>
                  <a:pt x="1260" y="258"/>
                </a:lnTo>
                <a:lnTo>
                  <a:pt x="1261" y="254"/>
                </a:lnTo>
                <a:lnTo>
                  <a:pt x="1261" y="254"/>
                </a:lnTo>
                <a:lnTo>
                  <a:pt x="1262" y="253"/>
                </a:lnTo>
                <a:lnTo>
                  <a:pt x="1262" y="252"/>
                </a:lnTo>
                <a:lnTo>
                  <a:pt x="1262" y="251"/>
                </a:lnTo>
                <a:lnTo>
                  <a:pt x="1264" y="251"/>
                </a:lnTo>
                <a:lnTo>
                  <a:pt x="1264" y="251"/>
                </a:lnTo>
                <a:lnTo>
                  <a:pt x="1264" y="251"/>
                </a:lnTo>
                <a:lnTo>
                  <a:pt x="1265" y="251"/>
                </a:lnTo>
                <a:lnTo>
                  <a:pt x="1265" y="252"/>
                </a:lnTo>
                <a:lnTo>
                  <a:pt x="1265" y="254"/>
                </a:lnTo>
                <a:lnTo>
                  <a:pt x="1266" y="254"/>
                </a:lnTo>
                <a:lnTo>
                  <a:pt x="1266" y="254"/>
                </a:lnTo>
                <a:lnTo>
                  <a:pt x="1267" y="254"/>
                </a:lnTo>
                <a:lnTo>
                  <a:pt x="1267" y="254"/>
                </a:lnTo>
                <a:lnTo>
                  <a:pt x="1267" y="254"/>
                </a:lnTo>
                <a:lnTo>
                  <a:pt x="1268" y="255"/>
                </a:lnTo>
                <a:lnTo>
                  <a:pt x="1268" y="256"/>
                </a:lnTo>
                <a:lnTo>
                  <a:pt x="1268" y="255"/>
                </a:lnTo>
                <a:lnTo>
                  <a:pt x="1269" y="256"/>
                </a:lnTo>
                <a:lnTo>
                  <a:pt x="1269" y="254"/>
                </a:lnTo>
                <a:lnTo>
                  <a:pt x="1269" y="254"/>
                </a:lnTo>
                <a:lnTo>
                  <a:pt x="1270" y="252"/>
                </a:lnTo>
                <a:lnTo>
                  <a:pt x="1270" y="253"/>
                </a:lnTo>
                <a:lnTo>
                  <a:pt x="1271" y="251"/>
                </a:lnTo>
                <a:lnTo>
                  <a:pt x="1271" y="251"/>
                </a:lnTo>
                <a:lnTo>
                  <a:pt x="1271" y="250"/>
                </a:lnTo>
                <a:lnTo>
                  <a:pt x="1273" y="251"/>
                </a:lnTo>
                <a:lnTo>
                  <a:pt x="1273" y="250"/>
                </a:lnTo>
                <a:lnTo>
                  <a:pt x="1273" y="250"/>
                </a:lnTo>
                <a:lnTo>
                  <a:pt x="1274" y="249"/>
                </a:lnTo>
                <a:lnTo>
                  <a:pt x="1274" y="250"/>
                </a:lnTo>
                <a:lnTo>
                  <a:pt x="1274" y="249"/>
                </a:lnTo>
                <a:lnTo>
                  <a:pt x="1275" y="250"/>
                </a:lnTo>
                <a:lnTo>
                  <a:pt x="1275" y="250"/>
                </a:lnTo>
                <a:lnTo>
                  <a:pt x="1276" y="249"/>
                </a:lnTo>
                <a:lnTo>
                  <a:pt x="1276" y="249"/>
                </a:lnTo>
                <a:lnTo>
                  <a:pt x="1276" y="247"/>
                </a:lnTo>
                <a:lnTo>
                  <a:pt x="1277" y="249"/>
                </a:lnTo>
                <a:lnTo>
                  <a:pt x="1277" y="250"/>
                </a:lnTo>
                <a:lnTo>
                  <a:pt x="1277" y="249"/>
                </a:lnTo>
                <a:lnTo>
                  <a:pt x="1278" y="246"/>
                </a:lnTo>
                <a:lnTo>
                  <a:pt x="1278" y="245"/>
                </a:lnTo>
                <a:lnTo>
                  <a:pt x="1278" y="244"/>
                </a:lnTo>
                <a:lnTo>
                  <a:pt x="1279" y="243"/>
                </a:lnTo>
                <a:lnTo>
                  <a:pt x="1279" y="244"/>
                </a:lnTo>
                <a:lnTo>
                  <a:pt x="1280" y="245"/>
                </a:lnTo>
                <a:lnTo>
                  <a:pt x="1280" y="246"/>
                </a:lnTo>
                <a:lnTo>
                  <a:pt x="1280" y="249"/>
                </a:lnTo>
                <a:lnTo>
                  <a:pt x="1282" y="247"/>
                </a:lnTo>
                <a:lnTo>
                  <a:pt x="1282" y="247"/>
                </a:lnTo>
                <a:lnTo>
                  <a:pt x="1282" y="250"/>
                </a:lnTo>
                <a:lnTo>
                  <a:pt x="1283" y="249"/>
                </a:lnTo>
                <a:lnTo>
                  <a:pt x="1283" y="249"/>
                </a:lnTo>
                <a:lnTo>
                  <a:pt x="1283" y="249"/>
                </a:lnTo>
                <a:lnTo>
                  <a:pt x="1284" y="250"/>
                </a:lnTo>
                <a:lnTo>
                  <a:pt x="1284" y="251"/>
                </a:lnTo>
                <a:lnTo>
                  <a:pt x="1285" y="253"/>
                </a:lnTo>
                <a:lnTo>
                  <a:pt x="1285" y="255"/>
                </a:lnTo>
                <a:lnTo>
                  <a:pt x="1285" y="256"/>
                </a:lnTo>
                <a:lnTo>
                  <a:pt x="1286" y="258"/>
                </a:lnTo>
                <a:lnTo>
                  <a:pt x="1286" y="258"/>
                </a:lnTo>
                <a:lnTo>
                  <a:pt x="1286" y="258"/>
                </a:lnTo>
                <a:lnTo>
                  <a:pt x="1287" y="258"/>
                </a:lnTo>
                <a:lnTo>
                  <a:pt x="1287" y="256"/>
                </a:lnTo>
                <a:lnTo>
                  <a:pt x="1287" y="255"/>
                </a:lnTo>
                <a:lnTo>
                  <a:pt x="1288" y="254"/>
                </a:lnTo>
                <a:lnTo>
                  <a:pt x="1288" y="253"/>
                </a:lnTo>
                <a:lnTo>
                  <a:pt x="1289" y="251"/>
                </a:lnTo>
                <a:lnTo>
                  <a:pt x="1289" y="250"/>
                </a:lnTo>
                <a:lnTo>
                  <a:pt x="1289" y="249"/>
                </a:lnTo>
                <a:lnTo>
                  <a:pt x="1291" y="249"/>
                </a:lnTo>
                <a:lnTo>
                  <a:pt x="1291" y="250"/>
                </a:lnTo>
                <a:lnTo>
                  <a:pt x="1291" y="253"/>
                </a:lnTo>
                <a:lnTo>
                  <a:pt x="1292" y="255"/>
                </a:lnTo>
                <a:lnTo>
                  <a:pt x="1292" y="255"/>
                </a:lnTo>
                <a:lnTo>
                  <a:pt x="1292" y="254"/>
                </a:lnTo>
                <a:lnTo>
                  <a:pt x="1293" y="253"/>
                </a:lnTo>
                <a:lnTo>
                  <a:pt x="1293" y="253"/>
                </a:lnTo>
                <a:lnTo>
                  <a:pt x="1294" y="250"/>
                </a:lnTo>
                <a:lnTo>
                  <a:pt x="1294" y="252"/>
                </a:lnTo>
                <a:lnTo>
                  <a:pt x="1294" y="252"/>
                </a:lnTo>
                <a:lnTo>
                  <a:pt x="1295" y="253"/>
                </a:lnTo>
                <a:lnTo>
                  <a:pt x="1295" y="253"/>
                </a:lnTo>
                <a:lnTo>
                  <a:pt x="1295" y="254"/>
                </a:lnTo>
                <a:lnTo>
                  <a:pt x="1296" y="253"/>
                </a:lnTo>
                <a:lnTo>
                  <a:pt x="1296" y="254"/>
                </a:lnTo>
                <a:lnTo>
                  <a:pt x="1297" y="254"/>
                </a:lnTo>
                <a:lnTo>
                  <a:pt x="1297" y="256"/>
                </a:lnTo>
                <a:lnTo>
                  <a:pt x="1297" y="255"/>
                </a:lnTo>
                <a:lnTo>
                  <a:pt x="1298" y="256"/>
                </a:lnTo>
                <a:lnTo>
                  <a:pt x="1298" y="258"/>
                </a:lnTo>
                <a:lnTo>
                  <a:pt x="1298" y="256"/>
                </a:lnTo>
                <a:lnTo>
                  <a:pt x="1300" y="255"/>
                </a:lnTo>
                <a:lnTo>
                  <a:pt x="1300" y="253"/>
                </a:lnTo>
                <a:lnTo>
                  <a:pt x="1300" y="254"/>
                </a:lnTo>
                <a:lnTo>
                  <a:pt x="1301" y="253"/>
                </a:lnTo>
                <a:lnTo>
                  <a:pt x="1301" y="251"/>
                </a:lnTo>
                <a:lnTo>
                  <a:pt x="1302" y="251"/>
                </a:lnTo>
                <a:lnTo>
                  <a:pt x="1302" y="250"/>
                </a:lnTo>
                <a:lnTo>
                  <a:pt x="1302" y="250"/>
                </a:lnTo>
                <a:lnTo>
                  <a:pt x="1303" y="251"/>
                </a:lnTo>
                <a:lnTo>
                  <a:pt x="1303" y="251"/>
                </a:lnTo>
                <a:lnTo>
                  <a:pt x="1303" y="254"/>
                </a:lnTo>
                <a:lnTo>
                  <a:pt x="1304" y="255"/>
                </a:lnTo>
                <a:lnTo>
                  <a:pt x="1304" y="254"/>
                </a:lnTo>
                <a:lnTo>
                  <a:pt x="1304" y="254"/>
                </a:lnTo>
                <a:lnTo>
                  <a:pt x="1305" y="254"/>
                </a:lnTo>
                <a:lnTo>
                  <a:pt x="1305" y="255"/>
                </a:lnTo>
                <a:lnTo>
                  <a:pt x="1306" y="254"/>
                </a:lnTo>
                <a:lnTo>
                  <a:pt x="1306" y="253"/>
                </a:lnTo>
                <a:lnTo>
                  <a:pt x="1306" y="253"/>
                </a:lnTo>
                <a:lnTo>
                  <a:pt x="1307" y="250"/>
                </a:lnTo>
                <a:lnTo>
                  <a:pt x="1307" y="251"/>
                </a:lnTo>
                <a:lnTo>
                  <a:pt x="1307" y="250"/>
                </a:lnTo>
                <a:lnTo>
                  <a:pt x="1309" y="253"/>
                </a:lnTo>
                <a:lnTo>
                  <a:pt x="1309" y="251"/>
                </a:lnTo>
                <a:lnTo>
                  <a:pt x="1309" y="252"/>
                </a:lnTo>
                <a:lnTo>
                  <a:pt x="1310" y="252"/>
                </a:lnTo>
                <a:lnTo>
                  <a:pt x="1310" y="251"/>
                </a:lnTo>
                <a:lnTo>
                  <a:pt x="1311" y="249"/>
                </a:lnTo>
                <a:lnTo>
                  <a:pt x="1311" y="247"/>
                </a:lnTo>
                <a:lnTo>
                  <a:pt x="1311" y="247"/>
                </a:lnTo>
                <a:lnTo>
                  <a:pt x="1312" y="247"/>
                </a:lnTo>
                <a:lnTo>
                  <a:pt x="1312" y="249"/>
                </a:lnTo>
                <a:lnTo>
                  <a:pt x="1312" y="249"/>
                </a:lnTo>
                <a:lnTo>
                  <a:pt x="1313" y="250"/>
                </a:lnTo>
                <a:lnTo>
                  <a:pt x="1313" y="250"/>
                </a:lnTo>
                <a:lnTo>
                  <a:pt x="1313" y="249"/>
                </a:lnTo>
                <a:lnTo>
                  <a:pt x="1314" y="249"/>
                </a:lnTo>
                <a:lnTo>
                  <a:pt x="1314" y="249"/>
                </a:lnTo>
                <a:lnTo>
                  <a:pt x="1315" y="247"/>
                </a:lnTo>
                <a:lnTo>
                  <a:pt x="1315" y="247"/>
                </a:lnTo>
                <a:lnTo>
                  <a:pt x="1315" y="245"/>
                </a:lnTo>
                <a:lnTo>
                  <a:pt x="1316" y="243"/>
                </a:lnTo>
                <a:lnTo>
                  <a:pt x="1316" y="245"/>
                </a:lnTo>
                <a:lnTo>
                  <a:pt x="1316" y="243"/>
                </a:lnTo>
                <a:lnTo>
                  <a:pt x="1318" y="245"/>
                </a:lnTo>
                <a:lnTo>
                  <a:pt x="1318" y="245"/>
                </a:lnTo>
                <a:lnTo>
                  <a:pt x="1318" y="244"/>
                </a:lnTo>
                <a:lnTo>
                  <a:pt x="1319" y="243"/>
                </a:lnTo>
                <a:lnTo>
                  <a:pt x="1319" y="245"/>
                </a:lnTo>
                <a:lnTo>
                  <a:pt x="1320" y="247"/>
                </a:lnTo>
                <a:lnTo>
                  <a:pt x="1320" y="250"/>
                </a:lnTo>
                <a:lnTo>
                  <a:pt x="1320" y="251"/>
                </a:lnTo>
                <a:lnTo>
                  <a:pt x="1321" y="251"/>
                </a:lnTo>
                <a:lnTo>
                  <a:pt x="1321" y="251"/>
                </a:lnTo>
                <a:lnTo>
                  <a:pt x="1321" y="251"/>
                </a:lnTo>
                <a:lnTo>
                  <a:pt x="1322" y="250"/>
                </a:lnTo>
                <a:lnTo>
                  <a:pt x="1322" y="250"/>
                </a:lnTo>
                <a:lnTo>
                  <a:pt x="1322" y="247"/>
                </a:lnTo>
                <a:lnTo>
                  <a:pt x="1323" y="249"/>
                </a:lnTo>
                <a:lnTo>
                  <a:pt x="1323" y="249"/>
                </a:lnTo>
                <a:lnTo>
                  <a:pt x="1324" y="249"/>
                </a:lnTo>
                <a:lnTo>
                  <a:pt x="1324" y="249"/>
                </a:lnTo>
                <a:lnTo>
                  <a:pt x="1324" y="249"/>
                </a:lnTo>
                <a:lnTo>
                  <a:pt x="1325" y="247"/>
                </a:lnTo>
                <a:lnTo>
                  <a:pt x="1325" y="246"/>
                </a:lnTo>
                <a:lnTo>
                  <a:pt x="1325" y="246"/>
                </a:lnTo>
                <a:lnTo>
                  <a:pt x="1327" y="247"/>
                </a:lnTo>
                <a:lnTo>
                  <a:pt x="1327" y="246"/>
                </a:lnTo>
                <a:lnTo>
                  <a:pt x="1327" y="244"/>
                </a:lnTo>
                <a:lnTo>
                  <a:pt x="1328" y="243"/>
                </a:lnTo>
                <a:lnTo>
                  <a:pt x="1328" y="242"/>
                </a:lnTo>
                <a:lnTo>
                  <a:pt x="1329" y="240"/>
                </a:lnTo>
                <a:lnTo>
                  <a:pt x="1329" y="241"/>
                </a:lnTo>
                <a:lnTo>
                  <a:pt x="1329" y="244"/>
                </a:lnTo>
                <a:lnTo>
                  <a:pt x="1330" y="245"/>
                </a:lnTo>
                <a:lnTo>
                  <a:pt x="1330" y="245"/>
                </a:lnTo>
                <a:lnTo>
                  <a:pt x="1330" y="249"/>
                </a:lnTo>
                <a:lnTo>
                  <a:pt x="1331" y="251"/>
                </a:lnTo>
                <a:lnTo>
                  <a:pt x="1331" y="253"/>
                </a:lnTo>
                <a:lnTo>
                  <a:pt x="1331" y="254"/>
                </a:lnTo>
                <a:lnTo>
                  <a:pt x="1332" y="252"/>
                </a:lnTo>
                <a:lnTo>
                  <a:pt x="1332" y="250"/>
                </a:lnTo>
                <a:lnTo>
                  <a:pt x="1333" y="251"/>
                </a:lnTo>
                <a:lnTo>
                  <a:pt x="1333" y="250"/>
                </a:lnTo>
                <a:lnTo>
                  <a:pt x="1333" y="249"/>
                </a:lnTo>
                <a:lnTo>
                  <a:pt x="1334" y="245"/>
                </a:lnTo>
                <a:lnTo>
                  <a:pt x="1334" y="244"/>
                </a:lnTo>
                <a:lnTo>
                  <a:pt x="1334" y="243"/>
                </a:lnTo>
                <a:lnTo>
                  <a:pt x="1336" y="241"/>
                </a:lnTo>
                <a:lnTo>
                  <a:pt x="1336" y="241"/>
                </a:lnTo>
                <a:lnTo>
                  <a:pt x="1336" y="241"/>
                </a:lnTo>
                <a:lnTo>
                  <a:pt x="1337" y="242"/>
                </a:lnTo>
                <a:lnTo>
                  <a:pt x="1337" y="243"/>
                </a:lnTo>
                <a:lnTo>
                  <a:pt x="1338" y="244"/>
                </a:lnTo>
                <a:lnTo>
                  <a:pt x="1338" y="245"/>
                </a:lnTo>
                <a:lnTo>
                  <a:pt x="1338" y="246"/>
                </a:lnTo>
                <a:lnTo>
                  <a:pt x="1339" y="249"/>
                </a:lnTo>
                <a:lnTo>
                  <a:pt x="1339" y="249"/>
                </a:lnTo>
                <a:lnTo>
                  <a:pt x="1339" y="249"/>
                </a:lnTo>
                <a:lnTo>
                  <a:pt x="1340" y="249"/>
                </a:lnTo>
                <a:lnTo>
                  <a:pt x="1340" y="247"/>
                </a:lnTo>
                <a:lnTo>
                  <a:pt x="1341" y="249"/>
                </a:lnTo>
                <a:lnTo>
                  <a:pt x="1341" y="247"/>
                </a:lnTo>
                <a:lnTo>
                  <a:pt x="1341" y="246"/>
                </a:lnTo>
                <a:lnTo>
                  <a:pt x="1342" y="245"/>
                </a:lnTo>
                <a:lnTo>
                  <a:pt x="1342" y="246"/>
                </a:lnTo>
                <a:lnTo>
                  <a:pt x="1342" y="246"/>
                </a:lnTo>
                <a:lnTo>
                  <a:pt x="1343" y="246"/>
                </a:lnTo>
                <a:lnTo>
                  <a:pt x="1343" y="246"/>
                </a:lnTo>
                <a:lnTo>
                  <a:pt x="1343" y="246"/>
                </a:lnTo>
                <a:lnTo>
                  <a:pt x="1345" y="246"/>
                </a:lnTo>
                <a:lnTo>
                  <a:pt x="1345" y="245"/>
                </a:lnTo>
                <a:lnTo>
                  <a:pt x="1346" y="245"/>
                </a:lnTo>
                <a:lnTo>
                  <a:pt x="1346" y="244"/>
                </a:lnTo>
                <a:lnTo>
                  <a:pt x="1346" y="243"/>
                </a:lnTo>
                <a:lnTo>
                  <a:pt x="1347" y="241"/>
                </a:lnTo>
                <a:lnTo>
                  <a:pt x="1347" y="242"/>
                </a:lnTo>
                <a:lnTo>
                  <a:pt x="1347" y="242"/>
                </a:lnTo>
                <a:lnTo>
                  <a:pt x="1348" y="243"/>
                </a:lnTo>
                <a:lnTo>
                  <a:pt x="1348" y="242"/>
                </a:lnTo>
                <a:lnTo>
                  <a:pt x="1348" y="241"/>
                </a:lnTo>
                <a:lnTo>
                  <a:pt x="1349" y="241"/>
                </a:lnTo>
                <a:lnTo>
                  <a:pt x="1349" y="242"/>
                </a:lnTo>
                <a:lnTo>
                  <a:pt x="1350" y="242"/>
                </a:lnTo>
                <a:lnTo>
                  <a:pt x="1350" y="245"/>
                </a:lnTo>
                <a:lnTo>
                  <a:pt x="1350" y="247"/>
                </a:lnTo>
                <a:lnTo>
                  <a:pt x="1351" y="249"/>
                </a:lnTo>
                <a:lnTo>
                  <a:pt x="1351" y="249"/>
                </a:lnTo>
                <a:lnTo>
                  <a:pt x="1351" y="249"/>
                </a:lnTo>
                <a:lnTo>
                  <a:pt x="1352" y="247"/>
                </a:lnTo>
                <a:lnTo>
                  <a:pt x="1352" y="246"/>
                </a:lnTo>
                <a:lnTo>
                  <a:pt x="1352" y="246"/>
                </a:lnTo>
                <a:lnTo>
                  <a:pt x="1354" y="246"/>
                </a:lnTo>
                <a:lnTo>
                  <a:pt x="1354" y="246"/>
                </a:lnTo>
                <a:lnTo>
                  <a:pt x="1355" y="246"/>
                </a:lnTo>
                <a:lnTo>
                  <a:pt x="1355" y="247"/>
                </a:lnTo>
                <a:lnTo>
                  <a:pt x="1355" y="246"/>
                </a:lnTo>
                <a:lnTo>
                  <a:pt x="1356" y="247"/>
                </a:lnTo>
                <a:lnTo>
                  <a:pt x="1356" y="247"/>
                </a:lnTo>
                <a:lnTo>
                  <a:pt x="1356" y="247"/>
                </a:lnTo>
                <a:lnTo>
                  <a:pt x="1357" y="247"/>
                </a:lnTo>
                <a:lnTo>
                  <a:pt x="1357" y="246"/>
                </a:lnTo>
                <a:lnTo>
                  <a:pt x="1357" y="246"/>
                </a:lnTo>
                <a:lnTo>
                  <a:pt x="1358" y="245"/>
                </a:lnTo>
                <a:lnTo>
                  <a:pt x="1358" y="243"/>
                </a:lnTo>
                <a:lnTo>
                  <a:pt x="1359" y="243"/>
                </a:lnTo>
                <a:lnTo>
                  <a:pt x="1359" y="242"/>
                </a:lnTo>
                <a:lnTo>
                  <a:pt x="1359" y="243"/>
                </a:lnTo>
                <a:lnTo>
                  <a:pt x="1360" y="243"/>
                </a:lnTo>
                <a:lnTo>
                  <a:pt x="1360" y="245"/>
                </a:lnTo>
                <a:lnTo>
                  <a:pt x="1360" y="242"/>
                </a:lnTo>
                <a:lnTo>
                  <a:pt x="1361" y="242"/>
                </a:lnTo>
                <a:lnTo>
                  <a:pt x="1361" y="242"/>
                </a:lnTo>
                <a:lnTo>
                  <a:pt x="1361" y="243"/>
                </a:lnTo>
                <a:lnTo>
                  <a:pt x="1363" y="245"/>
                </a:lnTo>
                <a:lnTo>
                  <a:pt x="1363" y="244"/>
                </a:lnTo>
                <a:lnTo>
                  <a:pt x="1364" y="245"/>
                </a:lnTo>
                <a:lnTo>
                  <a:pt x="1364" y="245"/>
                </a:lnTo>
                <a:lnTo>
                  <a:pt x="1364" y="245"/>
                </a:lnTo>
                <a:lnTo>
                  <a:pt x="1365" y="246"/>
                </a:lnTo>
                <a:lnTo>
                  <a:pt x="1365" y="250"/>
                </a:lnTo>
                <a:lnTo>
                  <a:pt x="1365" y="247"/>
                </a:lnTo>
                <a:lnTo>
                  <a:pt x="1366" y="249"/>
                </a:lnTo>
                <a:lnTo>
                  <a:pt x="1366" y="250"/>
                </a:lnTo>
                <a:lnTo>
                  <a:pt x="1366" y="250"/>
                </a:lnTo>
                <a:lnTo>
                  <a:pt x="1367" y="250"/>
                </a:lnTo>
                <a:lnTo>
                  <a:pt x="1367" y="251"/>
                </a:lnTo>
                <a:lnTo>
                  <a:pt x="1368" y="251"/>
                </a:lnTo>
                <a:lnTo>
                  <a:pt x="1368" y="251"/>
                </a:lnTo>
                <a:lnTo>
                  <a:pt x="1368" y="250"/>
                </a:lnTo>
                <a:lnTo>
                  <a:pt x="1369" y="251"/>
                </a:lnTo>
                <a:lnTo>
                  <a:pt x="1369" y="250"/>
                </a:lnTo>
                <a:lnTo>
                  <a:pt x="1369" y="250"/>
                </a:lnTo>
                <a:lnTo>
                  <a:pt x="1370" y="251"/>
                </a:lnTo>
                <a:lnTo>
                  <a:pt x="1370" y="251"/>
                </a:lnTo>
                <a:lnTo>
                  <a:pt x="1370" y="249"/>
                </a:lnTo>
                <a:lnTo>
                  <a:pt x="1372" y="247"/>
                </a:lnTo>
                <a:lnTo>
                  <a:pt x="1372" y="246"/>
                </a:lnTo>
                <a:lnTo>
                  <a:pt x="1373" y="245"/>
                </a:lnTo>
                <a:lnTo>
                  <a:pt x="1373" y="242"/>
                </a:lnTo>
                <a:lnTo>
                  <a:pt x="1373" y="243"/>
                </a:lnTo>
                <a:lnTo>
                  <a:pt x="1374" y="243"/>
                </a:lnTo>
                <a:lnTo>
                  <a:pt x="1374" y="246"/>
                </a:lnTo>
                <a:lnTo>
                  <a:pt x="1374" y="247"/>
                </a:lnTo>
                <a:lnTo>
                  <a:pt x="1375" y="247"/>
                </a:lnTo>
                <a:lnTo>
                  <a:pt x="1375" y="250"/>
                </a:lnTo>
                <a:lnTo>
                  <a:pt x="1375" y="250"/>
                </a:lnTo>
                <a:lnTo>
                  <a:pt x="1376" y="249"/>
                </a:lnTo>
                <a:lnTo>
                  <a:pt x="1376" y="247"/>
                </a:lnTo>
                <a:lnTo>
                  <a:pt x="1377" y="246"/>
                </a:lnTo>
                <a:lnTo>
                  <a:pt x="1377" y="246"/>
                </a:lnTo>
                <a:lnTo>
                  <a:pt x="1377" y="246"/>
                </a:lnTo>
                <a:lnTo>
                  <a:pt x="1378" y="246"/>
                </a:lnTo>
                <a:lnTo>
                  <a:pt x="1378" y="246"/>
                </a:lnTo>
                <a:lnTo>
                  <a:pt x="1378" y="249"/>
                </a:lnTo>
                <a:lnTo>
                  <a:pt x="1379" y="247"/>
                </a:lnTo>
                <a:lnTo>
                  <a:pt x="1379" y="249"/>
                </a:lnTo>
                <a:lnTo>
                  <a:pt x="1381" y="250"/>
                </a:lnTo>
                <a:lnTo>
                  <a:pt x="1381" y="249"/>
                </a:lnTo>
                <a:lnTo>
                  <a:pt x="1381" y="249"/>
                </a:lnTo>
                <a:lnTo>
                  <a:pt x="1382" y="247"/>
                </a:lnTo>
                <a:lnTo>
                  <a:pt x="1382" y="246"/>
                </a:lnTo>
                <a:lnTo>
                  <a:pt x="1382" y="245"/>
                </a:lnTo>
                <a:lnTo>
                  <a:pt x="1383" y="245"/>
                </a:lnTo>
                <a:lnTo>
                  <a:pt x="1383" y="244"/>
                </a:lnTo>
                <a:lnTo>
                  <a:pt x="1383" y="246"/>
                </a:lnTo>
                <a:lnTo>
                  <a:pt x="1384" y="245"/>
                </a:lnTo>
                <a:lnTo>
                  <a:pt x="1384" y="246"/>
                </a:lnTo>
                <a:lnTo>
                  <a:pt x="1385" y="247"/>
                </a:lnTo>
                <a:lnTo>
                  <a:pt x="1385" y="247"/>
                </a:lnTo>
                <a:lnTo>
                  <a:pt x="1385" y="247"/>
                </a:lnTo>
                <a:lnTo>
                  <a:pt x="1386" y="246"/>
                </a:lnTo>
                <a:lnTo>
                  <a:pt x="1386" y="246"/>
                </a:lnTo>
                <a:lnTo>
                  <a:pt x="1386" y="245"/>
                </a:lnTo>
                <a:lnTo>
                  <a:pt x="1387" y="246"/>
                </a:lnTo>
                <a:lnTo>
                  <a:pt x="1387" y="247"/>
                </a:lnTo>
                <a:lnTo>
                  <a:pt x="1387" y="245"/>
                </a:lnTo>
                <a:lnTo>
                  <a:pt x="1388" y="245"/>
                </a:lnTo>
                <a:lnTo>
                  <a:pt x="1388" y="245"/>
                </a:lnTo>
                <a:lnTo>
                  <a:pt x="1390" y="245"/>
                </a:lnTo>
                <a:lnTo>
                  <a:pt x="1390" y="245"/>
                </a:lnTo>
                <a:lnTo>
                  <a:pt x="1390" y="244"/>
                </a:lnTo>
                <a:lnTo>
                  <a:pt x="1391" y="244"/>
                </a:lnTo>
                <a:lnTo>
                  <a:pt x="1391" y="243"/>
                </a:lnTo>
                <a:lnTo>
                  <a:pt x="1391" y="243"/>
                </a:lnTo>
                <a:lnTo>
                  <a:pt x="1392" y="241"/>
                </a:lnTo>
                <a:lnTo>
                  <a:pt x="1392" y="242"/>
                </a:lnTo>
                <a:lnTo>
                  <a:pt x="1392" y="241"/>
                </a:lnTo>
                <a:lnTo>
                  <a:pt x="1393" y="241"/>
                </a:lnTo>
                <a:lnTo>
                  <a:pt x="1393" y="242"/>
                </a:lnTo>
                <a:lnTo>
                  <a:pt x="1394" y="241"/>
                </a:lnTo>
                <a:lnTo>
                  <a:pt x="1394" y="241"/>
                </a:lnTo>
                <a:lnTo>
                  <a:pt x="1394" y="243"/>
                </a:lnTo>
                <a:lnTo>
                  <a:pt x="1395" y="245"/>
                </a:lnTo>
                <a:lnTo>
                  <a:pt x="1395" y="245"/>
                </a:lnTo>
                <a:lnTo>
                  <a:pt x="1395" y="244"/>
                </a:lnTo>
                <a:lnTo>
                  <a:pt x="1396" y="244"/>
                </a:lnTo>
                <a:lnTo>
                  <a:pt x="1396" y="245"/>
                </a:lnTo>
                <a:lnTo>
                  <a:pt x="1396" y="246"/>
                </a:lnTo>
                <a:lnTo>
                  <a:pt x="1397" y="247"/>
                </a:lnTo>
                <a:lnTo>
                  <a:pt x="1397" y="249"/>
                </a:lnTo>
                <a:lnTo>
                  <a:pt x="1398" y="247"/>
                </a:lnTo>
                <a:lnTo>
                  <a:pt x="1398" y="246"/>
                </a:lnTo>
                <a:lnTo>
                  <a:pt x="1398" y="246"/>
                </a:lnTo>
                <a:lnTo>
                  <a:pt x="1400" y="245"/>
                </a:lnTo>
                <a:lnTo>
                  <a:pt x="1400" y="245"/>
                </a:lnTo>
                <a:lnTo>
                  <a:pt x="1400" y="245"/>
                </a:lnTo>
                <a:lnTo>
                  <a:pt x="1401" y="246"/>
                </a:lnTo>
                <a:lnTo>
                  <a:pt x="1401" y="247"/>
                </a:lnTo>
                <a:lnTo>
                  <a:pt x="1401" y="247"/>
                </a:lnTo>
                <a:lnTo>
                  <a:pt x="1402" y="250"/>
                </a:lnTo>
                <a:lnTo>
                  <a:pt x="1402" y="250"/>
                </a:lnTo>
                <a:lnTo>
                  <a:pt x="1403" y="249"/>
                </a:lnTo>
                <a:lnTo>
                  <a:pt x="1403" y="246"/>
                </a:lnTo>
                <a:lnTo>
                  <a:pt x="1403" y="249"/>
                </a:lnTo>
                <a:lnTo>
                  <a:pt x="1404" y="246"/>
                </a:lnTo>
                <a:lnTo>
                  <a:pt x="1404" y="245"/>
                </a:lnTo>
                <a:lnTo>
                  <a:pt x="1404" y="245"/>
                </a:lnTo>
                <a:lnTo>
                  <a:pt x="1405" y="243"/>
                </a:lnTo>
                <a:lnTo>
                  <a:pt x="1405" y="240"/>
                </a:lnTo>
                <a:lnTo>
                  <a:pt x="1405" y="238"/>
                </a:lnTo>
                <a:lnTo>
                  <a:pt x="1406" y="240"/>
                </a:lnTo>
                <a:lnTo>
                  <a:pt x="1406" y="241"/>
                </a:lnTo>
                <a:lnTo>
                  <a:pt x="1407" y="240"/>
                </a:lnTo>
                <a:lnTo>
                  <a:pt x="1407" y="240"/>
                </a:lnTo>
                <a:lnTo>
                  <a:pt x="1407" y="238"/>
                </a:lnTo>
                <a:lnTo>
                  <a:pt x="1409" y="238"/>
                </a:lnTo>
                <a:lnTo>
                  <a:pt x="1409" y="237"/>
                </a:lnTo>
                <a:lnTo>
                  <a:pt x="1409" y="237"/>
                </a:lnTo>
                <a:lnTo>
                  <a:pt x="1410" y="237"/>
                </a:lnTo>
                <a:lnTo>
                  <a:pt x="1410" y="237"/>
                </a:lnTo>
                <a:lnTo>
                  <a:pt x="1410" y="235"/>
                </a:lnTo>
                <a:lnTo>
                  <a:pt x="1411" y="235"/>
                </a:lnTo>
                <a:lnTo>
                  <a:pt x="1411" y="237"/>
                </a:lnTo>
                <a:lnTo>
                  <a:pt x="1412" y="238"/>
                </a:lnTo>
                <a:lnTo>
                  <a:pt x="1412" y="240"/>
                </a:lnTo>
                <a:lnTo>
                  <a:pt x="1412" y="242"/>
                </a:lnTo>
                <a:lnTo>
                  <a:pt x="1413" y="244"/>
                </a:lnTo>
                <a:lnTo>
                  <a:pt x="1413" y="243"/>
                </a:lnTo>
                <a:lnTo>
                  <a:pt x="1413" y="242"/>
                </a:lnTo>
                <a:lnTo>
                  <a:pt x="1414" y="240"/>
                </a:lnTo>
                <a:lnTo>
                  <a:pt x="1414" y="238"/>
                </a:lnTo>
                <a:lnTo>
                  <a:pt x="1414" y="235"/>
                </a:lnTo>
                <a:lnTo>
                  <a:pt x="1415" y="235"/>
                </a:lnTo>
                <a:lnTo>
                  <a:pt x="1415" y="235"/>
                </a:lnTo>
                <a:lnTo>
                  <a:pt x="1416" y="236"/>
                </a:lnTo>
                <a:lnTo>
                  <a:pt x="1416" y="236"/>
                </a:lnTo>
                <a:lnTo>
                  <a:pt x="1416" y="237"/>
                </a:lnTo>
                <a:lnTo>
                  <a:pt x="1418" y="240"/>
                </a:lnTo>
                <a:lnTo>
                  <a:pt x="1418" y="242"/>
                </a:lnTo>
                <a:lnTo>
                  <a:pt x="1418" y="241"/>
                </a:lnTo>
                <a:lnTo>
                  <a:pt x="1419" y="241"/>
                </a:lnTo>
                <a:lnTo>
                  <a:pt x="1419" y="238"/>
                </a:lnTo>
                <a:lnTo>
                  <a:pt x="1419" y="241"/>
                </a:lnTo>
                <a:lnTo>
                  <a:pt x="1420" y="241"/>
                </a:lnTo>
                <a:lnTo>
                  <a:pt x="1420" y="240"/>
                </a:lnTo>
                <a:lnTo>
                  <a:pt x="1421" y="241"/>
                </a:lnTo>
                <a:lnTo>
                  <a:pt x="1421" y="241"/>
                </a:lnTo>
                <a:lnTo>
                  <a:pt x="1421" y="243"/>
                </a:lnTo>
                <a:lnTo>
                  <a:pt x="1422" y="243"/>
                </a:lnTo>
                <a:lnTo>
                  <a:pt x="1422" y="241"/>
                </a:lnTo>
                <a:lnTo>
                  <a:pt x="1422" y="241"/>
                </a:lnTo>
                <a:lnTo>
                  <a:pt x="1423" y="240"/>
                </a:lnTo>
                <a:lnTo>
                  <a:pt x="1423" y="240"/>
                </a:lnTo>
                <a:lnTo>
                  <a:pt x="1424" y="241"/>
                </a:lnTo>
                <a:lnTo>
                  <a:pt x="1424" y="241"/>
                </a:lnTo>
                <a:lnTo>
                  <a:pt x="1424" y="241"/>
                </a:lnTo>
                <a:lnTo>
                  <a:pt x="1425" y="240"/>
                </a:lnTo>
                <a:lnTo>
                  <a:pt x="1425" y="238"/>
                </a:lnTo>
                <a:lnTo>
                  <a:pt x="1425" y="237"/>
                </a:lnTo>
                <a:lnTo>
                  <a:pt x="1427" y="238"/>
                </a:lnTo>
                <a:lnTo>
                  <a:pt x="1427" y="238"/>
                </a:lnTo>
                <a:lnTo>
                  <a:pt x="1427" y="238"/>
                </a:lnTo>
                <a:lnTo>
                  <a:pt x="1428" y="238"/>
                </a:lnTo>
                <a:lnTo>
                  <a:pt x="1428" y="237"/>
                </a:lnTo>
                <a:lnTo>
                  <a:pt x="1429" y="238"/>
                </a:lnTo>
                <a:lnTo>
                  <a:pt x="1429" y="240"/>
                </a:lnTo>
                <a:lnTo>
                  <a:pt x="1429" y="242"/>
                </a:lnTo>
                <a:lnTo>
                  <a:pt x="1430" y="240"/>
                </a:lnTo>
                <a:lnTo>
                  <a:pt x="1430" y="240"/>
                </a:lnTo>
                <a:lnTo>
                  <a:pt x="1430" y="240"/>
                </a:lnTo>
                <a:lnTo>
                  <a:pt x="1431" y="240"/>
                </a:lnTo>
                <a:lnTo>
                  <a:pt x="1431" y="241"/>
                </a:lnTo>
                <a:lnTo>
                  <a:pt x="1431" y="242"/>
                </a:lnTo>
                <a:lnTo>
                  <a:pt x="1432" y="243"/>
                </a:lnTo>
                <a:lnTo>
                  <a:pt x="1432" y="243"/>
                </a:lnTo>
                <a:lnTo>
                  <a:pt x="1433" y="245"/>
                </a:lnTo>
                <a:lnTo>
                  <a:pt x="1433" y="245"/>
                </a:lnTo>
                <a:lnTo>
                  <a:pt x="1433" y="245"/>
                </a:lnTo>
                <a:lnTo>
                  <a:pt x="1434" y="243"/>
                </a:lnTo>
                <a:lnTo>
                  <a:pt x="1434" y="243"/>
                </a:lnTo>
                <a:lnTo>
                  <a:pt x="1434" y="242"/>
                </a:lnTo>
                <a:lnTo>
                  <a:pt x="1436" y="242"/>
                </a:lnTo>
                <a:lnTo>
                  <a:pt x="1436" y="243"/>
                </a:lnTo>
                <a:lnTo>
                  <a:pt x="1436" y="244"/>
                </a:lnTo>
                <a:lnTo>
                  <a:pt x="1437" y="242"/>
                </a:lnTo>
                <a:lnTo>
                  <a:pt x="1437" y="242"/>
                </a:lnTo>
                <a:lnTo>
                  <a:pt x="1438" y="241"/>
                </a:lnTo>
                <a:lnTo>
                  <a:pt x="1438" y="238"/>
                </a:lnTo>
                <a:lnTo>
                  <a:pt x="1438" y="237"/>
                </a:lnTo>
                <a:lnTo>
                  <a:pt x="1439" y="237"/>
                </a:lnTo>
                <a:lnTo>
                  <a:pt x="1439" y="238"/>
                </a:lnTo>
                <a:lnTo>
                  <a:pt x="1439" y="238"/>
                </a:lnTo>
                <a:lnTo>
                  <a:pt x="1440" y="240"/>
                </a:lnTo>
                <a:lnTo>
                  <a:pt x="1440" y="240"/>
                </a:lnTo>
                <a:lnTo>
                  <a:pt x="1440" y="241"/>
                </a:lnTo>
                <a:lnTo>
                  <a:pt x="1441" y="241"/>
                </a:lnTo>
                <a:lnTo>
                  <a:pt x="1441" y="241"/>
                </a:lnTo>
                <a:lnTo>
                  <a:pt x="1442" y="238"/>
                </a:lnTo>
                <a:lnTo>
                  <a:pt x="1442" y="240"/>
                </a:lnTo>
                <a:lnTo>
                  <a:pt x="1442" y="238"/>
                </a:lnTo>
                <a:lnTo>
                  <a:pt x="1443" y="238"/>
                </a:lnTo>
                <a:lnTo>
                  <a:pt x="1443" y="237"/>
                </a:lnTo>
                <a:lnTo>
                  <a:pt x="1443" y="238"/>
                </a:lnTo>
                <a:lnTo>
                  <a:pt x="1445" y="238"/>
                </a:lnTo>
                <a:lnTo>
                  <a:pt x="1445" y="240"/>
                </a:lnTo>
                <a:lnTo>
                  <a:pt x="1445" y="241"/>
                </a:lnTo>
                <a:lnTo>
                  <a:pt x="1446" y="240"/>
                </a:lnTo>
                <a:lnTo>
                  <a:pt x="1446" y="240"/>
                </a:lnTo>
                <a:lnTo>
                  <a:pt x="1447" y="242"/>
                </a:lnTo>
                <a:lnTo>
                  <a:pt x="1447" y="241"/>
                </a:lnTo>
                <a:lnTo>
                  <a:pt x="1447" y="242"/>
                </a:lnTo>
                <a:lnTo>
                  <a:pt x="1448" y="242"/>
                </a:lnTo>
                <a:lnTo>
                  <a:pt x="1448" y="242"/>
                </a:lnTo>
                <a:lnTo>
                  <a:pt x="1448" y="242"/>
                </a:lnTo>
                <a:lnTo>
                  <a:pt x="1449" y="243"/>
                </a:lnTo>
                <a:lnTo>
                  <a:pt x="1449" y="245"/>
                </a:lnTo>
                <a:lnTo>
                  <a:pt x="1449" y="245"/>
                </a:lnTo>
                <a:lnTo>
                  <a:pt x="1450" y="245"/>
                </a:lnTo>
                <a:lnTo>
                  <a:pt x="1450" y="245"/>
                </a:lnTo>
                <a:lnTo>
                  <a:pt x="1451" y="245"/>
                </a:lnTo>
                <a:lnTo>
                  <a:pt x="1451" y="245"/>
                </a:lnTo>
                <a:lnTo>
                  <a:pt x="1451" y="244"/>
                </a:lnTo>
                <a:lnTo>
                  <a:pt x="1452" y="243"/>
                </a:lnTo>
                <a:lnTo>
                  <a:pt x="1452" y="241"/>
                </a:lnTo>
                <a:lnTo>
                  <a:pt x="1452" y="240"/>
                </a:lnTo>
                <a:lnTo>
                  <a:pt x="1454" y="240"/>
                </a:lnTo>
                <a:lnTo>
                  <a:pt x="1454" y="240"/>
                </a:lnTo>
                <a:lnTo>
                  <a:pt x="1454" y="238"/>
                </a:lnTo>
                <a:lnTo>
                  <a:pt x="1455" y="240"/>
                </a:lnTo>
                <a:lnTo>
                  <a:pt x="1455" y="243"/>
                </a:lnTo>
                <a:lnTo>
                  <a:pt x="1456" y="243"/>
                </a:lnTo>
                <a:lnTo>
                  <a:pt x="1456" y="244"/>
                </a:lnTo>
                <a:lnTo>
                  <a:pt x="1456" y="245"/>
                </a:lnTo>
                <a:lnTo>
                  <a:pt x="1457" y="245"/>
                </a:lnTo>
                <a:lnTo>
                  <a:pt x="1457" y="246"/>
                </a:lnTo>
                <a:lnTo>
                  <a:pt x="1457" y="246"/>
                </a:lnTo>
                <a:lnTo>
                  <a:pt x="1458" y="247"/>
                </a:lnTo>
                <a:lnTo>
                  <a:pt x="1458" y="247"/>
                </a:lnTo>
                <a:lnTo>
                  <a:pt x="1458" y="246"/>
                </a:lnTo>
                <a:lnTo>
                  <a:pt x="1459" y="246"/>
                </a:lnTo>
                <a:lnTo>
                  <a:pt x="1459" y="246"/>
                </a:lnTo>
                <a:lnTo>
                  <a:pt x="1460" y="245"/>
                </a:lnTo>
                <a:lnTo>
                  <a:pt x="1460" y="244"/>
                </a:lnTo>
                <a:lnTo>
                  <a:pt x="1460" y="245"/>
                </a:lnTo>
                <a:lnTo>
                  <a:pt x="1461" y="243"/>
                </a:lnTo>
                <a:lnTo>
                  <a:pt x="1461" y="242"/>
                </a:lnTo>
                <a:lnTo>
                  <a:pt x="1461" y="243"/>
                </a:lnTo>
                <a:lnTo>
                  <a:pt x="1463" y="244"/>
                </a:lnTo>
                <a:lnTo>
                  <a:pt x="1463" y="245"/>
                </a:lnTo>
                <a:lnTo>
                  <a:pt x="1463" y="246"/>
                </a:lnTo>
                <a:lnTo>
                  <a:pt x="1464" y="245"/>
                </a:lnTo>
                <a:lnTo>
                  <a:pt x="1464" y="245"/>
                </a:lnTo>
                <a:lnTo>
                  <a:pt x="1465" y="245"/>
                </a:lnTo>
                <a:lnTo>
                  <a:pt x="1465" y="244"/>
                </a:lnTo>
                <a:lnTo>
                  <a:pt x="1465" y="244"/>
                </a:lnTo>
                <a:lnTo>
                  <a:pt x="1466" y="242"/>
                </a:lnTo>
                <a:lnTo>
                  <a:pt x="1466" y="242"/>
                </a:lnTo>
                <a:lnTo>
                  <a:pt x="1466" y="245"/>
                </a:lnTo>
                <a:lnTo>
                  <a:pt x="1467" y="245"/>
                </a:lnTo>
                <a:lnTo>
                  <a:pt x="1467" y="246"/>
                </a:lnTo>
                <a:lnTo>
                  <a:pt x="1468" y="246"/>
                </a:lnTo>
                <a:lnTo>
                  <a:pt x="1468" y="245"/>
                </a:lnTo>
                <a:lnTo>
                  <a:pt x="1468" y="244"/>
                </a:lnTo>
                <a:lnTo>
                  <a:pt x="1469" y="242"/>
                </a:lnTo>
                <a:lnTo>
                  <a:pt x="1469" y="242"/>
                </a:lnTo>
                <a:lnTo>
                  <a:pt x="1469" y="240"/>
                </a:lnTo>
                <a:lnTo>
                  <a:pt x="1470" y="238"/>
                </a:lnTo>
                <a:lnTo>
                  <a:pt x="1470" y="237"/>
                </a:lnTo>
                <a:lnTo>
                  <a:pt x="1470" y="238"/>
                </a:lnTo>
                <a:lnTo>
                  <a:pt x="1472" y="238"/>
                </a:lnTo>
                <a:lnTo>
                  <a:pt x="1472" y="238"/>
                </a:lnTo>
                <a:lnTo>
                  <a:pt x="1473" y="240"/>
                </a:lnTo>
                <a:lnTo>
                  <a:pt x="1473" y="240"/>
                </a:lnTo>
                <a:lnTo>
                  <a:pt x="1473" y="241"/>
                </a:lnTo>
                <a:lnTo>
                  <a:pt x="1474" y="242"/>
                </a:lnTo>
                <a:lnTo>
                  <a:pt x="1474" y="242"/>
                </a:lnTo>
                <a:lnTo>
                  <a:pt x="1474" y="244"/>
                </a:lnTo>
                <a:lnTo>
                  <a:pt x="1475" y="244"/>
                </a:lnTo>
                <a:lnTo>
                  <a:pt x="1475" y="244"/>
                </a:lnTo>
                <a:lnTo>
                  <a:pt x="1475" y="243"/>
                </a:lnTo>
                <a:lnTo>
                  <a:pt x="1476" y="242"/>
                </a:lnTo>
                <a:lnTo>
                  <a:pt x="1476" y="241"/>
                </a:lnTo>
                <a:lnTo>
                  <a:pt x="1477" y="238"/>
                </a:lnTo>
                <a:lnTo>
                  <a:pt x="1477" y="238"/>
                </a:lnTo>
                <a:lnTo>
                  <a:pt x="1477" y="240"/>
                </a:lnTo>
                <a:lnTo>
                  <a:pt x="1478" y="241"/>
                </a:lnTo>
                <a:lnTo>
                  <a:pt x="1478" y="240"/>
                </a:lnTo>
                <a:lnTo>
                  <a:pt x="1478" y="242"/>
                </a:lnTo>
                <a:lnTo>
                  <a:pt x="1479" y="243"/>
                </a:lnTo>
                <a:lnTo>
                  <a:pt x="1479" y="243"/>
                </a:lnTo>
                <a:lnTo>
                  <a:pt x="1479" y="242"/>
                </a:lnTo>
                <a:lnTo>
                  <a:pt x="1481" y="243"/>
                </a:lnTo>
                <a:lnTo>
                  <a:pt x="1481" y="243"/>
                </a:lnTo>
                <a:lnTo>
                  <a:pt x="1482" y="244"/>
                </a:lnTo>
                <a:lnTo>
                  <a:pt x="1482" y="245"/>
                </a:lnTo>
                <a:lnTo>
                  <a:pt x="1482" y="246"/>
                </a:lnTo>
                <a:lnTo>
                  <a:pt x="1483" y="246"/>
                </a:lnTo>
                <a:lnTo>
                  <a:pt x="1483" y="249"/>
                </a:lnTo>
                <a:lnTo>
                  <a:pt x="1483" y="250"/>
                </a:lnTo>
                <a:lnTo>
                  <a:pt x="1484" y="247"/>
                </a:lnTo>
                <a:lnTo>
                  <a:pt x="1484" y="249"/>
                </a:lnTo>
                <a:lnTo>
                  <a:pt x="1484" y="249"/>
                </a:lnTo>
                <a:lnTo>
                  <a:pt x="1485" y="247"/>
                </a:lnTo>
                <a:lnTo>
                  <a:pt x="1485" y="246"/>
                </a:lnTo>
                <a:lnTo>
                  <a:pt x="1486" y="245"/>
                </a:lnTo>
                <a:lnTo>
                  <a:pt x="1486" y="243"/>
                </a:lnTo>
                <a:lnTo>
                  <a:pt x="1486" y="245"/>
                </a:lnTo>
                <a:lnTo>
                  <a:pt x="1487" y="244"/>
                </a:lnTo>
                <a:lnTo>
                  <a:pt x="1487" y="245"/>
                </a:lnTo>
                <a:lnTo>
                  <a:pt x="1487" y="244"/>
                </a:lnTo>
                <a:lnTo>
                  <a:pt x="1488" y="243"/>
                </a:lnTo>
                <a:lnTo>
                  <a:pt x="1488" y="243"/>
                </a:lnTo>
                <a:lnTo>
                  <a:pt x="1488" y="243"/>
                </a:lnTo>
                <a:lnTo>
                  <a:pt x="1490" y="240"/>
                </a:lnTo>
                <a:lnTo>
                  <a:pt x="1490" y="238"/>
                </a:lnTo>
                <a:lnTo>
                  <a:pt x="1491" y="235"/>
                </a:lnTo>
                <a:lnTo>
                  <a:pt x="1491" y="234"/>
                </a:lnTo>
                <a:lnTo>
                  <a:pt x="1491" y="235"/>
                </a:lnTo>
                <a:lnTo>
                  <a:pt x="1492" y="236"/>
                </a:lnTo>
                <a:lnTo>
                  <a:pt x="1492" y="237"/>
                </a:lnTo>
                <a:lnTo>
                  <a:pt x="1492" y="241"/>
                </a:lnTo>
                <a:lnTo>
                  <a:pt x="1493" y="243"/>
                </a:lnTo>
                <a:lnTo>
                  <a:pt x="1493" y="245"/>
                </a:lnTo>
                <a:lnTo>
                  <a:pt x="1493" y="244"/>
                </a:lnTo>
                <a:lnTo>
                  <a:pt x="1494" y="245"/>
                </a:lnTo>
                <a:lnTo>
                  <a:pt x="1494" y="245"/>
                </a:lnTo>
                <a:lnTo>
                  <a:pt x="1495" y="247"/>
                </a:lnTo>
                <a:lnTo>
                  <a:pt x="1495" y="246"/>
                </a:lnTo>
                <a:lnTo>
                  <a:pt x="1495" y="247"/>
                </a:lnTo>
                <a:lnTo>
                  <a:pt x="1496" y="247"/>
                </a:lnTo>
                <a:lnTo>
                  <a:pt x="1496" y="245"/>
                </a:lnTo>
                <a:lnTo>
                  <a:pt x="1496" y="243"/>
                </a:lnTo>
                <a:lnTo>
                  <a:pt x="1497" y="243"/>
                </a:lnTo>
                <a:lnTo>
                  <a:pt x="1497" y="241"/>
                </a:lnTo>
                <a:lnTo>
                  <a:pt x="1497" y="241"/>
                </a:lnTo>
                <a:lnTo>
                  <a:pt x="1499" y="240"/>
                </a:lnTo>
                <a:lnTo>
                  <a:pt x="1499" y="236"/>
                </a:lnTo>
                <a:lnTo>
                  <a:pt x="1500" y="238"/>
                </a:lnTo>
                <a:lnTo>
                  <a:pt x="1500" y="237"/>
                </a:lnTo>
                <a:lnTo>
                  <a:pt x="1500" y="238"/>
                </a:lnTo>
                <a:lnTo>
                  <a:pt x="1501" y="240"/>
                </a:lnTo>
                <a:lnTo>
                  <a:pt x="1501" y="240"/>
                </a:lnTo>
                <a:lnTo>
                  <a:pt x="1501" y="238"/>
                </a:lnTo>
                <a:lnTo>
                  <a:pt x="1502" y="237"/>
                </a:lnTo>
                <a:lnTo>
                  <a:pt x="1502" y="236"/>
                </a:lnTo>
                <a:lnTo>
                  <a:pt x="1502" y="237"/>
                </a:lnTo>
                <a:lnTo>
                  <a:pt x="1503" y="237"/>
                </a:lnTo>
                <a:lnTo>
                  <a:pt x="1503" y="238"/>
                </a:lnTo>
                <a:lnTo>
                  <a:pt x="1504" y="237"/>
                </a:lnTo>
                <a:lnTo>
                  <a:pt x="1504" y="238"/>
                </a:lnTo>
                <a:lnTo>
                  <a:pt x="1504" y="240"/>
                </a:lnTo>
                <a:lnTo>
                  <a:pt x="1505" y="237"/>
                </a:lnTo>
                <a:lnTo>
                  <a:pt x="1505" y="238"/>
                </a:lnTo>
                <a:lnTo>
                  <a:pt x="1505" y="237"/>
                </a:lnTo>
                <a:lnTo>
                  <a:pt x="1506" y="238"/>
                </a:lnTo>
                <a:lnTo>
                  <a:pt x="1506" y="238"/>
                </a:lnTo>
                <a:lnTo>
                  <a:pt x="1506" y="241"/>
                </a:lnTo>
                <a:lnTo>
                  <a:pt x="1508" y="241"/>
                </a:lnTo>
                <a:lnTo>
                  <a:pt x="1508" y="240"/>
                </a:lnTo>
                <a:lnTo>
                  <a:pt x="1509" y="238"/>
                </a:lnTo>
                <a:lnTo>
                  <a:pt x="1509" y="238"/>
                </a:lnTo>
                <a:lnTo>
                  <a:pt x="1509" y="237"/>
                </a:lnTo>
                <a:lnTo>
                  <a:pt x="1510" y="240"/>
                </a:lnTo>
                <a:lnTo>
                  <a:pt x="1510" y="240"/>
                </a:lnTo>
                <a:lnTo>
                  <a:pt x="1510" y="238"/>
                </a:lnTo>
                <a:lnTo>
                  <a:pt x="1511" y="240"/>
                </a:lnTo>
                <a:lnTo>
                  <a:pt x="1511" y="240"/>
                </a:lnTo>
                <a:lnTo>
                  <a:pt x="1512" y="240"/>
                </a:lnTo>
                <a:lnTo>
                  <a:pt x="1512" y="240"/>
                </a:lnTo>
                <a:lnTo>
                  <a:pt x="1512" y="241"/>
                </a:lnTo>
                <a:lnTo>
                  <a:pt x="1513" y="242"/>
                </a:lnTo>
                <a:lnTo>
                  <a:pt x="1513" y="242"/>
                </a:lnTo>
                <a:lnTo>
                  <a:pt x="1513" y="242"/>
                </a:lnTo>
                <a:lnTo>
                  <a:pt x="1514" y="240"/>
                </a:lnTo>
                <a:lnTo>
                  <a:pt x="1514" y="238"/>
                </a:lnTo>
                <a:lnTo>
                  <a:pt x="1514" y="240"/>
                </a:lnTo>
                <a:lnTo>
                  <a:pt x="1515" y="238"/>
                </a:lnTo>
                <a:lnTo>
                  <a:pt x="1515" y="237"/>
                </a:lnTo>
                <a:lnTo>
                  <a:pt x="1517" y="240"/>
                </a:lnTo>
                <a:lnTo>
                  <a:pt x="1517" y="241"/>
                </a:lnTo>
                <a:lnTo>
                  <a:pt x="1517" y="240"/>
                </a:lnTo>
                <a:lnTo>
                  <a:pt x="1518" y="241"/>
                </a:lnTo>
                <a:lnTo>
                  <a:pt x="1518" y="241"/>
                </a:lnTo>
                <a:lnTo>
                  <a:pt x="1518" y="240"/>
                </a:lnTo>
                <a:lnTo>
                  <a:pt x="1519" y="240"/>
                </a:lnTo>
                <a:lnTo>
                  <a:pt x="1519" y="238"/>
                </a:lnTo>
                <a:lnTo>
                  <a:pt x="1519" y="237"/>
                </a:lnTo>
                <a:lnTo>
                  <a:pt x="1520" y="236"/>
                </a:lnTo>
                <a:lnTo>
                  <a:pt x="1520" y="237"/>
                </a:lnTo>
                <a:lnTo>
                  <a:pt x="1521" y="240"/>
                </a:lnTo>
                <a:lnTo>
                  <a:pt x="1521" y="240"/>
                </a:lnTo>
                <a:lnTo>
                  <a:pt x="1521" y="240"/>
                </a:lnTo>
                <a:lnTo>
                  <a:pt x="1522" y="238"/>
                </a:lnTo>
                <a:lnTo>
                  <a:pt x="1522" y="240"/>
                </a:lnTo>
                <a:lnTo>
                  <a:pt x="1522" y="238"/>
                </a:lnTo>
                <a:lnTo>
                  <a:pt x="1523" y="240"/>
                </a:lnTo>
                <a:lnTo>
                  <a:pt x="1523" y="240"/>
                </a:lnTo>
                <a:lnTo>
                  <a:pt x="1523" y="241"/>
                </a:lnTo>
                <a:lnTo>
                  <a:pt x="1524" y="240"/>
                </a:lnTo>
                <a:lnTo>
                  <a:pt x="1524" y="238"/>
                </a:lnTo>
                <a:lnTo>
                  <a:pt x="1526" y="238"/>
                </a:lnTo>
                <a:lnTo>
                  <a:pt x="1526" y="237"/>
                </a:lnTo>
                <a:lnTo>
                  <a:pt x="1526" y="237"/>
                </a:lnTo>
                <a:lnTo>
                  <a:pt x="1527" y="238"/>
                </a:lnTo>
                <a:lnTo>
                  <a:pt x="1527" y="238"/>
                </a:lnTo>
                <a:lnTo>
                  <a:pt x="1527" y="242"/>
                </a:lnTo>
                <a:lnTo>
                  <a:pt x="1528" y="242"/>
                </a:lnTo>
                <a:lnTo>
                  <a:pt x="1528" y="243"/>
                </a:lnTo>
                <a:lnTo>
                  <a:pt x="1528" y="244"/>
                </a:lnTo>
                <a:lnTo>
                  <a:pt x="1529" y="246"/>
                </a:lnTo>
                <a:lnTo>
                  <a:pt x="1529" y="245"/>
                </a:lnTo>
                <a:lnTo>
                  <a:pt x="1530" y="247"/>
                </a:lnTo>
                <a:lnTo>
                  <a:pt x="1530" y="247"/>
                </a:lnTo>
                <a:lnTo>
                  <a:pt x="1530" y="251"/>
                </a:lnTo>
                <a:lnTo>
                  <a:pt x="1531" y="251"/>
                </a:lnTo>
                <a:lnTo>
                  <a:pt x="1531" y="253"/>
                </a:lnTo>
                <a:lnTo>
                  <a:pt x="1531" y="254"/>
                </a:lnTo>
                <a:lnTo>
                  <a:pt x="1532" y="254"/>
                </a:lnTo>
                <a:lnTo>
                  <a:pt x="1532" y="254"/>
                </a:lnTo>
                <a:lnTo>
                  <a:pt x="1532" y="251"/>
                </a:lnTo>
                <a:lnTo>
                  <a:pt x="1533" y="250"/>
                </a:lnTo>
                <a:lnTo>
                  <a:pt x="1533" y="250"/>
                </a:lnTo>
                <a:lnTo>
                  <a:pt x="1535" y="249"/>
                </a:lnTo>
                <a:lnTo>
                  <a:pt x="1535" y="249"/>
                </a:lnTo>
                <a:lnTo>
                  <a:pt x="1535" y="249"/>
                </a:lnTo>
                <a:lnTo>
                  <a:pt x="1536" y="249"/>
                </a:lnTo>
                <a:lnTo>
                  <a:pt x="1536" y="246"/>
                </a:lnTo>
                <a:lnTo>
                  <a:pt x="1536" y="244"/>
                </a:lnTo>
                <a:lnTo>
                  <a:pt x="1537" y="243"/>
                </a:lnTo>
                <a:lnTo>
                  <a:pt x="1537" y="242"/>
                </a:lnTo>
                <a:lnTo>
                  <a:pt x="1537" y="244"/>
                </a:lnTo>
                <a:lnTo>
                  <a:pt x="1538" y="245"/>
                </a:lnTo>
                <a:lnTo>
                  <a:pt x="1538" y="246"/>
                </a:lnTo>
                <a:lnTo>
                  <a:pt x="1539" y="246"/>
                </a:lnTo>
                <a:lnTo>
                  <a:pt x="1539" y="246"/>
                </a:lnTo>
                <a:lnTo>
                  <a:pt x="1539" y="247"/>
                </a:lnTo>
                <a:lnTo>
                  <a:pt x="1540" y="247"/>
                </a:lnTo>
                <a:lnTo>
                  <a:pt x="1540" y="247"/>
                </a:lnTo>
                <a:lnTo>
                  <a:pt x="1540" y="246"/>
                </a:lnTo>
                <a:lnTo>
                  <a:pt x="1541" y="246"/>
                </a:lnTo>
                <a:lnTo>
                  <a:pt x="1541" y="245"/>
                </a:lnTo>
                <a:lnTo>
                  <a:pt x="1541" y="244"/>
                </a:lnTo>
                <a:lnTo>
                  <a:pt x="1542" y="245"/>
                </a:lnTo>
                <a:lnTo>
                  <a:pt x="1542" y="245"/>
                </a:lnTo>
                <a:lnTo>
                  <a:pt x="1544" y="246"/>
                </a:lnTo>
                <a:lnTo>
                  <a:pt x="1544" y="247"/>
                </a:lnTo>
                <a:lnTo>
                  <a:pt x="1544" y="250"/>
                </a:lnTo>
                <a:lnTo>
                  <a:pt x="1545" y="251"/>
                </a:lnTo>
                <a:lnTo>
                  <a:pt x="1545" y="253"/>
                </a:lnTo>
                <a:lnTo>
                  <a:pt x="1545" y="251"/>
                </a:lnTo>
                <a:lnTo>
                  <a:pt x="1546" y="252"/>
                </a:lnTo>
                <a:lnTo>
                  <a:pt x="1546" y="251"/>
                </a:lnTo>
                <a:lnTo>
                  <a:pt x="1546" y="251"/>
                </a:lnTo>
                <a:lnTo>
                  <a:pt x="1547" y="251"/>
                </a:lnTo>
                <a:lnTo>
                  <a:pt x="1547" y="250"/>
                </a:lnTo>
                <a:lnTo>
                  <a:pt x="1548" y="250"/>
                </a:lnTo>
                <a:lnTo>
                  <a:pt x="1548" y="251"/>
                </a:lnTo>
                <a:lnTo>
                  <a:pt x="1548" y="249"/>
                </a:lnTo>
                <a:lnTo>
                  <a:pt x="1549" y="251"/>
                </a:lnTo>
                <a:lnTo>
                  <a:pt x="1549" y="252"/>
                </a:lnTo>
                <a:lnTo>
                  <a:pt x="1549" y="250"/>
                </a:lnTo>
                <a:lnTo>
                  <a:pt x="1550" y="250"/>
                </a:lnTo>
                <a:lnTo>
                  <a:pt x="1550" y="250"/>
                </a:lnTo>
                <a:lnTo>
                  <a:pt x="1550" y="251"/>
                </a:lnTo>
                <a:lnTo>
                  <a:pt x="1551" y="251"/>
                </a:lnTo>
                <a:lnTo>
                  <a:pt x="1551" y="253"/>
                </a:lnTo>
                <a:lnTo>
                  <a:pt x="1553" y="251"/>
                </a:lnTo>
                <a:lnTo>
                  <a:pt x="1553" y="249"/>
                </a:lnTo>
                <a:lnTo>
                  <a:pt x="1553" y="247"/>
                </a:lnTo>
                <a:lnTo>
                  <a:pt x="1554" y="249"/>
                </a:lnTo>
                <a:lnTo>
                  <a:pt x="1554" y="249"/>
                </a:lnTo>
                <a:lnTo>
                  <a:pt x="1554" y="250"/>
                </a:lnTo>
                <a:lnTo>
                  <a:pt x="1555" y="250"/>
                </a:lnTo>
                <a:lnTo>
                  <a:pt x="1555" y="251"/>
                </a:lnTo>
                <a:lnTo>
                  <a:pt x="1556" y="249"/>
                </a:lnTo>
                <a:lnTo>
                  <a:pt x="1556" y="250"/>
                </a:lnTo>
                <a:lnTo>
                  <a:pt x="1556" y="250"/>
                </a:lnTo>
                <a:lnTo>
                  <a:pt x="1557" y="251"/>
                </a:lnTo>
                <a:lnTo>
                  <a:pt x="1557" y="250"/>
                </a:lnTo>
                <a:lnTo>
                  <a:pt x="1557" y="249"/>
                </a:lnTo>
                <a:lnTo>
                  <a:pt x="1558" y="246"/>
                </a:lnTo>
                <a:lnTo>
                  <a:pt x="1558" y="245"/>
                </a:lnTo>
                <a:lnTo>
                  <a:pt x="1558" y="245"/>
                </a:lnTo>
                <a:lnTo>
                  <a:pt x="1559" y="243"/>
                </a:lnTo>
                <a:lnTo>
                  <a:pt x="1559" y="245"/>
                </a:lnTo>
                <a:lnTo>
                  <a:pt x="1560" y="244"/>
                </a:lnTo>
                <a:lnTo>
                  <a:pt x="1560" y="243"/>
                </a:lnTo>
                <a:lnTo>
                  <a:pt x="1560" y="245"/>
                </a:lnTo>
                <a:lnTo>
                  <a:pt x="1562" y="244"/>
                </a:lnTo>
                <a:lnTo>
                  <a:pt x="1562" y="244"/>
                </a:lnTo>
                <a:lnTo>
                  <a:pt x="1562" y="242"/>
                </a:lnTo>
                <a:lnTo>
                  <a:pt x="1563" y="244"/>
                </a:lnTo>
                <a:lnTo>
                  <a:pt x="1563" y="245"/>
                </a:lnTo>
                <a:lnTo>
                  <a:pt x="1563" y="245"/>
                </a:lnTo>
                <a:lnTo>
                  <a:pt x="1564" y="246"/>
                </a:lnTo>
                <a:lnTo>
                  <a:pt x="1564" y="247"/>
                </a:lnTo>
                <a:lnTo>
                  <a:pt x="1565" y="246"/>
                </a:lnTo>
                <a:lnTo>
                  <a:pt x="1565" y="246"/>
                </a:lnTo>
                <a:lnTo>
                  <a:pt x="1565" y="246"/>
                </a:lnTo>
                <a:lnTo>
                  <a:pt x="1566" y="249"/>
                </a:lnTo>
                <a:lnTo>
                  <a:pt x="1566" y="247"/>
                </a:lnTo>
                <a:lnTo>
                  <a:pt x="1566" y="247"/>
                </a:lnTo>
                <a:lnTo>
                  <a:pt x="1567" y="246"/>
                </a:lnTo>
                <a:lnTo>
                  <a:pt x="1567" y="245"/>
                </a:lnTo>
                <a:lnTo>
                  <a:pt x="1567" y="246"/>
                </a:lnTo>
                <a:lnTo>
                  <a:pt x="1568" y="243"/>
                </a:lnTo>
                <a:lnTo>
                  <a:pt x="1568" y="243"/>
                </a:lnTo>
                <a:lnTo>
                  <a:pt x="1569" y="242"/>
                </a:lnTo>
                <a:lnTo>
                  <a:pt x="1569" y="242"/>
                </a:lnTo>
                <a:lnTo>
                  <a:pt x="1569" y="242"/>
                </a:lnTo>
                <a:lnTo>
                  <a:pt x="1571" y="243"/>
                </a:lnTo>
                <a:lnTo>
                  <a:pt x="1571" y="245"/>
                </a:lnTo>
                <a:lnTo>
                  <a:pt x="1571" y="244"/>
                </a:lnTo>
                <a:lnTo>
                  <a:pt x="1572" y="243"/>
                </a:lnTo>
                <a:lnTo>
                  <a:pt x="1572" y="244"/>
                </a:lnTo>
                <a:lnTo>
                  <a:pt x="1572" y="243"/>
                </a:lnTo>
                <a:lnTo>
                  <a:pt x="1573" y="242"/>
                </a:lnTo>
                <a:lnTo>
                  <a:pt x="1573" y="240"/>
                </a:lnTo>
                <a:lnTo>
                  <a:pt x="1574" y="237"/>
                </a:lnTo>
                <a:lnTo>
                  <a:pt x="1574" y="237"/>
                </a:lnTo>
                <a:lnTo>
                  <a:pt x="1574" y="236"/>
                </a:lnTo>
                <a:lnTo>
                  <a:pt x="1575" y="240"/>
                </a:lnTo>
                <a:lnTo>
                  <a:pt x="1575" y="240"/>
                </a:lnTo>
                <a:lnTo>
                  <a:pt x="1575" y="240"/>
                </a:lnTo>
                <a:lnTo>
                  <a:pt x="1576" y="242"/>
                </a:lnTo>
                <a:lnTo>
                  <a:pt x="1576" y="243"/>
                </a:lnTo>
                <a:lnTo>
                  <a:pt x="1576" y="245"/>
                </a:lnTo>
                <a:lnTo>
                  <a:pt x="1577" y="247"/>
                </a:lnTo>
                <a:lnTo>
                  <a:pt x="1577" y="249"/>
                </a:lnTo>
                <a:lnTo>
                  <a:pt x="1578" y="247"/>
                </a:lnTo>
                <a:lnTo>
                  <a:pt x="1578" y="246"/>
                </a:lnTo>
                <a:lnTo>
                  <a:pt x="1578" y="245"/>
                </a:lnTo>
                <a:lnTo>
                  <a:pt x="1580" y="243"/>
                </a:lnTo>
                <a:lnTo>
                  <a:pt x="1580" y="244"/>
                </a:lnTo>
                <a:lnTo>
                  <a:pt x="1580" y="245"/>
                </a:lnTo>
                <a:lnTo>
                  <a:pt x="1581" y="247"/>
                </a:lnTo>
                <a:lnTo>
                  <a:pt x="1581" y="247"/>
                </a:lnTo>
                <a:lnTo>
                  <a:pt x="1581" y="247"/>
                </a:lnTo>
                <a:lnTo>
                  <a:pt x="1582" y="246"/>
                </a:lnTo>
                <a:lnTo>
                  <a:pt x="1582" y="247"/>
                </a:lnTo>
                <a:lnTo>
                  <a:pt x="1583" y="247"/>
                </a:lnTo>
                <a:lnTo>
                  <a:pt x="1583" y="247"/>
                </a:lnTo>
                <a:lnTo>
                  <a:pt x="1583" y="246"/>
                </a:lnTo>
                <a:lnTo>
                  <a:pt x="1584" y="246"/>
                </a:lnTo>
                <a:lnTo>
                  <a:pt x="1584" y="246"/>
                </a:lnTo>
                <a:lnTo>
                  <a:pt x="1584" y="247"/>
                </a:lnTo>
                <a:lnTo>
                  <a:pt x="1585" y="247"/>
                </a:lnTo>
                <a:lnTo>
                  <a:pt x="1585" y="247"/>
                </a:lnTo>
                <a:lnTo>
                  <a:pt x="1585" y="245"/>
                </a:lnTo>
                <a:lnTo>
                  <a:pt x="1586" y="246"/>
                </a:lnTo>
                <a:lnTo>
                  <a:pt x="1586" y="245"/>
                </a:lnTo>
                <a:lnTo>
                  <a:pt x="1587" y="245"/>
                </a:lnTo>
                <a:lnTo>
                  <a:pt x="1587" y="245"/>
                </a:lnTo>
                <a:lnTo>
                  <a:pt x="1587" y="244"/>
                </a:lnTo>
                <a:lnTo>
                  <a:pt x="1589" y="244"/>
                </a:lnTo>
                <a:lnTo>
                  <a:pt x="1589" y="243"/>
                </a:lnTo>
                <a:lnTo>
                  <a:pt x="1589" y="246"/>
                </a:lnTo>
                <a:lnTo>
                  <a:pt x="1590" y="246"/>
                </a:lnTo>
                <a:lnTo>
                  <a:pt x="1590" y="246"/>
                </a:lnTo>
                <a:lnTo>
                  <a:pt x="1590" y="245"/>
                </a:lnTo>
                <a:lnTo>
                  <a:pt x="1591" y="245"/>
                </a:lnTo>
                <a:lnTo>
                  <a:pt x="1591" y="245"/>
                </a:lnTo>
                <a:lnTo>
                  <a:pt x="1592" y="247"/>
                </a:lnTo>
                <a:lnTo>
                  <a:pt x="1592" y="246"/>
                </a:lnTo>
                <a:lnTo>
                  <a:pt x="1592" y="245"/>
                </a:lnTo>
                <a:lnTo>
                  <a:pt x="1593" y="246"/>
                </a:lnTo>
                <a:lnTo>
                  <a:pt x="1593" y="249"/>
                </a:lnTo>
                <a:lnTo>
                  <a:pt x="1593" y="249"/>
                </a:lnTo>
                <a:lnTo>
                  <a:pt x="1594" y="246"/>
                </a:lnTo>
                <a:lnTo>
                  <a:pt x="1594" y="246"/>
                </a:lnTo>
                <a:lnTo>
                  <a:pt x="1594" y="245"/>
                </a:lnTo>
                <a:lnTo>
                  <a:pt x="1595" y="246"/>
                </a:lnTo>
                <a:lnTo>
                  <a:pt x="1595" y="247"/>
                </a:lnTo>
                <a:lnTo>
                  <a:pt x="1596" y="247"/>
                </a:lnTo>
                <a:lnTo>
                  <a:pt x="1596" y="250"/>
                </a:lnTo>
                <a:lnTo>
                  <a:pt x="1596" y="253"/>
                </a:lnTo>
                <a:lnTo>
                  <a:pt x="1598" y="254"/>
                </a:lnTo>
                <a:lnTo>
                  <a:pt x="1598" y="255"/>
                </a:lnTo>
                <a:lnTo>
                  <a:pt x="1598" y="254"/>
                </a:lnTo>
                <a:lnTo>
                  <a:pt x="1599" y="255"/>
                </a:lnTo>
                <a:lnTo>
                  <a:pt x="1599" y="254"/>
                </a:lnTo>
                <a:lnTo>
                  <a:pt x="1600" y="251"/>
                </a:lnTo>
                <a:lnTo>
                  <a:pt x="1600" y="250"/>
                </a:lnTo>
                <a:lnTo>
                  <a:pt x="1600" y="249"/>
                </a:lnTo>
                <a:lnTo>
                  <a:pt x="1601" y="246"/>
                </a:lnTo>
                <a:lnTo>
                  <a:pt x="1601" y="249"/>
                </a:lnTo>
                <a:lnTo>
                  <a:pt x="1601" y="247"/>
                </a:lnTo>
                <a:lnTo>
                  <a:pt x="1602" y="247"/>
                </a:lnTo>
                <a:lnTo>
                  <a:pt x="1602" y="249"/>
                </a:lnTo>
                <a:lnTo>
                  <a:pt x="1602" y="247"/>
                </a:lnTo>
                <a:lnTo>
                  <a:pt x="1603" y="246"/>
                </a:lnTo>
                <a:lnTo>
                  <a:pt x="1603" y="247"/>
                </a:lnTo>
                <a:lnTo>
                  <a:pt x="1604" y="247"/>
                </a:lnTo>
                <a:lnTo>
                  <a:pt x="1604" y="246"/>
                </a:lnTo>
                <a:lnTo>
                  <a:pt x="1604" y="249"/>
                </a:lnTo>
                <a:lnTo>
                  <a:pt x="1605" y="247"/>
                </a:lnTo>
                <a:lnTo>
                  <a:pt x="1605" y="247"/>
                </a:lnTo>
                <a:lnTo>
                  <a:pt x="1605" y="246"/>
                </a:lnTo>
                <a:lnTo>
                  <a:pt x="1607" y="246"/>
                </a:lnTo>
                <a:lnTo>
                  <a:pt x="1607" y="245"/>
                </a:lnTo>
                <a:lnTo>
                  <a:pt x="1607" y="246"/>
                </a:lnTo>
                <a:lnTo>
                  <a:pt x="1608" y="247"/>
                </a:lnTo>
                <a:lnTo>
                  <a:pt x="1608" y="249"/>
                </a:lnTo>
                <a:lnTo>
                  <a:pt x="1609" y="251"/>
                </a:lnTo>
                <a:lnTo>
                  <a:pt x="1609" y="251"/>
                </a:lnTo>
                <a:lnTo>
                  <a:pt x="1609" y="251"/>
                </a:lnTo>
                <a:lnTo>
                  <a:pt x="1610" y="253"/>
                </a:lnTo>
                <a:lnTo>
                  <a:pt x="1610" y="255"/>
                </a:lnTo>
                <a:lnTo>
                  <a:pt x="1610" y="255"/>
                </a:lnTo>
                <a:lnTo>
                  <a:pt x="1611" y="256"/>
                </a:lnTo>
                <a:lnTo>
                  <a:pt x="1611" y="256"/>
                </a:lnTo>
                <a:lnTo>
                  <a:pt x="1611" y="254"/>
                </a:lnTo>
                <a:lnTo>
                  <a:pt x="1612" y="253"/>
                </a:lnTo>
                <a:lnTo>
                  <a:pt x="1612" y="251"/>
                </a:lnTo>
                <a:lnTo>
                  <a:pt x="1613" y="252"/>
                </a:lnTo>
                <a:lnTo>
                  <a:pt x="1613" y="252"/>
                </a:lnTo>
                <a:lnTo>
                  <a:pt x="1613" y="254"/>
                </a:lnTo>
                <a:lnTo>
                  <a:pt x="1614" y="254"/>
                </a:lnTo>
                <a:lnTo>
                  <a:pt x="1614" y="254"/>
                </a:lnTo>
                <a:lnTo>
                  <a:pt x="1614" y="254"/>
                </a:lnTo>
                <a:lnTo>
                  <a:pt x="1616" y="252"/>
                </a:lnTo>
                <a:lnTo>
                  <a:pt x="1616" y="251"/>
                </a:lnTo>
                <a:lnTo>
                  <a:pt x="1616" y="249"/>
                </a:lnTo>
                <a:lnTo>
                  <a:pt x="1617" y="247"/>
                </a:lnTo>
                <a:lnTo>
                  <a:pt x="1617" y="247"/>
                </a:lnTo>
                <a:lnTo>
                  <a:pt x="1618" y="247"/>
                </a:lnTo>
                <a:lnTo>
                  <a:pt x="1618" y="249"/>
                </a:lnTo>
                <a:lnTo>
                  <a:pt x="1618" y="246"/>
                </a:lnTo>
                <a:lnTo>
                  <a:pt x="1619" y="244"/>
                </a:lnTo>
                <a:lnTo>
                  <a:pt x="1619" y="244"/>
                </a:lnTo>
                <a:lnTo>
                  <a:pt x="1619" y="245"/>
                </a:lnTo>
                <a:lnTo>
                  <a:pt x="1620" y="245"/>
                </a:lnTo>
                <a:lnTo>
                  <a:pt x="1620" y="247"/>
                </a:lnTo>
                <a:lnTo>
                  <a:pt x="1620" y="247"/>
                </a:lnTo>
                <a:lnTo>
                  <a:pt x="1621" y="246"/>
                </a:lnTo>
                <a:lnTo>
                  <a:pt x="1621" y="246"/>
                </a:lnTo>
                <a:lnTo>
                  <a:pt x="1622" y="246"/>
                </a:lnTo>
                <a:lnTo>
                  <a:pt x="1622" y="247"/>
                </a:lnTo>
                <a:lnTo>
                  <a:pt x="1622" y="249"/>
                </a:lnTo>
                <a:lnTo>
                  <a:pt x="1623" y="250"/>
                </a:lnTo>
                <a:lnTo>
                  <a:pt x="1623" y="249"/>
                </a:lnTo>
                <a:lnTo>
                  <a:pt x="1623" y="249"/>
                </a:lnTo>
                <a:lnTo>
                  <a:pt x="1625" y="249"/>
                </a:lnTo>
                <a:lnTo>
                  <a:pt x="1625" y="250"/>
                </a:lnTo>
                <a:lnTo>
                  <a:pt x="1625" y="250"/>
                </a:lnTo>
                <a:lnTo>
                  <a:pt x="1626" y="250"/>
                </a:lnTo>
                <a:lnTo>
                  <a:pt x="1626" y="253"/>
                </a:lnTo>
                <a:lnTo>
                  <a:pt x="1627" y="253"/>
                </a:lnTo>
                <a:lnTo>
                  <a:pt x="1627" y="254"/>
                </a:lnTo>
                <a:lnTo>
                  <a:pt x="1627" y="252"/>
                </a:lnTo>
                <a:lnTo>
                  <a:pt x="1628" y="253"/>
                </a:lnTo>
                <a:lnTo>
                  <a:pt x="1628" y="252"/>
                </a:lnTo>
                <a:lnTo>
                  <a:pt x="1628" y="250"/>
                </a:lnTo>
                <a:lnTo>
                  <a:pt x="1629" y="249"/>
                </a:lnTo>
                <a:lnTo>
                  <a:pt x="1629" y="250"/>
                </a:lnTo>
                <a:lnTo>
                  <a:pt x="1629" y="249"/>
                </a:lnTo>
                <a:lnTo>
                  <a:pt x="1630" y="247"/>
                </a:lnTo>
                <a:lnTo>
                  <a:pt x="1630" y="247"/>
                </a:lnTo>
                <a:lnTo>
                  <a:pt x="1631" y="249"/>
                </a:lnTo>
                <a:lnTo>
                  <a:pt x="1631" y="249"/>
                </a:lnTo>
                <a:lnTo>
                  <a:pt x="1631" y="251"/>
                </a:lnTo>
                <a:lnTo>
                  <a:pt x="1632" y="250"/>
                </a:lnTo>
                <a:lnTo>
                  <a:pt x="1632" y="250"/>
                </a:lnTo>
                <a:lnTo>
                  <a:pt x="1632" y="247"/>
                </a:lnTo>
                <a:lnTo>
                  <a:pt x="1634" y="249"/>
                </a:lnTo>
                <a:lnTo>
                  <a:pt x="1634" y="251"/>
                </a:lnTo>
                <a:lnTo>
                  <a:pt x="1634" y="250"/>
                </a:lnTo>
                <a:lnTo>
                  <a:pt x="1635" y="251"/>
                </a:lnTo>
                <a:lnTo>
                  <a:pt x="1635" y="253"/>
                </a:lnTo>
                <a:lnTo>
                  <a:pt x="1636" y="252"/>
                </a:lnTo>
                <a:lnTo>
                  <a:pt x="1636" y="254"/>
                </a:lnTo>
                <a:lnTo>
                  <a:pt x="1636" y="254"/>
                </a:lnTo>
                <a:lnTo>
                  <a:pt x="1637" y="251"/>
                </a:lnTo>
                <a:lnTo>
                  <a:pt x="1637" y="250"/>
                </a:lnTo>
                <a:lnTo>
                  <a:pt x="1637" y="250"/>
                </a:lnTo>
                <a:lnTo>
                  <a:pt x="1638" y="246"/>
                </a:lnTo>
                <a:lnTo>
                  <a:pt x="1638" y="244"/>
                </a:lnTo>
                <a:lnTo>
                  <a:pt x="1638" y="247"/>
                </a:lnTo>
                <a:lnTo>
                  <a:pt x="1639" y="404"/>
                </a:lnTo>
                <a:lnTo>
                  <a:pt x="1639" y="573"/>
                </a:lnTo>
                <a:lnTo>
                  <a:pt x="1640" y="632"/>
                </a:lnTo>
                <a:lnTo>
                  <a:pt x="1640" y="602"/>
                </a:lnTo>
                <a:lnTo>
                  <a:pt x="1640" y="532"/>
                </a:lnTo>
                <a:lnTo>
                  <a:pt x="1641" y="453"/>
                </a:lnTo>
                <a:lnTo>
                  <a:pt x="1641" y="381"/>
                </a:lnTo>
                <a:lnTo>
                  <a:pt x="1641" y="328"/>
                </a:lnTo>
                <a:lnTo>
                  <a:pt x="1643" y="289"/>
                </a:lnTo>
                <a:lnTo>
                  <a:pt x="1643" y="263"/>
                </a:lnTo>
                <a:lnTo>
                  <a:pt x="1644" y="245"/>
                </a:lnTo>
                <a:lnTo>
                  <a:pt x="1644" y="233"/>
                </a:lnTo>
                <a:lnTo>
                  <a:pt x="1644" y="224"/>
                </a:lnTo>
                <a:lnTo>
                  <a:pt x="1645" y="223"/>
                </a:lnTo>
                <a:lnTo>
                  <a:pt x="1645" y="223"/>
                </a:lnTo>
                <a:lnTo>
                  <a:pt x="1645" y="224"/>
                </a:lnTo>
                <a:lnTo>
                  <a:pt x="1646" y="226"/>
                </a:lnTo>
                <a:lnTo>
                  <a:pt x="1646" y="229"/>
                </a:lnTo>
                <a:lnTo>
                  <a:pt x="1646" y="233"/>
                </a:lnTo>
                <a:lnTo>
                  <a:pt x="1647" y="240"/>
                </a:lnTo>
                <a:lnTo>
                  <a:pt x="1647" y="242"/>
                </a:lnTo>
                <a:lnTo>
                  <a:pt x="1648" y="245"/>
                </a:lnTo>
                <a:lnTo>
                  <a:pt x="1648" y="245"/>
                </a:lnTo>
                <a:lnTo>
                  <a:pt x="1648" y="245"/>
                </a:lnTo>
                <a:lnTo>
                  <a:pt x="1649" y="244"/>
                </a:lnTo>
                <a:lnTo>
                  <a:pt x="1649" y="242"/>
                </a:lnTo>
                <a:lnTo>
                  <a:pt x="1649" y="241"/>
                </a:lnTo>
                <a:lnTo>
                  <a:pt x="1650" y="241"/>
                </a:lnTo>
                <a:lnTo>
                  <a:pt x="1650" y="241"/>
                </a:lnTo>
                <a:lnTo>
                  <a:pt x="1650" y="237"/>
                </a:lnTo>
                <a:lnTo>
                  <a:pt x="1652" y="234"/>
                </a:lnTo>
                <a:lnTo>
                  <a:pt x="1652" y="234"/>
                </a:lnTo>
                <a:lnTo>
                  <a:pt x="1653" y="233"/>
                </a:lnTo>
                <a:lnTo>
                  <a:pt x="1653" y="233"/>
                </a:lnTo>
                <a:lnTo>
                  <a:pt x="1653" y="232"/>
                </a:lnTo>
                <a:lnTo>
                  <a:pt x="1654" y="231"/>
                </a:lnTo>
                <a:lnTo>
                  <a:pt x="1654" y="226"/>
                </a:lnTo>
                <a:lnTo>
                  <a:pt x="1654" y="226"/>
                </a:lnTo>
                <a:lnTo>
                  <a:pt x="1655" y="223"/>
                </a:lnTo>
                <a:lnTo>
                  <a:pt x="1655" y="224"/>
                </a:lnTo>
                <a:lnTo>
                  <a:pt x="1655" y="225"/>
                </a:lnTo>
                <a:lnTo>
                  <a:pt x="1656" y="226"/>
                </a:lnTo>
                <a:lnTo>
                  <a:pt x="1656" y="231"/>
                </a:lnTo>
                <a:lnTo>
                  <a:pt x="1657" y="229"/>
                </a:lnTo>
                <a:lnTo>
                  <a:pt x="1657" y="233"/>
                </a:lnTo>
                <a:lnTo>
                  <a:pt x="1657" y="233"/>
                </a:lnTo>
                <a:lnTo>
                  <a:pt x="1658" y="237"/>
                </a:lnTo>
                <a:lnTo>
                  <a:pt x="1658" y="240"/>
                </a:lnTo>
                <a:lnTo>
                  <a:pt x="1658" y="245"/>
                </a:lnTo>
                <a:lnTo>
                  <a:pt x="1659" y="250"/>
                </a:lnTo>
                <a:lnTo>
                  <a:pt x="1659" y="251"/>
                </a:lnTo>
                <a:lnTo>
                  <a:pt x="1659" y="252"/>
                </a:lnTo>
                <a:lnTo>
                  <a:pt x="1661" y="254"/>
                </a:lnTo>
                <a:lnTo>
                  <a:pt x="1661" y="255"/>
                </a:lnTo>
                <a:lnTo>
                  <a:pt x="1662" y="259"/>
                </a:lnTo>
                <a:lnTo>
                  <a:pt x="1662" y="261"/>
                </a:lnTo>
                <a:lnTo>
                  <a:pt x="1662" y="263"/>
                </a:lnTo>
                <a:lnTo>
                  <a:pt x="1663" y="268"/>
                </a:lnTo>
                <a:lnTo>
                  <a:pt x="1663" y="272"/>
                </a:lnTo>
                <a:lnTo>
                  <a:pt x="1663" y="274"/>
                </a:lnTo>
                <a:lnTo>
                  <a:pt x="1664" y="278"/>
                </a:lnTo>
                <a:lnTo>
                  <a:pt x="1664" y="282"/>
                </a:lnTo>
                <a:lnTo>
                  <a:pt x="1664" y="287"/>
                </a:lnTo>
                <a:lnTo>
                  <a:pt x="1665" y="291"/>
                </a:lnTo>
                <a:lnTo>
                  <a:pt x="1665" y="294"/>
                </a:lnTo>
                <a:lnTo>
                  <a:pt x="1666" y="296"/>
                </a:lnTo>
                <a:lnTo>
                  <a:pt x="1666" y="300"/>
                </a:lnTo>
                <a:lnTo>
                  <a:pt x="1666" y="305"/>
                </a:lnTo>
                <a:lnTo>
                  <a:pt x="1667" y="310"/>
                </a:lnTo>
                <a:lnTo>
                  <a:pt x="1667" y="316"/>
                </a:lnTo>
                <a:lnTo>
                  <a:pt x="1667" y="320"/>
                </a:lnTo>
                <a:lnTo>
                  <a:pt x="1668" y="324"/>
                </a:lnTo>
                <a:lnTo>
                  <a:pt x="1668" y="327"/>
                </a:lnTo>
                <a:lnTo>
                  <a:pt x="1668" y="331"/>
                </a:lnTo>
                <a:lnTo>
                  <a:pt x="1670" y="335"/>
                </a:lnTo>
                <a:lnTo>
                  <a:pt x="1670" y="340"/>
                </a:lnTo>
                <a:lnTo>
                  <a:pt x="1671" y="342"/>
                </a:lnTo>
                <a:lnTo>
                  <a:pt x="1671" y="346"/>
                </a:lnTo>
                <a:lnTo>
                  <a:pt x="1671" y="350"/>
                </a:lnTo>
                <a:lnTo>
                  <a:pt x="1672" y="354"/>
                </a:lnTo>
                <a:lnTo>
                  <a:pt x="1672" y="358"/>
                </a:lnTo>
                <a:lnTo>
                  <a:pt x="1672" y="360"/>
                </a:lnTo>
                <a:lnTo>
                  <a:pt x="1673" y="364"/>
                </a:lnTo>
                <a:lnTo>
                  <a:pt x="1673" y="367"/>
                </a:lnTo>
                <a:lnTo>
                  <a:pt x="1673" y="370"/>
                </a:lnTo>
                <a:lnTo>
                  <a:pt x="1674" y="373"/>
                </a:lnTo>
                <a:lnTo>
                  <a:pt x="1674" y="377"/>
                </a:lnTo>
                <a:lnTo>
                  <a:pt x="1675" y="379"/>
                </a:lnTo>
                <a:lnTo>
                  <a:pt x="1675" y="380"/>
                </a:lnTo>
                <a:lnTo>
                  <a:pt x="1675" y="383"/>
                </a:lnTo>
                <a:lnTo>
                  <a:pt x="1676" y="386"/>
                </a:lnTo>
                <a:lnTo>
                  <a:pt x="1676" y="388"/>
                </a:lnTo>
                <a:lnTo>
                  <a:pt x="1676" y="391"/>
                </a:lnTo>
                <a:lnTo>
                  <a:pt x="1677" y="397"/>
                </a:lnTo>
                <a:lnTo>
                  <a:pt x="1677" y="401"/>
                </a:lnTo>
                <a:lnTo>
                  <a:pt x="1677" y="404"/>
                </a:lnTo>
                <a:lnTo>
                  <a:pt x="1679" y="406"/>
                </a:lnTo>
                <a:lnTo>
                  <a:pt x="1679" y="409"/>
                </a:lnTo>
                <a:lnTo>
                  <a:pt x="1680" y="411"/>
                </a:lnTo>
                <a:lnTo>
                  <a:pt x="1680" y="415"/>
                </a:lnTo>
                <a:lnTo>
                  <a:pt x="1680" y="418"/>
                </a:lnTo>
                <a:lnTo>
                  <a:pt x="1681" y="420"/>
                </a:lnTo>
                <a:lnTo>
                  <a:pt x="1681" y="424"/>
                </a:lnTo>
                <a:lnTo>
                  <a:pt x="1681" y="424"/>
                </a:lnTo>
                <a:lnTo>
                  <a:pt x="1682" y="423"/>
                </a:lnTo>
                <a:lnTo>
                  <a:pt x="1682" y="423"/>
                </a:lnTo>
                <a:lnTo>
                  <a:pt x="1683" y="422"/>
                </a:lnTo>
                <a:lnTo>
                  <a:pt x="1683" y="424"/>
                </a:lnTo>
                <a:lnTo>
                  <a:pt x="1683" y="425"/>
                </a:lnTo>
                <a:lnTo>
                  <a:pt x="1684" y="427"/>
                </a:lnTo>
                <a:lnTo>
                  <a:pt x="1684" y="427"/>
                </a:lnTo>
                <a:lnTo>
                  <a:pt x="1684" y="428"/>
                </a:lnTo>
                <a:lnTo>
                  <a:pt x="1685" y="433"/>
                </a:lnTo>
                <a:lnTo>
                  <a:pt x="1685" y="433"/>
                </a:lnTo>
                <a:lnTo>
                  <a:pt x="1685" y="434"/>
                </a:lnTo>
                <a:lnTo>
                  <a:pt x="1686" y="434"/>
                </a:lnTo>
                <a:lnTo>
                  <a:pt x="1686" y="436"/>
                </a:lnTo>
                <a:lnTo>
                  <a:pt x="1688" y="436"/>
                </a:lnTo>
                <a:lnTo>
                  <a:pt x="1688" y="437"/>
                </a:lnTo>
                <a:lnTo>
                  <a:pt x="1688" y="438"/>
                </a:lnTo>
                <a:lnTo>
                  <a:pt x="1689" y="438"/>
                </a:lnTo>
                <a:lnTo>
                  <a:pt x="1689" y="438"/>
                </a:lnTo>
                <a:lnTo>
                  <a:pt x="1689" y="441"/>
                </a:lnTo>
                <a:lnTo>
                  <a:pt x="1690" y="440"/>
                </a:lnTo>
                <a:lnTo>
                  <a:pt x="1690" y="441"/>
                </a:lnTo>
                <a:lnTo>
                  <a:pt x="1690" y="443"/>
                </a:lnTo>
                <a:lnTo>
                  <a:pt x="1691" y="444"/>
                </a:lnTo>
                <a:lnTo>
                  <a:pt x="1691" y="446"/>
                </a:lnTo>
                <a:lnTo>
                  <a:pt x="1692" y="449"/>
                </a:lnTo>
                <a:lnTo>
                  <a:pt x="1692" y="451"/>
                </a:lnTo>
                <a:lnTo>
                  <a:pt x="1692" y="452"/>
                </a:lnTo>
                <a:lnTo>
                  <a:pt x="1693" y="454"/>
                </a:lnTo>
                <a:lnTo>
                  <a:pt x="1693" y="453"/>
                </a:lnTo>
                <a:lnTo>
                  <a:pt x="1693" y="453"/>
                </a:lnTo>
                <a:lnTo>
                  <a:pt x="1694" y="454"/>
                </a:lnTo>
                <a:lnTo>
                  <a:pt x="1694" y="454"/>
                </a:lnTo>
                <a:lnTo>
                  <a:pt x="1694" y="458"/>
                </a:lnTo>
                <a:lnTo>
                  <a:pt x="1695" y="460"/>
                </a:lnTo>
                <a:lnTo>
                  <a:pt x="1695" y="462"/>
                </a:lnTo>
                <a:lnTo>
                  <a:pt x="1696" y="464"/>
                </a:lnTo>
                <a:lnTo>
                  <a:pt x="1696" y="468"/>
                </a:lnTo>
                <a:lnTo>
                  <a:pt x="1696" y="470"/>
                </a:lnTo>
                <a:lnTo>
                  <a:pt x="1698" y="470"/>
                </a:lnTo>
                <a:lnTo>
                  <a:pt x="1698" y="469"/>
                </a:lnTo>
                <a:lnTo>
                  <a:pt x="1698" y="468"/>
                </a:lnTo>
                <a:lnTo>
                  <a:pt x="1699" y="464"/>
                </a:lnTo>
                <a:lnTo>
                  <a:pt x="1699" y="461"/>
                </a:lnTo>
                <a:lnTo>
                  <a:pt x="1699" y="459"/>
                </a:lnTo>
                <a:lnTo>
                  <a:pt x="1700" y="454"/>
                </a:lnTo>
                <a:lnTo>
                  <a:pt x="1700" y="455"/>
                </a:lnTo>
                <a:lnTo>
                  <a:pt x="1701" y="453"/>
                </a:lnTo>
                <a:lnTo>
                  <a:pt x="1701" y="454"/>
                </a:lnTo>
                <a:lnTo>
                  <a:pt x="1701" y="454"/>
                </a:lnTo>
                <a:lnTo>
                  <a:pt x="1702" y="459"/>
                </a:lnTo>
                <a:lnTo>
                  <a:pt x="1702" y="460"/>
                </a:lnTo>
                <a:lnTo>
                  <a:pt x="1702" y="461"/>
                </a:lnTo>
                <a:lnTo>
                  <a:pt x="1703" y="462"/>
                </a:lnTo>
                <a:lnTo>
                  <a:pt x="1703" y="464"/>
                </a:lnTo>
                <a:lnTo>
                  <a:pt x="1703" y="465"/>
                </a:lnTo>
                <a:lnTo>
                  <a:pt x="1704" y="467"/>
                </a:lnTo>
                <a:lnTo>
                  <a:pt x="1704" y="468"/>
                </a:lnTo>
                <a:lnTo>
                  <a:pt x="1705" y="468"/>
                </a:lnTo>
                <a:lnTo>
                  <a:pt x="1705" y="469"/>
                </a:lnTo>
                <a:lnTo>
                  <a:pt x="1705" y="468"/>
                </a:lnTo>
                <a:lnTo>
                  <a:pt x="1707" y="468"/>
                </a:lnTo>
                <a:lnTo>
                  <a:pt x="1707" y="468"/>
                </a:lnTo>
                <a:lnTo>
                  <a:pt x="1707" y="467"/>
                </a:lnTo>
                <a:lnTo>
                  <a:pt x="1708" y="464"/>
                </a:lnTo>
                <a:lnTo>
                  <a:pt x="1708" y="464"/>
                </a:lnTo>
                <a:lnTo>
                  <a:pt x="1708" y="464"/>
                </a:lnTo>
                <a:lnTo>
                  <a:pt x="1709" y="462"/>
                </a:lnTo>
                <a:lnTo>
                  <a:pt x="1709" y="461"/>
                </a:lnTo>
                <a:lnTo>
                  <a:pt x="1710" y="462"/>
                </a:lnTo>
                <a:lnTo>
                  <a:pt x="1710" y="463"/>
                </a:lnTo>
                <a:lnTo>
                  <a:pt x="1710" y="464"/>
                </a:lnTo>
                <a:lnTo>
                  <a:pt x="1711" y="464"/>
                </a:lnTo>
                <a:lnTo>
                  <a:pt x="1711" y="464"/>
                </a:lnTo>
                <a:lnTo>
                  <a:pt x="1711" y="462"/>
                </a:lnTo>
                <a:lnTo>
                  <a:pt x="1712" y="462"/>
                </a:lnTo>
                <a:lnTo>
                  <a:pt x="1712" y="460"/>
                </a:lnTo>
                <a:lnTo>
                  <a:pt x="1712" y="461"/>
                </a:lnTo>
                <a:lnTo>
                  <a:pt x="1713" y="460"/>
                </a:lnTo>
                <a:lnTo>
                  <a:pt x="1713" y="459"/>
                </a:lnTo>
                <a:lnTo>
                  <a:pt x="1714" y="456"/>
                </a:lnTo>
                <a:lnTo>
                  <a:pt x="1714" y="454"/>
                </a:lnTo>
                <a:lnTo>
                  <a:pt x="1714" y="453"/>
                </a:lnTo>
                <a:lnTo>
                  <a:pt x="1716" y="454"/>
                </a:lnTo>
                <a:lnTo>
                  <a:pt x="1716" y="456"/>
                </a:lnTo>
                <a:lnTo>
                  <a:pt x="1716" y="458"/>
                </a:lnTo>
                <a:lnTo>
                  <a:pt x="1717" y="458"/>
                </a:lnTo>
                <a:lnTo>
                  <a:pt x="1717" y="458"/>
                </a:lnTo>
                <a:lnTo>
                  <a:pt x="1717" y="458"/>
                </a:lnTo>
                <a:lnTo>
                  <a:pt x="1718" y="458"/>
                </a:lnTo>
                <a:lnTo>
                  <a:pt x="1718" y="458"/>
                </a:lnTo>
                <a:lnTo>
                  <a:pt x="1719" y="455"/>
                </a:lnTo>
                <a:lnTo>
                  <a:pt x="1719" y="454"/>
                </a:lnTo>
                <a:lnTo>
                  <a:pt x="1719" y="453"/>
                </a:lnTo>
                <a:lnTo>
                  <a:pt x="1720" y="452"/>
                </a:lnTo>
                <a:lnTo>
                  <a:pt x="1720" y="453"/>
                </a:lnTo>
                <a:lnTo>
                  <a:pt x="1720" y="454"/>
                </a:lnTo>
                <a:lnTo>
                  <a:pt x="1721" y="454"/>
                </a:lnTo>
                <a:lnTo>
                  <a:pt x="1721" y="455"/>
                </a:lnTo>
                <a:lnTo>
                  <a:pt x="1721" y="453"/>
                </a:lnTo>
                <a:lnTo>
                  <a:pt x="1722" y="452"/>
                </a:lnTo>
                <a:lnTo>
                  <a:pt x="1722" y="451"/>
                </a:lnTo>
                <a:lnTo>
                  <a:pt x="1723" y="451"/>
                </a:lnTo>
                <a:lnTo>
                  <a:pt x="1723" y="451"/>
                </a:lnTo>
                <a:lnTo>
                  <a:pt x="1723" y="450"/>
                </a:lnTo>
                <a:lnTo>
                  <a:pt x="1725" y="449"/>
                </a:lnTo>
                <a:lnTo>
                  <a:pt x="1725" y="449"/>
                </a:lnTo>
                <a:lnTo>
                  <a:pt x="1725" y="450"/>
                </a:lnTo>
                <a:lnTo>
                  <a:pt x="1726" y="450"/>
                </a:lnTo>
                <a:lnTo>
                  <a:pt x="1726" y="450"/>
                </a:lnTo>
                <a:lnTo>
                  <a:pt x="1727" y="451"/>
                </a:lnTo>
                <a:lnTo>
                  <a:pt x="1727" y="450"/>
                </a:lnTo>
                <a:lnTo>
                  <a:pt x="1727" y="450"/>
                </a:lnTo>
                <a:lnTo>
                  <a:pt x="1728" y="449"/>
                </a:lnTo>
                <a:lnTo>
                  <a:pt x="1728" y="446"/>
                </a:lnTo>
                <a:lnTo>
                  <a:pt x="1728" y="444"/>
                </a:lnTo>
                <a:lnTo>
                  <a:pt x="1729" y="445"/>
                </a:lnTo>
                <a:lnTo>
                  <a:pt x="1729" y="447"/>
                </a:lnTo>
                <a:lnTo>
                  <a:pt x="1729" y="450"/>
                </a:lnTo>
                <a:lnTo>
                  <a:pt x="1730" y="450"/>
                </a:lnTo>
                <a:lnTo>
                  <a:pt x="1730" y="451"/>
                </a:lnTo>
                <a:lnTo>
                  <a:pt x="1731" y="450"/>
                </a:lnTo>
                <a:lnTo>
                  <a:pt x="1731" y="447"/>
                </a:lnTo>
                <a:lnTo>
                  <a:pt x="1731" y="445"/>
                </a:lnTo>
                <a:lnTo>
                  <a:pt x="1732" y="443"/>
                </a:lnTo>
                <a:lnTo>
                  <a:pt x="1732" y="442"/>
                </a:lnTo>
                <a:lnTo>
                  <a:pt x="1732" y="442"/>
                </a:lnTo>
                <a:lnTo>
                  <a:pt x="1734" y="441"/>
                </a:lnTo>
                <a:lnTo>
                  <a:pt x="1734" y="438"/>
                </a:lnTo>
                <a:lnTo>
                  <a:pt x="1734" y="437"/>
                </a:lnTo>
                <a:lnTo>
                  <a:pt x="1735" y="437"/>
                </a:lnTo>
                <a:lnTo>
                  <a:pt x="1735" y="436"/>
                </a:lnTo>
                <a:lnTo>
                  <a:pt x="1736" y="435"/>
                </a:lnTo>
                <a:lnTo>
                  <a:pt x="1736" y="435"/>
                </a:lnTo>
                <a:lnTo>
                  <a:pt x="1736" y="434"/>
                </a:lnTo>
                <a:lnTo>
                  <a:pt x="1737" y="435"/>
                </a:lnTo>
                <a:lnTo>
                  <a:pt x="1737" y="435"/>
                </a:lnTo>
                <a:lnTo>
                  <a:pt x="1737" y="435"/>
                </a:lnTo>
                <a:lnTo>
                  <a:pt x="1738" y="435"/>
                </a:lnTo>
                <a:lnTo>
                  <a:pt x="1738" y="432"/>
                </a:lnTo>
                <a:lnTo>
                  <a:pt x="1738" y="433"/>
                </a:lnTo>
                <a:lnTo>
                  <a:pt x="1739" y="433"/>
                </a:lnTo>
                <a:lnTo>
                  <a:pt x="1739" y="432"/>
                </a:lnTo>
                <a:lnTo>
                  <a:pt x="1740" y="434"/>
                </a:lnTo>
                <a:lnTo>
                  <a:pt x="1740" y="433"/>
                </a:lnTo>
                <a:lnTo>
                  <a:pt x="1740" y="435"/>
                </a:lnTo>
                <a:lnTo>
                  <a:pt x="1741" y="436"/>
                </a:lnTo>
                <a:lnTo>
                  <a:pt x="1741" y="435"/>
                </a:lnTo>
                <a:lnTo>
                  <a:pt x="1741" y="435"/>
                </a:lnTo>
                <a:lnTo>
                  <a:pt x="1743" y="434"/>
                </a:lnTo>
                <a:lnTo>
                  <a:pt x="1743" y="433"/>
                </a:lnTo>
                <a:lnTo>
                  <a:pt x="1743" y="431"/>
                </a:lnTo>
                <a:lnTo>
                  <a:pt x="1744" y="429"/>
                </a:lnTo>
                <a:lnTo>
                  <a:pt x="1744" y="429"/>
                </a:lnTo>
                <a:lnTo>
                  <a:pt x="1745" y="429"/>
                </a:lnTo>
                <a:lnTo>
                  <a:pt x="1745" y="429"/>
                </a:lnTo>
                <a:lnTo>
                  <a:pt x="1745" y="428"/>
                </a:lnTo>
                <a:lnTo>
                  <a:pt x="1746" y="428"/>
                </a:lnTo>
                <a:lnTo>
                  <a:pt x="1746" y="427"/>
                </a:lnTo>
                <a:lnTo>
                  <a:pt x="1746" y="427"/>
                </a:lnTo>
                <a:lnTo>
                  <a:pt x="1747" y="425"/>
                </a:lnTo>
                <a:lnTo>
                  <a:pt x="1747" y="423"/>
                </a:lnTo>
                <a:lnTo>
                  <a:pt x="1747" y="420"/>
                </a:lnTo>
                <a:lnTo>
                  <a:pt x="1748" y="420"/>
                </a:lnTo>
                <a:lnTo>
                  <a:pt x="1748" y="419"/>
                </a:lnTo>
                <a:lnTo>
                  <a:pt x="1749" y="418"/>
                </a:lnTo>
                <a:lnTo>
                  <a:pt x="1749" y="417"/>
                </a:lnTo>
                <a:lnTo>
                  <a:pt x="1749" y="416"/>
                </a:lnTo>
                <a:lnTo>
                  <a:pt x="1750" y="416"/>
                </a:lnTo>
                <a:lnTo>
                  <a:pt x="1750" y="417"/>
                </a:lnTo>
                <a:lnTo>
                  <a:pt x="1750" y="417"/>
                </a:lnTo>
                <a:lnTo>
                  <a:pt x="1752" y="416"/>
                </a:lnTo>
                <a:lnTo>
                  <a:pt x="1752" y="415"/>
                </a:lnTo>
                <a:lnTo>
                  <a:pt x="1752" y="416"/>
                </a:lnTo>
                <a:lnTo>
                  <a:pt x="1753" y="416"/>
                </a:lnTo>
                <a:lnTo>
                  <a:pt x="1753" y="418"/>
                </a:lnTo>
                <a:lnTo>
                  <a:pt x="1754" y="418"/>
                </a:lnTo>
                <a:lnTo>
                  <a:pt x="1754" y="417"/>
                </a:lnTo>
                <a:lnTo>
                  <a:pt x="1754" y="418"/>
                </a:lnTo>
                <a:lnTo>
                  <a:pt x="1755" y="417"/>
                </a:lnTo>
                <a:lnTo>
                  <a:pt x="1755" y="418"/>
                </a:lnTo>
                <a:lnTo>
                  <a:pt x="1755" y="418"/>
                </a:lnTo>
                <a:lnTo>
                  <a:pt x="1756" y="416"/>
                </a:lnTo>
                <a:lnTo>
                  <a:pt x="1756" y="415"/>
                </a:lnTo>
                <a:lnTo>
                  <a:pt x="1756" y="414"/>
                </a:lnTo>
                <a:lnTo>
                  <a:pt x="1757" y="414"/>
                </a:lnTo>
                <a:lnTo>
                  <a:pt x="1757" y="413"/>
                </a:lnTo>
                <a:lnTo>
                  <a:pt x="1758" y="411"/>
                </a:lnTo>
                <a:lnTo>
                  <a:pt x="1758" y="411"/>
                </a:lnTo>
                <a:lnTo>
                  <a:pt x="1758" y="410"/>
                </a:lnTo>
                <a:lnTo>
                  <a:pt x="1759" y="410"/>
                </a:lnTo>
                <a:lnTo>
                  <a:pt x="1759" y="410"/>
                </a:lnTo>
                <a:lnTo>
                  <a:pt x="1759" y="409"/>
                </a:lnTo>
                <a:lnTo>
                  <a:pt x="1761" y="410"/>
                </a:lnTo>
                <a:lnTo>
                  <a:pt x="1761" y="409"/>
                </a:lnTo>
                <a:lnTo>
                  <a:pt x="1761" y="410"/>
                </a:lnTo>
                <a:lnTo>
                  <a:pt x="1762" y="410"/>
                </a:lnTo>
                <a:lnTo>
                  <a:pt x="1762" y="413"/>
                </a:lnTo>
                <a:lnTo>
                  <a:pt x="1763" y="410"/>
                </a:lnTo>
                <a:lnTo>
                  <a:pt x="1763" y="410"/>
                </a:lnTo>
                <a:lnTo>
                  <a:pt x="1763" y="410"/>
                </a:lnTo>
                <a:lnTo>
                  <a:pt x="1764" y="409"/>
                </a:lnTo>
                <a:lnTo>
                  <a:pt x="1764" y="407"/>
                </a:lnTo>
                <a:lnTo>
                  <a:pt x="1764" y="406"/>
                </a:lnTo>
                <a:lnTo>
                  <a:pt x="1765" y="407"/>
                </a:lnTo>
                <a:lnTo>
                  <a:pt x="1765" y="407"/>
                </a:lnTo>
                <a:lnTo>
                  <a:pt x="1765" y="407"/>
                </a:lnTo>
                <a:lnTo>
                  <a:pt x="1766" y="407"/>
                </a:lnTo>
                <a:lnTo>
                  <a:pt x="1766" y="406"/>
                </a:lnTo>
                <a:lnTo>
                  <a:pt x="1767" y="404"/>
                </a:lnTo>
                <a:lnTo>
                  <a:pt x="1767" y="402"/>
                </a:lnTo>
                <a:lnTo>
                  <a:pt x="1767" y="401"/>
                </a:lnTo>
                <a:lnTo>
                  <a:pt x="1768" y="399"/>
                </a:lnTo>
                <a:lnTo>
                  <a:pt x="1768" y="399"/>
                </a:lnTo>
                <a:lnTo>
                  <a:pt x="1768" y="397"/>
                </a:lnTo>
                <a:lnTo>
                  <a:pt x="1770" y="397"/>
                </a:lnTo>
                <a:lnTo>
                  <a:pt x="1770" y="395"/>
                </a:lnTo>
                <a:lnTo>
                  <a:pt x="1771" y="392"/>
                </a:lnTo>
                <a:lnTo>
                  <a:pt x="1771" y="391"/>
                </a:lnTo>
                <a:lnTo>
                  <a:pt x="1771" y="390"/>
                </a:lnTo>
                <a:lnTo>
                  <a:pt x="1772" y="389"/>
                </a:lnTo>
                <a:lnTo>
                  <a:pt x="1772" y="390"/>
                </a:lnTo>
                <a:lnTo>
                  <a:pt x="1772" y="389"/>
                </a:lnTo>
                <a:lnTo>
                  <a:pt x="1773" y="390"/>
                </a:lnTo>
                <a:lnTo>
                  <a:pt x="1773" y="391"/>
                </a:lnTo>
                <a:lnTo>
                  <a:pt x="1773" y="390"/>
                </a:lnTo>
                <a:lnTo>
                  <a:pt x="1774" y="391"/>
                </a:lnTo>
                <a:lnTo>
                  <a:pt x="1774" y="390"/>
                </a:lnTo>
                <a:lnTo>
                  <a:pt x="1775" y="391"/>
                </a:lnTo>
                <a:lnTo>
                  <a:pt x="1775" y="393"/>
                </a:lnTo>
                <a:lnTo>
                  <a:pt x="1775" y="397"/>
                </a:lnTo>
                <a:lnTo>
                  <a:pt x="1776" y="397"/>
                </a:lnTo>
                <a:lnTo>
                  <a:pt x="1776" y="398"/>
                </a:lnTo>
                <a:lnTo>
                  <a:pt x="1776" y="398"/>
                </a:lnTo>
                <a:lnTo>
                  <a:pt x="1777" y="397"/>
                </a:lnTo>
                <a:lnTo>
                  <a:pt x="1777" y="397"/>
                </a:lnTo>
                <a:lnTo>
                  <a:pt x="1777" y="396"/>
                </a:lnTo>
                <a:lnTo>
                  <a:pt x="1779" y="395"/>
                </a:lnTo>
                <a:lnTo>
                  <a:pt x="1779" y="395"/>
                </a:lnTo>
                <a:lnTo>
                  <a:pt x="1780" y="395"/>
                </a:lnTo>
                <a:lnTo>
                  <a:pt x="1780" y="395"/>
                </a:lnTo>
                <a:lnTo>
                  <a:pt x="1780" y="395"/>
                </a:lnTo>
                <a:lnTo>
                  <a:pt x="1781" y="393"/>
                </a:lnTo>
                <a:lnTo>
                  <a:pt x="1781" y="390"/>
                </a:lnTo>
                <a:lnTo>
                  <a:pt x="1781" y="386"/>
                </a:lnTo>
                <a:lnTo>
                  <a:pt x="1782" y="382"/>
                </a:lnTo>
                <a:lnTo>
                  <a:pt x="1782" y="381"/>
                </a:lnTo>
                <a:lnTo>
                  <a:pt x="1782" y="380"/>
                </a:lnTo>
                <a:lnTo>
                  <a:pt x="1783" y="379"/>
                </a:lnTo>
                <a:lnTo>
                  <a:pt x="1783" y="379"/>
                </a:lnTo>
                <a:lnTo>
                  <a:pt x="1784" y="380"/>
                </a:lnTo>
                <a:lnTo>
                  <a:pt x="1784" y="380"/>
                </a:lnTo>
                <a:lnTo>
                  <a:pt x="1784" y="380"/>
                </a:lnTo>
                <a:lnTo>
                  <a:pt x="1785" y="380"/>
                </a:lnTo>
                <a:lnTo>
                  <a:pt x="1785" y="379"/>
                </a:lnTo>
                <a:lnTo>
                  <a:pt x="1785" y="380"/>
                </a:lnTo>
                <a:lnTo>
                  <a:pt x="1786" y="379"/>
                </a:lnTo>
                <a:lnTo>
                  <a:pt x="1786" y="380"/>
                </a:lnTo>
                <a:lnTo>
                  <a:pt x="1786" y="380"/>
                </a:lnTo>
                <a:lnTo>
                  <a:pt x="1788" y="380"/>
                </a:lnTo>
                <a:lnTo>
                  <a:pt x="1788" y="379"/>
                </a:lnTo>
                <a:lnTo>
                  <a:pt x="1789" y="380"/>
                </a:lnTo>
                <a:lnTo>
                  <a:pt x="1789" y="381"/>
                </a:lnTo>
                <a:lnTo>
                  <a:pt x="1789" y="381"/>
                </a:lnTo>
                <a:lnTo>
                  <a:pt x="1790" y="380"/>
                </a:lnTo>
                <a:lnTo>
                  <a:pt x="1790" y="381"/>
                </a:lnTo>
                <a:lnTo>
                  <a:pt x="1790" y="380"/>
                </a:lnTo>
                <a:lnTo>
                  <a:pt x="1791" y="380"/>
                </a:lnTo>
                <a:lnTo>
                  <a:pt x="1791" y="379"/>
                </a:lnTo>
                <a:lnTo>
                  <a:pt x="1791" y="376"/>
                </a:lnTo>
                <a:lnTo>
                  <a:pt x="1792" y="376"/>
                </a:lnTo>
                <a:lnTo>
                  <a:pt x="1792" y="378"/>
                </a:lnTo>
                <a:lnTo>
                  <a:pt x="1793" y="376"/>
                </a:lnTo>
                <a:lnTo>
                  <a:pt x="1793" y="377"/>
                </a:lnTo>
                <a:lnTo>
                  <a:pt x="1793" y="378"/>
                </a:lnTo>
                <a:lnTo>
                  <a:pt x="1794" y="377"/>
                </a:lnTo>
                <a:lnTo>
                  <a:pt x="1794" y="376"/>
                </a:lnTo>
                <a:lnTo>
                  <a:pt x="1794" y="376"/>
                </a:lnTo>
                <a:lnTo>
                  <a:pt x="1795" y="373"/>
                </a:lnTo>
                <a:lnTo>
                  <a:pt x="1795" y="372"/>
                </a:lnTo>
                <a:lnTo>
                  <a:pt x="1795" y="371"/>
                </a:lnTo>
                <a:lnTo>
                  <a:pt x="1797" y="370"/>
                </a:lnTo>
                <a:lnTo>
                  <a:pt x="1797" y="370"/>
                </a:lnTo>
                <a:lnTo>
                  <a:pt x="1798" y="369"/>
                </a:lnTo>
                <a:lnTo>
                  <a:pt x="1798" y="370"/>
                </a:lnTo>
                <a:lnTo>
                  <a:pt x="1798" y="369"/>
                </a:lnTo>
                <a:lnTo>
                  <a:pt x="1799" y="368"/>
                </a:lnTo>
                <a:lnTo>
                  <a:pt x="1799" y="368"/>
                </a:lnTo>
                <a:lnTo>
                  <a:pt x="1799" y="365"/>
                </a:lnTo>
                <a:lnTo>
                  <a:pt x="1800" y="365"/>
                </a:lnTo>
                <a:lnTo>
                  <a:pt x="1800" y="364"/>
                </a:lnTo>
                <a:lnTo>
                  <a:pt x="1800" y="363"/>
                </a:lnTo>
                <a:lnTo>
                  <a:pt x="1801" y="364"/>
                </a:lnTo>
                <a:lnTo>
                  <a:pt x="1801" y="364"/>
                </a:lnTo>
                <a:lnTo>
                  <a:pt x="1802" y="363"/>
                </a:lnTo>
                <a:lnTo>
                  <a:pt x="1802" y="361"/>
                </a:lnTo>
                <a:lnTo>
                  <a:pt x="1802" y="359"/>
                </a:lnTo>
                <a:lnTo>
                  <a:pt x="1803" y="358"/>
                </a:lnTo>
                <a:lnTo>
                  <a:pt x="1803" y="358"/>
                </a:lnTo>
                <a:lnTo>
                  <a:pt x="1803" y="360"/>
                </a:lnTo>
                <a:lnTo>
                  <a:pt x="1804" y="360"/>
                </a:lnTo>
                <a:lnTo>
                  <a:pt x="1804" y="360"/>
                </a:lnTo>
                <a:lnTo>
                  <a:pt x="1804" y="359"/>
                </a:lnTo>
                <a:lnTo>
                  <a:pt x="1806" y="359"/>
                </a:lnTo>
                <a:lnTo>
                  <a:pt x="1806" y="359"/>
                </a:lnTo>
                <a:lnTo>
                  <a:pt x="1807" y="359"/>
                </a:lnTo>
                <a:lnTo>
                  <a:pt x="1807" y="359"/>
                </a:lnTo>
                <a:lnTo>
                  <a:pt x="1807" y="358"/>
                </a:lnTo>
                <a:lnTo>
                  <a:pt x="1808" y="356"/>
                </a:lnTo>
                <a:lnTo>
                  <a:pt x="1808" y="355"/>
                </a:lnTo>
                <a:lnTo>
                  <a:pt x="1808" y="355"/>
                </a:lnTo>
                <a:lnTo>
                  <a:pt x="1809" y="354"/>
                </a:lnTo>
                <a:lnTo>
                  <a:pt x="1809" y="352"/>
                </a:lnTo>
                <a:lnTo>
                  <a:pt x="1809" y="353"/>
                </a:lnTo>
                <a:lnTo>
                  <a:pt x="1810" y="353"/>
                </a:lnTo>
                <a:lnTo>
                  <a:pt x="1810" y="354"/>
                </a:lnTo>
                <a:lnTo>
                  <a:pt x="1811" y="354"/>
                </a:lnTo>
                <a:lnTo>
                  <a:pt x="1811" y="355"/>
                </a:lnTo>
                <a:lnTo>
                  <a:pt x="1811" y="355"/>
                </a:lnTo>
                <a:lnTo>
                  <a:pt x="1812" y="355"/>
                </a:lnTo>
                <a:lnTo>
                  <a:pt x="1812" y="356"/>
                </a:lnTo>
                <a:lnTo>
                  <a:pt x="1812" y="356"/>
                </a:lnTo>
                <a:lnTo>
                  <a:pt x="1813" y="354"/>
                </a:lnTo>
                <a:lnTo>
                  <a:pt x="1813" y="354"/>
                </a:lnTo>
                <a:lnTo>
                  <a:pt x="1815" y="351"/>
                </a:lnTo>
                <a:lnTo>
                  <a:pt x="1815" y="350"/>
                </a:lnTo>
                <a:lnTo>
                  <a:pt x="1815" y="350"/>
                </a:lnTo>
                <a:lnTo>
                  <a:pt x="1816" y="349"/>
                </a:lnTo>
                <a:lnTo>
                  <a:pt x="1816" y="352"/>
                </a:lnTo>
                <a:lnTo>
                  <a:pt x="1816" y="352"/>
                </a:lnTo>
                <a:lnTo>
                  <a:pt x="1817" y="351"/>
                </a:lnTo>
                <a:lnTo>
                  <a:pt x="1817" y="351"/>
                </a:lnTo>
                <a:lnTo>
                  <a:pt x="1817" y="349"/>
                </a:lnTo>
                <a:lnTo>
                  <a:pt x="1818" y="345"/>
                </a:lnTo>
                <a:lnTo>
                  <a:pt x="1818" y="343"/>
                </a:lnTo>
                <a:lnTo>
                  <a:pt x="1819" y="343"/>
                </a:lnTo>
                <a:lnTo>
                  <a:pt x="1819" y="341"/>
                </a:lnTo>
                <a:lnTo>
                  <a:pt x="1819" y="341"/>
                </a:lnTo>
                <a:lnTo>
                  <a:pt x="1820" y="343"/>
                </a:lnTo>
                <a:lnTo>
                  <a:pt x="1820" y="346"/>
                </a:lnTo>
                <a:lnTo>
                  <a:pt x="1820" y="347"/>
                </a:lnTo>
                <a:lnTo>
                  <a:pt x="1821" y="347"/>
                </a:lnTo>
                <a:lnTo>
                  <a:pt x="1821" y="347"/>
                </a:lnTo>
                <a:lnTo>
                  <a:pt x="1821" y="347"/>
                </a:lnTo>
                <a:lnTo>
                  <a:pt x="1822" y="346"/>
                </a:lnTo>
                <a:lnTo>
                  <a:pt x="1822" y="346"/>
                </a:lnTo>
                <a:lnTo>
                  <a:pt x="1824" y="346"/>
                </a:lnTo>
                <a:lnTo>
                  <a:pt x="1824" y="346"/>
                </a:lnTo>
                <a:lnTo>
                  <a:pt x="1824" y="346"/>
                </a:lnTo>
                <a:lnTo>
                  <a:pt x="1825" y="343"/>
                </a:lnTo>
                <a:lnTo>
                  <a:pt x="1825" y="340"/>
                </a:lnTo>
                <a:lnTo>
                  <a:pt x="1825" y="338"/>
                </a:lnTo>
                <a:lnTo>
                  <a:pt x="1826" y="338"/>
                </a:lnTo>
                <a:lnTo>
                  <a:pt x="1826" y="338"/>
                </a:lnTo>
                <a:lnTo>
                  <a:pt x="1826" y="338"/>
                </a:lnTo>
                <a:lnTo>
                  <a:pt x="1827" y="336"/>
                </a:lnTo>
                <a:lnTo>
                  <a:pt x="1827" y="335"/>
                </a:lnTo>
                <a:lnTo>
                  <a:pt x="1828" y="336"/>
                </a:lnTo>
                <a:lnTo>
                  <a:pt x="1828" y="334"/>
                </a:lnTo>
                <a:lnTo>
                  <a:pt x="1828" y="335"/>
                </a:lnTo>
                <a:lnTo>
                  <a:pt x="1829" y="334"/>
                </a:lnTo>
                <a:lnTo>
                  <a:pt x="1829" y="335"/>
                </a:lnTo>
                <a:lnTo>
                  <a:pt x="1829" y="335"/>
                </a:lnTo>
                <a:lnTo>
                  <a:pt x="1830" y="335"/>
                </a:lnTo>
                <a:lnTo>
                  <a:pt x="1830" y="336"/>
                </a:lnTo>
                <a:lnTo>
                  <a:pt x="1830" y="338"/>
                </a:lnTo>
                <a:lnTo>
                  <a:pt x="1831" y="337"/>
                </a:lnTo>
                <a:lnTo>
                  <a:pt x="1831" y="338"/>
                </a:lnTo>
                <a:lnTo>
                  <a:pt x="1833" y="338"/>
                </a:lnTo>
                <a:lnTo>
                  <a:pt x="1833" y="337"/>
                </a:lnTo>
                <a:lnTo>
                  <a:pt x="1833" y="334"/>
                </a:lnTo>
                <a:lnTo>
                  <a:pt x="1834" y="332"/>
                </a:lnTo>
                <a:lnTo>
                  <a:pt x="1834" y="332"/>
                </a:lnTo>
                <a:lnTo>
                  <a:pt x="1834" y="331"/>
                </a:lnTo>
                <a:lnTo>
                  <a:pt x="1835" y="332"/>
                </a:lnTo>
                <a:lnTo>
                  <a:pt x="1835" y="333"/>
                </a:lnTo>
                <a:lnTo>
                  <a:pt x="1835" y="334"/>
                </a:lnTo>
                <a:lnTo>
                  <a:pt x="1836" y="333"/>
                </a:lnTo>
                <a:lnTo>
                  <a:pt x="1836" y="332"/>
                </a:lnTo>
                <a:lnTo>
                  <a:pt x="1837" y="331"/>
                </a:lnTo>
                <a:lnTo>
                  <a:pt x="1837" y="331"/>
                </a:lnTo>
                <a:lnTo>
                  <a:pt x="1837" y="328"/>
                </a:lnTo>
                <a:lnTo>
                  <a:pt x="1838" y="327"/>
                </a:lnTo>
                <a:lnTo>
                  <a:pt x="1838" y="327"/>
                </a:lnTo>
                <a:lnTo>
                  <a:pt x="1838" y="331"/>
                </a:lnTo>
                <a:lnTo>
                  <a:pt x="1839" y="331"/>
                </a:lnTo>
                <a:lnTo>
                  <a:pt x="1839" y="331"/>
                </a:lnTo>
                <a:lnTo>
                  <a:pt x="1839" y="328"/>
                </a:lnTo>
                <a:lnTo>
                  <a:pt x="1840" y="328"/>
                </a:lnTo>
                <a:lnTo>
                  <a:pt x="1840" y="326"/>
                </a:lnTo>
                <a:lnTo>
                  <a:pt x="1842" y="327"/>
                </a:lnTo>
                <a:lnTo>
                  <a:pt x="1842" y="328"/>
                </a:lnTo>
                <a:lnTo>
                  <a:pt x="1842" y="327"/>
                </a:lnTo>
                <a:lnTo>
                  <a:pt x="1843" y="327"/>
                </a:lnTo>
                <a:lnTo>
                  <a:pt x="1843" y="325"/>
                </a:lnTo>
                <a:lnTo>
                  <a:pt x="1843" y="325"/>
                </a:lnTo>
                <a:lnTo>
                  <a:pt x="1844" y="326"/>
                </a:lnTo>
                <a:lnTo>
                  <a:pt x="1844" y="326"/>
                </a:lnTo>
                <a:lnTo>
                  <a:pt x="1844" y="326"/>
                </a:lnTo>
                <a:lnTo>
                  <a:pt x="1845" y="326"/>
                </a:lnTo>
                <a:lnTo>
                  <a:pt x="1845" y="327"/>
                </a:lnTo>
                <a:lnTo>
                  <a:pt x="1846" y="326"/>
                </a:lnTo>
                <a:lnTo>
                  <a:pt x="1846" y="326"/>
                </a:lnTo>
                <a:lnTo>
                  <a:pt x="1846" y="327"/>
                </a:lnTo>
                <a:lnTo>
                  <a:pt x="1847" y="327"/>
                </a:lnTo>
                <a:lnTo>
                  <a:pt x="1847" y="327"/>
                </a:lnTo>
                <a:lnTo>
                  <a:pt x="1847" y="327"/>
                </a:lnTo>
                <a:lnTo>
                  <a:pt x="1848" y="327"/>
                </a:lnTo>
                <a:lnTo>
                  <a:pt x="1848" y="326"/>
                </a:lnTo>
                <a:lnTo>
                  <a:pt x="1848" y="325"/>
                </a:lnTo>
                <a:lnTo>
                  <a:pt x="1849" y="323"/>
                </a:lnTo>
                <a:lnTo>
                  <a:pt x="1849" y="322"/>
                </a:lnTo>
                <a:lnTo>
                  <a:pt x="1851" y="320"/>
                </a:lnTo>
                <a:lnTo>
                  <a:pt x="1851" y="318"/>
                </a:lnTo>
                <a:lnTo>
                  <a:pt x="1851" y="318"/>
                </a:lnTo>
                <a:lnTo>
                  <a:pt x="1852" y="318"/>
                </a:lnTo>
                <a:lnTo>
                  <a:pt x="1852" y="316"/>
                </a:lnTo>
                <a:lnTo>
                  <a:pt x="1852" y="317"/>
                </a:lnTo>
                <a:lnTo>
                  <a:pt x="1853" y="318"/>
                </a:lnTo>
                <a:lnTo>
                  <a:pt x="1853" y="318"/>
                </a:lnTo>
                <a:lnTo>
                  <a:pt x="1853" y="319"/>
                </a:lnTo>
                <a:lnTo>
                  <a:pt x="1854" y="320"/>
                </a:lnTo>
                <a:lnTo>
                  <a:pt x="1854" y="322"/>
                </a:lnTo>
                <a:lnTo>
                  <a:pt x="1855" y="319"/>
                </a:lnTo>
                <a:lnTo>
                  <a:pt x="1855" y="319"/>
                </a:lnTo>
                <a:lnTo>
                  <a:pt x="1855" y="320"/>
                </a:lnTo>
                <a:lnTo>
                  <a:pt x="1856" y="322"/>
                </a:lnTo>
                <a:lnTo>
                  <a:pt x="1856" y="323"/>
                </a:lnTo>
                <a:lnTo>
                  <a:pt x="1856" y="322"/>
                </a:lnTo>
                <a:lnTo>
                  <a:pt x="1857" y="320"/>
                </a:lnTo>
                <a:lnTo>
                  <a:pt x="1857" y="319"/>
                </a:lnTo>
                <a:lnTo>
                  <a:pt x="1858" y="319"/>
                </a:lnTo>
                <a:lnTo>
                  <a:pt x="1858" y="317"/>
                </a:lnTo>
                <a:lnTo>
                  <a:pt x="1858" y="318"/>
                </a:lnTo>
                <a:lnTo>
                  <a:pt x="1860" y="319"/>
                </a:lnTo>
                <a:lnTo>
                  <a:pt x="1860" y="320"/>
                </a:lnTo>
                <a:lnTo>
                  <a:pt x="1860" y="320"/>
                </a:lnTo>
                <a:lnTo>
                  <a:pt x="1861" y="318"/>
                </a:lnTo>
                <a:lnTo>
                  <a:pt x="1861" y="318"/>
                </a:lnTo>
                <a:lnTo>
                  <a:pt x="1861" y="318"/>
                </a:lnTo>
                <a:lnTo>
                  <a:pt x="1862" y="317"/>
                </a:lnTo>
                <a:lnTo>
                  <a:pt x="1862" y="316"/>
                </a:lnTo>
                <a:lnTo>
                  <a:pt x="1863" y="315"/>
                </a:lnTo>
                <a:lnTo>
                  <a:pt x="1863" y="315"/>
                </a:lnTo>
                <a:lnTo>
                  <a:pt x="1863" y="311"/>
                </a:lnTo>
                <a:lnTo>
                  <a:pt x="1864" y="310"/>
                </a:lnTo>
                <a:lnTo>
                  <a:pt x="1864" y="308"/>
                </a:lnTo>
                <a:lnTo>
                  <a:pt x="1864" y="308"/>
                </a:lnTo>
                <a:lnTo>
                  <a:pt x="1865" y="308"/>
                </a:lnTo>
                <a:lnTo>
                  <a:pt x="1865" y="311"/>
                </a:lnTo>
                <a:lnTo>
                  <a:pt x="1865" y="313"/>
                </a:lnTo>
                <a:lnTo>
                  <a:pt x="1866" y="315"/>
                </a:lnTo>
                <a:lnTo>
                  <a:pt x="1866" y="315"/>
                </a:lnTo>
                <a:lnTo>
                  <a:pt x="1867" y="315"/>
                </a:lnTo>
                <a:lnTo>
                  <a:pt x="1867" y="313"/>
                </a:lnTo>
                <a:lnTo>
                  <a:pt x="1867" y="315"/>
                </a:lnTo>
                <a:lnTo>
                  <a:pt x="1869" y="314"/>
                </a:lnTo>
                <a:lnTo>
                  <a:pt x="1869" y="316"/>
                </a:lnTo>
                <a:lnTo>
                  <a:pt x="1869" y="317"/>
                </a:lnTo>
                <a:lnTo>
                  <a:pt x="1870" y="317"/>
                </a:lnTo>
                <a:lnTo>
                  <a:pt x="1870" y="318"/>
                </a:lnTo>
                <a:lnTo>
                  <a:pt x="1870" y="319"/>
                </a:lnTo>
                <a:lnTo>
                  <a:pt x="1871" y="318"/>
                </a:lnTo>
                <a:lnTo>
                  <a:pt x="1871" y="317"/>
                </a:lnTo>
                <a:lnTo>
                  <a:pt x="1872" y="318"/>
                </a:lnTo>
                <a:lnTo>
                  <a:pt x="1872" y="315"/>
                </a:lnTo>
                <a:lnTo>
                  <a:pt x="1872" y="315"/>
                </a:lnTo>
                <a:lnTo>
                  <a:pt x="1873" y="313"/>
                </a:lnTo>
                <a:lnTo>
                  <a:pt x="1873" y="311"/>
                </a:lnTo>
                <a:lnTo>
                  <a:pt x="1873" y="310"/>
                </a:lnTo>
                <a:lnTo>
                  <a:pt x="1874" y="309"/>
                </a:lnTo>
                <a:lnTo>
                  <a:pt x="1874" y="308"/>
                </a:lnTo>
                <a:lnTo>
                  <a:pt x="1874" y="308"/>
                </a:lnTo>
                <a:lnTo>
                  <a:pt x="1875" y="308"/>
                </a:lnTo>
                <a:lnTo>
                  <a:pt x="1875" y="310"/>
                </a:lnTo>
                <a:lnTo>
                  <a:pt x="1876" y="311"/>
                </a:lnTo>
                <a:lnTo>
                  <a:pt x="1876" y="313"/>
                </a:lnTo>
                <a:lnTo>
                  <a:pt x="1876" y="311"/>
                </a:lnTo>
                <a:lnTo>
                  <a:pt x="1878" y="313"/>
                </a:lnTo>
                <a:lnTo>
                  <a:pt x="1878" y="311"/>
                </a:lnTo>
                <a:lnTo>
                  <a:pt x="1878" y="313"/>
                </a:lnTo>
                <a:lnTo>
                  <a:pt x="1879" y="313"/>
                </a:lnTo>
                <a:lnTo>
                  <a:pt x="1879" y="313"/>
                </a:lnTo>
                <a:lnTo>
                  <a:pt x="1879" y="313"/>
                </a:lnTo>
                <a:lnTo>
                  <a:pt x="1880" y="313"/>
                </a:lnTo>
                <a:lnTo>
                  <a:pt x="1880" y="310"/>
                </a:lnTo>
                <a:lnTo>
                  <a:pt x="1881" y="311"/>
                </a:lnTo>
                <a:lnTo>
                  <a:pt x="1881" y="311"/>
                </a:lnTo>
                <a:lnTo>
                  <a:pt x="1881" y="311"/>
                </a:lnTo>
                <a:lnTo>
                  <a:pt x="1882" y="311"/>
                </a:lnTo>
                <a:lnTo>
                  <a:pt x="1882" y="309"/>
                </a:lnTo>
                <a:lnTo>
                  <a:pt x="1882" y="309"/>
                </a:lnTo>
                <a:lnTo>
                  <a:pt x="1883" y="305"/>
                </a:lnTo>
                <a:lnTo>
                  <a:pt x="1883" y="306"/>
                </a:lnTo>
                <a:lnTo>
                  <a:pt x="1883" y="305"/>
                </a:lnTo>
                <a:lnTo>
                  <a:pt x="1884" y="304"/>
                </a:lnTo>
                <a:lnTo>
                  <a:pt x="1884" y="301"/>
                </a:lnTo>
                <a:lnTo>
                  <a:pt x="1885" y="302"/>
                </a:lnTo>
                <a:lnTo>
                  <a:pt x="1885" y="302"/>
                </a:lnTo>
                <a:lnTo>
                  <a:pt x="1885" y="300"/>
                </a:lnTo>
                <a:lnTo>
                  <a:pt x="1887" y="300"/>
                </a:lnTo>
                <a:lnTo>
                  <a:pt x="1887" y="300"/>
                </a:lnTo>
                <a:lnTo>
                  <a:pt x="1887" y="299"/>
                </a:lnTo>
                <a:lnTo>
                  <a:pt x="1888" y="300"/>
                </a:lnTo>
                <a:lnTo>
                  <a:pt x="1888" y="300"/>
                </a:lnTo>
                <a:lnTo>
                  <a:pt x="1888" y="301"/>
                </a:lnTo>
                <a:lnTo>
                  <a:pt x="1889" y="302"/>
                </a:lnTo>
                <a:lnTo>
                  <a:pt x="1889" y="304"/>
                </a:lnTo>
                <a:lnTo>
                  <a:pt x="1890" y="302"/>
                </a:lnTo>
                <a:lnTo>
                  <a:pt x="1890" y="301"/>
                </a:lnTo>
                <a:lnTo>
                  <a:pt x="1890" y="301"/>
                </a:lnTo>
                <a:lnTo>
                  <a:pt x="1891" y="301"/>
                </a:lnTo>
                <a:lnTo>
                  <a:pt x="1891" y="300"/>
                </a:lnTo>
                <a:lnTo>
                  <a:pt x="1891" y="299"/>
                </a:lnTo>
                <a:lnTo>
                  <a:pt x="1892" y="299"/>
                </a:lnTo>
                <a:lnTo>
                  <a:pt x="1892" y="299"/>
                </a:lnTo>
                <a:lnTo>
                  <a:pt x="1892" y="299"/>
                </a:lnTo>
                <a:lnTo>
                  <a:pt x="1893" y="300"/>
                </a:lnTo>
                <a:lnTo>
                  <a:pt x="1893" y="300"/>
                </a:lnTo>
                <a:lnTo>
                  <a:pt x="1894" y="299"/>
                </a:lnTo>
                <a:lnTo>
                  <a:pt x="1894" y="296"/>
                </a:lnTo>
                <a:lnTo>
                  <a:pt x="1894" y="297"/>
                </a:lnTo>
                <a:lnTo>
                  <a:pt x="1896" y="296"/>
                </a:lnTo>
                <a:lnTo>
                  <a:pt x="1896" y="296"/>
                </a:lnTo>
                <a:lnTo>
                  <a:pt x="1896" y="296"/>
                </a:lnTo>
                <a:lnTo>
                  <a:pt x="1897" y="297"/>
                </a:lnTo>
                <a:lnTo>
                  <a:pt x="1897" y="295"/>
                </a:lnTo>
                <a:lnTo>
                  <a:pt x="1897" y="296"/>
                </a:lnTo>
                <a:lnTo>
                  <a:pt x="1898" y="295"/>
                </a:lnTo>
                <a:lnTo>
                  <a:pt x="1898" y="295"/>
                </a:lnTo>
                <a:lnTo>
                  <a:pt x="1899" y="295"/>
                </a:lnTo>
                <a:lnTo>
                  <a:pt x="1899" y="295"/>
                </a:lnTo>
                <a:lnTo>
                  <a:pt x="1899" y="292"/>
                </a:lnTo>
                <a:lnTo>
                  <a:pt x="1900" y="294"/>
                </a:lnTo>
                <a:lnTo>
                  <a:pt x="1900" y="290"/>
                </a:lnTo>
                <a:lnTo>
                  <a:pt x="1900" y="288"/>
                </a:lnTo>
                <a:lnTo>
                  <a:pt x="1901" y="288"/>
                </a:lnTo>
                <a:lnTo>
                  <a:pt x="1901" y="289"/>
                </a:lnTo>
                <a:lnTo>
                  <a:pt x="1902" y="287"/>
                </a:lnTo>
                <a:lnTo>
                  <a:pt x="1902" y="289"/>
                </a:lnTo>
                <a:lnTo>
                  <a:pt x="1902" y="291"/>
                </a:lnTo>
                <a:lnTo>
                  <a:pt x="1903" y="292"/>
                </a:lnTo>
                <a:lnTo>
                  <a:pt x="1903" y="294"/>
                </a:lnTo>
                <a:lnTo>
                  <a:pt x="1903" y="295"/>
                </a:lnTo>
                <a:lnTo>
                  <a:pt x="1905" y="294"/>
                </a:lnTo>
                <a:lnTo>
                  <a:pt x="1905" y="296"/>
                </a:lnTo>
                <a:lnTo>
                  <a:pt x="1905" y="296"/>
                </a:lnTo>
                <a:lnTo>
                  <a:pt x="1906" y="296"/>
                </a:lnTo>
                <a:lnTo>
                  <a:pt x="1906" y="296"/>
                </a:lnTo>
                <a:lnTo>
                  <a:pt x="1907" y="294"/>
                </a:lnTo>
                <a:lnTo>
                  <a:pt x="1907" y="292"/>
                </a:lnTo>
                <a:lnTo>
                  <a:pt x="1907" y="292"/>
                </a:lnTo>
                <a:lnTo>
                  <a:pt x="1908" y="291"/>
                </a:lnTo>
                <a:lnTo>
                  <a:pt x="1908" y="291"/>
                </a:lnTo>
                <a:lnTo>
                  <a:pt x="1908" y="290"/>
                </a:lnTo>
                <a:lnTo>
                  <a:pt x="1909" y="289"/>
                </a:lnTo>
                <a:lnTo>
                  <a:pt x="1909" y="287"/>
                </a:lnTo>
                <a:lnTo>
                  <a:pt x="1909" y="286"/>
                </a:lnTo>
                <a:lnTo>
                  <a:pt x="1910" y="286"/>
                </a:lnTo>
                <a:lnTo>
                  <a:pt x="1910" y="286"/>
                </a:lnTo>
                <a:lnTo>
                  <a:pt x="1911" y="286"/>
                </a:lnTo>
                <a:lnTo>
                  <a:pt x="1911" y="286"/>
                </a:lnTo>
                <a:lnTo>
                  <a:pt x="1911" y="287"/>
                </a:lnTo>
                <a:lnTo>
                  <a:pt x="1912" y="285"/>
                </a:lnTo>
                <a:lnTo>
                  <a:pt x="1912" y="286"/>
                </a:lnTo>
                <a:lnTo>
                  <a:pt x="1912" y="285"/>
                </a:lnTo>
                <a:lnTo>
                  <a:pt x="1914" y="285"/>
                </a:lnTo>
                <a:lnTo>
                  <a:pt x="1914" y="283"/>
                </a:lnTo>
                <a:lnTo>
                  <a:pt x="1914" y="282"/>
                </a:lnTo>
                <a:lnTo>
                  <a:pt x="1915" y="282"/>
                </a:lnTo>
                <a:lnTo>
                  <a:pt x="1915" y="281"/>
                </a:lnTo>
                <a:lnTo>
                  <a:pt x="1916" y="280"/>
                </a:lnTo>
                <a:lnTo>
                  <a:pt x="1916" y="280"/>
                </a:lnTo>
                <a:lnTo>
                  <a:pt x="1916" y="282"/>
                </a:lnTo>
                <a:lnTo>
                  <a:pt x="1917" y="285"/>
                </a:lnTo>
                <a:lnTo>
                  <a:pt x="1917" y="286"/>
                </a:lnTo>
                <a:lnTo>
                  <a:pt x="1917" y="286"/>
                </a:lnTo>
                <a:lnTo>
                  <a:pt x="1918" y="286"/>
                </a:lnTo>
                <a:lnTo>
                  <a:pt x="1918" y="283"/>
                </a:lnTo>
                <a:lnTo>
                  <a:pt x="1918" y="283"/>
                </a:lnTo>
                <a:lnTo>
                  <a:pt x="1919" y="283"/>
                </a:lnTo>
                <a:lnTo>
                  <a:pt x="1919" y="281"/>
                </a:lnTo>
                <a:lnTo>
                  <a:pt x="1920" y="280"/>
                </a:lnTo>
                <a:lnTo>
                  <a:pt x="1920" y="279"/>
                </a:lnTo>
                <a:lnTo>
                  <a:pt x="1920" y="280"/>
                </a:lnTo>
                <a:lnTo>
                  <a:pt x="1921" y="282"/>
                </a:lnTo>
                <a:lnTo>
                  <a:pt x="1921" y="283"/>
                </a:lnTo>
                <a:lnTo>
                  <a:pt x="1921" y="285"/>
                </a:lnTo>
                <a:lnTo>
                  <a:pt x="1923" y="285"/>
                </a:lnTo>
                <a:lnTo>
                  <a:pt x="1923" y="286"/>
                </a:lnTo>
                <a:lnTo>
                  <a:pt x="1923" y="287"/>
                </a:lnTo>
                <a:lnTo>
                  <a:pt x="1924" y="286"/>
                </a:lnTo>
                <a:lnTo>
                  <a:pt x="1924" y="286"/>
                </a:lnTo>
                <a:lnTo>
                  <a:pt x="1925" y="285"/>
                </a:lnTo>
                <a:lnTo>
                  <a:pt x="1925" y="283"/>
                </a:lnTo>
                <a:lnTo>
                  <a:pt x="1925" y="286"/>
                </a:lnTo>
                <a:lnTo>
                  <a:pt x="1926" y="287"/>
                </a:lnTo>
                <a:lnTo>
                  <a:pt x="1926" y="286"/>
                </a:lnTo>
                <a:lnTo>
                  <a:pt x="1926" y="286"/>
                </a:lnTo>
                <a:lnTo>
                  <a:pt x="1927" y="286"/>
                </a:lnTo>
                <a:lnTo>
                  <a:pt x="1927" y="285"/>
                </a:lnTo>
                <a:lnTo>
                  <a:pt x="1927" y="283"/>
                </a:lnTo>
                <a:lnTo>
                  <a:pt x="1928" y="282"/>
                </a:lnTo>
                <a:lnTo>
                  <a:pt x="1928" y="283"/>
                </a:lnTo>
                <a:lnTo>
                  <a:pt x="1929" y="281"/>
                </a:lnTo>
                <a:lnTo>
                  <a:pt x="1929" y="279"/>
                </a:lnTo>
                <a:lnTo>
                  <a:pt x="1929" y="278"/>
                </a:lnTo>
                <a:lnTo>
                  <a:pt x="1930" y="277"/>
                </a:lnTo>
                <a:lnTo>
                  <a:pt x="1930" y="279"/>
                </a:lnTo>
                <a:lnTo>
                  <a:pt x="1930" y="278"/>
                </a:lnTo>
                <a:lnTo>
                  <a:pt x="1932" y="280"/>
                </a:lnTo>
                <a:lnTo>
                  <a:pt x="1932" y="279"/>
                </a:lnTo>
                <a:lnTo>
                  <a:pt x="1932" y="278"/>
                </a:lnTo>
                <a:lnTo>
                  <a:pt x="1933" y="279"/>
                </a:lnTo>
                <a:lnTo>
                  <a:pt x="1933" y="280"/>
                </a:lnTo>
                <a:lnTo>
                  <a:pt x="1934" y="280"/>
                </a:lnTo>
                <a:lnTo>
                  <a:pt x="1934" y="279"/>
                </a:lnTo>
                <a:lnTo>
                  <a:pt x="1934" y="278"/>
                </a:lnTo>
                <a:lnTo>
                  <a:pt x="1935" y="276"/>
                </a:lnTo>
                <a:lnTo>
                  <a:pt x="1935" y="276"/>
                </a:lnTo>
                <a:lnTo>
                  <a:pt x="1935" y="274"/>
                </a:lnTo>
                <a:lnTo>
                  <a:pt x="1936" y="276"/>
                </a:lnTo>
                <a:lnTo>
                  <a:pt x="1936" y="274"/>
                </a:lnTo>
                <a:lnTo>
                  <a:pt x="1936" y="274"/>
                </a:lnTo>
                <a:lnTo>
                  <a:pt x="1937" y="276"/>
                </a:lnTo>
                <a:lnTo>
                  <a:pt x="1937" y="277"/>
                </a:lnTo>
                <a:lnTo>
                  <a:pt x="1938" y="279"/>
                </a:lnTo>
                <a:lnTo>
                  <a:pt x="1938" y="280"/>
                </a:lnTo>
                <a:lnTo>
                  <a:pt x="1938" y="280"/>
                </a:lnTo>
                <a:lnTo>
                  <a:pt x="1939" y="280"/>
                </a:lnTo>
                <a:lnTo>
                  <a:pt x="1939" y="279"/>
                </a:lnTo>
                <a:lnTo>
                  <a:pt x="1939" y="281"/>
                </a:lnTo>
                <a:lnTo>
                  <a:pt x="1941" y="283"/>
                </a:lnTo>
                <a:lnTo>
                  <a:pt x="1941" y="286"/>
                </a:lnTo>
                <a:lnTo>
                  <a:pt x="1942" y="288"/>
                </a:lnTo>
                <a:lnTo>
                  <a:pt x="1942" y="288"/>
                </a:lnTo>
                <a:lnTo>
                  <a:pt x="1942" y="287"/>
                </a:lnTo>
                <a:lnTo>
                  <a:pt x="1943" y="286"/>
                </a:lnTo>
                <a:lnTo>
                  <a:pt x="1943" y="286"/>
                </a:lnTo>
                <a:lnTo>
                  <a:pt x="1943" y="287"/>
                </a:lnTo>
                <a:lnTo>
                  <a:pt x="1944" y="286"/>
                </a:lnTo>
                <a:lnTo>
                  <a:pt x="1944" y="288"/>
                </a:lnTo>
                <a:lnTo>
                  <a:pt x="1944" y="287"/>
                </a:lnTo>
                <a:lnTo>
                  <a:pt x="1945" y="285"/>
                </a:lnTo>
                <a:lnTo>
                  <a:pt x="1945" y="283"/>
                </a:lnTo>
                <a:lnTo>
                  <a:pt x="1946" y="281"/>
                </a:lnTo>
                <a:lnTo>
                  <a:pt x="1946" y="280"/>
                </a:lnTo>
                <a:lnTo>
                  <a:pt x="1946" y="278"/>
                </a:lnTo>
                <a:lnTo>
                  <a:pt x="1947" y="279"/>
                </a:lnTo>
                <a:lnTo>
                  <a:pt x="1947" y="279"/>
                </a:lnTo>
                <a:lnTo>
                  <a:pt x="1947" y="283"/>
                </a:lnTo>
                <a:lnTo>
                  <a:pt x="1948" y="286"/>
                </a:lnTo>
                <a:lnTo>
                  <a:pt x="1948" y="285"/>
                </a:lnTo>
                <a:lnTo>
                  <a:pt x="1948" y="286"/>
                </a:lnTo>
                <a:lnTo>
                  <a:pt x="1950" y="286"/>
                </a:lnTo>
                <a:lnTo>
                  <a:pt x="1950" y="285"/>
                </a:lnTo>
                <a:lnTo>
                  <a:pt x="1951" y="286"/>
                </a:lnTo>
                <a:lnTo>
                  <a:pt x="1951" y="286"/>
                </a:lnTo>
                <a:lnTo>
                  <a:pt x="1951" y="286"/>
                </a:lnTo>
                <a:lnTo>
                  <a:pt x="1952" y="287"/>
                </a:lnTo>
                <a:lnTo>
                  <a:pt x="1952" y="288"/>
                </a:lnTo>
                <a:lnTo>
                  <a:pt x="1952" y="288"/>
                </a:lnTo>
                <a:lnTo>
                  <a:pt x="1953" y="288"/>
                </a:lnTo>
                <a:lnTo>
                  <a:pt x="1953" y="288"/>
                </a:lnTo>
                <a:lnTo>
                  <a:pt x="1953" y="289"/>
                </a:lnTo>
                <a:lnTo>
                  <a:pt x="1954" y="287"/>
                </a:lnTo>
                <a:lnTo>
                  <a:pt x="1954" y="286"/>
                </a:lnTo>
                <a:lnTo>
                  <a:pt x="1955" y="285"/>
                </a:lnTo>
                <a:lnTo>
                  <a:pt x="1955" y="285"/>
                </a:lnTo>
                <a:lnTo>
                  <a:pt x="1955" y="282"/>
                </a:lnTo>
                <a:lnTo>
                  <a:pt x="1956" y="282"/>
                </a:lnTo>
                <a:lnTo>
                  <a:pt x="1956" y="281"/>
                </a:lnTo>
                <a:lnTo>
                  <a:pt x="1956" y="281"/>
                </a:lnTo>
                <a:lnTo>
                  <a:pt x="1957" y="279"/>
                </a:lnTo>
                <a:lnTo>
                  <a:pt x="1957" y="279"/>
                </a:lnTo>
                <a:lnTo>
                  <a:pt x="1957" y="279"/>
                </a:lnTo>
                <a:lnTo>
                  <a:pt x="1959" y="281"/>
                </a:lnTo>
                <a:lnTo>
                  <a:pt x="1959" y="283"/>
                </a:lnTo>
                <a:lnTo>
                  <a:pt x="1960" y="286"/>
                </a:lnTo>
                <a:lnTo>
                  <a:pt x="1960" y="285"/>
                </a:lnTo>
                <a:lnTo>
                  <a:pt x="1960" y="285"/>
                </a:lnTo>
                <a:lnTo>
                  <a:pt x="1961" y="283"/>
                </a:lnTo>
                <a:lnTo>
                  <a:pt x="1961" y="286"/>
                </a:lnTo>
                <a:lnTo>
                  <a:pt x="1961" y="283"/>
                </a:lnTo>
                <a:lnTo>
                  <a:pt x="1962" y="286"/>
                </a:lnTo>
                <a:lnTo>
                  <a:pt x="1962" y="285"/>
                </a:lnTo>
                <a:lnTo>
                  <a:pt x="1962" y="283"/>
                </a:lnTo>
                <a:lnTo>
                  <a:pt x="1963" y="285"/>
                </a:lnTo>
                <a:lnTo>
                  <a:pt x="1963" y="285"/>
                </a:lnTo>
                <a:lnTo>
                  <a:pt x="1964" y="285"/>
                </a:lnTo>
                <a:lnTo>
                  <a:pt x="1964" y="283"/>
                </a:lnTo>
                <a:lnTo>
                  <a:pt x="1964" y="282"/>
                </a:lnTo>
                <a:lnTo>
                  <a:pt x="1965" y="281"/>
                </a:lnTo>
                <a:lnTo>
                  <a:pt x="1965" y="281"/>
                </a:lnTo>
                <a:lnTo>
                  <a:pt x="1965" y="280"/>
                </a:lnTo>
                <a:lnTo>
                  <a:pt x="1966" y="279"/>
                </a:lnTo>
                <a:lnTo>
                  <a:pt x="1966" y="278"/>
                </a:lnTo>
                <a:lnTo>
                  <a:pt x="1966" y="279"/>
                </a:lnTo>
                <a:lnTo>
                  <a:pt x="1968" y="278"/>
                </a:lnTo>
                <a:lnTo>
                  <a:pt x="1968" y="280"/>
                </a:lnTo>
                <a:lnTo>
                  <a:pt x="1969" y="281"/>
                </a:lnTo>
                <a:lnTo>
                  <a:pt x="1969" y="280"/>
                </a:lnTo>
                <a:lnTo>
                  <a:pt x="1969" y="281"/>
                </a:lnTo>
                <a:lnTo>
                  <a:pt x="1970" y="282"/>
                </a:lnTo>
                <a:lnTo>
                  <a:pt x="1970" y="281"/>
                </a:lnTo>
                <a:lnTo>
                  <a:pt x="1970" y="281"/>
                </a:lnTo>
                <a:lnTo>
                  <a:pt x="1971" y="281"/>
                </a:lnTo>
                <a:lnTo>
                  <a:pt x="1971" y="282"/>
                </a:lnTo>
                <a:lnTo>
                  <a:pt x="1971" y="283"/>
                </a:lnTo>
                <a:lnTo>
                  <a:pt x="1972" y="282"/>
                </a:lnTo>
                <a:lnTo>
                  <a:pt x="1972" y="282"/>
                </a:lnTo>
                <a:lnTo>
                  <a:pt x="1973" y="285"/>
                </a:lnTo>
                <a:lnTo>
                  <a:pt x="1973" y="286"/>
                </a:lnTo>
                <a:lnTo>
                  <a:pt x="1973" y="285"/>
                </a:lnTo>
                <a:lnTo>
                  <a:pt x="1974" y="285"/>
                </a:lnTo>
                <a:lnTo>
                  <a:pt x="1974" y="283"/>
                </a:lnTo>
                <a:lnTo>
                  <a:pt x="1974" y="283"/>
                </a:lnTo>
                <a:lnTo>
                  <a:pt x="1975" y="285"/>
                </a:lnTo>
                <a:lnTo>
                  <a:pt x="1975" y="286"/>
                </a:lnTo>
                <a:lnTo>
                  <a:pt x="1975" y="287"/>
                </a:lnTo>
                <a:lnTo>
                  <a:pt x="1977" y="287"/>
                </a:lnTo>
                <a:lnTo>
                  <a:pt x="1977" y="287"/>
                </a:lnTo>
                <a:lnTo>
                  <a:pt x="1978" y="288"/>
                </a:lnTo>
                <a:lnTo>
                  <a:pt x="1978" y="287"/>
                </a:lnTo>
                <a:lnTo>
                  <a:pt x="1978" y="286"/>
                </a:lnTo>
                <a:lnTo>
                  <a:pt x="1979" y="283"/>
                </a:lnTo>
                <a:lnTo>
                  <a:pt x="1979" y="280"/>
                </a:lnTo>
                <a:lnTo>
                  <a:pt x="1979" y="279"/>
                </a:lnTo>
                <a:lnTo>
                  <a:pt x="1980" y="279"/>
                </a:lnTo>
                <a:lnTo>
                  <a:pt x="1980" y="277"/>
                </a:lnTo>
                <a:lnTo>
                  <a:pt x="1980" y="276"/>
                </a:lnTo>
                <a:lnTo>
                  <a:pt x="1981" y="273"/>
                </a:lnTo>
                <a:lnTo>
                  <a:pt x="1981" y="272"/>
                </a:lnTo>
                <a:lnTo>
                  <a:pt x="1982" y="271"/>
                </a:lnTo>
                <a:lnTo>
                  <a:pt x="1982" y="271"/>
                </a:lnTo>
                <a:lnTo>
                  <a:pt x="1982" y="272"/>
                </a:lnTo>
                <a:lnTo>
                  <a:pt x="1983" y="271"/>
                </a:lnTo>
                <a:lnTo>
                  <a:pt x="1983" y="272"/>
                </a:lnTo>
                <a:lnTo>
                  <a:pt x="1983" y="273"/>
                </a:lnTo>
                <a:lnTo>
                  <a:pt x="1984" y="273"/>
                </a:lnTo>
                <a:lnTo>
                  <a:pt x="1984" y="273"/>
                </a:lnTo>
                <a:lnTo>
                  <a:pt x="1986" y="273"/>
                </a:lnTo>
                <a:lnTo>
                  <a:pt x="1986" y="272"/>
                </a:lnTo>
                <a:lnTo>
                  <a:pt x="1986" y="271"/>
                </a:lnTo>
                <a:lnTo>
                  <a:pt x="1987" y="271"/>
                </a:lnTo>
                <a:lnTo>
                  <a:pt x="1987" y="271"/>
                </a:lnTo>
                <a:lnTo>
                  <a:pt x="1987" y="273"/>
                </a:lnTo>
                <a:lnTo>
                  <a:pt x="1988" y="272"/>
                </a:lnTo>
                <a:lnTo>
                  <a:pt x="1988" y="272"/>
                </a:lnTo>
                <a:lnTo>
                  <a:pt x="1988" y="271"/>
                </a:lnTo>
                <a:lnTo>
                  <a:pt x="1989" y="270"/>
                </a:lnTo>
                <a:lnTo>
                  <a:pt x="1989" y="269"/>
                </a:lnTo>
                <a:lnTo>
                  <a:pt x="1990" y="269"/>
                </a:lnTo>
                <a:lnTo>
                  <a:pt x="1990" y="270"/>
                </a:lnTo>
                <a:lnTo>
                  <a:pt x="1990" y="271"/>
                </a:lnTo>
                <a:lnTo>
                  <a:pt x="1991" y="271"/>
                </a:lnTo>
                <a:lnTo>
                  <a:pt x="1991" y="272"/>
                </a:lnTo>
                <a:lnTo>
                  <a:pt x="1991" y="272"/>
                </a:lnTo>
                <a:lnTo>
                  <a:pt x="1992" y="272"/>
                </a:lnTo>
                <a:lnTo>
                  <a:pt x="1992" y="274"/>
                </a:lnTo>
                <a:lnTo>
                  <a:pt x="1992" y="273"/>
                </a:lnTo>
                <a:lnTo>
                  <a:pt x="1993" y="276"/>
                </a:lnTo>
                <a:lnTo>
                  <a:pt x="1993" y="276"/>
                </a:lnTo>
                <a:lnTo>
                  <a:pt x="1994" y="273"/>
                </a:lnTo>
                <a:lnTo>
                  <a:pt x="1994" y="276"/>
                </a:lnTo>
                <a:lnTo>
                  <a:pt x="1994" y="277"/>
                </a:lnTo>
                <a:lnTo>
                  <a:pt x="1996" y="277"/>
                </a:lnTo>
                <a:lnTo>
                  <a:pt x="1996" y="277"/>
                </a:lnTo>
                <a:lnTo>
                  <a:pt x="1996" y="277"/>
                </a:lnTo>
                <a:lnTo>
                  <a:pt x="1997" y="277"/>
                </a:lnTo>
                <a:lnTo>
                  <a:pt x="1997" y="277"/>
                </a:lnTo>
                <a:lnTo>
                  <a:pt x="1997" y="274"/>
                </a:lnTo>
                <a:lnTo>
                  <a:pt x="1998" y="272"/>
                </a:lnTo>
                <a:lnTo>
                  <a:pt x="1998" y="272"/>
                </a:lnTo>
                <a:lnTo>
                  <a:pt x="1999" y="272"/>
                </a:lnTo>
                <a:lnTo>
                  <a:pt x="1999" y="272"/>
                </a:lnTo>
                <a:lnTo>
                  <a:pt x="1999" y="273"/>
                </a:lnTo>
                <a:lnTo>
                  <a:pt x="2000" y="273"/>
                </a:lnTo>
                <a:lnTo>
                  <a:pt x="2000" y="273"/>
                </a:lnTo>
                <a:lnTo>
                  <a:pt x="2000" y="274"/>
                </a:lnTo>
                <a:lnTo>
                  <a:pt x="2001" y="277"/>
                </a:lnTo>
                <a:lnTo>
                  <a:pt x="2001" y="277"/>
                </a:lnTo>
                <a:lnTo>
                  <a:pt x="2001" y="277"/>
                </a:lnTo>
                <a:lnTo>
                  <a:pt x="2002" y="277"/>
                </a:lnTo>
                <a:lnTo>
                  <a:pt x="2002" y="276"/>
                </a:lnTo>
                <a:lnTo>
                  <a:pt x="2003" y="273"/>
                </a:lnTo>
                <a:lnTo>
                  <a:pt x="2003" y="276"/>
                </a:lnTo>
                <a:lnTo>
                  <a:pt x="2003" y="274"/>
                </a:lnTo>
                <a:lnTo>
                  <a:pt x="2005" y="273"/>
                </a:lnTo>
                <a:lnTo>
                  <a:pt x="2005" y="274"/>
                </a:lnTo>
                <a:lnTo>
                  <a:pt x="2005" y="273"/>
                </a:lnTo>
                <a:lnTo>
                  <a:pt x="2006" y="273"/>
                </a:lnTo>
                <a:lnTo>
                  <a:pt x="2006" y="274"/>
                </a:lnTo>
                <a:lnTo>
                  <a:pt x="2006" y="276"/>
                </a:lnTo>
                <a:lnTo>
                  <a:pt x="2007" y="276"/>
                </a:lnTo>
                <a:lnTo>
                  <a:pt x="2007" y="278"/>
                </a:lnTo>
                <a:lnTo>
                  <a:pt x="2008" y="278"/>
                </a:lnTo>
                <a:lnTo>
                  <a:pt x="2008" y="280"/>
                </a:lnTo>
                <a:lnTo>
                  <a:pt x="2008" y="280"/>
                </a:lnTo>
                <a:lnTo>
                  <a:pt x="2009" y="280"/>
                </a:lnTo>
                <a:lnTo>
                  <a:pt x="2009" y="279"/>
                </a:lnTo>
                <a:lnTo>
                  <a:pt x="2009" y="278"/>
                </a:lnTo>
                <a:lnTo>
                  <a:pt x="2010" y="278"/>
                </a:lnTo>
                <a:lnTo>
                  <a:pt x="2010" y="277"/>
                </a:lnTo>
                <a:lnTo>
                  <a:pt x="2010" y="277"/>
                </a:lnTo>
                <a:lnTo>
                  <a:pt x="2011" y="277"/>
                </a:lnTo>
                <a:lnTo>
                  <a:pt x="2011" y="278"/>
                </a:lnTo>
                <a:lnTo>
                  <a:pt x="2012" y="277"/>
                </a:lnTo>
                <a:lnTo>
                  <a:pt x="2012" y="277"/>
                </a:lnTo>
                <a:lnTo>
                  <a:pt x="2012" y="276"/>
                </a:lnTo>
                <a:lnTo>
                  <a:pt x="2014" y="274"/>
                </a:lnTo>
                <a:lnTo>
                  <a:pt x="2014" y="272"/>
                </a:lnTo>
                <a:lnTo>
                  <a:pt x="2014" y="272"/>
                </a:lnTo>
                <a:lnTo>
                  <a:pt x="2015" y="273"/>
                </a:lnTo>
                <a:lnTo>
                  <a:pt x="2015" y="273"/>
                </a:lnTo>
                <a:lnTo>
                  <a:pt x="2015" y="273"/>
                </a:lnTo>
                <a:lnTo>
                  <a:pt x="2016" y="271"/>
                </a:lnTo>
                <a:lnTo>
                  <a:pt x="2016" y="270"/>
                </a:lnTo>
                <a:lnTo>
                  <a:pt x="2017" y="271"/>
                </a:lnTo>
                <a:lnTo>
                  <a:pt x="2017" y="270"/>
                </a:lnTo>
                <a:lnTo>
                  <a:pt x="2017" y="271"/>
                </a:lnTo>
                <a:lnTo>
                  <a:pt x="2018" y="271"/>
                </a:lnTo>
                <a:lnTo>
                  <a:pt x="2018" y="270"/>
                </a:lnTo>
                <a:lnTo>
                  <a:pt x="2018" y="271"/>
                </a:lnTo>
                <a:lnTo>
                  <a:pt x="2019" y="273"/>
                </a:lnTo>
                <a:lnTo>
                  <a:pt x="2019" y="272"/>
                </a:lnTo>
                <a:lnTo>
                  <a:pt x="2019" y="273"/>
                </a:lnTo>
                <a:lnTo>
                  <a:pt x="2020" y="277"/>
                </a:lnTo>
                <a:lnTo>
                  <a:pt x="2020" y="277"/>
                </a:lnTo>
                <a:lnTo>
                  <a:pt x="2021" y="276"/>
                </a:lnTo>
                <a:lnTo>
                  <a:pt x="2021" y="277"/>
                </a:lnTo>
                <a:lnTo>
                  <a:pt x="2021" y="277"/>
                </a:lnTo>
                <a:lnTo>
                  <a:pt x="2023" y="279"/>
                </a:lnTo>
                <a:lnTo>
                  <a:pt x="2023" y="279"/>
                </a:lnTo>
                <a:lnTo>
                  <a:pt x="2023" y="280"/>
                </a:lnTo>
                <a:lnTo>
                  <a:pt x="2024" y="281"/>
                </a:lnTo>
                <a:lnTo>
                  <a:pt x="2024" y="281"/>
                </a:lnTo>
                <a:lnTo>
                  <a:pt x="2024" y="280"/>
                </a:lnTo>
                <a:lnTo>
                  <a:pt x="2025" y="277"/>
                </a:lnTo>
                <a:lnTo>
                  <a:pt x="2025" y="277"/>
                </a:lnTo>
                <a:lnTo>
                  <a:pt x="2026" y="273"/>
                </a:lnTo>
                <a:lnTo>
                  <a:pt x="2026" y="274"/>
                </a:lnTo>
                <a:lnTo>
                  <a:pt x="2026" y="274"/>
                </a:lnTo>
                <a:lnTo>
                  <a:pt x="2027" y="276"/>
                </a:lnTo>
                <a:lnTo>
                  <a:pt x="2027" y="278"/>
                </a:lnTo>
                <a:lnTo>
                  <a:pt x="2027" y="278"/>
                </a:lnTo>
                <a:lnTo>
                  <a:pt x="2028" y="280"/>
                </a:lnTo>
                <a:lnTo>
                  <a:pt x="2028" y="281"/>
                </a:lnTo>
                <a:lnTo>
                  <a:pt x="2029" y="282"/>
                </a:lnTo>
                <a:lnTo>
                  <a:pt x="2029" y="283"/>
                </a:lnTo>
                <a:lnTo>
                  <a:pt x="2029" y="285"/>
                </a:lnTo>
                <a:lnTo>
                  <a:pt x="2030" y="283"/>
                </a:lnTo>
                <a:lnTo>
                  <a:pt x="2030" y="282"/>
                </a:lnTo>
                <a:lnTo>
                  <a:pt x="2030" y="281"/>
                </a:lnTo>
                <a:lnTo>
                  <a:pt x="2032" y="283"/>
                </a:lnTo>
                <a:lnTo>
                  <a:pt x="2032" y="281"/>
                </a:lnTo>
                <a:lnTo>
                  <a:pt x="2032" y="280"/>
                </a:lnTo>
                <a:lnTo>
                  <a:pt x="2033" y="279"/>
                </a:lnTo>
                <a:lnTo>
                  <a:pt x="2033" y="279"/>
                </a:lnTo>
                <a:lnTo>
                  <a:pt x="2034" y="280"/>
                </a:lnTo>
                <a:lnTo>
                  <a:pt x="2034" y="279"/>
                </a:lnTo>
                <a:lnTo>
                  <a:pt x="2034" y="280"/>
                </a:lnTo>
                <a:lnTo>
                  <a:pt x="2035" y="280"/>
                </a:lnTo>
                <a:lnTo>
                  <a:pt x="2035" y="281"/>
                </a:lnTo>
                <a:lnTo>
                  <a:pt x="2035" y="280"/>
                </a:lnTo>
                <a:lnTo>
                  <a:pt x="2036" y="280"/>
                </a:lnTo>
                <a:lnTo>
                  <a:pt x="2036" y="278"/>
                </a:lnTo>
                <a:lnTo>
                  <a:pt x="2036" y="276"/>
                </a:lnTo>
                <a:lnTo>
                  <a:pt x="2037" y="276"/>
                </a:lnTo>
                <a:lnTo>
                  <a:pt x="2037" y="277"/>
                </a:lnTo>
                <a:lnTo>
                  <a:pt x="2038" y="274"/>
                </a:lnTo>
                <a:lnTo>
                  <a:pt x="2038" y="276"/>
                </a:lnTo>
                <a:lnTo>
                  <a:pt x="2038" y="276"/>
                </a:lnTo>
                <a:lnTo>
                  <a:pt x="2039" y="276"/>
                </a:lnTo>
                <a:lnTo>
                  <a:pt x="2039" y="276"/>
                </a:lnTo>
                <a:lnTo>
                  <a:pt x="2039" y="277"/>
                </a:lnTo>
                <a:lnTo>
                  <a:pt x="2041" y="277"/>
                </a:lnTo>
                <a:lnTo>
                  <a:pt x="2041" y="281"/>
                </a:lnTo>
                <a:lnTo>
                  <a:pt x="2041" y="281"/>
                </a:lnTo>
                <a:lnTo>
                  <a:pt x="2042" y="280"/>
                </a:lnTo>
                <a:lnTo>
                  <a:pt x="2042" y="279"/>
                </a:lnTo>
                <a:lnTo>
                  <a:pt x="2043" y="277"/>
                </a:lnTo>
                <a:lnTo>
                  <a:pt x="2043" y="278"/>
                </a:lnTo>
                <a:lnTo>
                  <a:pt x="2043" y="277"/>
                </a:lnTo>
                <a:lnTo>
                  <a:pt x="2044" y="278"/>
                </a:lnTo>
                <a:lnTo>
                  <a:pt x="2044" y="279"/>
                </a:lnTo>
                <a:lnTo>
                  <a:pt x="2044" y="278"/>
                </a:lnTo>
                <a:lnTo>
                  <a:pt x="2045" y="278"/>
                </a:lnTo>
                <a:lnTo>
                  <a:pt x="2045" y="278"/>
                </a:lnTo>
                <a:lnTo>
                  <a:pt x="2045" y="279"/>
                </a:lnTo>
                <a:lnTo>
                  <a:pt x="2046" y="278"/>
                </a:lnTo>
                <a:lnTo>
                  <a:pt x="2046" y="277"/>
                </a:lnTo>
                <a:lnTo>
                  <a:pt x="2047" y="277"/>
                </a:lnTo>
                <a:lnTo>
                  <a:pt x="2047" y="274"/>
                </a:lnTo>
                <a:lnTo>
                  <a:pt x="2047" y="276"/>
                </a:lnTo>
                <a:lnTo>
                  <a:pt x="2048" y="273"/>
                </a:lnTo>
                <a:lnTo>
                  <a:pt x="2048" y="272"/>
                </a:lnTo>
                <a:lnTo>
                  <a:pt x="2048" y="273"/>
                </a:lnTo>
                <a:lnTo>
                  <a:pt x="2050" y="273"/>
                </a:lnTo>
                <a:lnTo>
                  <a:pt x="2050" y="276"/>
                </a:lnTo>
                <a:lnTo>
                  <a:pt x="2050" y="273"/>
                </a:lnTo>
                <a:lnTo>
                  <a:pt x="2051" y="273"/>
                </a:lnTo>
                <a:lnTo>
                  <a:pt x="2051" y="273"/>
                </a:lnTo>
                <a:lnTo>
                  <a:pt x="2052" y="272"/>
                </a:lnTo>
                <a:lnTo>
                  <a:pt x="2052" y="273"/>
                </a:lnTo>
                <a:lnTo>
                  <a:pt x="2052" y="271"/>
                </a:lnTo>
                <a:lnTo>
                  <a:pt x="2053" y="272"/>
                </a:lnTo>
                <a:lnTo>
                  <a:pt x="2053" y="271"/>
                </a:lnTo>
                <a:lnTo>
                  <a:pt x="2053" y="272"/>
                </a:lnTo>
                <a:lnTo>
                  <a:pt x="2054" y="271"/>
                </a:lnTo>
                <a:lnTo>
                  <a:pt x="2054" y="271"/>
                </a:lnTo>
                <a:lnTo>
                  <a:pt x="2054" y="271"/>
                </a:lnTo>
                <a:lnTo>
                  <a:pt x="2055" y="270"/>
                </a:lnTo>
                <a:lnTo>
                  <a:pt x="2055" y="272"/>
                </a:lnTo>
                <a:lnTo>
                  <a:pt x="2056" y="273"/>
                </a:lnTo>
                <a:lnTo>
                  <a:pt x="2056" y="276"/>
                </a:lnTo>
                <a:lnTo>
                  <a:pt x="2056" y="277"/>
                </a:lnTo>
                <a:lnTo>
                  <a:pt x="2057" y="278"/>
                </a:lnTo>
                <a:lnTo>
                  <a:pt x="2057" y="279"/>
                </a:lnTo>
                <a:lnTo>
                  <a:pt x="2057" y="277"/>
                </a:lnTo>
                <a:lnTo>
                  <a:pt x="2059" y="280"/>
                </a:lnTo>
                <a:lnTo>
                  <a:pt x="2059" y="280"/>
                </a:lnTo>
                <a:lnTo>
                  <a:pt x="2059" y="278"/>
                </a:lnTo>
                <a:lnTo>
                  <a:pt x="2060" y="279"/>
                </a:lnTo>
                <a:lnTo>
                  <a:pt x="2060" y="279"/>
                </a:lnTo>
                <a:lnTo>
                  <a:pt x="2061" y="279"/>
                </a:lnTo>
                <a:lnTo>
                  <a:pt x="2061" y="278"/>
                </a:lnTo>
                <a:lnTo>
                  <a:pt x="2061" y="278"/>
                </a:lnTo>
                <a:lnTo>
                  <a:pt x="2062" y="279"/>
                </a:lnTo>
                <a:lnTo>
                  <a:pt x="2062" y="279"/>
                </a:lnTo>
                <a:lnTo>
                  <a:pt x="2062" y="277"/>
                </a:lnTo>
                <a:lnTo>
                  <a:pt x="2063" y="277"/>
                </a:lnTo>
                <a:lnTo>
                  <a:pt x="2063" y="278"/>
                </a:lnTo>
                <a:lnTo>
                  <a:pt x="2063" y="277"/>
                </a:lnTo>
                <a:lnTo>
                  <a:pt x="2064" y="274"/>
                </a:lnTo>
                <a:lnTo>
                  <a:pt x="2064" y="276"/>
                </a:lnTo>
                <a:lnTo>
                  <a:pt x="2065" y="273"/>
                </a:lnTo>
                <a:lnTo>
                  <a:pt x="2065" y="273"/>
                </a:lnTo>
                <a:lnTo>
                  <a:pt x="2065" y="272"/>
                </a:lnTo>
                <a:lnTo>
                  <a:pt x="2066" y="273"/>
                </a:lnTo>
                <a:lnTo>
                  <a:pt x="2066" y="273"/>
                </a:lnTo>
                <a:lnTo>
                  <a:pt x="2066" y="273"/>
                </a:lnTo>
                <a:lnTo>
                  <a:pt x="2068" y="276"/>
                </a:lnTo>
                <a:lnTo>
                  <a:pt x="2068" y="276"/>
                </a:lnTo>
                <a:lnTo>
                  <a:pt x="2068" y="278"/>
                </a:lnTo>
                <a:lnTo>
                  <a:pt x="2069" y="283"/>
                </a:lnTo>
                <a:lnTo>
                  <a:pt x="2069" y="283"/>
                </a:lnTo>
                <a:lnTo>
                  <a:pt x="2070" y="285"/>
                </a:lnTo>
                <a:lnTo>
                  <a:pt x="2070" y="285"/>
                </a:lnTo>
                <a:lnTo>
                  <a:pt x="2070" y="285"/>
                </a:lnTo>
                <a:lnTo>
                  <a:pt x="2071" y="281"/>
                </a:lnTo>
                <a:lnTo>
                  <a:pt x="2071" y="278"/>
                </a:lnTo>
                <a:lnTo>
                  <a:pt x="2071" y="278"/>
                </a:lnTo>
                <a:lnTo>
                  <a:pt x="2072" y="277"/>
                </a:lnTo>
                <a:lnTo>
                  <a:pt x="2072" y="273"/>
                </a:lnTo>
                <a:lnTo>
                  <a:pt x="2073" y="277"/>
                </a:lnTo>
                <a:lnTo>
                  <a:pt x="2073" y="277"/>
                </a:lnTo>
                <a:lnTo>
                  <a:pt x="2073" y="276"/>
                </a:lnTo>
                <a:lnTo>
                  <a:pt x="2074" y="277"/>
                </a:lnTo>
                <a:lnTo>
                  <a:pt x="2074" y="278"/>
                </a:lnTo>
                <a:lnTo>
                  <a:pt x="2074" y="278"/>
                </a:lnTo>
                <a:lnTo>
                  <a:pt x="2075" y="277"/>
                </a:lnTo>
                <a:lnTo>
                  <a:pt x="2075" y="277"/>
                </a:lnTo>
                <a:lnTo>
                  <a:pt x="2075" y="274"/>
                </a:lnTo>
                <a:lnTo>
                  <a:pt x="2077" y="273"/>
                </a:lnTo>
                <a:lnTo>
                  <a:pt x="2077" y="274"/>
                </a:lnTo>
                <a:lnTo>
                  <a:pt x="2078" y="273"/>
                </a:lnTo>
                <a:lnTo>
                  <a:pt x="2078" y="273"/>
                </a:lnTo>
                <a:lnTo>
                  <a:pt x="2078" y="274"/>
                </a:lnTo>
                <a:lnTo>
                  <a:pt x="2079" y="273"/>
                </a:lnTo>
                <a:lnTo>
                  <a:pt x="2079" y="274"/>
                </a:lnTo>
                <a:lnTo>
                  <a:pt x="2079" y="273"/>
                </a:lnTo>
                <a:lnTo>
                  <a:pt x="2080" y="276"/>
                </a:lnTo>
                <a:lnTo>
                  <a:pt x="2080" y="274"/>
                </a:lnTo>
                <a:lnTo>
                  <a:pt x="2080" y="277"/>
                </a:lnTo>
                <a:lnTo>
                  <a:pt x="2081" y="277"/>
                </a:lnTo>
                <a:lnTo>
                  <a:pt x="2081" y="278"/>
                </a:lnTo>
                <a:lnTo>
                  <a:pt x="2082" y="278"/>
                </a:lnTo>
                <a:lnTo>
                  <a:pt x="2082" y="278"/>
                </a:lnTo>
                <a:lnTo>
                  <a:pt x="2082" y="277"/>
                </a:lnTo>
                <a:lnTo>
                  <a:pt x="2083" y="277"/>
                </a:lnTo>
                <a:lnTo>
                  <a:pt x="2083" y="276"/>
                </a:lnTo>
                <a:lnTo>
                  <a:pt x="2083" y="276"/>
                </a:lnTo>
                <a:lnTo>
                  <a:pt x="2084" y="274"/>
                </a:lnTo>
                <a:lnTo>
                  <a:pt x="2084" y="276"/>
                </a:lnTo>
                <a:lnTo>
                  <a:pt x="2084" y="277"/>
                </a:lnTo>
                <a:lnTo>
                  <a:pt x="2086" y="279"/>
                </a:lnTo>
                <a:lnTo>
                  <a:pt x="2086" y="279"/>
                </a:lnTo>
                <a:lnTo>
                  <a:pt x="2087" y="279"/>
                </a:lnTo>
                <a:lnTo>
                  <a:pt x="2087" y="278"/>
                </a:lnTo>
                <a:lnTo>
                  <a:pt x="2087" y="278"/>
                </a:lnTo>
                <a:lnTo>
                  <a:pt x="2088" y="277"/>
                </a:lnTo>
                <a:lnTo>
                  <a:pt x="2088" y="277"/>
                </a:lnTo>
                <a:lnTo>
                  <a:pt x="2088" y="276"/>
                </a:lnTo>
                <a:lnTo>
                  <a:pt x="2089" y="277"/>
                </a:lnTo>
                <a:lnTo>
                  <a:pt x="2089" y="278"/>
                </a:lnTo>
                <a:lnTo>
                  <a:pt x="2089" y="277"/>
                </a:lnTo>
                <a:lnTo>
                  <a:pt x="2090" y="278"/>
                </a:lnTo>
                <a:lnTo>
                  <a:pt x="2090" y="279"/>
                </a:lnTo>
                <a:lnTo>
                  <a:pt x="2091" y="281"/>
                </a:lnTo>
                <a:lnTo>
                  <a:pt x="2091" y="281"/>
                </a:lnTo>
                <a:lnTo>
                  <a:pt x="2091" y="282"/>
                </a:lnTo>
                <a:lnTo>
                  <a:pt x="2092" y="281"/>
                </a:lnTo>
                <a:lnTo>
                  <a:pt x="2092" y="280"/>
                </a:lnTo>
                <a:lnTo>
                  <a:pt x="2092" y="279"/>
                </a:lnTo>
                <a:lnTo>
                  <a:pt x="2093" y="280"/>
                </a:lnTo>
                <a:lnTo>
                  <a:pt x="2093" y="278"/>
                </a:lnTo>
                <a:lnTo>
                  <a:pt x="2093" y="278"/>
                </a:lnTo>
                <a:lnTo>
                  <a:pt x="2095" y="278"/>
                </a:lnTo>
                <a:lnTo>
                  <a:pt x="2095" y="279"/>
                </a:lnTo>
                <a:lnTo>
                  <a:pt x="2096" y="278"/>
                </a:lnTo>
                <a:lnTo>
                  <a:pt x="2096" y="278"/>
                </a:lnTo>
                <a:lnTo>
                  <a:pt x="2096" y="279"/>
                </a:lnTo>
                <a:lnTo>
                  <a:pt x="2097" y="279"/>
                </a:lnTo>
                <a:lnTo>
                  <a:pt x="2097" y="279"/>
                </a:lnTo>
                <a:lnTo>
                  <a:pt x="2097" y="277"/>
                </a:lnTo>
                <a:lnTo>
                  <a:pt x="2098" y="274"/>
                </a:lnTo>
                <a:lnTo>
                  <a:pt x="2098" y="272"/>
                </a:lnTo>
                <a:lnTo>
                  <a:pt x="2098" y="272"/>
                </a:lnTo>
                <a:lnTo>
                  <a:pt x="2099" y="274"/>
                </a:lnTo>
                <a:lnTo>
                  <a:pt x="2099" y="277"/>
                </a:lnTo>
                <a:lnTo>
                  <a:pt x="2100" y="277"/>
                </a:lnTo>
                <a:lnTo>
                  <a:pt x="2100" y="279"/>
                </a:lnTo>
                <a:lnTo>
                  <a:pt x="2100" y="279"/>
                </a:lnTo>
                <a:lnTo>
                  <a:pt x="2101" y="280"/>
                </a:lnTo>
                <a:lnTo>
                  <a:pt x="2101" y="281"/>
                </a:lnTo>
                <a:lnTo>
                  <a:pt x="2101" y="281"/>
                </a:lnTo>
                <a:lnTo>
                  <a:pt x="2102" y="281"/>
                </a:lnTo>
                <a:lnTo>
                  <a:pt x="2102" y="282"/>
                </a:lnTo>
                <a:lnTo>
                  <a:pt x="2102" y="283"/>
                </a:lnTo>
                <a:lnTo>
                  <a:pt x="2104" y="283"/>
                </a:lnTo>
                <a:lnTo>
                  <a:pt x="2104" y="285"/>
                </a:lnTo>
                <a:lnTo>
                  <a:pt x="2105" y="285"/>
                </a:lnTo>
                <a:lnTo>
                  <a:pt x="2105" y="287"/>
                </a:lnTo>
                <a:lnTo>
                  <a:pt x="2105" y="289"/>
                </a:lnTo>
                <a:lnTo>
                  <a:pt x="2106" y="288"/>
                </a:lnTo>
                <a:lnTo>
                  <a:pt x="2106" y="288"/>
                </a:lnTo>
                <a:lnTo>
                  <a:pt x="2106" y="288"/>
                </a:lnTo>
                <a:lnTo>
                  <a:pt x="2107" y="287"/>
                </a:lnTo>
                <a:lnTo>
                  <a:pt x="2107" y="285"/>
                </a:lnTo>
                <a:lnTo>
                  <a:pt x="2107" y="283"/>
                </a:lnTo>
                <a:lnTo>
                  <a:pt x="2108" y="283"/>
                </a:lnTo>
                <a:lnTo>
                  <a:pt x="2108" y="282"/>
                </a:lnTo>
                <a:lnTo>
                  <a:pt x="2109" y="281"/>
                </a:lnTo>
                <a:lnTo>
                  <a:pt x="2109" y="282"/>
                </a:lnTo>
                <a:lnTo>
                  <a:pt x="2109" y="280"/>
                </a:lnTo>
                <a:lnTo>
                  <a:pt x="2110" y="278"/>
                </a:lnTo>
                <a:lnTo>
                  <a:pt x="2110" y="278"/>
                </a:lnTo>
                <a:lnTo>
                  <a:pt x="2110" y="277"/>
                </a:lnTo>
                <a:lnTo>
                  <a:pt x="2111" y="281"/>
                </a:lnTo>
                <a:lnTo>
                  <a:pt x="2111" y="285"/>
                </a:lnTo>
                <a:lnTo>
                  <a:pt x="2111" y="286"/>
                </a:lnTo>
                <a:lnTo>
                  <a:pt x="2113" y="287"/>
                </a:lnTo>
                <a:lnTo>
                  <a:pt x="2113" y="288"/>
                </a:lnTo>
                <a:lnTo>
                  <a:pt x="2114" y="287"/>
                </a:lnTo>
                <a:lnTo>
                  <a:pt x="2114" y="286"/>
                </a:lnTo>
                <a:lnTo>
                  <a:pt x="2114" y="286"/>
                </a:lnTo>
                <a:lnTo>
                  <a:pt x="2115" y="287"/>
                </a:lnTo>
                <a:lnTo>
                  <a:pt x="2115" y="288"/>
                </a:lnTo>
                <a:lnTo>
                  <a:pt x="2115" y="287"/>
                </a:lnTo>
                <a:lnTo>
                  <a:pt x="2116" y="286"/>
                </a:lnTo>
                <a:lnTo>
                  <a:pt x="2116" y="287"/>
                </a:lnTo>
                <a:lnTo>
                  <a:pt x="2117" y="286"/>
                </a:lnTo>
                <a:lnTo>
                  <a:pt x="2117" y="286"/>
                </a:lnTo>
                <a:lnTo>
                  <a:pt x="2117" y="285"/>
                </a:lnTo>
                <a:lnTo>
                  <a:pt x="2118" y="285"/>
                </a:lnTo>
                <a:lnTo>
                  <a:pt x="2118" y="283"/>
                </a:lnTo>
                <a:lnTo>
                  <a:pt x="2118" y="285"/>
                </a:lnTo>
                <a:lnTo>
                  <a:pt x="2119" y="285"/>
                </a:lnTo>
                <a:lnTo>
                  <a:pt x="2119" y="286"/>
                </a:lnTo>
                <a:lnTo>
                  <a:pt x="2119" y="287"/>
                </a:lnTo>
                <a:lnTo>
                  <a:pt x="2120" y="287"/>
                </a:lnTo>
                <a:lnTo>
                  <a:pt x="2120" y="288"/>
                </a:lnTo>
                <a:lnTo>
                  <a:pt x="2122" y="287"/>
                </a:lnTo>
                <a:lnTo>
                  <a:pt x="2122" y="286"/>
                </a:lnTo>
                <a:lnTo>
                  <a:pt x="2122" y="285"/>
                </a:lnTo>
                <a:lnTo>
                  <a:pt x="2123" y="285"/>
                </a:lnTo>
                <a:lnTo>
                  <a:pt x="2123" y="285"/>
                </a:lnTo>
                <a:lnTo>
                  <a:pt x="2123" y="286"/>
                </a:lnTo>
                <a:lnTo>
                  <a:pt x="2124" y="287"/>
                </a:lnTo>
                <a:lnTo>
                  <a:pt x="2124" y="287"/>
                </a:lnTo>
                <a:lnTo>
                  <a:pt x="2124" y="287"/>
                </a:lnTo>
                <a:lnTo>
                  <a:pt x="2125" y="288"/>
                </a:lnTo>
                <a:lnTo>
                  <a:pt x="2125" y="289"/>
                </a:lnTo>
                <a:lnTo>
                  <a:pt x="2126" y="289"/>
                </a:lnTo>
                <a:lnTo>
                  <a:pt x="2126" y="288"/>
                </a:lnTo>
                <a:lnTo>
                  <a:pt x="2126" y="287"/>
                </a:lnTo>
                <a:lnTo>
                  <a:pt x="2127" y="287"/>
                </a:lnTo>
                <a:lnTo>
                  <a:pt x="2127" y="286"/>
                </a:lnTo>
                <a:lnTo>
                  <a:pt x="2127" y="287"/>
                </a:lnTo>
                <a:lnTo>
                  <a:pt x="2128" y="286"/>
                </a:lnTo>
                <a:lnTo>
                  <a:pt x="2128" y="286"/>
                </a:lnTo>
                <a:lnTo>
                  <a:pt x="2128" y="285"/>
                </a:lnTo>
                <a:lnTo>
                  <a:pt x="2129" y="282"/>
                </a:lnTo>
                <a:lnTo>
                  <a:pt x="2129" y="281"/>
                </a:lnTo>
                <a:lnTo>
                  <a:pt x="2131" y="280"/>
                </a:lnTo>
                <a:lnTo>
                  <a:pt x="2131" y="279"/>
                </a:lnTo>
                <a:lnTo>
                  <a:pt x="2131" y="278"/>
                </a:lnTo>
                <a:lnTo>
                  <a:pt x="2132" y="278"/>
                </a:lnTo>
                <a:lnTo>
                  <a:pt x="2132" y="280"/>
                </a:lnTo>
                <a:lnTo>
                  <a:pt x="2132" y="280"/>
                </a:lnTo>
                <a:lnTo>
                  <a:pt x="2133" y="280"/>
                </a:lnTo>
                <a:lnTo>
                  <a:pt x="2133" y="280"/>
                </a:lnTo>
                <a:lnTo>
                  <a:pt x="2133" y="280"/>
                </a:lnTo>
                <a:lnTo>
                  <a:pt x="2134" y="279"/>
                </a:lnTo>
                <a:lnTo>
                  <a:pt x="2134" y="279"/>
                </a:lnTo>
                <a:lnTo>
                  <a:pt x="2135" y="278"/>
                </a:lnTo>
                <a:lnTo>
                  <a:pt x="2135" y="279"/>
                </a:lnTo>
                <a:lnTo>
                  <a:pt x="2135" y="279"/>
                </a:lnTo>
                <a:lnTo>
                  <a:pt x="2136" y="280"/>
                </a:lnTo>
                <a:lnTo>
                  <a:pt x="2136" y="281"/>
                </a:lnTo>
                <a:lnTo>
                  <a:pt x="2136" y="281"/>
                </a:lnTo>
                <a:lnTo>
                  <a:pt x="2137" y="281"/>
                </a:lnTo>
                <a:lnTo>
                  <a:pt x="2137" y="281"/>
                </a:lnTo>
                <a:lnTo>
                  <a:pt x="2137" y="282"/>
                </a:lnTo>
                <a:lnTo>
                  <a:pt x="2138" y="282"/>
                </a:lnTo>
                <a:lnTo>
                  <a:pt x="2138" y="281"/>
                </a:lnTo>
                <a:lnTo>
                  <a:pt x="2140" y="281"/>
                </a:lnTo>
                <a:lnTo>
                  <a:pt x="2140" y="280"/>
                </a:lnTo>
                <a:lnTo>
                  <a:pt x="2140" y="282"/>
                </a:lnTo>
                <a:lnTo>
                  <a:pt x="2141" y="281"/>
                </a:lnTo>
                <a:lnTo>
                  <a:pt x="2141" y="282"/>
                </a:lnTo>
                <a:lnTo>
                  <a:pt x="2141" y="280"/>
                </a:lnTo>
                <a:lnTo>
                  <a:pt x="2142" y="283"/>
                </a:lnTo>
                <a:lnTo>
                  <a:pt x="2142" y="285"/>
                </a:lnTo>
                <a:lnTo>
                  <a:pt x="2142" y="286"/>
                </a:lnTo>
                <a:lnTo>
                  <a:pt x="2143" y="285"/>
                </a:lnTo>
                <a:lnTo>
                  <a:pt x="2143" y="286"/>
                </a:lnTo>
                <a:lnTo>
                  <a:pt x="2144" y="286"/>
                </a:lnTo>
                <a:lnTo>
                  <a:pt x="2144" y="286"/>
                </a:lnTo>
                <a:lnTo>
                  <a:pt x="2144" y="286"/>
                </a:lnTo>
                <a:lnTo>
                  <a:pt x="2145" y="283"/>
                </a:lnTo>
                <a:lnTo>
                  <a:pt x="2145" y="282"/>
                </a:lnTo>
                <a:lnTo>
                  <a:pt x="2145" y="283"/>
                </a:lnTo>
                <a:lnTo>
                  <a:pt x="2146" y="281"/>
                </a:lnTo>
                <a:lnTo>
                  <a:pt x="2146" y="280"/>
                </a:lnTo>
                <a:lnTo>
                  <a:pt x="2146" y="281"/>
                </a:lnTo>
                <a:lnTo>
                  <a:pt x="2147" y="278"/>
                </a:lnTo>
                <a:lnTo>
                  <a:pt x="2147" y="278"/>
                </a:lnTo>
                <a:lnTo>
                  <a:pt x="2149" y="277"/>
                </a:lnTo>
                <a:lnTo>
                  <a:pt x="2149" y="277"/>
                </a:lnTo>
                <a:lnTo>
                  <a:pt x="2149" y="279"/>
                </a:lnTo>
                <a:lnTo>
                  <a:pt x="2150" y="280"/>
                </a:lnTo>
                <a:lnTo>
                  <a:pt x="2150" y="282"/>
                </a:lnTo>
                <a:lnTo>
                  <a:pt x="2150" y="282"/>
                </a:lnTo>
                <a:lnTo>
                  <a:pt x="2151" y="283"/>
                </a:lnTo>
                <a:lnTo>
                  <a:pt x="2151" y="287"/>
                </a:lnTo>
                <a:lnTo>
                  <a:pt x="2151" y="288"/>
                </a:lnTo>
                <a:lnTo>
                  <a:pt x="2152" y="287"/>
                </a:lnTo>
                <a:lnTo>
                  <a:pt x="2152" y="287"/>
                </a:lnTo>
                <a:lnTo>
                  <a:pt x="2153" y="286"/>
                </a:lnTo>
                <a:lnTo>
                  <a:pt x="2153" y="285"/>
                </a:lnTo>
                <a:lnTo>
                  <a:pt x="2153" y="282"/>
                </a:lnTo>
                <a:lnTo>
                  <a:pt x="2154" y="283"/>
                </a:lnTo>
                <a:lnTo>
                  <a:pt x="2154" y="281"/>
                </a:lnTo>
                <a:lnTo>
                  <a:pt x="2154" y="282"/>
                </a:lnTo>
                <a:lnTo>
                  <a:pt x="2155" y="282"/>
                </a:lnTo>
                <a:lnTo>
                  <a:pt x="2155" y="282"/>
                </a:lnTo>
                <a:lnTo>
                  <a:pt x="2155" y="283"/>
                </a:lnTo>
                <a:lnTo>
                  <a:pt x="2156" y="283"/>
                </a:lnTo>
                <a:lnTo>
                  <a:pt x="2156" y="283"/>
                </a:lnTo>
                <a:lnTo>
                  <a:pt x="2158" y="281"/>
                </a:lnTo>
                <a:lnTo>
                  <a:pt x="2158" y="280"/>
                </a:lnTo>
                <a:lnTo>
                  <a:pt x="2158" y="280"/>
                </a:lnTo>
                <a:lnTo>
                  <a:pt x="2159" y="280"/>
                </a:lnTo>
                <a:lnTo>
                  <a:pt x="2159" y="280"/>
                </a:lnTo>
                <a:lnTo>
                  <a:pt x="2159" y="279"/>
                </a:lnTo>
                <a:lnTo>
                  <a:pt x="2160" y="281"/>
                </a:lnTo>
                <a:lnTo>
                  <a:pt x="2160" y="282"/>
                </a:lnTo>
                <a:lnTo>
                  <a:pt x="2161" y="282"/>
                </a:lnTo>
                <a:lnTo>
                  <a:pt x="2161" y="283"/>
                </a:lnTo>
                <a:lnTo>
                  <a:pt x="2161" y="283"/>
                </a:lnTo>
                <a:lnTo>
                  <a:pt x="2162" y="285"/>
                </a:lnTo>
                <a:lnTo>
                  <a:pt x="2162" y="282"/>
                </a:lnTo>
                <a:lnTo>
                  <a:pt x="2162" y="281"/>
                </a:lnTo>
                <a:lnTo>
                  <a:pt x="2163" y="280"/>
                </a:lnTo>
                <a:lnTo>
                  <a:pt x="2163" y="281"/>
                </a:lnTo>
                <a:lnTo>
                  <a:pt x="2163" y="279"/>
                </a:lnTo>
                <a:lnTo>
                  <a:pt x="2164" y="280"/>
                </a:lnTo>
                <a:lnTo>
                  <a:pt x="2164" y="281"/>
                </a:lnTo>
                <a:lnTo>
                  <a:pt x="2165" y="281"/>
                </a:lnTo>
                <a:lnTo>
                  <a:pt x="2165" y="281"/>
                </a:lnTo>
                <a:lnTo>
                  <a:pt x="2165" y="280"/>
                </a:lnTo>
                <a:lnTo>
                  <a:pt x="2167" y="278"/>
                </a:lnTo>
                <a:lnTo>
                  <a:pt x="2167" y="277"/>
                </a:lnTo>
                <a:lnTo>
                  <a:pt x="2167" y="278"/>
                </a:lnTo>
                <a:lnTo>
                  <a:pt x="2168" y="278"/>
                </a:lnTo>
                <a:lnTo>
                  <a:pt x="2168" y="278"/>
                </a:lnTo>
                <a:lnTo>
                  <a:pt x="2168" y="279"/>
                </a:lnTo>
                <a:lnTo>
                  <a:pt x="2169" y="280"/>
                </a:lnTo>
                <a:lnTo>
                  <a:pt x="2169" y="281"/>
                </a:lnTo>
                <a:lnTo>
                  <a:pt x="2170" y="283"/>
                </a:lnTo>
                <a:lnTo>
                  <a:pt x="2170" y="282"/>
                </a:lnTo>
                <a:lnTo>
                  <a:pt x="2170" y="283"/>
                </a:lnTo>
                <a:lnTo>
                  <a:pt x="2171" y="282"/>
                </a:lnTo>
                <a:lnTo>
                  <a:pt x="2171" y="283"/>
                </a:lnTo>
                <a:lnTo>
                  <a:pt x="2171" y="283"/>
                </a:lnTo>
                <a:lnTo>
                  <a:pt x="2172" y="281"/>
                </a:lnTo>
                <a:lnTo>
                  <a:pt x="2172" y="281"/>
                </a:lnTo>
                <a:lnTo>
                  <a:pt x="2172" y="282"/>
                </a:lnTo>
                <a:lnTo>
                  <a:pt x="2173" y="280"/>
                </a:lnTo>
                <a:lnTo>
                  <a:pt x="2173" y="281"/>
                </a:lnTo>
                <a:lnTo>
                  <a:pt x="2174" y="282"/>
                </a:lnTo>
                <a:lnTo>
                  <a:pt x="2174" y="281"/>
                </a:lnTo>
                <a:lnTo>
                  <a:pt x="2174" y="278"/>
                </a:lnTo>
                <a:lnTo>
                  <a:pt x="2176" y="278"/>
                </a:lnTo>
                <a:lnTo>
                  <a:pt x="2176" y="278"/>
                </a:lnTo>
                <a:lnTo>
                  <a:pt x="2176" y="278"/>
                </a:lnTo>
                <a:lnTo>
                  <a:pt x="2177" y="281"/>
                </a:lnTo>
                <a:lnTo>
                  <a:pt x="2177" y="280"/>
                </a:lnTo>
                <a:lnTo>
                  <a:pt x="2177" y="282"/>
                </a:lnTo>
                <a:lnTo>
                  <a:pt x="2178" y="283"/>
                </a:lnTo>
                <a:lnTo>
                  <a:pt x="2178" y="285"/>
                </a:lnTo>
                <a:lnTo>
                  <a:pt x="2179" y="286"/>
                </a:lnTo>
                <a:lnTo>
                  <a:pt x="2179" y="285"/>
                </a:lnTo>
                <a:lnTo>
                  <a:pt x="2179" y="283"/>
                </a:lnTo>
                <a:lnTo>
                  <a:pt x="2180" y="279"/>
                </a:lnTo>
                <a:lnTo>
                  <a:pt x="2180" y="278"/>
                </a:lnTo>
                <a:lnTo>
                  <a:pt x="2180" y="276"/>
                </a:lnTo>
                <a:lnTo>
                  <a:pt x="2181" y="277"/>
                </a:lnTo>
                <a:lnTo>
                  <a:pt x="2181" y="277"/>
                </a:lnTo>
                <a:lnTo>
                  <a:pt x="2181" y="278"/>
                </a:lnTo>
                <a:lnTo>
                  <a:pt x="2182" y="277"/>
                </a:lnTo>
                <a:lnTo>
                  <a:pt x="2182" y="274"/>
                </a:lnTo>
                <a:lnTo>
                  <a:pt x="2183" y="278"/>
                </a:lnTo>
                <a:lnTo>
                  <a:pt x="2183" y="278"/>
                </a:lnTo>
                <a:lnTo>
                  <a:pt x="2183" y="280"/>
                </a:lnTo>
                <a:lnTo>
                  <a:pt x="2185" y="283"/>
                </a:lnTo>
                <a:lnTo>
                  <a:pt x="2185" y="283"/>
                </a:lnTo>
                <a:lnTo>
                  <a:pt x="2185" y="285"/>
                </a:lnTo>
                <a:lnTo>
                  <a:pt x="2186" y="285"/>
                </a:lnTo>
                <a:lnTo>
                  <a:pt x="2186" y="285"/>
                </a:lnTo>
                <a:lnTo>
                  <a:pt x="2186" y="285"/>
                </a:lnTo>
                <a:lnTo>
                  <a:pt x="2187" y="286"/>
                </a:lnTo>
                <a:lnTo>
                  <a:pt x="2187" y="286"/>
                </a:lnTo>
                <a:lnTo>
                  <a:pt x="2188" y="286"/>
                </a:lnTo>
                <a:lnTo>
                  <a:pt x="2188" y="285"/>
                </a:lnTo>
                <a:lnTo>
                  <a:pt x="2188" y="286"/>
                </a:lnTo>
                <a:lnTo>
                  <a:pt x="2189" y="285"/>
                </a:lnTo>
                <a:lnTo>
                  <a:pt x="2189" y="285"/>
                </a:lnTo>
                <a:lnTo>
                  <a:pt x="2189" y="285"/>
                </a:lnTo>
                <a:lnTo>
                  <a:pt x="2190" y="282"/>
                </a:lnTo>
                <a:lnTo>
                  <a:pt x="2190" y="281"/>
                </a:lnTo>
                <a:lnTo>
                  <a:pt x="2190" y="281"/>
                </a:lnTo>
                <a:lnTo>
                  <a:pt x="2191" y="279"/>
                </a:lnTo>
                <a:lnTo>
                  <a:pt x="2191" y="279"/>
                </a:lnTo>
                <a:lnTo>
                  <a:pt x="2192" y="278"/>
                </a:lnTo>
                <a:lnTo>
                  <a:pt x="2192" y="277"/>
                </a:lnTo>
                <a:lnTo>
                  <a:pt x="2192" y="279"/>
                </a:lnTo>
                <a:lnTo>
                  <a:pt x="2194" y="281"/>
                </a:lnTo>
                <a:lnTo>
                  <a:pt x="2194" y="283"/>
                </a:lnTo>
                <a:lnTo>
                  <a:pt x="2194" y="285"/>
                </a:lnTo>
                <a:lnTo>
                  <a:pt x="2195" y="287"/>
                </a:lnTo>
                <a:lnTo>
                  <a:pt x="2195" y="287"/>
                </a:lnTo>
                <a:lnTo>
                  <a:pt x="2195" y="283"/>
                </a:lnTo>
                <a:lnTo>
                  <a:pt x="2196" y="285"/>
                </a:lnTo>
                <a:lnTo>
                  <a:pt x="2196" y="285"/>
                </a:lnTo>
                <a:lnTo>
                  <a:pt x="2197" y="283"/>
                </a:lnTo>
                <a:lnTo>
                  <a:pt x="2197" y="285"/>
                </a:lnTo>
                <a:lnTo>
                  <a:pt x="2197" y="286"/>
                </a:lnTo>
                <a:lnTo>
                  <a:pt x="2198" y="286"/>
                </a:lnTo>
                <a:lnTo>
                  <a:pt x="2198" y="285"/>
                </a:lnTo>
                <a:lnTo>
                  <a:pt x="2198" y="286"/>
                </a:lnTo>
                <a:lnTo>
                  <a:pt x="2199" y="287"/>
                </a:lnTo>
                <a:lnTo>
                  <a:pt x="2199" y="286"/>
                </a:lnTo>
                <a:lnTo>
                  <a:pt x="2200" y="285"/>
                </a:lnTo>
                <a:lnTo>
                  <a:pt x="2200" y="283"/>
                </a:lnTo>
                <a:lnTo>
                  <a:pt x="2200" y="281"/>
                </a:lnTo>
                <a:lnTo>
                  <a:pt x="2201" y="280"/>
                </a:lnTo>
                <a:lnTo>
                  <a:pt x="2201" y="279"/>
                </a:lnTo>
                <a:lnTo>
                  <a:pt x="2201" y="279"/>
                </a:lnTo>
                <a:lnTo>
                  <a:pt x="2203" y="279"/>
                </a:lnTo>
                <a:lnTo>
                  <a:pt x="2203" y="279"/>
                </a:lnTo>
                <a:lnTo>
                  <a:pt x="2203" y="281"/>
                </a:lnTo>
                <a:lnTo>
                  <a:pt x="2204" y="281"/>
                </a:lnTo>
                <a:lnTo>
                  <a:pt x="2204" y="279"/>
                </a:lnTo>
                <a:lnTo>
                  <a:pt x="2205" y="278"/>
                </a:lnTo>
                <a:lnTo>
                  <a:pt x="2205" y="281"/>
                </a:lnTo>
                <a:lnTo>
                  <a:pt x="2205" y="281"/>
                </a:lnTo>
                <a:lnTo>
                  <a:pt x="2206" y="282"/>
                </a:lnTo>
                <a:lnTo>
                  <a:pt x="2206" y="283"/>
                </a:lnTo>
                <a:lnTo>
                  <a:pt x="2206" y="285"/>
                </a:lnTo>
                <a:lnTo>
                  <a:pt x="2207" y="286"/>
                </a:lnTo>
                <a:lnTo>
                  <a:pt x="2207" y="285"/>
                </a:lnTo>
                <a:lnTo>
                  <a:pt x="2207" y="283"/>
                </a:lnTo>
                <a:lnTo>
                  <a:pt x="2208" y="283"/>
                </a:lnTo>
                <a:lnTo>
                  <a:pt x="2208" y="281"/>
                </a:lnTo>
                <a:lnTo>
                  <a:pt x="2209" y="281"/>
                </a:lnTo>
                <a:lnTo>
                  <a:pt x="2209" y="281"/>
                </a:lnTo>
                <a:lnTo>
                  <a:pt x="2209" y="281"/>
                </a:lnTo>
                <a:lnTo>
                  <a:pt x="2210" y="280"/>
                </a:lnTo>
                <a:lnTo>
                  <a:pt x="2210" y="281"/>
                </a:lnTo>
                <a:lnTo>
                  <a:pt x="2210" y="280"/>
                </a:lnTo>
                <a:lnTo>
                  <a:pt x="2212" y="279"/>
                </a:lnTo>
                <a:lnTo>
                  <a:pt x="2212" y="278"/>
                </a:lnTo>
                <a:lnTo>
                  <a:pt x="2212" y="276"/>
                </a:lnTo>
                <a:lnTo>
                  <a:pt x="2213" y="273"/>
                </a:lnTo>
                <a:lnTo>
                  <a:pt x="2213" y="274"/>
                </a:lnTo>
                <a:lnTo>
                  <a:pt x="2214" y="274"/>
                </a:lnTo>
                <a:lnTo>
                  <a:pt x="2214" y="274"/>
                </a:lnTo>
                <a:lnTo>
                  <a:pt x="2214" y="276"/>
                </a:lnTo>
                <a:lnTo>
                  <a:pt x="2215" y="277"/>
                </a:lnTo>
                <a:lnTo>
                  <a:pt x="2215" y="277"/>
                </a:lnTo>
                <a:lnTo>
                  <a:pt x="2215" y="276"/>
                </a:lnTo>
                <a:lnTo>
                  <a:pt x="2216" y="277"/>
                </a:lnTo>
                <a:lnTo>
                  <a:pt x="2216" y="278"/>
                </a:lnTo>
                <a:lnTo>
                  <a:pt x="2216" y="278"/>
                </a:lnTo>
                <a:lnTo>
                  <a:pt x="2217" y="279"/>
                </a:lnTo>
                <a:lnTo>
                  <a:pt x="2217" y="277"/>
                </a:lnTo>
                <a:lnTo>
                  <a:pt x="2218" y="277"/>
                </a:lnTo>
                <a:lnTo>
                  <a:pt x="2218" y="277"/>
                </a:lnTo>
                <a:lnTo>
                  <a:pt x="2218" y="277"/>
                </a:lnTo>
                <a:lnTo>
                  <a:pt x="2219" y="278"/>
                </a:lnTo>
                <a:lnTo>
                  <a:pt x="2219" y="278"/>
                </a:lnTo>
                <a:lnTo>
                  <a:pt x="2219" y="277"/>
                </a:lnTo>
                <a:lnTo>
                  <a:pt x="2221" y="278"/>
                </a:lnTo>
                <a:lnTo>
                  <a:pt x="2221" y="282"/>
                </a:lnTo>
                <a:lnTo>
                  <a:pt x="2221" y="281"/>
                </a:lnTo>
                <a:lnTo>
                  <a:pt x="2222" y="281"/>
                </a:lnTo>
                <a:lnTo>
                  <a:pt x="2222" y="281"/>
                </a:lnTo>
                <a:lnTo>
                  <a:pt x="2223" y="280"/>
                </a:lnTo>
                <a:lnTo>
                  <a:pt x="2223" y="279"/>
                </a:lnTo>
                <a:lnTo>
                  <a:pt x="2223" y="279"/>
                </a:lnTo>
                <a:lnTo>
                  <a:pt x="2224" y="278"/>
                </a:lnTo>
                <a:lnTo>
                  <a:pt x="2224" y="277"/>
                </a:lnTo>
                <a:lnTo>
                  <a:pt x="2224" y="277"/>
                </a:lnTo>
                <a:lnTo>
                  <a:pt x="2225" y="278"/>
                </a:lnTo>
                <a:lnTo>
                  <a:pt x="2225" y="277"/>
                </a:lnTo>
                <a:lnTo>
                  <a:pt x="2225" y="278"/>
                </a:lnTo>
                <a:lnTo>
                  <a:pt x="2226" y="278"/>
                </a:lnTo>
                <a:lnTo>
                  <a:pt x="2226" y="280"/>
                </a:lnTo>
                <a:lnTo>
                  <a:pt x="2227" y="280"/>
                </a:lnTo>
                <a:lnTo>
                  <a:pt x="2227" y="280"/>
                </a:lnTo>
                <a:lnTo>
                  <a:pt x="2227" y="279"/>
                </a:lnTo>
                <a:lnTo>
                  <a:pt x="2228" y="278"/>
                </a:lnTo>
                <a:lnTo>
                  <a:pt x="2228" y="277"/>
                </a:lnTo>
                <a:lnTo>
                  <a:pt x="2228" y="276"/>
                </a:lnTo>
                <a:lnTo>
                  <a:pt x="2230" y="276"/>
                </a:lnTo>
                <a:lnTo>
                  <a:pt x="2230" y="274"/>
                </a:lnTo>
                <a:lnTo>
                  <a:pt x="2230" y="276"/>
                </a:lnTo>
                <a:lnTo>
                  <a:pt x="2231" y="274"/>
                </a:lnTo>
                <a:lnTo>
                  <a:pt x="2231" y="276"/>
                </a:lnTo>
                <a:lnTo>
                  <a:pt x="2232" y="276"/>
                </a:lnTo>
                <a:lnTo>
                  <a:pt x="2232" y="276"/>
                </a:lnTo>
                <a:lnTo>
                  <a:pt x="2232" y="273"/>
                </a:lnTo>
                <a:lnTo>
                  <a:pt x="2233" y="273"/>
                </a:lnTo>
                <a:lnTo>
                  <a:pt x="2233" y="276"/>
                </a:lnTo>
                <a:lnTo>
                  <a:pt x="2233" y="276"/>
                </a:lnTo>
                <a:lnTo>
                  <a:pt x="2234" y="277"/>
                </a:lnTo>
                <a:lnTo>
                  <a:pt x="2234" y="277"/>
                </a:lnTo>
                <a:lnTo>
                  <a:pt x="2234" y="276"/>
                </a:lnTo>
                <a:lnTo>
                  <a:pt x="2235" y="276"/>
                </a:lnTo>
                <a:lnTo>
                  <a:pt x="2235" y="277"/>
                </a:lnTo>
                <a:lnTo>
                  <a:pt x="2236" y="278"/>
                </a:lnTo>
                <a:lnTo>
                  <a:pt x="2236" y="277"/>
                </a:lnTo>
                <a:lnTo>
                  <a:pt x="2236" y="277"/>
                </a:lnTo>
                <a:lnTo>
                  <a:pt x="2237" y="278"/>
                </a:lnTo>
                <a:lnTo>
                  <a:pt x="2237" y="278"/>
                </a:lnTo>
                <a:lnTo>
                  <a:pt x="2237" y="278"/>
                </a:lnTo>
                <a:lnTo>
                  <a:pt x="2239" y="277"/>
                </a:lnTo>
                <a:lnTo>
                  <a:pt x="2239" y="279"/>
                </a:lnTo>
                <a:lnTo>
                  <a:pt x="2239" y="277"/>
                </a:lnTo>
                <a:lnTo>
                  <a:pt x="2240" y="276"/>
                </a:lnTo>
                <a:lnTo>
                  <a:pt x="2240" y="277"/>
                </a:lnTo>
                <a:lnTo>
                  <a:pt x="2241" y="278"/>
                </a:lnTo>
                <a:lnTo>
                  <a:pt x="2241" y="277"/>
                </a:lnTo>
                <a:lnTo>
                  <a:pt x="2241" y="276"/>
                </a:lnTo>
                <a:lnTo>
                  <a:pt x="2242" y="276"/>
                </a:lnTo>
                <a:lnTo>
                  <a:pt x="2242" y="276"/>
                </a:lnTo>
                <a:lnTo>
                  <a:pt x="2242" y="277"/>
                </a:lnTo>
                <a:lnTo>
                  <a:pt x="2243" y="277"/>
                </a:lnTo>
                <a:lnTo>
                  <a:pt x="2243" y="277"/>
                </a:lnTo>
                <a:lnTo>
                  <a:pt x="2244" y="279"/>
                </a:lnTo>
                <a:lnTo>
                  <a:pt x="2244" y="279"/>
                </a:lnTo>
                <a:lnTo>
                  <a:pt x="2244" y="278"/>
                </a:lnTo>
                <a:lnTo>
                  <a:pt x="2245" y="278"/>
                </a:lnTo>
                <a:lnTo>
                  <a:pt x="2245" y="278"/>
                </a:lnTo>
                <a:lnTo>
                  <a:pt x="2245" y="277"/>
                </a:lnTo>
                <a:lnTo>
                  <a:pt x="2246" y="277"/>
                </a:lnTo>
                <a:lnTo>
                  <a:pt x="2246" y="278"/>
                </a:lnTo>
                <a:lnTo>
                  <a:pt x="2246" y="281"/>
                </a:lnTo>
                <a:lnTo>
                  <a:pt x="2248" y="281"/>
                </a:lnTo>
                <a:lnTo>
                  <a:pt x="2248" y="280"/>
                </a:lnTo>
                <a:lnTo>
                  <a:pt x="2249" y="280"/>
                </a:lnTo>
                <a:lnTo>
                  <a:pt x="2249" y="280"/>
                </a:lnTo>
                <a:lnTo>
                  <a:pt x="2249" y="279"/>
                </a:lnTo>
                <a:lnTo>
                  <a:pt x="2250" y="280"/>
                </a:lnTo>
                <a:lnTo>
                  <a:pt x="2250" y="279"/>
                </a:lnTo>
                <a:lnTo>
                  <a:pt x="2250" y="277"/>
                </a:lnTo>
                <a:lnTo>
                  <a:pt x="2251" y="277"/>
                </a:lnTo>
                <a:lnTo>
                  <a:pt x="2251" y="277"/>
                </a:lnTo>
                <a:lnTo>
                  <a:pt x="2251" y="278"/>
                </a:lnTo>
                <a:lnTo>
                  <a:pt x="2252" y="277"/>
                </a:lnTo>
                <a:lnTo>
                  <a:pt x="2252" y="279"/>
                </a:lnTo>
                <a:lnTo>
                  <a:pt x="2253" y="279"/>
                </a:lnTo>
                <a:lnTo>
                  <a:pt x="2253" y="281"/>
                </a:lnTo>
                <a:lnTo>
                  <a:pt x="2253" y="283"/>
                </a:lnTo>
                <a:lnTo>
                  <a:pt x="2254" y="286"/>
                </a:lnTo>
                <a:lnTo>
                  <a:pt x="2254" y="285"/>
                </a:lnTo>
                <a:lnTo>
                  <a:pt x="2254" y="287"/>
                </a:lnTo>
                <a:lnTo>
                  <a:pt x="2255" y="287"/>
                </a:lnTo>
                <a:lnTo>
                  <a:pt x="2255" y="285"/>
                </a:lnTo>
                <a:lnTo>
                  <a:pt x="2255" y="285"/>
                </a:lnTo>
                <a:lnTo>
                  <a:pt x="2257" y="282"/>
                </a:lnTo>
                <a:lnTo>
                  <a:pt x="2257" y="282"/>
                </a:lnTo>
                <a:lnTo>
                  <a:pt x="2258" y="281"/>
                </a:lnTo>
                <a:lnTo>
                  <a:pt x="2258" y="280"/>
                </a:lnTo>
                <a:lnTo>
                  <a:pt x="2258" y="279"/>
                </a:lnTo>
                <a:lnTo>
                  <a:pt x="2259" y="281"/>
                </a:lnTo>
                <a:lnTo>
                  <a:pt x="2259" y="282"/>
                </a:lnTo>
                <a:lnTo>
                  <a:pt x="2259" y="281"/>
                </a:lnTo>
                <a:lnTo>
                  <a:pt x="2260" y="280"/>
                </a:lnTo>
                <a:lnTo>
                  <a:pt x="2260" y="280"/>
                </a:lnTo>
                <a:lnTo>
                  <a:pt x="2260" y="281"/>
                </a:lnTo>
                <a:lnTo>
                  <a:pt x="2261" y="281"/>
                </a:lnTo>
                <a:lnTo>
                  <a:pt x="2261" y="281"/>
                </a:lnTo>
                <a:lnTo>
                  <a:pt x="2262" y="280"/>
                </a:lnTo>
                <a:lnTo>
                  <a:pt x="2262" y="280"/>
                </a:lnTo>
                <a:lnTo>
                  <a:pt x="2262" y="281"/>
                </a:lnTo>
                <a:lnTo>
                  <a:pt x="2263" y="279"/>
                </a:lnTo>
                <a:lnTo>
                  <a:pt x="2263" y="280"/>
                </a:lnTo>
                <a:lnTo>
                  <a:pt x="2263" y="280"/>
                </a:lnTo>
                <a:lnTo>
                  <a:pt x="2264" y="280"/>
                </a:lnTo>
                <a:lnTo>
                  <a:pt x="2264" y="280"/>
                </a:lnTo>
                <a:lnTo>
                  <a:pt x="2264" y="279"/>
                </a:lnTo>
                <a:lnTo>
                  <a:pt x="2266" y="278"/>
                </a:lnTo>
                <a:lnTo>
                  <a:pt x="2266" y="280"/>
                </a:lnTo>
                <a:lnTo>
                  <a:pt x="2267" y="279"/>
                </a:lnTo>
                <a:lnTo>
                  <a:pt x="2267" y="277"/>
                </a:lnTo>
                <a:lnTo>
                  <a:pt x="2267" y="277"/>
                </a:lnTo>
                <a:lnTo>
                  <a:pt x="2268" y="278"/>
                </a:lnTo>
                <a:lnTo>
                  <a:pt x="2268" y="280"/>
                </a:lnTo>
                <a:lnTo>
                  <a:pt x="2268" y="281"/>
                </a:lnTo>
                <a:lnTo>
                  <a:pt x="2269" y="282"/>
                </a:lnTo>
                <a:lnTo>
                  <a:pt x="2269" y="285"/>
                </a:lnTo>
                <a:lnTo>
                  <a:pt x="2269" y="287"/>
                </a:lnTo>
                <a:lnTo>
                  <a:pt x="2270" y="288"/>
                </a:lnTo>
                <a:lnTo>
                  <a:pt x="2270" y="289"/>
                </a:lnTo>
                <a:lnTo>
                  <a:pt x="2271" y="289"/>
                </a:lnTo>
                <a:lnTo>
                  <a:pt x="2271" y="288"/>
                </a:lnTo>
                <a:lnTo>
                  <a:pt x="2271" y="285"/>
                </a:lnTo>
                <a:lnTo>
                  <a:pt x="2272" y="285"/>
                </a:lnTo>
                <a:lnTo>
                  <a:pt x="2272" y="283"/>
                </a:lnTo>
                <a:lnTo>
                  <a:pt x="2272" y="283"/>
                </a:lnTo>
                <a:lnTo>
                  <a:pt x="2273" y="283"/>
                </a:lnTo>
                <a:lnTo>
                  <a:pt x="2273" y="282"/>
                </a:lnTo>
                <a:lnTo>
                  <a:pt x="2273" y="279"/>
                </a:lnTo>
                <a:lnTo>
                  <a:pt x="2275" y="279"/>
                </a:lnTo>
                <a:lnTo>
                  <a:pt x="2275" y="279"/>
                </a:lnTo>
                <a:lnTo>
                  <a:pt x="2276" y="279"/>
                </a:lnTo>
                <a:lnTo>
                  <a:pt x="2276" y="279"/>
                </a:lnTo>
                <a:lnTo>
                  <a:pt x="2276" y="279"/>
                </a:lnTo>
                <a:lnTo>
                  <a:pt x="2277" y="279"/>
                </a:lnTo>
                <a:lnTo>
                  <a:pt x="2277" y="279"/>
                </a:lnTo>
                <a:lnTo>
                  <a:pt x="2277" y="280"/>
                </a:lnTo>
                <a:lnTo>
                  <a:pt x="2278" y="280"/>
                </a:lnTo>
                <a:lnTo>
                  <a:pt x="2278" y="281"/>
                </a:lnTo>
                <a:lnTo>
                  <a:pt x="2278" y="282"/>
                </a:lnTo>
                <a:lnTo>
                  <a:pt x="2279" y="283"/>
                </a:lnTo>
                <a:lnTo>
                  <a:pt x="2279" y="281"/>
                </a:lnTo>
                <a:lnTo>
                  <a:pt x="2280" y="283"/>
                </a:lnTo>
                <a:lnTo>
                  <a:pt x="2280" y="283"/>
                </a:lnTo>
                <a:lnTo>
                  <a:pt x="2280" y="286"/>
                </a:lnTo>
                <a:lnTo>
                  <a:pt x="2281" y="286"/>
                </a:lnTo>
                <a:lnTo>
                  <a:pt x="2281" y="285"/>
                </a:lnTo>
                <a:lnTo>
                  <a:pt x="2281" y="286"/>
                </a:lnTo>
                <a:lnTo>
                  <a:pt x="2282" y="286"/>
                </a:lnTo>
                <a:lnTo>
                  <a:pt x="2282" y="286"/>
                </a:lnTo>
                <a:lnTo>
                  <a:pt x="2282" y="285"/>
                </a:lnTo>
                <a:lnTo>
                  <a:pt x="2284" y="283"/>
                </a:lnTo>
                <a:lnTo>
                  <a:pt x="2284" y="281"/>
                </a:lnTo>
                <a:lnTo>
                  <a:pt x="2285" y="280"/>
                </a:lnTo>
                <a:lnTo>
                  <a:pt x="2285" y="281"/>
                </a:lnTo>
                <a:lnTo>
                  <a:pt x="2285" y="283"/>
                </a:lnTo>
                <a:lnTo>
                  <a:pt x="2286" y="285"/>
                </a:lnTo>
                <a:lnTo>
                  <a:pt x="2286" y="285"/>
                </a:lnTo>
                <a:lnTo>
                  <a:pt x="2286" y="285"/>
                </a:lnTo>
                <a:lnTo>
                  <a:pt x="2287" y="285"/>
                </a:lnTo>
                <a:lnTo>
                  <a:pt x="2287" y="287"/>
                </a:lnTo>
                <a:lnTo>
                  <a:pt x="2288" y="287"/>
                </a:lnTo>
                <a:lnTo>
                  <a:pt x="2288" y="285"/>
                </a:lnTo>
                <a:lnTo>
                  <a:pt x="2288" y="283"/>
                </a:lnTo>
                <a:lnTo>
                  <a:pt x="2289" y="281"/>
                </a:lnTo>
                <a:lnTo>
                  <a:pt x="2289" y="281"/>
                </a:lnTo>
                <a:lnTo>
                  <a:pt x="2289" y="280"/>
                </a:lnTo>
                <a:lnTo>
                  <a:pt x="2290" y="280"/>
                </a:lnTo>
                <a:lnTo>
                  <a:pt x="2290" y="281"/>
                </a:lnTo>
                <a:lnTo>
                  <a:pt x="2290" y="280"/>
                </a:lnTo>
                <a:lnTo>
                  <a:pt x="2291" y="281"/>
                </a:lnTo>
                <a:lnTo>
                  <a:pt x="2291" y="281"/>
                </a:lnTo>
                <a:lnTo>
                  <a:pt x="2292" y="281"/>
                </a:lnTo>
                <a:lnTo>
                  <a:pt x="2292" y="282"/>
                </a:lnTo>
                <a:lnTo>
                  <a:pt x="2292" y="282"/>
                </a:lnTo>
                <a:lnTo>
                  <a:pt x="2294" y="282"/>
                </a:lnTo>
                <a:lnTo>
                  <a:pt x="2294" y="282"/>
                </a:lnTo>
                <a:lnTo>
                  <a:pt x="2294" y="282"/>
                </a:lnTo>
                <a:lnTo>
                  <a:pt x="2295" y="282"/>
                </a:lnTo>
                <a:lnTo>
                  <a:pt x="2295" y="282"/>
                </a:lnTo>
                <a:lnTo>
                  <a:pt x="2295" y="282"/>
                </a:lnTo>
                <a:lnTo>
                  <a:pt x="2296" y="281"/>
                </a:lnTo>
                <a:lnTo>
                  <a:pt x="2296" y="280"/>
                </a:lnTo>
                <a:lnTo>
                  <a:pt x="2297" y="280"/>
                </a:lnTo>
                <a:lnTo>
                  <a:pt x="2297" y="280"/>
                </a:lnTo>
                <a:lnTo>
                  <a:pt x="2297" y="280"/>
                </a:lnTo>
                <a:lnTo>
                  <a:pt x="2298" y="280"/>
                </a:lnTo>
                <a:lnTo>
                  <a:pt x="2298" y="282"/>
                </a:lnTo>
                <a:lnTo>
                  <a:pt x="2298" y="281"/>
                </a:lnTo>
                <a:lnTo>
                  <a:pt x="2299" y="283"/>
                </a:lnTo>
                <a:lnTo>
                  <a:pt x="2299" y="283"/>
                </a:lnTo>
                <a:lnTo>
                  <a:pt x="2299" y="282"/>
                </a:lnTo>
                <a:lnTo>
                  <a:pt x="2300" y="281"/>
                </a:lnTo>
                <a:lnTo>
                  <a:pt x="2300" y="280"/>
                </a:lnTo>
                <a:lnTo>
                  <a:pt x="2301" y="280"/>
                </a:lnTo>
                <a:lnTo>
                  <a:pt x="2301" y="280"/>
                </a:lnTo>
                <a:lnTo>
                  <a:pt x="2301" y="280"/>
                </a:lnTo>
                <a:lnTo>
                  <a:pt x="2303" y="280"/>
                </a:lnTo>
                <a:lnTo>
                  <a:pt x="2303" y="281"/>
                </a:lnTo>
                <a:lnTo>
                  <a:pt x="2303" y="285"/>
                </a:lnTo>
                <a:lnTo>
                  <a:pt x="2304" y="283"/>
                </a:lnTo>
                <a:lnTo>
                  <a:pt x="2304" y="282"/>
                </a:lnTo>
                <a:lnTo>
                  <a:pt x="2304" y="283"/>
                </a:lnTo>
                <a:lnTo>
                  <a:pt x="2305" y="285"/>
                </a:lnTo>
                <a:lnTo>
                  <a:pt x="2305" y="283"/>
                </a:lnTo>
                <a:lnTo>
                  <a:pt x="2306" y="285"/>
                </a:lnTo>
                <a:lnTo>
                  <a:pt x="2306" y="286"/>
                </a:lnTo>
                <a:lnTo>
                  <a:pt x="2306" y="286"/>
                </a:lnTo>
                <a:lnTo>
                  <a:pt x="2307" y="282"/>
                </a:lnTo>
                <a:lnTo>
                  <a:pt x="2307" y="282"/>
                </a:lnTo>
                <a:lnTo>
                  <a:pt x="2307" y="282"/>
                </a:lnTo>
                <a:lnTo>
                  <a:pt x="2308" y="280"/>
                </a:lnTo>
                <a:lnTo>
                  <a:pt x="2308" y="281"/>
                </a:lnTo>
                <a:lnTo>
                  <a:pt x="2308" y="280"/>
                </a:lnTo>
                <a:lnTo>
                  <a:pt x="2309" y="280"/>
                </a:lnTo>
                <a:lnTo>
                  <a:pt x="2309" y="279"/>
                </a:lnTo>
                <a:lnTo>
                  <a:pt x="2310" y="278"/>
                </a:lnTo>
                <a:lnTo>
                  <a:pt x="2310" y="277"/>
                </a:lnTo>
                <a:lnTo>
                  <a:pt x="2310" y="277"/>
                </a:lnTo>
                <a:lnTo>
                  <a:pt x="2312" y="277"/>
                </a:lnTo>
                <a:lnTo>
                  <a:pt x="2312" y="277"/>
                </a:lnTo>
                <a:lnTo>
                  <a:pt x="2312" y="279"/>
                </a:lnTo>
                <a:lnTo>
                  <a:pt x="2313" y="280"/>
                </a:lnTo>
                <a:lnTo>
                  <a:pt x="2313" y="280"/>
                </a:lnTo>
                <a:lnTo>
                  <a:pt x="2313" y="279"/>
                </a:lnTo>
                <a:lnTo>
                  <a:pt x="2314" y="278"/>
                </a:lnTo>
                <a:lnTo>
                  <a:pt x="2314" y="277"/>
                </a:lnTo>
                <a:lnTo>
                  <a:pt x="2315" y="278"/>
                </a:lnTo>
                <a:lnTo>
                  <a:pt x="2315" y="280"/>
                </a:lnTo>
                <a:lnTo>
                  <a:pt x="2315" y="282"/>
                </a:lnTo>
                <a:lnTo>
                  <a:pt x="2316" y="283"/>
                </a:lnTo>
                <a:lnTo>
                  <a:pt x="2316" y="281"/>
                </a:lnTo>
                <a:lnTo>
                  <a:pt x="2316" y="280"/>
                </a:lnTo>
                <a:lnTo>
                  <a:pt x="2317" y="279"/>
                </a:lnTo>
                <a:lnTo>
                  <a:pt x="2317" y="277"/>
                </a:lnTo>
                <a:lnTo>
                  <a:pt x="2317" y="278"/>
                </a:lnTo>
                <a:lnTo>
                  <a:pt x="2318" y="278"/>
                </a:lnTo>
                <a:lnTo>
                  <a:pt x="2318" y="277"/>
                </a:lnTo>
                <a:lnTo>
                  <a:pt x="2319" y="278"/>
                </a:lnTo>
                <a:lnTo>
                  <a:pt x="2319" y="278"/>
                </a:lnTo>
                <a:lnTo>
                  <a:pt x="2319" y="279"/>
                </a:lnTo>
                <a:lnTo>
                  <a:pt x="2321" y="278"/>
                </a:lnTo>
                <a:lnTo>
                  <a:pt x="2321" y="279"/>
                </a:lnTo>
                <a:lnTo>
                  <a:pt x="2321" y="278"/>
                </a:lnTo>
                <a:lnTo>
                  <a:pt x="2322" y="279"/>
                </a:lnTo>
                <a:lnTo>
                  <a:pt x="2322" y="278"/>
                </a:lnTo>
                <a:lnTo>
                  <a:pt x="2322" y="278"/>
                </a:lnTo>
                <a:lnTo>
                  <a:pt x="2323" y="279"/>
                </a:lnTo>
                <a:lnTo>
                  <a:pt x="2323" y="280"/>
                </a:lnTo>
                <a:lnTo>
                  <a:pt x="2324" y="281"/>
                </a:lnTo>
                <a:lnTo>
                  <a:pt x="2324" y="281"/>
                </a:lnTo>
                <a:lnTo>
                  <a:pt x="2324" y="281"/>
                </a:lnTo>
                <a:lnTo>
                  <a:pt x="2325" y="279"/>
                </a:lnTo>
                <a:lnTo>
                  <a:pt x="2325" y="277"/>
                </a:lnTo>
                <a:lnTo>
                  <a:pt x="2325" y="277"/>
                </a:lnTo>
                <a:lnTo>
                  <a:pt x="2326" y="276"/>
                </a:lnTo>
                <a:lnTo>
                  <a:pt x="2326" y="276"/>
                </a:lnTo>
                <a:lnTo>
                  <a:pt x="2326" y="278"/>
                </a:lnTo>
                <a:lnTo>
                  <a:pt x="2327" y="278"/>
                </a:lnTo>
                <a:lnTo>
                  <a:pt x="2327" y="277"/>
                </a:lnTo>
                <a:lnTo>
                  <a:pt x="2328" y="277"/>
                </a:lnTo>
                <a:lnTo>
                  <a:pt x="2328" y="276"/>
                </a:lnTo>
                <a:lnTo>
                  <a:pt x="2328" y="276"/>
                </a:lnTo>
                <a:lnTo>
                  <a:pt x="2330" y="277"/>
                </a:lnTo>
                <a:lnTo>
                  <a:pt x="2330" y="276"/>
                </a:lnTo>
                <a:lnTo>
                  <a:pt x="2330" y="277"/>
                </a:lnTo>
                <a:lnTo>
                  <a:pt x="2331" y="277"/>
                </a:lnTo>
                <a:lnTo>
                  <a:pt x="2331" y="278"/>
                </a:lnTo>
                <a:lnTo>
                  <a:pt x="2332" y="280"/>
                </a:lnTo>
                <a:lnTo>
                  <a:pt x="2332" y="281"/>
                </a:lnTo>
                <a:lnTo>
                  <a:pt x="2332" y="281"/>
                </a:lnTo>
                <a:lnTo>
                  <a:pt x="2333" y="280"/>
                </a:lnTo>
                <a:lnTo>
                  <a:pt x="2333" y="282"/>
                </a:lnTo>
                <a:lnTo>
                  <a:pt x="2333" y="283"/>
                </a:lnTo>
                <a:lnTo>
                  <a:pt x="2334" y="283"/>
                </a:lnTo>
                <a:lnTo>
                  <a:pt x="2334" y="283"/>
                </a:lnTo>
                <a:lnTo>
                  <a:pt x="2334" y="285"/>
                </a:lnTo>
                <a:lnTo>
                  <a:pt x="2335" y="285"/>
                </a:lnTo>
                <a:lnTo>
                  <a:pt x="2335" y="283"/>
                </a:lnTo>
                <a:lnTo>
                  <a:pt x="2336" y="285"/>
                </a:lnTo>
                <a:lnTo>
                  <a:pt x="2336" y="286"/>
                </a:lnTo>
                <a:lnTo>
                  <a:pt x="2336" y="283"/>
                </a:lnTo>
                <a:lnTo>
                  <a:pt x="2337" y="283"/>
                </a:lnTo>
                <a:lnTo>
                  <a:pt x="2337" y="283"/>
                </a:lnTo>
                <a:lnTo>
                  <a:pt x="2337" y="283"/>
                </a:lnTo>
                <a:lnTo>
                  <a:pt x="2339" y="283"/>
                </a:lnTo>
                <a:lnTo>
                  <a:pt x="2339" y="282"/>
                </a:lnTo>
                <a:lnTo>
                  <a:pt x="2339" y="282"/>
                </a:lnTo>
                <a:lnTo>
                  <a:pt x="2340" y="281"/>
                </a:lnTo>
                <a:lnTo>
                  <a:pt x="2340" y="279"/>
                </a:lnTo>
                <a:lnTo>
                  <a:pt x="2341" y="278"/>
                </a:lnTo>
                <a:lnTo>
                  <a:pt x="2341" y="278"/>
                </a:lnTo>
                <a:lnTo>
                  <a:pt x="2341" y="279"/>
                </a:lnTo>
                <a:lnTo>
                  <a:pt x="2342" y="278"/>
                </a:lnTo>
                <a:lnTo>
                  <a:pt x="2342" y="276"/>
                </a:lnTo>
                <a:lnTo>
                  <a:pt x="2342" y="276"/>
                </a:lnTo>
                <a:lnTo>
                  <a:pt x="2343" y="277"/>
                </a:lnTo>
                <a:lnTo>
                  <a:pt x="2343" y="274"/>
                </a:lnTo>
                <a:lnTo>
                  <a:pt x="2343" y="273"/>
                </a:lnTo>
                <a:lnTo>
                  <a:pt x="2344" y="272"/>
                </a:lnTo>
                <a:lnTo>
                  <a:pt x="2344" y="271"/>
                </a:lnTo>
                <a:lnTo>
                  <a:pt x="2345" y="271"/>
                </a:lnTo>
                <a:lnTo>
                  <a:pt x="2345" y="271"/>
                </a:lnTo>
                <a:lnTo>
                  <a:pt x="2345" y="270"/>
                </a:lnTo>
                <a:lnTo>
                  <a:pt x="2346" y="270"/>
                </a:lnTo>
                <a:lnTo>
                  <a:pt x="2346" y="272"/>
                </a:lnTo>
                <a:lnTo>
                  <a:pt x="2346" y="273"/>
                </a:lnTo>
                <a:lnTo>
                  <a:pt x="2348" y="273"/>
                </a:lnTo>
                <a:lnTo>
                  <a:pt x="2348" y="273"/>
                </a:lnTo>
                <a:lnTo>
                  <a:pt x="2348" y="276"/>
                </a:lnTo>
                <a:lnTo>
                  <a:pt x="2349" y="277"/>
                </a:lnTo>
                <a:lnTo>
                  <a:pt x="2349" y="277"/>
                </a:lnTo>
                <a:lnTo>
                  <a:pt x="2350" y="277"/>
                </a:lnTo>
                <a:lnTo>
                  <a:pt x="2350" y="276"/>
                </a:lnTo>
                <a:lnTo>
                  <a:pt x="2350" y="278"/>
                </a:lnTo>
                <a:lnTo>
                  <a:pt x="2351" y="279"/>
                </a:lnTo>
                <a:lnTo>
                  <a:pt x="2351" y="283"/>
                </a:lnTo>
                <a:lnTo>
                  <a:pt x="2351" y="286"/>
                </a:lnTo>
                <a:lnTo>
                  <a:pt x="2352" y="286"/>
                </a:lnTo>
                <a:lnTo>
                  <a:pt x="2352" y="285"/>
                </a:lnTo>
                <a:lnTo>
                  <a:pt x="2352" y="283"/>
                </a:lnTo>
                <a:lnTo>
                  <a:pt x="2353" y="282"/>
                </a:lnTo>
                <a:lnTo>
                  <a:pt x="2353" y="280"/>
                </a:lnTo>
                <a:lnTo>
                  <a:pt x="2354" y="279"/>
                </a:lnTo>
                <a:lnTo>
                  <a:pt x="2354" y="280"/>
                </a:lnTo>
                <a:lnTo>
                  <a:pt x="2354" y="278"/>
                </a:lnTo>
                <a:lnTo>
                  <a:pt x="2355" y="278"/>
                </a:lnTo>
                <a:lnTo>
                  <a:pt x="2355" y="279"/>
                </a:lnTo>
                <a:lnTo>
                  <a:pt x="2355" y="276"/>
                </a:lnTo>
                <a:lnTo>
                  <a:pt x="2357" y="273"/>
                </a:lnTo>
                <a:lnTo>
                  <a:pt x="2357" y="274"/>
                </a:lnTo>
                <a:lnTo>
                  <a:pt x="2357" y="277"/>
                </a:lnTo>
                <a:lnTo>
                  <a:pt x="2358" y="278"/>
                </a:lnTo>
                <a:lnTo>
                  <a:pt x="2358" y="278"/>
                </a:lnTo>
                <a:lnTo>
                  <a:pt x="2359" y="278"/>
                </a:lnTo>
                <a:lnTo>
                  <a:pt x="2359" y="279"/>
                </a:lnTo>
                <a:lnTo>
                  <a:pt x="2359" y="278"/>
                </a:lnTo>
                <a:lnTo>
                  <a:pt x="2360" y="278"/>
                </a:lnTo>
                <a:lnTo>
                  <a:pt x="2360" y="279"/>
                </a:lnTo>
                <a:lnTo>
                  <a:pt x="2360" y="278"/>
                </a:lnTo>
                <a:lnTo>
                  <a:pt x="2361" y="278"/>
                </a:lnTo>
                <a:lnTo>
                  <a:pt x="2361" y="279"/>
                </a:lnTo>
                <a:lnTo>
                  <a:pt x="2361" y="278"/>
                </a:lnTo>
                <a:lnTo>
                  <a:pt x="2362" y="280"/>
                </a:lnTo>
                <a:lnTo>
                  <a:pt x="2362" y="280"/>
                </a:lnTo>
                <a:lnTo>
                  <a:pt x="2363" y="281"/>
                </a:lnTo>
                <a:lnTo>
                  <a:pt x="2363" y="280"/>
                </a:lnTo>
                <a:lnTo>
                  <a:pt x="2363" y="280"/>
                </a:lnTo>
                <a:lnTo>
                  <a:pt x="2364" y="280"/>
                </a:lnTo>
                <a:lnTo>
                  <a:pt x="2364" y="281"/>
                </a:lnTo>
                <a:lnTo>
                  <a:pt x="2364" y="281"/>
                </a:lnTo>
                <a:lnTo>
                  <a:pt x="2366" y="283"/>
                </a:lnTo>
                <a:lnTo>
                  <a:pt x="2366" y="282"/>
                </a:lnTo>
                <a:lnTo>
                  <a:pt x="2366" y="283"/>
                </a:lnTo>
                <a:lnTo>
                  <a:pt x="2367" y="285"/>
                </a:lnTo>
                <a:lnTo>
                  <a:pt x="2367" y="281"/>
                </a:lnTo>
                <a:lnTo>
                  <a:pt x="2368" y="281"/>
                </a:lnTo>
                <a:lnTo>
                  <a:pt x="2368" y="279"/>
                </a:lnTo>
                <a:lnTo>
                  <a:pt x="2368" y="278"/>
                </a:lnTo>
                <a:lnTo>
                  <a:pt x="2369" y="278"/>
                </a:lnTo>
                <a:lnTo>
                  <a:pt x="2369" y="279"/>
                </a:lnTo>
                <a:lnTo>
                  <a:pt x="2369" y="277"/>
                </a:lnTo>
                <a:lnTo>
                  <a:pt x="2370" y="277"/>
                </a:lnTo>
                <a:lnTo>
                  <a:pt x="2370" y="277"/>
                </a:lnTo>
                <a:lnTo>
                  <a:pt x="2370" y="279"/>
                </a:lnTo>
                <a:lnTo>
                  <a:pt x="2371" y="278"/>
                </a:lnTo>
                <a:lnTo>
                  <a:pt x="2371" y="278"/>
                </a:lnTo>
                <a:lnTo>
                  <a:pt x="2372" y="277"/>
                </a:lnTo>
                <a:lnTo>
                  <a:pt x="2372" y="278"/>
                </a:lnTo>
                <a:lnTo>
                  <a:pt x="2372" y="277"/>
                </a:lnTo>
                <a:lnTo>
                  <a:pt x="2373" y="278"/>
                </a:lnTo>
                <a:lnTo>
                  <a:pt x="2373" y="278"/>
                </a:lnTo>
                <a:lnTo>
                  <a:pt x="2373" y="278"/>
                </a:lnTo>
                <a:lnTo>
                  <a:pt x="2375" y="278"/>
                </a:lnTo>
                <a:lnTo>
                  <a:pt x="2375" y="278"/>
                </a:lnTo>
                <a:lnTo>
                  <a:pt x="2376" y="278"/>
                </a:lnTo>
                <a:lnTo>
                  <a:pt x="2376" y="280"/>
                </a:lnTo>
                <a:lnTo>
                  <a:pt x="2376" y="280"/>
                </a:lnTo>
                <a:lnTo>
                  <a:pt x="2377" y="280"/>
                </a:lnTo>
                <a:lnTo>
                  <a:pt x="2377" y="278"/>
                </a:lnTo>
                <a:lnTo>
                  <a:pt x="2377" y="279"/>
                </a:lnTo>
                <a:lnTo>
                  <a:pt x="2378" y="280"/>
                </a:lnTo>
                <a:lnTo>
                  <a:pt x="2378" y="278"/>
                </a:lnTo>
                <a:lnTo>
                  <a:pt x="2378" y="277"/>
                </a:lnTo>
                <a:lnTo>
                  <a:pt x="2379" y="277"/>
                </a:lnTo>
                <a:lnTo>
                  <a:pt x="2379" y="276"/>
                </a:lnTo>
                <a:lnTo>
                  <a:pt x="2380" y="272"/>
                </a:lnTo>
                <a:lnTo>
                  <a:pt x="2380" y="272"/>
                </a:lnTo>
                <a:lnTo>
                  <a:pt x="2380" y="273"/>
                </a:lnTo>
                <a:lnTo>
                  <a:pt x="2381" y="272"/>
                </a:lnTo>
                <a:lnTo>
                  <a:pt x="2381" y="271"/>
                </a:lnTo>
                <a:lnTo>
                  <a:pt x="2381" y="272"/>
                </a:lnTo>
                <a:lnTo>
                  <a:pt x="2382" y="271"/>
                </a:lnTo>
                <a:lnTo>
                  <a:pt x="2382" y="271"/>
                </a:lnTo>
                <a:lnTo>
                  <a:pt x="2382" y="271"/>
                </a:lnTo>
                <a:lnTo>
                  <a:pt x="2384" y="271"/>
                </a:lnTo>
                <a:lnTo>
                  <a:pt x="2384" y="272"/>
                </a:lnTo>
                <a:lnTo>
                  <a:pt x="2385" y="276"/>
                </a:lnTo>
                <a:lnTo>
                  <a:pt x="2385" y="277"/>
                </a:lnTo>
                <a:lnTo>
                  <a:pt x="2385" y="277"/>
                </a:lnTo>
                <a:lnTo>
                  <a:pt x="2386" y="277"/>
                </a:lnTo>
                <a:lnTo>
                  <a:pt x="2386" y="278"/>
                </a:lnTo>
                <a:lnTo>
                  <a:pt x="2386" y="278"/>
                </a:lnTo>
                <a:lnTo>
                  <a:pt x="2387" y="277"/>
                </a:lnTo>
                <a:lnTo>
                  <a:pt x="2387" y="277"/>
                </a:lnTo>
                <a:lnTo>
                  <a:pt x="2387" y="278"/>
                </a:lnTo>
                <a:lnTo>
                  <a:pt x="2388" y="278"/>
                </a:lnTo>
                <a:lnTo>
                  <a:pt x="2388" y="278"/>
                </a:lnTo>
                <a:lnTo>
                  <a:pt x="2389" y="276"/>
                </a:lnTo>
                <a:lnTo>
                  <a:pt x="2389" y="277"/>
                </a:lnTo>
                <a:lnTo>
                  <a:pt x="2389" y="274"/>
                </a:lnTo>
                <a:lnTo>
                  <a:pt x="2390" y="274"/>
                </a:lnTo>
                <a:lnTo>
                  <a:pt x="2390" y="273"/>
                </a:lnTo>
                <a:lnTo>
                  <a:pt x="2390" y="272"/>
                </a:lnTo>
                <a:lnTo>
                  <a:pt x="2391" y="272"/>
                </a:lnTo>
                <a:lnTo>
                  <a:pt x="2391" y="271"/>
                </a:lnTo>
                <a:lnTo>
                  <a:pt x="2391" y="269"/>
                </a:lnTo>
                <a:lnTo>
                  <a:pt x="2393" y="268"/>
                </a:lnTo>
                <a:lnTo>
                  <a:pt x="2393" y="265"/>
                </a:lnTo>
                <a:lnTo>
                  <a:pt x="2394" y="264"/>
                </a:lnTo>
                <a:lnTo>
                  <a:pt x="2394" y="265"/>
                </a:lnTo>
                <a:lnTo>
                  <a:pt x="2394" y="268"/>
                </a:lnTo>
                <a:lnTo>
                  <a:pt x="2395" y="268"/>
                </a:lnTo>
                <a:lnTo>
                  <a:pt x="2395" y="268"/>
                </a:lnTo>
                <a:lnTo>
                  <a:pt x="2395" y="269"/>
                </a:lnTo>
                <a:lnTo>
                  <a:pt x="2396" y="271"/>
                </a:lnTo>
                <a:lnTo>
                  <a:pt x="2396" y="269"/>
                </a:lnTo>
                <a:lnTo>
                  <a:pt x="2396" y="272"/>
                </a:lnTo>
                <a:lnTo>
                  <a:pt x="2397" y="271"/>
                </a:lnTo>
                <a:lnTo>
                  <a:pt x="2397" y="272"/>
                </a:lnTo>
                <a:lnTo>
                  <a:pt x="2398" y="271"/>
                </a:lnTo>
                <a:lnTo>
                  <a:pt x="2398" y="270"/>
                </a:lnTo>
                <a:lnTo>
                  <a:pt x="2398" y="269"/>
                </a:lnTo>
                <a:lnTo>
                  <a:pt x="2399" y="268"/>
                </a:lnTo>
                <a:lnTo>
                  <a:pt x="2399" y="268"/>
                </a:lnTo>
                <a:lnTo>
                  <a:pt x="2399" y="265"/>
                </a:lnTo>
                <a:lnTo>
                  <a:pt x="2400" y="268"/>
                </a:lnTo>
                <a:lnTo>
                  <a:pt x="2400" y="268"/>
                </a:lnTo>
                <a:lnTo>
                  <a:pt x="2400" y="269"/>
                </a:lnTo>
                <a:lnTo>
                  <a:pt x="2402" y="271"/>
                </a:lnTo>
                <a:lnTo>
                  <a:pt x="2402" y="270"/>
                </a:lnTo>
                <a:lnTo>
                  <a:pt x="2403" y="272"/>
                </a:lnTo>
                <a:lnTo>
                  <a:pt x="2403" y="274"/>
                </a:lnTo>
                <a:lnTo>
                  <a:pt x="2403" y="276"/>
                </a:lnTo>
                <a:lnTo>
                  <a:pt x="2404" y="273"/>
                </a:lnTo>
                <a:lnTo>
                  <a:pt x="2404" y="273"/>
                </a:lnTo>
                <a:lnTo>
                  <a:pt x="2404" y="271"/>
                </a:lnTo>
                <a:lnTo>
                  <a:pt x="2405" y="272"/>
                </a:lnTo>
                <a:lnTo>
                  <a:pt x="2405" y="270"/>
                </a:lnTo>
                <a:lnTo>
                  <a:pt x="2405" y="271"/>
                </a:lnTo>
                <a:lnTo>
                  <a:pt x="2406" y="271"/>
                </a:lnTo>
                <a:lnTo>
                  <a:pt x="2406" y="271"/>
                </a:lnTo>
                <a:lnTo>
                  <a:pt x="2407" y="272"/>
                </a:lnTo>
                <a:lnTo>
                  <a:pt x="2407" y="271"/>
                </a:lnTo>
                <a:lnTo>
                  <a:pt x="2407" y="272"/>
                </a:lnTo>
                <a:lnTo>
                  <a:pt x="2408" y="271"/>
                </a:lnTo>
                <a:lnTo>
                  <a:pt x="2408" y="269"/>
                </a:lnTo>
                <a:lnTo>
                  <a:pt x="2408" y="270"/>
                </a:lnTo>
                <a:lnTo>
                  <a:pt x="2409" y="270"/>
                </a:lnTo>
                <a:lnTo>
                  <a:pt x="2409" y="271"/>
                </a:lnTo>
                <a:lnTo>
                  <a:pt x="2409" y="271"/>
                </a:lnTo>
                <a:lnTo>
                  <a:pt x="2411" y="271"/>
                </a:lnTo>
                <a:lnTo>
                  <a:pt x="2411" y="272"/>
                </a:lnTo>
                <a:lnTo>
                  <a:pt x="2412" y="272"/>
                </a:lnTo>
                <a:lnTo>
                  <a:pt x="2412" y="271"/>
                </a:lnTo>
                <a:lnTo>
                  <a:pt x="2412" y="271"/>
                </a:lnTo>
                <a:lnTo>
                  <a:pt x="2413" y="273"/>
                </a:lnTo>
                <a:lnTo>
                  <a:pt x="2413" y="274"/>
                </a:lnTo>
                <a:lnTo>
                  <a:pt x="2413" y="273"/>
                </a:lnTo>
                <a:lnTo>
                  <a:pt x="2414" y="272"/>
                </a:lnTo>
                <a:lnTo>
                  <a:pt x="2414" y="271"/>
                </a:lnTo>
                <a:lnTo>
                  <a:pt x="2414" y="272"/>
                </a:lnTo>
                <a:lnTo>
                  <a:pt x="2415" y="269"/>
                </a:lnTo>
                <a:lnTo>
                  <a:pt x="2415" y="269"/>
                </a:lnTo>
                <a:lnTo>
                  <a:pt x="2416" y="270"/>
                </a:lnTo>
                <a:lnTo>
                  <a:pt x="2416" y="272"/>
                </a:lnTo>
                <a:lnTo>
                  <a:pt x="2416" y="272"/>
                </a:lnTo>
                <a:lnTo>
                  <a:pt x="2417" y="271"/>
                </a:lnTo>
                <a:lnTo>
                  <a:pt x="2417" y="272"/>
                </a:lnTo>
                <a:lnTo>
                  <a:pt x="2417" y="272"/>
                </a:lnTo>
                <a:lnTo>
                  <a:pt x="2418" y="271"/>
                </a:lnTo>
                <a:lnTo>
                  <a:pt x="2418" y="272"/>
                </a:lnTo>
                <a:lnTo>
                  <a:pt x="2420" y="272"/>
                </a:lnTo>
                <a:lnTo>
                  <a:pt x="2420" y="271"/>
                </a:lnTo>
                <a:lnTo>
                  <a:pt x="2420" y="271"/>
                </a:lnTo>
                <a:lnTo>
                  <a:pt x="2421" y="270"/>
                </a:lnTo>
                <a:lnTo>
                  <a:pt x="2421" y="270"/>
                </a:lnTo>
                <a:lnTo>
                  <a:pt x="2421" y="270"/>
                </a:lnTo>
                <a:lnTo>
                  <a:pt x="2422" y="269"/>
                </a:lnTo>
                <a:lnTo>
                  <a:pt x="2422" y="270"/>
                </a:lnTo>
                <a:lnTo>
                  <a:pt x="2422" y="270"/>
                </a:lnTo>
                <a:lnTo>
                  <a:pt x="2423" y="271"/>
                </a:lnTo>
                <a:lnTo>
                  <a:pt x="2423" y="270"/>
                </a:lnTo>
                <a:lnTo>
                  <a:pt x="2424" y="271"/>
                </a:lnTo>
                <a:lnTo>
                  <a:pt x="2424" y="271"/>
                </a:lnTo>
                <a:lnTo>
                  <a:pt x="2424" y="271"/>
                </a:lnTo>
                <a:lnTo>
                  <a:pt x="2425" y="270"/>
                </a:lnTo>
                <a:lnTo>
                  <a:pt x="2425" y="270"/>
                </a:lnTo>
                <a:lnTo>
                  <a:pt x="2425" y="268"/>
                </a:lnTo>
                <a:lnTo>
                  <a:pt x="2426" y="267"/>
                </a:lnTo>
                <a:lnTo>
                  <a:pt x="2426" y="267"/>
                </a:lnTo>
                <a:lnTo>
                  <a:pt x="2426" y="267"/>
                </a:lnTo>
                <a:lnTo>
                  <a:pt x="2427" y="268"/>
                </a:lnTo>
                <a:lnTo>
                  <a:pt x="2427" y="269"/>
                </a:lnTo>
                <a:lnTo>
                  <a:pt x="2429" y="268"/>
                </a:lnTo>
                <a:lnTo>
                  <a:pt x="2429" y="270"/>
                </a:lnTo>
                <a:lnTo>
                  <a:pt x="2429" y="271"/>
                </a:lnTo>
                <a:lnTo>
                  <a:pt x="2430" y="272"/>
                </a:lnTo>
                <a:lnTo>
                  <a:pt x="2430" y="273"/>
                </a:lnTo>
                <a:lnTo>
                  <a:pt x="2430" y="276"/>
                </a:lnTo>
                <a:lnTo>
                  <a:pt x="2431" y="276"/>
                </a:lnTo>
                <a:lnTo>
                  <a:pt x="2431" y="276"/>
                </a:lnTo>
                <a:lnTo>
                  <a:pt x="2431" y="276"/>
                </a:lnTo>
                <a:lnTo>
                  <a:pt x="2432" y="274"/>
                </a:lnTo>
                <a:lnTo>
                  <a:pt x="2432" y="273"/>
                </a:lnTo>
                <a:lnTo>
                  <a:pt x="2433" y="274"/>
                </a:lnTo>
                <a:lnTo>
                  <a:pt x="2433" y="274"/>
                </a:lnTo>
                <a:lnTo>
                  <a:pt x="2433" y="276"/>
                </a:lnTo>
                <a:lnTo>
                  <a:pt x="2434" y="278"/>
                </a:lnTo>
                <a:lnTo>
                  <a:pt x="2434" y="278"/>
                </a:lnTo>
                <a:lnTo>
                  <a:pt x="2434" y="278"/>
                </a:lnTo>
                <a:lnTo>
                  <a:pt x="2435" y="278"/>
                </a:lnTo>
                <a:lnTo>
                  <a:pt x="2435" y="278"/>
                </a:lnTo>
                <a:lnTo>
                  <a:pt x="2435" y="276"/>
                </a:lnTo>
                <a:lnTo>
                  <a:pt x="2436" y="274"/>
                </a:lnTo>
                <a:lnTo>
                  <a:pt x="2436" y="272"/>
                </a:lnTo>
                <a:lnTo>
                  <a:pt x="2438" y="270"/>
                </a:lnTo>
                <a:lnTo>
                  <a:pt x="2438" y="269"/>
                </a:lnTo>
                <a:lnTo>
                  <a:pt x="2438" y="269"/>
                </a:lnTo>
                <a:lnTo>
                  <a:pt x="2439" y="268"/>
                </a:lnTo>
                <a:lnTo>
                  <a:pt x="2439" y="267"/>
                </a:lnTo>
                <a:lnTo>
                  <a:pt x="2439" y="268"/>
                </a:lnTo>
                <a:lnTo>
                  <a:pt x="2440" y="269"/>
                </a:lnTo>
                <a:lnTo>
                  <a:pt x="2440" y="271"/>
                </a:lnTo>
                <a:lnTo>
                  <a:pt x="2440" y="271"/>
                </a:lnTo>
                <a:lnTo>
                  <a:pt x="2441" y="272"/>
                </a:lnTo>
                <a:lnTo>
                  <a:pt x="2441" y="271"/>
                </a:lnTo>
                <a:lnTo>
                  <a:pt x="2442" y="273"/>
                </a:lnTo>
                <a:lnTo>
                  <a:pt x="2442" y="271"/>
                </a:lnTo>
                <a:lnTo>
                  <a:pt x="2442" y="270"/>
                </a:lnTo>
                <a:lnTo>
                  <a:pt x="2443" y="271"/>
                </a:lnTo>
                <a:lnTo>
                  <a:pt x="2443" y="272"/>
                </a:lnTo>
                <a:lnTo>
                  <a:pt x="2443" y="274"/>
                </a:lnTo>
                <a:lnTo>
                  <a:pt x="2444" y="274"/>
                </a:lnTo>
                <a:lnTo>
                  <a:pt x="2444" y="276"/>
                </a:lnTo>
                <a:lnTo>
                  <a:pt x="2444" y="276"/>
                </a:lnTo>
                <a:lnTo>
                  <a:pt x="2445" y="277"/>
                </a:lnTo>
                <a:lnTo>
                  <a:pt x="2445" y="276"/>
                </a:lnTo>
                <a:lnTo>
                  <a:pt x="2447" y="276"/>
                </a:lnTo>
                <a:lnTo>
                  <a:pt x="2447" y="274"/>
                </a:lnTo>
                <a:lnTo>
                  <a:pt x="2447" y="276"/>
                </a:lnTo>
                <a:lnTo>
                  <a:pt x="2448" y="276"/>
                </a:lnTo>
                <a:lnTo>
                  <a:pt x="2448" y="274"/>
                </a:lnTo>
                <a:lnTo>
                  <a:pt x="2448" y="273"/>
                </a:lnTo>
                <a:lnTo>
                  <a:pt x="2449" y="272"/>
                </a:lnTo>
                <a:lnTo>
                  <a:pt x="2449" y="271"/>
                </a:lnTo>
                <a:lnTo>
                  <a:pt x="2449" y="272"/>
                </a:lnTo>
                <a:lnTo>
                  <a:pt x="2450" y="270"/>
                </a:lnTo>
                <a:lnTo>
                  <a:pt x="2450" y="270"/>
                </a:lnTo>
                <a:lnTo>
                  <a:pt x="2451" y="270"/>
                </a:lnTo>
                <a:lnTo>
                  <a:pt x="2451" y="270"/>
                </a:lnTo>
                <a:lnTo>
                  <a:pt x="2451" y="270"/>
                </a:lnTo>
                <a:lnTo>
                  <a:pt x="2452" y="269"/>
                </a:lnTo>
                <a:lnTo>
                  <a:pt x="2452" y="270"/>
                </a:lnTo>
                <a:lnTo>
                  <a:pt x="2452" y="270"/>
                </a:lnTo>
                <a:lnTo>
                  <a:pt x="2453" y="270"/>
                </a:lnTo>
                <a:lnTo>
                  <a:pt x="2453" y="271"/>
                </a:lnTo>
                <a:lnTo>
                  <a:pt x="2453" y="271"/>
                </a:lnTo>
                <a:lnTo>
                  <a:pt x="2454" y="271"/>
                </a:lnTo>
                <a:lnTo>
                  <a:pt x="2454" y="270"/>
                </a:lnTo>
                <a:lnTo>
                  <a:pt x="2456" y="268"/>
                </a:lnTo>
                <a:lnTo>
                  <a:pt x="2456" y="267"/>
                </a:lnTo>
                <a:lnTo>
                  <a:pt x="2456" y="268"/>
                </a:lnTo>
                <a:lnTo>
                  <a:pt x="2457" y="267"/>
                </a:lnTo>
                <a:lnTo>
                  <a:pt x="2457" y="268"/>
                </a:lnTo>
                <a:lnTo>
                  <a:pt x="2457" y="268"/>
                </a:lnTo>
                <a:lnTo>
                  <a:pt x="2458" y="269"/>
                </a:lnTo>
                <a:lnTo>
                  <a:pt x="2458" y="268"/>
                </a:lnTo>
                <a:lnTo>
                  <a:pt x="2458" y="267"/>
                </a:lnTo>
                <a:lnTo>
                  <a:pt x="2459" y="265"/>
                </a:lnTo>
                <a:lnTo>
                  <a:pt x="2459" y="264"/>
                </a:lnTo>
                <a:lnTo>
                  <a:pt x="2460" y="264"/>
                </a:lnTo>
                <a:lnTo>
                  <a:pt x="2460" y="263"/>
                </a:lnTo>
                <a:lnTo>
                  <a:pt x="2460" y="265"/>
                </a:lnTo>
                <a:lnTo>
                  <a:pt x="2461" y="264"/>
                </a:lnTo>
                <a:lnTo>
                  <a:pt x="2461" y="265"/>
                </a:lnTo>
                <a:lnTo>
                  <a:pt x="2461" y="265"/>
                </a:lnTo>
                <a:lnTo>
                  <a:pt x="2462" y="265"/>
                </a:lnTo>
                <a:lnTo>
                  <a:pt x="2462" y="267"/>
                </a:lnTo>
                <a:lnTo>
                  <a:pt x="2463" y="267"/>
                </a:lnTo>
                <a:lnTo>
                  <a:pt x="2463" y="265"/>
                </a:lnTo>
                <a:lnTo>
                  <a:pt x="2463" y="265"/>
                </a:lnTo>
                <a:lnTo>
                  <a:pt x="2465" y="264"/>
                </a:lnTo>
                <a:lnTo>
                  <a:pt x="2465" y="265"/>
                </a:lnTo>
                <a:lnTo>
                  <a:pt x="2465" y="265"/>
                </a:lnTo>
                <a:lnTo>
                  <a:pt x="2466" y="265"/>
                </a:lnTo>
                <a:lnTo>
                  <a:pt x="2466" y="267"/>
                </a:lnTo>
                <a:lnTo>
                  <a:pt x="2466" y="268"/>
                </a:lnTo>
                <a:lnTo>
                  <a:pt x="2467" y="268"/>
                </a:lnTo>
                <a:lnTo>
                  <a:pt x="2467" y="269"/>
                </a:lnTo>
                <a:lnTo>
                  <a:pt x="2468" y="269"/>
                </a:lnTo>
                <a:lnTo>
                  <a:pt x="2468" y="270"/>
                </a:lnTo>
                <a:lnTo>
                  <a:pt x="2468" y="271"/>
                </a:lnTo>
                <a:lnTo>
                  <a:pt x="2469" y="270"/>
                </a:lnTo>
                <a:lnTo>
                  <a:pt x="2469" y="272"/>
                </a:lnTo>
                <a:lnTo>
                  <a:pt x="2469" y="270"/>
                </a:lnTo>
                <a:lnTo>
                  <a:pt x="2470" y="270"/>
                </a:lnTo>
                <a:lnTo>
                  <a:pt x="2470" y="269"/>
                </a:lnTo>
                <a:lnTo>
                  <a:pt x="2470" y="267"/>
                </a:lnTo>
                <a:lnTo>
                  <a:pt x="2471" y="265"/>
                </a:lnTo>
                <a:lnTo>
                  <a:pt x="2471" y="265"/>
                </a:lnTo>
                <a:lnTo>
                  <a:pt x="2472" y="264"/>
                </a:lnTo>
                <a:lnTo>
                  <a:pt x="2472" y="264"/>
                </a:lnTo>
                <a:lnTo>
                  <a:pt x="2472" y="263"/>
                </a:lnTo>
                <a:lnTo>
                  <a:pt x="2474" y="262"/>
                </a:lnTo>
                <a:lnTo>
                  <a:pt x="2474" y="262"/>
                </a:lnTo>
                <a:lnTo>
                  <a:pt x="2474" y="261"/>
                </a:lnTo>
                <a:lnTo>
                  <a:pt x="2475" y="262"/>
                </a:lnTo>
                <a:lnTo>
                  <a:pt x="2475" y="262"/>
                </a:lnTo>
                <a:lnTo>
                  <a:pt x="2475" y="263"/>
                </a:lnTo>
                <a:lnTo>
                  <a:pt x="2476" y="263"/>
                </a:lnTo>
                <a:lnTo>
                  <a:pt x="2476" y="263"/>
                </a:lnTo>
                <a:lnTo>
                  <a:pt x="2477" y="264"/>
                </a:lnTo>
                <a:lnTo>
                  <a:pt x="2477" y="262"/>
                </a:lnTo>
                <a:lnTo>
                  <a:pt x="2477" y="261"/>
                </a:lnTo>
                <a:lnTo>
                  <a:pt x="2478" y="262"/>
                </a:lnTo>
                <a:lnTo>
                  <a:pt x="2478" y="262"/>
                </a:lnTo>
                <a:lnTo>
                  <a:pt x="2478" y="264"/>
                </a:lnTo>
                <a:lnTo>
                  <a:pt x="2479" y="265"/>
                </a:lnTo>
                <a:lnTo>
                  <a:pt x="2479" y="268"/>
                </a:lnTo>
                <a:lnTo>
                  <a:pt x="2479" y="269"/>
                </a:lnTo>
                <a:lnTo>
                  <a:pt x="2480" y="268"/>
                </a:lnTo>
                <a:lnTo>
                  <a:pt x="2480" y="269"/>
                </a:lnTo>
                <a:lnTo>
                  <a:pt x="2481" y="268"/>
                </a:lnTo>
                <a:lnTo>
                  <a:pt x="2481" y="267"/>
                </a:lnTo>
                <a:lnTo>
                  <a:pt x="2481" y="268"/>
                </a:lnTo>
                <a:lnTo>
                  <a:pt x="2483" y="269"/>
                </a:lnTo>
                <a:lnTo>
                  <a:pt x="2483" y="269"/>
                </a:lnTo>
                <a:lnTo>
                  <a:pt x="2483" y="269"/>
                </a:lnTo>
                <a:lnTo>
                  <a:pt x="2484" y="267"/>
                </a:lnTo>
                <a:lnTo>
                  <a:pt x="2484" y="265"/>
                </a:lnTo>
                <a:lnTo>
                  <a:pt x="2484" y="265"/>
                </a:lnTo>
                <a:lnTo>
                  <a:pt x="2485" y="265"/>
                </a:lnTo>
                <a:lnTo>
                  <a:pt x="2485" y="268"/>
                </a:lnTo>
                <a:lnTo>
                  <a:pt x="2486" y="267"/>
                </a:lnTo>
                <a:lnTo>
                  <a:pt x="2486" y="268"/>
                </a:lnTo>
                <a:lnTo>
                  <a:pt x="2486" y="265"/>
                </a:lnTo>
                <a:lnTo>
                  <a:pt x="2487" y="265"/>
                </a:lnTo>
                <a:lnTo>
                  <a:pt x="2487" y="264"/>
                </a:lnTo>
                <a:lnTo>
                  <a:pt x="2487" y="265"/>
                </a:lnTo>
                <a:lnTo>
                  <a:pt x="2488" y="268"/>
                </a:lnTo>
                <a:lnTo>
                  <a:pt x="2488" y="268"/>
                </a:lnTo>
                <a:lnTo>
                  <a:pt x="2488" y="267"/>
                </a:lnTo>
                <a:lnTo>
                  <a:pt x="2489" y="265"/>
                </a:lnTo>
                <a:lnTo>
                  <a:pt x="2489" y="265"/>
                </a:lnTo>
                <a:lnTo>
                  <a:pt x="2490" y="265"/>
                </a:lnTo>
                <a:lnTo>
                  <a:pt x="2490" y="263"/>
                </a:lnTo>
                <a:lnTo>
                  <a:pt x="2490" y="263"/>
                </a:lnTo>
                <a:lnTo>
                  <a:pt x="2492" y="264"/>
                </a:lnTo>
                <a:lnTo>
                  <a:pt x="2492" y="264"/>
                </a:lnTo>
                <a:lnTo>
                  <a:pt x="2492" y="263"/>
                </a:lnTo>
                <a:lnTo>
                  <a:pt x="2493" y="264"/>
                </a:lnTo>
                <a:lnTo>
                  <a:pt x="2493" y="265"/>
                </a:lnTo>
                <a:lnTo>
                  <a:pt x="2493" y="264"/>
                </a:lnTo>
                <a:lnTo>
                  <a:pt x="2494" y="262"/>
                </a:lnTo>
                <a:lnTo>
                  <a:pt x="2494" y="263"/>
                </a:lnTo>
                <a:lnTo>
                  <a:pt x="2495" y="262"/>
                </a:lnTo>
                <a:lnTo>
                  <a:pt x="2495" y="263"/>
                </a:lnTo>
                <a:lnTo>
                  <a:pt x="2495" y="262"/>
                </a:lnTo>
                <a:lnTo>
                  <a:pt x="2496" y="262"/>
                </a:lnTo>
                <a:lnTo>
                  <a:pt x="2496" y="262"/>
                </a:lnTo>
                <a:lnTo>
                  <a:pt x="2496" y="263"/>
                </a:lnTo>
                <a:lnTo>
                  <a:pt x="2497" y="263"/>
                </a:lnTo>
                <a:lnTo>
                  <a:pt x="2497" y="264"/>
                </a:lnTo>
                <a:lnTo>
                  <a:pt x="2497" y="263"/>
                </a:lnTo>
                <a:lnTo>
                  <a:pt x="2498" y="265"/>
                </a:lnTo>
                <a:lnTo>
                  <a:pt x="2498" y="268"/>
                </a:lnTo>
                <a:lnTo>
                  <a:pt x="2499" y="269"/>
                </a:lnTo>
                <a:lnTo>
                  <a:pt x="2499" y="270"/>
                </a:lnTo>
                <a:lnTo>
                  <a:pt x="2499" y="272"/>
                </a:lnTo>
                <a:lnTo>
                  <a:pt x="2501" y="271"/>
                </a:lnTo>
                <a:lnTo>
                  <a:pt x="2501" y="271"/>
                </a:lnTo>
                <a:lnTo>
                  <a:pt x="2501" y="270"/>
                </a:lnTo>
                <a:lnTo>
                  <a:pt x="2502" y="270"/>
                </a:lnTo>
                <a:lnTo>
                  <a:pt x="2502" y="269"/>
                </a:lnTo>
                <a:lnTo>
                  <a:pt x="2503" y="268"/>
                </a:lnTo>
                <a:lnTo>
                  <a:pt x="2503" y="267"/>
                </a:lnTo>
                <a:lnTo>
                  <a:pt x="2503" y="268"/>
                </a:lnTo>
                <a:lnTo>
                  <a:pt x="2504" y="267"/>
                </a:lnTo>
                <a:lnTo>
                  <a:pt x="2504" y="267"/>
                </a:lnTo>
                <a:lnTo>
                  <a:pt x="2504" y="268"/>
                </a:lnTo>
                <a:lnTo>
                  <a:pt x="2505" y="269"/>
                </a:lnTo>
                <a:lnTo>
                  <a:pt x="2505" y="268"/>
                </a:lnTo>
                <a:lnTo>
                  <a:pt x="2505" y="269"/>
                </a:lnTo>
                <a:lnTo>
                  <a:pt x="2506" y="269"/>
                </a:lnTo>
                <a:lnTo>
                  <a:pt x="2506" y="268"/>
                </a:lnTo>
                <a:lnTo>
                  <a:pt x="2507" y="267"/>
                </a:lnTo>
                <a:lnTo>
                  <a:pt x="2507" y="264"/>
                </a:lnTo>
                <a:lnTo>
                  <a:pt x="2507" y="263"/>
                </a:lnTo>
                <a:lnTo>
                  <a:pt x="2508" y="263"/>
                </a:lnTo>
                <a:lnTo>
                  <a:pt x="2508" y="260"/>
                </a:lnTo>
                <a:lnTo>
                  <a:pt x="2508" y="260"/>
                </a:lnTo>
                <a:lnTo>
                  <a:pt x="2510" y="259"/>
                </a:lnTo>
                <a:lnTo>
                  <a:pt x="2510" y="260"/>
                </a:lnTo>
                <a:lnTo>
                  <a:pt x="2510" y="258"/>
                </a:lnTo>
                <a:lnTo>
                  <a:pt x="2511" y="260"/>
                </a:lnTo>
                <a:lnTo>
                  <a:pt x="2511" y="260"/>
                </a:lnTo>
                <a:lnTo>
                  <a:pt x="2512" y="262"/>
                </a:lnTo>
                <a:lnTo>
                  <a:pt x="2512" y="264"/>
                </a:lnTo>
                <a:lnTo>
                  <a:pt x="2512" y="265"/>
                </a:lnTo>
                <a:lnTo>
                  <a:pt x="2513" y="265"/>
                </a:lnTo>
                <a:lnTo>
                  <a:pt x="2513" y="265"/>
                </a:lnTo>
                <a:lnTo>
                  <a:pt x="2513" y="265"/>
                </a:lnTo>
                <a:lnTo>
                  <a:pt x="2514" y="265"/>
                </a:lnTo>
                <a:lnTo>
                  <a:pt x="2514" y="265"/>
                </a:lnTo>
                <a:lnTo>
                  <a:pt x="2514" y="267"/>
                </a:lnTo>
                <a:lnTo>
                  <a:pt x="2515" y="269"/>
                </a:lnTo>
                <a:lnTo>
                  <a:pt x="2515" y="270"/>
                </a:lnTo>
                <a:lnTo>
                  <a:pt x="2516" y="270"/>
                </a:lnTo>
                <a:lnTo>
                  <a:pt x="2516" y="270"/>
                </a:lnTo>
                <a:lnTo>
                  <a:pt x="2516" y="269"/>
                </a:lnTo>
                <a:lnTo>
                  <a:pt x="2517" y="269"/>
                </a:lnTo>
                <a:lnTo>
                  <a:pt x="2517" y="270"/>
                </a:lnTo>
                <a:lnTo>
                  <a:pt x="2517" y="271"/>
                </a:lnTo>
                <a:lnTo>
                  <a:pt x="2519" y="269"/>
                </a:lnTo>
                <a:lnTo>
                  <a:pt x="2519" y="269"/>
                </a:lnTo>
                <a:lnTo>
                  <a:pt x="2519" y="268"/>
                </a:lnTo>
                <a:lnTo>
                  <a:pt x="2520" y="269"/>
                </a:lnTo>
                <a:lnTo>
                  <a:pt x="2520" y="267"/>
                </a:lnTo>
                <a:lnTo>
                  <a:pt x="2521" y="269"/>
                </a:lnTo>
                <a:lnTo>
                  <a:pt x="2521" y="270"/>
                </a:lnTo>
                <a:lnTo>
                  <a:pt x="2521" y="270"/>
                </a:lnTo>
                <a:lnTo>
                  <a:pt x="2522" y="271"/>
                </a:lnTo>
                <a:lnTo>
                  <a:pt x="2522" y="271"/>
                </a:lnTo>
                <a:lnTo>
                  <a:pt x="2522" y="273"/>
                </a:lnTo>
                <a:lnTo>
                  <a:pt x="2523" y="273"/>
                </a:lnTo>
                <a:lnTo>
                  <a:pt x="2523" y="273"/>
                </a:lnTo>
                <a:lnTo>
                  <a:pt x="2523" y="276"/>
                </a:lnTo>
                <a:lnTo>
                  <a:pt x="2524" y="276"/>
                </a:lnTo>
                <a:lnTo>
                  <a:pt x="2524" y="273"/>
                </a:lnTo>
                <a:lnTo>
                  <a:pt x="2525" y="273"/>
                </a:lnTo>
                <a:lnTo>
                  <a:pt x="2525" y="272"/>
                </a:lnTo>
                <a:lnTo>
                  <a:pt x="2525" y="273"/>
                </a:lnTo>
                <a:lnTo>
                  <a:pt x="2526" y="272"/>
                </a:lnTo>
                <a:lnTo>
                  <a:pt x="2526" y="273"/>
                </a:lnTo>
                <a:lnTo>
                  <a:pt x="2526" y="273"/>
                </a:lnTo>
                <a:lnTo>
                  <a:pt x="2528" y="272"/>
                </a:lnTo>
                <a:lnTo>
                  <a:pt x="2528" y="271"/>
                </a:lnTo>
                <a:lnTo>
                  <a:pt x="2528" y="271"/>
                </a:lnTo>
                <a:lnTo>
                  <a:pt x="2529" y="271"/>
                </a:lnTo>
                <a:lnTo>
                  <a:pt x="2529" y="271"/>
                </a:lnTo>
                <a:lnTo>
                  <a:pt x="2530" y="271"/>
                </a:lnTo>
                <a:lnTo>
                  <a:pt x="2530" y="272"/>
                </a:lnTo>
                <a:lnTo>
                  <a:pt x="2530" y="271"/>
                </a:lnTo>
                <a:lnTo>
                  <a:pt x="2531" y="272"/>
                </a:lnTo>
                <a:lnTo>
                  <a:pt x="2531" y="272"/>
                </a:lnTo>
                <a:lnTo>
                  <a:pt x="2531" y="273"/>
                </a:lnTo>
                <a:lnTo>
                  <a:pt x="2532" y="272"/>
                </a:lnTo>
                <a:lnTo>
                  <a:pt x="2532" y="273"/>
                </a:lnTo>
                <a:lnTo>
                  <a:pt x="2532" y="274"/>
                </a:lnTo>
                <a:lnTo>
                  <a:pt x="2533" y="276"/>
                </a:lnTo>
                <a:lnTo>
                  <a:pt x="2533" y="273"/>
                </a:lnTo>
                <a:lnTo>
                  <a:pt x="2534" y="272"/>
                </a:lnTo>
                <a:lnTo>
                  <a:pt x="2534" y="271"/>
                </a:lnTo>
                <a:lnTo>
                  <a:pt x="2534" y="271"/>
                </a:lnTo>
                <a:lnTo>
                  <a:pt x="2535" y="272"/>
                </a:lnTo>
                <a:lnTo>
                  <a:pt x="2535" y="271"/>
                </a:lnTo>
                <a:lnTo>
                  <a:pt x="2535" y="270"/>
                </a:lnTo>
                <a:lnTo>
                  <a:pt x="2537" y="270"/>
                </a:lnTo>
                <a:lnTo>
                  <a:pt x="2537" y="270"/>
                </a:lnTo>
                <a:lnTo>
                  <a:pt x="2537" y="270"/>
                </a:lnTo>
                <a:lnTo>
                  <a:pt x="2538" y="270"/>
                </a:lnTo>
                <a:lnTo>
                  <a:pt x="2538" y="268"/>
                </a:lnTo>
                <a:lnTo>
                  <a:pt x="2539" y="265"/>
                </a:lnTo>
                <a:lnTo>
                  <a:pt x="2539" y="267"/>
                </a:lnTo>
                <a:lnTo>
                  <a:pt x="2539" y="265"/>
                </a:lnTo>
                <a:lnTo>
                  <a:pt x="2540" y="268"/>
                </a:lnTo>
                <a:lnTo>
                  <a:pt x="2540" y="267"/>
                </a:lnTo>
                <a:lnTo>
                  <a:pt x="2540" y="265"/>
                </a:lnTo>
                <a:lnTo>
                  <a:pt x="2541" y="263"/>
                </a:lnTo>
                <a:lnTo>
                  <a:pt x="2541" y="264"/>
                </a:lnTo>
                <a:lnTo>
                  <a:pt x="2541" y="265"/>
                </a:lnTo>
                <a:lnTo>
                  <a:pt x="2542" y="265"/>
                </a:lnTo>
                <a:lnTo>
                  <a:pt x="2542" y="267"/>
                </a:lnTo>
                <a:lnTo>
                  <a:pt x="2543" y="269"/>
                </a:lnTo>
                <a:lnTo>
                  <a:pt x="2543" y="271"/>
                </a:lnTo>
                <a:lnTo>
                  <a:pt x="2543" y="271"/>
                </a:lnTo>
                <a:lnTo>
                  <a:pt x="2544" y="271"/>
                </a:lnTo>
                <a:lnTo>
                  <a:pt x="2544" y="270"/>
                </a:lnTo>
                <a:lnTo>
                  <a:pt x="2544" y="269"/>
                </a:lnTo>
                <a:lnTo>
                  <a:pt x="2546" y="268"/>
                </a:lnTo>
                <a:lnTo>
                  <a:pt x="2546" y="267"/>
                </a:lnTo>
                <a:lnTo>
                  <a:pt x="2547" y="265"/>
                </a:lnTo>
                <a:lnTo>
                  <a:pt x="2547" y="267"/>
                </a:lnTo>
                <a:lnTo>
                  <a:pt x="2547" y="268"/>
                </a:lnTo>
                <a:lnTo>
                  <a:pt x="2548" y="265"/>
                </a:lnTo>
                <a:lnTo>
                  <a:pt x="2548" y="264"/>
                </a:lnTo>
                <a:lnTo>
                  <a:pt x="2548" y="264"/>
                </a:lnTo>
                <a:lnTo>
                  <a:pt x="2549" y="264"/>
                </a:lnTo>
                <a:lnTo>
                  <a:pt x="2549" y="264"/>
                </a:lnTo>
                <a:lnTo>
                  <a:pt x="2549" y="265"/>
                </a:lnTo>
                <a:lnTo>
                  <a:pt x="2550" y="265"/>
                </a:lnTo>
                <a:lnTo>
                  <a:pt x="2550" y="268"/>
                </a:lnTo>
                <a:lnTo>
                  <a:pt x="2551" y="269"/>
                </a:lnTo>
                <a:lnTo>
                  <a:pt x="2551" y="270"/>
                </a:lnTo>
                <a:lnTo>
                  <a:pt x="2551" y="270"/>
                </a:lnTo>
                <a:lnTo>
                  <a:pt x="2552" y="269"/>
                </a:lnTo>
                <a:lnTo>
                  <a:pt x="2552" y="268"/>
                </a:lnTo>
                <a:lnTo>
                  <a:pt x="2552" y="264"/>
                </a:lnTo>
                <a:lnTo>
                  <a:pt x="2553" y="265"/>
                </a:lnTo>
                <a:lnTo>
                  <a:pt x="2553" y="265"/>
                </a:lnTo>
                <a:lnTo>
                  <a:pt x="2553" y="265"/>
                </a:lnTo>
                <a:lnTo>
                  <a:pt x="2555" y="265"/>
                </a:lnTo>
                <a:lnTo>
                  <a:pt x="2555" y="268"/>
                </a:lnTo>
                <a:lnTo>
                  <a:pt x="2556" y="265"/>
                </a:lnTo>
                <a:lnTo>
                  <a:pt x="2556" y="264"/>
                </a:lnTo>
                <a:lnTo>
                  <a:pt x="2556" y="263"/>
                </a:lnTo>
                <a:lnTo>
                  <a:pt x="2557" y="263"/>
                </a:lnTo>
                <a:lnTo>
                  <a:pt x="2557" y="262"/>
                </a:lnTo>
                <a:lnTo>
                  <a:pt x="2557" y="263"/>
                </a:lnTo>
                <a:lnTo>
                  <a:pt x="2558" y="264"/>
                </a:lnTo>
                <a:lnTo>
                  <a:pt x="2558" y="267"/>
                </a:lnTo>
                <a:lnTo>
                  <a:pt x="2558" y="268"/>
                </a:lnTo>
                <a:lnTo>
                  <a:pt x="2559" y="268"/>
                </a:lnTo>
                <a:lnTo>
                  <a:pt x="2559" y="269"/>
                </a:lnTo>
                <a:lnTo>
                  <a:pt x="2560" y="269"/>
                </a:lnTo>
                <a:lnTo>
                  <a:pt x="2560" y="269"/>
                </a:lnTo>
                <a:lnTo>
                  <a:pt x="2560" y="269"/>
                </a:lnTo>
                <a:lnTo>
                  <a:pt x="2561" y="270"/>
                </a:lnTo>
                <a:lnTo>
                  <a:pt x="2561" y="269"/>
                </a:lnTo>
                <a:lnTo>
                  <a:pt x="2561" y="265"/>
                </a:lnTo>
                <a:lnTo>
                  <a:pt x="2562" y="263"/>
                </a:lnTo>
                <a:lnTo>
                  <a:pt x="2562" y="262"/>
                </a:lnTo>
                <a:lnTo>
                  <a:pt x="2562" y="261"/>
                </a:lnTo>
                <a:lnTo>
                  <a:pt x="2564" y="260"/>
                </a:lnTo>
                <a:lnTo>
                  <a:pt x="2564" y="261"/>
                </a:lnTo>
                <a:lnTo>
                  <a:pt x="2565" y="260"/>
                </a:lnTo>
                <a:lnTo>
                  <a:pt x="2565" y="262"/>
                </a:lnTo>
                <a:lnTo>
                  <a:pt x="2565" y="262"/>
                </a:lnTo>
                <a:lnTo>
                  <a:pt x="2566" y="264"/>
                </a:lnTo>
                <a:lnTo>
                  <a:pt x="2566" y="263"/>
                </a:lnTo>
                <a:lnTo>
                  <a:pt x="2566" y="264"/>
                </a:lnTo>
                <a:lnTo>
                  <a:pt x="2567" y="263"/>
                </a:lnTo>
                <a:lnTo>
                  <a:pt x="2567" y="263"/>
                </a:lnTo>
                <a:lnTo>
                  <a:pt x="2567" y="263"/>
                </a:lnTo>
                <a:lnTo>
                  <a:pt x="2568" y="262"/>
                </a:lnTo>
                <a:lnTo>
                  <a:pt x="2568" y="261"/>
                </a:lnTo>
                <a:lnTo>
                  <a:pt x="2569" y="263"/>
                </a:lnTo>
                <a:lnTo>
                  <a:pt x="2569" y="263"/>
                </a:lnTo>
                <a:lnTo>
                  <a:pt x="2569" y="264"/>
                </a:lnTo>
                <a:lnTo>
                  <a:pt x="2570" y="264"/>
                </a:lnTo>
                <a:lnTo>
                  <a:pt x="2570" y="264"/>
                </a:lnTo>
                <a:lnTo>
                  <a:pt x="2570" y="264"/>
                </a:lnTo>
                <a:lnTo>
                  <a:pt x="2571" y="265"/>
                </a:lnTo>
                <a:lnTo>
                  <a:pt x="2571" y="265"/>
                </a:lnTo>
                <a:lnTo>
                  <a:pt x="2571" y="264"/>
                </a:lnTo>
                <a:lnTo>
                  <a:pt x="2573" y="263"/>
                </a:lnTo>
                <a:lnTo>
                  <a:pt x="2573" y="263"/>
                </a:lnTo>
                <a:lnTo>
                  <a:pt x="2574" y="263"/>
                </a:lnTo>
                <a:lnTo>
                  <a:pt x="2574" y="262"/>
                </a:lnTo>
                <a:lnTo>
                  <a:pt x="2574" y="261"/>
                </a:lnTo>
                <a:lnTo>
                  <a:pt x="2575" y="260"/>
                </a:lnTo>
                <a:lnTo>
                  <a:pt x="2575" y="258"/>
                </a:lnTo>
                <a:lnTo>
                  <a:pt x="2575" y="258"/>
                </a:lnTo>
                <a:lnTo>
                  <a:pt x="2576" y="260"/>
                </a:lnTo>
                <a:lnTo>
                  <a:pt x="2576" y="261"/>
                </a:lnTo>
                <a:lnTo>
                  <a:pt x="2576" y="261"/>
                </a:lnTo>
                <a:lnTo>
                  <a:pt x="2577" y="262"/>
                </a:lnTo>
                <a:lnTo>
                  <a:pt x="2577" y="264"/>
                </a:lnTo>
                <a:lnTo>
                  <a:pt x="2578" y="263"/>
                </a:lnTo>
                <a:lnTo>
                  <a:pt x="2578" y="264"/>
                </a:lnTo>
                <a:lnTo>
                  <a:pt x="2578" y="263"/>
                </a:lnTo>
                <a:lnTo>
                  <a:pt x="2579" y="263"/>
                </a:lnTo>
                <a:lnTo>
                  <a:pt x="2579" y="264"/>
                </a:lnTo>
                <a:lnTo>
                  <a:pt x="2579" y="264"/>
                </a:lnTo>
                <a:lnTo>
                  <a:pt x="2580" y="264"/>
                </a:lnTo>
                <a:lnTo>
                  <a:pt x="2580" y="267"/>
                </a:lnTo>
                <a:lnTo>
                  <a:pt x="2580" y="268"/>
                </a:lnTo>
                <a:lnTo>
                  <a:pt x="2582" y="269"/>
                </a:lnTo>
                <a:lnTo>
                  <a:pt x="2582" y="270"/>
                </a:lnTo>
                <a:lnTo>
                  <a:pt x="2583" y="271"/>
                </a:lnTo>
                <a:lnTo>
                  <a:pt x="2583" y="270"/>
                </a:lnTo>
                <a:lnTo>
                  <a:pt x="2583" y="269"/>
                </a:lnTo>
                <a:lnTo>
                  <a:pt x="2584" y="269"/>
                </a:lnTo>
                <a:lnTo>
                  <a:pt x="2584" y="268"/>
                </a:lnTo>
                <a:lnTo>
                  <a:pt x="2584" y="269"/>
                </a:lnTo>
                <a:lnTo>
                  <a:pt x="2585" y="269"/>
                </a:lnTo>
                <a:lnTo>
                  <a:pt x="2585" y="269"/>
                </a:lnTo>
                <a:lnTo>
                  <a:pt x="2585" y="268"/>
                </a:lnTo>
                <a:lnTo>
                  <a:pt x="2586" y="267"/>
                </a:lnTo>
                <a:lnTo>
                  <a:pt x="2586" y="267"/>
                </a:lnTo>
                <a:lnTo>
                  <a:pt x="2587" y="263"/>
                </a:lnTo>
                <a:lnTo>
                  <a:pt x="2587" y="264"/>
                </a:lnTo>
                <a:lnTo>
                  <a:pt x="2587" y="262"/>
                </a:lnTo>
                <a:lnTo>
                  <a:pt x="2588" y="261"/>
                </a:lnTo>
                <a:lnTo>
                  <a:pt x="2588" y="260"/>
                </a:lnTo>
                <a:lnTo>
                  <a:pt x="2588" y="260"/>
                </a:lnTo>
                <a:lnTo>
                  <a:pt x="2589" y="260"/>
                </a:lnTo>
                <a:lnTo>
                  <a:pt x="2589" y="261"/>
                </a:lnTo>
                <a:lnTo>
                  <a:pt x="2590" y="263"/>
                </a:lnTo>
                <a:lnTo>
                  <a:pt x="2590" y="263"/>
                </a:lnTo>
                <a:lnTo>
                  <a:pt x="2590" y="263"/>
                </a:lnTo>
                <a:lnTo>
                  <a:pt x="2592" y="264"/>
                </a:lnTo>
                <a:lnTo>
                  <a:pt x="2592" y="264"/>
                </a:lnTo>
                <a:lnTo>
                  <a:pt x="2592" y="263"/>
                </a:lnTo>
                <a:lnTo>
                  <a:pt x="2593" y="263"/>
                </a:lnTo>
                <a:lnTo>
                  <a:pt x="2593" y="263"/>
                </a:lnTo>
                <a:lnTo>
                  <a:pt x="2593" y="263"/>
                </a:lnTo>
                <a:lnTo>
                  <a:pt x="2594" y="265"/>
                </a:lnTo>
                <a:lnTo>
                  <a:pt x="2594" y="265"/>
                </a:lnTo>
                <a:lnTo>
                  <a:pt x="2595" y="265"/>
                </a:lnTo>
                <a:lnTo>
                  <a:pt x="2595" y="264"/>
                </a:lnTo>
                <a:lnTo>
                  <a:pt x="2595" y="264"/>
                </a:lnTo>
                <a:lnTo>
                  <a:pt x="2596" y="264"/>
                </a:lnTo>
                <a:lnTo>
                  <a:pt x="2596" y="265"/>
                </a:lnTo>
                <a:lnTo>
                  <a:pt x="2596" y="265"/>
                </a:lnTo>
                <a:lnTo>
                  <a:pt x="2597" y="269"/>
                </a:lnTo>
                <a:lnTo>
                  <a:pt x="2597" y="270"/>
                </a:lnTo>
                <a:lnTo>
                  <a:pt x="2597" y="268"/>
                </a:lnTo>
                <a:lnTo>
                  <a:pt x="2598" y="269"/>
                </a:lnTo>
                <a:lnTo>
                  <a:pt x="2598" y="269"/>
                </a:lnTo>
                <a:lnTo>
                  <a:pt x="2599" y="268"/>
                </a:lnTo>
                <a:lnTo>
                  <a:pt x="2599" y="270"/>
                </a:lnTo>
                <a:lnTo>
                  <a:pt x="2599" y="269"/>
                </a:lnTo>
                <a:lnTo>
                  <a:pt x="2601" y="270"/>
                </a:lnTo>
                <a:lnTo>
                  <a:pt x="2601" y="269"/>
                </a:lnTo>
                <a:lnTo>
                  <a:pt x="2601" y="268"/>
                </a:lnTo>
                <a:lnTo>
                  <a:pt x="2602" y="268"/>
                </a:lnTo>
                <a:lnTo>
                  <a:pt x="2602" y="262"/>
                </a:lnTo>
                <a:lnTo>
                  <a:pt x="2602" y="262"/>
                </a:lnTo>
                <a:lnTo>
                  <a:pt x="2603" y="261"/>
                </a:lnTo>
                <a:lnTo>
                  <a:pt x="2603" y="261"/>
                </a:lnTo>
                <a:lnTo>
                  <a:pt x="2604" y="261"/>
                </a:lnTo>
                <a:lnTo>
                  <a:pt x="2604" y="262"/>
                </a:lnTo>
                <a:lnTo>
                  <a:pt x="2604" y="261"/>
                </a:lnTo>
                <a:lnTo>
                  <a:pt x="2605" y="264"/>
                </a:lnTo>
                <a:lnTo>
                  <a:pt x="2605" y="265"/>
                </a:lnTo>
                <a:lnTo>
                  <a:pt x="2605" y="267"/>
                </a:lnTo>
                <a:lnTo>
                  <a:pt x="2606" y="267"/>
                </a:lnTo>
                <a:lnTo>
                  <a:pt x="2606" y="268"/>
                </a:lnTo>
                <a:lnTo>
                  <a:pt x="2606" y="268"/>
                </a:lnTo>
                <a:lnTo>
                  <a:pt x="2607" y="267"/>
                </a:lnTo>
                <a:lnTo>
                  <a:pt x="2607" y="268"/>
                </a:lnTo>
                <a:lnTo>
                  <a:pt x="2608" y="268"/>
                </a:lnTo>
                <a:lnTo>
                  <a:pt x="2608" y="268"/>
                </a:lnTo>
                <a:lnTo>
                  <a:pt x="2608" y="268"/>
                </a:lnTo>
                <a:lnTo>
                  <a:pt x="2610" y="265"/>
                </a:lnTo>
                <a:lnTo>
                  <a:pt x="2610" y="264"/>
                </a:lnTo>
                <a:lnTo>
                  <a:pt x="2610" y="264"/>
                </a:lnTo>
                <a:lnTo>
                  <a:pt x="2611" y="264"/>
                </a:lnTo>
                <a:lnTo>
                  <a:pt x="2611" y="263"/>
                </a:lnTo>
                <a:lnTo>
                  <a:pt x="2611" y="263"/>
                </a:lnTo>
                <a:lnTo>
                  <a:pt x="2612" y="263"/>
                </a:lnTo>
                <a:lnTo>
                  <a:pt x="2612" y="262"/>
                </a:lnTo>
                <a:lnTo>
                  <a:pt x="2613" y="263"/>
                </a:lnTo>
                <a:lnTo>
                  <a:pt x="2613" y="264"/>
                </a:lnTo>
                <a:lnTo>
                  <a:pt x="2613" y="264"/>
                </a:lnTo>
                <a:lnTo>
                  <a:pt x="2614" y="267"/>
                </a:lnTo>
                <a:lnTo>
                  <a:pt x="2614" y="264"/>
                </a:lnTo>
                <a:lnTo>
                  <a:pt x="2614" y="268"/>
                </a:lnTo>
                <a:lnTo>
                  <a:pt x="2615" y="268"/>
                </a:lnTo>
                <a:lnTo>
                  <a:pt x="2615" y="265"/>
                </a:lnTo>
                <a:lnTo>
                  <a:pt x="2615" y="264"/>
                </a:lnTo>
                <a:lnTo>
                  <a:pt x="2616" y="263"/>
                </a:lnTo>
                <a:lnTo>
                  <a:pt x="2616" y="262"/>
                </a:lnTo>
                <a:lnTo>
                  <a:pt x="2617" y="264"/>
                </a:lnTo>
                <a:lnTo>
                  <a:pt x="2617" y="264"/>
                </a:lnTo>
                <a:lnTo>
                  <a:pt x="2617" y="264"/>
                </a:lnTo>
                <a:lnTo>
                  <a:pt x="2619" y="265"/>
                </a:lnTo>
                <a:lnTo>
                  <a:pt x="2619" y="265"/>
                </a:lnTo>
                <a:lnTo>
                  <a:pt x="2619" y="268"/>
                </a:lnTo>
                <a:lnTo>
                  <a:pt x="2620" y="268"/>
                </a:lnTo>
                <a:lnTo>
                  <a:pt x="2620" y="267"/>
                </a:lnTo>
                <a:lnTo>
                  <a:pt x="2620" y="268"/>
                </a:lnTo>
                <a:lnTo>
                  <a:pt x="2621" y="265"/>
                </a:lnTo>
                <a:lnTo>
                  <a:pt x="2621" y="265"/>
                </a:lnTo>
                <a:lnTo>
                  <a:pt x="2622" y="265"/>
                </a:lnTo>
                <a:lnTo>
                  <a:pt x="2622" y="264"/>
                </a:lnTo>
                <a:lnTo>
                  <a:pt x="2622" y="264"/>
                </a:lnTo>
                <a:lnTo>
                  <a:pt x="2623" y="263"/>
                </a:lnTo>
                <a:lnTo>
                  <a:pt x="2623" y="263"/>
                </a:lnTo>
                <a:lnTo>
                  <a:pt x="2623" y="261"/>
                </a:lnTo>
                <a:lnTo>
                  <a:pt x="2624" y="263"/>
                </a:lnTo>
                <a:lnTo>
                  <a:pt x="2624" y="263"/>
                </a:lnTo>
                <a:lnTo>
                  <a:pt x="2624" y="262"/>
                </a:lnTo>
                <a:lnTo>
                  <a:pt x="2625" y="261"/>
                </a:lnTo>
                <a:lnTo>
                  <a:pt x="2625" y="262"/>
                </a:lnTo>
                <a:lnTo>
                  <a:pt x="2626" y="263"/>
                </a:lnTo>
                <a:lnTo>
                  <a:pt x="2626" y="264"/>
                </a:lnTo>
                <a:lnTo>
                  <a:pt x="2626" y="264"/>
                </a:lnTo>
                <a:lnTo>
                  <a:pt x="2628" y="264"/>
                </a:lnTo>
                <a:lnTo>
                  <a:pt x="2628" y="264"/>
                </a:lnTo>
                <a:lnTo>
                  <a:pt x="2628" y="263"/>
                </a:lnTo>
                <a:lnTo>
                  <a:pt x="2629" y="263"/>
                </a:lnTo>
                <a:lnTo>
                  <a:pt x="2629" y="262"/>
                </a:lnTo>
                <a:lnTo>
                  <a:pt x="2629" y="263"/>
                </a:lnTo>
                <a:lnTo>
                  <a:pt x="2630" y="262"/>
                </a:lnTo>
                <a:lnTo>
                  <a:pt x="2630" y="262"/>
                </a:lnTo>
                <a:lnTo>
                  <a:pt x="2631" y="265"/>
                </a:lnTo>
                <a:lnTo>
                  <a:pt x="2631" y="265"/>
                </a:lnTo>
                <a:lnTo>
                  <a:pt x="2631" y="265"/>
                </a:lnTo>
                <a:lnTo>
                  <a:pt x="2632" y="268"/>
                </a:lnTo>
                <a:lnTo>
                  <a:pt x="2632" y="268"/>
                </a:lnTo>
                <a:lnTo>
                  <a:pt x="2632" y="269"/>
                </a:lnTo>
                <a:lnTo>
                  <a:pt x="2633" y="269"/>
                </a:lnTo>
                <a:lnTo>
                  <a:pt x="2633" y="269"/>
                </a:lnTo>
                <a:lnTo>
                  <a:pt x="2634" y="269"/>
                </a:lnTo>
                <a:lnTo>
                  <a:pt x="2634" y="270"/>
                </a:lnTo>
                <a:lnTo>
                  <a:pt x="2634" y="270"/>
                </a:lnTo>
                <a:lnTo>
                  <a:pt x="2635" y="268"/>
                </a:lnTo>
                <a:lnTo>
                  <a:pt x="2635" y="268"/>
                </a:lnTo>
                <a:lnTo>
                  <a:pt x="2635" y="267"/>
                </a:lnTo>
                <a:lnTo>
                  <a:pt x="2637" y="264"/>
                </a:lnTo>
                <a:lnTo>
                  <a:pt x="2637" y="262"/>
                </a:lnTo>
                <a:lnTo>
                  <a:pt x="2637" y="263"/>
                </a:lnTo>
                <a:lnTo>
                  <a:pt x="2638" y="262"/>
                </a:lnTo>
                <a:lnTo>
                  <a:pt x="2638" y="261"/>
                </a:lnTo>
                <a:lnTo>
                  <a:pt x="2639" y="261"/>
                </a:lnTo>
                <a:lnTo>
                  <a:pt x="2639" y="261"/>
                </a:lnTo>
                <a:lnTo>
                  <a:pt x="2639" y="260"/>
                </a:lnTo>
                <a:lnTo>
                  <a:pt x="2640" y="260"/>
                </a:lnTo>
                <a:lnTo>
                  <a:pt x="2640" y="261"/>
                </a:lnTo>
                <a:lnTo>
                  <a:pt x="2640" y="261"/>
                </a:lnTo>
                <a:lnTo>
                  <a:pt x="2641" y="263"/>
                </a:lnTo>
                <a:lnTo>
                  <a:pt x="2641" y="263"/>
                </a:lnTo>
                <a:lnTo>
                  <a:pt x="2641" y="265"/>
                </a:lnTo>
                <a:lnTo>
                  <a:pt x="2642" y="267"/>
                </a:lnTo>
                <a:lnTo>
                  <a:pt x="2642" y="265"/>
                </a:lnTo>
                <a:lnTo>
                  <a:pt x="2643" y="265"/>
                </a:lnTo>
                <a:lnTo>
                  <a:pt x="2643" y="265"/>
                </a:lnTo>
                <a:lnTo>
                  <a:pt x="2643" y="264"/>
                </a:lnTo>
                <a:lnTo>
                  <a:pt x="2644" y="263"/>
                </a:lnTo>
                <a:lnTo>
                  <a:pt x="2644" y="263"/>
                </a:lnTo>
                <a:lnTo>
                  <a:pt x="2644" y="262"/>
                </a:lnTo>
                <a:lnTo>
                  <a:pt x="2646" y="262"/>
                </a:lnTo>
                <a:lnTo>
                  <a:pt x="2646" y="263"/>
                </a:lnTo>
                <a:lnTo>
                  <a:pt x="2646" y="264"/>
                </a:lnTo>
                <a:lnTo>
                  <a:pt x="2647" y="265"/>
                </a:lnTo>
                <a:lnTo>
                  <a:pt x="2647" y="264"/>
                </a:lnTo>
                <a:lnTo>
                  <a:pt x="2648" y="264"/>
                </a:lnTo>
                <a:lnTo>
                  <a:pt x="2648" y="265"/>
                </a:lnTo>
                <a:lnTo>
                  <a:pt x="2648" y="263"/>
                </a:lnTo>
                <a:lnTo>
                  <a:pt x="2649" y="262"/>
                </a:lnTo>
                <a:lnTo>
                  <a:pt x="2649" y="263"/>
                </a:lnTo>
                <a:lnTo>
                  <a:pt x="2649" y="264"/>
                </a:lnTo>
                <a:lnTo>
                  <a:pt x="2650" y="265"/>
                </a:lnTo>
                <a:lnTo>
                  <a:pt x="2650" y="267"/>
                </a:lnTo>
                <a:lnTo>
                  <a:pt x="2650" y="268"/>
                </a:lnTo>
                <a:lnTo>
                  <a:pt x="2651" y="268"/>
                </a:lnTo>
                <a:lnTo>
                  <a:pt x="2651" y="269"/>
                </a:lnTo>
                <a:lnTo>
                  <a:pt x="2652" y="268"/>
                </a:lnTo>
                <a:lnTo>
                  <a:pt x="2652" y="267"/>
                </a:lnTo>
                <a:lnTo>
                  <a:pt x="2652" y="267"/>
                </a:lnTo>
                <a:lnTo>
                  <a:pt x="2653" y="264"/>
                </a:lnTo>
                <a:lnTo>
                  <a:pt x="2653" y="264"/>
                </a:lnTo>
                <a:lnTo>
                  <a:pt x="2653" y="262"/>
                </a:lnTo>
                <a:lnTo>
                  <a:pt x="2655" y="261"/>
                </a:lnTo>
                <a:lnTo>
                  <a:pt x="2655" y="261"/>
                </a:lnTo>
                <a:lnTo>
                  <a:pt x="2655" y="260"/>
                </a:lnTo>
                <a:lnTo>
                  <a:pt x="2656" y="258"/>
                </a:lnTo>
                <a:lnTo>
                  <a:pt x="2656" y="256"/>
                </a:lnTo>
                <a:lnTo>
                  <a:pt x="2657" y="258"/>
                </a:lnTo>
                <a:lnTo>
                  <a:pt x="2657" y="261"/>
                </a:lnTo>
                <a:lnTo>
                  <a:pt x="2657" y="263"/>
                </a:lnTo>
                <a:lnTo>
                  <a:pt x="2658" y="268"/>
                </a:lnTo>
                <a:lnTo>
                  <a:pt x="2658" y="265"/>
                </a:lnTo>
                <a:lnTo>
                  <a:pt x="2658" y="265"/>
                </a:lnTo>
                <a:lnTo>
                  <a:pt x="2659" y="265"/>
                </a:lnTo>
                <a:lnTo>
                  <a:pt x="2659" y="265"/>
                </a:lnTo>
                <a:lnTo>
                  <a:pt x="2659" y="265"/>
                </a:lnTo>
                <a:lnTo>
                  <a:pt x="2660" y="264"/>
                </a:lnTo>
                <a:lnTo>
                  <a:pt x="2660" y="264"/>
                </a:lnTo>
                <a:lnTo>
                  <a:pt x="2661" y="265"/>
                </a:lnTo>
                <a:lnTo>
                  <a:pt x="2661" y="268"/>
                </a:lnTo>
                <a:lnTo>
                  <a:pt x="2661" y="270"/>
                </a:lnTo>
                <a:lnTo>
                  <a:pt x="2662" y="270"/>
                </a:lnTo>
                <a:lnTo>
                  <a:pt x="2662" y="269"/>
                </a:lnTo>
                <a:lnTo>
                  <a:pt x="2662" y="269"/>
                </a:lnTo>
                <a:lnTo>
                  <a:pt x="2664" y="269"/>
                </a:lnTo>
                <a:lnTo>
                  <a:pt x="2664" y="269"/>
                </a:lnTo>
                <a:lnTo>
                  <a:pt x="2664" y="269"/>
                </a:lnTo>
                <a:lnTo>
                  <a:pt x="2665" y="270"/>
                </a:lnTo>
                <a:lnTo>
                  <a:pt x="2665" y="270"/>
                </a:lnTo>
                <a:lnTo>
                  <a:pt x="2666" y="269"/>
                </a:lnTo>
                <a:lnTo>
                  <a:pt x="2666" y="269"/>
                </a:lnTo>
                <a:lnTo>
                  <a:pt x="2666" y="269"/>
                </a:lnTo>
                <a:lnTo>
                  <a:pt x="2667" y="269"/>
                </a:lnTo>
                <a:lnTo>
                  <a:pt x="2667" y="270"/>
                </a:lnTo>
                <a:lnTo>
                  <a:pt x="2667" y="269"/>
                </a:lnTo>
                <a:lnTo>
                  <a:pt x="2668" y="269"/>
                </a:lnTo>
                <a:lnTo>
                  <a:pt x="2668" y="268"/>
                </a:lnTo>
                <a:lnTo>
                  <a:pt x="2668" y="269"/>
                </a:lnTo>
                <a:lnTo>
                  <a:pt x="2669" y="270"/>
                </a:lnTo>
                <a:lnTo>
                  <a:pt x="2669" y="270"/>
                </a:lnTo>
                <a:lnTo>
                  <a:pt x="2670" y="269"/>
                </a:lnTo>
                <a:lnTo>
                  <a:pt x="2670" y="268"/>
                </a:lnTo>
                <a:lnTo>
                  <a:pt x="2670" y="269"/>
                </a:lnTo>
                <a:lnTo>
                  <a:pt x="2671" y="269"/>
                </a:lnTo>
                <a:lnTo>
                  <a:pt x="2671" y="269"/>
                </a:lnTo>
                <a:lnTo>
                  <a:pt x="2671" y="269"/>
                </a:lnTo>
                <a:lnTo>
                  <a:pt x="2673" y="268"/>
                </a:lnTo>
                <a:lnTo>
                  <a:pt x="2673" y="265"/>
                </a:lnTo>
                <a:lnTo>
                  <a:pt x="2673" y="265"/>
                </a:lnTo>
                <a:lnTo>
                  <a:pt x="2674" y="263"/>
                </a:lnTo>
                <a:lnTo>
                  <a:pt x="2674" y="263"/>
                </a:lnTo>
                <a:lnTo>
                  <a:pt x="2675" y="263"/>
                </a:lnTo>
                <a:lnTo>
                  <a:pt x="2675" y="262"/>
                </a:lnTo>
                <a:lnTo>
                  <a:pt x="2675" y="263"/>
                </a:lnTo>
                <a:lnTo>
                  <a:pt x="2676" y="264"/>
                </a:lnTo>
                <a:lnTo>
                  <a:pt x="2676" y="265"/>
                </a:lnTo>
                <a:lnTo>
                  <a:pt x="2676" y="265"/>
                </a:lnTo>
                <a:lnTo>
                  <a:pt x="2677" y="267"/>
                </a:lnTo>
                <a:lnTo>
                  <a:pt x="2677" y="268"/>
                </a:lnTo>
                <a:lnTo>
                  <a:pt x="2678" y="268"/>
                </a:lnTo>
                <a:lnTo>
                  <a:pt x="2678" y="269"/>
                </a:lnTo>
                <a:lnTo>
                  <a:pt x="2678" y="270"/>
                </a:lnTo>
                <a:lnTo>
                  <a:pt x="2679" y="272"/>
                </a:lnTo>
                <a:lnTo>
                  <a:pt x="2679" y="277"/>
                </a:lnTo>
                <a:lnTo>
                  <a:pt x="2679" y="277"/>
                </a:lnTo>
                <a:lnTo>
                  <a:pt x="2680" y="277"/>
                </a:lnTo>
                <a:lnTo>
                  <a:pt x="2680" y="278"/>
                </a:lnTo>
                <a:lnTo>
                  <a:pt x="2680" y="277"/>
                </a:lnTo>
                <a:lnTo>
                  <a:pt x="2682" y="276"/>
                </a:lnTo>
                <a:lnTo>
                  <a:pt x="2682" y="274"/>
                </a:lnTo>
                <a:lnTo>
                  <a:pt x="2683" y="273"/>
                </a:lnTo>
                <a:lnTo>
                  <a:pt x="2683" y="272"/>
                </a:lnTo>
                <a:lnTo>
                  <a:pt x="2683" y="270"/>
                </a:lnTo>
                <a:lnTo>
                  <a:pt x="2684" y="267"/>
                </a:lnTo>
                <a:lnTo>
                  <a:pt x="2684" y="263"/>
                </a:lnTo>
                <a:lnTo>
                  <a:pt x="2684" y="262"/>
                </a:lnTo>
                <a:lnTo>
                  <a:pt x="2685" y="262"/>
                </a:lnTo>
                <a:lnTo>
                  <a:pt x="2685" y="265"/>
                </a:lnTo>
                <a:lnTo>
                  <a:pt x="2685" y="265"/>
                </a:lnTo>
                <a:lnTo>
                  <a:pt x="2686" y="268"/>
                </a:lnTo>
                <a:lnTo>
                  <a:pt x="2686" y="270"/>
                </a:lnTo>
                <a:lnTo>
                  <a:pt x="2687" y="270"/>
                </a:lnTo>
                <a:lnTo>
                  <a:pt x="2687" y="272"/>
                </a:lnTo>
                <a:lnTo>
                  <a:pt x="2687" y="271"/>
                </a:lnTo>
                <a:lnTo>
                  <a:pt x="2688" y="271"/>
                </a:lnTo>
                <a:lnTo>
                  <a:pt x="2688" y="270"/>
                </a:lnTo>
                <a:lnTo>
                  <a:pt x="2688" y="269"/>
                </a:lnTo>
                <a:lnTo>
                  <a:pt x="2689" y="268"/>
                </a:lnTo>
                <a:lnTo>
                  <a:pt x="2689" y="265"/>
                </a:lnTo>
                <a:lnTo>
                  <a:pt x="2689" y="268"/>
                </a:lnTo>
                <a:lnTo>
                  <a:pt x="2691" y="268"/>
                </a:lnTo>
                <a:lnTo>
                  <a:pt x="2691" y="270"/>
                </a:lnTo>
                <a:lnTo>
                  <a:pt x="2692" y="272"/>
                </a:lnTo>
                <a:lnTo>
                  <a:pt x="2692" y="273"/>
                </a:lnTo>
                <a:lnTo>
                  <a:pt x="2692" y="273"/>
                </a:lnTo>
                <a:lnTo>
                  <a:pt x="2693" y="272"/>
                </a:lnTo>
                <a:lnTo>
                  <a:pt x="2693" y="273"/>
                </a:lnTo>
                <a:lnTo>
                  <a:pt x="2693" y="273"/>
                </a:lnTo>
                <a:lnTo>
                  <a:pt x="2694" y="270"/>
                </a:lnTo>
                <a:lnTo>
                  <a:pt x="2694" y="271"/>
                </a:lnTo>
                <a:lnTo>
                  <a:pt x="2694" y="269"/>
                </a:lnTo>
                <a:lnTo>
                  <a:pt x="2695" y="268"/>
                </a:lnTo>
                <a:lnTo>
                  <a:pt x="2695" y="268"/>
                </a:lnTo>
                <a:lnTo>
                  <a:pt x="2696" y="265"/>
                </a:lnTo>
                <a:lnTo>
                  <a:pt x="2696" y="265"/>
                </a:lnTo>
                <a:lnTo>
                  <a:pt x="2696" y="267"/>
                </a:lnTo>
                <a:lnTo>
                  <a:pt x="2697" y="268"/>
                </a:lnTo>
                <a:lnTo>
                  <a:pt x="2697" y="268"/>
                </a:lnTo>
                <a:lnTo>
                  <a:pt x="2697" y="269"/>
                </a:lnTo>
                <a:lnTo>
                  <a:pt x="2698" y="267"/>
                </a:lnTo>
                <a:lnTo>
                  <a:pt x="2698" y="268"/>
                </a:lnTo>
                <a:lnTo>
                  <a:pt x="2698" y="268"/>
                </a:lnTo>
                <a:lnTo>
                  <a:pt x="2700" y="265"/>
                </a:lnTo>
                <a:lnTo>
                  <a:pt x="2700" y="264"/>
                </a:lnTo>
                <a:lnTo>
                  <a:pt x="2701" y="264"/>
                </a:lnTo>
                <a:lnTo>
                  <a:pt x="2701" y="264"/>
                </a:lnTo>
                <a:lnTo>
                  <a:pt x="2701" y="268"/>
                </a:lnTo>
                <a:lnTo>
                  <a:pt x="2702" y="269"/>
                </a:lnTo>
                <a:lnTo>
                  <a:pt x="2702" y="269"/>
                </a:lnTo>
                <a:lnTo>
                  <a:pt x="2702" y="267"/>
                </a:lnTo>
                <a:lnTo>
                  <a:pt x="2703" y="265"/>
                </a:lnTo>
                <a:lnTo>
                  <a:pt x="2703" y="268"/>
                </a:lnTo>
                <a:lnTo>
                  <a:pt x="2703" y="264"/>
                </a:lnTo>
                <a:lnTo>
                  <a:pt x="2704" y="265"/>
                </a:lnTo>
                <a:lnTo>
                  <a:pt x="2704" y="265"/>
                </a:lnTo>
                <a:lnTo>
                  <a:pt x="2705" y="264"/>
                </a:lnTo>
                <a:lnTo>
                  <a:pt x="2705" y="267"/>
                </a:lnTo>
                <a:lnTo>
                  <a:pt x="2705" y="263"/>
                </a:lnTo>
                <a:lnTo>
                  <a:pt x="2706" y="265"/>
                </a:lnTo>
                <a:lnTo>
                  <a:pt x="2706" y="264"/>
                </a:lnTo>
                <a:lnTo>
                  <a:pt x="2706" y="264"/>
                </a:lnTo>
                <a:lnTo>
                  <a:pt x="2707" y="264"/>
                </a:lnTo>
                <a:lnTo>
                  <a:pt x="2707" y="264"/>
                </a:lnTo>
                <a:lnTo>
                  <a:pt x="2707" y="265"/>
                </a:lnTo>
                <a:lnTo>
                  <a:pt x="2709" y="268"/>
                </a:lnTo>
                <a:lnTo>
                  <a:pt x="2709" y="265"/>
                </a:lnTo>
                <a:lnTo>
                  <a:pt x="2710" y="265"/>
                </a:lnTo>
                <a:lnTo>
                  <a:pt x="2710" y="265"/>
                </a:lnTo>
                <a:lnTo>
                  <a:pt x="2710" y="264"/>
                </a:lnTo>
                <a:lnTo>
                  <a:pt x="2711" y="264"/>
                </a:lnTo>
                <a:lnTo>
                  <a:pt x="2711" y="265"/>
                </a:lnTo>
                <a:lnTo>
                  <a:pt x="2711" y="264"/>
                </a:lnTo>
                <a:lnTo>
                  <a:pt x="2712" y="264"/>
                </a:lnTo>
                <a:lnTo>
                  <a:pt x="2712" y="264"/>
                </a:lnTo>
                <a:lnTo>
                  <a:pt x="2712" y="267"/>
                </a:lnTo>
                <a:lnTo>
                  <a:pt x="2713" y="268"/>
                </a:lnTo>
                <a:lnTo>
                  <a:pt x="2713" y="269"/>
                </a:lnTo>
                <a:lnTo>
                  <a:pt x="2714" y="270"/>
                </a:lnTo>
                <a:lnTo>
                  <a:pt x="2714" y="269"/>
                </a:lnTo>
                <a:lnTo>
                  <a:pt x="2714" y="270"/>
                </a:lnTo>
                <a:lnTo>
                  <a:pt x="2715" y="270"/>
                </a:lnTo>
                <a:lnTo>
                  <a:pt x="2715" y="268"/>
                </a:lnTo>
                <a:lnTo>
                  <a:pt x="2715" y="268"/>
                </a:lnTo>
                <a:lnTo>
                  <a:pt x="2716" y="268"/>
                </a:lnTo>
                <a:lnTo>
                  <a:pt x="2716" y="270"/>
                </a:lnTo>
                <a:lnTo>
                  <a:pt x="2716" y="270"/>
                </a:lnTo>
                <a:lnTo>
                  <a:pt x="2718" y="269"/>
                </a:lnTo>
                <a:lnTo>
                  <a:pt x="2718" y="268"/>
                </a:lnTo>
                <a:lnTo>
                  <a:pt x="2719" y="268"/>
                </a:lnTo>
                <a:lnTo>
                  <a:pt x="2719" y="265"/>
                </a:lnTo>
                <a:lnTo>
                  <a:pt x="2719" y="265"/>
                </a:lnTo>
                <a:lnTo>
                  <a:pt x="2720" y="262"/>
                </a:lnTo>
                <a:lnTo>
                  <a:pt x="2720" y="261"/>
                </a:lnTo>
                <a:lnTo>
                  <a:pt x="2720" y="260"/>
                </a:lnTo>
                <a:lnTo>
                  <a:pt x="2721" y="261"/>
                </a:lnTo>
                <a:lnTo>
                  <a:pt x="2721" y="260"/>
                </a:lnTo>
                <a:lnTo>
                  <a:pt x="2722" y="260"/>
                </a:lnTo>
                <a:lnTo>
                  <a:pt x="2722" y="259"/>
                </a:lnTo>
                <a:lnTo>
                  <a:pt x="2722" y="259"/>
                </a:lnTo>
                <a:lnTo>
                  <a:pt x="2723" y="260"/>
                </a:lnTo>
                <a:lnTo>
                  <a:pt x="2723" y="261"/>
                </a:lnTo>
                <a:lnTo>
                  <a:pt x="2723" y="261"/>
                </a:lnTo>
                <a:lnTo>
                  <a:pt x="2724" y="262"/>
                </a:lnTo>
                <a:lnTo>
                  <a:pt x="2724" y="264"/>
                </a:lnTo>
                <a:lnTo>
                  <a:pt x="2724" y="265"/>
                </a:lnTo>
                <a:lnTo>
                  <a:pt x="2725" y="268"/>
                </a:lnTo>
                <a:lnTo>
                  <a:pt x="2725" y="268"/>
                </a:lnTo>
                <a:lnTo>
                  <a:pt x="2727" y="265"/>
                </a:lnTo>
                <a:lnTo>
                  <a:pt x="2727" y="264"/>
                </a:lnTo>
                <a:lnTo>
                  <a:pt x="2727" y="261"/>
                </a:lnTo>
                <a:lnTo>
                  <a:pt x="2728" y="259"/>
                </a:lnTo>
                <a:lnTo>
                  <a:pt x="2728" y="259"/>
                </a:lnTo>
                <a:lnTo>
                  <a:pt x="2728" y="259"/>
                </a:lnTo>
                <a:lnTo>
                  <a:pt x="2729" y="259"/>
                </a:lnTo>
                <a:lnTo>
                  <a:pt x="2729" y="258"/>
                </a:lnTo>
                <a:lnTo>
                  <a:pt x="2729" y="260"/>
                </a:lnTo>
                <a:lnTo>
                  <a:pt x="2730" y="260"/>
                </a:lnTo>
                <a:lnTo>
                  <a:pt x="2730" y="261"/>
                </a:lnTo>
                <a:lnTo>
                  <a:pt x="2731" y="261"/>
                </a:lnTo>
                <a:lnTo>
                  <a:pt x="2731" y="262"/>
                </a:lnTo>
                <a:lnTo>
                  <a:pt x="2731" y="261"/>
                </a:lnTo>
                <a:lnTo>
                  <a:pt x="2732" y="260"/>
                </a:lnTo>
                <a:lnTo>
                  <a:pt x="2732" y="260"/>
                </a:lnTo>
                <a:lnTo>
                  <a:pt x="2732" y="260"/>
                </a:lnTo>
                <a:lnTo>
                  <a:pt x="2733" y="259"/>
                </a:lnTo>
                <a:lnTo>
                  <a:pt x="2733" y="261"/>
                </a:lnTo>
                <a:lnTo>
                  <a:pt x="2733" y="263"/>
                </a:lnTo>
                <a:lnTo>
                  <a:pt x="2734" y="263"/>
                </a:lnTo>
                <a:lnTo>
                  <a:pt x="2734" y="262"/>
                </a:lnTo>
                <a:lnTo>
                  <a:pt x="2736" y="261"/>
                </a:lnTo>
                <a:lnTo>
                  <a:pt x="2736" y="259"/>
                </a:lnTo>
                <a:lnTo>
                  <a:pt x="2736" y="260"/>
                </a:lnTo>
                <a:lnTo>
                  <a:pt x="2737" y="259"/>
                </a:lnTo>
                <a:lnTo>
                  <a:pt x="2737" y="259"/>
                </a:lnTo>
                <a:lnTo>
                  <a:pt x="2737" y="260"/>
                </a:lnTo>
                <a:lnTo>
                  <a:pt x="2738" y="260"/>
                </a:lnTo>
                <a:lnTo>
                  <a:pt x="2738" y="259"/>
                </a:lnTo>
                <a:lnTo>
                  <a:pt x="2738" y="258"/>
                </a:lnTo>
                <a:lnTo>
                  <a:pt x="2739" y="260"/>
                </a:lnTo>
                <a:lnTo>
                  <a:pt x="2739" y="258"/>
                </a:lnTo>
                <a:lnTo>
                  <a:pt x="2740" y="261"/>
                </a:lnTo>
                <a:lnTo>
                  <a:pt x="2740" y="260"/>
                </a:lnTo>
                <a:lnTo>
                  <a:pt x="2740" y="261"/>
                </a:lnTo>
                <a:lnTo>
                  <a:pt x="2741" y="260"/>
                </a:lnTo>
                <a:lnTo>
                  <a:pt x="2741" y="261"/>
                </a:lnTo>
                <a:lnTo>
                  <a:pt x="2741" y="261"/>
                </a:lnTo>
                <a:lnTo>
                  <a:pt x="2742" y="261"/>
                </a:lnTo>
                <a:lnTo>
                  <a:pt x="2742" y="260"/>
                </a:lnTo>
                <a:lnTo>
                  <a:pt x="2742" y="260"/>
                </a:lnTo>
                <a:lnTo>
                  <a:pt x="2743" y="260"/>
                </a:lnTo>
                <a:lnTo>
                  <a:pt x="2743" y="261"/>
                </a:lnTo>
                <a:lnTo>
                  <a:pt x="2745" y="262"/>
                </a:lnTo>
                <a:lnTo>
                  <a:pt x="2745" y="262"/>
                </a:lnTo>
                <a:lnTo>
                  <a:pt x="2745" y="262"/>
                </a:lnTo>
                <a:lnTo>
                  <a:pt x="2746" y="263"/>
                </a:lnTo>
                <a:lnTo>
                  <a:pt x="2746" y="267"/>
                </a:lnTo>
                <a:lnTo>
                  <a:pt x="2746" y="268"/>
                </a:lnTo>
                <a:lnTo>
                  <a:pt x="2747" y="265"/>
                </a:lnTo>
                <a:lnTo>
                  <a:pt x="2747" y="264"/>
                </a:lnTo>
                <a:lnTo>
                  <a:pt x="2747" y="264"/>
                </a:lnTo>
                <a:lnTo>
                  <a:pt x="2748" y="262"/>
                </a:lnTo>
                <a:lnTo>
                  <a:pt x="2748" y="263"/>
                </a:lnTo>
                <a:lnTo>
                  <a:pt x="2749" y="262"/>
                </a:lnTo>
                <a:lnTo>
                  <a:pt x="2749" y="263"/>
                </a:lnTo>
                <a:lnTo>
                  <a:pt x="2749" y="262"/>
                </a:lnTo>
                <a:lnTo>
                  <a:pt x="2750" y="262"/>
                </a:lnTo>
                <a:lnTo>
                  <a:pt x="2750" y="264"/>
                </a:lnTo>
                <a:lnTo>
                  <a:pt x="2750" y="264"/>
                </a:lnTo>
                <a:lnTo>
                  <a:pt x="2751" y="263"/>
                </a:lnTo>
                <a:lnTo>
                  <a:pt x="2751" y="262"/>
                </a:lnTo>
                <a:lnTo>
                  <a:pt x="2751" y="260"/>
                </a:lnTo>
                <a:lnTo>
                  <a:pt x="2752" y="259"/>
                </a:lnTo>
                <a:lnTo>
                  <a:pt x="2752" y="259"/>
                </a:lnTo>
                <a:lnTo>
                  <a:pt x="2754" y="258"/>
                </a:lnTo>
                <a:lnTo>
                  <a:pt x="2754" y="255"/>
                </a:lnTo>
                <a:lnTo>
                  <a:pt x="2754" y="254"/>
                </a:lnTo>
                <a:lnTo>
                  <a:pt x="2755" y="252"/>
                </a:lnTo>
                <a:lnTo>
                  <a:pt x="2755" y="254"/>
                </a:lnTo>
                <a:lnTo>
                  <a:pt x="2755" y="254"/>
                </a:lnTo>
                <a:lnTo>
                  <a:pt x="2756" y="254"/>
                </a:lnTo>
                <a:lnTo>
                  <a:pt x="2756" y="255"/>
                </a:lnTo>
                <a:lnTo>
                  <a:pt x="2756" y="255"/>
                </a:lnTo>
                <a:lnTo>
                  <a:pt x="2757" y="256"/>
                </a:lnTo>
                <a:lnTo>
                  <a:pt x="2757" y="258"/>
                </a:lnTo>
                <a:lnTo>
                  <a:pt x="2758" y="258"/>
                </a:lnTo>
                <a:lnTo>
                  <a:pt x="2758" y="260"/>
                </a:lnTo>
                <a:lnTo>
                  <a:pt x="2758" y="261"/>
                </a:lnTo>
                <a:lnTo>
                  <a:pt x="2759" y="262"/>
                </a:lnTo>
                <a:lnTo>
                  <a:pt x="2759" y="263"/>
                </a:lnTo>
                <a:lnTo>
                  <a:pt x="2759" y="264"/>
                </a:lnTo>
                <a:lnTo>
                  <a:pt x="2760" y="268"/>
                </a:lnTo>
                <a:lnTo>
                  <a:pt x="2760" y="267"/>
                </a:lnTo>
                <a:lnTo>
                  <a:pt x="2761" y="268"/>
                </a:lnTo>
                <a:lnTo>
                  <a:pt x="2761" y="265"/>
                </a:lnTo>
                <a:lnTo>
                  <a:pt x="2761" y="267"/>
                </a:lnTo>
                <a:lnTo>
                  <a:pt x="2763" y="265"/>
                </a:lnTo>
                <a:lnTo>
                  <a:pt x="2763" y="265"/>
                </a:lnTo>
                <a:lnTo>
                  <a:pt x="2763" y="267"/>
                </a:lnTo>
                <a:lnTo>
                  <a:pt x="2764" y="265"/>
                </a:lnTo>
                <a:lnTo>
                  <a:pt x="2764" y="265"/>
                </a:lnTo>
                <a:lnTo>
                  <a:pt x="2764" y="265"/>
                </a:lnTo>
                <a:lnTo>
                  <a:pt x="2765" y="263"/>
                </a:lnTo>
                <a:lnTo>
                  <a:pt x="2765" y="262"/>
                </a:lnTo>
                <a:lnTo>
                  <a:pt x="2766" y="261"/>
                </a:lnTo>
                <a:lnTo>
                  <a:pt x="2766" y="260"/>
                </a:lnTo>
                <a:lnTo>
                  <a:pt x="2766" y="259"/>
                </a:lnTo>
                <a:lnTo>
                  <a:pt x="2767" y="260"/>
                </a:lnTo>
                <a:lnTo>
                  <a:pt x="2767" y="261"/>
                </a:lnTo>
                <a:lnTo>
                  <a:pt x="2767" y="261"/>
                </a:lnTo>
                <a:lnTo>
                  <a:pt x="2768" y="263"/>
                </a:lnTo>
                <a:lnTo>
                  <a:pt x="2768" y="264"/>
                </a:lnTo>
                <a:lnTo>
                  <a:pt x="2768" y="265"/>
                </a:lnTo>
                <a:lnTo>
                  <a:pt x="2769" y="265"/>
                </a:lnTo>
                <a:lnTo>
                  <a:pt x="2769" y="268"/>
                </a:lnTo>
                <a:lnTo>
                  <a:pt x="2770" y="267"/>
                </a:lnTo>
                <a:lnTo>
                  <a:pt x="2770" y="268"/>
                </a:lnTo>
                <a:lnTo>
                  <a:pt x="2770" y="265"/>
                </a:lnTo>
                <a:lnTo>
                  <a:pt x="2772" y="265"/>
                </a:lnTo>
                <a:lnTo>
                  <a:pt x="2772" y="267"/>
                </a:lnTo>
                <a:lnTo>
                  <a:pt x="2772" y="268"/>
                </a:lnTo>
                <a:lnTo>
                  <a:pt x="2773" y="269"/>
                </a:lnTo>
                <a:lnTo>
                  <a:pt x="2773" y="267"/>
                </a:lnTo>
                <a:lnTo>
                  <a:pt x="2773" y="268"/>
                </a:lnTo>
                <a:lnTo>
                  <a:pt x="2774" y="268"/>
                </a:lnTo>
                <a:lnTo>
                  <a:pt x="2774" y="268"/>
                </a:lnTo>
                <a:lnTo>
                  <a:pt x="2775" y="270"/>
                </a:lnTo>
                <a:lnTo>
                  <a:pt x="2775" y="270"/>
                </a:lnTo>
                <a:lnTo>
                  <a:pt x="2775" y="270"/>
                </a:lnTo>
                <a:lnTo>
                  <a:pt x="2776" y="271"/>
                </a:lnTo>
                <a:lnTo>
                  <a:pt x="2776" y="269"/>
                </a:lnTo>
                <a:lnTo>
                  <a:pt x="2776" y="270"/>
                </a:lnTo>
                <a:lnTo>
                  <a:pt x="2777" y="270"/>
                </a:lnTo>
                <a:lnTo>
                  <a:pt x="2777" y="270"/>
                </a:lnTo>
                <a:lnTo>
                  <a:pt x="2777" y="268"/>
                </a:lnTo>
                <a:lnTo>
                  <a:pt x="2778" y="268"/>
                </a:lnTo>
                <a:lnTo>
                  <a:pt x="2778" y="267"/>
                </a:lnTo>
                <a:lnTo>
                  <a:pt x="2779" y="268"/>
                </a:lnTo>
                <a:lnTo>
                  <a:pt x="2779" y="268"/>
                </a:lnTo>
                <a:lnTo>
                  <a:pt x="2779" y="268"/>
                </a:lnTo>
                <a:lnTo>
                  <a:pt x="2781" y="265"/>
                </a:lnTo>
                <a:lnTo>
                  <a:pt x="2781" y="265"/>
                </a:lnTo>
                <a:lnTo>
                  <a:pt x="2781" y="265"/>
                </a:lnTo>
                <a:lnTo>
                  <a:pt x="2782" y="265"/>
                </a:lnTo>
                <a:lnTo>
                  <a:pt x="2782" y="264"/>
                </a:lnTo>
                <a:lnTo>
                  <a:pt x="2782" y="263"/>
                </a:lnTo>
                <a:lnTo>
                  <a:pt x="2783" y="263"/>
                </a:lnTo>
                <a:lnTo>
                  <a:pt x="2783" y="263"/>
                </a:lnTo>
                <a:lnTo>
                  <a:pt x="2784" y="264"/>
                </a:lnTo>
                <a:lnTo>
                  <a:pt x="2784" y="264"/>
                </a:lnTo>
                <a:lnTo>
                  <a:pt x="2784" y="264"/>
                </a:lnTo>
                <a:lnTo>
                  <a:pt x="2785" y="265"/>
                </a:lnTo>
                <a:lnTo>
                  <a:pt x="2785" y="267"/>
                </a:lnTo>
                <a:lnTo>
                  <a:pt x="2785" y="269"/>
                </a:lnTo>
                <a:lnTo>
                  <a:pt x="2786" y="270"/>
                </a:lnTo>
                <a:lnTo>
                  <a:pt x="2786" y="270"/>
                </a:lnTo>
                <a:lnTo>
                  <a:pt x="2786" y="269"/>
                </a:lnTo>
                <a:lnTo>
                  <a:pt x="2787" y="269"/>
                </a:lnTo>
                <a:lnTo>
                  <a:pt x="2787" y="269"/>
                </a:lnTo>
                <a:lnTo>
                  <a:pt x="2788" y="269"/>
                </a:lnTo>
                <a:lnTo>
                  <a:pt x="2788" y="269"/>
                </a:lnTo>
                <a:lnTo>
                  <a:pt x="2788" y="267"/>
                </a:lnTo>
                <a:lnTo>
                  <a:pt x="2790" y="268"/>
                </a:lnTo>
                <a:lnTo>
                  <a:pt x="2790" y="265"/>
                </a:lnTo>
                <a:lnTo>
                  <a:pt x="2790" y="263"/>
                </a:lnTo>
                <a:lnTo>
                  <a:pt x="2791" y="264"/>
                </a:lnTo>
                <a:lnTo>
                  <a:pt x="2791" y="264"/>
                </a:lnTo>
                <a:lnTo>
                  <a:pt x="2791" y="262"/>
                </a:lnTo>
                <a:lnTo>
                  <a:pt x="2792" y="262"/>
                </a:lnTo>
                <a:lnTo>
                  <a:pt x="2792" y="260"/>
                </a:lnTo>
                <a:lnTo>
                  <a:pt x="2793" y="262"/>
                </a:lnTo>
                <a:lnTo>
                  <a:pt x="2793" y="262"/>
                </a:lnTo>
                <a:lnTo>
                  <a:pt x="2793" y="263"/>
                </a:lnTo>
                <a:lnTo>
                  <a:pt x="2794" y="263"/>
                </a:lnTo>
                <a:lnTo>
                  <a:pt x="2794" y="263"/>
                </a:lnTo>
                <a:lnTo>
                  <a:pt x="2794" y="264"/>
                </a:lnTo>
                <a:lnTo>
                  <a:pt x="2795" y="265"/>
                </a:lnTo>
                <a:lnTo>
                  <a:pt x="2795" y="267"/>
                </a:lnTo>
                <a:lnTo>
                  <a:pt x="2795" y="268"/>
                </a:lnTo>
                <a:lnTo>
                  <a:pt x="2796" y="268"/>
                </a:lnTo>
                <a:lnTo>
                  <a:pt x="2796" y="270"/>
                </a:lnTo>
                <a:lnTo>
                  <a:pt x="2797" y="271"/>
                </a:lnTo>
                <a:lnTo>
                  <a:pt x="2797" y="270"/>
                </a:lnTo>
                <a:lnTo>
                  <a:pt x="2797" y="269"/>
                </a:lnTo>
                <a:lnTo>
                  <a:pt x="2799" y="268"/>
                </a:lnTo>
                <a:lnTo>
                  <a:pt x="2799" y="268"/>
                </a:lnTo>
                <a:lnTo>
                  <a:pt x="2799" y="267"/>
                </a:lnTo>
                <a:lnTo>
                  <a:pt x="2800" y="267"/>
                </a:lnTo>
                <a:lnTo>
                  <a:pt x="2800" y="267"/>
                </a:lnTo>
                <a:lnTo>
                  <a:pt x="2800" y="264"/>
                </a:lnTo>
                <a:lnTo>
                  <a:pt x="2801" y="265"/>
                </a:lnTo>
                <a:lnTo>
                  <a:pt x="2801" y="265"/>
                </a:lnTo>
                <a:lnTo>
                  <a:pt x="2802" y="264"/>
                </a:lnTo>
                <a:lnTo>
                  <a:pt x="2802" y="263"/>
                </a:lnTo>
                <a:lnTo>
                  <a:pt x="2802" y="263"/>
                </a:lnTo>
                <a:lnTo>
                  <a:pt x="2803" y="261"/>
                </a:lnTo>
                <a:lnTo>
                  <a:pt x="2803" y="263"/>
                </a:lnTo>
                <a:lnTo>
                  <a:pt x="2803" y="265"/>
                </a:lnTo>
                <a:lnTo>
                  <a:pt x="2804" y="265"/>
                </a:lnTo>
                <a:lnTo>
                  <a:pt x="2804" y="265"/>
                </a:lnTo>
                <a:lnTo>
                  <a:pt x="2805" y="265"/>
                </a:lnTo>
                <a:lnTo>
                  <a:pt x="2805" y="267"/>
                </a:lnTo>
                <a:lnTo>
                  <a:pt x="2805" y="268"/>
                </a:lnTo>
                <a:lnTo>
                  <a:pt x="2806" y="268"/>
                </a:lnTo>
                <a:lnTo>
                  <a:pt x="2806" y="268"/>
                </a:lnTo>
                <a:lnTo>
                  <a:pt x="2806" y="270"/>
                </a:lnTo>
                <a:lnTo>
                  <a:pt x="2808" y="270"/>
                </a:lnTo>
                <a:lnTo>
                  <a:pt x="2808" y="270"/>
                </a:lnTo>
                <a:lnTo>
                  <a:pt x="2808" y="268"/>
                </a:lnTo>
                <a:lnTo>
                  <a:pt x="2809" y="265"/>
                </a:lnTo>
                <a:lnTo>
                  <a:pt x="2809" y="265"/>
                </a:lnTo>
                <a:lnTo>
                  <a:pt x="2810" y="265"/>
                </a:lnTo>
                <a:lnTo>
                  <a:pt x="2810" y="265"/>
                </a:lnTo>
                <a:lnTo>
                  <a:pt x="2810" y="265"/>
                </a:lnTo>
                <a:lnTo>
                  <a:pt x="2811" y="268"/>
                </a:lnTo>
                <a:lnTo>
                  <a:pt x="2811" y="268"/>
                </a:lnTo>
                <a:lnTo>
                  <a:pt x="2811" y="267"/>
                </a:lnTo>
                <a:lnTo>
                  <a:pt x="2812" y="267"/>
                </a:lnTo>
                <a:lnTo>
                  <a:pt x="2812" y="265"/>
                </a:lnTo>
                <a:lnTo>
                  <a:pt x="2812" y="265"/>
                </a:lnTo>
                <a:lnTo>
                  <a:pt x="2813" y="265"/>
                </a:lnTo>
                <a:lnTo>
                  <a:pt x="2813" y="267"/>
                </a:lnTo>
                <a:lnTo>
                  <a:pt x="2814" y="268"/>
                </a:lnTo>
                <a:lnTo>
                  <a:pt x="2814" y="269"/>
                </a:lnTo>
                <a:lnTo>
                  <a:pt x="2814" y="269"/>
                </a:lnTo>
                <a:lnTo>
                  <a:pt x="2815" y="270"/>
                </a:lnTo>
                <a:lnTo>
                  <a:pt x="2815" y="271"/>
                </a:lnTo>
                <a:lnTo>
                  <a:pt x="2815" y="271"/>
                </a:lnTo>
                <a:lnTo>
                  <a:pt x="2817" y="268"/>
                </a:lnTo>
                <a:lnTo>
                  <a:pt x="2817" y="267"/>
                </a:lnTo>
                <a:lnTo>
                  <a:pt x="2817" y="268"/>
                </a:lnTo>
                <a:lnTo>
                  <a:pt x="2818" y="267"/>
                </a:lnTo>
                <a:lnTo>
                  <a:pt x="2818" y="265"/>
                </a:lnTo>
                <a:lnTo>
                  <a:pt x="2819" y="268"/>
                </a:lnTo>
                <a:lnTo>
                  <a:pt x="2819" y="265"/>
                </a:lnTo>
                <a:lnTo>
                  <a:pt x="2819" y="265"/>
                </a:lnTo>
                <a:lnTo>
                  <a:pt x="2820" y="264"/>
                </a:lnTo>
                <a:lnTo>
                  <a:pt x="2820" y="263"/>
                </a:lnTo>
                <a:lnTo>
                  <a:pt x="2820" y="263"/>
                </a:lnTo>
                <a:lnTo>
                  <a:pt x="2821" y="264"/>
                </a:lnTo>
                <a:lnTo>
                  <a:pt x="2821" y="263"/>
                </a:lnTo>
                <a:lnTo>
                  <a:pt x="2821" y="262"/>
                </a:lnTo>
                <a:lnTo>
                  <a:pt x="2822" y="262"/>
                </a:lnTo>
                <a:lnTo>
                  <a:pt x="2822" y="262"/>
                </a:lnTo>
                <a:lnTo>
                  <a:pt x="2823" y="262"/>
                </a:lnTo>
                <a:lnTo>
                  <a:pt x="2823" y="262"/>
                </a:lnTo>
                <a:lnTo>
                  <a:pt x="2823" y="262"/>
                </a:lnTo>
                <a:lnTo>
                  <a:pt x="2824" y="261"/>
                </a:lnTo>
                <a:lnTo>
                  <a:pt x="2824" y="261"/>
                </a:lnTo>
                <a:lnTo>
                  <a:pt x="2824" y="261"/>
                </a:lnTo>
                <a:lnTo>
                  <a:pt x="2826" y="262"/>
                </a:lnTo>
                <a:lnTo>
                  <a:pt x="2826" y="264"/>
                </a:lnTo>
                <a:lnTo>
                  <a:pt x="2826" y="267"/>
                </a:lnTo>
                <a:lnTo>
                  <a:pt x="2827" y="268"/>
                </a:lnTo>
                <a:lnTo>
                  <a:pt x="2827" y="268"/>
                </a:lnTo>
                <a:lnTo>
                  <a:pt x="2828" y="267"/>
                </a:lnTo>
                <a:lnTo>
                  <a:pt x="2828" y="265"/>
                </a:lnTo>
                <a:lnTo>
                  <a:pt x="2828" y="265"/>
                </a:lnTo>
                <a:lnTo>
                  <a:pt x="2829" y="264"/>
                </a:lnTo>
                <a:lnTo>
                  <a:pt x="2829" y="263"/>
                </a:lnTo>
                <a:lnTo>
                  <a:pt x="2829" y="264"/>
                </a:lnTo>
                <a:lnTo>
                  <a:pt x="2830" y="263"/>
                </a:lnTo>
                <a:lnTo>
                  <a:pt x="2830" y="263"/>
                </a:lnTo>
                <a:lnTo>
                  <a:pt x="2830" y="262"/>
                </a:lnTo>
                <a:lnTo>
                  <a:pt x="2831" y="262"/>
                </a:lnTo>
                <a:lnTo>
                  <a:pt x="2831" y="264"/>
                </a:lnTo>
                <a:lnTo>
                  <a:pt x="2832" y="265"/>
                </a:lnTo>
                <a:lnTo>
                  <a:pt x="2832" y="264"/>
                </a:lnTo>
                <a:lnTo>
                  <a:pt x="2832" y="267"/>
                </a:lnTo>
                <a:lnTo>
                  <a:pt x="2833" y="264"/>
                </a:lnTo>
                <a:lnTo>
                  <a:pt x="2833" y="263"/>
                </a:lnTo>
                <a:lnTo>
                  <a:pt x="2833" y="264"/>
                </a:lnTo>
                <a:lnTo>
                  <a:pt x="2835" y="264"/>
                </a:lnTo>
                <a:lnTo>
                  <a:pt x="2835" y="263"/>
                </a:lnTo>
                <a:lnTo>
                  <a:pt x="2835" y="263"/>
                </a:lnTo>
                <a:lnTo>
                  <a:pt x="2836" y="261"/>
                </a:lnTo>
                <a:lnTo>
                  <a:pt x="2836" y="260"/>
                </a:lnTo>
                <a:lnTo>
                  <a:pt x="2837" y="261"/>
                </a:lnTo>
                <a:lnTo>
                  <a:pt x="2837" y="262"/>
                </a:lnTo>
                <a:lnTo>
                  <a:pt x="2837" y="261"/>
                </a:lnTo>
                <a:lnTo>
                  <a:pt x="2838" y="261"/>
                </a:lnTo>
                <a:lnTo>
                  <a:pt x="2838" y="262"/>
                </a:lnTo>
                <a:lnTo>
                  <a:pt x="2838" y="262"/>
                </a:lnTo>
                <a:lnTo>
                  <a:pt x="2839" y="261"/>
                </a:lnTo>
                <a:lnTo>
                  <a:pt x="2839" y="262"/>
                </a:lnTo>
                <a:lnTo>
                  <a:pt x="2839" y="262"/>
                </a:lnTo>
                <a:lnTo>
                  <a:pt x="2840" y="262"/>
                </a:lnTo>
                <a:lnTo>
                  <a:pt x="2840" y="262"/>
                </a:lnTo>
                <a:lnTo>
                  <a:pt x="2841" y="264"/>
                </a:lnTo>
                <a:lnTo>
                  <a:pt x="2841" y="262"/>
                </a:lnTo>
                <a:lnTo>
                  <a:pt x="2841" y="264"/>
                </a:lnTo>
                <a:lnTo>
                  <a:pt x="2842" y="264"/>
                </a:lnTo>
                <a:lnTo>
                  <a:pt x="2842" y="265"/>
                </a:lnTo>
                <a:lnTo>
                  <a:pt x="2842" y="269"/>
                </a:lnTo>
                <a:lnTo>
                  <a:pt x="2844" y="268"/>
                </a:lnTo>
                <a:lnTo>
                  <a:pt x="2844" y="269"/>
                </a:lnTo>
                <a:lnTo>
                  <a:pt x="2844" y="268"/>
                </a:lnTo>
                <a:lnTo>
                  <a:pt x="2845" y="269"/>
                </a:lnTo>
                <a:lnTo>
                  <a:pt x="2845" y="270"/>
                </a:lnTo>
                <a:lnTo>
                  <a:pt x="2846" y="269"/>
                </a:lnTo>
                <a:lnTo>
                  <a:pt x="2846" y="267"/>
                </a:lnTo>
                <a:lnTo>
                  <a:pt x="2846" y="265"/>
                </a:lnTo>
                <a:lnTo>
                  <a:pt x="2847" y="263"/>
                </a:lnTo>
                <a:lnTo>
                  <a:pt x="2847" y="264"/>
                </a:lnTo>
                <a:lnTo>
                  <a:pt x="2847" y="263"/>
                </a:lnTo>
                <a:lnTo>
                  <a:pt x="2848" y="262"/>
                </a:lnTo>
                <a:lnTo>
                  <a:pt x="2848" y="260"/>
                </a:lnTo>
                <a:lnTo>
                  <a:pt x="2849" y="261"/>
                </a:lnTo>
                <a:lnTo>
                  <a:pt x="2849" y="262"/>
                </a:lnTo>
                <a:lnTo>
                  <a:pt x="2849" y="264"/>
                </a:lnTo>
                <a:lnTo>
                  <a:pt x="2850" y="267"/>
                </a:lnTo>
                <a:lnTo>
                  <a:pt x="2850" y="265"/>
                </a:lnTo>
                <a:lnTo>
                  <a:pt x="2850" y="267"/>
                </a:lnTo>
                <a:lnTo>
                  <a:pt x="2851" y="268"/>
                </a:lnTo>
                <a:lnTo>
                  <a:pt x="2851" y="270"/>
                </a:lnTo>
                <a:lnTo>
                  <a:pt x="2851" y="271"/>
                </a:lnTo>
                <a:lnTo>
                  <a:pt x="2853" y="272"/>
                </a:lnTo>
                <a:lnTo>
                  <a:pt x="2853" y="276"/>
                </a:lnTo>
                <a:lnTo>
                  <a:pt x="2854" y="273"/>
                </a:lnTo>
                <a:lnTo>
                  <a:pt x="2854" y="274"/>
                </a:lnTo>
                <a:lnTo>
                  <a:pt x="2854" y="271"/>
                </a:lnTo>
                <a:lnTo>
                  <a:pt x="2855" y="271"/>
                </a:lnTo>
                <a:lnTo>
                  <a:pt x="2855" y="269"/>
                </a:lnTo>
                <a:lnTo>
                  <a:pt x="2855" y="268"/>
                </a:lnTo>
                <a:lnTo>
                  <a:pt x="2856" y="265"/>
                </a:lnTo>
                <a:lnTo>
                  <a:pt x="2856" y="268"/>
                </a:lnTo>
                <a:lnTo>
                  <a:pt x="2856" y="264"/>
                </a:lnTo>
                <a:lnTo>
                  <a:pt x="2857" y="263"/>
                </a:lnTo>
                <a:lnTo>
                  <a:pt x="2857" y="264"/>
                </a:lnTo>
                <a:lnTo>
                  <a:pt x="2858" y="263"/>
                </a:lnTo>
                <a:lnTo>
                  <a:pt x="2858" y="264"/>
                </a:lnTo>
                <a:lnTo>
                  <a:pt x="2858" y="265"/>
                </a:lnTo>
                <a:lnTo>
                  <a:pt x="2859" y="268"/>
                </a:lnTo>
                <a:lnTo>
                  <a:pt x="2859" y="269"/>
                </a:lnTo>
                <a:lnTo>
                  <a:pt x="2859" y="270"/>
                </a:lnTo>
                <a:lnTo>
                  <a:pt x="2860" y="268"/>
                </a:lnTo>
                <a:lnTo>
                  <a:pt x="2860" y="269"/>
                </a:lnTo>
                <a:lnTo>
                  <a:pt x="2860" y="269"/>
                </a:lnTo>
                <a:lnTo>
                  <a:pt x="2862" y="269"/>
                </a:lnTo>
                <a:lnTo>
                  <a:pt x="2862" y="271"/>
                </a:lnTo>
                <a:lnTo>
                  <a:pt x="2863" y="270"/>
                </a:lnTo>
                <a:lnTo>
                  <a:pt x="2863" y="270"/>
                </a:lnTo>
                <a:lnTo>
                  <a:pt x="2863" y="270"/>
                </a:lnTo>
                <a:lnTo>
                  <a:pt x="2864" y="268"/>
                </a:lnTo>
                <a:lnTo>
                  <a:pt x="2864" y="264"/>
                </a:lnTo>
                <a:lnTo>
                  <a:pt x="2864" y="263"/>
                </a:lnTo>
                <a:lnTo>
                  <a:pt x="2865" y="263"/>
                </a:lnTo>
                <a:lnTo>
                  <a:pt x="2865" y="263"/>
                </a:lnTo>
                <a:lnTo>
                  <a:pt x="2865" y="263"/>
                </a:lnTo>
                <a:lnTo>
                  <a:pt x="2866" y="265"/>
                </a:lnTo>
                <a:lnTo>
                  <a:pt x="2866" y="262"/>
                </a:lnTo>
                <a:lnTo>
                  <a:pt x="2867" y="263"/>
                </a:lnTo>
                <a:lnTo>
                  <a:pt x="2867" y="262"/>
                </a:lnTo>
                <a:lnTo>
                  <a:pt x="2867" y="260"/>
                </a:lnTo>
                <a:lnTo>
                  <a:pt x="2868" y="260"/>
                </a:lnTo>
                <a:lnTo>
                  <a:pt x="2868" y="256"/>
                </a:lnTo>
                <a:lnTo>
                  <a:pt x="2868" y="255"/>
                </a:lnTo>
                <a:lnTo>
                  <a:pt x="2869" y="256"/>
                </a:lnTo>
                <a:lnTo>
                  <a:pt x="2869" y="256"/>
                </a:lnTo>
                <a:lnTo>
                  <a:pt x="2869" y="260"/>
                </a:lnTo>
                <a:lnTo>
                  <a:pt x="2871" y="262"/>
                </a:lnTo>
                <a:lnTo>
                  <a:pt x="2871" y="263"/>
                </a:lnTo>
                <a:lnTo>
                  <a:pt x="2872" y="262"/>
                </a:lnTo>
                <a:lnTo>
                  <a:pt x="2872" y="263"/>
                </a:lnTo>
                <a:lnTo>
                  <a:pt x="2872" y="263"/>
                </a:lnTo>
                <a:lnTo>
                  <a:pt x="2873" y="263"/>
                </a:lnTo>
                <a:lnTo>
                  <a:pt x="2873" y="250"/>
                </a:lnTo>
                <a:lnTo>
                  <a:pt x="2873" y="223"/>
                </a:lnTo>
                <a:lnTo>
                  <a:pt x="2874" y="207"/>
                </a:lnTo>
                <a:lnTo>
                  <a:pt x="2874" y="207"/>
                </a:lnTo>
                <a:lnTo>
                  <a:pt x="2874" y="215"/>
                </a:lnTo>
                <a:lnTo>
                  <a:pt x="2875" y="225"/>
                </a:lnTo>
                <a:lnTo>
                  <a:pt x="2875" y="232"/>
                </a:lnTo>
                <a:lnTo>
                  <a:pt x="2876" y="240"/>
                </a:lnTo>
                <a:lnTo>
                  <a:pt x="2876" y="245"/>
                </a:lnTo>
                <a:lnTo>
                  <a:pt x="2876" y="250"/>
                </a:lnTo>
                <a:lnTo>
                  <a:pt x="2877" y="249"/>
                </a:lnTo>
                <a:lnTo>
                  <a:pt x="2877" y="251"/>
                </a:lnTo>
                <a:lnTo>
                  <a:pt x="2877" y="249"/>
                </a:lnTo>
                <a:lnTo>
                  <a:pt x="2878" y="247"/>
                </a:lnTo>
                <a:lnTo>
                  <a:pt x="2878" y="243"/>
                </a:lnTo>
                <a:lnTo>
                  <a:pt x="2878" y="242"/>
                </a:lnTo>
                <a:lnTo>
                  <a:pt x="2880" y="240"/>
                </a:lnTo>
                <a:lnTo>
                  <a:pt x="2880" y="240"/>
                </a:lnTo>
                <a:lnTo>
                  <a:pt x="2881" y="235"/>
                </a:lnTo>
                <a:lnTo>
                  <a:pt x="2881" y="234"/>
                </a:lnTo>
                <a:lnTo>
                  <a:pt x="2881" y="231"/>
                </a:lnTo>
                <a:lnTo>
                  <a:pt x="2882" y="226"/>
                </a:lnTo>
                <a:lnTo>
                  <a:pt x="2882" y="225"/>
                </a:lnTo>
                <a:lnTo>
                  <a:pt x="2882" y="224"/>
                </a:lnTo>
                <a:lnTo>
                  <a:pt x="2883" y="223"/>
                </a:lnTo>
                <a:lnTo>
                  <a:pt x="2883" y="218"/>
                </a:lnTo>
                <a:lnTo>
                  <a:pt x="2883" y="216"/>
                </a:lnTo>
                <a:lnTo>
                  <a:pt x="2884" y="215"/>
                </a:lnTo>
                <a:lnTo>
                  <a:pt x="2884" y="211"/>
                </a:lnTo>
                <a:lnTo>
                  <a:pt x="2885" y="209"/>
                </a:lnTo>
                <a:lnTo>
                  <a:pt x="2885" y="208"/>
                </a:lnTo>
                <a:lnTo>
                  <a:pt x="2885" y="207"/>
                </a:lnTo>
                <a:lnTo>
                  <a:pt x="2886" y="206"/>
                </a:lnTo>
                <a:lnTo>
                  <a:pt x="2886" y="206"/>
                </a:lnTo>
                <a:lnTo>
                  <a:pt x="2886" y="208"/>
                </a:lnTo>
                <a:lnTo>
                  <a:pt x="2887" y="208"/>
                </a:lnTo>
                <a:lnTo>
                  <a:pt x="2887" y="207"/>
                </a:lnTo>
                <a:lnTo>
                  <a:pt x="2887" y="207"/>
                </a:lnTo>
                <a:lnTo>
                  <a:pt x="2888" y="206"/>
                </a:lnTo>
                <a:lnTo>
                  <a:pt x="2888" y="206"/>
                </a:lnTo>
                <a:lnTo>
                  <a:pt x="2890" y="207"/>
                </a:lnTo>
                <a:lnTo>
                  <a:pt x="2890" y="205"/>
                </a:lnTo>
                <a:lnTo>
                  <a:pt x="2890" y="203"/>
                </a:lnTo>
                <a:lnTo>
                  <a:pt x="2891" y="200"/>
                </a:lnTo>
                <a:lnTo>
                  <a:pt x="2891" y="198"/>
                </a:lnTo>
                <a:lnTo>
                  <a:pt x="2891" y="195"/>
                </a:lnTo>
                <a:lnTo>
                  <a:pt x="2892" y="195"/>
                </a:lnTo>
                <a:lnTo>
                  <a:pt x="2892" y="192"/>
                </a:lnTo>
                <a:lnTo>
                  <a:pt x="2893" y="190"/>
                </a:lnTo>
                <a:lnTo>
                  <a:pt x="2893" y="187"/>
                </a:lnTo>
                <a:lnTo>
                  <a:pt x="2893" y="186"/>
                </a:lnTo>
                <a:lnTo>
                  <a:pt x="2894" y="182"/>
                </a:lnTo>
                <a:lnTo>
                  <a:pt x="2894" y="182"/>
                </a:lnTo>
                <a:lnTo>
                  <a:pt x="2894" y="180"/>
                </a:lnTo>
                <a:lnTo>
                  <a:pt x="2895" y="180"/>
                </a:lnTo>
                <a:lnTo>
                  <a:pt x="2895" y="179"/>
                </a:lnTo>
                <a:lnTo>
                  <a:pt x="2895" y="178"/>
                </a:lnTo>
                <a:lnTo>
                  <a:pt x="2896" y="179"/>
                </a:lnTo>
                <a:lnTo>
                  <a:pt x="2896" y="178"/>
                </a:lnTo>
                <a:lnTo>
                  <a:pt x="2897" y="176"/>
                </a:lnTo>
                <a:lnTo>
                  <a:pt x="2897" y="176"/>
                </a:lnTo>
                <a:lnTo>
                  <a:pt x="2897" y="174"/>
                </a:lnTo>
                <a:lnTo>
                  <a:pt x="2899" y="173"/>
                </a:lnTo>
                <a:lnTo>
                  <a:pt x="2899" y="171"/>
                </a:lnTo>
                <a:lnTo>
                  <a:pt x="2899" y="172"/>
                </a:lnTo>
                <a:lnTo>
                  <a:pt x="2900" y="174"/>
                </a:lnTo>
                <a:lnTo>
                  <a:pt x="2900" y="172"/>
                </a:lnTo>
                <a:lnTo>
                  <a:pt x="2900" y="171"/>
                </a:lnTo>
                <a:lnTo>
                  <a:pt x="2901" y="169"/>
                </a:lnTo>
                <a:lnTo>
                  <a:pt x="2901" y="168"/>
                </a:lnTo>
                <a:lnTo>
                  <a:pt x="2902" y="168"/>
                </a:lnTo>
                <a:lnTo>
                  <a:pt x="2902" y="163"/>
                </a:lnTo>
                <a:lnTo>
                  <a:pt x="2902" y="161"/>
                </a:lnTo>
                <a:lnTo>
                  <a:pt x="2903" y="161"/>
                </a:lnTo>
                <a:lnTo>
                  <a:pt x="2903" y="160"/>
                </a:lnTo>
                <a:lnTo>
                  <a:pt x="2903" y="161"/>
                </a:lnTo>
                <a:lnTo>
                  <a:pt x="2904" y="159"/>
                </a:lnTo>
                <a:lnTo>
                  <a:pt x="2904" y="159"/>
                </a:lnTo>
                <a:lnTo>
                  <a:pt x="2904" y="158"/>
                </a:lnTo>
                <a:lnTo>
                  <a:pt x="2905" y="160"/>
                </a:lnTo>
                <a:lnTo>
                  <a:pt x="2905" y="160"/>
                </a:lnTo>
                <a:lnTo>
                  <a:pt x="2906" y="158"/>
                </a:lnTo>
                <a:lnTo>
                  <a:pt x="2906" y="156"/>
                </a:lnTo>
                <a:lnTo>
                  <a:pt x="2906" y="153"/>
                </a:lnTo>
                <a:lnTo>
                  <a:pt x="2908" y="152"/>
                </a:lnTo>
                <a:lnTo>
                  <a:pt x="2908" y="151"/>
                </a:lnTo>
                <a:lnTo>
                  <a:pt x="2908" y="149"/>
                </a:lnTo>
                <a:lnTo>
                  <a:pt x="2909" y="147"/>
                </a:lnTo>
                <a:lnTo>
                  <a:pt x="2909" y="147"/>
                </a:lnTo>
                <a:lnTo>
                  <a:pt x="2909" y="150"/>
                </a:lnTo>
                <a:lnTo>
                  <a:pt x="2910" y="151"/>
                </a:lnTo>
                <a:lnTo>
                  <a:pt x="2910" y="151"/>
                </a:lnTo>
                <a:lnTo>
                  <a:pt x="2911" y="151"/>
                </a:lnTo>
                <a:lnTo>
                  <a:pt x="2911" y="151"/>
                </a:lnTo>
                <a:lnTo>
                  <a:pt x="2911" y="149"/>
                </a:lnTo>
                <a:lnTo>
                  <a:pt x="2912" y="149"/>
                </a:lnTo>
                <a:lnTo>
                  <a:pt x="2912" y="144"/>
                </a:lnTo>
                <a:lnTo>
                  <a:pt x="2912" y="142"/>
                </a:lnTo>
                <a:lnTo>
                  <a:pt x="2913" y="141"/>
                </a:lnTo>
                <a:lnTo>
                  <a:pt x="2913" y="138"/>
                </a:lnTo>
                <a:lnTo>
                  <a:pt x="2913" y="138"/>
                </a:lnTo>
                <a:lnTo>
                  <a:pt x="2914" y="136"/>
                </a:lnTo>
                <a:lnTo>
                  <a:pt x="2914" y="136"/>
                </a:lnTo>
                <a:lnTo>
                  <a:pt x="2915" y="138"/>
                </a:lnTo>
                <a:lnTo>
                  <a:pt x="2915" y="137"/>
                </a:lnTo>
                <a:lnTo>
                  <a:pt x="2915" y="136"/>
                </a:lnTo>
                <a:lnTo>
                  <a:pt x="2917" y="136"/>
                </a:lnTo>
                <a:lnTo>
                  <a:pt x="2917" y="135"/>
                </a:lnTo>
                <a:lnTo>
                  <a:pt x="2917" y="134"/>
                </a:lnTo>
                <a:lnTo>
                  <a:pt x="2918" y="132"/>
                </a:lnTo>
                <a:lnTo>
                  <a:pt x="2918" y="129"/>
                </a:lnTo>
                <a:lnTo>
                  <a:pt x="2918" y="128"/>
                </a:lnTo>
                <a:lnTo>
                  <a:pt x="2919" y="128"/>
                </a:lnTo>
                <a:lnTo>
                  <a:pt x="2919" y="126"/>
                </a:lnTo>
                <a:lnTo>
                  <a:pt x="2920" y="124"/>
                </a:lnTo>
                <a:lnTo>
                  <a:pt x="2920" y="123"/>
                </a:lnTo>
                <a:lnTo>
                  <a:pt x="2920" y="122"/>
                </a:lnTo>
                <a:lnTo>
                  <a:pt x="2921" y="121"/>
                </a:lnTo>
                <a:lnTo>
                  <a:pt x="2921" y="122"/>
                </a:lnTo>
                <a:lnTo>
                  <a:pt x="2921" y="122"/>
                </a:lnTo>
                <a:lnTo>
                  <a:pt x="2922" y="125"/>
                </a:lnTo>
                <a:lnTo>
                  <a:pt x="2922" y="125"/>
                </a:lnTo>
                <a:lnTo>
                  <a:pt x="2922" y="125"/>
                </a:lnTo>
                <a:lnTo>
                  <a:pt x="2923" y="124"/>
                </a:lnTo>
                <a:lnTo>
                  <a:pt x="2923" y="122"/>
                </a:lnTo>
                <a:lnTo>
                  <a:pt x="2924" y="123"/>
                </a:lnTo>
                <a:lnTo>
                  <a:pt x="2924" y="123"/>
                </a:lnTo>
                <a:lnTo>
                  <a:pt x="2924" y="124"/>
                </a:lnTo>
                <a:lnTo>
                  <a:pt x="2926" y="124"/>
                </a:lnTo>
                <a:lnTo>
                  <a:pt x="2926" y="123"/>
                </a:lnTo>
                <a:lnTo>
                  <a:pt x="2926" y="121"/>
                </a:lnTo>
                <a:lnTo>
                  <a:pt x="2927" y="118"/>
                </a:lnTo>
                <a:lnTo>
                  <a:pt x="2927" y="117"/>
                </a:lnTo>
                <a:lnTo>
                  <a:pt x="2927" y="116"/>
                </a:lnTo>
                <a:lnTo>
                  <a:pt x="2928" y="114"/>
                </a:lnTo>
                <a:lnTo>
                  <a:pt x="2928" y="113"/>
                </a:lnTo>
                <a:lnTo>
                  <a:pt x="2929" y="112"/>
                </a:lnTo>
                <a:lnTo>
                  <a:pt x="2929" y="109"/>
                </a:lnTo>
                <a:lnTo>
                  <a:pt x="2929" y="107"/>
                </a:lnTo>
                <a:lnTo>
                  <a:pt x="2930" y="105"/>
                </a:lnTo>
                <a:lnTo>
                  <a:pt x="2930" y="104"/>
                </a:lnTo>
                <a:lnTo>
                  <a:pt x="2930" y="101"/>
                </a:lnTo>
                <a:lnTo>
                  <a:pt x="2931" y="103"/>
                </a:lnTo>
                <a:lnTo>
                  <a:pt x="2931" y="105"/>
                </a:lnTo>
                <a:lnTo>
                  <a:pt x="2931" y="106"/>
                </a:lnTo>
                <a:lnTo>
                  <a:pt x="2932" y="106"/>
                </a:lnTo>
                <a:lnTo>
                  <a:pt x="2932" y="105"/>
                </a:lnTo>
                <a:lnTo>
                  <a:pt x="2933" y="106"/>
                </a:lnTo>
                <a:lnTo>
                  <a:pt x="2933" y="105"/>
                </a:lnTo>
                <a:lnTo>
                  <a:pt x="2933" y="104"/>
                </a:lnTo>
                <a:lnTo>
                  <a:pt x="2935" y="105"/>
                </a:lnTo>
                <a:lnTo>
                  <a:pt x="2935" y="104"/>
                </a:lnTo>
                <a:lnTo>
                  <a:pt x="2935" y="103"/>
                </a:lnTo>
                <a:lnTo>
                  <a:pt x="2936" y="103"/>
                </a:lnTo>
                <a:lnTo>
                  <a:pt x="2936" y="101"/>
                </a:lnTo>
                <a:lnTo>
                  <a:pt x="2937" y="103"/>
                </a:lnTo>
                <a:lnTo>
                  <a:pt x="2937" y="101"/>
                </a:lnTo>
                <a:lnTo>
                  <a:pt x="2937" y="101"/>
                </a:lnTo>
                <a:lnTo>
                  <a:pt x="2938" y="101"/>
                </a:lnTo>
                <a:lnTo>
                  <a:pt x="2938" y="99"/>
                </a:lnTo>
                <a:lnTo>
                  <a:pt x="2938" y="97"/>
                </a:lnTo>
                <a:lnTo>
                  <a:pt x="2939" y="97"/>
                </a:lnTo>
                <a:lnTo>
                  <a:pt x="2939" y="97"/>
                </a:lnTo>
                <a:lnTo>
                  <a:pt x="2939" y="94"/>
                </a:lnTo>
                <a:lnTo>
                  <a:pt x="2940" y="92"/>
                </a:lnTo>
                <a:lnTo>
                  <a:pt x="2940" y="91"/>
                </a:lnTo>
                <a:lnTo>
                  <a:pt x="2941" y="89"/>
                </a:lnTo>
                <a:lnTo>
                  <a:pt x="2941" y="90"/>
                </a:lnTo>
                <a:lnTo>
                  <a:pt x="2941" y="89"/>
                </a:lnTo>
                <a:lnTo>
                  <a:pt x="2942" y="90"/>
                </a:lnTo>
                <a:lnTo>
                  <a:pt x="2942" y="91"/>
                </a:lnTo>
                <a:lnTo>
                  <a:pt x="2942" y="91"/>
                </a:lnTo>
                <a:lnTo>
                  <a:pt x="2944" y="90"/>
                </a:lnTo>
                <a:lnTo>
                  <a:pt x="2944" y="91"/>
                </a:lnTo>
                <a:lnTo>
                  <a:pt x="2944" y="91"/>
                </a:lnTo>
                <a:lnTo>
                  <a:pt x="2945" y="90"/>
                </a:lnTo>
                <a:lnTo>
                  <a:pt x="2945" y="90"/>
                </a:lnTo>
                <a:lnTo>
                  <a:pt x="2946" y="89"/>
                </a:lnTo>
                <a:lnTo>
                  <a:pt x="2946" y="87"/>
                </a:lnTo>
                <a:lnTo>
                  <a:pt x="2946" y="83"/>
                </a:lnTo>
                <a:lnTo>
                  <a:pt x="2947" y="85"/>
                </a:lnTo>
                <a:lnTo>
                  <a:pt x="2947" y="83"/>
                </a:lnTo>
                <a:lnTo>
                  <a:pt x="2947" y="85"/>
                </a:lnTo>
                <a:lnTo>
                  <a:pt x="2948" y="83"/>
                </a:lnTo>
                <a:lnTo>
                  <a:pt x="2948" y="80"/>
                </a:lnTo>
                <a:lnTo>
                  <a:pt x="2948" y="79"/>
                </a:lnTo>
                <a:lnTo>
                  <a:pt x="2949" y="77"/>
                </a:lnTo>
                <a:lnTo>
                  <a:pt x="2949" y="77"/>
                </a:lnTo>
                <a:lnTo>
                  <a:pt x="2950" y="74"/>
                </a:lnTo>
                <a:lnTo>
                  <a:pt x="2950" y="76"/>
                </a:lnTo>
                <a:lnTo>
                  <a:pt x="2950" y="76"/>
                </a:lnTo>
                <a:lnTo>
                  <a:pt x="2951" y="76"/>
                </a:lnTo>
                <a:lnTo>
                  <a:pt x="2951" y="76"/>
                </a:lnTo>
                <a:lnTo>
                  <a:pt x="2951" y="77"/>
                </a:lnTo>
                <a:lnTo>
                  <a:pt x="2953" y="76"/>
                </a:lnTo>
                <a:lnTo>
                  <a:pt x="2953" y="77"/>
                </a:lnTo>
                <a:lnTo>
                  <a:pt x="2953" y="74"/>
                </a:lnTo>
                <a:lnTo>
                  <a:pt x="2954" y="73"/>
                </a:lnTo>
                <a:lnTo>
                  <a:pt x="2954" y="72"/>
                </a:lnTo>
                <a:lnTo>
                  <a:pt x="2955" y="72"/>
                </a:lnTo>
                <a:lnTo>
                  <a:pt x="2955" y="72"/>
                </a:lnTo>
                <a:lnTo>
                  <a:pt x="2955" y="71"/>
                </a:lnTo>
                <a:lnTo>
                  <a:pt x="2956" y="70"/>
                </a:lnTo>
                <a:lnTo>
                  <a:pt x="2956" y="69"/>
                </a:lnTo>
                <a:lnTo>
                  <a:pt x="2956" y="65"/>
                </a:lnTo>
                <a:lnTo>
                  <a:pt x="2957" y="65"/>
                </a:lnTo>
                <a:lnTo>
                  <a:pt x="2957" y="65"/>
                </a:lnTo>
                <a:lnTo>
                  <a:pt x="2957" y="65"/>
                </a:lnTo>
                <a:lnTo>
                  <a:pt x="2958" y="65"/>
                </a:lnTo>
                <a:lnTo>
                  <a:pt x="2958" y="65"/>
                </a:lnTo>
                <a:lnTo>
                  <a:pt x="2959" y="65"/>
                </a:lnTo>
                <a:lnTo>
                  <a:pt x="2959" y="65"/>
                </a:lnTo>
                <a:lnTo>
                  <a:pt x="2959" y="65"/>
                </a:lnTo>
                <a:lnTo>
                  <a:pt x="2960" y="67"/>
                </a:lnTo>
                <a:lnTo>
                  <a:pt x="2960" y="67"/>
                </a:lnTo>
                <a:lnTo>
                  <a:pt x="2960" y="68"/>
                </a:lnTo>
                <a:lnTo>
                  <a:pt x="2962" y="65"/>
                </a:lnTo>
                <a:lnTo>
                  <a:pt x="2962" y="65"/>
                </a:lnTo>
                <a:lnTo>
                  <a:pt x="2962" y="67"/>
                </a:lnTo>
                <a:lnTo>
                  <a:pt x="2963" y="67"/>
                </a:lnTo>
                <a:lnTo>
                  <a:pt x="2963" y="64"/>
                </a:lnTo>
                <a:lnTo>
                  <a:pt x="2964" y="65"/>
                </a:lnTo>
                <a:lnTo>
                  <a:pt x="2964" y="63"/>
                </a:lnTo>
                <a:lnTo>
                  <a:pt x="2964" y="63"/>
                </a:lnTo>
                <a:lnTo>
                  <a:pt x="2965" y="64"/>
                </a:lnTo>
                <a:lnTo>
                  <a:pt x="2965" y="62"/>
                </a:lnTo>
                <a:lnTo>
                  <a:pt x="2965" y="60"/>
                </a:lnTo>
                <a:lnTo>
                  <a:pt x="2966" y="60"/>
                </a:lnTo>
                <a:lnTo>
                  <a:pt x="2966" y="59"/>
                </a:lnTo>
                <a:lnTo>
                  <a:pt x="2966" y="58"/>
                </a:lnTo>
                <a:lnTo>
                  <a:pt x="2967" y="59"/>
                </a:lnTo>
                <a:lnTo>
                  <a:pt x="2967" y="60"/>
                </a:lnTo>
                <a:lnTo>
                  <a:pt x="2968" y="59"/>
                </a:lnTo>
                <a:lnTo>
                  <a:pt x="2968" y="59"/>
                </a:lnTo>
                <a:lnTo>
                  <a:pt x="2968" y="59"/>
                </a:lnTo>
                <a:lnTo>
                  <a:pt x="2969" y="58"/>
                </a:lnTo>
                <a:lnTo>
                  <a:pt x="2969" y="58"/>
                </a:lnTo>
                <a:lnTo>
                  <a:pt x="2969" y="58"/>
                </a:lnTo>
                <a:lnTo>
                  <a:pt x="2971" y="59"/>
                </a:lnTo>
                <a:lnTo>
                  <a:pt x="2971" y="61"/>
                </a:lnTo>
                <a:lnTo>
                  <a:pt x="2971" y="60"/>
                </a:lnTo>
                <a:lnTo>
                  <a:pt x="2972" y="60"/>
                </a:lnTo>
                <a:lnTo>
                  <a:pt x="2972" y="60"/>
                </a:lnTo>
                <a:lnTo>
                  <a:pt x="2973" y="58"/>
                </a:lnTo>
                <a:lnTo>
                  <a:pt x="2973" y="56"/>
                </a:lnTo>
                <a:lnTo>
                  <a:pt x="2973" y="53"/>
                </a:lnTo>
                <a:lnTo>
                  <a:pt x="2974" y="54"/>
                </a:lnTo>
                <a:lnTo>
                  <a:pt x="2974" y="52"/>
                </a:lnTo>
                <a:lnTo>
                  <a:pt x="2974" y="51"/>
                </a:lnTo>
                <a:lnTo>
                  <a:pt x="2975" y="50"/>
                </a:lnTo>
                <a:lnTo>
                  <a:pt x="2975" y="47"/>
                </a:lnTo>
                <a:lnTo>
                  <a:pt x="2975" y="46"/>
                </a:lnTo>
                <a:lnTo>
                  <a:pt x="2976" y="44"/>
                </a:lnTo>
                <a:lnTo>
                  <a:pt x="2976" y="45"/>
                </a:lnTo>
                <a:lnTo>
                  <a:pt x="2977" y="46"/>
                </a:lnTo>
                <a:lnTo>
                  <a:pt x="2977" y="46"/>
                </a:lnTo>
                <a:lnTo>
                  <a:pt x="2977" y="46"/>
                </a:lnTo>
                <a:lnTo>
                  <a:pt x="2978" y="45"/>
                </a:lnTo>
                <a:lnTo>
                  <a:pt x="2978" y="44"/>
                </a:lnTo>
                <a:lnTo>
                  <a:pt x="2978" y="43"/>
                </a:lnTo>
                <a:lnTo>
                  <a:pt x="2980" y="41"/>
                </a:lnTo>
                <a:lnTo>
                  <a:pt x="2980" y="41"/>
                </a:lnTo>
                <a:lnTo>
                  <a:pt x="2981" y="40"/>
                </a:lnTo>
                <a:lnTo>
                  <a:pt x="2981" y="42"/>
                </a:lnTo>
                <a:lnTo>
                  <a:pt x="2981" y="41"/>
                </a:lnTo>
                <a:lnTo>
                  <a:pt x="2982" y="42"/>
                </a:lnTo>
                <a:lnTo>
                  <a:pt x="2982" y="42"/>
                </a:lnTo>
                <a:lnTo>
                  <a:pt x="2982" y="43"/>
                </a:lnTo>
                <a:lnTo>
                  <a:pt x="2983" y="43"/>
                </a:lnTo>
                <a:lnTo>
                  <a:pt x="2983" y="43"/>
                </a:lnTo>
                <a:lnTo>
                  <a:pt x="2983" y="41"/>
                </a:lnTo>
                <a:lnTo>
                  <a:pt x="2984" y="38"/>
                </a:lnTo>
                <a:lnTo>
                  <a:pt x="2984" y="38"/>
                </a:lnTo>
                <a:lnTo>
                  <a:pt x="2985" y="38"/>
                </a:lnTo>
                <a:lnTo>
                  <a:pt x="2985" y="37"/>
                </a:lnTo>
                <a:lnTo>
                  <a:pt x="2985" y="36"/>
                </a:lnTo>
                <a:lnTo>
                  <a:pt x="2986" y="37"/>
                </a:lnTo>
                <a:lnTo>
                  <a:pt x="2986" y="36"/>
                </a:lnTo>
                <a:lnTo>
                  <a:pt x="2986" y="37"/>
                </a:lnTo>
                <a:lnTo>
                  <a:pt x="2987" y="37"/>
                </a:lnTo>
                <a:lnTo>
                  <a:pt x="2987" y="38"/>
                </a:lnTo>
                <a:lnTo>
                  <a:pt x="2987" y="38"/>
                </a:lnTo>
                <a:lnTo>
                  <a:pt x="2989" y="38"/>
                </a:lnTo>
                <a:lnTo>
                  <a:pt x="2989" y="38"/>
                </a:lnTo>
                <a:lnTo>
                  <a:pt x="2990" y="38"/>
                </a:lnTo>
                <a:lnTo>
                  <a:pt x="2990" y="38"/>
                </a:lnTo>
                <a:lnTo>
                  <a:pt x="2990" y="37"/>
                </a:lnTo>
                <a:lnTo>
                  <a:pt x="2991" y="36"/>
                </a:lnTo>
                <a:lnTo>
                  <a:pt x="2991" y="40"/>
                </a:lnTo>
                <a:lnTo>
                  <a:pt x="2991" y="38"/>
                </a:lnTo>
                <a:lnTo>
                  <a:pt x="2992" y="41"/>
                </a:lnTo>
                <a:lnTo>
                  <a:pt x="2992" y="42"/>
                </a:lnTo>
                <a:lnTo>
                  <a:pt x="2992" y="42"/>
                </a:lnTo>
                <a:lnTo>
                  <a:pt x="2993" y="42"/>
                </a:lnTo>
                <a:lnTo>
                  <a:pt x="2993" y="42"/>
                </a:lnTo>
                <a:lnTo>
                  <a:pt x="2994" y="43"/>
                </a:lnTo>
                <a:lnTo>
                  <a:pt x="2994" y="41"/>
                </a:lnTo>
                <a:lnTo>
                  <a:pt x="2994" y="40"/>
                </a:lnTo>
                <a:lnTo>
                  <a:pt x="2995" y="38"/>
                </a:lnTo>
                <a:lnTo>
                  <a:pt x="2995" y="37"/>
                </a:lnTo>
                <a:lnTo>
                  <a:pt x="2995" y="36"/>
                </a:lnTo>
                <a:lnTo>
                  <a:pt x="2996" y="36"/>
                </a:lnTo>
                <a:lnTo>
                  <a:pt x="2996" y="35"/>
                </a:lnTo>
                <a:lnTo>
                  <a:pt x="2996" y="35"/>
                </a:lnTo>
                <a:lnTo>
                  <a:pt x="2998" y="33"/>
                </a:lnTo>
                <a:lnTo>
                  <a:pt x="2998" y="33"/>
                </a:lnTo>
                <a:lnTo>
                  <a:pt x="2999" y="31"/>
                </a:lnTo>
                <a:lnTo>
                  <a:pt x="2999" y="31"/>
                </a:lnTo>
                <a:lnTo>
                  <a:pt x="2999" y="30"/>
                </a:lnTo>
                <a:lnTo>
                  <a:pt x="3000" y="28"/>
                </a:lnTo>
                <a:lnTo>
                  <a:pt x="3000" y="27"/>
                </a:lnTo>
                <a:lnTo>
                  <a:pt x="3000" y="27"/>
                </a:lnTo>
                <a:lnTo>
                  <a:pt x="3001" y="27"/>
                </a:lnTo>
                <a:lnTo>
                  <a:pt x="3001" y="28"/>
                </a:lnTo>
                <a:lnTo>
                  <a:pt x="3001" y="28"/>
                </a:lnTo>
                <a:lnTo>
                  <a:pt x="3002" y="27"/>
                </a:lnTo>
                <a:lnTo>
                  <a:pt x="3002" y="27"/>
                </a:lnTo>
                <a:lnTo>
                  <a:pt x="3003" y="27"/>
                </a:lnTo>
                <a:lnTo>
                  <a:pt x="3003" y="26"/>
                </a:lnTo>
                <a:lnTo>
                  <a:pt x="3003" y="27"/>
                </a:lnTo>
                <a:lnTo>
                  <a:pt x="3004" y="26"/>
                </a:lnTo>
                <a:lnTo>
                  <a:pt x="3004" y="28"/>
                </a:lnTo>
                <a:lnTo>
                  <a:pt x="3004" y="28"/>
                </a:lnTo>
                <a:lnTo>
                  <a:pt x="3005" y="28"/>
                </a:lnTo>
                <a:lnTo>
                  <a:pt x="3005" y="28"/>
                </a:lnTo>
                <a:lnTo>
                  <a:pt x="3005" y="30"/>
                </a:lnTo>
                <a:lnTo>
                  <a:pt x="3007" y="31"/>
                </a:lnTo>
                <a:lnTo>
                  <a:pt x="3007" y="34"/>
                </a:lnTo>
                <a:lnTo>
                  <a:pt x="3008" y="34"/>
                </a:lnTo>
                <a:lnTo>
                  <a:pt x="3008" y="34"/>
                </a:lnTo>
                <a:lnTo>
                  <a:pt x="3008" y="34"/>
                </a:lnTo>
                <a:lnTo>
                  <a:pt x="3009" y="35"/>
                </a:lnTo>
                <a:lnTo>
                  <a:pt x="3009" y="35"/>
                </a:lnTo>
                <a:lnTo>
                  <a:pt x="3009" y="34"/>
                </a:lnTo>
                <a:lnTo>
                  <a:pt x="3010" y="32"/>
                </a:lnTo>
                <a:lnTo>
                  <a:pt x="3010" y="31"/>
                </a:lnTo>
                <a:lnTo>
                  <a:pt x="3010" y="31"/>
                </a:lnTo>
                <a:lnTo>
                  <a:pt x="3011" y="30"/>
                </a:lnTo>
                <a:lnTo>
                  <a:pt x="3011" y="30"/>
                </a:lnTo>
                <a:lnTo>
                  <a:pt x="3012" y="30"/>
                </a:lnTo>
                <a:lnTo>
                  <a:pt x="3012" y="27"/>
                </a:lnTo>
                <a:lnTo>
                  <a:pt x="3012" y="26"/>
                </a:lnTo>
                <a:lnTo>
                  <a:pt x="3013" y="27"/>
                </a:lnTo>
                <a:lnTo>
                  <a:pt x="3013" y="28"/>
                </a:lnTo>
                <a:lnTo>
                  <a:pt x="3013" y="28"/>
                </a:lnTo>
                <a:lnTo>
                  <a:pt x="3014" y="30"/>
                </a:lnTo>
                <a:lnTo>
                  <a:pt x="3014" y="31"/>
                </a:lnTo>
                <a:lnTo>
                  <a:pt x="3014" y="30"/>
                </a:lnTo>
                <a:lnTo>
                  <a:pt x="3016" y="30"/>
                </a:lnTo>
                <a:lnTo>
                  <a:pt x="3016" y="31"/>
                </a:lnTo>
                <a:lnTo>
                  <a:pt x="3017" y="32"/>
                </a:lnTo>
                <a:lnTo>
                  <a:pt x="3017" y="31"/>
                </a:lnTo>
                <a:lnTo>
                  <a:pt x="3017" y="32"/>
                </a:lnTo>
                <a:lnTo>
                  <a:pt x="3018" y="31"/>
                </a:lnTo>
                <a:lnTo>
                  <a:pt x="3018" y="32"/>
                </a:lnTo>
                <a:lnTo>
                  <a:pt x="3018" y="31"/>
                </a:lnTo>
                <a:lnTo>
                  <a:pt x="3019" y="27"/>
                </a:lnTo>
                <a:lnTo>
                  <a:pt x="3019" y="26"/>
                </a:lnTo>
                <a:lnTo>
                  <a:pt x="3020" y="25"/>
                </a:lnTo>
                <a:lnTo>
                  <a:pt x="3020" y="26"/>
                </a:lnTo>
                <a:lnTo>
                  <a:pt x="3020" y="25"/>
                </a:lnTo>
                <a:lnTo>
                  <a:pt x="3021" y="26"/>
                </a:lnTo>
                <a:lnTo>
                  <a:pt x="3021" y="26"/>
                </a:lnTo>
                <a:lnTo>
                  <a:pt x="3021" y="27"/>
                </a:lnTo>
                <a:lnTo>
                  <a:pt x="3022" y="28"/>
                </a:lnTo>
                <a:lnTo>
                  <a:pt x="3022" y="27"/>
                </a:lnTo>
                <a:lnTo>
                  <a:pt x="3022" y="28"/>
                </a:lnTo>
                <a:lnTo>
                  <a:pt x="3023" y="28"/>
                </a:lnTo>
                <a:lnTo>
                  <a:pt x="3023" y="28"/>
                </a:lnTo>
                <a:lnTo>
                  <a:pt x="3025" y="30"/>
                </a:lnTo>
                <a:lnTo>
                  <a:pt x="3025" y="28"/>
                </a:lnTo>
                <a:lnTo>
                  <a:pt x="3025" y="28"/>
                </a:lnTo>
                <a:lnTo>
                  <a:pt x="3026" y="30"/>
                </a:lnTo>
                <a:lnTo>
                  <a:pt x="3026" y="27"/>
                </a:lnTo>
                <a:lnTo>
                  <a:pt x="3026" y="27"/>
                </a:lnTo>
                <a:lnTo>
                  <a:pt x="3027" y="25"/>
                </a:lnTo>
                <a:lnTo>
                  <a:pt x="3027" y="26"/>
                </a:lnTo>
                <a:lnTo>
                  <a:pt x="3027" y="24"/>
                </a:lnTo>
                <a:lnTo>
                  <a:pt x="3028" y="22"/>
                </a:lnTo>
                <a:lnTo>
                  <a:pt x="3028" y="22"/>
                </a:lnTo>
                <a:lnTo>
                  <a:pt x="3029" y="21"/>
                </a:lnTo>
                <a:lnTo>
                  <a:pt x="3029" y="22"/>
                </a:lnTo>
                <a:lnTo>
                  <a:pt x="3029" y="23"/>
                </a:lnTo>
                <a:lnTo>
                  <a:pt x="3030" y="22"/>
                </a:lnTo>
                <a:lnTo>
                  <a:pt x="3030" y="22"/>
                </a:lnTo>
                <a:lnTo>
                  <a:pt x="3030" y="22"/>
                </a:lnTo>
                <a:lnTo>
                  <a:pt x="3031" y="22"/>
                </a:lnTo>
                <a:lnTo>
                  <a:pt x="3031" y="22"/>
                </a:lnTo>
                <a:lnTo>
                  <a:pt x="3031" y="21"/>
                </a:lnTo>
                <a:lnTo>
                  <a:pt x="3032" y="19"/>
                </a:lnTo>
                <a:lnTo>
                  <a:pt x="3032" y="17"/>
                </a:lnTo>
                <a:lnTo>
                  <a:pt x="3034" y="17"/>
                </a:lnTo>
                <a:lnTo>
                  <a:pt x="3034" y="16"/>
                </a:lnTo>
                <a:lnTo>
                  <a:pt x="3034" y="17"/>
                </a:lnTo>
                <a:lnTo>
                  <a:pt x="3035" y="17"/>
                </a:lnTo>
                <a:lnTo>
                  <a:pt x="3035" y="15"/>
                </a:lnTo>
                <a:lnTo>
                  <a:pt x="3035" y="16"/>
                </a:lnTo>
                <a:lnTo>
                  <a:pt x="3036" y="17"/>
                </a:lnTo>
                <a:lnTo>
                  <a:pt x="3036" y="15"/>
                </a:lnTo>
                <a:lnTo>
                  <a:pt x="3036" y="15"/>
                </a:lnTo>
                <a:lnTo>
                  <a:pt x="3037" y="15"/>
                </a:lnTo>
                <a:lnTo>
                  <a:pt x="3037" y="15"/>
                </a:lnTo>
                <a:lnTo>
                  <a:pt x="3038" y="15"/>
                </a:lnTo>
                <a:lnTo>
                  <a:pt x="3038" y="16"/>
                </a:lnTo>
                <a:lnTo>
                  <a:pt x="3038" y="13"/>
                </a:lnTo>
                <a:lnTo>
                  <a:pt x="3039" y="16"/>
                </a:lnTo>
                <a:lnTo>
                  <a:pt x="3039" y="15"/>
                </a:lnTo>
                <a:lnTo>
                  <a:pt x="3039" y="14"/>
                </a:lnTo>
                <a:lnTo>
                  <a:pt x="3040" y="15"/>
                </a:lnTo>
                <a:lnTo>
                  <a:pt x="3040" y="16"/>
                </a:lnTo>
                <a:lnTo>
                  <a:pt x="3040" y="18"/>
                </a:lnTo>
                <a:lnTo>
                  <a:pt x="3041" y="17"/>
                </a:lnTo>
                <a:lnTo>
                  <a:pt x="3041" y="17"/>
                </a:lnTo>
                <a:lnTo>
                  <a:pt x="3043" y="17"/>
                </a:lnTo>
                <a:lnTo>
                  <a:pt x="3043" y="19"/>
                </a:lnTo>
                <a:lnTo>
                  <a:pt x="3043" y="19"/>
                </a:lnTo>
                <a:lnTo>
                  <a:pt x="3044" y="18"/>
                </a:lnTo>
                <a:lnTo>
                  <a:pt x="3044" y="19"/>
                </a:lnTo>
                <a:lnTo>
                  <a:pt x="3044" y="19"/>
                </a:lnTo>
                <a:lnTo>
                  <a:pt x="3045" y="18"/>
                </a:lnTo>
                <a:lnTo>
                  <a:pt x="3045" y="17"/>
                </a:lnTo>
                <a:lnTo>
                  <a:pt x="3045" y="17"/>
                </a:lnTo>
                <a:lnTo>
                  <a:pt x="3046" y="15"/>
                </a:lnTo>
                <a:lnTo>
                  <a:pt x="3046" y="15"/>
                </a:lnTo>
                <a:lnTo>
                  <a:pt x="3047" y="15"/>
                </a:lnTo>
                <a:lnTo>
                  <a:pt x="3047" y="14"/>
                </a:lnTo>
                <a:lnTo>
                  <a:pt x="3047" y="13"/>
                </a:lnTo>
                <a:lnTo>
                  <a:pt x="3048" y="14"/>
                </a:lnTo>
                <a:lnTo>
                  <a:pt x="3048" y="14"/>
                </a:lnTo>
                <a:lnTo>
                  <a:pt x="3048" y="12"/>
                </a:lnTo>
                <a:lnTo>
                  <a:pt x="3049" y="10"/>
                </a:lnTo>
                <a:lnTo>
                  <a:pt x="3049" y="10"/>
                </a:lnTo>
                <a:lnTo>
                  <a:pt x="3049" y="10"/>
                </a:lnTo>
                <a:lnTo>
                  <a:pt x="3050" y="10"/>
                </a:lnTo>
                <a:lnTo>
                  <a:pt x="3050" y="13"/>
                </a:lnTo>
                <a:lnTo>
                  <a:pt x="3052" y="13"/>
                </a:lnTo>
                <a:lnTo>
                  <a:pt x="3052" y="14"/>
                </a:lnTo>
                <a:lnTo>
                  <a:pt x="3052" y="14"/>
                </a:lnTo>
                <a:lnTo>
                  <a:pt x="3053" y="15"/>
                </a:lnTo>
                <a:lnTo>
                  <a:pt x="3053" y="17"/>
                </a:lnTo>
                <a:lnTo>
                  <a:pt x="3053" y="19"/>
                </a:lnTo>
                <a:lnTo>
                  <a:pt x="3054" y="19"/>
                </a:lnTo>
                <a:lnTo>
                  <a:pt x="3054" y="18"/>
                </a:lnTo>
                <a:lnTo>
                  <a:pt x="3054" y="17"/>
                </a:lnTo>
                <a:lnTo>
                  <a:pt x="3055" y="16"/>
                </a:lnTo>
                <a:lnTo>
                  <a:pt x="3055" y="18"/>
                </a:lnTo>
                <a:lnTo>
                  <a:pt x="3056" y="17"/>
                </a:lnTo>
                <a:lnTo>
                  <a:pt x="3056" y="16"/>
                </a:lnTo>
                <a:lnTo>
                  <a:pt x="3056" y="14"/>
                </a:lnTo>
                <a:lnTo>
                  <a:pt x="3057" y="14"/>
                </a:lnTo>
                <a:lnTo>
                  <a:pt x="3057" y="10"/>
                </a:lnTo>
                <a:lnTo>
                  <a:pt x="3057" y="10"/>
                </a:lnTo>
                <a:lnTo>
                  <a:pt x="3058" y="10"/>
                </a:lnTo>
                <a:lnTo>
                  <a:pt x="3058" y="13"/>
                </a:lnTo>
                <a:lnTo>
                  <a:pt x="3058" y="13"/>
                </a:lnTo>
                <a:lnTo>
                  <a:pt x="3059" y="13"/>
                </a:lnTo>
                <a:lnTo>
                  <a:pt x="3059" y="15"/>
                </a:lnTo>
                <a:lnTo>
                  <a:pt x="3061" y="16"/>
                </a:lnTo>
                <a:lnTo>
                  <a:pt x="3061" y="18"/>
                </a:lnTo>
                <a:lnTo>
                  <a:pt x="3061" y="17"/>
                </a:lnTo>
                <a:lnTo>
                  <a:pt x="3062" y="17"/>
                </a:lnTo>
                <a:lnTo>
                  <a:pt x="3062" y="17"/>
                </a:lnTo>
                <a:lnTo>
                  <a:pt x="3062" y="16"/>
                </a:lnTo>
                <a:lnTo>
                  <a:pt x="3063" y="15"/>
                </a:lnTo>
                <a:lnTo>
                  <a:pt x="3063" y="15"/>
                </a:lnTo>
                <a:lnTo>
                  <a:pt x="3064" y="14"/>
                </a:lnTo>
                <a:lnTo>
                  <a:pt x="3064" y="13"/>
                </a:lnTo>
                <a:lnTo>
                  <a:pt x="3064" y="9"/>
                </a:lnTo>
                <a:lnTo>
                  <a:pt x="3065" y="9"/>
                </a:lnTo>
                <a:lnTo>
                  <a:pt x="3065" y="9"/>
                </a:lnTo>
                <a:lnTo>
                  <a:pt x="3065" y="9"/>
                </a:lnTo>
                <a:lnTo>
                  <a:pt x="3066" y="9"/>
                </a:lnTo>
                <a:lnTo>
                  <a:pt x="3066" y="10"/>
                </a:lnTo>
                <a:lnTo>
                  <a:pt x="3066" y="12"/>
                </a:lnTo>
                <a:lnTo>
                  <a:pt x="3067" y="13"/>
                </a:lnTo>
                <a:lnTo>
                  <a:pt x="3067" y="13"/>
                </a:lnTo>
                <a:lnTo>
                  <a:pt x="3068" y="13"/>
                </a:lnTo>
                <a:lnTo>
                  <a:pt x="3068" y="12"/>
                </a:lnTo>
                <a:lnTo>
                  <a:pt x="3068" y="13"/>
                </a:lnTo>
                <a:lnTo>
                  <a:pt x="3070" y="14"/>
                </a:lnTo>
                <a:lnTo>
                  <a:pt x="3070" y="14"/>
                </a:lnTo>
                <a:lnTo>
                  <a:pt x="3070" y="13"/>
                </a:lnTo>
                <a:lnTo>
                  <a:pt x="3071" y="13"/>
                </a:lnTo>
                <a:lnTo>
                  <a:pt x="3071" y="13"/>
                </a:lnTo>
                <a:lnTo>
                  <a:pt x="3071" y="13"/>
                </a:lnTo>
                <a:lnTo>
                  <a:pt x="3072" y="13"/>
                </a:lnTo>
                <a:lnTo>
                  <a:pt x="3072" y="14"/>
                </a:lnTo>
                <a:lnTo>
                  <a:pt x="3073" y="15"/>
                </a:lnTo>
                <a:lnTo>
                  <a:pt x="3073" y="15"/>
                </a:lnTo>
                <a:lnTo>
                  <a:pt x="3073" y="17"/>
                </a:lnTo>
                <a:lnTo>
                  <a:pt x="3074" y="18"/>
                </a:lnTo>
                <a:lnTo>
                  <a:pt x="3074" y="18"/>
                </a:lnTo>
                <a:lnTo>
                  <a:pt x="3074" y="18"/>
                </a:lnTo>
                <a:lnTo>
                  <a:pt x="3075" y="17"/>
                </a:lnTo>
                <a:lnTo>
                  <a:pt x="3075" y="17"/>
                </a:lnTo>
                <a:lnTo>
                  <a:pt x="3075" y="14"/>
                </a:lnTo>
                <a:lnTo>
                  <a:pt x="3076" y="13"/>
                </a:lnTo>
                <a:lnTo>
                  <a:pt x="3076" y="13"/>
                </a:lnTo>
                <a:lnTo>
                  <a:pt x="3077" y="12"/>
                </a:lnTo>
                <a:lnTo>
                  <a:pt x="3077" y="13"/>
                </a:lnTo>
                <a:lnTo>
                  <a:pt x="3077" y="12"/>
                </a:lnTo>
                <a:lnTo>
                  <a:pt x="3079" y="12"/>
                </a:lnTo>
                <a:lnTo>
                  <a:pt x="3079" y="10"/>
                </a:lnTo>
                <a:lnTo>
                  <a:pt x="3079" y="12"/>
                </a:lnTo>
                <a:lnTo>
                  <a:pt x="3080" y="12"/>
                </a:lnTo>
                <a:lnTo>
                  <a:pt x="3080" y="10"/>
                </a:lnTo>
                <a:lnTo>
                  <a:pt x="3080" y="10"/>
                </a:lnTo>
                <a:lnTo>
                  <a:pt x="3081" y="10"/>
                </a:lnTo>
                <a:lnTo>
                  <a:pt x="3081" y="12"/>
                </a:lnTo>
                <a:lnTo>
                  <a:pt x="3082" y="12"/>
                </a:lnTo>
                <a:lnTo>
                  <a:pt x="3082" y="12"/>
                </a:lnTo>
                <a:lnTo>
                  <a:pt x="3082" y="12"/>
                </a:lnTo>
                <a:lnTo>
                  <a:pt x="3083" y="9"/>
                </a:lnTo>
                <a:lnTo>
                  <a:pt x="3083" y="10"/>
                </a:lnTo>
                <a:lnTo>
                  <a:pt x="3083" y="10"/>
                </a:lnTo>
                <a:lnTo>
                  <a:pt x="3084" y="10"/>
                </a:lnTo>
                <a:lnTo>
                  <a:pt x="3084" y="10"/>
                </a:lnTo>
                <a:lnTo>
                  <a:pt x="3084" y="12"/>
                </a:lnTo>
                <a:lnTo>
                  <a:pt x="3085" y="13"/>
                </a:lnTo>
                <a:lnTo>
                  <a:pt x="3085" y="12"/>
                </a:lnTo>
                <a:lnTo>
                  <a:pt x="3086" y="13"/>
                </a:lnTo>
                <a:lnTo>
                  <a:pt x="3086" y="12"/>
                </a:lnTo>
                <a:lnTo>
                  <a:pt x="3086" y="13"/>
                </a:lnTo>
                <a:lnTo>
                  <a:pt x="3088" y="13"/>
                </a:lnTo>
                <a:lnTo>
                  <a:pt x="3088" y="13"/>
                </a:lnTo>
                <a:lnTo>
                  <a:pt x="3088" y="14"/>
                </a:lnTo>
                <a:lnTo>
                  <a:pt x="3089" y="15"/>
                </a:lnTo>
                <a:lnTo>
                  <a:pt x="3089" y="16"/>
                </a:lnTo>
                <a:lnTo>
                  <a:pt x="3089" y="15"/>
                </a:lnTo>
                <a:lnTo>
                  <a:pt x="3090" y="16"/>
                </a:lnTo>
                <a:lnTo>
                  <a:pt x="3090" y="15"/>
                </a:lnTo>
                <a:lnTo>
                  <a:pt x="3091" y="16"/>
                </a:lnTo>
                <a:lnTo>
                  <a:pt x="3091" y="15"/>
                </a:lnTo>
                <a:lnTo>
                  <a:pt x="3091" y="16"/>
                </a:lnTo>
                <a:lnTo>
                  <a:pt x="3092" y="15"/>
                </a:lnTo>
                <a:lnTo>
                  <a:pt x="3092" y="13"/>
                </a:lnTo>
                <a:lnTo>
                  <a:pt x="3092" y="13"/>
                </a:lnTo>
                <a:lnTo>
                  <a:pt x="3093" y="13"/>
                </a:lnTo>
                <a:lnTo>
                  <a:pt x="3093" y="12"/>
                </a:lnTo>
                <a:lnTo>
                  <a:pt x="3093" y="10"/>
                </a:lnTo>
                <a:lnTo>
                  <a:pt x="3094" y="10"/>
                </a:lnTo>
                <a:lnTo>
                  <a:pt x="3094" y="8"/>
                </a:lnTo>
                <a:lnTo>
                  <a:pt x="3095" y="10"/>
                </a:lnTo>
                <a:lnTo>
                  <a:pt x="3095" y="12"/>
                </a:lnTo>
                <a:lnTo>
                  <a:pt x="3095" y="13"/>
                </a:lnTo>
                <a:lnTo>
                  <a:pt x="3097" y="15"/>
                </a:lnTo>
                <a:lnTo>
                  <a:pt x="3097" y="15"/>
                </a:lnTo>
                <a:lnTo>
                  <a:pt x="3097" y="15"/>
                </a:lnTo>
                <a:lnTo>
                  <a:pt x="3098" y="16"/>
                </a:lnTo>
                <a:lnTo>
                  <a:pt x="3098" y="15"/>
                </a:lnTo>
                <a:lnTo>
                  <a:pt x="3098" y="16"/>
                </a:lnTo>
                <a:lnTo>
                  <a:pt x="3099" y="16"/>
                </a:lnTo>
                <a:lnTo>
                  <a:pt x="3099" y="15"/>
                </a:lnTo>
                <a:lnTo>
                  <a:pt x="3100" y="15"/>
                </a:lnTo>
                <a:lnTo>
                  <a:pt x="3100" y="15"/>
                </a:lnTo>
                <a:lnTo>
                  <a:pt x="3100" y="15"/>
                </a:lnTo>
                <a:lnTo>
                  <a:pt x="3101" y="15"/>
                </a:lnTo>
                <a:lnTo>
                  <a:pt x="3101" y="16"/>
                </a:lnTo>
                <a:lnTo>
                  <a:pt x="3101" y="15"/>
                </a:lnTo>
                <a:lnTo>
                  <a:pt x="3102" y="12"/>
                </a:lnTo>
                <a:lnTo>
                  <a:pt x="3102" y="13"/>
                </a:lnTo>
                <a:lnTo>
                  <a:pt x="3102" y="13"/>
                </a:lnTo>
                <a:lnTo>
                  <a:pt x="3103" y="15"/>
                </a:lnTo>
                <a:lnTo>
                  <a:pt x="3103" y="15"/>
                </a:lnTo>
                <a:lnTo>
                  <a:pt x="3104" y="15"/>
                </a:lnTo>
                <a:lnTo>
                  <a:pt x="3104" y="15"/>
                </a:lnTo>
                <a:lnTo>
                  <a:pt x="3104" y="15"/>
                </a:lnTo>
                <a:lnTo>
                  <a:pt x="3106" y="15"/>
                </a:lnTo>
                <a:lnTo>
                  <a:pt x="3106" y="15"/>
                </a:lnTo>
                <a:lnTo>
                  <a:pt x="3106" y="14"/>
                </a:lnTo>
                <a:lnTo>
                  <a:pt x="3107" y="14"/>
                </a:lnTo>
                <a:lnTo>
                  <a:pt x="3107" y="15"/>
                </a:lnTo>
                <a:lnTo>
                  <a:pt x="3108" y="14"/>
                </a:lnTo>
                <a:lnTo>
                  <a:pt x="3108" y="14"/>
                </a:lnTo>
                <a:lnTo>
                  <a:pt x="3108" y="16"/>
                </a:lnTo>
                <a:lnTo>
                  <a:pt x="3109" y="16"/>
                </a:lnTo>
                <a:lnTo>
                  <a:pt x="3109" y="17"/>
                </a:lnTo>
                <a:lnTo>
                  <a:pt x="3109" y="18"/>
                </a:lnTo>
                <a:lnTo>
                  <a:pt x="3110" y="17"/>
                </a:lnTo>
                <a:lnTo>
                  <a:pt x="3110" y="16"/>
                </a:lnTo>
                <a:lnTo>
                  <a:pt x="3110" y="15"/>
                </a:lnTo>
                <a:lnTo>
                  <a:pt x="3111" y="15"/>
                </a:lnTo>
                <a:lnTo>
                  <a:pt x="3111" y="15"/>
                </a:lnTo>
                <a:lnTo>
                  <a:pt x="3112" y="15"/>
                </a:lnTo>
                <a:lnTo>
                  <a:pt x="3112" y="14"/>
                </a:lnTo>
                <a:lnTo>
                  <a:pt x="3112" y="14"/>
                </a:lnTo>
                <a:lnTo>
                  <a:pt x="3113" y="15"/>
                </a:lnTo>
                <a:lnTo>
                  <a:pt x="3113" y="13"/>
                </a:lnTo>
                <a:lnTo>
                  <a:pt x="3113" y="12"/>
                </a:lnTo>
                <a:lnTo>
                  <a:pt x="3115" y="10"/>
                </a:lnTo>
                <a:lnTo>
                  <a:pt x="3115" y="9"/>
                </a:lnTo>
                <a:lnTo>
                  <a:pt x="3115" y="8"/>
                </a:lnTo>
                <a:lnTo>
                  <a:pt x="3116" y="10"/>
                </a:lnTo>
                <a:lnTo>
                  <a:pt x="3116" y="9"/>
                </a:lnTo>
                <a:lnTo>
                  <a:pt x="3117" y="10"/>
                </a:lnTo>
                <a:lnTo>
                  <a:pt x="3117" y="10"/>
                </a:lnTo>
                <a:lnTo>
                  <a:pt x="3117" y="10"/>
                </a:lnTo>
                <a:lnTo>
                  <a:pt x="3118" y="10"/>
                </a:lnTo>
                <a:lnTo>
                  <a:pt x="3118" y="12"/>
                </a:lnTo>
                <a:lnTo>
                  <a:pt x="3118" y="10"/>
                </a:lnTo>
                <a:lnTo>
                  <a:pt x="3119" y="13"/>
                </a:lnTo>
                <a:lnTo>
                  <a:pt x="3119" y="13"/>
                </a:lnTo>
                <a:lnTo>
                  <a:pt x="3119" y="14"/>
                </a:lnTo>
                <a:lnTo>
                  <a:pt x="3120" y="15"/>
                </a:lnTo>
                <a:lnTo>
                  <a:pt x="3120" y="14"/>
                </a:lnTo>
                <a:lnTo>
                  <a:pt x="3121" y="14"/>
                </a:lnTo>
                <a:lnTo>
                  <a:pt x="3121" y="13"/>
                </a:lnTo>
                <a:lnTo>
                  <a:pt x="3121" y="12"/>
                </a:lnTo>
                <a:lnTo>
                  <a:pt x="3122" y="13"/>
                </a:lnTo>
                <a:lnTo>
                  <a:pt x="3122" y="12"/>
                </a:lnTo>
                <a:lnTo>
                  <a:pt x="3122" y="13"/>
                </a:lnTo>
                <a:lnTo>
                  <a:pt x="3124" y="15"/>
                </a:lnTo>
                <a:lnTo>
                  <a:pt x="3124" y="17"/>
                </a:lnTo>
                <a:lnTo>
                  <a:pt x="3124" y="17"/>
                </a:lnTo>
                <a:lnTo>
                  <a:pt x="3125" y="18"/>
                </a:lnTo>
                <a:lnTo>
                  <a:pt x="3125" y="19"/>
                </a:lnTo>
                <a:lnTo>
                  <a:pt x="3126" y="19"/>
                </a:lnTo>
                <a:lnTo>
                  <a:pt x="3126" y="21"/>
                </a:lnTo>
                <a:lnTo>
                  <a:pt x="3126" y="17"/>
                </a:lnTo>
                <a:lnTo>
                  <a:pt x="3127" y="15"/>
                </a:lnTo>
                <a:lnTo>
                  <a:pt x="3127" y="12"/>
                </a:lnTo>
                <a:lnTo>
                  <a:pt x="3127" y="12"/>
                </a:lnTo>
                <a:lnTo>
                  <a:pt x="3128" y="12"/>
                </a:lnTo>
                <a:lnTo>
                  <a:pt x="3128" y="9"/>
                </a:lnTo>
                <a:lnTo>
                  <a:pt x="3128" y="10"/>
                </a:lnTo>
                <a:lnTo>
                  <a:pt x="3129" y="10"/>
                </a:lnTo>
                <a:lnTo>
                  <a:pt x="3129" y="8"/>
                </a:lnTo>
                <a:lnTo>
                  <a:pt x="3130" y="9"/>
                </a:lnTo>
                <a:lnTo>
                  <a:pt x="3130" y="10"/>
                </a:lnTo>
                <a:lnTo>
                  <a:pt x="3130" y="9"/>
                </a:lnTo>
                <a:lnTo>
                  <a:pt x="3131" y="7"/>
                </a:lnTo>
                <a:lnTo>
                  <a:pt x="3131" y="7"/>
                </a:lnTo>
                <a:lnTo>
                  <a:pt x="3131" y="7"/>
                </a:lnTo>
                <a:lnTo>
                  <a:pt x="3133" y="7"/>
                </a:lnTo>
                <a:lnTo>
                  <a:pt x="3133" y="9"/>
                </a:lnTo>
                <a:lnTo>
                  <a:pt x="3133" y="9"/>
                </a:lnTo>
                <a:lnTo>
                  <a:pt x="3134" y="10"/>
                </a:lnTo>
                <a:lnTo>
                  <a:pt x="3134" y="12"/>
                </a:lnTo>
                <a:lnTo>
                  <a:pt x="3135" y="14"/>
                </a:lnTo>
                <a:lnTo>
                  <a:pt x="3135" y="15"/>
                </a:lnTo>
                <a:lnTo>
                  <a:pt x="3135" y="15"/>
                </a:lnTo>
                <a:lnTo>
                  <a:pt x="3136" y="15"/>
                </a:lnTo>
                <a:lnTo>
                  <a:pt x="3136" y="16"/>
                </a:lnTo>
                <a:lnTo>
                  <a:pt x="3136" y="15"/>
                </a:lnTo>
                <a:lnTo>
                  <a:pt x="3137" y="14"/>
                </a:lnTo>
                <a:lnTo>
                  <a:pt x="3137" y="12"/>
                </a:lnTo>
                <a:lnTo>
                  <a:pt x="3137" y="13"/>
                </a:lnTo>
                <a:lnTo>
                  <a:pt x="3138" y="10"/>
                </a:lnTo>
                <a:lnTo>
                  <a:pt x="3138" y="10"/>
                </a:lnTo>
                <a:lnTo>
                  <a:pt x="3139" y="12"/>
                </a:lnTo>
                <a:lnTo>
                  <a:pt x="3139" y="12"/>
                </a:lnTo>
                <a:lnTo>
                  <a:pt x="3139" y="12"/>
                </a:lnTo>
                <a:lnTo>
                  <a:pt x="3140" y="12"/>
                </a:lnTo>
                <a:lnTo>
                  <a:pt x="3140" y="13"/>
                </a:lnTo>
                <a:lnTo>
                  <a:pt x="3140" y="13"/>
                </a:lnTo>
                <a:lnTo>
                  <a:pt x="3142" y="13"/>
                </a:lnTo>
                <a:lnTo>
                  <a:pt x="3142" y="12"/>
                </a:lnTo>
                <a:lnTo>
                  <a:pt x="3142" y="10"/>
                </a:lnTo>
                <a:lnTo>
                  <a:pt x="3143" y="9"/>
                </a:lnTo>
                <a:lnTo>
                  <a:pt x="3143" y="9"/>
                </a:lnTo>
                <a:lnTo>
                  <a:pt x="3144" y="8"/>
                </a:lnTo>
                <a:lnTo>
                  <a:pt x="3144" y="9"/>
                </a:lnTo>
                <a:lnTo>
                  <a:pt x="3144" y="8"/>
                </a:lnTo>
                <a:lnTo>
                  <a:pt x="3145" y="7"/>
                </a:lnTo>
                <a:lnTo>
                  <a:pt x="3145" y="6"/>
                </a:lnTo>
                <a:lnTo>
                  <a:pt x="3145" y="8"/>
                </a:lnTo>
                <a:lnTo>
                  <a:pt x="3146" y="7"/>
                </a:lnTo>
                <a:lnTo>
                  <a:pt x="3146" y="7"/>
                </a:lnTo>
                <a:lnTo>
                  <a:pt x="3146" y="6"/>
                </a:lnTo>
                <a:lnTo>
                  <a:pt x="3147" y="5"/>
                </a:lnTo>
                <a:lnTo>
                  <a:pt x="3147" y="5"/>
                </a:lnTo>
                <a:lnTo>
                  <a:pt x="3148" y="4"/>
                </a:lnTo>
                <a:lnTo>
                  <a:pt x="3148" y="4"/>
                </a:lnTo>
                <a:lnTo>
                  <a:pt x="3148" y="5"/>
                </a:lnTo>
                <a:lnTo>
                  <a:pt x="3149" y="7"/>
                </a:lnTo>
                <a:lnTo>
                  <a:pt x="3149" y="10"/>
                </a:lnTo>
                <a:lnTo>
                  <a:pt x="3149" y="9"/>
                </a:lnTo>
                <a:lnTo>
                  <a:pt x="3151" y="9"/>
                </a:lnTo>
                <a:lnTo>
                  <a:pt x="3151" y="10"/>
                </a:lnTo>
                <a:lnTo>
                  <a:pt x="3152" y="10"/>
                </a:lnTo>
                <a:lnTo>
                  <a:pt x="3152" y="10"/>
                </a:lnTo>
                <a:lnTo>
                  <a:pt x="3152" y="10"/>
                </a:lnTo>
                <a:lnTo>
                  <a:pt x="3153" y="12"/>
                </a:lnTo>
                <a:lnTo>
                  <a:pt x="3153" y="12"/>
                </a:lnTo>
                <a:lnTo>
                  <a:pt x="3153" y="13"/>
                </a:lnTo>
                <a:lnTo>
                  <a:pt x="3154" y="13"/>
                </a:lnTo>
                <a:lnTo>
                  <a:pt x="3154" y="14"/>
                </a:lnTo>
                <a:lnTo>
                  <a:pt x="3154" y="14"/>
                </a:lnTo>
                <a:lnTo>
                  <a:pt x="3155" y="15"/>
                </a:lnTo>
                <a:lnTo>
                  <a:pt x="3155" y="16"/>
                </a:lnTo>
                <a:lnTo>
                  <a:pt x="3156" y="15"/>
                </a:lnTo>
                <a:lnTo>
                  <a:pt x="3156" y="16"/>
                </a:lnTo>
                <a:lnTo>
                  <a:pt x="3156" y="17"/>
                </a:lnTo>
                <a:lnTo>
                  <a:pt x="3157" y="17"/>
                </a:lnTo>
                <a:lnTo>
                  <a:pt x="3157" y="17"/>
                </a:lnTo>
                <a:lnTo>
                  <a:pt x="3157" y="17"/>
                </a:lnTo>
                <a:lnTo>
                  <a:pt x="3158" y="17"/>
                </a:lnTo>
                <a:lnTo>
                  <a:pt x="3158" y="15"/>
                </a:lnTo>
                <a:lnTo>
                  <a:pt x="3158" y="14"/>
                </a:lnTo>
                <a:lnTo>
                  <a:pt x="3160" y="14"/>
                </a:lnTo>
                <a:lnTo>
                  <a:pt x="3160" y="14"/>
                </a:lnTo>
                <a:lnTo>
                  <a:pt x="3161" y="13"/>
                </a:lnTo>
                <a:lnTo>
                  <a:pt x="3161" y="14"/>
                </a:lnTo>
                <a:lnTo>
                  <a:pt x="3161" y="13"/>
                </a:lnTo>
                <a:lnTo>
                  <a:pt x="3162" y="12"/>
                </a:lnTo>
                <a:lnTo>
                  <a:pt x="3162" y="12"/>
                </a:lnTo>
                <a:lnTo>
                  <a:pt x="3162" y="10"/>
                </a:lnTo>
                <a:lnTo>
                  <a:pt x="3163" y="10"/>
                </a:lnTo>
                <a:lnTo>
                  <a:pt x="3163" y="10"/>
                </a:lnTo>
                <a:lnTo>
                  <a:pt x="3163" y="9"/>
                </a:lnTo>
                <a:lnTo>
                  <a:pt x="3164" y="10"/>
                </a:lnTo>
                <a:lnTo>
                  <a:pt x="3164" y="10"/>
                </a:lnTo>
                <a:lnTo>
                  <a:pt x="3165" y="10"/>
                </a:lnTo>
                <a:lnTo>
                  <a:pt x="3165" y="12"/>
                </a:lnTo>
                <a:lnTo>
                  <a:pt x="3165" y="12"/>
                </a:lnTo>
                <a:lnTo>
                  <a:pt x="3166" y="12"/>
                </a:lnTo>
                <a:lnTo>
                  <a:pt x="3166" y="13"/>
                </a:lnTo>
                <a:lnTo>
                  <a:pt x="3166" y="12"/>
                </a:lnTo>
                <a:lnTo>
                  <a:pt x="3167" y="12"/>
                </a:lnTo>
                <a:lnTo>
                  <a:pt x="3167" y="13"/>
                </a:lnTo>
                <a:lnTo>
                  <a:pt x="3167" y="13"/>
                </a:lnTo>
                <a:lnTo>
                  <a:pt x="3169" y="13"/>
                </a:lnTo>
                <a:lnTo>
                  <a:pt x="3169" y="14"/>
                </a:lnTo>
                <a:lnTo>
                  <a:pt x="3170" y="14"/>
                </a:lnTo>
                <a:lnTo>
                  <a:pt x="3170" y="14"/>
                </a:lnTo>
                <a:lnTo>
                  <a:pt x="3170" y="15"/>
                </a:lnTo>
                <a:lnTo>
                  <a:pt x="3171" y="18"/>
                </a:lnTo>
                <a:lnTo>
                  <a:pt x="3171" y="19"/>
                </a:lnTo>
                <a:lnTo>
                  <a:pt x="3171" y="19"/>
                </a:lnTo>
                <a:lnTo>
                  <a:pt x="3172" y="21"/>
                </a:lnTo>
                <a:lnTo>
                  <a:pt x="3172" y="22"/>
                </a:lnTo>
                <a:lnTo>
                  <a:pt x="3172" y="22"/>
                </a:lnTo>
                <a:lnTo>
                  <a:pt x="3173" y="22"/>
                </a:lnTo>
                <a:lnTo>
                  <a:pt x="3173" y="23"/>
                </a:lnTo>
                <a:lnTo>
                  <a:pt x="3174" y="24"/>
                </a:lnTo>
                <a:lnTo>
                  <a:pt x="3174" y="21"/>
                </a:lnTo>
                <a:lnTo>
                  <a:pt x="3174" y="21"/>
                </a:lnTo>
                <a:lnTo>
                  <a:pt x="3175" y="19"/>
                </a:lnTo>
                <a:lnTo>
                  <a:pt x="3175" y="18"/>
                </a:lnTo>
                <a:lnTo>
                  <a:pt x="3175" y="17"/>
                </a:lnTo>
                <a:lnTo>
                  <a:pt x="3176" y="16"/>
                </a:lnTo>
                <a:lnTo>
                  <a:pt x="3176" y="15"/>
                </a:lnTo>
                <a:lnTo>
                  <a:pt x="3176" y="17"/>
                </a:lnTo>
                <a:lnTo>
                  <a:pt x="3178" y="18"/>
                </a:lnTo>
                <a:lnTo>
                  <a:pt x="3178" y="21"/>
                </a:lnTo>
                <a:lnTo>
                  <a:pt x="3179" y="18"/>
                </a:lnTo>
                <a:lnTo>
                  <a:pt x="3179" y="18"/>
                </a:lnTo>
                <a:lnTo>
                  <a:pt x="3179" y="17"/>
                </a:lnTo>
                <a:lnTo>
                  <a:pt x="3180" y="18"/>
                </a:lnTo>
                <a:lnTo>
                  <a:pt x="3180" y="17"/>
                </a:lnTo>
                <a:lnTo>
                  <a:pt x="3180" y="17"/>
                </a:lnTo>
                <a:lnTo>
                  <a:pt x="3181" y="17"/>
                </a:lnTo>
                <a:lnTo>
                  <a:pt x="3181" y="17"/>
                </a:lnTo>
                <a:lnTo>
                  <a:pt x="3181" y="17"/>
                </a:lnTo>
                <a:lnTo>
                  <a:pt x="3182" y="17"/>
                </a:lnTo>
                <a:lnTo>
                  <a:pt x="3182" y="17"/>
                </a:lnTo>
                <a:lnTo>
                  <a:pt x="3183" y="18"/>
                </a:lnTo>
                <a:lnTo>
                  <a:pt x="3183" y="17"/>
                </a:lnTo>
                <a:lnTo>
                  <a:pt x="3183" y="17"/>
                </a:lnTo>
                <a:lnTo>
                  <a:pt x="3184" y="17"/>
                </a:lnTo>
                <a:lnTo>
                  <a:pt x="3184" y="15"/>
                </a:lnTo>
                <a:lnTo>
                  <a:pt x="3184" y="15"/>
                </a:lnTo>
                <a:lnTo>
                  <a:pt x="3185" y="14"/>
                </a:lnTo>
                <a:lnTo>
                  <a:pt x="3185" y="15"/>
                </a:lnTo>
                <a:lnTo>
                  <a:pt x="3185" y="17"/>
                </a:lnTo>
                <a:lnTo>
                  <a:pt x="3186" y="17"/>
                </a:lnTo>
                <a:lnTo>
                  <a:pt x="3186" y="18"/>
                </a:lnTo>
                <a:lnTo>
                  <a:pt x="3188" y="18"/>
                </a:lnTo>
                <a:lnTo>
                  <a:pt x="3188" y="18"/>
                </a:lnTo>
                <a:lnTo>
                  <a:pt x="3188" y="17"/>
                </a:lnTo>
                <a:lnTo>
                  <a:pt x="3189" y="16"/>
                </a:lnTo>
                <a:lnTo>
                  <a:pt x="3189" y="17"/>
                </a:lnTo>
                <a:lnTo>
                  <a:pt x="3189" y="17"/>
                </a:lnTo>
                <a:lnTo>
                  <a:pt x="3190" y="15"/>
                </a:lnTo>
                <a:lnTo>
                  <a:pt x="3190" y="14"/>
                </a:lnTo>
                <a:lnTo>
                  <a:pt x="3190" y="15"/>
                </a:lnTo>
                <a:lnTo>
                  <a:pt x="3191" y="16"/>
                </a:lnTo>
                <a:lnTo>
                  <a:pt x="3191" y="17"/>
                </a:lnTo>
                <a:lnTo>
                  <a:pt x="3192" y="17"/>
                </a:lnTo>
                <a:lnTo>
                  <a:pt x="3192" y="15"/>
                </a:lnTo>
                <a:lnTo>
                  <a:pt x="3192" y="15"/>
                </a:lnTo>
                <a:lnTo>
                  <a:pt x="3193" y="16"/>
                </a:lnTo>
                <a:lnTo>
                  <a:pt x="3193" y="17"/>
                </a:lnTo>
                <a:lnTo>
                  <a:pt x="3193" y="17"/>
                </a:lnTo>
                <a:lnTo>
                  <a:pt x="3194" y="17"/>
                </a:lnTo>
                <a:lnTo>
                  <a:pt x="3194" y="15"/>
                </a:lnTo>
                <a:lnTo>
                  <a:pt x="3195" y="15"/>
                </a:lnTo>
                <a:lnTo>
                  <a:pt x="3195" y="14"/>
                </a:lnTo>
                <a:lnTo>
                  <a:pt x="3195" y="12"/>
                </a:lnTo>
                <a:lnTo>
                  <a:pt x="3197" y="12"/>
                </a:lnTo>
                <a:lnTo>
                  <a:pt x="3197" y="12"/>
                </a:lnTo>
                <a:lnTo>
                  <a:pt x="3197" y="12"/>
                </a:lnTo>
                <a:lnTo>
                  <a:pt x="3198" y="12"/>
                </a:lnTo>
                <a:lnTo>
                  <a:pt x="3198" y="12"/>
                </a:lnTo>
                <a:lnTo>
                  <a:pt x="3198" y="12"/>
                </a:lnTo>
                <a:lnTo>
                  <a:pt x="3199" y="13"/>
                </a:lnTo>
                <a:lnTo>
                  <a:pt x="3199" y="12"/>
                </a:lnTo>
                <a:lnTo>
                  <a:pt x="3200" y="13"/>
                </a:lnTo>
                <a:lnTo>
                  <a:pt x="3200" y="12"/>
                </a:lnTo>
                <a:lnTo>
                  <a:pt x="3200" y="12"/>
                </a:lnTo>
                <a:lnTo>
                  <a:pt x="3201" y="13"/>
                </a:lnTo>
                <a:lnTo>
                  <a:pt x="3201" y="12"/>
                </a:lnTo>
                <a:lnTo>
                  <a:pt x="3201" y="13"/>
                </a:lnTo>
                <a:lnTo>
                  <a:pt x="3202" y="12"/>
                </a:lnTo>
                <a:lnTo>
                  <a:pt x="3202" y="13"/>
                </a:lnTo>
                <a:lnTo>
                  <a:pt x="3202" y="13"/>
                </a:lnTo>
                <a:lnTo>
                  <a:pt x="3203" y="12"/>
                </a:lnTo>
                <a:lnTo>
                  <a:pt x="3203" y="14"/>
                </a:lnTo>
                <a:lnTo>
                  <a:pt x="3204" y="14"/>
                </a:lnTo>
                <a:lnTo>
                  <a:pt x="3204" y="14"/>
                </a:lnTo>
                <a:lnTo>
                  <a:pt x="3204" y="13"/>
                </a:lnTo>
                <a:lnTo>
                  <a:pt x="3206" y="14"/>
                </a:lnTo>
                <a:lnTo>
                  <a:pt x="3206" y="16"/>
                </a:lnTo>
                <a:lnTo>
                  <a:pt x="3206" y="17"/>
                </a:lnTo>
                <a:lnTo>
                  <a:pt x="3207" y="18"/>
                </a:lnTo>
                <a:lnTo>
                  <a:pt x="3207" y="18"/>
                </a:lnTo>
                <a:lnTo>
                  <a:pt x="3207" y="18"/>
                </a:lnTo>
                <a:lnTo>
                  <a:pt x="3208" y="17"/>
                </a:lnTo>
                <a:lnTo>
                  <a:pt x="3208" y="17"/>
                </a:lnTo>
                <a:lnTo>
                  <a:pt x="3209" y="15"/>
                </a:lnTo>
                <a:lnTo>
                  <a:pt x="3209" y="14"/>
                </a:lnTo>
                <a:lnTo>
                  <a:pt x="3209" y="16"/>
                </a:lnTo>
                <a:lnTo>
                  <a:pt x="3210" y="14"/>
                </a:lnTo>
                <a:lnTo>
                  <a:pt x="3210" y="14"/>
                </a:lnTo>
                <a:lnTo>
                  <a:pt x="3210" y="13"/>
                </a:lnTo>
                <a:lnTo>
                  <a:pt x="3211" y="12"/>
                </a:lnTo>
                <a:lnTo>
                  <a:pt x="3211" y="9"/>
                </a:lnTo>
                <a:lnTo>
                  <a:pt x="3211" y="8"/>
                </a:lnTo>
                <a:lnTo>
                  <a:pt x="3212" y="6"/>
                </a:lnTo>
                <a:lnTo>
                  <a:pt x="3212" y="5"/>
                </a:lnTo>
                <a:lnTo>
                  <a:pt x="3213" y="4"/>
                </a:lnTo>
                <a:lnTo>
                  <a:pt x="3213" y="6"/>
                </a:lnTo>
                <a:lnTo>
                  <a:pt x="3213" y="7"/>
                </a:lnTo>
                <a:lnTo>
                  <a:pt x="3215" y="8"/>
                </a:lnTo>
                <a:lnTo>
                  <a:pt x="3215" y="12"/>
                </a:lnTo>
                <a:lnTo>
                  <a:pt x="3215" y="12"/>
                </a:lnTo>
                <a:lnTo>
                  <a:pt x="3216" y="12"/>
                </a:lnTo>
                <a:lnTo>
                  <a:pt x="3216" y="14"/>
                </a:lnTo>
                <a:lnTo>
                  <a:pt x="3216" y="14"/>
                </a:lnTo>
                <a:lnTo>
                  <a:pt x="3217" y="13"/>
                </a:lnTo>
                <a:lnTo>
                  <a:pt x="3217" y="14"/>
                </a:lnTo>
                <a:lnTo>
                  <a:pt x="3218" y="15"/>
                </a:lnTo>
                <a:lnTo>
                  <a:pt x="3218" y="17"/>
                </a:lnTo>
                <a:lnTo>
                  <a:pt x="3218" y="15"/>
                </a:lnTo>
                <a:lnTo>
                  <a:pt x="3219" y="14"/>
                </a:lnTo>
                <a:lnTo>
                  <a:pt x="3219" y="14"/>
                </a:lnTo>
                <a:lnTo>
                  <a:pt x="3219" y="13"/>
                </a:lnTo>
                <a:lnTo>
                  <a:pt x="3220" y="10"/>
                </a:lnTo>
                <a:lnTo>
                  <a:pt x="3220" y="12"/>
                </a:lnTo>
                <a:lnTo>
                  <a:pt x="3220" y="12"/>
                </a:lnTo>
                <a:lnTo>
                  <a:pt x="3221" y="12"/>
                </a:lnTo>
                <a:lnTo>
                  <a:pt x="3221" y="10"/>
                </a:lnTo>
                <a:lnTo>
                  <a:pt x="3222" y="10"/>
                </a:lnTo>
                <a:lnTo>
                  <a:pt x="3222" y="10"/>
                </a:lnTo>
                <a:lnTo>
                  <a:pt x="3222" y="12"/>
                </a:lnTo>
                <a:lnTo>
                  <a:pt x="3224" y="13"/>
                </a:lnTo>
                <a:lnTo>
                  <a:pt x="3224" y="10"/>
                </a:lnTo>
                <a:lnTo>
                  <a:pt x="3224" y="14"/>
                </a:lnTo>
                <a:lnTo>
                  <a:pt x="3225" y="14"/>
                </a:lnTo>
                <a:lnTo>
                  <a:pt x="3225" y="13"/>
                </a:lnTo>
                <a:lnTo>
                  <a:pt x="3225" y="13"/>
                </a:lnTo>
                <a:lnTo>
                  <a:pt x="3226" y="12"/>
                </a:lnTo>
                <a:lnTo>
                  <a:pt x="3226" y="12"/>
                </a:lnTo>
                <a:lnTo>
                  <a:pt x="3227" y="12"/>
                </a:lnTo>
                <a:lnTo>
                  <a:pt x="3227" y="9"/>
                </a:lnTo>
                <a:lnTo>
                  <a:pt x="3227" y="8"/>
                </a:lnTo>
                <a:lnTo>
                  <a:pt x="3228" y="8"/>
                </a:lnTo>
                <a:lnTo>
                  <a:pt x="3228" y="8"/>
                </a:lnTo>
                <a:lnTo>
                  <a:pt x="3228" y="13"/>
                </a:lnTo>
                <a:lnTo>
                  <a:pt x="3229" y="14"/>
                </a:lnTo>
                <a:lnTo>
                  <a:pt x="3229" y="14"/>
                </a:lnTo>
                <a:lnTo>
                  <a:pt x="3229" y="13"/>
                </a:lnTo>
                <a:lnTo>
                  <a:pt x="3230" y="12"/>
                </a:lnTo>
                <a:lnTo>
                  <a:pt x="3230" y="13"/>
                </a:lnTo>
                <a:lnTo>
                  <a:pt x="3231" y="14"/>
                </a:lnTo>
                <a:lnTo>
                  <a:pt x="3231" y="15"/>
                </a:lnTo>
                <a:lnTo>
                  <a:pt x="3231" y="14"/>
                </a:lnTo>
                <a:lnTo>
                  <a:pt x="3233" y="15"/>
                </a:lnTo>
                <a:lnTo>
                  <a:pt x="3233" y="14"/>
                </a:lnTo>
                <a:lnTo>
                  <a:pt x="3233" y="13"/>
                </a:lnTo>
                <a:lnTo>
                  <a:pt x="3234" y="12"/>
                </a:lnTo>
                <a:lnTo>
                  <a:pt x="3234" y="13"/>
                </a:lnTo>
                <a:lnTo>
                  <a:pt x="3234" y="12"/>
                </a:lnTo>
                <a:lnTo>
                  <a:pt x="3235" y="12"/>
                </a:lnTo>
                <a:lnTo>
                  <a:pt x="3235" y="12"/>
                </a:lnTo>
                <a:lnTo>
                  <a:pt x="3236" y="14"/>
                </a:lnTo>
                <a:lnTo>
                  <a:pt x="3236" y="15"/>
                </a:lnTo>
                <a:lnTo>
                  <a:pt x="3236" y="15"/>
                </a:lnTo>
                <a:lnTo>
                  <a:pt x="3237" y="17"/>
                </a:lnTo>
                <a:lnTo>
                  <a:pt x="3237" y="15"/>
                </a:lnTo>
                <a:lnTo>
                  <a:pt x="3237" y="15"/>
                </a:lnTo>
                <a:lnTo>
                  <a:pt x="3238" y="14"/>
                </a:lnTo>
                <a:lnTo>
                  <a:pt x="3238" y="15"/>
                </a:lnTo>
                <a:lnTo>
                  <a:pt x="3239" y="15"/>
                </a:lnTo>
                <a:lnTo>
                  <a:pt x="3239" y="17"/>
                </a:lnTo>
                <a:lnTo>
                  <a:pt x="3239" y="17"/>
                </a:lnTo>
                <a:lnTo>
                  <a:pt x="3240" y="17"/>
                </a:lnTo>
                <a:lnTo>
                  <a:pt x="3240" y="18"/>
                </a:lnTo>
                <a:lnTo>
                  <a:pt x="3240" y="19"/>
                </a:lnTo>
                <a:lnTo>
                  <a:pt x="3242" y="17"/>
                </a:lnTo>
                <a:lnTo>
                  <a:pt x="3242" y="17"/>
                </a:lnTo>
                <a:lnTo>
                  <a:pt x="3242" y="15"/>
                </a:lnTo>
                <a:lnTo>
                  <a:pt x="3243" y="16"/>
                </a:lnTo>
                <a:lnTo>
                  <a:pt x="3243" y="15"/>
                </a:lnTo>
                <a:lnTo>
                  <a:pt x="3244" y="14"/>
                </a:lnTo>
                <a:lnTo>
                  <a:pt x="3244" y="17"/>
                </a:lnTo>
                <a:lnTo>
                  <a:pt x="3244" y="15"/>
                </a:lnTo>
                <a:lnTo>
                  <a:pt x="3245" y="15"/>
                </a:lnTo>
                <a:lnTo>
                  <a:pt x="3245" y="15"/>
                </a:lnTo>
                <a:lnTo>
                  <a:pt x="3245" y="15"/>
                </a:lnTo>
                <a:lnTo>
                  <a:pt x="3246" y="15"/>
                </a:lnTo>
                <a:lnTo>
                  <a:pt x="3246" y="15"/>
                </a:lnTo>
                <a:lnTo>
                  <a:pt x="3246" y="13"/>
                </a:lnTo>
                <a:lnTo>
                  <a:pt x="3247" y="14"/>
                </a:lnTo>
                <a:lnTo>
                  <a:pt x="3247" y="15"/>
                </a:lnTo>
                <a:lnTo>
                  <a:pt x="3248" y="15"/>
                </a:lnTo>
                <a:lnTo>
                  <a:pt x="3248" y="18"/>
                </a:lnTo>
                <a:lnTo>
                  <a:pt x="3248" y="18"/>
                </a:lnTo>
                <a:lnTo>
                  <a:pt x="3249" y="18"/>
                </a:lnTo>
                <a:lnTo>
                  <a:pt x="3249" y="18"/>
                </a:lnTo>
                <a:lnTo>
                  <a:pt x="3249" y="21"/>
                </a:lnTo>
                <a:lnTo>
                  <a:pt x="3251" y="22"/>
                </a:lnTo>
                <a:lnTo>
                  <a:pt x="3251" y="22"/>
                </a:lnTo>
                <a:lnTo>
                  <a:pt x="3251" y="22"/>
                </a:lnTo>
                <a:lnTo>
                  <a:pt x="3252" y="21"/>
                </a:lnTo>
                <a:lnTo>
                  <a:pt x="3252" y="22"/>
                </a:lnTo>
                <a:lnTo>
                  <a:pt x="3253" y="23"/>
                </a:lnTo>
                <a:lnTo>
                  <a:pt x="3253" y="23"/>
                </a:lnTo>
                <a:lnTo>
                  <a:pt x="3253" y="23"/>
                </a:lnTo>
                <a:lnTo>
                  <a:pt x="3254" y="25"/>
                </a:lnTo>
                <a:lnTo>
                  <a:pt x="3254" y="25"/>
                </a:lnTo>
                <a:lnTo>
                  <a:pt x="3254" y="25"/>
                </a:lnTo>
                <a:lnTo>
                  <a:pt x="3255" y="23"/>
                </a:lnTo>
                <a:lnTo>
                  <a:pt x="3255" y="22"/>
                </a:lnTo>
                <a:lnTo>
                  <a:pt x="3255" y="23"/>
                </a:lnTo>
                <a:lnTo>
                  <a:pt x="3256" y="23"/>
                </a:lnTo>
                <a:lnTo>
                  <a:pt x="3256" y="25"/>
                </a:lnTo>
                <a:lnTo>
                  <a:pt x="3257" y="25"/>
                </a:lnTo>
                <a:lnTo>
                  <a:pt x="3257" y="21"/>
                </a:lnTo>
                <a:lnTo>
                  <a:pt x="3257" y="19"/>
                </a:lnTo>
                <a:lnTo>
                  <a:pt x="3258" y="17"/>
                </a:lnTo>
                <a:lnTo>
                  <a:pt x="3258" y="17"/>
                </a:lnTo>
                <a:lnTo>
                  <a:pt x="3258" y="19"/>
                </a:lnTo>
                <a:lnTo>
                  <a:pt x="3260" y="23"/>
                </a:lnTo>
                <a:lnTo>
                  <a:pt x="3260" y="25"/>
                </a:lnTo>
                <a:lnTo>
                  <a:pt x="3260" y="26"/>
                </a:lnTo>
                <a:lnTo>
                  <a:pt x="3261" y="25"/>
                </a:lnTo>
                <a:lnTo>
                  <a:pt x="3261" y="26"/>
                </a:lnTo>
                <a:lnTo>
                  <a:pt x="3262" y="26"/>
                </a:lnTo>
                <a:lnTo>
                  <a:pt x="3262" y="25"/>
                </a:lnTo>
                <a:lnTo>
                  <a:pt x="3262" y="23"/>
                </a:lnTo>
                <a:lnTo>
                  <a:pt x="3263" y="23"/>
                </a:lnTo>
                <a:lnTo>
                  <a:pt x="3263" y="22"/>
                </a:lnTo>
                <a:lnTo>
                  <a:pt x="3263" y="22"/>
                </a:lnTo>
                <a:lnTo>
                  <a:pt x="3264" y="21"/>
                </a:lnTo>
                <a:lnTo>
                  <a:pt x="3264" y="21"/>
                </a:lnTo>
                <a:lnTo>
                  <a:pt x="3264" y="21"/>
                </a:lnTo>
                <a:lnTo>
                  <a:pt x="3265" y="22"/>
                </a:lnTo>
                <a:lnTo>
                  <a:pt x="3265" y="21"/>
                </a:lnTo>
                <a:lnTo>
                  <a:pt x="3266" y="21"/>
                </a:lnTo>
                <a:lnTo>
                  <a:pt x="3266" y="19"/>
                </a:lnTo>
                <a:lnTo>
                  <a:pt x="3266" y="21"/>
                </a:lnTo>
                <a:lnTo>
                  <a:pt x="3267" y="21"/>
                </a:lnTo>
                <a:lnTo>
                  <a:pt x="3267" y="21"/>
                </a:lnTo>
                <a:lnTo>
                  <a:pt x="3267" y="19"/>
                </a:lnTo>
                <a:lnTo>
                  <a:pt x="3269" y="19"/>
                </a:lnTo>
                <a:lnTo>
                  <a:pt x="3269" y="18"/>
                </a:lnTo>
                <a:lnTo>
                  <a:pt x="3269" y="18"/>
                </a:lnTo>
                <a:lnTo>
                  <a:pt x="3270" y="18"/>
                </a:lnTo>
                <a:lnTo>
                  <a:pt x="3270" y="18"/>
                </a:lnTo>
                <a:lnTo>
                  <a:pt x="3271" y="19"/>
                </a:lnTo>
                <a:lnTo>
                  <a:pt x="3271" y="19"/>
                </a:lnTo>
                <a:lnTo>
                  <a:pt x="3271" y="21"/>
                </a:lnTo>
                <a:lnTo>
                  <a:pt x="3272" y="22"/>
                </a:lnTo>
                <a:lnTo>
                  <a:pt x="3272" y="21"/>
                </a:lnTo>
                <a:lnTo>
                  <a:pt x="3272" y="19"/>
                </a:lnTo>
                <a:lnTo>
                  <a:pt x="3273" y="19"/>
                </a:lnTo>
                <a:lnTo>
                  <a:pt x="3273" y="22"/>
                </a:lnTo>
                <a:lnTo>
                  <a:pt x="3273" y="21"/>
                </a:lnTo>
                <a:lnTo>
                  <a:pt x="3274" y="21"/>
                </a:lnTo>
                <a:lnTo>
                  <a:pt x="3274" y="21"/>
                </a:lnTo>
                <a:lnTo>
                  <a:pt x="3275" y="22"/>
                </a:lnTo>
                <a:lnTo>
                  <a:pt x="3275" y="23"/>
                </a:lnTo>
                <a:lnTo>
                  <a:pt x="3275" y="23"/>
                </a:lnTo>
                <a:lnTo>
                  <a:pt x="3276" y="23"/>
                </a:lnTo>
                <a:lnTo>
                  <a:pt x="3276" y="22"/>
                </a:lnTo>
                <a:lnTo>
                  <a:pt x="3276" y="21"/>
                </a:lnTo>
                <a:lnTo>
                  <a:pt x="3278" y="21"/>
                </a:lnTo>
                <a:lnTo>
                  <a:pt x="3278" y="18"/>
                </a:lnTo>
                <a:lnTo>
                  <a:pt x="3278" y="17"/>
                </a:lnTo>
                <a:lnTo>
                  <a:pt x="3279" y="16"/>
                </a:lnTo>
                <a:lnTo>
                  <a:pt x="3279" y="17"/>
                </a:lnTo>
                <a:lnTo>
                  <a:pt x="3280" y="17"/>
                </a:lnTo>
                <a:lnTo>
                  <a:pt x="3280" y="17"/>
                </a:lnTo>
                <a:lnTo>
                  <a:pt x="3280" y="17"/>
                </a:lnTo>
                <a:lnTo>
                  <a:pt x="3281" y="16"/>
                </a:lnTo>
                <a:lnTo>
                  <a:pt x="3281" y="17"/>
                </a:lnTo>
                <a:lnTo>
                  <a:pt x="3281" y="15"/>
                </a:lnTo>
                <a:lnTo>
                  <a:pt x="3282" y="16"/>
                </a:lnTo>
                <a:lnTo>
                  <a:pt x="3282" y="15"/>
                </a:lnTo>
                <a:lnTo>
                  <a:pt x="3283" y="17"/>
                </a:lnTo>
                <a:lnTo>
                  <a:pt x="3283" y="17"/>
                </a:lnTo>
                <a:lnTo>
                  <a:pt x="3283" y="18"/>
                </a:lnTo>
                <a:lnTo>
                  <a:pt x="3284" y="18"/>
                </a:lnTo>
                <a:lnTo>
                  <a:pt x="3284" y="19"/>
                </a:lnTo>
                <a:lnTo>
                  <a:pt x="3284" y="17"/>
                </a:lnTo>
                <a:lnTo>
                  <a:pt x="3285" y="15"/>
                </a:lnTo>
                <a:lnTo>
                  <a:pt x="3285" y="16"/>
                </a:lnTo>
                <a:lnTo>
                  <a:pt x="3285" y="17"/>
                </a:lnTo>
                <a:lnTo>
                  <a:pt x="3287" y="18"/>
                </a:lnTo>
                <a:lnTo>
                  <a:pt x="3287" y="21"/>
                </a:lnTo>
                <a:lnTo>
                  <a:pt x="3288" y="22"/>
                </a:lnTo>
                <a:lnTo>
                  <a:pt x="3288" y="22"/>
                </a:lnTo>
                <a:lnTo>
                  <a:pt x="3288" y="24"/>
                </a:lnTo>
                <a:lnTo>
                  <a:pt x="3289" y="23"/>
                </a:lnTo>
                <a:lnTo>
                  <a:pt x="3289" y="23"/>
                </a:lnTo>
                <a:lnTo>
                  <a:pt x="3289" y="23"/>
                </a:lnTo>
                <a:lnTo>
                  <a:pt x="3290" y="24"/>
                </a:lnTo>
                <a:lnTo>
                  <a:pt x="3290" y="22"/>
                </a:lnTo>
                <a:lnTo>
                  <a:pt x="3290" y="23"/>
                </a:lnTo>
                <a:lnTo>
                  <a:pt x="3291" y="22"/>
                </a:lnTo>
                <a:lnTo>
                  <a:pt x="3291" y="22"/>
                </a:lnTo>
                <a:lnTo>
                  <a:pt x="3292" y="19"/>
                </a:lnTo>
                <a:lnTo>
                  <a:pt x="3292" y="18"/>
                </a:lnTo>
                <a:lnTo>
                  <a:pt x="3292" y="18"/>
                </a:lnTo>
                <a:lnTo>
                  <a:pt x="3293" y="18"/>
                </a:lnTo>
                <a:lnTo>
                  <a:pt x="3293" y="18"/>
                </a:lnTo>
                <a:lnTo>
                  <a:pt x="3293" y="18"/>
                </a:lnTo>
                <a:lnTo>
                  <a:pt x="3294" y="16"/>
                </a:lnTo>
                <a:lnTo>
                  <a:pt x="3294" y="16"/>
                </a:lnTo>
                <a:lnTo>
                  <a:pt x="3294" y="19"/>
                </a:lnTo>
                <a:lnTo>
                  <a:pt x="3296" y="18"/>
                </a:lnTo>
                <a:lnTo>
                  <a:pt x="3296" y="18"/>
                </a:lnTo>
                <a:lnTo>
                  <a:pt x="3297" y="18"/>
                </a:lnTo>
                <a:lnTo>
                  <a:pt x="3297" y="19"/>
                </a:lnTo>
                <a:lnTo>
                  <a:pt x="3297" y="22"/>
                </a:lnTo>
                <a:lnTo>
                  <a:pt x="3298" y="23"/>
                </a:lnTo>
                <a:lnTo>
                  <a:pt x="3298" y="23"/>
                </a:lnTo>
                <a:lnTo>
                  <a:pt x="3298" y="24"/>
                </a:lnTo>
                <a:lnTo>
                  <a:pt x="3299" y="26"/>
                </a:lnTo>
                <a:lnTo>
                  <a:pt x="3299" y="25"/>
                </a:lnTo>
                <a:lnTo>
                  <a:pt x="3299" y="23"/>
                </a:lnTo>
                <a:lnTo>
                  <a:pt x="3300" y="22"/>
                </a:lnTo>
                <a:lnTo>
                  <a:pt x="3300" y="21"/>
                </a:lnTo>
                <a:lnTo>
                  <a:pt x="3301" y="18"/>
                </a:lnTo>
                <a:lnTo>
                  <a:pt x="3301" y="17"/>
                </a:lnTo>
                <a:lnTo>
                  <a:pt x="3301" y="15"/>
                </a:lnTo>
                <a:lnTo>
                  <a:pt x="3302" y="17"/>
                </a:lnTo>
                <a:lnTo>
                  <a:pt x="3302" y="17"/>
                </a:lnTo>
                <a:lnTo>
                  <a:pt x="3302" y="17"/>
                </a:lnTo>
                <a:lnTo>
                  <a:pt x="3303" y="16"/>
                </a:lnTo>
                <a:lnTo>
                  <a:pt x="3303" y="16"/>
                </a:lnTo>
                <a:lnTo>
                  <a:pt x="3303" y="17"/>
                </a:lnTo>
                <a:lnTo>
                  <a:pt x="3305" y="15"/>
                </a:lnTo>
                <a:lnTo>
                  <a:pt x="3305" y="17"/>
                </a:lnTo>
                <a:lnTo>
                  <a:pt x="3306" y="18"/>
                </a:lnTo>
                <a:lnTo>
                  <a:pt x="3306" y="21"/>
                </a:lnTo>
                <a:lnTo>
                  <a:pt x="3306" y="22"/>
                </a:lnTo>
                <a:lnTo>
                  <a:pt x="3307" y="19"/>
                </a:lnTo>
                <a:lnTo>
                  <a:pt x="3307" y="21"/>
                </a:lnTo>
                <a:lnTo>
                  <a:pt x="3307" y="18"/>
                </a:lnTo>
                <a:lnTo>
                  <a:pt x="3308" y="19"/>
                </a:lnTo>
                <a:lnTo>
                  <a:pt x="3308" y="19"/>
                </a:lnTo>
                <a:lnTo>
                  <a:pt x="3308" y="22"/>
                </a:lnTo>
                <a:lnTo>
                  <a:pt x="3309" y="23"/>
                </a:lnTo>
                <a:lnTo>
                  <a:pt x="3309" y="22"/>
                </a:lnTo>
                <a:lnTo>
                  <a:pt x="3310" y="22"/>
                </a:lnTo>
                <a:lnTo>
                  <a:pt x="3310" y="23"/>
                </a:lnTo>
                <a:lnTo>
                  <a:pt x="3310" y="24"/>
                </a:lnTo>
                <a:lnTo>
                  <a:pt x="3311" y="25"/>
                </a:lnTo>
                <a:lnTo>
                  <a:pt x="3311" y="26"/>
                </a:lnTo>
                <a:lnTo>
                  <a:pt x="3311" y="25"/>
                </a:lnTo>
                <a:lnTo>
                  <a:pt x="3312" y="23"/>
                </a:lnTo>
                <a:lnTo>
                  <a:pt x="3312" y="23"/>
                </a:lnTo>
                <a:lnTo>
                  <a:pt x="3312" y="22"/>
                </a:lnTo>
                <a:lnTo>
                  <a:pt x="3314" y="22"/>
                </a:lnTo>
                <a:lnTo>
                  <a:pt x="3314" y="22"/>
                </a:lnTo>
                <a:lnTo>
                  <a:pt x="3315" y="22"/>
                </a:lnTo>
                <a:lnTo>
                  <a:pt x="3315" y="21"/>
                </a:lnTo>
                <a:lnTo>
                  <a:pt x="3315" y="21"/>
                </a:lnTo>
                <a:lnTo>
                  <a:pt x="3316" y="21"/>
                </a:lnTo>
                <a:lnTo>
                  <a:pt x="3316" y="22"/>
                </a:lnTo>
                <a:lnTo>
                  <a:pt x="3316" y="19"/>
                </a:lnTo>
                <a:lnTo>
                  <a:pt x="3317" y="21"/>
                </a:lnTo>
                <a:lnTo>
                  <a:pt x="3317" y="21"/>
                </a:lnTo>
                <a:lnTo>
                  <a:pt x="3317" y="22"/>
                </a:lnTo>
                <a:lnTo>
                  <a:pt x="3318" y="21"/>
                </a:lnTo>
                <a:lnTo>
                  <a:pt x="3318" y="22"/>
                </a:lnTo>
                <a:lnTo>
                  <a:pt x="3319" y="24"/>
                </a:lnTo>
                <a:lnTo>
                  <a:pt x="3319" y="26"/>
                </a:lnTo>
                <a:lnTo>
                  <a:pt x="3319" y="27"/>
                </a:lnTo>
                <a:lnTo>
                  <a:pt x="3320" y="28"/>
                </a:lnTo>
                <a:lnTo>
                  <a:pt x="3320" y="31"/>
                </a:lnTo>
                <a:lnTo>
                  <a:pt x="3320" y="32"/>
                </a:lnTo>
                <a:lnTo>
                  <a:pt x="3321" y="31"/>
                </a:lnTo>
                <a:lnTo>
                  <a:pt x="3321" y="31"/>
                </a:lnTo>
                <a:lnTo>
                  <a:pt x="3323" y="30"/>
                </a:lnTo>
                <a:lnTo>
                  <a:pt x="3323" y="28"/>
                </a:lnTo>
                <a:lnTo>
                  <a:pt x="3323" y="27"/>
                </a:lnTo>
                <a:lnTo>
                  <a:pt x="3324" y="26"/>
                </a:lnTo>
                <a:lnTo>
                  <a:pt x="3324" y="26"/>
                </a:lnTo>
                <a:lnTo>
                  <a:pt x="3324" y="26"/>
                </a:lnTo>
                <a:lnTo>
                  <a:pt x="3325" y="27"/>
                </a:lnTo>
                <a:lnTo>
                  <a:pt x="3325" y="27"/>
                </a:lnTo>
                <a:lnTo>
                  <a:pt x="3325" y="27"/>
                </a:lnTo>
                <a:lnTo>
                  <a:pt x="3326" y="27"/>
                </a:lnTo>
                <a:lnTo>
                  <a:pt x="3326" y="26"/>
                </a:lnTo>
                <a:lnTo>
                  <a:pt x="3327" y="27"/>
                </a:lnTo>
                <a:lnTo>
                  <a:pt x="3327" y="28"/>
                </a:lnTo>
                <a:lnTo>
                  <a:pt x="3327" y="27"/>
                </a:lnTo>
                <a:lnTo>
                  <a:pt x="3328" y="27"/>
                </a:lnTo>
                <a:lnTo>
                  <a:pt x="3328" y="26"/>
                </a:lnTo>
                <a:lnTo>
                  <a:pt x="3328" y="26"/>
                </a:lnTo>
                <a:lnTo>
                  <a:pt x="3329" y="27"/>
                </a:lnTo>
                <a:lnTo>
                  <a:pt x="3329" y="27"/>
                </a:lnTo>
                <a:lnTo>
                  <a:pt x="3329" y="26"/>
                </a:lnTo>
                <a:lnTo>
                  <a:pt x="3330" y="25"/>
                </a:lnTo>
                <a:lnTo>
                  <a:pt x="3330" y="24"/>
                </a:lnTo>
                <a:lnTo>
                  <a:pt x="3332" y="25"/>
                </a:lnTo>
                <a:lnTo>
                  <a:pt x="3332" y="25"/>
                </a:lnTo>
                <a:lnTo>
                  <a:pt x="3332" y="28"/>
                </a:lnTo>
                <a:lnTo>
                  <a:pt x="3333" y="30"/>
                </a:lnTo>
                <a:lnTo>
                  <a:pt x="3333" y="33"/>
                </a:lnTo>
                <a:lnTo>
                  <a:pt x="3333" y="34"/>
                </a:lnTo>
                <a:lnTo>
                  <a:pt x="3334" y="34"/>
                </a:lnTo>
                <a:lnTo>
                  <a:pt x="3334" y="34"/>
                </a:lnTo>
                <a:lnTo>
                  <a:pt x="3334" y="35"/>
                </a:lnTo>
                <a:lnTo>
                  <a:pt x="3335" y="37"/>
                </a:lnTo>
                <a:lnTo>
                  <a:pt x="3335" y="38"/>
                </a:lnTo>
                <a:lnTo>
                  <a:pt x="3336" y="40"/>
                </a:lnTo>
                <a:lnTo>
                  <a:pt x="3336" y="38"/>
                </a:lnTo>
                <a:lnTo>
                  <a:pt x="3336" y="36"/>
                </a:lnTo>
                <a:lnTo>
                  <a:pt x="3337" y="35"/>
                </a:lnTo>
                <a:lnTo>
                  <a:pt x="3337" y="32"/>
                </a:lnTo>
                <a:lnTo>
                  <a:pt x="3337" y="32"/>
                </a:lnTo>
                <a:lnTo>
                  <a:pt x="3338" y="31"/>
                </a:lnTo>
                <a:lnTo>
                  <a:pt x="3338" y="30"/>
                </a:lnTo>
                <a:lnTo>
                  <a:pt x="3338" y="30"/>
                </a:lnTo>
                <a:lnTo>
                  <a:pt x="3339" y="30"/>
                </a:lnTo>
                <a:lnTo>
                  <a:pt x="3339" y="31"/>
                </a:lnTo>
                <a:lnTo>
                  <a:pt x="3341" y="31"/>
                </a:lnTo>
                <a:lnTo>
                  <a:pt x="3341" y="33"/>
                </a:lnTo>
                <a:lnTo>
                  <a:pt x="3341" y="35"/>
                </a:lnTo>
                <a:lnTo>
                  <a:pt x="3342" y="34"/>
                </a:lnTo>
                <a:lnTo>
                  <a:pt x="3342" y="35"/>
                </a:lnTo>
                <a:lnTo>
                  <a:pt x="3342" y="37"/>
                </a:lnTo>
                <a:lnTo>
                  <a:pt x="3343" y="37"/>
                </a:lnTo>
                <a:lnTo>
                  <a:pt x="3343" y="36"/>
                </a:lnTo>
                <a:lnTo>
                  <a:pt x="3343" y="37"/>
                </a:lnTo>
                <a:lnTo>
                  <a:pt x="3344" y="35"/>
                </a:lnTo>
                <a:lnTo>
                  <a:pt x="3344" y="34"/>
                </a:lnTo>
                <a:lnTo>
                  <a:pt x="3345" y="33"/>
                </a:lnTo>
                <a:lnTo>
                  <a:pt x="3345" y="33"/>
                </a:lnTo>
                <a:lnTo>
                  <a:pt x="3345" y="33"/>
                </a:lnTo>
                <a:lnTo>
                  <a:pt x="3346" y="34"/>
                </a:lnTo>
                <a:lnTo>
                  <a:pt x="3346" y="34"/>
                </a:lnTo>
                <a:lnTo>
                  <a:pt x="3346" y="34"/>
                </a:lnTo>
                <a:lnTo>
                  <a:pt x="3347" y="34"/>
                </a:lnTo>
                <a:lnTo>
                  <a:pt x="3347" y="36"/>
                </a:lnTo>
                <a:lnTo>
                  <a:pt x="3347" y="35"/>
                </a:lnTo>
                <a:lnTo>
                  <a:pt x="3348" y="36"/>
                </a:lnTo>
                <a:lnTo>
                  <a:pt x="3348" y="36"/>
                </a:lnTo>
                <a:lnTo>
                  <a:pt x="3350" y="38"/>
                </a:lnTo>
                <a:lnTo>
                  <a:pt x="3350" y="38"/>
                </a:lnTo>
                <a:lnTo>
                  <a:pt x="3350" y="38"/>
                </a:lnTo>
                <a:lnTo>
                  <a:pt x="3351" y="37"/>
                </a:lnTo>
                <a:lnTo>
                  <a:pt x="3351" y="36"/>
                </a:lnTo>
                <a:lnTo>
                  <a:pt x="3351" y="36"/>
                </a:lnTo>
                <a:lnTo>
                  <a:pt x="3352" y="36"/>
                </a:lnTo>
                <a:lnTo>
                  <a:pt x="3352" y="37"/>
                </a:lnTo>
                <a:lnTo>
                  <a:pt x="3352" y="37"/>
                </a:lnTo>
                <a:lnTo>
                  <a:pt x="3353" y="37"/>
                </a:lnTo>
                <a:lnTo>
                  <a:pt x="3353" y="38"/>
                </a:lnTo>
                <a:lnTo>
                  <a:pt x="3354" y="37"/>
                </a:lnTo>
                <a:lnTo>
                  <a:pt x="3354" y="36"/>
                </a:lnTo>
                <a:lnTo>
                  <a:pt x="3354" y="37"/>
                </a:lnTo>
                <a:lnTo>
                  <a:pt x="3355" y="37"/>
                </a:lnTo>
                <a:lnTo>
                  <a:pt x="3355" y="37"/>
                </a:lnTo>
                <a:lnTo>
                  <a:pt x="3355" y="36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6942138" y="3392488"/>
            <a:ext cx="1177925" cy="53975"/>
          </a:xfrm>
          <a:custGeom>
            <a:avLst/>
            <a:gdLst>
              <a:gd name="T0" fmla="*/ 13 w 742"/>
              <a:gd name="T1" fmla="*/ 18 h 34"/>
              <a:gd name="T2" fmla="*/ 24 w 742"/>
              <a:gd name="T3" fmla="*/ 19 h 34"/>
              <a:gd name="T4" fmla="*/ 36 w 742"/>
              <a:gd name="T5" fmla="*/ 20 h 34"/>
              <a:gd name="T6" fmla="*/ 47 w 742"/>
              <a:gd name="T7" fmla="*/ 21 h 34"/>
              <a:gd name="T8" fmla="*/ 60 w 742"/>
              <a:gd name="T9" fmla="*/ 23 h 34"/>
              <a:gd name="T10" fmla="*/ 71 w 742"/>
              <a:gd name="T11" fmla="*/ 21 h 34"/>
              <a:gd name="T12" fmla="*/ 83 w 742"/>
              <a:gd name="T13" fmla="*/ 18 h 34"/>
              <a:gd name="T14" fmla="*/ 96 w 742"/>
              <a:gd name="T15" fmla="*/ 18 h 34"/>
              <a:gd name="T16" fmla="*/ 107 w 742"/>
              <a:gd name="T17" fmla="*/ 12 h 34"/>
              <a:gd name="T18" fmla="*/ 119 w 742"/>
              <a:gd name="T19" fmla="*/ 11 h 34"/>
              <a:gd name="T20" fmla="*/ 131 w 742"/>
              <a:gd name="T21" fmla="*/ 12 h 34"/>
              <a:gd name="T22" fmla="*/ 143 w 742"/>
              <a:gd name="T23" fmla="*/ 19 h 34"/>
              <a:gd name="T24" fmla="*/ 154 w 742"/>
              <a:gd name="T25" fmla="*/ 20 h 34"/>
              <a:gd name="T26" fmla="*/ 167 w 742"/>
              <a:gd name="T27" fmla="*/ 22 h 34"/>
              <a:gd name="T28" fmla="*/ 179 w 742"/>
              <a:gd name="T29" fmla="*/ 22 h 34"/>
              <a:gd name="T30" fmla="*/ 190 w 742"/>
              <a:gd name="T31" fmla="*/ 23 h 34"/>
              <a:gd name="T32" fmla="*/ 203 w 742"/>
              <a:gd name="T33" fmla="*/ 19 h 34"/>
              <a:gd name="T34" fmla="*/ 214 w 742"/>
              <a:gd name="T35" fmla="*/ 22 h 34"/>
              <a:gd name="T36" fmla="*/ 226 w 742"/>
              <a:gd name="T37" fmla="*/ 22 h 34"/>
              <a:gd name="T38" fmla="*/ 237 w 742"/>
              <a:gd name="T39" fmla="*/ 20 h 34"/>
              <a:gd name="T40" fmla="*/ 250 w 742"/>
              <a:gd name="T41" fmla="*/ 21 h 34"/>
              <a:gd name="T42" fmla="*/ 262 w 742"/>
              <a:gd name="T43" fmla="*/ 21 h 34"/>
              <a:gd name="T44" fmla="*/ 273 w 742"/>
              <a:gd name="T45" fmla="*/ 19 h 34"/>
              <a:gd name="T46" fmla="*/ 286 w 742"/>
              <a:gd name="T47" fmla="*/ 15 h 34"/>
              <a:gd name="T48" fmla="*/ 297 w 742"/>
              <a:gd name="T49" fmla="*/ 23 h 34"/>
              <a:gd name="T50" fmla="*/ 309 w 742"/>
              <a:gd name="T51" fmla="*/ 26 h 34"/>
              <a:gd name="T52" fmla="*/ 321 w 742"/>
              <a:gd name="T53" fmla="*/ 23 h 34"/>
              <a:gd name="T54" fmla="*/ 333 w 742"/>
              <a:gd name="T55" fmla="*/ 18 h 34"/>
              <a:gd name="T56" fmla="*/ 345 w 742"/>
              <a:gd name="T57" fmla="*/ 18 h 34"/>
              <a:gd name="T58" fmla="*/ 357 w 742"/>
              <a:gd name="T59" fmla="*/ 12 h 34"/>
              <a:gd name="T60" fmla="*/ 369 w 742"/>
              <a:gd name="T61" fmla="*/ 12 h 34"/>
              <a:gd name="T62" fmla="*/ 380 w 742"/>
              <a:gd name="T63" fmla="*/ 20 h 34"/>
              <a:gd name="T64" fmla="*/ 393 w 742"/>
              <a:gd name="T65" fmla="*/ 21 h 34"/>
              <a:gd name="T66" fmla="*/ 404 w 742"/>
              <a:gd name="T67" fmla="*/ 20 h 34"/>
              <a:gd name="T68" fmla="*/ 416 w 742"/>
              <a:gd name="T69" fmla="*/ 16 h 34"/>
              <a:gd name="T70" fmla="*/ 429 w 742"/>
              <a:gd name="T71" fmla="*/ 12 h 34"/>
              <a:gd name="T72" fmla="*/ 440 w 742"/>
              <a:gd name="T73" fmla="*/ 11 h 34"/>
              <a:gd name="T74" fmla="*/ 452 w 742"/>
              <a:gd name="T75" fmla="*/ 16 h 34"/>
              <a:gd name="T76" fmla="*/ 463 w 742"/>
              <a:gd name="T77" fmla="*/ 10 h 34"/>
              <a:gd name="T78" fmla="*/ 476 w 742"/>
              <a:gd name="T79" fmla="*/ 13 h 34"/>
              <a:gd name="T80" fmla="*/ 487 w 742"/>
              <a:gd name="T81" fmla="*/ 16 h 34"/>
              <a:gd name="T82" fmla="*/ 499 w 742"/>
              <a:gd name="T83" fmla="*/ 11 h 34"/>
              <a:gd name="T84" fmla="*/ 512 w 742"/>
              <a:gd name="T85" fmla="*/ 4 h 34"/>
              <a:gd name="T86" fmla="*/ 523 w 742"/>
              <a:gd name="T87" fmla="*/ 4 h 34"/>
              <a:gd name="T88" fmla="*/ 535 w 742"/>
              <a:gd name="T89" fmla="*/ 10 h 34"/>
              <a:gd name="T90" fmla="*/ 547 w 742"/>
              <a:gd name="T91" fmla="*/ 4 h 34"/>
              <a:gd name="T92" fmla="*/ 559 w 742"/>
              <a:gd name="T93" fmla="*/ 9 h 34"/>
              <a:gd name="T94" fmla="*/ 570 w 742"/>
              <a:gd name="T95" fmla="*/ 16 h 34"/>
              <a:gd name="T96" fmla="*/ 583 w 742"/>
              <a:gd name="T97" fmla="*/ 15 h 34"/>
              <a:gd name="T98" fmla="*/ 595 w 742"/>
              <a:gd name="T99" fmla="*/ 12 h 34"/>
              <a:gd name="T100" fmla="*/ 606 w 742"/>
              <a:gd name="T101" fmla="*/ 16 h 34"/>
              <a:gd name="T102" fmla="*/ 619 w 742"/>
              <a:gd name="T103" fmla="*/ 15 h 34"/>
              <a:gd name="T104" fmla="*/ 630 w 742"/>
              <a:gd name="T105" fmla="*/ 8 h 34"/>
              <a:gd name="T106" fmla="*/ 642 w 742"/>
              <a:gd name="T107" fmla="*/ 17 h 34"/>
              <a:gd name="T108" fmla="*/ 654 w 742"/>
              <a:gd name="T109" fmla="*/ 12 h 34"/>
              <a:gd name="T110" fmla="*/ 666 w 742"/>
              <a:gd name="T111" fmla="*/ 13 h 34"/>
              <a:gd name="T112" fmla="*/ 678 w 742"/>
              <a:gd name="T113" fmla="*/ 12 h 34"/>
              <a:gd name="T114" fmla="*/ 690 w 742"/>
              <a:gd name="T115" fmla="*/ 22 h 34"/>
              <a:gd name="T116" fmla="*/ 702 w 742"/>
              <a:gd name="T117" fmla="*/ 20 h 34"/>
              <a:gd name="T118" fmla="*/ 713 w 742"/>
              <a:gd name="T119" fmla="*/ 19 h 34"/>
              <a:gd name="T120" fmla="*/ 725 w 742"/>
              <a:gd name="T121" fmla="*/ 28 h 34"/>
              <a:gd name="T122" fmla="*/ 737 w 742"/>
              <a:gd name="T123" fmla="*/ 28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2" h="34">
                <a:moveTo>
                  <a:pt x="0" y="21"/>
                </a:moveTo>
                <a:lnTo>
                  <a:pt x="1" y="21"/>
                </a:lnTo>
                <a:lnTo>
                  <a:pt x="1" y="21"/>
                </a:lnTo>
                <a:lnTo>
                  <a:pt x="1" y="20"/>
                </a:lnTo>
                <a:lnTo>
                  <a:pt x="2" y="20"/>
                </a:lnTo>
                <a:lnTo>
                  <a:pt x="2" y="19"/>
                </a:lnTo>
                <a:lnTo>
                  <a:pt x="4" y="19"/>
                </a:lnTo>
                <a:lnTo>
                  <a:pt x="4" y="18"/>
                </a:lnTo>
                <a:lnTo>
                  <a:pt x="4" y="19"/>
                </a:lnTo>
                <a:lnTo>
                  <a:pt x="5" y="17"/>
                </a:lnTo>
                <a:lnTo>
                  <a:pt x="5" y="16"/>
                </a:lnTo>
                <a:lnTo>
                  <a:pt x="5" y="16"/>
                </a:lnTo>
                <a:lnTo>
                  <a:pt x="6" y="15"/>
                </a:lnTo>
                <a:lnTo>
                  <a:pt x="6" y="16"/>
                </a:lnTo>
                <a:lnTo>
                  <a:pt x="6" y="17"/>
                </a:lnTo>
                <a:lnTo>
                  <a:pt x="7" y="18"/>
                </a:lnTo>
                <a:lnTo>
                  <a:pt x="7" y="19"/>
                </a:lnTo>
                <a:lnTo>
                  <a:pt x="8" y="20"/>
                </a:lnTo>
                <a:lnTo>
                  <a:pt x="8" y="21"/>
                </a:lnTo>
                <a:lnTo>
                  <a:pt x="8" y="22"/>
                </a:lnTo>
                <a:lnTo>
                  <a:pt x="9" y="21"/>
                </a:lnTo>
                <a:lnTo>
                  <a:pt x="9" y="21"/>
                </a:lnTo>
                <a:lnTo>
                  <a:pt x="9" y="20"/>
                </a:lnTo>
                <a:lnTo>
                  <a:pt x="10" y="20"/>
                </a:lnTo>
                <a:lnTo>
                  <a:pt x="10" y="18"/>
                </a:lnTo>
                <a:lnTo>
                  <a:pt x="11" y="18"/>
                </a:lnTo>
                <a:lnTo>
                  <a:pt x="11" y="19"/>
                </a:lnTo>
                <a:lnTo>
                  <a:pt x="11" y="19"/>
                </a:lnTo>
                <a:lnTo>
                  <a:pt x="13" y="18"/>
                </a:lnTo>
                <a:lnTo>
                  <a:pt x="13" y="16"/>
                </a:lnTo>
                <a:lnTo>
                  <a:pt x="13" y="13"/>
                </a:lnTo>
                <a:lnTo>
                  <a:pt x="14" y="15"/>
                </a:lnTo>
                <a:lnTo>
                  <a:pt x="14" y="13"/>
                </a:lnTo>
                <a:lnTo>
                  <a:pt x="14" y="17"/>
                </a:lnTo>
                <a:lnTo>
                  <a:pt x="15" y="17"/>
                </a:lnTo>
                <a:lnTo>
                  <a:pt x="15" y="17"/>
                </a:lnTo>
                <a:lnTo>
                  <a:pt x="16" y="16"/>
                </a:lnTo>
                <a:lnTo>
                  <a:pt x="16" y="15"/>
                </a:lnTo>
                <a:lnTo>
                  <a:pt x="16" y="18"/>
                </a:lnTo>
                <a:lnTo>
                  <a:pt x="17" y="18"/>
                </a:lnTo>
                <a:lnTo>
                  <a:pt x="17" y="19"/>
                </a:lnTo>
                <a:lnTo>
                  <a:pt x="17" y="19"/>
                </a:lnTo>
                <a:lnTo>
                  <a:pt x="18" y="19"/>
                </a:lnTo>
                <a:lnTo>
                  <a:pt x="18" y="18"/>
                </a:lnTo>
                <a:lnTo>
                  <a:pt x="18" y="18"/>
                </a:lnTo>
                <a:lnTo>
                  <a:pt x="19" y="16"/>
                </a:lnTo>
                <a:lnTo>
                  <a:pt x="19" y="17"/>
                </a:lnTo>
                <a:lnTo>
                  <a:pt x="20" y="16"/>
                </a:lnTo>
                <a:lnTo>
                  <a:pt x="20" y="13"/>
                </a:lnTo>
                <a:lnTo>
                  <a:pt x="20" y="15"/>
                </a:lnTo>
                <a:lnTo>
                  <a:pt x="22" y="12"/>
                </a:lnTo>
                <a:lnTo>
                  <a:pt x="22" y="11"/>
                </a:lnTo>
                <a:lnTo>
                  <a:pt x="22" y="11"/>
                </a:lnTo>
                <a:lnTo>
                  <a:pt x="23" y="15"/>
                </a:lnTo>
                <a:lnTo>
                  <a:pt x="23" y="13"/>
                </a:lnTo>
                <a:lnTo>
                  <a:pt x="23" y="15"/>
                </a:lnTo>
                <a:lnTo>
                  <a:pt x="24" y="18"/>
                </a:lnTo>
                <a:lnTo>
                  <a:pt x="24" y="19"/>
                </a:lnTo>
                <a:lnTo>
                  <a:pt x="25" y="19"/>
                </a:lnTo>
                <a:lnTo>
                  <a:pt x="25" y="21"/>
                </a:lnTo>
                <a:lnTo>
                  <a:pt x="25" y="21"/>
                </a:lnTo>
                <a:lnTo>
                  <a:pt x="26" y="21"/>
                </a:lnTo>
                <a:lnTo>
                  <a:pt x="26" y="22"/>
                </a:lnTo>
                <a:lnTo>
                  <a:pt x="26" y="23"/>
                </a:lnTo>
                <a:lnTo>
                  <a:pt x="27" y="25"/>
                </a:lnTo>
                <a:lnTo>
                  <a:pt x="27" y="23"/>
                </a:lnTo>
                <a:lnTo>
                  <a:pt x="27" y="22"/>
                </a:lnTo>
                <a:lnTo>
                  <a:pt x="28" y="22"/>
                </a:lnTo>
                <a:lnTo>
                  <a:pt x="28" y="20"/>
                </a:lnTo>
                <a:lnTo>
                  <a:pt x="29" y="19"/>
                </a:lnTo>
                <a:lnTo>
                  <a:pt x="29" y="17"/>
                </a:lnTo>
                <a:lnTo>
                  <a:pt x="29" y="15"/>
                </a:lnTo>
                <a:lnTo>
                  <a:pt x="31" y="13"/>
                </a:lnTo>
                <a:lnTo>
                  <a:pt x="31" y="11"/>
                </a:lnTo>
                <a:lnTo>
                  <a:pt x="31" y="12"/>
                </a:lnTo>
                <a:lnTo>
                  <a:pt x="32" y="11"/>
                </a:lnTo>
                <a:lnTo>
                  <a:pt x="32" y="13"/>
                </a:lnTo>
                <a:lnTo>
                  <a:pt x="32" y="16"/>
                </a:lnTo>
                <a:lnTo>
                  <a:pt x="33" y="18"/>
                </a:lnTo>
                <a:lnTo>
                  <a:pt x="33" y="19"/>
                </a:lnTo>
                <a:lnTo>
                  <a:pt x="34" y="20"/>
                </a:lnTo>
                <a:lnTo>
                  <a:pt x="34" y="19"/>
                </a:lnTo>
                <a:lnTo>
                  <a:pt x="34" y="19"/>
                </a:lnTo>
                <a:lnTo>
                  <a:pt x="35" y="19"/>
                </a:lnTo>
                <a:lnTo>
                  <a:pt x="35" y="19"/>
                </a:lnTo>
                <a:lnTo>
                  <a:pt x="35" y="18"/>
                </a:lnTo>
                <a:lnTo>
                  <a:pt x="36" y="20"/>
                </a:lnTo>
                <a:lnTo>
                  <a:pt x="36" y="19"/>
                </a:lnTo>
                <a:lnTo>
                  <a:pt x="36" y="19"/>
                </a:lnTo>
                <a:lnTo>
                  <a:pt x="37" y="20"/>
                </a:lnTo>
                <a:lnTo>
                  <a:pt x="37" y="20"/>
                </a:lnTo>
                <a:lnTo>
                  <a:pt x="38" y="21"/>
                </a:lnTo>
                <a:lnTo>
                  <a:pt x="38" y="21"/>
                </a:lnTo>
                <a:lnTo>
                  <a:pt x="38" y="20"/>
                </a:lnTo>
                <a:lnTo>
                  <a:pt x="40" y="18"/>
                </a:lnTo>
                <a:lnTo>
                  <a:pt x="40" y="18"/>
                </a:lnTo>
                <a:lnTo>
                  <a:pt x="40" y="19"/>
                </a:lnTo>
                <a:lnTo>
                  <a:pt x="41" y="18"/>
                </a:lnTo>
                <a:lnTo>
                  <a:pt x="41" y="18"/>
                </a:lnTo>
                <a:lnTo>
                  <a:pt x="41" y="15"/>
                </a:lnTo>
                <a:lnTo>
                  <a:pt x="42" y="15"/>
                </a:lnTo>
                <a:lnTo>
                  <a:pt x="42" y="16"/>
                </a:lnTo>
                <a:lnTo>
                  <a:pt x="43" y="18"/>
                </a:lnTo>
                <a:lnTo>
                  <a:pt x="43" y="18"/>
                </a:lnTo>
                <a:lnTo>
                  <a:pt x="43" y="19"/>
                </a:lnTo>
                <a:lnTo>
                  <a:pt x="44" y="18"/>
                </a:lnTo>
                <a:lnTo>
                  <a:pt x="44" y="18"/>
                </a:lnTo>
                <a:lnTo>
                  <a:pt x="44" y="19"/>
                </a:lnTo>
                <a:lnTo>
                  <a:pt x="45" y="20"/>
                </a:lnTo>
                <a:lnTo>
                  <a:pt x="45" y="20"/>
                </a:lnTo>
                <a:lnTo>
                  <a:pt x="45" y="20"/>
                </a:lnTo>
                <a:lnTo>
                  <a:pt x="46" y="20"/>
                </a:lnTo>
                <a:lnTo>
                  <a:pt x="46" y="21"/>
                </a:lnTo>
                <a:lnTo>
                  <a:pt x="47" y="20"/>
                </a:lnTo>
                <a:lnTo>
                  <a:pt x="47" y="21"/>
                </a:lnTo>
                <a:lnTo>
                  <a:pt x="47" y="21"/>
                </a:lnTo>
                <a:lnTo>
                  <a:pt x="49" y="21"/>
                </a:lnTo>
                <a:lnTo>
                  <a:pt x="49" y="21"/>
                </a:lnTo>
                <a:lnTo>
                  <a:pt x="49" y="21"/>
                </a:lnTo>
                <a:lnTo>
                  <a:pt x="50" y="20"/>
                </a:lnTo>
                <a:lnTo>
                  <a:pt x="50" y="20"/>
                </a:lnTo>
                <a:lnTo>
                  <a:pt x="50" y="19"/>
                </a:lnTo>
                <a:lnTo>
                  <a:pt x="51" y="19"/>
                </a:lnTo>
                <a:lnTo>
                  <a:pt x="51" y="19"/>
                </a:lnTo>
                <a:lnTo>
                  <a:pt x="52" y="19"/>
                </a:lnTo>
                <a:lnTo>
                  <a:pt x="52" y="19"/>
                </a:lnTo>
                <a:lnTo>
                  <a:pt x="52" y="19"/>
                </a:lnTo>
                <a:lnTo>
                  <a:pt x="53" y="18"/>
                </a:lnTo>
                <a:lnTo>
                  <a:pt x="53" y="18"/>
                </a:lnTo>
                <a:lnTo>
                  <a:pt x="53" y="19"/>
                </a:lnTo>
                <a:lnTo>
                  <a:pt x="54" y="19"/>
                </a:lnTo>
                <a:lnTo>
                  <a:pt x="54" y="16"/>
                </a:lnTo>
                <a:lnTo>
                  <a:pt x="55" y="16"/>
                </a:lnTo>
                <a:lnTo>
                  <a:pt x="55" y="15"/>
                </a:lnTo>
                <a:lnTo>
                  <a:pt x="55" y="15"/>
                </a:lnTo>
                <a:lnTo>
                  <a:pt x="56" y="13"/>
                </a:lnTo>
                <a:lnTo>
                  <a:pt x="56" y="15"/>
                </a:lnTo>
                <a:lnTo>
                  <a:pt x="56" y="16"/>
                </a:lnTo>
                <a:lnTo>
                  <a:pt x="58" y="18"/>
                </a:lnTo>
                <a:lnTo>
                  <a:pt x="58" y="19"/>
                </a:lnTo>
                <a:lnTo>
                  <a:pt x="58" y="21"/>
                </a:lnTo>
                <a:lnTo>
                  <a:pt x="59" y="22"/>
                </a:lnTo>
                <a:lnTo>
                  <a:pt x="59" y="22"/>
                </a:lnTo>
                <a:lnTo>
                  <a:pt x="60" y="23"/>
                </a:lnTo>
                <a:lnTo>
                  <a:pt x="60" y="23"/>
                </a:lnTo>
                <a:lnTo>
                  <a:pt x="60" y="21"/>
                </a:lnTo>
                <a:lnTo>
                  <a:pt x="61" y="21"/>
                </a:lnTo>
                <a:lnTo>
                  <a:pt x="61" y="22"/>
                </a:lnTo>
                <a:lnTo>
                  <a:pt x="61" y="25"/>
                </a:lnTo>
                <a:lnTo>
                  <a:pt x="62" y="25"/>
                </a:lnTo>
                <a:lnTo>
                  <a:pt x="62" y="26"/>
                </a:lnTo>
                <a:lnTo>
                  <a:pt x="62" y="26"/>
                </a:lnTo>
                <a:lnTo>
                  <a:pt x="63" y="23"/>
                </a:lnTo>
                <a:lnTo>
                  <a:pt x="63" y="23"/>
                </a:lnTo>
                <a:lnTo>
                  <a:pt x="64" y="22"/>
                </a:lnTo>
                <a:lnTo>
                  <a:pt x="64" y="21"/>
                </a:lnTo>
                <a:lnTo>
                  <a:pt x="64" y="20"/>
                </a:lnTo>
                <a:lnTo>
                  <a:pt x="65" y="21"/>
                </a:lnTo>
                <a:lnTo>
                  <a:pt x="65" y="20"/>
                </a:lnTo>
                <a:lnTo>
                  <a:pt x="65" y="18"/>
                </a:lnTo>
                <a:lnTo>
                  <a:pt x="67" y="16"/>
                </a:lnTo>
                <a:lnTo>
                  <a:pt x="67" y="15"/>
                </a:lnTo>
                <a:lnTo>
                  <a:pt x="67" y="15"/>
                </a:lnTo>
                <a:lnTo>
                  <a:pt x="68" y="15"/>
                </a:lnTo>
                <a:lnTo>
                  <a:pt x="68" y="16"/>
                </a:lnTo>
                <a:lnTo>
                  <a:pt x="69" y="17"/>
                </a:lnTo>
                <a:lnTo>
                  <a:pt x="69" y="19"/>
                </a:lnTo>
                <a:lnTo>
                  <a:pt x="69" y="20"/>
                </a:lnTo>
                <a:lnTo>
                  <a:pt x="70" y="20"/>
                </a:lnTo>
                <a:lnTo>
                  <a:pt x="70" y="20"/>
                </a:lnTo>
                <a:lnTo>
                  <a:pt x="70" y="18"/>
                </a:lnTo>
                <a:lnTo>
                  <a:pt x="71" y="19"/>
                </a:lnTo>
                <a:lnTo>
                  <a:pt x="71" y="20"/>
                </a:lnTo>
                <a:lnTo>
                  <a:pt x="71" y="21"/>
                </a:lnTo>
                <a:lnTo>
                  <a:pt x="72" y="21"/>
                </a:lnTo>
                <a:lnTo>
                  <a:pt x="72" y="22"/>
                </a:lnTo>
                <a:lnTo>
                  <a:pt x="73" y="23"/>
                </a:lnTo>
                <a:lnTo>
                  <a:pt x="73" y="23"/>
                </a:lnTo>
                <a:lnTo>
                  <a:pt x="73" y="22"/>
                </a:lnTo>
                <a:lnTo>
                  <a:pt x="74" y="20"/>
                </a:lnTo>
                <a:lnTo>
                  <a:pt x="74" y="20"/>
                </a:lnTo>
                <a:lnTo>
                  <a:pt x="74" y="18"/>
                </a:lnTo>
                <a:lnTo>
                  <a:pt x="76" y="19"/>
                </a:lnTo>
                <a:lnTo>
                  <a:pt x="76" y="18"/>
                </a:lnTo>
                <a:lnTo>
                  <a:pt x="76" y="16"/>
                </a:lnTo>
                <a:lnTo>
                  <a:pt x="77" y="17"/>
                </a:lnTo>
                <a:lnTo>
                  <a:pt x="77" y="16"/>
                </a:lnTo>
                <a:lnTo>
                  <a:pt x="78" y="18"/>
                </a:lnTo>
                <a:lnTo>
                  <a:pt x="78" y="18"/>
                </a:lnTo>
                <a:lnTo>
                  <a:pt x="78" y="19"/>
                </a:lnTo>
                <a:lnTo>
                  <a:pt x="79" y="20"/>
                </a:lnTo>
                <a:lnTo>
                  <a:pt x="79" y="20"/>
                </a:lnTo>
                <a:lnTo>
                  <a:pt x="79" y="22"/>
                </a:lnTo>
                <a:lnTo>
                  <a:pt x="80" y="23"/>
                </a:lnTo>
                <a:lnTo>
                  <a:pt x="80" y="27"/>
                </a:lnTo>
                <a:lnTo>
                  <a:pt x="80" y="25"/>
                </a:lnTo>
                <a:lnTo>
                  <a:pt x="81" y="21"/>
                </a:lnTo>
                <a:lnTo>
                  <a:pt x="81" y="20"/>
                </a:lnTo>
                <a:lnTo>
                  <a:pt x="82" y="20"/>
                </a:lnTo>
                <a:lnTo>
                  <a:pt x="82" y="20"/>
                </a:lnTo>
                <a:lnTo>
                  <a:pt x="82" y="18"/>
                </a:lnTo>
                <a:lnTo>
                  <a:pt x="83" y="16"/>
                </a:lnTo>
                <a:lnTo>
                  <a:pt x="83" y="18"/>
                </a:lnTo>
                <a:lnTo>
                  <a:pt x="83" y="19"/>
                </a:lnTo>
                <a:lnTo>
                  <a:pt x="85" y="20"/>
                </a:lnTo>
                <a:lnTo>
                  <a:pt x="85" y="20"/>
                </a:lnTo>
                <a:lnTo>
                  <a:pt x="85" y="19"/>
                </a:lnTo>
                <a:lnTo>
                  <a:pt x="86" y="18"/>
                </a:lnTo>
                <a:lnTo>
                  <a:pt x="86" y="18"/>
                </a:lnTo>
                <a:lnTo>
                  <a:pt x="87" y="17"/>
                </a:lnTo>
                <a:lnTo>
                  <a:pt x="87" y="15"/>
                </a:lnTo>
                <a:lnTo>
                  <a:pt x="87" y="13"/>
                </a:lnTo>
                <a:lnTo>
                  <a:pt x="88" y="13"/>
                </a:lnTo>
                <a:lnTo>
                  <a:pt x="88" y="12"/>
                </a:lnTo>
                <a:lnTo>
                  <a:pt x="88" y="13"/>
                </a:lnTo>
                <a:lnTo>
                  <a:pt x="89" y="13"/>
                </a:lnTo>
                <a:lnTo>
                  <a:pt x="89" y="15"/>
                </a:lnTo>
                <a:lnTo>
                  <a:pt x="89" y="16"/>
                </a:lnTo>
                <a:lnTo>
                  <a:pt x="90" y="13"/>
                </a:lnTo>
                <a:lnTo>
                  <a:pt x="90" y="13"/>
                </a:lnTo>
                <a:lnTo>
                  <a:pt x="91" y="12"/>
                </a:lnTo>
                <a:lnTo>
                  <a:pt x="91" y="13"/>
                </a:lnTo>
                <a:lnTo>
                  <a:pt x="91" y="15"/>
                </a:lnTo>
                <a:lnTo>
                  <a:pt x="92" y="16"/>
                </a:lnTo>
                <a:lnTo>
                  <a:pt x="92" y="16"/>
                </a:lnTo>
                <a:lnTo>
                  <a:pt x="92" y="15"/>
                </a:lnTo>
                <a:lnTo>
                  <a:pt x="94" y="13"/>
                </a:lnTo>
                <a:lnTo>
                  <a:pt x="94" y="13"/>
                </a:lnTo>
                <a:lnTo>
                  <a:pt x="94" y="13"/>
                </a:lnTo>
                <a:lnTo>
                  <a:pt x="95" y="15"/>
                </a:lnTo>
                <a:lnTo>
                  <a:pt x="95" y="16"/>
                </a:lnTo>
                <a:lnTo>
                  <a:pt x="96" y="18"/>
                </a:lnTo>
                <a:lnTo>
                  <a:pt x="96" y="19"/>
                </a:lnTo>
                <a:lnTo>
                  <a:pt x="96" y="20"/>
                </a:lnTo>
                <a:lnTo>
                  <a:pt x="97" y="19"/>
                </a:lnTo>
                <a:lnTo>
                  <a:pt x="97" y="19"/>
                </a:lnTo>
                <a:lnTo>
                  <a:pt x="97" y="18"/>
                </a:lnTo>
                <a:lnTo>
                  <a:pt x="98" y="17"/>
                </a:lnTo>
                <a:lnTo>
                  <a:pt x="98" y="17"/>
                </a:lnTo>
                <a:lnTo>
                  <a:pt x="99" y="16"/>
                </a:lnTo>
                <a:lnTo>
                  <a:pt x="99" y="17"/>
                </a:lnTo>
                <a:lnTo>
                  <a:pt x="99" y="15"/>
                </a:lnTo>
                <a:lnTo>
                  <a:pt x="100" y="13"/>
                </a:lnTo>
                <a:lnTo>
                  <a:pt x="100" y="12"/>
                </a:lnTo>
                <a:lnTo>
                  <a:pt x="100" y="12"/>
                </a:lnTo>
                <a:lnTo>
                  <a:pt x="101" y="13"/>
                </a:lnTo>
                <a:lnTo>
                  <a:pt x="101" y="15"/>
                </a:lnTo>
                <a:lnTo>
                  <a:pt x="101" y="15"/>
                </a:lnTo>
                <a:lnTo>
                  <a:pt x="103" y="13"/>
                </a:lnTo>
                <a:lnTo>
                  <a:pt x="103" y="13"/>
                </a:lnTo>
                <a:lnTo>
                  <a:pt x="104" y="10"/>
                </a:lnTo>
                <a:lnTo>
                  <a:pt x="104" y="9"/>
                </a:lnTo>
                <a:lnTo>
                  <a:pt x="104" y="7"/>
                </a:lnTo>
                <a:lnTo>
                  <a:pt x="105" y="7"/>
                </a:lnTo>
                <a:lnTo>
                  <a:pt x="105" y="7"/>
                </a:lnTo>
                <a:lnTo>
                  <a:pt x="105" y="6"/>
                </a:lnTo>
                <a:lnTo>
                  <a:pt x="106" y="7"/>
                </a:lnTo>
                <a:lnTo>
                  <a:pt x="106" y="9"/>
                </a:lnTo>
                <a:lnTo>
                  <a:pt x="106" y="10"/>
                </a:lnTo>
                <a:lnTo>
                  <a:pt x="107" y="11"/>
                </a:lnTo>
                <a:lnTo>
                  <a:pt x="107" y="12"/>
                </a:lnTo>
                <a:lnTo>
                  <a:pt x="108" y="13"/>
                </a:lnTo>
                <a:lnTo>
                  <a:pt x="108" y="16"/>
                </a:lnTo>
                <a:lnTo>
                  <a:pt x="108" y="18"/>
                </a:lnTo>
                <a:lnTo>
                  <a:pt x="109" y="18"/>
                </a:lnTo>
                <a:lnTo>
                  <a:pt x="109" y="18"/>
                </a:lnTo>
                <a:lnTo>
                  <a:pt x="109" y="16"/>
                </a:lnTo>
                <a:lnTo>
                  <a:pt x="110" y="16"/>
                </a:lnTo>
                <a:lnTo>
                  <a:pt x="110" y="16"/>
                </a:lnTo>
                <a:lnTo>
                  <a:pt x="110" y="16"/>
                </a:lnTo>
                <a:lnTo>
                  <a:pt x="112" y="13"/>
                </a:lnTo>
                <a:lnTo>
                  <a:pt x="112" y="12"/>
                </a:lnTo>
                <a:lnTo>
                  <a:pt x="113" y="12"/>
                </a:lnTo>
                <a:lnTo>
                  <a:pt x="113" y="12"/>
                </a:lnTo>
                <a:lnTo>
                  <a:pt x="113" y="12"/>
                </a:lnTo>
                <a:lnTo>
                  <a:pt x="114" y="12"/>
                </a:lnTo>
                <a:lnTo>
                  <a:pt x="114" y="12"/>
                </a:lnTo>
                <a:lnTo>
                  <a:pt x="114" y="11"/>
                </a:lnTo>
                <a:lnTo>
                  <a:pt x="115" y="10"/>
                </a:lnTo>
                <a:lnTo>
                  <a:pt x="115" y="9"/>
                </a:lnTo>
                <a:lnTo>
                  <a:pt x="115" y="8"/>
                </a:lnTo>
                <a:lnTo>
                  <a:pt x="116" y="9"/>
                </a:lnTo>
                <a:lnTo>
                  <a:pt x="116" y="8"/>
                </a:lnTo>
                <a:lnTo>
                  <a:pt x="117" y="8"/>
                </a:lnTo>
                <a:lnTo>
                  <a:pt x="117" y="10"/>
                </a:lnTo>
                <a:lnTo>
                  <a:pt x="117" y="10"/>
                </a:lnTo>
                <a:lnTo>
                  <a:pt x="118" y="9"/>
                </a:lnTo>
                <a:lnTo>
                  <a:pt x="118" y="10"/>
                </a:lnTo>
                <a:lnTo>
                  <a:pt x="118" y="10"/>
                </a:lnTo>
                <a:lnTo>
                  <a:pt x="119" y="11"/>
                </a:lnTo>
                <a:lnTo>
                  <a:pt x="119" y="11"/>
                </a:lnTo>
                <a:lnTo>
                  <a:pt x="119" y="12"/>
                </a:lnTo>
                <a:lnTo>
                  <a:pt x="121" y="12"/>
                </a:lnTo>
                <a:lnTo>
                  <a:pt x="121" y="11"/>
                </a:lnTo>
                <a:lnTo>
                  <a:pt x="122" y="12"/>
                </a:lnTo>
                <a:lnTo>
                  <a:pt x="122" y="11"/>
                </a:lnTo>
                <a:lnTo>
                  <a:pt x="122" y="10"/>
                </a:lnTo>
                <a:lnTo>
                  <a:pt x="123" y="11"/>
                </a:lnTo>
                <a:lnTo>
                  <a:pt x="123" y="10"/>
                </a:lnTo>
                <a:lnTo>
                  <a:pt x="123" y="10"/>
                </a:lnTo>
                <a:lnTo>
                  <a:pt x="124" y="10"/>
                </a:lnTo>
                <a:lnTo>
                  <a:pt x="124" y="8"/>
                </a:lnTo>
                <a:lnTo>
                  <a:pt x="124" y="7"/>
                </a:lnTo>
                <a:lnTo>
                  <a:pt x="125" y="7"/>
                </a:lnTo>
                <a:lnTo>
                  <a:pt x="125" y="8"/>
                </a:lnTo>
                <a:lnTo>
                  <a:pt x="126" y="8"/>
                </a:lnTo>
                <a:lnTo>
                  <a:pt x="126" y="11"/>
                </a:lnTo>
                <a:lnTo>
                  <a:pt x="126" y="12"/>
                </a:lnTo>
                <a:lnTo>
                  <a:pt x="127" y="12"/>
                </a:lnTo>
                <a:lnTo>
                  <a:pt x="127" y="13"/>
                </a:lnTo>
                <a:lnTo>
                  <a:pt x="127" y="13"/>
                </a:lnTo>
                <a:lnTo>
                  <a:pt x="128" y="13"/>
                </a:lnTo>
                <a:lnTo>
                  <a:pt x="128" y="15"/>
                </a:lnTo>
                <a:lnTo>
                  <a:pt x="128" y="17"/>
                </a:lnTo>
                <a:lnTo>
                  <a:pt x="129" y="15"/>
                </a:lnTo>
                <a:lnTo>
                  <a:pt x="129" y="15"/>
                </a:lnTo>
                <a:lnTo>
                  <a:pt x="131" y="13"/>
                </a:lnTo>
                <a:lnTo>
                  <a:pt x="131" y="12"/>
                </a:lnTo>
                <a:lnTo>
                  <a:pt x="131" y="12"/>
                </a:lnTo>
                <a:lnTo>
                  <a:pt x="132" y="12"/>
                </a:lnTo>
                <a:lnTo>
                  <a:pt x="132" y="12"/>
                </a:lnTo>
                <a:lnTo>
                  <a:pt x="132" y="12"/>
                </a:lnTo>
                <a:lnTo>
                  <a:pt x="133" y="12"/>
                </a:lnTo>
                <a:lnTo>
                  <a:pt x="133" y="11"/>
                </a:lnTo>
                <a:lnTo>
                  <a:pt x="133" y="11"/>
                </a:lnTo>
                <a:lnTo>
                  <a:pt x="134" y="12"/>
                </a:lnTo>
                <a:lnTo>
                  <a:pt x="134" y="15"/>
                </a:lnTo>
                <a:lnTo>
                  <a:pt x="135" y="15"/>
                </a:lnTo>
                <a:lnTo>
                  <a:pt x="135" y="17"/>
                </a:lnTo>
                <a:lnTo>
                  <a:pt x="135" y="18"/>
                </a:lnTo>
                <a:lnTo>
                  <a:pt x="136" y="18"/>
                </a:lnTo>
                <a:lnTo>
                  <a:pt x="136" y="18"/>
                </a:lnTo>
                <a:lnTo>
                  <a:pt x="136" y="16"/>
                </a:lnTo>
                <a:lnTo>
                  <a:pt x="137" y="15"/>
                </a:lnTo>
                <a:lnTo>
                  <a:pt x="137" y="16"/>
                </a:lnTo>
                <a:lnTo>
                  <a:pt x="137" y="15"/>
                </a:lnTo>
                <a:lnTo>
                  <a:pt x="138" y="15"/>
                </a:lnTo>
                <a:lnTo>
                  <a:pt x="138" y="13"/>
                </a:lnTo>
                <a:lnTo>
                  <a:pt x="140" y="12"/>
                </a:lnTo>
                <a:lnTo>
                  <a:pt x="140" y="13"/>
                </a:lnTo>
                <a:lnTo>
                  <a:pt x="140" y="12"/>
                </a:lnTo>
                <a:lnTo>
                  <a:pt x="141" y="13"/>
                </a:lnTo>
                <a:lnTo>
                  <a:pt x="141" y="15"/>
                </a:lnTo>
                <a:lnTo>
                  <a:pt x="141" y="16"/>
                </a:lnTo>
                <a:lnTo>
                  <a:pt x="142" y="18"/>
                </a:lnTo>
                <a:lnTo>
                  <a:pt x="142" y="17"/>
                </a:lnTo>
                <a:lnTo>
                  <a:pt x="143" y="18"/>
                </a:lnTo>
                <a:lnTo>
                  <a:pt x="143" y="19"/>
                </a:lnTo>
                <a:lnTo>
                  <a:pt x="143" y="17"/>
                </a:lnTo>
                <a:lnTo>
                  <a:pt x="144" y="19"/>
                </a:lnTo>
                <a:lnTo>
                  <a:pt x="144" y="19"/>
                </a:lnTo>
                <a:lnTo>
                  <a:pt x="144" y="18"/>
                </a:lnTo>
                <a:lnTo>
                  <a:pt x="145" y="19"/>
                </a:lnTo>
                <a:lnTo>
                  <a:pt x="145" y="19"/>
                </a:lnTo>
                <a:lnTo>
                  <a:pt x="145" y="19"/>
                </a:lnTo>
                <a:lnTo>
                  <a:pt x="146" y="20"/>
                </a:lnTo>
                <a:lnTo>
                  <a:pt x="146" y="21"/>
                </a:lnTo>
                <a:lnTo>
                  <a:pt x="147" y="21"/>
                </a:lnTo>
                <a:lnTo>
                  <a:pt x="147" y="19"/>
                </a:lnTo>
                <a:lnTo>
                  <a:pt x="147" y="20"/>
                </a:lnTo>
                <a:lnTo>
                  <a:pt x="149" y="19"/>
                </a:lnTo>
                <a:lnTo>
                  <a:pt x="149" y="18"/>
                </a:lnTo>
                <a:lnTo>
                  <a:pt x="149" y="18"/>
                </a:lnTo>
                <a:lnTo>
                  <a:pt x="150" y="17"/>
                </a:lnTo>
                <a:lnTo>
                  <a:pt x="150" y="18"/>
                </a:lnTo>
                <a:lnTo>
                  <a:pt x="150" y="18"/>
                </a:lnTo>
                <a:lnTo>
                  <a:pt x="151" y="21"/>
                </a:lnTo>
                <a:lnTo>
                  <a:pt x="151" y="22"/>
                </a:lnTo>
                <a:lnTo>
                  <a:pt x="152" y="23"/>
                </a:lnTo>
                <a:lnTo>
                  <a:pt x="152" y="22"/>
                </a:lnTo>
                <a:lnTo>
                  <a:pt x="152" y="21"/>
                </a:lnTo>
                <a:lnTo>
                  <a:pt x="153" y="20"/>
                </a:lnTo>
                <a:lnTo>
                  <a:pt x="153" y="19"/>
                </a:lnTo>
                <a:lnTo>
                  <a:pt x="153" y="20"/>
                </a:lnTo>
                <a:lnTo>
                  <a:pt x="154" y="20"/>
                </a:lnTo>
                <a:lnTo>
                  <a:pt x="154" y="21"/>
                </a:lnTo>
                <a:lnTo>
                  <a:pt x="154" y="20"/>
                </a:lnTo>
                <a:lnTo>
                  <a:pt x="155" y="20"/>
                </a:lnTo>
                <a:lnTo>
                  <a:pt x="155" y="18"/>
                </a:lnTo>
                <a:lnTo>
                  <a:pt x="156" y="17"/>
                </a:lnTo>
                <a:lnTo>
                  <a:pt x="156" y="20"/>
                </a:lnTo>
                <a:lnTo>
                  <a:pt x="156" y="20"/>
                </a:lnTo>
                <a:lnTo>
                  <a:pt x="158" y="21"/>
                </a:lnTo>
                <a:lnTo>
                  <a:pt x="158" y="21"/>
                </a:lnTo>
                <a:lnTo>
                  <a:pt x="158" y="23"/>
                </a:lnTo>
                <a:lnTo>
                  <a:pt x="159" y="23"/>
                </a:lnTo>
                <a:lnTo>
                  <a:pt x="159" y="22"/>
                </a:lnTo>
                <a:lnTo>
                  <a:pt x="159" y="23"/>
                </a:lnTo>
                <a:lnTo>
                  <a:pt x="160" y="21"/>
                </a:lnTo>
                <a:lnTo>
                  <a:pt x="160" y="26"/>
                </a:lnTo>
                <a:lnTo>
                  <a:pt x="161" y="25"/>
                </a:lnTo>
                <a:lnTo>
                  <a:pt x="161" y="25"/>
                </a:lnTo>
                <a:lnTo>
                  <a:pt x="161" y="26"/>
                </a:lnTo>
                <a:lnTo>
                  <a:pt x="162" y="28"/>
                </a:lnTo>
                <a:lnTo>
                  <a:pt x="162" y="27"/>
                </a:lnTo>
                <a:lnTo>
                  <a:pt x="162" y="27"/>
                </a:lnTo>
                <a:lnTo>
                  <a:pt x="163" y="27"/>
                </a:lnTo>
                <a:lnTo>
                  <a:pt x="163" y="26"/>
                </a:lnTo>
                <a:lnTo>
                  <a:pt x="163" y="26"/>
                </a:lnTo>
                <a:lnTo>
                  <a:pt x="164" y="26"/>
                </a:lnTo>
                <a:lnTo>
                  <a:pt x="164" y="23"/>
                </a:lnTo>
                <a:lnTo>
                  <a:pt x="165" y="22"/>
                </a:lnTo>
                <a:lnTo>
                  <a:pt x="165" y="20"/>
                </a:lnTo>
                <a:lnTo>
                  <a:pt x="165" y="21"/>
                </a:lnTo>
                <a:lnTo>
                  <a:pt x="167" y="21"/>
                </a:lnTo>
                <a:lnTo>
                  <a:pt x="167" y="22"/>
                </a:lnTo>
                <a:lnTo>
                  <a:pt x="167" y="22"/>
                </a:lnTo>
                <a:lnTo>
                  <a:pt x="168" y="23"/>
                </a:lnTo>
                <a:lnTo>
                  <a:pt x="168" y="21"/>
                </a:lnTo>
                <a:lnTo>
                  <a:pt x="168" y="21"/>
                </a:lnTo>
                <a:lnTo>
                  <a:pt x="169" y="19"/>
                </a:lnTo>
                <a:lnTo>
                  <a:pt x="169" y="20"/>
                </a:lnTo>
                <a:lnTo>
                  <a:pt x="170" y="19"/>
                </a:lnTo>
                <a:lnTo>
                  <a:pt x="170" y="19"/>
                </a:lnTo>
                <a:lnTo>
                  <a:pt x="170" y="19"/>
                </a:lnTo>
                <a:lnTo>
                  <a:pt x="171" y="19"/>
                </a:lnTo>
                <a:lnTo>
                  <a:pt x="171" y="19"/>
                </a:lnTo>
                <a:lnTo>
                  <a:pt x="171" y="20"/>
                </a:lnTo>
                <a:lnTo>
                  <a:pt x="172" y="21"/>
                </a:lnTo>
                <a:lnTo>
                  <a:pt x="172" y="22"/>
                </a:lnTo>
                <a:lnTo>
                  <a:pt x="172" y="23"/>
                </a:lnTo>
                <a:lnTo>
                  <a:pt x="173" y="21"/>
                </a:lnTo>
                <a:lnTo>
                  <a:pt x="173" y="21"/>
                </a:lnTo>
                <a:lnTo>
                  <a:pt x="174" y="20"/>
                </a:lnTo>
                <a:lnTo>
                  <a:pt x="174" y="20"/>
                </a:lnTo>
                <a:lnTo>
                  <a:pt x="174" y="19"/>
                </a:lnTo>
                <a:lnTo>
                  <a:pt x="176" y="19"/>
                </a:lnTo>
                <a:lnTo>
                  <a:pt x="176" y="20"/>
                </a:lnTo>
                <a:lnTo>
                  <a:pt x="176" y="20"/>
                </a:lnTo>
                <a:lnTo>
                  <a:pt x="177" y="22"/>
                </a:lnTo>
                <a:lnTo>
                  <a:pt x="177" y="21"/>
                </a:lnTo>
                <a:lnTo>
                  <a:pt x="177" y="21"/>
                </a:lnTo>
                <a:lnTo>
                  <a:pt x="178" y="22"/>
                </a:lnTo>
                <a:lnTo>
                  <a:pt x="178" y="23"/>
                </a:lnTo>
                <a:lnTo>
                  <a:pt x="179" y="22"/>
                </a:lnTo>
                <a:lnTo>
                  <a:pt x="179" y="20"/>
                </a:lnTo>
                <a:lnTo>
                  <a:pt x="179" y="19"/>
                </a:lnTo>
                <a:lnTo>
                  <a:pt x="180" y="19"/>
                </a:lnTo>
                <a:lnTo>
                  <a:pt x="180" y="20"/>
                </a:lnTo>
                <a:lnTo>
                  <a:pt x="180" y="20"/>
                </a:lnTo>
                <a:lnTo>
                  <a:pt x="181" y="21"/>
                </a:lnTo>
                <a:lnTo>
                  <a:pt x="181" y="23"/>
                </a:lnTo>
                <a:lnTo>
                  <a:pt x="181" y="22"/>
                </a:lnTo>
                <a:lnTo>
                  <a:pt x="182" y="20"/>
                </a:lnTo>
                <a:lnTo>
                  <a:pt x="182" y="20"/>
                </a:lnTo>
                <a:lnTo>
                  <a:pt x="183" y="18"/>
                </a:lnTo>
                <a:lnTo>
                  <a:pt x="183" y="18"/>
                </a:lnTo>
                <a:lnTo>
                  <a:pt x="183" y="15"/>
                </a:lnTo>
                <a:lnTo>
                  <a:pt x="185" y="13"/>
                </a:lnTo>
                <a:lnTo>
                  <a:pt x="185" y="12"/>
                </a:lnTo>
                <a:lnTo>
                  <a:pt x="185" y="15"/>
                </a:lnTo>
                <a:lnTo>
                  <a:pt x="186" y="13"/>
                </a:lnTo>
                <a:lnTo>
                  <a:pt x="186" y="13"/>
                </a:lnTo>
                <a:lnTo>
                  <a:pt x="187" y="15"/>
                </a:lnTo>
                <a:lnTo>
                  <a:pt x="187" y="18"/>
                </a:lnTo>
                <a:lnTo>
                  <a:pt x="187" y="19"/>
                </a:lnTo>
                <a:lnTo>
                  <a:pt x="188" y="20"/>
                </a:lnTo>
                <a:lnTo>
                  <a:pt x="188" y="20"/>
                </a:lnTo>
                <a:lnTo>
                  <a:pt x="188" y="21"/>
                </a:lnTo>
                <a:lnTo>
                  <a:pt x="189" y="21"/>
                </a:lnTo>
                <a:lnTo>
                  <a:pt x="189" y="26"/>
                </a:lnTo>
                <a:lnTo>
                  <a:pt x="189" y="23"/>
                </a:lnTo>
                <a:lnTo>
                  <a:pt x="190" y="23"/>
                </a:lnTo>
                <a:lnTo>
                  <a:pt x="190" y="23"/>
                </a:lnTo>
                <a:lnTo>
                  <a:pt x="191" y="22"/>
                </a:lnTo>
                <a:lnTo>
                  <a:pt x="191" y="22"/>
                </a:lnTo>
                <a:lnTo>
                  <a:pt x="191" y="19"/>
                </a:lnTo>
                <a:lnTo>
                  <a:pt x="192" y="19"/>
                </a:lnTo>
                <a:lnTo>
                  <a:pt x="192" y="15"/>
                </a:lnTo>
                <a:lnTo>
                  <a:pt x="192" y="13"/>
                </a:lnTo>
                <a:lnTo>
                  <a:pt x="194" y="15"/>
                </a:lnTo>
                <a:lnTo>
                  <a:pt x="194" y="15"/>
                </a:lnTo>
                <a:lnTo>
                  <a:pt x="194" y="17"/>
                </a:lnTo>
                <a:lnTo>
                  <a:pt x="195" y="17"/>
                </a:lnTo>
                <a:lnTo>
                  <a:pt x="195" y="16"/>
                </a:lnTo>
                <a:lnTo>
                  <a:pt x="196" y="18"/>
                </a:lnTo>
                <a:lnTo>
                  <a:pt x="196" y="16"/>
                </a:lnTo>
                <a:lnTo>
                  <a:pt x="196" y="16"/>
                </a:lnTo>
                <a:lnTo>
                  <a:pt x="197" y="17"/>
                </a:lnTo>
                <a:lnTo>
                  <a:pt x="197" y="17"/>
                </a:lnTo>
                <a:lnTo>
                  <a:pt x="197" y="18"/>
                </a:lnTo>
                <a:lnTo>
                  <a:pt x="198" y="18"/>
                </a:lnTo>
                <a:lnTo>
                  <a:pt x="198" y="18"/>
                </a:lnTo>
                <a:lnTo>
                  <a:pt x="198" y="18"/>
                </a:lnTo>
                <a:lnTo>
                  <a:pt x="199" y="17"/>
                </a:lnTo>
                <a:lnTo>
                  <a:pt x="199" y="17"/>
                </a:lnTo>
                <a:lnTo>
                  <a:pt x="200" y="18"/>
                </a:lnTo>
                <a:lnTo>
                  <a:pt x="200" y="18"/>
                </a:lnTo>
                <a:lnTo>
                  <a:pt x="200" y="19"/>
                </a:lnTo>
                <a:lnTo>
                  <a:pt x="201" y="18"/>
                </a:lnTo>
                <a:lnTo>
                  <a:pt x="201" y="18"/>
                </a:lnTo>
                <a:lnTo>
                  <a:pt x="201" y="19"/>
                </a:lnTo>
                <a:lnTo>
                  <a:pt x="203" y="19"/>
                </a:lnTo>
                <a:lnTo>
                  <a:pt x="203" y="18"/>
                </a:lnTo>
                <a:lnTo>
                  <a:pt x="203" y="19"/>
                </a:lnTo>
                <a:lnTo>
                  <a:pt x="204" y="20"/>
                </a:lnTo>
                <a:lnTo>
                  <a:pt x="204" y="19"/>
                </a:lnTo>
                <a:lnTo>
                  <a:pt x="205" y="19"/>
                </a:lnTo>
                <a:lnTo>
                  <a:pt x="205" y="17"/>
                </a:lnTo>
                <a:lnTo>
                  <a:pt x="205" y="18"/>
                </a:lnTo>
                <a:lnTo>
                  <a:pt x="206" y="18"/>
                </a:lnTo>
                <a:lnTo>
                  <a:pt x="206" y="18"/>
                </a:lnTo>
                <a:lnTo>
                  <a:pt x="206" y="20"/>
                </a:lnTo>
                <a:lnTo>
                  <a:pt x="207" y="19"/>
                </a:lnTo>
                <a:lnTo>
                  <a:pt x="207" y="18"/>
                </a:lnTo>
                <a:lnTo>
                  <a:pt x="207" y="19"/>
                </a:lnTo>
                <a:lnTo>
                  <a:pt x="208" y="21"/>
                </a:lnTo>
                <a:lnTo>
                  <a:pt x="208" y="21"/>
                </a:lnTo>
                <a:lnTo>
                  <a:pt x="209" y="21"/>
                </a:lnTo>
                <a:lnTo>
                  <a:pt x="209" y="20"/>
                </a:lnTo>
                <a:lnTo>
                  <a:pt x="209" y="21"/>
                </a:lnTo>
                <a:lnTo>
                  <a:pt x="210" y="22"/>
                </a:lnTo>
                <a:lnTo>
                  <a:pt x="210" y="23"/>
                </a:lnTo>
                <a:lnTo>
                  <a:pt x="210" y="26"/>
                </a:lnTo>
                <a:lnTo>
                  <a:pt x="212" y="27"/>
                </a:lnTo>
                <a:lnTo>
                  <a:pt x="212" y="27"/>
                </a:lnTo>
                <a:lnTo>
                  <a:pt x="212" y="28"/>
                </a:lnTo>
                <a:lnTo>
                  <a:pt x="213" y="27"/>
                </a:lnTo>
                <a:lnTo>
                  <a:pt x="213" y="27"/>
                </a:lnTo>
                <a:lnTo>
                  <a:pt x="214" y="26"/>
                </a:lnTo>
                <a:lnTo>
                  <a:pt x="214" y="23"/>
                </a:lnTo>
                <a:lnTo>
                  <a:pt x="214" y="22"/>
                </a:lnTo>
                <a:lnTo>
                  <a:pt x="215" y="21"/>
                </a:lnTo>
                <a:lnTo>
                  <a:pt x="215" y="20"/>
                </a:lnTo>
                <a:lnTo>
                  <a:pt x="215" y="19"/>
                </a:lnTo>
                <a:lnTo>
                  <a:pt x="216" y="18"/>
                </a:lnTo>
                <a:lnTo>
                  <a:pt x="216" y="17"/>
                </a:lnTo>
                <a:lnTo>
                  <a:pt x="216" y="16"/>
                </a:lnTo>
                <a:lnTo>
                  <a:pt x="217" y="16"/>
                </a:lnTo>
                <a:lnTo>
                  <a:pt x="217" y="17"/>
                </a:lnTo>
                <a:lnTo>
                  <a:pt x="218" y="18"/>
                </a:lnTo>
                <a:lnTo>
                  <a:pt x="218" y="18"/>
                </a:lnTo>
                <a:lnTo>
                  <a:pt x="218" y="17"/>
                </a:lnTo>
                <a:lnTo>
                  <a:pt x="219" y="16"/>
                </a:lnTo>
                <a:lnTo>
                  <a:pt x="219" y="17"/>
                </a:lnTo>
                <a:lnTo>
                  <a:pt x="219" y="16"/>
                </a:lnTo>
                <a:lnTo>
                  <a:pt x="221" y="15"/>
                </a:lnTo>
                <a:lnTo>
                  <a:pt x="221" y="12"/>
                </a:lnTo>
                <a:lnTo>
                  <a:pt x="221" y="13"/>
                </a:lnTo>
                <a:lnTo>
                  <a:pt x="222" y="12"/>
                </a:lnTo>
                <a:lnTo>
                  <a:pt x="222" y="11"/>
                </a:lnTo>
                <a:lnTo>
                  <a:pt x="223" y="13"/>
                </a:lnTo>
                <a:lnTo>
                  <a:pt x="223" y="17"/>
                </a:lnTo>
                <a:lnTo>
                  <a:pt x="223" y="18"/>
                </a:lnTo>
                <a:lnTo>
                  <a:pt x="224" y="19"/>
                </a:lnTo>
                <a:lnTo>
                  <a:pt x="224" y="21"/>
                </a:lnTo>
                <a:lnTo>
                  <a:pt x="224" y="22"/>
                </a:lnTo>
                <a:lnTo>
                  <a:pt x="225" y="22"/>
                </a:lnTo>
                <a:lnTo>
                  <a:pt x="225" y="22"/>
                </a:lnTo>
                <a:lnTo>
                  <a:pt x="226" y="22"/>
                </a:lnTo>
                <a:lnTo>
                  <a:pt x="226" y="22"/>
                </a:lnTo>
                <a:lnTo>
                  <a:pt x="226" y="22"/>
                </a:lnTo>
                <a:lnTo>
                  <a:pt x="227" y="22"/>
                </a:lnTo>
                <a:lnTo>
                  <a:pt x="227" y="22"/>
                </a:lnTo>
                <a:lnTo>
                  <a:pt x="227" y="22"/>
                </a:lnTo>
                <a:lnTo>
                  <a:pt x="228" y="23"/>
                </a:lnTo>
                <a:lnTo>
                  <a:pt x="228" y="23"/>
                </a:lnTo>
                <a:lnTo>
                  <a:pt x="228" y="23"/>
                </a:lnTo>
                <a:lnTo>
                  <a:pt x="230" y="23"/>
                </a:lnTo>
                <a:lnTo>
                  <a:pt x="230" y="20"/>
                </a:lnTo>
                <a:lnTo>
                  <a:pt x="231" y="20"/>
                </a:lnTo>
                <a:lnTo>
                  <a:pt x="231" y="19"/>
                </a:lnTo>
                <a:lnTo>
                  <a:pt x="231" y="18"/>
                </a:lnTo>
                <a:lnTo>
                  <a:pt x="232" y="18"/>
                </a:lnTo>
                <a:lnTo>
                  <a:pt x="232" y="19"/>
                </a:lnTo>
                <a:lnTo>
                  <a:pt x="232" y="22"/>
                </a:lnTo>
                <a:lnTo>
                  <a:pt x="233" y="25"/>
                </a:lnTo>
                <a:lnTo>
                  <a:pt x="233" y="27"/>
                </a:lnTo>
                <a:lnTo>
                  <a:pt x="233" y="28"/>
                </a:lnTo>
                <a:lnTo>
                  <a:pt x="234" y="27"/>
                </a:lnTo>
                <a:lnTo>
                  <a:pt x="234" y="26"/>
                </a:lnTo>
                <a:lnTo>
                  <a:pt x="235" y="22"/>
                </a:lnTo>
                <a:lnTo>
                  <a:pt x="235" y="21"/>
                </a:lnTo>
                <a:lnTo>
                  <a:pt x="235" y="22"/>
                </a:lnTo>
                <a:lnTo>
                  <a:pt x="236" y="22"/>
                </a:lnTo>
                <a:lnTo>
                  <a:pt x="236" y="21"/>
                </a:lnTo>
                <a:lnTo>
                  <a:pt x="236" y="21"/>
                </a:lnTo>
                <a:lnTo>
                  <a:pt x="237" y="20"/>
                </a:lnTo>
                <a:lnTo>
                  <a:pt x="237" y="20"/>
                </a:lnTo>
                <a:lnTo>
                  <a:pt x="237" y="20"/>
                </a:lnTo>
                <a:lnTo>
                  <a:pt x="239" y="21"/>
                </a:lnTo>
                <a:lnTo>
                  <a:pt x="239" y="23"/>
                </a:lnTo>
                <a:lnTo>
                  <a:pt x="240" y="22"/>
                </a:lnTo>
                <a:lnTo>
                  <a:pt x="240" y="23"/>
                </a:lnTo>
                <a:lnTo>
                  <a:pt x="240" y="25"/>
                </a:lnTo>
                <a:lnTo>
                  <a:pt x="241" y="23"/>
                </a:lnTo>
                <a:lnTo>
                  <a:pt x="241" y="25"/>
                </a:lnTo>
                <a:lnTo>
                  <a:pt x="241" y="23"/>
                </a:lnTo>
                <a:lnTo>
                  <a:pt x="242" y="25"/>
                </a:lnTo>
                <a:lnTo>
                  <a:pt x="242" y="26"/>
                </a:lnTo>
                <a:lnTo>
                  <a:pt x="242" y="23"/>
                </a:lnTo>
                <a:lnTo>
                  <a:pt x="243" y="26"/>
                </a:lnTo>
                <a:lnTo>
                  <a:pt x="243" y="25"/>
                </a:lnTo>
                <a:lnTo>
                  <a:pt x="244" y="26"/>
                </a:lnTo>
                <a:lnTo>
                  <a:pt x="244" y="27"/>
                </a:lnTo>
                <a:lnTo>
                  <a:pt x="244" y="26"/>
                </a:lnTo>
                <a:lnTo>
                  <a:pt x="245" y="23"/>
                </a:lnTo>
                <a:lnTo>
                  <a:pt x="245" y="26"/>
                </a:lnTo>
                <a:lnTo>
                  <a:pt x="245" y="26"/>
                </a:lnTo>
                <a:lnTo>
                  <a:pt x="246" y="25"/>
                </a:lnTo>
                <a:lnTo>
                  <a:pt x="246" y="23"/>
                </a:lnTo>
                <a:lnTo>
                  <a:pt x="246" y="22"/>
                </a:lnTo>
                <a:lnTo>
                  <a:pt x="248" y="22"/>
                </a:lnTo>
                <a:lnTo>
                  <a:pt x="248" y="22"/>
                </a:lnTo>
                <a:lnTo>
                  <a:pt x="249" y="22"/>
                </a:lnTo>
                <a:lnTo>
                  <a:pt x="249" y="22"/>
                </a:lnTo>
                <a:lnTo>
                  <a:pt x="249" y="21"/>
                </a:lnTo>
                <a:lnTo>
                  <a:pt x="250" y="21"/>
                </a:lnTo>
                <a:lnTo>
                  <a:pt x="250" y="21"/>
                </a:lnTo>
                <a:lnTo>
                  <a:pt x="250" y="20"/>
                </a:lnTo>
                <a:lnTo>
                  <a:pt x="251" y="20"/>
                </a:lnTo>
                <a:lnTo>
                  <a:pt x="251" y="19"/>
                </a:lnTo>
                <a:lnTo>
                  <a:pt x="251" y="18"/>
                </a:lnTo>
                <a:lnTo>
                  <a:pt x="252" y="17"/>
                </a:lnTo>
                <a:lnTo>
                  <a:pt x="252" y="18"/>
                </a:lnTo>
                <a:lnTo>
                  <a:pt x="253" y="18"/>
                </a:lnTo>
                <a:lnTo>
                  <a:pt x="253" y="19"/>
                </a:lnTo>
                <a:lnTo>
                  <a:pt x="253" y="19"/>
                </a:lnTo>
                <a:lnTo>
                  <a:pt x="254" y="20"/>
                </a:lnTo>
                <a:lnTo>
                  <a:pt x="254" y="21"/>
                </a:lnTo>
                <a:lnTo>
                  <a:pt x="254" y="21"/>
                </a:lnTo>
                <a:lnTo>
                  <a:pt x="255" y="18"/>
                </a:lnTo>
                <a:lnTo>
                  <a:pt x="255" y="19"/>
                </a:lnTo>
                <a:lnTo>
                  <a:pt x="255" y="19"/>
                </a:lnTo>
                <a:lnTo>
                  <a:pt x="257" y="19"/>
                </a:lnTo>
                <a:lnTo>
                  <a:pt x="257" y="18"/>
                </a:lnTo>
                <a:lnTo>
                  <a:pt x="258" y="17"/>
                </a:lnTo>
                <a:lnTo>
                  <a:pt x="258" y="18"/>
                </a:lnTo>
                <a:lnTo>
                  <a:pt x="258" y="18"/>
                </a:lnTo>
                <a:lnTo>
                  <a:pt x="259" y="18"/>
                </a:lnTo>
                <a:lnTo>
                  <a:pt x="259" y="20"/>
                </a:lnTo>
                <a:lnTo>
                  <a:pt x="259" y="20"/>
                </a:lnTo>
                <a:lnTo>
                  <a:pt x="260" y="22"/>
                </a:lnTo>
                <a:lnTo>
                  <a:pt x="260" y="21"/>
                </a:lnTo>
                <a:lnTo>
                  <a:pt x="260" y="20"/>
                </a:lnTo>
                <a:lnTo>
                  <a:pt x="261" y="20"/>
                </a:lnTo>
                <a:lnTo>
                  <a:pt x="261" y="20"/>
                </a:lnTo>
                <a:lnTo>
                  <a:pt x="262" y="21"/>
                </a:lnTo>
                <a:lnTo>
                  <a:pt x="262" y="21"/>
                </a:lnTo>
                <a:lnTo>
                  <a:pt x="262" y="21"/>
                </a:lnTo>
                <a:lnTo>
                  <a:pt x="263" y="19"/>
                </a:lnTo>
                <a:lnTo>
                  <a:pt x="263" y="19"/>
                </a:lnTo>
                <a:lnTo>
                  <a:pt x="263" y="18"/>
                </a:lnTo>
                <a:lnTo>
                  <a:pt x="264" y="18"/>
                </a:lnTo>
                <a:lnTo>
                  <a:pt x="264" y="16"/>
                </a:lnTo>
                <a:lnTo>
                  <a:pt x="264" y="13"/>
                </a:lnTo>
                <a:lnTo>
                  <a:pt x="266" y="15"/>
                </a:lnTo>
                <a:lnTo>
                  <a:pt x="266" y="12"/>
                </a:lnTo>
                <a:lnTo>
                  <a:pt x="267" y="12"/>
                </a:lnTo>
                <a:lnTo>
                  <a:pt x="267" y="12"/>
                </a:lnTo>
                <a:lnTo>
                  <a:pt x="267" y="12"/>
                </a:lnTo>
                <a:lnTo>
                  <a:pt x="268" y="12"/>
                </a:lnTo>
                <a:lnTo>
                  <a:pt x="268" y="13"/>
                </a:lnTo>
                <a:lnTo>
                  <a:pt x="268" y="12"/>
                </a:lnTo>
                <a:lnTo>
                  <a:pt x="269" y="12"/>
                </a:lnTo>
                <a:lnTo>
                  <a:pt x="269" y="12"/>
                </a:lnTo>
                <a:lnTo>
                  <a:pt x="270" y="12"/>
                </a:lnTo>
                <a:lnTo>
                  <a:pt x="270" y="15"/>
                </a:lnTo>
                <a:lnTo>
                  <a:pt x="270" y="16"/>
                </a:lnTo>
                <a:lnTo>
                  <a:pt x="271" y="18"/>
                </a:lnTo>
                <a:lnTo>
                  <a:pt x="271" y="19"/>
                </a:lnTo>
                <a:lnTo>
                  <a:pt x="271" y="20"/>
                </a:lnTo>
                <a:lnTo>
                  <a:pt x="272" y="20"/>
                </a:lnTo>
                <a:lnTo>
                  <a:pt x="272" y="20"/>
                </a:lnTo>
                <a:lnTo>
                  <a:pt x="272" y="19"/>
                </a:lnTo>
                <a:lnTo>
                  <a:pt x="273" y="19"/>
                </a:lnTo>
                <a:lnTo>
                  <a:pt x="273" y="19"/>
                </a:lnTo>
                <a:lnTo>
                  <a:pt x="275" y="19"/>
                </a:lnTo>
                <a:lnTo>
                  <a:pt x="275" y="20"/>
                </a:lnTo>
                <a:lnTo>
                  <a:pt x="275" y="20"/>
                </a:lnTo>
                <a:lnTo>
                  <a:pt x="276" y="20"/>
                </a:lnTo>
                <a:lnTo>
                  <a:pt x="276" y="19"/>
                </a:lnTo>
                <a:lnTo>
                  <a:pt x="276" y="18"/>
                </a:lnTo>
                <a:lnTo>
                  <a:pt x="277" y="18"/>
                </a:lnTo>
                <a:lnTo>
                  <a:pt x="277" y="17"/>
                </a:lnTo>
                <a:lnTo>
                  <a:pt x="277" y="18"/>
                </a:lnTo>
                <a:lnTo>
                  <a:pt x="278" y="18"/>
                </a:lnTo>
                <a:lnTo>
                  <a:pt x="278" y="17"/>
                </a:lnTo>
                <a:lnTo>
                  <a:pt x="279" y="18"/>
                </a:lnTo>
                <a:lnTo>
                  <a:pt x="279" y="18"/>
                </a:lnTo>
                <a:lnTo>
                  <a:pt x="279" y="18"/>
                </a:lnTo>
                <a:lnTo>
                  <a:pt x="280" y="18"/>
                </a:lnTo>
                <a:lnTo>
                  <a:pt x="280" y="20"/>
                </a:lnTo>
                <a:lnTo>
                  <a:pt x="280" y="18"/>
                </a:lnTo>
                <a:lnTo>
                  <a:pt x="281" y="19"/>
                </a:lnTo>
                <a:lnTo>
                  <a:pt x="281" y="19"/>
                </a:lnTo>
                <a:lnTo>
                  <a:pt x="281" y="18"/>
                </a:lnTo>
                <a:lnTo>
                  <a:pt x="282" y="18"/>
                </a:lnTo>
                <a:lnTo>
                  <a:pt x="282" y="17"/>
                </a:lnTo>
                <a:lnTo>
                  <a:pt x="284" y="17"/>
                </a:lnTo>
                <a:lnTo>
                  <a:pt x="284" y="19"/>
                </a:lnTo>
                <a:lnTo>
                  <a:pt x="284" y="19"/>
                </a:lnTo>
                <a:lnTo>
                  <a:pt x="285" y="19"/>
                </a:lnTo>
                <a:lnTo>
                  <a:pt x="285" y="18"/>
                </a:lnTo>
                <a:lnTo>
                  <a:pt x="285" y="16"/>
                </a:lnTo>
                <a:lnTo>
                  <a:pt x="286" y="15"/>
                </a:lnTo>
                <a:lnTo>
                  <a:pt x="286" y="13"/>
                </a:lnTo>
                <a:lnTo>
                  <a:pt x="286" y="15"/>
                </a:lnTo>
                <a:lnTo>
                  <a:pt x="287" y="13"/>
                </a:lnTo>
                <a:lnTo>
                  <a:pt x="287" y="12"/>
                </a:lnTo>
                <a:lnTo>
                  <a:pt x="288" y="12"/>
                </a:lnTo>
                <a:lnTo>
                  <a:pt x="288" y="16"/>
                </a:lnTo>
                <a:lnTo>
                  <a:pt x="288" y="17"/>
                </a:lnTo>
                <a:lnTo>
                  <a:pt x="289" y="20"/>
                </a:lnTo>
                <a:lnTo>
                  <a:pt x="289" y="20"/>
                </a:lnTo>
                <a:lnTo>
                  <a:pt x="289" y="20"/>
                </a:lnTo>
                <a:lnTo>
                  <a:pt x="290" y="20"/>
                </a:lnTo>
                <a:lnTo>
                  <a:pt x="290" y="20"/>
                </a:lnTo>
                <a:lnTo>
                  <a:pt x="290" y="20"/>
                </a:lnTo>
                <a:lnTo>
                  <a:pt x="291" y="20"/>
                </a:lnTo>
                <a:lnTo>
                  <a:pt x="291" y="19"/>
                </a:lnTo>
                <a:lnTo>
                  <a:pt x="293" y="19"/>
                </a:lnTo>
                <a:lnTo>
                  <a:pt x="293" y="21"/>
                </a:lnTo>
                <a:lnTo>
                  <a:pt x="293" y="21"/>
                </a:lnTo>
                <a:lnTo>
                  <a:pt x="294" y="21"/>
                </a:lnTo>
                <a:lnTo>
                  <a:pt x="294" y="19"/>
                </a:lnTo>
                <a:lnTo>
                  <a:pt x="294" y="20"/>
                </a:lnTo>
                <a:lnTo>
                  <a:pt x="295" y="21"/>
                </a:lnTo>
                <a:lnTo>
                  <a:pt x="295" y="21"/>
                </a:lnTo>
                <a:lnTo>
                  <a:pt x="295" y="22"/>
                </a:lnTo>
                <a:lnTo>
                  <a:pt x="296" y="23"/>
                </a:lnTo>
                <a:lnTo>
                  <a:pt x="296" y="23"/>
                </a:lnTo>
                <a:lnTo>
                  <a:pt x="297" y="23"/>
                </a:lnTo>
                <a:lnTo>
                  <a:pt x="297" y="23"/>
                </a:lnTo>
                <a:lnTo>
                  <a:pt x="297" y="23"/>
                </a:lnTo>
                <a:lnTo>
                  <a:pt x="298" y="23"/>
                </a:lnTo>
                <a:lnTo>
                  <a:pt x="298" y="21"/>
                </a:lnTo>
                <a:lnTo>
                  <a:pt x="298" y="20"/>
                </a:lnTo>
                <a:lnTo>
                  <a:pt x="299" y="19"/>
                </a:lnTo>
                <a:lnTo>
                  <a:pt x="299" y="18"/>
                </a:lnTo>
                <a:lnTo>
                  <a:pt x="299" y="18"/>
                </a:lnTo>
                <a:lnTo>
                  <a:pt x="300" y="16"/>
                </a:lnTo>
                <a:lnTo>
                  <a:pt x="300" y="16"/>
                </a:lnTo>
                <a:lnTo>
                  <a:pt x="302" y="13"/>
                </a:lnTo>
                <a:lnTo>
                  <a:pt x="302" y="15"/>
                </a:lnTo>
                <a:lnTo>
                  <a:pt x="302" y="13"/>
                </a:lnTo>
                <a:lnTo>
                  <a:pt x="303" y="12"/>
                </a:lnTo>
                <a:lnTo>
                  <a:pt x="303" y="11"/>
                </a:lnTo>
                <a:lnTo>
                  <a:pt x="303" y="11"/>
                </a:lnTo>
                <a:lnTo>
                  <a:pt x="304" y="12"/>
                </a:lnTo>
                <a:lnTo>
                  <a:pt x="304" y="13"/>
                </a:lnTo>
                <a:lnTo>
                  <a:pt x="304" y="15"/>
                </a:lnTo>
                <a:lnTo>
                  <a:pt x="305" y="15"/>
                </a:lnTo>
                <a:lnTo>
                  <a:pt x="305" y="15"/>
                </a:lnTo>
                <a:lnTo>
                  <a:pt x="306" y="15"/>
                </a:lnTo>
                <a:lnTo>
                  <a:pt x="306" y="16"/>
                </a:lnTo>
                <a:lnTo>
                  <a:pt x="306" y="17"/>
                </a:lnTo>
                <a:lnTo>
                  <a:pt x="307" y="19"/>
                </a:lnTo>
                <a:lnTo>
                  <a:pt x="307" y="20"/>
                </a:lnTo>
                <a:lnTo>
                  <a:pt x="307" y="23"/>
                </a:lnTo>
                <a:lnTo>
                  <a:pt x="308" y="25"/>
                </a:lnTo>
                <a:lnTo>
                  <a:pt x="308" y="27"/>
                </a:lnTo>
                <a:lnTo>
                  <a:pt x="308" y="27"/>
                </a:lnTo>
                <a:lnTo>
                  <a:pt x="309" y="26"/>
                </a:lnTo>
                <a:lnTo>
                  <a:pt x="309" y="25"/>
                </a:lnTo>
                <a:lnTo>
                  <a:pt x="311" y="23"/>
                </a:lnTo>
                <a:lnTo>
                  <a:pt x="311" y="22"/>
                </a:lnTo>
                <a:lnTo>
                  <a:pt x="311" y="20"/>
                </a:lnTo>
                <a:lnTo>
                  <a:pt x="312" y="20"/>
                </a:lnTo>
                <a:lnTo>
                  <a:pt x="312" y="20"/>
                </a:lnTo>
                <a:lnTo>
                  <a:pt x="312" y="19"/>
                </a:lnTo>
                <a:lnTo>
                  <a:pt x="313" y="21"/>
                </a:lnTo>
                <a:lnTo>
                  <a:pt x="313" y="19"/>
                </a:lnTo>
                <a:lnTo>
                  <a:pt x="314" y="18"/>
                </a:lnTo>
                <a:lnTo>
                  <a:pt x="314" y="18"/>
                </a:lnTo>
                <a:lnTo>
                  <a:pt x="314" y="19"/>
                </a:lnTo>
                <a:lnTo>
                  <a:pt x="315" y="19"/>
                </a:lnTo>
                <a:lnTo>
                  <a:pt x="315" y="22"/>
                </a:lnTo>
                <a:lnTo>
                  <a:pt x="315" y="21"/>
                </a:lnTo>
                <a:lnTo>
                  <a:pt x="316" y="22"/>
                </a:lnTo>
                <a:lnTo>
                  <a:pt x="316" y="22"/>
                </a:lnTo>
                <a:lnTo>
                  <a:pt x="316" y="22"/>
                </a:lnTo>
                <a:lnTo>
                  <a:pt x="317" y="21"/>
                </a:lnTo>
                <a:lnTo>
                  <a:pt x="317" y="20"/>
                </a:lnTo>
                <a:lnTo>
                  <a:pt x="318" y="19"/>
                </a:lnTo>
                <a:lnTo>
                  <a:pt x="318" y="19"/>
                </a:lnTo>
                <a:lnTo>
                  <a:pt x="318" y="20"/>
                </a:lnTo>
                <a:lnTo>
                  <a:pt x="320" y="20"/>
                </a:lnTo>
                <a:lnTo>
                  <a:pt x="320" y="22"/>
                </a:lnTo>
                <a:lnTo>
                  <a:pt x="320" y="22"/>
                </a:lnTo>
                <a:lnTo>
                  <a:pt x="321" y="22"/>
                </a:lnTo>
                <a:lnTo>
                  <a:pt x="321" y="22"/>
                </a:lnTo>
                <a:lnTo>
                  <a:pt x="321" y="23"/>
                </a:lnTo>
                <a:lnTo>
                  <a:pt x="322" y="22"/>
                </a:lnTo>
                <a:lnTo>
                  <a:pt x="322" y="21"/>
                </a:lnTo>
                <a:lnTo>
                  <a:pt x="323" y="20"/>
                </a:lnTo>
                <a:lnTo>
                  <a:pt x="323" y="20"/>
                </a:lnTo>
                <a:lnTo>
                  <a:pt x="323" y="21"/>
                </a:lnTo>
                <a:lnTo>
                  <a:pt x="324" y="21"/>
                </a:lnTo>
                <a:lnTo>
                  <a:pt x="324" y="22"/>
                </a:lnTo>
                <a:lnTo>
                  <a:pt x="324" y="23"/>
                </a:lnTo>
                <a:lnTo>
                  <a:pt x="325" y="22"/>
                </a:lnTo>
                <a:lnTo>
                  <a:pt x="325" y="21"/>
                </a:lnTo>
                <a:lnTo>
                  <a:pt x="325" y="22"/>
                </a:lnTo>
                <a:lnTo>
                  <a:pt x="326" y="22"/>
                </a:lnTo>
                <a:lnTo>
                  <a:pt x="326" y="22"/>
                </a:lnTo>
                <a:lnTo>
                  <a:pt x="327" y="25"/>
                </a:lnTo>
                <a:lnTo>
                  <a:pt x="327" y="22"/>
                </a:lnTo>
                <a:lnTo>
                  <a:pt x="327" y="22"/>
                </a:lnTo>
                <a:lnTo>
                  <a:pt x="329" y="23"/>
                </a:lnTo>
                <a:lnTo>
                  <a:pt x="329" y="21"/>
                </a:lnTo>
                <a:lnTo>
                  <a:pt x="329" y="21"/>
                </a:lnTo>
                <a:lnTo>
                  <a:pt x="330" y="21"/>
                </a:lnTo>
                <a:lnTo>
                  <a:pt x="330" y="22"/>
                </a:lnTo>
                <a:lnTo>
                  <a:pt x="330" y="23"/>
                </a:lnTo>
                <a:lnTo>
                  <a:pt x="331" y="27"/>
                </a:lnTo>
                <a:lnTo>
                  <a:pt x="331" y="26"/>
                </a:lnTo>
                <a:lnTo>
                  <a:pt x="332" y="27"/>
                </a:lnTo>
                <a:lnTo>
                  <a:pt x="332" y="25"/>
                </a:lnTo>
                <a:lnTo>
                  <a:pt x="332" y="22"/>
                </a:lnTo>
                <a:lnTo>
                  <a:pt x="333" y="21"/>
                </a:lnTo>
                <a:lnTo>
                  <a:pt x="333" y="18"/>
                </a:lnTo>
                <a:lnTo>
                  <a:pt x="333" y="16"/>
                </a:lnTo>
                <a:lnTo>
                  <a:pt x="334" y="13"/>
                </a:lnTo>
                <a:lnTo>
                  <a:pt x="334" y="11"/>
                </a:lnTo>
                <a:lnTo>
                  <a:pt x="334" y="11"/>
                </a:lnTo>
                <a:lnTo>
                  <a:pt x="335" y="15"/>
                </a:lnTo>
                <a:lnTo>
                  <a:pt x="335" y="16"/>
                </a:lnTo>
                <a:lnTo>
                  <a:pt x="336" y="18"/>
                </a:lnTo>
                <a:lnTo>
                  <a:pt x="336" y="21"/>
                </a:lnTo>
                <a:lnTo>
                  <a:pt x="336" y="20"/>
                </a:lnTo>
                <a:lnTo>
                  <a:pt x="338" y="20"/>
                </a:lnTo>
                <a:lnTo>
                  <a:pt x="338" y="18"/>
                </a:lnTo>
                <a:lnTo>
                  <a:pt x="338" y="19"/>
                </a:lnTo>
                <a:lnTo>
                  <a:pt x="339" y="20"/>
                </a:lnTo>
                <a:lnTo>
                  <a:pt x="339" y="20"/>
                </a:lnTo>
                <a:lnTo>
                  <a:pt x="339" y="20"/>
                </a:lnTo>
                <a:lnTo>
                  <a:pt x="340" y="22"/>
                </a:lnTo>
                <a:lnTo>
                  <a:pt x="340" y="22"/>
                </a:lnTo>
                <a:lnTo>
                  <a:pt x="341" y="23"/>
                </a:lnTo>
                <a:lnTo>
                  <a:pt x="341" y="22"/>
                </a:lnTo>
                <a:lnTo>
                  <a:pt x="341" y="21"/>
                </a:lnTo>
                <a:lnTo>
                  <a:pt x="342" y="21"/>
                </a:lnTo>
                <a:lnTo>
                  <a:pt x="342" y="20"/>
                </a:lnTo>
                <a:lnTo>
                  <a:pt x="342" y="20"/>
                </a:lnTo>
                <a:lnTo>
                  <a:pt x="343" y="20"/>
                </a:lnTo>
                <a:lnTo>
                  <a:pt x="343" y="19"/>
                </a:lnTo>
                <a:lnTo>
                  <a:pt x="343" y="19"/>
                </a:lnTo>
                <a:lnTo>
                  <a:pt x="344" y="20"/>
                </a:lnTo>
                <a:lnTo>
                  <a:pt x="344" y="19"/>
                </a:lnTo>
                <a:lnTo>
                  <a:pt x="345" y="18"/>
                </a:lnTo>
                <a:lnTo>
                  <a:pt x="345" y="19"/>
                </a:lnTo>
                <a:lnTo>
                  <a:pt x="345" y="17"/>
                </a:lnTo>
                <a:lnTo>
                  <a:pt x="347" y="17"/>
                </a:lnTo>
                <a:lnTo>
                  <a:pt x="347" y="17"/>
                </a:lnTo>
                <a:lnTo>
                  <a:pt x="347" y="17"/>
                </a:lnTo>
                <a:lnTo>
                  <a:pt x="348" y="18"/>
                </a:lnTo>
                <a:lnTo>
                  <a:pt x="348" y="16"/>
                </a:lnTo>
                <a:lnTo>
                  <a:pt x="348" y="18"/>
                </a:lnTo>
                <a:lnTo>
                  <a:pt x="349" y="15"/>
                </a:lnTo>
                <a:lnTo>
                  <a:pt x="349" y="16"/>
                </a:lnTo>
                <a:lnTo>
                  <a:pt x="350" y="15"/>
                </a:lnTo>
                <a:lnTo>
                  <a:pt x="350" y="16"/>
                </a:lnTo>
                <a:lnTo>
                  <a:pt x="350" y="15"/>
                </a:lnTo>
                <a:lnTo>
                  <a:pt x="351" y="15"/>
                </a:lnTo>
                <a:lnTo>
                  <a:pt x="351" y="16"/>
                </a:lnTo>
                <a:lnTo>
                  <a:pt x="351" y="15"/>
                </a:lnTo>
                <a:lnTo>
                  <a:pt x="352" y="15"/>
                </a:lnTo>
                <a:lnTo>
                  <a:pt x="352" y="15"/>
                </a:lnTo>
                <a:lnTo>
                  <a:pt x="352" y="16"/>
                </a:lnTo>
                <a:lnTo>
                  <a:pt x="353" y="17"/>
                </a:lnTo>
                <a:lnTo>
                  <a:pt x="353" y="19"/>
                </a:lnTo>
                <a:lnTo>
                  <a:pt x="354" y="22"/>
                </a:lnTo>
                <a:lnTo>
                  <a:pt x="354" y="20"/>
                </a:lnTo>
                <a:lnTo>
                  <a:pt x="354" y="21"/>
                </a:lnTo>
                <a:lnTo>
                  <a:pt x="356" y="19"/>
                </a:lnTo>
                <a:lnTo>
                  <a:pt x="356" y="18"/>
                </a:lnTo>
                <a:lnTo>
                  <a:pt x="356" y="16"/>
                </a:lnTo>
                <a:lnTo>
                  <a:pt x="357" y="13"/>
                </a:lnTo>
                <a:lnTo>
                  <a:pt x="357" y="12"/>
                </a:lnTo>
                <a:lnTo>
                  <a:pt x="358" y="13"/>
                </a:lnTo>
                <a:lnTo>
                  <a:pt x="358" y="13"/>
                </a:lnTo>
                <a:lnTo>
                  <a:pt x="358" y="13"/>
                </a:lnTo>
                <a:lnTo>
                  <a:pt x="359" y="12"/>
                </a:lnTo>
                <a:lnTo>
                  <a:pt x="359" y="13"/>
                </a:lnTo>
                <a:lnTo>
                  <a:pt x="359" y="16"/>
                </a:lnTo>
                <a:lnTo>
                  <a:pt x="360" y="16"/>
                </a:lnTo>
                <a:lnTo>
                  <a:pt x="360" y="13"/>
                </a:lnTo>
                <a:lnTo>
                  <a:pt x="360" y="12"/>
                </a:lnTo>
                <a:lnTo>
                  <a:pt x="361" y="13"/>
                </a:lnTo>
                <a:lnTo>
                  <a:pt x="361" y="11"/>
                </a:lnTo>
                <a:lnTo>
                  <a:pt x="362" y="11"/>
                </a:lnTo>
                <a:lnTo>
                  <a:pt x="362" y="10"/>
                </a:lnTo>
                <a:lnTo>
                  <a:pt x="362" y="10"/>
                </a:lnTo>
                <a:lnTo>
                  <a:pt x="363" y="11"/>
                </a:lnTo>
                <a:lnTo>
                  <a:pt x="363" y="11"/>
                </a:lnTo>
                <a:lnTo>
                  <a:pt x="363" y="12"/>
                </a:lnTo>
                <a:lnTo>
                  <a:pt x="365" y="12"/>
                </a:lnTo>
                <a:lnTo>
                  <a:pt x="365" y="13"/>
                </a:lnTo>
                <a:lnTo>
                  <a:pt x="365" y="13"/>
                </a:lnTo>
                <a:lnTo>
                  <a:pt x="366" y="15"/>
                </a:lnTo>
                <a:lnTo>
                  <a:pt x="366" y="13"/>
                </a:lnTo>
                <a:lnTo>
                  <a:pt x="367" y="15"/>
                </a:lnTo>
                <a:lnTo>
                  <a:pt x="367" y="12"/>
                </a:lnTo>
                <a:lnTo>
                  <a:pt x="367" y="13"/>
                </a:lnTo>
                <a:lnTo>
                  <a:pt x="368" y="15"/>
                </a:lnTo>
                <a:lnTo>
                  <a:pt x="368" y="15"/>
                </a:lnTo>
                <a:lnTo>
                  <a:pt x="368" y="15"/>
                </a:lnTo>
                <a:lnTo>
                  <a:pt x="369" y="12"/>
                </a:lnTo>
                <a:lnTo>
                  <a:pt x="369" y="12"/>
                </a:lnTo>
                <a:lnTo>
                  <a:pt x="369" y="13"/>
                </a:lnTo>
                <a:lnTo>
                  <a:pt x="370" y="15"/>
                </a:lnTo>
                <a:lnTo>
                  <a:pt x="370" y="16"/>
                </a:lnTo>
                <a:lnTo>
                  <a:pt x="371" y="16"/>
                </a:lnTo>
                <a:lnTo>
                  <a:pt x="371" y="17"/>
                </a:lnTo>
                <a:lnTo>
                  <a:pt x="371" y="19"/>
                </a:lnTo>
                <a:lnTo>
                  <a:pt x="372" y="19"/>
                </a:lnTo>
                <a:lnTo>
                  <a:pt x="372" y="18"/>
                </a:lnTo>
                <a:lnTo>
                  <a:pt x="372" y="19"/>
                </a:lnTo>
                <a:lnTo>
                  <a:pt x="374" y="19"/>
                </a:lnTo>
                <a:lnTo>
                  <a:pt x="374" y="19"/>
                </a:lnTo>
                <a:lnTo>
                  <a:pt x="374" y="19"/>
                </a:lnTo>
                <a:lnTo>
                  <a:pt x="375" y="20"/>
                </a:lnTo>
                <a:lnTo>
                  <a:pt x="375" y="20"/>
                </a:lnTo>
                <a:lnTo>
                  <a:pt x="376" y="21"/>
                </a:lnTo>
                <a:lnTo>
                  <a:pt x="376" y="20"/>
                </a:lnTo>
                <a:lnTo>
                  <a:pt x="376" y="20"/>
                </a:lnTo>
                <a:lnTo>
                  <a:pt x="377" y="18"/>
                </a:lnTo>
                <a:lnTo>
                  <a:pt x="377" y="19"/>
                </a:lnTo>
                <a:lnTo>
                  <a:pt x="377" y="16"/>
                </a:lnTo>
                <a:lnTo>
                  <a:pt x="378" y="18"/>
                </a:lnTo>
                <a:lnTo>
                  <a:pt x="378" y="16"/>
                </a:lnTo>
                <a:lnTo>
                  <a:pt x="378" y="17"/>
                </a:lnTo>
                <a:lnTo>
                  <a:pt x="379" y="18"/>
                </a:lnTo>
                <a:lnTo>
                  <a:pt x="379" y="16"/>
                </a:lnTo>
                <a:lnTo>
                  <a:pt x="380" y="19"/>
                </a:lnTo>
                <a:lnTo>
                  <a:pt x="380" y="18"/>
                </a:lnTo>
                <a:lnTo>
                  <a:pt x="380" y="20"/>
                </a:lnTo>
                <a:lnTo>
                  <a:pt x="381" y="18"/>
                </a:lnTo>
                <a:lnTo>
                  <a:pt x="381" y="18"/>
                </a:lnTo>
                <a:lnTo>
                  <a:pt x="381" y="18"/>
                </a:lnTo>
                <a:lnTo>
                  <a:pt x="383" y="17"/>
                </a:lnTo>
                <a:lnTo>
                  <a:pt x="383" y="15"/>
                </a:lnTo>
                <a:lnTo>
                  <a:pt x="383" y="13"/>
                </a:lnTo>
                <a:lnTo>
                  <a:pt x="384" y="11"/>
                </a:lnTo>
                <a:lnTo>
                  <a:pt x="384" y="12"/>
                </a:lnTo>
                <a:lnTo>
                  <a:pt x="385" y="11"/>
                </a:lnTo>
                <a:lnTo>
                  <a:pt x="385" y="12"/>
                </a:lnTo>
                <a:lnTo>
                  <a:pt x="385" y="12"/>
                </a:lnTo>
                <a:lnTo>
                  <a:pt x="386" y="13"/>
                </a:lnTo>
                <a:lnTo>
                  <a:pt x="386" y="13"/>
                </a:lnTo>
                <a:lnTo>
                  <a:pt x="386" y="15"/>
                </a:lnTo>
                <a:lnTo>
                  <a:pt x="387" y="17"/>
                </a:lnTo>
                <a:lnTo>
                  <a:pt x="387" y="19"/>
                </a:lnTo>
                <a:lnTo>
                  <a:pt x="387" y="21"/>
                </a:lnTo>
                <a:lnTo>
                  <a:pt x="388" y="22"/>
                </a:lnTo>
                <a:lnTo>
                  <a:pt x="388" y="22"/>
                </a:lnTo>
                <a:lnTo>
                  <a:pt x="389" y="25"/>
                </a:lnTo>
                <a:lnTo>
                  <a:pt x="389" y="26"/>
                </a:lnTo>
                <a:lnTo>
                  <a:pt x="389" y="26"/>
                </a:lnTo>
                <a:lnTo>
                  <a:pt x="390" y="25"/>
                </a:lnTo>
                <a:lnTo>
                  <a:pt x="390" y="23"/>
                </a:lnTo>
                <a:lnTo>
                  <a:pt x="390" y="23"/>
                </a:lnTo>
                <a:lnTo>
                  <a:pt x="392" y="23"/>
                </a:lnTo>
                <a:lnTo>
                  <a:pt x="392" y="23"/>
                </a:lnTo>
                <a:lnTo>
                  <a:pt x="392" y="22"/>
                </a:lnTo>
                <a:lnTo>
                  <a:pt x="393" y="21"/>
                </a:lnTo>
                <a:lnTo>
                  <a:pt x="393" y="21"/>
                </a:lnTo>
                <a:lnTo>
                  <a:pt x="394" y="18"/>
                </a:lnTo>
                <a:lnTo>
                  <a:pt x="394" y="21"/>
                </a:lnTo>
                <a:lnTo>
                  <a:pt x="394" y="20"/>
                </a:lnTo>
                <a:lnTo>
                  <a:pt x="395" y="19"/>
                </a:lnTo>
                <a:lnTo>
                  <a:pt x="395" y="20"/>
                </a:lnTo>
                <a:lnTo>
                  <a:pt x="395" y="17"/>
                </a:lnTo>
                <a:lnTo>
                  <a:pt x="396" y="17"/>
                </a:lnTo>
                <a:lnTo>
                  <a:pt x="396" y="18"/>
                </a:lnTo>
                <a:lnTo>
                  <a:pt x="396" y="19"/>
                </a:lnTo>
                <a:lnTo>
                  <a:pt x="397" y="22"/>
                </a:lnTo>
                <a:lnTo>
                  <a:pt x="397" y="22"/>
                </a:lnTo>
                <a:lnTo>
                  <a:pt x="398" y="21"/>
                </a:lnTo>
                <a:lnTo>
                  <a:pt x="398" y="21"/>
                </a:lnTo>
                <a:lnTo>
                  <a:pt x="398" y="20"/>
                </a:lnTo>
                <a:lnTo>
                  <a:pt x="399" y="19"/>
                </a:lnTo>
                <a:lnTo>
                  <a:pt x="399" y="20"/>
                </a:lnTo>
                <a:lnTo>
                  <a:pt x="399" y="21"/>
                </a:lnTo>
                <a:lnTo>
                  <a:pt x="401" y="21"/>
                </a:lnTo>
                <a:lnTo>
                  <a:pt x="401" y="22"/>
                </a:lnTo>
                <a:lnTo>
                  <a:pt x="402" y="21"/>
                </a:lnTo>
                <a:lnTo>
                  <a:pt x="402" y="19"/>
                </a:lnTo>
                <a:lnTo>
                  <a:pt x="402" y="20"/>
                </a:lnTo>
                <a:lnTo>
                  <a:pt x="403" y="22"/>
                </a:lnTo>
                <a:lnTo>
                  <a:pt x="403" y="22"/>
                </a:lnTo>
                <a:lnTo>
                  <a:pt x="403" y="22"/>
                </a:lnTo>
                <a:lnTo>
                  <a:pt x="404" y="21"/>
                </a:lnTo>
                <a:lnTo>
                  <a:pt x="404" y="23"/>
                </a:lnTo>
                <a:lnTo>
                  <a:pt x="404" y="20"/>
                </a:lnTo>
                <a:lnTo>
                  <a:pt x="405" y="20"/>
                </a:lnTo>
                <a:lnTo>
                  <a:pt x="405" y="18"/>
                </a:lnTo>
                <a:lnTo>
                  <a:pt x="406" y="18"/>
                </a:lnTo>
                <a:lnTo>
                  <a:pt x="406" y="18"/>
                </a:lnTo>
                <a:lnTo>
                  <a:pt x="406" y="20"/>
                </a:lnTo>
                <a:lnTo>
                  <a:pt x="407" y="21"/>
                </a:lnTo>
                <a:lnTo>
                  <a:pt x="407" y="22"/>
                </a:lnTo>
                <a:lnTo>
                  <a:pt x="407" y="23"/>
                </a:lnTo>
                <a:lnTo>
                  <a:pt x="408" y="22"/>
                </a:lnTo>
                <a:lnTo>
                  <a:pt x="408" y="21"/>
                </a:lnTo>
                <a:lnTo>
                  <a:pt x="408" y="19"/>
                </a:lnTo>
                <a:lnTo>
                  <a:pt x="410" y="19"/>
                </a:lnTo>
                <a:lnTo>
                  <a:pt x="410" y="17"/>
                </a:lnTo>
                <a:lnTo>
                  <a:pt x="411" y="19"/>
                </a:lnTo>
                <a:lnTo>
                  <a:pt x="411" y="18"/>
                </a:lnTo>
                <a:lnTo>
                  <a:pt x="411" y="16"/>
                </a:lnTo>
                <a:lnTo>
                  <a:pt x="412" y="15"/>
                </a:lnTo>
                <a:lnTo>
                  <a:pt x="412" y="15"/>
                </a:lnTo>
                <a:lnTo>
                  <a:pt x="412" y="15"/>
                </a:lnTo>
                <a:lnTo>
                  <a:pt x="413" y="17"/>
                </a:lnTo>
                <a:lnTo>
                  <a:pt x="413" y="16"/>
                </a:lnTo>
                <a:lnTo>
                  <a:pt x="413" y="15"/>
                </a:lnTo>
                <a:lnTo>
                  <a:pt x="414" y="15"/>
                </a:lnTo>
                <a:lnTo>
                  <a:pt x="414" y="15"/>
                </a:lnTo>
                <a:lnTo>
                  <a:pt x="415" y="15"/>
                </a:lnTo>
                <a:lnTo>
                  <a:pt x="415" y="15"/>
                </a:lnTo>
                <a:lnTo>
                  <a:pt x="415" y="15"/>
                </a:lnTo>
                <a:lnTo>
                  <a:pt x="416" y="15"/>
                </a:lnTo>
                <a:lnTo>
                  <a:pt x="416" y="16"/>
                </a:lnTo>
                <a:lnTo>
                  <a:pt x="416" y="18"/>
                </a:lnTo>
                <a:lnTo>
                  <a:pt x="417" y="18"/>
                </a:lnTo>
                <a:lnTo>
                  <a:pt x="417" y="19"/>
                </a:lnTo>
                <a:lnTo>
                  <a:pt x="417" y="20"/>
                </a:lnTo>
                <a:lnTo>
                  <a:pt x="419" y="17"/>
                </a:lnTo>
                <a:lnTo>
                  <a:pt x="419" y="18"/>
                </a:lnTo>
                <a:lnTo>
                  <a:pt x="420" y="18"/>
                </a:lnTo>
                <a:lnTo>
                  <a:pt x="420" y="19"/>
                </a:lnTo>
                <a:lnTo>
                  <a:pt x="420" y="18"/>
                </a:lnTo>
                <a:lnTo>
                  <a:pt x="421" y="17"/>
                </a:lnTo>
                <a:lnTo>
                  <a:pt x="421" y="18"/>
                </a:lnTo>
                <a:lnTo>
                  <a:pt x="421" y="17"/>
                </a:lnTo>
                <a:lnTo>
                  <a:pt x="422" y="17"/>
                </a:lnTo>
                <a:lnTo>
                  <a:pt x="422" y="18"/>
                </a:lnTo>
                <a:lnTo>
                  <a:pt x="422" y="19"/>
                </a:lnTo>
                <a:lnTo>
                  <a:pt x="423" y="19"/>
                </a:lnTo>
                <a:lnTo>
                  <a:pt x="423" y="17"/>
                </a:lnTo>
                <a:lnTo>
                  <a:pt x="424" y="18"/>
                </a:lnTo>
                <a:lnTo>
                  <a:pt x="424" y="18"/>
                </a:lnTo>
                <a:lnTo>
                  <a:pt x="424" y="19"/>
                </a:lnTo>
                <a:lnTo>
                  <a:pt x="425" y="19"/>
                </a:lnTo>
                <a:lnTo>
                  <a:pt x="425" y="19"/>
                </a:lnTo>
                <a:lnTo>
                  <a:pt x="425" y="19"/>
                </a:lnTo>
                <a:lnTo>
                  <a:pt x="426" y="18"/>
                </a:lnTo>
                <a:lnTo>
                  <a:pt x="426" y="17"/>
                </a:lnTo>
                <a:lnTo>
                  <a:pt x="426" y="17"/>
                </a:lnTo>
                <a:lnTo>
                  <a:pt x="427" y="15"/>
                </a:lnTo>
                <a:lnTo>
                  <a:pt x="427" y="13"/>
                </a:lnTo>
                <a:lnTo>
                  <a:pt x="429" y="12"/>
                </a:lnTo>
                <a:lnTo>
                  <a:pt x="429" y="15"/>
                </a:lnTo>
                <a:lnTo>
                  <a:pt x="429" y="17"/>
                </a:lnTo>
                <a:lnTo>
                  <a:pt x="430" y="18"/>
                </a:lnTo>
                <a:lnTo>
                  <a:pt x="430" y="16"/>
                </a:lnTo>
                <a:lnTo>
                  <a:pt x="430" y="15"/>
                </a:lnTo>
                <a:lnTo>
                  <a:pt x="431" y="11"/>
                </a:lnTo>
                <a:lnTo>
                  <a:pt x="431" y="11"/>
                </a:lnTo>
                <a:lnTo>
                  <a:pt x="431" y="9"/>
                </a:lnTo>
                <a:lnTo>
                  <a:pt x="432" y="10"/>
                </a:lnTo>
                <a:lnTo>
                  <a:pt x="432" y="10"/>
                </a:lnTo>
                <a:lnTo>
                  <a:pt x="433" y="8"/>
                </a:lnTo>
                <a:lnTo>
                  <a:pt x="433" y="10"/>
                </a:lnTo>
                <a:lnTo>
                  <a:pt x="433" y="10"/>
                </a:lnTo>
                <a:lnTo>
                  <a:pt x="434" y="10"/>
                </a:lnTo>
                <a:lnTo>
                  <a:pt x="434" y="12"/>
                </a:lnTo>
                <a:lnTo>
                  <a:pt x="434" y="12"/>
                </a:lnTo>
                <a:lnTo>
                  <a:pt x="435" y="16"/>
                </a:lnTo>
                <a:lnTo>
                  <a:pt x="435" y="19"/>
                </a:lnTo>
                <a:lnTo>
                  <a:pt x="435" y="21"/>
                </a:lnTo>
                <a:lnTo>
                  <a:pt x="436" y="20"/>
                </a:lnTo>
                <a:lnTo>
                  <a:pt x="436" y="20"/>
                </a:lnTo>
                <a:lnTo>
                  <a:pt x="438" y="19"/>
                </a:lnTo>
                <a:lnTo>
                  <a:pt x="438" y="17"/>
                </a:lnTo>
                <a:lnTo>
                  <a:pt x="438" y="15"/>
                </a:lnTo>
                <a:lnTo>
                  <a:pt x="439" y="15"/>
                </a:lnTo>
                <a:lnTo>
                  <a:pt x="439" y="13"/>
                </a:lnTo>
                <a:lnTo>
                  <a:pt x="439" y="12"/>
                </a:lnTo>
                <a:lnTo>
                  <a:pt x="440" y="11"/>
                </a:lnTo>
                <a:lnTo>
                  <a:pt x="440" y="11"/>
                </a:lnTo>
                <a:lnTo>
                  <a:pt x="440" y="10"/>
                </a:lnTo>
                <a:lnTo>
                  <a:pt x="441" y="9"/>
                </a:lnTo>
                <a:lnTo>
                  <a:pt x="441" y="8"/>
                </a:lnTo>
                <a:lnTo>
                  <a:pt x="442" y="8"/>
                </a:lnTo>
                <a:lnTo>
                  <a:pt x="442" y="9"/>
                </a:lnTo>
                <a:lnTo>
                  <a:pt x="442" y="9"/>
                </a:lnTo>
                <a:lnTo>
                  <a:pt x="443" y="10"/>
                </a:lnTo>
                <a:lnTo>
                  <a:pt x="443" y="12"/>
                </a:lnTo>
                <a:lnTo>
                  <a:pt x="443" y="15"/>
                </a:lnTo>
                <a:lnTo>
                  <a:pt x="444" y="16"/>
                </a:lnTo>
                <a:lnTo>
                  <a:pt x="444" y="15"/>
                </a:lnTo>
                <a:lnTo>
                  <a:pt x="445" y="13"/>
                </a:lnTo>
                <a:lnTo>
                  <a:pt x="445" y="13"/>
                </a:lnTo>
                <a:lnTo>
                  <a:pt x="445" y="12"/>
                </a:lnTo>
                <a:lnTo>
                  <a:pt x="447" y="12"/>
                </a:lnTo>
                <a:lnTo>
                  <a:pt x="447" y="12"/>
                </a:lnTo>
                <a:lnTo>
                  <a:pt x="447" y="12"/>
                </a:lnTo>
                <a:lnTo>
                  <a:pt x="448" y="12"/>
                </a:lnTo>
                <a:lnTo>
                  <a:pt x="448" y="11"/>
                </a:lnTo>
                <a:lnTo>
                  <a:pt x="448" y="11"/>
                </a:lnTo>
                <a:lnTo>
                  <a:pt x="449" y="9"/>
                </a:lnTo>
                <a:lnTo>
                  <a:pt x="449" y="10"/>
                </a:lnTo>
                <a:lnTo>
                  <a:pt x="450" y="11"/>
                </a:lnTo>
                <a:lnTo>
                  <a:pt x="450" y="13"/>
                </a:lnTo>
                <a:lnTo>
                  <a:pt x="450" y="13"/>
                </a:lnTo>
                <a:lnTo>
                  <a:pt x="451" y="13"/>
                </a:lnTo>
                <a:lnTo>
                  <a:pt x="451" y="15"/>
                </a:lnTo>
                <a:lnTo>
                  <a:pt x="451" y="15"/>
                </a:lnTo>
                <a:lnTo>
                  <a:pt x="452" y="16"/>
                </a:lnTo>
                <a:lnTo>
                  <a:pt x="452" y="16"/>
                </a:lnTo>
                <a:lnTo>
                  <a:pt x="452" y="16"/>
                </a:lnTo>
                <a:lnTo>
                  <a:pt x="453" y="17"/>
                </a:lnTo>
                <a:lnTo>
                  <a:pt x="453" y="18"/>
                </a:lnTo>
                <a:lnTo>
                  <a:pt x="454" y="19"/>
                </a:lnTo>
                <a:lnTo>
                  <a:pt x="454" y="20"/>
                </a:lnTo>
                <a:lnTo>
                  <a:pt x="454" y="20"/>
                </a:lnTo>
                <a:lnTo>
                  <a:pt x="456" y="21"/>
                </a:lnTo>
                <a:lnTo>
                  <a:pt x="456" y="22"/>
                </a:lnTo>
                <a:lnTo>
                  <a:pt x="456" y="21"/>
                </a:lnTo>
                <a:lnTo>
                  <a:pt x="457" y="20"/>
                </a:lnTo>
                <a:lnTo>
                  <a:pt x="457" y="20"/>
                </a:lnTo>
                <a:lnTo>
                  <a:pt x="457" y="19"/>
                </a:lnTo>
                <a:lnTo>
                  <a:pt x="458" y="18"/>
                </a:lnTo>
                <a:lnTo>
                  <a:pt x="458" y="18"/>
                </a:lnTo>
                <a:lnTo>
                  <a:pt x="459" y="18"/>
                </a:lnTo>
                <a:lnTo>
                  <a:pt x="459" y="18"/>
                </a:lnTo>
                <a:lnTo>
                  <a:pt x="459" y="15"/>
                </a:lnTo>
                <a:lnTo>
                  <a:pt x="460" y="15"/>
                </a:lnTo>
                <a:lnTo>
                  <a:pt x="460" y="15"/>
                </a:lnTo>
                <a:lnTo>
                  <a:pt x="460" y="16"/>
                </a:lnTo>
                <a:lnTo>
                  <a:pt x="461" y="16"/>
                </a:lnTo>
                <a:lnTo>
                  <a:pt x="461" y="17"/>
                </a:lnTo>
                <a:lnTo>
                  <a:pt x="461" y="17"/>
                </a:lnTo>
                <a:lnTo>
                  <a:pt x="462" y="13"/>
                </a:lnTo>
                <a:lnTo>
                  <a:pt x="462" y="11"/>
                </a:lnTo>
                <a:lnTo>
                  <a:pt x="463" y="11"/>
                </a:lnTo>
                <a:lnTo>
                  <a:pt x="463" y="9"/>
                </a:lnTo>
                <a:lnTo>
                  <a:pt x="463" y="10"/>
                </a:lnTo>
                <a:lnTo>
                  <a:pt x="465" y="9"/>
                </a:lnTo>
                <a:lnTo>
                  <a:pt x="465" y="7"/>
                </a:lnTo>
                <a:lnTo>
                  <a:pt x="465" y="7"/>
                </a:lnTo>
                <a:lnTo>
                  <a:pt x="466" y="7"/>
                </a:lnTo>
                <a:lnTo>
                  <a:pt x="466" y="6"/>
                </a:lnTo>
                <a:lnTo>
                  <a:pt x="466" y="8"/>
                </a:lnTo>
                <a:lnTo>
                  <a:pt x="467" y="8"/>
                </a:lnTo>
                <a:lnTo>
                  <a:pt x="467" y="10"/>
                </a:lnTo>
                <a:lnTo>
                  <a:pt x="468" y="12"/>
                </a:lnTo>
                <a:lnTo>
                  <a:pt x="468" y="11"/>
                </a:lnTo>
                <a:lnTo>
                  <a:pt x="468" y="12"/>
                </a:lnTo>
                <a:lnTo>
                  <a:pt x="469" y="13"/>
                </a:lnTo>
                <a:lnTo>
                  <a:pt x="469" y="15"/>
                </a:lnTo>
                <a:lnTo>
                  <a:pt x="469" y="13"/>
                </a:lnTo>
                <a:lnTo>
                  <a:pt x="470" y="13"/>
                </a:lnTo>
                <a:lnTo>
                  <a:pt x="470" y="15"/>
                </a:lnTo>
                <a:lnTo>
                  <a:pt x="470" y="16"/>
                </a:lnTo>
                <a:lnTo>
                  <a:pt x="471" y="19"/>
                </a:lnTo>
                <a:lnTo>
                  <a:pt x="471" y="19"/>
                </a:lnTo>
                <a:lnTo>
                  <a:pt x="472" y="18"/>
                </a:lnTo>
                <a:lnTo>
                  <a:pt x="472" y="18"/>
                </a:lnTo>
                <a:lnTo>
                  <a:pt x="472" y="16"/>
                </a:lnTo>
                <a:lnTo>
                  <a:pt x="474" y="17"/>
                </a:lnTo>
                <a:lnTo>
                  <a:pt x="474" y="15"/>
                </a:lnTo>
                <a:lnTo>
                  <a:pt x="474" y="15"/>
                </a:lnTo>
                <a:lnTo>
                  <a:pt x="475" y="15"/>
                </a:lnTo>
                <a:lnTo>
                  <a:pt x="475" y="13"/>
                </a:lnTo>
                <a:lnTo>
                  <a:pt x="475" y="12"/>
                </a:lnTo>
                <a:lnTo>
                  <a:pt x="476" y="13"/>
                </a:lnTo>
                <a:lnTo>
                  <a:pt x="476" y="11"/>
                </a:lnTo>
                <a:lnTo>
                  <a:pt x="477" y="10"/>
                </a:lnTo>
                <a:lnTo>
                  <a:pt x="477" y="7"/>
                </a:lnTo>
                <a:lnTo>
                  <a:pt x="477" y="10"/>
                </a:lnTo>
                <a:lnTo>
                  <a:pt x="478" y="10"/>
                </a:lnTo>
                <a:lnTo>
                  <a:pt x="478" y="10"/>
                </a:lnTo>
                <a:lnTo>
                  <a:pt x="478" y="11"/>
                </a:lnTo>
                <a:lnTo>
                  <a:pt x="479" y="11"/>
                </a:lnTo>
                <a:lnTo>
                  <a:pt x="479" y="15"/>
                </a:lnTo>
                <a:lnTo>
                  <a:pt x="479" y="13"/>
                </a:lnTo>
                <a:lnTo>
                  <a:pt x="480" y="12"/>
                </a:lnTo>
                <a:lnTo>
                  <a:pt x="480" y="11"/>
                </a:lnTo>
                <a:lnTo>
                  <a:pt x="481" y="12"/>
                </a:lnTo>
                <a:lnTo>
                  <a:pt x="481" y="13"/>
                </a:lnTo>
                <a:lnTo>
                  <a:pt x="481" y="13"/>
                </a:lnTo>
                <a:lnTo>
                  <a:pt x="483" y="12"/>
                </a:lnTo>
                <a:lnTo>
                  <a:pt x="483" y="13"/>
                </a:lnTo>
                <a:lnTo>
                  <a:pt x="483" y="11"/>
                </a:lnTo>
                <a:lnTo>
                  <a:pt x="484" y="13"/>
                </a:lnTo>
                <a:lnTo>
                  <a:pt x="484" y="12"/>
                </a:lnTo>
                <a:lnTo>
                  <a:pt x="485" y="12"/>
                </a:lnTo>
                <a:lnTo>
                  <a:pt x="485" y="12"/>
                </a:lnTo>
                <a:lnTo>
                  <a:pt x="485" y="12"/>
                </a:lnTo>
                <a:lnTo>
                  <a:pt x="486" y="13"/>
                </a:lnTo>
                <a:lnTo>
                  <a:pt x="486" y="13"/>
                </a:lnTo>
                <a:lnTo>
                  <a:pt x="486" y="13"/>
                </a:lnTo>
                <a:lnTo>
                  <a:pt x="487" y="15"/>
                </a:lnTo>
                <a:lnTo>
                  <a:pt x="487" y="15"/>
                </a:lnTo>
                <a:lnTo>
                  <a:pt x="487" y="16"/>
                </a:lnTo>
                <a:lnTo>
                  <a:pt x="488" y="18"/>
                </a:lnTo>
                <a:lnTo>
                  <a:pt x="488" y="15"/>
                </a:lnTo>
                <a:lnTo>
                  <a:pt x="489" y="13"/>
                </a:lnTo>
                <a:lnTo>
                  <a:pt x="489" y="13"/>
                </a:lnTo>
                <a:lnTo>
                  <a:pt x="489" y="15"/>
                </a:lnTo>
                <a:lnTo>
                  <a:pt x="490" y="15"/>
                </a:lnTo>
                <a:lnTo>
                  <a:pt x="490" y="15"/>
                </a:lnTo>
                <a:lnTo>
                  <a:pt x="490" y="12"/>
                </a:lnTo>
                <a:lnTo>
                  <a:pt x="492" y="12"/>
                </a:lnTo>
                <a:lnTo>
                  <a:pt x="492" y="11"/>
                </a:lnTo>
                <a:lnTo>
                  <a:pt x="492" y="11"/>
                </a:lnTo>
                <a:lnTo>
                  <a:pt x="493" y="11"/>
                </a:lnTo>
                <a:lnTo>
                  <a:pt x="493" y="10"/>
                </a:lnTo>
                <a:lnTo>
                  <a:pt x="494" y="10"/>
                </a:lnTo>
                <a:lnTo>
                  <a:pt x="494" y="9"/>
                </a:lnTo>
                <a:lnTo>
                  <a:pt x="494" y="12"/>
                </a:lnTo>
                <a:lnTo>
                  <a:pt x="495" y="15"/>
                </a:lnTo>
                <a:lnTo>
                  <a:pt x="495" y="13"/>
                </a:lnTo>
                <a:lnTo>
                  <a:pt x="495" y="13"/>
                </a:lnTo>
                <a:lnTo>
                  <a:pt x="496" y="13"/>
                </a:lnTo>
                <a:lnTo>
                  <a:pt x="496" y="12"/>
                </a:lnTo>
                <a:lnTo>
                  <a:pt x="496" y="11"/>
                </a:lnTo>
                <a:lnTo>
                  <a:pt x="497" y="11"/>
                </a:lnTo>
                <a:lnTo>
                  <a:pt x="497" y="12"/>
                </a:lnTo>
                <a:lnTo>
                  <a:pt x="498" y="12"/>
                </a:lnTo>
                <a:lnTo>
                  <a:pt x="498" y="11"/>
                </a:lnTo>
                <a:lnTo>
                  <a:pt x="498" y="11"/>
                </a:lnTo>
                <a:lnTo>
                  <a:pt x="499" y="12"/>
                </a:lnTo>
                <a:lnTo>
                  <a:pt x="499" y="11"/>
                </a:lnTo>
                <a:lnTo>
                  <a:pt x="499" y="11"/>
                </a:lnTo>
                <a:lnTo>
                  <a:pt x="501" y="12"/>
                </a:lnTo>
                <a:lnTo>
                  <a:pt x="501" y="11"/>
                </a:lnTo>
                <a:lnTo>
                  <a:pt x="501" y="12"/>
                </a:lnTo>
                <a:lnTo>
                  <a:pt x="502" y="11"/>
                </a:lnTo>
                <a:lnTo>
                  <a:pt x="502" y="13"/>
                </a:lnTo>
                <a:lnTo>
                  <a:pt x="503" y="12"/>
                </a:lnTo>
                <a:lnTo>
                  <a:pt x="503" y="11"/>
                </a:lnTo>
                <a:lnTo>
                  <a:pt x="503" y="10"/>
                </a:lnTo>
                <a:lnTo>
                  <a:pt x="504" y="10"/>
                </a:lnTo>
                <a:lnTo>
                  <a:pt x="504" y="8"/>
                </a:lnTo>
                <a:lnTo>
                  <a:pt x="504" y="9"/>
                </a:lnTo>
                <a:lnTo>
                  <a:pt x="505" y="11"/>
                </a:lnTo>
                <a:lnTo>
                  <a:pt x="505" y="11"/>
                </a:lnTo>
                <a:lnTo>
                  <a:pt x="505" y="11"/>
                </a:lnTo>
                <a:lnTo>
                  <a:pt x="506" y="12"/>
                </a:lnTo>
                <a:lnTo>
                  <a:pt x="506" y="12"/>
                </a:lnTo>
                <a:lnTo>
                  <a:pt x="507" y="12"/>
                </a:lnTo>
                <a:lnTo>
                  <a:pt x="507" y="13"/>
                </a:lnTo>
                <a:lnTo>
                  <a:pt x="507" y="16"/>
                </a:lnTo>
                <a:lnTo>
                  <a:pt x="508" y="15"/>
                </a:lnTo>
                <a:lnTo>
                  <a:pt x="508" y="13"/>
                </a:lnTo>
                <a:lnTo>
                  <a:pt x="508" y="12"/>
                </a:lnTo>
                <a:lnTo>
                  <a:pt x="510" y="10"/>
                </a:lnTo>
                <a:lnTo>
                  <a:pt x="510" y="8"/>
                </a:lnTo>
                <a:lnTo>
                  <a:pt x="510" y="8"/>
                </a:lnTo>
                <a:lnTo>
                  <a:pt x="511" y="4"/>
                </a:lnTo>
                <a:lnTo>
                  <a:pt x="511" y="4"/>
                </a:lnTo>
                <a:lnTo>
                  <a:pt x="512" y="4"/>
                </a:lnTo>
                <a:lnTo>
                  <a:pt x="512" y="6"/>
                </a:lnTo>
                <a:lnTo>
                  <a:pt x="512" y="7"/>
                </a:lnTo>
                <a:lnTo>
                  <a:pt x="513" y="6"/>
                </a:lnTo>
                <a:lnTo>
                  <a:pt x="513" y="6"/>
                </a:lnTo>
                <a:lnTo>
                  <a:pt x="513" y="3"/>
                </a:lnTo>
                <a:lnTo>
                  <a:pt x="514" y="2"/>
                </a:lnTo>
                <a:lnTo>
                  <a:pt x="514" y="3"/>
                </a:lnTo>
                <a:lnTo>
                  <a:pt x="514" y="3"/>
                </a:lnTo>
                <a:lnTo>
                  <a:pt x="515" y="2"/>
                </a:lnTo>
                <a:lnTo>
                  <a:pt x="515" y="3"/>
                </a:lnTo>
                <a:lnTo>
                  <a:pt x="516" y="6"/>
                </a:lnTo>
                <a:lnTo>
                  <a:pt x="516" y="7"/>
                </a:lnTo>
                <a:lnTo>
                  <a:pt x="516" y="10"/>
                </a:lnTo>
                <a:lnTo>
                  <a:pt x="517" y="11"/>
                </a:lnTo>
                <a:lnTo>
                  <a:pt x="517" y="10"/>
                </a:lnTo>
                <a:lnTo>
                  <a:pt x="517" y="12"/>
                </a:lnTo>
                <a:lnTo>
                  <a:pt x="519" y="13"/>
                </a:lnTo>
                <a:lnTo>
                  <a:pt x="519" y="12"/>
                </a:lnTo>
                <a:lnTo>
                  <a:pt x="519" y="10"/>
                </a:lnTo>
                <a:lnTo>
                  <a:pt x="520" y="8"/>
                </a:lnTo>
                <a:lnTo>
                  <a:pt x="520" y="7"/>
                </a:lnTo>
                <a:lnTo>
                  <a:pt x="521" y="6"/>
                </a:lnTo>
                <a:lnTo>
                  <a:pt x="521" y="3"/>
                </a:lnTo>
                <a:lnTo>
                  <a:pt x="521" y="4"/>
                </a:lnTo>
                <a:lnTo>
                  <a:pt x="522" y="4"/>
                </a:lnTo>
                <a:lnTo>
                  <a:pt x="522" y="2"/>
                </a:lnTo>
                <a:lnTo>
                  <a:pt x="522" y="2"/>
                </a:lnTo>
                <a:lnTo>
                  <a:pt x="523" y="4"/>
                </a:lnTo>
                <a:lnTo>
                  <a:pt x="523" y="4"/>
                </a:lnTo>
                <a:lnTo>
                  <a:pt x="523" y="4"/>
                </a:lnTo>
                <a:lnTo>
                  <a:pt x="524" y="4"/>
                </a:lnTo>
                <a:lnTo>
                  <a:pt x="524" y="4"/>
                </a:lnTo>
                <a:lnTo>
                  <a:pt x="525" y="4"/>
                </a:lnTo>
                <a:lnTo>
                  <a:pt x="525" y="4"/>
                </a:lnTo>
                <a:lnTo>
                  <a:pt x="525" y="4"/>
                </a:lnTo>
                <a:lnTo>
                  <a:pt x="526" y="3"/>
                </a:lnTo>
                <a:lnTo>
                  <a:pt x="526" y="4"/>
                </a:lnTo>
                <a:lnTo>
                  <a:pt x="526" y="3"/>
                </a:lnTo>
                <a:lnTo>
                  <a:pt x="528" y="3"/>
                </a:lnTo>
                <a:lnTo>
                  <a:pt x="528" y="4"/>
                </a:lnTo>
                <a:lnTo>
                  <a:pt x="529" y="6"/>
                </a:lnTo>
                <a:lnTo>
                  <a:pt x="529" y="4"/>
                </a:lnTo>
                <a:lnTo>
                  <a:pt x="529" y="4"/>
                </a:lnTo>
                <a:lnTo>
                  <a:pt x="530" y="6"/>
                </a:lnTo>
                <a:lnTo>
                  <a:pt x="530" y="4"/>
                </a:lnTo>
                <a:lnTo>
                  <a:pt x="530" y="3"/>
                </a:lnTo>
                <a:lnTo>
                  <a:pt x="531" y="3"/>
                </a:lnTo>
                <a:lnTo>
                  <a:pt x="531" y="0"/>
                </a:lnTo>
                <a:lnTo>
                  <a:pt x="531" y="2"/>
                </a:lnTo>
                <a:lnTo>
                  <a:pt x="532" y="2"/>
                </a:lnTo>
                <a:lnTo>
                  <a:pt x="532" y="3"/>
                </a:lnTo>
                <a:lnTo>
                  <a:pt x="533" y="3"/>
                </a:lnTo>
                <a:lnTo>
                  <a:pt x="533" y="6"/>
                </a:lnTo>
                <a:lnTo>
                  <a:pt x="533" y="4"/>
                </a:lnTo>
                <a:lnTo>
                  <a:pt x="534" y="4"/>
                </a:lnTo>
                <a:lnTo>
                  <a:pt x="534" y="6"/>
                </a:lnTo>
                <a:lnTo>
                  <a:pt x="534" y="9"/>
                </a:lnTo>
                <a:lnTo>
                  <a:pt x="535" y="10"/>
                </a:lnTo>
                <a:lnTo>
                  <a:pt x="535" y="9"/>
                </a:lnTo>
                <a:lnTo>
                  <a:pt x="535" y="9"/>
                </a:lnTo>
                <a:lnTo>
                  <a:pt x="537" y="8"/>
                </a:lnTo>
                <a:lnTo>
                  <a:pt x="537" y="10"/>
                </a:lnTo>
                <a:lnTo>
                  <a:pt x="538" y="11"/>
                </a:lnTo>
                <a:lnTo>
                  <a:pt x="538" y="12"/>
                </a:lnTo>
                <a:lnTo>
                  <a:pt x="538" y="13"/>
                </a:lnTo>
                <a:lnTo>
                  <a:pt x="539" y="13"/>
                </a:lnTo>
                <a:lnTo>
                  <a:pt x="539" y="15"/>
                </a:lnTo>
                <a:lnTo>
                  <a:pt x="539" y="13"/>
                </a:lnTo>
                <a:lnTo>
                  <a:pt x="540" y="15"/>
                </a:lnTo>
                <a:lnTo>
                  <a:pt x="540" y="15"/>
                </a:lnTo>
                <a:lnTo>
                  <a:pt x="540" y="13"/>
                </a:lnTo>
                <a:lnTo>
                  <a:pt x="541" y="13"/>
                </a:lnTo>
                <a:lnTo>
                  <a:pt x="541" y="12"/>
                </a:lnTo>
                <a:lnTo>
                  <a:pt x="542" y="12"/>
                </a:lnTo>
                <a:lnTo>
                  <a:pt x="542" y="10"/>
                </a:lnTo>
                <a:lnTo>
                  <a:pt x="542" y="10"/>
                </a:lnTo>
                <a:lnTo>
                  <a:pt x="543" y="8"/>
                </a:lnTo>
                <a:lnTo>
                  <a:pt x="543" y="8"/>
                </a:lnTo>
                <a:lnTo>
                  <a:pt x="543" y="8"/>
                </a:lnTo>
                <a:lnTo>
                  <a:pt x="544" y="6"/>
                </a:lnTo>
                <a:lnTo>
                  <a:pt x="544" y="6"/>
                </a:lnTo>
                <a:lnTo>
                  <a:pt x="544" y="6"/>
                </a:lnTo>
                <a:lnTo>
                  <a:pt x="546" y="6"/>
                </a:lnTo>
                <a:lnTo>
                  <a:pt x="546" y="6"/>
                </a:lnTo>
                <a:lnTo>
                  <a:pt x="547" y="4"/>
                </a:lnTo>
                <a:lnTo>
                  <a:pt x="547" y="6"/>
                </a:lnTo>
                <a:lnTo>
                  <a:pt x="547" y="4"/>
                </a:lnTo>
                <a:lnTo>
                  <a:pt x="548" y="6"/>
                </a:lnTo>
                <a:lnTo>
                  <a:pt x="548" y="8"/>
                </a:lnTo>
                <a:lnTo>
                  <a:pt x="548" y="9"/>
                </a:lnTo>
                <a:lnTo>
                  <a:pt x="549" y="9"/>
                </a:lnTo>
                <a:lnTo>
                  <a:pt x="549" y="10"/>
                </a:lnTo>
                <a:lnTo>
                  <a:pt x="549" y="10"/>
                </a:lnTo>
                <a:lnTo>
                  <a:pt x="550" y="11"/>
                </a:lnTo>
                <a:lnTo>
                  <a:pt x="550" y="12"/>
                </a:lnTo>
                <a:lnTo>
                  <a:pt x="551" y="12"/>
                </a:lnTo>
                <a:lnTo>
                  <a:pt x="551" y="13"/>
                </a:lnTo>
                <a:lnTo>
                  <a:pt x="551" y="15"/>
                </a:lnTo>
                <a:lnTo>
                  <a:pt x="552" y="13"/>
                </a:lnTo>
                <a:lnTo>
                  <a:pt x="552" y="13"/>
                </a:lnTo>
                <a:lnTo>
                  <a:pt x="552" y="12"/>
                </a:lnTo>
                <a:lnTo>
                  <a:pt x="553" y="13"/>
                </a:lnTo>
                <a:lnTo>
                  <a:pt x="553" y="13"/>
                </a:lnTo>
                <a:lnTo>
                  <a:pt x="553" y="15"/>
                </a:lnTo>
                <a:lnTo>
                  <a:pt x="555" y="17"/>
                </a:lnTo>
                <a:lnTo>
                  <a:pt x="555" y="18"/>
                </a:lnTo>
                <a:lnTo>
                  <a:pt x="556" y="19"/>
                </a:lnTo>
                <a:lnTo>
                  <a:pt x="556" y="18"/>
                </a:lnTo>
                <a:lnTo>
                  <a:pt x="556" y="18"/>
                </a:lnTo>
                <a:lnTo>
                  <a:pt x="557" y="17"/>
                </a:lnTo>
                <a:lnTo>
                  <a:pt x="557" y="15"/>
                </a:lnTo>
                <a:lnTo>
                  <a:pt x="557" y="13"/>
                </a:lnTo>
                <a:lnTo>
                  <a:pt x="558" y="12"/>
                </a:lnTo>
                <a:lnTo>
                  <a:pt x="558" y="11"/>
                </a:lnTo>
                <a:lnTo>
                  <a:pt x="558" y="11"/>
                </a:lnTo>
                <a:lnTo>
                  <a:pt x="559" y="9"/>
                </a:lnTo>
                <a:lnTo>
                  <a:pt x="559" y="7"/>
                </a:lnTo>
                <a:lnTo>
                  <a:pt x="560" y="7"/>
                </a:lnTo>
                <a:lnTo>
                  <a:pt x="560" y="8"/>
                </a:lnTo>
                <a:lnTo>
                  <a:pt x="560" y="11"/>
                </a:lnTo>
                <a:lnTo>
                  <a:pt x="561" y="12"/>
                </a:lnTo>
                <a:lnTo>
                  <a:pt x="561" y="15"/>
                </a:lnTo>
                <a:lnTo>
                  <a:pt x="561" y="16"/>
                </a:lnTo>
                <a:lnTo>
                  <a:pt x="562" y="18"/>
                </a:lnTo>
                <a:lnTo>
                  <a:pt x="562" y="18"/>
                </a:lnTo>
                <a:lnTo>
                  <a:pt x="562" y="18"/>
                </a:lnTo>
                <a:lnTo>
                  <a:pt x="564" y="18"/>
                </a:lnTo>
                <a:lnTo>
                  <a:pt x="564" y="18"/>
                </a:lnTo>
                <a:lnTo>
                  <a:pt x="565" y="17"/>
                </a:lnTo>
                <a:lnTo>
                  <a:pt x="565" y="16"/>
                </a:lnTo>
                <a:lnTo>
                  <a:pt x="565" y="16"/>
                </a:lnTo>
                <a:lnTo>
                  <a:pt x="566" y="16"/>
                </a:lnTo>
                <a:lnTo>
                  <a:pt x="566" y="15"/>
                </a:lnTo>
                <a:lnTo>
                  <a:pt x="566" y="13"/>
                </a:lnTo>
                <a:lnTo>
                  <a:pt x="567" y="15"/>
                </a:lnTo>
                <a:lnTo>
                  <a:pt x="567" y="15"/>
                </a:lnTo>
                <a:lnTo>
                  <a:pt x="567" y="15"/>
                </a:lnTo>
                <a:lnTo>
                  <a:pt x="568" y="17"/>
                </a:lnTo>
                <a:lnTo>
                  <a:pt x="568" y="17"/>
                </a:lnTo>
                <a:lnTo>
                  <a:pt x="569" y="17"/>
                </a:lnTo>
                <a:lnTo>
                  <a:pt x="569" y="18"/>
                </a:lnTo>
                <a:lnTo>
                  <a:pt x="569" y="18"/>
                </a:lnTo>
                <a:lnTo>
                  <a:pt x="570" y="18"/>
                </a:lnTo>
                <a:lnTo>
                  <a:pt x="570" y="18"/>
                </a:lnTo>
                <a:lnTo>
                  <a:pt x="570" y="16"/>
                </a:lnTo>
                <a:lnTo>
                  <a:pt x="571" y="16"/>
                </a:lnTo>
                <a:lnTo>
                  <a:pt x="571" y="16"/>
                </a:lnTo>
                <a:lnTo>
                  <a:pt x="573" y="17"/>
                </a:lnTo>
                <a:lnTo>
                  <a:pt x="573" y="17"/>
                </a:lnTo>
                <a:lnTo>
                  <a:pt x="573" y="16"/>
                </a:lnTo>
                <a:lnTo>
                  <a:pt x="574" y="15"/>
                </a:lnTo>
                <a:lnTo>
                  <a:pt x="574" y="15"/>
                </a:lnTo>
                <a:lnTo>
                  <a:pt x="574" y="16"/>
                </a:lnTo>
                <a:lnTo>
                  <a:pt x="575" y="15"/>
                </a:lnTo>
                <a:lnTo>
                  <a:pt x="575" y="15"/>
                </a:lnTo>
                <a:lnTo>
                  <a:pt x="575" y="16"/>
                </a:lnTo>
                <a:lnTo>
                  <a:pt x="576" y="15"/>
                </a:lnTo>
                <a:lnTo>
                  <a:pt x="576" y="12"/>
                </a:lnTo>
                <a:lnTo>
                  <a:pt x="577" y="16"/>
                </a:lnTo>
                <a:lnTo>
                  <a:pt x="577" y="16"/>
                </a:lnTo>
                <a:lnTo>
                  <a:pt x="577" y="16"/>
                </a:lnTo>
                <a:lnTo>
                  <a:pt x="578" y="17"/>
                </a:lnTo>
                <a:lnTo>
                  <a:pt x="578" y="15"/>
                </a:lnTo>
                <a:lnTo>
                  <a:pt x="578" y="15"/>
                </a:lnTo>
                <a:lnTo>
                  <a:pt x="579" y="13"/>
                </a:lnTo>
                <a:lnTo>
                  <a:pt x="579" y="13"/>
                </a:lnTo>
                <a:lnTo>
                  <a:pt x="579" y="13"/>
                </a:lnTo>
                <a:lnTo>
                  <a:pt x="580" y="13"/>
                </a:lnTo>
                <a:lnTo>
                  <a:pt x="580" y="12"/>
                </a:lnTo>
                <a:lnTo>
                  <a:pt x="582" y="15"/>
                </a:lnTo>
                <a:lnTo>
                  <a:pt x="582" y="11"/>
                </a:lnTo>
                <a:lnTo>
                  <a:pt x="582" y="13"/>
                </a:lnTo>
                <a:lnTo>
                  <a:pt x="583" y="13"/>
                </a:lnTo>
                <a:lnTo>
                  <a:pt x="583" y="15"/>
                </a:lnTo>
                <a:lnTo>
                  <a:pt x="583" y="18"/>
                </a:lnTo>
                <a:lnTo>
                  <a:pt x="584" y="18"/>
                </a:lnTo>
                <a:lnTo>
                  <a:pt x="584" y="18"/>
                </a:lnTo>
                <a:lnTo>
                  <a:pt x="584" y="20"/>
                </a:lnTo>
                <a:lnTo>
                  <a:pt x="585" y="19"/>
                </a:lnTo>
                <a:lnTo>
                  <a:pt x="585" y="19"/>
                </a:lnTo>
                <a:lnTo>
                  <a:pt x="586" y="18"/>
                </a:lnTo>
                <a:lnTo>
                  <a:pt x="586" y="19"/>
                </a:lnTo>
                <a:lnTo>
                  <a:pt x="586" y="18"/>
                </a:lnTo>
                <a:lnTo>
                  <a:pt x="587" y="16"/>
                </a:lnTo>
                <a:lnTo>
                  <a:pt x="587" y="17"/>
                </a:lnTo>
                <a:lnTo>
                  <a:pt x="587" y="18"/>
                </a:lnTo>
                <a:lnTo>
                  <a:pt x="588" y="16"/>
                </a:lnTo>
                <a:lnTo>
                  <a:pt x="588" y="19"/>
                </a:lnTo>
                <a:lnTo>
                  <a:pt x="588" y="19"/>
                </a:lnTo>
                <a:lnTo>
                  <a:pt x="589" y="17"/>
                </a:lnTo>
                <a:lnTo>
                  <a:pt x="589" y="17"/>
                </a:lnTo>
                <a:lnTo>
                  <a:pt x="591" y="18"/>
                </a:lnTo>
                <a:lnTo>
                  <a:pt x="591" y="15"/>
                </a:lnTo>
                <a:lnTo>
                  <a:pt x="591" y="15"/>
                </a:lnTo>
                <a:lnTo>
                  <a:pt x="592" y="12"/>
                </a:lnTo>
                <a:lnTo>
                  <a:pt x="592" y="12"/>
                </a:lnTo>
                <a:lnTo>
                  <a:pt x="592" y="13"/>
                </a:lnTo>
                <a:lnTo>
                  <a:pt x="593" y="15"/>
                </a:lnTo>
                <a:lnTo>
                  <a:pt x="593" y="15"/>
                </a:lnTo>
                <a:lnTo>
                  <a:pt x="593" y="15"/>
                </a:lnTo>
                <a:lnTo>
                  <a:pt x="594" y="15"/>
                </a:lnTo>
                <a:lnTo>
                  <a:pt x="594" y="15"/>
                </a:lnTo>
                <a:lnTo>
                  <a:pt x="595" y="12"/>
                </a:lnTo>
                <a:lnTo>
                  <a:pt x="595" y="11"/>
                </a:lnTo>
                <a:lnTo>
                  <a:pt x="595" y="8"/>
                </a:lnTo>
                <a:lnTo>
                  <a:pt x="596" y="11"/>
                </a:lnTo>
                <a:lnTo>
                  <a:pt x="596" y="11"/>
                </a:lnTo>
                <a:lnTo>
                  <a:pt x="596" y="11"/>
                </a:lnTo>
                <a:lnTo>
                  <a:pt x="597" y="12"/>
                </a:lnTo>
                <a:lnTo>
                  <a:pt x="597" y="13"/>
                </a:lnTo>
                <a:lnTo>
                  <a:pt x="597" y="13"/>
                </a:lnTo>
                <a:lnTo>
                  <a:pt x="598" y="15"/>
                </a:lnTo>
                <a:lnTo>
                  <a:pt x="598" y="17"/>
                </a:lnTo>
                <a:lnTo>
                  <a:pt x="600" y="19"/>
                </a:lnTo>
                <a:lnTo>
                  <a:pt x="600" y="20"/>
                </a:lnTo>
                <a:lnTo>
                  <a:pt x="600" y="21"/>
                </a:lnTo>
                <a:lnTo>
                  <a:pt x="601" y="20"/>
                </a:lnTo>
                <a:lnTo>
                  <a:pt x="601" y="21"/>
                </a:lnTo>
                <a:lnTo>
                  <a:pt x="601" y="20"/>
                </a:lnTo>
                <a:lnTo>
                  <a:pt x="602" y="19"/>
                </a:lnTo>
                <a:lnTo>
                  <a:pt x="602" y="18"/>
                </a:lnTo>
                <a:lnTo>
                  <a:pt x="602" y="16"/>
                </a:lnTo>
                <a:lnTo>
                  <a:pt x="603" y="15"/>
                </a:lnTo>
                <a:lnTo>
                  <a:pt x="603" y="15"/>
                </a:lnTo>
                <a:lnTo>
                  <a:pt x="604" y="13"/>
                </a:lnTo>
                <a:lnTo>
                  <a:pt x="604" y="13"/>
                </a:lnTo>
                <a:lnTo>
                  <a:pt x="604" y="15"/>
                </a:lnTo>
                <a:lnTo>
                  <a:pt x="605" y="13"/>
                </a:lnTo>
                <a:lnTo>
                  <a:pt x="605" y="15"/>
                </a:lnTo>
                <a:lnTo>
                  <a:pt x="605" y="16"/>
                </a:lnTo>
                <a:lnTo>
                  <a:pt x="606" y="15"/>
                </a:lnTo>
                <a:lnTo>
                  <a:pt x="606" y="16"/>
                </a:lnTo>
                <a:lnTo>
                  <a:pt x="606" y="17"/>
                </a:lnTo>
                <a:lnTo>
                  <a:pt x="607" y="18"/>
                </a:lnTo>
                <a:lnTo>
                  <a:pt x="607" y="16"/>
                </a:lnTo>
                <a:lnTo>
                  <a:pt x="609" y="15"/>
                </a:lnTo>
                <a:lnTo>
                  <a:pt x="609" y="16"/>
                </a:lnTo>
                <a:lnTo>
                  <a:pt x="609" y="13"/>
                </a:lnTo>
                <a:lnTo>
                  <a:pt x="610" y="13"/>
                </a:lnTo>
                <a:lnTo>
                  <a:pt x="610" y="13"/>
                </a:lnTo>
                <a:lnTo>
                  <a:pt x="610" y="11"/>
                </a:lnTo>
                <a:lnTo>
                  <a:pt x="611" y="11"/>
                </a:lnTo>
                <a:lnTo>
                  <a:pt x="611" y="11"/>
                </a:lnTo>
                <a:lnTo>
                  <a:pt x="611" y="10"/>
                </a:lnTo>
                <a:lnTo>
                  <a:pt x="612" y="11"/>
                </a:lnTo>
                <a:lnTo>
                  <a:pt x="612" y="10"/>
                </a:lnTo>
                <a:lnTo>
                  <a:pt x="613" y="10"/>
                </a:lnTo>
                <a:lnTo>
                  <a:pt x="613" y="11"/>
                </a:lnTo>
                <a:lnTo>
                  <a:pt x="613" y="12"/>
                </a:lnTo>
                <a:lnTo>
                  <a:pt x="614" y="13"/>
                </a:lnTo>
                <a:lnTo>
                  <a:pt x="614" y="15"/>
                </a:lnTo>
                <a:lnTo>
                  <a:pt x="614" y="12"/>
                </a:lnTo>
                <a:lnTo>
                  <a:pt x="615" y="13"/>
                </a:lnTo>
                <a:lnTo>
                  <a:pt x="615" y="12"/>
                </a:lnTo>
                <a:lnTo>
                  <a:pt x="616" y="15"/>
                </a:lnTo>
                <a:lnTo>
                  <a:pt x="616" y="15"/>
                </a:lnTo>
                <a:lnTo>
                  <a:pt x="616" y="12"/>
                </a:lnTo>
                <a:lnTo>
                  <a:pt x="618" y="16"/>
                </a:lnTo>
                <a:lnTo>
                  <a:pt x="618" y="13"/>
                </a:lnTo>
                <a:lnTo>
                  <a:pt x="618" y="16"/>
                </a:lnTo>
                <a:lnTo>
                  <a:pt x="619" y="15"/>
                </a:lnTo>
                <a:lnTo>
                  <a:pt x="619" y="16"/>
                </a:lnTo>
                <a:lnTo>
                  <a:pt x="619" y="16"/>
                </a:lnTo>
                <a:lnTo>
                  <a:pt x="620" y="15"/>
                </a:lnTo>
                <a:lnTo>
                  <a:pt x="620" y="13"/>
                </a:lnTo>
                <a:lnTo>
                  <a:pt x="621" y="11"/>
                </a:lnTo>
                <a:lnTo>
                  <a:pt x="621" y="13"/>
                </a:lnTo>
                <a:lnTo>
                  <a:pt x="621" y="16"/>
                </a:lnTo>
                <a:lnTo>
                  <a:pt x="622" y="18"/>
                </a:lnTo>
                <a:lnTo>
                  <a:pt x="622" y="18"/>
                </a:lnTo>
                <a:lnTo>
                  <a:pt x="622" y="19"/>
                </a:lnTo>
                <a:lnTo>
                  <a:pt x="623" y="20"/>
                </a:lnTo>
                <a:lnTo>
                  <a:pt x="623" y="19"/>
                </a:lnTo>
                <a:lnTo>
                  <a:pt x="623" y="19"/>
                </a:lnTo>
                <a:lnTo>
                  <a:pt x="624" y="20"/>
                </a:lnTo>
                <a:lnTo>
                  <a:pt x="624" y="17"/>
                </a:lnTo>
                <a:lnTo>
                  <a:pt x="625" y="16"/>
                </a:lnTo>
                <a:lnTo>
                  <a:pt x="625" y="13"/>
                </a:lnTo>
                <a:lnTo>
                  <a:pt x="625" y="16"/>
                </a:lnTo>
                <a:lnTo>
                  <a:pt x="627" y="16"/>
                </a:lnTo>
                <a:lnTo>
                  <a:pt x="627" y="13"/>
                </a:lnTo>
                <a:lnTo>
                  <a:pt x="627" y="13"/>
                </a:lnTo>
                <a:lnTo>
                  <a:pt x="628" y="13"/>
                </a:lnTo>
                <a:lnTo>
                  <a:pt x="628" y="13"/>
                </a:lnTo>
                <a:lnTo>
                  <a:pt x="628" y="10"/>
                </a:lnTo>
                <a:lnTo>
                  <a:pt x="629" y="8"/>
                </a:lnTo>
                <a:lnTo>
                  <a:pt x="629" y="7"/>
                </a:lnTo>
                <a:lnTo>
                  <a:pt x="630" y="6"/>
                </a:lnTo>
                <a:lnTo>
                  <a:pt x="630" y="7"/>
                </a:lnTo>
                <a:lnTo>
                  <a:pt x="630" y="8"/>
                </a:lnTo>
                <a:lnTo>
                  <a:pt x="631" y="7"/>
                </a:lnTo>
                <a:lnTo>
                  <a:pt x="631" y="8"/>
                </a:lnTo>
                <a:lnTo>
                  <a:pt x="631" y="7"/>
                </a:lnTo>
                <a:lnTo>
                  <a:pt x="632" y="8"/>
                </a:lnTo>
                <a:lnTo>
                  <a:pt x="632" y="9"/>
                </a:lnTo>
                <a:lnTo>
                  <a:pt x="632" y="11"/>
                </a:lnTo>
                <a:lnTo>
                  <a:pt x="633" y="13"/>
                </a:lnTo>
                <a:lnTo>
                  <a:pt x="633" y="15"/>
                </a:lnTo>
                <a:lnTo>
                  <a:pt x="634" y="16"/>
                </a:lnTo>
                <a:lnTo>
                  <a:pt x="634" y="15"/>
                </a:lnTo>
                <a:lnTo>
                  <a:pt x="634" y="17"/>
                </a:lnTo>
                <a:lnTo>
                  <a:pt x="636" y="16"/>
                </a:lnTo>
                <a:lnTo>
                  <a:pt x="636" y="16"/>
                </a:lnTo>
                <a:lnTo>
                  <a:pt x="636" y="19"/>
                </a:lnTo>
                <a:lnTo>
                  <a:pt x="637" y="20"/>
                </a:lnTo>
                <a:lnTo>
                  <a:pt x="637" y="19"/>
                </a:lnTo>
                <a:lnTo>
                  <a:pt x="637" y="19"/>
                </a:lnTo>
                <a:lnTo>
                  <a:pt x="638" y="20"/>
                </a:lnTo>
                <a:lnTo>
                  <a:pt x="638" y="20"/>
                </a:lnTo>
                <a:lnTo>
                  <a:pt x="639" y="19"/>
                </a:lnTo>
                <a:lnTo>
                  <a:pt x="639" y="17"/>
                </a:lnTo>
                <a:lnTo>
                  <a:pt x="639" y="19"/>
                </a:lnTo>
                <a:lnTo>
                  <a:pt x="640" y="20"/>
                </a:lnTo>
                <a:lnTo>
                  <a:pt x="640" y="19"/>
                </a:lnTo>
                <a:lnTo>
                  <a:pt x="640" y="19"/>
                </a:lnTo>
                <a:lnTo>
                  <a:pt x="641" y="19"/>
                </a:lnTo>
                <a:lnTo>
                  <a:pt x="641" y="19"/>
                </a:lnTo>
                <a:lnTo>
                  <a:pt x="641" y="18"/>
                </a:lnTo>
                <a:lnTo>
                  <a:pt x="642" y="17"/>
                </a:lnTo>
                <a:lnTo>
                  <a:pt x="642" y="19"/>
                </a:lnTo>
                <a:lnTo>
                  <a:pt x="643" y="19"/>
                </a:lnTo>
                <a:lnTo>
                  <a:pt x="643" y="18"/>
                </a:lnTo>
                <a:lnTo>
                  <a:pt x="643" y="16"/>
                </a:lnTo>
                <a:lnTo>
                  <a:pt x="645" y="16"/>
                </a:lnTo>
                <a:lnTo>
                  <a:pt x="645" y="13"/>
                </a:lnTo>
                <a:lnTo>
                  <a:pt x="645" y="15"/>
                </a:lnTo>
                <a:lnTo>
                  <a:pt x="646" y="15"/>
                </a:lnTo>
                <a:lnTo>
                  <a:pt x="646" y="16"/>
                </a:lnTo>
                <a:lnTo>
                  <a:pt x="646" y="19"/>
                </a:lnTo>
                <a:lnTo>
                  <a:pt x="647" y="19"/>
                </a:lnTo>
                <a:lnTo>
                  <a:pt x="647" y="20"/>
                </a:lnTo>
                <a:lnTo>
                  <a:pt x="648" y="21"/>
                </a:lnTo>
                <a:lnTo>
                  <a:pt x="648" y="21"/>
                </a:lnTo>
                <a:lnTo>
                  <a:pt x="648" y="21"/>
                </a:lnTo>
                <a:lnTo>
                  <a:pt x="649" y="21"/>
                </a:lnTo>
                <a:lnTo>
                  <a:pt x="649" y="19"/>
                </a:lnTo>
                <a:lnTo>
                  <a:pt x="649" y="19"/>
                </a:lnTo>
                <a:lnTo>
                  <a:pt x="650" y="21"/>
                </a:lnTo>
                <a:lnTo>
                  <a:pt x="650" y="20"/>
                </a:lnTo>
                <a:lnTo>
                  <a:pt x="650" y="20"/>
                </a:lnTo>
                <a:lnTo>
                  <a:pt x="651" y="18"/>
                </a:lnTo>
                <a:lnTo>
                  <a:pt x="651" y="16"/>
                </a:lnTo>
                <a:lnTo>
                  <a:pt x="652" y="17"/>
                </a:lnTo>
                <a:lnTo>
                  <a:pt x="652" y="16"/>
                </a:lnTo>
                <a:lnTo>
                  <a:pt x="652" y="13"/>
                </a:lnTo>
                <a:lnTo>
                  <a:pt x="654" y="12"/>
                </a:lnTo>
                <a:lnTo>
                  <a:pt x="654" y="13"/>
                </a:lnTo>
                <a:lnTo>
                  <a:pt x="654" y="12"/>
                </a:lnTo>
                <a:lnTo>
                  <a:pt x="655" y="15"/>
                </a:lnTo>
                <a:lnTo>
                  <a:pt x="655" y="13"/>
                </a:lnTo>
                <a:lnTo>
                  <a:pt x="655" y="13"/>
                </a:lnTo>
                <a:lnTo>
                  <a:pt x="656" y="12"/>
                </a:lnTo>
                <a:lnTo>
                  <a:pt x="656" y="13"/>
                </a:lnTo>
                <a:lnTo>
                  <a:pt x="657" y="13"/>
                </a:lnTo>
                <a:lnTo>
                  <a:pt x="657" y="15"/>
                </a:lnTo>
                <a:lnTo>
                  <a:pt x="657" y="13"/>
                </a:lnTo>
                <a:lnTo>
                  <a:pt x="658" y="16"/>
                </a:lnTo>
                <a:lnTo>
                  <a:pt x="658" y="16"/>
                </a:lnTo>
                <a:lnTo>
                  <a:pt x="658" y="18"/>
                </a:lnTo>
                <a:lnTo>
                  <a:pt x="659" y="18"/>
                </a:lnTo>
                <a:lnTo>
                  <a:pt x="659" y="16"/>
                </a:lnTo>
                <a:lnTo>
                  <a:pt x="660" y="17"/>
                </a:lnTo>
                <a:lnTo>
                  <a:pt x="660" y="15"/>
                </a:lnTo>
                <a:lnTo>
                  <a:pt x="660" y="15"/>
                </a:lnTo>
                <a:lnTo>
                  <a:pt x="661" y="15"/>
                </a:lnTo>
                <a:lnTo>
                  <a:pt x="661" y="15"/>
                </a:lnTo>
                <a:lnTo>
                  <a:pt x="661" y="13"/>
                </a:lnTo>
                <a:lnTo>
                  <a:pt x="663" y="13"/>
                </a:lnTo>
                <a:lnTo>
                  <a:pt x="663" y="15"/>
                </a:lnTo>
                <a:lnTo>
                  <a:pt x="663" y="13"/>
                </a:lnTo>
                <a:lnTo>
                  <a:pt x="664" y="12"/>
                </a:lnTo>
                <a:lnTo>
                  <a:pt x="664" y="12"/>
                </a:lnTo>
                <a:lnTo>
                  <a:pt x="665" y="11"/>
                </a:lnTo>
                <a:lnTo>
                  <a:pt x="665" y="12"/>
                </a:lnTo>
                <a:lnTo>
                  <a:pt x="665" y="15"/>
                </a:lnTo>
                <a:lnTo>
                  <a:pt x="666" y="13"/>
                </a:lnTo>
                <a:lnTo>
                  <a:pt x="666" y="13"/>
                </a:lnTo>
                <a:lnTo>
                  <a:pt x="666" y="13"/>
                </a:lnTo>
                <a:lnTo>
                  <a:pt x="667" y="12"/>
                </a:lnTo>
                <a:lnTo>
                  <a:pt x="667" y="12"/>
                </a:lnTo>
                <a:lnTo>
                  <a:pt x="667" y="12"/>
                </a:lnTo>
                <a:lnTo>
                  <a:pt x="668" y="13"/>
                </a:lnTo>
                <a:lnTo>
                  <a:pt x="668" y="15"/>
                </a:lnTo>
                <a:lnTo>
                  <a:pt x="669" y="13"/>
                </a:lnTo>
                <a:lnTo>
                  <a:pt x="669" y="13"/>
                </a:lnTo>
                <a:lnTo>
                  <a:pt x="669" y="16"/>
                </a:lnTo>
                <a:lnTo>
                  <a:pt x="670" y="19"/>
                </a:lnTo>
                <a:lnTo>
                  <a:pt x="670" y="18"/>
                </a:lnTo>
                <a:lnTo>
                  <a:pt x="670" y="19"/>
                </a:lnTo>
                <a:lnTo>
                  <a:pt x="672" y="19"/>
                </a:lnTo>
                <a:lnTo>
                  <a:pt x="672" y="20"/>
                </a:lnTo>
                <a:lnTo>
                  <a:pt x="672" y="19"/>
                </a:lnTo>
                <a:lnTo>
                  <a:pt x="673" y="18"/>
                </a:lnTo>
                <a:lnTo>
                  <a:pt x="673" y="17"/>
                </a:lnTo>
                <a:lnTo>
                  <a:pt x="674" y="17"/>
                </a:lnTo>
                <a:lnTo>
                  <a:pt x="674" y="17"/>
                </a:lnTo>
                <a:lnTo>
                  <a:pt x="674" y="18"/>
                </a:lnTo>
                <a:lnTo>
                  <a:pt x="675" y="20"/>
                </a:lnTo>
                <a:lnTo>
                  <a:pt x="675" y="20"/>
                </a:lnTo>
                <a:lnTo>
                  <a:pt x="675" y="20"/>
                </a:lnTo>
                <a:lnTo>
                  <a:pt x="676" y="19"/>
                </a:lnTo>
                <a:lnTo>
                  <a:pt x="676" y="18"/>
                </a:lnTo>
                <a:lnTo>
                  <a:pt x="676" y="16"/>
                </a:lnTo>
                <a:lnTo>
                  <a:pt x="677" y="15"/>
                </a:lnTo>
                <a:lnTo>
                  <a:pt x="677" y="12"/>
                </a:lnTo>
                <a:lnTo>
                  <a:pt x="678" y="12"/>
                </a:lnTo>
                <a:lnTo>
                  <a:pt x="678" y="11"/>
                </a:lnTo>
                <a:lnTo>
                  <a:pt x="678" y="13"/>
                </a:lnTo>
                <a:lnTo>
                  <a:pt x="679" y="15"/>
                </a:lnTo>
                <a:lnTo>
                  <a:pt x="679" y="17"/>
                </a:lnTo>
                <a:lnTo>
                  <a:pt x="679" y="19"/>
                </a:lnTo>
                <a:lnTo>
                  <a:pt x="681" y="20"/>
                </a:lnTo>
                <a:lnTo>
                  <a:pt x="681" y="22"/>
                </a:lnTo>
                <a:lnTo>
                  <a:pt x="681" y="22"/>
                </a:lnTo>
                <a:lnTo>
                  <a:pt x="682" y="22"/>
                </a:lnTo>
                <a:lnTo>
                  <a:pt x="682" y="23"/>
                </a:lnTo>
                <a:lnTo>
                  <a:pt x="683" y="26"/>
                </a:lnTo>
                <a:lnTo>
                  <a:pt x="683" y="21"/>
                </a:lnTo>
                <a:lnTo>
                  <a:pt x="683" y="20"/>
                </a:lnTo>
                <a:lnTo>
                  <a:pt x="684" y="19"/>
                </a:lnTo>
                <a:lnTo>
                  <a:pt x="684" y="18"/>
                </a:lnTo>
                <a:lnTo>
                  <a:pt x="684" y="18"/>
                </a:lnTo>
                <a:lnTo>
                  <a:pt x="685" y="18"/>
                </a:lnTo>
                <a:lnTo>
                  <a:pt x="685" y="18"/>
                </a:lnTo>
                <a:lnTo>
                  <a:pt x="685" y="19"/>
                </a:lnTo>
                <a:lnTo>
                  <a:pt x="686" y="19"/>
                </a:lnTo>
                <a:lnTo>
                  <a:pt x="686" y="19"/>
                </a:lnTo>
                <a:lnTo>
                  <a:pt x="687" y="18"/>
                </a:lnTo>
                <a:lnTo>
                  <a:pt x="687" y="18"/>
                </a:lnTo>
                <a:lnTo>
                  <a:pt x="687" y="17"/>
                </a:lnTo>
                <a:lnTo>
                  <a:pt x="688" y="19"/>
                </a:lnTo>
                <a:lnTo>
                  <a:pt x="688" y="20"/>
                </a:lnTo>
                <a:lnTo>
                  <a:pt x="688" y="20"/>
                </a:lnTo>
                <a:lnTo>
                  <a:pt x="690" y="22"/>
                </a:lnTo>
                <a:lnTo>
                  <a:pt x="690" y="22"/>
                </a:lnTo>
                <a:lnTo>
                  <a:pt x="690" y="22"/>
                </a:lnTo>
                <a:lnTo>
                  <a:pt x="691" y="21"/>
                </a:lnTo>
                <a:lnTo>
                  <a:pt x="691" y="20"/>
                </a:lnTo>
                <a:lnTo>
                  <a:pt x="692" y="20"/>
                </a:lnTo>
                <a:lnTo>
                  <a:pt x="692" y="18"/>
                </a:lnTo>
                <a:lnTo>
                  <a:pt x="692" y="18"/>
                </a:lnTo>
                <a:lnTo>
                  <a:pt x="693" y="16"/>
                </a:lnTo>
                <a:lnTo>
                  <a:pt x="693" y="15"/>
                </a:lnTo>
                <a:lnTo>
                  <a:pt x="693" y="15"/>
                </a:lnTo>
                <a:lnTo>
                  <a:pt x="694" y="18"/>
                </a:lnTo>
                <a:lnTo>
                  <a:pt x="694" y="18"/>
                </a:lnTo>
                <a:lnTo>
                  <a:pt x="694" y="18"/>
                </a:lnTo>
                <a:lnTo>
                  <a:pt x="695" y="18"/>
                </a:lnTo>
                <a:lnTo>
                  <a:pt x="695" y="19"/>
                </a:lnTo>
                <a:lnTo>
                  <a:pt x="696" y="18"/>
                </a:lnTo>
                <a:lnTo>
                  <a:pt x="696" y="18"/>
                </a:lnTo>
                <a:lnTo>
                  <a:pt x="696" y="15"/>
                </a:lnTo>
                <a:lnTo>
                  <a:pt x="697" y="13"/>
                </a:lnTo>
                <a:lnTo>
                  <a:pt x="697" y="15"/>
                </a:lnTo>
                <a:lnTo>
                  <a:pt x="697" y="16"/>
                </a:lnTo>
                <a:lnTo>
                  <a:pt x="699" y="18"/>
                </a:lnTo>
                <a:lnTo>
                  <a:pt x="699" y="18"/>
                </a:lnTo>
                <a:lnTo>
                  <a:pt x="699" y="18"/>
                </a:lnTo>
                <a:lnTo>
                  <a:pt x="700" y="20"/>
                </a:lnTo>
                <a:lnTo>
                  <a:pt x="700" y="20"/>
                </a:lnTo>
                <a:lnTo>
                  <a:pt x="701" y="21"/>
                </a:lnTo>
                <a:lnTo>
                  <a:pt x="701" y="20"/>
                </a:lnTo>
                <a:lnTo>
                  <a:pt x="701" y="20"/>
                </a:lnTo>
                <a:lnTo>
                  <a:pt x="702" y="20"/>
                </a:lnTo>
                <a:lnTo>
                  <a:pt x="702" y="21"/>
                </a:lnTo>
                <a:lnTo>
                  <a:pt x="702" y="22"/>
                </a:lnTo>
                <a:lnTo>
                  <a:pt x="703" y="23"/>
                </a:lnTo>
                <a:lnTo>
                  <a:pt x="703" y="25"/>
                </a:lnTo>
                <a:lnTo>
                  <a:pt x="704" y="23"/>
                </a:lnTo>
                <a:lnTo>
                  <a:pt x="704" y="26"/>
                </a:lnTo>
                <a:lnTo>
                  <a:pt x="704" y="22"/>
                </a:lnTo>
                <a:lnTo>
                  <a:pt x="705" y="23"/>
                </a:lnTo>
                <a:lnTo>
                  <a:pt x="705" y="22"/>
                </a:lnTo>
                <a:lnTo>
                  <a:pt x="705" y="23"/>
                </a:lnTo>
                <a:lnTo>
                  <a:pt x="706" y="22"/>
                </a:lnTo>
                <a:lnTo>
                  <a:pt x="706" y="22"/>
                </a:lnTo>
                <a:lnTo>
                  <a:pt x="706" y="21"/>
                </a:lnTo>
                <a:lnTo>
                  <a:pt x="708" y="21"/>
                </a:lnTo>
                <a:lnTo>
                  <a:pt x="708" y="23"/>
                </a:lnTo>
                <a:lnTo>
                  <a:pt x="709" y="23"/>
                </a:lnTo>
                <a:lnTo>
                  <a:pt x="709" y="23"/>
                </a:lnTo>
                <a:lnTo>
                  <a:pt x="709" y="21"/>
                </a:lnTo>
                <a:lnTo>
                  <a:pt x="710" y="22"/>
                </a:lnTo>
                <a:lnTo>
                  <a:pt x="710" y="21"/>
                </a:lnTo>
                <a:lnTo>
                  <a:pt x="710" y="21"/>
                </a:lnTo>
                <a:lnTo>
                  <a:pt x="711" y="19"/>
                </a:lnTo>
                <a:lnTo>
                  <a:pt x="711" y="17"/>
                </a:lnTo>
                <a:lnTo>
                  <a:pt x="711" y="16"/>
                </a:lnTo>
                <a:lnTo>
                  <a:pt x="712" y="15"/>
                </a:lnTo>
                <a:lnTo>
                  <a:pt x="712" y="17"/>
                </a:lnTo>
                <a:lnTo>
                  <a:pt x="713" y="16"/>
                </a:lnTo>
                <a:lnTo>
                  <a:pt x="713" y="18"/>
                </a:lnTo>
                <a:lnTo>
                  <a:pt x="713" y="19"/>
                </a:lnTo>
                <a:lnTo>
                  <a:pt x="714" y="19"/>
                </a:lnTo>
                <a:lnTo>
                  <a:pt x="714" y="19"/>
                </a:lnTo>
                <a:lnTo>
                  <a:pt x="714" y="18"/>
                </a:lnTo>
                <a:lnTo>
                  <a:pt x="715" y="20"/>
                </a:lnTo>
                <a:lnTo>
                  <a:pt x="715" y="20"/>
                </a:lnTo>
                <a:lnTo>
                  <a:pt x="715" y="22"/>
                </a:lnTo>
                <a:lnTo>
                  <a:pt x="717" y="21"/>
                </a:lnTo>
                <a:lnTo>
                  <a:pt x="717" y="22"/>
                </a:lnTo>
                <a:lnTo>
                  <a:pt x="718" y="26"/>
                </a:lnTo>
                <a:lnTo>
                  <a:pt x="718" y="26"/>
                </a:lnTo>
                <a:lnTo>
                  <a:pt x="718" y="27"/>
                </a:lnTo>
                <a:lnTo>
                  <a:pt x="719" y="29"/>
                </a:lnTo>
                <a:lnTo>
                  <a:pt x="719" y="30"/>
                </a:lnTo>
                <a:lnTo>
                  <a:pt x="719" y="30"/>
                </a:lnTo>
                <a:lnTo>
                  <a:pt x="720" y="29"/>
                </a:lnTo>
                <a:lnTo>
                  <a:pt x="720" y="30"/>
                </a:lnTo>
                <a:lnTo>
                  <a:pt x="720" y="31"/>
                </a:lnTo>
                <a:lnTo>
                  <a:pt x="721" y="29"/>
                </a:lnTo>
                <a:lnTo>
                  <a:pt x="721" y="29"/>
                </a:lnTo>
                <a:lnTo>
                  <a:pt x="722" y="29"/>
                </a:lnTo>
                <a:lnTo>
                  <a:pt x="722" y="28"/>
                </a:lnTo>
                <a:lnTo>
                  <a:pt x="722" y="28"/>
                </a:lnTo>
                <a:lnTo>
                  <a:pt x="723" y="25"/>
                </a:lnTo>
                <a:lnTo>
                  <a:pt x="723" y="23"/>
                </a:lnTo>
                <a:lnTo>
                  <a:pt x="723" y="26"/>
                </a:lnTo>
                <a:lnTo>
                  <a:pt x="724" y="28"/>
                </a:lnTo>
                <a:lnTo>
                  <a:pt x="724" y="27"/>
                </a:lnTo>
                <a:lnTo>
                  <a:pt x="724" y="28"/>
                </a:lnTo>
                <a:lnTo>
                  <a:pt x="725" y="28"/>
                </a:lnTo>
                <a:lnTo>
                  <a:pt x="725" y="29"/>
                </a:lnTo>
                <a:lnTo>
                  <a:pt x="727" y="30"/>
                </a:lnTo>
                <a:lnTo>
                  <a:pt x="727" y="31"/>
                </a:lnTo>
                <a:lnTo>
                  <a:pt x="727" y="34"/>
                </a:lnTo>
                <a:lnTo>
                  <a:pt x="728" y="34"/>
                </a:lnTo>
                <a:lnTo>
                  <a:pt x="728" y="34"/>
                </a:lnTo>
                <a:lnTo>
                  <a:pt x="728" y="34"/>
                </a:lnTo>
                <a:lnTo>
                  <a:pt x="729" y="32"/>
                </a:lnTo>
                <a:lnTo>
                  <a:pt x="729" y="30"/>
                </a:lnTo>
                <a:lnTo>
                  <a:pt x="729" y="30"/>
                </a:lnTo>
                <a:lnTo>
                  <a:pt x="730" y="28"/>
                </a:lnTo>
                <a:lnTo>
                  <a:pt x="730" y="29"/>
                </a:lnTo>
                <a:lnTo>
                  <a:pt x="731" y="30"/>
                </a:lnTo>
                <a:lnTo>
                  <a:pt x="731" y="31"/>
                </a:lnTo>
                <a:lnTo>
                  <a:pt x="731" y="29"/>
                </a:lnTo>
                <a:lnTo>
                  <a:pt x="732" y="28"/>
                </a:lnTo>
                <a:lnTo>
                  <a:pt x="732" y="28"/>
                </a:lnTo>
                <a:lnTo>
                  <a:pt x="732" y="27"/>
                </a:lnTo>
                <a:lnTo>
                  <a:pt x="733" y="27"/>
                </a:lnTo>
                <a:lnTo>
                  <a:pt x="733" y="27"/>
                </a:lnTo>
                <a:lnTo>
                  <a:pt x="733" y="27"/>
                </a:lnTo>
                <a:lnTo>
                  <a:pt x="734" y="29"/>
                </a:lnTo>
                <a:lnTo>
                  <a:pt x="734" y="30"/>
                </a:lnTo>
                <a:lnTo>
                  <a:pt x="736" y="30"/>
                </a:lnTo>
                <a:lnTo>
                  <a:pt x="736" y="29"/>
                </a:lnTo>
                <a:lnTo>
                  <a:pt x="736" y="29"/>
                </a:lnTo>
                <a:lnTo>
                  <a:pt x="737" y="30"/>
                </a:lnTo>
                <a:lnTo>
                  <a:pt x="737" y="28"/>
                </a:lnTo>
                <a:lnTo>
                  <a:pt x="737" y="28"/>
                </a:lnTo>
                <a:lnTo>
                  <a:pt x="738" y="28"/>
                </a:lnTo>
                <a:lnTo>
                  <a:pt x="738" y="27"/>
                </a:lnTo>
                <a:lnTo>
                  <a:pt x="738" y="27"/>
                </a:lnTo>
                <a:lnTo>
                  <a:pt x="739" y="27"/>
                </a:lnTo>
                <a:lnTo>
                  <a:pt x="739" y="26"/>
                </a:lnTo>
                <a:lnTo>
                  <a:pt x="740" y="26"/>
                </a:lnTo>
                <a:lnTo>
                  <a:pt x="740" y="27"/>
                </a:lnTo>
                <a:lnTo>
                  <a:pt x="740" y="29"/>
                </a:lnTo>
                <a:lnTo>
                  <a:pt x="741" y="29"/>
                </a:lnTo>
                <a:lnTo>
                  <a:pt x="741" y="29"/>
                </a:lnTo>
                <a:lnTo>
                  <a:pt x="741" y="28"/>
                </a:lnTo>
                <a:lnTo>
                  <a:pt x="742" y="27"/>
                </a:lnTo>
                <a:lnTo>
                  <a:pt x="742" y="23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8120063" y="3429000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4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8"/>
          <p:cNvSpPr>
            <a:spLocks/>
          </p:cNvSpPr>
          <p:nvPr/>
        </p:nvSpPr>
        <p:spPr bwMode="auto">
          <a:xfrm>
            <a:off x="1616075" y="3365500"/>
            <a:ext cx="5326063" cy="890587"/>
          </a:xfrm>
          <a:custGeom>
            <a:avLst/>
            <a:gdLst>
              <a:gd name="T0" fmla="*/ 51 w 3355"/>
              <a:gd name="T1" fmla="*/ 11 h 561"/>
              <a:gd name="T2" fmla="*/ 103 w 3355"/>
              <a:gd name="T3" fmla="*/ 16 h 561"/>
              <a:gd name="T4" fmla="*/ 156 w 3355"/>
              <a:gd name="T5" fmla="*/ 17 h 561"/>
              <a:gd name="T6" fmla="*/ 209 w 3355"/>
              <a:gd name="T7" fmla="*/ 11 h 561"/>
              <a:gd name="T8" fmla="*/ 260 w 3355"/>
              <a:gd name="T9" fmla="*/ 9 h 561"/>
              <a:gd name="T10" fmla="*/ 313 w 3355"/>
              <a:gd name="T11" fmla="*/ 9 h 561"/>
              <a:gd name="T12" fmla="*/ 366 w 3355"/>
              <a:gd name="T13" fmla="*/ 12 h 561"/>
              <a:gd name="T14" fmla="*/ 418 w 3355"/>
              <a:gd name="T15" fmla="*/ 6 h 561"/>
              <a:gd name="T16" fmla="*/ 471 w 3355"/>
              <a:gd name="T17" fmla="*/ 23 h 561"/>
              <a:gd name="T18" fmla="*/ 524 w 3355"/>
              <a:gd name="T19" fmla="*/ 14 h 561"/>
              <a:gd name="T20" fmla="*/ 575 w 3355"/>
              <a:gd name="T21" fmla="*/ 15 h 561"/>
              <a:gd name="T22" fmla="*/ 628 w 3355"/>
              <a:gd name="T23" fmla="*/ 16 h 561"/>
              <a:gd name="T24" fmla="*/ 681 w 3355"/>
              <a:gd name="T25" fmla="*/ 11 h 561"/>
              <a:gd name="T26" fmla="*/ 733 w 3355"/>
              <a:gd name="T27" fmla="*/ 12 h 561"/>
              <a:gd name="T28" fmla="*/ 786 w 3355"/>
              <a:gd name="T29" fmla="*/ 12 h 561"/>
              <a:gd name="T30" fmla="*/ 838 w 3355"/>
              <a:gd name="T31" fmla="*/ 54 h 561"/>
              <a:gd name="T32" fmla="*/ 890 w 3355"/>
              <a:gd name="T33" fmla="*/ 147 h 561"/>
              <a:gd name="T34" fmla="*/ 943 w 3355"/>
              <a:gd name="T35" fmla="*/ 174 h 561"/>
              <a:gd name="T36" fmla="*/ 996 w 3355"/>
              <a:gd name="T37" fmla="*/ 188 h 561"/>
              <a:gd name="T38" fmla="*/ 1048 w 3355"/>
              <a:gd name="T39" fmla="*/ 191 h 561"/>
              <a:gd name="T40" fmla="*/ 1100 w 3355"/>
              <a:gd name="T41" fmla="*/ 192 h 561"/>
              <a:gd name="T42" fmla="*/ 1153 w 3355"/>
              <a:gd name="T43" fmla="*/ 192 h 561"/>
              <a:gd name="T44" fmla="*/ 1205 w 3355"/>
              <a:gd name="T45" fmla="*/ 188 h 561"/>
              <a:gd name="T46" fmla="*/ 1258 w 3355"/>
              <a:gd name="T47" fmla="*/ 179 h 561"/>
              <a:gd name="T48" fmla="*/ 1311 w 3355"/>
              <a:gd name="T49" fmla="*/ 183 h 561"/>
              <a:gd name="T50" fmla="*/ 1363 w 3355"/>
              <a:gd name="T51" fmla="*/ 183 h 561"/>
              <a:gd name="T52" fmla="*/ 1415 w 3355"/>
              <a:gd name="T53" fmla="*/ 179 h 561"/>
              <a:gd name="T54" fmla="*/ 1468 w 3355"/>
              <a:gd name="T55" fmla="*/ 179 h 561"/>
              <a:gd name="T56" fmla="*/ 1520 w 3355"/>
              <a:gd name="T57" fmla="*/ 171 h 561"/>
              <a:gd name="T58" fmla="*/ 1573 w 3355"/>
              <a:gd name="T59" fmla="*/ 174 h 561"/>
              <a:gd name="T60" fmla="*/ 1625 w 3355"/>
              <a:gd name="T61" fmla="*/ 163 h 561"/>
              <a:gd name="T62" fmla="*/ 1677 w 3355"/>
              <a:gd name="T63" fmla="*/ 369 h 561"/>
              <a:gd name="T64" fmla="*/ 1730 w 3355"/>
              <a:gd name="T65" fmla="*/ 410 h 561"/>
              <a:gd name="T66" fmla="*/ 1782 w 3355"/>
              <a:gd name="T67" fmla="*/ 348 h 561"/>
              <a:gd name="T68" fmla="*/ 1835 w 3355"/>
              <a:gd name="T69" fmla="*/ 275 h 561"/>
              <a:gd name="T70" fmla="*/ 1888 w 3355"/>
              <a:gd name="T71" fmla="*/ 242 h 561"/>
              <a:gd name="T72" fmla="*/ 1939 w 3355"/>
              <a:gd name="T73" fmla="*/ 237 h 561"/>
              <a:gd name="T74" fmla="*/ 1992 w 3355"/>
              <a:gd name="T75" fmla="*/ 212 h 561"/>
              <a:gd name="T76" fmla="*/ 2045 w 3355"/>
              <a:gd name="T77" fmla="*/ 211 h 561"/>
              <a:gd name="T78" fmla="*/ 2097 w 3355"/>
              <a:gd name="T79" fmla="*/ 205 h 561"/>
              <a:gd name="T80" fmla="*/ 2150 w 3355"/>
              <a:gd name="T81" fmla="*/ 209 h 561"/>
              <a:gd name="T82" fmla="*/ 2203 w 3355"/>
              <a:gd name="T83" fmla="*/ 211 h 561"/>
              <a:gd name="T84" fmla="*/ 2254 w 3355"/>
              <a:gd name="T85" fmla="*/ 212 h 561"/>
              <a:gd name="T86" fmla="*/ 2307 w 3355"/>
              <a:gd name="T87" fmla="*/ 208 h 561"/>
              <a:gd name="T88" fmla="*/ 2360 w 3355"/>
              <a:gd name="T89" fmla="*/ 207 h 561"/>
              <a:gd name="T90" fmla="*/ 2412 w 3355"/>
              <a:gd name="T91" fmla="*/ 210 h 561"/>
              <a:gd name="T92" fmla="*/ 2465 w 3355"/>
              <a:gd name="T93" fmla="*/ 209 h 561"/>
              <a:gd name="T94" fmla="*/ 2517 w 3355"/>
              <a:gd name="T95" fmla="*/ 207 h 561"/>
              <a:gd name="T96" fmla="*/ 2569 w 3355"/>
              <a:gd name="T97" fmla="*/ 201 h 561"/>
              <a:gd name="T98" fmla="*/ 2622 w 3355"/>
              <a:gd name="T99" fmla="*/ 209 h 561"/>
              <a:gd name="T100" fmla="*/ 2675 w 3355"/>
              <a:gd name="T101" fmla="*/ 210 h 561"/>
              <a:gd name="T102" fmla="*/ 2727 w 3355"/>
              <a:gd name="T103" fmla="*/ 206 h 561"/>
              <a:gd name="T104" fmla="*/ 2779 w 3355"/>
              <a:gd name="T105" fmla="*/ 216 h 561"/>
              <a:gd name="T106" fmla="*/ 2832 w 3355"/>
              <a:gd name="T107" fmla="*/ 201 h 561"/>
              <a:gd name="T108" fmla="*/ 2884 w 3355"/>
              <a:gd name="T109" fmla="*/ 178 h 561"/>
              <a:gd name="T110" fmla="*/ 2937 w 3355"/>
              <a:gd name="T111" fmla="*/ 91 h 561"/>
              <a:gd name="T112" fmla="*/ 2990 w 3355"/>
              <a:gd name="T113" fmla="*/ 49 h 561"/>
              <a:gd name="T114" fmla="*/ 3041 w 3355"/>
              <a:gd name="T115" fmla="*/ 28 h 561"/>
              <a:gd name="T116" fmla="*/ 3094 w 3355"/>
              <a:gd name="T117" fmla="*/ 33 h 561"/>
              <a:gd name="T118" fmla="*/ 3146 w 3355"/>
              <a:gd name="T119" fmla="*/ 27 h 561"/>
              <a:gd name="T120" fmla="*/ 3199 w 3355"/>
              <a:gd name="T121" fmla="*/ 27 h 561"/>
              <a:gd name="T122" fmla="*/ 3252 w 3355"/>
              <a:gd name="T123" fmla="*/ 38 h 561"/>
              <a:gd name="T124" fmla="*/ 3303 w 3355"/>
              <a:gd name="T125" fmla="*/ 4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55" h="561">
                <a:moveTo>
                  <a:pt x="0" y="7"/>
                </a:moveTo>
                <a:lnTo>
                  <a:pt x="0" y="8"/>
                </a:lnTo>
                <a:lnTo>
                  <a:pt x="0" y="9"/>
                </a:lnTo>
                <a:lnTo>
                  <a:pt x="1" y="9"/>
                </a:lnTo>
                <a:lnTo>
                  <a:pt x="1" y="9"/>
                </a:lnTo>
                <a:lnTo>
                  <a:pt x="1" y="11"/>
                </a:lnTo>
                <a:lnTo>
                  <a:pt x="2" y="11"/>
                </a:lnTo>
                <a:lnTo>
                  <a:pt x="2" y="12"/>
                </a:lnTo>
                <a:lnTo>
                  <a:pt x="2" y="14"/>
                </a:lnTo>
                <a:lnTo>
                  <a:pt x="3" y="15"/>
                </a:lnTo>
                <a:lnTo>
                  <a:pt x="3" y="15"/>
                </a:lnTo>
                <a:lnTo>
                  <a:pt x="4" y="15"/>
                </a:lnTo>
                <a:lnTo>
                  <a:pt x="4" y="16"/>
                </a:lnTo>
                <a:lnTo>
                  <a:pt x="4" y="18"/>
                </a:lnTo>
                <a:lnTo>
                  <a:pt x="5" y="18"/>
                </a:lnTo>
                <a:lnTo>
                  <a:pt x="5" y="18"/>
                </a:lnTo>
                <a:lnTo>
                  <a:pt x="5" y="17"/>
                </a:lnTo>
                <a:lnTo>
                  <a:pt x="6" y="17"/>
                </a:lnTo>
                <a:lnTo>
                  <a:pt x="6" y="17"/>
                </a:lnTo>
                <a:lnTo>
                  <a:pt x="6" y="16"/>
                </a:lnTo>
                <a:lnTo>
                  <a:pt x="7" y="15"/>
                </a:lnTo>
                <a:lnTo>
                  <a:pt x="7" y="12"/>
                </a:lnTo>
                <a:lnTo>
                  <a:pt x="9" y="11"/>
                </a:lnTo>
                <a:lnTo>
                  <a:pt x="9" y="10"/>
                </a:lnTo>
                <a:lnTo>
                  <a:pt x="9" y="9"/>
                </a:lnTo>
                <a:lnTo>
                  <a:pt x="10" y="9"/>
                </a:lnTo>
                <a:lnTo>
                  <a:pt x="10" y="10"/>
                </a:lnTo>
                <a:lnTo>
                  <a:pt x="10" y="9"/>
                </a:lnTo>
                <a:lnTo>
                  <a:pt x="11" y="10"/>
                </a:lnTo>
                <a:lnTo>
                  <a:pt x="11" y="9"/>
                </a:lnTo>
                <a:lnTo>
                  <a:pt x="11" y="9"/>
                </a:lnTo>
                <a:lnTo>
                  <a:pt x="12" y="9"/>
                </a:lnTo>
                <a:lnTo>
                  <a:pt x="12" y="9"/>
                </a:lnTo>
                <a:lnTo>
                  <a:pt x="13" y="9"/>
                </a:lnTo>
                <a:lnTo>
                  <a:pt x="13" y="12"/>
                </a:lnTo>
                <a:lnTo>
                  <a:pt x="13" y="9"/>
                </a:lnTo>
                <a:lnTo>
                  <a:pt x="14" y="11"/>
                </a:lnTo>
                <a:lnTo>
                  <a:pt x="14" y="12"/>
                </a:lnTo>
                <a:lnTo>
                  <a:pt x="14" y="12"/>
                </a:lnTo>
                <a:lnTo>
                  <a:pt x="15" y="12"/>
                </a:lnTo>
                <a:lnTo>
                  <a:pt x="15" y="14"/>
                </a:lnTo>
                <a:lnTo>
                  <a:pt x="15" y="14"/>
                </a:lnTo>
                <a:lnTo>
                  <a:pt x="16" y="15"/>
                </a:lnTo>
                <a:lnTo>
                  <a:pt x="16" y="15"/>
                </a:lnTo>
                <a:lnTo>
                  <a:pt x="18" y="14"/>
                </a:lnTo>
                <a:lnTo>
                  <a:pt x="18" y="12"/>
                </a:lnTo>
                <a:lnTo>
                  <a:pt x="18" y="11"/>
                </a:lnTo>
                <a:lnTo>
                  <a:pt x="19" y="8"/>
                </a:lnTo>
                <a:lnTo>
                  <a:pt x="19" y="7"/>
                </a:lnTo>
                <a:lnTo>
                  <a:pt x="19" y="7"/>
                </a:lnTo>
                <a:lnTo>
                  <a:pt x="20" y="7"/>
                </a:lnTo>
                <a:lnTo>
                  <a:pt x="20" y="8"/>
                </a:lnTo>
                <a:lnTo>
                  <a:pt x="20" y="7"/>
                </a:lnTo>
                <a:lnTo>
                  <a:pt x="21" y="7"/>
                </a:lnTo>
                <a:lnTo>
                  <a:pt x="21" y="7"/>
                </a:lnTo>
                <a:lnTo>
                  <a:pt x="22" y="8"/>
                </a:lnTo>
                <a:lnTo>
                  <a:pt x="22" y="7"/>
                </a:lnTo>
                <a:lnTo>
                  <a:pt x="22" y="8"/>
                </a:lnTo>
                <a:lnTo>
                  <a:pt x="23" y="8"/>
                </a:lnTo>
                <a:lnTo>
                  <a:pt x="23" y="8"/>
                </a:lnTo>
                <a:lnTo>
                  <a:pt x="23" y="9"/>
                </a:lnTo>
                <a:lnTo>
                  <a:pt x="24" y="11"/>
                </a:lnTo>
                <a:lnTo>
                  <a:pt x="24" y="10"/>
                </a:lnTo>
                <a:lnTo>
                  <a:pt x="24" y="11"/>
                </a:lnTo>
                <a:lnTo>
                  <a:pt x="25" y="12"/>
                </a:lnTo>
                <a:lnTo>
                  <a:pt x="25" y="11"/>
                </a:lnTo>
                <a:lnTo>
                  <a:pt x="27" y="11"/>
                </a:lnTo>
                <a:lnTo>
                  <a:pt x="27" y="11"/>
                </a:lnTo>
                <a:lnTo>
                  <a:pt x="27" y="11"/>
                </a:lnTo>
                <a:lnTo>
                  <a:pt x="28" y="11"/>
                </a:lnTo>
                <a:lnTo>
                  <a:pt x="28" y="11"/>
                </a:lnTo>
                <a:lnTo>
                  <a:pt x="28" y="12"/>
                </a:lnTo>
                <a:lnTo>
                  <a:pt x="29" y="14"/>
                </a:lnTo>
                <a:lnTo>
                  <a:pt x="29" y="11"/>
                </a:lnTo>
                <a:lnTo>
                  <a:pt x="29" y="11"/>
                </a:lnTo>
                <a:lnTo>
                  <a:pt x="30" y="12"/>
                </a:lnTo>
                <a:lnTo>
                  <a:pt x="30" y="12"/>
                </a:lnTo>
                <a:lnTo>
                  <a:pt x="31" y="11"/>
                </a:lnTo>
                <a:lnTo>
                  <a:pt x="31" y="11"/>
                </a:lnTo>
                <a:lnTo>
                  <a:pt x="31" y="11"/>
                </a:lnTo>
                <a:lnTo>
                  <a:pt x="32" y="10"/>
                </a:lnTo>
                <a:lnTo>
                  <a:pt x="32" y="12"/>
                </a:lnTo>
                <a:lnTo>
                  <a:pt x="32" y="12"/>
                </a:lnTo>
                <a:lnTo>
                  <a:pt x="33" y="14"/>
                </a:lnTo>
                <a:lnTo>
                  <a:pt x="33" y="11"/>
                </a:lnTo>
                <a:lnTo>
                  <a:pt x="33" y="12"/>
                </a:lnTo>
                <a:lnTo>
                  <a:pt x="34" y="14"/>
                </a:lnTo>
                <a:lnTo>
                  <a:pt x="34" y="14"/>
                </a:lnTo>
                <a:lnTo>
                  <a:pt x="36" y="12"/>
                </a:lnTo>
                <a:lnTo>
                  <a:pt x="36" y="14"/>
                </a:lnTo>
                <a:lnTo>
                  <a:pt x="36" y="14"/>
                </a:lnTo>
                <a:lnTo>
                  <a:pt x="37" y="14"/>
                </a:lnTo>
                <a:lnTo>
                  <a:pt x="37" y="15"/>
                </a:lnTo>
                <a:lnTo>
                  <a:pt x="37" y="16"/>
                </a:lnTo>
                <a:lnTo>
                  <a:pt x="38" y="16"/>
                </a:lnTo>
                <a:lnTo>
                  <a:pt x="38" y="16"/>
                </a:lnTo>
                <a:lnTo>
                  <a:pt x="38" y="15"/>
                </a:lnTo>
                <a:lnTo>
                  <a:pt x="39" y="16"/>
                </a:lnTo>
                <a:lnTo>
                  <a:pt x="39" y="16"/>
                </a:lnTo>
                <a:lnTo>
                  <a:pt x="40" y="16"/>
                </a:lnTo>
                <a:lnTo>
                  <a:pt x="40" y="17"/>
                </a:lnTo>
                <a:lnTo>
                  <a:pt x="40" y="17"/>
                </a:lnTo>
                <a:lnTo>
                  <a:pt x="41" y="16"/>
                </a:lnTo>
                <a:lnTo>
                  <a:pt x="41" y="15"/>
                </a:lnTo>
                <a:lnTo>
                  <a:pt x="41" y="14"/>
                </a:lnTo>
                <a:lnTo>
                  <a:pt x="42" y="14"/>
                </a:lnTo>
                <a:lnTo>
                  <a:pt x="42" y="16"/>
                </a:lnTo>
                <a:lnTo>
                  <a:pt x="43" y="15"/>
                </a:lnTo>
                <a:lnTo>
                  <a:pt x="43" y="14"/>
                </a:lnTo>
                <a:lnTo>
                  <a:pt x="43" y="14"/>
                </a:lnTo>
                <a:lnTo>
                  <a:pt x="45" y="15"/>
                </a:lnTo>
                <a:lnTo>
                  <a:pt x="45" y="12"/>
                </a:lnTo>
                <a:lnTo>
                  <a:pt x="45" y="14"/>
                </a:lnTo>
                <a:lnTo>
                  <a:pt x="46" y="11"/>
                </a:lnTo>
                <a:lnTo>
                  <a:pt x="46" y="9"/>
                </a:lnTo>
                <a:lnTo>
                  <a:pt x="46" y="9"/>
                </a:lnTo>
                <a:lnTo>
                  <a:pt x="47" y="8"/>
                </a:lnTo>
                <a:lnTo>
                  <a:pt x="47" y="9"/>
                </a:lnTo>
                <a:lnTo>
                  <a:pt x="48" y="9"/>
                </a:lnTo>
                <a:lnTo>
                  <a:pt x="48" y="9"/>
                </a:lnTo>
                <a:lnTo>
                  <a:pt x="48" y="9"/>
                </a:lnTo>
                <a:lnTo>
                  <a:pt x="49" y="10"/>
                </a:lnTo>
                <a:lnTo>
                  <a:pt x="49" y="8"/>
                </a:lnTo>
                <a:lnTo>
                  <a:pt x="49" y="9"/>
                </a:lnTo>
                <a:lnTo>
                  <a:pt x="50" y="11"/>
                </a:lnTo>
                <a:lnTo>
                  <a:pt x="50" y="11"/>
                </a:lnTo>
                <a:lnTo>
                  <a:pt x="50" y="11"/>
                </a:lnTo>
                <a:lnTo>
                  <a:pt x="51" y="11"/>
                </a:lnTo>
                <a:lnTo>
                  <a:pt x="51" y="10"/>
                </a:lnTo>
                <a:lnTo>
                  <a:pt x="52" y="10"/>
                </a:lnTo>
                <a:lnTo>
                  <a:pt x="52" y="11"/>
                </a:lnTo>
                <a:lnTo>
                  <a:pt x="52" y="14"/>
                </a:lnTo>
                <a:lnTo>
                  <a:pt x="54" y="14"/>
                </a:lnTo>
                <a:lnTo>
                  <a:pt x="54" y="14"/>
                </a:lnTo>
                <a:lnTo>
                  <a:pt x="54" y="14"/>
                </a:lnTo>
                <a:lnTo>
                  <a:pt x="55" y="16"/>
                </a:lnTo>
                <a:lnTo>
                  <a:pt x="55" y="16"/>
                </a:lnTo>
                <a:lnTo>
                  <a:pt x="55" y="14"/>
                </a:lnTo>
                <a:lnTo>
                  <a:pt x="56" y="15"/>
                </a:lnTo>
                <a:lnTo>
                  <a:pt x="56" y="16"/>
                </a:lnTo>
                <a:lnTo>
                  <a:pt x="57" y="17"/>
                </a:lnTo>
                <a:lnTo>
                  <a:pt x="57" y="16"/>
                </a:lnTo>
                <a:lnTo>
                  <a:pt x="57" y="16"/>
                </a:lnTo>
                <a:lnTo>
                  <a:pt x="58" y="17"/>
                </a:lnTo>
                <a:lnTo>
                  <a:pt x="58" y="21"/>
                </a:lnTo>
                <a:lnTo>
                  <a:pt x="58" y="21"/>
                </a:lnTo>
                <a:lnTo>
                  <a:pt x="59" y="24"/>
                </a:lnTo>
                <a:lnTo>
                  <a:pt x="59" y="27"/>
                </a:lnTo>
                <a:lnTo>
                  <a:pt x="59" y="27"/>
                </a:lnTo>
                <a:lnTo>
                  <a:pt x="60" y="28"/>
                </a:lnTo>
                <a:lnTo>
                  <a:pt x="60" y="27"/>
                </a:lnTo>
                <a:lnTo>
                  <a:pt x="61" y="26"/>
                </a:lnTo>
                <a:lnTo>
                  <a:pt x="61" y="24"/>
                </a:lnTo>
                <a:lnTo>
                  <a:pt x="61" y="21"/>
                </a:lnTo>
                <a:lnTo>
                  <a:pt x="63" y="21"/>
                </a:lnTo>
                <a:lnTo>
                  <a:pt x="63" y="17"/>
                </a:lnTo>
                <a:lnTo>
                  <a:pt x="63" y="16"/>
                </a:lnTo>
                <a:lnTo>
                  <a:pt x="64" y="14"/>
                </a:lnTo>
                <a:lnTo>
                  <a:pt x="64" y="10"/>
                </a:lnTo>
                <a:lnTo>
                  <a:pt x="64" y="9"/>
                </a:lnTo>
                <a:lnTo>
                  <a:pt x="65" y="9"/>
                </a:lnTo>
                <a:lnTo>
                  <a:pt x="65" y="9"/>
                </a:lnTo>
                <a:lnTo>
                  <a:pt x="66" y="8"/>
                </a:lnTo>
                <a:lnTo>
                  <a:pt x="66" y="9"/>
                </a:lnTo>
                <a:lnTo>
                  <a:pt x="66" y="11"/>
                </a:lnTo>
                <a:lnTo>
                  <a:pt x="67" y="11"/>
                </a:lnTo>
                <a:lnTo>
                  <a:pt x="67" y="11"/>
                </a:lnTo>
                <a:lnTo>
                  <a:pt x="67" y="12"/>
                </a:lnTo>
                <a:lnTo>
                  <a:pt x="68" y="12"/>
                </a:lnTo>
                <a:lnTo>
                  <a:pt x="68" y="12"/>
                </a:lnTo>
                <a:lnTo>
                  <a:pt x="68" y="14"/>
                </a:lnTo>
                <a:lnTo>
                  <a:pt x="69" y="16"/>
                </a:lnTo>
                <a:lnTo>
                  <a:pt x="69" y="17"/>
                </a:lnTo>
                <a:lnTo>
                  <a:pt x="70" y="19"/>
                </a:lnTo>
                <a:lnTo>
                  <a:pt x="70" y="21"/>
                </a:lnTo>
                <a:lnTo>
                  <a:pt x="70" y="20"/>
                </a:lnTo>
                <a:lnTo>
                  <a:pt x="72" y="20"/>
                </a:lnTo>
                <a:lnTo>
                  <a:pt x="72" y="19"/>
                </a:lnTo>
                <a:lnTo>
                  <a:pt x="72" y="19"/>
                </a:lnTo>
                <a:lnTo>
                  <a:pt x="73" y="18"/>
                </a:lnTo>
                <a:lnTo>
                  <a:pt x="73" y="19"/>
                </a:lnTo>
                <a:lnTo>
                  <a:pt x="73" y="16"/>
                </a:lnTo>
                <a:lnTo>
                  <a:pt x="74" y="16"/>
                </a:lnTo>
                <a:lnTo>
                  <a:pt x="74" y="18"/>
                </a:lnTo>
                <a:lnTo>
                  <a:pt x="75" y="20"/>
                </a:lnTo>
                <a:lnTo>
                  <a:pt x="75" y="17"/>
                </a:lnTo>
                <a:lnTo>
                  <a:pt x="75" y="19"/>
                </a:lnTo>
                <a:lnTo>
                  <a:pt x="76" y="19"/>
                </a:lnTo>
                <a:lnTo>
                  <a:pt x="76" y="18"/>
                </a:lnTo>
                <a:lnTo>
                  <a:pt x="76" y="17"/>
                </a:lnTo>
                <a:lnTo>
                  <a:pt x="77" y="17"/>
                </a:lnTo>
                <a:lnTo>
                  <a:pt x="77" y="15"/>
                </a:lnTo>
                <a:lnTo>
                  <a:pt x="77" y="11"/>
                </a:lnTo>
                <a:lnTo>
                  <a:pt x="78" y="8"/>
                </a:lnTo>
                <a:lnTo>
                  <a:pt x="78" y="8"/>
                </a:lnTo>
                <a:lnTo>
                  <a:pt x="79" y="9"/>
                </a:lnTo>
                <a:lnTo>
                  <a:pt x="79" y="11"/>
                </a:lnTo>
                <a:lnTo>
                  <a:pt x="79" y="14"/>
                </a:lnTo>
                <a:lnTo>
                  <a:pt x="81" y="14"/>
                </a:lnTo>
                <a:lnTo>
                  <a:pt x="81" y="15"/>
                </a:lnTo>
                <a:lnTo>
                  <a:pt x="81" y="15"/>
                </a:lnTo>
                <a:lnTo>
                  <a:pt x="82" y="16"/>
                </a:lnTo>
                <a:lnTo>
                  <a:pt x="82" y="18"/>
                </a:lnTo>
                <a:lnTo>
                  <a:pt x="82" y="20"/>
                </a:lnTo>
                <a:lnTo>
                  <a:pt x="83" y="19"/>
                </a:lnTo>
                <a:lnTo>
                  <a:pt x="83" y="20"/>
                </a:lnTo>
                <a:lnTo>
                  <a:pt x="84" y="19"/>
                </a:lnTo>
                <a:lnTo>
                  <a:pt x="84" y="20"/>
                </a:lnTo>
                <a:lnTo>
                  <a:pt x="84" y="17"/>
                </a:lnTo>
                <a:lnTo>
                  <a:pt x="85" y="15"/>
                </a:lnTo>
                <a:lnTo>
                  <a:pt x="85" y="15"/>
                </a:lnTo>
                <a:lnTo>
                  <a:pt x="85" y="14"/>
                </a:lnTo>
                <a:lnTo>
                  <a:pt x="86" y="15"/>
                </a:lnTo>
                <a:lnTo>
                  <a:pt x="86" y="17"/>
                </a:lnTo>
                <a:lnTo>
                  <a:pt x="87" y="19"/>
                </a:lnTo>
                <a:lnTo>
                  <a:pt x="87" y="19"/>
                </a:lnTo>
                <a:lnTo>
                  <a:pt x="87" y="17"/>
                </a:lnTo>
                <a:lnTo>
                  <a:pt x="88" y="17"/>
                </a:lnTo>
                <a:lnTo>
                  <a:pt x="88" y="17"/>
                </a:lnTo>
                <a:lnTo>
                  <a:pt x="88" y="17"/>
                </a:lnTo>
                <a:lnTo>
                  <a:pt x="90" y="17"/>
                </a:lnTo>
                <a:lnTo>
                  <a:pt x="90" y="16"/>
                </a:lnTo>
                <a:lnTo>
                  <a:pt x="90" y="16"/>
                </a:lnTo>
                <a:lnTo>
                  <a:pt x="91" y="16"/>
                </a:lnTo>
                <a:lnTo>
                  <a:pt x="91" y="17"/>
                </a:lnTo>
                <a:lnTo>
                  <a:pt x="92" y="17"/>
                </a:lnTo>
                <a:lnTo>
                  <a:pt x="92" y="18"/>
                </a:lnTo>
                <a:lnTo>
                  <a:pt x="92" y="20"/>
                </a:lnTo>
                <a:lnTo>
                  <a:pt x="93" y="19"/>
                </a:lnTo>
                <a:lnTo>
                  <a:pt x="93" y="18"/>
                </a:lnTo>
                <a:lnTo>
                  <a:pt x="93" y="17"/>
                </a:lnTo>
                <a:lnTo>
                  <a:pt x="94" y="16"/>
                </a:lnTo>
                <a:lnTo>
                  <a:pt x="94" y="16"/>
                </a:lnTo>
                <a:lnTo>
                  <a:pt x="94" y="14"/>
                </a:lnTo>
                <a:lnTo>
                  <a:pt x="95" y="14"/>
                </a:lnTo>
                <a:lnTo>
                  <a:pt x="95" y="12"/>
                </a:lnTo>
                <a:lnTo>
                  <a:pt x="96" y="14"/>
                </a:lnTo>
                <a:lnTo>
                  <a:pt x="96" y="14"/>
                </a:lnTo>
                <a:lnTo>
                  <a:pt x="96" y="15"/>
                </a:lnTo>
                <a:lnTo>
                  <a:pt x="97" y="16"/>
                </a:lnTo>
                <a:lnTo>
                  <a:pt x="97" y="18"/>
                </a:lnTo>
                <a:lnTo>
                  <a:pt x="97" y="20"/>
                </a:lnTo>
                <a:lnTo>
                  <a:pt x="99" y="21"/>
                </a:lnTo>
                <a:lnTo>
                  <a:pt x="99" y="21"/>
                </a:lnTo>
                <a:lnTo>
                  <a:pt x="99" y="21"/>
                </a:lnTo>
                <a:lnTo>
                  <a:pt x="100" y="21"/>
                </a:lnTo>
                <a:lnTo>
                  <a:pt x="100" y="21"/>
                </a:lnTo>
                <a:lnTo>
                  <a:pt x="101" y="20"/>
                </a:lnTo>
                <a:lnTo>
                  <a:pt x="101" y="19"/>
                </a:lnTo>
                <a:lnTo>
                  <a:pt x="101" y="19"/>
                </a:lnTo>
                <a:lnTo>
                  <a:pt x="102" y="20"/>
                </a:lnTo>
                <a:lnTo>
                  <a:pt x="102" y="18"/>
                </a:lnTo>
                <a:lnTo>
                  <a:pt x="102" y="16"/>
                </a:lnTo>
                <a:lnTo>
                  <a:pt x="103" y="15"/>
                </a:lnTo>
                <a:lnTo>
                  <a:pt x="103" y="16"/>
                </a:lnTo>
                <a:lnTo>
                  <a:pt x="103" y="16"/>
                </a:lnTo>
                <a:lnTo>
                  <a:pt x="104" y="16"/>
                </a:lnTo>
                <a:lnTo>
                  <a:pt x="104" y="15"/>
                </a:lnTo>
                <a:lnTo>
                  <a:pt x="105" y="14"/>
                </a:lnTo>
                <a:lnTo>
                  <a:pt x="105" y="14"/>
                </a:lnTo>
                <a:lnTo>
                  <a:pt x="105" y="14"/>
                </a:lnTo>
                <a:lnTo>
                  <a:pt x="106" y="15"/>
                </a:lnTo>
                <a:lnTo>
                  <a:pt x="106" y="14"/>
                </a:lnTo>
                <a:lnTo>
                  <a:pt x="106" y="14"/>
                </a:lnTo>
                <a:lnTo>
                  <a:pt x="108" y="14"/>
                </a:lnTo>
                <a:lnTo>
                  <a:pt x="108" y="15"/>
                </a:lnTo>
                <a:lnTo>
                  <a:pt x="108" y="14"/>
                </a:lnTo>
                <a:lnTo>
                  <a:pt x="109" y="15"/>
                </a:lnTo>
                <a:lnTo>
                  <a:pt x="109" y="16"/>
                </a:lnTo>
                <a:lnTo>
                  <a:pt x="110" y="16"/>
                </a:lnTo>
                <a:lnTo>
                  <a:pt x="110" y="16"/>
                </a:lnTo>
                <a:lnTo>
                  <a:pt x="110" y="15"/>
                </a:lnTo>
                <a:lnTo>
                  <a:pt x="111" y="16"/>
                </a:lnTo>
                <a:lnTo>
                  <a:pt x="111" y="15"/>
                </a:lnTo>
                <a:lnTo>
                  <a:pt x="111" y="15"/>
                </a:lnTo>
                <a:lnTo>
                  <a:pt x="112" y="14"/>
                </a:lnTo>
                <a:lnTo>
                  <a:pt x="112" y="15"/>
                </a:lnTo>
                <a:lnTo>
                  <a:pt x="112" y="15"/>
                </a:lnTo>
                <a:lnTo>
                  <a:pt x="113" y="15"/>
                </a:lnTo>
                <a:lnTo>
                  <a:pt x="113" y="15"/>
                </a:lnTo>
                <a:lnTo>
                  <a:pt x="114" y="17"/>
                </a:lnTo>
                <a:lnTo>
                  <a:pt x="114" y="19"/>
                </a:lnTo>
                <a:lnTo>
                  <a:pt x="114" y="21"/>
                </a:lnTo>
                <a:lnTo>
                  <a:pt x="115" y="19"/>
                </a:lnTo>
                <a:lnTo>
                  <a:pt x="115" y="19"/>
                </a:lnTo>
                <a:lnTo>
                  <a:pt x="115" y="19"/>
                </a:lnTo>
                <a:lnTo>
                  <a:pt x="117" y="17"/>
                </a:lnTo>
                <a:lnTo>
                  <a:pt x="117" y="18"/>
                </a:lnTo>
                <a:lnTo>
                  <a:pt x="117" y="17"/>
                </a:lnTo>
                <a:lnTo>
                  <a:pt x="118" y="18"/>
                </a:lnTo>
                <a:lnTo>
                  <a:pt x="118" y="17"/>
                </a:lnTo>
                <a:lnTo>
                  <a:pt x="119" y="19"/>
                </a:lnTo>
                <a:lnTo>
                  <a:pt x="119" y="20"/>
                </a:lnTo>
                <a:lnTo>
                  <a:pt x="119" y="21"/>
                </a:lnTo>
                <a:lnTo>
                  <a:pt x="120" y="21"/>
                </a:lnTo>
                <a:lnTo>
                  <a:pt x="120" y="21"/>
                </a:lnTo>
                <a:lnTo>
                  <a:pt x="120" y="20"/>
                </a:lnTo>
                <a:lnTo>
                  <a:pt x="121" y="20"/>
                </a:lnTo>
                <a:lnTo>
                  <a:pt x="121" y="21"/>
                </a:lnTo>
                <a:lnTo>
                  <a:pt x="121" y="19"/>
                </a:lnTo>
                <a:lnTo>
                  <a:pt x="122" y="19"/>
                </a:lnTo>
                <a:lnTo>
                  <a:pt x="122" y="17"/>
                </a:lnTo>
                <a:lnTo>
                  <a:pt x="123" y="16"/>
                </a:lnTo>
                <a:lnTo>
                  <a:pt x="123" y="16"/>
                </a:lnTo>
                <a:lnTo>
                  <a:pt x="123" y="15"/>
                </a:lnTo>
                <a:lnTo>
                  <a:pt x="124" y="15"/>
                </a:lnTo>
                <a:lnTo>
                  <a:pt x="124" y="17"/>
                </a:lnTo>
                <a:lnTo>
                  <a:pt x="124" y="16"/>
                </a:lnTo>
                <a:lnTo>
                  <a:pt x="126" y="16"/>
                </a:lnTo>
                <a:lnTo>
                  <a:pt x="126" y="19"/>
                </a:lnTo>
                <a:lnTo>
                  <a:pt x="126" y="19"/>
                </a:lnTo>
                <a:lnTo>
                  <a:pt x="127" y="19"/>
                </a:lnTo>
                <a:lnTo>
                  <a:pt x="127" y="17"/>
                </a:lnTo>
                <a:lnTo>
                  <a:pt x="128" y="15"/>
                </a:lnTo>
                <a:lnTo>
                  <a:pt x="128" y="12"/>
                </a:lnTo>
                <a:lnTo>
                  <a:pt x="128" y="10"/>
                </a:lnTo>
                <a:lnTo>
                  <a:pt x="129" y="9"/>
                </a:lnTo>
                <a:lnTo>
                  <a:pt x="129" y="9"/>
                </a:lnTo>
                <a:lnTo>
                  <a:pt x="129" y="11"/>
                </a:lnTo>
                <a:lnTo>
                  <a:pt x="130" y="12"/>
                </a:lnTo>
                <a:lnTo>
                  <a:pt x="130" y="12"/>
                </a:lnTo>
                <a:lnTo>
                  <a:pt x="131" y="15"/>
                </a:lnTo>
                <a:lnTo>
                  <a:pt x="131" y="17"/>
                </a:lnTo>
                <a:lnTo>
                  <a:pt x="131" y="19"/>
                </a:lnTo>
                <a:lnTo>
                  <a:pt x="132" y="21"/>
                </a:lnTo>
                <a:lnTo>
                  <a:pt x="132" y="20"/>
                </a:lnTo>
                <a:lnTo>
                  <a:pt x="132" y="20"/>
                </a:lnTo>
                <a:lnTo>
                  <a:pt x="133" y="20"/>
                </a:lnTo>
                <a:lnTo>
                  <a:pt x="133" y="21"/>
                </a:lnTo>
                <a:lnTo>
                  <a:pt x="133" y="21"/>
                </a:lnTo>
                <a:lnTo>
                  <a:pt x="135" y="24"/>
                </a:lnTo>
                <a:lnTo>
                  <a:pt x="135" y="23"/>
                </a:lnTo>
                <a:lnTo>
                  <a:pt x="136" y="24"/>
                </a:lnTo>
                <a:lnTo>
                  <a:pt x="136" y="24"/>
                </a:lnTo>
                <a:lnTo>
                  <a:pt x="136" y="24"/>
                </a:lnTo>
                <a:lnTo>
                  <a:pt x="137" y="23"/>
                </a:lnTo>
                <a:lnTo>
                  <a:pt x="137" y="21"/>
                </a:lnTo>
                <a:lnTo>
                  <a:pt x="137" y="19"/>
                </a:lnTo>
                <a:lnTo>
                  <a:pt x="138" y="20"/>
                </a:lnTo>
                <a:lnTo>
                  <a:pt x="138" y="19"/>
                </a:lnTo>
                <a:lnTo>
                  <a:pt x="138" y="18"/>
                </a:lnTo>
                <a:lnTo>
                  <a:pt x="139" y="20"/>
                </a:lnTo>
                <a:lnTo>
                  <a:pt x="139" y="20"/>
                </a:lnTo>
                <a:lnTo>
                  <a:pt x="140" y="24"/>
                </a:lnTo>
                <a:lnTo>
                  <a:pt x="140" y="25"/>
                </a:lnTo>
                <a:lnTo>
                  <a:pt x="140" y="27"/>
                </a:lnTo>
                <a:lnTo>
                  <a:pt x="141" y="28"/>
                </a:lnTo>
                <a:lnTo>
                  <a:pt x="141" y="28"/>
                </a:lnTo>
                <a:lnTo>
                  <a:pt x="141" y="29"/>
                </a:lnTo>
                <a:lnTo>
                  <a:pt x="142" y="28"/>
                </a:lnTo>
                <a:lnTo>
                  <a:pt x="142" y="28"/>
                </a:lnTo>
                <a:lnTo>
                  <a:pt x="142" y="27"/>
                </a:lnTo>
                <a:lnTo>
                  <a:pt x="144" y="24"/>
                </a:lnTo>
                <a:lnTo>
                  <a:pt x="144" y="20"/>
                </a:lnTo>
                <a:lnTo>
                  <a:pt x="145" y="19"/>
                </a:lnTo>
                <a:lnTo>
                  <a:pt x="145" y="18"/>
                </a:lnTo>
                <a:lnTo>
                  <a:pt x="145" y="16"/>
                </a:lnTo>
                <a:lnTo>
                  <a:pt x="146" y="12"/>
                </a:lnTo>
                <a:lnTo>
                  <a:pt x="146" y="11"/>
                </a:lnTo>
                <a:lnTo>
                  <a:pt x="146" y="9"/>
                </a:lnTo>
                <a:lnTo>
                  <a:pt x="147" y="7"/>
                </a:lnTo>
                <a:lnTo>
                  <a:pt x="147" y="8"/>
                </a:lnTo>
                <a:lnTo>
                  <a:pt x="147" y="7"/>
                </a:lnTo>
                <a:lnTo>
                  <a:pt x="148" y="7"/>
                </a:lnTo>
                <a:lnTo>
                  <a:pt x="148" y="7"/>
                </a:lnTo>
                <a:lnTo>
                  <a:pt x="149" y="8"/>
                </a:lnTo>
                <a:lnTo>
                  <a:pt x="149" y="9"/>
                </a:lnTo>
                <a:lnTo>
                  <a:pt x="149" y="11"/>
                </a:lnTo>
                <a:lnTo>
                  <a:pt x="150" y="11"/>
                </a:lnTo>
                <a:lnTo>
                  <a:pt x="150" y="14"/>
                </a:lnTo>
                <a:lnTo>
                  <a:pt x="150" y="14"/>
                </a:lnTo>
                <a:lnTo>
                  <a:pt x="151" y="16"/>
                </a:lnTo>
                <a:lnTo>
                  <a:pt x="151" y="17"/>
                </a:lnTo>
                <a:lnTo>
                  <a:pt x="151" y="19"/>
                </a:lnTo>
                <a:lnTo>
                  <a:pt x="153" y="19"/>
                </a:lnTo>
                <a:lnTo>
                  <a:pt x="153" y="20"/>
                </a:lnTo>
                <a:lnTo>
                  <a:pt x="154" y="18"/>
                </a:lnTo>
                <a:lnTo>
                  <a:pt x="154" y="19"/>
                </a:lnTo>
                <a:lnTo>
                  <a:pt x="154" y="20"/>
                </a:lnTo>
                <a:lnTo>
                  <a:pt x="155" y="21"/>
                </a:lnTo>
                <a:lnTo>
                  <a:pt x="155" y="19"/>
                </a:lnTo>
                <a:lnTo>
                  <a:pt x="155" y="19"/>
                </a:lnTo>
                <a:lnTo>
                  <a:pt x="156" y="18"/>
                </a:lnTo>
                <a:lnTo>
                  <a:pt x="156" y="17"/>
                </a:lnTo>
                <a:lnTo>
                  <a:pt x="156" y="17"/>
                </a:lnTo>
                <a:lnTo>
                  <a:pt x="157" y="17"/>
                </a:lnTo>
                <a:lnTo>
                  <a:pt x="157" y="16"/>
                </a:lnTo>
                <a:lnTo>
                  <a:pt x="158" y="16"/>
                </a:lnTo>
                <a:lnTo>
                  <a:pt x="158" y="14"/>
                </a:lnTo>
                <a:lnTo>
                  <a:pt x="158" y="14"/>
                </a:lnTo>
                <a:lnTo>
                  <a:pt x="159" y="12"/>
                </a:lnTo>
                <a:lnTo>
                  <a:pt x="159" y="14"/>
                </a:lnTo>
                <a:lnTo>
                  <a:pt x="159" y="11"/>
                </a:lnTo>
                <a:lnTo>
                  <a:pt x="160" y="11"/>
                </a:lnTo>
                <a:lnTo>
                  <a:pt x="160" y="12"/>
                </a:lnTo>
                <a:lnTo>
                  <a:pt x="160" y="14"/>
                </a:lnTo>
                <a:lnTo>
                  <a:pt x="162" y="15"/>
                </a:lnTo>
                <a:lnTo>
                  <a:pt x="162" y="15"/>
                </a:lnTo>
                <a:lnTo>
                  <a:pt x="163" y="16"/>
                </a:lnTo>
                <a:lnTo>
                  <a:pt x="163" y="16"/>
                </a:lnTo>
                <a:lnTo>
                  <a:pt x="163" y="17"/>
                </a:lnTo>
                <a:lnTo>
                  <a:pt x="164" y="17"/>
                </a:lnTo>
                <a:lnTo>
                  <a:pt x="164" y="17"/>
                </a:lnTo>
                <a:lnTo>
                  <a:pt x="164" y="18"/>
                </a:lnTo>
                <a:lnTo>
                  <a:pt x="165" y="17"/>
                </a:lnTo>
                <a:lnTo>
                  <a:pt x="165" y="18"/>
                </a:lnTo>
                <a:lnTo>
                  <a:pt x="165" y="17"/>
                </a:lnTo>
                <a:lnTo>
                  <a:pt x="166" y="19"/>
                </a:lnTo>
                <a:lnTo>
                  <a:pt x="166" y="18"/>
                </a:lnTo>
                <a:lnTo>
                  <a:pt x="167" y="16"/>
                </a:lnTo>
                <a:lnTo>
                  <a:pt x="167" y="17"/>
                </a:lnTo>
                <a:lnTo>
                  <a:pt x="167" y="18"/>
                </a:lnTo>
                <a:lnTo>
                  <a:pt x="168" y="19"/>
                </a:lnTo>
                <a:lnTo>
                  <a:pt x="168" y="21"/>
                </a:lnTo>
                <a:lnTo>
                  <a:pt x="168" y="19"/>
                </a:lnTo>
                <a:lnTo>
                  <a:pt x="169" y="19"/>
                </a:lnTo>
                <a:lnTo>
                  <a:pt x="169" y="19"/>
                </a:lnTo>
                <a:lnTo>
                  <a:pt x="169" y="17"/>
                </a:lnTo>
                <a:lnTo>
                  <a:pt x="171" y="17"/>
                </a:lnTo>
                <a:lnTo>
                  <a:pt x="171" y="17"/>
                </a:lnTo>
                <a:lnTo>
                  <a:pt x="172" y="15"/>
                </a:lnTo>
                <a:lnTo>
                  <a:pt x="172" y="16"/>
                </a:lnTo>
                <a:lnTo>
                  <a:pt x="172" y="16"/>
                </a:lnTo>
                <a:lnTo>
                  <a:pt x="173" y="17"/>
                </a:lnTo>
                <a:lnTo>
                  <a:pt x="173" y="16"/>
                </a:lnTo>
                <a:lnTo>
                  <a:pt x="173" y="16"/>
                </a:lnTo>
                <a:lnTo>
                  <a:pt x="174" y="17"/>
                </a:lnTo>
                <a:lnTo>
                  <a:pt x="174" y="17"/>
                </a:lnTo>
                <a:lnTo>
                  <a:pt x="175" y="16"/>
                </a:lnTo>
                <a:lnTo>
                  <a:pt x="175" y="15"/>
                </a:lnTo>
                <a:lnTo>
                  <a:pt x="175" y="14"/>
                </a:lnTo>
                <a:lnTo>
                  <a:pt x="176" y="14"/>
                </a:lnTo>
                <a:lnTo>
                  <a:pt x="176" y="14"/>
                </a:lnTo>
                <a:lnTo>
                  <a:pt x="176" y="11"/>
                </a:lnTo>
                <a:lnTo>
                  <a:pt x="177" y="14"/>
                </a:lnTo>
                <a:lnTo>
                  <a:pt x="177" y="14"/>
                </a:lnTo>
                <a:lnTo>
                  <a:pt x="177" y="16"/>
                </a:lnTo>
                <a:lnTo>
                  <a:pt x="178" y="15"/>
                </a:lnTo>
                <a:lnTo>
                  <a:pt x="178" y="15"/>
                </a:lnTo>
                <a:lnTo>
                  <a:pt x="180" y="15"/>
                </a:lnTo>
                <a:lnTo>
                  <a:pt x="180" y="14"/>
                </a:lnTo>
                <a:lnTo>
                  <a:pt x="180" y="18"/>
                </a:lnTo>
                <a:lnTo>
                  <a:pt x="181" y="20"/>
                </a:lnTo>
                <a:lnTo>
                  <a:pt x="181" y="23"/>
                </a:lnTo>
                <a:lnTo>
                  <a:pt x="181" y="23"/>
                </a:lnTo>
                <a:lnTo>
                  <a:pt x="182" y="23"/>
                </a:lnTo>
                <a:lnTo>
                  <a:pt x="182" y="21"/>
                </a:lnTo>
                <a:lnTo>
                  <a:pt x="182" y="19"/>
                </a:lnTo>
                <a:lnTo>
                  <a:pt x="183" y="17"/>
                </a:lnTo>
                <a:lnTo>
                  <a:pt x="183" y="17"/>
                </a:lnTo>
                <a:lnTo>
                  <a:pt x="184" y="16"/>
                </a:lnTo>
                <a:lnTo>
                  <a:pt x="184" y="19"/>
                </a:lnTo>
                <a:lnTo>
                  <a:pt x="184" y="16"/>
                </a:lnTo>
                <a:lnTo>
                  <a:pt x="185" y="15"/>
                </a:lnTo>
                <a:lnTo>
                  <a:pt x="185" y="12"/>
                </a:lnTo>
                <a:lnTo>
                  <a:pt x="185" y="12"/>
                </a:lnTo>
                <a:lnTo>
                  <a:pt x="186" y="11"/>
                </a:lnTo>
                <a:lnTo>
                  <a:pt x="186" y="11"/>
                </a:lnTo>
                <a:lnTo>
                  <a:pt x="186" y="9"/>
                </a:lnTo>
                <a:lnTo>
                  <a:pt x="187" y="10"/>
                </a:lnTo>
                <a:lnTo>
                  <a:pt x="187" y="10"/>
                </a:lnTo>
                <a:lnTo>
                  <a:pt x="189" y="11"/>
                </a:lnTo>
                <a:lnTo>
                  <a:pt x="189" y="14"/>
                </a:lnTo>
                <a:lnTo>
                  <a:pt x="189" y="14"/>
                </a:lnTo>
                <a:lnTo>
                  <a:pt x="190" y="15"/>
                </a:lnTo>
                <a:lnTo>
                  <a:pt x="190" y="14"/>
                </a:lnTo>
                <a:lnTo>
                  <a:pt x="190" y="14"/>
                </a:lnTo>
                <a:lnTo>
                  <a:pt x="191" y="12"/>
                </a:lnTo>
                <a:lnTo>
                  <a:pt x="191" y="14"/>
                </a:lnTo>
                <a:lnTo>
                  <a:pt x="191" y="14"/>
                </a:lnTo>
                <a:lnTo>
                  <a:pt x="192" y="14"/>
                </a:lnTo>
                <a:lnTo>
                  <a:pt x="192" y="16"/>
                </a:lnTo>
                <a:lnTo>
                  <a:pt x="193" y="17"/>
                </a:lnTo>
                <a:lnTo>
                  <a:pt x="193" y="15"/>
                </a:lnTo>
                <a:lnTo>
                  <a:pt x="193" y="16"/>
                </a:lnTo>
                <a:lnTo>
                  <a:pt x="194" y="15"/>
                </a:lnTo>
                <a:lnTo>
                  <a:pt x="194" y="16"/>
                </a:lnTo>
                <a:lnTo>
                  <a:pt x="194" y="16"/>
                </a:lnTo>
                <a:lnTo>
                  <a:pt x="195" y="16"/>
                </a:lnTo>
                <a:lnTo>
                  <a:pt x="195" y="16"/>
                </a:lnTo>
                <a:lnTo>
                  <a:pt x="195" y="17"/>
                </a:lnTo>
                <a:lnTo>
                  <a:pt x="196" y="19"/>
                </a:lnTo>
                <a:lnTo>
                  <a:pt x="196" y="21"/>
                </a:lnTo>
                <a:lnTo>
                  <a:pt x="198" y="20"/>
                </a:lnTo>
                <a:lnTo>
                  <a:pt x="198" y="20"/>
                </a:lnTo>
                <a:lnTo>
                  <a:pt x="198" y="20"/>
                </a:lnTo>
                <a:lnTo>
                  <a:pt x="199" y="19"/>
                </a:lnTo>
                <a:lnTo>
                  <a:pt x="199" y="19"/>
                </a:lnTo>
                <a:lnTo>
                  <a:pt x="199" y="20"/>
                </a:lnTo>
                <a:lnTo>
                  <a:pt x="200" y="20"/>
                </a:lnTo>
                <a:lnTo>
                  <a:pt x="200" y="20"/>
                </a:lnTo>
                <a:lnTo>
                  <a:pt x="200" y="21"/>
                </a:lnTo>
                <a:lnTo>
                  <a:pt x="201" y="23"/>
                </a:lnTo>
                <a:lnTo>
                  <a:pt x="201" y="23"/>
                </a:lnTo>
                <a:lnTo>
                  <a:pt x="202" y="24"/>
                </a:lnTo>
                <a:lnTo>
                  <a:pt x="202" y="24"/>
                </a:lnTo>
                <a:lnTo>
                  <a:pt x="202" y="24"/>
                </a:lnTo>
                <a:lnTo>
                  <a:pt x="203" y="21"/>
                </a:lnTo>
                <a:lnTo>
                  <a:pt x="203" y="20"/>
                </a:lnTo>
                <a:lnTo>
                  <a:pt x="203" y="20"/>
                </a:lnTo>
                <a:lnTo>
                  <a:pt x="204" y="20"/>
                </a:lnTo>
                <a:lnTo>
                  <a:pt x="204" y="20"/>
                </a:lnTo>
                <a:lnTo>
                  <a:pt x="204" y="18"/>
                </a:lnTo>
                <a:lnTo>
                  <a:pt x="205" y="16"/>
                </a:lnTo>
                <a:lnTo>
                  <a:pt x="205" y="17"/>
                </a:lnTo>
                <a:lnTo>
                  <a:pt x="206" y="17"/>
                </a:lnTo>
                <a:lnTo>
                  <a:pt x="206" y="17"/>
                </a:lnTo>
                <a:lnTo>
                  <a:pt x="206" y="15"/>
                </a:lnTo>
                <a:lnTo>
                  <a:pt x="208" y="15"/>
                </a:lnTo>
                <a:lnTo>
                  <a:pt x="208" y="15"/>
                </a:lnTo>
                <a:lnTo>
                  <a:pt x="208" y="14"/>
                </a:lnTo>
                <a:lnTo>
                  <a:pt x="209" y="11"/>
                </a:lnTo>
                <a:lnTo>
                  <a:pt x="209" y="10"/>
                </a:lnTo>
                <a:lnTo>
                  <a:pt x="209" y="9"/>
                </a:lnTo>
                <a:lnTo>
                  <a:pt x="210" y="10"/>
                </a:lnTo>
                <a:lnTo>
                  <a:pt x="210" y="11"/>
                </a:lnTo>
                <a:lnTo>
                  <a:pt x="211" y="12"/>
                </a:lnTo>
                <a:lnTo>
                  <a:pt x="211" y="11"/>
                </a:lnTo>
                <a:lnTo>
                  <a:pt x="211" y="15"/>
                </a:lnTo>
                <a:lnTo>
                  <a:pt x="212" y="14"/>
                </a:lnTo>
                <a:lnTo>
                  <a:pt x="212" y="15"/>
                </a:lnTo>
                <a:lnTo>
                  <a:pt x="212" y="17"/>
                </a:lnTo>
                <a:lnTo>
                  <a:pt x="213" y="18"/>
                </a:lnTo>
                <a:lnTo>
                  <a:pt x="213" y="19"/>
                </a:lnTo>
                <a:lnTo>
                  <a:pt x="213" y="17"/>
                </a:lnTo>
                <a:lnTo>
                  <a:pt x="214" y="16"/>
                </a:lnTo>
                <a:lnTo>
                  <a:pt x="214" y="16"/>
                </a:lnTo>
                <a:lnTo>
                  <a:pt x="215" y="15"/>
                </a:lnTo>
                <a:lnTo>
                  <a:pt x="215" y="17"/>
                </a:lnTo>
                <a:lnTo>
                  <a:pt x="215" y="16"/>
                </a:lnTo>
                <a:lnTo>
                  <a:pt x="217" y="17"/>
                </a:lnTo>
                <a:lnTo>
                  <a:pt x="217" y="19"/>
                </a:lnTo>
                <a:lnTo>
                  <a:pt x="217" y="18"/>
                </a:lnTo>
                <a:lnTo>
                  <a:pt x="218" y="19"/>
                </a:lnTo>
                <a:lnTo>
                  <a:pt x="218" y="18"/>
                </a:lnTo>
                <a:lnTo>
                  <a:pt x="219" y="17"/>
                </a:lnTo>
                <a:lnTo>
                  <a:pt x="219" y="16"/>
                </a:lnTo>
                <a:lnTo>
                  <a:pt x="219" y="15"/>
                </a:lnTo>
                <a:lnTo>
                  <a:pt x="220" y="14"/>
                </a:lnTo>
                <a:lnTo>
                  <a:pt x="220" y="16"/>
                </a:lnTo>
                <a:lnTo>
                  <a:pt x="220" y="14"/>
                </a:lnTo>
                <a:lnTo>
                  <a:pt x="221" y="14"/>
                </a:lnTo>
                <a:lnTo>
                  <a:pt x="221" y="11"/>
                </a:lnTo>
                <a:lnTo>
                  <a:pt x="221" y="12"/>
                </a:lnTo>
                <a:lnTo>
                  <a:pt x="222" y="15"/>
                </a:lnTo>
                <a:lnTo>
                  <a:pt x="222" y="19"/>
                </a:lnTo>
                <a:lnTo>
                  <a:pt x="223" y="21"/>
                </a:lnTo>
                <a:lnTo>
                  <a:pt x="223" y="23"/>
                </a:lnTo>
                <a:lnTo>
                  <a:pt x="223" y="23"/>
                </a:lnTo>
                <a:lnTo>
                  <a:pt x="224" y="25"/>
                </a:lnTo>
                <a:lnTo>
                  <a:pt x="224" y="24"/>
                </a:lnTo>
                <a:lnTo>
                  <a:pt x="224" y="24"/>
                </a:lnTo>
                <a:lnTo>
                  <a:pt x="226" y="21"/>
                </a:lnTo>
                <a:lnTo>
                  <a:pt x="226" y="20"/>
                </a:lnTo>
                <a:lnTo>
                  <a:pt x="226" y="19"/>
                </a:lnTo>
                <a:lnTo>
                  <a:pt x="227" y="16"/>
                </a:lnTo>
                <a:lnTo>
                  <a:pt x="227" y="14"/>
                </a:lnTo>
                <a:lnTo>
                  <a:pt x="228" y="12"/>
                </a:lnTo>
                <a:lnTo>
                  <a:pt x="228" y="12"/>
                </a:lnTo>
                <a:lnTo>
                  <a:pt x="228" y="11"/>
                </a:lnTo>
                <a:lnTo>
                  <a:pt x="229" y="9"/>
                </a:lnTo>
                <a:lnTo>
                  <a:pt x="229" y="9"/>
                </a:lnTo>
                <a:lnTo>
                  <a:pt x="229" y="10"/>
                </a:lnTo>
                <a:lnTo>
                  <a:pt x="230" y="8"/>
                </a:lnTo>
                <a:lnTo>
                  <a:pt x="230" y="6"/>
                </a:lnTo>
                <a:lnTo>
                  <a:pt x="230" y="7"/>
                </a:lnTo>
                <a:lnTo>
                  <a:pt x="231" y="8"/>
                </a:lnTo>
                <a:lnTo>
                  <a:pt x="231" y="9"/>
                </a:lnTo>
                <a:lnTo>
                  <a:pt x="232" y="10"/>
                </a:lnTo>
                <a:lnTo>
                  <a:pt x="232" y="12"/>
                </a:lnTo>
                <a:lnTo>
                  <a:pt x="232" y="15"/>
                </a:lnTo>
                <a:lnTo>
                  <a:pt x="233" y="14"/>
                </a:lnTo>
                <a:lnTo>
                  <a:pt x="233" y="15"/>
                </a:lnTo>
                <a:lnTo>
                  <a:pt x="233" y="15"/>
                </a:lnTo>
                <a:lnTo>
                  <a:pt x="235" y="17"/>
                </a:lnTo>
                <a:lnTo>
                  <a:pt x="235" y="15"/>
                </a:lnTo>
                <a:lnTo>
                  <a:pt x="235" y="15"/>
                </a:lnTo>
                <a:lnTo>
                  <a:pt x="236" y="15"/>
                </a:lnTo>
                <a:lnTo>
                  <a:pt x="236" y="15"/>
                </a:lnTo>
                <a:lnTo>
                  <a:pt x="237" y="15"/>
                </a:lnTo>
                <a:lnTo>
                  <a:pt x="237" y="17"/>
                </a:lnTo>
                <a:lnTo>
                  <a:pt x="237" y="15"/>
                </a:lnTo>
                <a:lnTo>
                  <a:pt x="238" y="16"/>
                </a:lnTo>
                <a:lnTo>
                  <a:pt x="238" y="16"/>
                </a:lnTo>
                <a:lnTo>
                  <a:pt x="238" y="15"/>
                </a:lnTo>
                <a:lnTo>
                  <a:pt x="239" y="15"/>
                </a:lnTo>
                <a:lnTo>
                  <a:pt x="239" y="15"/>
                </a:lnTo>
                <a:lnTo>
                  <a:pt x="239" y="16"/>
                </a:lnTo>
                <a:lnTo>
                  <a:pt x="240" y="14"/>
                </a:lnTo>
                <a:lnTo>
                  <a:pt x="240" y="14"/>
                </a:lnTo>
                <a:lnTo>
                  <a:pt x="241" y="14"/>
                </a:lnTo>
                <a:lnTo>
                  <a:pt x="241" y="14"/>
                </a:lnTo>
                <a:lnTo>
                  <a:pt x="241" y="11"/>
                </a:lnTo>
                <a:lnTo>
                  <a:pt x="242" y="14"/>
                </a:lnTo>
                <a:lnTo>
                  <a:pt x="242" y="14"/>
                </a:lnTo>
                <a:lnTo>
                  <a:pt x="242" y="14"/>
                </a:lnTo>
                <a:lnTo>
                  <a:pt x="244" y="14"/>
                </a:lnTo>
                <a:lnTo>
                  <a:pt x="244" y="14"/>
                </a:lnTo>
                <a:lnTo>
                  <a:pt x="244" y="12"/>
                </a:lnTo>
                <a:lnTo>
                  <a:pt x="245" y="12"/>
                </a:lnTo>
                <a:lnTo>
                  <a:pt x="245" y="12"/>
                </a:lnTo>
                <a:lnTo>
                  <a:pt x="246" y="12"/>
                </a:lnTo>
                <a:lnTo>
                  <a:pt x="246" y="12"/>
                </a:lnTo>
                <a:lnTo>
                  <a:pt x="246" y="14"/>
                </a:lnTo>
                <a:lnTo>
                  <a:pt x="247" y="12"/>
                </a:lnTo>
                <a:lnTo>
                  <a:pt x="247" y="12"/>
                </a:lnTo>
                <a:lnTo>
                  <a:pt x="247" y="14"/>
                </a:lnTo>
                <a:lnTo>
                  <a:pt x="248" y="15"/>
                </a:lnTo>
                <a:lnTo>
                  <a:pt x="248" y="16"/>
                </a:lnTo>
                <a:lnTo>
                  <a:pt x="248" y="16"/>
                </a:lnTo>
                <a:lnTo>
                  <a:pt x="249" y="15"/>
                </a:lnTo>
                <a:lnTo>
                  <a:pt x="249" y="14"/>
                </a:lnTo>
                <a:lnTo>
                  <a:pt x="250" y="15"/>
                </a:lnTo>
                <a:lnTo>
                  <a:pt x="250" y="15"/>
                </a:lnTo>
                <a:lnTo>
                  <a:pt x="250" y="15"/>
                </a:lnTo>
                <a:lnTo>
                  <a:pt x="251" y="12"/>
                </a:lnTo>
                <a:lnTo>
                  <a:pt x="251" y="14"/>
                </a:lnTo>
                <a:lnTo>
                  <a:pt x="251" y="14"/>
                </a:lnTo>
                <a:lnTo>
                  <a:pt x="253" y="14"/>
                </a:lnTo>
                <a:lnTo>
                  <a:pt x="253" y="15"/>
                </a:lnTo>
                <a:lnTo>
                  <a:pt x="253" y="11"/>
                </a:lnTo>
                <a:lnTo>
                  <a:pt x="254" y="10"/>
                </a:lnTo>
                <a:lnTo>
                  <a:pt x="254" y="8"/>
                </a:lnTo>
                <a:lnTo>
                  <a:pt x="255" y="7"/>
                </a:lnTo>
                <a:lnTo>
                  <a:pt x="255" y="6"/>
                </a:lnTo>
                <a:lnTo>
                  <a:pt x="255" y="7"/>
                </a:lnTo>
                <a:lnTo>
                  <a:pt x="256" y="6"/>
                </a:lnTo>
                <a:lnTo>
                  <a:pt x="256" y="7"/>
                </a:lnTo>
                <a:lnTo>
                  <a:pt x="256" y="5"/>
                </a:lnTo>
                <a:lnTo>
                  <a:pt x="257" y="6"/>
                </a:lnTo>
                <a:lnTo>
                  <a:pt x="257" y="6"/>
                </a:lnTo>
                <a:lnTo>
                  <a:pt x="257" y="6"/>
                </a:lnTo>
                <a:lnTo>
                  <a:pt x="258" y="6"/>
                </a:lnTo>
                <a:lnTo>
                  <a:pt x="258" y="5"/>
                </a:lnTo>
                <a:lnTo>
                  <a:pt x="259" y="5"/>
                </a:lnTo>
                <a:lnTo>
                  <a:pt x="259" y="7"/>
                </a:lnTo>
                <a:lnTo>
                  <a:pt x="259" y="7"/>
                </a:lnTo>
                <a:lnTo>
                  <a:pt x="260" y="7"/>
                </a:lnTo>
                <a:lnTo>
                  <a:pt x="260" y="9"/>
                </a:lnTo>
                <a:lnTo>
                  <a:pt x="260" y="9"/>
                </a:lnTo>
                <a:lnTo>
                  <a:pt x="262" y="11"/>
                </a:lnTo>
                <a:lnTo>
                  <a:pt x="262" y="15"/>
                </a:lnTo>
                <a:lnTo>
                  <a:pt x="263" y="16"/>
                </a:lnTo>
                <a:lnTo>
                  <a:pt x="263" y="16"/>
                </a:lnTo>
                <a:lnTo>
                  <a:pt x="263" y="14"/>
                </a:lnTo>
                <a:lnTo>
                  <a:pt x="264" y="12"/>
                </a:lnTo>
                <a:lnTo>
                  <a:pt x="264" y="11"/>
                </a:lnTo>
                <a:lnTo>
                  <a:pt x="264" y="9"/>
                </a:lnTo>
                <a:lnTo>
                  <a:pt x="265" y="8"/>
                </a:lnTo>
                <a:lnTo>
                  <a:pt x="265" y="7"/>
                </a:lnTo>
                <a:lnTo>
                  <a:pt x="265" y="7"/>
                </a:lnTo>
                <a:lnTo>
                  <a:pt x="266" y="8"/>
                </a:lnTo>
                <a:lnTo>
                  <a:pt x="266" y="7"/>
                </a:lnTo>
                <a:lnTo>
                  <a:pt x="267" y="7"/>
                </a:lnTo>
                <a:lnTo>
                  <a:pt x="267" y="9"/>
                </a:lnTo>
                <a:lnTo>
                  <a:pt x="267" y="8"/>
                </a:lnTo>
                <a:lnTo>
                  <a:pt x="268" y="9"/>
                </a:lnTo>
                <a:lnTo>
                  <a:pt x="268" y="8"/>
                </a:lnTo>
                <a:lnTo>
                  <a:pt x="268" y="8"/>
                </a:lnTo>
                <a:lnTo>
                  <a:pt x="269" y="8"/>
                </a:lnTo>
                <a:lnTo>
                  <a:pt x="269" y="9"/>
                </a:lnTo>
                <a:lnTo>
                  <a:pt x="269" y="8"/>
                </a:lnTo>
                <a:lnTo>
                  <a:pt x="271" y="10"/>
                </a:lnTo>
                <a:lnTo>
                  <a:pt x="271" y="8"/>
                </a:lnTo>
                <a:lnTo>
                  <a:pt x="272" y="8"/>
                </a:lnTo>
                <a:lnTo>
                  <a:pt x="272" y="8"/>
                </a:lnTo>
                <a:lnTo>
                  <a:pt x="272" y="6"/>
                </a:lnTo>
                <a:lnTo>
                  <a:pt x="273" y="7"/>
                </a:lnTo>
                <a:lnTo>
                  <a:pt x="273" y="7"/>
                </a:lnTo>
                <a:lnTo>
                  <a:pt x="273" y="7"/>
                </a:lnTo>
                <a:lnTo>
                  <a:pt x="274" y="7"/>
                </a:lnTo>
                <a:lnTo>
                  <a:pt x="274" y="7"/>
                </a:lnTo>
                <a:lnTo>
                  <a:pt x="274" y="8"/>
                </a:lnTo>
                <a:lnTo>
                  <a:pt x="275" y="7"/>
                </a:lnTo>
                <a:lnTo>
                  <a:pt x="275" y="7"/>
                </a:lnTo>
                <a:lnTo>
                  <a:pt x="276" y="7"/>
                </a:lnTo>
                <a:lnTo>
                  <a:pt x="276" y="8"/>
                </a:lnTo>
                <a:lnTo>
                  <a:pt x="276" y="8"/>
                </a:lnTo>
                <a:lnTo>
                  <a:pt x="277" y="8"/>
                </a:lnTo>
                <a:lnTo>
                  <a:pt x="277" y="7"/>
                </a:lnTo>
                <a:lnTo>
                  <a:pt x="277" y="7"/>
                </a:lnTo>
                <a:lnTo>
                  <a:pt x="278" y="7"/>
                </a:lnTo>
                <a:lnTo>
                  <a:pt x="278" y="7"/>
                </a:lnTo>
                <a:lnTo>
                  <a:pt x="278" y="7"/>
                </a:lnTo>
                <a:lnTo>
                  <a:pt x="280" y="7"/>
                </a:lnTo>
                <a:lnTo>
                  <a:pt x="280" y="8"/>
                </a:lnTo>
                <a:lnTo>
                  <a:pt x="281" y="9"/>
                </a:lnTo>
                <a:lnTo>
                  <a:pt x="281" y="14"/>
                </a:lnTo>
                <a:lnTo>
                  <a:pt x="281" y="14"/>
                </a:lnTo>
                <a:lnTo>
                  <a:pt x="282" y="15"/>
                </a:lnTo>
                <a:lnTo>
                  <a:pt x="282" y="14"/>
                </a:lnTo>
                <a:lnTo>
                  <a:pt x="282" y="14"/>
                </a:lnTo>
                <a:lnTo>
                  <a:pt x="283" y="12"/>
                </a:lnTo>
                <a:lnTo>
                  <a:pt x="283" y="14"/>
                </a:lnTo>
                <a:lnTo>
                  <a:pt x="283" y="14"/>
                </a:lnTo>
                <a:lnTo>
                  <a:pt x="284" y="14"/>
                </a:lnTo>
                <a:lnTo>
                  <a:pt x="284" y="11"/>
                </a:lnTo>
                <a:lnTo>
                  <a:pt x="285" y="11"/>
                </a:lnTo>
                <a:lnTo>
                  <a:pt x="285" y="11"/>
                </a:lnTo>
                <a:lnTo>
                  <a:pt x="285" y="9"/>
                </a:lnTo>
                <a:lnTo>
                  <a:pt x="286" y="9"/>
                </a:lnTo>
                <a:lnTo>
                  <a:pt x="286" y="9"/>
                </a:lnTo>
                <a:lnTo>
                  <a:pt x="286" y="11"/>
                </a:lnTo>
                <a:lnTo>
                  <a:pt x="287" y="9"/>
                </a:lnTo>
                <a:lnTo>
                  <a:pt x="287" y="10"/>
                </a:lnTo>
                <a:lnTo>
                  <a:pt x="287" y="12"/>
                </a:lnTo>
                <a:lnTo>
                  <a:pt x="289" y="10"/>
                </a:lnTo>
                <a:lnTo>
                  <a:pt x="289" y="9"/>
                </a:lnTo>
                <a:lnTo>
                  <a:pt x="290" y="9"/>
                </a:lnTo>
                <a:lnTo>
                  <a:pt x="290" y="9"/>
                </a:lnTo>
                <a:lnTo>
                  <a:pt x="290" y="9"/>
                </a:lnTo>
                <a:lnTo>
                  <a:pt x="291" y="9"/>
                </a:lnTo>
                <a:lnTo>
                  <a:pt x="291" y="9"/>
                </a:lnTo>
                <a:lnTo>
                  <a:pt x="291" y="8"/>
                </a:lnTo>
                <a:lnTo>
                  <a:pt x="292" y="8"/>
                </a:lnTo>
                <a:lnTo>
                  <a:pt x="292" y="7"/>
                </a:lnTo>
                <a:lnTo>
                  <a:pt x="292" y="7"/>
                </a:lnTo>
                <a:lnTo>
                  <a:pt x="293" y="6"/>
                </a:lnTo>
                <a:lnTo>
                  <a:pt x="293" y="8"/>
                </a:lnTo>
                <a:lnTo>
                  <a:pt x="294" y="8"/>
                </a:lnTo>
                <a:lnTo>
                  <a:pt x="294" y="8"/>
                </a:lnTo>
                <a:lnTo>
                  <a:pt x="294" y="9"/>
                </a:lnTo>
                <a:lnTo>
                  <a:pt x="295" y="11"/>
                </a:lnTo>
                <a:lnTo>
                  <a:pt x="295" y="11"/>
                </a:lnTo>
                <a:lnTo>
                  <a:pt x="295" y="14"/>
                </a:lnTo>
                <a:lnTo>
                  <a:pt x="296" y="14"/>
                </a:lnTo>
                <a:lnTo>
                  <a:pt x="296" y="14"/>
                </a:lnTo>
                <a:lnTo>
                  <a:pt x="296" y="15"/>
                </a:lnTo>
                <a:lnTo>
                  <a:pt x="298" y="15"/>
                </a:lnTo>
                <a:lnTo>
                  <a:pt x="298" y="17"/>
                </a:lnTo>
                <a:lnTo>
                  <a:pt x="299" y="19"/>
                </a:lnTo>
                <a:lnTo>
                  <a:pt x="299" y="20"/>
                </a:lnTo>
                <a:lnTo>
                  <a:pt x="299" y="20"/>
                </a:lnTo>
                <a:lnTo>
                  <a:pt x="300" y="20"/>
                </a:lnTo>
                <a:lnTo>
                  <a:pt x="300" y="20"/>
                </a:lnTo>
                <a:lnTo>
                  <a:pt x="300" y="21"/>
                </a:lnTo>
                <a:lnTo>
                  <a:pt x="301" y="21"/>
                </a:lnTo>
                <a:lnTo>
                  <a:pt x="301" y="21"/>
                </a:lnTo>
                <a:lnTo>
                  <a:pt x="302" y="19"/>
                </a:lnTo>
                <a:lnTo>
                  <a:pt x="302" y="19"/>
                </a:lnTo>
                <a:lnTo>
                  <a:pt x="302" y="18"/>
                </a:lnTo>
                <a:lnTo>
                  <a:pt x="303" y="17"/>
                </a:lnTo>
                <a:lnTo>
                  <a:pt x="303" y="16"/>
                </a:lnTo>
                <a:lnTo>
                  <a:pt x="303" y="17"/>
                </a:lnTo>
                <a:lnTo>
                  <a:pt x="304" y="18"/>
                </a:lnTo>
                <a:lnTo>
                  <a:pt x="304" y="21"/>
                </a:lnTo>
                <a:lnTo>
                  <a:pt x="304" y="25"/>
                </a:lnTo>
                <a:lnTo>
                  <a:pt x="305" y="28"/>
                </a:lnTo>
                <a:lnTo>
                  <a:pt x="305" y="28"/>
                </a:lnTo>
                <a:lnTo>
                  <a:pt x="307" y="28"/>
                </a:lnTo>
                <a:lnTo>
                  <a:pt x="307" y="27"/>
                </a:lnTo>
                <a:lnTo>
                  <a:pt x="307" y="27"/>
                </a:lnTo>
                <a:lnTo>
                  <a:pt x="308" y="24"/>
                </a:lnTo>
                <a:lnTo>
                  <a:pt x="308" y="26"/>
                </a:lnTo>
                <a:lnTo>
                  <a:pt x="308" y="23"/>
                </a:lnTo>
                <a:lnTo>
                  <a:pt x="309" y="21"/>
                </a:lnTo>
                <a:lnTo>
                  <a:pt x="309" y="20"/>
                </a:lnTo>
                <a:lnTo>
                  <a:pt x="309" y="17"/>
                </a:lnTo>
                <a:lnTo>
                  <a:pt x="310" y="15"/>
                </a:lnTo>
                <a:lnTo>
                  <a:pt x="310" y="12"/>
                </a:lnTo>
                <a:lnTo>
                  <a:pt x="311" y="8"/>
                </a:lnTo>
                <a:lnTo>
                  <a:pt x="311" y="6"/>
                </a:lnTo>
                <a:lnTo>
                  <a:pt x="311" y="5"/>
                </a:lnTo>
                <a:lnTo>
                  <a:pt x="312" y="6"/>
                </a:lnTo>
                <a:lnTo>
                  <a:pt x="312" y="5"/>
                </a:lnTo>
                <a:lnTo>
                  <a:pt x="312" y="6"/>
                </a:lnTo>
                <a:lnTo>
                  <a:pt x="313" y="7"/>
                </a:lnTo>
                <a:lnTo>
                  <a:pt x="313" y="9"/>
                </a:lnTo>
                <a:lnTo>
                  <a:pt x="313" y="11"/>
                </a:lnTo>
                <a:lnTo>
                  <a:pt x="314" y="15"/>
                </a:lnTo>
                <a:lnTo>
                  <a:pt x="314" y="15"/>
                </a:lnTo>
                <a:lnTo>
                  <a:pt x="316" y="15"/>
                </a:lnTo>
                <a:lnTo>
                  <a:pt x="316" y="15"/>
                </a:lnTo>
                <a:lnTo>
                  <a:pt x="316" y="15"/>
                </a:lnTo>
                <a:lnTo>
                  <a:pt x="317" y="16"/>
                </a:lnTo>
                <a:lnTo>
                  <a:pt x="317" y="14"/>
                </a:lnTo>
                <a:lnTo>
                  <a:pt x="317" y="12"/>
                </a:lnTo>
                <a:lnTo>
                  <a:pt x="318" y="12"/>
                </a:lnTo>
                <a:lnTo>
                  <a:pt x="318" y="11"/>
                </a:lnTo>
                <a:lnTo>
                  <a:pt x="318" y="9"/>
                </a:lnTo>
                <a:lnTo>
                  <a:pt x="319" y="11"/>
                </a:lnTo>
                <a:lnTo>
                  <a:pt x="319" y="10"/>
                </a:lnTo>
                <a:lnTo>
                  <a:pt x="320" y="11"/>
                </a:lnTo>
                <a:lnTo>
                  <a:pt x="320" y="12"/>
                </a:lnTo>
                <a:lnTo>
                  <a:pt x="320" y="14"/>
                </a:lnTo>
                <a:lnTo>
                  <a:pt x="321" y="14"/>
                </a:lnTo>
                <a:lnTo>
                  <a:pt x="321" y="16"/>
                </a:lnTo>
                <a:lnTo>
                  <a:pt x="321" y="16"/>
                </a:lnTo>
                <a:lnTo>
                  <a:pt x="322" y="14"/>
                </a:lnTo>
                <a:lnTo>
                  <a:pt x="322" y="12"/>
                </a:lnTo>
                <a:lnTo>
                  <a:pt x="322" y="11"/>
                </a:lnTo>
                <a:lnTo>
                  <a:pt x="323" y="9"/>
                </a:lnTo>
                <a:lnTo>
                  <a:pt x="323" y="8"/>
                </a:lnTo>
                <a:lnTo>
                  <a:pt x="325" y="8"/>
                </a:lnTo>
                <a:lnTo>
                  <a:pt x="325" y="9"/>
                </a:lnTo>
                <a:lnTo>
                  <a:pt x="325" y="9"/>
                </a:lnTo>
                <a:lnTo>
                  <a:pt x="326" y="9"/>
                </a:lnTo>
                <a:lnTo>
                  <a:pt x="326" y="9"/>
                </a:lnTo>
                <a:lnTo>
                  <a:pt x="326" y="9"/>
                </a:lnTo>
                <a:lnTo>
                  <a:pt x="327" y="10"/>
                </a:lnTo>
                <a:lnTo>
                  <a:pt x="327" y="8"/>
                </a:lnTo>
                <a:lnTo>
                  <a:pt x="327" y="8"/>
                </a:lnTo>
                <a:lnTo>
                  <a:pt x="328" y="8"/>
                </a:lnTo>
                <a:lnTo>
                  <a:pt x="328" y="10"/>
                </a:lnTo>
                <a:lnTo>
                  <a:pt x="329" y="9"/>
                </a:lnTo>
                <a:lnTo>
                  <a:pt x="329" y="11"/>
                </a:lnTo>
                <a:lnTo>
                  <a:pt x="329" y="11"/>
                </a:lnTo>
                <a:lnTo>
                  <a:pt x="330" y="14"/>
                </a:lnTo>
                <a:lnTo>
                  <a:pt x="330" y="14"/>
                </a:lnTo>
                <a:lnTo>
                  <a:pt x="330" y="14"/>
                </a:lnTo>
                <a:lnTo>
                  <a:pt x="331" y="15"/>
                </a:lnTo>
                <a:lnTo>
                  <a:pt x="331" y="15"/>
                </a:lnTo>
                <a:lnTo>
                  <a:pt x="331" y="16"/>
                </a:lnTo>
                <a:lnTo>
                  <a:pt x="332" y="16"/>
                </a:lnTo>
                <a:lnTo>
                  <a:pt x="332" y="15"/>
                </a:lnTo>
                <a:lnTo>
                  <a:pt x="334" y="15"/>
                </a:lnTo>
                <a:lnTo>
                  <a:pt x="334" y="14"/>
                </a:lnTo>
                <a:lnTo>
                  <a:pt x="334" y="12"/>
                </a:lnTo>
                <a:lnTo>
                  <a:pt x="335" y="12"/>
                </a:lnTo>
                <a:lnTo>
                  <a:pt x="335" y="14"/>
                </a:lnTo>
                <a:lnTo>
                  <a:pt x="335" y="12"/>
                </a:lnTo>
                <a:lnTo>
                  <a:pt x="336" y="12"/>
                </a:lnTo>
                <a:lnTo>
                  <a:pt x="336" y="12"/>
                </a:lnTo>
                <a:lnTo>
                  <a:pt x="336" y="11"/>
                </a:lnTo>
                <a:lnTo>
                  <a:pt x="337" y="12"/>
                </a:lnTo>
                <a:lnTo>
                  <a:pt x="337" y="10"/>
                </a:lnTo>
                <a:lnTo>
                  <a:pt x="338" y="10"/>
                </a:lnTo>
                <a:lnTo>
                  <a:pt x="338" y="9"/>
                </a:lnTo>
                <a:lnTo>
                  <a:pt x="338" y="8"/>
                </a:lnTo>
                <a:lnTo>
                  <a:pt x="339" y="8"/>
                </a:lnTo>
                <a:lnTo>
                  <a:pt x="339" y="7"/>
                </a:lnTo>
                <a:lnTo>
                  <a:pt x="339" y="7"/>
                </a:lnTo>
                <a:lnTo>
                  <a:pt x="340" y="7"/>
                </a:lnTo>
                <a:lnTo>
                  <a:pt x="340" y="7"/>
                </a:lnTo>
                <a:lnTo>
                  <a:pt x="340" y="7"/>
                </a:lnTo>
                <a:lnTo>
                  <a:pt x="341" y="8"/>
                </a:lnTo>
                <a:lnTo>
                  <a:pt x="341" y="8"/>
                </a:lnTo>
                <a:lnTo>
                  <a:pt x="343" y="8"/>
                </a:lnTo>
                <a:lnTo>
                  <a:pt x="343" y="7"/>
                </a:lnTo>
                <a:lnTo>
                  <a:pt x="343" y="7"/>
                </a:lnTo>
                <a:lnTo>
                  <a:pt x="344" y="8"/>
                </a:lnTo>
                <a:lnTo>
                  <a:pt x="344" y="9"/>
                </a:lnTo>
                <a:lnTo>
                  <a:pt x="344" y="9"/>
                </a:lnTo>
                <a:lnTo>
                  <a:pt x="345" y="9"/>
                </a:lnTo>
                <a:lnTo>
                  <a:pt x="345" y="8"/>
                </a:lnTo>
                <a:lnTo>
                  <a:pt x="346" y="8"/>
                </a:lnTo>
                <a:lnTo>
                  <a:pt x="346" y="7"/>
                </a:lnTo>
                <a:lnTo>
                  <a:pt x="346" y="6"/>
                </a:lnTo>
                <a:lnTo>
                  <a:pt x="347" y="6"/>
                </a:lnTo>
                <a:lnTo>
                  <a:pt x="347" y="7"/>
                </a:lnTo>
                <a:lnTo>
                  <a:pt x="347" y="7"/>
                </a:lnTo>
                <a:lnTo>
                  <a:pt x="348" y="8"/>
                </a:lnTo>
                <a:lnTo>
                  <a:pt x="348" y="6"/>
                </a:lnTo>
                <a:lnTo>
                  <a:pt x="348" y="7"/>
                </a:lnTo>
                <a:lnTo>
                  <a:pt x="349" y="8"/>
                </a:lnTo>
                <a:lnTo>
                  <a:pt x="349" y="9"/>
                </a:lnTo>
                <a:lnTo>
                  <a:pt x="350" y="9"/>
                </a:lnTo>
                <a:lnTo>
                  <a:pt x="350" y="9"/>
                </a:lnTo>
                <a:lnTo>
                  <a:pt x="350" y="10"/>
                </a:lnTo>
                <a:lnTo>
                  <a:pt x="352" y="9"/>
                </a:lnTo>
                <a:lnTo>
                  <a:pt x="352" y="8"/>
                </a:lnTo>
                <a:lnTo>
                  <a:pt x="352" y="7"/>
                </a:lnTo>
                <a:lnTo>
                  <a:pt x="353" y="6"/>
                </a:lnTo>
                <a:lnTo>
                  <a:pt x="353" y="6"/>
                </a:lnTo>
                <a:lnTo>
                  <a:pt x="353" y="7"/>
                </a:lnTo>
                <a:lnTo>
                  <a:pt x="354" y="6"/>
                </a:lnTo>
                <a:lnTo>
                  <a:pt x="354" y="8"/>
                </a:lnTo>
                <a:lnTo>
                  <a:pt x="355" y="7"/>
                </a:lnTo>
                <a:lnTo>
                  <a:pt x="355" y="10"/>
                </a:lnTo>
                <a:lnTo>
                  <a:pt x="355" y="9"/>
                </a:lnTo>
                <a:lnTo>
                  <a:pt x="356" y="8"/>
                </a:lnTo>
                <a:lnTo>
                  <a:pt x="356" y="9"/>
                </a:lnTo>
                <a:lnTo>
                  <a:pt x="356" y="8"/>
                </a:lnTo>
                <a:lnTo>
                  <a:pt x="357" y="7"/>
                </a:lnTo>
                <a:lnTo>
                  <a:pt x="357" y="7"/>
                </a:lnTo>
                <a:lnTo>
                  <a:pt x="357" y="7"/>
                </a:lnTo>
                <a:lnTo>
                  <a:pt x="358" y="9"/>
                </a:lnTo>
                <a:lnTo>
                  <a:pt x="358" y="9"/>
                </a:lnTo>
                <a:lnTo>
                  <a:pt x="359" y="11"/>
                </a:lnTo>
                <a:lnTo>
                  <a:pt x="359" y="8"/>
                </a:lnTo>
                <a:lnTo>
                  <a:pt x="359" y="9"/>
                </a:lnTo>
                <a:lnTo>
                  <a:pt x="361" y="10"/>
                </a:lnTo>
                <a:lnTo>
                  <a:pt x="361" y="10"/>
                </a:lnTo>
                <a:lnTo>
                  <a:pt x="361" y="9"/>
                </a:lnTo>
                <a:lnTo>
                  <a:pt x="362" y="8"/>
                </a:lnTo>
                <a:lnTo>
                  <a:pt x="362" y="7"/>
                </a:lnTo>
                <a:lnTo>
                  <a:pt x="362" y="7"/>
                </a:lnTo>
                <a:lnTo>
                  <a:pt x="363" y="5"/>
                </a:lnTo>
                <a:lnTo>
                  <a:pt x="363" y="6"/>
                </a:lnTo>
                <a:lnTo>
                  <a:pt x="364" y="7"/>
                </a:lnTo>
                <a:lnTo>
                  <a:pt x="364" y="8"/>
                </a:lnTo>
                <a:lnTo>
                  <a:pt x="364" y="11"/>
                </a:lnTo>
                <a:lnTo>
                  <a:pt x="365" y="11"/>
                </a:lnTo>
                <a:lnTo>
                  <a:pt x="365" y="14"/>
                </a:lnTo>
                <a:lnTo>
                  <a:pt x="365" y="14"/>
                </a:lnTo>
                <a:lnTo>
                  <a:pt x="366" y="12"/>
                </a:lnTo>
                <a:lnTo>
                  <a:pt x="366" y="9"/>
                </a:lnTo>
                <a:lnTo>
                  <a:pt x="366" y="11"/>
                </a:lnTo>
                <a:lnTo>
                  <a:pt x="367" y="12"/>
                </a:lnTo>
                <a:lnTo>
                  <a:pt x="367" y="10"/>
                </a:lnTo>
                <a:lnTo>
                  <a:pt x="368" y="10"/>
                </a:lnTo>
                <a:lnTo>
                  <a:pt x="368" y="10"/>
                </a:lnTo>
                <a:lnTo>
                  <a:pt x="368" y="10"/>
                </a:lnTo>
                <a:lnTo>
                  <a:pt x="370" y="9"/>
                </a:lnTo>
                <a:lnTo>
                  <a:pt x="370" y="9"/>
                </a:lnTo>
                <a:lnTo>
                  <a:pt x="370" y="9"/>
                </a:lnTo>
                <a:lnTo>
                  <a:pt x="371" y="9"/>
                </a:lnTo>
                <a:lnTo>
                  <a:pt x="371" y="7"/>
                </a:lnTo>
                <a:lnTo>
                  <a:pt x="371" y="6"/>
                </a:lnTo>
                <a:lnTo>
                  <a:pt x="372" y="6"/>
                </a:lnTo>
                <a:lnTo>
                  <a:pt x="372" y="6"/>
                </a:lnTo>
                <a:lnTo>
                  <a:pt x="373" y="6"/>
                </a:lnTo>
                <a:lnTo>
                  <a:pt x="373" y="5"/>
                </a:lnTo>
                <a:lnTo>
                  <a:pt x="373" y="3"/>
                </a:lnTo>
                <a:lnTo>
                  <a:pt x="374" y="2"/>
                </a:lnTo>
                <a:lnTo>
                  <a:pt x="374" y="6"/>
                </a:lnTo>
                <a:lnTo>
                  <a:pt x="374" y="6"/>
                </a:lnTo>
                <a:lnTo>
                  <a:pt x="375" y="8"/>
                </a:lnTo>
                <a:lnTo>
                  <a:pt x="375" y="9"/>
                </a:lnTo>
                <a:lnTo>
                  <a:pt x="375" y="8"/>
                </a:lnTo>
                <a:lnTo>
                  <a:pt x="376" y="8"/>
                </a:lnTo>
                <a:lnTo>
                  <a:pt x="376" y="9"/>
                </a:lnTo>
                <a:lnTo>
                  <a:pt x="377" y="9"/>
                </a:lnTo>
                <a:lnTo>
                  <a:pt x="377" y="9"/>
                </a:lnTo>
                <a:lnTo>
                  <a:pt x="377" y="10"/>
                </a:lnTo>
                <a:lnTo>
                  <a:pt x="379" y="9"/>
                </a:lnTo>
                <a:lnTo>
                  <a:pt x="379" y="9"/>
                </a:lnTo>
                <a:lnTo>
                  <a:pt x="379" y="9"/>
                </a:lnTo>
                <a:lnTo>
                  <a:pt x="380" y="12"/>
                </a:lnTo>
                <a:lnTo>
                  <a:pt x="380" y="15"/>
                </a:lnTo>
                <a:lnTo>
                  <a:pt x="380" y="16"/>
                </a:lnTo>
                <a:lnTo>
                  <a:pt x="381" y="16"/>
                </a:lnTo>
                <a:lnTo>
                  <a:pt x="381" y="14"/>
                </a:lnTo>
                <a:lnTo>
                  <a:pt x="382" y="15"/>
                </a:lnTo>
                <a:lnTo>
                  <a:pt x="382" y="15"/>
                </a:lnTo>
                <a:lnTo>
                  <a:pt x="382" y="17"/>
                </a:lnTo>
                <a:lnTo>
                  <a:pt x="383" y="15"/>
                </a:lnTo>
                <a:lnTo>
                  <a:pt x="383" y="15"/>
                </a:lnTo>
                <a:lnTo>
                  <a:pt x="383" y="14"/>
                </a:lnTo>
                <a:lnTo>
                  <a:pt x="384" y="14"/>
                </a:lnTo>
                <a:lnTo>
                  <a:pt x="384" y="14"/>
                </a:lnTo>
                <a:lnTo>
                  <a:pt x="384" y="12"/>
                </a:lnTo>
                <a:lnTo>
                  <a:pt x="385" y="14"/>
                </a:lnTo>
                <a:lnTo>
                  <a:pt x="385" y="14"/>
                </a:lnTo>
                <a:lnTo>
                  <a:pt x="386" y="16"/>
                </a:lnTo>
                <a:lnTo>
                  <a:pt x="386" y="19"/>
                </a:lnTo>
                <a:lnTo>
                  <a:pt x="386" y="20"/>
                </a:lnTo>
                <a:lnTo>
                  <a:pt x="388" y="23"/>
                </a:lnTo>
                <a:lnTo>
                  <a:pt x="388" y="24"/>
                </a:lnTo>
                <a:lnTo>
                  <a:pt x="388" y="26"/>
                </a:lnTo>
                <a:lnTo>
                  <a:pt x="389" y="25"/>
                </a:lnTo>
                <a:lnTo>
                  <a:pt x="389" y="23"/>
                </a:lnTo>
                <a:lnTo>
                  <a:pt x="390" y="23"/>
                </a:lnTo>
                <a:lnTo>
                  <a:pt x="390" y="21"/>
                </a:lnTo>
                <a:lnTo>
                  <a:pt x="390" y="19"/>
                </a:lnTo>
                <a:lnTo>
                  <a:pt x="391" y="15"/>
                </a:lnTo>
                <a:lnTo>
                  <a:pt x="391" y="11"/>
                </a:lnTo>
                <a:lnTo>
                  <a:pt x="391" y="9"/>
                </a:lnTo>
                <a:lnTo>
                  <a:pt x="392" y="8"/>
                </a:lnTo>
                <a:lnTo>
                  <a:pt x="392" y="6"/>
                </a:lnTo>
                <a:lnTo>
                  <a:pt x="392" y="7"/>
                </a:lnTo>
                <a:lnTo>
                  <a:pt x="393" y="5"/>
                </a:lnTo>
                <a:lnTo>
                  <a:pt x="393" y="5"/>
                </a:lnTo>
                <a:lnTo>
                  <a:pt x="394" y="5"/>
                </a:lnTo>
                <a:lnTo>
                  <a:pt x="394" y="6"/>
                </a:lnTo>
                <a:lnTo>
                  <a:pt x="394" y="5"/>
                </a:lnTo>
                <a:lnTo>
                  <a:pt x="395" y="5"/>
                </a:lnTo>
                <a:lnTo>
                  <a:pt x="395" y="6"/>
                </a:lnTo>
                <a:lnTo>
                  <a:pt x="395" y="3"/>
                </a:lnTo>
                <a:lnTo>
                  <a:pt x="397" y="6"/>
                </a:lnTo>
                <a:lnTo>
                  <a:pt x="397" y="5"/>
                </a:lnTo>
                <a:lnTo>
                  <a:pt x="397" y="6"/>
                </a:lnTo>
                <a:lnTo>
                  <a:pt x="398" y="7"/>
                </a:lnTo>
                <a:lnTo>
                  <a:pt x="398" y="7"/>
                </a:lnTo>
                <a:lnTo>
                  <a:pt x="399" y="9"/>
                </a:lnTo>
                <a:lnTo>
                  <a:pt x="399" y="10"/>
                </a:lnTo>
                <a:lnTo>
                  <a:pt x="399" y="11"/>
                </a:lnTo>
                <a:lnTo>
                  <a:pt x="400" y="11"/>
                </a:lnTo>
                <a:lnTo>
                  <a:pt x="400" y="11"/>
                </a:lnTo>
                <a:lnTo>
                  <a:pt x="400" y="10"/>
                </a:lnTo>
                <a:lnTo>
                  <a:pt x="401" y="9"/>
                </a:lnTo>
                <a:lnTo>
                  <a:pt x="401" y="8"/>
                </a:lnTo>
                <a:lnTo>
                  <a:pt x="401" y="9"/>
                </a:lnTo>
                <a:lnTo>
                  <a:pt x="402" y="8"/>
                </a:lnTo>
                <a:lnTo>
                  <a:pt x="402" y="10"/>
                </a:lnTo>
                <a:lnTo>
                  <a:pt x="403" y="11"/>
                </a:lnTo>
                <a:lnTo>
                  <a:pt x="403" y="11"/>
                </a:lnTo>
                <a:lnTo>
                  <a:pt x="403" y="9"/>
                </a:lnTo>
                <a:lnTo>
                  <a:pt x="404" y="8"/>
                </a:lnTo>
                <a:lnTo>
                  <a:pt x="404" y="8"/>
                </a:lnTo>
                <a:lnTo>
                  <a:pt x="404" y="8"/>
                </a:lnTo>
                <a:lnTo>
                  <a:pt x="406" y="8"/>
                </a:lnTo>
                <a:lnTo>
                  <a:pt x="406" y="8"/>
                </a:lnTo>
                <a:lnTo>
                  <a:pt x="406" y="9"/>
                </a:lnTo>
                <a:lnTo>
                  <a:pt x="407" y="10"/>
                </a:lnTo>
                <a:lnTo>
                  <a:pt x="407" y="11"/>
                </a:lnTo>
                <a:lnTo>
                  <a:pt x="408" y="11"/>
                </a:lnTo>
                <a:lnTo>
                  <a:pt x="408" y="9"/>
                </a:lnTo>
                <a:lnTo>
                  <a:pt x="408" y="9"/>
                </a:lnTo>
                <a:lnTo>
                  <a:pt x="409" y="11"/>
                </a:lnTo>
                <a:lnTo>
                  <a:pt x="409" y="11"/>
                </a:lnTo>
                <a:lnTo>
                  <a:pt x="409" y="11"/>
                </a:lnTo>
                <a:lnTo>
                  <a:pt x="410" y="9"/>
                </a:lnTo>
                <a:lnTo>
                  <a:pt x="410" y="10"/>
                </a:lnTo>
                <a:lnTo>
                  <a:pt x="410" y="9"/>
                </a:lnTo>
                <a:lnTo>
                  <a:pt x="411" y="9"/>
                </a:lnTo>
                <a:lnTo>
                  <a:pt x="411" y="9"/>
                </a:lnTo>
                <a:lnTo>
                  <a:pt x="412" y="11"/>
                </a:lnTo>
                <a:lnTo>
                  <a:pt x="412" y="11"/>
                </a:lnTo>
                <a:lnTo>
                  <a:pt x="412" y="8"/>
                </a:lnTo>
                <a:lnTo>
                  <a:pt x="413" y="8"/>
                </a:lnTo>
                <a:lnTo>
                  <a:pt x="413" y="7"/>
                </a:lnTo>
                <a:lnTo>
                  <a:pt x="413" y="8"/>
                </a:lnTo>
                <a:lnTo>
                  <a:pt x="415" y="11"/>
                </a:lnTo>
                <a:lnTo>
                  <a:pt x="415" y="12"/>
                </a:lnTo>
                <a:lnTo>
                  <a:pt x="415" y="11"/>
                </a:lnTo>
                <a:lnTo>
                  <a:pt x="416" y="11"/>
                </a:lnTo>
                <a:lnTo>
                  <a:pt x="416" y="11"/>
                </a:lnTo>
                <a:lnTo>
                  <a:pt x="417" y="10"/>
                </a:lnTo>
                <a:lnTo>
                  <a:pt x="417" y="10"/>
                </a:lnTo>
                <a:lnTo>
                  <a:pt x="417" y="9"/>
                </a:lnTo>
                <a:lnTo>
                  <a:pt x="418" y="8"/>
                </a:lnTo>
                <a:lnTo>
                  <a:pt x="418" y="7"/>
                </a:lnTo>
                <a:lnTo>
                  <a:pt x="418" y="6"/>
                </a:lnTo>
                <a:lnTo>
                  <a:pt x="419" y="6"/>
                </a:lnTo>
                <a:lnTo>
                  <a:pt x="419" y="7"/>
                </a:lnTo>
                <a:lnTo>
                  <a:pt x="419" y="7"/>
                </a:lnTo>
                <a:lnTo>
                  <a:pt x="420" y="7"/>
                </a:lnTo>
                <a:lnTo>
                  <a:pt x="420" y="6"/>
                </a:lnTo>
                <a:lnTo>
                  <a:pt x="421" y="1"/>
                </a:lnTo>
                <a:lnTo>
                  <a:pt x="421" y="2"/>
                </a:lnTo>
                <a:lnTo>
                  <a:pt x="421" y="1"/>
                </a:lnTo>
                <a:lnTo>
                  <a:pt x="422" y="3"/>
                </a:lnTo>
                <a:lnTo>
                  <a:pt x="422" y="5"/>
                </a:lnTo>
                <a:lnTo>
                  <a:pt x="422" y="6"/>
                </a:lnTo>
                <a:lnTo>
                  <a:pt x="424" y="6"/>
                </a:lnTo>
                <a:lnTo>
                  <a:pt x="424" y="7"/>
                </a:lnTo>
                <a:lnTo>
                  <a:pt x="424" y="7"/>
                </a:lnTo>
                <a:lnTo>
                  <a:pt x="425" y="7"/>
                </a:lnTo>
                <a:lnTo>
                  <a:pt x="425" y="8"/>
                </a:lnTo>
                <a:lnTo>
                  <a:pt x="426" y="8"/>
                </a:lnTo>
                <a:lnTo>
                  <a:pt x="426" y="9"/>
                </a:lnTo>
                <a:lnTo>
                  <a:pt x="426" y="11"/>
                </a:lnTo>
                <a:lnTo>
                  <a:pt x="427" y="11"/>
                </a:lnTo>
                <a:lnTo>
                  <a:pt x="427" y="9"/>
                </a:lnTo>
                <a:lnTo>
                  <a:pt x="427" y="8"/>
                </a:lnTo>
                <a:lnTo>
                  <a:pt x="428" y="8"/>
                </a:lnTo>
                <a:lnTo>
                  <a:pt x="428" y="8"/>
                </a:lnTo>
                <a:lnTo>
                  <a:pt x="428" y="7"/>
                </a:lnTo>
                <a:lnTo>
                  <a:pt x="429" y="6"/>
                </a:lnTo>
                <a:lnTo>
                  <a:pt x="429" y="5"/>
                </a:lnTo>
                <a:lnTo>
                  <a:pt x="430" y="3"/>
                </a:lnTo>
                <a:lnTo>
                  <a:pt x="430" y="1"/>
                </a:lnTo>
                <a:lnTo>
                  <a:pt x="430" y="0"/>
                </a:lnTo>
                <a:lnTo>
                  <a:pt x="431" y="1"/>
                </a:lnTo>
                <a:lnTo>
                  <a:pt x="431" y="1"/>
                </a:lnTo>
                <a:lnTo>
                  <a:pt x="431" y="1"/>
                </a:lnTo>
                <a:lnTo>
                  <a:pt x="433" y="6"/>
                </a:lnTo>
                <a:lnTo>
                  <a:pt x="433" y="7"/>
                </a:lnTo>
                <a:lnTo>
                  <a:pt x="434" y="6"/>
                </a:lnTo>
                <a:lnTo>
                  <a:pt x="434" y="6"/>
                </a:lnTo>
                <a:lnTo>
                  <a:pt x="434" y="6"/>
                </a:lnTo>
                <a:lnTo>
                  <a:pt x="435" y="6"/>
                </a:lnTo>
                <a:lnTo>
                  <a:pt x="435" y="6"/>
                </a:lnTo>
                <a:lnTo>
                  <a:pt x="435" y="6"/>
                </a:lnTo>
                <a:lnTo>
                  <a:pt x="436" y="7"/>
                </a:lnTo>
                <a:lnTo>
                  <a:pt x="436" y="6"/>
                </a:lnTo>
                <a:lnTo>
                  <a:pt x="436" y="6"/>
                </a:lnTo>
                <a:lnTo>
                  <a:pt x="437" y="6"/>
                </a:lnTo>
                <a:lnTo>
                  <a:pt x="437" y="7"/>
                </a:lnTo>
                <a:lnTo>
                  <a:pt x="438" y="6"/>
                </a:lnTo>
                <a:lnTo>
                  <a:pt x="438" y="6"/>
                </a:lnTo>
                <a:lnTo>
                  <a:pt x="438" y="5"/>
                </a:lnTo>
                <a:lnTo>
                  <a:pt x="439" y="2"/>
                </a:lnTo>
                <a:lnTo>
                  <a:pt x="439" y="2"/>
                </a:lnTo>
                <a:lnTo>
                  <a:pt x="439" y="2"/>
                </a:lnTo>
                <a:lnTo>
                  <a:pt x="440" y="3"/>
                </a:lnTo>
                <a:lnTo>
                  <a:pt x="440" y="5"/>
                </a:lnTo>
                <a:lnTo>
                  <a:pt x="440" y="5"/>
                </a:lnTo>
                <a:lnTo>
                  <a:pt x="442" y="5"/>
                </a:lnTo>
                <a:lnTo>
                  <a:pt x="442" y="6"/>
                </a:lnTo>
                <a:lnTo>
                  <a:pt x="443" y="8"/>
                </a:lnTo>
                <a:lnTo>
                  <a:pt x="443" y="9"/>
                </a:lnTo>
                <a:lnTo>
                  <a:pt x="443" y="11"/>
                </a:lnTo>
                <a:lnTo>
                  <a:pt x="444" y="10"/>
                </a:lnTo>
                <a:lnTo>
                  <a:pt x="444" y="11"/>
                </a:lnTo>
                <a:lnTo>
                  <a:pt x="444" y="11"/>
                </a:lnTo>
                <a:lnTo>
                  <a:pt x="445" y="11"/>
                </a:lnTo>
                <a:lnTo>
                  <a:pt x="445" y="11"/>
                </a:lnTo>
                <a:lnTo>
                  <a:pt x="445" y="11"/>
                </a:lnTo>
                <a:lnTo>
                  <a:pt x="446" y="10"/>
                </a:lnTo>
                <a:lnTo>
                  <a:pt x="446" y="11"/>
                </a:lnTo>
                <a:lnTo>
                  <a:pt x="447" y="14"/>
                </a:lnTo>
                <a:lnTo>
                  <a:pt x="447" y="14"/>
                </a:lnTo>
                <a:lnTo>
                  <a:pt x="447" y="14"/>
                </a:lnTo>
                <a:lnTo>
                  <a:pt x="448" y="14"/>
                </a:lnTo>
                <a:lnTo>
                  <a:pt x="448" y="14"/>
                </a:lnTo>
                <a:lnTo>
                  <a:pt x="448" y="12"/>
                </a:lnTo>
                <a:lnTo>
                  <a:pt x="449" y="14"/>
                </a:lnTo>
                <a:lnTo>
                  <a:pt x="449" y="12"/>
                </a:lnTo>
                <a:lnTo>
                  <a:pt x="449" y="11"/>
                </a:lnTo>
                <a:lnTo>
                  <a:pt x="451" y="11"/>
                </a:lnTo>
                <a:lnTo>
                  <a:pt x="451" y="11"/>
                </a:lnTo>
                <a:lnTo>
                  <a:pt x="452" y="10"/>
                </a:lnTo>
                <a:lnTo>
                  <a:pt x="452" y="9"/>
                </a:lnTo>
                <a:lnTo>
                  <a:pt x="452" y="10"/>
                </a:lnTo>
                <a:lnTo>
                  <a:pt x="453" y="12"/>
                </a:lnTo>
                <a:lnTo>
                  <a:pt x="453" y="11"/>
                </a:lnTo>
                <a:lnTo>
                  <a:pt x="453" y="12"/>
                </a:lnTo>
                <a:lnTo>
                  <a:pt x="454" y="12"/>
                </a:lnTo>
                <a:lnTo>
                  <a:pt x="454" y="15"/>
                </a:lnTo>
                <a:lnTo>
                  <a:pt x="454" y="14"/>
                </a:lnTo>
                <a:lnTo>
                  <a:pt x="455" y="10"/>
                </a:lnTo>
                <a:lnTo>
                  <a:pt x="455" y="7"/>
                </a:lnTo>
                <a:lnTo>
                  <a:pt x="456" y="8"/>
                </a:lnTo>
                <a:lnTo>
                  <a:pt x="456" y="7"/>
                </a:lnTo>
                <a:lnTo>
                  <a:pt x="456" y="6"/>
                </a:lnTo>
                <a:lnTo>
                  <a:pt x="457" y="7"/>
                </a:lnTo>
                <a:lnTo>
                  <a:pt x="457" y="6"/>
                </a:lnTo>
                <a:lnTo>
                  <a:pt x="457" y="6"/>
                </a:lnTo>
                <a:lnTo>
                  <a:pt x="458" y="5"/>
                </a:lnTo>
                <a:lnTo>
                  <a:pt x="458" y="6"/>
                </a:lnTo>
                <a:lnTo>
                  <a:pt x="458" y="7"/>
                </a:lnTo>
                <a:lnTo>
                  <a:pt x="460" y="12"/>
                </a:lnTo>
                <a:lnTo>
                  <a:pt x="460" y="14"/>
                </a:lnTo>
                <a:lnTo>
                  <a:pt x="461" y="16"/>
                </a:lnTo>
                <a:lnTo>
                  <a:pt x="461" y="16"/>
                </a:lnTo>
                <a:lnTo>
                  <a:pt x="461" y="16"/>
                </a:lnTo>
                <a:lnTo>
                  <a:pt x="462" y="18"/>
                </a:lnTo>
                <a:lnTo>
                  <a:pt x="462" y="21"/>
                </a:lnTo>
                <a:lnTo>
                  <a:pt x="462" y="21"/>
                </a:lnTo>
                <a:lnTo>
                  <a:pt x="463" y="24"/>
                </a:lnTo>
                <a:lnTo>
                  <a:pt x="463" y="25"/>
                </a:lnTo>
                <a:lnTo>
                  <a:pt x="463" y="27"/>
                </a:lnTo>
                <a:lnTo>
                  <a:pt x="464" y="25"/>
                </a:lnTo>
                <a:lnTo>
                  <a:pt x="464" y="25"/>
                </a:lnTo>
                <a:lnTo>
                  <a:pt x="465" y="24"/>
                </a:lnTo>
                <a:lnTo>
                  <a:pt x="465" y="23"/>
                </a:lnTo>
                <a:lnTo>
                  <a:pt x="465" y="21"/>
                </a:lnTo>
                <a:lnTo>
                  <a:pt x="466" y="20"/>
                </a:lnTo>
                <a:lnTo>
                  <a:pt x="466" y="18"/>
                </a:lnTo>
                <a:lnTo>
                  <a:pt x="466" y="16"/>
                </a:lnTo>
                <a:lnTo>
                  <a:pt x="467" y="15"/>
                </a:lnTo>
                <a:lnTo>
                  <a:pt x="467" y="16"/>
                </a:lnTo>
                <a:lnTo>
                  <a:pt x="467" y="20"/>
                </a:lnTo>
                <a:lnTo>
                  <a:pt x="469" y="24"/>
                </a:lnTo>
                <a:lnTo>
                  <a:pt x="469" y="24"/>
                </a:lnTo>
                <a:lnTo>
                  <a:pt x="470" y="23"/>
                </a:lnTo>
                <a:lnTo>
                  <a:pt x="470" y="24"/>
                </a:lnTo>
                <a:lnTo>
                  <a:pt x="470" y="23"/>
                </a:lnTo>
                <a:lnTo>
                  <a:pt x="471" y="21"/>
                </a:lnTo>
                <a:lnTo>
                  <a:pt x="471" y="23"/>
                </a:lnTo>
                <a:lnTo>
                  <a:pt x="471" y="21"/>
                </a:lnTo>
                <a:lnTo>
                  <a:pt x="472" y="23"/>
                </a:lnTo>
                <a:lnTo>
                  <a:pt x="472" y="20"/>
                </a:lnTo>
                <a:lnTo>
                  <a:pt x="472" y="17"/>
                </a:lnTo>
                <a:lnTo>
                  <a:pt x="473" y="15"/>
                </a:lnTo>
                <a:lnTo>
                  <a:pt x="473" y="12"/>
                </a:lnTo>
                <a:lnTo>
                  <a:pt x="474" y="10"/>
                </a:lnTo>
                <a:lnTo>
                  <a:pt x="474" y="8"/>
                </a:lnTo>
                <a:lnTo>
                  <a:pt x="474" y="7"/>
                </a:lnTo>
                <a:lnTo>
                  <a:pt x="475" y="6"/>
                </a:lnTo>
                <a:lnTo>
                  <a:pt x="475" y="5"/>
                </a:lnTo>
                <a:lnTo>
                  <a:pt x="475" y="5"/>
                </a:lnTo>
                <a:lnTo>
                  <a:pt x="476" y="6"/>
                </a:lnTo>
                <a:lnTo>
                  <a:pt x="476" y="7"/>
                </a:lnTo>
                <a:lnTo>
                  <a:pt x="478" y="8"/>
                </a:lnTo>
                <a:lnTo>
                  <a:pt x="478" y="11"/>
                </a:lnTo>
                <a:lnTo>
                  <a:pt x="478" y="11"/>
                </a:lnTo>
                <a:lnTo>
                  <a:pt x="479" y="12"/>
                </a:lnTo>
                <a:lnTo>
                  <a:pt x="479" y="15"/>
                </a:lnTo>
                <a:lnTo>
                  <a:pt x="479" y="15"/>
                </a:lnTo>
                <a:lnTo>
                  <a:pt x="480" y="15"/>
                </a:lnTo>
                <a:lnTo>
                  <a:pt x="480" y="15"/>
                </a:lnTo>
                <a:lnTo>
                  <a:pt x="480" y="15"/>
                </a:lnTo>
                <a:lnTo>
                  <a:pt x="481" y="15"/>
                </a:lnTo>
                <a:lnTo>
                  <a:pt x="481" y="14"/>
                </a:lnTo>
                <a:lnTo>
                  <a:pt x="482" y="12"/>
                </a:lnTo>
                <a:lnTo>
                  <a:pt x="482" y="12"/>
                </a:lnTo>
                <a:lnTo>
                  <a:pt x="482" y="14"/>
                </a:lnTo>
                <a:lnTo>
                  <a:pt x="483" y="12"/>
                </a:lnTo>
                <a:lnTo>
                  <a:pt x="483" y="11"/>
                </a:lnTo>
                <a:lnTo>
                  <a:pt x="483" y="12"/>
                </a:lnTo>
                <a:lnTo>
                  <a:pt x="484" y="11"/>
                </a:lnTo>
                <a:lnTo>
                  <a:pt x="484" y="12"/>
                </a:lnTo>
                <a:lnTo>
                  <a:pt x="484" y="14"/>
                </a:lnTo>
                <a:lnTo>
                  <a:pt x="485" y="14"/>
                </a:lnTo>
                <a:lnTo>
                  <a:pt x="485" y="12"/>
                </a:lnTo>
                <a:lnTo>
                  <a:pt x="487" y="10"/>
                </a:lnTo>
                <a:lnTo>
                  <a:pt x="487" y="12"/>
                </a:lnTo>
                <a:lnTo>
                  <a:pt x="487" y="12"/>
                </a:lnTo>
                <a:lnTo>
                  <a:pt x="488" y="14"/>
                </a:lnTo>
                <a:lnTo>
                  <a:pt x="488" y="12"/>
                </a:lnTo>
                <a:lnTo>
                  <a:pt x="488" y="12"/>
                </a:lnTo>
                <a:lnTo>
                  <a:pt x="489" y="14"/>
                </a:lnTo>
                <a:lnTo>
                  <a:pt x="489" y="14"/>
                </a:lnTo>
                <a:lnTo>
                  <a:pt x="489" y="14"/>
                </a:lnTo>
                <a:lnTo>
                  <a:pt x="490" y="14"/>
                </a:lnTo>
                <a:lnTo>
                  <a:pt x="490" y="12"/>
                </a:lnTo>
                <a:lnTo>
                  <a:pt x="491" y="14"/>
                </a:lnTo>
                <a:lnTo>
                  <a:pt x="491" y="14"/>
                </a:lnTo>
                <a:lnTo>
                  <a:pt x="491" y="14"/>
                </a:lnTo>
                <a:lnTo>
                  <a:pt x="492" y="15"/>
                </a:lnTo>
                <a:lnTo>
                  <a:pt x="492" y="14"/>
                </a:lnTo>
                <a:lnTo>
                  <a:pt x="492" y="15"/>
                </a:lnTo>
                <a:lnTo>
                  <a:pt x="493" y="12"/>
                </a:lnTo>
                <a:lnTo>
                  <a:pt x="493" y="10"/>
                </a:lnTo>
                <a:lnTo>
                  <a:pt x="493" y="11"/>
                </a:lnTo>
                <a:lnTo>
                  <a:pt x="494" y="11"/>
                </a:lnTo>
                <a:lnTo>
                  <a:pt x="494" y="11"/>
                </a:lnTo>
                <a:lnTo>
                  <a:pt x="496" y="14"/>
                </a:lnTo>
                <a:lnTo>
                  <a:pt x="496" y="12"/>
                </a:lnTo>
                <a:lnTo>
                  <a:pt x="496" y="14"/>
                </a:lnTo>
                <a:lnTo>
                  <a:pt x="497" y="14"/>
                </a:lnTo>
                <a:lnTo>
                  <a:pt x="497" y="16"/>
                </a:lnTo>
                <a:lnTo>
                  <a:pt x="497" y="16"/>
                </a:lnTo>
                <a:lnTo>
                  <a:pt x="498" y="17"/>
                </a:lnTo>
                <a:lnTo>
                  <a:pt x="498" y="16"/>
                </a:lnTo>
                <a:lnTo>
                  <a:pt x="498" y="16"/>
                </a:lnTo>
                <a:lnTo>
                  <a:pt x="499" y="17"/>
                </a:lnTo>
                <a:lnTo>
                  <a:pt x="499" y="16"/>
                </a:lnTo>
                <a:lnTo>
                  <a:pt x="500" y="15"/>
                </a:lnTo>
                <a:lnTo>
                  <a:pt x="500" y="14"/>
                </a:lnTo>
                <a:lnTo>
                  <a:pt x="500" y="14"/>
                </a:lnTo>
                <a:lnTo>
                  <a:pt x="501" y="12"/>
                </a:lnTo>
                <a:lnTo>
                  <a:pt x="501" y="12"/>
                </a:lnTo>
                <a:lnTo>
                  <a:pt x="501" y="12"/>
                </a:lnTo>
                <a:lnTo>
                  <a:pt x="502" y="11"/>
                </a:lnTo>
                <a:lnTo>
                  <a:pt x="502" y="11"/>
                </a:lnTo>
                <a:lnTo>
                  <a:pt x="502" y="9"/>
                </a:lnTo>
                <a:lnTo>
                  <a:pt x="503" y="7"/>
                </a:lnTo>
                <a:lnTo>
                  <a:pt x="503" y="7"/>
                </a:lnTo>
                <a:lnTo>
                  <a:pt x="504" y="8"/>
                </a:lnTo>
                <a:lnTo>
                  <a:pt x="504" y="8"/>
                </a:lnTo>
                <a:lnTo>
                  <a:pt x="504" y="8"/>
                </a:lnTo>
                <a:lnTo>
                  <a:pt x="506" y="8"/>
                </a:lnTo>
                <a:lnTo>
                  <a:pt x="506" y="7"/>
                </a:lnTo>
                <a:lnTo>
                  <a:pt x="506" y="7"/>
                </a:lnTo>
                <a:lnTo>
                  <a:pt x="507" y="8"/>
                </a:lnTo>
                <a:lnTo>
                  <a:pt x="507" y="9"/>
                </a:lnTo>
                <a:lnTo>
                  <a:pt x="507" y="11"/>
                </a:lnTo>
                <a:lnTo>
                  <a:pt x="508" y="15"/>
                </a:lnTo>
                <a:lnTo>
                  <a:pt x="508" y="17"/>
                </a:lnTo>
                <a:lnTo>
                  <a:pt x="509" y="17"/>
                </a:lnTo>
                <a:lnTo>
                  <a:pt x="509" y="16"/>
                </a:lnTo>
                <a:lnTo>
                  <a:pt x="509" y="15"/>
                </a:lnTo>
                <a:lnTo>
                  <a:pt x="510" y="11"/>
                </a:lnTo>
                <a:lnTo>
                  <a:pt x="510" y="10"/>
                </a:lnTo>
                <a:lnTo>
                  <a:pt x="510" y="12"/>
                </a:lnTo>
                <a:lnTo>
                  <a:pt x="511" y="14"/>
                </a:lnTo>
                <a:lnTo>
                  <a:pt x="511" y="16"/>
                </a:lnTo>
                <a:lnTo>
                  <a:pt x="511" y="16"/>
                </a:lnTo>
                <a:lnTo>
                  <a:pt x="512" y="15"/>
                </a:lnTo>
                <a:lnTo>
                  <a:pt x="512" y="12"/>
                </a:lnTo>
                <a:lnTo>
                  <a:pt x="513" y="12"/>
                </a:lnTo>
                <a:lnTo>
                  <a:pt x="513" y="12"/>
                </a:lnTo>
                <a:lnTo>
                  <a:pt x="513" y="12"/>
                </a:lnTo>
                <a:lnTo>
                  <a:pt x="515" y="12"/>
                </a:lnTo>
                <a:lnTo>
                  <a:pt x="515" y="14"/>
                </a:lnTo>
                <a:lnTo>
                  <a:pt x="515" y="15"/>
                </a:lnTo>
                <a:lnTo>
                  <a:pt x="516" y="16"/>
                </a:lnTo>
                <a:lnTo>
                  <a:pt x="516" y="17"/>
                </a:lnTo>
                <a:lnTo>
                  <a:pt x="516" y="16"/>
                </a:lnTo>
                <a:lnTo>
                  <a:pt x="517" y="17"/>
                </a:lnTo>
                <a:lnTo>
                  <a:pt x="517" y="16"/>
                </a:lnTo>
                <a:lnTo>
                  <a:pt x="518" y="17"/>
                </a:lnTo>
                <a:lnTo>
                  <a:pt x="518" y="19"/>
                </a:lnTo>
                <a:lnTo>
                  <a:pt x="518" y="17"/>
                </a:lnTo>
                <a:lnTo>
                  <a:pt x="519" y="19"/>
                </a:lnTo>
                <a:lnTo>
                  <a:pt x="519" y="17"/>
                </a:lnTo>
                <a:lnTo>
                  <a:pt x="519" y="15"/>
                </a:lnTo>
                <a:lnTo>
                  <a:pt x="520" y="16"/>
                </a:lnTo>
                <a:lnTo>
                  <a:pt x="520" y="15"/>
                </a:lnTo>
                <a:lnTo>
                  <a:pt x="521" y="11"/>
                </a:lnTo>
                <a:lnTo>
                  <a:pt x="521" y="12"/>
                </a:lnTo>
                <a:lnTo>
                  <a:pt x="521" y="11"/>
                </a:lnTo>
                <a:lnTo>
                  <a:pt x="522" y="11"/>
                </a:lnTo>
                <a:lnTo>
                  <a:pt x="522" y="12"/>
                </a:lnTo>
                <a:lnTo>
                  <a:pt x="522" y="14"/>
                </a:lnTo>
                <a:lnTo>
                  <a:pt x="524" y="14"/>
                </a:lnTo>
                <a:lnTo>
                  <a:pt x="524" y="16"/>
                </a:lnTo>
                <a:lnTo>
                  <a:pt x="524" y="17"/>
                </a:lnTo>
                <a:lnTo>
                  <a:pt x="525" y="17"/>
                </a:lnTo>
                <a:lnTo>
                  <a:pt x="525" y="18"/>
                </a:lnTo>
                <a:lnTo>
                  <a:pt x="526" y="16"/>
                </a:lnTo>
                <a:lnTo>
                  <a:pt x="526" y="16"/>
                </a:lnTo>
                <a:lnTo>
                  <a:pt x="526" y="15"/>
                </a:lnTo>
                <a:lnTo>
                  <a:pt x="527" y="14"/>
                </a:lnTo>
                <a:lnTo>
                  <a:pt x="527" y="12"/>
                </a:lnTo>
                <a:lnTo>
                  <a:pt x="527" y="11"/>
                </a:lnTo>
                <a:lnTo>
                  <a:pt x="528" y="11"/>
                </a:lnTo>
                <a:lnTo>
                  <a:pt x="528" y="14"/>
                </a:lnTo>
                <a:lnTo>
                  <a:pt x="528" y="15"/>
                </a:lnTo>
                <a:lnTo>
                  <a:pt x="529" y="15"/>
                </a:lnTo>
                <a:lnTo>
                  <a:pt x="529" y="16"/>
                </a:lnTo>
                <a:lnTo>
                  <a:pt x="530" y="17"/>
                </a:lnTo>
                <a:lnTo>
                  <a:pt x="530" y="17"/>
                </a:lnTo>
                <a:lnTo>
                  <a:pt x="530" y="16"/>
                </a:lnTo>
                <a:lnTo>
                  <a:pt x="531" y="16"/>
                </a:lnTo>
                <a:lnTo>
                  <a:pt x="531" y="16"/>
                </a:lnTo>
                <a:lnTo>
                  <a:pt x="531" y="16"/>
                </a:lnTo>
                <a:lnTo>
                  <a:pt x="533" y="15"/>
                </a:lnTo>
                <a:lnTo>
                  <a:pt x="533" y="16"/>
                </a:lnTo>
                <a:lnTo>
                  <a:pt x="533" y="15"/>
                </a:lnTo>
                <a:lnTo>
                  <a:pt x="534" y="17"/>
                </a:lnTo>
                <a:lnTo>
                  <a:pt x="534" y="15"/>
                </a:lnTo>
                <a:lnTo>
                  <a:pt x="535" y="15"/>
                </a:lnTo>
                <a:lnTo>
                  <a:pt x="535" y="14"/>
                </a:lnTo>
                <a:lnTo>
                  <a:pt x="535" y="12"/>
                </a:lnTo>
                <a:lnTo>
                  <a:pt x="536" y="11"/>
                </a:lnTo>
                <a:lnTo>
                  <a:pt x="536" y="12"/>
                </a:lnTo>
                <a:lnTo>
                  <a:pt x="536" y="14"/>
                </a:lnTo>
                <a:lnTo>
                  <a:pt x="537" y="14"/>
                </a:lnTo>
                <a:lnTo>
                  <a:pt x="537" y="14"/>
                </a:lnTo>
                <a:lnTo>
                  <a:pt x="537" y="14"/>
                </a:lnTo>
                <a:lnTo>
                  <a:pt x="538" y="14"/>
                </a:lnTo>
                <a:lnTo>
                  <a:pt x="538" y="14"/>
                </a:lnTo>
                <a:lnTo>
                  <a:pt x="539" y="14"/>
                </a:lnTo>
                <a:lnTo>
                  <a:pt x="539" y="12"/>
                </a:lnTo>
                <a:lnTo>
                  <a:pt x="539" y="14"/>
                </a:lnTo>
                <a:lnTo>
                  <a:pt x="540" y="14"/>
                </a:lnTo>
                <a:lnTo>
                  <a:pt x="540" y="14"/>
                </a:lnTo>
                <a:lnTo>
                  <a:pt x="540" y="12"/>
                </a:lnTo>
                <a:lnTo>
                  <a:pt x="542" y="16"/>
                </a:lnTo>
                <a:lnTo>
                  <a:pt x="542" y="16"/>
                </a:lnTo>
                <a:lnTo>
                  <a:pt x="542" y="14"/>
                </a:lnTo>
                <a:lnTo>
                  <a:pt x="543" y="15"/>
                </a:lnTo>
                <a:lnTo>
                  <a:pt x="543" y="15"/>
                </a:lnTo>
                <a:lnTo>
                  <a:pt x="544" y="15"/>
                </a:lnTo>
                <a:lnTo>
                  <a:pt x="544" y="16"/>
                </a:lnTo>
                <a:lnTo>
                  <a:pt x="544" y="19"/>
                </a:lnTo>
                <a:lnTo>
                  <a:pt x="545" y="21"/>
                </a:lnTo>
                <a:lnTo>
                  <a:pt x="545" y="24"/>
                </a:lnTo>
                <a:lnTo>
                  <a:pt x="545" y="21"/>
                </a:lnTo>
                <a:lnTo>
                  <a:pt x="546" y="23"/>
                </a:lnTo>
                <a:lnTo>
                  <a:pt x="546" y="21"/>
                </a:lnTo>
                <a:lnTo>
                  <a:pt x="546" y="21"/>
                </a:lnTo>
                <a:lnTo>
                  <a:pt x="547" y="20"/>
                </a:lnTo>
                <a:lnTo>
                  <a:pt x="547" y="19"/>
                </a:lnTo>
                <a:lnTo>
                  <a:pt x="548" y="19"/>
                </a:lnTo>
                <a:lnTo>
                  <a:pt x="548" y="17"/>
                </a:lnTo>
                <a:lnTo>
                  <a:pt x="548" y="16"/>
                </a:lnTo>
                <a:lnTo>
                  <a:pt x="549" y="17"/>
                </a:lnTo>
                <a:lnTo>
                  <a:pt x="549" y="16"/>
                </a:lnTo>
                <a:lnTo>
                  <a:pt x="549" y="19"/>
                </a:lnTo>
                <a:lnTo>
                  <a:pt x="551" y="21"/>
                </a:lnTo>
                <a:lnTo>
                  <a:pt x="551" y="25"/>
                </a:lnTo>
                <a:lnTo>
                  <a:pt x="551" y="28"/>
                </a:lnTo>
                <a:lnTo>
                  <a:pt x="552" y="29"/>
                </a:lnTo>
                <a:lnTo>
                  <a:pt x="552" y="32"/>
                </a:lnTo>
                <a:lnTo>
                  <a:pt x="553" y="29"/>
                </a:lnTo>
                <a:lnTo>
                  <a:pt x="553" y="29"/>
                </a:lnTo>
                <a:lnTo>
                  <a:pt x="553" y="27"/>
                </a:lnTo>
                <a:lnTo>
                  <a:pt x="554" y="24"/>
                </a:lnTo>
                <a:lnTo>
                  <a:pt x="554" y="23"/>
                </a:lnTo>
                <a:lnTo>
                  <a:pt x="554" y="20"/>
                </a:lnTo>
                <a:lnTo>
                  <a:pt x="555" y="17"/>
                </a:lnTo>
                <a:lnTo>
                  <a:pt x="555" y="16"/>
                </a:lnTo>
                <a:lnTo>
                  <a:pt x="555" y="14"/>
                </a:lnTo>
                <a:lnTo>
                  <a:pt x="556" y="11"/>
                </a:lnTo>
                <a:lnTo>
                  <a:pt x="556" y="11"/>
                </a:lnTo>
                <a:lnTo>
                  <a:pt x="557" y="8"/>
                </a:lnTo>
                <a:lnTo>
                  <a:pt x="557" y="7"/>
                </a:lnTo>
                <a:lnTo>
                  <a:pt x="557" y="6"/>
                </a:lnTo>
                <a:lnTo>
                  <a:pt x="558" y="6"/>
                </a:lnTo>
                <a:lnTo>
                  <a:pt x="558" y="7"/>
                </a:lnTo>
                <a:lnTo>
                  <a:pt x="558" y="7"/>
                </a:lnTo>
                <a:lnTo>
                  <a:pt x="560" y="8"/>
                </a:lnTo>
                <a:lnTo>
                  <a:pt x="560" y="10"/>
                </a:lnTo>
                <a:lnTo>
                  <a:pt x="561" y="12"/>
                </a:lnTo>
                <a:lnTo>
                  <a:pt x="561" y="15"/>
                </a:lnTo>
                <a:lnTo>
                  <a:pt x="561" y="16"/>
                </a:lnTo>
                <a:lnTo>
                  <a:pt x="562" y="17"/>
                </a:lnTo>
                <a:lnTo>
                  <a:pt x="562" y="19"/>
                </a:lnTo>
                <a:lnTo>
                  <a:pt x="562" y="19"/>
                </a:lnTo>
                <a:lnTo>
                  <a:pt x="563" y="19"/>
                </a:lnTo>
                <a:lnTo>
                  <a:pt x="563" y="17"/>
                </a:lnTo>
                <a:lnTo>
                  <a:pt x="563" y="17"/>
                </a:lnTo>
                <a:lnTo>
                  <a:pt x="564" y="16"/>
                </a:lnTo>
                <a:lnTo>
                  <a:pt x="564" y="15"/>
                </a:lnTo>
                <a:lnTo>
                  <a:pt x="565" y="16"/>
                </a:lnTo>
                <a:lnTo>
                  <a:pt x="565" y="14"/>
                </a:lnTo>
                <a:lnTo>
                  <a:pt x="565" y="15"/>
                </a:lnTo>
                <a:lnTo>
                  <a:pt x="566" y="14"/>
                </a:lnTo>
                <a:lnTo>
                  <a:pt x="566" y="15"/>
                </a:lnTo>
                <a:lnTo>
                  <a:pt x="566" y="17"/>
                </a:lnTo>
                <a:lnTo>
                  <a:pt x="567" y="16"/>
                </a:lnTo>
                <a:lnTo>
                  <a:pt x="567" y="16"/>
                </a:lnTo>
                <a:lnTo>
                  <a:pt x="567" y="16"/>
                </a:lnTo>
                <a:lnTo>
                  <a:pt x="569" y="15"/>
                </a:lnTo>
                <a:lnTo>
                  <a:pt x="569" y="12"/>
                </a:lnTo>
                <a:lnTo>
                  <a:pt x="570" y="12"/>
                </a:lnTo>
                <a:lnTo>
                  <a:pt x="570" y="9"/>
                </a:lnTo>
                <a:lnTo>
                  <a:pt x="570" y="9"/>
                </a:lnTo>
                <a:lnTo>
                  <a:pt x="571" y="9"/>
                </a:lnTo>
                <a:lnTo>
                  <a:pt x="571" y="8"/>
                </a:lnTo>
                <a:lnTo>
                  <a:pt x="571" y="8"/>
                </a:lnTo>
                <a:lnTo>
                  <a:pt x="572" y="9"/>
                </a:lnTo>
                <a:lnTo>
                  <a:pt x="572" y="10"/>
                </a:lnTo>
                <a:lnTo>
                  <a:pt x="572" y="11"/>
                </a:lnTo>
                <a:lnTo>
                  <a:pt x="573" y="11"/>
                </a:lnTo>
                <a:lnTo>
                  <a:pt x="573" y="12"/>
                </a:lnTo>
                <a:lnTo>
                  <a:pt x="574" y="12"/>
                </a:lnTo>
                <a:lnTo>
                  <a:pt x="574" y="14"/>
                </a:lnTo>
                <a:lnTo>
                  <a:pt x="574" y="12"/>
                </a:lnTo>
                <a:lnTo>
                  <a:pt x="575" y="15"/>
                </a:lnTo>
                <a:lnTo>
                  <a:pt x="575" y="14"/>
                </a:lnTo>
                <a:lnTo>
                  <a:pt x="575" y="15"/>
                </a:lnTo>
                <a:lnTo>
                  <a:pt x="576" y="14"/>
                </a:lnTo>
                <a:lnTo>
                  <a:pt x="576" y="15"/>
                </a:lnTo>
                <a:lnTo>
                  <a:pt x="576" y="15"/>
                </a:lnTo>
                <a:lnTo>
                  <a:pt x="578" y="16"/>
                </a:lnTo>
                <a:lnTo>
                  <a:pt x="578" y="17"/>
                </a:lnTo>
                <a:lnTo>
                  <a:pt x="579" y="19"/>
                </a:lnTo>
                <a:lnTo>
                  <a:pt x="579" y="19"/>
                </a:lnTo>
                <a:lnTo>
                  <a:pt x="579" y="19"/>
                </a:lnTo>
                <a:lnTo>
                  <a:pt x="580" y="17"/>
                </a:lnTo>
                <a:lnTo>
                  <a:pt x="580" y="15"/>
                </a:lnTo>
                <a:lnTo>
                  <a:pt x="580" y="15"/>
                </a:lnTo>
                <a:lnTo>
                  <a:pt x="581" y="14"/>
                </a:lnTo>
                <a:lnTo>
                  <a:pt x="581" y="14"/>
                </a:lnTo>
                <a:lnTo>
                  <a:pt x="581" y="15"/>
                </a:lnTo>
                <a:lnTo>
                  <a:pt x="582" y="14"/>
                </a:lnTo>
                <a:lnTo>
                  <a:pt x="582" y="14"/>
                </a:lnTo>
                <a:lnTo>
                  <a:pt x="583" y="12"/>
                </a:lnTo>
                <a:lnTo>
                  <a:pt x="583" y="12"/>
                </a:lnTo>
                <a:lnTo>
                  <a:pt x="583" y="12"/>
                </a:lnTo>
                <a:lnTo>
                  <a:pt x="584" y="12"/>
                </a:lnTo>
                <a:lnTo>
                  <a:pt x="584" y="11"/>
                </a:lnTo>
                <a:lnTo>
                  <a:pt x="584" y="9"/>
                </a:lnTo>
                <a:lnTo>
                  <a:pt x="585" y="7"/>
                </a:lnTo>
                <a:lnTo>
                  <a:pt x="585" y="6"/>
                </a:lnTo>
                <a:lnTo>
                  <a:pt x="585" y="6"/>
                </a:lnTo>
                <a:lnTo>
                  <a:pt x="587" y="7"/>
                </a:lnTo>
                <a:lnTo>
                  <a:pt x="587" y="7"/>
                </a:lnTo>
                <a:lnTo>
                  <a:pt x="588" y="8"/>
                </a:lnTo>
                <a:lnTo>
                  <a:pt x="588" y="10"/>
                </a:lnTo>
                <a:lnTo>
                  <a:pt x="588" y="11"/>
                </a:lnTo>
                <a:lnTo>
                  <a:pt x="589" y="11"/>
                </a:lnTo>
                <a:lnTo>
                  <a:pt x="589" y="10"/>
                </a:lnTo>
                <a:lnTo>
                  <a:pt x="589" y="12"/>
                </a:lnTo>
                <a:lnTo>
                  <a:pt x="590" y="11"/>
                </a:lnTo>
                <a:lnTo>
                  <a:pt x="590" y="11"/>
                </a:lnTo>
                <a:lnTo>
                  <a:pt x="590" y="11"/>
                </a:lnTo>
                <a:lnTo>
                  <a:pt x="591" y="9"/>
                </a:lnTo>
                <a:lnTo>
                  <a:pt x="591" y="8"/>
                </a:lnTo>
                <a:lnTo>
                  <a:pt x="592" y="7"/>
                </a:lnTo>
                <a:lnTo>
                  <a:pt x="592" y="8"/>
                </a:lnTo>
                <a:lnTo>
                  <a:pt x="592" y="8"/>
                </a:lnTo>
                <a:lnTo>
                  <a:pt x="593" y="7"/>
                </a:lnTo>
                <a:lnTo>
                  <a:pt x="593" y="10"/>
                </a:lnTo>
                <a:lnTo>
                  <a:pt x="593" y="11"/>
                </a:lnTo>
                <a:lnTo>
                  <a:pt x="594" y="11"/>
                </a:lnTo>
                <a:lnTo>
                  <a:pt x="594" y="11"/>
                </a:lnTo>
                <a:lnTo>
                  <a:pt x="594" y="9"/>
                </a:lnTo>
                <a:lnTo>
                  <a:pt x="596" y="10"/>
                </a:lnTo>
                <a:lnTo>
                  <a:pt x="596" y="11"/>
                </a:lnTo>
                <a:lnTo>
                  <a:pt x="597" y="10"/>
                </a:lnTo>
                <a:lnTo>
                  <a:pt x="597" y="12"/>
                </a:lnTo>
                <a:lnTo>
                  <a:pt x="597" y="10"/>
                </a:lnTo>
                <a:lnTo>
                  <a:pt x="598" y="12"/>
                </a:lnTo>
                <a:lnTo>
                  <a:pt x="598" y="11"/>
                </a:lnTo>
                <a:lnTo>
                  <a:pt x="598" y="10"/>
                </a:lnTo>
                <a:lnTo>
                  <a:pt x="599" y="11"/>
                </a:lnTo>
                <a:lnTo>
                  <a:pt x="599" y="10"/>
                </a:lnTo>
                <a:lnTo>
                  <a:pt x="599" y="9"/>
                </a:lnTo>
                <a:lnTo>
                  <a:pt x="600" y="8"/>
                </a:lnTo>
                <a:lnTo>
                  <a:pt x="600" y="9"/>
                </a:lnTo>
                <a:lnTo>
                  <a:pt x="601" y="9"/>
                </a:lnTo>
                <a:lnTo>
                  <a:pt x="601" y="9"/>
                </a:lnTo>
                <a:lnTo>
                  <a:pt x="601" y="7"/>
                </a:lnTo>
                <a:lnTo>
                  <a:pt x="602" y="8"/>
                </a:lnTo>
                <a:lnTo>
                  <a:pt x="602" y="9"/>
                </a:lnTo>
                <a:lnTo>
                  <a:pt x="602" y="8"/>
                </a:lnTo>
                <a:lnTo>
                  <a:pt x="603" y="7"/>
                </a:lnTo>
                <a:lnTo>
                  <a:pt x="603" y="8"/>
                </a:lnTo>
                <a:lnTo>
                  <a:pt x="605" y="8"/>
                </a:lnTo>
                <a:lnTo>
                  <a:pt x="605" y="8"/>
                </a:lnTo>
                <a:lnTo>
                  <a:pt x="605" y="9"/>
                </a:lnTo>
                <a:lnTo>
                  <a:pt x="606" y="8"/>
                </a:lnTo>
                <a:lnTo>
                  <a:pt x="606" y="9"/>
                </a:lnTo>
                <a:lnTo>
                  <a:pt x="606" y="12"/>
                </a:lnTo>
                <a:lnTo>
                  <a:pt x="607" y="12"/>
                </a:lnTo>
                <a:lnTo>
                  <a:pt x="607" y="12"/>
                </a:lnTo>
                <a:lnTo>
                  <a:pt x="607" y="11"/>
                </a:lnTo>
                <a:lnTo>
                  <a:pt x="608" y="12"/>
                </a:lnTo>
                <a:lnTo>
                  <a:pt x="608" y="9"/>
                </a:lnTo>
                <a:lnTo>
                  <a:pt x="609" y="11"/>
                </a:lnTo>
                <a:lnTo>
                  <a:pt x="609" y="12"/>
                </a:lnTo>
                <a:lnTo>
                  <a:pt x="609" y="15"/>
                </a:lnTo>
                <a:lnTo>
                  <a:pt x="610" y="16"/>
                </a:lnTo>
                <a:lnTo>
                  <a:pt x="610" y="16"/>
                </a:lnTo>
                <a:lnTo>
                  <a:pt x="610" y="19"/>
                </a:lnTo>
                <a:lnTo>
                  <a:pt x="611" y="17"/>
                </a:lnTo>
                <a:lnTo>
                  <a:pt x="611" y="17"/>
                </a:lnTo>
                <a:lnTo>
                  <a:pt x="611" y="17"/>
                </a:lnTo>
                <a:lnTo>
                  <a:pt x="612" y="15"/>
                </a:lnTo>
                <a:lnTo>
                  <a:pt x="612" y="14"/>
                </a:lnTo>
                <a:lnTo>
                  <a:pt x="614" y="11"/>
                </a:lnTo>
                <a:lnTo>
                  <a:pt x="614" y="12"/>
                </a:lnTo>
                <a:lnTo>
                  <a:pt x="614" y="10"/>
                </a:lnTo>
                <a:lnTo>
                  <a:pt x="615" y="10"/>
                </a:lnTo>
                <a:lnTo>
                  <a:pt x="615" y="9"/>
                </a:lnTo>
                <a:lnTo>
                  <a:pt x="615" y="9"/>
                </a:lnTo>
                <a:lnTo>
                  <a:pt x="616" y="8"/>
                </a:lnTo>
                <a:lnTo>
                  <a:pt x="616" y="9"/>
                </a:lnTo>
                <a:lnTo>
                  <a:pt x="616" y="9"/>
                </a:lnTo>
                <a:lnTo>
                  <a:pt x="617" y="10"/>
                </a:lnTo>
                <a:lnTo>
                  <a:pt x="617" y="11"/>
                </a:lnTo>
                <a:lnTo>
                  <a:pt x="618" y="12"/>
                </a:lnTo>
                <a:lnTo>
                  <a:pt x="618" y="12"/>
                </a:lnTo>
                <a:lnTo>
                  <a:pt x="618" y="14"/>
                </a:lnTo>
                <a:lnTo>
                  <a:pt x="619" y="11"/>
                </a:lnTo>
                <a:lnTo>
                  <a:pt x="619" y="9"/>
                </a:lnTo>
                <a:lnTo>
                  <a:pt x="619" y="8"/>
                </a:lnTo>
                <a:lnTo>
                  <a:pt x="620" y="9"/>
                </a:lnTo>
                <a:lnTo>
                  <a:pt x="620" y="8"/>
                </a:lnTo>
                <a:lnTo>
                  <a:pt x="620" y="8"/>
                </a:lnTo>
                <a:lnTo>
                  <a:pt x="621" y="9"/>
                </a:lnTo>
                <a:lnTo>
                  <a:pt x="621" y="9"/>
                </a:lnTo>
                <a:lnTo>
                  <a:pt x="623" y="8"/>
                </a:lnTo>
                <a:lnTo>
                  <a:pt x="623" y="6"/>
                </a:lnTo>
                <a:lnTo>
                  <a:pt x="623" y="6"/>
                </a:lnTo>
                <a:lnTo>
                  <a:pt x="624" y="7"/>
                </a:lnTo>
                <a:lnTo>
                  <a:pt x="624" y="10"/>
                </a:lnTo>
                <a:lnTo>
                  <a:pt x="624" y="11"/>
                </a:lnTo>
                <a:lnTo>
                  <a:pt x="625" y="12"/>
                </a:lnTo>
                <a:lnTo>
                  <a:pt x="625" y="11"/>
                </a:lnTo>
                <a:lnTo>
                  <a:pt x="625" y="12"/>
                </a:lnTo>
                <a:lnTo>
                  <a:pt x="626" y="14"/>
                </a:lnTo>
                <a:lnTo>
                  <a:pt x="626" y="12"/>
                </a:lnTo>
                <a:lnTo>
                  <a:pt x="627" y="16"/>
                </a:lnTo>
                <a:lnTo>
                  <a:pt x="627" y="14"/>
                </a:lnTo>
                <a:lnTo>
                  <a:pt x="627" y="15"/>
                </a:lnTo>
                <a:lnTo>
                  <a:pt x="628" y="15"/>
                </a:lnTo>
                <a:lnTo>
                  <a:pt x="628" y="16"/>
                </a:lnTo>
                <a:lnTo>
                  <a:pt x="628" y="16"/>
                </a:lnTo>
                <a:lnTo>
                  <a:pt x="629" y="17"/>
                </a:lnTo>
                <a:lnTo>
                  <a:pt x="629" y="16"/>
                </a:lnTo>
                <a:lnTo>
                  <a:pt x="629" y="16"/>
                </a:lnTo>
                <a:lnTo>
                  <a:pt x="630" y="16"/>
                </a:lnTo>
                <a:lnTo>
                  <a:pt x="630" y="15"/>
                </a:lnTo>
                <a:lnTo>
                  <a:pt x="632" y="15"/>
                </a:lnTo>
                <a:lnTo>
                  <a:pt x="632" y="16"/>
                </a:lnTo>
                <a:lnTo>
                  <a:pt x="632" y="19"/>
                </a:lnTo>
                <a:lnTo>
                  <a:pt x="633" y="20"/>
                </a:lnTo>
                <a:lnTo>
                  <a:pt x="633" y="24"/>
                </a:lnTo>
                <a:lnTo>
                  <a:pt x="633" y="24"/>
                </a:lnTo>
                <a:lnTo>
                  <a:pt x="634" y="25"/>
                </a:lnTo>
                <a:lnTo>
                  <a:pt x="634" y="25"/>
                </a:lnTo>
                <a:lnTo>
                  <a:pt x="634" y="24"/>
                </a:lnTo>
                <a:lnTo>
                  <a:pt x="635" y="23"/>
                </a:lnTo>
                <a:lnTo>
                  <a:pt x="635" y="20"/>
                </a:lnTo>
                <a:lnTo>
                  <a:pt x="636" y="20"/>
                </a:lnTo>
                <a:lnTo>
                  <a:pt x="636" y="17"/>
                </a:lnTo>
                <a:lnTo>
                  <a:pt x="636" y="17"/>
                </a:lnTo>
                <a:lnTo>
                  <a:pt x="637" y="15"/>
                </a:lnTo>
                <a:lnTo>
                  <a:pt x="637" y="12"/>
                </a:lnTo>
                <a:lnTo>
                  <a:pt x="637" y="11"/>
                </a:lnTo>
                <a:lnTo>
                  <a:pt x="638" y="11"/>
                </a:lnTo>
                <a:lnTo>
                  <a:pt x="638" y="11"/>
                </a:lnTo>
                <a:lnTo>
                  <a:pt x="638" y="9"/>
                </a:lnTo>
                <a:lnTo>
                  <a:pt x="639" y="9"/>
                </a:lnTo>
                <a:lnTo>
                  <a:pt x="639" y="9"/>
                </a:lnTo>
                <a:lnTo>
                  <a:pt x="641" y="10"/>
                </a:lnTo>
                <a:lnTo>
                  <a:pt x="641" y="12"/>
                </a:lnTo>
                <a:lnTo>
                  <a:pt x="641" y="14"/>
                </a:lnTo>
                <a:lnTo>
                  <a:pt x="642" y="15"/>
                </a:lnTo>
                <a:lnTo>
                  <a:pt x="642" y="14"/>
                </a:lnTo>
                <a:lnTo>
                  <a:pt x="642" y="12"/>
                </a:lnTo>
                <a:lnTo>
                  <a:pt x="643" y="14"/>
                </a:lnTo>
                <a:lnTo>
                  <a:pt x="643" y="14"/>
                </a:lnTo>
                <a:lnTo>
                  <a:pt x="643" y="11"/>
                </a:lnTo>
                <a:lnTo>
                  <a:pt x="644" y="12"/>
                </a:lnTo>
                <a:lnTo>
                  <a:pt x="644" y="12"/>
                </a:lnTo>
                <a:lnTo>
                  <a:pt x="645" y="12"/>
                </a:lnTo>
                <a:lnTo>
                  <a:pt x="645" y="12"/>
                </a:lnTo>
                <a:lnTo>
                  <a:pt x="645" y="14"/>
                </a:lnTo>
                <a:lnTo>
                  <a:pt x="646" y="12"/>
                </a:lnTo>
                <a:lnTo>
                  <a:pt x="646" y="12"/>
                </a:lnTo>
                <a:lnTo>
                  <a:pt x="646" y="12"/>
                </a:lnTo>
                <a:lnTo>
                  <a:pt x="647" y="12"/>
                </a:lnTo>
                <a:lnTo>
                  <a:pt x="647" y="12"/>
                </a:lnTo>
                <a:lnTo>
                  <a:pt x="648" y="14"/>
                </a:lnTo>
                <a:lnTo>
                  <a:pt x="648" y="16"/>
                </a:lnTo>
                <a:lnTo>
                  <a:pt x="648" y="17"/>
                </a:lnTo>
                <a:lnTo>
                  <a:pt x="650" y="16"/>
                </a:lnTo>
                <a:lnTo>
                  <a:pt x="650" y="17"/>
                </a:lnTo>
                <a:lnTo>
                  <a:pt x="650" y="16"/>
                </a:lnTo>
                <a:lnTo>
                  <a:pt x="651" y="14"/>
                </a:lnTo>
                <a:lnTo>
                  <a:pt x="651" y="12"/>
                </a:lnTo>
                <a:lnTo>
                  <a:pt x="651" y="11"/>
                </a:lnTo>
                <a:lnTo>
                  <a:pt x="652" y="9"/>
                </a:lnTo>
                <a:lnTo>
                  <a:pt x="652" y="9"/>
                </a:lnTo>
                <a:lnTo>
                  <a:pt x="653" y="9"/>
                </a:lnTo>
                <a:lnTo>
                  <a:pt x="653" y="9"/>
                </a:lnTo>
                <a:lnTo>
                  <a:pt x="653" y="9"/>
                </a:lnTo>
                <a:lnTo>
                  <a:pt x="654" y="11"/>
                </a:lnTo>
                <a:lnTo>
                  <a:pt x="654" y="10"/>
                </a:lnTo>
                <a:lnTo>
                  <a:pt x="654" y="11"/>
                </a:lnTo>
                <a:lnTo>
                  <a:pt x="655" y="11"/>
                </a:lnTo>
                <a:lnTo>
                  <a:pt x="655" y="11"/>
                </a:lnTo>
                <a:lnTo>
                  <a:pt x="655" y="8"/>
                </a:lnTo>
                <a:lnTo>
                  <a:pt x="656" y="8"/>
                </a:lnTo>
                <a:lnTo>
                  <a:pt x="656" y="6"/>
                </a:lnTo>
                <a:lnTo>
                  <a:pt x="657" y="7"/>
                </a:lnTo>
                <a:lnTo>
                  <a:pt x="657" y="6"/>
                </a:lnTo>
                <a:lnTo>
                  <a:pt x="657" y="6"/>
                </a:lnTo>
                <a:lnTo>
                  <a:pt x="659" y="7"/>
                </a:lnTo>
                <a:lnTo>
                  <a:pt x="659" y="7"/>
                </a:lnTo>
                <a:lnTo>
                  <a:pt x="659" y="3"/>
                </a:lnTo>
                <a:lnTo>
                  <a:pt x="660" y="3"/>
                </a:lnTo>
                <a:lnTo>
                  <a:pt x="660" y="7"/>
                </a:lnTo>
                <a:lnTo>
                  <a:pt x="660" y="8"/>
                </a:lnTo>
                <a:lnTo>
                  <a:pt x="661" y="10"/>
                </a:lnTo>
                <a:lnTo>
                  <a:pt x="661" y="12"/>
                </a:lnTo>
                <a:lnTo>
                  <a:pt x="662" y="14"/>
                </a:lnTo>
                <a:lnTo>
                  <a:pt x="662" y="14"/>
                </a:lnTo>
                <a:lnTo>
                  <a:pt x="662" y="14"/>
                </a:lnTo>
                <a:lnTo>
                  <a:pt x="663" y="14"/>
                </a:lnTo>
                <a:lnTo>
                  <a:pt x="663" y="12"/>
                </a:lnTo>
                <a:lnTo>
                  <a:pt x="663" y="12"/>
                </a:lnTo>
                <a:lnTo>
                  <a:pt x="664" y="11"/>
                </a:lnTo>
                <a:lnTo>
                  <a:pt x="664" y="9"/>
                </a:lnTo>
                <a:lnTo>
                  <a:pt x="664" y="9"/>
                </a:lnTo>
                <a:lnTo>
                  <a:pt x="665" y="8"/>
                </a:lnTo>
                <a:lnTo>
                  <a:pt x="665" y="7"/>
                </a:lnTo>
                <a:lnTo>
                  <a:pt x="666" y="8"/>
                </a:lnTo>
                <a:lnTo>
                  <a:pt x="666" y="7"/>
                </a:lnTo>
                <a:lnTo>
                  <a:pt x="666" y="5"/>
                </a:lnTo>
                <a:lnTo>
                  <a:pt x="668" y="5"/>
                </a:lnTo>
                <a:lnTo>
                  <a:pt x="668" y="1"/>
                </a:lnTo>
                <a:lnTo>
                  <a:pt x="668" y="3"/>
                </a:lnTo>
                <a:lnTo>
                  <a:pt x="669" y="5"/>
                </a:lnTo>
                <a:lnTo>
                  <a:pt x="669" y="7"/>
                </a:lnTo>
                <a:lnTo>
                  <a:pt x="669" y="8"/>
                </a:lnTo>
                <a:lnTo>
                  <a:pt x="670" y="9"/>
                </a:lnTo>
                <a:lnTo>
                  <a:pt x="670" y="9"/>
                </a:lnTo>
                <a:lnTo>
                  <a:pt x="671" y="9"/>
                </a:lnTo>
                <a:lnTo>
                  <a:pt x="671" y="9"/>
                </a:lnTo>
                <a:lnTo>
                  <a:pt x="671" y="9"/>
                </a:lnTo>
                <a:lnTo>
                  <a:pt x="672" y="10"/>
                </a:lnTo>
                <a:lnTo>
                  <a:pt x="672" y="14"/>
                </a:lnTo>
                <a:lnTo>
                  <a:pt x="672" y="12"/>
                </a:lnTo>
                <a:lnTo>
                  <a:pt x="673" y="10"/>
                </a:lnTo>
                <a:lnTo>
                  <a:pt x="673" y="8"/>
                </a:lnTo>
                <a:lnTo>
                  <a:pt x="673" y="8"/>
                </a:lnTo>
                <a:lnTo>
                  <a:pt x="674" y="8"/>
                </a:lnTo>
                <a:lnTo>
                  <a:pt x="674" y="7"/>
                </a:lnTo>
                <a:lnTo>
                  <a:pt x="675" y="7"/>
                </a:lnTo>
                <a:lnTo>
                  <a:pt x="675" y="7"/>
                </a:lnTo>
                <a:lnTo>
                  <a:pt x="675" y="6"/>
                </a:lnTo>
                <a:lnTo>
                  <a:pt x="677" y="6"/>
                </a:lnTo>
                <a:lnTo>
                  <a:pt x="677" y="6"/>
                </a:lnTo>
                <a:lnTo>
                  <a:pt x="677" y="5"/>
                </a:lnTo>
                <a:lnTo>
                  <a:pt x="678" y="6"/>
                </a:lnTo>
                <a:lnTo>
                  <a:pt x="678" y="6"/>
                </a:lnTo>
                <a:lnTo>
                  <a:pt x="678" y="7"/>
                </a:lnTo>
                <a:lnTo>
                  <a:pt x="679" y="8"/>
                </a:lnTo>
                <a:lnTo>
                  <a:pt x="679" y="10"/>
                </a:lnTo>
                <a:lnTo>
                  <a:pt x="680" y="9"/>
                </a:lnTo>
                <a:lnTo>
                  <a:pt x="680" y="10"/>
                </a:lnTo>
                <a:lnTo>
                  <a:pt x="680" y="11"/>
                </a:lnTo>
                <a:lnTo>
                  <a:pt x="681" y="11"/>
                </a:lnTo>
                <a:lnTo>
                  <a:pt x="681" y="11"/>
                </a:lnTo>
                <a:lnTo>
                  <a:pt x="681" y="12"/>
                </a:lnTo>
                <a:lnTo>
                  <a:pt x="682" y="10"/>
                </a:lnTo>
                <a:lnTo>
                  <a:pt x="682" y="11"/>
                </a:lnTo>
                <a:lnTo>
                  <a:pt x="682" y="10"/>
                </a:lnTo>
                <a:lnTo>
                  <a:pt x="683" y="9"/>
                </a:lnTo>
                <a:lnTo>
                  <a:pt x="683" y="7"/>
                </a:lnTo>
                <a:lnTo>
                  <a:pt x="684" y="8"/>
                </a:lnTo>
                <a:lnTo>
                  <a:pt x="684" y="9"/>
                </a:lnTo>
                <a:lnTo>
                  <a:pt x="684" y="8"/>
                </a:lnTo>
                <a:lnTo>
                  <a:pt x="686" y="8"/>
                </a:lnTo>
                <a:lnTo>
                  <a:pt x="686" y="9"/>
                </a:lnTo>
                <a:lnTo>
                  <a:pt x="686" y="11"/>
                </a:lnTo>
                <a:lnTo>
                  <a:pt x="687" y="11"/>
                </a:lnTo>
                <a:lnTo>
                  <a:pt x="687" y="11"/>
                </a:lnTo>
                <a:lnTo>
                  <a:pt x="687" y="12"/>
                </a:lnTo>
                <a:lnTo>
                  <a:pt x="688" y="15"/>
                </a:lnTo>
                <a:lnTo>
                  <a:pt x="688" y="16"/>
                </a:lnTo>
                <a:lnTo>
                  <a:pt x="689" y="16"/>
                </a:lnTo>
                <a:lnTo>
                  <a:pt x="689" y="15"/>
                </a:lnTo>
                <a:lnTo>
                  <a:pt x="689" y="12"/>
                </a:lnTo>
                <a:lnTo>
                  <a:pt x="690" y="12"/>
                </a:lnTo>
                <a:lnTo>
                  <a:pt x="690" y="14"/>
                </a:lnTo>
                <a:lnTo>
                  <a:pt x="690" y="14"/>
                </a:lnTo>
                <a:lnTo>
                  <a:pt x="691" y="15"/>
                </a:lnTo>
                <a:lnTo>
                  <a:pt x="691" y="14"/>
                </a:lnTo>
                <a:lnTo>
                  <a:pt x="692" y="15"/>
                </a:lnTo>
                <a:lnTo>
                  <a:pt x="692" y="16"/>
                </a:lnTo>
                <a:lnTo>
                  <a:pt x="692" y="16"/>
                </a:lnTo>
                <a:lnTo>
                  <a:pt x="693" y="16"/>
                </a:lnTo>
                <a:lnTo>
                  <a:pt x="693" y="18"/>
                </a:lnTo>
                <a:lnTo>
                  <a:pt x="693" y="17"/>
                </a:lnTo>
                <a:lnTo>
                  <a:pt x="695" y="18"/>
                </a:lnTo>
                <a:lnTo>
                  <a:pt x="695" y="17"/>
                </a:lnTo>
                <a:lnTo>
                  <a:pt x="695" y="17"/>
                </a:lnTo>
                <a:lnTo>
                  <a:pt x="696" y="17"/>
                </a:lnTo>
                <a:lnTo>
                  <a:pt x="696" y="17"/>
                </a:lnTo>
                <a:lnTo>
                  <a:pt x="697" y="17"/>
                </a:lnTo>
                <a:lnTo>
                  <a:pt x="697" y="17"/>
                </a:lnTo>
                <a:lnTo>
                  <a:pt x="697" y="16"/>
                </a:lnTo>
                <a:lnTo>
                  <a:pt x="698" y="14"/>
                </a:lnTo>
                <a:lnTo>
                  <a:pt x="698" y="15"/>
                </a:lnTo>
                <a:lnTo>
                  <a:pt x="698" y="14"/>
                </a:lnTo>
                <a:lnTo>
                  <a:pt x="699" y="15"/>
                </a:lnTo>
                <a:lnTo>
                  <a:pt x="699" y="14"/>
                </a:lnTo>
                <a:lnTo>
                  <a:pt x="699" y="12"/>
                </a:lnTo>
                <a:lnTo>
                  <a:pt x="700" y="14"/>
                </a:lnTo>
                <a:lnTo>
                  <a:pt x="700" y="14"/>
                </a:lnTo>
                <a:lnTo>
                  <a:pt x="701" y="14"/>
                </a:lnTo>
                <a:lnTo>
                  <a:pt x="701" y="11"/>
                </a:lnTo>
                <a:lnTo>
                  <a:pt x="701" y="12"/>
                </a:lnTo>
                <a:lnTo>
                  <a:pt x="702" y="14"/>
                </a:lnTo>
                <a:lnTo>
                  <a:pt x="702" y="14"/>
                </a:lnTo>
                <a:lnTo>
                  <a:pt x="702" y="12"/>
                </a:lnTo>
                <a:lnTo>
                  <a:pt x="704" y="12"/>
                </a:lnTo>
                <a:lnTo>
                  <a:pt x="704" y="14"/>
                </a:lnTo>
                <a:lnTo>
                  <a:pt x="704" y="12"/>
                </a:lnTo>
                <a:lnTo>
                  <a:pt x="705" y="11"/>
                </a:lnTo>
                <a:lnTo>
                  <a:pt x="705" y="11"/>
                </a:lnTo>
                <a:lnTo>
                  <a:pt x="706" y="11"/>
                </a:lnTo>
                <a:lnTo>
                  <a:pt x="706" y="14"/>
                </a:lnTo>
                <a:lnTo>
                  <a:pt x="706" y="12"/>
                </a:lnTo>
                <a:lnTo>
                  <a:pt x="707" y="12"/>
                </a:lnTo>
                <a:lnTo>
                  <a:pt x="707" y="14"/>
                </a:lnTo>
                <a:lnTo>
                  <a:pt x="707" y="16"/>
                </a:lnTo>
                <a:lnTo>
                  <a:pt x="708" y="18"/>
                </a:lnTo>
                <a:lnTo>
                  <a:pt x="708" y="20"/>
                </a:lnTo>
                <a:lnTo>
                  <a:pt x="708" y="20"/>
                </a:lnTo>
                <a:lnTo>
                  <a:pt x="709" y="20"/>
                </a:lnTo>
                <a:lnTo>
                  <a:pt x="709" y="20"/>
                </a:lnTo>
                <a:lnTo>
                  <a:pt x="710" y="20"/>
                </a:lnTo>
                <a:lnTo>
                  <a:pt x="710" y="21"/>
                </a:lnTo>
                <a:lnTo>
                  <a:pt x="710" y="20"/>
                </a:lnTo>
                <a:lnTo>
                  <a:pt x="711" y="19"/>
                </a:lnTo>
                <a:lnTo>
                  <a:pt x="711" y="20"/>
                </a:lnTo>
                <a:lnTo>
                  <a:pt x="711" y="20"/>
                </a:lnTo>
                <a:lnTo>
                  <a:pt x="713" y="20"/>
                </a:lnTo>
                <a:lnTo>
                  <a:pt x="713" y="20"/>
                </a:lnTo>
                <a:lnTo>
                  <a:pt x="713" y="19"/>
                </a:lnTo>
                <a:lnTo>
                  <a:pt x="714" y="19"/>
                </a:lnTo>
                <a:lnTo>
                  <a:pt x="714" y="19"/>
                </a:lnTo>
                <a:lnTo>
                  <a:pt x="715" y="21"/>
                </a:lnTo>
                <a:lnTo>
                  <a:pt x="715" y="23"/>
                </a:lnTo>
                <a:lnTo>
                  <a:pt x="715" y="25"/>
                </a:lnTo>
                <a:lnTo>
                  <a:pt x="716" y="25"/>
                </a:lnTo>
                <a:lnTo>
                  <a:pt x="716" y="23"/>
                </a:lnTo>
                <a:lnTo>
                  <a:pt x="716" y="21"/>
                </a:lnTo>
                <a:lnTo>
                  <a:pt x="717" y="17"/>
                </a:lnTo>
                <a:lnTo>
                  <a:pt x="717" y="16"/>
                </a:lnTo>
                <a:lnTo>
                  <a:pt x="717" y="15"/>
                </a:lnTo>
                <a:lnTo>
                  <a:pt x="718" y="14"/>
                </a:lnTo>
                <a:lnTo>
                  <a:pt x="718" y="14"/>
                </a:lnTo>
                <a:lnTo>
                  <a:pt x="719" y="12"/>
                </a:lnTo>
                <a:lnTo>
                  <a:pt x="719" y="11"/>
                </a:lnTo>
                <a:lnTo>
                  <a:pt x="719" y="11"/>
                </a:lnTo>
                <a:lnTo>
                  <a:pt x="720" y="11"/>
                </a:lnTo>
                <a:lnTo>
                  <a:pt x="720" y="12"/>
                </a:lnTo>
                <a:lnTo>
                  <a:pt x="720" y="10"/>
                </a:lnTo>
                <a:lnTo>
                  <a:pt x="722" y="9"/>
                </a:lnTo>
                <a:lnTo>
                  <a:pt x="722" y="8"/>
                </a:lnTo>
                <a:lnTo>
                  <a:pt x="722" y="6"/>
                </a:lnTo>
                <a:lnTo>
                  <a:pt x="723" y="6"/>
                </a:lnTo>
                <a:lnTo>
                  <a:pt x="723" y="6"/>
                </a:lnTo>
                <a:lnTo>
                  <a:pt x="724" y="9"/>
                </a:lnTo>
                <a:lnTo>
                  <a:pt x="724" y="9"/>
                </a:lnTo>
                <a:lnTo>
                  <a:pt x="724" y="9"/>
                </a:lnTo>
                <a:lnTo>
                  <a:pt x="725" y="12"/>
                </a:lnTo>
                <a:lnTo>
                  <a:pt x="725" y="11"/>
                </a:lnTo>
                <a:lnTo>
                  <a:pt x="725" y="12"/>
                </a:lnTo>
                <a:lnTo>
                  <a:pt x="726" y="14"/>
                </a:lnTo>
                <a:lnTo>
                  <a:pt x="726" y="17"/>
                </a:lnTo>
                <a:lnTo>
                  <a:pt x="726" y="18"/>
                </a:lnTo>
                <a:lnTo>
                  <a:pt x="727" y="19"/>
                </a:lnTo>
                <a:lnTo>
                  <a:pt x="727" y="20"/>
                </a:lnTo>
                <a:lnTo>
                  <a:pt x="728" y="19"/>
                </a:lnTo>
                <a:lnTo>
                  <a:pt x="728" y="19"/>
                </a:lnTo>
                <a:lnTo>
                  <a:pt x="728" y="17"/>
                </a:lnTo>
                <a:lnTo>
                  <a:pt x="729" y="15"/>
                </a:lnTo>
                <a:lnTo>
                  <a:pt x="729" y="14"/>
                </a:lnTo>
                <a:lnTo>
                  <a:pt x="729" y="14"/>
                </a:lnTo>
                <a:lnTo>
                  <a:pt x="731" y="15"/>
                </a:lnTo>
                <a:lnTo>
                  <a:pt x="731" y="16"/>
                </a:lnTo>
                <a:lnTo>
                  <a:pt x="731" y="16"/>
                </a:lnTo>
                <a:lnTo>
                  <a:pt x="732" y="16"/>
                </a:lnTo>
                <a:lnTo>
                  <a:pt x="732" y="14"/>
                </a:lnTo>
                <a:lnTo>
                  <a:pt x="733" y="14"/>
                </a:lnTo>
                <a:lnTo>
                  <a:pt x="733" y="12"/>
                </a:lnTo>
                <a:lnTo>
                  <a:pt x="733" y="12"/>
                </a:lnTo>
                <a:lnTo>
                  <a:pt x="734" y="11"/>
                </a:lnTo>
                <a:lnTo>
                  <a:pt x="734" y="11"/>
                </a:lnTo>
                <a:lnTo>
                  <a:pt x="734" y="11"/>
                </a:lnTo>
                <a:lnTo>
                  <a:pt x="735" y="11"/>
                </a:lnTo>
                <a:lnTo>
                  <a:pt x="735" y="12"/>
                </a:lnTo>
                <a:lnTo>
                  <a:pt x="736" y="11"/>
                </a:lnTo>
                <a:lnTo>
                  <a:pt x="736" y="11"/>
                </a:lnTo>
                <a:lnTo>
                  <a:pt x="736" y="11"/>
                </a:lnTo>
                <a:lnTo>
                  <a:pt x="737" y="11"/>
                </a:lnTo>
                <a:lnTo>
                  <a:pt x="737" y="12"/>
                </a:lnTo>
                <a:lnTo>
                  <a:pt x="737" y="16"/>
                </a:lnTo>
                <a:lnTo>
                  <a:pt x="738" y="15"/>
                </a:lnTo>
                <a:lnTo>
                  <a:pt x="738" y="12"/>
                </a:lnTo>
                <a:lnTo>
                  <a:pt x="738" y="9"/>
                </a:lnTo>
                <a:lnTo>
                  <a:pt x="740" y="11"/>
                </a:lnTo>
                <a:lnTo>
                  <a:pt x="740" y="11"/>
                </a:lnTo>
                <a:lnTo>
                  <a:pt x="741" y="12"/>
                </a:lnTo>
                <a:lnTo>
                  <a:pt x="741" y="11"/>
                </a:lnTo>
                <a:lnTo>
                  <a:pt x="741" y="10"/>
                </a:lnTo>
                <a:lnTo>
                  <a:pt x="742" y="10"/>
                </a:lnTo>
                <a:lnTo>
                  <a:pt x="742" y="11"/>
                </a:lnTo>
                <a:lnTo>
                  <a:pt x="742" y="12"/>
                </a:lnTo>
                <a:lnTo>
                  <a:pt x="743" y="11"/>
                </a:lnTo>
                <a:lnTo>
                  <a:pt x="743" y="14"/>
                </a:lnTo>
                <a:lnTo>
                  <a:pt x="743" y="11"/>
                </a:lnTo>
                <a:lnTo>
                  <a:pt x="744" y="11"/>
                </a:lnTo>
                <a:lnTo>
                  <a:pt x="744" y="11"/>
                </a:lnTo>
                <a:lnTo>
                  <a:pt x="745" y="10"/>
                </a:lnTo>
                <a:lnTo>
                  <a:pt x="745" y="9"/>
                </a:lnTo>
                <a:lnTo>
                  <a:pt x="745" y="9"/>
                </a:lnTo>
                <a:lnTo>
                  <a:pt x="746" y="7"/>
                </a:lnTo>
                <a:lnTo>
                  <a:pt x="746" y="9"/>
                </a:lnTo>
                <a:lnTo>
                  <a:pt x="746" y="8"/>
                </a:lnTo>
                <a:lnTo>
                  <a:pt x="747" y="8"/>
                </a:lnTo>
                <a:lnTo>
                  <a:pt x="747" y="9"/>
                </a:lnTo>
                <a:lnTo>
                  <a:pt x="747" y="9"/>
                </a:lnTo>
                <a:lnTo>
                  <a:pt x="749" y="9"/>
                </a:lnTo>
                <a:lnTo>
                  <a:pt x="749" y="8"/>
                </a:lnTo>
                <a:lnTo>
                  <a:pt x="750" y="6"/>
                </a:lnTo>
                <a:lnTo>
                  <a:pt x="750" y="5"/>
                </a:lnTo>
                <a:lnTo>
                  <a:pt x="750" y="3"/>
                </a:lnTo>
                <a:lnTo>
                  <a:pt x="751" y="3"/>
                </a:lnTo>
                <a:lnTo>
                  <a:pt x="751" y="2"/>
                </a:lnTo>
                <a:lnTo>
                  <a:pt x="751" y="3"/>
                </a:lnTo>
                <a:lnTo>
                  <a:pt x="752" y="6"/>
                </a:lnTo>
                <a:lnTo>
                  <a:pt x="752" y="7"/>
                </a:lnTo>
                <a:lnTo>
                  <a:pt x="752" y="8"/>
                </a:lnTo>
                <a:lnTo>
                  <a:pt x="753" y="7"/>
                </a:lnTo>
                <a:lnTo>
                  <a:pt x="753" y="6"/>
                </a:lnTo>
                <a:lnTo>
                  <a:pt x="754" y="8"/>
                </a:lnTo>
                <a:lnTo>
                  <a:pt x="754" y="8"/>
                </a:lnTo>
                <a:lnTo>
                  <a:pt x="754" y="8"/>
                </a:lnTo>
                <a:lnTo>
                  <a:pt x="755" y="6"/>
                </a:lnTo>
                <a:lnTo>
                  <a:pt x="755" y="6"/>
                </a:lnTo>
                <a:lnTo>
                  <a:pt x="755" y="6"/>
                </a:lnTo>
                <a:lnTo>
                  <a:pt x="756" y="6"/>
                </a:lnTo>
                <a:lnTo>
                  <a:pt x="756" y="5"/>
                </a:lnTo>
                <a:lnTo>
                  <a:pt x="756" y="6"/>
                </a:lnTo>
                <a:lnTo>
                  <a:pt x="758" y="6"/>
                </a:lnTo>
                <a:lnTo>
                  <a:pt x="758" y="6"/>
                </a:lnTo>
                <a:lnTo>
                  <a:pt x="759" y="6"/>
                </a:lnTo>
                <a:lnTo>
                  <a:pt x="759" y="7"/>
                </a:lnTo>
                <a:lnTo>
                  <a:pt x="759" y="7"/>
                </a:lnTo>
                <a:lnTo>
                  <a:pt x="760" y="8"/>
                </a:lnTo>
                <a:lnTo>
                  <a:pt x="760" y="7"/>
                </a:lnTo>
                <a:lnTo>
                  <a:pt x="760" y="7"/>
                </a:lnTo>
                <a:lnTo>
                  <a:pt x="761" y="6"/>
                </a:lnTo>
                <a:lnTo>
                  <a:pt x="761" y="5"/>
                </a:lnTo>
                <a:lnTo>
                  <a:pt x="761" y="5"/>
                </a:lnTo>
                <a:lnTo>
                  <a:pt x="762" y="3"/>
                </a:lnTo>
                <a:lnTo>
                  <a:pt x="762" y="5"/>
                </a:lnTo>
                <a:lnTo>
                  <a:pt x="763" y="5"/>
                </a:lnTo>
                <a:lnTo>
                  <a:pt x="763" y="6"/>
                </a:lnTo>
                <a:lnTo>
                  <a:pt x="763" y="6"/>
                </a:lnTo>
                <a:lnTo>
                  <a:pt x="764" y="7"/>
                </a:lnTo>
                <a:lnTo>
                  <a:pt x="764" y="6"/>
                </a:lnTo>
                <a:lnTo>
                  <a:pt x="764" y="7"/>
                </a:lnTo>
                <a:lnTo>
                  <a:pt x="765" y="8"/>
                </a:lnTo>
                <a:lnTo>
                  <a:pt x="765" y="8"/>
                </a:lnTo>
                <a:lnTo>
                  <a:pt x="765" y="9"/>
                </a:lnTo>
                <a:lnTo>
                  <a:pt x="767" y="11"/>
                </a:lnTo>
                <a:lnTo>
                  <a:pt x="767" y="9"/>
                </a:lnTo>
                <a:lnTo>
                  <a:pt x="768" y="9"/>
                </a:lnTo>
                <a:lnTo>
                  <a:pt x="768" y="7"/>
                </a:lnTo>
                <a:lnTo>
                  <a:pt x="768" y="9"/>
                </a:lnTo>
                <a:lnTo>
                  <a:pt x="769" y="9"/>
                </a:lnTo>
                <a:lnTo>
                  <a:pt x="769" y="9"/>
                </a:lnTo>
                <a:lnTo>
                  <a:pt x="769" y="9"/>
                </a:lnTo>
                <a:lnTo>
                  <a:pt x="770" y="9"/>
                </a:lnTo>
                <a:lnTo>
                  <a:pt x="770" y="9"/>
                </a:lnTo>
                <a:lnTo>
                  <a:pt x="770" y="8"/>
                </a:lnTo>
                <a:lnTo>
                  <a:pt x="771" y="9"/>
                </a:lnTo>
                <a:lnTo>
                  <a:pt x="771" y="8"/>
                </a:lnTo>
                <a:lnTo>
                  <a:pt x="772" y="8"/>
                </a:lnTo>
                <a:lnTo>
                  <a:pt x="772" y="10"/>
                </a:lnTo>
                <a:lnTo>
                  <a:pt x="772" y="11"/>
                </a:lnTo>
                <a:lnTo>
                  <a:pt x="773" y="9"/>
                </a:lnTo>
                <a:lnTo>
                  <a:pt x="773" y="11"/>
                </a:lnTo>
                <a:lnTo>
                  <a:pt x="773" y="11"/>
                </a:lnTo>
                <a:lnTo>
                  <a:pt x="774" y="14"/>
                </a:lnTo>
                <a:lnTo>
                  <a:pt x="774" y="12"/>
                </a:lnTo>
                <a:lnTo>
                  <a:pt x="774" y="14"/>
                </a:lnTo>
                <a:lnTo>
                  <a:pt x="776" y="14"/>
                </a:lnTo>
                <a:lnTo>
                  <a:pt x="776" y="14"/>
                </a:lnTo>
                <a:lnTo>
                  <a:pt x="777" y="14"/>
                </a:lnTo>
                <a:lnTo>
                  <a:pt x="777" y="15"/>
                </a:lnTo>
                <a:lnTo>
                  <a:pt x="777" y="16"/>
                </a:lnTo>
                <a:lnTo>
                  <a:pt x="778" y="17"/>
                </a:lnTo>
                <a:lnTo>
                  <a:pt x="778" y="19"/>
                </a:lnTo>
                <a:lnTo>
                  <a:pt x="778" y="17"/>
                </a:lnTo>
                <a:lnTo>
                  <a:pt x="779" y="16"/>
                </a:lnTo>
                <a:lnTo>
                  <a:pt x="779" y="15"/>
                </a:lnTo>
                <a:lnTo>
                  <a:pt x="780" y="15"/>
                </a:lnTo>
                <a:lnTo>
                  <a:pt x="780" y="18"/>
                </a:lnTo>
                <a:lnTo>
                  <a:pt x="780" y="17"/>
                </a:lnTo>
                <a:lnTo>
                  <a:pt x="781" y="15"/>
                </a:lnTo>
                <a:lnTo>
                  <a:pt x="781" y="14"/>
                </a:lnTo>
                <a:lnTo>
                  <a:pt x="781" y="12"/>
                </a:lnTo>
                <a:lnTo>
                  <a:pt x="782" y="11"/>
                </a:lnTo>
                <a:lnTo>
                  <a:pt x="782" y="11"/>
                </a:lnTo>
                <a:lnTo>
                  <a:pt x="782" y="10"/>
                </a:lnTo>
                <a:lnTo>
                  <a:pt x="783" y="10"/>
                </a:lnTo>
                <a:lnTo>
                  <a:pt x="783" y="8"/>
                </a:lnTo>
                <a:lnTo>
                  <a:pt x="785" y="9"/>
                </a:lnTo>
                <a:lnTo>
                  <a:pt x="785" y="10"/>
                </a:lnTo>
                <a:lnTo>
                  <a:pt x="785" y="9"/>
                </a:lnTo>
                <a:lnTo>
                  <a:pt x="786" y="11"/>
                </a:lnTo>
                <a:lnTo>
                  <a:pt x="786" y="12"/>
                </a:lnTo>
                <a:lnTo>
                  <a:pt x="786" y="12"/>
                </a:lnTo>
                <a:lnTo>
                  <a:pt x="787" y="12"/>
                </a:lnTo>
                <a:lnTo>
                  <a:pt x="787" y="14"/>
                </a:lnTo>
                <a:lnTo>
                  <a:pt x="787" y="14"/>
                </a:lnTo>
                <a:lnTo>
                  <a:pt x="788" y="15"/>
                </a:lnTo>
                <a:lnTo>
                  <a:pt x="788" y="16"/>
                </a:lnTo>
                <a:lnTo>
                  <a:pt x="789" y="17"/>
                </a:lnTo>
                <a:lnTo>
                  <a:pt x="789" y="17"/>
                </a:lnTo>
                <a:lnTo>
                  <a:pt x="789" y="17"/>
                </a:lnTo>
                <a:lnTo>
                  <a:pt x="790" y="20"/>
                </a:lnTo>
                <a:lnTo>
                  <a:pt x="790" y="20"/>
                </a:lnTo>
                <a:lnTo>
                  <a:pt x="790" y="21"/>
                </a:lnTo>
                <a:lnTo>
                  <a:pt x="791" y="21"/>
                </a:lnTo>
                <a:lnTo>
                  <a:pt x="791" y="20"/>
                </a:lnTo>
                <a:lnTo>
                  <a:pt x="791" y="21"/>
                </a:lnTo>
                <a:lnTo>
                  <a:pt x="792" y="21"/>
                </a:lnTo>
                <a:lnTo>
                  <a:pt x="792" y="21"/>
                </a:lnTo>
                <a:lnTo>
                  <a:pt x="794" y="20"/>
                </a:lnTo>
                <a:lnTo>
                  <a:pt x="794" y="20"/>
                </a:lnTo>
                <a:lnTo>
                  <a:pt x="794" y="20"/>
                </a:lnTo>
                <a:lnTo>
                  <a:pt x="795" y="19"/>
                </a:lnTo>
                <a:lnTo>
                  <a:pt x="795" y="17"/>
                </a:lnTo>
                <a:lnTo>
                  <a:pt x="795" y="16"/>
                </a:lnTo>
                <a:lnTo>
                  <a:pt x="796" y="18"/>
                </a:lnTo>
                <a:lnTo>
                  <a:pt x="796" y="20"/>
                </a:lnTo>
                <a:lnTo>
                  <a:pt x="796" y="23"/>
                </a:lnTo>
                <a:lnTo>
                  <a:pt x="797" y="25"/>
                </a:lnTo>
                <a:lnTo>
                  <a:pt x="797" y="27"/>
                </a:lnTo>
                <a:lnTo>
                  <a:pt x="798" y="27"/>
                </a:lnTo>
                <a:lnTo>
                  <a:pt x="798" y="27"/>
                </a:lnTo>
                <a:lnTo>
                  <a:pt x="798" y="26"/>
                </a:lnTo>
                <a:lnTo>
                  <a:pt x="799" y="25"/>
                </a:lnTo>
                <a:lnTo>
                  <a:pt x="799" y="24"/>
                </a:lnTo>
                <a:lnTo>
                  <a:pt x="799" y="23"/>
                </a:lnTo>
                <a:lnTo>
                  <a:pt x="800" y="21"/>
                </a:lnTo>
                <a:lnTo>
                  <a:pt x="800" y="19"/>
                </a:lnTo>
                <a:lnTo>
                  <a:pt x="800" y="16"/>
                </a:lnTo>
                <a:lnTo>
                  <a:pt x="801" y="15"/>
                </a:lnTo>
                <a:lnTo>
                  <a:pt x="801" y="15"/>
                </a:lnTo>
                <a:lnTo>
                  <a:pt x="802" y="14"/>
                </a:lnTo>
                <a:lnTo>
                  <a:pt x="802" y="14"/>
                </a:lnTo>
                <a:lnTo>
                  <a:pt x="802" y="12"/>
                </a:lnTo>
                <a:lnTo>
                  <a:pt x="804" y="11"/>
                </a:lnTo>
                <a:lnTo>
                  <a:pt x="804" y="10"/>
                </a:lnTo>
                <a:lnTo>
                  <a:pt x="804" y="9"/>
                </a:lnTo>
                <a:lnTo>
                  <a:pt x="805" y="10"/>
                </a:lnTo>
                <a:lnTo>
                  <a:pt x="805" y="12"/>
                </a:lnTo>
                <a:lnTo>
                  <a:pt x="805" y="12"/>
                </a:lnTo>
                <a:lnTo>
                  <a:pt x="806" y="14"/>
                </a:lnTo>
                <a:lnTo>
                  <a:pt x="806" y="15"/>
                </a:lnTo>
                <a:lnTo>
                  <a:pt x="807" y="12"/>
                </a:lnTo>
                <a:lnTo>
                  <a:pt x="807" y="12"/>
                </a:lnTo>
                <a:lnTo>
                  <a:pt x="807" y="12"/>
                </a:lnTo>
                <a:lnTo>
                  <a:pt x="808" y="14"/>
                </a:lnTo>
                <a:lnTo>
                  <a:pt x="808" y="14"/>
                </a:lnTo>
                <a:lnTo>
                  <a:pt x="808" y="15"/>
                </a:lnTo>
                <a:lnTo>
                  <a:pt x="809" y="12"/>
                </a:lnTo>
                <a:lnTo>
                  <a:pt x="809" y="10"/>
                </a:lnTo>
                <a:lnTo>
                  <a:pt x="809" y="14"/>
                </a:lnTo>
                <a:lnTo>
                  <a:pt x="810" y="14"/>
                </a:lnTo>
                <a:lnTo>
                  <a:pt x="810" y="15"/>
                </a:lnTo>
                <a:lnTo>
                  <a:pt x="811" y="14"/>
                </a:lnTo>
                <a:lnTo>
                  <a:pt x="811" y="15"/>
                </a:lnTo>
                <a:lnTo>
                  <a:pt x="811" y="16"/>
                </a:lnTo>
                <a:lnTo>
                  <a:pt x="813" y="17"/>
                </a:lnTo>
                <a:lnTo>
                  <a:pt x="813" y="17"/>
                </a:lnTo>
                <a:lnTo>
                  <a:pt x="813" y="17"/>
                </a:lnTo>
                <a:lnTo>
                  <a:pt x="814" y="17"/>
                </a:lnTo>
                <a:lnTo>
                  <a:pt x="814" y="14"/>
                </a:lnTo>
                <a:lnTo>
                  <a:pt x="814" y="15"/>
                </a:lnTo>
                <a:lnTo>
                  <a:pt x="815" y="12"/>
                </a:lnTo>
                <a:lnTo>
                  <a:pt x="815" y="12"/>
                </a:lnTo>
                <a:lnTo>
                  <a:pt x="816" y="12"/>
                </a:lnTo>
                <a:lnTo>
                  <a:pt x="816" y="11"/>
                </a:lnTo>
                <a:lnTo>
                  <a:pt x="816" y="11"/>
                </a:lnTo>
                <a:lnTo>
                  <a:pt x="817" y="14"/>
                </a:lnTo>
                <a:lnTo>
                  <a:pt x="817" y="14"/>
                </a:lnTo>
                <a:lnTo>
                  <a:pt x="817" y="15"/>
                </a:lnTo>
                <a:lnTo>
                  <a:pt x="818" y="16"/>
                </a:lnTo>
                <a:lnTo>
                  <a:pt x="818" y="15"/>
                </a:lnTo>
                <a:lnTo>
                  <a:pt x="818" y="16"/>
                </a:lnTo>
                <a:lnTo>
                  <a:pt x="819" y="15"/>
                </a:lnTo>
                <a:lnTo>
                  <a:pt x="819" y="14"/>
                </a:lnTo>
                <a:lnTo>
                  <a:pt x="820" y="16"/>
                </a:lnTo>
                <a:lnTo>
                  <a:pt x="820" y="16"/>
                </a:lnTo>
                <a:lnTo>
                  <a:pt x="820" y="16"/>
                </a:lnTo>
                <a:lnTo>
                  <a:pt x="822" y="17"/>
                </a:lnTo>
                <a:lnTo>
                  <a:pt x="822" y="20"/>
                </a:lnTo>
                <a:lnTo>
                  <a:pt x="822" y="19"/>
                </a:lnTo>
                <a:lnTo>
                  <a:pt x="823" y="27"/>
                </a:lnTo>
                <a:lnTo>
                  <a:pt x="823" y="42"/>
                </a:lnTo>
                <a:lnTo>
                  <a:pt x="824" y="53"/>
                </a:lnTo>
                <a:lnTo>
                  <a:pt x="824" y="54"/>
                </a:lnTo>
                <a:lnTo>
                  <a:pt x="824" y="52"/>
                </a:lnTo>
                <a:lnTo>
                  <a:pt x="825" y="45"/>
                </a:lnTo>
                <a:lnTo>
                  <a:pt x="825" y="40"/>
                </a:lnTo>
                <a:lnTo>
                  <a:pt x="825" y="37"/>
                </a:lnTo>
                <a:lnTo>
                  <a:pt x="826" y="32"/>
                </a:lnTo>
                <a:lnTo>
                  <a:pt x="826" y="29"/>
                </a:lnTo>
                <a:lnTo>
                  <a:pt x="826" y="26"/>
                </a:lnTo>
                <a:lnTo>
                  <a:pt x="827" y="25"/>
                </a:lnTo>
                <a:lnTo>
                  <a:pt x="827" y="26"/>
                </a:lnTo>
                <a:lnTo>
                  <a:pt x="828" y="24"/>
                </a:lnTo>
                <a:lnTo>
                  <a:pt x="828" y="25"/>
                </a:lnTo>
                <a:lnTo>
                  <a:pt x="828" y="27"/>
                </a:lnTo>
                <a:lnTo>
                  <a:pt x="829" y="27"/>
                </a:lnTo>
                <a:lnTo>
                  <a:pt x="829" y="26"/>
                </a:lnTo>
                <a:lnTo>
                  <a:pt x="829" y="27"/>
                </a:lnTo>
                <a:lnTo>
                  <a:pt x="831" y="29"/>
                </a:lnTo>
                <a:lnTo>
                  <a:pt x="831" y="28"/>
                </a:lnTo>
                <a:lnTo>
                  <a:pt x="831" y="29"/>
                </a:lnTo>
                <a:lnTo>
                  <a:pt x="832" y="30"/>
                </a:lnTo>
                <a:lnTo>
                  <a:pt x="832" y="32"/>
                </a:lnTo>
                <a:lnTo>
                  <a:pt x="833" y="36"/>
                </a:lnTo>
                <a:lnTo>
                  <a:pt x="833" y="37"/>
                </a:lnTo>
                <a:lnTo>
                  <a:pt x="833" y="38"/>
                </a:lnTo>
                <a:lnTo>
                  <a:pt x="834" y="38"/>
                </a:lnTo>
                <a:lnTo>
                  <a:pt x="834" y="43"/>
                </a:lnTo>
                <a:lnTo>
                  <a:pt x="834" y="44"/>
                </a:lnTo>
                <a:lnTo>
                  <a:pt x="835" y="47"/>
                </a:lnTo>
                <a:lnTo>
                  <a:pt x="835" y="47"/>
                </a:lnTo>
                <a:lnTo>
                  <a:pt x="835" y="52"/>
                </a:lnTo>
                <a:lnTo>
                  <a:pt x="836" y="54"/>
                </a:lnTo>
                <a:lnTo>
                  <a:pt x="836" y="56"/>
                </a:lnTo>
                <a:lnTo>
                  <a:pt x="837" y="56"/>
                </a:lnTo>
                <a:lnTo>
                  <a:pt x="837" y="55"/>
                </a:lnTo>
                <a:lnTo>
                  <a:pt x="837" y="54"/>
                </a:lnTo>
                <a:lnTo>
                  <a:pt x="838" y="54"/>
                </a:lnTo>
                <a:lnTo>
                  <a:pt x="838" y="53"/>
                </a:lnTo>
                <a:lnTo>
                  <a:pt x="838" y="53"/>
                </a:lnTo>
                <a:lnTo>
                  <a:pt x="840" y="55"/>
                </a:lnTo>
                <a:lnTo>
                  <a:pt x="840" y="54"/>
                </a:lnTo>
                <a:lnTo>
                  <a:pt x="840" y="56"/>
                </a:lnTo>
                <a:lnTo>
                  <a:pt x="841" y="58"/>
                </a:lnTo>
                <a:lnTo>
                  <a:pt x="841" y="60"/>
                </a:lnTo>
                <a:lnTo>
                  <a:pt x="842" y="63"/>
                </a:lnTo>
                <a:lnTo>
                  <a:pt x="842" y="63"/>
                </a:lnTo>
                <a:lnTo>
                  <a:pt x="842" y="63"/>
                </a:lnTo>
                <a:lnTo>
                  <a:pt x="843" y="64"/>
                </a:lnTo>
                <a:lnTo>
                  <a:pt x="843" y="64"/>
                </a:lnTo>
                <a:lnTo>
                  <a:pt x="843" y="66"/>
                </a:lnTo>
                <a:lnTo>
                  <a:pt x="844" y="66"/>
                </a:lnTo>
                <a:lnTo>
                  <a:pt x="844" y="64"/>
                </a:lnTo>
                <a:lnTo>
                  <a:pt x="844" y="63"/>
                </a:lnTo>
                <a:lnTo>
                  <a:pt x="845" y="64"/>
                </a:lnTo>
                <a:lnTo>
                  <a:pt x="845" y="64"/>
                </a:lnTo>
                <a:lnTo>
                  <a:pt x="846" y="65"/>
                </a:lnTo>
                <a:lnTo>
                  <a:pt x="846" y="67"/>
                </a:lnTo>
                <a:lnTo>
                  <a:pt x="846" y="70"/>
                </a:lnTo>
                <a:lnTo>
                  <a:pt x="847" y="70"/>
                </a:lnTo>
                <a:lnTo>
                  <a:pt x="847" y="71"/>
                </a:lnTo>
                <a:lnTo>
                  <a:pt x="847" y="74"/>
                </a:lnTo>
                <a:lnTo>
                  <a:pt x="849" y="75"/>
                </a:lnTo>
                <a:lnTo>
                  <a:pt x="849" y="78"/>
                </a:lnTo>
                <a:lnTo>
                  <a:pt x="849" y="78"/>
                </a:lnTo>
                <a:lnTo>
                  <a:pt x="850" y="79"/>
                </a:lnTo>
                <a:lnTo>
                  <a:pt x="850" y="83"/>
                </a:lnTo>
                <a:lnTo>
                  <a:pt x="851" y="82"/>
                </a:lnTo>
                <a:lnTo>
                  <a:pt x="851" y="82"/>
                </a:lnTo>
                <a:lnTo>
                  <a:pt x="851" y="82"/>
                </a:lnTo>
                <a:lnTo>
                  <a:pt x="852" y="81"/>
                </a:lnTo>
                <a:lnTo>
                  <a:pt x="852" y="81"/>
                </a:lnTo>
                <a:lnTo>
                  <a:pt x="852" y="82"/>
                </a:lnTo>
                <a:lnTo>
                  <a:pt x="853" y="83"/>
                </a:lnTo>
                <a:lnTo>
                  <a:pt x="853" y="84"/>
                </a:lnTo>
                <a:lnTo>
                  <a:pt x="853" y="87"/>
                </a:lnTo>
                <a:lnTo>
                  <a:pt x="854" y="88"/>
                </a:lnTo>
                <a:lnTo>
                  <a:pt x="854" y="92"/>
                </a:lnTo>
                <a:lnTo>
                  <a:pt x="855" y="92"/>
                </a:lnTo>
                <a:lnTo>
                  <a:pt x="855" y="93"/>
                </a:lnTo>
                <a:lnTo>
                  <a:pt x="855" y="93"/>
                </a:lnTo>
                <a:lnTo>
                  <a:pt x="856" y="94"/>
                </a:lnTo>
                <a:lnTo>
                  <a:pt x="856" y="96"/>
                </a:lnTo>
                <a:lnTo>
                  <a:pt x="856" y="96"/>
                </a:lnTo>
                <a:lnTo>
                  <a:pt x="858" y="98"/>
                </a:lnTo>
                <a:lnTo>
                  <a:pt x="858" y="99"/>
                </a:lnTo>
                <a:lnTo>
                  <a:pt x="858" y="99"/>
                </a:lnTo>
                <a:lnTo>
                  <a:pt x="859" y="99"/>
                </a:lnTo>
                <a:lnTo>
                  <a:pt x="859" y="100"/>
                </a:lnTo>
                <a:lnTo>
                  <a:pt x="860" y="99"/>
                </a:lnTo>
                <a:lnTo>
                  <a:pt x="860" y="101"/>
                </a:lnTo>
                <a:lnTo>
                  <a:pt x="860" y="101"/>
                </a:lnTo>
                <a:lnTo>
                  <a:pt x="861" y="101"/>
                </a:lnTo>
                <a:lnTo>
                  <a:pt x="861" y="102"/>
                </a:lnTo>
                <a:lnTo>
                  <a:pt x="861" y="103"/>
                </a:lnTo>
                <a:lnTo>
                  <a:pt x="862" y="103"/>
                </a:lnTo>
                <a:lnTo>
                  <a:pt x="862" y="106"/>
                </a:lnTo>
                <a:lnTo>
                  <a:pt x="863" y="105"/>
                </a:lnTo>
                <a:lnTo>
                  <a:pt x="863" y="106"/>
                </a:lnTo>
                <a:lnTo>
                  <a:pt x="863" y="107"/>
                </a:lnTo>
                <a:lnTo>
                  <a:pt x="864" y="107"/>
                </a:lnTo>
                <a:lnTo>
                  <a:pt x="864" y="107"/>
                </a:lnTo>
                <a:lnTo>
                  <a:pt x="864" y="107"/>
                </a:lnTo>
                <a:lnTo>
                  <a:pt x="865" y="107"/>
                </a:lnTo>
                <a:lnTo>
                  <a:pt x="865" y="106"/>
                </a:lnTo>
                <a:lnTo>
                  <a:pt x="865" y="106"/>
                </a:lnTo>
                <a:lnTo>
                  <a:pt x="867" y="107"/>
                </a:lnTo>
                <a:lnTo>
                  <a:pt x="867" y="106"/>
                </a:lnTo>
                <a:lnTo>
                  <a:pt x="868" y="106"/>
                </a:lnTo>
                <a:lnTo>
                  <a:pt x="868" y="105"/>
                </a:lnTo>
                <a:lnTo>
                  <a:pt x="868" y="106"/>
                </a:lnTo>
                <a:lnTo>
                  <a:pt x="869" y="106"/>
                </a:lnTo>
                <a:lnTo>
                  <a:pt x="869" y="109"/>
                </a:lnTo>
                <a:lnTo>
                  <a:pt x="869" y="111"/>
                </a:lnTo>
                <a:lnTo>
                  <a:pt x="870" y="114"/>
                </a:lnTo>
                <a:lnTo>
                  <a:pt x="870" y="115"/>
                </a:lnTo>
                <a:lnTo>
                  <a:pt x="870" y="116"/>
                </a:lnTo>
                <a:lnTo>
                  <a:pt x="871" y="114"/>
                </a:lnTo>
                <a:lnTo>
                  <a:pt x="871" y="116"/>
                </a:lnTo>
                <a:lnTo>
                  <a:pt x="872" y="116"/>
                </a:lnTo>
                <a:lnTo>
                  <a:pt x="872" y="117"/>
                </a:lnTo>
                <a:lnTo>
                  <a:pt x="872" y="118"/>
                </a:lnTo>
                <a:lnTo>
                  <a:pt x="873" y="121"/>
                </a:lnTo>
                <a:lnTo>
                  <a:pt x="873" y="124"/>
                </a:lnTo>
                <a:lnTo>
                  <a:pt x="873" y="125"/>
                </a:lnTo>
                <a:lnTo>
                  <a:pt x="874" y="125"/>
                </a:lnTo>
                <a:lnTo>
                  <a:pt x="874" y="127"/>
                </a:lnTo>
                <a:lnTo>
                  <a:pt x="874" y="127"/>
                </a:lnTo>
                <a:lnTo>
                  <a:pt x="876" y="128"/>
                </a:lnTo>
                <a:lnTo>
                  <a:pt x="876" y="128"/>
                </a:lnTo>
                <a:lnTo>
                  <a:pt x="877" y="129"/>
                </a:lnTo>
                <a:lnTo>
                  <a:pt x="877" y="129"/>
                </a:lnTo>
                <a:lnTo>
                  <a:pt x="877" y="128"/>
                </a:lnTo>
                <a:lnTo>
                  <a:pt x="878" y="131"/>
                </a:lnTo>
                <a:lnTo>
                  <a:pt x="878" y="135"/>
                </a:lnTo>
                <a:lnTo>
                  <a:pt x="878" y="140"/>
                </a:lnTo>
                <a:lnTo>
                  <a:pt x="879" y="145"/>
                </a:lnTo>
                <a:lnTo>
                  <a:pt x="879" y="145"/>
                </a:lnTo>
                <a:lnTo>
                  <a:pt x="879" y="145"/>
                </a:lnTo>
                <a:lnTo>
                  <a:pt x="880" y="145"/>
                </a:lnTo>
                <a:lnTo>
                  <a:pt x="880" y="146"/>
                </a:lnTo>
                <a:lnTo>
                  <a:pt x="881" y="147"/>
                </a:lnTo>
                <a:lnTo>
                  <a:pt x="881" y="146"/>
                </a:lnTo>
                <a:lnTo>
                  <a:pt x="881" y="145"/>
                </a:lnTo>
                <a:lnTo>
                  <a:pt x="882" y="142"/>
                </a:lnTo>
                <a:lnTo>
                  <a:pt x="882" y="140"/>
                </a:lnTo>
                <a:lnTo>
                  <a:pt x="882" y="137"/>
                </a:lnTo>
                <a:lnTo>
                  <a:pt x="883" y="134"/>
                </a:lnTo>
                <a:lnTo>
                  <a:pt x="883" y="133"/>
                </a:lnTo>
                <a:lnTo>
                  <a:pt x="883" y="133"/>
                </a:lnTo>
                <a:lnTo>
                  <a:pt x="885" y="133"/>
                </a:lnTo>
                <a:lnTo>
                  <a:pt x="885" y="133"/>
                </a:lnTo>
                <a:lnTo>
                  <a:pt x="886" y="135"/>
                </a:lnTo>
                <a:lnTo>
                  <a:pt x="886" y="135"/>
                </a:lnTo>
                <a:lnTo>
                  <a:pt x="886" y="136"/>
                </a:lnTo>
                <a:lnTo>
                  <a:pt x="887" y="137"/>
                </a:lnTo>
                <a:lnTo>
                  <a:pt x="887" y="140"/>
                </a:lnTo>
                <a:lnTo>
                  <a:pt x="887" y="140"/>
                </a:lnTo>
                <a:lnTo>
                  <a:pt x="888" y="144"/>
                </a:lnTo>
                <a:lnTo>
                  <a:pt x="888" y="142"/>
                </a:lnTo>
                <a:lnTo>
                  <a:pt x="888" y="143"/>
                </a:lnTo>
                <a:lnTo>
                  <a:pt x="889" y="140"/>
                </a:lnTo>
                <a:lnTo>
                  <a:pt x="889" y="142"/>
                </a:lnTo>
                <a:lnTo>
                  <a:pt x="890" y="144"/>
                </a:lnTo>
                <a:lnTo>
                  <a:pt x="890" y="145"/>
                </a:lnTo>
                <a:lnTo>
                  <a:pt x="890" y="147"/>
                </a:lnTo>
                <a:lnTo>
                  <a:pt x="891" y="149"/>
                </a:lnTo>
                <a:lnTo>
                  <a:pt x="891" y="151"/>
                </a:lnTo>
                <a:lnTo>
                  <a:pt x="891" y="151"/>
                </a:lnTo>
                <a:lnTo>
                  <a:pt x="892" y="151"/>
                </a:lnTo>
                <a:lnTo>
                  <a:pt x="892" y="153"/>
                </a:lnTo>
                <a:lnTo>
                  <a:pt x="892" y="153"/>
                </a:lnTo>
                <a:lnTo>
                  <a:pt x="894" y="153"/>
                </a:lnTo>
                <a:lnTo>
                  <a:pt x="894" y="152"/>
                </a:lnTo>
                <a:lnTo>
                  <a:pt x="895" y="151"/>
                </a:lnTo>
                <a:lnTo>
                  <a:pt x="895" y="151"/>
                </a:lnTo>
                <a:lnTo>
                  <a:pt x="895" y="151"/>
                </a:lnTo>
                <a:lnTo>
                  <a:pt x="896" y="149"/>
                </a:lnTo>
                <a:lnTo>
                  <a:pt x="896" y="152"/>
                </a:lnTo>
                <a:lnTo>
                  <a:pt x="896" y="152"/>
                </a:lnTo>
                <a:lnTo>
                  <a:pt x="897" y="153"/>
                </a:lnTo>
                <a:lnTo>
                  <a:pt x="897" y="152"/>
                </a:lnTo>
                <a:lnTo>
                  <a:pt x="897" y="152"/>
                </a:lnTo>
                <a:lnTo>
                  <a:pt x="898" y="151"/>
                </a:lnTo>
                <a:lnTo>
                  <a:pt x="898" y="151"/>
                </a:lnTo>
                <a:lnTo>
                  <a:pt x="899" y="154"/>
                </a:lnTo>
                <a:lnTo>
                  <a:pt x="899" y="155"/>
                </a:lnTo>
                <a:lnTo>
                  <a:pt x="899" y="157"/>
                </a:lnTo>
                <a:lnTo>
                  <a:pt x="900" y="157"/>
                </a:lnTo>
                <a:lnTo>
                  <a:pt x="900" y="160"/>
                </a:lnTo>
                <a:lnTo>
                  <a:pt x="900" y="162"/>
                </a:lnTo>
                <a:lnTo>
                  <a:pt x="901" y="161"/>
                </a:lnTo>
                <a:lnTo>
                  <a:pt x="901" y="162"/>
                </a:lnTo>
                <a:lnTo>
                  <a:pt x="901" y="163"/>
                </a:lnTo>
                <a:lnTo>
                  <a:pt x="903" y="160"/>
                </a:lnTo>
                <a:lnTo>
                  <a:pt x="903" y="160"/>
                </a:lnTo>
                <a:lnTo>
                  <a:pt x="904" y="157"/>
                </a:lnTo>
                <a:lnTo>
                  <a:pt x="904" y="160"/>
                </a:lnTo>
                <a:lnTo>
                  <a:pt x="904" y="161"/>
                </a:lnTo>
                <a:lnTo>
                  <a:pt x="905" y="162"/>
                </a:lnTo>
                <a:lnTo>
                  <a:pt x="905" y="162"/>
                </a:lnTo>
                <a:lnTo>
                  <a:pt x="905" y="162"/>
                </a:lnTo>
                <a:lnTo>
                  <a:pt x="906" y="161"/>
                </a:lnTo>
                <a:lnTo>
                  <a:pt x="906" y="162"/>
                </a:lnTo>
                <a:lnTo>
                  <a:pt x="907" y="162"/>
                </a:lnTo>
                <a:lnTo>
                  <a:pt x="907" y="163"/>
                </a:lnTo>
                <a:lnTo>
                  <a:pt x="907" y="163"/>
                </a:lnTo>
                <a:lnTo>
                  <a:pt x="908" y="164"/>
                </a:lnTo>
                <a:lnTo>
                  <a:pt x="908" y="166"/>
                </a:lnTo>
                <a:lnTo>
                  <a:pt x="908" y="165"/>
                </a:lnTo>
                <a:lnTo>
                  <a:pt x="909" y="166"/>
                </a:lnTo>
                <a:lnTo>
                  <a:pt x="909" y="166"/>
                </a:lnTo>
                <a:lnTo>
                  <a:pt x="909" y="166"/>
                </a:lnTo>
                <a:lnTo>
                  <a:pt x="910" y="165"/>
                </a:lnTo>
                <a:lnTo>
                  <a:pt x="910" y="165"/>
                </a:lnTo>
                <a:lnTo>
                  <a:pt x="912" y="164"/>
                </a:lnTo>
                <a:lnTo>
                  <a:pt x="912" y="165"/>
                </a:lnTo>
                <a:lnTo>
                  <a:pt x="912" y="164"/>
                </a:lnTo>
                <a:lnTo>
                  <a:pt x="913" y="162"/>
                </a:lnTo>
                <a:lnTo>
                  <a:pt x="913" y="161"/>
                </a:lnTo>
                <a:lnTo>
                  <a:pt x="913" y="161"/>
                </a:lnTo>
                <a:lnTo>
                  <a:pt x="914" y="161"/>
                </a:lnTo>
                <a:lnTo>
                  <a:pt x="914" y="161"/>
                </a:lnTo>
                <a:lnTo>
                  <a:pt x="914" y="161"/>
                </a:lnTo>
                <a:lnTo>
                  <a:pt x="915" y="162"/>
                </a:lnTo>
                <a:lnTo>
                  <a:pt x="915" y="163"/>
                </a:lnTo>
                <a:lnTo>
                  <a:pt x="916" y="163"/>
                </a:lnTo>
                <a:lnTo>
                  <a:pt x="916" y="163"/>
                </a:lnTo>
                <a:lnTo>
                  <a:pt x="916" y="164"/>
                </a:lnTo>
                <a:lnTo>
                  <a:pt x="917" y="163"/>
                </a:lnTo>
                <a:lnTo>
                  <a:pt x="917" y="163"/>
                </a:lnTo>
                <a:lnTo>
                  <a:pt x="917" y="163"/>
                </a:lnTo>
                <a:lnTo>
                  <a:pt x="918" y="165"/>
                </a:lnTo>
                <a:lnTo>
                  <a:pt x="918" y="164"/>
                </a:lnTo>
                <a:lnTo>
                  <a:pt x="918" y="164"/>
                </a:lnTo>
                <a:lnTo>
                  <a:pt x="919" y="164"/>
                </a:lnTo>
                <a:lnTo>
                  <a:pt x="919" y="163"/>
                </a:lnTo>
                <a:lnTo>
                  <a:pt x="921" y="164"/>
                </a:lnTo>
                <a:lnTo>
                  <a:pt x="921" y="165"/>
                </a:lnTo>
                <a:lnTo>
                  <a:pt x="921" y="166"/>
                </a:lnTo>
                <a:lnTo>
                  <a:pt x="922" y="166"/>
                </a:lnTo>
                <a:lnTo>
                  <a:pt x="922" y="165"/>
                </a:lnTo>
                <a:lnTo>
                  <a:pt x="922" y="164"/>
                </a:lnTo>
                <a:lnTo>
                  <a:pt x="923" y="161"/>
                </a:lnTo>
                <a:lnTo>
                  <a:pt x="923" y="161"/>
                </a:lnTo>
                <a:lnTo>
                  <a:pt x="923" y="163"/>
                </a:lnTo>
                <a:lnTo>
                  <a:pt x="924" y="163"/>
                </a:lnTo>
                <a:lnTo>
                  <a:pt x="924" y="163"/>
                </a:lnTo>
                <a:lnTo>
                  <a:pt x="925" y="163"/>
                </a:lnTo>
                <a:lnTo>
                  <a:pt x="925" y="164"/>
                </a:lnTo>
                <a:lnTo>
                  <a:pt x="925" y="164"/>
                </a:lnTo>
                <a:lnTo>
                  <a:pt x="926" y="165"/>
                </a:lnTo>
                <a:lnTo>
                  <a:pt x="926" y="165"/>
                </a:lnTo>
                <a:lnTo>
                  <a:pt x="926" y="164"/>
                </a:lnTo>
                <a:lnTo>
                  <a:pt x="927" y="163"/>
                </a:lnTo>
                <a:lnTo>
                  <a:pt x="927" y="163"/>
                </a:lnTo>
                <a:lnTo>
                  <a:pt x="927" y="163"/>
                </a:lnTo>
                <a:lnTo>
                  <a:pt x="928" y="164"/>
                </a:lnTo>
                <a:lnTo>
                  <a:pt x="928" y="162"/>
                </a:lnTo>
                <a:lnTo>
                  <a:pt x="930" y="163"/>
                </a:lnTo>
                <a:lnTo>
                  <a:pt x="930" y="161"/>
                </a:lnTo>
                <a:lnTo>
                  <a:pt x="930" y="163"/>
                </a:lnTo>
                <a:lnTo>
                  <a:pt x="931" y="163"/>
                </a:lnTo>
                <a:lnTo>
                  <a:pt x="931" y="163"/>
                </a:lnTo>
                <a:lnTo>
                  <a:pt x="931" y="165"/>
                </a:lnTo>
                <a:lnTo>
                  <a:pt x="932" y="166"/>
                </a:lnTo>
                <a:lnTo>
                  <a:pt x="932" y="166"/>
                </a:lnTo>
                <a:lnTo>
                  <a:pt x="932" y="170"/>
                </a:lnTo>
                <a:lnTo>
                  <a:pt x="933" y="167"/>
                </a:lnTo>
                <a:lnTo>
                  <a:pt x="933" y="166"/>
                </a:lnTo>
                <a:lnTo>
                  <a:pt x="934" y="167"/>
                </a:lnTo>
                <a:lnTo>
                  <a:pt x="934" y="169"/>
                </a:lnTo>
                <a:lnTo>
                  <a:pt x="934" y="170"/>
                </a:lnTo>
                <a:lnTo>
                  <a:pt x="935" y="171"/>
                </a:lnTo>
                <a:lnTo>
                  <a:pt x="935" y="170"/>
                </a:lnTo>
                <a:lnTo>
                  <a:pt x="935" y="171"/>
                </a:lnTo>
                <a:lnTo>
                  <a:pt x="936" y="171"/>
                </a:lnTo>
                <a:lnTo>
                  <a:pt x="936" y="171"/>
                </a:lnTo>
                <a:lnTo>
                  <a:pt x="936" y="171"/>
                </a:lnTo>
                <a:lnTo>
                  <a:pt x="937" y="171"/>
                </a:lnTo>
                <a:lnTo>
                  <a:pt x="937" y="171"/>
                </a:lnTo>
                <a:lnTo>
                  <a:pt x="939" y="172"/>
                </a:lnTo>
                <a:lnTo>
                  <a:pt x="939" y="174"/>
                </a:lnTo>
                <a:lnTo>
                  <a:pt x="939" y="176"/>
                </a:lnTo>
                <a:lnTo>
                  <a:pt x="940" y="179"/>
                </a:lnTo>
                <a:lnTo>
                  <a:pt x="940" y="179"/>
                </a:lnTo>
                <a:lnTo>
                  <a:pt x="940" y="179"/>
                </a:lnTo>
                <a:lnTo>
                  <a:pt x="941" y="176"/>
                </a:lnTo>
                <a:lnTo>
                  <a:pt x="941" y="175"/>
                </a:lnTo>
                <a:lnTo>
                  <a:pt x="941" y="176"/>
                </a:lnTo>
                <a:lnTo>
                  <a:pt x="942" y="174"/>
                </a:lnTo>
                <a:lnTo>
                  <a:pt x="942" y="174"/>
                </a:lnTo>
                <a:lnTo>
                  <a:pt x="943" y="175"/>
                </a:lnTo>
                <a:lnTo>
                  <a:pt x="943" y="174"/>
                </a:lnTo>
                <a:lnTo>
                  <a:pt x="943" y="173"/>
                </a:lnTo>
                <a:lnTo>
                  <a:pt x="944" y="173"/>
                </a:lnTo>
                <a:lnTo>
                  <a:pt x="944" y="173"/>
                </a:lnTo>
                <a:lnTo>
                  <a:pt x="944" y="171"/>
                </a:lnTo>
                <a:lnTo>
                  <a:pt x="945" y="172"/>
                </a:lnTo>
                <a:lnTo>
                  <a:pt x="945" y="172"/>
                </a:lnTo>
                <a:lnTo>
                  <a:pt x="945" y="174"/>
                </a:lnTo>
                <a:lnTo>
                  <a:pt x="946" y="176"/>
                </a:lnTo>
                <a:lnTo>
                  <a:pt x="946" y="175"/>
                </a:lnTo>
                <a:lnTo>
                  <a:pt x="948" y="173"/>
                </a:lnTo>
                <a:lnTo>
                  <a:pt x="948" y="173"/>
                </a:lnTo>
                <a:lnTo>
                  <a:pt x="948" y="174"/>
                </a:lnTo>
                <a:lnTo>
                  <a:pt x="949" y="174"/>
                </a:lnTo>
                <a:lnTo>
                  <a:pt x="949" y="174"/>
                </a:lnTo>
                <a:lnTo>
                  <a:pt x="949" y="174"/>
                </a:lnTo>
                <a:lnTo>
                  <a:pt x="950" y="173"/>
                </a:lnTo>
                <a:lnTo>
                  <a:pt x="950" y="175"/>
                </a:lnTo>
                <a:lnTo>
                  <a:pt x="951" y="178"/>
                </a:lnTo>
                <a:lnTo>
                  <a:pt x="951" y="180"/>
                </a:lnTo>
                <a:lnTo>
                  <a:pt x="951" y="182"/>
                </a:lnTo>
                <a:lnTo>
                  <a:pt x="952" y="182"/>
                </a:lnTo>
                <a:lnTo>
                  <a:pt x="952" y="182"/>
                </a:lnTo>
                <a:lnTo>
                  <a:pt x="952" y="180"/>
                </a:lnTo>
                <a:lnTo>
                  <a:pt x="953" y="180"/>
                </a:lnTo>
                <a:lnTo>
                  <a:pt x="953" y="180"/>
                </a:lnTo>
                <a:lnTo>
                  <a:pt x="953" y="181"/>
                </a:lnTo>
                <a:lnTo>
                  <a:pt x="954" y="181"/>
                </a:lnTo>
                <a:lnTo>
                  <a:pt x="954" y="182"/>
                </a:lnTo>
                <a:lnTo>
                  <a:pt x="955" y="183"/>
                </a:lnTo>
                <a:lnTo>
                  <a:pt x="955" y="182"/>
                </a:lnTo>
                <a:lnTo>
                  <a:pt x="955" y="184"/>
                </a:lnTo>
                <a:lnTo>
                  <a:pt x="957" y="184"/>
                </a:lnTo>
                <a:lnTo>
                  <a:pt x="957" y="185"/>
                </a:lnTo>
                <a:lnTo>
                  <a:pt x="957" y="187"/>
                </a:lnTo>
                <a:lnTo>
                  <a:pt x="958" y="187"/>
                </a:lnTo>
                <a:lnTo>
                  <a:pt x="958" y="185"/>
                </a:lnTo>
                <a:lnTo>
                  <a:pt x="958" y="188"/>
                </a:lnTo>
                <a:lnTo>
                  <a:pt x="959" y="189"/>
                </a:lnTo>
                <a:lnTo>
                  <a:pt x="959" y="189"/>
                </a:lnTo>
                <a:lnTo>
                  <a:pt x="960" y="189"/>
                </a:lnTo>
                <a:lnTo>
                  <a:pt x="960" y="192"/>
                </a:lnTo>
                <a:lnTo>
                  <a:pt x="960" y="194"/>
                </a:lnTo>
                <a:lnTo>
                  <a:pt x="961" y="197"/>
                </a:lnTo>
                <a:lnTo>
                  <a:pt x="961" y="198"/>
                </a:lnTo>
                <a:lnTo>
                  <a:pt x="961" y="200"/>
                </a:lnTo>
                <a:lnTo>
                  <a:pt x="962" y="200"/>
                </a:lnTo>
                <a:lnTo>
                  <a:pt x="962" y="198"/>
                </a:lnTo>
                <a:lnTo>
                  <a:pt x="962" y="198"/>
                </a:lnTo>
                <a:lnTo>
                  <a:pt x="963" y="197"/>
                </a:lnTo>
                <a:lnTo>
                  <a:pt x="963" y="196"/>
                </a:lnTo>
                <a:lnTo>
                  <a:pt x="964" y="193"/>
                </a:lnTo>
                <a:lnTo>
                  <a:pt x="964" y="190"/>
                </a:lnTo>
                <a:lnTo>
                  <a:pt x="964" y="189"/>
                </a:lnTo>
                <a:lnTo>
                  <a:pt x="966" y="188"/>
                </a:lnTo>
                <a:lnTo>
                  <a:pt x="966" y="187"/>
                </a:lnTo>
                <a:lnTo>
                  <a:pt x="966" y="184"/>
                </a:lnTo>
                <a:lnTo>
                  <a:pt x="967" y="183"/>
                </a:lnTo>
                <a:lnTo>
                  <a:pt x="967" y="183"/>
                </a:lnTo>
                <a:lnTo>
                  <a:pt x="967" y="181"/>
                </a:lnTo>
                <a:lnTo>
                  <a:pt x="968" y="181"/>
                </a:lnTo>
                <a:lnTo>
                  <a:pt x="968" y="181"/>
                </a:lnTo>
                <a:lnTo>
                  <a:pt x="969" y="182"/>
                </a:lnTo>
                <a:lnTo>
                  <a:pt x="969" y="184"/>
                </a:lnTo>
                <a:lnTo>
                  <a:pt x="969" y="185"/>
                </a:lnTo>
                <a:lnTo>
                  <a:pt x="970" y="185"/>
                </a:lnTo>
                <a:lnTo>
                  <a:pt x="970" y="188"/>
                </a:lnTo>
                <a:lnTo>
                  <a:pt x="970" y="189"/>
                </a:lnTo>
                <a:lnTo>
                  <a:pt x="971" y="189"/>
                </a:lnTo>
                <a:lnTo>
                  <a:pt x="971" y="190"/>
                </a:lnTo>
                <a:lnTo>
                  <a:pt x="971" y="191"/>
                </a:lnTo>
                <a:lnTo>
                  <a:pt x="972" y="192"/>
                </a:lnTo>
                <a:lnTo>
                  <a:pt x="972" y="192"/>
                </a:lnTo>
                <a:lnTo>
                  <a:pt x="973" y="192"/>
                </a:lnTo>
                <a:lnTo>
                  <a:pt x="973" y="192"/>
                </a:lnTo>
                <a:lnTo>
                  <a:pt x="973" y="194"/>
                </a:lnTo>
                <a:lnTo>
                  <a:pt x="975" y="194"/>
                </a:lnTo>
                <a:lnTo>
                  <a:pt x="975" y="193"/>
                </a:lnTo>
                <a:lnTo>
                  <a:pt x="975" y="191"/>
                </a:lnTo>
                <a:lnTo>
                  <a:pt x="976" y="191"/>
                </a:lnTo>
                <a:lnTo>
                  <a:pt x="976" y="189"/>
                </a:lnTo>
                <a:lnTo>
                  <a:pt x="976" y="189"/>
                </a:lnTo>
                <a:lnTo>
                  <a:pt x="977" y="189"/>
                </a:lnTo>
                <a:lnTo>
                  <a:pt x="977" y="192"/>
                </a:lnTo>
                <a:lnTo>
                  <a:pt x="978" y="190"/>
                </a:lnTo>
                <a:lnTo>
                  <a:pt x="978" y="191"/>
                </a:lnTo>
                <a:lnTo>
                  <a:pt x="978" y="192"/>
                </a:lnTo>
                <a:lnTo>
                  <a:pt x="979" y="191"/>
                </a:lnTo>
                <a:lnTo>
                  <a:pt x="979" y="190"/>
                </a:lnTo>
                <a:lnTo>
                  <a:pt x="979" y="190"/>
                </a:lnTo>
                <a:lnTo>
                  <a:pt x="980" y="189"/>
                </a:lnTo>
                <a:lnTo>
                  <a:pt x="980" y="188"/>
                </a:lnTo>
                <a:lnTo>
                  <a:pt x="980" y="187"/>
                </a:lnTo>
                <a:lnTo>
                  <a:pt x="981" y="188"/>
                </a:lnTo>
                <a:lnTo>
                  <a:pt x="981" y="187"/>
                </a:lnTo>
                <a:lnTo>
                  <a:pt x="982" y="187"/>
                </a:lnTo>
                <a:lnTo>
                  <a:pt x="982" y="188"/>
                </a:lnTo>
                <a:lnTo>
                  <a:pt x="982" y="189"/>
                </a:lnTo>
                <a:lnTo>
                  <a:pt x="984" y="189"/>
                </a:lnTo>
                <a:lnTo>
                  <a:pt x="984" y="190"/>
                </a:lnTo>
                <a:lnTo>
                  <a:pt x="984" y="191"/>
                </a:lnTo>
                <a:lnTo>
                  <a:pt x="985" y="189"/>
                </a:lnTo>
                <a:lnTo>
                  <a:pt x="985" y="189"/>
                </a:lnTo>
                <a:lnTo>
                  <a:pt x="985" y="190"/>
                </a:lnTo>
                <a:lnTo>
                  <a:pt x="986" y="191"/>
                </a:lnTo>
                <a:lnTo>
                  <a:pt x="986" y="192"/>
                </a:lnTo>
                <a:lnTo>
                  <a:pt x="987" y="193"/>
                </a:lnTo>
                <a:lnTo>
                  <a:pt x="987" y="192"/>
                </a:lnTo>
                <a:lnTo>
                  <a:pt x="987" y="189"/>
                </a:lnTo>
                <a:lnTo>
                  <a:pt x="988" y="189"/>
                </a:lnTo>
                <a:lnTo>
                  <a:pt x="988" y="189"/>
                </a:lnTo>
                <a:lnTo>
                  <a:pt x="988" y="189"/>
                </a:lnTo>
                <a:lnTo>
                  <a:pt x="989" y="190"/>
                </a:lnTo>
                <a:lnTo>
                  <a:pt x="989" y="190"/>
                </a:lnTo>
                <a:lnTo>
                  <a:pt x="989" y="191"/>
                </a:lnTo>
                <a:lnTo>
                  <a:pt x="990" y="192"/>
                </a:lnTo>
                <a:lnTo>
                  <a:pt x="990" y="193"/>
                </a:lnTo>
                <a:lnTo>
                  <a:pt x="991" y="192"/>
                </a:lnTo>
                <a:lnTo>
                  <a:pt x="991" y="191"/>
                </a:lnTo>
                <a:lnTo>
                  <a:pt x="991" y="190"/>
                </a:lnTo>
                <a:lnTo>
                  <a:pt x="993" y="190"/>
                </a:lnTo>
                <a:lnTo>
                  <a:pt x="993" y="191"/>
                </a:lnTo>
                <a:lnTo>
                  <a:pt x="993" y="192"/>
                </a:lnTo>
                <a:lnTo>
                  <a:pt x="994" y="192"/>
                </a:lnTo>
                <a:lnTo>
                  <a:pt x="994" y="191"/>
                </a:lnTo>
                <a:lnTo>
                  <a:pt x="995" y="189"/>
                </a:lnTo>
                <a:lnTo>
                  <a:pt x="995" y="189"/>
                </a:lnTo>
                <a:lnTo>
                  <a:pt x="995" y="188"/>
                </a:lnTo>
                <a:lnTo>
                  <a:pt x="996" y="188"/>
                </a:lnTo>
                <a:lnTo>
                  <a:pt x="996" y="189"/>
                </a:lnTo>
                <a:lnTo>
                  <a:pt x="996" y="189"/>
                </a:lnTo>
                <a:lnTo>
                  <a:pt x="997" y="190"/>
                </a:lnTo>
                <a:lnTo>
                  <a:pt x="997" y="190"/>
                </a:lnTo>
                <a:lnTo>
                  <a:pt x="997" y="191"/>
                </a:lnTo>
                <a:lnTo>
                  <a:pt x="998" y="191"/>
                </a:lnTo>
                <a:lnTo>
                  <a:pt x="998" y="191"/>
                </a:lnTo>
                <a:lnTo>
                  <a:pt x="999" y="189"/>
                </a:lnTo>
                <a:lnTo>
                  <a:pt x="999" y="189"/>
                </a:lnTo>
                <a:lnTo>
                  <a:pt x="999" y="188"/>
                </a:lnTo>
                <a:lnTo>
                  <a:pt x="1000" y="189"/>
                </a:lnTo>
                <a:lnTo>
                  <a:pt x="1000" y="188"/>
                </a:lnTo>
                <a:lnTo>
                  <a:pt x="1000" y="188"/>
                </a:lnTo>
                <a:lnTo>
                  <a:pt x="1002" y="188"/>
                </a:lnTo>
                <a:lnTo>
                  <a:pt x="1002" y="188"/>
                </a:lnTo>
                <a:lnTo>
                  <a:pt x="1002" y="187"/>
                </a:lnTo>
                <a:lnTo>
                  <a:pt x="1003" y="188"/>
                </a:lnTo>
                <a:lnTo>
                  <a:pt x="1003" y="188"/>
                </a:lnTo>
                <a:lnTo>
                  <a:pt x="1004" y="188"/>
                </a:lnTo>
                <a:lnTo>
                  <a:pt x="1004" y="188"/>
                </a:lnTo>
                <a:lnTo>
                  <a:pt x="1004" y="189"/>
                </a:lnTo>
                <a:lnTo>
                  <a:pt x="1005" y="188"/>
                </a:lnTo>
                <a:lnTo>
                  <a:pt x="1005" y="188"/>
                </a:lnTo>
                <a:lnTo>
                  <a:pt x="1005" y="188"/>
                </a:lnTo>
                <a:lnTo>
                  <a:pt x="1006" y="187"/>
                </a:lnTo>
                <a:lnTo>
                  <a:pt x="1006" y="188"/>
                </a:lnTo>
                <a:lnTo>
                  <a:pt x="1006" y="188"/>
                </a:lnTo>
                <a:lnTo>
                  <a:pt x="1007" y="187"/>
                </a:lnTo>
                <a:lnTo>
                  <a:pt x="1007" y="187"/>
                </a:lnTo>
                <a:lnTo>
                  <a:pt x="1008" y="187"/>
                </a:lnTo>
                <a:lnTo>
                  <a:pt x="1008" y="188"/>
                </a:lnTo>
                <a:lnTo>
                  <a:pt x="1008" y="189"/>
                </a:lnTo>
                <a:lnTo>
                  <a:pt x="1009" y="189"/>
                </a:lnTo>
                <a:lnTo>
                  <a:pt x="1009" y="192"/>
                </a:lnTo>
                <a:lnTo>
                  <a:pt x="1009" y="193"/>
                </a:lnTo>
                <a:lnTo>
                  <a:pt x="1011" y="193"/>
                </a:lnTo>
                <a:lnTo>
                  <a:pt x="1011" y="193"/>
                </a:lnTo>
                <a:lnTo>
                  <a:pt x="1011" y="193"/>
                </a:lnTo>
                <a:lnTo>
                  <a:pt x="1012" y="192"/>
                </a:lnTo>
                <a:lnTo>
                  <a:pt x="1012" y="192"/>
                </a:lnTo>
                <a:lnTo>
                  <a:pt x="1013" y="192"/>
                </a:lnTo>
                <a:lnTo>
                  <a:pt x="1013" y="189"/>
                </a:lnTo>
                <a:lnTo>
                  <a:pt x="1013" y="188"/>
                </a:lnTo>
                <a:lnTo>
                  <a:pt x="1014" y="188"/>
                </a:lnTo>
                <a:lnTo>
                  <a:pt x="1014" y="188"/>
                </a:lnTo>
                <a:lnTo>
                  <a:pt x="1014" y="187"/>
                </a:lnTo>
                <a:lnTo>
                  <a:pt x="1015" y="185"/>
                </a:lnTo>
                <a:lnTo>
                  <a:pt x="1015" y="185"/>
                </a:lnTo>
                <a:lnTo>
                  <a:pt x="1015" y="187"/>
                </a:lnTo>
                <a:lnTo>
                  <a:pt x="1016" y="189"/>
                </a:lnTo>
                <a:lnTo>
                  <a:pt x="1016" y="190"/>
                </a:lnTo>
                <a:lnTo>
                  <a:pt x="1017" y="191"/>
                </a:lnTo>
                <a:lnTo>
                  <a:pt x="1017" y="189"/>
                </a:lnTo>
                <a:lnTo>
                  <a:pt x="1017" y="189"/>
                </a:lnTo>
                <a:lnTo>
                  <a:pt x="1018" y="190"/>
                </a:lnTo>
                <a:lnTo>
                  <a:pt x="1018" y="190"/>
                </a:lnTo>
                <a:lnTo>
                  <a:pt x="1018" y="193"/>
                </a:lnTo>
                <a:lnTo>
                  <a:pt x="1020" y="193"/>
                </a:lnTo>
                <a:lnTo>
                  <a:pt x="1020" y="193"/>
                </a:lnTo>
                <a:lnTo>
                  <a:pt x="1020" y="193"/>
                </a:lnTo>
                <a:lnTo>
                  <a:pt x="1021" y="194"/>
                </a:lnTo>
                <a:lnTo>
                  <a:pt x="1021" y="194"/>
                </a:lnTo>
                <a:lnTo>
                  <a:pt x="1022" y="196"/>
                </a:lnTo>
                <a:lnTo>
                  <a:pt x="1022" y="197"/>
                </a:lnTo>
                <a:lnTo>
                  <a:pt x="1022" y="198"/>
                </a:lnTo>
                <a:lnTo>
                  <a:pt x="1023" y="198"/>
                </a:lnTo>
                <a:lnTo>
                  <a:pt x="1023" y="197"/>
                </a:lnTo>
                <a:lnTo>
                  <a:pt x="1023" y="197"/>
                </a:lnTo>
                <a:lnTo>
                  <a:pt x="1024" y="197"/>
                </a:lnTo>
                <a:lnTo>
                  <a:pt x="1024" y="196"/>
                </a:lnTo>
                <a:lnTo>
                  <a:pt x="1024" y="193"/>
                </a:lnTo>
                <a:lnTo>
                  <a:pt x="1025" y="193"/>
                </a:lnTo>
                <a:lnTo>
                  <a:pt x="1025" y="194"/>
                </a:lnTo>
                <a:lnTo>
                  <a:pt x="1026" y="194"/>
                </a:lnTo>
                <a:lnTo>
                  <a:pt x="1026" y="193"/>
                </a:lnTo>
                <a:lnTo>
                  <a:pt x="1026" y="193"/>
                </a:lnTo>
                <a:lnTo>
                  <a:pt x="1027" y="194"/>
                </a:lnTo>
                <a:lnTo>
                  <a:pt x="1027" y="193"/>
                </a:lnTo>
                <a:lnTo>
                  <a:pt x="1027" y="196"/>
                </a:lnTo>
                <a:lnTo>
                  <a:pt x="1029" y="196"/>
                </a:lnTo>
                <a:lnTo>
                  <a:pt x="1029" y="194"/>
                </a:lnTo>
                <a:lnTo>
                  <a:pt x="1029" y="192"/>
                </a:lnTo>
                <a:lnTo>
                  <a:pt x="1030" y="192"/>
                </a:lnTo>
                <a:lnTo>
                  <a:pt x="1030" y="189"/>
                </a:lnTo>
                <a:lnTo>
                  <a:pt x="1031" y="189"/>
                </a:lnTo>
                <a:lnTo>
                  <a:pt x="1031" y="187"/>
                </a:lnTo>
                <a:lnTo>
                  <a:pt x="1031" y="185"/>
                </a:lnTo>
                <a:lnTo>
                  <a:pt x="1032" y="184"/>
                </a:lnTo>
                <a:lnTo>
                  <a:pt x="1032" y="185"/>
                </a:lnTo>
                <a:lnTo>
                  <a:pt x="1032" y="188"/>
                </a:lnTo>
                <a:lnTo>
                  <a:pt x="1033" y="190"/>
                </a:lnTo>
                <a:lnTo>
                  <a:pt x="1033" y="189"/>
                </a:lnTo>
                <a:lnTo>
                  <a:pt x="1033" y="190"/>
                </a:lnTo>
                <a:lnTo>
                  <a:pt x="1034" y="190"/>
                </a:lnTo>
                <a:lnTo>
                  <a:pt x="1034" y="188"/>
                </a:lnTo>
                <a:lnTo>
                  <a:pt x="1035" y="189"/>
                </a:lnTo>
                <a:lnTo>
                  <a:pt x="1035" y="190"/>
                </a:lnTo>
                <a:lnTo>
                  <a:pt x="1035" y="192"/>
                </a:lnTo>
                <a:lnTo>
                  <a:pt x="1036" y="193"/>
                </a:lnTo>
                <a:lnTo>
                  <a:pt x="1036" y="194"/>
                </a:lnTo>
                <a:lnTo>
                  <a:pt x="1036" y="194"/>
                </a:lnTo>
                <a:lnTo>
                  <a:pt x="1038" y="196"/>
                </a:lnTo>
                <a:lnTo>
                  <a:pt x="1038" y="196"/>
                </a:lnTo>
                <a:lnTo>
                  <a:pt x="1039" y="196"/>
                </a:lnTo>
                <a:lnTo>
                  <a:pt x="1039" y="197"/>
                </a:lnTo>
                <a:lnTo>
                  <a:pt x="1039" y="200"/>
                </a:lnTo>
                <a:lnTo>
                  <a:pt x="1040" y="199"/>
                </a:lnTo>
                <a:lnTo>
                  <a:pt x="1040" y="198"/>
                </a:lnTo>
                <a:lnTo>
                  <a:pt x="1040" y="199"/>
                </a:lnTo>
                <a:lnTo>
                  <a:pt x="1041" y="197"/>
                </a:lnTo>
                <a:lnTo>
                  <a:pt x="1041" y="198"/>
                </a:lnTo>
                <a:lnTo>
                  <a:pt x="1041" y="199"/>
                </a:lnTo>
                <a:lnTo>
                  <a:pt x="1042" y="201"/>
                </a:lnTo>
                <a:lnTo>
                  <a:pt x="1042" y="202"/>
                </a:lnTo>
                <a:lnTo>
                  <a:pt x="1043" y="203"/>
                </a:lnTo>
                <a:lnTo>
                  <a:pt x="1043" y="205"/>
                </a:lnTo>
                <a:lnTo>
                  <a:pt x="1043" y="205"/>
                </a:lnTo>
                <a:lnTo>
                  <a:pt x="1044" y="206"/>
                </a:lnTo>
                <a:lnTo>
                  <a:pt x="1044" y="203"/>
                </a:lnTo>
                <a:lnTo>
                  <a:pt x="1044" y="203"/>
                </a:lnTo>
                <a:lnTo>
                  <a:pt x="1045" y="201"/>
                </a:lnTo>
                <a:lnTo>
                  <a:pt x="1045" y="202"/>
                </a:lnTo>
                <a:lnTo>
                  <a:pt x="1045" y="201"/>
                </a:lnTo>
                <a:lnTo>
                  <a:pt x="1047" y="198"/>
                </a:lnTo>
                <a:lnTo>
                  <a:pt x="1047" y="196"/>
                </a:lnTo>
                <a:lnTo>
                  <a:pt x="1048" y="193"/>
                </a:lnTo>
                <a:lnTo>
                  <a:pt x="1048" y="194"/>
                </a:lnTo>
                <a:lnTo>
                  <a:pt x="1048" y="191"/>
                </a:lnTo>
                <a:lnTo>
                  <a:pt x="1049" y="189"/>
                </a:lnTo>
                <a:lnTo>
                  <a:pt x="1049" y="190"/>
                </a:lnTo>
                <a:lnTo>
                  <a:pt x="1049" y="189"/>
                </a:lnTo>
                <a:lnTo>
                  <a:pt x="1050" y="190"/>
                </a:lnTo>
                <a:lnTo>
                  <a:pt x="1050" y="189"/>
                </a:lnTo>
                <a:lnTo>
                  <a:pt x="1050" y="190"/>
                </a:lnTo>
                <a:lnTo>
                  <a:pt x="1051" y="189"/>
                </a:lnTo>
                <a:lnTo>
                  <a:pt x="1051" y="192"/>
                </a:lnTo>
                <a:lnTo>
                  <a:pt x="1052" y="192"/>
                </a:lnTo>
                <a:lnTo>
                  <a:pt x="1052" y="193"/>
                </a:lnTo>
                <a:lnTo>
                  <a:pt x="1052" y="192"/>
                </a:lnTo>
                <a:lnTo>
                  <a:pt x="1053" y="192"/>
                </a:lnTo>
                <a:lnTo>
                  <a:pt x="1053" y="193"/>
                </a:lnTo>
                <a:lnTo>
                  <a:pt x="1053" y="196"/>
                </a:lnTo>
                <a:lnTo>
                  <a:pt x="1054" y="194"/>
                </a:lnTo>
                <a:lnTo>
                  <a:pt x="1054" y="193"/>
                </a:lnTo>
                <a:lnTo>
                  <a:pt x="1054" y="193"/>
                </a:lnTo>
                <a:lnTo>
                  <a:pt x="1056" y="193"/>
                </a:lnTo>
                <a:lnTo>
                  <a:pt x="1056" y="194"/>
                </a:lnTo>
                <a:lnTo>
                  <a:pt x="1057" y="194"/>
                </a:lnTo>
                <a:lnTo>
                  <a:pt x="1057" y="193"/>
                </a:lnTo>
                <a:lnTo>
                  <a:pt x="1057" y="194"/>
                </a:lnTo>
                <a:lnTo>
                  <a:pt x="1058" y="193"/>
                </a:lnTo>
                <a:lnTo>
                  <a:pt x="1058" y="194"/>
                </a:lnTo>
                <a:lnTo>
                  <a:pt x="1058" y="194"/>
                </a:lnTo>
                <a:lnTo>
                  <a:pt x="1059" y="193"/>
                </a:lnTo>
                <a:lnTo>
                  <a:pt x="1059" y="193"/>
                </a:lnTo>
                <a:lnTo>
                  <a:pt x="1059" y="191"/>
                </a:lnTo>
                <a:lnTo>
                  <a:pt x="1060" y="190"/>
                </a:lnTo>
                <a:lnTo>
                  <a:pt x="1060" y="190"/>
                </a:lnTo>
                <a:lnTo>
                  <a:pt x="1061" y="191"/>
                </a:lnTo>
                <a:lnTo>
                  <a:pt x="1061" y="189"/>
                </a:lnTo>
                <a:lnTo>
                  <a:pt x="1061" y="189"/>
                </a:lnTo>
                <a:lnTo>
                  <a:pt x="1062" y="188"/>
                </a:lnTo>
                <a:lnTo>
                  <a:pt x="1062" y="188"/>
                </a:lnTo>
                <a:lnTo>
                  <a:pt x="1062" y="189"/>
                </a:lnTo>
                <a:lnTo>
                  <a:pt x="1063" y="188"/>
                </a:lnTo>
                <a:lnTo>
                  <a:pt x="1063" y="190"/>
                </a:lnTo>
                <a:lnTo>
                  <a:pt x="1063" y="191"/>
                </a:lnTo>
                <a:lnTo>
                  <a:pt x="1065" y="192"/>
                </a:lnTo>
                <a:lnTo>
                  <a:pt x="1065" y="192"/>
                </a:lnTo>
                <a:lnTo>
                  <a:pt x="1066" y="191"/>
                </a:lnTo>
                <a:lnTo>
                  <a:pt x="1066" y="190"/>
                </a:lnTo>
                <a:lnTo>
                  <a:pt x="1066" y="191"/>
                </a:lnTo>
                <a:lnTo>
                  <a:pt x="1067" y="193"/>
                </a:lnTo>
                <a:lnTo>
                  <a:pt x="1067" y="191"/>
                </a:lnTo>
                <a:lnTo>
                  <a:pt x="1067" y="191"/>
                </a:lnTo>
                <a:lnTo>
                  <a:pt x="1068" y="193"/>
                </a:lnTo>
                <a:lnTo>
                  <a:pt x="1068" y="194"/>
                </a:lnTo>
                <a:lnTo>
                  <a:pt x="1068" y="193"/>
                </a:lnTo>
                <a:lnTo>
                  <a:pt x="1069" y="192"/>
                </a:lnTo>
                <a:lnTo>
                  <a:pt x="1069" y="193"/>
                </a:lnTo>
                <a:lnTo>
                  <a:pt x="1070" y="193"/>
                </a:lnTo>
                <a:lnTo>
                  <a:pt x="1070" y="193"/>
                </a:lnTo>
                <a:lnTo>
                  <a:pt x="1070" y="196"/>
                </a:lnTo>
                <a:lnTo>
                  <a:pt x="1071" y="194"/>
                </a:lnTo>
                <a:lnTo>
                  <a:pt x="1071" y="196"/>
                </a:lnTo>
                <a:lnTo>
                  <a:pt x="1071" y="197"/>
                </a:lnTo>
                <a:lnTo>
                  <a:pt x="1072" y="198"/>
                </a:lnTo>
                <a:lnTo>
                  <a:pt x="1072" y="197"/>
                </a:lnTo>
                <a:lnTo>
                  <a:pt x="1072" y="196"/>
                </a:lnTo>
                <a:lnTo>
                  <a:pt x="1074" y="194"/>
                </a:lnTo>
                <a:lnTo>
                  <a:pt x="1074" y="194"/>
                </a:lnTo>
                <a:lnTo>
                  <a:pt x="1075" y="193"/>
                </a:lnTo>
                <a:lnTo>
                  <a:pt x="1075" y="193"/>
                </a:lnTo>
                <a:lnTo>
                  <a:pt x="1075" y="192"/>
                </a:lnTo>
                <a:lnTo>
                  <a:pt x="1076" y="192"/>
                </a:lnTo>
                <a:lnTo>
                  <a:pt x="1076" y="191"/>
                </a:lnTo>
                <a:lnTo>
                  <a:pt x="1076" y="190"/>
                </a:lnTo>
                <a:lnTo>
                  <a:pt x="1077" y="190"/>
                </a:lnTo>
                <a:lnTo>
                  <a:pt x="1077" y="189"/>
                </a:lnTo>
                <a:lnTo>
                  <a:pt x="1077" y="190"/>
                </a:lnTo>
                <a:lnTo>
                  <a:pt x="1078" y="189"/>
                </a:lnTo>
                <a:lnTo>
                  <a:pt x="1078" y="189"/>
                </a:lnTo>
                <a:lnTo>
                  <a:pt x="1079" y="189"/>
                </a:lnTo>
                <a:lnTo>
                  <a:pt x="1079" y="189"/>
                </a:lnTo>
                <a:lnTo>
                  <a:pt x="1079" y="189"/>
                </a:lnTo>
                <a:lnTo>
                  <a:pt x="1080" y="193"/>
                </a:lnTo>
                <a:lnTo>
                  <a:pt x="1080" y="193"/>
                </a:lnTo>
                <a:lnTo>
                  <a:pt x="1080" y="193"/>
                </a:lnTo>
                <a:lnTo>
                  <a:pt x="1081" y="196"/>
                </a:lnTo>
                <a:lnTo>
                  <a:pt x="1081" y="196"/>
                </a:lnTo>
                <a:lnTo>
                  <a:pt x="1083" y="197"/>
                </a:lnTo>
                <a:lnTo>
                  <a:pt x="1083" y="198"/>
                </a:lnTo>
                <a:lnTo>
                  <a:pt x="1083" y="197"/>
                </a:lnTo>
                <a:lnTo>
                  <a:pt x="1084" y="196"/>
                </a:lnTo>
                <a:lnTo>
                  <a:pt x="1084" y="193"/>
                </a:lnTo>
                <a:lnTo>
                  <a:pt x="1084" y="192"/>
                </a:lnTo>
                <a:lnTo>
                  <a:pt x="1085" y="190"/>
                </a:lnTo>
                <a:lnTo>
                  <a:pt x="1085" y="192"/>
                </a:lnTo>
                <a:lnTo>
                  <a:pt x="1085" y="194"/>
                </a:lnTo>
                <a:lnTo>
                  <a:pt x="1086" y="193"/>
                </a:lnTo>
                <a:lnTo>
                  <a:pt x="1086" y="193"/>
                </a:lnTo>
                <a:lnTo>
                  <a:pt x="1087" y="193"/>
                </a:lnTo>
                <a:lnTo>
                  <a:pt x="1087" y="192"/>
                </a:lnTo>
                <a:lnTo>
                  <a:pt x="1087" y="190"/>
                </a:lnTo>
                <a:lnTo>
                  <a:pt x="1088" y="190"/>
                </a:lnTo>
                <a:lnTo>
                  <a:pt x="1088" y="189"/>
                </a:lnTo>
                <a:lnTo>
                  <a:pt x="1088" y="191"/>
                </a:lnTo>
                <a:lnTo>
                  <a:pt x="1089" y="192"/>
                </a:lnTo>
                <a:lnTo>
                  <a:pt x="1089" y="190"/>
                </a:lnTo>
                <a:lnTo>
                  <a:pt x="1089" y="192"/>
                </a:lnTo>
                <a:lnTo>
                  <a:pt x="1090" y="193"/>
                </a:lnTo>
                <a:lnTo>
                  <a:pt x="1090" y="193"/>
                </a:lnTo>
                <a:lnTo>
                  <a:pt x="1092" y="191"/>
                </a:lnTo>
                <a:lnTo>
                  <a:pt x="1092" y="191"/>
                </a:lnTo>
                <a:lnTo>
                  <a:pt x="1092" y="189"/>
                </a:lnTo>
                <a:lnTo>
                  <a:pt x="1093" y="189"/>
                </a:lnTo>
                <a:lnTo>
                  <a:pt x="1093" y="188"/>
                </a:lnTo>
                <a:lnTo>
                  <a:pt x="1093" y="188"/>
                </a:lnTo>
                <a:lnTo>
                  <a:pt x="1094" y="187"/>
                </a:lnTo>
                <a:lnTo>
                  <a:pt x="1094" y="188"/>
                </a:lnTo>
                <a:lnTo>
                  <a:pt x="1094" y="190"/>
                </a:lnTo>
                <a:lnTo>
                  <a:pt x="1095" y="191"/>
                </a:lnTo>
                <a:lnTo>
                  <a:pt x="1095" y="190"/>
                </a:lnTo>
                <a:lnTo>
                  <a:pt x="1096" y="193"/>
                </a:lnTo>
                <a:lnTo>
                  <a:pt x="1096" y="197"/>
                </a:lnTo>
                <a:lnTo>
                  <a:pt x="1096" y="196"/>
                </a:lnTo>
                <a:lnTo>
                  <a:pt x="1097" y="197"/>
                </a:lnTo>
                <a:lnTo>
                  <a:pt x="1097" y="197"/>
                </a:lnTo>
                <a:lnTo>
                  <a:pt x="1097" y="196"/>
                </a:lnTo>
                <a:lnTo>
                  <a:pt x="1098" y="193"/>
                </a:lnTo>
                <a:lnTo>
                  <a:pt x="1098" y="193"/>
                </a:lnTo>
                <a:lnTo>
                  <a:pt x="1098" y="192"/>
                </a:lnTo>
                <a:lnTo>
                  <a:pt x="1099" y="189"/>
                </a:lnTo>
                <a:lnTo>
                  <a:pt x="1099" y="189"/>
                </a:lnTo>
                <a:lnTo>
                  <a:pt x="1100" y="191"/>
                </a:lnTo>
                <a:lnTo>
                  <a:pt x="1100" y="192"/>
                </a:lnTo>
                <a:lnTo>
                  <a:pt x="1100" y="192"/>
                </a:lnTo>
                <a:lnTo>
                  <a:pt x="1102" y="192"/>
                </a:lnTo>
                <a:lnTo>
                  <a:pt x="1102" y="193"/>
                </a:lnTo>
                <a:lnTo>
                  <a:pt x="1102" y="193"/>
                </a:lnTo>
                <a:lnTo>
                  <a:pt x="1103" y="194"/>
                </a:lnTo>
                <a:lnTo>
                  <a:pt x="1103" y="196"/>
                </a:lnTo>
                <a:lnTo>
                  <a:pt x="1103" y="196"/>
                </a:lnTo>
                <a:lnTo>
                  <a:pt x="1104" y="196"/>
                </a:lnTo>
                <a:lnTo>
                  <a:pt x="1104" y="197"/>
                </a:lnTo>
                <a:lnTo>
                  <a:pt x="1105" y="194"/>
                </a:lnTo>
                <a:lnTo>
                  <a:pt x="1105" y="193"/>
                </a:lnTo>
                <a:lnTo>
                  <a:pt x="1105" y="193"/>
                </a:lnTo>
                <a:lnTo>
                  <a:pt x="1106" y="194"/>
                </a:lnTo>
                <a:lnTo>
                  <a:pt x="1106" y="193"/>
                </a:lnTo>
                <a:lnTo>
                  <a:pt x="1106" y="193"/>
                </a:lnTo>
                <a:lnTo>
                  <a:pt x="1107" y="192"/>
                </a:lnTo>
                <a:lnTo>
                  <a:pt x="1107" y="194"/>
                </a:lnTo>
                <a:lnTo>
                  <a:pt x="1107" y="196"/>
                </a:lnTo>
                <a:lnTo>
                  <a:pt x="1108" y="194"/>
                </a:lnTo>
                <a:lnTo>
                  <a:pt x="1108" y="197"/>
                </a:lnTo>
                <a:lnTo>
                  <a:pt x="1109" y="196"/>
                </a:lnTo>
                <a:lnTo>
                  <a:pt x="1109" y="193"/>
                </a:lnTo>
                <a:lnTo>
                  <a:pt x="1109" y="190"/>
                </a:lnTo>
                <a:lnTo>
                  <a:pt x="1111" y="190"/>
                </a:lnTo>
                <a:lnTo>
                  <a:pt x="1111" y="187"/>
                </a:lnTo>
                <a:lnTo>
                  <a:pt x="1111" y="188"/>
                </a:lnTo>
                <a:lnTo>
                  <a:pt x="1112" y="188"/>
                </a:lnTo>
                <a:lnTo>
                  <a:pt x="1112" y="187"/>
                </a:lnTo>
                <a:lnTo>
                  <a:pt x="1112" y="187"/>
                </a:lnTo>
                <a:lnTo>
                  <a:pt x="1113" y="184"/>
                </a:lnTo>
                <a:lnTo>
                  <a:pt x="1113" y="187"/>
                </a:lnTo>
                <a:lnTo>
                  <a:pt x="1114" y="188"/>
                </a:lnTo>
                <a:lnTo>
                  <a:pt x="1114" y="188"/>
                </a:lnTo>
                <a:lnTo>
                  <a:pt x="1114" y="188"/>
                </a:lnTo>
                <a:lnTo>
                  <a:pt x="1115" y="190"/>
                </a:lnTo>
                <a:lnTo>
                  <a:pt x="1115" y="192"/>
                </a:lnTo>
                <a:lnTo>
                  <a:pt x="1115" y="192"/>
                </a:lnTo>
                <a:lnTo>
                  <a:pt x="1116" y="193"/>
                </a:lnTo>
                <a:lnTo>
                  <a:pt x="1116" y="191"/>
                </a:lnTo>
                <a:lnTo>
                  <a:pt x="1116" y="192"/>
                </a:lnTo>
                <a:lnTo>
                  <a:pt x="1117" y="192"/>
                </a:lnTo>
                <a:lnTo>
                  <a:pt x="1117" y="194"/>
                </a:lnTo>
                <a:lnTo>
                  <a:pt x="1118" y="193"/>
                </a:lnTo>
                <a:lnTo>
                  <a:pt x="1118" y="194"/>
                </a:lnTo>
                <a:lnTo>
                  <a:pt x="1118" y="197"/>
                </a:lnTo>
                <a:lnTo>
                  <a:pt x="1120" y="197"/>
                </a:lnTo>
                <a:lnTo>
                  <a:pt x="1120" y="198"/>
                </a:lnTo>
                <a:lnTo>
                  <a:pt x="1120" y="197"/>
                </a:lnTo>
                <a:lnTo>
                  <a:pt x="1121" y="196"/>
                </a:lnTo>
                <a:lnTo>
                  <a:pt x="1121" y="194"/>
                </a:lnTo>
                <a:lnTo>
                  <a:pt x="1122" y="194"/>
                </a:lnTo>
                <a:lnTo>
                  <a:pt x="1122" y="194"/>
                </a:lnTo>
                <a:lnTo>
                  <a:pt x="1122" y="196"/>
                </a:lnTo>
                <a:lnTo>
                  <a:pt x="1123" y="196"/>
                </a:lnTo>
                <a:lnTo>
                  <a:pt x="1123" y="194"/>
                </a:lnTo>
                <a:lnTo>
                  <a:pt x="1123" y="197"/>
                </a:lnTo>
                <a:lnTo>
                  <a:pt x="1124" y="199"/>
                </a:lnTo>
                <a:lnTo>
                  <a:pt x="1124" y="201"/>
                </a:lnTo>
                <a:lnTo>
                  <a:pt x="1124" y="205"/>
                </a:lnTo>
                <a:lnTo>
                  <a:pt x="1125" y="208"/>
                </a:lnTo>
                <a:lnTo>
                  <a:pt x="1125" y="210"/>
                </a:lnTo>
                <a:lnTo>
                  <a:pt x="1126" y="210"/>
                </a:lnTo>
                <a:lnTo>
                  <a:pt x="1126" y="207"/>
                </a:lnTo>
                <a:lnTo>
                  <a:pt x="1126" y="203"/>
                </a:lnTo>
                <a:lnTo>
                  <a:pt x="1127" y="201"/>
                </a:lnTo>
                <a:lnTo>
                  <a:pt x="1127" y="199"/>
                </a:lnTo>
                <a:lnTo>
                  <a:pt x="1127" y="197"/>
                </a:lnTo>
                <a:lnTo>
                  <a:pt x="1129" y="196"/>
                </a:lnTo>
                <a:lnTo>
                  <a:pt x="1129" y="193"/>
                </a:lnTo>
                <a:lnTo>
                  <a:pt x="1129" y="192"/>
                </a:lnTo>
                <a:lnTo>
                  <a:pt x="1130" y="190"/>
                </a:lnTo>
                <a:lnTo>
                  <a:pt x="1130" y="190"/>
                </a:lnTo>
                <a:lnTo>
                  <a:pt x="1131" y="188"/>
                </a:lnTo>
                <a:lnTo>
                  <a:pt x="1131" y="187"/>
                </a:lnTo>
                <a:lnTo>
                  <a:pt x="1131" y="188"/>
                </a:lnTo>
                <a:lnTo>
                  <a:pt x="1132" y="189"/>
                </a:lnTo>
                <a:lnTo>
                  <a:pt x="1132" y="189"/>
                </a:lnTo>
                <a:lnTo>
                  <a:pt x="1132" y="191"/>
                </a:lnTo>
                <a:lnTo>
                  <a:pt x="1133" y="192"/>
                </a:lnTo>
                <a:lnTo>
                  <a:pt x="1133" y="193"/>
                </a:lnTo>
                <a:lnTo>
                  <a:pt x="1133" y="193"/>
                </a:lnTo>
                <a:lnTo>
                  <a:pt x="1134" y="196"/>
                </a:lnTo>
                <a:lnTo>
                  <a:pt x="1134" y="196"/>
                </a:lnTo>
                <a:lnTo>
                  <a:pt x="1135" y="197"/>
                </a:lnTo>
                <a:lnTo>
                  <a:pt x="1135" y="196"/>
                </a:lnTo>
                <a:lnTo>
                  <a:pt x="1135" y="196"/>
                </a:lnTo>
                <a:lnTo>
                  <a:pt x="1136" y="197"/>
                </a:lnTo>
                <a:lnTo>
                  <a:pt x="1136" y="197"/>
                </a:lnTo>
                <a:lnTo>
                  <a:pt x="1136" y="198"/>
                </a:lnTo>
                <a:lnTo>
                  <a:pt x="1138" y="198"/>
                </a:lnTo>
                <a:lnTo>
                  <a:pt x="1138" y="200"/>
                </a:lnTo>
                <a:lnTo>
                  <a:pt x="1138" y="201"/>
                </a:lnTo>
                <a:lnTo>
                  <a:pt x="1139" y="200"/>
                </a:lnTo>
                <a:lnTo>
                  <a:pt x="1139" y="198"/>
                </a:lnTo>
                <a:lnTo>
                  <a:pt x="1140" y="197"/>
                </a:lnTo>
                <a:lnTo>
                  <a:pt x="1140" y="193"/>
                </a:lnTo>
                <a:lnTo>
                  <a:pt x="1140" y="193"/>
                </a:lnTo>
                <a:lnTo>
                  <a:pt x="1141" y="193"/>
                </a:lnTo>
                <a:lnTo>
                  <a:pt x="1141" y="193"/>
                </a:lnTo>
                <a:lnTo>
                  <a:pt x="1141" y="193"/>
                </a:lnTo>
                <a:lnTo>
                  <a:pt x="1142" y="193"/>
                </a:lnTo>
                <a:lnTo>
                  <a:pt x="1142" y="192"/>
                </a:lnTo>
                <a:lnTo>
                  <a:pt x="1142" y="192"/>
                </a:lnTo>
                <a:lnTo>
                  <a:pt x="1143" y="190"/>
                </a:lnTo>
                <a:lnTo>
                  <a:pt x="1143" y="189"/>
                </a:lnTo>
                <a:lnTo>
                  <a:pt x="1144" y="189"/>
                </a:lnTo>
                <a:lnTo>
                  <a:pt x="1144" y="188"/>
                </a:lnTo>
                <a:lnTo>
                  <a:pt x="1144" y="188"/>
                </a:lnTo>
                <a:lnTo>
                  <a:pt x="1145" y="188"/>
                </a:lnTo>
                <a:lnTo>
                  <a:pt x="1145" y="189"/>
                </a:lnTo>
                <a:lnTo>
                  <a:pt x="1145" y="189"/>
                </a:lnTo>
                <a:lnTo>
                  <a:pt x="1147" y="188"/>
                </a:lnTo>
                <a:lnTo>
                  <a:pt x="1147" y="188"/>
                </a:lnTo>
                <a:lnTo>
                  <a:pt x="1147" y="188"/>
                </a:lnTo>
                <a:lnTo>
                  <a:pt x="1148" y="188"/>
                </a:lnTo>
                <a:lnTo>
                  <a:pt x="1148" y="190"/>
                </a:lnTo>
                <a:lnTo>
                  <a:pt x="1149" y="190"/>
                </a:lnTo>
                <a:lnTo>
                  <a:pt x="1149" y="190"/>
                </a:lnTo>
                <a:lnTo>
                  <a:pt x="1149" y="189"/>
                </a:lnTo>
                <a:lnTo>
                  <a:pt x="1150" y="188"/>
                </a:lnTo>
                <a:lnTo>
                  <a:pt x="1150" y="187"/>
                </a:lnTo>
                <a:lnTo>
                  <a:pt x="1150" y="187"/>
                </a:lnTo>
                <a:lnTo>
                  <a:pt x="1151" y="187"/>
                </a:lnTo>
                <a:lnTo>
                  <a:pt x="1151" y="188"/>
                </a:lnTo>
                <a:lnTo>
                  <a:pt x="1151" y="189"/>
                </a:lnTo>
                <a:lnTo>
                  <a:pt x="1152" y="190"/>
                </a:lnTo>
                <a:lnTo>
                  <a:pt x="1152" y="190"/>
                </a:lnTo>
                <a:lnTo>
                  <a:pt x="1153" y="192"/>
                </a:lnTo>
                <a:lnTo>
                  <a:pt x="1153" y="193"/>
                </a:lnTo>
                <a:lnTo>
                  <a:pt x="1153" y="192"/>
                </a:lnTo>
                <a:lnTo>
                  <a:pt x="1154" y="192"/>
                </a:lnTo>
                <a:lnTo>
                  <a:pt x="1154" y="193"/>
                </a:lnTo>
                <a:lnTo>
                  <a:pt x="1154" y="193"/>
                </a:lnTo>
                <a:lnTo>
                  <a:pt x="1156" y="191"/>
                </a:lnTo>
                <a:lnTo>
                  <a:pt x="1156" y="189"/>
                </a:lnTo>
                <a:lnTo>
                  <a:pt x="1156" y="187"/>
                </a:lnTo>
                <a:lnTo>
                  <a:pt x="1157" y="187"/>
                </a:lnTo>
                <a:lnTo>
                  <a:pt x="1157" y="185"/>
                </a:lnTo>
                <a:lnTo>
                  <a:pt x="1158" y="185"/>
                </a:lnTo>
                <a:lnTo>
                  <a:pt x="1158" y="183"/>
                </a:lnTo>
                <a:lnTo>
                  <a:pt x="1158" y="184"/>
                </a:lnTo>
                <a:lnTo>
                  <a:pt x="1159" y="183"/>
                </a:lnTo>
                <a:lnTo>
                  <a:pt x="1159" y="182"/>
                </a:lnTo>
                <a:lnTo>
                  <a:pt x="1159" y="182"/>
                </a:lnTo>
                <a:lnTo>
                  <a:pt x="1160" y="181"/>
                </a:lnTo>
                <a:lnTo>
                  <a:pt x="1160" y="181"/>
                </a:lnTo>
                <a:lnTo>
                  <a:pt x="1160" y="184"/>
                </a:lnTo>
                <a:lnTo>
                  <a:pt x="1161" y="185"/>
                </a:lnTo>
                <a:lnTo>
                  <a:pt x="1161" y="185"/>
                </a:lnTo>
                <a:lnTo>
                  <a:pt x="1162" y="188"/>
                </a:lnTo>
                <a:lnTo>
                  <a:pt x="1162" y="189"/>
                </a:lnTo>
                <a:lnTo>
                  <a:pt x="1162" y="188"/>
                </a:lnTo>
                <a:lnTo>
                  <a:pt x="1163" y="189"/>
                </a:lnTo>
                <a:lnTo>
                  <a:pt x="1163" y="188"/>
                </a:lnTo>
                <a:lnTo>
                  <a:pt x="1163" y="190"/>
                </a:lnTo>
                <a:lnTo>
                  <a:pt x="1165" y="189"/>
                </a:lnTo>
                <a:lnTo>
                  <a:pt x="1165" y="192"/>
                </a:lnTo>
                <a:lnTo>
                  <a:pt x="1166" y="190"/>
                </a:lnTo>
                <a:lnTo>
                  <a:pt x="1166" y="190"/>
                </a:lnTo>
                <a:lnTo>
                  <a:pt x="1166" y="189"/>
                </a:lnTo>
                <a:lnTo>
                  <a:pt x="1167" y="189"/>
                </a:lnTo>
                <a:lnTo>
                  <a:pt x="1167" y="188"/>
                </a:lnTo>
                <a:lnTo>
                  <a:pt x="1167" y="188"/>
                </a:lnTo>
                <a:lnTo>
                  <a:pt x="1168" y="189"/>
                </a:lnTo>
                <a:lnTo>
                  <a:pt x="1168" y="189"/>
                </a:lnTo>
                <a:lnTo>
                  <a:pt x="1168" y="189"/>
                </a:lnTo>
                <a:lnTo>
                  <a:pt x="1169" y="188"/>
                </a:lnTo>
                <a:lnTo>
                  <a:pt x="1169" y="188"/>
                </a:lnTo>
                <a:lnTo>
                  <a:pt x="1170" y="188"/>
                </a:lnTo>
                <a:lnTo>
                  <a:pt x="1170" y="185"/>
                </a:lnTo>
                <a:lnTo>
                  <a:pt x="1170" y="185"/>
                </a:lnTo>
                <a:lnTo>
                  <a:pt x="1171" y="188"/>
                </a:lnTo>
                <a:lnTo>
                  <a:pt x="1171" y="188"/>
                </a:lnTo>
                <a:lnTo>
                  <a:pt x="1171" y="188"/>
                </a:lnTo>
                <a:lnTo>
                  <a:pt x="1172" y="189"/>
                </a:lnTo>
                <a:lnTo>
                  <a:pt x="1172" y="187"/>
                </a:lnTo>
                <a:lnTo>
                  <a:pt x="1172" y="185"/>
                </a:lnTo>
                <a:lnTo>
                  <a:pt x="1174" y="187"/>
                </a:lnTo>
                <a:lnTo>
                  <a:pt x="1174" y="187"/>
                </a:lnTo>
                <a:lnTo>
                  <a:pt x="1175" y="185"/>
                </a:lnTo>
                <a:lnTo>
                  <a:pt x="1175" y="187"/>
                </a:lnTo>
                <a:lnTo>
                  <a:pt x="1175" y="185"/>
                </a:lnTo>
                <a:lnTo>
                  <a:pt x="1176" y="184"/>
                </a:lnTo>
                <a:lnTo>
                  <a:pt x="1176" y="183"/>
                </a:lnTo>
                <a:lnTo>
                  <a:pt x="1176" y="181"/>
                </a:lnTo>
                <a:lnTo>
                  <a:pt x="1177" y="179"/>
                </a:lnTo>
                <a:lnTo>
                  <a:pt x="1177" y="178"/>
                </a:lnTo>
                <a:lnTo>
                  <a:pt x="1177" y="178"/>
                </a:lnTo>
                <a:lnTo>
                  <a:pt x="1178" y="181"/>
                </a:lnTo>
                <a:lnTo>
                  <a:pt x="1178" y="181"/>
                </a:lnTo>
                <a:lnTo>
                  <a:pt x="1179" y="182"/>
                </a:lnTo>
                <a:lnTo>
                  <a:pt x="1179" y="182"/>
                </a:lnTo>
                <a:lnTo>
                  <a:pt x="1179" y="182"/>
                </a:lnTo>
                <a:lnTo>
                  <a:pt x="1180" y="183"/>
                </a:lnTo>
                <a:lnTo>
                  <a:pt x="1180" y="183"/>
                </a:lnTo>
                <a:lnTo>
                  <a:pt x="1180" y="185"/>
                </a:lnTo>
                <a:lnTo>
                  <a:pt x="1181" y="184"/>
                </a:lnTo>
                <a:lnTo>
                  <a:pt x="1181" y="184"/>
                </a:lnTo>
                <a:lnTo>
                  <a:pt x="1181" y="184"/>
                </a:lnTo>
                <a:lnTo>
                  <a:pt x="1183" y="183"/>
                </a:lnTo>
                <a:lnTo>
                  <a:pt x="1183" y="183"/>
                </a:lnTo>
                <a:lnTo>
                  <a:pt x="1184" y="183"/>
                </a:lnTo>
                <a:lnTo>
                  <a:pt x="1184" y="182"/>
                </a:lnTo>
                <a:lnTo>
                  <a:pt x="1184" y="184"/>
                </a:lnTo>
                <a:lnTo>
                  <a:pt x="1185" y="185"/>
                </a:lnTo>
                <a:lnTo>
                  <a:pt x="1185" y="187"/>
                </a:lnTo>
                <a:lnTo>
                  <a:pt x="1185" y="188"/>
                </a:lnTo>
                <a:lnTo>
                  <a:pt x="1186" y="188"/>
                </a:lnTo>
                <a:lnTo>
                  <a:pt x="1186" y="188"/>
                </a:lnTo>
                <a:lnTo>
                  <a:pt x="1186" y="189"/>
                </a:lnTo>
                <a:lnTo>
                  <a:pt x="1187" y="189"/>
                </a:lnTo>
                <a:lnTo>
                  <a:pt x="1187" y="190"/>
                </a:lnTo>
                <a:lnTo>
                  <a:pt x="1188" y="190"/>
                </a:lnTo>
                <a:lnTo>
                  <a:pt x="1188" y="189"/>
                </a:lnTo>
                <a:lnTo>
                  <a:pt x="1188" y="191"/>
                </a:lnTo>
                <a:lnTo>
                  <a:pt x="1189" y="190"/>
                </a:lnTo>
                <a:lnTo>
                  <a:pt x="1189" y="190"/>
                </a:lnTo>
                <a:lnTo>
                  <a:pt x="1189" y="189"/>
                </a:lnTo>
                <a:lnTo>
                  <a:pt x="1190" y="189"/>
                </a:lnTo>
                <a:lnTo>
                  <a:pt x="1190" y="187"/>
                </a:lnTo>
                <a:lnTo>
                  <a:pt x="1190" y="187"/>
                </a:lnTo>
                <a:lnTo>
                  <a:pt x="1192" y="187"/>
                </a:lnTo>
                <a:lnTo>
                  <a:pt x="1192" y="188"/>
                </a:lnTo>
                <a:lnTo>
                  <a:pt x="1193" y="185"/>
                </a:lnTo>
                <a:lnTo>
                  <a:pt x="1193" y="185"/>
                </a:lnTo>
                <a:lnTo>
                  <a:pt x="1193" y="184"/>
                </a:lnTo>
                <a:lnTo>
                  <a:pt x="1194" y="182"/>
                </a:lnTo>
                <a:lnTo>
                  <a:pt x="1194" y="181"/>
                </a:lnTo>
                <a:lnTo>
                  <a:pt x="1194" y="180"/>
                </a:lnTo>
                <a:lnTo>
                  <a:pt x="1195" y="180"/>
                </a:lnTo>
                <a:lnTo>
                  <a:pt x="1195" y="180"/>
                </a:lnTo>
                <a:lnTo>
                  <a:pt x="1195" y="179"/>
                </a:lnTo>
                <a:lnTo>
                  <a:pt x="1196" y="181"/>
                </a:lnTo>
                <a:lnTo>
                  <a:pt x="1196" y="182"/>
                </a:lnTo>
                <a:lnTo>
                  <a:pt x="1197" y="182"/>
                </a:lnTo>
                <a:lnTo>
                  <a:pt x="1197" y="182"/>
                </a:lnTo>
                <a:lnTo>
                  <a:pt x="1197" y="182"/>
                </a:lnTo>
                <a:lnTo>
                  <a:pt x="1198" y="182"/>
                </a:lnTo>
                <a:lnTo>
                  <a:pt x="1198" y="184"/>
                </a:lnTo>
                <a:lnTo>
                  <a:pt x="1198" y="182"/>
                </a:lnTo>
                <a:lnTo>
                  <a:pt x="1199" y="185"/>
                </a:lnTo>
                <a:lnTo>
                  <a:pt x="1199" y="184"/>
                </a:lnTo>
                <a:lnTo>
                  <a:pt x="1199" y="187"/>
                </a:lnTo>
                <a:lnTo>
                  <a:pt x="1201" y="188"/>
                </a:lnTo>
                <a:lnTo>
                  <a:pt x="1201" y="189"/>
                </a:lnTo>
                <a:lnTo>
                  <a:pt x="1202" y="189"/>
                </a:lnTo>
                <a:lnTo>
                  <a:pt x="1202" y="188"/>
                </a:lnTo>
                <a:lnTo>
                  <a:pt x="1202" y="188"/>
                </a:lnTo>
                <a:lnTo>
                  <a:pt x="1203" y="189"/>
                </a:lnTo>
                <a:lnTo>
                  <a:pt x="1203" y="189"/>
                </a:lnTo>
                <a:lnTo>
                  <a:pt x="1203" y="189"/>
                </a:lnTo>
                <a:lnTo>
                  <a:pt x="1204" y="190"/>
                </a:lnTo>
                <a:lnTo>
                  <a:pt x="1204" y="188"/>
                </a:lnTo>
                <a:lnTo>
                  <a:pt x="1204" y="189"/>
                </a:lnTo>
                <a:lnTo>
                  <a:pt x="1205" y="188"/>
                </a:lnTo>
                <a:lnTo>
                  <a:pt x="1205" y="188"/>
                </a:lnTo>
                <a:lnTo>
                  <a:pt x="1206" y="190"/>
                </a:lnTo>
                <a:lnTo>
                  <a:pt x="1206" y="194"/>
                </a:lnTo>
                <a:lnTo>
                  <a:pt x="1206" y="194"/>
                </a:lnTo>
                <a:lnTo>
                  <a:pt x="1207" y="197"/>
                </a:lnTo>
                <a:lnTo>
                  <a:pt x="1207" y="198"/>
                </a:lnTo>
                <a:lnTo>
                  <a:pt x="1207" y="198"/>
                </a:lnTo>
                <a:lnTo>
                  <a:pt x="1208" y="198"/>
                </a:lnTo>
                <a:lnTo>
                  <a:pt x="1208" y="194"/>
                </a:lnTo>
                <a:lnTo>
                  <a:pt x="1210" y="194"/>
                </a:lnTo>
                <a:lnTo>
                  <a:pt x="1210" y="192"/>
                </a:lnTo>
                <a:lnTo>
                  <a:pt x="1210" y="192"/>
                </a:lnTo>
                <a:lnTo>
                  <a:pt x="1211" y="192"/>
                </a:lnTo>
                <a:lnTo>
                  <a:pt x="1211" y="190"/>
                </a:lnTo>
                <a:lnTo>
                  <a:pt x="1211" y="187"/>
                </a:lnTo>
                <a:lnTo>
                  <a:pt x="1212" y="185"/>
                </a:lnTo>
                <a:lnTo>
                  <a:pt x="1212" y="185"/>
                </a:lnTo>
                <a:lnTo>
                  <a:pt x="1212" y="182"/>
                </a:lnTo>
                <a:lnTo>
                  <a:pt x="1213" y="180"/>
                </a:lnTo>
                <a:lnTo>
                  <a:pt x="1213" y="180"/>
                </a:lnTo>
                <a:lnTo>
                  <a:pt x="1214" y="176"/>
                </a:lnTo>
                <a:lnTo>
                  <a:pt x="1214" y="179"/>
                </a:lnTo>
                <a:lnTo>
                  <a:pt x="1214" y="179"/>
                </a:lnTo>
                <a:lnTo>
                  <a:pt x="1215" y="181"/>
                </a:lnTo>
                <a:lnTo>
                  <a:pt x="1215" y="182"/>
                </a:lnTo>
                <a:lnTo>
                  <a:pt x="1215" y="183"/>
                </a:lnTo>
                <a:lnTo>
                  <a:pt x="1216" y="185"/>
                </a:lnTo>
                <a:lnTo>
                  <a:pt x="1216" y="187"/>
                </a:lnTo>
                <a:lnTo>
                  <a:pt x="1216" y="185"/>
                </a:lnTo>
                <a:lnTo>
                  <a:pt x="1217" y="187"/>
                </a:lnTo>
                <a:lnTo>
                  <a:pt x="1217" y="185"/>
                </a:lnTo>
                <a:lnTo>
                  <a:pt x="1219" y="188"/>
                </a:lnTo>
                <a:lnTo>
                  <a:pt x="1219" y="187"/>
                </a:lnTo>
                <a:lnTo>
                  <a:pt x="1219" y="185"/>
                </a:lnTo>
                <a:lnTo>
                  <a:pt x="1220" y="184"/>
                </a:lnTo>
                <a:lnTo>
                  <a:pt x="1220" y="185"/>
                </a:lnTo>
                <a:lnTo>
                  <a:pt x="1220" y="184"/>
                </a:lnTo>
                <a:lnTo>
                  <a:pt x="1221" y="184"/>
                </a:lnTo>
                <a:lnTo>
                  <a:pt x="1221" y="184"/>
                </a:lnTo>
                <a:lnTo>
                  <a:pt x="1221" y="185"/>
                </a:lnTo>
                <a:lnTo>
                  <a:pt x="1222" y="188"/>
                </a:lnTo>
                <a:lnTo>
                  <a:pt x="1222" y="189"/>
                </a:lnTo>
                <a:lnTo>
                  <a:pt x="1223" y="190"/>
                </a:lnTo>
                <a:lnTo>
                  <a:pt x="1223" y="189"/>
                </a:lnTo>
                <a:lnTo>
                  <a:pt x="1223" y="188"/>
                </a:lnTo>
                <a:lnTo>
                  <a:pt x="1224" y="185"/>
                </a:lnTo>
                <a:lnTo>
                  <a:pt x="1224" y="184"/>
                </a:lnTo>
                <a:lnTo>
                  <a:pt x="1224" y="184"/>
                </a:lnTo>
                <a:lnTo>
                  <a:pt x="1225" y="182"/>
                </a:lnTo>
                <a:lnTo>
                  <a:pt x="1225" y="179"/>
                </a:lnTo>
                <a:lnTo>
                  <a:pt x="1225" y="176"/>
                </a:lnTo>
                <a:lnTo>
                  <a:pt x="1226" y="176"/>
                </a:lnTo>
                <a:lnTo>
                  <a:pt x="1226" y="178"/>
                </a:lnTo>
                <a:lnTo>
                  <a:pt x="1228" y="178"/>
                </a:lnTo>
                <a:lnTo>
                  <a:pt x="1228" y="179"/>
                </a:lnTo>
                <a:lnTo>
                  <a:pt x="1228" y="178"/>
                </a:lnTo>
                <a:lnTo>
                  <a:pt x="1229" y="178"/>
                </a:lnTo>
                <a:lnTo>
                  <a:pt x="1229" y="179"/>
                </a:lnTo>
                <a:lnTo>
                  <a:pt x="1229" y="178"/>
                </a:lnTo>
                <a:lnTo>
                  <a:pt x="1230" y="178"/>
                </a:lnTo>
                <a:lnTo>
                  <a:pt x="1230" y="179"/>
                </a:lnTo>
                <a:lnTo>
                  <a:pt x="1230" y="181"/>
                </a:lnTo>
                <a:lnTo>
                  <a:pt x="1231" y="184"/>
                </a:lnTo>
                <a:lnTo>
                  <a:pt x="1231" y="184"/>
                </a:lnTo>
                <a:lnTo>
                  <a:pt x="1232" y="185"/>
                </a:lnTo>
                <a:lnTo>
                  <a:pt x="1232" y="185"/>
                </a:lnTo>
                <a:lnTo>
                  <a:pt x="1232" y="183"/>
                </a:lnTo>
                <a:lnTo>
                  <a:pt x="1233" y="183"/>
                </a:lnTo>
                <a:lnTo>
                  <a:pt x="1233" y="184"/>
                </a:lnTo>
                <a:lnTo>
                  <a:pt x="1233" y="187"/>
                </a:lnTo>
                <a:lnTo>
                  <a:pt x="1234" y="188"/>
                </a:lnTo>
                <a:lnTo>
                  <a:pt x="1234" y="189"/>
                </a:lnTo>
                <a:lnTo>
                  <a:pt x="1234" y="189"/>
                </a:lnTo>
                <a:lnTo>
                  <a:pt x="1235" y="188"/>
                </a:lnTo>
                <a:lnTo>
                  <a:pt x="1235" y="188"/>
                </a:lnTo>
                <a:lnTo>
                  <a:pt x="1237" y="185"/>
                </a:lnTo>
                <a:lnTo>
                  <a:pt x="1237" y="185"/>
                </a:lnTo>
                <a:lnTo>
                  <a:pt x="1237" y="183"/>
                </a:lnTo>
                <a:lnTo>
                  <a:pt x="1238" y="182"/>
                </a:lnTo>
                <a:lnTo>
                  <a:pt x="1238" y="183"/>
                </a:lnTo>
                <a:lnTo>
                  <a:pt x="1238" y="182"/>
                </a:lnTo>
                <a:lnTo>
                  <a:pt x="1239" y="182"/>
                </a:lnTo>
                <a:lnTo>
                  <a:pt x="1239" y="182"/>
                </a:lnTo>
                <a:lnTo>
                  <a:pt x="1239" y="182"/>
                </a:lnTo>
                <a:lnTo>
                  <a:pt x="1240" y="182"/>
                </a:lnTo>
                <a:lnTo>
                  <a:pt x="1240" y="182"/>
                </a:lnTo>
                <a:lnTo>
                  <a:pt x="1241" y="181"/>
                </a:lnTo>
                <a:lnTo>
                  <a:pt x="1241" y="180"/>
                </a:lnTo>
                <a:lnTo>
                  <a:pt x="1241" y="181"/>
                </a:lnTo>
                <a:lnTo>
                  <a:pt x="1242" y="180"/>
                </a:lnTo>
                <a:lnTo>
                  <a:pt x="1242" y="180"/>
                </a:lnTo>
                <a:lnTo>
                  <a:pt x="1242" y="180"/>
                </a:lnTo>
                <a:lnTo>
                  <a:pt x="1243" y="180"/>
                </a:lnTo>
                <a:lnTo>
                  <a:pt x="1243" y="180"/>
                </a:lnTo>
                <a:lnTo>
                  <a:pt x="1243" y="180"/>
                </a:lnTo>
                <a:lnTo>
                  <a:pt x="1244" y="180"/>
                </a:lnTo>
                <a:lnTo>
                  <a:pt x="1244" y="180"/>
                </a:lnTo>
                <a:lnTo>
                  <a:pt x="1246" y="181"/>
                </a:lnTo>
                <a:lnTo>
                  <a:pt x="1246" y="184"/>
                </a:lnTo>
                <a:lnTo>
                  <a:pt x="1246" y="188"/>
                </a:lnTo>
                <a:lnTo>
                  <a:pt x="1247" y="189"/>
                </a:lnTo>
                <a:lnTo>
                  <a:pt x="1247" y="189"/>
                </a:lnTo>
                <a:lnTo>
                  <a:pt x="1247" y="188"/>
                </a:lnTo>
                <a:lnTo>
                  <a:pt x="1248" y="185"/>
                </a:lnTo>
                <a:lnTo>
                  <a:pt x="1248" y="183"/>
                </a:lnTo>
                <a:lnTo>
                  <a:pt x="1248" y="182"/>
                </a:lnTo>
                <a:lnTo>
                  <a:pt x="1249" y="182"/>
                </a:lnTo>
                <a:lnTo>
                  <a:pt x="1249" y="181"/>
                </a:lnTo>
                <a:lnTo>
                  <a:pt x="1250" y="183"/>
                </a:lnTo>
                <a:lnTo>
                  <a:pt x="1250" y="183"/>
                </a:lnTo>
                <a:lnTo>
                  <a:pt x="1250" y="183"/>
                </a:lnTo>
                <a:lnTo>
                  <a:pt x="1251" y="185"/>
                </a:lnTo>
                <a:lnTo>
                  <a:pt x="1251" y="184"/>
                </a:lnTo>
                <a:lnTo>
                  <a:pt x="1251" y="187"/>
                </a:lnTo>
                <a:lnTo>
                  <a:pt x="1252" y="185"/>
                </a:lnTo>
                <a:lnTo>
                  <a:pt x="1252" y="187"/>
                </a:lnTo>
                <a:lnTo>
                  <a:pt x="1253" y="187"/>
                </a:lnTo>
                <a:lnTo>
                  <a:pt x="1253" y="188"/>
                </a:lnTo>
                <a:lnTo>
                  <a:pt x="1253" y="189"/>
                </a:lnTo>
                <a:lnTo>
                  <a:pt x="1255" y="188"/>
                </a:lnTo>
                <a:lnTo>
                  <a:pt x="1255" y="189"/>
                </a:lnTo>
                <a:lnTo>
                  <a:pt x="1255" y="189"/>
                </a:lnTo>
                <a:lnTo>
                  <a:pt x="1256" y="188"/>
                </a:lnTo>
                <a:lnTo>
                  <a:pt x="1256" y="185"/>
                </a:lnTo>
                <a:lnTo>
                  <a:pt x="1256" y="184"/>
                </a:lnTo>
                <a:lnTo>
                  <a:pt x="1257" y="182"/>
                </a:lnTo>
                <a:lnTo>
                  <a:pt x="1257" y="182"/>
                </a:lnTo>
                <a:lnTo>
                  <a:pt x="1258" y="180"/>
                </a:lnTo>
                <a:lnTo>
                  <a:pt x="1258" y="179"/>
                </a:lnTo>
                <a:lnTo>
                  <a:pt x="1258" y="179"/>
                </a:lnTo>
                <a:lnTo>
                  <a:pt x="1259" y="176"/>
                </a:lnTo>
                <a:lnTo>
                  <a:pt x="1259" y="176"/>
                </a:lnTo>
                <a:lnTo>
                  <a:pt x="1259" y="176"/>
                </a:lnTo>
                <a:lnTo>
                  <a:pt x="1260" y="179"/>
                </a:lnTo>
                <a:lnTo>
                  <a:pt x="1260" y="180"/>
                </a:lnTo>
                <a:lnTo>
                  <a:pt x="1260" y="180"/>
                </a:lnTo>
                <a:lnTo>
                  <a:pt x="1261" y="180"/>
                </a:lnTo>
                <a:lnTo>
                  <a:pt x="1261" y="181"/>
                </a:lnTo>
                <a:lnTo>
                  <a:pt x="1262" y="182"/>
                </a:lnTo>
                <a:lnTo>
                  <a:pt x="1262" y="181"/>
                </a:lnTo>
                <a:lnTo>
                  <a:pt x="1262" y="182"/>
                </a:lnTo>
                <a:lnTo>
                  <a:pt x="1264" y="182"/>
                </a:lnTo>
                <a:lnTo>
                  <a:pt x="1264" y="183"/>
                </a:lnTo>
                <a:lnTo>
                  <a:pt x="1264" y="184"/>
                </a:lnTo>
                <a:lnTo>
                  <a:pt x="1265" y="187"/>
                </a:lnTo>
                <a:lnTo>
                  <a:pt x="1265" y="185"/>
                </a:lnTo>
                <a:lnTo>
                  <a:pt x="1265" y="185"/>
                </a:lnTo>
                <a:lnTo>
                  <a:pt x="1266" y="183"/>
                </a:lnTo>
                <a:lnTo>
                  <a:pt x="1266" y="184"/>
                </a:lnTo>
                <a:lnTo>
                  <a:pt x="1267" y="184"/>
                </a:lnTo>
                <a:lnTo>
                  <a:pt x="1267" y="184"/>
                </a:lnTo>
                <a:lnTo>
                  <a:pt x="1267" y="184"/>
                </a:lnTo>
                <a:lnTo>
                  <a:pt x="1268" y="187"/>
                </a:lnTo>
                <a:lnTo>
                  <a:pt x="1268" y="188"/>
                </a:lnTo>
                <a:lnTo>
                  <a:pt x="1268" y="185"/>
                </a:lnTo>
                <a:lnTo>
                  <a:pt x="1269" y="184"/>
                </a:lnTo>
                <a:lnTo>
                  <a:pt x="1269" y="184"/>
                </a:lnTo>
                <a:lnTo>
                  <a:pt x="1269" y="185"/>
                </a:lnTo>
                <a:lnTo>
                  <a:pt x="1270" y="183"/>
                </a:lnTo>
                <a:lnTo>
                  <a:pt x="1270" y="184"/>
                </a:lnTo>
                <a:lnTo>
                  <a:pt x="1271" y="182"/>
                </a:lnTo>
                <a:lnTo>
                  <a:pt x="1271" y="184"/>
                </a:lnTo>
                <a:lnTo>
                  <a:pt x="1271" y="185"/>
                </a:lnTo>
                <a:lnTo>
                  <a:pt x="1273" y="185"/>
                </a:lnTo>
                <a:lnTo>
                  <a:pt x="1273" y="185"/>
                </a:lnTo>
                <a:lnTo>
                  <a:pt x="1273" y="184"/>
                </a:lnTo>
                <a:lnTo>
                  <a:pt x="1274" y="183"/>
                </a:lnTo>
                <a:lnTo>
                  <a:pt x="1274" y="184"/>
                </a:lnTo>
                <a:lnTo>
                  <a:pt x="1274" y="183"/>
                </a:lnTo>
                <a:lnTo>
                  <a:pt x="1275" y="180"/>
                </a:lnTo>
                <a:lnTo>
                  <a:pt x="1275" y="178"/>
                </a:lnTo>
                <a:lnTo>
                  <a:pt x="1276" y="178"/>
                </a:lnTo>
                <a:lnTo>
                  <a:pt x="1276" y="178"/>
                </a:lnTo>
                <a:lnTo>
                  <a:pt x="1276" y="178"/>
                </a:lnTo>
                <a:lnTo>
                  <a:pt x="1277" y="179"/>
                </a:lnTo>
                <a:lnTo>
                  <a:pt x="1277" y="179"/>
                </a:lnTo>
                <a:lnTo>
                  <a:pt x="1277" y="180"/>
                </a:lnTo>
                <a:lnTo>
                  <a:pt x="1278" y="182"/>
                </a:lnTo>
                <a:lnTo>
                  <a:pt x="1278" y="183"/>
                </a:lnTo>
                <a:lnTo>
                  <a:pt x="1278" y="185"/>
                </a:lnTo>
                <a:lnTo>
                  <a:pt x="1279" y="188"/>
                </a:lnTo>
                <a:lnTo>
                  <a:pt x="1279" y="188"/>
                </a:lnTo>
                <a:lnTo>
                  <a:pt x="1280" y="187"/>
                </a:lnTo>
                <a:lnTo>
                  <a:pt x="1280" y="185"/>
                </a:lnTo>
                <a:lnTo>
                  <a:pt x="1280" y="187"/>
                </a:lnTo>
                <a:lnTo>
                  <a:pt x="1282" y="188"/>
                </a:lnTo>
                <a:lnTo>
                  <a:pt x="1282" y="187"/>
                </a:lnTo>
                <a:lnTo>
                  <a:pt x="1282" y="188"/>
                </a:lnTo>
                <a:lnTo>
                  <a:pt x="1283" y="187"/>
                </a:lnTo>
                <a:lnTo>
                  <a:pt x="1283" y="188"/>
                </a:lnTo>
                <a:lnTo>
                  <a:pt x="1283" y="188"/>
                </a:lnTo>
                <a:lnTo>
                  <a:pt x="1284" y="189"/>
                </a:lnTo>
                <a:lnTo>
                  <a:pt x="1284" y="189"/>
                </a:lnTo>
                <a:lnTo>
                  <a:pt x="1285" y="189"/>
                </a:lnTo>
                <a:lnTo>
                  <a:pt x="1285" y="189"/>
                </a:lnTo>
                <a:lnTo>
                  <a:pt x="1285" y="190"/>
                </a:lnTo>
                <a:lnTo>
                  <a:pt x="1286" y="189"/>
                </a:lnTo>
                <a:lnTo>
                  <a:pt x="1286" y="190"/>
                </a:lnTo>
                <a:lnTo>
                  <a:pt x="1286" y="189"/>
                </a:lnTo>
                <a:lnTo>
                  <a:pt x="1287" y="189"/>
                </a:lnTo>
                <a:lnTo>
                  <a:pt x="1287" y="189"/>
                </a:lnTo>
                <a:lnTo>
                  <a:pt x="1287" y="192"/>
                </a:lnTo>
                <a:lnTo>
                  <a:pt x="1288" y="193"/>
                </a:lnTo>
                <a:lnTo>
                  <a:pt x="1288" y="194"/>
                </a:lnTo>
                <a:lnTo>
                  <a:pt x="1289" y="196"/>
                </a:lnTo>
                <a:lnTo>
                  <a:pt x="1289" y="197"/>
                </a:lnTo>
                <a:lnTo>
                  <a:pt x="1289" y="196"/>
                </a:lnTo>
                <a:lnTo>
                  <a:pt x="1291" y="194"/>
                </a:lnTo>
                <a:lnTo>
                  <a:pt x="1291" y="193"/>
                </a:lnTo>
                <a:lnTo>
                  <a:pt x="1291" y="190"/>
                </a:lnTo>
                <a:lnTo>
                  <a:pt x="1292" y="188"/>
                </a:lnTo>
                <a:lnTo>
                  <a:pt x="1292" y="187"/>
                </a:lnTo>
                <a:lnTo>
                  <a:pt x="1292" y="185"/>
                </a:lnTo>
                <a:lnTo>
                  <a:pt x="1293" y="184"/>
                </a:lnTo>
                <a:lnTo>
                  <a:pt x="1293" y="184"/>
                </a:lnTo>
                <a:lnTo>
                  <a:pt x="1294" y="182"/>
                </a:lnTo>
                <a:lnTo>
                  <a:pt x="1294" y="184"/>
                </a:lnTo>
                <a:lnTo>
                  <a:pt x="1294" y="183"/>
                </a:lnTo>
                <a:lnTo>
                  <a:pt x="1295" y="184"/>
                </a:lnTo>
                <a:lnTo>
                  <a:pt x="1295" y="183"/>
                </a:lnTo>
                <a:lnTo>
                  <a:pt x="1295" y="182"/>
                </a:lnTo>
                <a:lnTo>
                  <a:pt x="1296" y="181"/>
                </a:lnTo>
                <a:lnTo>
                  <a:pt x="1296" y="182"/>
                </a:lnTo>
                <a:lnTo>
                  <a:pt x="1297" y="180"/>
                </a:lnTo>
                <a:lnTo>
                  <a:pt x="1297" y="181"/>
                </a:lnTo>
                <a:lnTo>
                  <a:pt x="1297" y="181"/>
                </a:lnTo>
                <a:lnTo>
                  <a:pt x="1298" y="182"/>
                </a:lnTo>
                <a:lnTo>
                  <a:pt x="1298" y="184"/>
                </a:lnTo>
                <a:lnTo>
                  <a:pt x="1298" y="182"/>
                </a:lnTo>
                <a:lnTo>
                  <a:pt x="1300" y="184"/>
                </a:lnTo>
                <a:lnTo>
                  <a:pt x="1300" y="184"/>
                </a:lnTo>
                <a:lnTo>
                  <a:pt x="1300" y="184"/>
                </a:lnTo>
                <a:lnTo>
                  <a:pt x="1301" y="187"/>
                </a:lnTo>
                <a:lnTo>
                  <a:pt x="1301" y="185"/>
                </a:lnTo>
                <a:lnTo>
                  <a:pt x="1302" y="183"/>
                </a:lnTo>
                <a:lnTo>
                  <a:pt x="1302" y="184"/>
                </a:lnTo>
                <a:lnTo>
                  <a:pt x="1302" y="184"/>
                </a:lnTo>
                <a:lnTo>
                  <a:pt x="1303" y="188"/>
                </a:lnTo>
                <a:lnTo>
                  <a:pt x="1303" y="187"/>
                </a:lnTo>
                <a:lnTo>
                  <a:pt x="1303" y="188"/>
                </a:lnTo>
                <a:lnTo>
                  <a:pt x="1304" y="189"/>
                </a:lnTo>
                <a:lnTo>
                  <a:pt x="1304" y="189"/>
                </a:lnTo>
                <a:lnTo>
                  <a:pt x="1304" y="188"/>
                </a:lnTo>
                <a:lnTo>
                  <a:pt x="1305" y="187"/>
                </a:lnTo>
                <a:lnTo>
                  <a:pt x="1305" y="185"/>
                </a:lnTo>
                <a:lnTo>
                  <a:pt x="1306" y="187"/>
                </a:lnTo>
                <a:lnTo>
                  <a:pt x="1306" y="187"/>
                </a:lnTo>
                <a:lnTo>
                  <a:pt x="1306" y="185"/>
                </a:lnTo>
                <a:lnTo>
                  <a:pt x="1307" y="187"/>
                </a:lnTo>
                <a:lnTo>
                  <a:pt x="1307" y="184"/>
                </a:lnTo>
                <a:lnTo>
                  <a:pt x="1307" y="184"/>
                </a:lnTo>
                <a:lnTo>
                  <a:pt x="1309" y="182"/>
                </a:lnTo>
                <a:lnTo>
                  <a:pt x="1309" y="182"/>
                </a:lnTo>
                <a:lnTo>
                  <a:pt x="1309" y="181"/>
                </a:lnTo>
                <a:lnTo>
                  <a:pt x="1310" y="182"/>
                </a:lnTo>
                <a:lnTo>
                  <a:pt x="1310" y="182"/>
                </a:lnTo>
                <a:lnTo>
                  <a:pt x="1311" y="183"/>
                </a:lnTo>
                <a:lnTo>
                  <a:pt x="1311" y="182"/>
                </a:lnTo>
                <a:lnTo>
                  <a:pt x="1311" y="180"/>
                </a:lnTo>
                <a:lnTo>
                  <a:pt x="1312" y="180"/>
                </a:lnTo>
                <a:lnTo>
                  <a:pt x="1312" y="182"/>
                </a:lnTo>
                <a:lnTo>
                  <a:pt x="1312" y="180"/>
                </a:lnTo>
                <a:lnTo>
                  <a:pt x="1313" y="179"/>
                </a:lnTo>
                <a:lnTo>
                  <a:pt x="1313" y="180"/>
                </a:lnTo>
                <a:lnTo>
                  <a:pt x="1313" y="181"/>
                </a:lnTo>
                <a:lnTo>
                  <a:pt x="1314" y="181"/>
                </a:lnTo>
                <a:lnTo>
                  <a:pt x="1314" y="181"/>
                </a:lnTo>
                <a:lnTo>
                  <a:pt x="1315" y="179"/>
                </a:lnTo>
                <a:lnTo>
                  <a:pt x="1315" y="178"/>
                </a:lnTo>
                <a:lnTo>
                  <a:pt x="1315" y="176"/>
                </a:lnTo>
                <a:lnTo>
                  <a:pt x="1316" y="178"/>
                </a:lnTo>
                <a:lnTo>
                  <a:pt x="1316" y="179"/>
                </a:lnTo>
                <a:lnTo>
                  <a:pt x="1316" y="179"/>
                </a:lnTo>
                <a:lnTo>
                  <a:pt x="1318" y="179"/>
                </a:lnTo>
                <a:lnTo>
                  <a:pt x="1318" y="181"/>
                </a:lnTo>
                <a:lnTo>
                  <a:pt x="1318" y="181"/>
                </a:lnTo>
                <a:lnTo>
                  <a:pt x="1319" y="182"/>
                </a:lnTo>
                <a:lnTo>
                  <a:pt x="1319" y="183"/>
                </a:lnTo>
                <a:lnTo>
                  <a:pt x="1320" y="183"/>
                </a:lnTo>
                <a:lnTo>
                  <a:pt x="1320" y="183"/>
                </a:lnTo>
                <a:lnTo>
                  <a:pt x="1320" y="183"/>
                </a:lnTo>
                <a:lnTo>
                  <a:pt x="1321" y="184"/>
                </a:lnTo>
                <a:lnTo>
                  <a:pt x="1321" y="183"/>
                </a:lnTo>
                <a:lnTo>
                  <a:pt x="1321" y="185"/>
                </a:lnTo>
                <a:lnTo>
                  <a:pt x="1322" y="185"/>
                </a:lnTo>
                <a:lnTo>
                  <a:pt x="1322" y="183"/>
                </a:lnTo>
                <a:lnTo>
                  <a:pt x="1322" y="181"/>
                </a:lnTo>
                <a:lnTo>
                  <a:pt x="1323" y="180"/>
                </a:lnTo>
                <a:lnTo>
                  <a:pt x="1323" y="180"/>
                </a:lnTo>
                <a:lnTo>
                  <a:pt x="1324" y="179"/>
                </a:lnTo>
                <a:lnTo>
                  <a:pt x="1324" y="178"/>
                </a:lnTo>
                <a:lnTo>
                  <a:pt x="1324" y="178"/>
                </a:lnTo>
                <a:lnTo>
                  <a:pt x="1325" y="176"/>
                </a:lnTo>
                <a:lnTo>
                  <a:pt x="1325" y="174"/>
                </a:lnTo>
                <a:lnTo>
                  <a:pt x="1325" y="175"/>
                </a:lnTo>
                <a:lnTo>
                  <a:pt x="1327" y="179"/>
                </a:lnTo>
                <a:lnTo>
                  <a:pt x="1327" y="179"/>
                </a:lnTo>
                <a:lnTo>
                  <a:pt x="1327" y="181"/>
                </a:lnTo>
                <a:lnTo>
                  <a:pt x="1328" y="181"/>
                </a:lnTo>
                <a:lnTo>
                  <a:pt x="1328" y="182"/>
                </a:lnTo>
                <a:lnTo>
                  <a:pt x="1329" y="183"/>
                </a:lnTo>
                <a:lnTo>
                  <a:pt x="1329" y="184"/>
                </a:lnTo>
                <a:lnTo>
                  <a:pt x="1329" y="183"/>
                </a:lnTo>
                <a:lnTo>
                  <a:pt x="1330" y="182"/>
                </a:lnTo>
                <a:lnTo>
                  <a:pt x="1330" y="180"/>
                </a:lnTo>
                <a:lnTo>
                  <a:pt x="1330" y="179"/>
                </a:lnTo>
                <a:lnTo>
                  <a:pt x="1331" y="174"/>
                </a:lnTo>
                <a:lnTo>
                  <a:pt x="1331" y="174"/>
                </a:lnTo>
                <a:lnTo>
                  <a:pt x="1331" y="176"/>
                </a:lnTo>
                <a:lnTo>
                  <a:pt x="1332" y="176"/>
                </a:lnTo>
                <a:lnTo>
                  <a:pt x="1332" y="178"/>
                </a:lnTo>
                <a:lnTo>
                  <a:pt x="1333" y="179"/>
                </a:lnTo>
                <a:lnTo>
                  <a:pt x="1333" y="180"/>
                </a:lnTo>
                <a:lnTo>
                  <a:pt x="1333" y="179"/>
                </a:lnTo>
                <a:lnTo>
                  <a:pt x="1334" y="179"/>
                </a:lnTo>
                <a:lnTo>
                  <a:pt x="1334" y="175"/>
                </a:lnTo>
                <a:lnTo>
                  <a:pt x="1334" y="176"/>
                </a:lnTo>
                <a:lnTo>
                  <a:pt x="1336" y="178"/>
                </a:lnTo>
                <a:lnTo>
                  <a:pt x="1336" y="178"/>
                </a:lnTo>
                <a:lnTo>
                  <a:pt x="1336" y="180"/>
                </a:lnTo>
                <a:lnTo>
                  <a:pt x="1337" y="178"/>
                </a:lnTo>
                <a:lnTo>
                  <a:pt x="1337" y="178"/>
                </a:lnTo>
                <a:lnTo>
                  <a:pt x="1338" y="176"/>
                </a:lnTo>
                <a:lnTo>
                  <a:pt x="1338" y="176"/>
                </a:lnTo>
                <a:lnTo>
                  <a:pt x="1338" y="175"/>
                </a:lnTo>
                <a:lnTo>
                  <a:pt x="1339" y="176"/>
                </a:lnTo>
                <a:lnTo>
                  <a:pt x="1339" y="175"/>
                </a:lnTo>
                <a:lnTo>
                  <a:pt x="1339" y="174"/>
                </a:lnTo>
                <a:lnTo>
                  <a:pt x="1340" y="176"/>
                </a:lnTo>
                <a:lnTo>
                  <a:pt x="1340" y="178"/>
                </a:lnTo>
                <a:lnTo>
                  <a:pt x="1341" y="176"/>
                </a:lnTo>
                <a:lnTo>
                  <a:pt x="1341" y="179"/>
                </a:lnTo>
                <a:lnTo>
                  <a:pt x="1341" y="178"/>
                </a:lnTo>
                <a:lnTo>
                  <a:pt x="1342" y="178"/>
                </a:lnTo>
                <a:lnTo>
                  <a:pt x="1342" y="179"/>
                </a:lnTo>
                <a:lnTo>
                  <a:pt x="1342" y="176"/>
                </a:lnTo>
                <a:lnTo>
                  <a:pt x="1343" y="178"/>
                </a:lnTo>
                <a:lnTo>
                  <a:pt x="1343" y="178"/>
                </a:lnTo>
                <a:lnTo>
                  <a:pt x="1343" y="178"/>
                </a:lnTo>
                <a:lnTo>
                  <a:pt x="1345" y="180"/>
                </a:lnTo>
                <a:lnTo>
                  <a:pt x="1345" y="180"/>
                </a:lnTo>
                <a:lnTo>
                  <a:pt x="1346" y="179"/>
                </a:lnTo>
                <a:lnTo>
                  <a:pt x="1346" y="180"/>
                </a:lnTo>
                <a:lnTo>
                  <a:pt x="1346" y="180"/>
                </a:lnTo>
                <a:lnTo>
                  <a:pt x="1347" y="181"/>
                </a:lnTo>
                <a:lnTo>
                  <a:pt x="1347" y="181"/>
                </a:lnTo>
                <a:lnTo>
                  <a:pt x="1347" y="180"/>
                </a:lnTo>
                <a:lnTo>
                  <a:pt x="1348" y="181"/>
                </a:lnTo>
                <a:lnTo>
                  <a:pt x="1348" y="182"/>
                </a:lnTo>
                <a:lnTo>
                  <a:pt x="1348" y="181"/>
                </a:lnTo>
                <a:lnTo>
                  <a:pt x="1349" y="180"/>
                </a:lnTo>
                <a:lnTo>
                  <a:pt x="1349" y="180"/>
                </a:lnTo>
                <a:lnTo>
                  <a:pt x="1350" y="179"/>
                </a:lnTo>
                <a:lnTo>
                  <a:pt x="1350" y="179"/>
                </a:lnTo>
                <a:lnTo>
                  <a:pt x="1350" y="179"/>
                </a:lnTo>
                <a:lnTo>
                  <a:pt x="1351" y="178"/>
                </a:lnTo>
                <a:lnTo>
                  <a:pt x="1351" y="179"/>
                </a:lnTo>
                <a:lnTo>
                  <a:pt x="1351" y="179"/>
                </a:lnTo>
                <a:lnTo>
                  <a:pt x="1352" y="179"/>
                </a:lnTo>
                <a:lnTo>
                  <a:pt x="1352" y="178"/>
                </a:lnTo>
                <a:lnTo>
                  <a:pt x="1352" y="178"/>
                </a:lnTo>
                <a:lnTo>
                  <a:pt x="1354" y="178"/>
                </a:lnTo>
                <a:lnTo>
                  <a:pt x="1354" y="179"/>
                </a:lnTo>
                <a:lnTo>
                  <a:pt x="1355" y="178"/>
                </a:lnTo>
                <a:lnTo>
                  <a:pt x="1355" y="179"/>
                </a:lnTo>
                <a:lnTo>
                  <a:pt x="1355" y="180"/>
                </a:lnTo>
                <a:lnTo>
                  <a:pt x="1356" y="181"/>
                </a:lnTo>
                <a:lnTo>
                  <a:pt x="1356" y="181"/>
                </a:lnTo>
                <a:lnTo>
                  <a:pt x="1356" y="180"/>
                </a:lnTo>
                <a:lnTo>
                  <a:pt x="1357" y="180"/>
                </a:lnTo>
                <a:lnTo>
                  <a:pt x="1357" y="178"/>
                </a:lnTo>
                <a:lnTo>
                  <a:pt x="1357" y="176"/>
                </a:lnTo>
                <a:lnTo>
                  <a:pt x="1358" y="176"/>
                </a:lnTo>
                <a:lnTo>
                  <a:pt x="1358" y="176"/>
                </a:lnTo>
                <a:lnTo>
                  <a:pt x="1359" y="174"/>
                </a:lnTo>
                <a:lnTo>
                  <a:pt x="1359" y="174"/>
                </a:lnTo>
                <a:lnTo>
                  <a:pt x="1359" y="176"/>
                </a:lnTo>
                <a:lnTo>
                  <a:pt x="1360" y="179"/>
                </a:lnTo>
                <a:lnTo>
                  <a:pt x="1360" y="180"/>
                </a:lnTo>
                <a:lnTo>
                  <a:pt x="1360" y="181"/>
                </a:lnTo>
                <a:lnTo>
                  <a:pt x="1361" y="181"/>
                </a:lnTo>
                <a:lnTo>
                  <a:pt x="1361" y="181"/>
                </a:lnTo>
                <a:lnTo>
                  <a:pt x="1361" y="181"/>
                </a:lnTo>
                <a:lnTo>
                  <a:pt x="1363" y="182"/>
                </a:lnTo>
                <a:lnTo>
                  <a:pt x="1363" y="183"/>
                </a:lnTo>
                <a:lnTo>
                  <a:pt x="1364" y="182"/>
                </a:lnTo>
                <a:lnTo>
                  <a:pt x="1364" y="184"/>
                </a:lnTo>
                <a:lnTo>
                  <a:pt x="1364" y="185"/>
                </a:lnTo>
                <a:lnTo>
                  <a:pt x="1365" y="184"/>
                </a:lnTo>
                <a:lnTo>
                  <a:pt x="1365" y="185"/>
                </a:lnTo>
                <a:lnTo>
                  <a:pt x="1365" y="185"/>
                </a:lnTo>
                <a:lnTo>
                  <a:pt x="1366" y="187"/>
                </a:lnTo>
                <a:lnTo>
                  <a:pt x="1366" y="183"/>
                </a:lnTo>
                <a:lnTo>
                  <a:pt x="1366" y="185"/>
                </a:lnTo>
                <a:lnTo>
                  <a:pt x="1367" y="184"/>
                </a:lnTo>
                <a:lnTo>
                  <a:pt x="1367" y="184"/>
                </a:lnTo>
                <a:lnTo>
                  <a:pt x="1368" y="185"/>
                </a:lnTo>
                <a:lnTo>
                  <a:pt x="1368" y="183"/>
                </a:lnTo>
                <a:lnTo>
                  <a:pt x="1368" y="184"/>
                </a:lnTo>
                <a:lnTo>
                  <a:pt x="1369" y="183"/>
                </a:lnTo>
                <a:lnTo>
                  <a:pt x="1369" y="183"/>
                </a:lnTo>
                <a:lnTo>
                  <a:pt x="1369" y="184"/>
                </a:lnTo>
                <a:lnTo>
                  <a:pt x="1370" y="187"/>
                </a:lnTo>
                <a:lnTo>
                  <a:pt x="1370" y="189"/>
                </a:lnTo>
                <a:lnTo>
                  <a:pt x="1370" y="189"/>
                </a:lnTo>
                <a:lnTo>
                  <a:pt x="1372" y="187"/>
                </a:lnTo>
                <a:lnTo>
                  <a:pt x="1372" y="187"/>
                </a:lnTo>
                <a:lnTo>
                  <a:pt x="1373" y="187"/>
                </a:lnTo>
                <a:lnTo>
                  <a:pt x="1373" y="182"/>
                </a:lnTo>
                <a:lnTo>
                  <a:pt x="1373" y="181"/>
                </a:lnTo>
                <a:lnTo>
                  <a:pt x="1374" y="178"/>
                </a:lnTo>
                <a:lnTo>
                  <a:pt x="1374" y="178"/>
                </a:lnTo>
                <a:lnTo>
                  <a:pt x="1374" y="178"/>
                </a:lnTo>
                <a:lnTo>
                  <a:pt x="1375" y="176"/>
                </a:lnTo>
                <a:lnTo>
                  <a:pt x="1375" y="174"/>
                </a:lnTo>
                <a:lnTo>
                  <a:pt x="1375" y="174"/>
                </a:lnTo>
                <a:lnTo>
                  <a:pt x="1376" y="178"/>
                </a:lnTo>
                <a:lnTo>
                  <a:pt x="1376" y="179"/>
                </a:lnTo>
                <a:lnTo>
                  <a:pt x="1377" y="179"/>
                </a:lnTo>
                <a:lnTo>
                  <a:pt x="1377" y="179"/>
                </a:lnTo>
                <a:lnTo>
                  <a:pt x="1377" y="178"/>
                </a:lnTo>
                <a:lnTo>
                  <a:pt x="1378" y="175"/>
                </a:lnTo>
                <a:lnTo>
                  <a:pt x="1378" y="176"/>
                </a:lnTo>
                <a:lnTo>
                  <a:pt x="1378" y="176"/>
                </a:lnTo>
                <a:lnTo>
                  <a:pt x="1379" y="176"/>
                </a:lnTo>
                <a:lnTo>
                  <a:pt x="1379" y="176"/>
                </a:lnTo>
                <a:lnTo>
                  <a:pt x="1381" y="178"/>
                </a:lnTo>
                <a:lnTo>
                  <a:pt x="1381" y="181"/>
                </a:lnTo>
                <a:lnTo>
                  <a:pt x="1381" y="181"/>
                </a:lnTo>
                <a:lnTo>
                  <a:pt x="1382" y="182"/>
                </a:lnTo>
                <a:lnTo>
                  <a:pt x="1382" y="184"/>
                </a:lnTo>
                <a:lnTo>
                  <a:pt x="1382" y="187"/>
                </a:lnTo>
                <a:lnTo>
                  <a:pt x="1383" y="187"/>
                </a:lnTo>
                <a:lnTo>
                  <a:pt x="1383" y="187"/>
                </a:lnTo>
                <a:lnTo>
                  <a:pt x="1383" y="188"/>
                </a:lnTo>
                <a:lnTo>
                  <a:pt x="1384" y="187"/>
                </a:lnTo>
                <a:lnTo>
                  <a:pt x="1384" y="189"/>
                </a:lnTo>
                <a:lnTo>
                  <a:pt x="1385" y="189"/>
                </a:lnTo>
                <a:lnTo>
                  <a:pt x="1385" y="189"/>
                </a:lnTo>
                <a:lnTo>
                  <a:pt x="1385" y="188"/>
                </a:lnTo>
                <a:lnTo>
                  <a:pt x="1386" y="189"/>
                </a:lnTo>
                <a:lnTo>
                  <a:pt x="1386" y="189"/>
                </a:lnTo>
                <a:lnTo>
                  <a:pt x="1386" y="189"/>
                </a:lnTo>
                <a:lnTo>
                  <a:pt x="1387" y="187"/>
                </a:lnTo>
                <a:lnTo>
                  <a:pt x="1387" y="185"/>
                </a:lnTo>
                <a:lnTo>
                  <a:pt x="1387" y="184"/>
                </a:lnTo>
                <a:lnTo>
                  <a:pt x="1388" y="184"/>
                </a:lnTo>
                <a:lnTo>
                  <a:pt x="1388" y="184"/>
                </a:lnTo>
                <a:lnTo>
                  <a:pt x="1390" y="185"/>
                </a:lnTo>
                <a:lnTo>
                  <a:pt x="1390" y="187"/>
                </a:lnTo>
                <a:lnTo>
                  <a:pt x="1390" y="188"/>
                </a:lnTo>
                <a:lnTo>
                  <a:pt x="1391" y="187"/>
                </a:lnTo>
                <a:lnTo>
                  <a:pt x="1391" y="188"/>
                </a:lnTo>
                <a:lnTo>
                  <a:pt x="1391" y="188"/>
                </a:lnTo>
                <a:lnTo>
                  <a:pt x="1392" y="188"/>
                </a:lnTo>
                <a:lnTo>
                  <a:pt x="1392" y="188"/>
                </a:lnTo>
                <a:lnTo>
                  <a:pt x="1392" y="187"/>
                </a:lnTo>
                <a:lnTo>
                  <a:pt x="1393" y="188"/>
                </a:lnTo>
                <a:lnTo>
                  <a:pt x="1393" y="188"/>
                </a:lnTo>
                <a:lnTo>
                  <a:pt x="1394" y="188"/>
                </a:lnTo>
                <a:lnTo>
                  <a:pt x="1394" y="188"/>
                </a:lnTo>
                <a:lnTo>
                  <a:pt x="1394" y="184"/>
                </a:lnTo>
                <a:lnTo>
                  <a:pt x="1395" y="183"/>
                </a:lnTo>
                <a:lnTo>
                  <a:pt x="1395" y="182"/>
                </a:lnTo>
                <a:lnTo>
                  <a:pt x="1395" y="181"/>
                </a:lnTo>
                <a:lnTo>
                  <a:pt x="1396" y="181"/>
                </a:lnTo>
                <a:lnTo>
                  <a:pt x="1396" y="181"/>
                </a:lnTo>
                <a:lnTo>
                  <a:pt x="1396" y="182"/>
                </a:lnTo>
                <a:lnTo>
                  <a:pt x="1397" y="181"/>
                </a:lnTo>
                <a:lnTo>
                  <a:pt x="1397" y="182"/>
                </a:lnTo>
                <a:lnTo>
                  <a:pt x="1398" y="185"/>
                </a:lnTo>
                <a:lnTo>
                  <a:pt x="1398" y="187"/>
                </a:lnTo>
                <a:lnTo>
                  <a:pt x="1398" y="185"/>
                </a:lnTo>
                <a:lnTo>
                  <a:pt x="1400" y="187"/>
                </a:lnTo>
                <a:lnTo>
                  <a:pt x="1400" y="187"/>
                </a:lnTo>
                <a:lnTo>
                  <a:pt x="1400" y="188"/>
                </a:lnTo>
                <a:lnTo>
                  <a:pt x="1401" y="187"/>
                </a:lnTo>
                <a:lnTo>
                  <a:pt x="1401" y="187"/>
                </a:lnTo>
                <a:lnTo>
                  <a:pt x="1401" y="185"/>
                </a:lnTo>
                <a:lnTo>
                  <a:pt x="1402" y="187"/>
                </a:lnTo>
                <a:lnTo>
                  <a:pt x="1402" y="184"/>
                </a:lnTo>
                <a:lnTo>
                  <a:pt x="1403" y="184"/>
                </a:lnTo>
                <a:lnTo>
                  <a:pt x="1403" y="184"/>
                </a:lnTo>
                <a:lnTo>
                  <a:pt x="1403" y="185"/>
                </a:lnTo>
                <a:lnTo>
                  <a:pt x="1404" y="185"/>
                </a:lnTo>
                <a:lnTo>
                  <a:pt x="1404" y="187"/>
                </a:lnTo>
                <a:lnTo>
                  <a:pt x="1404" y="184"/>
                </a:lnTo>
                <a:lnTo>
                  <a:pt x="1405" y="185"/>
                </a:lnTo>
                <a:lnTo>
                  <a:pt x="1405" y="181"/>
                </a:lnTo>
                <a:lnTo>
                  <a:pt x="1405" y="181"/>
                </a:lnTo>
                <a:lnTo>
                  <a:pt x="1406" y="181"/>
                </a:lnTo>
                <a:lnTo>
                  <a:pt x="1406" y="180"/>
                </a:lnTo>
                <a:lnTo>
                  <a:pt x="1407" y="179"/>
                </a:lnTo>
                <a:lnTo>
                  <a:pt x="1407" y="179"/>
                </a:lnTo>
                <a:lnTo>
                  <a:pt x="1407" y="180"/>
                </a:lnTo>
                <a:lnTo>
                  <a:pt x="1409" y="182"/>
                </a:lnTo>
                <a:lnTo>
                  <a:pt x="1409" y="182"/>
                </a:lnTo>
                <a:lnTo>
                  <a:pt x="1409" y="183"/>
                </a:lnTo>
                <a:lnTo>
                  <a:pt x="1410" y="185"/>
                </a:lnTo>
                <a:lnTo>
                  <a:pt x="1410" y="187"/>
                </a:lnTo>
                <a:lnTo>
                  <a:pt x="1410" y="187"/>
                </a:lnTo>
                <a:lnTo>
                  <a:pt x="1411" y="188"/>
                </a:lnTo>
                <a:lnTo>
                  <a:pt x="1411" y="188"/>
                </a:lnTo>
                <a:lnTo>
                  <a:pt x="1412" y="187"/>
                </a:lnTo>
                <a:lnTo>
                  <a:pt x="1412" y="184"/>
                </a:lnTo>
                <a:lnTo>
                  <a:pt x="1412" y="184"/>
                </a:lnTo>
                <a:lnTo>
                  <a:pt x="1413" y="182"/>
                </a:lnTo>
                <a:lnTo>
                  <a:pt x="1413" y="182"/>
                </a:lnTo>
                <a:lnTo>
                  <a:pt x="1413" y="181"/>
                </a:lnTo>
                <a:lnTo>
                  <a:pt x="1414" y="181"/>
                </a:lnTo>
                <a:lnTo>
                  <a:pt x="1414" y="180"/>
                </a:lnTo>
                <a:lnTo>
                  <a:pt x="1414" y="179"/>
                </a:lnTo>
                <a:lnTo>
                  <a:pt x="1415" y="179"/>
                </a:lnTo>
                <a:lnTo>
                  <a:pt x="1415" y="179"/>
                </a:lnTo>
                <a:lnTo>
                  <a:pt x="1416" y="178"/>
                </a:lnTo>
                <a:lnTo>
                  <a:pt x="1416" y="178"/>
                </a:lnTo>
                <a:lnTo>
                  <a:pt x="1416" y="178"/>
                </a:lnTo>
                <a:lnTo>
                  <a:pt x="1418" y="178"/>
                </a:lnTo>
                <a:lnTo>
                  <a:pt x="1418" y="178"/>
                </a:lnTo>
                <a:lnTo>
                  <a:pt x="1418" y="176"/>
                </a:lnTo>
                <a:lnTo>
                  <a:pt x="1419" y="176"/>
                </a:lnTo>
                <a:lnTo>
                  <a:pt x="1419" y="176"/>
                </a:lnTo>
                <a:lnTo>
                  <a:pt x="1419" y="176"/>
                </a:lnTo>
                <a:lnTo>
                  <a:pt x="1420" y="178"/>
                </a:lnTo>
                <a:lnTo>
                  <a:pt x="1420" y="179"/>
                </a:lnTo>
                <a:lnTo>
                  <a:pt x="1421" y="180"/>
                </a:lnTo>
                <a:lnTo>
                  <a:pt x="1421" y="180"/>
                </a:lnTo>
                <a:lnTo>
                  <a:pt x="1421" y="181"/>
                </a:lnTo>
                <a:lnTo>
                  <a:pt x="1422" y="181"/>
                </a:lnTo>
                <a:lnTo>
                  <a:pt x="1422" y="181"/>
                </a:lnTo>
                <a:lnTo>
                  <a:pt x="1422" y="179"/>
                </a:lnTo>
                <a:lnTo>
                  <a:pt x="1423" y="179"/>
                </a:lnTo>
                <a:lnTo>
                  <a:pt x="1423" y="178"/>
                </a:lnTo>
                <a:lnTo>
                  <a:pt x="1424" y="180"/>
                </a:lnTo>
                <a:lnTo>
                  <a:pt x="1424" y="182"/>
                </a:lnTo>
                <a:lnTo>
                  <a:pt x="1424" y="184"/>
                </a:lnTo>
                <a:lnTo>
                  <a:pt x="1425" y="185"/>
                </a:lnTo>
                <a:lnTo>
                  <a:pt x="1425" y="185"/>
                </a:lnTo>
                <a:lnTo>
                  <a:pt x="1425" y="185"/>
                </a:lnTo>
                <a:lnTo>
                  <a:pt x="1427" y="185"/>
                </a:lnTo>
                <a:lnTo>
                  <a:pt x="1427" y="185"/>
                </a:lnTo>
                <a:lnTo>
                  <a:pt x="1427" y="182"/>
                </a:lnTo>
                <a:lnTo>
                  <a:pt x="1428" y="182"/>
                </a:lnTo>
                <a:lnTo>
                  <a:pt x="1428" y="182"/>
                </a:lnTo>
                <a:lnTo>
                  <a:pt x="1429" y="182"/>
                </a:lnTo>
                <a:lnTo>
                  <a:pt x="1429" y="182"/>
                </a:lnTo>
                <a:lnTo>
                  <a:pt x="1429" y="184"/>
                </a:lnTo>
                <a:lnTo>
                  <a:pt x="1430" y="184"/>
                </a:lnTo>
                <a:lnTo>
                  <a:pt x="1430" y="184"/>
                </a:lnTo>
                <a:lnTo>
                  <a:pt x="1430" y="184"/>
                </a:lnTo>
                <a:lnTo>
                  <a:pt x="1431" y="185"/>
                </a:lnTo>
                <a:lnTo>
                  <a:pt x="1431" y="185"/>
                </a:lnTo>
                <a:lnTo>
                  <a:pt x="1431" y="185"/>
                </a:lnTo>
                <a:lnTo>
                  <a:pt x="1432" y="187"/>
                </a:lnTo>
                <a:lnTo>
                  <a:pt x="1432" y="187"/>
                </a:lnTo>
                <a:lnTo>
                  <a:pt x="1433" y="185"/>
                </a:lnTo>
                <a:lnTo>
                  <a:pt x="1433" y="188"/>
                </a:lnTo>
                <a:lnTo>
                  <a:pt x="1433" y="187"/>
                </a:lnTo>
                <a:lnTo>
                  <a:pt x="1434" y="187"/>
                </a:lnTo>
                <a:lnTo>
                  <a:pt x="1434" y="185"/>
                </a:lnTo>
                <a:lnTo>
                  <a:pt x="1434" y="185"/>
                </a:lnTo>
                <a:lnTo>
                  <a:pt x="1436" y="185"/>
                </a:lnTo>
                <a:lnTo>
                  <a:pt x="1436" y="184"/>
                </a:lnTo>
                <a:lnTo>
                  <a:pt x="1436" y="183"/>
                </a:lnTo>
                <a:lnTo>
                  <a:pt x="1437" y="182"/>
                </a:lnTo>
                <a:lnTo>
                  <a:pt x="1437" y="182"/>
                </a:lnTo>
                <a:lnTo>
                  <a:pt x="1438" y="181"/>
                </a:lnTo>
                <a:lnTo>
                  <a:pt x="1438" y="180"/>
                </a:lnTo>
                <a:lnTo>
                  <a:pt x="1438" y="180"/>
                </a:lnTo>
                <a:lnTo>
                  <a:pt x="1439" y="180"/>
                </a:lnTo>
                <a:lnTo>
                  <a:pt x="1439" y="179"/>
                </a:lnTo>
                <a:lnTo>
                  <a:pt x="1439" y="176"/>
                </a:lnTo>
                <a:lnTo>
                  <a:pt x="1440" y="176"/>
                </a:lnTo>
                <a:lnTo>
                  <a:pt x="1440" y="178"/>
                </a:lnTo>
                <a:lnTo>
                  <a:pt x="1440" y="176"/>
                </a:lnTo>
                <a:lnTo>
                  <a:pt x="1441" y="175"/>
                </a:lnTo>
                <a:lnTo>
                  <a:pt x="1441" y="176"/>
                </a:lnTo>
                <a:lnTo>
                  <a:pt x="1442" y="178"/>
                </a:lnTo>
                <a:lnTo>
                  <a:pt x="1442" y="180"/>
                </a:lnTo>
                <a:lnTo>
                  <a:pt x="1442" y="182"/>
                </a:lnTo>
                <a:lnTo>
                  <a:pt x="1443" y="187"/>
                </a:lnTo>
                <a:lnTo>
                  <a:pt x="1443" y="187"/>
                </a:lnTo>
                <a:lnTo>
                  <a:pt x="1443" y="190"/>
                </a:lnTo>
                <a:lnTo>
                  <a:pt x="1445" y="189"/>
                </a:lnTo>
                <a:lnTo>
                  <a:pt x="1445" y="189"/>
                </a:lnTo>
                <a:lnTo>
                  <a:pt x="1445" y="189"/>
                </a:lnTo>
                <a:lnTo>
                  <a:pt x="1446" y="189"/>
                </a:lnTo>
                <a:lnTo>
                  <a:pt x="1446" y="190"/>
                </a:lnTo>
                <a:lnTo>
                  <a:pt x="1447" y="191"/>
                </a:lnTo>
                <a:lnTo>
                  <a:pt x="1447" y="192"/>
                </a:lnTo>
                <a:lnTo>
                  <a:pt x="1447" y="191"/>
                </a:lnTo>
                <a:lnTo>
                  <a:pt x="1448" y="189"/>
                </a:lnTo>
                <a:lnTo>
                  <a:pt x="1448" y="188"/>
                </a:lnTo>
                <a:lnTo>
                  <a:pt x="1448" y="188"/>
                </a:lnTo>
                <a:lnTo>
                  <a:pt x="1449" y="187"/>
                </a:lnTo>
                <a:lnTo>
                  <a:pt x="1449" y="187"/>
                </a:lnTo>
                <a:lnTo>
                  <a:pt x="1449" y="185"/>
                </a:lnTo>
                <a:lnTo>
                  <a:pt x="1450" y="183"/>
                </a:lnTo>
                <a:lnTo>
                  <a:pt x="1450" y="184"/>
                </a:lnTo>
                <a:lnTo>
                  <a:pt x="1451" y="183"/>
                </a:lnTo>
                <a:lnTo>
                  <a:pt x="1451" y="184"/>
                </a:lnTo>
                <a:lnTo>
                  <a:pt x="1451" y="185"/>
                </a:lnTo>
                <a:lnTo>
                  <a:pt x="1452" y="189"/>
                </a:lnTo>
                <a:lnTo>
                  <a:pt x="1452" y="190"/>
                </a:lnTo>
                <a:lnTo>
                  <a:pt x="1452" y="189"/>
                </a:lnTo>
                <a:lnTo>
                  <a:pt x="1454" y="188"/>
                </a:lnTo>
                <a:lnTo>
                  <a:pt x="1454" y="188"/>
                </a:lnTo>
                <a:lnTo>
                  <a:pt x="1454" y="187"/>
                </a:lnTo>
                <a:lnTo>
                  <a:pt x="1455" y="185"/>
                </a:lnTo>
                <a:lnTo>
                  <a:pt x="1455" y="187"/>
                </a:lnTo>
                <a:lnTo>
                  <a:pt x="1456" y="185"/>
                </a:lnTo>
                <a:lnTo>
                  <a:pt x="1456" y="184"/>
                </a:lnTo>
                <a:lnTo>
                  <a:pt x="1456" y="182"/>
                </a:lnTo>
                <a:lnTo>
                  <a:pt x="1457" y="181"/>
                </a:lnTo>
                <a:lnTo>
                  <a:pt x="1457" y="179"/>
                </a:lnTo>
                <a:lnTo>
                  <a:pt x="1457" y="174"/>
                </a:lnTo>
                <a:lnTo>
                  <a:pt x="1458" y="173"/>
                </a:lnTo>
                <a:lnTo>
                  <a:pt x="1458" y="172"/>
                </a:lnTo>
                <a:lnTo>
                  <a:pt x="1458" y="171"/>
                </a:lnTo>
                <a:lnTo>
                  <a:pt x="1459" y="170"/>
                </a:lnTo>
                <a:lnTo>
                  <a:pt x="1459" y="170"/>
                </a:lnTo>
                <a:lnTo>
                  <a:pt x="1460" y="169"/>
                </a:lnTo>
                <a:lnTo>
                  <a:pt x="1460" y="171"/>
                </a:lnTo>
                <a:lnTo>
                  <a:pt x="1460" y="170"/>
                </a:lnTo>
                <a:lnTo>
                  <a:pt x="1461" y="172"/>
                </a:lnTo>
                <a:lnTo>
                  <a:pt x="1461" y="175"/>
                </a:lnTo>
                <a:lnTo>
                  <a:pt x="1461" y="176"/>
                </a:lnTo>
                <a:lnTo>
                  <a:pt x="1463" y="178"/>
                </a:lnTo>
                <a:lnTo>
                  <a:pt x="1463" y="176"/>
                </a:lnTo>
                <a:lnTo>
                  <a:pt x="1463" y="178"/>
                </a:lnTo>
                <a:lnTo>
                  <a:pt x="1464" y="179"/>
                </a:lnTo>
                <a:lnTo>
                  <a:pt x="1464" y="178"/>
                </a:lnTo>
                <a:lnTo>
                  <a:pt x="1465" y="179"/>
                </a:lnTo>
                <a:lnTo>
                  <a:pt x="1465" y="176"/>
                </a:lnTo>
                <a:lnTo>
                  <a:pt x="1465" y="176"/>
                </a:lnTo>
                <a:lnTo>
                  <a:pt x="1466" y="176"/>
                </a:lnTo>
                <a:lnTo>
                  <a:pt x="1466" y="179"/>
                </a:lnTo>
                <a:lnTo>
                  <a:pt x="1466" y="181"/>
                </a:lnTo>
                <a:lnTo>
                  <a:pt x="1467" y="180"/>
                </a:lnTo>
                <a:lnTo>
                  <a:pt x="1467" y="180"/>
                </a:lnTo>
                <a:lnTo>
                  <a:pt x="1468" y="179"/>
                </a:lnTo>
                <a:lnTo>
                  <a:pt x="1468" y="179"/>
                </a:lnTo>
                <a:lnTo>
                  <a:pt x="1468" y="179"/>
                </a:lnTo>
                <a:lnTo>
                  <a:pt x="1469" y="176"/>
                </a:lnTo>
                <a:lnTo>
                  <a:pt x="1469" y="179"/>
                </a:lnTo>
                <a:lnTo>
                  <a:pt x="1469" y="178"/>
                </a:lnTo>
                <a:lnTo>
                  <a:pt x="1470" y="176"/>
                </a:lnTo>
                <a:lnTo>
                  <a:pt x="1470" y="178"/>
                </a:lnTo>
                <a:lnTo>
                  <a:pt x="1470" y="176"/>
                </a:lnTo>
                <a:lnTo>
                  <a:pt x="1472" y="175"/>
                </a:lnTo>
                <a:lnTo>
                  <a:pt x="1472" y="173"/>
                </a:lnTo>
                <a:lnTo>
                  <a:pt x="1473" y="172"/>
                </a:lnTo>
                <a:lnTo>
                  <a:pt x="1473" y="172"/>
                </a:lnTo>
                <a:lnTo>
                  <a:pt x="1473" y="172"/>
                </a:lnTo>
                <a:lnTo>
                  <a:pt x="1474" y="174"/>
                </a:lnTo>
                <a:lnTo>
                  <a:pt x="1474" y="174"/>
                </a:lnTo>
                <a:lnTo>
                  <a:pt x="1474" y="174"/>
                </a:lnTo>
                <a:lnTo>
                  <a:pt x="1475" y="175"/>
                </a:lnTo>
                <a:lnTo>
                  <a:pt x="1475" y="175"/>
                </a:lnTo>
                <a:lnTo>
                  <a:pt x="1475" y="173"/>
                </a:lnTo>
                <a:lnTo>
                  <a:pt x="1476" y="172"/>
                </a:lnTo>
                <a:lnTo>
                  <a:pt x="1476" y="171"/>
                </a:lnTo>
                <a:lnTo>
                  <a:pt x="1477" y="171"/>
                </a:lnTo>
                <a:lnTo>
                  <a:pt x="1477" y="172"/>
                </a:lnTo>
                <a:lnTo>
                  <a:pt x="1477" y="173"/>
                </a:lnTo>
                <a:lnTo>
                  <a:pt x="1478" y="173"/>
                </a:lnTo>
                <a:lnTo>
                  <a:pt x="1478" y="174"/>
                </a:lnTo>
                <a:lnTo>
                  <a:pt x="1478" y="175"/>
                </a:lnTo>
                <a:lnTo>
                  <a:pt x="1479" y="176"/>
                </a:lnTo>
                <a:lnTo>
                  <a:pt x="1479" y="178"/>
                </a:lnTo>
                <a:lnTo>
                  <a:pt x="1479" y="179"/>
                </a:lnTo>
                <a:lnTo>
                  <a:pt x="1481" y="180"/>
                </a:lnTo>
                <a:lnTo>
                  <a:pt x="1481" y="180"/>
                </a:lnTo>
                <a:lnTo>
                  <a:pt x="1482" y="181"/>
                </a:lnTo>
                <a:lnTo>
                  <a:pt x="1482" y="182"/>
                </a:lnTo>
                <a:lnTo>
                  <a:pt x="1482" y="181"/>
                </a:lnTo>
                <a:lnTo>
                  <a:pt x="1483" y="180"/>
                </a:lnTo>
                <a:lnTo>
                  <a:pt x="1483" y="179"/>
                </a:lnTo>
                <a:lnTo>
                  <a:pt x="1483" y="174"/>
                </a:lnTo>
                <a:lnTo>
                  <a:pt x="1484" y="174"/>
                </a:lnTo>
                <a:lnTo>
                  <a:pt x="1484" y="174"/>
                </a:lnTo>
                <a:lnTo>
                  <a:pt x="1484" y="174"/>
                </a:lnTo>
                <a:lnTo>
                  <a:pt x="1485" y="174"/>
                </a:lnTo>
                <a:lnTo>
                  <a:pt x="1485" y="176"/>
                </a:lnTo>
                <a:lnTo>
                  <a:pt x="1486" y="175"/>
                </a:lnTo>
                <a:lnTo>
                  <a:pt x="1486" y="173"/>
                </a:lnTo>
                <a:lnTo>
                  <a:pt x="1486" y="170"/>
                </a:lnTo>
                <a:lnTo>
                  <a:pt x="1487" y="169"/>
                </a:lnTo>
                <a:lnTo>
                  <a:pt x="1487" y="165"/>
                </a:lnTo>
                <a:lnTo>
                  <a:pt x="1487" y="166"/>
                </a:lnTo>
                <a:lnTo>
                  <a:pt x="1488" y="167"/>
                </a:lnTo>
                <a:lnTo>
                  <a:pt x="1488" y="170"/>
                </a:lnTo>
                <a:lnTo>
                  <a:pt x="1488" y="170"/>
                </a:lnTo>
                <a:lnTo>
                  <a:pt x="1490" y="170"/>
                </a:lnTo>
                <a:lnTo>
                  <a:pt x="1490" y="173"/>
                </a:lnTo>
                <a:lnTo>
                  <a:pt x="1491" y="173"/>
                </a:lnTo>
                <a:lnTo>
                  <a:pt x="1491" y="173"/>
                </a:lnTo>
                <a:lnTo>
                  <a:pt x="1491" y="174"/>
                </a:lnTo>
                <a:lnTo>
                  <a:pt x="1492" y="176"/>
                </a:lnTo>
                <a:lnTo>
                  <a:pt x="1492" y="179"/>
                </a:lnTo>
                <a:lnTo>
                  <a:pt x="1492" y="179"/>
                </a:lnTo>
                <a:lnTo>
                  <a:pt x="1493" y="179"/>
                </a:lnTo>
                <a:lnTo>
                  <a:pt x="1493" y="178"/>
                </a:lnTo>
                <a:lnTo>
                  <a:pt x="1493" y="176"/>
                </a:lnTo>
                <a:lnTo>
                  <a:pt x="1494" y="175"/>
                </a:lnTo>
                <a:lnTo>
                  <a:pt x="1494" y="174"/>
                </a:lnTo>
                <a:lnTo>
                  <a:pt x="1495" y="174"/>
                </a:lnTo>
                <a:lnTo>
                  <a:pt x="1495" y="173"/>
                </a:lnTo>
                <a:lnTo>
                  <a:pt x="1495" y="174"/>
                </a:lnTo>
                <a:lnTo>
                  <a:pt x="1496" y="173"/>
                </a:lnTo>
                <a:lnTo>
                  <a:pt x="1496" y="173"/>
                </a:lnTo>
                <a:lnTo>
                  <a:pt x="1496" y="174"/>
                </a:lnTo>
                <a:lnTo>
                  <a:pt x="1497" y="173"/>
                </a:lnTo>
                <a:lnTo>
                  <a:pt x="1497" y="173"/>
                </a:lnTo>
                <a:lnTo>
                  <a:pt x="1497" y="172"/>
                </a:lnTo>
                <a:lnTo>
                  <a:pt x="1499" y="172"/>
                </a:lnTo>
                <a:lnTo>
                  <a:pt x="1499" y="171"/>
                </a:lnTo>
                <a:lnTo>
                  <a:pt x="1500" y="169"/>
                </a:lnTo>
                <a:lnTo>
                  <a:pt x="1500" y="169"/>
                </a:lnTo>
                <a:lnTo>
                  <a:pt x="1500" y="169"/>
                </a:lnTo>
                <a:lnTo>
                  <a:pt x="1501" y="171"/>
                </a:lnTo>
                <a:lnTo>
                  <a:pt x="1501" y="171"/>
                </a:lnTo>
                <a:lnTo>
                  <a:pt x="1501" y="172"/>
                </a:lnTo>
                <a:lnTo>
                  <a:pt x="1502" y="172"/>
                </a:lnTo>
                <a:lnTo>
                  <a:pt x="1502" y="171"/>
                </a:lnTo>
                <a:lnTo>
                  <a:pt x="1502" y="172"/>
                </a:lnTo>
                <a:lnTo>
                  <a:pt x="1503" y="171"/>
                </a:lnTo>
                <a:lnTo>
                  <a:pt x="1503" y="172"/>
                </a:lnTo>
                <a:lnTo>
                  <a:pt x="1504" y="173"/>
                </a:lnTo>
                <a:lnTo>
                  <a:pt x="1504" y="173"/>
                </a:lnTo>
                <a:lnTo>
                  <a:pt x="1504" y="173"/>
                </a:lnTo>
                <a:lnTo>
                  <a:pt x="1505" y="172"/>
                </a:lnTo>
                <a:lnTo>
                  <a:pt x="1505" y="172"/>
                </a:lnTo>
                <a:lnTo>
                  <a:pt x="1505" y="172"/>
                </a:lnTo>
                <a:lnTo>
                  <a:pt x="1506" y="174"/>
                </a:lnTo>
                <a:lnTo>
                  <a:pt x="1506" y="173"/>
                </a:lnTo>
                <a:lnTo>
                  <a:pt x="1506" y="173"/>
                </a:lnTo>
                <a:lnTo>
                  <a:pt x="1508" y="173"/>
                </a:lnTo>
                <a:lnTo>
                  <a:pt x="1508" y="173"/>
                </a:lnTo>
                <a:lnTo>
                  <a:pt x="1509" y="174"/>
                </a:lnTo>
                <a:lnTo>
                  <a:pt x="1509" y="174"/>
                </a:lnTo>
                <a:lnTo>
                  <a:pt x="1509" y="173"/>
                </a:lnTo>
                <a:lnTo>
                  <a:pt x="1510" y="173"/>
                </a:lnTo>
                <a:lnTo>
                  <a:pt x="1510" y="173"/>
                </a:lnTo>
                <a:lnTo>
                  <a:pt x="1510" y="173"/>
                </a:lnTo>
                <a:lnTo>
                  <a:pt x="1511" y="173"/>
                </a:lnTo>
                <a:lnTo>
                  <a:pt x="1511" y="173"/>
                </a:lnTo>
                <a:lnTo>
                  <a:pt x="1512" y="174"/>
                </a:lnTo>
                <a:lnTo>
                  <a:pt x="1512" y="179"/>
                </a:lnTo>
                <a:lnTo>
                  <a:pt x="1512" y="178"/>
                </a:lnTo>
                <a:lnTo>
                  <a:pt x="1513" y="178"/>
                </a:lnTo>
                <a:lnTo>
                  <a:pt x="1513" y="178"/>
                </a:lnTo>
                <a:lnTo>
                  <a:pt x="1513" y="178"/>
                </a:lnTo>
                <a:lnTo>
                  <a:pt x="1514" y="175"/>
                </a:lnTo>
                <a:lnTo>
                  <a:pt x="1514" y="174"/>
                </a:lnTo>
                <a:lnTo>
                  <a:pt x="1514" y="173"/>
                </a:lnTo>
                <a:lnTo>
                  <a:pt x="1515" y="172"/>
                </a:lnTo>
                <a:lnTo>
                  <a:pt x="1515" y="172"/>
                </a:lnTo>
                <a:lnTo>
                  <a:pt x="1517" y="172"/>
                </a:lnTo>
                <a:lnTo>
                  <a:pt x="1517" y="170"/>
                </a:lnTo>
                <a:lnTo>
                  <a:pt x="1517" y="171"/>
                </a:lnTo>
                <a:lnTo>
                  <a:pt x="1518" y="171"/>
                </a:lnTo>
                <a:lnTo>
                  <a:pt x="1518" y="171"/>
                </a:lnTo>
                <a:lnTo>
                  <a:pt x="1518" y="172"/>
                </a:lnTo>
                <a:lnTo>
                  <a:pt x="1519" y="172"/>
                </a:lnTo>
                <a:lnTo>
                  <a:pt x="1519" y="170"/>
                </a:lnTo>
                <a:lnTo>
                  <a:pt x="1519" y="172"/>
                </a:lnTo>
                <a:lnTo>
                  <a:pt x="1520" y="170"/>
                </a:lnTo>
                <a:lnTo>
                  <a:pt x="1520" y="171"/>
                </a:lnTo>
                <a:lnTo>
                  <a:pt x="1521" y="169"/>
                </a:lnTo>
                <a:lnTo>
                  <a:pt x="1521" y="167"/>
                </a:lnTo>
                <a:lnTo>
                  <a:pt x="1521" y="165"/>
                </a:lnTo>
                <a:lnTo>
                  <a:pt x="1522" y="165"/>
                </a:lnTo>
                <a:lnTo>
                  <a:pt x="1522" y="166"/>
                </a:lnTo>
                <a:lnTo>
                  <a:pt x="1522" y="169"/>
                </a:lnTo>
                <a:lnTo>
                  <a:pt x="1523" y="169"/>
                </a:lnTo>
                <a:lnTo>
                  <a:pt x="1523" y="171"/>
                </a:lnTo>
                <a:lnTo>
                  <a:pt x="1523" y="173"/>
                </a:lnTo>
                <a:lnTo>
                  <a:pt x="1524" y="173"/>
                </a:lnTo>
                <a:lnTo>
                  <a:pt x="1524" y="173"/>
                </a:lnTo>
                <a:lnTo>
                  <a:pt x="1526" y="174"/>
                </a:lnTo>
                <a:lnTo>
                  <a:pt x="1526" y="172"/>
                </a:lnTo>
                <a:lnTo>
                  <a:pt x="1526" y="172"/>
                </a:lnTo>
                <a:lnTo>
                  <a:pt x="1527" y="171"/>
                </a:lnTo>
                <a:lnTo>
                  <a:pt x="1527" y="171"/>
                </a:lnTo>
                <a:lnTo>
                  <a:pt x="1527" y="171"/>
                </a:lnTo>
                <a:lnTo>
                  <a:pt x="1528" y="173"/>
                </a:lnTo>
                <a:lnTo>
                  <a:pt x="1528" y="173"/>
                </a:lnTo>
                <a:lnTo>
                  <a:pt x="1528" y="174"/>
                </a:lnTo>
                <a:lnTo>
                  <a:pt x="1529" y="174"/>
                </a:lnTo>
                <a:lnTo>
                  <a:pt x="1529" y="173"/>
                </a:lnTo>
                <a:lnTo>
                  <a:pt x="1530" y="174"/>
                </a:lnTo>
                <a:lnTo>
                  <a:pt x="1530" y="172"/>
                </a:lnTo>
                <a:lnTo>
                  <a:pt x="1530" y="172"/>
                </a:lnTo>
                <a:lnTo>
                  <a:pt x="1531" y="171"/>
                </a:lnTo>
                <a:lnTo>
                  <a:pt x="1531" y="171"/>
                </a:lnTo>
                <a:lnTo>
                  <a:pt x="1531" y="170"/>
                </a:lnTo>
                <a:lnTo>
                  <a:pt x="1532" y="169"/>
                </a:lnTo>
                <a:lnTo>
                  <a:pt x="1532" y="169"/>
                </a:lnTo>
                <a:lnTo>
                  <a:pt x="1532" y="169"/>
                </a:lnTo>
                <a:lnTo>
                  <a:pt x="1533" y="171"/>
                </a:lnTo>
                <a:lnTo>
                  <a:pt x="1533" y="172"/>
                </a:lnTo>
                <a:lnTo>
                  <a:pt x="1535" y="176"/>
                </a:lnTo>
                <a:lnTo>
                  <a:pt x="1535" y="179"/>
                </a:lnTo>
                <a:lnTo>
                  <a:pt x="1535" y="183"/>
                </a:lnTo>
                <a:lnTo>
                  <a:pt x="1536" y="183"/>
                </a:lnTo>
                <a:lnTo>
                  <a:pt x="1536" y="181"/>
                </a:lnTo>
                <a:lnTo>
                  <a:pt x="1536" y="181"/>
                </a:lnTo>
                <a:lnTo>
                  <a:pt x="1537" y="180"/>
                </a:lnTo>
                <a:lnTo>
                  <a:pt x="1537" y="179"/>
                </a:lnTo>
                <a:lnTo>
                  <a:pt x="1537" y="178"/>
                </a:lnTo>
                <a:lnTo>
                  <a:pt x="1538" y="178"/>
                </a:lnTo>
                <a:lnTo>
                  <a:pt x="1538" y="174"/>
                </a:lnTo>
                <a:lnTo>
                  <a:pt x="1539" y="172"/>
                </a:lnTo>
                <a:lnTo>
                  <a:pt x="1539" y="169"/>
                </a:lnTo>
                <a:lnTo>
                  <a:pt x="1539" y="166"/>
                </a:lnTo>
                <a:lnTo>
                  <a:pt x="1540" y="164"/>
                </a:lnTo>
                <a:lnTo>
                  <a:pt x="1540" y="162"/>
                </a:lnTo>
                <a:lnTo>
                  <a:pt x="1540" y="161"/>
                </a:lnTo>
                <a:lnTo>
                  <a:pt x="1541" y="162"/>
                </a:lnTo>
                <a:lnTo>
                  <a:pt x="1541" y="163"/>
                </a:lnTo>
                <a:lnTo>
                  <a:pt x="1541" y="166"/>
                </a:lnTo>
                <a:lnTo>
                  <a:pt x="1542" y="171"/>
                </a:lnTo>
                <a:lnTo>
                  <a:pt x="1542" y="172"/>
                </a:lnTo>
                <a:lnTo>
                  <a:pt x="1544" y="172"/>
                </a:lnTo>
                <a:lnTo>
                  <a:pt x="1544" y="173"/>
                </a:lnTo>
                <a:lnTo>
                  <a:pt x="1544" y="173"/>
                </a:lnTo>
                <a:lnTo>
                  <a:pt x="1545" y="174"/>
                </a:lnTo>
                <a:lnTo>
                  <a:pt x="1545" y="173"/>
                </a:lnTo>
                <a:lnTo>
                  <a:pt x="1545" y="173"/>
                </a:lnTo>
                <a:lnTo>
                  <a:pt x="1546" y="173"/>
                </a:lnTo>
                <a:lnTo>
                  <a:pt x="1546" y="172"/>
                </a:lnTo>
                <a:lnTo>
                  <a:pt x="1546" y="172"/>
                </a:lnTo>
                <a:lnTo>
                  <a:pt x="1547" y="173"/>
                </a:lnTo>
                <a:lnTo>
                  <a:pt x="1547" y="173"/>
                </a:lnTo>
                <a:lnTo>
                  <a:pt x="1548" y="175"/>
                </a:lnTo>
                <a:lnTo>
                  <a:pt x="1548" y="175"/>
                </a:lnTo>
                <a:lnTo>
                  <a:pt x="1548" y="175"/>
                </a:lnTo>
                <a:lnTo>
                  <a:pt x="1549" y="174"/>
                </a:lnTo>
                <a:lnTo>
                  <a:pt x="1549" y="173"/>
                </a:lnTo>
                <a:lnTo>
                  <a:pt x="1549" y="173"/>
                </a:lnTo>
                <a:lnTo>
                  <a:pt x="1550" y="173"/>
                </a:lnTo>
                <a:lnTo>
                  <a:pt x="1550" y="173"/>
                </a:lnTo>
                <a:lnTo>
                  <a:pt x="1550" y="175"/>
                </a:lnTo>
                <a:lnTo>
                  <a:pt x="1551" y="175"/>
                </a:lnTo>
                <a:lnTo>
                  <a:pt x="1551" y="178"/>
                </a:lnTo>
                <a:lnTo>
                  <a:pt x="1553" y="178"/>
                </a:lnTo>
                <a:lnTo>
                  <a:pt x="1553" y="179"/>
                </a:lnTo>
                <a:lnTo>
                  <a:pt x="1553" y="175"/>
                </a:lnTo>
                <a:lnTo>
                  <a:pt x="1554" y="175"/>
                </a:lnTo>
                <a:lnTo>
                  <a:pt x="1554" y="173"/>
                </a:lnTo>
                <a:lnTo>
                  <a:pt x="1554" y="173"/>
                </a:lnTo>
                <a:lnTo>
                  <a:pt x="1555" y="172"/>
                </a:lnTo>
                <a:lnTo>
                  <a:pt x="1555" y="173"/>
                </a:lnTo>
                <a:lnTo>
                  <a:pt x="1556" y="173"/>
                </a:lnTo>
                <a:lnTo>
                  <a:pt x="1556" y="172"/>
                </a:lnTo>
                <a:lnTo>
                  <a:pt x="1556" y="173"/>
                </a:lnTo>
                <a:lnTo>
                  <a:pt x="1557" y="173"/>
                </a:lnTo>
                <a:lnTo>
                  <a:pt x="1557" y="173"/>
                </a:lnTo>
                <a:lnTo>
                  <a:pt x="1557" y="173"/>
                </a:lnTo>
                <a:lnTo>
                  <a:pt x="1558" y="172"/>
                </a:lnTo>
                <a:lnTo>
                  <a:pt x="1558" y="172"/>
                </a:lnTo>
                <a:lnTo>
                  <a:pt x="1558" y="173"/>
                </a:lnTo>
                <a:lnTo>
                  <a:pt x="1559" y="174"/>
                </a:lnTo>
                <a:lnTo>
                  <a:pt x="1559" y="174"/>
                </a:lnTo>
                <a:lnTo>
                  <a:pt x="1560" y="175"/>
                </a:lnTo>
                <a:lnTo>
                  <a:pt x="1560" y="174"/>
                </a:lnTo>
                <a:lnTo>
                  <a:pt x="1560" y="176"/>
                </a:lnTo>
                <a:lnTo>
                  <a:pt x="1562" y="176"/>
                </a:lnTo>
                <a:lnTo>
                  <a:pt x="1562" y="180"/>
                </a:lnTo>
                <a:lnTo>
                  <a:pt x="1562" y="179"/>
                </a:lnTo>
                <a:lnTo>
                  <a:pt x="1563" y="179"/>
                </a:lnTo>
                <a:lnTo>
                  <a:pt x="1563" y="179"/>
                </a:lnTo>
                <a:lnTo>
                  <a:pt x="1563" y="180"/>
                </a:lnTo>
                <a:lnTo>
                  <a:pt x="1564" y="181"/>
                </a:lnTo>
                <a:lnTo>
                  <a:pt x="1564" y="181"/>
                </a:lnTo>
                <a:lnTo>
                  <a:pt x="1565" y="180"/>
                </a:lnTo>
                <a:lnTo>
                  <a:pt x="1565" y="179"/>
                </a:lnTo>
                <a:lnTo>
                  <a:pt x="1565" y="178"/>
                </a:lnTo>
                <a:lnTo>
                  <a:pt x="1566" y="178"/>
                </a:lnTo>
                <a:lnTo>
                  <a:pt x="1566" y="174"/>
                </a:lnTo>
                <a:lnTo>
                  <a:pt x="1566" y="175"/>
                </a:lnTo>
                <a:lnTo>
                  <a:pt x="1567" y="174"/>
                </a:lnTo>
                <a:lnTo>
                  <a:pt x="1567" y="173"/>
                </a:lnTo>
                <a:lnTo>
                  <a:pt x="1567" y="173"/>
                </a:lnTo>
                <a:lnTo>
                  <a:pt x="1568" y="173"/>
                </a:lnTo>
                <a:lnTo>
                  <a:pt x="1568" y="172"/>
                </a:lnTo>
                <a:lnTo>
                  <a:pt x="1569" y="170"/>
                </a:lnTo>
                <a:lnTo>
                  <a:pt x="1569" y="170"/>
                </a:lnTo>
                <a:lnTo>
                  <a:pt x="1569" y="171"/>
                </a:lnTo>
                <a:lnTo>
                  <a:pt x="1571" y="172"/>
                </a:lnTo>
                <a:lnTo>
                  <a:pt x="1571" y="170"/>
                </a:lnTo>
                <a:lnTo>
                  <a:pt x="1571" y="170"/>
                </a:lnTo>
                <a:lnTo>
                  <a:pt x="1572" y="170"/>
                </a:lnTo>
                <a:lnTo>
                  <a:pt x="1572" y="172"/>
                </a:lnTo>
                <a:lnTo>
                  <a:pt x="1572" y="173"/>
                </a:lnTo>
                <a:lnTo>
                  <a:pt x="1573" y="174"/>
                </a:lnTo>
                <a:lnTo>
                  <a:pt x="1573" y="174"/>
                </a:lnTo>
                <a:lnTo>
                  <a:pt x="1574" y="176"/>
                </a:lnTo>
                <a:lnTo>
                  <a:pt x="1574" y="178"/>
                </a:lnTo>
                <a:lnTo>
                  <a:pt x="1574" y="175"/>
                </a:lnTo>
                <a:lnTo>
                  <a:pt x="1575" y="174"/>
                </a:lnTo>
                <a:lnTo>
                  <a:pt x="1575" y="173"/>
                </a:lnTo>
                <a:lnTo>
                  <a:pt x="1575" y="171"/>
                </a:lnTo>
                <a:lnTo>
                  <a:pt x="1576" y="171"/>
                </a:lnTo>
                <a:lnTo>
                  <a:pt x="1576" y="169"/>
                </a:lnTo>
                <a:lnTo>
                  <a:pt x="1576" y="170"/>
                </a:lnTo>
                <a:lnTo>
                  <a:pt x="1577" y="170"/>
                </a:lnTo>
                <a:lnTo>
                  <a:pt x="1577" y="170"/>
                </a:lnTo>
                <a:lnTo>
                  <a:pt x="1578" y="171"/>
                </a:lnTo>
                <a:lnTo>
                  <a:pt x="1578" y="171"/>
                </a:lnTo>
                <a:lnTo>
                  <a:pt x="1578" y="171"/>
                </a:lnTo>
                <a:lnTo>
                  <a:pt x="1580" y="171"/>
                </a:lnTo>
                <a:lnTo>
                  <a:pt x="1580" y="172"/>
                </a:lnTo>
                <a:lnTo>
                  <a:pt x="1580" y="171"/>
                </a:lnTo>
                <a:lnTo>
                  <a:pt x="1581" y="171"/>
                </a:lnTo>
                <a:lnTo>
                  <a:pt x="1581" y="172"/>
                </a:lnTo>
                <a:lnTo>
                  <a:pt x="1581" y="173"/>
                </a:lnTo>
                <a:lnTo>
                  <a:pt x="1582" y="172"/>
                </a:lnTo>
                <a:lnTo>
                  <a:pt x="1582" y="171"/>
                </a:lnTo>
                <a:lnTo>
                  <a:pt x="1583" y="170"/>
                </a:lnTo>
                <a:lnTo>
                  <a:pt x="1583" y="172"/>
                </a:lnTo>
                <a:lnTo>
                  <a:pt x="1583" y="171"/>
                </a:lnTo>
                <a:lnTo>
                  <a:pt x="1584" y="171"/>
                </a:lnTo>
                <a:lnTo>
                  <a:pt x="1584" y="173"/>
                </a:lnTo>
                <a:lnTo>
                  <a:pt x="1584" y="174"/>
                </a:lnTo>
                <a:lnTo>
                  <a:pt x="1585" y="172"/>
                </a:lnTo>
                <a:lnTo>
                  <a:pt x="1585" y="172"/>
                </a:lnTo>
                <a:lnTo>
                  <a:pt x="1585" y="171"/>
                </a:lnTo>
                <a:lnTo>
                  <a:pt x="1586" y="171"/>
                </a:lnTo>
                <a:lnTo>
                  <a:pt x="1586" y="171"/>
                </a:lnTo>
                <a:lnTo>
                  <a:pt x="1587" y="171"/>
                </a:lnTo>
                <a:lnTo>
                  <a:pt x="1587" y="172"/>
                </a:lnTo>
                <a:lnTo>
                  <a:pt x="1587" y="171"/>
                </a:lnTo>
                <a:lnTo>
                  <a:pt x="1589" y="172"/>
                </a:lnTo>
                <a:lnTo>
                  <a:pt x="1589" y="171"/>
                </a:lnTo>
                <a:lnTo>
                  <a:pt x="1589" y="171"/>
                </a:lnTo>
                <a:lnTo>
                  <a:pt x="1590" y="171"/>
                </a:lnTo>
                <a:lnTo>
                  <a:pt x="1590" y="172"/>
                </a:lnTo>
                <a:lnTo>
                  <a:pt x="1590" y="171"/>
                </a:lnTo>
                <a:lnTo>
                  <a:pt x="1591" y="169"/>
                </a:lnTo>
                <a:lnTo>
                  <a:pt x="1591" y="169"/>
                </a:lnTo>
                <a:lnTo>
                  <a:pt x="1592" y="166"/>
                </a:lnTo>
                <a:lnTo>
                  <a:pt x="1592" y="170"/>
                </a:lnTo>
                <a:lnTo>
                  <a:pt x="1592" y="170"/>
                </a:lnTo>
                <a:lnTo>
                  <a:pt x="1593" y="170"/>
                </a:lnTo>
                <a:lnTo>
                  <a:pt x="1593" y="172"/>
                </a:lnTo>
                <a:lnTo>
                  <a:pt x="1593" y="172"/>
                </a:lnTo>
                <a:lnTo>
                  <a:pt x="1594" y="172"/>
                </a:lnTo>
                <a:lnTo>
                  <a:pt x="1594" y="172"/>
                </a:lnTo>
                <a:lnTo>
                  <a:pt x="1594" y="173"/>
                </a:lnTo>
                <a:lnTo>
                  <a:pt x="1595" y="173"/>
                </a:lnTo>
                <a:lnTo>
                  <a:pt x="1595" y="172"/>
                </a:lnTo>
                <a:lnTo>
                  <a:pt x="1596" y="173"/>
                </a:lnTo>
                <a:lnTo>
                  <a:pt x="1596" y="174"/>
                </a:lnTo>
                <a:lnTo>
                  <a:pt x="1596" y="173"/>
                </a:lnTo>
                <a:lnTo>
                  <a:pt x="1598" y="173"/>
                </a:lnTo>
                <a:lnTo>
                  <a:pt x="1598" y="174"/>
                </a:lnTo>
                <a:lnTo>
                  <a:pt x="1598" y="178"/>
                </a:lnTo>
                <a:lnTo>
                  <a:pt x="1599" y="176"/>
                </a:lnTo>
                <a:lnTo>
                  <a:pt x="1599" y="174"/>
                </a:lnTo>
                <a:lnTo>
                  <a:pt x="1600" y="173"/>
                </a:lnTo>
                <a:lnTo>
                  <a:pt x="1600" y="172"/>
                </a:lnTo>
                <a:lnTo>
                  <a:pt x="1600" y="171"/>
                </a:lnTo>
                <a:lnTo>
                  <a:pt x="1601" y="170"/>
                </a:lnTo>
                <a:lnTo>
                  <a:pt x="1601" y="169"/>
                </a:lnTo>
                <a:lnTo>
                  <a:pt x="1601" y="167"/>
                </a:lnTo>
                <a:lnTo>
                  <a:pt x="1602" y="169"/>
                </a:lnTo>
                <a:lnTo>
                  <a:pt x="1602" y="169"/>
                </a:lnTo>
                <a:lnTo>
                  <a:pt x="1602" y="166"/>
                </a:lnTo>
                <a:lnTo>
                  <a:pt x="1603" y="166"/>
                </a:lnTo>
                <a:lnTo>
                  <a:pt x="1603" y="164"/>
                </a:lnTo>
                <a:lnTo>
                  <a:pt x="1604" y="164"/>
                </a:lnTo>
                <a:lnTo>
                  <a:pt x="1604" y="165"/>
                </a:lnTo>
                <a:lnTo>
                  <a:pt x="1604" y="164"/>
                </a:lnTo>
                <a:lnTo>
                  <a:pt x="1605" y="165"/>
                </a:lnTo>
                <a:lnTo>
                  <a:pt x="1605" y="163"/>
                </a:lnTo>
                <a:lnTo>
                  <a:pt x="1605" y="164"/>
                </a:lnTo>
                <a:lnTo>
                  <a:pt x="1607" y="164"/>
                </a:lnTo>
                <a:lnTo>
                  <a:pt x="1607" y="166"/>
                </a:lnTo>
                <a:lnTo>
                  <a:pt x="1607" y="169"/>
                </a:lnTo>
                <a:lnTo>
                  <a:pt x="1608" y="171"/>
                </a:lnTo>
                <a:lnTo>
                  <a:pt x="1608" y="171"/>
                </a:lnTo>
                <a:lnTo>
                  <a:pt x="1609" y="172"/>
                </a:lnTo>
                <a:lnTo>
                  <a:pt x="1609" y="172"/>
                </a:lnTo>
                <a:lnTo>
                  <a:pt x="1609" y="173"/>
                </a:lnTo>
                <a:lnTo>
                  <a:pt x="1610" y="173"/>
                </a:lnTo>
                <a:lnTo>
                  <a:pt x="1610" y="174"/>
                </a:lnTo>
                <a:lnTo>
                  <a:pt x="1610" y="174"/>
                </a:lnTo>
                <a:lnTo>
                  <a:pt x="1611" y="175"/>
                </a:lnTo>
                <a:lnTo>
                  <a:pt x="1611" y="178"/>
                </a:lnTo>
                <a:lnTo>
                  <a:pt x="1611" y="180"/>
                </a:lnTo>
                <a:lnTo>
                  <a:pt x="1612" y="180"/>
                </a:lnTo>
                <a:lnTo>
                  <a:pt x="1612" y="180"/>
                </a:lnTo>
                <a:lnTo>
                  <a:pt x="1613" y="179"/>
                </a:lnTo>
                <a:lnTo>
                  <a:pt x="1613" y="179"/>
                </a:lnTo>
                <a:lnTo>
                  <a:pt x="1613" y="178"/>
                </a:lnTo>
                <a:lnTo>
                  <a:pt x="1614" y="175"/>
                </a:lnTo>
                <a:lnTo>
                  <a:pt x="1614" y="173"/>
                </a:lnTo>
                <a:lnTo>
                  <a:pt x="1614" y="173"/>
                </a:lnTo>
                <a:lnTo>
                  <a:pt x="1616" y="174"/>
                </a:lnTo>
                <a:lnTo>
                  <a:pt x="1616" y="174"/>
                </a:lnTo>
                <a:lnTo>
                  <a:pt x="1616" y="179"/>
                </a:lnTo>
                <a:lnTo>
                  <a:pt x="1617" y="181"/>
                </a:lnTo>
                <a:lnTo>
                  <a:pt x="1617" y="182"/>
                </a:lnTo>
                <a:lnTo>
                  <a:pt x="1618" y="182"/>
                </a:lnTo>
                <a:lnTo>
                  <a:pt x="1618" y="183"/>
                </a:lnTo>
                <a:lnTo>
                  <a:pt x="1618" y="182"/>
                </a:lnTo>
                <a:lnTo>
                  <a:pt x="1619" y="181"/>
                </a:lnTo>
                <a:lnTo>
                  <a:pt x="1619" y="181"/>
                </a:lnTo>
                <a:lnTo>
                  <a:pt x="1619" y="180"/>
                </a:lnTo>
                <a:lnTo>
                  <a:pt x="1620" y="179"/>
                </a:lnTo>
                <a:lnTo>
                  <a:pt x="1620" y="175"/>
                </a:lnTo>
                <a:lnTo>
                  <a:pt x="1620" y="172"/>
                </a:lnTo>
                <a:lnTo>
                  <a:pt x="1621" y="170"/>
                </a:lnTo>
                <a:lnTo>
                  <a:pt x="1621" y="167"/>
                </a:lnTo>
                <a:lnTo>
                  <a:pt x="1622" y="164"/>
                </a:lnTo>
                <a:lnTo>
                  <a:pt x="1622" y="164"/>
                </a:lnTo>
                <a:lnTo>
                  <a:pt x="1622" y="163"/>
                </a:lnTo>
                <a:lnTo>
                  <a:pt x="1623" y="164"/>
                </a:lnTo>
                <a:lnTo>
                  <a:pt x="1623" y="161"/>
                </a:lnTo>
                <a:lnTo>
                  <a:pt x="1623" y="163"/>
                </a:lnTo>
                <a:lnTo>
                  <a:pt x="1625" y="163"/>
                </a:lnTo>
                <a:lnTo>
                  <a:pt x="1625" y="162"/>
                </a:lnTo>
                <a:lnTo>
                  <a:pt x="1625" y="163"/>
                </a:lnTo>
                <a:lnTo>
                  <a:pt x="1626" y="166"/>
                </a:lnTo>
                <a:lnTo>
                  <a:pt x="1626" y="170"/>
                </a:lnTo>
                <a:lnTo>
                  <a:pt x="1627" y="172"/>
                </a:lnTo>
                <a:lnTo>
                  <a:pt x="1627" y="172"/>
                </a:lnTo>
                <a:lnTo>
                  <a:pt x="1627" y="171"/>
                </a:lnTo>
                <a:lnTo>
                  <a:pt x="1628" y="172"/>
                </a:lnTo>
                <a:lnTo>
                  <a:pt x="1628" y="171"/>
                </a:lnTo>
                <a:lnTo>
                  <a:pt x="1628" y="171"/>
                </a:lnTo>
                <a:lnTo>
                  <a:pt x="1629" y="171"/>
                </a:lnTo>
                <a:lnTo>
                  <a:pt x="1629" y="171"/>
                </a:lnTo>
                <a:lnTo>
                  <a:pt x="1629" y="173"/>
                </a:lnTo>
                <a:lnTo>
                  <a:pt x="1630" y="173"/>
                </a:lnTo>
                <a:lnTo>
                  <a:pt x="1630" y="173"/>
                </a:lnTo>
                <a:lnTo>
                  <a:pt x="1631" y="173"/>
                </a:lnTo>
                <a:lnTo>
                  <a:pt x="1631" y="171"/>
                </a:lnTo>
                <a:lnTo>
                  <a:pt x="1631" y="172"/>
                </a:lnTo>
                <a:lnTo>
                  <a:pt x="1632" y="174"/>
                </a:lnTo>
                <a:lnTo>
                  <a:pt x="1632" y="174"/>
                </a:lnTo>
                <a:lnTo>
                  <a:pt x="1632" y="173"/>
                </a:lnTo>
                <a:lnTo>
                  <a:pt x="1634" y="172"/>
                </a:lnTo>
                <a:lnTo>
                  <a:pt x="1634" y="171"/>
                </a:lnTo>
                <a:lnTo>
                  <a:pt x="1634" y="172"/>
                </a:lnTo>
                <a:lnTo>
                  <a:pt x="1635" y="172"/>
                </a:lnTo>
                <a:lnTo>
                  <a:pt x="1635" y="172"/>
                </a:lnTo>
                <a:lnTo>
                  <a:pt x="1636" y="171"/>
                </a:lnTo>
                <a:lnTo>
                  <a:pt x="1636" y="170"/>
                </a:lnTo>
                <a:lnTo>
                  <a:pt x="1636" y="170"/>
                </a:lnTo>
                <a:lnTo>
                  <a:pt x="1637" y="166"/>
                </a:lnTo>
                <a:lnTo>
                  <a:pt x="1637" y="167"/>
                </a:lnTo>
                <a:lnTo>
                  <a:pt x="1637" y="164"/>
                </a:lnTo>
                <a:lnTo>
                  <a:pt x="1638" y="163"/>
                </a:lnTo>
                <a:lnTo>
                  <a:pt x="1638" y="164"/>
                </a:lnTo>
                <a:lnTo>
                  <a:pt x="1638" y="165"/>
                </a:lnTo>
                <a:lnTo>
                  <a:pt x="1639" y="182"/>
                </a:lnTo>
                <a:lnTo>
                  <a:pt x="1639" y="361"/>
                </a:lnTo>
                <a:lnTo>
                  <a:pt x="1640" y="518"/>
                </a:lnTo>
                <a:lnTo>
                  <a:pt x="1640" y="561"/>
                </a:lnTo>
                <a:lnTo>
                  <a:pt x="1640" y="521"/>
                </a:lnTo>
                <a:lnTo>
                  <a:pt x="1641" y="446"/>
                </a:lnTo>
                <a:lnTo>
                  <a:pt x="1641" y="369"/>
                </a:lnTo>
                <a:lnTo>
                  <a:pt x="1641" y="301"/>
                </a:lnTo>
                <a:lnTo>
                  <a:pt x="1643" y="245"/>
                </a:lnTo>
                <a:lnTo>
                  <a:pt x="1643" y="208"/>
                </a:lnTo>
                <a:lnTo>
                  <a:pt x="1644" y="181"/>
                </a:lnTo>
                <a:lnTo>
                  <a:pt x="1644" y="164"/>
                </a:lnTo>
                <a:lnTo>
                  <a:pt x="1644" y="156"/>
                </a:lnTo>
                <a:lnTo>
                  <a:pt x="1645" y="153"/>
                </a:lnTo>
                <a:lnTo>
                  <a:pt x="1645" y="149"/>
                </a:lnTo>
                <a:lnTo>
                  <a:pt x="1645" y="152"/>
                </a:lnTo>
                <a:lnTo>
                  <a:pt x="1646" y="154"/>
                </a:lnTo>
                <a:lnTo>
                  <a:pt x="1646" y="157"/>
                </a:lnTo>
                <a:lnTo>
                  <a:pt x="1646" y="160"/>
                </a:lnTo>
                <a:lnTo>
                  <a:pt x="1647" y="163"/>
                </a:lnTo>
                <a:lnTo>
                  <a:pt x="1647" y="166"/>
                </a:lnTo>
                <a:lnTo>
                  <a:pt x="1648" y="167"/>
                </a:lnTo>
                <a:lnTo>
                  <a:pt x="1648" y="169"/>
                </a:lnTo>
                <a:lnTo>
                  <a:pt x="1648" y="170"/>
                </a:lnTo>
                <a:lnTo>
                  <a:pt x="1649" y="170"/>
                </a:lnTo>
                <a:lnTo>
                  <a:pt x="1649" y="169"/>
                </a:lnTo>
                <a:lnTo>
                  <a:pt x="1649" y="167"/>
                </a:lnTo>
                <a:lnTo>
                  <a:pt x="1650" y="165"/>
                </a:lnTo>
                <a:lnTo>
                  <a:pt x="1650" y="163"/>
                </a:lnTo>
                <a:lnTo>
                  <a:pt x="1650" y="161"/>
                </a:lnTo>
                <a:lnTo>
                  <a:pt x="1652" y="160"/>
                </a:lnTo>
                <a:lnTo>
                  <a:pt x="1652" y="158"/>
                </a:lnTo>
                <a:lnTo>
                  <a:pt x="1653" y="161"/>
                </a:lnTo>
                <a:lnTo>
                  <a:pt x="1653" y="162"/>
                </a:lnTo>
                <a:lnTo>
                  <a:pt x="1653" y="162"/>
                </a:lnTo>
                <a:lnTo>
                  <a:pt x="1654" y="164"/>
                </a:lnTo>
                <a:lnTo>
                  <a:pt x="1654" y="166"/>
                </a:lnTo>
                <a:lnTo>
                  <a:pt x="1654" y="170"/>
                </a:lnTo>
                <a:lnTo>
                  <a:pt x="1655" y="169"/>
                </a:lnTo>
                <a:lnTo>
                  <a:pt x="1655" y="169"/>
                </a:lnTo>
                <a:lnTo>
                  <a:pt x="1655" y="166"/>
                </a:lnTo>
                <a:lnTo>
                  <a:pt x="1656" y="166"/>
                </a:lnTo>
                <a:lnTo>
                  <a:pt x="1656" y="166"/>
                </a:lnTo>
                <a:lnTo>
                  <a:pt x="1657" y="170"/>
                </a:lnTo>
                <a:lnTo>
                  <a:pt x="1657" y="170"/>
                </a:lnTo>
                <a:lnTo>
                  <a:pt x="1657" y="172"/>
                </a:lnTo>
                <a:lnTo>
                  <a:pt x="1658" y="173"/>
                </a:lnTo>
                <a:lnTo>
                  <a:pt x="1658" y="176"/>
                </a:lnTo>
                <a:lnTo>
                  <a:pt x="1658" y="180"/>
                </a:lnTo>
                <a:lnTo>
                  <a:pt x="1659" y="182"/>
                </a:lnTo>
                <a:lnTo>
                  <a:pt x="1659" y="187"/>
                </a:lnTo>
                <a:lnTo>
                  <a:pt x="1659" y="189"/>
                </a:lnTo>
                <a:lnTo>
                  <a:pt x="1661" y="193"/>
                </a:lnTo>
                <a:lnTo>
                  <a:pt x="1661" y="198"/>
                </a:lnTo>
                <a:lnTo>
                  <a:pt x="1662" y="201"/>
                </a:lnTo>
                <a:lnTo>
                  <a:pt x="1662" y="203"/>
                </a:lnTo>
                <a:lnTo>
                  <a:pt x="1662" y="208"/>
                </a:lnTo>
                <a:lnTo>
                  <a:pt x="1663" y="212"/>
                </a:lnTo>
                <a:lnTo>
                  <a:pt x="1663" y="218"/>
                </a:lnTo>
                <a:lnTo>
                  <a:pt x="1663" y="222"/>
                </a:lnTo>
                <a:lnTo>
                  <a:pt x="1664" y="226"/>
                </a:lnTo>
                <a:lnTo>
                  <a:pt x="1664" y="231"/>
                </a:lnTo>
                <a:lnTo>
                  <a:pt x="1664" y="236"/>
                </a:lnTo>
                <a:lnTo>
                  <a:pt x="1665" y="242"/>
                </a:lnTo>
                <a:lnTo>
                  <a:pt x="1665" y="248"/>
                </a:lnTo>
                <a:lnTo>
                  <a:pt x="1666" y="251"/>
                </a:lnTo>
                <a:lnTo>
                  <a:pt x="1666" y="255"/>
                </a:lnTo>
                <a:lnTo>
                  <a:pt x="1666" y="260"/>
                </a:lnTo>
                <a:lnTo>
                  <a:pt x="1667" y="263"/>
                </a:lnTo>
                <a:lnTo>
                  <a:pt x="1667" y="267"/>
                </a:lnTo>
                <a:lnTo>
                  <a:pt x="1667" y="274"/>
                </a:lnTo>
                <a:lnTo>
                  <a:pt x="1668" y="280"/>
                </a:lnTo>
                <a:lnTo>
                  <a:pt x="1668" y="284"/>
                </a:lnTo>
                <a:lnTo>
                  <a:pt x="1668" y="288"/>
                </a:lnTo>
                <a:lnTo>
                  <a:pt x="1670" y="294"/>
                </a:lnTo>
                <a:lnTo>
                  <a:pt x="1670" y="298"/>
                </a:lnTo>
                <a:lnTo>
                  <a:pt x="1671" y="302"/>
                </a:lnTo>
                <a:lnTo>
                  <a:pt x="1671" y="306"/>
                </a:lnTo>
                <a:lnTo>
                  <a:pt x="1671" y="309"/>
                </a:lnTo>
                <a:lnTo>
                  <a:pt x="1672" y="316"/>
                </a:lnTo>
                <a:lnTo>
                  <a:pt x="1672" y="321"/>
                </a:lnTo>
                <a:lnTo>
                  <a:pt x="1672" y="325"/>
                </a:lnTo>
                <a:lnTo>
                  <a:pt x="1673" y="328"/>
                </a:lnTo>
                <a:lnTo>
                  <a:pt x="1673" y="329"/>
                </a:lnTo>
                <a:lnTo>
                  <a:pt x="1673" y="331"/>
                </a:lnTo>
                <a:lnTo>
                  <a:pt x="1674" y="337"/>
                </a:lnTo>
                <a:lnTo>
                  <a:pt x="1674" y="342"/>
                </a:lnTo>
                <a:lnTo>
                  <a:pt x="1675" y="343"/>
                </a:lnTo>
                <a:lnTo>
                  <a:pt x="1675" y="346"/>
                </a:lnTo>
                <a:lnTo>
                  <a:pt x="1675" y="351"/>
                </a:lnTo>
                <a:lnTo>
                  <a:pt x="1676" y="355"/>
                </a:lnTo>
                <a:lnTo>
                  <a:pt x="1676" y="358"/>
                </a:lnTo>
                <a:lnTo>
                  <a:pt x="1676" y="361"/>
                </a:lnTo>
                <a:lnTo>
                  <a:pt x="1677" y="365"/>
                </a:lnTo>
                <a:lnTo>
                  <a:pt x="1677" y="369"/>
                </a:lnTo>
                <a:lnTo>
                  <a:pt x="1677" y="372"/>
                </a:lnTo>
                <a:lnTo>
                  <a:pt x="1679" y="373"/>
                </a:lnTo>
                <a:lnTo>
                  <a:pt x="1679" y="375"/>
                </a:lnTo>
                <a:lnTo>
                  <a:pt x="1680" y="378"/>
                </a:lnTo>
                <a:lnTo>
                  <a:pt x="1680" y="381"/>
                </a:lnTo>
                <a:lnTo>
                  <a:pt x="1680" y="383"/>
                </a:lnTo>
                <a:lnTo>
                  <a:pt x="1681" y="384"/>
                </a:lnTo>
                <a:lnTo>
                  <a:pt x="1681" y="385"/>
                </a:lnTo>
                <a:lnTo>
                  <a:pt x="1681" y="387"/>
                </a:lnTo>
                <a:lnTo>
                  <a:pt x="1682" y="388"/>
                </a:lnTo>
                <a:lnTo>
                  <a:pt x="1682" y="390"/>
                </a:lnTo>
                <a:lnTo>
                  <a:pt x="1683" y="390"/>
                </a:lnTo>
                <a:lnTo>
                  <a:pt x="1683" y="391"/>
                </a:lnTo>
                <a:lnTo>
                  <a:pt x="1683" y="394"/>
                </a:lnTo>
                <a:lnTo>
                  <a:pt x="1684" y="394"/>
                </a:lnTo>
                <a:lnTo>
                  <a:pt x="1684" y="397"/>
                </a:lnTo>
                <a:lnTo>
                  <a:pt x="1684" y="397"/>
                </a:lnTo>
                <a:lnTo>
                  <a:pt x="1685" y="395"/>
                </a:lnTo>
                <a:lnTo>
                  <a:pt x="1685" y="395"/>
                </a:lnTo>
                <a:lnTo>
                  <a:pt x="1685" y="397"/>
                </a:lnTo>
                <a:lnTo>
                  <a:pt x="1686" y="398"/>
                </a:lnTo>
                <a:lnTo>
                  <a:pt x="1686" y="398"/>
                </a:lnTo>
                <a:lnTo>
                  <a:pt x="1688" y="400"/>
                </a:lnTo>
                <a:lnTo>
                  <a:pt x="1688" y="401"/>
                </a:lnTo>
                <a:lnTo>
                  <a:pt x="1688" y="401"/>
                </a:lnTo>
                <a:lnTo>
                  <a:pt x="1689" y="406"/>
                </a:lnTo>
                <a:lnTo>
                  <a:pt x="1689" y="408"/>
                </a:lnTo>
                <a:lnTo>
                  <a:pt x="1689" y="409"/>
                </a:lnTo>
                <a:lnTo>
                  <a:pt x="1690" y="411"/>
                </a:lnTo>
                <a:lnTo>
                  <a:pt x="1690" y="412"/>
                </a:lnTo>
                <a:lnTo>
                  <a:pt x="1690" y="413"/>
                </a:lnTo>
                <a:lnTo>
                  <a:pt x="1691" y="415"/>
                </a:lnTo>
                <a:lnTo>
                  <a:pt x="1691" y="417"/>
                </a:lnTo>
                <a:lnTo>
                  <a:pt x="1692" y="420"/>
                </a:lnTo>
                <a:lnTo>
                  <a:pt x="1692" y="421"/>
                </a:lnTo>
                <a:lnTo>
                  <a:pt x="1692" y="422"/>
                </a:lnTo>
                <a:lnTo>
                  <a:pt x="1693" y="424"/>
                </a:lnTo>
                <a:lnTo>
                  <a:pt x="1693" y="425"/>
                </a:lnTo>
                <a:lnTo>
                  <a:pt x="1693" y="428"/>
                </a:lnTo>
                <a:lnTo>
                  <a:pt x="1694" y="427"/>
                </a:lnTo>
                <a:lnTo>
                  <a:pt x="1694" y="428"/>
                </a:lnTo>
                <a:lnTo>
                  <a:pt x="1694" y="427"/>
                </a:lnTo>
                <a:lnTo>
                  <a:pt x="1695" y="427"/>
                </a:lnTo>
                <a:lnTo>
                  <a:pt x="1695" y="428"/>
                </a:lnTo>
                <a:lnTo>
                  <a:pt x="1696" y="427"/>
                </a:lnTo>
                <a:lnTo>
                  <a:pt x="1696" y="425"/>
                </a:lnTo>
                <a:lnTo>
                  <a:pt x="1696" y="427"/>
                </a:lnTo>
                <a:lnTo>
                  <a:pt x="1698" y="428"/>
                </a:lnTo>
                <a:lnTo>
                  <a:pt x="1698" y="430"/>
                </a:lnTo>
                <a:lnTo>
                  <a:pt x="1698" y="433"/>
                </a:lnTo>
                <a:lnTo>
                  <a:pt x="1699" y="435"/>
                </a:lnTo>
                <a:lnTo>
                  <a:pt x="1699" y="439"/>
                </a:lnTo>
                <a:lnTo>
                  <a:pt x="1699" y="439"/>
                </a:lnTo>
                <a:lnTo>
                  <a:pt x="1700" y="440"/>
                </a:lnTo>
                <a:lnTo>
                  <a:pt x="1700" y="439"/>
                </a:lnTo>
                <a:lnTo>
                  <a:pt x="1701" y="438"/>
                </a:lnTo>
                <a:lnTo>
                  <a:pt x="1701" y="437"/>
                </a:lnTo>
                <a:lnTo>
                  <a:pt x="1701" y="435"/>
                </a:lnTo>
                <a:lnTo>
                  <a:pt x="1702" y="433"/>
                </a:lnTo>
                <a:lnTo>
                  <a:pt x="1702" y="429"/>
                </a:lnTo>
                <a:lnTo>
                  <a:pt x="1702" y="429"/>
                </a:lnTo>
                <a:lnTo>
                  <a:pt x="1703" y="428"/>
                </a:lnTo>
                <a:lnTo>
                  <a:pt x="1703" y="427"/>
                </a:lnTo>
                <a:lnTo>
                  <a:pt x="1703" y="425"/>
                </a:lnTo>
                <a:lnTo>
                  <a:pt x="1704" y="424"/>
                </a:lnTo>
                <a:lnTo>
                  <a:pt x="1704" y="422"/>
                </a:lnTo>
                <a:lnTo>
                  <a:pt x="1705" y="424"/>
                </a:lnTo>
                <a:lnTo>
                  <a:pt x="1705" y="424"/>
                </a:lnTo>
                <a:lnTo>
                  <a:pt x="1705" y="422"/>
                </a:lnTo>
                <a:lnTo>
                  <a:pt x="1707" y="421"/>
                </a:lnTo>
                <a:lnTo>
                  <a:pt x="1707" y="422"/>
                </a:lnTo>
                <a:lnTo>
                  <a:pt x="1707" y="425"/>
                </a:lnTo>
                <a:lnTo>
                  <a:pt x="1708" y="425"/>
                </a:lnTo>
                <a:lnTo>
                  <a:pt x="1708" y="427"/>
                </a:lnTo>
                <a:lnTo>
                  <a:pt x="1708" y="426"/>
                </a:lnTo>
                <a:lnTo>
                  <a:pt x="1709" y="427"/>
                </a:lnTo>
                <a:lnTo>
                  <a:pt x="1709" y="424"/>
                </a:lnTo>
                <a:lnTo>
                  <a:pt x="1710" y="425"/>
                </a:lnTo>
                <a:lnTo>
                  <a:pt x="1710" y="426"/>
                </a:lnTo>
                <a:lnTo>
                  <a:pt x="1710" y="425"/>
                </a:lnTo>
                <a:lnTo>
                  <a:pt x="1711" y="426"/>
                </a:lnTo>
                <a:lnTo>
                  <a:pt x="1711" y="426"/>
                </a:lnTo>
                <a:lnTo>
                  <a:pt x="1711" y="426"/>
                </a:lnTo>
                <a:lnTo>
                  <a:pt x="1712" y="425"/>
                </a:lnTo>
                <a:lnTo>
                  <a:pt x="1712" y="424"/>
                </a:lnTo>
                <a:lnTo>
                  <a:pt x="1712" y="424"/>
                </a:lnTo>
                <a:lnTo>
                  <a:pt x="1713" y="424"/>
                </a:lnTo>
                <a:lnTo>
                  <a:pt x="1713" y="425"/>
                </a:lnTo>
                <a:lnTo>
                  <a:pt x="1714" y="425"/>
                </a:lnTo>
                <a:lnTo>
                  <a:pt x="1714" y="425"/>
                </a:lnTo>
                <a:lnTo>
                  <a:pt x="1714" y="424"/>
                </a:lnTo>
                <a:lnTo>
                  <a:pt x="1716" y="422"/>
                </a:lnTo>
                <a:lnTo>
                  <a:pt x="1716" y="424"/>
                </a:lnTo>
                <a:lnTo>
                  <a:pt x="1716" y="425"/>
                </a:lnTo>
                <a:lnTo>
                  <a:pt x="1717" y="424"/>
                </a:lnTo>
                <a:lnTo>
                  <a:pt x="1717" y="422"/>
                </a:lnTo>
                <a:lnTo>
                  <a:pt x="1717" y="421"/>
                </a:lnTo>
                <a:lnTo>
                  <a:pt x="1718" y="420"/>
                </a:lnTo>
                <a:lnTo>
                  <a:pt x="1718" y="417"/>
                </a:lnTo>
                <a:lnTo>
                  <a:pt x="1719" y="417"/>
                </a:lnTo>
                <a:lnTo>
                  <a:pt x="1719" y="416"/>
                </a:lnTo>
                <a:lnTo>
                  <a:pt x="1719" y="416"/>
                </a:lnTo>
                <a:lnTo>
                  <a:pt x="1720" y="415"/>
                </a:lnTo>
                <a:lnTo>
                  <a:pt x="1720" y="416"/>
                </a:lnTo>
                <a:lnTo>
                  <a:pt x="1720" y="415"/>
                </a:lnTo>
                <a:lnTo>
                  <a:pt x="1721" y="415"/>
                </a:lnTo>
                <a:lnTo>
                  <a:pt x="1721" y="413"/>
                </a:lnTo>
                <a:lnTo>
                  <a:pt x="1721" y="416"/>
                </a:lnTo>
                <a:lnTo>
                  <a:pt x="1722" y="415"/>
                </a:lnTo>
                <a:lnTo>
                  <a:pt x="1722" y="416"/>
                </a:lnTo>
                <a:lnTo>
                  <a:pt x="1723" y="416"/>
                </a:lnTo>
                <a:lnTo>
                  <a:pt x="1723" y="416"/>
                </a:lnTo>
                <a:lnTo>
                  <a:pt x="1723" y="416"/>
                </a:lnTo>
                <a:lnTo>
                  <a:pt x="1725" y="416"/>
                </a:lnTo>
                <a:lnTo>
                  <a:pt x="1725" y="416"/>
                </a:lnTo>
                <a:lnTo>
                  <a:pt x="1725" y="417"/>
                </a:lnTo>
                <a:lnTo>
                  <a:pt x="1726" y="418"/>
                </a:lnTo>
                <a:lnTo>
                  <a:pt x="1726" y="417"/>
                </a:lnTo>
                <a:lnTo>
                  <a:pt x="1727" y="415"/>
                </a:lnTo>
                <a:lnTo>
                  <a:pt x="1727" y="416"/>
                </a:lnTo>
                <a:lnTo>
                  <a:pt x="1727" y="415"/>
                </a:lnTo>
                <a:lnTo>
                  <a:pt x="1728" y="416"/>
                </a:lnTo>
                <a:lnTo>
                  <a:pt x="1728" y="416"/>
                </a:lnTo>
                <a:lnTo>
                  <a:pt x="1728" y="417"/>
                </a:lnTo>
                <a:lnTo>
                  <a:pt x="1729" y="416"/>
                </a:lnTo>
                <a:lnTo>
                  <a:pt x="1729" y="415"/>
                </a:lnTo>
                <a:lnTo>
                  <a:pt x="1729" y="415"/>
                </a:lnTo>
                <a:lnTo>
                  <a:pt x="1730" y="410"/>
                </a:lnTo>
                <a:lnTo>
                  <a:pt x="1730" y="408"/>
                </a:lnTo>
                <a:lnTo>
                  <a:pt x="1731" y="407"/>
                </a:lnTo>
                <a:lnTo>
                  <a:pt x="1731" y="403"/>
                </a:lnTo>
                <a:lnTo>
                  <a:pt x="1731" y="403"/>
                </a:lnTo>
                <a:lnTo>
                  <a:pt x="1732" y="401"/>
                </a:lnTo>
                <a:lnTo>
                  <a:pt x="1732" y="400"/>
                </a:lnTo>
                <a:lnTo>
                  <a:pt x="1732" y="398"/>
                </a:lnTo>
                <a:lnTo>
                  <a:pt x="1734" y="398"/>
                </a:lnTo>
                <a:lnTo>
                  <a:pt x="1734" y="398"/>
                </a:lnTo>
                <a:lnTo>
                  <a:pt x="1734" y="397"/>
                </a:lnTo>
                <a:lnTo>
                  <a:pt x="1735" y="398"/>
                </a:lnTo>
                <a:lnTo>
                  <a:pt x="1735" y="397"/>
                </a:lnTo>
                <a:lnTo>
                  <a:pt x="1736" y="398"/>
                </a:lnTo>
                <a:lnTo>
                  <a:pt x="1736" y="399"/>
                </a:lnTo>
                <a:lnTo>
                  <a:pt x="1736" y="399"/>
                </a:lnTo>
                <a:lnTo>
                  <a:pt x="1737" y="399"/>
                </a:lnTo>
                <a:lnTo>
                  <a:pt x="1737" y="401"/>
                </a:lnTo>
                <a:lnTo>
                  <a:pt x="1737" y="404"/>
                </a:lnTo>
                <a:lnTo>
                  <a:pt x="1738" y="406"/>
                </a:lnTo>
                <a:lnTo>
                  <a:pt x="1738" y="406"/>
                </a:lnTo>
                <a:lnTo>
                  <a:pt x="1738" y="402"/>
                </a:lnTo>
                <a:lnTo>
                  <a:pt x="1739" y="400"/>
                </a:lnTo>
                <a:lnTo>
                  <a:pt x="1739" y="397"/>
                </a:lnTo>
                <a:lnTo>
                  <a:pt x="1740" y="394"/>
                </a:lnTo>
                <a:lnTo>
                  <a:pt x="1740" y="392"/>
                </a:lnTo>
                <a:lnTo>
                  <a:pt x="1740" y="390"/>
                </a:lnTo>
                <a:lnTo>
                  <a:pt x="1741" y="390"/>
                </a:lnTo>
                <a:lnTo>
                  <a:pt x="1741" y="391"/>
                </a:lnTo>
                <a:lnTo>
                  <a:pt x="1741" y="391"/>
                </a:lnTo>
                <a:lnTo>
                  <a:pt x="1743" y="390"/>
                </a:lnTo>
                <a:lnTo>
                  <a:pt x="1743" y="391"/>
                </a:lnTo>
                <a:lnTo>
                  <a:pt x="1743" y="388"/>
                </a:lnTo>
                <a:lnTo>
                  <a:pt x="1744" y="388"/>
                </a:lnTo>
                <a:lnTo>
                  <a:pt x="1744" y="384"/>
                </a:lnTo>
                <a:lnTo>
                  <a:pt x="1745" y="384"/>
                </a:lnTo>
                <a:lnTo>
                  <a:pt x="1745" y="383"/>
                </a:lnTo>
                <a:lnTo>
                  <a:pt x="1745" y="382"/>
                </a:lnTo>
                <a:lnTo>
                  <a:pt x="1746" y="381"/>
                </a:lnTo>
                <a:lnTo>
                  <a:pt x="1746" y="381"/>
                </a:lnTo>
                <a:lnTo>
                  <a:pt x="1746" y="380"/>
                </a:lnTo>
                <a:lnTo>
                  <a:pt x="1747" y="380"/>
                </a:lnTo>
                <a:lnTo>
                  <a:pt x="1747" y="381"/>
                </a:lnTo>
                <a:lnTo>
                  <a:pt x="1747" y="380"/>
                </a:lnTo>
                <a:lnTo>
                  <a:pt x="1748" y="381"/>
                </a:lnTo>
                <a:lnTo>
                  <a:pt x="1748" y="382"/>
                </a:lnTo>
                <a:lnTo>
                  <a:pt x="1749" y="380"/>
                </a:lnTo>
                <a:lnTo>
                  <a:pt x="1749" y="379"/>
                </a:lnTo>
                <a:lnTo>
                  <a:pt x="1749" y="380"/>
                </a:lnTo>
                <a:lnTo>
                  <a:pt x="1750" y="378"/>
                </a:lnTo>
                <a:lnTo>
                  <a:pt x="1750" y="376"/>
                </a:lnTo>
                <a:lnTo>
                  <a:pt x="1750" y="374"/>
                </a:lnTo>
                <a:lnTo>
                  <a:pt x="1752" y="373"/>
                </a:lnTo>
                <a:lnTo>
                  <a:pt x="1752" y="374"/>
                </a:lnTo>
                <a:lnTo>
                  <a:pt x="1752" y="373"/>
                </a:lnTo>
                <a:lnTo>
                  <a:pt x="1753" y="374"/>
                </a:lnTo>
                <a:lnTo>
                  <a:pt x="1753" y="373"/>
                </a:lnTo>
                <a:lnTo>
                  <a:pt x="1754" y="374"/>
                </a:lnTo>
                <a:lnTo>
                  <a:pt x="1754" y="374"/>
                </a:lnTo>
                <a:lnTo>
                  <a:pt x="1754" y="373"/>
                </a:lnTo>
                <a:lnTo>
                  <a:pt x="1755" y="372"/>
                </a:lnTo>
                <a:lnTo>
                  <a:pt x="1755" y="371"/>
                </a:lnTo>
                <a:lnTo>
                  <a:pt x="1755" y="373"/>
                </a:lnTo>
                <a:lnTo>
                  <a:pt x="1756" y="372"/>
                </a:lnTo>
                <a:lnTo>
                  <a:pt x="1756" y="373"/>
                </a:lnTo>
                <a:lnTo>
                  <a:pt x="1756" y="370"/>
                </a:lnTo>
                <a:lnTo>
                  <a:pt x="1757" y="371"/>
                </a:lnTo>
                <a:lnTo>
                  <a:pt x="1757" y="370"/>
                </a:lnTo>
                <a:lnTo>
                  <a:pt x="1758" y="370"/>
                </a:lnTo>
                <a:lnTo>
                  <a:pt x="1758" y="367"/>
                </a:lnTo>
                <a:lnTo>
                  <a:pt x="1758" y="367"/>
                </a:lnTo>
                <a:lnTo>
                  <a:pt x="1759" y="367"/>
                </a:lnTo>
                <a:lnTo>
                  <a:pt x="1759" y="366"/>
                </a:lnTo>
                <a:lnTo>
                  <a:pt x="1759" y="366"/>
                </a:lnTo>
                <a:lnTo>
                  <a:pt x="1761" y="365"/>
                </a:lnTo>
                <a:lnTo>
                  <a:pt x="1761" y="365"/>
                </a:lnTo>
                <a:lnTo>
                  <a:pt x="1761" y="365"/>
                </a:lnTo>
                <a:lnTo>
                  <a:pt x="1762" y="365"/>
                </a:lnTo>
                <a:lnTo>
                  <a:pt x="1762" y="364"/>
                </a:lnTo>
                <a:lnTo>
                  <a:pt x="1763" y="364"/>
                </a:lnTo>
                <a:lnTo>
                  <a:pt x="1763" y="361"/>
                </a:lnTo>
                <a:lnTo>
                  <a:pt x="1763" y="358"/>
                </a:lnTo>
                <a:lnTo>
                  <a:pt x="1764" y="360"/>
                </a:lnTo>
                <a:lnTo>
                  <a:pt x="1764" y="358"/>
                </a:lnTo>
                <a:lnTo>
                  <a:pt x="1764" y="360"/>
                </a:lnTo>
                <a:lnTo>
                  <a:pt x="1765" y="357"/>
                </a:lnTo>
                <a:lnTo>
                  <a:pt x="1765" y="358"/>
                </a:lnTo>
                <a:lnTo>
                  <a:pt x="1765" y="358"/>
                </a:lnTo>
                <a:lnTo>
                  <a:pt x="1766" y="356"/>
                </a:lnTo>
                <a:lnTo>
                  <a:pt x="1766" y="356"/>
                </a:lnTo>
                <a:lnTo>
                  <a:pt x="1767" y="356"/>
                </a:lnTo>
                <a:lnTo>
                  <a:pt x="1767" y="354"/>
                </a:lnTo>
                <a:lnTo>
                  <a:pt x="1767" y="352"/>
                </a:lnTo>
                <a:lnTo>
                  <a:pt x="1768" y="352"/>
                </a:lnTo>
                <a:lnTo>
                  <a:pt x="1768" y="351"/>
                </a:lnTo>
                <a:lnTo>
                  <a:pt x="1768" y="349"/>
                </a:lnTo>
                <a:lnTo>
                  <a:pt x="1770" y="349"/>
                </a:lnTo>
                <a:lnTo>
                  <a:pt x="1770" y="349"/>
                </a:lnTo>
                <a:lnTo>
                  <a:pt x="1771" y="348"/>
                </a:lnTo>
                <a:lnTo>
                  <a:pt x="1771" y="352"/>
                </a:lnTo>
                <a:lnTo>
                  <a:pt x="1771" y="351"/>
                </a:lnTo>
                <a:lnTo>
                  <a:pt x="1772" y="352"/>
                </a:lnTo>
                <a:lnTo>
                  <a:pt x="1772" y="351"/>
                </a:lnTo>
                <a:lnTo>
                  <a:pt x="1772" y="349"/>
                </a:lnTo>
                <a:lnTo>
                  <a:pt x="1773" y="348"/>
                </a:lnTo>
                <a:lnTo>
                  <a:pt x="1773" y="346"/>
                </a:lnTo>
                <a:lnTo>
                  <a:pt x="1773" y="347"/>
                </a:lnTo>
                <a:lnTo>
                  <a:pt x="1774" y="348"/>
                </a:lnTo>
                <a:lnTo>
                  <a:pt x="1774" y="349"/>
                </a:lnTo>
                <a:lnTo>
                  <a:pt x="1775" y="351"/>
                </a:lnTo>
                <a:lnTo>
                  <a:pt x="1775" y="351"/>
                </a:lnTo>
                <a:lnTo>
                  <a:pt x="1775" y="352"/>
                </a:lnTo>
                <a:lnTo>
                  <a:pt x="1776" y="352"/>
                </a:lnTo>
                <a:lnTo>
                  <a:pt x="1776" y="351"/>
                </a:lnTo>
                <a:lnTo>
                  <a:pt x="1776" y="347"/>
                </a:lnTo>
                <a:lnTo>
                  <a:pt x="1777" y="347"/>
                </a:lnTo>
                <a:lnTo>
                  <a:pt x="1777" y="345"/>
                </a:lnTo>
                <a:lnTo>
                  <a:pt x="1777" y="344"/>
                </a:lnTo>
                <a:lnTo>
                  <a:pt x="1779" y="344"/>
                </a:lnTo>
                <a:lnTo>
                  <a:pt x="1779" y="342"/>
                </a:lnTo>
                <a:lnTo>
                  <a:pt x="1780" y="340"/>
                </a:lnTo>
                <a:lnTo>
                  <a:pt x="1780" y="342"/>
                </a:lnTo>
                <a:lnTo>
                  <a:pt x="1780" y="344"/>
                </a:lnTo>
                <a:lnTo>
                  <a:pt x="1781" y="347"/>
                </a:lnTo>
                <a:lnTo>
                  <a:pt x="1781" y="351"/>
                </a:lnTo>
                <a:lnTo>
                  <a:pt x="1781" y="353"/>
                </a:lnTo>
                <a:lnTo>
                  <a:pt x="1782" y="353"/>
                </a:lnTo>
                <a:lnTo>
                  <a:pt x="1782" y="349"/>
                </a:lnTo>
                <a:lnTo>
                  <a:pt x="1782" y="348"/>
                </a:lnTo>
                <a:lnTo>
                  <a:pt x="1783" y="348"/>
                </a:lnTo>
                <a:lnTo>
                  <a:pt x="1783" y="346"/>
                </a:lnTo>
                <a:lnTo>
                  <a:pt x="1784" y="345"/>
                </a:lnTo>
                <a:lnTo>
                  <a:pt x="1784" y="342"/>
                </a:lnTo>
                <a:lnTo>
                  <a:pt x="1784" y="339"/>
                </a:lnTo>
                <a:lnTo>
                  <a:pt x="1785" y="337"/>
                </a:lnTo>
                <a:lnTo>
                  <a:pt x="1785" y="334"/>
                </a:lnTo>
                <a:lnTo>
                  <a:pt x="1785" y="334"/>
                </a:lnTo>
                <a:lnTo>
                  <a:pt x="1786" y="330"/>
                </a:lnTo>
                <a:lnTo>
                  <a:pt x="1786" y="329"/>
                </a:lnTo>
                <a:lnTo>
                  <a:pt x="1786" y="330"/>
                </a:lnTo>
                <a:lnTo>
                  <a:pt x="1788" y="328"/>
                </a:lnTo>
                <a:lnTo>
                  <a:pt x="1788" y="327"/>
                </a:lnTo>
                <a:lnTo>
                  <a:pt x="1789" y="326"/>
                </a:lnTo>
                <a:lnTo>
                  <a:pt x="1789" y="326"/>
                </a:lnTo>
                <a:lnTo>
                  <a:pt x="1789" y="327"/>
                </a:lnTo>
                <a:lnTo>
                  <a:pt x="1790" y="328"/>
                </a:lnTo>
                <a:lnTo>
                  <a:pt x="1790" y="328"/>
                </a:lnTo>
                <a:lnTo>
                  <a:pt x="1790" y="330"/>
                </a:lnTo>
                <a:lnTo>
                  <a:pt x="1791" y="330"/>
                </a:lnTo>
                <a:lnTo>
                  <a:pt x="1791" y="329"/>
                </a:lnTo>
                <a:lnTo>
                  <a:pt x="1791" y="330"/>
                </a:lnTo>
                <a:lnTo>
                  <a:pt x="1792" y="329"/>
                </a:lnTo>
                <a:lnTo>
                  <a:pt x="1792" y="329"/>
                </a:lnTo>
                <a:lnTo>
                  <a:pt x="1793" y="330"/>
                </a:lnTo>
                <a:lnTo>
                  <a:pt x="1793" y="328"/>
                </a:lnTo>
                <a:lnTo>
                  <a:pt x="1793" y="329"/>
                </a:lnTo>
                <a:lnTo>
                  <a:pt x="1794" y="328"/>
                </a:lnTo>
                <a:lnTo>
                  <a:pt x="1794" y="328"/>
                </a:lnTo>
                <a:lnTo>
                  <a:pt x="1794" y="327"/>
                </a:lnTo>
                <a:lnTo>
                  <a:pt x="1795" y="326"/>
                </a:lnTo>
                <a:lnTo>
                  <a:pt x="1795" y="326"/>
                </a:lnTo>
                <a:lnTo>
                  <a:pt x="1795" y="325"/>
                </a:lnTo>
                <a:lnTo>
                  <a:pt x="1797" y="322"/>
                </a:lnTo>
                <a:lnTo>
                  <a:pt x="1797" y="321"/>
                </a:lnTo>
                <a:lnTo>
                  <a:pt x="1798" y="321"/>
                </a:lnTo>
                <a:lnTo>
                  <a:pt x="1798" y="319"/>
                </a:lnTo>
                <a:lnTo>
                  <a:pt x="1798" y="318"/>
                </a:lnTo>
                <a:lnTo>
                  <a:pt x="1799" y="316"/>
                </a:lnTo>
                <a:lnTo>
                  <a:pt x="1799" y="317"/>
                </a:lnTo>
                <a:lnTo>
                  <a:pt x="1799" y="317"/>
                </a:lnTo>
                <a:lnTo>
                  <a:pt x="1800" y="315"/>
                </a:lnTo>
                <a:lnTo>
                  <a:pt x="1800" y="315"/>
                </a:lnTo>
                <a:lnTo>
                  <a:pt x="1800" y="313"/>
                </a:lnTo>
                <a:lnTo>
                  <a:pt x="1801" y="313"/>
                </a:lnTo>
                <a:lnTo>
                  <a:pt x="1801" y="313"/>
                </a:lnTo>
                <a:lnTo>
                  <a:pt x="1802" y="311"/>
                </a:lnTo>
                <a:lnTo>
                  <a:pt x="1802" y="313"/>
                </a:lnTo>
                <a:lnTo>
                  <a:pt x="1802" y="315"/>
                </a:lnTo>
                <a:lnTo>
                  <a:pt x="1803" y="315"/>
                </a:lnTo>
                <a:lnTo>
                  <a:pt x="1803" y="313"/>
                </a:lnTo>
                <a:lnTo>
                  <a:pt x="1803" y="311"/>
                </a:lnTo>
                <a:lnTo>
                  <a:pt x="1804" y="312"/>
                </a:lnTo>
                <a:lnTo>
                  <a:pt x="1804" y="312"/>
                </a:lnTo>
                <a:lnTo>
                  <a:pt x="1804" y="313"/>
                </a:lnTo>
                <a:lnTo>
                  <a:pt x="1806" y="316"/>
                </a:lnTo>
                <a:lnTo>
                  <a:pt x="1806" y="315"/>
                </a:lnTo>
                <a:lnTo>
                  <a:pt x="1807" y="318"/>
                </a:lnTo>
                <a:lnTo>
                  <a:pt x="1807" y="316"/>
                </a:lnTo>
                <a:lnTo>
                  <a:pt x="1807" y="317"/>
                </a:lnTo>
                <a:lnTo>
                  <a:pt x="1808" y="319"/>
                </a:lnTo>
                <a:lnTo>
                  <a:pt x="1808" y="320"/>
                </a:lnTo>
                <a:lnTo>
                  <a:pt x="1808" y="319"/>
                </a:lnTo>
                <a:lnTo>
                  <a:pt x="1809" y="317"/>
                </a:lnTo>
                <a:lnTo>
                  <a:pt x="1809" y="316"/>
                </a:lnTo>
                <a:lnTo>
                  <a:pt x="1809" y="313"/>
                </a:lnTo>
                <a:lnTo>
                  <a:pt x="1810" y="313"/>
                </a:lnTo>
                <a:lnTo>
                  <a:pt x="1810" y="312"/>
                </a:lnTo>
                <a:lnTo>
                  <a:pt x="1811" y="313"/>
                </a:lnTo>
                <a:lnTo>
                  <a:pt x="1811" y="312"/>
                </a:lnTo>
                <a:lnTo>
                  <a:pt x="1811" y="311"/>
                </a:lnTo>
                <a:lnTo>
                  <a:pt x="1812" y="307"/>
                </a:lnTo>
                <a:lnTo>
                  <a:pt x="1812" y="304"/>
                </a:lnTo>
                <a:lnTo>
                  <a:pt x="1812" y="302"/>
                </a:lnTo>
                <a:lnTo>
                  <a:pt x="1813" y="302"/>
                </a:lnTo>
                <a:lnTo>
                  <a:pt x="1813" y="300"/>
                </a:lnTo>
                <a:lnTo>
                  <a:pt x="1815" y="299"/>
                </a:lnTo>
                <a:lnTo>
                  <a:pt x="1815" y="299"/>
                </a:lnTo>
                <a:lnTo>
                  <a:pt x="1815" y="298"/>
                </a:lnTo>
                <a:lnTo>
                  <a:pt x="1816" y="297"/>
                </a:lnTo>
                <a:lnTo>
                  <a:pt x="1816" y="299"/>
                </a:lnTo>
                <a:lnTo>
                  <a:pt x="1816" y="300"/>
                </a:lnTo>
                <a:lnTo>
                  <a:pt x="1817" y="300"/>
                </a:lnTo>
                <a:lnTo>
                  <a:pt x="1817" y="299"/>
                </a:lnTo>
                <a:lnTo>
                  <a:pt x="1817" y="299"/>
                </a:lnTo>
                <a:lnTo>
                  <a:pt x="1818" y="299"/>
                </a:lnTo>
                <a:lnTo>
                  <a:pt x="1818" y="299"/>
                </a:lnTo>
                <a:lnTo>
                  <a:pt x="1819" y="298"/>
                </a:lnTo>
                <a:lnTo>
                  <a:pt x="1819" y="299"/>
                </a:lnTo>
                <a:lnTo>
                  <a:pt x="1819" y="300"/>
                </a:lnTo>
                <a:lnTo>
                  <a:pt x="1820" y="302"/>
                </a:lnTo>
                <a:lnTo>
                  <a:pt x="1820" y="302"/>
                </a:lnTo>
                <a:lnTo>
                  <a:pt x="1820" y="301"/>
                </a:lnTo>
                <a:lnTo>
                  <a:pt x="1821" y="299"/>
                </a:lnTo>
                <a:lnTo>
                  <a:pt x="1821" y="298"/>
                </a:lnTo>
                <a:lnTo>
                  <a:pt x="1821" y="296"/>
                </a:lnTo>
                <a:lnTo>
                  <a:pt x="1822" y="291"/>
                </a:lnTo>
                <a:lnTo>
                  <a:pt x="1822" y="291"/>
                </a:lnTo>
                <a:lnTo>
                  <a:pt x="1824" y="290"/>
                </a:lnTo>
                <a:lnTo>
                  <a:pt x="1824" y="289"/>
                </a:lnTo>
                <a:lnTo>
                  <a:pt x="1824" y="289"/>
                </a:lnTo>
                <a:lnTo>
                  <a:pt x="1825" y="290"/>
                </a:lnTo>
                <a:lnTo>
                  <a:pt x="1825" y="290"/>
                </a:lnTo>
                <a:lnTo>
                  <a:pt x="1825" y="291"/>
                </a:lnTo>
                <a:lnTo>
                  <a:pt x="1826" y="289"/>
                </a:lnTo>
                <a:lnTo>
                  <a:pt x="1826" y="290"/>
                </a:lnTo>
                <a:lnTo>
                  <a:pt x="1826" y="289"/>
                </a:lnTo>
                <a:lnTo>
                  <a:pt x="1827" y="289"/>
                </a:lnTo>
                <a:lnTo>
                  <a:pt x="1827" y="289"/>
                </a:lnTo>
                <a:lnTo>
                  <a:pt x="1828" y="287"/>
                </a:lnTo>
                <a:lnTo>
                  <a:pt x="1828" y="285"/>
                </a:lnTo>
                <a:lnTo>
                  <a:pt x="1828" y="287"/>
                </a:lnTo>
                <a:lnTo>
                  <a:pt x="1829" y="285"/>
                </a:lnTo>
                <a:lnTo>
                  <a:pt x="1829" y="285"/>
                </a:lnTo>
                <a:lnTo>
                  <a:pt x="1829" y="283"/>
                </a:lnTo>
                <a:lnTo>
                  <a:pt x="1830" y="285"/>
                </a:lnTo>
                <a:lnTo>
                  <a:pt x="1830" y="285"/>
                </a:lnTo>
                <a:lnTo>
                  <a:pt x="1830" y="283"/>
                </a:lnTo>
                <a:lnTo>
                  <a:pt x="1831" y="281"/>
                </a:lnTo>
                <a:lnTo>
                  <a:pt x="1831" y="280"/>
                </a:lnTo>
                <a:lnTo>
                  <a:pt x="1833" y="281"/>
                </a:lnTo>
                <a:lnTo>
                  <a:pt x="1833" y="279"/>
                </a:lnTo>
                <a:lnTo>
                  <a:pt x="1833" y="278"/>
                </a:lnTo>
                <a:lnTo>
                  <a:pt x="1834" y="276"/>
                </a:lnTo>
                <a:lnTo>
                  <a:pt x="1834" y="275"/>
                </a:lnTo>
                <a:lnTo>
                  <a:pt x="1834" y="275"/>
                </a:lnTo>
                <a:lnTo>
                  <a:pt x="1835" y="275"/>
                </a:lnTo>
                <a:lnTo>
                  <a:pt x="1835" y="275"/>
                </a:lnTo>
                <a:lnTo>
                  <a:pt x="1835" y="275"/>
                </a:lnTo>
                <a:lnTo>
                  <a:pt x="1836" y="278"/>
                </a:lnTo>
                <a:lnTo>
                  <a:pt x="1836" y="280"/>
                </a:lnTo>
                <a:lnTo>
                  <a:pt x="1837" y="282"/>
                </a:lnTo>
                <a:lnTo>
                  <a:pt x="1837" y="283"/>
                </a:lnTo>
                <a:lnTo>
                  <a:pt x="1837" y="282"/>
                </a:lnTo>
                <a:lnTo>
                  <a:pt x="1838" y="281"/>
                </a:lnTo>
                <a:lnTo>
                  <a:pt x="1838" y="283"/>
                </a:lnTo>
                <a:lnTo>
                  <a:pt x="1838" y="283"/>
                </a:lnTo>
                <a:lnTo>
                  <a:pt x="1839" y="284"/>
                </a:lnTo>
                <a:lnTo>
                  <a:pt x="1839" y="284"/>
                </a:lnTo>
                <a:lnTo>
                  <a:pt x="1839" y="284"/>
                </a:lnTo>
                <a:lnTo>
                  <a:pt x="1840" y="283"/>
                </a:lnTo>
                <a:lnTo>
                  <a:pt x="1840" y="281"/>
                </a:lnTo>
                <a:lnTo>
                  <a:pt x="1842" y="280"/>
                </a:lnTo>
                <a:lnTo>
                  <a:pt x="1842" y="279"/>
                </a:lnTo>
                <a:lnTo>
                  <a:pt x="1842" y="278"/>
                </a:lnTo>
                <a:lnTo>
                  <a:pt x="1843" y="278"/>
                </a:lnTo>
                <a:lnTo>
                  <a:pt x="1843" y="276"/>
                </a:lnTo>
                <a:lnTo>
                  <a:pt x="1843" y="275"/>
                </a:lnTo>
                <a:lnTo>
                  <a:pt x="1844" y="276"/>
                </a:lnTo>
                <a:lnTo>
                  <a:pt x="1844" y="275"/>
                </a:lnTo>
                <a:lnTo>
                  <a:pt x="1844" y="276"/>
                </a:lnTo>
                <a:lnTo>
                  <a:pt x="1845" y="275"/>
                </a:lnTo>
                <a:lnTo>
                  <a:pt x="1845" y="274"/>
                </a:lnTo>
                <a:lnTo>
                  <a:pt x="1846" y="274"/>
                </a:lnTo>
                <a:lnTo>
                  <a:pt x="1846" y="275"/>
                </a:lnTo>
                <a:lnTo>
                  <a:pt x="1846" y="273"/>
                </a:lnTo>
                <a:lnTo>
                  <a:pt x="1847" y="272"/>
                </a:lnTo>
                <a:lnTo>
                  <a:pt x="1847" y="271"/>
                </a:lnTo>
                <a:lnTo>
                  <a:pt x="1847" y="269"/>
                </a:lnTo>
                <a:lnTo>
                  <a:pt x="1848" y="267"/>
                </a:lnTo>
                <a:lnTo>
                  <a:pt x="1848" y="267"/>
                </a:lnTo>
                <a:lnTo>
                  <a:pt x="1848" y="265"/>
                </a:lnTo>
                <a:lnTo>
                  <a:pt x="1849" y="265"/>
                </a:lnTo>
                <a:lnTo>
                  <a:pt x="1849" y="265"/>
                </a:lnTo>
                <a:lnTo>
                  <a:pt x="1851" y="266"/>
                </a:lnTo>
                <a:lnTo>
                  <a:pt x="1851" y="265"/>
                </a:lnTo>
                <a:lnTo>
                  <a:pt x="1851" y="264"/>
                </a:lnTo>
                <a:lnTo>
                  <a:pt x="1852" y="265"/>
                </a:lnTo>
                <a:lnTo>
                  <a:pt x="1852" y="264"/>
                </a:lnTo>
                <a:lnTo>
                  <a:pt x="1852" y="264"/>
                </a:lnTo>
                <a:lnTo>
                  <a:pt x="1853" y="264"/>
                </a:lnTo>
                <a:lnTo>
                  <a:pt x="1853" y="265"/>
                </a:lnTo>
                <a:lnTo>
                  <a:pt x="1853" y="265"/>
                </a:lnTo>
                <a:lnTo>
                  <a:pt x="1854" y="266"/>
                </a:lnTo>
                <a:lnTo>
                  <a:pt x="1854" y="267"/>
                </a:lnTo>
                <a:lnTo>
                  <a:pt x="1855" y="267"/>
                </a:lnTo>
                <a:lnTo>
                  <a:pt x="1855" y="270"/>
                </a:lnTo>
                <a:lnTo>
                  <a:pt x="1855" y="272"/>
                </a:lnTo>
                <a:lnTo>
                  <a:pt x="1856" y="273"/>
                </a:lnTo>
                <a:lnTo>
                  <a:pt x="1856" y="275"/>
                </a:lnTo>
                <a:lnTo>
                  <a:pt x="1856" y="275"/>
                </a:lnTo>
                <a:lnTo>
                  <a:pt x="1857" y="274"/>
                </a:lnTo>
                <a:lnTo>
                  <a:pt x="1857" y="272"/>
                </a:lnTo>
                <a:lnTo>
                  <a:pt x="1858" y="270"/>
                </a:lnTo>
                <a:lnTo>
                  <a:pt x="1858" y="267"/>
                </a:lnTo>
                <a:lnTo>
                  <a:pt x="1858" y="266"/>
                </a:lnTo>
                <a:lnTo>
                  <a:pt x="1860" y="265"/>
                </a:lnTo>
                <a:lnTo>
                  <a:pt x="1860" y="264"/>
                </a:lnTo>
                <a:lnTo>
                  <a:pt x="1860" y="264"/>
                </a:lnTo>
                <a:lnTo>
                  <a:pt x="1861" y="265"/>
                </a:lnTo>
                <a:lnTo>
                  <a:pt x="1861" y="263"/>
                </a:lnTo>
                <a:lnTo>
                  <a:pt x="1861" y="263"/>
                </a:lnTo>
                <a:lnTo>
                  <a:pt x="1862" y="264"/>
                </a:lnTo>
                <a:lnTo>
                  <a:pt x="1862" y="265"/>
                </a:lnTo>
                <a:lnTo>
                  <a:pt x="1863" y="267"/>
                </a:lnTo>
                <a:lnTo>
                  <a:pt x="1863" y="270"/>
                </a:lnTo>
                <a:lnTo>
                  <a:pt x="1863" y="270"/>
                </a:lnTo>
                <a:lnTo>
                  <a:pt x="1864" y="270"/>
                </a:lnTo>
                <a:lnTo>
                  <a:pt x="1864" y="266"/>
                </a:lnTo>
                <a:lnTo>
                  <a:pt x="1864" y="266"/>
                </a:lnTo>
                <a:lnTo>
                  <a:pt x="1865" y="265"/>
                </a:lnTo>
                <a:lnTo>
                  <a:pt x="1865" y="265"/>
                </a:lnTo>
                <a:lnTo>
                  <a:pt x="1865" y="264"/>
                </a:lnTo>
                <a:lnTo>
                  <a:pt x="1866" y="263"/>
                </a:lnTo>
                <a:lnTo>
                  <a:pt x="1866" y="260"/>
                </a:lnTo>
                <a:lnTo>
                  <a:pt x="1867" y="257"/>
                </a:lnTo>
                <a:lnTo>
                  <a:pt x="1867" y="253"/>
                </a:lnTo>
                <a:lnTo>
                  <a:pt x="1867" y="252"/>
                </a:lnTo>
                <a:lnTo>
                  <a:pt x="1869" y="249"/>
                </a:lnTo>
                <a:lnTo>
                  <a:pt x="1869" y="248"/>
                </a:lnTo>
                <a:lnTo>
                  <a:pt x="1869" y="247"/>
                </a:lnTo>
                <a:lnTo>
                  <a:pt x="1870" y="247"/>
                </a:lnTo>
                <a:lnTo>
                  <a:pt x="1870" y="247"/>
                </a:lnTo>
                <a:lnTo>
                  <a:pt x="1870" y="251"/>
                </a:lnTo>
                <a:lnTo>
                  <a:pt x="1871" y="252"/>
                </a:lnTo>
                <a:lnTo>
                  <a:pt x="1871" y="253"/>
                </a:lnTo>
                <a:lnTo>
                  <a:pt x="1872" y="252"/>
                </a:lnTo>
                <a:lnTo>
                  <a:pt x="1872" y="253"/>
                </a:lnTo>
                <a:lnTo>
                  <a:pt x="1872" y="254"/>
                </a:lnTo>
                <a:lnTo>
                  <a:pt x="1873" y="255"/>
                </a:lnTo>
                <a:lnTo>
                  <a:pt x="1873" y="256"/>
                </a:lnTo>
                <a:lnTo>
                  <a:pt x="1873" y="257"/>
                </a:lnTo>
                <a:lnTo>
                  <a:pt x="1874" y="255"/>
                </a:lnTo>
                <a:lnTo>
                  <a:pt x="1874" y="256"/>
                </a:lnTo>
                <a:lnTo>
                  <a:pt x="1874" y="253"/>
                </a:lnTo>
                <a:lnTo>
                  <a:pt x="1875" y="255"/>
                </a:lnTo>
                <a:lnTo>
                  <a:pt x="1875" y="256"/>
                </a:lnTo>
                <a:lnTo>
                  <a:pt x="1876" y="253"/>
                </a:lnTo>
                <a:lnTo>
                  <a:pt x="1876" y="253"/>
                </a:lnTo>
                <a:lnTo>
                  <a:pt x="1876" y="251"/>
                </a:lnTo>
                <a:lnTo>
                  <a:pt x="1878" y="249"/>
                </a:lnTo>
                <a:lnTo>
                  <a:pt x="1878" y="251"/>
                </a:lnTo>
                <a:lnTo>
                  <a:pt x="1878" y="251"/>
                </a:lnTo>
                <a:lnTo>
                  <a:pt x="1879" y="249"/>
                </a:lnTo>
                <a:lnTo>
                  <a:pt x="1879" y="247"/>
                </a:lnTo>
                <a:lnTo>
                  <a:pt x="1879" y="248"/>
                </a:lnTo>
                <a:lnTo>
                  <a:pt x="1880" y="247"/>
                </a:lnTo>
                <a:lnTo>
                  <a:pt x="1880" y="248"/>
                </a:lnTo>
                <a:lnTo>
                  <a:pt x="1881" y="248"/>
                </a:lnTo>
                <a:lnTo>
                  <a:pt x="1881" y="247"/>
                </a:lnTo>
                <a:lnTo>
                  <a:pt x="1881" y="246"/>
                </a:lnTo>
                <a:lnTo>
                  <a:pt x="1882" y="244"/>
                </a:lnTo>
                <a:lnTo>
                  <a:pt x="1882" y="244"/>
                </a:lnTo>
                <a:lnTo>
                  <a:pt x="1882" y="242"/>
                </a:lnTo>
                <a:lnTo>
                  <a:pt x="1883" y="242"/>
                </a:lnTo>
                <a:lnTo>
                  <a:pt x="1883" y="242"/>
                </a:lnTo>
                <a:lnTo>
                  <a:pt x="1883" y="244"/>
                </a:lnTo>
                <a:lnTo>
                  <a:pt x="1884" y="244"/>
                </a:lnTo>
                <a:lnTo>
                  <a:pt x="1884" y="245"/>
                </a:lnTo>
                <a:lnTo>
                  <a:pt x="1885" y="247"/>
                </a:lnTo>
                <a:lnTo>
                  <a:pt x="1885" y="247"/>
                </a:lnTo>
                <a:lnTo>
                  <a:pt x="1885" y="248"/>
                </a:lnTo>
                <a:lnTo>
                  <a:pt x="1887" y="247"/>
                </a:lnTo>
                <a:lnTo>
                  <a:pt x="1887" y="244"/>
                </a:lnTo>
                <a:lnTo>
                  <a:pt x="1887" y="243"/>
                </a:lnTo>
                <a:lnTo>
                  <a:pt x="1888" y="242"/>
                </a:lnTo>
                <a:lnTo>
                  <a:pt x="1888" y="243"/>
                </a:lnTo>
                <a:lnTo>
                  <a:pt x="1888" y="243"/>
                </a:lnTo>
                <a:lnTo>
                  <a:pt x="1889" y="242"/>
                </a:lnTo>
                <a:lnTo>
                  <a:pt x="1889" y="243"/>
                </a:lnTo>
                <a:lnTo>
                  <a:pt x="1890" y="243"/>
                </a:lnTo>
                <a:lnTo>
                  <a:pt x="1890" y="244"/>
                </a:lnTo>
                <a:lnTo>
                  <a:pt x="1890" y="245"/>
                </a:lnTo>
                <a:lnTo>
                  <a:pt x="1891" y="246"/>
                </a:lnTo>
                <a:lnTo>
                  <a:pt x="1891" y="247"/>
                </a:lnTo>
                <a:lnTo>
                  <a:pt x="1891" y="244"/>
                </a:lnTo>
                <a:lnTo>
                  <a:pt x="1892" y="245"/>
                </a:lnTo>
                <a:lnTo>
                  <a:pt x="1892" y="243"/>
                </a:lnTo>
                <a:lnTo>
                  <a:pt x="1892" y="243"/>
                </a:lnTo>
                <a:lnTo>
                  <a:pt x="1893" y="242"/>
                </a:lnTo>
                <a:lnTo>
                  <a:pt x="1893" y="239"/>
                </a:lnTo>
                <a:lnTo>
                  <a:pt x="1894" y="238"/>
                </a:lnTo>
                <a:lnTo>
                  <a:pt x="1894" y="236"/>
                </a:lnTo>
                <a:lnTo>
                  <a:pt x="1894" y="236"/>
                </a:lnTo>
                <a:lnTo>
                  <a:pt x="1896" y="236"/>
                </a:lnTo>
                <a:lnTo>
                  <a:pt x="1896" y="236"/>
                </a:lnTo>
                <a:lnTo>
                  <a:pt x="1896" y="236"/>
                </a:lnTo>
                <a:lnTo>
                  <a:pt x="1897" y="236"/>
                </a:lnTo>
                <a:lnTo>
                  <a:pt x="1897" y="234"/>
                </a:lnTo>
                <a:lnTo>
                  <a:pt x="1897" y="231"/>
                </a:lnTo>
                <a:lnTo>
                  <a:pt x="1898" y="231"/>
                </a:lnTo>
                <a:lnTo>
                  <a:pt x="1898" y="231"/>
                </a:lnTo>
                <a:lnTo>
                  <a:pt x="1899" y="230"/>
                </a:lnTo>
                <a:lnTo>
                  <a:pt x="1899" y="231"/>
                </a:lnTo>
                <a:lnTo>
                  <a:pt x="1899" y="231"/>
                </a:lnTo>
                <a:lnTo>
                  <a:pt x="1900" y="231"/>
                </a:lnTo>
                <a:lnTo>
                  <a:pt x="1900" y="233"/>
                </a:lnTo>
                <a:lnTo>
                  <a:pt x="1900" y="236"/>
                </a:lnTo>
                <a:lnTo>
                  <a:pt x="1901" y="236"/>
                </a:lnTo>
                <a:lnTo>
                  <a:pt x="1901" y="238"/>
                </a:lnTo>
                <a:lnTo>
                  <a:pt x="1902" y="240"/>
                </a:lnTo>
                <a:lnTo>
                  <a:pt x="1902" y="243"/>
                </a:lnTo>
                <a:lnTo>
                  <a:pt x="1902" y="242"/>
                </a:lnTo>
                <a:lnTo>
                  <a:pt x="1903" y="243"/>
                </a:lnTo>
                <a:lnTo>
                  <a:pt x="1903" y="242"/>
                </a:lnTo>
                <a:lnTo>
                  <a:pt x="1903" y="238"/>
                </a:lnTo>
                <a:lnTo>
                  <a:pt x="1905" y="237"/>
                </a:lnTo>
                <a:lnTo>
                  <a:pt x="1905" y="237"/>
                </a:lnTo>
                <a:lnTo>
                  <a:pt x="1905" y="237"/>
                </a:lnTo>
                <a:lnTo>
                  <a:pt x="1906" y="237"/>
                </a:lnTo>
                <a:lnTo>
                  <a:pt x="1906" y="237"/>
                </a:lnTo>
                <a:lnTo>
                  <a:pt x="1907" y="236"/>
                </a:lnTo>
                <a:lnTo>
                  <a:pt x="1907" y="236"/>
                </a:lnTo>
                <a:lnTo>
                  <a:pt x="1907" y="237"/>
                </a:lnTo>
                <a:lnTo>
                  <a:pt x="1908" y="234"/>
                </a:lnTo>
                <a:lnTo>
                  <a:pt x="1908" y="233"/>
                </a:lnTo>
                <a:lnTo>
                  <a:pt x="1908" y="231"/>
                </a:lnTo>
                <a:lnTo>
                  <a:pt x="1909" y="234"/>
                </a:lnTo>
                <a:lnTo>
                  <a:pt x="1909" y="234"/>
                </a:lnTo>
                <a:lnTo>
                  <a:pt x="1909" y="234"/>
                </a:lnTo>
                <a:lnTo>
                  <a:pt x="1910" y="236"/>
                </a:lnTo>
                <a:lnTo>
                  <a:pt x="1910" y="238"/>
                </a:lnTo>
                <a:lnTo>
                  <a:pt x="1911" y="238"/>
                </a:lnTo>
                <a:lnTo>
                  <a:pt x="1911" y="237"/>
                </a:lnTo>
                <a:lnTo>
                  <a:pt x="1911" y="238"/>
                </a:lnTo>
                <a:lnTo>
                  <a:pt x="1912" y="237"/>
                </a:lnTo>
                <a:lnTo>
                  <a:pt x="1912" y="237"/>
                </a:lnTo>
                <a:lnTo>
                  <a:pt x="1912" y="236"/>
                </a:lnTo>
                <a:lnTo>
                  <a:pt x="1914" y="233"/>
                </a:lnTo>
                <a:lnTo>
                  <a:pt x="1914" y="233"/>
                </a:lnTo>
                <a:lnTo>
                  <a:pt x="1914" y="231"/>
                </a:lnTo>
                <a:lnTo>
                  <a:pt x="1915" y="231"/>
                </a:lnTo>
                <a:lnTo>
                  <a:pt x="1915" y="230"/>
                </a:lnTo>
                <a:lnTo>
                  <a:pt x="1916" y="230"/>
                </a:lnTo>
                <a:lnTo>
                  <a:pt x="1916" y="233"/>
                </a:lnTo>
                <a:lnTo>
                  <a:pt x="1916" y="235"/>
                </a:lnTo>
                <a:lnTo>
                  <a:pt x="1917" y="236"/>
                </a:lnTo>
                <a:lnTo>
                  <a:pt x="1917" y="235"/>
                </a:lnTo>
                <a:lnTo>
                  <a:pt x="1917" y="238"/>
                </a:lnTo>
                <a:lnTo>
                  <a:pt x="1918" y="237"/>
                </a:lnTo>
                <a:lnTo>
                  <a:pt x="1918" y="238"/>
                </a:lnTo>
                <a:lnTo>
                  <a:pt x="1918" y="238"/>
                </a:lnTo>
                <a:lnTo>
                  <a:pt x="1919" y="239"/>
                </a:lnTo>
                <a:lnTo>
                  <a:pt x="1919" y="239"/>
                </a:lnTo>
                <a:lnTo>
                  <a:pt x="1920" y="240"/>
                </a:lnTo>
                <a:lnTo>
                  <a:pt x="1920" y="240"/>
                </a:lnTo>
                <a:lnTo>
                  <a:pt x="1920" y="239"/>
                </a:lnTo>
                <a:lnTo>
                  <a:pt x="1921" y="238"/>
                </a:lnTo>
                <a:lnTo>
                  <a:pt x="1921" y="238"/>
                </a:lnTo>
                <a:lnTo>
                  <a:pt x="1921" y="239"/>
                </a:lnTo>
                <a:lnTo>
                  <a:pt x="1923" y="237"/>
                </a:lnTo>
                <a:lnTo>
                  <a:pt x="1923" y="238"/>
                </a:lnTo>
                <a:lnTo>
                  <a:pt x="1923" y="237"/>
                </a:lnTo>
                <a:lnTo>
                  <a:pt x="1924" y="236"/>
                </a:lnTo>
                <a:lnTo>
                  <a:pt x="1924" y="237"/>
                </a:lnTo>
                <a:lnTo>
                  <a:pt x="1925" y="236"/>
                </a:lnTo>
                <a:lnTo>
                  <a:pt x="1925" y="236"/>
                </a:lnTo>
                <a:lnTo>
                  <a:pt x="1925" y="236"/>
                </a:lnTo>
                <a:lnTo>
                  <a:pt x="1926" y="235"/>
                </a:lnTo>
                <a:lnTo>
                  <a:pt x="1926" y="235"/>
                </a:lnTo>
                <a:lnTo>
                  <a:pt x="1926" y="236"/>
                </a:lnTo>
                <a:lnTo>
                  <a:pt x="1927" y="235"/>
                </a:lnTo>
                <a:lnTo>
                  <a:pt x="1927" y="234"/>
                </a:lnTo>
                <a:lnTo>
                  <a:pt x="1927" y="234"/>
                </a:lnTo>
                <a:lnTo>
                  <a:pt x="1928" y="233"/>
                </a:lnTo>
                <a:lnTo>
                  <a:pt x="1928" y="230"/>
                </a:lnTo>
                <a:lnTo>
                  <a:pt x="1929" y="229"/>
                </a:lnTo>
                <a:lnTo>
                  <a:pt x="1929" y="230"/>
                </a:lnTo>
                <a:lnTo>
                  <a:pt x="1929" y="229"/>
                </a:lnTo>
                <a:lnTo>
                  <a:pt x="1930" y="230"/>
                </a:lnTo>
                <a:lnTo>
                  <a:pt x="1930" y="229"/>
                </a:lnTo>
                <a:lnTo>
                  <a:pt x="1930" y="227"/>
                </a:lnTo>
                <a:lnTo>
                  <a:pt x="1932" y="227"/>
                </a:lnTo>
                <a:lnTo>
                  <a:pt x="1932" y="228"/>
                </a:lnTo>
                <a:lnTo>
                  <a:pt x="1932" y="227"/>
                </a:lnTo>
                <a:lnTo>
                  <a:pt x="1933" y="227"/>
                </a:lnTo>
                <a:lnTo>
                  <a:pt x="1933" y="227"/>
                </a:lnTo>
                <a:lnTo>
                  <a:pt x="1934" y="230"/>
                </a:lnTo>
                <a:lnTo>
                  <a:pt x="1934" y="231"/>
                </a:lnTo>
                <a:lnTo>
                  <a:pt x="1934" y="233"/>
                </a:lnTo>
                <a:lnTo>
                  <a:pt x="1935" y="234"/>
                </a:lnTo>
                <a:lnTo>
                  <a:pt x="1935" y="234"/>
                </a:lnTo>
                <a:lnTo>
                  <a:pt x="1935" y="236"/>
                </a:lnTo>
                <a:lnTo>
                  <a:pt x="1936" y="235"/>
                </a:lnTo>
                <a:lnTo>
                  <a:pt x="1936" y="236"/>
                </a:lnTo>
                <a:lnTo>
                  <a:pt x="1936" y="236"/>
                </a:lnTo>
                <a:lnTo>
                  <a:pt x="1937" y="239"/>
                </a:lnTo>
                <a:lnTo>
                  <a:pt x="1937" y="239"/>
                </a:lnTo>
                <a:lnTo>
                  <a:pt x="1938" y="238"/>
                </a:lnTo>
                <a:lnTo>
                  <a:pt x="1938" y="239"/>
                </a:lnTo>
                <a:lnTo>
                  <a:pt x="1938" y="237"/>
                </a:lnTo>
                <a:lnTo>
                  <a:pt x="1939" y="237"/>
                </a:lnTo>
                <a:lnTo>
                  <a:pt x="1939" y="237"/>
                </a:lnTo>
                <a:lnTo>
                  <a:pt x="1939" y="237"/>
                </a:lnTo>
                <a:lnTo>
                  <a:pt x="1941" y="239"/>
                </a:lnTo>
                <a:lnTo>
                  <a:pt x="1941" y="237"/>
                </a:lnTo>
                <a:lnTo>
                  <a:pt x="1942" y="236"/>
                </a:lnTo>
                <a:lnTo>
                  <a:pt x="1942" y="234"/>
                </a:lnTo>
                <a:lnTo>
                  <a:pt x="1942" y="234"/>
                </a:lnTo>
                <a:lnTo>
                  <a:pt x="1943" y="234"/>
                </a:lnTo>
                <a:lnTo>
                  <a:pt x="1943" y="235"/>
                </a:lnTo>
                <a:lnTo>
                  <a:pt x="1943" y="235"/>
                </a:lnTo>
                <a:lnTo>
                  <a:pt x="1944" y="236"/>
                </a:lnTo>
                <a:lnTo>
                  <a:pt x="1944" y="236"/>
                </a:lnTo>
                <a:lnTo>
                  <a:pt x="1944" y="237"/>
                </a:lnTo>
                <a:lnTo>
                  <a:pt x="1945" y="238"/>
                </a:lnTo>
                <a:lnTo>
                  <a:pt x="1945" y="239"/>
                </a:lnTo>
                <a:lnTo>
                  <a:pt x="1946" y="239"/>
                </a:lnTo>
                <a:lnTo>
                  <a:pt x="1946" y="238"/>
                </a:lnTo>
                <a:lnTo>
                  <a:pt x="1946" y="236"/>
                </a:lnTo>
                <a:lnTo>
                  <a:pt x="1947" y="234"/>
                </a:lnTo>
                <a:lnTo>
                  <a:pt x="1947" y="233"/>
                </a:lnTo>
                <a:lnTo>
                  <a:pt x="1947" y="229"/>
                </a:lnTo>
                <a:lnTo>
                  <a:pt x="1948" y="228"/>
                </a:lnTo>
                <a:lnTo>
                  <a:pt x="1948" y="227"/>
                </a:lnTo>
                <a:lnTo>
                  <a:pt x="1948" y="225"/>
                </a:lnTo>
                <a:lnTo>
                  <a:pt x="1950" y="226"/>
                </a:lnTo>
                <a:lnTo>
                  <a:pt x="1950" y="225"/>
                </a:lnTo>
                <a:lnTo>
                  <a:pt x="1951" y="224"/>
                </a:lnTo>
                <a:lnTo>
                  <a:pt x="1951" y="220"/>
                </a:lnTo>
                <a:lnTo>
                  <a:pt x="1951" y="218"/>
                </a:lnTo>
                <a:lnTo>
                  <a:pt x="1952" y="217"/>
                </a:lnTo>
                <a:lnTo>
                  <a:pt x="1952" y="219"/>
                </a:lnTo>
                <a:lnTo>
                  <a:pt x="1952" y="220"/>
                </a:lnTo>
                <a:lnTo>
                  <a:pt x="1953" y="221"/>
                </a:lnTo>
                <a:lnTo>
                  <a:pt x="1953" y="221"/>
                </a:lnTo>
                <a:lnTo>
                  <a:pt x="1953" y="222"/>
                </a:lnTo>
                <a:lnTo>
                  <a:pt x="1954" y="225"/>
                </a:lnTo>
                <a:lnTo>
                  <a:pt x="1954" y="225"/>
                </a:lnTo>
                <a:lnTo>
                  <a:pt x="1955" y="225"/>
                </a:lnTo>
                <a:lnTo>
                  <a:pt x="1955" y="226"/>
                </a:lnTo>
                <a:lnTo>
                  <a:pt x="1955" y="227"/>
                </a:lnTo>
                <a:lnTo>
                  <a:pt x="1956" y="228"/>
                </a:lnTo>
                <a:lnTo>
                  <a:pt x="1956" y="228"/>
                </a:lnTo>
                <a:lnTo>
                  <a:pt x="1956" y="227"/>
                </a:lnTo>
                <a:lnTo>
                  <a:pt x="1957" y="226"/>
                </a:lnTo>
                <a:lnTo>
                  <a:pt x="1957" y="226"/>
                </a:lnTo>
                <a:lnTo>
                  <a:pt x="1957" y="225"/>
                </a:lnTo>
                <a:lnTo>
                  <a:pt x="1959" y="224"/>
                </a:lnTo>
                <a:lnTo>
                  <a:pt x="1959" y="222"/>
                </a:lnTo>
                <a:lnTo>
                  <a:pt x="1960" y="221"/>
                </a:lnTo>
                <a:lnTo>
                  <a:pt x="1960" y="219"/>
                </a:lnTo>
                <a:lnTo>
                  <a:pt x="1960" y="220"/>
                </a:lnTo>
                <a:lnTo>
                  <a:pt x="1961" y="219"/>
                </a:lnTo>
                <a:lnTo>
                  <a:pt x="1961" y="219"/>
                </a:lnTo>
                <a:lnTo>
                  <a:pt x="1961" y="219"/>
                </a:lnTo>
                <a:lnTo>
                  <a:pt x="1962" y="220"/>
                </a:lnTo>
                <a:lnTo>
                  <a:pt x="1962" y="220"/>
                </a:lnTo>
                <a:lnTo>
                  <a:pt x="1962" y="220"/>
                </a:lnTo>
                <a:lnTo>
                  <a:pt x="1963" y="220"/>
                </a:lnTo>
                <a:lnTo>
                  <a:pt x="1963" y="221"/>
                </a:lnTo>
                <a:lnTo>
                  <a:pt x="1964" y="221"/>
                </a:lnTo>
                <a:lnTo>
                  <a:pt x="1964" y="224"/>
                </a:lnTo>
                <a:lnTo>
                  <a:pt x="1964" y="225"/>
                </a:lnTo>
                <a:lnTo>
                  <a:pt x="1965" y="224"/>
                </a:lnTo>
                <a:lnTo>
                  <a:pt x="1965" y="222"/>
                </a:lnTo>
                <a:lnTo>
                  <a:pt x="1965" y="221"/>
                </a:lnTo>
                <a:lnTo>
                  <a:pt x="1966" y="220"/>
                </a:lnTo>
                <a:lnTo>
                  <a:pt x="1966" y="220"/>
                </a:lnTo>
                <a:lnTo>
                  <a:pt x="1966" y="218"/>
                </a:lnTo>
                <a:lnTo>
                  <a:pt x="1968" y="219"/>
                </a:lnTo>
                <a:lnTo>
                  <a:pt x="1968" y="219"/>
                </a:lnTo>
                <a:lnTo>
                  <a:pt x="1969" y="220"/>
                </a:lnTo>
                <a:lnTo>
                  <a:pt x="1969" y="222"/>
                </a:lnTo>
                <a:lnTo>
                  <a:pt x="1969" y="224"/>
                </a:lnTo>
                <a:lnTo>
                  <a:pt x="1970" y="225"/>
                </a:lnTo>
                <a:lnTo>
                  <a:pt x="1970" y="224"/>
                </a:lnTo>
                <a:lnTo>
                  <a:pt x="1970" y="225"/>
                </a:lnTo>
                <a:lnTo>
                  <a:pt x="1971" y="222"/>
                </a:lnTo>
                <a:lnTo>
                  <a:pt x="1971" y="220"/>
                </a:lnTo>
                <a:lnTo>
                  <a:pt x="1971" y="220"/>
                </a:lnTo>
                <a:lnTo>
                  <a:pt x="1972" y="221"/>
                </a:lnTo>
                <a:lnTo>
                  <a:pt x="1972" y="222"/>
                </a:lnTo>
                <a:lnTo>
                  <a:pt x="1973" y="220"/>
                </a:lnTo>
                <a:lnTo>
                  <a:pt x="1973" y="220"/>
                </a:lnTo>
                <a:lnTo>
                  <a:pt x="1973" y="221"/>
                </a:lnTo>
                <a:lnTo>
                  <a:pt x="1974" y="221"/>
                </a:lnTo>
                <a:lnTo>
                  <a:pt x="1974" y="222"/>
                </a:lnTo>
                <a:lnTo>
                  <a:pt x="1974" y="220"/>
                </a:lnTo>
                <a:lnTo>
                  <a:pt x="1975" y="220"/>
                </a:lnTo>
                <a:lnTo>
                  <a:pt x="1975" y="218"/>
                </a:lnTo>
                <a:lnTo>
                  <a:pt x="1975" y="218"/>
                </a:lnTo>
                <a:lnTo>
                  <a:pt x="1977" y="218"/>
                </a:lnTo>
                <a:lnTo>
                  <a:pt x="1977" y="218"/>
                </a:lnTo>
                <a:lnTo>
                  <a:pt x="1978" y="217"/>
                </a:lnTo>
                <a:lnTo>
                  <a:pt x="1978" y="218"/>
                </a:lnTo>
                <a:lnTo>
                  <a:pt x="1978" y="219"/>
                </a:lnTo>
                <a:lnTo>
                  <a:pt x="1979" y="218"/>
                </a:lnTo>
                <a:lnTo>
                  <a:pt x="1979" y="218"/>
                </a:lnTo>
                <a:lnTo>
                  <a:pt x="1979" y="218"/>
                </a:lnTo>
                <a:lnTo>
                  <a:pt x="1980" y="218"/>
                </a:lnTo>
                <a:lnTo>
                  <a:pt x="1980" y="217"/>
                </a:lnTo>
                <a:lnTo>
                  <a:pt x="1980" y="217"/>
                </a:lnTo>
                <a:lnTo>
                  <a:pt x="1981" y="217"/>
                </a:lnTo>
                <a:lnTo>
                  <a:pt x="1981" y="217"/>
                </a:lnTo>
                <a:lnTo>
                  <a:pt x="1982" y="218"/>
                </a:lnTo>
                <a:lnTo>
                  <a:pt x="1982" y="218"/>
                </a:lnTo>
                <a:lnTo>
                  <a:pt x="1982" y="216"/>
                </a:lnTo>
                <a:lnTo>
                  <a:pt x="1983" y="216"/>
                </a:lnTo>
                <a:lnTo>
                  <a:pt x="1983" y="215"/>
                </a:lnTo>
                <a:lnTo>
                  <a:pt x="1983" y="216"/>
                </a:lnTo>
                <a:lnTo>
                  <a:pt x="1984" y="217"/>
                </a:lnTo>
                <a:lnTo>
                  <a:pt x="1984" y="217"/>
                </a:lnTo>
                <a:lnTo>
                  <a:pt x="1986" y="217"/>
                </a:lnTo>
                <a:lnTo>
                  <a:pt x="1986" y="217"/>
                </a:lnTo>
                <a:lnTo>
                  <a:pt x="1986" y="216"/>
                </a:lnTo>
                <a:lnTo>
                  <a:pt x="1987" y="217"/>
                </a:lnTo>
                <a:lnTo>
                  <a:pt x="1987" y="217"/>
                </a:lnTo>
                <a:lnTo>
                  <a:pt x="1987" y="217"/>
                </a:lnTo>
                <a:lnTo>
                  <a:pt x="1988" y="216"/>
                </a:lnTo>
                <a:lnTo>
                  <a:pt x="1988" y="215"/>
                </a:lnTo>
                <a:lnTo>
                  <a:pt x="1988" y="216"/>
                </a:lnTo>
                <a:lnTo>
                  <a:pt x="1989" y="218"/>
                </a:lnTo>
                <a:lnTo>
                  <a:pt x="1989" y="220"/>
                </a:lnTo>
                <a:lnTo>
                  <a:pt x="1990" y="220"/>
                </a:lnTo>
                <a:lnTo>
                  <a:pt x="1990" y="219"/>
                </a:lnTo>
                <a:lnTo>
                  <a:pt x="1990" y="219"/>
                </a:lnTo>
                <a:lnTo>
                  <a:pt x="1991" y="218"/>
                </a:lnTo>
                <a:lnTo>
                  <a:pt x="1991" y="217"/>
                </a:lnTo>
                <a:lnTo>
                  <a:pt x="1991" y="212"/>
                </a:lnTo>
                <a:lnTo>
                  <a:pt x="1992" y="213"/>
                </a:lnTo>
                <a:lnTo>
                  <a:pt x="1992" y="212"/>
                </a:lnTo>
                <a:lnTo>
                  <a:pt x="1992" y="213"/>
                </a:lnTo>
                <a:lnTo>
                  <a:pt x="1993" y="213"/>
                </a:lnTo>
                <a:lnTo>
                  <a:pt x="1993" y="211"/>
                </a:lnTo>
                <a:lnTo>
                  <a:pt x="1994" y="210"/>
                </a:lnTo>
                <a:lnTo>
                  <a:pt x="1994" y="211"/>
                </a:lnTo>
                <a:lnTo>
                  <a:pt x="1994" y="210"/>
                </a:lnTo>
                <a:lnTo>
                  <a:pt x="1996" y="209"/>
                </a:lnTo>
                <a:lnTo>
                  <a:pt x="1996" y="209"/>
                </a:lnTo>
                <a:lnTo>
                  <a:pt x="1996" y="210"/>
                </a:lnTo>
                <a:lnTo>
                  <a:pt x="1997" y="209"/>
                </a:lnTo>
                <a:lnTo>
                  <a:pt x="1997" y="208"/>
                </a:lnTo>
                <a:lnTo>
                  <a:pt x="1997" y="209"/>
                </a:lnTo>
                <a:lnTo>
                  <a:pt x="1998" y="209"/>
                </a:lnTo>
                <a:lnTo>
                  <a:pt x="1998" y="210"/>
                </a:lnTo>
                <a:lnTo>
                  <a:pt x="1999" y="209"/>
                </a:lnTo>
                <a:lnTo>
                  <a:pt x="1999" y="209"/>
                </a:lnTo>
                <a:lnTo>
                  <a:pt x="1999" y="210"/>
                </a:lnTo>
                <a:lnTo>
                  <a:pt x="2000" y="211"/>
                </a:lnTo>
                <a:lnTo>
                  <a:pt x="2000" y="209"/>
                </a:lnTo>
                <a:lnTo>
                  <a:pt x="2000" y="209"/>
                </a:lnTo>
                <a:lnTo>
                  <a:pt x="2001" y="209"/>
                </a:lnTo>
                <a:lnTo>
                  <a:pt x="2001" y="209"/>
                </a:lnTo>
                <a:lnTo>
                  <a:pt x="2001" y="211"/>
                </a:lnTo>
                <a:lnTo>
                  <a:pt x="2002" y="211"/>
                </a:lnTo>
                <a:lnTo>
                  <a:pt x="2002" y="212"/>
                </a:lnTo>
                <a:lnTo>
                  <a:pt x="2003" y="212"/>
                </a:lnTo>
                <a:lnTo>
                  <a:pt x="2003" y="213"/>
                </a:lnTo>
                <a:lnTo>
                  <a:pt x="2003" y="216"/>
                </a:lnTo>
                <a:lnTo>
                  <a:pt x="2005" y="213"/>
                </a:lnTo>
                <a:lnTo>
                  <a:pt x="2005" y="212"/>
                </a:lnTo>
                <a:lnTo>
                  <a:pt x="2005" y="211"/>
                </a:lnTo>
                <a:lnTo>
                  <a:pt x="2006" y="211"/>
                </a:lnTo>
                <a:lnTo>
                  <a:pt x="2006" y="209"/>
                </a:lnTo>
                <a:lnTo>
                  <a:pt x="2006" y="209"/>
                </a:lnTo>
                <a:lnTo>
                  <a:pt x="2007" y="209"/>
                </a:lnTo>
                <a:lnTo>
                  <a:pt x="2007" y="209"/>
                </a:lnTo>
                <a:lnTo>
                  <a:pt x="2008" y="211"/>
                </a:lnTo>
                <a:lnTo>
                  <a:pt x="2008" y="211"/>
                </a:lnTo>
                <a:lnTo>
                  <a:pt x="2008" y="211"/>
                </a:lnTo>
                <a:lnTo>
                  <a:pt x="2009" y="209"/>
                </a:lnTo>
                <a:lnTo>
                  <a:pt x="2009" y="209"/>
                </a:lnTo>
                <a:lnTo>
                  <a:pt x="2009" y="209"/>
                </a:lnTo>
                <a:lnTo>
                  <a:pt x="2010" y="210"/>
                </a:lnTo>
                <a:lnTo>
                  <a:pt x="2010" y="209"/>
                </a:lnTo>
                <a:lnTo>
                  <a:pt x="2010" y="209"/>
                </a:lnTo>
                <a:lnTo>
                  <a:pt x="2011" y="209"/>
                </a:lnTo>
                <a:lnTo>
                  <a:pt x="2011" y="210"/>
                </a:lnTo>
                <a:lnTo>
                  <a:pt x="2012" y="211"/>
                </a:lnTo>
                <a:lnTo>
                  <a:pt x="2012" y="210"/>
                </a:lnTo>
                <a:lnTo>
                  <a:pt x="2012" y="209"/>
                </a:lnTo>
                <a:lnTo>
                  <a:pt x="2014" y="208"/>
                </a:lnTo>
                <a:lnTo>
                  <a:pt x="2014" y="208"/>
                </a:lnTo>
                <a:lnTo>
                  <a:pt x="2014" y="207"/>
                </a:lnTo>
                <a:lnTo>
                  <a:pt x="2015" y="203"/>
                </a:lnTo>
                <a:lnTo>
                  <a:pt x="2015" y="205"/>
                </a:lnTo>
                <a:lnTo>
                  <a:pt x="2015" y="205"/>
                </a:lnTo>
                <a:lnTo>
                  <a:pt x="2016" y="206"/>
                </a:lnTo>
                <a:lnTo>
                  <a:pt x="2016" y="208"/>
                </a:lnTo>
                <a:lnTo>
                  <a:pt x="2017" y="208"/>
                </a:lnTo>
                <a:lnTo>
                  <a:pt x="2017" y="209"/>
                </a:lnTo>
                <a:lnTo>
                  <a:pt x="2017" y="210"/>
                </a:lnTo>
                <a:lnTo>
                  <a:pt x="2018" y="210"/>
                </a:lnTo>
                <a:lnTo>
                  <a:pt x="2018" y="208"/>
                </a:lnTo>
                <a:lnTo>
                  <a:pt x="2018" y="209"/>
                </a:lnTo>
                <a:lnTo>
                  <a:pt x="2019" y="210"/>
                </a:lnTo>
                <a:lnTo>
                  <a:pt x="2019" y="211"/>
                </a:lnTo>
                <a:lnTo>
                  <a:pt x="2019" y="211"/>
                </a:lnTo>
                <a:lnTo>
                  <a:pt x="2020" y="213"/>
                </a:lnTo>
                <a:lnTo>
                  <a:pt x="2020" y="213"/>
                </a:lnTo>
                <a:lnTo>
                  <a:pt x="2021" y="212"/>
                </a:lnTo>
                <a:lnTo>
                  <a:pt x="2021" y="213"/>
                </a:lnTo>
                <a:lnTo>
                  <a:pt x="2021" y="215"/>
                </a:lnTo>
                <a:lnTo>
                  <a:pt x="2023" y="216"/>
                </a:lnTo>
                <a:lnTo>
                  <a:pt x="2023" y="216"/>
                </a:lnTo>
                <a:lnTo>
                  <a:pt x="2023" y="216"/>
                </a:lnTo>
                <a:lnTo>
                  <a:pt x="2024" y="213"/>
                </a:lnTo>
                <a:lnTo>
                  <a:pt x="2024" y="215"/>
                </a:lnTo>
                <a:lnTo>
                  <a:pt x="2024" y="212"/>
                </a:lnTo>
                <a:lnTo>
                  <a:pt x="2025" y="210"/>
                </a:lnTo>
                <a:lnTo>
                  <a:pt x="2025" y="210"/>
                </a:lnTo>
                <a:lnTo>
                  <a:pt x="2026" y="211"/>
                </a:lnTo>
                <a:lnTo>
                  <a:pt x="2026" y="216"/>
                </a:lnTo>
                <a:lnTo>
                  <a:pt x="2026" y="219"/>
                </a:lnTo>
                <a:lnTo>
                  <a:pt x="2027" y="220"/>
                </a:lnTo>
                <a:lnTo>
                  <a:pt x="2027" y="222"/>
                </a:lnTo>
                <a:lnTo>
                  <a:pt x="2027" y="221"/>
                </a:lnTo>
                <a:lnTo>
                  <a:pt x="2028" y="220"/>
                </a:lnTo>
                <a:lnTo>
                  <a:pt x="2028" y="219"/>
                </a:lnTo>
                <a:lnTo>
                  <a:pt x="2029" y="218"/>
                </a:lnTo>
                <a:lnTo>
                  <a:pt x="2029" y="216"/>
                </a:lnTo>
                <a:lnTo>
                  <a:pt x="2029" y="213"/>
                </a:lnTo>
                <a:lnTo>
                  <a:pt x="2030" y="210"/>
                </a:lnTo>
                <a:lnTo>
                  <a:pt x="2030" y="207"/>
                </a:lnTo>
                <a:lnTo>
                  <a:pt x="2030" y="203"/>
                </a:lnTo>
                <a:lnTo>
                  <a:pt x="2032" y="202"/>
                </a:lnTo>
                <a:lnTo>
                  <a:pt x="2032" y="205"/>
                </a:lnTo>
                <a:lnTo>
                  <a:pt x="2032" y="203"/>
                </a:lnTo>
                <a:lnTo>
                  <a:pt x="2033" y="203"/>
                </a:lnTo>
                <a:lnTo>
                  <a:pt x="2033" y="203"/>
                </a:lnTo>
                <a:lnTo>
                  <a:pt x="2034" y="208"/>
                </a:lnTo>
                <a:lnTo>
                  <a:pt x="2034" y="209"/>
                </a:lnTo>
                <a:lnTo>
                  <a:pt x="2034" y="210"/>
                </a:lnTo>
                <a:lnTo>
                  <a:pt x="2035" y="211"/>
                </a:lnTo>
                <a:lnTo>
                  <a:pt x="2035" y="211"/>
                </a:lnTo>
                <a:lnTo>
                  <a:pt x="2035" y="211"/>
                </a:lnTo>
                <a:lnTo>
                  <a:pt x="2036" y="208"/>
                </a:lnTo>
                <a:lnTo>
                  <a:pt x="2036" y="210"/>
                </a:lnTo>
                <a:lnTo>
                  <a:pt x="2036" y="209"/>
                </a:lnTo>
                <a:lnTo>
                  <a:pt x="2037" y="209"/>
                </a:lnTo>
                <a:lnTo>
                  <a:pt x="2037" y="209"/>
                </a:lnTo>
                <a:lnTo>
                  <a:pt x="2038" y="210"/>
                </a:lnTo>
                <a:lnTo>
                  <a:pt x="2038" y="211"/>
                </a:lnTo>
                <a:lnTo>
                  <a:pt x="2038" y="210"/>
                </a:lnTo>
                <a:lnTo>
                  <a:pt x="2039" y="212"/>
                </a:lnTo>
                <a:lnTo>
                  <a:pt x="2039" y="212"/>
                </a:lnTo>
                <a:lnTo>
                  <a:pt x="2039" y="211"/>
                </a:lnTo>
                <a:lnTo>
                  <a:pt x="2041" y="212"/>
                </a:lnTo>
                <a:lnTo>
                  <a:pt x="2041" y="211"/>
                </a:lnTo>
                <a:lnTo>
                  <a:pt x="2041" y="211"/>
                </a:lnTo>
                <a:lnTo>
                  <a:pt x="2042" y="212"/>
                </a:lnTo>
                <a:lnTo>
                  <a:pt x="2042" y="211"/>
                </a:lnTo>
                <a:lnTo>
                  <a:pt x="2043" y="212"/>
                </a:lnTo>
                <a:lnTo>
                  <a:pt x="2043" y="212"/>
                </a:lnTo>
                <a:lnTo>
                  <a:pt x="2043" y="212"/>
                </a:lnTo>
                <a:lnTo>
                  <a:pt x="2044" y="212"/>
                </a:lnTo>
                <a:lnTo>
                  <a:pt x="2044" y="213"/>
                </a:lnTo>
                <a:lnTo>
                  <a:pt x="2044" y="212"/>
                </a:lnTo>
                <a:lnTo>
                  <a:pt x="2045" y="211"/>
                </a:lnTo>
                <a:lnTo>
                  <a:pt x="2045" y="209"/>
                </a:lnTo>
                <a:lnTo>
                  <a:pt x="2045" y="209"/>
                </a:lnTo>
                <a:lnTo>
                  <a:pt x="2046" y="208"/>
                </a:lnTo>
                <a:lnTo>
                  <a:pt x="2046" y="208"/>
                </a:lnTo>
                <a:lnTo>
                  <a:pt x="2047" y="206"/>
                </a:lnTo>
                <a:lnTo>
                  <a:pt x="2047" y="206"/>
                </a:lnTo>
                <a:lnTo>
                  <a:pt x="2047" y="207"/>
                </a:lnTo>
                <a:lnTo>
                  <a:pt x="2048" y="208"/>
                </a:lnTo>
                <a:lnTo>
                  <a:pt x="2048" y="207"/>
                </a:lnTo>
                <a:lnTo>
                  <a:pt x="2048" y="206"/>
                </a:lnTo>
                <a:lnTo>
                  <a:pt x="2050" y="206"/>
                </a:lnTo>
                <a:lnTo>
                  <a:pt x="2050" y="206"/>
                </a:lnTo>
                <a:lnTo>
                  <a:pt x="2050" y="208"/>
                </a:lnTo>
                <a:lnTo>
                  <a:pt x="2051" y="205"/>
                </a:lnTo>
                <a:lnTo>
                  <a:pt x="2051" y="205"/>
                </a:lnTo>
                <a:lnTo>
                  <a:pt x="2052" y="207"/>
                </a:lnTo>
                <a:lnTo>
                  <a:pt x="2052" y="208"/>
                </a:lnTo>
                <a:lnTo>
                  <a:pt x="2052" y="208"/>
                </a:lnTo>
                <a:lnTo>
                  <a:pt x="2053" y="209"/>
                </a:lnTo>
                <a:lnTo>
                  <a:pt x="2053" y="208"/>
                </a:lnTo>
                <a:lnTo>
                  <a:pt x="2053" y="209"/>
                </a:lnTo>
                <a:lnTo>
                  <a:pt x="2054" y="209"/>
                </a:lnTo>
                <a:lnTo>
                  <a:pt x="2054" y="210"/>
                </a:lnTo>
                <a:lnTo>
                  <a:pt x="2054" y="209"/>
                </a:lnTo>
                <a:lnTo>
                  <a:pt x="2055" y="209"/>
                </a:lnTo>
                <a:lnTo>
                  <a:pt x="2055" y="211"/>
                </a:lnTo>
                <a:lnTo>
                  <a:pt x="2056" y="211"/>
                </a:lnTo>
                <a:lnTo>
                  <a:pt x="2056" y="211"/>
                </a:lnTo>
                <a:lnTo>
                  <a:pt x="2056" y="209"/>
                </a:lnTo>
                <a:lnTo>
                  <a:pt x="2057" y="210"/>
                </a:lnTo>
                <a:lnTo>
                  <a:pt x="2057" y="210"/>
                </a:lnTo>
                <a:lnTo>
                  <a:pt x="2057" y="210"/>
                </a:lnTo>
                <a:lnTo>
                  <a:pt x="2059" y="211"/>
                </a:lnTo>
                <a:lnTo>
                  <a:pt x="2059" y="210"/>
                </a:lnTo>
                <a:lnTo>
                  <a:pt x="2059" y="211"/>
                </a:lnTo>
                <a:lnTo>
                  <a:pt x="2060" y="211"/>
                </a:lnTo>
                <a:lnTo>
                  <a:pt x="2060" y="209"/>
                </a:lnTo>
                <a:lnTo>
                  <a:pt x="2061" y="206"/>
                </a:lnTo>
                <a:lnTo>
                  <a:pt x="2061" y="203"/>
                </a:lnTo>
                <a:lnTo>
                  <a:pt x="2061" y="203"/>
                </a:lnTo>
                <a:lnTo>
                  <a:pt x="2062" y="203"/>
                </a:lnTo>
                <a:lnTo>
                  <a:pt x="2062" y="205"/>
                </a:lnTo>
                <a:lnTo>
                  <a:pt x="2062" y="203"/>
                </a:lnTo>
                <a:lnTo>
                  <a:pt x="2063" y="206"/>
                </a:lnTo>
                <a:lnTo>
                  <a:pt x="2063" y="205"/>
                </a:lnTo>
                <a:lnTo>
                  <a:pt x="2063" y="205"/>
                </a:lnTo>
                <a:lnTo>
                  <a:pt x="2064" y="207"/>
                </a:lnTo>
                <a:lnTo>
                  <a:pt x="2064" y="207"/>
                </a:lnTo>
                <a:lnTo>
                  <a:pt x="2065" y="209"/>
                </a:lnTo>
                <a:lnTo>
                  <a:pt x="2065" y="210"/>
                </a:lnTo>
                <a:lnTo>
                  <a:pt x="2065" y="210"/>
                </a:lnTo>
                <a:lnTo>
                  <a:pt x="2066" y="209"/>
                </a:lnTo>
                <a:lnTo>
                  <a:pt x="2066" y="208"/>
                </a:lnTo>
                <a:lnTo>
                  <a:pt x="2066" y="208"/>
                </a:lnTo>
                <a:lnTo>
                  <a:pt x="2068" y="206"/>
                </a:lnTo>
                <a:lnTo>
                  <a:pt x="2068" y="205"/>
                </a:lnTo>
                <a:lnTo>
                  <a:pt x="2068" y="203"/>
                </a:lnTo>
                <a:lnTo>
                  <a:pt x="2069" y="205"/>
                </a:lnTo>
                <a:lnTo>
                  <a:pt x="2069" y="205"/>
                </a:lnTo>
                <a:lnTo>
                  <a:pt x="2070" y="203"/>
                </a:lnTo>
                <a:lnTo>
                  <a:pt x="2070" y="205"/>
                </a:lnTo>
                <a:lnTo>
                  <a:pt x="2070" y="202"/>
                </a:lnTo>
                <a:lnTo>
                  <a:pt x="2071" y="203"/>
                </a:lnTo>
                <a:lnTo>
                  <a:pt x="2071" y="201"/>
                </a:lnTo>
                <a:lnTo>
                  <a:pt x="2071" y="201"/>
                </a:lnTo>
                <a:lnTo>
                  <a:pt x="2072" y="201"/>
                </a:lnTo>
                <a:lnTo>
                  <a:pt x="2072" y="201"/>
                </a:lnTo>
                <a:lnTo>
                  <a:pt x="2073" y="202"/>
                </a:lnTo>
                <a:lnTo>
                  <a:pt x="2073" y="205"/>
                </a:lnTo>
                <a:lnTo>
                  <a:pt x="2073" y="205"/>
                </a:lnTo>
                <a:lnTo>
                  <a:pt x="2074" y="203"/>
                </a:lnTo>
                <a:lnTo>
                  <a:pt x="2074" y="205"/>
                </a:lnTo>
                <a:lnTo>
                  <a:pt x="2074" y="205"/>
                </a:lnTo>
                <a:lnTo>
                  <a:pt x="2075" y="202"/>
                </a:lnTo>
                <a:lnTo>
                  <a:pt x="2075" y="201"/>
                </a:lnTo>
                <a:lnTo>
                  <a:pt x="2075" y="203"/>
                </a:lnTo>
                <a:lnTo>
                  <a:pt x="2077" y="203"/>
                </a:lnTo>
                <a:lnTo>
                  <a:pt x="2077" y="205"/>
                </a:lnTo>
                <a:lnTo>
                  <a:pt x="2078" y="208"/>
                </a:lnTo>
                <a:lnTo>
                  <a:pt x="2078" y="210"/>
                </a:lnTo>
                <a:lnTo>
                  <a:pt x="2078" y="211"/>
                </a:lnTo>
                <a:lnTo>
                  <a:pt x="2079" y="211"/>
                </a:lnTo>
                <a:lnTo>
                  <a:pt x="2079" y="208"/>
                </a:lnTo>
                <a:lnTo>
                  <a:pt x="2079" y="208"/>
                </a:lnTo>
                <a:lnTo>
                  <a:pt x="2080" y="207"/>
                </a:lnTo>
                <a:lnTo>
                  <a:pt x="2080" y="206"/>
                </a:lnTo>
                <a:lnTo>
                  <a:pt x="2080" y="205"/>
                </a:lnTo>
                <a:lnTo>
                  <a:pt x="2081" y="202"/>
                </a:lnTo>
                <a:lnTo>
                  <a:pt x="2081" y="203"/>
                </a:lnTo>
                <a:lnTo>
                  <a:pt x="2082" y="207"/>
                </a:lnTo>
                <a:lnTo>
                  <a:pt x="2082" y="210"/>
                </a:lnTo>
                <a:lnTo>
                  <a:pt x="2082" y="210"/>
                </a:lnTo>
                <a:lnTo>
                  <a:pt x="2083" y="210"/>
                </a:lnTo>
                <a:lnTo>
                  <a:pt x="2083" y="210"/>
                </a:lnTo>
                <a:lnTo>
                  <a:pt x="2083" y="209"/>
                </a:lnTo>
                <a:lnTo>
                  <a:pt x="2084" y="209"/>
                </a:lnTo>
                <a:lnTo>
                  <a:pt x="2084" y="211"/>
                </a:lnTo>
                <a:lnTo>
                  <a:pt x="2084" y="210"/>
                </a:lnTo>
                <a:lnTo>
                  <a:pt x="2086" y="210"/>
                </a:lnTo>
                <a:lnTo>
                  <a:pt x="2086" y="211"/>
                </a:lnTo>
                <a:lnTo>
                  <a:pt x="2087" y="211"/>
                </a:lnTo>
                <a:lnTo>
                  <a:pt x="2087" y="215"/>
                </a:lnTo>
                <a:lnTo>
                  <a:pt x="2087" y="217"/>
                </a:lnTo>
                <a:lnTo>
                  <a:pt x="2088" y="216"/>
                </a:lnTo>
                <a:lnTo>
                  <a:pt x="2088" y="217"/>
                </a:lnTo>
                <a:lnTo>
                  <a:pt x="2088" y="216"/>
                </a:lnTo>
                <a:lnTo>
                  <a:pt x="2089" y="216"/>
                </a:lnTo>
                <a:lnTo>
                  <a:pt x="2089" y="213"/>
                </a:lnTo>
                <a:lnTo>
                  <a:pt x="2089" y="213"/>
                </a:lnTo>
                <a:lnTo>
                  <a:pt x="2090" y="213"/>
                </a:lnTo>
                <a:lnTo>
                  <a:pt x="2090" y="211"/>
                </a:lnTo>
                <a:lnTo>
                  <a:pt x="2091" y="210"/>
                </a:lnTo>
                <a:lnTo>
                  <a:pt x="2091" y="210"/>
                </a:lnTo>
                <a:lnTo>
                  <a:pt x="2091" y="209"/>
                </a:lnTo>
                <a:lnTo>
                  <a:pt x="2092" y="208"/>
                </a:lnTo>
                <a:lnTo>
                  <a:pt x="2092" y="208"/>
                </a:lnTo>
                <a:lnTo>
                  <a:pt x="2092" y="209"/>
                </a:lnTo>
                <a:lnTo>
                  <a:pt x="2093" y="209"/>
                </a:lnTo>
                <a:lnTo>
                  <a:pt x="2093" y="211"/>
                </a:lnTo>
                <a:lnTo>
                  <a:pt x="2093" y="210"/>
                </a:lnTo>
                <a:lnTo>
                  <a:pt x="2095" y="210"/>
                </a:lnTo>
                <a:lnTo>
                  <a:pt x="2095" y="207"/>
                </a:lnTo>
                <a:lnTo>
                  <a:pt x="2096" y="203"/>
                </a:lnTo>
                <a:lnTo>
                  <a:pt x="2096" y="203"/>
                </a:lnTo>
                <a:lnTo>
                  <a:pt x="2096" y="203"/>
                </a:lnTo>
                <a:lnTo>
                  <a:pt x="2097" y="202"/>
                </a:lnTo>
                <a:lnTo>
                  <a:pt x="2097" y="201"/>
                </a:lnTo>
                <a:lnTo>
                  <a:pt x="2097" y="205"/>
                </a:lnTo>
                <a:lnTo>
                  <a:pt x="2098" y="206"/>
                </a:lnTo>
                <a:lnTo>
                  <a:pt x="2098" y="208"/>
                </a:lnTo>
                <a:lnTo>
                  <a:pt x="2098" y="209"/>
                </a:lnTo>
                <a:lnTo>
                  <a:pt x="2099" y="210"/>
                </a:lnTo>
                <a:lnTo>
                  <a:pt x="2099" y="212"/>
                </a:lnTo>
                <a:lnTo>
                  <a:pt x="2100" y="211"/>
                </a:lnTo>
                <a:lnTo>
                  <a:pt x="2100" y="210"/>
                </a:lnTo>
                <a:lnTo>
                  <a:pt x="2100" y="212"/>
                </a:lnTo>
                <a:lnTo>
                  <a:pt x="2101" y="213"/>
                </a:lnTo>
                <a:lnTo>
                  <a:pt x="2101" y="216"/>
                </a:lnTo>
                <a:lnTo>
                  <a:pt x="2101" y="217"/>
                </a:lnTo>
                <a:lnTo>
                  <a:pt x="2102" y="216"/>
                </a:lnTo>
                <a:lnTo>
                  <a:pt x="2102" y="215"/>
                </a:lnTo>
                <a:lnTo>
                  <a:pt x="2102" y="213"/>
                </a:lnTo>
                <a:lnTo>
                  <a:pt x="2104" y="215"/>
                </a:lnTo>
                <a:lnTo>
                  <a:pt x="2104" y="213"/>
                </a:lnTo>
                <a:lnTo>
                  <a:pt x="2105" y="215"/>
                </a:lnTo>
                <a:lnTo>
                  <a:pt x="2105" y="213"/>
                </a:lnTo>
                <a:lnTo>
                  <a:pt x="2105" y="211"/>
                </a:lnTo>
                <a:lnTo>
                  <a:pt x="2106" y="212"/>
                </a:lnTo>
                <a:lnTo>
                  <a:pt x="2106" y="211"/>
                </a:lnTo>
                <a:lnTo>
                  <a:pt x="2106" y="212"/>
                </a:lnTo>
                <a:lnTo>
                  <a:pt x="2107" y="213"/>
                </a:lnTo>
                <a:lnTo>
                  <a:pt x="2107" y="216"/>
                </a:lnTo>
                <a:lnTo>
                  <a:pt x="2107" y="218"/>
                </a:lnTo>
                <a:lnTo>
                  <a:pt x="2108" y="221"/>
                </a:lnTo>
                <a:lnTo>
                  <a:pt x="2108" y="225"/>
                </a:lnTo>
                <a:lnTo>
                  <a:pt x="2109" y="226"/>
                </a:lnTo>
                <a:lnTo>
                  <a:pt x="2109" y="225"/>
                </a:lnTo>
                <a:lnTo>
                  <a:pt x="2109" y="225"/>
                </a:lnTo>
                <a:lnTo>
                  <a:pt x="2110" y="221"/>
                </a:lnTo>
                <a:lnTo>
                  <a:pt x="2110" y="220"/>
                </a:lnTo>
                <a:lnTo>
                  <a:pt x="2110" y="219"/>
                </a:lnTo>
                <a:lnTo>
                  <a:pt x="2111" y="217"/>
                </a:lnTo>
                <a:lnTo>
                  <a:pt x="2111" y="213"/>
                </a:lnTo>
                <a:lnTo>
                  <a:pt x="2111" y="212"/>
                </a:lnTo>
                <a:lnTo>
                  <a:pt x="2113" y="210"/>
                </a:lnTo>
                <a:lnTo>
                  <a:pt x="2113" y="209"/>
                </a:lnTo>
                <a:lnTo>
                  <a:pt x="2114" y="207"/>
                </a:lnTo>
                <a:lnTo>
                  <a:pt x="2114" y="209"/>
                </a:lnTo>
                <a:lnTo>
                  <a:pt x="2114" y="206"/>
                </a:lnTo>
                <a:lnTo>
                  <a:pt x="2115" y="206"/>
                </a:lnTo>
                <a:lnTo>
                  <a:pt x="2115" y="203"/>
                </a:lnTo>
                <a:lnTo>
                  <a:pt x="2115" y="205"/>
                </a:lnTo>
                <a:lnTo>
                  <a:pt x="2116" y="205"/>
                </a:lnTo>
                <a:lnTo>
                  <a:pt x="2116" y="208"/>
                </a:lnTo>
                <a:lnTo>
                  <a:pt x="2117" y="209"/>
                </a:lnTo>
                <a:lnTo>
                  <a:pt x="2117" y="209"/>
                </a:lnTo>
                <a:lnTo>
                  <a:pt x="2117" y="211"/>
                </a:lnTo>
                <a:lnTo>
                  <a:pt x="2118" y="212"/>
                </a:lnTo>
                <a:lnTo>
                  <a:pt x="2118" y="212"/>
                </a:lnTo>
                <a:lnTo>
                  <a:pt x="2118" y="210"/>
                </a:lnTo>
                <a:lnTo>
                  <a:pt x="2119" y="212"/>
                </a:lnTo>
                <a:lnTo>
                  <a:pt x="2119" y="211"/>
                </a:lnTo>
                <a:lnTo>
                  <a:pt x="2119" y="212"/>
                </a:lnTo>
                <a:lnTo>
                  <a:pt x="2120" y="212"/>
                </a:lnTo>
                <a:lnTo>
                  <a:pt x="2120" y="210"/>
                </a:lnTo>
                <a:lnTo>
                  <a:pt x="2122" y="210"/>
                </a:lnTo>
                <a:lnTo>
                  <a:pt x="2122" y="211"/>
                </a:lnTo>
                <a:lnTo>
                  <a:pt x="2122" y="212"/>
                </a:lnTo>
                <a:lnTo>
                  <a:pt x="2123" y="212"/>
                </a:lnTo>
                <a:lnTo>
                  <a:pt x="2123" y="213"/>
                </a:lnTo>
                <a:lnTo>
                  <a:pt x="2123" y="212"/>
                </a:lnTo>
                <a:lnTo>
                  <a:pt x="2124" y="211"/>
                </a:lnTo>
                <a:lnTo>
                  <a:pt x="2124" y="212"/>
                </a:lnTo>
                <a:lnTo>
                  <a:pt x="2124" y="211"/>
                </a:lnTo>
                <a:lnTo>
                  <a:pt x="2125" y="211"/>
                </a:lnTo>
                <a:lnTo>
                  <a:pt x="2125" y="210"/>
                </a:lnTo>
                <a:lnTo>
                  <a:pt x="2126" y="210"/>
                </a:lnTo>
                <a:lnTo>
                  <a:pt x="2126" y="209"/>
                </a:lnTo>
                <a:lnTo>
                  <a:pt x="2126" y="211"/>
                </a:lnTo>
                <a:lnTo>
                  <a:pt x="2127" y="210"/>
                </a:lnTo>
                <a:lnTo>
                  <a:pt x="2127" y="209"/>
                </a:lnTo>
                <a:lnTo>
                  <a:pt x="2127" y="210"/>
                </a:lnTo>
                <a:lnTo>
                  <a:pt x="2128" y="209"/>
                </a:lnTo>
                <a:lnTo>
                  <a:pt x="2128" y="209"/>
                </a:lnTo>
                <a:lnTo>
                  <a:pt x="2128" y="208"/>
                </a:lnTo>
                <a:lnTo>
                  <a:pt x="2129" y="210"/>
                </a:lnTo>
                <a:lnTo>
                  <a:pt x="2129" y="210"/>
                </a:lnTo>
                <a:lnTo>
                  <a:pt x="2131" y="211"/>
                </a:lnTo>
                <a:lnTo>
                  <a:pt x="2131" y="213"/>
                </a:lnTo>
                <a:lnTo>
                  <a:pt x="2131" y="212"/>
                </a:lnTo>
                <a:lnTo>
                  <a:pt x="2132" y="212"/>
                </a:lnTo>
                <a:lnTo>
                  <a:pt x="2132" y="213"/>
                </a:lnTo>
                <a:lnTo>
                  <a:pt x="2132" y="216"/>
                </a:lnTo>
                <a:lnTo>
                  <a:pt x="2133" y="215"/>
                </a:lnTo>
                <a:lnTo>
                  <a:pt x="2133" y="213"/>
                </a:lnTo>
                <a:lnTo>
                  <a:pt x="2133" y="212"/>
                </a:lnTo>
                <a:lnTo>
                  <a:pt x="2134" y="212"/>
                </a:lnTo>
                <a:lnTo>
                  <a:pt x="2134" y="211"/>
                </a:lnTo>
                <a:lnTo>
                  <a:pt x="2135" y="211"/>
                </a:lnTo>
                <a:lnTo>
                  <a:pt x="2135" y="209"/>
                </a:lnTo>
                <a:lnTo>
                  <a:pt x="2135" y="211"/>
                </a:lnTo>
                <a:lnTo>
                  <a:pt x="2136" y="212"/>
                </a:lnTo>
                <a:lnTo>
                  <a:pt x="2136" y="213"/>
                </a:lnTo>
                <a:lnTo>
                  <a:pt x="2136" y="213"/>
                </a:lnTo>
                <a:lnTo>
                  <a:pt x="2137" y="213"/>
                </a:lnTo>
                <a:lnTo>
                  <a:pt x="2137" y="215"/>
                </a:lnTo>
                <a:lnTo>
                  <a:pt x="2137" y="213"/>
                </a:lnTo>
                <a:lnTo>
                  <a:pt x="2138" y="213"/>
                </a:lnTo>
                <a:lnTo>
                  <a:pt x="2138" y="213"/>
                </a:lnTo>
                <a:lnTo>
                  <a:pt x="2140" y="213"/>
                </a:lnTo>
                <a:lnTo>
                  <a:pt x="2140" y="212"/>
                </a:lnTo>
                <a:lnTo>
                  <a:pt x="2140" y="212"/>
                </a:lnTo>
                <a:lnTo>
                  <a:pt x="2141" y="212"/>
                </a:lnTo>
                <a:lnTo>
                  <a:pt x="2141" y="212"/>
                </a:lnTo>
                <a:lnTo>
                  <a:pt x="2141" y="212"/>
                </a:lnTo>
                <a:lnTo>
                  <a:pt x="2142" y="211"/>
                </a:lnTo>
                <a:lnTo>
                  <a:pt x="2142" y="211"/>
                </a:lnTo>
                <a:lnTo>
                  <a:pt x="2142" y="211"/>
                </a:lnTo>
                <a:lnTo>
                  <a:pt x="2143" y="209"/>
                </a:lnTo>
                <a:lnTo>
                  <a:pt x="2143" y="209"/>
                </a:lnTo>
                <a:lnTo>
                  <a:pt x="2144" y="209"/>
                </a:lnTo>
                <a:lnTo>
                  <a:pt x="2144" y="211"/>
                </a:lnTo>
                <a:lnTo>
                  <a:pt x="2144" y="210"/>
                </a:lnTo>
                <a:lnTo>
                  <a:pt x="2145" y="211"/>
                </a:lnTo>
                <a:lnTo>
                  <a:pt x="2145" y="210"/>
                </a:lnTo>
                <a:lnTo>
                  <a:pt x="2145" y="211"/>
                </a:lnTo>
                <a:lnTo>
                  <a:pt x="2146" y="213"/>
                </a:lnTo>
                <a:lnTo>
                  <a:pt x="2146" y="216"/>
                </a:lnTo>
                <a:lnTo>
                  <a:pt x="2146" y="215"/>
                </a:lnTo>
                <a:lnTo>
                  <a:pt x="2147" y="217"/>
                </a:lnTo>
                <a:lnTo>
                  <a:pt x="2147" y="217"/>
                </a:lnTo>
                <a:lnTo>
                  <a:pt x="2149" y="218"/>
                </a:lnTo>
                <a:lnTo>
                  <a:pt x="2149" y="215"/>
                </a:lnTo>
                <a:lnTo>
                  <a:pt x="2149" y="213"/>
                </a:lnTo>
                <a:lnTo>
                  <a:pt x="2150" y="211"/>
                </a:lnTo>
                <a:lnTo>
                  <a:pt x="2150" y="209"/>
                </a:lnTo>
                <a:lnTo>
                  <a:pt x="2150" y="209"/>
                </a:lnTo>
                <a:lnTo>
                  <a:pt x="2151" y="206"/>
                </a:lnTo>
                <a:lnTo>
                  <a:pt x="2151" y="208"/>
                </a:lnTo>
                <a:lnTo>
                  <a:pt x="2151" y="208"/>
                </a:lnTo>
                <a:lnTo>
                  <a:pt x="2152" y="208"/>
                </a:lnTo>
                <a:lnTo>
                  <a:pt x="2152" y="208"/>
                </a:lnTo>
                <a:lnTo>
                  <a:pt x="2153" y="209"/>
                </a:lnTo>
                <a:lnTo>
                  <a:pt x="2153" y="209"/>
                </a:lnTo>
                <a:lnTo>
                  <a:pt x="2153" y="210"/>
                </a:lnTo>
                <a:lnTo>
                  <a:pt x="2154" y="211"/>
                </a:lnTo>
                <a:lnTo>
                  <a:pt x="2154" y="211"/>
                </a:lnTo>
                <a:lnTo>
                  <a:pt x="2154" y="211"/>
                </a:lnTo>
                <a:lnTo>
                  <a:pt x="2155" y="212"/>
                </a:lnTo>
                <a:lnTo>
                  <a:pt x="2155" y="213"/>
                </a:lnTo>
                <a:lnTo>
                  <a:pt x="2155" y="211"/>
                </a:lnTo>
                <a:lnTo>
                  <a:pt x="2156" y="212"/>
                </a:lnTo>
                <a:lnTo>
                  <a:pt x="2156" y="211"/>
                </a:lnTo>
                <a:lnTo>
                  <a:pt x="2158" y="210"/>
                </a:lnTo>
                <a:lnTo>
                  <a:pt x="2158" y="212"/>
                </a:lnTo>
                <a:lnTo>
                  <a:pt x="2158" y="212"/>
                </a:lnTo>
                <a:lnTo>
                  <a:pt x="2159" y="212"/>
                </a:lnTo>
                <a:lnTo>
                  <a:pt x="2159" y="212"/>
                </a:lnTo>
                <a:lnTo>
                  <a:pt x="2159" y="211"/>
                </a:lnTo>
                <a:lnTo>
                  <a:pt x="2160" y="210"/>
                </a:lnTo>
                <a:lnTo>
                  <a:pt x="2160" y="211"/>
                </a:lnTo>
                <a:lnTo>
                  <a:pt x="2161" y="211"/>
                </a:lnTo>
                <a:lnTo>
                  <a:pt x="2161" y="209"/>
                </a:lnTo>
                <a:lnTo>
                  <a:pt x="2161" y="210"/>
                </a:lnTo>
                <a:lnTo>
                  <a:pt x="2162" y="211"/>
                </a:lnTo>
                <a:lnTo>
                  <a:pt x="2162" y="211"/>
                </a:lnTo>
                <a:lnTo>
                  <a:pt x="2162" y="212"/>
                </a:lnTo>
                <a:lnTo>
                  <a:pt x="2163" y="210"/>
                </a:lnTo>
                <a:lnTo>
                  <a:pt x="2163" y="209"/>
                </a:lnTo>
                <a:lnTo>
                  <a:pt x="2163" y="209"/>
                </a:lnTo>
                <a:lnTo>
                  <a:pt x="2164" y="210"/>
                </a:lnTo>
                <a:lnTo>
                  <a:pt x="2164" y="210"/>
                </a:lnTo>
                <a:lnTo>
                  <a:pt x="2165" y="211"/>
                </a:lnTo>
                <a:lnTo>
                  <a:pt x="2165" y="210"/>
                </a:lnTo>
                <a:lnTo>
                  <a:pt x="2165" y="211"/>
                </a:lnTo>
                <a:lnTo>
                  <a:pt x="2167" y="210"/>
                </a:lnTo>
                <a:lnTo>
                  <a:pt x="2167" y="212"/>
                </a:lnTo>
                <a:lnTo>
                  <a:pt x="2167" y="210"/>
                </a:lnTo>
                <a:lnTo>
                  <a:pt x="2168" y="210"/>
                </a:lnTo>
                <a:lnTo>
                  <a:pt x="2168" y="210"/>
                </a:lnTo>
                <a:lnTo>
                  <a:pt x="2168" y="210"/>
                </a:lnTo>
                <a:lnTo>
                  <a:pt x="2169" y="211"/>
                </a:lnTo>
                <a:lnTo>
                  <a:pt x="2169" y="212"/>
                </a:lnTo>
                <a:lnTo>
                  <a:pt x="2170" y="212"/>
                </a:lnTo>
                <a:lnTo>
                  <a:pt x="2170" y="211"/>
                </a:lnTo>
                <a:lnTo>
                  <a:pt x="2170" y="211"/>
                </a:lnTo>
                <a:lnTo>
                  <a:pt x="2171" y="212"/>
                </a:lnTo>
                <a:lnTo>
                  <a:pt x="2171" y="211"/>
                </a:lnTo>
                <a:lnTo>
                  <a:pt x="2171" y="212"/>
                </a:lnTo>
                <a:lnTo>
                  <a:pt x="2172" y="212"/>
                </a:lnTo>
                <a:lnTo>
                  <a:pt x="2172" y="211"/>
                </a:lnTo>
                <a:lnTo>
                  <a:pt x="2172" y="209"/>
                </a:lnTo>
                <a:lnTo>
                  <a:pt x="2173" y="209"/>
                </a:lnTo>
                <a:lnTo>
                  <a:pt x="2173" y="209"/>
                </a:lnTo>
                <a:lnTo>
                  <a:pt x="2174" y="209"/>
                </a:lnTo>
                <a:lnTo>
                  <a:pt x="2174" y="210"/>
                </a:lnTo>
                <a:lnTo>
                  <a:pt x="2174" y="210"/>
                </a:lnTo>
                <a:lnTo>
                  <a:pt x="2176" y="210"/>
                </a:lnTo>
                <a:lnTo>
                  <a:pt x="2176" y="211"/>
                </a:lnTo>
                <a:lnTo>
                  <a:pt x="2176" y="211"/>
                </a:lnTo>
                <a:lnTo>
                  <a:pt x="2177" y="209"/>
                </a:lnTo>
                <a:lnTo>
                  <a:pt x="2177" y="209"/>
                </a:lnTo>
                <a:lnTo>
                  <a:pt x="2177" y="207"/>
                </a:lnTo>
                <a:lnTo>
                  <a:pt x="2178" y="209"/>
                </a:lnTo>
                <a:lnTo>
                  <a:pt x="2178" y="210"/>
                </a:lnTo>
                <a:lnTo>
                  <a:pt x="2179" y="210"/>
                </a:lnTo>
                <a:lnTo>
                  <a:pt x="2179" y="210"/>
                </a:lnTo>
                <a:lnTo>
                  <a:pt x="2179" y="212"/>
                </a:lnTo>
                <a:lnTo>
                  <a:pt x="2180" y="213"/>
                </a:lnTo>
                <a:lnTo>
                  <a:pt x="2180" y="215"/>
                </a:lnTo>
                <a:lnTo>
                  <a:pt x="2180" y="216"/>
                </a:lnTo>
                <a:lnTo>
                  <a:pt x="2181" y="218"/>
                </a:lnTo>
                <a:lnTo>
                  <a:pt x="2181" y="218"/>
                </a:lnTo>
                <a:lnTo>
                  <a:pt x="2181" y="218"/>
                </a:lnTo>
                <a:lnTo>
                  <a:pt x="2182" y="219"/>
                </a:lnTo>
                <a:lnTo>
                  <a:pt x="2182" y="219"/>
                </a:lnTo>
                <a:lnTo>
                  <a:pt x="2183" y="220"/>
                </a:lnTo>
                <a:lnTo>
                  <a:pt x="2183" y="220"/>
                </a:lnTo>
                <a:lnTo>
                  <a:pt x="2183" y="221"/>
                </a:lnTo>
                <a:lnTo>
                  <a:pt x="2185" y="219"/>
                </a:lnTo>
                <a:lnTo>
                  <a:pt x="2185" y="220"/>
                </a:lnTo>
                <a:lnTo>
                  <a:pt x="2185" y="219"/>
                </a:lnTo>
                <a:lnTo>
                  <a:pt x="2186" y="218"/>
                </a:lnTo>
                <a:lnTo>
                  <a:pt x="2186" y="217"/>
                </a:lnTo>
                <a:lnTo>
                  <a:pt x="2186" y="217"/>
                </a:lnTo>
                <a:lnTo>
                  <a:pt x="2187" y="218"/>
                </a:lnTo>
                <a:lnTo>
                  <a:pt x="2187" y="217"/>
                </a:lnTo>
                <a:lnTo>
                  <a:pt x="2188" y="216"/>
                </a:lnTo>
                <a:lnTo>
                  <a:pt x="2188" y="215"/>
                </a:lnTo>
                <a:lnTo>
                  <a:pt x="2188" y="213"/>
                </a:lnTo>
                <a:lnTo>
                  <a:pt x="2189" y="213"/>
                </a:lnTo>
                <a:lnTo>
                  <a:pt x="2189" y="212"/>
                </a:lnTo>
                <a:lnTo>
                  <a:pt x="2189" y="213"/>
                </a:lnTo>
                <a:lnTo>
                  <a:pt x="2190" y="217"/>
                </a:lnTo>
                <a:lnTo>
                  <a:pt x="2190" y="219"/>
                </a:lnTo>
                <a:lnTo>
                  <a:pt x="2190" y="221"/>
                </a:lnTo>
                <a:lnTo>
                  <a:pt x="2191" y="222"/>
                </a:lnTo>
                <a:lnTo>
                  <a:pt x="2191" y="224"/>
                </a:lnTo>
                <a:lnTo>
                  <a:pt x="2192" y="222"/>
                </a:lnTo>
                <a:lnTo>
                  <a:pt x="2192" y="224"/>
                </a:lnTo>
                <a:lnTo>
                  <a:pt x="2192" y="221"/>
                </a:lnTo>
                <a:lnTo>
                  <a:pt x="2194" y="219"/>
                </a:lnTo>
                <a:lnTo>
                  <a:pt x="2194" y="218"/>
                </a:lnTo>
                <a:lnTo>
                  <a:pt x="2194" y="217"/>
                </a:lnTo>
                <a:lnTo>
                  <a:pt x="2195" y="213"/>
                </a:lnTo>
                <a:lnTo>
                  <a:pt x="2195" y="209"/>
                </a:lnTo>
                <a:lnTo>
                  <a:pt x="2195" y="206"/>
                </a:lnTo>
                <a:lnTo>
                  <a:pt x="2196" y="203"/>
                </a:lnTo>
                <a:lnTo>
                  <a:pt x="2196" y="203"/>
                </a:lnTo>
                <a:lnTo>
                  <a:pt x="2197" y="203"/>
                </a:lnTo>
                <a:lnTo>
                  <a:pt x="2197" y="203"/>
                </a:lnTo>
                <a:lnTo>
                  <a:pt x="2197" y="203"/>
                </a:lnTo>
                <a:lnTo>
                  <a:pt x="2198" y="202"/>
                </a:lnTo>
                <a:lnTo>
                  <a:pt x="2198" y="205"/>
                </a:lnTo>
                <a:lnTo>
                  <a:pt x="2198" y="205"/>
                </a:lnTo>
                <a:lnTo>
                  <a:pt x="2199" y="206"/>
                </a:lnTo>
                <a:lnTo>
                  <a:pt x="2199" y="208"/>
                </a:lnTo>
                <a:lnTo>
                  <a:pt x="2200" y="208"/>
                </a:lnTo>
                <a:lnTo>
                  <a:pt x="2200" y="208"/>
                </a:lnTo>
                <a:lnTo>
                  <a:pt x="2200" y="209"/>
                </a:lnTo>
                <a:lnTo>
                  <a:pt x="2201" y="209"/>
                </a:lnTo>
                <a:lnTo>
                  <a:pt x="2201" y="210"/>
                </a:lnTo>
                <a:lnTo>
                  <a:pt x="2201" y="211"/>
                </a:lnTo>
                <a:lnTo>
                  <a:pt x="2203" y="211"/>
                </a:lnTo>
                <a:lnTo>
                  <a:pt x="2203" y="210"/>
                </a:lnTo>
                <a:lnTo>
                  <a:pt x="2203" y="211"/>
                </a:lnTo>
                <a:lnTo>
                  <a:pt x="2204" y="213"/>
                </a:lnTo>
                <a:lnTo>
                  <a:pt x="2204" y="213"/>
                </a:lnTo>
                <a:lnTo>
                  <a:pt x="2205" y="212"/>
                </a:lnTo>
                <a:lnTo>
                  <a:pt x="2205" y="211"/>
                </a:lnTo>
                <a:lnTo>
                  <a:pt x="2205" y="211"/>
                </a:lnTo>
                <a:lnTo>
                  <a:pt x="2206" y="211"/>
                </a:lnTo>
                <a:lnTo>
                  <a:pt x="2206" y="209"/>
                </a:lnTo>
                <a:lnTo>
                  <a:pt x="2206" y="211"/>
                </a:lnTo>
                <a:lnTo>
                  <a:pt x="2207" y="212"/>
                </a:lnTo>
                <a:lnTo>
                  <a:pt x="2207" y="212"/>
                </a:lnTo>
                <a:lnTo>
                  <a:pt x="2207" y="213"/>
                </a:lnTo>
                <a:lnTo>
                  <a:pt x="2208" y="213"/>
                </a:lnTo>
                <a:lnTo>
                  <a:pt x="2208" y="215"/>
                </a:lnTo>
                <a:lnTo>
                  <a:pt x="2209" y="216"/>
                </a:lnTo>
                <a:lnTo>
                  <a:pt x="2209" y="213"/>
                </a:lnTo>
                <a:lnTo>
                  <a:pt x="2209" y="212"/>
                </a:lnTo>
                <a:lnTo>
                  <a:pt x="2210" y="210"/>
                </a:lnTo>
                <a:lnTo>
                  <a:pt x="2210" y="210"/>
                </a:lnTo>
                <a:lnTo>
                  <a:pt x="2210" y="210"/>
                </a:lnTo>
                <a:lnTo>
                  <a:pt x="2212" y="209"/>
                </a:lnTo>
                <a:lnTo>
                  <a:pt x="2212" y="209"/>
                </a:lnTo>
                <a:lnTo>
                  <a:pt x="2212" y="209"/>
                </a:lnTo>
                <a:lnTo>
                  <a:pt x="2213" y="208"/>
                </a:lnTo>
                <a:lnTo>
                  <a:pt x="2213" y="209"/>
                </a:lnTo>
                <a:lnTo>
                  <a:pt x="2214" y="209"/>
                </a:lnTo>
                <a:lnTo>
                  <a:pt x="2214" y="210"/>
                </a:lnTo>
                <a:lnTo>
                  <a:pt x="2214" y="210"/>
                </a:lnTo>
                <a:lnTo>
                  <a:pt x="2215" y="211"/>
                </a:lnTo>
                <a:lnTo>
                  <a:pt x="2215" y="212"/>
                </a:lnTo>
                <a:lnTo>
                  <a:pt x="2215" y="212"/>
                </a:lnTo>
                <a:lnTo>
                  <a:pt x="2216" y="213"/>
                </a:lnTo>
                <a:lnTo>
                  <a:pt x="2216" y="212"/>
                </a:lnTo>
                <a:lnTo>
                  <a:pt x="2216" y="211"/>
                </a:lnTo>
                <a:lnTo>
                  <a:pt x="2217" y="212"/>
                </a:lnTo>
                <a:lnTo>
                  <a:pt x="2217" y="211"/>
                </a:lnTo>
                <a:lnTo>
                  <a:pt x="2218" y="213"/>
                </a:lnTo>
                <a:lnTo>
                  <a:pt x="2218" y="213"/>
                </a:lnTo>
                <a:lnTo>
                  <a:pt x="2218" y="216"/>
                </a:lnTo>
                <a:lnTo>
                  <a:pt x="2219" y="218"/>
                </a:lnTo>
                <a:lnTo>
                  <a:pt x="2219" y="220"/>
                </a:lnTo>
                <a:lnTo>
                  <a:pt x="2219" y="219"/>
                </a:lnTo>
                <a:lnTo>
                  <a:pt x="2221" y="219"/>
                </a:lnTo>
                <a:lnTo>
                  <a:pt x="2221" y="219"/>
                </a:lnTo>
                <a:lnTo>
                  <a:pt x="2221" y="218"/>
                </a:lnTo>
                <a:lnTo>
                  <a:pt x="2222" y="218"/>
                </a:lnTo>
                <a:lnTo>
                  <a:pt x="2222" y="216"/>
                </a:lnTo>
                <a:lnTo>
                  <a:pt x="2223" y="216"/>
                </a:lnTo>
                <a:lnTo>
                  <a:pt x="2223" y="215"/>
                </a:lnTo>
                <a:lnTo>
                  <a:pt x="2223" y="215"/>
                </a:lnTo>
                <a:lnTo>
                  <a:pt x="2224" y="217"/>
                </a:lnTo>
                <a:lnTo>
                  <a:pt x="2224" y="216"/>
                </a:lnTo>
                <a:lnTo>
                  <a:pt x="2224" y="213"/>
                </a:lnTo>
                <a:lnTo>
                  <a:pt x="2225" y="212"/>
                </a:lnTo>
                <a:lnTo>
                  <a:pt x="2225" y="213"/>
                </a:lnTo>
                <a:lnTo>
                  <a:pt x="2225" y="213"/>
                </a:lnTo>
                <a:lnTo>
                  <a:pt x="2226" y="213"/>
                </a:lnTo>
                <a:lnTo>
                  <a:pt x="2226" y="212"/>
                </a:lnTo>
                <a:lnTo>
                  <a:pt x="2227" y="211"/>
                </a:lnTo>
                <a:lnTo>
                  <a:pt x="2227" y="210"/>
                </a:lnTo>
                <a:lnTo>
                  <a:pt x="2227" y="211"/>
                </a:lnTo>
                <a:lnTo>
                  <a:pt x="2228" y="209"/>
                </a:lnTo>
                <a:lnTo>
                  <a:pt x="2228" y="211"/>
                </a:lnTo>
                <a:lnTo>
                  <a:pt x="2228" y="211"/>
                </a:lnTo>
                <a:lnTo>
                  <a:pt x="2230" y="213"/>
                </a:lnTo>
                <a:lnTo>
                  <a:pt x="2230" y="215"/>
                </a:lnTo>
                <a:lnTo>
                  <a:pt x="2230" y="216"/>
                </a:lnTo>
                <a:lnTo>
                  <a:pt x="2231" y="213"/>
                </a:lnTo>
                <a:lnTo>
                  <a:pt x="2231" y="212"/>
                </a:lnTo>
                <a:lnTo>
                  <a:pt x="2232" y="211"/>
                </a:lnTo>
                <a:lnTo>
                  <a:pt x="2232" y="210"/>
                </a:lnTo>
                <a:lnTo>
                  <a:pt x="2232" y="210"/>
                </a:lnTo>
                <a:lnTo>
                  <a:pt x="2233" y="209"/>
                </a:lnTo>
                <a:lnTo>
                  <a:pt x="2233" y="210"/>
                </a:lnTo>
                <a:lnTo>
                  <a:pt x="2233" y="211"/>
                </a:lnTo>
                <a:lnTo>
                  <a:pt x="2234" y="211"/>
                </a:lnTo>
                <a:lnTo>
                  <a:pt x="2234" y="210"/>
                </a:lnTo>
                <a:lnTo>
                  <a:pt x="2234" y="209"/>
                </a:lnTo>
                <a:lnTo>
                  <a:pt x="2235" y="210"/>
                </a:lnTo>
                <a:lnTo>
                  <a:pt x="2235" y="210"/>
                </a:lnTo>
                <a:lnTo>
                  <a:pt x="2236" y="209"/>
                </a:lnTo>
                <a:lnTo>
                  <a:pt x="2236" y="209"/>
                </a:lnTo>
                <a:lnTo>
                  <a:pt x="2236" y="210"/>
                </a:lnTo>
                <a:lnTo>
                  <a:pt x="2237" y="210"/>
                </a:lnTo>
                <a:lnTo>
                  <a:pt x="2237" y="211"/>
                </a:lnTo>
                <a:lnTo>
                  <a:pt x="2237" y="211"/>
                </a:lnTo>
                <a:lnTo>
                  <a:pt x="2239" y="211"/>
                </a:lnTo>
                <a:lnTo>
                  <a:pt x="2239" y="211"/>
                </a:lnTo>
                <a:lnTo>
                  <a:pt x="2239" y="211"/>
                </a:lnTo>
                <a:lnTo>
                  <a:pt x="2240" y="211"/>
                </a:lnTo>
                <a:lnTo>
                  <a:pt x="2240" y="211"/>
                </a:lnTo>
                <a:lnTo>
                  <a:pt x="2241" y="212"/>
                </a:lnTo>
                <a:lnTo>
                  <a:pt x="2241" y="213"/>
                </a:lnTo>
                <a:lnTo>
                  <a:pt x="2241" y="212"/>
                </a:lnTo>
                <a:lnTo>
                  <a:pt x="2242" y="212"/>
                </a:lnTo>
                <a:lnTo>
                  <a:pt x="2242" y="212"/>
                </a:lnTo>
                <a:lnTo>
                  <a:pt x="2242" y="212"/>
                </a:lnTo>
                <a:lnTo>
                  <a:pt x="2243" y="212"/>
                </a:lnTo>
                <a:lnTo>
                  <a:pt x="2243" y="212"/>
                </a:lnTo>
                <a:lnTo>
                  <a:pt x="2244" y="213"/>
                </a:lnTo>
                <a:lnTo>
                  <a:pt x="2244" y="213"/>
                </a:lnTo>
                <a:lnTo>
                  <a:pt x="2244" y="213"/>
                </a:lnTo>
                <a:lnTo>
                  <a:pt x="2245" y="212"/>
                </a:lnTo>
                <a:lnTo>
                  <a:pt x="2245" y="213"/>
                </a:lnTo>
                <a:lnTo>
                  <a:pt x="2245" y="211"/>
                </a:lnTo>
                <a:lnTo>
                  <a:pt x="2246" y="212"/>
                </a:lnTo>
                <a:lnTo>
                  <a:pt x="2246" y="211"/>
                </a:lnTo>
                <a:lnTo>
                  <a:pt x="2246" y="211"/>
                </a:lnTo>
                <a:lnTo>
                  <a:pt x="2248" y="211"/>
                </a:lnTo>
                <a:lnTo>
                  <a:pt x="2248" y="212"/>
                </a:lnTo>
                <a:lnTo>
                  <a:pt x="2249" y="213"/>
                </a:lnTo>
                <a:lnTo>
                  <a:pt x="2249" y="212"/>
                </a:lnTo>
                <a:lnTo>
                  <a:pt x="2249" y="211"/>
                </a:lnTo>
                <a:lnTo>
                  <a:pt x="2250" y="211"/>
                </a:lnTo>
                <a:lnTo>
                  <a:pt x="2250" y="211"/>
                </a:lnTo>
                <a:lnTo>
                  <a:pt x="2250" y="212"/>
                </a:lnTo>
                <a:lnTo>
                  <a:pt x="2251" y="211"/>
                </a:lnTo>
                <a:lnTo>
                  <a:pt x="2251" y="212"/>
                </a:lnTo>
                <a:lnTo>
                  <a:pt x="2251" y="211"/>
                </a:lnTo>
                <a:lnTo>
                  <a:pt x="2252" y="211"/>
                </a:lnTo>
                <a:lnTo>
                  <a:pt x="2252" y="213"/>
                </a:lnTo>
                <a:lnTo>
                  <a:pt x="2253" y="212"/>
                </a:lnTo>
                <a:lnTo>
                  <a:pt x="2253" y="212"/>
                </a:lnTo>
                <a:lnTo>
                  <a:pt x="2253" y="211"/>
                </a:lnTo>
                <a:lnTo>
                  <a:pt x="2254" y="212"/>
                </a:lnTo>
                <a:lnTo>
                  <a:pt x="2254" y="211"/>
                </a:lnTo>
                <a:lnTo>
                  <a:pt x="2254" y="212"/>
                </a:lnTo>
                <a:lnTo>
                  <a:pt x="2255" y="212"/>
                </a:lnTo>
                <a:lnTo>
                  <a:pt x="2255" y="211"/>
                </a:lnTo>
                <a:lnTo>
                  <a:pt x="2255" y="211"/>
                </a:lnTo>
                <a:lnTo>
                  <a:pt x="2257" y="210"/>
                </a:lnTo>
                <a:lnTo>
                  <a:pt x="2257" y="209"/>
                </a:lnTo>
                <a:lnTo>
                  <a:pt x="2258" y="209"/>
                </a:lnTo>
                <a:lnTo>
                  <a:pt x="2258" y="209"/>
                </a:lnTo>
                <a:lnTo>
                  <a:pt x="2258" y="208"/>
                </a:lnTo>
                <a:lnTo>
                  <a:pt x="2259" y="206"/>
                </a:lnTo>
                <a:lnTo>
                  <a:pt x="2259" y="203"/>
                </a:lnTo>
                <a:lnTo>
                  <a:pt x="2259" y="202"/>
                </a:lnTo>
                <a:lnTo>
                  <a:pt x="2260" y="203"/>
                </a:lnTo>
                <a:lnTo>
                  <a:pt x="2260" y="205"/>
                </a:lnTo>
                <a:lnTo>
                  <a:pt x="2260" y="208"/>
                </a:lnTo>
                <a:lnTo>
                  <a:pt x="2261" y="207"/>
                </a:lnTo>
                <a:lnTo>
                  <a:pt x="2261" y="208"/>
                </a:lnTo>
                <a:lnTo>
                  <a:pt x="2262" y="209"/>
                </a:lnTo>
                <a:lnTo>
                  <a:pt x="2262" y="211"/>
                </a:lnTo>
                <a:lnTo>
                  <a:pt x="2262" y="213"/>
                </a:lnTo>
                <a:lnTo>
                  <a:pt x="2263" y="216"/>
                </a:lnTo>
                <a:lnTo>
                  <a:pt x="2263" y="213"/>
                </a:lnTo>
                <a:lnTo>
                  <a:pt x="2263" y="212"/>
                </a:lnTo>
                <a:lnTo>
                  <a:pt x="2264" y="213"/>
                </a:lnTo>
                <a:lnTo>
                  <a:pt x="2264" y="212"/>
                </a:lnTo>
                <a:lnTo>
                  <a:pt x="2264" y="212"/>
                </a:lnTo>
                <a:lnTo>
                  <a:pt x="2266" y="213"/>
                </a:lnTo>
                <a:lnTo>
                  <a:pt x="2266" y="216"/>
                </a:lnTo>
                <a:lnTo>
                  <a:pt x="2267" y="217"/>
                </a:lnTo>
                <a:lnTo>
                  <a:pt x="2267" y="218"/>
                </a:lnTo>
                <a:lnTo>
                  <a:pt x="2267" y="218"/>
                </a:lnTo>
                <a:lnTo>
                  <a:pt x="2268" y="219"/>
                </a:lnTo>
                <a:lnTo>
                  <a:pt x="2268" y="219"/>
                </a:lnTo>
                <a:lnTo>
                  <a:pt x="2268" y="219"/>
                </a:lnTo>
                <a:lnTo>
                  <a:pt x="2269" y="219"/>
                </a:lnTo>
                <a:lnTo>
                  <a:pt x="2269" y="219"/>
                </a:lnTo>
                <a:lnTo>
                  <a:pt x="2269" y="220"/>
                </a:lnTo>
                <a:lnTo>
                  <a:pt x="2270" y="219"/>
                </a:lnTo>
                <a:lnTo>
                  <a:pt x="2270" y="219"/>
                </a:lnTo>
                <a:lnTo>
                  <a:pt x="2271" y="218"/>
                </a:lnTo>
                <a:lnTo>
                  <a:pt x="2271" y="218"/>
                </a:lnTo>
                <a:lnTo>
                  <a:pt x="2271" y="222"/>
                </a:lnTo>
                <a:lnTo>
                  <a:pt x="2272" y="225"/>
                </a:lnTo>
                <a:lnTo>
                  <a:pt x="2272" y="229"/>
                </a:lnTo>
                <a:lnTo>
                  <a:pt x="2272" y="233"/>
                </a:lnTo>
                <a:lnTo>
                  <a:pt x="2273" y="235"/>
                </a:lnTo>
                <a:lnTo>
                  <a:pt x="2273" y="235"/>
                </a:lnTo>
                <a:lnTo>
                  <a:pt x="2273" y="231"/>
                </a:lnTo>
                <a:lnTo>
                  <a:pt x="2275" y="230"/>
                </a:lnTo>
                <a:lnTo>
                  <a:pt x="2275" y="229"/>
                </a:lnTo>
                <a:lnTo>
                  <a:pt x="2276" y="227"/>
                </a:lnTo>
                <a:lnTo>
                  <a:pt x="2276" y="225"/>
                </a:lnTo>
                <a:lnTo>
                  <a:pt x="2276" y="221"/>
                </a:lnTo>
                <a:lnTo>
                  <a:pt x="2277" y="218"/>
                </a:lnTo>
                <a:lnTo>
                  <a:pt x="2277" y="215"/>
                </a:lnTo>
                <a:lnTo>
                  <a:pt x="2277" y="211"/>
                </a:lnTo>
                <a:lnTo>
                  <a:pt x="2278" y="211"/>
                </a:lnTo>
                <a:lnTo>
                  <a:pt x="2278" y="210"/>
                </a:lnTo>
                <a:lnTo>
                  <a:pt x="2278" y="209"/>
                </a:lnTo>
                <a:lnTo>
                  <a:pt x="2279" y="208"/>
                </a:lnTo>
                <a:lnTo>
                  <a:pt x="2279" y="207"/>
                </a:lnTo>
                <a:lnTo>
                  <a:pt x="2280" y="208"/>
                </a:lnTo>
                <a:lnTo>
                  <a:pt x="2280" y="210"/>
                </a:lnTo>
                <a:lnTo>
                  <a:pt x="2280" y="210"/>
                </a:lnTo>
                <a:lnTo>
                  <a:pt x="2281" y="212"/>
                </a:lnTo>
                <a:lnTo>
                  <a:pt x="2281" y="210"/>
                </a:lnTo>
                <a:lnTo>
                  <a:pt x="2281" y="212"/>
                </a:lnTo>
                <a:lnTo>
                  <a:pt x="2282" y="211"/>
                </a:lnTo>
                <a:lnTo>
                  <a:pt x="2282" y="211"/>
                </a:lnTo>
                <a:lnTo>
                  <a:pt x="2282" y="212"/>
                </a:lnTo>
                <a:lnTo>
                  <a:pt x="2284" y="216"/>
                </a:lnTo>
                <a:lnTo>
                  <a:pt x="2284" y="216"/>
                </a:lnTo>
                <a:lnTo>
                  <a:pt x="2285" y="216"/>
                </a:lnTo>
                <a:lnTo>
                  <a:pt x="2285" y="217"/>
                </a:lnTo>
                <a:lnTo>
                  <a:pt x="2285" y="218"/>
                </a:lnTo>
                <a:lnTo>
                  <a:pt x="2286" y="219"/>
                </a:lnTo>
                <a:lnTo>
                  <a:pt x="2286" y="220"/>
                </a:lnTo>
                <a:lnTo>
                  <a:pt x="2286" y="219"/>
                </a:lnTo>
                <a:lnTo>
                  <a:pt x="2287" y="220"/>
                </a:lnTo>
                <a:lnTo>
                  <a:pt x="2287" y="219"/>
                </a:lnTo>
                <a:lnTo>
                  <a:pt x="2288" y="218"/>
                </a:lnTo>
                <a:lnTo>
                  <a:pt x="2288" y="217"/>
                </a:lnTo>
                <a:lnTo>
                  <a:pt x="2288" y="218"/>
                </a:lnTo>
                <a:lnTo>
                  <a:pt x="2289" y="217"/>
                </a:lnTo>
                <a:lnTo>
                  <a:pt x="2289" y="218"/>
                </a:lnTo>
                <a:lnTo>
                  <a:pt x="2289" y="217"/>
                </a:lnTo>
                <a:lnTo>
                  <a:pt x="2290" y="216"/>
                </a:lnTo>
                <a:lnTo>
                  <a:pt x="2290" y="216"/>
                </a:lnTo>
                <a:lnTo>
                  <a:pt x="2290" y="212"/>
                </a:lnTo>
                <a:lnTo>
                  <a:pt x="2291" y="209"/>
                </a:lnTo>
                <a:lnTo>
                  <a:pt x="2291" y="208"/>
                </a:lnTo>
                <a:lnTo>
                  <a:pt x="2292" y="206"/>
                </a:lnTo>
                <a:lnTo>
                  <a:pt x="2292" y="207"/>
                </a:lnTo>
                <a:lnTo>
                  <a:pt x="2292" y="208"/>
                </a:lnTo>
                <a:lnTo>
                  <a:pt x="2294" y="207"/>
                </a:lnTo>
                <a:lnTo>
                  <a:pt x="2294" y="209"/>
                </a:lnTo>
                <a:lnTo>
                  <a:pt x="2294" y="208"/>
                </a:lnTo>
                <a:lnTo>
                  <a:pt x="2295" y="207"/>
                </a:lnTo>
                <a:lnTo>
                  <a:pt x="2295" y="208"/>
                </a:lnTo>
                <a:lnTo>
                  <a:pt x="2295" y="208"/>
                </a:lnTo>
                <a:lnTo>
                  <a:pt x="2296" y="209"/>
                </a:lnTo>
                <a:lnTo>
                  <a:pt x="2296" y="210"/>
                </a:lnTo>
                <a:lnTo>
                  <a:pt x="2297" y="211"/>
                </a:lnTo>
                <a:lnTo>
                  <a:pt x="2297" y="210"/>
                </a:lnTo>
                <a:lnTo>
                  <a:pt x="2297" y="212"/>
                </a:lnTo>
                <a:lnTo>
                  <a:pt x="2298" y="212"/>
                </a:lnTo>
                <a:lnTo>
                  <a:pt x="2298" y="210"/>
                </a:lnTo>
                <a:lnTo>
                  <a:pt x="2298" y="210"/>
                </a:lnTo>
                <a:lnTo>
                  <a:pt x="2299" y="210"/>
                </a:lnTo>
                <a:lnTo>
                  <a:pt x="2299" y="210"/>
                </a:lnTo>
                <a:lnTo>
                  <a:pt x="2299" y="212"/>
                </a:lnTo>
                <a:lnTo>
                  <a:pt x="2300" y="212"/>
                </a:lnTo>
                <a:lnTo>
                  <a:pt x="2300" y="211"/>
                </a:lnTo>
                <a:lnTo>
                  <a:pt x="2301" y="212"/>
                </a:lnTo>
                <a:lnTo>
                  <a:pt x="2301" y="211"/>
                </a:lnTo>
                <a:lnTo>
                  <a:pt x="2301" y="212"/>
                </a:lnTo>
                <a:lnTo>
                  <a:pt x="2303" y="213"/>
                </a:lnTo>
                <a:lnTo>
                  <a:pt x="2303" y="213"/>
                </a:lnTo>
                <a:lnTo>
                  <a:pt x="2303" y="213"/>
                </a:lnTo>
                <a:lnTo>
                  <a:pt x="2304" y="211"/>
                </a:lnTo>
                <a:lnTo>
                  <a:pt x="2304" y="212"/>
                </a:lnTo>
                <a:lnTo>
                  <a:pt x="2304" y="210"/>
                </a:lnTo>
                <a:lnTo>
                  <a:pt x="2305" y="211"/>
                </a:lnTo>
                <a:lnTo>
                  <a:pt x="2305" y="210"/>
                </a:lnTo>
                <a:lnTo>
                  <a:pt x="2306" y="211"/>
                </a:lnTo>
                <a:lnTo>
                  <a:pt x="2306" y="211"/>
                </a:lnTo>
                <a:lnTo>
                  <a:pt x="2306" y="209"/>
                </a:lnTo>
                <a:lnTo>
                  <a:pt x="2307" y="210"/>
                </a:lnTo>
                <a:lnTo>
                  <a:pt x="2307" y="208"/>
                </a:lnTo>
                <a:lnTo>
                  <a:pt x="2307" y="209"/>
                </a:lnTo>
                <a:lnTo>
                  <a:pt x="2308" y="210"/>
                </a:lnTo>
                <a:lnTo>
                  <a:pt x="2308" y="211"/>
                </a:lnTo>
                <a:lnTo>
                  <a:pt x="2308" y="212"/>
                </a:lnTo>
                <a:lnTo>
                  <a:pt x="2309" y="211"/>
                </a:lnTo>
                <a:lnTo>
                  <a:pt x="2309" y="210"/>
                </a:lnTo>
                <a:lnTo>
                  <a:pt x="2310" y="211"/>
                </a:lnTo>
                <a:lnTo>
                  <a:pt x="2310" y="211"/>
                </a:lnTo>
                <a:lnTo>
                  <a:pt x="2310" y="210"/>
                </a:lnTo>
                <a:lnTo>
                  <a:pt x="2312" y="211"/>
                </a:lnTo>
                <a:lnTo>
                  <a:pt x="2312" y="211"/>
                </a:lnTo>
                <a:lnTo>
                  <a:pt x="2312" y="210"/>
                </a:lnTo>
                <a:lnTo>
                  <a:pt x="2313" y="208"/>
                </a:lnTo>
                <a:lnTo>
                  <a:pt x="2313" y="208"/>
                </a:lnTo>
                <a:lnTo>
                  <a:pt x="2313" y="205"/>
                </a:lnTo>
                <a:lnTo>
                  <a:pt x="2314" y="205"/>
                </a:lnTo>
                <a:lnTo>
                  <a:pt x="2314" y="206"/>
                </a:lnTo>
                <a:lnTo>
                  <a:pt x="2315" y="208"/>
                </a:lnTo>
                <a:lnTo>
                  <a:pt x="2315" y="210"/>
                </a:lnTo>
                <a:lnTo>
                  <a:pt x="2315" y="211"/>
                </a:lnTo>
                <a:lnTo>
                  <a:pt x="2316" y="211"/>
                </a:lnTo>
                <a:lnTo>
                  <a:pt x="2316" y="212"/>
                </a:lnTo>
                <a:lnTo>
                  <a:pt x="2316" y="211"/>
                </a:lnTo>
                <a:lnTo>
                  <a:pt x="2317" y="211"/>
                </a:lnTo>
                <a:lnTo>
                  <a:pt x="2317" y="210"/>
                </a:lnTo>
                <a:lnTo>
                  <a:pt x="2317" y="208"/>
                </a:lnTo>
                <a:lnTo>
                  <a:pt x="2318" y="208"/>
                </a:lnTo>
                <a:lnTo>
                  <a:pt x="2318" y="209"/>
                </a:lnTo>
                <a:lnTo>
                  <a:pt x="2319" y="210"/>
                </a:lnTo>
                <a:lnTo>
                  <a:pt x="2319" y="209"/>
                </a:lnTo>
                <a:lnTo>
                  <a:pt x="2319" y="208"/>
                </a:lnTo>
                <a:lnTo>
                  <a:pt x="2321" y="208"/>
                </a:lnTo>
                <a:lnTo>
                  <a:pt x="2321" y="209"/>
                </a:lnTo>
                <a:lnTo>
                  <a:pt x="2321" y="211"/>
                </a:lnTo>
                <a:lnTo>
                  <a:pt x="2322" y="209"/>
                </a:lnTo>
                <a:lnTo>
                  <a:pt x="2322" y="209"/>
                </a:lnTo>
                <a:lnTo>
                  <a:pt x="2322" y="210"/>
                </a:lnTo>
                <a:lnTo>
                  <a:pt x="2323" y="210"/>
                </a:lnTo>
                <a:lnTo>
                  <a:pt x="2323" y="209"/>
                </a:lnTo>
                <a:lnTo>
                  <a:pt x="2324" y="209"/>
                </a:lnTo>
                <a:lnTo>
                  <a:pt x="2324" y="211"/>
                </a:lnTo>
                <a:lnTo>
                  <a:pt x="2324" y="209"/>
                </a:lnTo>
                <a:lnTo>
                  <a:pt x="2325" y="207"/>
                </a:lnTo>
                <a:lnTo>
                  <a:pt x="2325" y="207"/>
                </a:lnTo>
                <a:lnTo>
                  <a:pt x="2325" y="208"/>
                </a:lnTo>
                <a:lnTo>
                  <a:pt x="2326" y="208"/>
                </a:lnTo>
                <a:lnTo>
                  <a:pt x="2326" y="208"/>
                </a:lnTo>
                <a:lnTo>
                  <a:pt x="2326" y="208"/>
                </a:lnTo>
                <a:lnTo>
                  <a:pt x="2327" y="209"/>
                </a:lnTo>
                <a:lnTo>
                  <a:pt x="2327" y="209"/>
                </a:lnTo>
                <a:lnTo>
                  <a:pt x="2328" y="210"/>
                </a:lnTo>
                <a:lnTo>
                  <a:pt x="2328" y="210"/>
                </a:lnTo>
                <a:lnTo>
                  <a:pt x="2328" y="209"/>
                </a:lnTo>
                <a:lnTo>
                  <a:pt x="2330" y="210"/>
                </a:lnTo>
                <a:lnTo>
                  <a:pt x="2330" y="211"/>
                </a:lnTo>
                <a:lnTo>
                  <a:pt x="2330" y="211"/>
                </a:lnTo>
                <a:lnTo>
                  <a:pt x="2331" y="213"/>
                </a:lnTo>
                <a:lnTo>
                  <a:pt x="2331" y="211"/>
                </a:lnTo>
                <a:lnTo>
                  <a:pt x="2332" y="211"/>
                </a:lnTo>
                <a:lnTo>
                  <a:pt x="2332" y="213"/>
                </a:lnTo>
                <a:lnTo>
                  <a:pt x="2332" y="212"/>
                </a:lnTo>
                <a:lnTo>
                  <a:pt x="2333" y="211"/>
                </a:lnTo>
                <a:lnTo>
                  <a:pt x="2333" y="212"/>
                </a:lnTo>
                <a:lnTo>
                  <a:pt x="2333" y="212"/>
                </a:lnTo>
                <a:lnTo>
                  <a:pt x="2334" y="212"/>
                </a:lnTo>
                <a:lnTo>
                  <a:pt x="2334" y="213"/>
                </a:lnTo>
                <a:lnTo>
                  <a:pt x="2334" y="213"/>
                </a:lnTo>
                <a:lnTo>
                  <a:pt x="2335" y="213"/>
                </a:lnTo>
                <a:lnTo>
                  <a:pt x="2335" y="212"/>
                </a:lnTo>
                <a:lnTo>
                  <a:pt x="2336" y="213"/>
                </a:lnTo>
                <a:lnTo>
                  <a:pt x="2336" y="212"/>
                </a:lnTo>
                <a:lnTo>
                  <a:pt x="2336" y="210"/>
                </a:lnTo>
                <a:lnTo>
                  <a:pt x="2337" y="210"/>
                </a:lnTo>
                <a:lnTo>
                  <a:pt x="2337" y="209"/>
                </a:lnTo>
                <a:lnTo>
                  <a:pt x="2337" y="209"/>
                </a:lnTo>
                <a:lnTo>
                  <a:pt x="2339" y="206"/>
                </a:lnTo>
                <a:lnTo>
                  <a:pt x="2339" y="207"/>
                </a:lnTo>
                <a:lnTo>
                  <a:pt x="2339" y="208"/>
                </a:lnTo>
                <a:lnTo>
                  <a:pt x="2340" y="207"/>
                </a:lnTo>
                <a:lnTo>
                  <a:pt x="2340" y="207"/>
                </a:lnTo>
                <a:lnTo>
                  <a:pt x="2341" y="205"/>
                </a:lnTo>
                <a:lnTo>
                  <a:pt x="2341" y="203"/>
                </a:lnTo>
                <a:lnTo>
                  <a:pt x="2341" y="203"/>
                </a:lnTo>
                <a:lnTo>
                  <a:pt x="2342" y="203"/>
                </a:lnTo>
                <a:lnTo>
                  <a:pt x="2342" y="205"/>
                </a:lnTo>
                <a:lnTo>
                  <a:pt x="2342" y="206"/>
                </a:lnTo>
                <a:lnTo>
                  <a:pt x="2343" y="208"/>
                </a:lnTo>
                <a:lnTo>
                  <a:pt x="2343" y="209"/>
                </a:lnTo>
                <a:lnTo>
                  <a:pt x="2343" y="208"/>
                </a:lnTo>
                <a:lnTo>
                  <a:pt x="2344" y="209"/>
                </a:lnTo>
                <a:lnTo>
                  <a:pt x="2344" y="208"/>
                </a:lnTo>
                <a:lnTo>
                  <a:pt x="2345" y="209"/>
                </a:lnTo>
                <a:lnTo>
                  <a:pt x="2345" y="209"/>
                </a:lnTo>
                <a:lnTo>
                  <a:pt x="2345" y="208"/>
                </a:lnTo>
                <a:lnTo>
                  <a:pt x="2346" y="210"/>
                </a:lnTo>
                <a:lnTo>
                  <a:pt x="2346" y="210"/>
                </a:lnTo>
                <a:lnTo>
                  <a:pt x="2346" y="212"/>
                </a:lnTo>
                <a:lnTo>
                  <a:pt x="2348" y="213"/>
                </a:lnTo>
                <a:lnTo>
                  <a:pt x="2348" y="215"/>
                </a:lnTo>
                <a:lnTo>
                  <a:pt x="2348" y="213"/>
                </a:lnTo>
                <a:lnTo>
                  <a:pt x="2349" y="213"/>
                </a:lnTo>
                <a:lnTo>
                  <a:pt x="2349" y="213"/>
                </a:lnTo>
                <a:lnTo>
                  <a:pt x="2350" y="213"/>
                </a:lnTo>
                <a:lnTo>
                  <a:pt x="2350" y="213"/>
                </a:lnTo>
                <a:lnTo>
                  <a:pt x="2350" y="215"/>
                </a:lnTo>
                <a:lnTo>
                  <a:pt x="2351" y="216"/>
                </a:lnTo>
                <a:lnTo>
                  <a:pt x="2351" y="216"/>
                </a:lnTo>
                <a:lnTo>
                  <a:pt x="2351" y="218"/>
                </a:lnTo>
                <a:lnTo>
                  <a:pt x="2352" y="218"/>
                </a:lnTo>
                <a:lnTo>
                  <a:pt x="2352" y="218"/>
                </a:lnTo>
                <a:lnTo>
                  <a:pt x="2352" y="216"/>
                </a:lnTo>
                <a:lnTo>
                  <a:pt x="2353" y="216"/>
                </a:lnTo>
                <a:lnTo>
                  <a:pt x="2353" y="218"/>
                </a:lnTo>
                <a:lnTo>
                  <a:pt x="2354" y="219"/>
                </a:lnTo>
                <a:lnTo>
                  <a:pt x="2354" y="224"/>
                </a:lnTo>
                <a:lnTo>
                  <a:pt x="2354" y="224"/>
                </a:lnTo>
                <a:lnTo>
                  <a:pt x="2355" y="224"/>
                </a:lnTo>
                <a:lnTo>
                  <a:pt x="2355" y="224"/>
                </a:lnTo>
                <a:lnTo>
                  <a:pt x="2355" y="221"/>
                </a:lnTo>
                <a:lnTo>
                  <a:pt x="2357" y="219"/>
                </a:lnTo>
                <a:lnTo>
                  <a:pt x="2357" y="218"/>
                </a:lnTo>
                <a:lnTo>
                  <a:pt x="2357" y="217"/>
                </a:lnTo>
                <a:lnTo>
                  <a:pt x="2358" y="216"/>
                </a:lnTo>
                <a:lnTo>
                  <a:pt x="2358" y="213"/>
                </a:lnTo>
                <a:lnTo>
                  <a:pt x="2359" y="210"/>
                </a:lnTo>
                <a:lnTo>
                  <a:pt x="2359" y="208"/>
                </a:lnTo>
                <a:lnTo>
                  <a:pt x="2359" y="208"/>
                </a:lnTo>
                <a:lnTo>
                  <a:pt x="2360" y="207"/>
                </a:lnTo>
                <a:lnTo>
                  <a:pt x="2360" y="206"/>
                </a:lnTo>
                <a:lnTo>
                  <a:pt x="2360" y="206"/>
                </a:lnTo>
                <a:lnTo>
                  <a:pt x="2361" y="207"/>
                </a:lnTo>
                <a:lnTo>
                  <a:pt x="2361" y="207"/>
                </a:lnTo>
                <a:lnTo>
                  <a:pt x="2361" y="206"/>
                </a:lnTo>
                <a:lnTo>
                  <a:pt x="2362" y="206"/>
                </a:lnTo>
                <a:lnTo>
                  <a:pt x="2362" y="206"/>
                </a:lnTo>
                <a:lnTo>
                  <a:pt x="2363" y="206"/>
                </a:lnTo>
                <a:lnTo>
                  <a:pt x="2363" y="209"/>
                </a:lnTo>
                <a:lnTo>
                  <a:pt x="2363" y="208"/>
                </a:lnTo>
                <a:lnTo>
                  <a:pt x="2364" y="209"/>
                </a:lnTo>
                <a:lnTo>
                  <a:pt x="2364" y="208"/>
                </a:lnTo>
                <a:lnTo>
                  <a:pt x="2364" y="208"/>
                </a:lnTo>
                <a:lnTo>
                  <a:pt x="2366" y="209"/>
                </a:lnTo>
                <a:lnTo>
                  <a:pt x="2366" y="210"/>
                </a:lnTo>
                <a:lnTo>
                  <a:pt x="2366" y="213"/>
                </a:lnTo>
                <a:lnTo>
                  <a:pt x="2367" y="212"/>
                </a:lnTo>
                <a:lnTo>
                  <a:pt x="2367" y="211"/>
                </a:lnTo>
                <a:lnTo>
                  <a:pt x="2368" y="213"/>
                </a:lnTo>
                <a:lnTo>
                  <a:pt x="2368" y="213"/>
                </a:lnTo>
                <a:lnTo>
                  <a:pt x="2368" y="213"/>
                </a:lnTo>
                <a:lnTo>
                  <a:pt x="2369" y="211"/>
                </a:lnTo>
                <a:lnTo>
                  <a:pt x="2369" y="211"/>
                </a:lnTo>
                <a:lnTo>
                  <a:pt x="2369" y="211"/>
                </a:lnTo>
                <a:lnTo>
                  <a:pt x="2370" y="212"/>
                </a:lnTo>
                <a:lnTo>
                  <a:pt x="2370" y="213"/>
                </a:lnTo>
                <a:lnTo>
                  <a:pt x="2370" y="211"/>
                </a:lnTo>
                <a:lnTo>
                  <a:pt x="2371" y="211"/>
                </a:lnTo>
                <a:lnTo>
                  <a:pt x="2371" y="210"/>
                </a:lnTo>
                <a:lnTo>
                  <a:pt x="2372" y="209"/>
                </a:lnTo>
                <a:lnTo>
                  <a:pt x="2372" y="210"/>
                </a:lnTo>
                <a:lnTo>
                  <a:pt x="2372" y="210"/>
                </a:lnTo>
                <a:lnTo>
                  <a:pt x="2373" y="210"/>
                </a:lnTo>
                <a:lnTo>
                  <a:pt x="2373" y="209"/>
                </a:lnTo>
                <a:lnTo>
                  <a:pt x="2373" y="207"/>
                </a:lnTo>
                <a:lnTo>
                  <a:pt x="2375" y="207"/>
                </a:lnTo>
                <a:lnTo>
                  <a:pt x="2375" y="207"/>
                </a:lnTo>
                <a:lnTo>
                  <a:pt x="2376" y="209"/>
                </a:lnTo>
                <a:lnTo>
                  <a:pt x="2376" y="210"/>
                </a:lnTo>
                <a:lnTo>
                  <a:pt x="2376" y="213"/>
                </a:lnTo>
                <a:lnTo>
                  <a:pt x="2377" y="213"/>
                </a:lnTo>
                <a:lnTo>
                  <a:pt x="2377" y="215"/>
                </a:lnTo>
                <a:lnTo>
                  <a:pt x="2377" y="216"/>
                </a:lnTo>
                <a:lnTo>
                  <a:pt x="2378" y="215"/>
                </a:lnTo>
                <a:lnTo>
                  <a:pt x="2378" y="213"/>
                </a:lnTo>
                <a:lnTo>
                  <a:pt x="2378" y="212"/>
                </a:lnTo>
                <a:lnTo>
                  <a:pt x="2379" y="212"/>
                </a:lnTo>
                <a:lnTo>
                  <a:pt x="2379" y="213"/>
                </a:lnTo>
                <a:lnTo>
                  <a:pt x="2380" y="213"/>
                </a:lnTo>
                <a:lnTo>
                  <a:pt x="2380" y="212"/>
                </a:lnTo>
                <a:lnTo>
                  <a:pt x="2380" y="210"/>
                </a:lnTo>
                <a:lnTo>
                  <a:pt x="2381" y="210"/>
                </a:lnTo>
                <a:lnTo>
                  <a:pt x="2381" y="211"/>
                </a:lnTo>
                <a:lnTo>
                  <a:pt x="2381" y="212"/>
                </a:lnTo>
                <a:lnTo>
                  <a:pt x="2382" y="211"/>
                </a:lnTo>
                <a:lnTo>
                  <a:pt x="2382" y="211"/>
                </a:lnTo>
                <a:lnTo>
                  <a:pt x="2382" y="211"/>
                </a:lnTo>
                <a:lnTo>
                  <a:pt x="2384" y="211"/>
                </a:lnTo>
                <a:lnTo>
                  <a:pt x="2384" y="211"/>
                </a:lnTo>
                <a:lnTo>
                  <a:pt x="2385" y="210"/>
                </a:lnTo>
                <a:lnTo>
                  <a:pt x="2385" y="210"/>
                </a:lnTo>
                <a:lnTo>
                  <a:pt x="2385" y="208"/>
                </a:lnTo>
                <a:lnTo>
                  <a:pt x="2386" y="207"/>
                </a:lnTo>
                <a:lnTo>
                  <a:pt x="2386" y="203"/>
                </a:lnTo>
                <a:lnTo>
                  <a:pt x="2386" y="203"/>
                </a:lnTo>
                <a:lnTo>
                  <a:pt x="2387" y="205"/>
                </a:lnTo>
                <a:lnTo>
                  <a:pt x="2387" y="203"/>
                </a:lnTo>
                <a:lnTo>
                  <a:pt x="2387" y="203"/>
                </a:lnTo>
                <a:lnTo>
                  <a:pt x="2388" y="202"/>
                </a:lnTo>
                <a:lnTo>
                  <a:pt x="2388" y="202"/>
                </a:lnTo>
                <a:lnTo>
                  <a:pt x="2389" y="203"/>
                </a:lnTo>
                <a:lnTo>
                  <a:pt x="2389" y="203"/>
                </a:lnTo>
                <a:lnTo>
                  <a:pt x="2389" y="206"/>
                </a:lnTo>
                <a:lnTo>
                  <a:pt x="2390" y="205"/>
                </a:lnTo>
                <a:lnTo>
                  <a:pt x="2390" y="205"/>
                </a:lnTo>
                <a:lnTo>
                  <a:pt x="2390" y="205"/>
                </a:lnTo>
                <a:lnTo>
                  <a:pt x="2391" y="205"/>
                </a:lnTo>
                <a:lnTo>
                  <a:pt x="2391" y="208"/>
                </a:lnTo>
                <a:lnTo>
                  <a:pt x="2391" y="208"/>
                </a:lnTo>
                <a:lnTo>
                  <a:pt x="2393" y="208"/>
                </a:lnTo>
                <a:lnTo>
                  <a:pt x="2393" y="211"/>
                </a:lnTo>
                <a:lnTo>
                  <a:pt x="2394" y="213"/>
                </a:lnTo>
                <a:lnTo>
                  <a:pt x="2394" y="216"/>
                </a:lnTo>
                <a:lnTo>
                  <a:pt x="2394" y="217"/>
                </a:lnTo>
                <a:lnTo>
                  <a:pt x="2395" y="217"/>
                </a:lnTo>
                <a:lnTo>
                  <a:pt x="2395" y="216"/>
                </a:lnTo>
                <a:lnTo>
                  <a:pt x="2395" y="212"/>
                </a:lnTo>
                <a:lnTo>
                  <a:pt x="2396" y="211"/>
                </a:lnTo>
                <a:lnTo>
                  <a:pt x="2396" y="208"/>
                </a:lnTo>
                <a:lnTo>
                  <a:pt x="2396" y="208"/>
                </a:lnTo>
                <a:lnTo>
                  <a:pt x="2397" y="208"/>
                </a:lnTo>
                <a:lnTo>
                  <a:pt x="2397" y="207"/>
                </a:lnTo>
                <a:lnTo>
                  <a:pt x="2398" y="206"/>
                </a:lnTo>
                <a:lnTo>
                  <a:pt x="2398" y="206"/>
                </a:lnTo>
                <a:lnTo>
                  <a:pt x="2398" y="206"/>
                </a:lnTo>
                <a:lnTo>
                  <a:pt x="2399" y="205"/>
                </a:lnTo>
                <a:lnTo>
                  <a:pt x="2399" y="206"/>
                </a:lnTo>
                <a:lnTo>
                  <a:pt x="2399" y="205"/>
                </a:lnTo>
                <a:lnTo>
                  <a:pt x="2400" y="205"/>
                </a:lnTo>
                <a:lnTo>
                  <a:pt x="2400" y="206"/>
                </a:lnTo>
                <a:lnTo>
                  <a:pt x="2400" y="206"/>
                </a:lnTo>
                <a:lnTo>
                  <a:pt x="2402" y="205"/>
                </a:lnTo>
                <a:lnTo>
                  <a:pt x="2402" y="205"/>
                </a:lnTo>
                <a:lnTo>
                  <a:pt x="2403" y="205"/>
                </a:lnTo>
                <a:lnTo>
                  <a:pt x="2403" y="203"/>
                </a:lnTo>
                <a:lnTo>
                  <a:pt x="2403" y="203"/>
                </a:lnTo>
                <a:lnTo>
                  <a:pt x="2404" y="205"/>
                </a:lnTo>
                <a:lnTo>
                  <a:pt x="2404" y="206"/>
                </a:lnTo>
                <a:lnTo>
                  <a:pt x="2404" y="205"/>
                </a:lnTo>
                <a:lnTo>
                  <a:pt x="2405" y="205"/>
                </a:lnTo>
                <a:lnTo>
                  <a:pt x="2405" y="206"/>
                </a:lnTo>
                <a:lnTo>
                  <a:pt x="2405" y="207"/>
                </a:lnTo>
                <a:lnTo>
                  <a:pt x="2406" y="208"/>
                </a:lnTo>
                <a:lnTo>
                  <a:pt x="2406" y="208"/>
                </a:lnTo>
                <a:lnTo>
                  <a:pt x="2407" y="205"/>
                </a:lnTo>
                <a:lnTo>
                  <a:pt x="2407" y="206"/>
                </a:lnTo>
                <a:lnTo>
                  <a:pt x="2407" y="208"/>
                </a:lnTo>
                <a:lnTo>
                  <a:pt x="2408" y="209"/>
                </a:lnTo>
                <a:lnTo>
                  <a:pt x="2408" y="210"/>
                </a:lnTo>
                <a:lnTo>
                  <a:pt x="2408" y="210"/>
                </a:lnTo>
                <a:lnTo>
                  <a:pt x="2409" y="209"/>
                </a:lnTo>
                <a:lnTo>
                  <a:pt x="2409" y="210"/>
                </a:lnTo>
                <a:lnTo>
                  <a:pt x="2409" y="210"/>
                </a:lnTo>
                <a:lnTo>
                  <a:pt x="2411" y="209"/>
                </a:lnTo>
                <a:lnTo>
                  <a:pt x="2411" y="208"/>
                </a:lnTo>
                <a:lnTo>
                  <a:pt x="2412" y="209"/>
                </a:lnTo>
                <a:lnTo>
                  <a:pt x="2412" y="210"/>
                </a:lnTo>
                <a:lnTo>
                  <a:pt x="2412" y="210"/>
                </a:lnTo>
                <a:lnTo>
                  <a:pt x="2413" y="210"/>
                </a:lnTo>
                <a:lnTo>
                  <a:pt x="2413" y="209"/>
                </a:lnTo>
                <a:lnTo>
                  <a:pt x="2413" y="210"/>
                </a:lnTo>
                <a:lnTo>
                  <a:pt x="2414" y="209"/>
                </a:lnTo>
                <a:lnTo>
                  <a:pt x="2414" y="209"/>
                </a:lnTo>
                <a:lnTo>
                  <a:pt x="2414" y="210"/>
                </a:lnTo>
                <a:lnTo>
                  <a:pt x="2415" y="210"/>
                </a:lnTo>
                <a:lnTo>
                  <a:pt x="2415" y="210"/>
                </a:lnTo>
                <a:lnTo>
                  <a:pt x="2416" y="211"/>
                </a:lnTo>
                <a:lnTo>
                  <a:pt x="2416" y="210"/>
                </a:lnTo>
                <a:lnTo>
                  <a:pt x="2416" y="211"/>
                </a:lnTo>
                <a:lnTo>
                  <a:pt x="2417" y="209"/>
                </a:lnTo>
                <a:lnTo>
                  <a:pt x="2417" y="210"/>
                </a:lnTo>
                <a:lnTo>
                  <a:pt x="2417" y="209"/>
                </a:lnTo>
                <a:lnTo>
                  <a:pt x="2418" y="209"/>
                </a:lnTo>
                <a:lnTo>
                  <a:pt x="2418" y="209"/>
                </a:lnTo>
                <a:lnTo>
                  <a:pt x="2420" y="209"/>
                </a:lnTo>
                <a:lnTo>
                  <a:pt x="2420" y="208"/>
                </a:lnTo>
                <a:lnTo>
                  <a:pt x="2420" y="208"/>
                </a:lnTo>
                <a:lnTo>
                  <a:pt x="2421" y="206"/>
                </a:lnTo>
                <a:lnTo>
                  <a:pt x="2421" y="207"/>
                </a:lnTo>
                <a:lnTo>
                  <a:pt x="2421" y="208"/>
                </a:lnTo>
                <a:lnTo>
                  <a:pt x="2422" y="207"/>
                </a:lnTo>
                <a:lnTo>
                  <a:pt x="2422" y="207"/>
                </a:lnTo>
                <a:lnTo>
                  <a:pt x="2422" y="207"/>
                </a:lnTo>
                <a:lnTo>
                  <a:pt x="2423" y="203"/>
                </a:lnTo>
                <a:lnTo>
                  <a:pt x="2423" y="201"/>
                </a:lnTo>
                <a:lnTo>
                  <a:pt x="2424" y="200"/>
                </a:lnTo>
                <a:lnTo>
                  <a:pt x="2424" y="199"/>
                </a:lnTo>
                <a:lnTo>
                  <a:pt x="2424" y="199"/>
                </a:lnTo>
                <a:lnTo>
                  <a:pt x="2425" y="197"/>
                </a:lnTo>
                <a:lnTo>
                  <a:pt x="2425" y="199"/>
                </a:lnTo>
                <a:lnTo>
                  <a:pt x="2425" y="200"/>
                </a:lnTo>
                <a:lnTo>
                  <a:pt x="2426" y="205"/>
                </a:lnTo>
                <a:lnTo>
                  <a:pt x="2426" y="205"/>
                </a:lnTo>
                <a:lnTo>
                  <a:pt x="2426" y="208"/>
                </a:lnTo>
                <a:lnTo>
                  <a:pt x="2427" y="208"/>
                </a:lnTo>
                <a:lnTo>
                  <a:pt x="2427" y="210"/>
                </a:lnTo>
                <a:lnTo>
                  <a:pt x="2429" y="209"/>
                </a:lnTo>
                <a:lnTo>
                  <a:pt x="2429" y="208"/>
                </a:lnTo>
                <a:lnTo>
                  <a:pt x="2429" y="209"/>
                </a:lnTo>
                <a:lnTo>
                  <a:pt x="2430" y="212"/>
                </a:lnTo>
                <a:lnTo>
                  <a:pt x="2430" y="212"/>
                </a:lnTo>
                <a:lnTo>
                  <a:pt x="2430" y="210"/>
                </a:lnTo>
                <a:lnTo>
                  <a:pt x="2431" y="211"/>
                </a:lnTo>
                <a:lnTo>
                  <a:pt x="2431" y="211"/>
                </a:lnTo>
                <a:lnTo>
                  <a:pt x="2431" y="212"/>
                </a:lnTo>
                <a:lnTo>
                  <a:pt x="2432" y="211"/>
                </a:lnTo>
                <a:lnTo>
                  <a:pt x="2432" y="210"/>
                </a:lnTo>
                <a:lnTo>
                  <a:pt x="2433" y="211"/>
                </a:lnTo>
                <a:lnTo>
                  <a:pt x="2433" y="210"/>
                </a:lnTo>
                <a:lnTo>
                  <a:pt x="2433" y="209"/>
                </a:lnTo>
                <a:lnTo>
                  <a:pt x="2434" y="209"/>
                </a:lnTo>
                <a:lnTo>
                  <a:pt x="2434" y="211"/>
                </a:lnTo>
                <a:lnTo>
                  <a:pt x="2434" y="210"/>
                </a:lnTo>
                <a:lnTo>
                  <a:pt x="2435" y="212"/>
                </a:lnTo>
                <a:lnTo>
                  <a:pt x="2435" y="213"/>
                </a:lnTo>
                <a:lnTo>
                  <a:pt x="2435" y="218"/>
                </a:lnTo>
                <a:lnTo>
                  <a:pt x="2436" y="218"/>
                </a:lnTo>
                <a:lnTo>
                  <a:pt x="2436" y="221"/>
                </a:lnTo>
                <a:lnTo>
                  <a:pt x="2438" y="224"/>
                </a:lnTo>
                <a:lnTo>
                  <a:pt x="2438" y="221"/>
                </a:lnTo>
                <a:lnTo>
                  <a:pt x="2438" y="222"/>
                </a:lnTo>
                <a:lnTo>
                  <a:pt x="2439" y="220"/>
                </a:lnTo>
                <a:lnTo>
                  <a:pt x="2439" y="220"/>
                </a:lnTo>
                <a:lnTo>
                  <a:pt x="2439" y="219"/>
                </a:lnTo>
                <a:lnTo>
                  <a:pt x="2440" y="218"/>
                </a:lnTo>
                <a:lnTo>
                  <a:pt x="2440" y="217"/>
                </a:lnTo>
                <a:lnTo>
                  <a:pt x="2440" y="213"/>
                </a:lnTo>
                <a:lnTo>
                  <a:pt x="2441" y="211"/>
                </a:lnTo>
                <a:lnTo>
                  <a:pt x="2441" y="209"/>
                </a:lnTo>
                <a:lnTo>
                  <a:pt x="2442" y="206"/>
                </a:lnTo>
                <a:lnTo>
                  <a:pt x="2442" y="203"/>
                </a:lnTo>
                <a:lnTo>
                  <a:pt x="2442" y="202"/>
                </a:lnTo>
                <a:lnTo>
                  <a:pt x="2443" y="200"/>
                </a:lnTo>
                <a:lnTo>
                  <a:pt x="2443" y="201"/>
                </a:lnTo>
                <a:lnTo>
                  <a:pt x="2443" y="199"/>
                </a:lnTo>
                <a:lnTo>
                  <a:pt x="2444" y="200"/>
                </a:lnTo>
                <a:lnTo>
                  <a:pt x="2444" y="201"/>
                </a:lnTo>
                <a:lnTo>
                  <a:pt x="2444" y="201"/>
                </a:lnTo>
                <a:lnTo>
                  <a:pt x="2445" y="203"/>
                </a:lnTo>
                <a:lnTo>
                  <a:pt x="2445" y="203"/>
                </a:lnTo>
                <a:lnTo>
                  <a:pt x="2447" y="202"/>
                </a:lnTo>
                <a:lnTo>
                  <a:pt x="2447" y="203"/>
                </a:lnTo>
                <a:lnTo>
                  <a:pt x="2447" y="202"/>
                </a:lnTo>
                <a:lnTo>
                  <a:pt x="2448" y="205"/>
                </a:lnTo>
                <a:lnTo>
                  <a:pt x="2448" y="203"/>
                </a:lnTo>
                <a:lnTo>
                  <a:pt x="2448" y="205"/>
                </a:lnTo>
                <a:lnTo>
                  <a:pt x="2449" y="205"/>
                </a:lnTo>
                <a:lnTo>
                  <a:pt x="2449" y="206"/>
                </a:lnTo>
                <a:lnTo>
                  <a:pt x="2449" y="206"/>
                </a:lnTo>
                <a:lnTo>
                  <a:pt x="2450" y="208"/>
                </a:lnTo>
                <a:lnTo>
                  <a:pt x="2450" y="209"/>
                </a:lnTo>
                <a:lnTo>
                  <a:pt x="2451" y="209"/>
                </a:lnTo>
                <a:lnTo>
                  <a:pt x="2451" y="209"/>
                </a:lnTo>
                <a:lnTo>
                  <a:pt x="2451" y="209"/>
                </a:lnTo>
                <a:lnTo>
                  <a:pt x="2452" y="210"/>
                </a:lnTo>
                <a:lnTo>
                  <a:pt x="2452" y="211"/>
                </a:lnTo>
                <a:lnTo>
                  <a:pt x="2452" y="211"/>
                </a:lnTo>
                <a:lnTo>
                  <a:pt x="2453" y="210"/>
                </a:lnTo>
                <a:lnTo>
                  <a:pt x="2453" y="210"/>
                </a:lnTo>
                <a:lnTo>
                  <a:pt x="2453" y="207"/>
                </a:lnTo>
                <a:lnTo>
                  <a:pt x="2454" y="206"/>
                </a:lnTo>
                <a:lnTo>
                  <a:pt x="2454" y="203"/>
                </a:lnTo>
                <a:lnTo>
                  <a:pt x="2456" y="202"/>
                </a:lnTo>
                <a:lnTo>
                  <a:pt x="2456" y="200"/>
                </a:lnTo>
                <a:lnTo>
                  <a:pt x="2456" y="200"/>
                </a:lnTo>
                <a:lnTo>
                  <a:pt x="2457" y="200"/>
                </a:lnTo>
                <a:lnTo>
                  <a:pt x="2457" y="200"/>
                </a:lnTo>
                <a:lnTo>
                  <a:pt x="2457" y="203"/>
                </a:lnTo>
                <a:lnTo>
                  <a:pt x="2458" y="206"/>
                </a:lnTo>
                <a:lnTo>
                  <a:pt x="2458" y="206"/>
                </a:lnTo>
                <a:lnTo>
                  <a:pt x="2458" y="205"/>
                </a:lnTo>
                <a:lnTo>
                  <a:pt x="2459" y="206"/>
                </a:lnTo>
                <a:lnTo>
                  <a:pt x="2459" y="206"/>
                </a:lnTo>
                <a:lnTo>
                  <a:pt x="2460" y="206"/>
                </a:lnTo>
                <a:lnTo>
                  <a:pt x="2460" y="206"/>
                </a:lnTo>
                <a:lnTo>
                  <a:pt x="2460" y="206"/>
                </a:lnTo>
                <a:lnTo>
                  <a:pt x="2461" y="207"/>
                </a:lnTo>
                <a:lnTo>
                  <a:pt x="2461" y="206"/>
                </a:lnTo>
                <a:lnTo>
                  <a:pt x="2461" y="208"/>
                </a:lnTo>
                <a:lnTo>
                  <a:pt x="2462" y="207"/>
                </a:lnTo>
                <a:lnTo>
                  <a:pt x="2462" y="207"/>
                </a:lnTo>
                <a:lnTo>
                  <a:pt x="2463" y="207"/>
                </a:lnTo>
                <a:lnTo>
                  <a:pt x="2463" y="208"/>
                </a:lnTo>
                <a:lnTo>
                  <a:pt x="2463" y="210"/>
                </a:lnTo>
                <a:lnTo>
                  <a:pt x="2465" y="210"/>
                </a:lnTo>
                <a:lnTo>
                  <a:pt x="2465" y="209"/>
                </a:lnTo>
                <a:lnTo>
                  <a:pt x="2465" y="210"/>
                </a:lnTo>
                <a:lnTo>
                  <a:pt x="2466" y="211"/>
                </a:lnTo>
                <a:lnTo>
                  <a:pt x="2466" y="211"/>
                </a:lnTo>
                <a:lnTo>
                  <a:pt x="2466" y="210"/>
                </a:lnTo>
                <a:lnTo>
                  <a:pt x="2467" y="208"/>
                </a:lnTo>
                <a:lnTo>
                  <a:pt x="2467" y="206"/>
                </a:lnTo>
                <a:lnTo>
                  <a:pt x="2468" y="203"/>
                </a:lnTo>
                <a:lnTo>
                  <a:pt x="2468" y="202"/>
                </a:lnTo>
                <a:lnTo>
                  <a:pt x="2468" y="201"/>
                </a:lnTo>
                <a:lnTo>
                  <a:pt x="2469" y="203"/>
                </a:lnTo>
                <a:lnTo>
                  <a:pt x="2469" y="205"/>
                </a:lnTo>
                <a:lnTo>
                  <a:pt x="2469" y="205"/>
                </a:lnTo>
                <a:lnTo>
                  <a:pt x="2470" y="203"/>
                </a:lnTo>
                <a:lnTo>
                  <a:pt x="2470" y="202"/>
                </a:lnTo>
                <a:lnTo>
                  <a:pt x="2470" y="200"/>
                </a:lnTo>
                <a:lnTo>
                  <a:pt x="2471" y="200"/>
                </a:lnTo>
                <a:lnTo>
                  <a:pt x="2471" y="200"/>
                </a:lnTo>
                <a:lnTo>
                  <a:pt x="2472" y="200"/>
                </a:lnTo>
                <a:lnTo>
                  <a:pt x="2472" y="198"/>
                </a:lnTo>
                <a:lnTo>
                  <a:pt x="2472" y="200"/>
                </a:lnTo>
                <a:lnTo>
                  <a:pt x="2474" y="201"/>
                </a:lnTo>
                <a:lnTo>
                  <a:pt x="2474" y="201"/>
                </a:lnTo>
                <a:lnTo>
                  <a:pt x="2474" y="203"/>
                </a:lnTo>
                <a:lnTo>
                  <a:pt x="2475" y="205"/>
                </a:lnTo>
                <a:lnTo>
                  <a:pt x="2475" y="208"/>
                </a:lnTo>
                <a:lnTo>
                  <a:pt x="2475" y="209"/>
                </a:lnTo>
                <a:lnTo>
                  <a:pt x="2476" y="211"/>
                </a:lnTo>
                <a:lnTo>
                  <a:pt x="2476" y="210"/>
                </a:lnTo>
                <a:lnTo>
                  <a:pt x="2477" y="210"/>
                </a:lnTo>
                <a:lnTo>
                  <a:pt x="2477" y="210"/>
                </a:lnTo>
                <a:lnTo>
                  <a:pt x="2477" y="210"/>
                </a:lnTo>
                <a:lnTo>
                  <a:pt x="2478" y="209"/>
                </a:lnTo>
                <a:lnTo>
                  <a:pt x="2478" y="208"/>
                </a:lnTo>
                <a:lnTo>
                  <a:pt x="2478" y="208"/>
                </a:lnTo>
                <a:lnTo>
                  <a:pt x="2479" y="208"/>
                </a:lnTo>
                <a:lnTo>
                  <a:pt x="2479" y="208"/>
                </a:lnTo>
                <a:lnTo>
                  <a:pt x="2479" y="208"/>
                </a:lnTo>
                <a:lnTo>
                  <a:pt x="2480" y="209"/>
                </a:lnTo>
                <a:lnTo>
                  <a:pt x="2480" y="207"/>
                </a:lnTo>
                <a:lnTo>
                  <a:pt x="2481" y="208"/>
                </a:lnTo>
                <a:lnTo>
                  <a:pt x="2481" y="208"/>
                </a:lnTo>
                <a:lnTo>
                  <a:pt x="2481" y="209"/>
                </a:lnTo>
                <a:lnTo>
                  <a:pt x="2483" y="211"/>
                </a:lnTo>
                <a:lnTo>
                  <a:pt x="2483" y="212"/>
                </a:lnTo>
                <a:lnTo>
                  <a:pt x="2483" y="212"/>
                </a:lnTo>
                <a:lnTo>
                  <a:pt x="2484" y="209"/>
                </a:lnTo>
                <a:lnTo>
                  <a:pt x="2484" y="209"/>
                </a:lnTo>
                <a:lnTo>
                  <a:pt x="2484" y="208"/>
                </a:lnTo>
                <a:lnTo>
                  <a:pt x="2485" y="205"/>
                </a:lnTo>
                <a:lnTo>
                  <a:pt x="2485" y="203"/>
                </a:lnTo>
                <a:lnTo>
                  <a:pt x="2486" y="202"/>
                </a:lnTo>
                <a:lnTo>
                  <a:pt x="2486" y="203"/>
                </a:lnTo>
                <a:lnTo>
                  <a:pt x="2486" y="203"/>
                </a:lnTo>
                <a:lnTo>
                  <a:pt x="2487" y="203"/>
                </a:lnTo>
                <a:lnTo>
                  <a:pt x="2487" y="205"/>
                </a:lnTo>
                <a:lnTo>
                  <a:pt x="2487" y="205"/>
                </a:lnTo>
                <a:lnTo>
                  <a:pt x="2488" y="207"/>
                </a:lnTo>
                <a:lnTo>
                  <a:pt x="2488" y="205"/>
                </a:lnTo>
                <a:lnTo>
                  <a:pt x="2488" y="203"/>
                </a:lnTo>
                <a:lnTo>
                  <a:pt x="2489" y="201"/>
                </a:lnTo>
                <a:lnTo>
                  <a:pt x="2489" y="201"/>
                </a:lnTo>
                <a:lnTo>
                  <a:pt x="2490" y="199"/>
                </a:lnTo>
                <a:lnTo>
                  <a:pt x="2490" y="199"/>
                </a:lnTo>
                <a:lnTo>
                  <a:pt x="2490" y="203"/>
                </a:lnTo>
                <a:lnTo>
                  <a:pt x="2492" y="202"/>
                </a:lnTo>
                <a:lnTo>
                  <a:pt x="2492" y="202"/>
                </a:lnTo>
                <a:lnTo>
                  <a:pt x="2492" y="205"/>
                </a:lnTo>
                <a:lnTo>
                  <a:pt x="2493" y="207"/>
                </a:lnTo>
                <a:lnTo>
                  <a:pt x="2493" y="208"/>
                </a:lnTo>
                <a:lnTo>
                  <a:pt x="2493" y="208"/>
                </a:lnTo>
                <a:lnTo>
                  <a:pt x="2494" y="206"/>
                </a:lnTo>
                <a:lnTo>
                  <a:pt x="2494" y="208"/>
                </a:lnTo>
                <a:lnTo>
                  <a:pt x="2495" y="206"/>
                </a:lnTo>
                <a:lnTo>
                  <a:pt x="2495" y="207"/>
                </a:lnTo>
                <a:lnTo>
                  <a:pt x="2495" y="208"/>
                </a:lnTo>
                <a:lnTo>
                  <a:pt x="2496" y="206"/>
                </a:lnTo>
                <a:lnTo>
                  <a:pt x="2496" y="208"/>
                </a:lnTo>
                <a:lnTo>
                  <a:pt x="2496" y="206"/>
                </a:lnTo>
                <a:lnTo>
                  <a:pt x="2497" y="207"/>
                </a:lnTo>
                <a:lnTo>
                  <a:pt x="2497" y="205"/>
                </a:lnTo>
                <a:lnTo>
                  <a:pt x="2497" y="206"/>
                </a:lnTo>
                <a:lnTo>
                  <a:pt x="2498" y="207"/>
                </a:lnTo>
                <a:lnTo>
                  <a:pt x="2498" y="205"/>
                </a:lnTo>
                <a:lnTo>
                  <a:pt x="2499" y="206"/>
                </a:lnTo>
                <a:lnTo>
                  <a:pt x="2499" y="202"/>
                </a:lnTo>
                <a:lnTo>
                  <a:pt x="2499" y="202"/>
                </a:lnTo>
                <a:lnTo>
                  <a:pt x="2501" y="201"/>
                </a:lnTo>
                <a:lnTo>
                  <a:pt x="2501" y="201"/>
                </a:lnTo>
                <a:lnTo>
                  <a:pt x="2501" y="203"/>
                </a:lnTo>
                <a:lnTo>
                  <a:pt x="2502" y="203"/>
                </a:lnTo>
                <a:lnTo>
                  <a:pt x="2502" y="202"/>
                </a:lnTo>
                <a:lnTo>
                  <a:pt x="2503" y="200"/>
                </a:lnTo>
                <a:lnTo>
                  <a:pt x="2503" y="200"/>
                </a:lnTo>
                <a:lnTo>
                  <a:pt x="2503" y="199"/>
                </a:lnTo>
                <a:lnTo>
                  <a:pt x="2504" y="198"/>
                </a:lnTo>
                <a:lnTo>
                  <a:pt x="2504" y="197"/>
                </a:lnTo>
                <a:lnTo>
                  <a:pt x="2504" y="196"/>
                </a:lnTo>
                <a:lnTo>
                  <a:pt x="2505" y="196"/>
                </a:lnTo>
                <a:lnTo>
                  <a:pt x="2505" y="194"/>
                </a:lnTo>
                <a:lnTo>
                  <a:pt x="2505" y="194"/>
                </a:lnTo>
                <a:lnTo>
                  <a:pt x="2506" y="194"/>
                </a:lnTo>
                <a:lnTo>
                  <a:pt x="2506" y="196"/>
                </a:lnTo>
                <a:lnTo>
                  <a:pt x="2507" y="197"/>
                </a:lnTo>
                <a:lnTo>
                  <a:pt x="2507" y="199"/>
                </a:lnTo>
                <a:lnTo>
                  <a:pt x="2507" y="202"/>
                </a:lnTo>
                <a:lnTo>
                  <a:pt x="2508" y="205"/>
                </a:lnTo>
                <a:lnTo>
                  <a:pt x="2508" y="205"/>
                </a:lnTo>
                <a:lnTo>
                  <a:pt x="2508" y="205"/>
                </a:lnTo>
                <a:lnTo>
                  <a:pt x="2510" y="205"/>
                </a:lnTo>
                <a:lnTo>
                  <a:pt x="2510" y="206"/>
                </a:lnTo>
                <a:lnTo>
                  <a:pt x="2510" y="205"/>
                </a:lnTo>
                <a:lnTo>
                  <a:pt x="2511" y="203"/>
                </a:lnTo>
                <a:lnTo>
                  <a:pt x="2511" y="203"/>
                </a:lnTo>
                <a:lnTo>
                  <a:pt x="2512" y="206"/>
                </a:lnTo>
                <a:lnTo>
                  <a:pt x="2512" y="209"/>
                </a:lnTo>
                <a:lnTo>
                  <a:pt x="2512" y="206"/>
                </a:lnTo>
                <a:lnTo>
                  <a:pt x="2513" y="208"/>
                </a:lnTo>
                <a:lnTo>
                  <a:pt x="2513" y="208"/>
                </a:lnTo>
                <a:lnTo>
                  <a:pt x="2513" y="208"/>
                </a:lnTo>
                <a:lnTo>
                  <a:pt x="2514" y="208"/>
                </a:lnTo>
                <a:lnTo>
                  <a:pt x="2514" y="208"/>
                </a:lnTo>
                <a:lnTo>
                  <a:pt x="2514" y="208"/>
                </a:lnTo>
                <a:lnTo>
                  <a:pt x="2515" y="206"/>
                </a:lnTo>
                <a:lnTo>
                  <a:pt x="2515" y="208"/>
                </a:lnTo>
                <a:lnTo>
                  <a:pt x="2516" y="208"/>
                </a:lnTo>
                <a:lnTo>
                  <a:pt x="2516" y="208"/>
                </a:lnTo>
                <a:lnTo>
                  <a:pt x="2516" y="206"/>
                </a:lnTo>
                <a:lnTo>
                  <a:pt x="2517" y="207"/>
                </a:lnTo>
                <a:lnTo>
                  <a:pt x="2517" y="208"/>
                </a:lnTo>
                <a:lnTo>
                  <a:pt x="2517" y="210"/>
                </a:lnTo>
                <a:lnTo>
                  <a:pt x="2519" y="213"/>
                </a:lnTo>
                <a:lnTo>
                  <a:pt x="2519" y="213"/>
                </a:lnTo>
                <a:lnTo>
                  <a:pt x="2519" y="216"/>
                </a:lnTo>
                <a:lnTo>
                  <a:pt x="2520" y="216"/>
                </a:lnTo>
                <a:lnTo>
                  <a:pt x="2520" y="213"/>
                </a:lnTo>
                <a:lnTo>
                  <a:pt x="2521" y="213"/>
                </a:lnTo>
                <a:lnTo>
                  <a:pt x="2521" y="213"/>
                </a:lnTo>
                <a:lnTo>
                  <a:pt x="2521" y="212"/>
                </a:lnTo>
                <a:lnTo>
                  <a:pt x="2522" y="212"/>
                </a:lnTo>
                <a:lnTo>
                  <a:pt x="2522" y="211"/>
                </a:lnTo>
                <a:lnTo>
                  <a:pt x="2522" y="210"/>
                </a:lnTo>
                <a:lnTo>
                  <a:pt x="2523" y="208"/>
                </a:lnTo>
                <a:lnTo>
                  <a:pt x="2523" y="206"/>
                </a:lnTo>
                <a:lnTo>
                  <a:pt x="2523" y="205"/>
                </a:lnTo>
                <a:lnTo>
                  <a:pt x="2524" y="202"/>
                </a:lnTo>
                <a:lnTo>
                  <a:pt x="2524" y="202"/>
                </a:lnTo>
                <a:lnTo>
                  <a:pt x="2525" y="202"/>
                </a:lnTo>
                <a:lnTo>
                  <a:pt x="2525" y="202"/>
                </a:lnTo>
                <a:lnTo>
                  <a:pt x="2525" y="203"/>
                </a:lnTo>
                <a:lnTo>
                  <a:pt x="2526" y="203"/>
                </a:lnTo>
                <a:lnTo>
                  <a:pt x="2526" y="202"/>
                </a:lnTo>
                <a:lnTo>
                  <a:pt x="2526" y="201"/>
                </a:lnTo>
                <a:lnTo>
                  <a:pt x="2528" y="203"/>
                </a:lnTo>
                <a:lnTo>
                  <a:pt x="2528" y="202"/>
                </a:lnTo>
                <a:lnTo>
                  <a:pt x="2528" y="203"/>
                </a:lnTo>
                <a:lnTo>
                  <a:pt x="2529" y="206"/>
                </a:lnTo>
                <a:lnTo>
                  <a:pt x="2529" y="208"/>
                </a:lnTo>
                <a:lnTo>
                  <a:pt x="2530" y="209"/>
                </a:lnTo>
                <a:lnTo>
                  <a:pt x="2530" y="210"/>
                </a:lnTo>
                <a:lnTo>
                  <a:pt x="2530" y="211"/>
                </a:lnTo>
                <a:lnTo>
                  <a:pt x="2531" y="211"/>
                </a:lnTo>
                <a:lnTo>
                  <a:pt x="2531" y="211"/>
                </a:lnTo>
                <a:lnTo>
                  <a:pt x="2531" y="211"/>
                </a:lnTo>
                <a:lnTo>
                  <a:pt x="2532" y="211"/>
                </a:lnTo>
                <a:lnTo>
                  <a:pt x="2532" y="209"/>
                </a:lnTo>
                <a:lnTo>
                  <a:pt x="2532" y="208"/>
                </a:lnTo>
                <a:lnTo>
                  <a:pt x="2533" y="208"/>
                </a:lnTo>
                <a:lnTo>
                  <a:pt x="2533" y="209"/>
                </a:lnTo>
                <a:lnTo>
                  <a:pt x="2534" y="210"/>
                </a:lnTo>
                <a:lnTo>
                  <a:pt x="2534" y="206"/>
                </a:lnTo>
                <a:lnTo>
                  <a:pt x="2534" y="207"/>
                </a:lnTo>
                <a:lnTo>
                  <a:pt x="2535" y="205"/>
                </a:lnTo>
                <a:lnTo>
                  <a:pt x="2535" y="205"/>
                </a:lnTo>
                <a:lnTo>
                  <a:pt x="2535" y="205"/>
                </a:lnTo>
                <a:lnTo>
                  <a:pt x="2537" y="203"/>
                </a:lnTo>
                <a:lnTo>
                  <a:pt x="2537" y="201"/>
                </a:lnTo>
                <a:lnTo>
                  <a:pt x="2537" y="201"/>
                </a:lnTo>
                <a:lnTo>
                  <a:pt x="2538" y="200"/>
                </a:lnTo>
                <a:lnTo>
                  <a:pt x="2538" y="200"/>
                </a:lnTo>
                <a:lnTo>
                  <a:pt x="2539" y="202"/>
                </a:lnTo>
                <a:lnTo>
                  <a:pt x="2539" y="203"/>
                </a:lnTo>
                <a:lnTo>
                  <a:pt x="2539" y="205"/>
                </a:lnTo>
                <a:lnTo>
                  <a:pt x="2540" y="203"/>
                </a:lnTo>
                <a:lnTo>
                  <a:pt x="2540" y="203"/>
                </a:lnTo>
                <a:lnTo>
                  <a:pt x="2540" y="206"/>
                </a:lnTo>
                <a:lnTo>
                  <a:pt x="2541" y="205"/>
                </a:lnTo>
                <a:lnTo>
                  <a:pt x="2541" y="205"/>
                </a:lnTo>
                <a:lnTo>
                  <a:pt x="2541" y="205"/>
                </a:lnTo>
                <a:lnTo>
                  <a:pt x="2542" y="205"/>
                </a:lnTo>
                <a:lnTo>
                  <a:pt x="2542" y="203"/>
                </a:lnTo>
                <a:lnTo>
                  <a:pt x="2543" y="205"/>
                </a:lnTo>
                <a:lnTo>
                  <a:pt x="2543" y="206"/>
                </a:lnTo>
                <a:lnTo>
                  <a:pt x="2543" y="205"/>
                </a:lnTo>
                <a:lnTo>
                  <a:pt x="2544" y="206"/>
                </a:lnTo>
                <a:lnTo>
                  <a:pt x="2544" y="206"/>
                </a:lnTo>
                <a:lnTo>
                  <a:pt x="2544" y="206"/>
                </a:lnTo>
                <a:lnTo>
                  <a:pt x="2546" y="206"/>
                </a:lnTo>
                <a:lnTo>
                  <a:pt x="2546" y="205"/>
                </a:lnTo>
                <a:lnTo>
                  <a:pt x="2547" y="206"/>
                </a:lnTo>
                <a:lnTo>
                  <a:pt x="2547" y="208"/>
                </a:lnTo>
                <a:lnTo>
                  <a:pt x="2547" y="207"/>
                </a:lnTo>
                <a:lnTo>
                  <a:pt x="2548" y="208"/>
                </a:lnTo>
                <a:lnTo>
                  <a:pt x="2548" y="206"/>
                </a:lnTo>
                <a:lnTo>
                  <a:pt x="2548" y="205"/>
                </a:lnTo>
                <a:lnTo>
                  <a:pt x="2549" y="203"/>
                </a:lnTo>
                <a:lnTo>
                  <a:pt x="2549" y="201"/>
                </a:lnTo>
                <a:lnTo>
                  <a:pt x="2549" y="201"/>
                </a:lnTo>
                <a:lnTo>
                  <a:pt x="2550" y="201"/>
                </a:lnTo>
                <a:lnTo>
                  <a:pt x="2550" y="200"/>
                </a:lnTo>
                <a:lnTo>
                  <a:pt x="2551" y="201"/>
                </a:lnTo>
                <a:lnTo>
                  <a:pt x="2551" y="201"/>
                </a:lnTo>
                <a:lnTo>
                  <a:pt x="2551" y="201"/>
                </a:lnTo>
                <a:lnTo>
                  <a:pt x="2552" y="200"/>
                </a:lnTo>
                <a:lnTo>
                  <a:pt x="2552" y="197"/>
                </a:lnTo>
                <a:lnTo>
                  <a:pt x="2552" y="197"/>
                </a:lnTo>
                <a:lnTo>
                  <a:pt x="2553" y="198"/>
                </a:lnTo>
                <a:lnTo>
                  <a:pt x="2553" y="198"/>
                </a:lnTo>
                <a:lnTo>
                  <a:pt x="2553" y="200"/>
                </a:lnTo>
                <a:lnTo>
                  <a:pt x="2555" y="202"/>
                </a:lnTo>
                <a:lnTo>
                  <a:pt x="2555" y="201"/>
                </a:lnTo>
                <a:lnTo>
                  <a:pt x="2556" y="201"/>
                </a:lnTo>
                <a:lnTo>
                  <a:pt x="2556" y="201"/>
                </a:lnTo>
                <a:lnTo>
                  <a:pt x="2556" y="201"/>
                </a:lnTo>
                <a:lnTo>
                  <a:pt x="2557" y="200"/>
                </a:lnTo>
                <a:lnTo>
                  <a:pt x="2557" y="201"/>
                </a:lnTo>
                <a:lnTo>
                  <a:pt x="2557" y="202"/>
                </a:lnTo>
                <a:lnTo>
                  <a:pt x="2558" y="203"/>
                </a:lnTo>
                <a:lnTo>
                  <a:pt x="2558" y="205"/>
                </a:lnTo>
                <a:lnTo>
                  <a:pt x="2558" y="205"/>
                </a:lnTo>
                <a:lnTo>
                  <a:pt x="2559" y="205"/>
                </a:lnTo>
                <a:lnTo>
                  <a:pt x="2559" y="205"/>
                </a:lnTo>
                <a:lnTo>
                  <a:pt x="2560" y="203"/>
                </a:lnTo>
                <a:lnTo>
                  <a:pt x="2560" y="202"/>
                </a:lnTo>
                <a:lnTo>
                  <a:pt x="2560" y="200"/>
                </a:lnTo>
                <a:lnTo>
                  <a:pt x="2561" y="201"/>
                </a:lnTo>
                <a:lnTo>
                  <a:pt x="2561" y="201"/>
                </a:lnTo>
                <a:lnTo>
                  <a:pt x="2561" y="199"/>
                </a:lnTo>
                <a:lnTo>
                  <a:pt x="2562" y="198"/>
                </a:lnTo>
                <a:lnTo>
                  <a:pt x="2562" y="199"/>
                </a:lnTo>
                <a:lnTo>
                  <a:pt x="2562" y="201"/>
                </a:lnTo>
                <a:lnTo>
                  <a:pt x="2564" y="202"/>
                </a:lnTo>
                <a:lnTo>
                  <a:pt x="2564" y="202"/>
                </a:lnTo>
                <a:lnTo>
                  <a:pt x="2565" y="202"/>
                </a:lnTo>
                <a:lnTo>
                  <a:pt x="2565" y="203"/>
                </a:lnTo>
                <a:lnTo>
                  <a:pt x="2565" y="203"/>
                </a:lnTo>
                <a:lnTo>
                  <a:pt x="2566" y="205"/>
                </a:lnTo>
                <a:lnTo>
                  <a:pt x="2566" y="203"/>
                </a:lnTo>
                <a:lnTo>
                  <a:pt x="2566" y="206"/>
                </a:lnTo>
                <a:lnTo>
                  <a:pt x="2567" y="206"/>
                </a:lnTo>
                <a:lnTo>
                  <a:pt x="2567" y="206"/>
                </a:lnTo>
                <a:lnTo>
                  <a:pt x="2567" y="206"/>
                </a:lnTo>
                <a:lnTo>
                  <a:pt x="2568" y="205"/>
                </a:lnTo>
                <a:lnTo>
                  <a:pt x="2568" y="203"/>
                </a:lnTo>
                <a:lnTo>
                  <a:pt x="2569" y="202"/>
                </a:lnTo>
                <a:lnTo>
                  <a:pt x="2569" y="201"/>
                </a:lnTo>
                <a:lnTo>
                  <a:pt x="2569" y="201"/>
                </a:lnTo>
                <a:lnTo>
                  <a:pt x="2570" y="201"/>
                </a:lnTo>
                <a:lnTo>
                  <a:pt x="2570" y="202"/>
                </a:lnTo>
                <a:lnTo>
                  <a:pt x="2570" y="202"/>
                </a:lnTo>
                <a:lnTo>
                  <a:pt x="2571" y="203"/>
                </a:lnTo>
                <a:lnTo>
                  <a:pt x="2571" y="203"/>
                </a:lnTo>
                <a:lnTo>
                  <a:pt x="2571" y="203"/>
                </a:lnTo>
                <a:lnTo>
                  <a:pt x="2573" y="203"/>
                </a:lnTo>
                <a:lnTo>
                  <a:pt x="2573" y="205"/>
                </a:lnTo>
                <a:lnTo>
                  <a:pt x="2574" y="205"/>
                </a:lnTo>
                <a:lnTo>
                  <a:pt x="2574" y="206"/>
                </a:lnTo>
                <a:lnTo>
                  <a:pt x="2574" y="206"/>
                </a:lnTo>
                <a:lnTo>
                  <a:pt x="2575" y="206"/>
                </a:lnTo>
                <a:lnTo>
                  <a:pt x="2575" y="206"/>
                </a:lnTo>
                <a:lnTo>
                  <a:pt x="2575" y="205"/>
                </a:lnTo>
                <a:lnTo>
                  <a:pt x="2576" y="205"/>
                </a:lnTo>
                <a:lnTo>
                  <a:pt x="2576" y="205"/>
                </a:lnTo>
                <a:lnTo>
                  <a:pt x="2576" y="207"/>
                </a:lnTo>
                <a:lnTo>
                  <a:pt x="2577" y="206"/>
                </a:lnTo>
                <a:lnTo>
                  <a:pt x="2577" y="207"/>
                </a:lnTo>
                <a:lnTo>
                  <a:pt x="2578" y="208"/>
                </a:lnTo>
                <a:lnTo>
                  <a:pt x="2578" y="208"/>
                </a:lnTo>
                <a:lnTo>
                  <a:pt x="2578" y="208"/>
                </a:lnTo>
                <a:lnTo>
                  <a:pt x="2579" y="206"/>
                </a:lnTo>
                <a:lnTo>
                  <a:pt x="2579" y="205"/>
                </a:lnTo>
                <a:lnTo>
                  <a:pt x="2579" y="202"/>
                </a:lnTo>
                <a:lnTo>
                  <a:pt x="2580" y="203"/>
                </a:lnTo>
                <a:lnTo>
                  <a:pt x="2580" y="202"/>
                </a:lnTo>
                <a:lnTo>
                  <a:pt x="2580" y="203"/>
                </a:lnTo>
                <a:lnTo>
                  <a:pt x="2582" y="205"/>
                </a:lnTo>
                <a:lnTo>
                  <a:pt x="2582" y="205"/>
                </a:lnTo>
                <a:lnTo>
                  <a:pt x="2583" y="205"/>
                </a:lnTo>
                <a:lnTo>
                  <a:pt x="2583" y="203"/>
                </a:lnTo>
                <a:lnTo>
                  <a:pt x="2583" y="202"/>
                </a:lnTo>
                <a:lnTo>
                  <a:pt x="2584" y="203"/>
                </a:lnTo>
                <a:lnTo>
                  <a:pt x="2584" y="202"/>
                </a:lnTo>
                <a:lnTo>
                  <a:pt x="2584" y="200"/>
                </a:lnTo>
                <a:lnTo>
                  <a:pt x="2585" y="198"/>
                </a:lnTo>
                <a:lnTo>
                  <a:pt x="2585" y="200"/>
                </a:lnTo>
                <a:lnTo>
                  <a:pt x="2585" y="200"/>
                </a:lnTo>
                <a:lnTo>
                  <a:pt x="2586" y="200"/>
                </a:lnTo>
                <a:lnTo>
                  <a:pt x="2586" y="201"/>
                </a:lnTo>
                <a:lnTo>
                  <a:pt x="2587" y="200"/>
                </a:lnTo>
                <a:lnTo>
                  <a:pt x="2587" y="202"/>
                </a:lnTo>
                <a:lnTo>
                  <a:pt x="2587" y="202"/>
                </a:lnTo>
                <a:lnTo>
                  <a:pt x="2588" y="201"/>
                </a:lnTo>
                <a:lnTo>
                  <a:pt x="2588" y="202"/>
                </a:lnTo>
                <a:lnTo>
                  <a:pt x="2588" y="201"/>
                </a:lnTo>
                <a:lnTo>
                  <a:pt x="2589" y="201"/>
                </a:lnTo>
                <a:lnTo>
                  <a:pt x="2589" y="202"/>
                </a:lnTo>
                <a:lnTo>
                  <a:pt x="2590" y="203"/>
                </a:lnTo>
                <a:lnTo>
                  <a:pt x="2590" y="203"/>
                </a:lnTo>
                <a:lnTo>
                  <a:pt x="2590" y="206"/>
                </a:lnTo>
                <a:lnTo>
                  <a:pt x="2592" y="206"/>
                </a:lnTo>
                <a:lnTo>
                  <a:pt x="2592" y="206"/>
                </a:lnTo>
                <a:lnTo>
                  <a:pt x="2592" y="206"/>
                </a:lnTo>
                <a:lnTo>
                  <a:pt x="2593" y="205"/>
                </a:lnTo>
                <a:lnTo>
                  <a:pt x="2593" y="206"/>
                </a:lnTo>
                <a:lnTo>
                  <a:pt x="2593" y="206"/>
                </a:lnTo>
                <a:lnTo>
                  <a:pt x="2594" y="208"/>
                </a:lnTo>
                <a:lnTo>
                  <a:pt x="2594" y="209"/>
                </a:lnTo>
                <a:lnTo>
                  <a:pt x="2595" y="210"/>
                </a:lnTo>
                <a:lnTo>
                  <a:pt x="2595" y="211"/>
                </a:lnTo>
                <a:lnTo>
                  <a:pt x="2595" y="211"/>
                </a:lnTo>
                <a:lnTo>
                  <a:pt x="2596" y="213"/>
                </a:lnTo>
                <a:lnTo>
                  <a:pt x="2596" y="213"/>
                </a:lnTo>
                <a:lnTo>
                  <a:pt x="2596" y="213"/>
                </a:lnTo>
                <a:lnTo>
                  <a:pt x="2597" y="213"/>
                </a:lnTo>
                <a:lnTo>
                  <a:pt x="2597" y="212"/>
                </a:lnTo>
                <a:lnTo>
                  <a:pt x="2597" y="211"/>
                </a:lnTo>
                <a:lnTo>
                  <a:pt x="2598" y="211"/>
                </a:lnTo>
                <a:lnTo>
                  <a:pt x="2598" y="210"/>
                </a:lnTo>
                <a:lnTo>
                  <a:pt x="2599" y="210"/>
                </a:lnTo>
                <a:lnTo>
                  <a:pt x="2599" y="212"/>
                </a:lnTo>
                <a:lnTo>
                  <a:pt x="2599" y="216"/>
                </a:lnTo>
                <a:lnTo>
                  <a:pt x="2601" y="217"/>
                </a:lnTo>
                <a:lnTo>
                  <a:pt x="2601" y="219"/>
                </a:lnTo>
                <a:lnTo>
                  <a:pt x="2601" y="219"/>
                </a:lnTo>
                <a:lnTo>
                  <a:pt x="2602" y="218"/>
                </a:lnTo>
                <a:lnTo>
                  <a:pt x="2602" y="218"/>
                </a:lnTo>
                <a:lnTo>
                  <a:pt x="2602" y="217"/>
                </a:lnTo>
                <a:lnTo>
                  <a:pt x="2603" y="216"/>
                </a:lnTo>
                <a:lnTo>
                  <a:pt x="2603" y="215"/>
                </a:lnTo>
                <a:lnTo>
                  <a:pt x="2604" y="213"/>
                </a:lnTo>
                <a:lnTo>
                  <a:pt x="2604" y="211"/>
                </a:lnTo>
                <a:lnTo>
                  <a:pt x="2604" y="209"/>
                </a:lnTo>
                <a:lnTo>
                  <a:pt x="2605" y="208"/>
                </a:lnTo>
                <a:lnTo>
                  <a:pt x="2605" y="205"/>
                </a:lnTo>
                <a:lnTo>
                  <a:pt x="2605" y="203"/>
                </a:lnTo>
                <a:lnTo>
                  <a:pt x="2606" y="202"/>
                </a:lnTo>
                <a:lnTo>
                  <a:pt x="2606" y="202"/>
                </a:lnTo>
                <a:lnTo>
                  <a:pt x="2606" y="201"/>
                </a:lnTo>
                <a:lnTo>
                  <a:pt x="2607" y="200"/>
                </a:lnTo>
                <a:lnTo>
                  <a:pt x="2607" y="200"/>
                </a:lnTo>
                <a:lnTo>
                  <a:pt x="2608" y="201"/>
                </a:lnTo>
                <a:lnTo>
                  <a:pt x="2608" y="202"/>
                </a:lnTo>
                <a:lnTo>
                  <a:pt x="2608" y="203"/>
                </a:lnTo>
                <a:lnTo>
                  <a:pt x="2610" y="203"/>
                </a:lnTo>
                <a:lnTo>
                  <a:pt x="2610" y="206"/>
                </a:lnTo>
                <a:lnTo>
                  <a:pt x="2610" y="208"/>
                </a:lnTo>
                <a:lnTo>
                  <a:pt x="2611" y="208"/>
                </a:lnTo>
                <a:lnTo>
                  <a:pt x="2611" y="208"/>
                </a:lnTo>
                <a:lnTo>
                  <a:pt x="2611" y="209"/>
                </a:lnTo>
                <a:lnTo>
                  <a:pt x="2612" y="210"/>
                </a:lnTo>
                <a:lnTo>
                  <a:pt x="2612" y="210"/>
                </a:lnTo>
                <a:lnTo>
                  <a:pt x="2613" y="210"/>
                </a:lnTo>
                <a:lnTo>
                  <a:pt x="2613" y="209"/>
                </a:lnTo>
                <a:lnTo>
                  <a:pt x="2613" y="210"/>
                </a:lnTo>
                <a:lnTo>
                  <a:pt x="2614" y="209"/>
                </a:lnTo>
                <a:lnTo>
                  <a:pt x="2614" y="210"/>
                </a:lnTo>
                <a:lnTo>
                  <a:pt x="2614" y="211"/>
                </a:lnTo>
                <a:lnTo>
                  <a:pt x="2615" y="211"/>
                </a:lnTo>
                <a:lnTo>
                  <a:pt x="2615" y="211"/>
                </a:lnTo>
                <a:lnTo>
                  <a:pt x="2615" y="211"/>
                </a:lnTo>
                <a:lnTo>
                  <a:pt x="2616" y="210"/>
                </a:lnTo>
                <a:lnTo>
                  <a:pt x="2616" y="209"/>
                </a:lnTo>
                <a:lnTo>
                  <a:pt x="2617" y="207"/>
                </a:lnTo>
                <a:lnTo>
                  <a:pt x="2617" y="205"/>
                </a:lnTo>
                <a:lnTo>
                  <a:pt x="2617" y="206"/>
                </a:lnTo>
                <a:lnTo>
                  <a:pt x="2619" y="206"/>
                </a:lnTo>
                <a:lnTo>
                  <a:pt x="2619" y="205"/>
                </a:lnTo>
                <a:lnTo>
                  <a:pt x="2619" y="206"/>
                </a:lnTo>
                <a:lnTo>
                  <a:pt x="2620" y="206"/>
                </a:lnTo>
                <a:lnTo>
                  <a:pt x="2620" y="208"/>
                </a:lnTo>
                <a:lnTo>
                  <a:pt x="2620" y="209"/>
                </a:lnTo>
                <a:lnTo>
                  <a:pt x="2621" y="210"/>
                </a:lnTo>
                <a:lnTo>
                  <a:pt x="2621" y="211"/>
                </a:lnTo>
                <a:lnTo>
                  <a:pt x="2622" y="209"/>
                </a:lnTo>
                <a:lnTo>
                  <a:pt x="2622" y="209"/>
                </a:lnTo>
                <a:lnTo>
                  <a:pt x="2622" y="208"/>
                </a:lnTo>
                <a:lnTo>
                  <a:pt x="2623" y="207"/>
                </a:lnTo>
                <a:lnTo>
                  <a:pt x="2623" y="206"/>
                </a:lnTo>
                <a:lnTo>
                  <a:pt x="2623" y="206"/>
                </a:lnTo>
                <a:lnTo>
                  <a:pt x="2624" y="206"/>
                </a:lnTo>
                <a:lnTo>
                  <a:pt x="2624" y="205"/>
                </a:lnTo>
                <a:lnTo>
                  <a:pt x="2624" y="206"/>
                </a:lnTo>
                <a:lnTo>
                  <a:pt x="2625" y="208"/>
                </a:lnTo>
                <a:lnTo>
                  <a:pt x="2625" y="208"/>
                </a:lnTo>
                <a:lnTo>
                  <a:pt x="2626" y="208"/>
                </a:lnTo>
                <a:lnTo>
                  <a:pt x="2626" y="206"/>
                </a:lnTo>
                <a:lnTo>
                  <a:pt x="2626" y="205"/>
                </a:lnTo>
                <a:lnTo>
                  <a:pt x="2628" y="206"/>
                </a:lnTo>
                <a:lnTo>
                  <a:pt x="2628" y="206"/>
                </a:lnTo>
                <a:lnTo>
                  <a:pt x="2628" y="206"/>
                </a:lnTo>
                <a:lnTo>
                  <a:pt x="2629" y="205"/>
                </a:lnTo>
                <a:lnTo>
                  <a:pt x="2629" y="205"/>
                </a:lnTo>
                <a:lnTo>
                  <a:pt x="2629" y="205"/>
                </a:lnTo>
                <a:lnTo>
                  <a:pt x="2630" y="206"/>
                </a:lnTo>
                <a:lnTo>
                  <a:pt x="2630" y="205"/>
                </a:lnTo>
                <a:lnTo>
                  <a:pt x="2631" y="203"/>
                </a:lnTo>
                <a:lnTo>
                  <a:pt x="2631" y="203"/>
                </a:lnTo>
                <a:lnTo>
                  <a:pt x="2631" y="203"/>
                </a:lnTo>
                <a:lnTo>
                  <a:pt x="2632" y="202"/>
                </a:lnTo>
                <a:lnTo>
                  <a:pt x="2632" y="202"/>
                </a:lnTo>
                <a:lnTo>
                  <a:pt x="2632" y="205"/>
                </a:lnTo>
                <a:lnTo>
                  <a:pt x="2633" y="209"/>
                </a:lnTo>
                <a:lnTo>
                  <a:pt x="2633" y="209"/>
                </a:lnTo>
                <a:lnTo>
                  <a:pt x="2634" y="208"/>
                </a:lnTo>
                <a:lnTo>
                  <a:pt x="2634" y="205"/>
                </a:lnTo>
                <a:lnTo>
                  <a:pt x="2634" y="203"/>
                </a:lnTo>
                <a:lnTo>
                  <a:pt x="2635" y="202"/>
                </a:lnTo>
                <a:lnTo>
                  <a:pt x="2635" y="201"/>
                </a:lnTo>
                <a:lnTo>
                  <a:pt x="2635" y="201"/>
                </a:lnTo>
                <a:lnTo>
                  <a:pt x="2637" y="202"/>
                </a:lnTo>
                <a:lnTo>
                  <a:pt x="2637" y="203"/>
                </a:lnTo>
                <a:lnTo>
                  <a:pt x="2637" y="203"/>
                </a:lnTo>
                <a:lnTo>
                  <a:pt x="2638" y="203"/>
                </a:lnTo>
                <a:lnTo>
                  <a:pt x="2638" y="205"/>
                </a:lnTo>
                <a:lnTo>
                  <a:pt x="2639" y="203"/>
                </a:lnTo>
                <a:lnTo>
                  <a:pt x="2639" y="201"/>
                </a:lnTo>
                <a:lnTo>
                  <a:pt x="2639" y="205"/>
                </a:lnTo>
                <a:lnTo>
                  <a:pt x="2640" y="206"/>
                </a:lnTo>
                <a:lnTo>
                  <a:pt x="2640" y="208"/>
                </a:lnTo>
                <a:lnTo>
                  <a:pt x="2640" y="206"/>
                </a:lnTo>
                <a:lnTo>
                  <a:pt x="2641" y="206"/>
                </a:lnTo>
                <a:lnTo>
                  <a:pt x="2641" y="206"/>
                </a:lnTo>
                <a:lnTo>
                  <a:pt x="2641" y="205"/>
                </a:lnTo>
                <a:lnTo>
                  <a:pt x="2642" y="203"/>
                </a:lnTo>
                <a:lnTo>
                  <a:pt x="2642" y="201"/>
                </a:lnTo>
                <a:lnTo>
                  <a:pt x="2643" y="201"/>
                </a:lnTo>
                <a:lnTo>
                  <a:pt x="2643" y="198"/>
                </a:lnTo>
                <a:lnTo>
                  <a:pt x="2643" y="198"/>
                </a:lnTo>
                <a:lnTo>
                  <a:pt x="2644" y="198"/>
                </a:lnTo>
                <a:lnTo>
                  <a:pt x="2644" y="200"/>
                </a:lnTo>
                <a:lnTo>
                  <a:pt x="2644" y="200"/>
                </a:lnTo>
                <a:lnTo>
                  <a:pt x="2646" y="199"/>
                </a:lnTo>
                <a:lnTo>
                  <a:pt x="2646" y="199"/>
                </a:lnTo>
                <a:lnTo>
                  <a:pt x="2646" y="198"/>
                </a:lnTo>
                <a:lnTo>
                  <a:pt x="2647" y="200"/>
                </a:lnTo>
                <a:lnTo>
                  <a:pt x="2647" y="201"/>
                </a:lnTo>
                <a:lnTo>
                  <a:pt x="2648" y="201"/>
                </a:lnTo>
                <a:lnTo>
                  <a:pt x="2648" y="201"/>
                </a:lnTo>
                <a:lnTo>
                  <a:pt x="2648" y="202"/>
                </a:lnTo>
                <a:lnTo>
                  <a:pt x="2649" y="202"/>
                </a:lnTo>
                <a:lnTo>
                  <a:pt x="2649" y="200"/>
                </a:lnTo>
                <a:lnTo>
                  <a:pt x="2649" y="200"/>
                </a:lnTo>
                <a:lnTo>
                  <a:pt x="2650" y="199"/>
                </a:lnTo>
                <a:lnTo>
                  <a:pt x="2650" y="198"/>
                </a:lnTo>
                <a:lnTo>
                  <a:pt x="2650" y="199"/>
                </a:lnTo>
                <a:lnTo>
                  <a:pt x="2651" y="198"/>
                </a:lnTo>
                <a:lnTo>
                  <a:pt x="2651" y="199"/>
                </a:lnTo>
                <a:lnTo>
                  <a:pt x="2652" y="201"/>
                </a:lnTo>
                <a:lnTo>
                  <a:pt x="2652" y="201"/>
                </a:lnTo>
                <a:lnTo>
                  <a:pt x="2652" y="200"/>
                </a:lnTo>
                <a:lnTo>
                  <a:pt x="2653" y="201"/>
                </a:lnTo>
                <a:lnTo>
                  <a:pt x="2653" y="201"/>
                </a:lnTo>
                <a:lnTo>
                  <a:pt x="2653" y="202"/>
                </a:lnTo>
                <a:lnTo>
                  <a:pt x="2655" y="202"/>
                </a:lnTo>
                <a:lnTo>
                  <a:pt x="2655" y="203"/>
                </a:lnTo>
                <a:lnTo>
                  <a:pt x="2655" y="202"/>
                </a:lnTo>
                <a:lnTo>
                  <a:pt x="2656" y="203"/>
                </a:lnTo>
                <a:lnTo>
                  <a:pt x="2656" y="205"/>
                </a:lnTo>
                <a:lnTo>
                  <a:pt x="2657" y="205"/>
                </a:lnTo>
                <a:lnTo>
                  <a:pt x="2657" y="203"/>
                </a:lnTo>
                <a:lnTo>
                  <a:pt x="2657" y="202"/>
                </a:lnTo>
                <a:lnTo>
                  <a:pt x="2658" y="203"/>
                </a:lnTo>
                <a:lnTo>
                  <a:pt x="2658" y="203"/>
                </a:lnTo>
                <a:lnTo>
                  <a:pt x="2658" y="203"/>
                </a:lnTo>
                <a:lnTo>
                  <a:pt x="2659" y="205"/>
                </a:lnTo>
                <a:lnTo>
                  <a:pt x="2659" y="203"/>
                </a:lnTo>
                <a:lnTo>
                  <a:pt x="2659" y="206"/>
                </a:lnTo>
                <a:lnTo>
                  <a:pt x="2660" y="206"/>
                </a:lnTo>
                <a:lnTo>
                  <a:pt x="2660" y="208"/>
                </a:lnTo>
                <a:lnTo>
                  <a:pt x="2661" y="208"/>
                </a:lnTo>
                <a:lnTo>
                  <a:pt x="2661" y="209"/>
                </a:lnTo>
                <a:lnTo>
                  <a:pt x="2661" y="209"/>
                </a:lnTo>
                <a:lnTo>
                  <a:pt x="2662" y="209"/>
                </a:lnTo>
                <a:lnTo>
                  <a:pt x="2662" y="209"/>
                </a:lnTo>
                <a:lnTo>
                  <a:pt x="2662" y="206"/>
                </a:lnTo>
                <a:lnTo>
                  <a:pt x="2664" y="207"/>
                </a:lnTo>
                <a:lnTo>
                  <a:pt x="2664" y="206"/>
                </a:lnTo>
                <a:lnTo>
                  <a:pt x="2664" y="206"/>
                </a:lnTo>
                <a:lnTo>
                  <a:pt x="2665" y="205"/>
                </a:lnTo>
                <a:lnTo>
                  <a:pt x="2665" y="208"/>
                </a:lnTo>
                <a:lnTo>
                  <a:pt x="2666" y="205"/>
                </a:lnTo>
                <a:lnTo>
                  <a:pt x="2666" y="208"/>
                </a:lnTo>
                <a:lnTo>
                  <a:pt x="2666" y="206"/>
                </a:lnTo>
                <a:lnTo>
                  <a:pt x="2667" y="206"/>
                </a:lnTo>
                <a:lnTo>
                  <a:pt x="2667" y="207"/>
                </a:lnTo>
                <a:lnTo>
                  <a:pt x="2667" y="206"/>
                </a:lnTo>
                <a:lnTo>
                  <a:pt x="2668" y="206"/>
                </a:lnTo>
                <a:lnTo>
                  <a:pt x="2668" y="206"/>
                </a:lnTo>
                <a:lnTo>
                  <a:pt x="2668" y="203"/>
                </a:lnTo>
                <a:lnTo>
                  <a:pt x="2669" y="205"/>
                </a:lnTo>
                <a:lnTo>
                  <a:pt x="2669" y="203"/>
                </a:lnTo>
                <a:lnTo>
                  <a:pt x="2670" y="201"/>
                </a:lnTo>
                <a:lnTo>
                  <a:pt x="2670" y="200"/>
                </a:lnTo>
                <a:lnTo>
                  <a:pt x="2670" y="201"/>
                </a:lnTo>
                <a:lnTo>
                  <a:pt x="2671" y="201"/>
                </a:lnTo>
                <a:lnTo>
                  <a:pt x="2671" y="201"/>
                </a:lnTo>
                <a:lnTo>
                  <a:pt x="2671" y="202"/>
                </a:lnTo>
                <a:lnTo>
                  <a:pt x="2673" y="203"/>
                </a:lnTo>
                <a:lnTo>
                  <a:pt x="2673" y="205"/>
                </a:lnTo>
                <a:lnTo>
                  <a:pt x="2673" y="205"/>
                </a:lnTo>
                <a:lnTo>
                  <a:pt x="2674" y="207"/>
                </a:lnTo>
                <a:lnTo>
                  <a:pt x="2674" y="210"/>
                </a:lnTo>
                <a:lnTo>
                  <a:pt x="2675" y="210"/>
                </a:lnTo>
                <a:lnTo>
                  <a:pt x="2675" y="210"/>
                </a:lnTo>
                <a:lnTo>
                  <a:pt x="2675" y="209"/>
                </a:lnTo>
                <a:lnTo>
                  <a:pt x="2676" y="209"/>
                </a:lnTo>
                <a:lnTo>
                  <a:pt x="2676" y="208"/>
                </a:lnTo>
                <a:lnTo>
                  <a:pt x="2676" y="209"/>
                </a:lnTo>
                <a:lnTo>
                  <a:pt x="2677" y="207"/>
                </a:lnTo>
                <a:lnTo>
                  <a:pt x="2677" y="209"/>
                </a:lnTo>
                <a:lnTo>
                  <a:pt x="2678" y="206"/>
                </a:lnTo>
                <a:lnTo>
                  <a:pt x="2678" y="205"/>
                </a:lnTo>
                <a:lnTo>
                  <a:pt x="2678" y="205"/>
                </a:lnTo>
                <a:lnTo>
                  <a:pt x="2679" y="203"/>
                </a:lnTo>
                <a:lnTo>
                  <a:pt x="2679" y="202"/>
                </a:lnTo>
                <a:lnTo>
                  <a:pt x="2679" y="203"/>
                </a:lnTo>
                <a:lnTo>
                  <a:pt x="2680" y="203"/>
                </a:lnTo>
                <a:lnTo>
                  <a:pt x="2680" y="203"/>
                </a:lnTo>
                <a:lnTo>
                  <a:pt x="2680" y="203"/>
                </a:lnTo>
                <a:lnTo>
                  <a:pt x="2682" y="208"/>
                </a:lnTo>
                <a:lnTo>
                  <a:pt x="2682" y="210"/>
                </a:lnTo>
                <a:lnTo>
                  <a:pt x="2683" y="215"/>
                </a:lnTo>
                <a:lnTo>
                  <a:pt x="2683" y="216"/>
                </a:lnTo>
                <a:lnTo>
                  <a:pt x="2683" y="218"/>
                </a:lnTo>
                <a:lnTo>
                  <a:pt x="2684" y="219"/>
                </a:lnTo>
                <a:lnTo>
                  <a:pt x="2684" y="218"/>
                </a:lnTo>
                <a:lnTo>
                  <a:pt x="2684" y="216"/>
                </a:lnTo>
                <a:lnTo>
                  <a:pt x="2685" y="211"/>
                </a:lnTo>
                <a:lnTo>
                  <a:pt x="2685" y="211"/>
                </a:lnTo>
                <a:lnTo>
                  <a:pt x="2685" y="208"/>
                </a:lnTo>
                <a:lnTo>
                  <a:pt x="2686" y="206"/>
                </a:lnTo>
                <a:lnTo>
                  <a:pt x="2686" y="205"/>
                </a:lnTo>
                <a:lnTo>
                  <a:pt x="2687" y="203"/>
                </a:lnTo>
                <a:lnTo>
                  <a:pt x="2687" y="202"/>
                </a:lnTo>
                <a:lnTo>
                  <a:pt x="2687" y="201"/>
                </a:lnTo>
                <a:lnTo>
                  <a:pt x="2688" y="201"/>
                </a:lnTo>
                <a:lnTo>
                  <a:pt x="2688" y="200"/>
                </a:lnTo>
                <a:lnTo>
                  <a:pt x="2688" y="198"/>
                </a:lnTo>
                <a:lnTo>
                  <a:pt x="2689" y="197"/>
                </a:lnTo>
                <a:lnTo>
                  <a:pt x="2689" y="197"/>
                </a:lnTo>
                <a:lnTo>
                  <a:pt x="2689" y="197"/>
                </a:lnTo>
                <a:lnTo>
                  <a:pt x="2691" y="198"/>
                </a:lnTo>
                <a:lnTo>
                  <a:pt x="2691" y="200"/>
                </a:lnTo>
                <a:lnTo>
                  <a:pt x="2692" y="201"/>
                </a:lnTo>
                <a:lnTo>
                  <a:pt x="2692" y="202"/>
                </a:lnTo>
                <a:lnTo>
                  <a:pt x="2692" y="202"/>
                </a:lnTo>
                <a:lnTo>
                  <a:pt x="2693" y="203"/>
                </a:lnTo>
                <a:lnTo>
                  <a:pt x="2693" y="205"/>
                </a:lnTo>
                <a:lnTo>
                  <a:pt x="2693" y="208"/>
                </a:lnTo>
                <a:lnTo>
                  <a:pt x="2694" y="209"/>
                </a:lnTo>
                <a:lnTo>
                  <a:pt x="2694" y="209"/>
                </a:lnTo>
                <a:lnTo>
                  <a:pt x="2694" y="209"/>
                </a:lnTo>
                <a:lnTo>
                  <a:pt x="2695" y="209"/>
                </a:lnTo>
                <a:lnTo>
                  <a:pt x="2695" y="206"/>
                </a:lnTo>
                <a:lnTo>
                  <a:pt x="2696" y="207"/>
                </a:lnTo>
                <a:lnTo>
                  <a:pt x="2696" y="208"/>
                </a:lnTo>
                <a:lnTo>
                  <a:pt x="2696" y="206"/>
                </a:lnTo>
                <a:lnTo>
                  <a:pt x="2697" y="208"/>
                </a:lnTo>
                <a:lnTo>
                  <a:pt x="2697" y="209"/>
                </a:lnTo>
                <a:lnTo>
                  <a:pt x="2697" y="208"/>
                </a:lnTo>
                <a:lnTo>
                  <a:pt x="2698" y="209"/>
                </a:lnTo>
                <a:lnTo>
                  <a:pt x="2698" y="209"/>
                </a:lnTo>
                <a:lnTo>
                  <a:pt x="2698" y="209"/>
                </a:lnTo>
                <a:lnTo>
                  <a:pt x="2700" y="206"/>
                </a:lnTo>
                <a:lnTo>
                  <a:pt x="2700" y="206"/>
                </a:lnTo>
                <a:lnTo>
                  <a:pt x="2701" y="206"/>
                </a:lnTo>
                <a:lnTo>
                  <a:pt x="2701" y="203"/>
                </a:lnTo>
                <a:lnTo>
                  <a:pt x="2701" y="202"/>
                </a:lnTo>
                <a:lnTo>
                  <a:pt x="2702" y="201"/>
                </a:lnTo>
                <a:lnTo>
                  <a:pt x="2702" y="202"/>
                </a:lnTo>
                <a:lnTo>
                  <a:pt x="2702" y="201"/>
                </a:lnTo>
                <a:lnTo>
                  <a:pt x="2703" y="201"/>
                </a:lnTo>
                <a:lnTo>
                  <a:pt x="2703" y="203"/>
                </a:lnTo>
                <a:lnTo>
                  <a:pt x="2703" y="201"/>
                </a:lnTo>
                <a:lnTo>
                  <a:pt x="2704" y="205"/>
                </a:lnTo>
                <a:lnTo>
                  <a:pt x="2704" y="205"/>
                </a:lnTo>
                <a:lnTo>
                  <a:pt x="2705" y="205"/>
                </a:lnTo>
                <a:lnTo>
                  <a:pt x="2705" y="206"/>
                </a:lnTo>
                <a:lnTo>
                  <a:pt x="2705" y="208"/>
                </a:lnTo>
                <a:lnTo>
                  <a:pt x="2706" y="207"/>
                </a:lnTo>
                <a:lnTo>
                  <a:pt x="2706" y="207"/>
                </a:lnTo>
                <a:lnTo>
                  <a:pt x="2706" y="207"/>
                </a:lnTo>
                <a:lnTo>
                  <a:pt x="2707" y="208"/>
                </a:lnTo>
                <a:lnTo>
                  <a:pt x="2707" y="207"/>
                </a:lnTo>
                <a:lnTo>
                  <a:pt x="2707" y="209"/>
                </a:lnTo>
                <a:lnTo>
                  <a:pt x="2709" y="209"/>
                </a:lnTo>
                <a:lnTo>
                  <a:pt x="2709" y="209"/>
                </a:lnTo>
                <a:lnTo>
                  <a:pt x="2710" y="210"/>
                </a:lnTo>
                <a:lnTo>
                  <a:pt x="2710" y="212"/>
                </a:lnTo>
                <a:lnTo>
                  <a:pt x="2710" y="213"/>
                </a:lnTo>
                <a:lnTo>
                  <a:pt x="2711" y="213"/>
                </a:lnTo>
                <a:lnTo>
                  <a:pt x="2711" y="213"/>
                </a:lnTo>
                <a:lnTo>
                  <a:pt x="2711" y="213"/>
                </a:lnTo>
                <a:lnTo>
                  <a:pt x="2712" y="212"/>
                </a:lnTo>
                <a:lnTo>
                  <a:pt x="2712" y="212"/>
                </a:lnTo>
                <a:lnTo>
                  <a:pt x="2712" y="211"/>
                </a:lnTo>
                <a:lnTo>
                  <a:pt x="2713" y="210"/>
                </a:lnTo>
                <a:lnTo>
                  <a:pt x="2713" y="208"/>
                </a:lnTo>
                <a:lnTo>
                  <a:pt x="2714" y="209"/>
                </a:lnTo>
                <a:lnTo>
                  <a:pt x="2714" y="208"/>
                </a:lnTo>
                <a:lnTo>
                  <a:pt x="2714" y="208"/>
                </a:lnTo>
                <a:lnTo>
                  <a:pt x="2715" y="209"/>
                </a:lnTo>
                <a:lnTo>
                  <a:pt x="2715" y="211"/>
                </a:lnTo>
                <a:lnTo>
                  <a:pt x="2715" y="210"/>
                </a:lnTo>
                <a:lnTo>
                  <a:pt x="2716" y="210"/>
                </a:lnTo>
                <a:lnTo>
                  <a:pt x="2716" y="210"/>
                </a:lnTo>
                <a:lnTo>
                  <a:pt x="2716" y="209"/>
                </a:lnTo>
                <a:lnTo>
                  <a:pt x="2718" y="207"/>
                </a:lnTo>
                <a:lnTo>
                  <a:pt x="2718" y="206"/>
                </a:lnTo>
                <a:lnTo>
                  <a:pt x="2719" y="205"/>
                </a:lnTo>
                <a:lnTo>
                  <a:pt x="2719" y="203"/>
                </a:lnTo>
                <a:lnTo>
                  <a:pt x="2719" y="203"/>
                </a:lnTo>
                <a:lnTo>
                  <a:pt x="2720" y="206"/>
                </a:lnTo>
                <a:lnTo>
                  <a:pt x="2720" y="208"/>
                </a:lnTo>
                <a:lnTo>
                  <a:pt x="2720" y="212"/>
                </a:lnTo>
                <a:lnTo>
                  <a:pt x="2721" y="213"/>
                </a:lnTo>
                <a:lnTo>
                  <a:pt x="2721" y="213"/>
                </a:lnTo>
                <a:lnTo>
                  <a:pt x="2722" y="216"/>
                </a:lnTo>
                <a:lnTo>
                  <a:pt x="2722" y="216"/>
                </a:lnTo>
                <a:lnTo>
                  <a:pt x="2722" y="216"/>
                </a:lnTo>
                <a:lnTo>
                  <a:pt x="2723" y="212"/>
                </a:lnTo>
                <a:lnTo>
                  <a:pt x="2723" y="211"/>
                </a:lnTo>
                <a:lnTo>
                  <a:pt x="2723" y="209"/>
                </a:lnTo>
                <a:lnTo>
                  <a:pt x="2724" y="209"/>
                </a:lnTo>
                <a:lnTo>
                  <a:pt x="2724" y="207"/>
                </a:lnTo>
                <a:lnTo>
                  <a:pt x="2724" y="208"/>
                </a:lnTo>
                <a:lnTo>
                  <a:pt x="2725" y="206"/>
                </a:lnTo>
                <a:lnTo>
                  <a:pt x="2725" y="206"/>
                </a:lnTo>
                <a:lnTo>
                  <a:pt x="2727" y="207"/>
                </a:lnTo>
                <a:lnTo>
                  <a:pt x="2727" y="207"/>
                </a:lnTo>
                <a:lnTo>
                  <a:pt x="2727" y="206"/>
                </a:lnTo>
                <a:lnTo>
                  <a:pt x="2728" y="206"/>
                </a:lnTo>
                <a:lnTo>
                  <a:pt x="2728" y="206"/>
                </a:lnTo>
                <a:lnTo>
                  <a:pt x="2728" y="206"/>
                </a:lnTo>
                <a:lnTo>
                  <a:pt x="2729" y="206"/>
                </a:lnTo>
                <a:lnTo>
                  <a:pt x="2729" y="207"/>
                </a:lnTo>
                <a:lnTo>
                  <a:pt x="2729" y="207"/>
                </a:lnTo>
                <a:lnTo>
                  <a:pt x="2730" y="208"/>
                </a:lnTo>
                <a:lnTo>
                  <a:pt x="2730" y="207"/>
                </a:lnTo>
                <a:lnTo>
                  <a:pt x="2731" y="206"/>
                </a:lnTo>
                <a:lnTo>
                  <a:pt x="2731" y="206"/>
                </a:lnTo>
                <a:lnTo>
                  <a:pt x="2731" y="207"/>
                </a:lnTo>
                <a:lnTo>
                  <a:pt x="2732" y="208"/>
                </a:lnTo>
                <a:lnTo>
                  <a:pt x="2732" y="203"/>
                </a:lnTo>
                <a:lnTo>
                  <a:pt x="2732" y="205"/>
                </a:lnTo>
                <a:lnTo>
                  <a:pt x="2733" y="205"/>
                </a:lnTo>
                <a:lnTo>
                  <a:pt x="2733" y="206"/>
                </a:lnTo>
                <a:lnTo>
                  <a:pt x="2733" y="206"/>
                </a:lnTo>
                <a:lnTo>
                  <a:pt x="2734" y="207"/>
                </a:lnTo>
                <a:lnTo>
                  <a:pt x="2734" y="206"/>
                </a:lnTo>
                <a:lnTo>
                  <a:pt x="2736" y="208"/>
                </a:lnTo>
                <a:lnTo>
                  <a:pt x="2736" y="208"/>
                </a:lnTo>
                <a:lnTo>
                  <a:pt x="2736" y="209"/>
                </a:lnTo>
                <a:lnTo>
                  <a:pt x="2737" y="210"/>
                </a:lnTo>
                <a:lnTo>
                  <a:pt x="2737" y="209"/>
                </a:lnTo>
                <a:lnTo>
                  <a:pt x="2737" y="209"/>
                </a:lnTo>
                <a:lnTo>
                  <a:pt x="2738" y="210"/>
                </a:lnTo>
                <a:lnTo>
                  <a:pt x="2738" y="211"/>
                </a:lnTo>
                <a:lnTo>
                  <a:pt x="2738" y="211"/>
                </a:lnTo>
                <a:lnTo>
                  <a:pt x="2739" y="212"/>
                </a:lnTo>
                <a:lnTo>
                  <a:pt x="2739" y="212"/>
                </a:lnTo>
                <a:lnTo>
                  <a:pt x="2740" y="213"/>
                </a:lnTo>
                <a:lnTo>
                  <a:pt x="2740" y="215"/>
                </a:lnTo>
                <a:lnTo>
                  <a:pt x="2740" y="216"/>
                </a:lnTo>
                <a:lnTo>
                  <a:pt x="2741" y="216"/>
                </a:lnTo>
                <a:lnTo>
                  <a:pt x="2741" y="216"/>
                </a:lnTo>
                <a:lnTo>
                  <a:pt x="2741" y="215"/>
                </a:lnTo>
                <a:lnTo>
                  <a:pt x="2742" y="213"/>
                </a:lnTo>
                <a:lnTo>
                  <a:pt x="2742" y="213"/>
                </a:lnTo>
                <a:lnTo>
                  <a:pt x="2742" y="212"/>
                </a:lnTo>
                <a:lnTo>
                  <a:pt x="2743" y="213"/>
                </a:lnTo>
                <a:lnTo>
                  <a:pt x="2743" y="211"/>
                </a:lnTo>
                <a:lnTo>
                  <a:pt x="2745" y="212"/>
                </a:lnTo>
                <a:lnTo>
                  <a:pt x="2745" y="210"/>
                </a:lnTo>
                <a:lnTo>
                  <a:pt x="2745" y="211"/>
                </a:lnTo>
                <a:lnTo>
                  <a:pt x="2746" y="211"/>
                </a:lnTo>
                <a:lnTo>
                  <a:pt x="2746" y="210"/>
                </a:lnTo>
                <a:lnTo>
                  <a:pt x="2746" y="209"/>
                </a:lnTo>
                <a:lnTo>
                  <a:pt x="2747" y="208"/>
                </a:lnTo>
                <a:lnTo>
                  <a:pt x="2747" y="209"/>
                </a:lnTo>
                <a:lnTo>
                  <a:pt x="2747" y="210"/>
                </a:lnTo>
                <a:lnTo>
                  <a:pt x="2748" y="210"/>
                </a:lnTo>
                <a:lnTo>
                  <a:pt x="2748" y="211"/>
                </a:lnTo>
                <a:lnTo>
                  <a:pt x="2749" y="213"/>
                </a:lnTo>
                <a:lnTo>
                  <a:pt x="2749" y="213"/>
                </a:lnTo>
                <a:lnTo>
                  <a:pt x="2749" y="216"/>
                </a:lnTo>
                <a:lnTo>
                  <a:pt x="2750" y="215"/>
                </a:lnTo>
                <a:lnTo>
                  <a:pt x="2750" y="213"/>
                </a:lnTo>
                <a:lnTo>
                  <a:pt x="2750" y="213"/>
                </a:lnTo>
                <a:lnTo>
                  <a:pt x="2751" y="211"/>
                </a:lnTo>
                <a:lnTo>
                  <a:pt x="2751" y="209"/>
                </a:lnTo>
                <a:lnTo>
                  <a:pt x="2751" y="207"/>
                </a:lnTo>
                <a:lnTo>
                  <a:pt x="2752" y="207"/>
                </a:lnTo>
                <a:lnTo>
                  <a:pt x="2752" y="208"/>
                </a:lnTo>
                <a:lnTo>
                  <a:pt x="2754" y="208"/>
                </a:lnTo>
                <a:lnTo>
                  <a:pt x="2754" y="208"/>
                </a:lnTo>
                <a:lnTo>
                  <a:pt x="2754" y="209"/>
                </a:lnTo>
                <a:lnTo>
                  <a:pt x="2755" y="210"/>
                </a:lnTo>
                <a:lnTo>
                  <a:pt x="2755" y="210"/>
                </a:lnTo>
                <a:lnTo>
                  <a:pt x="2755" y="212"/>
                </a:lnTo>
                <a:lnTo>
                  <a:pt x="2756" y="212"/>
                </a:lnTo>
                <a:lnTo>
                  <a:pt x="2756" y="213"/>
                </a:lnTo>
                <a:lnTo>
                  <a:pt x="2756" y="213"/>
                </a:lnTo>
                <a:lnTo>
                  <a:pt x="2757" y="213"/>
                </a:lnTo>
                <a:lnTo>
                  <a:pt x="2757" y="217"/>
                </a:lnTo>
                <a:lnTo>
                  <a:pt x="2758" y="219"/>
                </a:lnTo>
                <a:lnTo>
                  <a:pt x="2758" y="220"/>
                </a:lnTo>
                <a:lnTo>
                  <a:pt x="2758" y="221"/>
                </a:lnTo>
                <a:lnTo>
                  <a:pt x="2759" y="224"/>
                </a:lnTo>
                <a:lnTo>
                  <a:pt x="2759" y="222"/>
                </a:lnTo>
                <a:lnTo>
                  <a:pt x="2759" y="224"/>
                </a:lnTo>
                <a:lnTo>
                  <a:pt x="2760" y="220"/>
                </a:lnTo>
                <a:lnTo>
                  <a:pt x="2760" y="219"/>
                </a:lnTo>
                <a:lnTo>
                  <a:pt x="2761" y="218"/>
                </a:lnTo>
                <a:lnTo>
                  <a:pt x="2761" y="217"/>
                </a:lnTo>
                <a:lnTo>
                  <a:pt x="2761" y="215"/>
                </a:lnTo>
                <a:lnTo>
                  <a:pt x="2763" y="213"/>
                </a:lnTo>
                <a:lnTo>
                  <a:pt x="2763" y="215"/>
                </a:lnTo>
                <a:lnTo>
                  <a:pt x="2763" y="213"/>
                </a:lnTo>
                <a:lnTo>
                  <a:pt x="2764" y="217"/>
                </a:lnTo>
                <a:lnTo>
                  <a:pt x="2764" y="218"/>
                </a:lnTo>
                <a:lnTo>
                  <a:pt x="2764" y="220"/>
                </a:lnTo>
                <a:lnTo>
                  <a:pt x="2765" y="221"/>
                </a:lnTo>
                <a:lnTo>
                  <a:pt x="2765" y="224"/>
                </a:lnTo>
                <a:lnTo>
                  <a:pt x="2766" y="222"/>
                </a:lnTo>
                <a:lnTo>
                  <a:pt x="2766" y="221"/>
                </a:lnTo>
                <a:lnTo>
                  <a:pt x="2766" y="221"/>
                </a:lnTo>
                <a:lnTo>
                  <a:pt x="2767" y="220"/>
                </a:lnTo>
                <a:lnTo>
                  <a:pt x="2767" y="218"/>
                </a:lnTo>
                <a:lnTo>
                  <a:pt x="2767" y="218"/>
                </a:lnTo>
                <a:lnTo>
                  <a:pt x="2768" y="217"/>
                </a:lnTo>
                <a:lnTo>
                  <a:pt x="2768" y="217"/>
                </a:lnTo>
                <a:lnTo>
                  <a:pt x="2768" y="215"/>
                </a:lnTo>
                <a:lnTo>
                  <a:pt x="2769" y="213"/>
                </a:lnTo>
                <a:lnTo>
                  <a:pt x="2769" y="211"/>
                </a:lnTo>
                <a:lnTo>
                  <a:pt x="2770" y="210"/>
                </a:lnTo>
                <a:lnTo>
                  <a:pt x="2770" y="209"/>
                </a:lnTo>
                <a:lnTo>
                  <a:pt x="2770" y="209"/>
                </a:lnTo>
                <a:lnTo>
                  <a:pt x="2772" y="207"/>
                </a:lnTo>
                <a:lnTo>
                  <a:pt x="2772" y="209"/>
                </a:lnTo>
                <a:lnTo>
                  <a:pt x="2772" y="209"/>
                </a:lnTo>
                <a:lnTo>
                  <a:pt x="2773" y="211"/>
                </a:lnTo>
                <a:lnTo>
                  <a:pt x="2773" y="211"/>
                </a:lnTo>
                <a:lnTo>
                  <a:pt x="2773" y="211"/>
                </a:lnTo>
                <a:lnTo>
                  <a:pt x="2774" y="212"/>
                </a:lnTo>
                <a:lnTo>
                  <a:pt x="2774" y="211"/>
                </a:lnTo>
                <a:lnTo>
                  <a:pt x="2775" y="210"/>
                </a:lnTo>
                <a:lnTo>
                  <a:pt x="2775" y="210"/>
                </a:lnTo>
                <a:lnTo>
                  <a:pt x="2775" y="212"/>
                </a:lnTo>
                <a:lnTo>
                  <a:pt x="2776" y="215"/>
                </a:lnTo>
                <a:lnTo>
                  <a:pt x="2776" y="217"/>
                </a:lnTo>
                <a:lnTo>
                  <a:pt x="2776" y="218"/>
                </a:lnTo>
                <a:lnTo>
                  <a:pt x="2777" y="215"/>
                </a:lnTo>
                <a:lnTo>
                  <a:pt x="2777" y="217"/>
                </a:lnTo>
                <a:lnTo>
                  <a:pt x="2777" y="216"/>
                </a:lnTo>
                <a:lnTo>
                  <a:pt x="2778" y="215"/>
                </a:lnTo>
                <a:lnTo>
                  <a:pt x="2778" y="216"/>
                </a:lnTo>
                <a:lnTo>
                  <a:pt x="2779" y="213"/>
                </a:lnTo>
                <a:lnTo>
                  <a:pt x="2779" y="216"/>
                </a:lnTo>
                <a:lnTo>
                  <a:pt x="2779" y="212"/>
                </a:lnTo>
                <a:lnTo>
                  <a:pt x="2781" y="213"/>
                </a:lnTo>
                <a:lnTo>
                  <a:pt x="2781" y="211"/>
                </a:lnTo>
                <a:lnTo>
                  <a:pt x="2781" y="211"/>
                </a:lnTo>
                <a:lnTo>
                  <a:pt x="2782" y="208"/>
                </a:lnTo>
                <a:lnTo>
                  <a:pt x="2782" y="209"/>
                </a:lnTo>
                <a:lnTo>
                  <a:pt x="2782" y="210"/>
                </a:lnTo>
                <a:lnTo>
                  <a:pt x="2783" y="208"/>
                </a:lnTo>
                <a:lnTo>
                  <a:pt x="2783" y="208"/>
                </a:lnTo>
                <a:lnTo>
                  <a:pt x="2784" y="207"/>
                </a:lnTo>
                <a:lnTo>
                  <a:pt x="2784" y="205"/>
                </a:lnTo>
                <a:lnTo>
                  <a:pt x="2784" y="207"/>
                </a:lnTo>
                <a:lnTo>
                  <a:pt x="2785" y="206"/>
                </a:lnTo>
                <a:lnTo>
                  <a:pt x="2785" y="208"/>
                </a:lnTo>
                <a:lnTo>
                  <a:pt x="2785" y="207"/>
                </a:lnTo>
                <a:lnTo>
                  <a:pt x="2786" y="207"/>
                </a:lnTo>
                <a:lnTo>
                  <a:pt x="2786" y="208"/>
                </a:lnTo>
                <a:lnTo>
                  <a:pt x="2786" y="206"/>
                </a:lnTo>
                <a:lnTo>
                  <a:pt x="2787" y="207"/>
                </a:lnTo>
                <a:lnTo>
                  <a:pt x="2787" y="207"/>
                </a:lnTo>
                <a:lnTo>
                  <a:pt x="2788" y="209"/>
                </a:lnTo>
                <a:lnTo>
                  <a:pt x="2788" y="208"/>
                </a:lnTo>
                <a:lnTo>
                  <a:pt x="2788" y="208"/>
                </a:lnTo>
                <a:lnTo>
                  <a:pt x="2790" y="208"/>
                </a:lnTo>
                <a:lnTo>
                  <a:pt x="2790" y="208"/>
                </a:lnTo>
                <a:lnTo>
                  <a:pt x="2790" y="208"/>
                </a:lnTo>
                <a:lnTo>
                  <a:pt x="2791" y="209"/>
                </a:lnTo>
                <a:lnTo>
                  <a:pt x="2791" y="209"/>
                </a:lnTo>
                <a:lnTo>
                  <a:pt x="2791" y="209"/>
                </a:lnTo>
                <a:lnTo>
                  <a:pt x="2792" y="208"/>
                </a:lnTo>
                <a:lnTo>
                  <a:pt x="2792" y="211"/>
                </a:lnTo>
                <a:lnTo>
                  <a:pt x="2793" y="212"/>
                </a:lnTo>
                <a:lnTo>
                  <a:pt x="2793" y="212"/>
                </a:lnTo>
                <a:lnTo>
                  <a:pt x="2793" y="212"/>
                </a:lnTo>
                <a:lnTo>
                  <a:pt x="2794" y="212"/>
                </a:lnTo>
                <a:lnTo>
                  <a:pt x="2794" y="211"/>
                </a:lnTo>
                <a:lnTo>
                  <a:pt x="2794" y="210"/>
                </a:lnTo>
                <a:lnTo>
                  <a:pt x="2795" y="209"/>
                </a:lnTo>
                <a:lnTo>
                  <a:pt x="2795" y="208"/>
                </a:lnTo>
                <a:lnTo>
                  <a:pt x="2795" y="206"/>
                </a:lnTo>
                <a:lnTo>
                  <a:pt x="2796" y="205"/>
                </a:lnTo>
                <a:lnTo>
                  <a:pt x="2796" y="203"/>
                </a:lnTo>
                <a:lnTo>
                  <a:pt x="2797" y="201"/>
                </a:lnTo>
                <a:lnTo>
                  <a:pt x="2797" y="201"/>
                </a:lnTo>
                <a:lnTo>
                  <a:pt x="2797" y="202"/>
                </a:lnTo>
                <a:lnTo>
                  <a:pt x="2799" y="202"/>
                </a:lnTo>
                <a:lnTo>
                  <a:pt x="2799" y="203"/>
                </a:lnTo>
                <a:lnTo>
                  <a:pt x="2799" y="202"/>
                </a:lnTo>
                <a:lnTo>
                  <a:pt x="2800" y="203"/>
                </a:lnTo>
                <a:lnTo>
                  <a:pt x="2800" y="205"/>
                </a:lnTo>
                <a:lnTo>
                  <a:pt x="2800" y="206"/>
                </a:lnTo>
                <a:lnTo>
                  <a:pt x="2801" y="205"/>
                </a:lnTo>
                <a:lnTo>
                  <a:pt x="2801" y="203"/>
                </a:lnTo>
                <a:lnTo>
                  <a:pt x="2802" y="203"/>
                </a:lnTo>
                <a:lnTo>
                  <a:pt x="2802" y="205"/>
                </a:lnTo>
                <a:lnTo>
                  <a:pt x="2802" y="205"/>
                </a:lnTo>
                <a:lnTo>
                  <a:pt x="2803" y="208"/>
                </a:lnTo>
                <a:lnTo>
                  <a:pt x="2803" y="209"/>
                </a:lnTo>
                <a:lnTo>
                  <a:pt x="2803" y="210"/>
                </a:lnTo>
                <a:lnTo>
                  <a:pt x="2804" y="211"/>
                </a:lnTo>
                <a:lnTo>
                  <a:pt x="2804" y="210"/>
                </a:lnTo>
                <a:lnTo>
                  <a:pt x="2805" y="209"/>
                </a:lnTo>
                <a:lnTo>
                  <a:pt x="2805" y="208"/>
                </a:lnTo>
                <a:lnTo>
                  <a:pt x="2805" y="205"/>
                </a:lnTo>
                <a:lnTo>
                  <a:pt x="2806" y="205"/>
                </a:lnTo>
                <a:lnTo>
                  <a:pt x="2806" y="206"/>
                </a:lnTo>
                <a:lnTo>
                  <a:pt x="2806" y="206"/>
                </a:lnTo>
                <a:lnTo>
                  <a:pt x="2808" y="206"/>
                </a:lnTo>
                <a:lnTo>
                  <a:pt x="2808" y="206"/>
                </a:lnTo>
                <a:lnTo>
                  <a:pt x="2808" y="206"/>
                </a:lnTo>
                <a:lnTo>
                  <a:pt x="2809" y="206"/>
                </a:lnTo>
                <a:lnTo>
                  <a:pt x="2809" y="205"/>
                </a:lnTo>
                <a:lnTo>
                  <a:pt x="2810" y="203"/>
                </a:lnTo>
                <a:lnTo>
                  <a:pt x="2810" y="203"/>
                </a:lnTo>
                <a:lnTo>
                  <a:pt x="2810" y="201"/>
                </a:lnTo>
                <a:lnTo>
                  <a:pt x="2811" y="202"/>
                </a:lnTo>
                <a:lnTo>
                  <a:pt x="2811" y="203"/>
                </a:lnTo>
                <a:lnTo>
                  <a:pt x="2811" y="203"/>
                </a:lnTo>
                <a:lnTo>
                  <a:pt x="2812" y="203"/>
                </a:lnTo>
                <a:lnTo>
                  <a:pt x="2812" y="202"/>
                </a:lnTo>
                <a:lnTo>
                  <a:pt x="2812" y="201"/>
                </a:lnTo>
                <a:lnTo>
                  <a:pt x="2813" y="203"/>
                </a:lnTo>
                <a:lnTo>
                  <a:pt x="2813" y="205"/>
                </a:lnTo>
                <a:lnTo>
                  <a:pt x="2814" y="206"/>
                </a:lnTo>
                <a:lnTo>
                  <a:pt x="2814" y="203"/>
                </a:lnTo>
                <a:lnTo>
                  <a:pt x="2814" y="202"/>
                </a:lnTo>
                <a:lnTo>
                  <a:pt x="2815" y="201"/>
                </a:lnTo>
                <a:lnTo>
                  <a:pt x="2815" y="200"/>
                </a:lnTo>
                <a:lnTo>
                  <a:pt x="2815" y="202"/>
                </a:lnTo>
                <a:lnTo>
                  <a:pt x="2817" y="201"/>
                </a:lnTo>
                <a:lnTo>
                  <a:pt x="2817" y="200"/>
                </a:lnTo>
                <a:lnTo>
                  <a:pt x="2817" y="200"/>
                </a:lnTo>
                <a:lnTo>
                  <a:pt x="2818" y="201"/>
                </a:lnTo>
                <a:lnTo>
                  <a:pt x="2818" y="200"/>
                </a:lnTo>
                <a:lnTo>
                  <a:pt x="2819" y="201"/>
                </a:lnTo>
                <a:lnTo>
                  <a:pt x="2819" y="201"/>
                </a:lnTo>
                <a:lnTo>
                  <a:pt x="2819" y="202"/>
                </a:lnTo>
                <a:lnTo>
                  <a:pt x="2820" y="201"/>
                </a:lnTo>
                <a:lnTo>
                  <a:pt x="2820" y="199"/>
                </a:lnTo>
                <a:lnTo>
                  <a:pt x="2820" y="198"/>
                </a:lnTo>
                <a:lnTo>
                  <a:pt x="2821" y="198"/>
                </a:lnTo>
                <a:lnTo>
                  <a:pt x="2821" y="199"/>
                </a:lnTo>
                <a:lnTo>
                  <a:pt x="2821" y="198"/>
                </a:lnTo>
                <a:lnTo>
                  <a:pt x="2822" y="198"/>
                </a:lnTo>
                <a:lnTo>
                  <a:pt x="2822" y="198"/>
                </a:lnTo>
                <a:lnTo>
                  <a:pt x="2823" y="200"/>
                </a:lnTo>
                <a:lnTo>
                  <a:pt x="2823" y="200"/>
                </a:lnTo>
                <a:lnTo>
                  <a:pt x="2823" y="200"/>
                </a:lnTo>
                <a:lnTo>
                  <a:pt x="2824" y="201"/>
                </a:lnTo>
                <a:lnTo>
                  <a:pt x="2824" y="201"/>
                </a:lnTo>
                <a:lnTo>
                  <a:pt x="2824" y="205"/>
                </a:lnTo>
                <a:lnTo>
                  <a:pt x="2826" y="205"/>
                </a:lnTo>
                <a:lnTo>
                  <a:pt x="2826" y="206"/>
                </a:lnTo>
                <a:lnTo>
                  <a:pt x="2826" y="206"/>
                </a:lnTo>
                <a:lnTo>
                  <a:pt x="2827" y="205"/>
                </a:lnTo>
                <a:lnTo>
                  <a:pt x="2827" y="203"/>
                </a:lnTo>
                <a:lnTo>
                  <a:pt x="2828" y="203"/>
                </a:lnTo>
                <a:lnTo>
                  <a:pt x="2828" y="201"/>
                </a:lnTo>
                <a:lnTo>
                  <a:pt x="2828" y="201"/>
                </a:lnTo>
                <a:lnTo>
                  <a:pt x="2829" y="200"/>
                </a:lnTo>
                <a:lnTo>
                  <a:pt x="2829" y="200"/>
                </a:lnTo>
                <a:lnTo>
                  <a:pt x="2829" y="200"/>
                </a:lnTo>
                <a:lnTo>
                  <a:pt x="2830" y="201"/>
                </a:lnTo>
                <a:lnTo>
                  <a:pt x="2830" y="200"/>
                </a:lnTo>
                <a:lnTo>
                  <a:pt x="2830" y="201"/>
                </a:lnTo>
                <a:lnTo>
                  <a:pt x="2831" y="202"/>
                </a:lnTo>
                <a:lnTo>
                  <a:pt x="2831" y="202"/>
                </a:lnTo>
                <a:lnTo>
                  <a:pt x="2832" y="201"/>
                </a:lnTo>
                <a:lnTo>
                  <a:pt x="2832" y="200"/>
                </a:lnTo>
                <a:lnTo>
                  <a:pt x="2832" y="200"/>
                </a:lnTo>
                <a:lnTo>
                  <a:pt x="2833" y="198"/>
                </a:lnTo>
                <a:lnTo>
                  <a:pt x="2833" y="199"/>
                </a:lnTo>
                <a:lnTo>
                  <a:pt x="2833" y="199"/>
                </a:lnTo>
                <a:lnTo>
                  <a:pt x="2835" y="200"/>
                </a:lnTo>
                <a:lnTo>
                  <a:pt x="2835" y="200"/>
                </a:lnTo>
                <a:lnTo>
                  <a:pt x="2835" y="201"/>
                </a:lnTo>
                <a:lnTo>
                  <a:pt x="2836" y="201"/>
                </a:lnTo>
                <a:lnTo>
                  <a:pt x="2836" y="202"/>
                </a:lnTo>
                <a:lnTo>
                  <a:pt x="2837" y="202"/>
                </a:lnTo>
                <a:lnTo>
                  <a:pt x="2837" y="202"/>
                </a:lnTo>
                <a:lnTo>
                  <a:pt x="2837" y="203"/>
                </a:lnTo>
                <a:lnTo>
                  <a:pt x="2838" y="206"/>
                </a:lnTo>
                <a:lnTo>
                  <a:pt x="2838" y="207"/>
                </a:lnTo>
                <a:lnTo>
                  <a:pt x="2838" y="207"/>
                </a:lnTo>
                <a:lnTo>
                  <a:pt x="2839" y="208"/>
                </a:lnTo>
                <a:lnTo>
                  <a:pt x="2839" y="211"/>
                </a:lnTo>
                <a:lnTo>
                  <a:pt x="2839" y="212"/>
                </a:lnTo>
                <a:lnTo>
                  <a:pt x="2840" y="213"/>
                </a:lnTo>
                <a:lnTo>
                  <a:pt x="2840" y="215"/>
                </a:lnTo>
                <a:lnTo>
                  <a:pt x="2841" y="212"/>
                </a:lnTo>
                <a:lnTo>
                  <a:pt x="2841" y="213"/>
                </a:lnTo>
                <a:lnTo>
                  <a:pt x="2841" y="211"/>
                </a:lnTo>
                <a:lnTo>
                  <a:pt x="2842" y="211"/>
                </a:lnTo>
                <a:lnTo>
                  <a:pt x="2842" y="212"/>
                </a:lnTo>
                <a:lnTo>
                  <a:pt x="2842" y="211"/>
                </a:lnTo>
                <a:lnTo>
                  <a:pt x="2844" y="212"/>
                </a:lnTo>
                <a:lnTo>
                  <a:pt x="2844" y="213"/>
                </a:lnTo>
                <a:lnTo>
                  <a:pt x="2844" y="211"/>
                </a:lnTo>
                <a:lnTo>
                  <a:pt x="2845" y="211"/>
                </a:lnTo>
                <a:lnTo>
                  <a:pt x="2845" y="212"/>
                </a:lnTo>
                <a:lnTo>
                  <a:pt x="2846" y="216"/>
                </a:lnTo>
                <a:lnTo>
                  <a:pt x="2846" y="218"/>
                </a:lnTo>
                <a:lnTo>
                  <a:pt x="2846" y="220"/>
                </a:lnTo>
                <a:lnTo>
                  <a:pt x="2847" y="224"/>
                </a:lnTo>
                <a:lnTo>
                  <a:pt x="2847" y="225"/>
                </a:lnTo>
                <a:lnTo>
                  <a:pt x="2847" y="224"/>
                </a:lnTo>
                <a:lnTo>
                  <a:pt x="2848" y="222"/>
                </a:lnTo>
                <a:lnTo>
                  <a:pt x="2848" y="224"/>
                </a:lnTo>
                <a:lnTo>
                  <a:pt x="2849" y="222"/>
                </a:lnTo>
                <a:lnTo>
                  <a:pt x="2849" y="220"/>
                </a:lnTo>
                <a:lnTo>
                  <a:pt x="2849" y="219"/>
                </a:lnTo>
                <a:lnTo>
                  <a:pt x="2850" y="216"/>
                </a:lnTo>
                <a:lnTo>
                  <a:pt x="2850" y="213"/>
                </a:lnTo>
                <a:lnTo>
                  <a:pt x="2850" y="209"/>
                </a:lnTo>
                <a:lnTo>
                  <a:pt x="2851" y="207"/>
                </a:lnTo>
                <a:lnTo>
                  <a:pt x="2851" y="207"/>
                </a:lnTo>
                <a:lnTo>
                  <a:pt x="2851" y="205"/>
                </a:lnTo>
                <a:lnTo>
                  <a:pt x="2853" y="206"/>
                </a:lnTo>
                <a:lnTo>
                  <a:pt x="2853" y="203"/>
                </a:lnTo>
                <a:lnTo>
                  <a:pt x="2854" y="203"/>
                </a:lnTo>
                <a:lnTo>
                  <a:pt x="2854" y="203"/>
                </a:lnTo>
                <a:lnTo>
                  <a:pt x="2854" y="203"/>
                </a:lnTo>
                <a:lnTo>
                  <a:pt x="2855" y="203"/>
                </a:lnTo>
                <a:lnTo>
                  <a:pt x="2855" y="205"/>
                </a:lnTo>
                <a:lnTo>
                  <a:pt x="2855" y="207"/>
                </a:lnTo>
                <a:lnTo>
                  <a:pt x="2856" y="208"/>
                </a:lnTo>
                <a:lnTo>
                  <a:pt x="2856" y="210"/>
                </a:lnTo>
                <a:lnTo>
                  <a:pt x="2856" y="211"/>
                </a:lnTo>
                <a:lnTo>
                  <a:pt x="2857" y="211"/>
                </a:lnTo>
                <a:lnTo>
                  <a:pt x="2857" y="209"/>
                </a:lnTo>
                <a:lnTo>
                  <a:pt x="2858" y="209"/>
                </a:lnTo>
                <a:lnTo>
                  <a:pt x="2858" y="209"/>
                </a:lnTo>
                <a:lnTo>
                  <a:pt x="2858" y="207"/>
                </a:lnTo>
                <a:lnTo>
                  <a:pt x="2859" y="206"/>
                </a:lnTo>
                <a:lnTo>
                  <a:pt x="2859" y="208"/>
                </a:lnTo>
                <a:lnTo>
                  <a:pt x="2859" y="208"/>
                </a:lnTo>
                <a:lnTo>
                  <a:pt x="2860" y="209"/>
                </a:lnTo>
                <a:lnTo>
                  <a:pt x="2860" y="211"/>
                </a:lnTo>
                <a:lnTo>
                  <a:pt x="2860" y="209"/>
                </a:lnTo>
                <a:lnTo>
                  <a:pt x="2862" y="209"/>
                </a:lnTo>
                <a:lnTo>
                  <a:pt x="2862" y="208"/>
                </a:lnTo>
                <a:lnTo>
                  <a:pt x="2863" y="205"/>
                </a:lnTo>
                <a:lnTo>
                  <a:pt x="2863" y="205"/>
                </a:lnTo>
                <a:lnTo>
                  <a:pt x="2863" y="205"/>
                </a:lnTo>
                <a:lnTo>
                  <a:pt x="2864" y="206"/>
                </a:lnTo>
                <a:lnTo>
                  <a:pt x="2864" y="207"/>
                </a:lnTo>
                <a:lnTo>
                  <a:pt x="2864" y="206"/>
                </a:lnTo>
                <a:lnTo>
                  <a:pt x="2865" y="206"/>
                </a:lnTo>
                <a:lnTo>
                  <a:pt x="2865" y="205"/>
                </a:lnTo>
                <a:lnTo>
                  <a:pt x="2865" y="203"/>
                </a:lnTo>
                <a:lnTo>
                  <a:pt x="2866" y="202"/>
                </a:lnTo>
                <a:lnTo>
                  <a:pt x="2866" y="200"/>
                </a:lnTo>
                <a:lnTo>
                  <a:pt x="2867" y="201"/>
                </a:lnTo>
                <a:lnTo>
                  <a:pt x="2867" y="202"/>
                </a:lnTo>
                <a:lnTo>
                  <a:pt x="2867" y="203"/>
                </a:lnTo>
                <a:lnTo>
                  <a:pt x="2868" y="203"/>
                </a:lnTo>
                <a:lnTo>
                  <a:pt x="2868" y="202"/>
                </a:lnTo>
                <a:lnTo>
                  <a:pt x="2868" y="203"/>
                </a:lnTo>
                <a:lnTo>
                  <a:pt x="2869" y="203"/>
                </a:lnTo>
                <a:lnTo>
                  <a:pt x="2869" y="206"/>
                </a:lnTo>
                <a:lnTo>
                  <a:pt x="2869" y="205"/>
                </a:lnTo>
                <a:lnTo>
                  <a:pt x="2871" y="206"/>
                </a:lnTo>
                <a:lnTo>
                  <a:pt x="2871" y="205"/>
                </a:lnTo>
                <a:lnTo>
                  <a:pt x="2872" y="206"/>
                </a:lnTo>
                <a:lnTo>
                  <a:pt x="2872" y="206"/>
                </a:lnTo>
                <a:lnTo>
                  <a:pt x="2872" y="207"/>
                </a:lnTo>
                <a:lnTo>
                  <a:pt x="2873" y="208"/>
                </a:lnTo>
                <a:lnTo>
                  <a:pt x="2873" y="207"/>
                </a:lnTo>
                <a:lnTo>
                  <a:pt x="2873" y="201"/>
                </a:lnTo>
                <a:lnTo>
                  <a:pt x="2874" y="185"/>
                </a:lnTo>
                <a:lnTo>
                  <a:pt x="2874" y="176"/>
                </a:lnTo>
                <a:lnTo>
                  <a:pt x="2874" y="172"/>
                </a:lnTo>
                <a:lnTo>
                  <a:pt x="2875" y="175"/>
                </a:lnTo>
                <a:lnTo>
                  <a:pt x="2875" y="181"/>
                </a:lnTo>
                <a:lnTo>
                  <a:pt x="2876" y="187"/>
                </a:lnTo>
                <a:lnTo>
                  <a:pt x="2876" y="190"/>
                </a:lnTo>
                <a:lnTo>
                  <a:pt x="2876" y="193"/>
                </a:lnTo>
                <a:lnTo>
                  <a:pt x="2877" y="193"/>
                </a:lnTo>
                <a:lnTo>
                  <a:pt x="2877" y="193"/>
                </a:lnTo>
                <a:lnTo>
                  <a:pt x="2877" y="193"/>
                </a:lnTo>
                <a:lnTo>
                  <a:pt x="2878" y="193"/>
                </a:lnTo>
                <a:lnTo>
                  <a:pt x="2878" y="193"/>
                </a:lnTo>
                <a:lnTo>
                  <a:pt x="2878" y="192"/>
                </a:lnTo>
                <a:lnTo>
                  <a:pt x="2880" y="191"/>
                </a:lnTo>
                <a:lnTo>
                  <a:pt x="2880" y="189"/>
                </a:lnTo>
                <a:lnTo>
                  <a:pt x="2881" y="187"/>
                </a:lnTo>
                <a:lnTo>
                  <a:pt x="2881" y="184"/>
                </a:lnTo>
                <a:lnTo>
                  <a:pt x="2881" y="183"/>
                </a:lnTo>
                <a:lnTo>
                  <a:pt x="2882" y="183"/>
                </a:lnTo>
                <a:lnTo>
                  <a:pt x="2882" y="181"/>
                </a:lnTo>
                <a:lnTo>
                  <a:pt x="2882" y="180"/>
                </a:lnTo>
                <a:lnTo>
                  <a:pt x="2883" y="180"/>
                </a:lnTo>
                <a:lnTo>
                  <a:pt x="2883" y="179"/>
                </a:lnTo>
                <a:lnTo>
                  <a:pt x="2883" y="179"/>
                </a:lnTo>
                <a:lnTo>
                  <a:pt x="2884" y="180"/>
                </a:lnTo>
                <a:lnTo>
                  <a:pt x="2884" y="178"/>
                </a:lnTo>
                <a:lnTo>
                  <a:pt x="2885" y="176"/>
                </a:lnTo>
                <a:lnTo>
                  <a:pt x="2885" y="176"/>
                </a:lnTo>
                <a:lnTo>
                  <a:pt x="2885" y="174"/>
                </a:lnTo>
                <a:lnTo>
                  <a:pt x="2886" y="173"/>
                </a:lnTo>
                <a:lnTo>
                  <a:pt x="2886" y="172"/>
                </a:lnTo>
                <a:lnTo>
                  <a:pt x="2886" y="171"/>
                </a:lnTo>
                <a:lnTo>
                  <a:pt x="2887" y="169"/>
                </a:lnTo>
                <a:lnTo>
                  <a:pt x="2887" y="167"/>
                </a:lnTo>
                <a:lnTo>
                  <a:pt x="2887" y="166"/>
                </a:lnTo>
                <a:lnTo>
                  <a:pt x="2888" y="167"/>
                </a:lnTo>
                <a:lnTo>
                  <a:pt x="2888" y="166"/>
                </a:lnTo>
                <a:lnTo>
                  <a:pt x="2890" y="164"/>
                </a:lnTo>
                <a:lnTo>
                  <a:pt x="2890" y="164"/>
                </a:lnTo>
                <a:lnTo>
                  <a:pt x="2890" y="163"/>
                </a:lnTo>
                <a:lnTo>
                  <a:pt x="2891" y="161"/>
                </a:lnTo>
                <a:lnTo>
                  <a:pt x="2891" y="161"/>
                </a:lnTo>
                <a:lnTo>
                  <a:pt x="2891" y="158"/>
                </a:lnTo>
                <a:lnTo>
                  <a:pt x="2892" y="157"/>
                </a:lnTo>
                <a:lnTo>
                  <a:pt x="2892" y="157"/>
                </a:lnTo>
                <a:lnTo>
                  <a:pt x="2893" y="157"/>
                </a:lnTo>
                <a:lnTo>
                  <a:pt x="2893" y="155"/>
                </a:lnTo>
                <a:lnTo>
                  <a:pt x="2893" y="155"/>
                </a:lnTo>
                <a:lnTo>
                  <a:pt x="2894" y="154"/>
                </a:lnTo>
                <a:lnTo>
                  <a:pt x="2894" y="151"/>
                </a:lnTo>
                <a:lnTo>
                  <a:pt x="2894" y="151"/>
                </a:lnTo>
                <a:lnTo>
                  <a:pt x="2895" y="147"/>
                </a:lnTo>
                <a:lnTo>
                  <a:pt x="2895" y="146"/>
                </a:lnTo>
                <a:lnTo>
                  <a:pt x="2895" y="144"/>
                </a:lnTo>
                <a:lnTo>
                  <a:pt x="2896" y="143"/>
                </a:lnTo>
                <a:lnTo>
                  <a:pt x="2896" y="143"/>
                </a:lnTo>
                <a:lnTo>
                  <a:pt x="2897" y="145"/>
                </a:lnTo>
                <a:lnTo>
                  <a:pt x="2897" y="146"/>
                </a:lnTo>
                <a:lnTo>
                  <a:pt x="2897" y="145"/>
                </a:lnTo>
                <a:lnTo>
                  <a:pt x="2899" y="143"/>
                </a:lnTo>
                <a:lnTo>
                  <a:pt x="2899" y="142"/>
                </a:lnTo>
                <a:lnTo>
                  <a:pt x="2899" y="140"/>
                </a:lnTo>
                <a:lnTo>
                  <a:pt x="2900" y="140"/>
                </a:lnTo>
                <a:lnTo>
                  <a:pt x="2900" y="140"/>
                </a:lnTo>
                <a:lnTo>
                  <a:pt x="2900" y="138"/>
                </a:lnTo>
                <a:lnTo>
                  <a:pt x="2901" y="138"/>
                </a:lnTo>
                <a:lnTo>
                  <a:pt x="2901" y="136"/>
                </a:lnTo>
                <a:lnTo>
                  <a:pt x="2902" y="138"/>
                </a:lnTo>
                <a:lnTo>
                  <a:pt x="2902" y="139"/>
                </a:lnTo>
                <a:lnTo>
                  <a:pt x="2902" y="137"/>
                </a:lnTo>
                <a:lnTo>
                  <a:pt x="2903" y="139"/>
                </a:lnTo>
                <a:lnTo>
                  <a:pt x="2903" y="140"/>
                </a:lnTo>
                <a:lnTo>
                  <a:pt x="2903" y="140"/>
                </a:lnTo>
                <a:lnTo>
                  <a:pt x="2904" y="140"/>
                </a:lnTo>
                <a:lnTo>
                  <a:pt x="2904" y="143"/>
                </a:lnTo>
                <a:lnTo>
                  <a:pt x="2904" y="142"/>
                </a:lnTo>
                <a:lnTo>
                  <a:pt x="2905" y="142"/>
                </a:lnTo>
                <a:lnTo>
                  <a:pt x="2905" y="143"/>
                </a:lnTo>
                <a:lnTo>
                  <a:pt x="2906" y="142"/>
                </a:lnTo>
                <a:lnTo>
                  <a:pt x="2906" y="140"/>
                </a:lnTo>
                <a:lnTo>
                  <a:pt x="2906" y="138"/>
                </a:lnTo>
                <a:lnTo>
                  <a:pt x="2908" y="136"/>
                </a:lnTo>
                <a:lnTo>
                  <a:pt x="2908" y="134"/>
                </a:lnTo>
                <a:lnTo>
                  <a:pt x="2908" y="133"/>
                </a:lnTo>
                <a:lnTo>
                  <a:pt x="2909" y="133"/>
                </a:lnTo>
                <a:lnTo>
                  <a:pt x="2909" y="133"/>
                </a:lnTo>
                <a:lnTo>
                  <a:pt x="2909" y="133"/>
                </a:lnTo>
                <a:lnTo>
                  <a:pt x="2910" y="133"/>
                </a:lnTo>
                <a:lnTo>
                  <a:pt x="2910" y="130"/>
                </a:lnTo>
                <a:lnTo>
                  <a:pt x="2911" y="128"/>
                </a:lnTo>
                <a:lnTo>
                  <a:pt x="2911" y="127"/>
                </a:lnTo>
                <a:lnTo>
                  <a:pt x="2911" y="126"/>
                </a:lnTo>
                <a:lnTo>
                  <a:pt x="2912" y="129"/>
                </a:lnTo>
                <a:lnTo>
                  <a:pt x="2912" y="126"/>
                </a:lnTo>
                <a:lnTo>
                  <a:pt x="2912" y="127"/>
                </a:lnTo>
                <a:lnTo>
                  <a:pt x="2913" y="126"/>
                </a:lnTo>
                <a:lnTo>
                  <a:pt x="2913" y="126"/>
                </a:lnTo>
                <a:lnTo>
                  <a:pt x="2913" y="126"/>
                </a:lnTo>
                <a:lnTo>
                  <a:pt x="2914" y="121"/>
                </a:lnTo>
                <a:lnTo>
                  <a:pt x="2914" y="119"/>
                </a:lnTo>
                <a:lnTo>
                  <a:pt x="2915" y="118"/>
                </a:lnTo>
                <a:lnTo>
                  <a:pt x="2915" y="118"/>
                </a:lnTo>
                <a:lnTo>
                  <a:pt x="2915" y="118"/>
                </a:lnTo>
                <a:lnTo>
                  <a:pt x="2917" y="118"/>
                </a:lnTo>
                <a:lnTo>
                  <a:pt x="2917" y="117"/>
                </a:lnTo>
                <a:lnTo>
                  <a:pt x="2917" y="118"/>
                </a:lnTo>
                <a:lnTo>
                  <a:pt x="2918" y="119"/>
                </a:lnTo>
                <a:lnTo>
                  <a:pt x="2918" y="119"/>
                </a:lnTo>
                <a:lnTo>
                  <a:pt x="2918" y="120"/>
                </a:lnTo>
                <a:lnTo>
                  <a:pt x="2919" y="119"/>
                </a:lnTo>
                <a:lnTo>
                  <a:pt x="2919" y="119"/>
                </a:lnTo>
                <a:lnTo>
                  <a:pt x="2920" y="119"/>
                </a:lnTo>
                <a:lnTo>
                  <a:pt x="2920" y="117"/>
                </a:lnTo>
                <a:lnTo>
                  <a:pt x="2920" y="117"/>
                </a:lnTo>
                <a:lnTo>
                  <a:pt x="2921" y="115"/>
                </a:lnTo>
                <a:lnTo>
                  <a:pt x="2921" y="117"/>
                </a:lnTo>
                <a:lnTo>
                  <a:pt x="2921" y="118"/>
                </a:lnTo>
                <a:lnTo>
                  <a:pt x="2922" y="118"/>
                </a:lnTo>
                <a:lnTo>
                  <a:pt x="2922" y="116"/>
                </a:lnTo>
                <a:lnTo>
                  <a:pt x="2922" y="114"/>
                </a:lnTo>
                <a:lnTo>
                  <a:pt x="2923" y="111"/>
                </a:lnTo>
                <a:lnTo>
                  <a:pt x="2923" y="111"/>
                </a:lnTo>
                <a:lnTo>
                  <a:pt x="2924" y="110"/>
                </a:lnTo>
                <a:lnTo>
                  <a:pt x="2924" y="109"/>
                </a:lnTo>
                <a:lnTo>
                  <a:pt x="2924" y="109"/>
                </a:lnTo>
                <a:lnTo>
                  <a:pt x="2926" y="108"/>
                </a:lnTo>
                <a:lnTo>
                  <a:pt x="2926" y="107"/>
                </a:lnTo>
                <a:lnTo>
                  <a:pt x="2926" y="108"/>
                </a:lnTo>
                <a:lnTo>
                  <a:pt x="2927" y="106"/>
                </a:lnTo>
                <a:lnTo>
                  <a:pt x="2927" y="107"/>
                </a:lnTo>
                <a:lnTo>
                  <a:pt x="2927" y="110"/>
                </a:lnTo>
                <a:lnTo>
                  <a:pt x="2928" y="114"/>
                </a:lnTo>
                <a:lnTo>
                  <a:pt x="2928" y="117"/>
                </a:lnTo>
                <a:lnTo>
                  <a:pt x="2929" y="118"/>
                </a:lnTo>
                <a:lnTo>
                  <a:pt x="2929" y="117"/>
                </a:lnTo>
                <a:lnTo>
                  <a:pt x="2929" y="116"/>
                </a:lnTo>
                <a:lnTo>
                  <a:pt x="2930" y="116"/>
                </a:lnTo>
                <a:lnTo>
                  <a:pt x="2930" y="111"/>
                </a:lnTo>
                <a:lnTo>
                  <a:pt x="2930" y="109"/>
                </a:lnTo>
                <a:lnTo>
                  <a:pt x="2931" y="107"/>
                </a:lnTo>
                <a:lnTo>
                  <a:pt x="2931" y="106"/>
                </a:lnTo>
                <a:lnTo>
                  <a:pt x="2931" y="101"/>
                </a:lnTo>
                <a:lnTo>
                  <a:pt x="2932" y="99"/>
                </a:lnTo>
                <a:lnTo>
                  <a:pt x="2932" y="96"/>
                </a:lnTo>
                <a:lnTo>
                  <a:pt x="2933" y="94"/>
                </a:lnTo>
                <a:lnTo>
                  <a:pt x="2933" y="94"/>
                </a:lnTo>
                <a:lnTo>
                  <a:pt x="2933" y="93"/>
                </a:lnTo>
                <a:lnTo>
                  <a:pt x="2935" y="92"/>
                </a:lnTo>
                <a:lnTo>
                  <a:pt x="2935" y="91"/>
                </a:lnTo>
                <a:lnTo>
                  <a:pt x="2935" y="91"/>
                </a:lnTo>
                <a:lnTo>
                  <a:pt x="2936" y="89"/>
                </a:lnTo>
                <a:lnTo>
                  <a:pt x="2936" y="90"/>
                </a:lnTo>
                <a:lnTo>
                  <a:pt x="2937" y="90"/>
                </a:lnTo>
                <a:lnTo>
                  <a:pt x="2937" y="91"/>
                </a:lnTo>
                <a:lnTo>
                  <a:pt x="2937" y="91"/>
                </a:lnTo>
                <a:lnTo>
                  <a:pt x="2938" y="91"/>
                </a:lnTo>
                <a:lnTo>
                  <a:pt x="2938" y="91"/>
                </a:lnTo>
                <a:lnTo>
                  <a:pt x="2938" y="89"/>
                </a:lnTo>
                <a:lnTo>
                  <a:pt x="2939" y="89"/>
                </a:lnTo>
                <a:lnTo>
                  <a:pt x="2939" y="88"/>
                </a:lnTo>
                <a:lnTo>
                  <a:pt x="2939" y="90"/>
                </a:lnTo>
                <a:lnTo>
                  <a:pt x="2940" y="88"/>
                </a:lnTo>
                <a:lnTo>
                  <a:pt x="2940" y="88"/>
                </a:lnTo>
                <a:lnTo>
                  <a:pt x="2941" y="90"/>
                </a:lnTo>
                <a:lnTo>
                  <a:pt x="2941" y="91"/>
                </a:lnTo>
                <a:lnTo>
                  <a:pt x="2941" y="91"/>
                </a:lnTo>
                <a:lnTo>
                  <a:pt x="2942" y="91"/>
                </a:lnTo>
                <a:lnTo>
                  <a:pt x="2942" y="91"/>
                </a:lnTo>
                <a:lnTo>
                  <a:pt x="2942" y="90"/>
                </a:lnTo>
                <a:lnTo>
                  <a:pt x="2944" y="90"/>
                </a:lnTo>
                <a:lnTo>
                  <a:pt x="2944" y="90"/>
                </a:lnTo>
                <a:lnTo>
                  <a:pt x="2944" y="87"/>
                </a:lnTo>
                <a:lnTo>
                  <a:pt x="2945" y="85"/>
                </a:lnTo>
                <a:lnTo>
                  <a:pt x="2945" y="84"/>
                </a:lnTo>
                <a:lnTo>
                  <a:pt x="2946" y="83"/>
                </a:lnTo>
                <a:lnTo>
                  <a:pt x="2946" y="82"/>
                </a:lnTo>
                <a:lnTo>
                  <a:pt x="2946" y="82"/>
                </a:lnTo>
                <a:lnTo>
                  <a:pt x="2947" y="82"/>
                </a:lnTo>
                <a:lnTo>
                  <a:pt x="2947" y="82"/>
                </a:lnTo>
                <a:lnTo>
                  <a:pt x="2947" y="80"/>
                </a:lnTo>
                <a:lnTo>
                  <a:pt x="2948" y="79"/>
                </a:lnTo>
                <a:lnTo>
                  <a:pt x="2948" y="78"/>
                </a:lnTo>
                <a:lnTo>
                  <a:pt x="2948" y="78"/>
                </a:lnTo>
                <a:lnTo>
                  <a:pt x="2949" y="78"/>
                </a:lnTo>
                <a:lnTo>
                  <a:pt x="2949" y="79"/>
                </a:lnTo>
                <a:lnTo>
                  <a:pt x="2950" y="79"/>
                </a:lnTo>
                <a:lnTo>
                  <a:pt x="2950" y="80"/>
                </a:lnTo>
                <a:lnTo>
                  <a:pt x="2950" y="80"/>
                </a:lnTo>
                <a:lnTo>
                  <a:pt x="2951" y="80"/>
                </a:lnTo>
                <a:lnTo>
                  <a:pt x="2951" y="79"/>
                </a:lnTo>
                <a:lnTo>
                  <a:pt x="2951" y="79"/>
                </a:lnTo>
                <a:lnTo>
                  <a:pt x="2953" y="79"/>
                </a:lnTo>
                <a:lnTo>
                  <a:pt x="2953" y="76"/>
                </a:lnTo>
                <a:lnTo>
                  <a:pt x="2953" y="79"/>
                </a:lnTo>
                <a:lnTo>
                  <a:pt x="2954" y="79"/>
                </a:lnTo>
                <a:lnTo>
                  <a:pt x="2954" y="80"/>
                </a:lnTo>
                <a:lnTo>
                  <a:pt x="2955" y="82"/>
                </a:lnTo>
                <a:lnTo>
                  <a:pt x="2955" y="80"/>
                </a:lnTo>
                <a:lnTo>
                  <a:pt x="2955" y="81"/>
                </a:lnTo>
                <a:lnTo>
                  <a:pt x="2956" y="80"/>
                </a:lnTo>
                <a:lnTo>
                  <a:pt x="2956" y="79"/>
                </a:lnTo>
                <a:lnTo>
                  <a:pt x="2956" y="78"/>
                </a:lnTo>
                <a:lnTo>
                  <a:pt x="2957" y="76"/>
                </a:lnTo>
                <a:lnTo>
                  <a:pt x="2957" y="76"/>
                </a:lnTo>
                <a:lnTo>
                  <a:pt x="2957" y="76"/>
                </a:lnTo>
                <a:lnTo>
                  <a:pt x="2958" y="75"/>
                </a:lnTo>
                <a:lnTo>
                  <a:pt x="2958" y="76"/>
                </a:lnTo>
                <a:lnTo>
                  <a:pt x="2959" y="76"/>
                </a:lnTo>
                <a:lnTo>
                  <a:pt x="2959" y="76"/>
                </a:lnTo>
                <a:lnTo>
                  <a:pt x="2959" y="76"/>
                </a:lnTo>
                <a:lnTo>
                  <a:pt x="2960" y="75"/>
                </a:lnTo>
                <a:lnTo>
                  <a:pt x="2960" y="74"/>
                </a:lnTo>
                <a:lnTo>
                  <a:pt x="2960" y="72"/>
                </a:lnTo>
                <a:lnTo>
                  <a:pt x="2962" y="71"/>
                </a:lnTo>
                <a:lnTo>
                  <a:pt x="2962" y="71"/>
                </a:lnTo>
                <a:lnTo>
                  <a:pt x="2962" y="66"/>
                </a:lnTo>
                <a:lnTo>
                  <a:pt x="2963" y="67"/>
                </a:lnTo>
                <a:lnTo>
                  <a:pt x="2963" y="64"/>
                </a:lnTo>
                <a:lnTo>
                  <a:pt x="2964" y="63"/>
                </a:lnTo>
                <a:lnTo>
                  <a:pt x="2964" y="64"/>
                </a:lnTo>
                <a:lnTo>
                  <a:pt x="2964" y="64"/>
                </a:lnTo>
                <a:lnTo>
                  <a:pt x="2965" y="63"/>
                </a:lnTo>
                <a:lnTo>
                  <a:pt x="2965" y="63"/>
                </a:lnTo>
                <a:lnTo>
                  <a:pt x="2965" y="63"/>
                </a:lnTo>
                <a:lnTo>
                  <a:pt x="2966" y="65"/>
                </a:lnTo>
                <a:lnTo>
                  <a:pt x="2966" y="67"/>
                </a:lnTo>
                <a:lnTo>
                  <a:pt x="2966" y="67"/>
                </a:lnTo>
                <a:lnTo>
                  <a:pt x="2967" y="70"/>
                </a:lnTo>
                <a:lnTo>
                  <a:pt x="2967" y="71"/>
                </a:lnTo>
                <a:lnTo>
                  <a:pt x="2968" y="72"/>
                </a:lnTo>
                <a:lnTo>
                  <a:pt x="2968" y="71"/>
                </a:lnTo>
                <a:lnTo>
                  <a:pt x="2968" y="70"/>
                </a:lnTo>
                <a:lnTo>
                  <a:pt x="2969" y="69"/>
                </a:lnTo>
                <a:lnTo>
                  <a:pt x="2969" y="66"/>
                </a:lnTo>
                <a:lnTo>
                  <a:pt x="2969" y="66"/>
                </a:lnTo>
                <a:lnTo>
                  <a:pt x="2971" y="66"/>
                </a:lnTo>
                <a:lnTo>
                  <a:pt x="2971" y="65"/>
                </a:lnTo>
                <a:lnTo>
                  <a:pt x="2971" y="63"/>
                </a:lnTo>
                <a:lnTo>
                  <a:pt x="2972" y="62"/>
                </a:lnTo>
                <a:lnTo>
                  <a:pt x="2972" y="60"/>
                </a:lnTo>
                <a:lnTo>
                  <a:pt x="2973" y="58"/>
                </a:lnTo>
                <a:lnTo>
                  <a:pt x="2973" y="56"/>
                </a:lnTo>
                <a:lnTo>
                  <a:pt x="2973" y="58"/>
                </a:lnTo>
                <a:lnTo>
                  <a:pt x="2974" y="58"/>
                </a:lnTo>
                <a:lnTo>
                  <a:pt x="2974" y="58"/>
                </a:lnTo>
                <a:lnTo>
                  <a:pt x="2974" y="60"/>
                </a:lnTo>
                <a:lnTo>
                  <a:pt x="2975" y="63"/>
                </a:lnTo>
                <a:lnTo>
                  <a:pt x="2975" y="62"/>
                </a:lnTo>
                <a:lnTo>
                  <a:pt x="2975" y="62"/>
                </a:lnTo>
                <a:lnTo>
                  <a:pt x="2976" y="62"/>
                </a:lnTo>
                <a:lnTo>
                  <a:pt x="2976" y="63"/>
                </a:lnTo>
                <a:lnTo>
                  <a:pt x="2977" y="61"/>
                </a:lnTo>
                <a:lnTo>
                  <a:pt x="2977" y="60"/>
                </a:lnTo>
                <a:lnTo>
                  <a:pt x="2977" y="58"/>
                </a:lnTo>
                <a:lnTo>
                  <a:pt x="2978" y="60"/>
                </a:lnTo>
                <a:lnTo>
                  <a:pt x="2978" y="58"/>
                </a:lnTo>
                <a:lnTo>
                  <a:pt x="2978" y="57"/>
                </a:lnTo>
                <a:lnTo>
                  <a:pt x="2980" y="56"/>
                </a:lnTo>
                <a:lnTo>
                  <a:pt x="2980" y="55"/>
                </a:lnTo>
                <a:lnTo>
                  <a:pt x="2981" y="54"/>
                </a:lnTo>
                <a:lnTo>
                  <a:pt x="2981" y="54"/>
                </a:lnTo>
                <a:lnTo>
                  <a:pt x="2981" y="54"/>
                </a:lnTo>
                <a:lnTo>
                  <a:pt x="2982" y="53"/>
                </a:lnTo>
                <a:lnTo>
                  <a:pt x="2982" y="52"/>
                </a:lnTo>
                <a:lnTo>
                  <a:pt x="2982" y="52"/>
                </a:lnTo>
                <a:lnTo>
                  <a:pt x="2983" y="51"/>
                </a:lnTo>
                <a:lnTo>
                  <a:pt x="2983" y="51"/>
                </a:lnTo>
                <a:lnTo>
                  <a:pt x="2983" y="52"/>
                </a:lnTo>
                <a:lnTo>
                  <a:pt x="2984" y="52"/>
                </a:lnTo>
                <a:lnTo>
                  <a:pt x="2984" y="52"/>
                </a:lnTo>
                <a:lnTo>
                  <a:pt x="2985" y="51"/>
                </a:lnTo>
                <a:lnTo>
                  <a:pt x="2985" y="51"/>
                </a:lnTo>
                <a:lnTo>
                  <a:pt x="2985" y="53"/>
                </a:lnTo>
                <a:lnTo>
                  <a:pt x="2986" y="53"/>
                </a:lnTo>
                <a:lnTo>
                  <a:pt x="2986" y="55"/>
                </a:lnTo>
                <a:lnTo>
                  <a:pt x="2986" y="54"/>
                </a:lnTo>
                <a:lnTo>
                  <a:pt x="2987" y="53"/>
                </a:lnTo>
                <a:lnTo>
                  <a:pt x="2987" y="54"/>
                </a:lnTo>
                <a:lnTo>
                  <a:pt x="2987" y="53"/>
                </a:lnTo>
                <a:lnTo>
                  <a:pt x="2989" y="52"/>
                </a:lnTo>
                <a:lnTo>
                  <a:pt x="2989" y="51"/>
                </a:lnTo>
                <a:lnTo>
                  <a:pt x="2990" y="49"/>
                </a:lnTo>
                <a:lnTo>
                  <a:pt x="2990" y="48"/>
                </a:lnTo>
                <a:lnTo>
                  <a:pt x="2990" y="51"/>
                </a:lnTo>
                <a:lnTo>
                  <a:pt x="2991" y="47"/>
                </a:lnTo>
                <a:lnTo>
                  <a:pt x="2991" y="46"/>
                </a:lnTo>
                <a:lnTo>
                  <a:pt x="2991" y="45"/>
                </a:lnTo>
                <a:lnTo>
                  <a:pt x="2992" y="44"/>
                </a:lnTo>
                <a:lnTo>
                  <a:pt x="2992" y="43"/>
                </a:lnTo>
                <a:lnTo>
                  <a:pt x="2992" y="40"/>
                </a:lnTo>
                <a:lnTo>
                  <a:pt x="2993" y="40"/>
                </a:lnTo>
                <a:lnTo>
                  <a:pt x="2993" y="38"/>
                </a:lnTo>
                <a:lnTo>
                  <a:pt x="2994" y="37"/>
                </a:lnTo>
                <a:lnTo>
                  <a:pt x="2994" y="37"/>
                </a:lnTo>
                <a:lnTo>
                  <a:pt x="2994" y="38"/>
                </a:lnTo>
                <a:lnTo>
                  <a:pt x="2995" y="40"/>
                </a:lnTo>
                <a:lnTo>
                  <a:pt x="2995" y="43"/>
                </a:lnTo>
                <a:lnTo>
                  <a:pt x="2995" y="43"/>
                </a:lnTo>
                <a:lnTo>
                  <a:pt x="2996" y="43"/>
                </a:lnTo>
                <a:lnTo>
                  <a:pt x="2996" y="44"/>
                </a:lnTo>
                <a:lnTo>
                  <a:pt x="2996" y="42"/>
                </a:lnTo>
                <a:lnTo>
                  <a:pt x="2998" y="38"/>
                </a:lnTo>
                <a:lnTo>
                  <a:pt x="2998" y="40"/>
                </a:lnTo>
                <a:lnTo>
                  <a:pt x="2999" y="40"/>
                </a:lnTo>
                <a:lnTo>
                  <a:pt x="2999" y="40"/>
                </a:lnTo>
                <a:lnTo>
                  <a:pt x="2999" y="40"/>
                </a:lnTo>
                <a:lnTo>
                  <a:pt x="3000" y="42"/>
                </a:lnTo>
                <a:lnTo>
                  <a:pt x="3000" y="43"/>
                </a:lnTo>
                <a:lnTo>
                  <a:pt x="3000" y="43"/>
                </a:lnTo>
                <a:lnTo>
                  <a:pt x="3001" y="45"/>
                </a:lnTo>
                <a:lnTo>
                  <a:pt x="3001" y="44"/>
                </a:lnTo>
                <a:lnTo>
                  <a:pt x="3001" y="44"/>
                </a:lnTo>
                <a:lnTo>
                  <a:pt x="3002" y="43"/>
                </a:lnTo>
                <a:lnTo>
                  <a:pt x="3002" y="44"/>
                </a:lnTo>
                <a:lnTo>
                  <a:pt x="3003" y="43"/>
                </a:lnTo>
                <a:lnTo>
                  <a:pt x="3003" y="44"/>
                </a:lnTo>
                <a:lnTo>
                  <a:pt x="3003" y="44"/>
                </a:lnTo>
                <a:lnTo>
                  <a:pt x="3004" y="44"/>
                </a:lnTo>
                <a:lnTo>
                  <a:pt x="3004" y="45"/>
                </a:lnTo>
                <a:lnTo>
                  <a:pt x="3004" y="44"/>
                </a:lnTo>
                <a:lnTo>
                  <a:pt x="3005" y="46"/>
                </a:lnTo>
                <a:lnTo>
                  <a:pt x="3005" y="44"/>
                </a:lnTo>
                <a:lnTo>
                  <a:pt x="3005" y="44"/>
                </a:lnTo>
                <a:lnTo>
                  <a:pt x="3007" y="45"/>
                </a:lnTo>
                <a:lnTo>
                  <a:pt x="3007" y="44"/>
                </a:lnTo>
                <a:lnTo>
                  <a:pt x="3008" y="44"/>
                </a:lnTo>
                <a:lnTo>
                  <a:pt x="3008" y="40"/>
                </a:lnTo>
                <a:lnTo>
                  <a:pt x="3008" y="43"/>
                </a:lnTo>
                <a:lnTo>
                  <a:pt x="3009" y="43"/>
                </a:lnTo>
                <a:lnTo>
                  <a:pt x="3009" y="43"/>
                </a:lnTo>
                <a:lnTo>
                  <a:pt x="3009" y="43"/>
                </a:lnTo>
                <a:lnTo>
                  <a:pt x="3010" y="43"/>
                </a:lnTo>
                <a:lnTo>
                  <a:pt x="3010" y="45"/>
                </a:lnTo>
                <a:lnTo>
                  <a:pt x="3010" y="48"/>
                </a:lnTo>
                <a:lnTo>
                  <a:pt x="3011" y="49"/>
                </a:lnTo>
                <a:lnTo>
                  <a:pt x="3011" y="51"/>
                </a:lnTo>
                <a:lnTo>
                  <a:pt x="3012" y="51"/>
                </a:lnTo>
                <a:lnTo>
                  <a:pt x="3012" y="48"/>
                </a:lnTo>
                <a:lnTo>
                  <a:pt x="3012" y="47"/>
                </a:lnTo>
                <a:lnTo>
                  <a:pt x="3013" y="46"/>
                </a:lnTo>
                <a:lnTo>
                  <a:pt x="3013" y="44"/>
                </a:lnTo>
                <a:lnTo>
                  <a:pt x="3013" y="44"/>
                </a:lnTo>
                <a:lnTo>
                  <a:pt x="3014" y="40"/>
                </a:lnTo>
                <a:lnTo>
                  <a:pt x="3014" y="38"/>
                </a:lnTo>
                <a:lnTo>
                  <a:pt x="3014" y="36"/>
                </a:lnTo>
                <a:lnTo>
                  <a:pt x="3016" y="33"/>
                </a:lnTo>
                <a:lnTo>
                  <a:pt x="3016" y="29"/>
                </a:lnTo>
                <a:lnTo>
                  <a:pt x="3017" y="29"/>
                </a:lnTo>
                <a:lnTo>
                  <a:pt x="3017" y="30"/>
                </a:lnTo>
                <a:lnTo>
                  <a:pt x="3017" y="29"/>
                </a:lnTo>
                <a:lnTo>
                  <a:pt x="3018" y="32"/>
                </a:lnTo>
                <a:lnTo>
                  <a:pt x="3018" y="32"/>
                </a:lnTo>
                <a:lnTo>
                  <a:pt x="3018" y="33"/>
                </a:lnTo>
                <a:lnTo>
                  <a:pt x="3019" y="32"/>
                </a:lnTo>
                <a:lnTo>
                  <a:pt x="3019" y="32"/>
                </a:lnTo>
                <a:lnTo>
                  <a:pt x="3020" y="34"/>
                </a:lnTo>
                <a:lnTo>
                  <a:pt x="3020" y="35"/>
                </a:lnTo>
                <a:lnTo>
                  <a:pt x="3020" y="34"/>
                </a:lnTo>
                <a:lnTo>
                  <a:pt x="3021" y="35"/>
                </a:lnTo>
                <a:lnTo>
                  <a:pt x="3021" y="36"/>
                </a:lnTo>
                <a:lnTo>
                  <a:pt x="3021" y="37"/>
                </a:lnTo>
                <a:lnTo>
                  <a:pt x="3022" y="39"/>
                </a:lnTo>
                <a:lnTo>
                  <a:pt x="3022" y="40"/>
                </a:lnTo>
                <a:lnTo>
                  <a:pt x="3022" y="40"/>
                </a:lnTo>
                <a:lnTo>
                  <a:pt x="3023" y="40"/>
                </a:lnTo>
                <a:lnTo>
                  <a:pt x="3023" y="42"/>
                </a:lnTo>
                <a:lnTo>
                  <a:pt x="3025" y="42"/>
                </a:lnTo>
                <a:lnTo>
                  <a:pt x="3025" y="40"/>
                </a:lnTo>
                <a:lnTo>
                  <a:pt x="3025" y="38"/>
                </a:lnTo>
                <a:lnTo>
                  <a:pt x="3026" y="38"/>
                </a:lnTo>
                <a:lnTo>
                  <a:pt x="3026" y="37"/>
                </a:lnTo>
                <a:lnTo>
                  <a:pt x="3026" y="37"/>
                </a:lnTo>
                <a:lnTo>
                  <a:pt x="3027" y="36"/>
                </a:lnTo>
                <a:lnTo>
                  <a:pt x="3027" y="36"/>
                </a:lnTo>
                <a:lnTo>
                  <a:pt x="3027" y="35"/>
                </a:lnTo>
                <a:lnTo>
                  <a:pt x="3028" y="35"/>
                </a:lnTo>
                <a:lnTo>
                  <a:pt x="3028" y="35"/>
                </a:lnTo>
                <a:lnTo>
                  <a:pt x="3029" y="33"/>
                </a:lnTo>
                <a:lnTo>
                  <a:pt x="3029" y="34"/>
                </a:lnTo>
                <a:lnTo>
                  <a:pt x="3029" y="34"/>
                </a:lnTo>
                <a:lnTo>
                  <a:pt x="3030" y="33"/>
                </a:lnTo>
                <a:lnTo>
                  <a:pt x="3030" y="35"/>
                </a:lnTo>
                <a:lnTo>
                  <a:pt x="3030" y="35"/>
                </a:lnTo>
                <a:lnTo>
                  <a:pt x="3031" y="34"/>
                </a:lnTo>
                <a:lnTo>
                  <a:pt x="3031" y="34"/>
                </a:lnTo>
                <a:lnTo>
                  <a:pt x="3031" y="33"/>
                </a:lnTo>
                <a:lnTo>
                  <a:pt x="3032" y="34"/>
                </a:lnTo>
                <a:lnTo>
                  <a:pt x="3032" y="35"/>
                </a:lnTo>
                <a:lnTo>
                  <a:pt x="3034" y="34"/>
                </a:lnTo>
                <a:lnTo>
                  <a:pt x="3034" y="33"/>
                </a:lnTo>
                <a:lnTo>
                  <a:pt x="3034" y="32"/>
                </a:lnTo>
                <a:lnTo>
                  <a:pt x="3035" y="33"/>
                </a:lnTo>
                <a:lnTo>
                  <a:pt x="3035" y="33"/>
                </a:lnTo>
                <a:lnTo>
                  <a:pt x="3035" y="30"/>
                </a:lnTo>
                <a:lnTo>
                  <a:pt x="3036" y="29"/>
                </a:lnTo>
                <a:lnTo>
                  <a:pt x="3036" y="27"/>
                </a:lnTo>
                <a:lnTo>
                  <a:pt x="3036" y="25"/>
                </a:lnTo>
                <a:lnTo>
                  <a:pt x="3037" y="24"/>
                </a:lnTo>
                <a:lnTo>
                  <a:pt x="3037" y="24"/>
                </a:lnTo>
                <a:lnTo>
                  <a:pt x="3038" y="28"/>
                </a:lnTo>
                <a:lnTo>
                  <a:pt x="3038" y="30"/>
                </a:lnTo>
                <a:lnTo>
                  <a:pt x="3038" y="32"/>
                </a:lnTo>
                <a:lnTo>
                  <a:pt x="3039" y="29"/>
                </a:lnTo>
                <a:lnTo>
                  <a:pt x="3039" y="28"/>
                </a:lnTo>
                <a:lnTo>
                  <a:pt x="3039" y="27"/>
                </a:lnTo>
                <a:lnTo>
                  <a:pt x="3040" y="29"/>
                </a:lnTo>
                <a:lnTo>
                  <a:pt x="3040" y="27"/>
                </a:lnTo>
                <a:lnTo>
                  <a:pt x="3040" y="26"/>
                </a:lnTo>
                <a:lnTo>
                  <a:pt x="3041" y="28"/>
                </a:lnTo>
                <a:lnTo>
                  <a:pt x="3041" y="28"/>
                </a:lnTo>
                <a:lnTo>
                  <a:pt x="3043" y="27"/>
                </a:lnTo>
                <a:lnTo>
                  <a:pt x="3043" y="26"/>
                </a:lnTo>
                <a:lnTo>
                  <a:pt x="3043" y="25"/>
                </a:lnTo>
                <a:lnTo>
                  <a:pt x="3044" y="23"/>
                </a:lnTo>
                <a:lnTo>
                  <a:pt x="3044" y="23"/>
                </a:lnTo>
                <a:lnTo>
                  <a:pt x="3044" y="23"/>
                </a:lnTo>
                <a:lnTo>
                  <a:pt x="3045" y="21"/>
                </a:lnTo>
                <a:lnTo>
                  <a:pt x="3045" y="23"/>
                </a:lnTo>
                <a:lnTo>
                  <a:pt x="3045" y="24"/>
                </a:lnTo>
                <a:lnTo>
                  <a:pt x="3046" y="24"/>
                </a:lnTo>
                <a:lnTo>
                  <a:pt x="3046" y="25"/>
                </a:lnTo>
                <a:lnTo>
                  <a:pt x="3047" y="23"/>
                </a:lnTo>
                <a:lnTo>
                  <a:pt x="3047" y="23"/>
                </a:lnTo>
                <a:lnTo>
                  <a:pt x="3047" y="21"/>
                </a:lnTo>
                <a:lnTo>
                  <a:pt x="3048" y="21"/>
                </a:lnTo>
                <a:lnTo>
                  <a:pt x="3048" y="21"/>
                </a:lnTo>
                <a:lnTo>
                  <a:pt x="3048" y="21"/>
                </a:lnTo>
                <a:lnTo>
                  <a:pt x="3049" y="24"/>
                </a:lnTo>
                <a:lnTo>
                  <a:pt x="3049" y="26"/>
                </a:lnTo>
                <a:lnTo>
                  <a:pt x="3049" y="26"/>
                </a:lnTo>
                <a:lnTo>
                  <a:pt x="3050" y="26"/>
                </a:lnTo>
                <a:lnTo>
                  <a:pt x="3050" y="23"/>
                </a:lnTo>
                <a:lnTo>
                  <a:pt x="3052" y="20"/>
                </a:lnTo>
                <a:lnTo>
                  <a:pt x="3052" y="21"/>
                </a:lnTo>
                <a:lnTo>
                  <a:pt x="3052" y="20"/>
                </a:lnTo>
                <a:lnTo>
                  <a:pt x="3053" y="20"/>
                </a:lnTo>
                <a:lnTo>
                  <a:pt x="3053" y="21"/>
                </a:lnTo>
                <a:lnTo>
                  <a:pt x="3053" y="20"/>
                </a:lnTo>
                <a:lnTo>
                  <a:pt x="3054" y="19"/>
                </a:lnTo>
                <a:lnTo>
                  <a:pt x="3054" y="19"/>
                </a:lnTo>
                <a:lnTo>
                  <a:pt x="3054" y="19"/>
                </a:lnTo>
                <a:lnTo>
                  <a:pt x="3055" y="20"/>
                </a:lnTo>
                <a:lnTo>
                  <a:pt x="3055" y="21"/>
                </a:lnTo>
                <a:lnTo>
                  <a:pt x="3056" y="20"/>
                </a:lnTo>
                <a:lnTo>
                  <a:pt x="3056" y="20"/>
                </a:lnTo>
                <a:lnTo>
                  <a:pt x="3056" y="20"/>
                </a:lnTo>
                <a:lnTo>
                  <a:pt x="3057" y="20"/>
                </a:lnTo>
                <a:lnTo>
                  <a:pt x="3057" y="17"/>
                </a:lnTo>
                <a:lnTo>
                  <a:pt x="3057" y="16"/>
                </a:lnTo>
                <a:lnTo>
                  <a:pt x="3058" y="17"/>
                </a:lnTo>
                <a:lnTo>
                  <a:pt x="3058" y="15"/>
                </a:lnTo>
                <a:lnTo>
                  <a:pt x="3058" y="16"/>
                </a:lnTo>
                <a:lnTo>
                  <a:pt x="3059" y="18"/>
                </a:lnTo>
                <a:lnTo>
                  <a:pt x="3059" y="19"/>
                </a:lnTo>
                <a:lnTo>
                  <a:pt x="3061" y="18"/>
                </a:lnTo>
                <a:lnTo>
                  <a:pt x="3061" y="17"/>
                </a:lnTo>
                <a:lnTo>
                  <a:pt x="3061" y="17"/>
                </a:lnTo>
                <a:lnTo>
                  <a:pt x="3062" y="19"/>
                </a:lnTo>
                <a:lnTo>
                  <a:pt x="3062" y="19"/>
                </a:lnTo>
                <a:lnTo>
                  <a:pt x="3062" y="19"/>
                </a:lnTo>
                <a:lnTo>
                  <a:pt x="3063" y="17"/>
                </a:lnTo>
                <a:lnTo>
                  <a:pt x="3063" y="15"/>
                </a:lnTo>
                <a:lnTo>
                  <a:pt x="3064" y="15"/>
                </a:lnTo>
                <a:lnTo>
                  <a:pt x="3064" y="15"/>
                </a:lnTo>
                <a:lnTo>
                  <a:pt x="3064" y="15"/>
                </a:lnTo>
                <a:lnTo>
                  <a:pt x="3065" y="15"/>
                </a:lnTo>
                <a:lnTo>
                  <a:pt x="3065" y="15"/>
                </a:lnTo>
                <a:lnTo>
                  <a:pt x="3065" y="14"/>
                </a:lnTo>
                <a:lnTo>
                  <a:pt x="3066" y="15"/>
                </a:lnTo>
                <a:lnTo>
                  <a:pt x="3066" y="14"/>
                </a:lnTo>
                <a:lnTo>
                  <a:pt x="3066" y="14"/>
                </a:lnTo>
                <a:lnTo>
                  <a:pt x="3067" y="14"/>
                </a:lnTo>
                <a:lnTo>
                  <a:pt x="3067" y="15"/>
                </a:lnTo>
                <a:lnTo>
                  <a:pt x="3068" y="18"/>
                </a:lnTo>
                <a:lnTo>
                  <a:pt x="3068" y="17"/>
                </a:lnTo>
                <a:lnTo>
                  <a:pt x="3068" y="21"/>
                </a:lnTo>
                <a:lnTo>
                  <a:pt x="3070" y="19"/>
                </a:lnTo>
                <a:lnTo>
                  <a:pt x="3070" y="20"/>
                </a:lnTo>
                <a:lnTo>
                  <a:pt x="3070" y="19"/>
                </a:lnTo>
                <a:lnTo>
                  <a:pt x="3071" y="19"/>
                </a:lnTo>
                <a:lnTo>
                  <a:pt x="3071" y="19"/>
                </a:lnTo>
                <a:lnTo>
                  <a:pt x="3071" y="20"/>
                </a:lnTo>
                <a:lnTo>
                  <a:pt x="3072" y="21"/>
                </a:lnTo>
                <a:lnTo>
                  <a:pt x="3072" y="23"/>
                </a:lnTo>
                <a:lnTo>
                  <a:pt x="3073" y="24"/>
                </a:lnTo>
                <a:lnTo>
                  <a:pt x="3073" y="25"/>
                </a:lnTo>
                <a:lnTo>
                  <a:pt x="3073" y="24"/>
                </a:lnTo>
                <a:lnTo>
                  <a:pt x="3074" y="24"/>
                </a:lnTo>
                <a:lnTo>
                  <a:pt x="3074" y="23"/>
                </a:lnTo>
                <a:lnTo>
                  <a:pt x="3074" y="20"/>
                </a:lnTo>
                <a:lnTo>
                  <a:pt x="3075" y="19"/>
                </a:lnTo>
                <a:lnTo>
                  <a:pt x="3075" y="17"/>
                </a:lnTo>
                <a:lnTo>
                  <a:pt x="3075" y="16"/>
                </a:lnTo>
                <a:lnTo>
                  <a:pt x="3076" y="15"/>
                </a:lnTo>
                <a:lnTo>
                  <a:pt x="3076" y="14"/>
                </a:lnTo>
                <a:lnTo>
                  <a:pt x="3077" y="11"/>
                </a:lnTo>
                <a:lnTo>
                  <a:pt x="3077" y="11"/>
                </a:lnTo>
                <a:lnTo>
                  <a:pt x="3077" y="10"/>
                </a:lnTo>
                <a:lnTo>
                  <a:pt x="3079" y="10"/>
                </a:lnTo>
                <a:lnTo>
                  <a:pt x="3079" y="9"/>
                </a:lnTo>
                <a:lnTo>
                  <a:pt x="3079" y="8"/>
                </a:lnTo>
                <a:lnTo>
                  <a:pt x="3080" y="8"/>
                </a:lnTo>
                <a:lnTo>
                  <a:pt x="3080" y="8"/>
                </a:lnTo>
                <a:lnTo>
                  <a:pt x="3080" y="9"/>
                </a:lnTo>
                <a:lnTo>
                  <a:pt x="3081" y="9"/>
                </a:lnTo>
                <a:lnTo>
                  <a:pt x="3081" y="12"/>
                </a:lnTo>
                <a:lnTo>
                  <a:pt x="3082" y="14"/>
                </a:lnTo>
                <a:lnTo>
                  <a:pt x="3082" y="16"/>
                </a:lnTo>
                <a:lnTo>
                  <a:pt x="3082" y="17"/>
                </a:lnTo>
                <a:lnTo>
                  <a:pt x="3083" y="21"/>
                </a:lnTo>
                <a:lnTo>
                  <a:pt x="3083" y="25"/>
                </a:lnTo>
                <a:lnTo>
                  <a:pt x="3083" y="26"/>
                </a:lnTo>
                <a:lnTo>
                  <a:pt x="3084" y="27"/>
                </a:lnTo>
                <a:lnTo>
                  <a:pt x="3084" y="26"/>
                </a:lnTo>
                <a:lnTo>
                  <a:pt x="3084" y="28"/>
                </a:lnTo>
                <a:lnTo>
                  <a:pt x="3085" y="27"/>
                </a:lnTo>
                <a:lnTo>
                  <a:pt x="3085" y="26"/>
                </a:lnTo>
                <a:lnTo>
                  <a:pt x="3086" y="25"/>
                </a:lnTo>
                <a:lnTo>
                  <a:pt x="3086" y="27"/>
                </a:lnTo>
                <a:lnTo>
                  <a:pt x="3086" y="27"/>
                </a:lnTo>
                <a:lnTo>
                  <a:pt x="3088" y="27"/>
                </a:lnTo>
                <a:lnTo>
                  <a:pt x="3088" y="27"/>
                </a:lnTo>
                <a:lnTo>
                  <a:pt x="3088" y="25"/>
                </a:lnTo>
                <a:lnTo>
                  <a:pt x="3089" y="24"/>
                </a:lnTo>
                <a:lnTo>
                  <a:pt x="3089" y="27"/>
                </a:lnTo>
                <a:lnTo>
                  <a:pt x="3089" y="26"/>
                </a:lnTo>
                <a:lnTo>
                  <a:pt x="3090" y="27"/>
                </a:lnTo>
                <a:lnTo>
                  <a:pt x="3090" y="27"/>
                </a:lnTo>
                <a:lnTo>
                  <a:pt x="3091" y="25"/>
                </a:lnTo>
                <a:lnTo>
                  <a:pt x="3091" y="25"/>
                </a:lnTo>
                <a:lnTo>
                  <a:pt x="3091" y="27"/>
                </a:lnTo>
                <a:lnTo>
                  <a:pt x="3092" y="28"/>
                </a:lnTo>
                <a:lnTo>
                  <a:pt x="3092" y="28"/>
                </a:lnTo>
                <a:lnTo>
                  <a:pt x="3092" y="32"/>
                </a:lnTo>
                <a:lnTo>
                  <a:pt x="3093" y="34"/>
                </a:lnTo>
                <a:lnTo>
                  <a:pt x="3093" y="34"/>
                </a:lnTo>
                <a:lnTo>
                  <a:pt x="3093" y="34"/>
                </a:lnTo>
                <a:lnTo>
                  <a:pt x="3094" y="33"/>
                </a:lnTo>
                <a:lnTo>
                  <a:pt x="3094" y="30"/>
                </a:lnTo>
                <a:lnTo>
                  <a:pt x="3095" y="30"/>
                </a:lnTo>
                <a:lnTo>
                  <a:pt x="3095" y="28"/>
                </a:lnTo>
                <a:lnTo>
                  <a:pt x="3095" y="26"/>
                </a:lnTo>
                <a:lnTo>
                  <a:pt x="3097" y="25"/>
                </a:lnTo>
                <a:lnTo>
                  <a:pt x="3097" y="24"/>
                </a:lnTo>
                <a:lnTo>
                  <a:pt x="3097" y="21"/>
                </a:lnTo>
                <a:lnTo>
                  <a:pt x="3098" y="20"/>
                </a:lnTo>
                <a:lnTo>
                  <a:pt x="3098" y="17"/>
                </a:lnTo>
                <a:lnTo>
                  <a:pt x="3098" y="16"/>
                </a:lnTo>
                <a:lnTo>
                  <a:pt x="3099" y="14"/>
                </a:lnTo>
                <a:lnTo>
                  <a:pt x="3099" y="15"/>
                </a:lnTo>
                <a:lnTo>
                  <a:pt x="3100" y="16"/>
                </a:lnTo>
                <a:lnTo>
                  <a:pt x="3100" y="18"/>
                </a:lnTo>
                <a:lnTo>
                  <a:pt x="3100" y="20"/>
                </a:lnTo>
                <a:lnTo>
                  <a:pt x="3101" y="23"/>
                </a:lnTo>
                <a:lnTo>
                  <a:pt x="3101" y="25"/>
                </a:lnTo>
                <a:lnTo>
                  <a:pt x="3101" y="26"/>
                </a:lnTo>
                <a:lnTo>
                  <a:pt x="3102" y="28"/>
                </a:lnTo>
                <a:lnTo>
                  <a:pt x="3102" y="29"/>
                </a:lnTo>
                <a:lnTo>
                  <a:pt x="3102" y="29"/>
                </a:lnTo>
                <a:lnTo>
                  <a:pt x="3103" y="32"/>
                </a:lnTo>
                <a:lnTo>
                  <a:pt x="3103" y="33"/>
                </a:lnTo>
                <a:lnTo>
                  <a:pt x="3104" y="35"/>
                </a:lnTo>
                <a:lnTo>
                  <a:pt x="3104" y="33"/>
                </a:lnTo>
                <a:lnTo>
                  <a:pt x="3104" y="33"/>
                </a:lnTo>
                <a:lnTo>
                  <a:pt x="3106" y="33"/>
                </a:lnTo>
                <a:lnTo>
                  <a:pt x="3106" y="33"/>
                </a:lnTo>
                <a:lnTo>
                  <a:pt x="3106" y="33"/>
                </a:lnTo>
                <a:lnTo>
                  <a:pt x="3107" y="33"/>
                </a:lnTo>
                <a:lnTo>
                  <a:pt x="3107" y="33"/>
                </a:lnTo>
                <a:lnTo>
                  <a:pt x="3108" y="33"/>
                </a:lnTo>
                <a:lnTo>
                  <a:pt x="3108" y="33"/>
                </a:lnTo>
                <a:lnTo>
                  <a:pt x="3108" y="30"/>
                </a:lnTo>
                <a:lnTo>
                  <a:pt x="3109" y="29"/>
                </a:lnTo>
                <a:lnTo>
                  <a:pt x="3109" y="30"/>
                </a:lnTo>
                <a:lnTo>
                  <a:pt x="3109" y="30"/>
                </a:lnTo>
                <a:lnTo>
                  <a:pt x="3110" y="33"/>
                </a:lnTo>
                <a:lnTo>
                  <a:pt x="3110" y="32"/>
                </a:lnTo>
                <a:lnTo>
                  <a:pt x="3110" y="32"/>
                </a:lnTo>
                <a:lnTo>
                  <a:pt x="3111" y="30"/>
                </a:lnTo>
                <a:lnTo>
                  <a:pt x="3111" y="30"/>
                </a:lnTo>
                <a:lnTo>
                  <a:pt x="3112" y="32"/>
                </a:lnTo>
                <a:lnTo>
                  <a:pt x="3112" y="30"/>
                </a:lnTo>
                <a:lnTo>
                  <a:pt x="3112" y="32"/>
                </a:lnTo>
                <a:lnTo>
                  <a:pt x="3113" y="29"/>
                </a:lnTo>
                <a:lnTo>
                  <a:pt x="3113" y="29"/>
                </a:lnTo>
                <a:lnTo>
                  <a:pt x="3113" y="29"/>
                </a:lnTo>
                <a:lnTo>
                  <a:pt x="3115" y="27"/>
                </a:lnTo>
                <a:lnTo>
                  <a:pt x="3115" y="28"/>
                </a:lnTo>
                <a:lnTo>
                  <a:pt x="3115" y="29"/>
                </a:lnTo>
                <a:lnTo>
                  <a:pt x="3116" y="33"/>
                </a:lnTo>
                <a:lnTo>
                  <a:pt x="3116" y="32"/>
                </a:lnTo>
                <a:lnTo>
                  <a:pt x="3117" y="32"/>
                </a:lnTo>
                <a:lnTo>
                  <a:pt x="3117" y="30"/>
                </a:lnTo>
                <a:lnTo>
                  <a:pt x="3117" y="30"/>
                </a:lnTo>
                <a:lnTo>
                  <a:pt x="3118" y="32"/>
                </a:lnTo>
                <a:lnTo>
                  <a:pt x="3118" y="29"/>
                </a:lnTo>
                <a:lnTo>
                  <a:pt x="3118" y="30"/>
                </a:lnTo>
                <a:lnTo>
                  <a:pt x="3119" y="32"/>
                </a:lnTo>
                <a:lnTo>
                  <a:pt x="3119" y="33"/>
                </a:lnTo>
                <a:lnTo>
                  <a:pt x="3119" y="32"/>
                </a:lnTo>
                <a:lnTo>
                  <a:pt x="3120" y="32"/>
                </a:lnTo>
                <a:lnTo>
                  <a:pt x="3120" y="35"/>
                </a:lnTo>
                <a:lnTo>
                  <a:pt x="3121" y="35"/>
                </a:lnTo>
                <a:lnTo>
                  <a:pt x="3121" y="36"/>
                </a:lnTo>
                <a:lnTo>
                  <a:pt x="3121" y="36"/>
                </a:lnTo>
                <a:lnTo>
                  <a:pt x="3122" y="36"/>
                </a:lnTo>
                <a:lnTo>
                  <a:pt x="3122" y="34"/>
                </a:lnTo>
                <a:lnTo>
                  <a:pt x="3122" y="33"/>
                </a:lnTo>
                <a:lnTo>
                  <a:pt x="3124" y="33"/>
                </a:lnTo>
                <a:lnTo>
                  <a:pt x="3124" y="34"/>
                </a:lnTo>
                <a:lnTo>
                  <a:pt x="3124" y="35"/>
                </a:lnTo>
                <a:lnTo>
                  <a:pt x="3125" y="32"/>
                </a:lnTo>
                <a:lnTo>
                  <a:pt x="3125" y="30"/>
                </a:lnTo>
                <a:lnTo>
                  <a:pt x="3126" y="28"/>
                </a:lnTo>
                <a:lnTo>
                  <a:pt x="3126" y="28"/>
                </a:lnTo>
                <a:lnTo>
                  <a:pt x="3126" y="27"/>
                </a:lnTo>
                <a:lnTo>
                  <a:pt x="3127" y="27"/>
                </a:lnTo>
                <a:lnTo>
                  <a:pt x="3127" y="25"/>
                </a:lnTo>
                <a:lnTo>
                  <a:pt x="3127" y="25"/>
                </a:lnTo>
                <a:lnTo>
                  <a:pt x="3128" y="25"/>
                </a:lnTo>
                <a:lnTo>
                  <a:pt x="3128" y="25"/>
                </a:lnTo>
                <a:lnTo>
                  <a:pt x="3128" y="24"/>
                </a:lnTo>
                <a:lnTo>
                  <a:pt x="3129" y="23"/>
                </a:lnTo>
                <a:lnTo>
                  <a:pt x="3129" y="24"/>
                </a:lnTo>
                <a:lnTo>
                  <a:pt x="3130" y="24"/>
                </a:lnTo>
                <a:lnTo>
                  <a:pt x="3130" y="28"/>
                </a:lnTo>
                <a:lnTo>
                  <a:pt x="3130" y="28"/>
                </a:lnTo>
                <a:lnTo>
                  <a:pt x="3131" y="29"/>
                </a:lnTo>
                <a:lnTo>
                  <a:pt x="3131" y="32"/>
                </a:lnTo>
                <a:lnTo>
                  <a:pt x="3131" y="32"/>
                </a:lnTo>
                <a:lnTo>
                  <a:pt x="3133" y="29"/>
                </a:lnTo>
                <a:lnTo>
                  <a:pt x="3133" y="29"/>
                </a:lnTo>
                <a:lnTo>
                  <a:pt x="3133" y="27"/>
                </a:lnTo>
                <a:lnTo>
                  <a:pt x="3134" y="24"/>
                </a:lnTo>
                <a:lnTo>
                  <a:pt x="3134" y="23"/>
                </a:lnTo>
                <a:lnTo>
                  <a:pt x="3135" y="24"/>
                </a:lnTo>
                <a:lnTo>
                  <a:pt x="3135" y="25"/>
                </a:lnTo>
                <a:lnTo>
                  <a:pt x="3135" y="25"/>
                </a:lnTo>
                <a:lnTo>
                  <a:pt x="3136" y="25"/>
                </a:lnTo>
                <a:lnTo>
                  <a:pt x="3136" y="25"/>
                </a:lnTo>
                <a:lnTo>
                  <a:pt x="3136" y="25"/>
                </a:lnTo>
                <a:lnTo>
                  <a:pt x="3137" y="28"/>
                </a:lnTo>
                <a:lnTo>
                  <a:pt x="3137" y="27"/>
                </a:lnTo>
                <a:lnTo>
                  <a:pt x="3137" y="27"/>
                </a:lnTo>
                <a:lnTo>
                  <a:pt x="3138" y="26"/>
                </a:lnTo>
                <a:lnTo>
                  <a:pt x="3138" y="24"/>
                </a:lnTo>
                <a:lnTo>
                  <a:pt x="3139" y="25"/>
                </a:lnTo>
                <a:lnTo>
                  <a:pt x="3139" y="27"/>
                </a:lnTo>
                <a:lnTo>
                  <a:pt x="3139" y="27"/>
                </a:lnTo>
                <a:lnTo>
                  <a:pt x="3140" y="27"/>
                </a:lnTo>
                <a:lnTo>
                  <a:pt x="3140" y="24"/>
                </a:lnTo>
                <a:lnTo>
                  <a:pt x="3140" y="25"/>
                </a:lnTo>
                <a:lnTo>
                  <a:pt x="3142" y="24"/>
                </a:lnTo>
                <a:lnTo>
                  <a:pt x="3142" y="26"/>
                </a:lnTo>
                <a:lnTo>
                  <a:pt x="3142" y="26"/>
                </a:lnTo>
                <a:lnTo>
                  <a:pt x="3143" y="27"/>
                </a:lnTo>
                <a:lnTo>
                  <a:pt x="3143" y="26"/>
                </a:lnTo>
                <a:lnTo>
                  <a:pt x="3144" y="28"/>
                </a:lnTo>
                <a:lnTo>
                  <a:pt x="3144" y="26"/>
                </a:lnTo>
                <a:lnTo>
                  <a:pt x="3144" y="28"/>
                </a:lnTo>
                <a:lnTo>
                  <a:pt x="3145" y="27"/>
                </a:lnTo>
                <a:lnTo>
                  <a:pt x="3145" y="25"/>
                </a:lnTo>
                <a:lnTo>
                  <a:pt x="3145" y="27"/>
                </a:lnTo>
                <a:lnTo>
                  <a:pt x="3146" y="25"/>
                </a:lnTo>
                <a:lnTo>
                  <a:pt x="3146" y="28"/>
                </a:lnTo>
                <a:lnTo>
                  <a:pt x="3146" y="27"/>
                </a:lnTo>
                <a:lnTo>
                  <a:pt x="3147" y="27"/>
                </a:lnTo>
                <a:lnTo>
                  <a:pt x="3147" y="28"/>
                </a:lnTo>
                <a:lnTo>
                  <a:pt x="3148" y="29"/>
                </a:lnTo>
                <a:lnTo>
                  <a:pt x="3148" y="28"/>
                </a:lnTo>
                <a:lnTo>
                  <a:pt x="3148" y="27"/>
                </a:lnTo>
                <a:lnTo>
                  <a:pt x="3149" y="28"/>
                </a:lnTo>
                <a:lnTo>
                  <a:pt x="3149" y="25"/>
                </a:lnTo>
                <a:lnTo>
                  <a:pt x="3149" y="26"/>
                </a:lnTo>
                <a:lnTo>
                  <a:pt x="3151" y="24"/>
                </a:lnTo>
                <a:lnTo>
                  <a:pt x="3151" y="23"/>
                </a:lnTo>
                <a:lnTo>
                  <a:pt x="3152" y="25"/>
                </a:lnTo>
                <a:lnTo>
                  <a:pt x="3152" y="27"/>
                </a:lnTo>
                <a:lnTo>
                  <a:pt x="3152" y="29"/>
                </a:lnTo>
                <a:lnTo>
                  <a:pt x="3153" y="30"/>
                </a:lnTo>
                <a:lnTo>
                  <a:pt x="3153" y="30"/>
                </a:lnTo>
                <a:lnTo>
                  <a:pt x="3153" y="32"/>
                </a:lnTo>
                <a:lnTo>
                  <a:pt x="3154" y="30"/>
                </a:lnTo>
                <a:lnTo>
                  <a:pt x="3154" y="32"/>
                </a:lnTo>
                <a:lnTo>
                  <a:pt x="3154" y="30"/>
                </a:lnTo>
                <a:lnTo>
                  <a:pt x="3155" y="30"/>
                </a:lnTo>
                <a:lnTo>
                  <a:pt x="3155" y="32"/>
                </a:lnTo>
                <a:lnTo>
                  <a:pt x="3156" y="29"/>
                </a:lnTo>
                <a:lnTo>
                  <a:pt x="3156" y="29"/>
                </a:lnTo>
                <a:lnTo>
                  <a:pt x="3156" y="30"/>
                </a:lnTo>
                <a:lnTo>
                  <a:pt x="3157" y="32"/>
                </a:lnTo>
                <a:lnTo>
                  <a:pt x="3157" y="32"/>
                </a:lnTo>
                <a:lnTo>
                  <a:pt x="3157" y="29"/>
                </a:lnTo>
                <a:lnTo>
                  <a:pt x="3158" y="30"/>
                </a:lnTo>
                <a:lnTo>
                  <a:pt x="3158" y="29"/>
                </a:lnTo>
                <a:lnTo>
                  <a:pt x="3158" y="27"/>
                </a:lnTo>
                <a:lnTo>
                  <a:pt x="3160" y="27"/>
                </a:lnTo>
                <a:lnTo>
                  <a:pt x="3160" y="26"/>
                </a:lnTo>
                <a:lnTo>
                  <a:pt x="3161" y="25"/>
                </a:lnTo>
                <a:lnTo>
                  <a:pt x="3161" y="23"/>
                </a:lnTo>
                <a:lnTo>
                  <a:pt x="3161" y="21"/>
                </a:lnTo>
                <a:lnTo>
                  <a:pt x="3162" y="20"/>
                </a:lnTo>
                <a:lnTo>
                  <a:pt x="3162" y="23"/>
                </a:lnTo>
                <a:lnTo>
                  <a:pt x="3162" y="23"/>
                </a:lnTo>
                <a:lnTo>
                  <a:pt x="3163" y="21"/>
                </a:lnTo>
                <a:lnTo>
                  <a:pt x="3163" y="24"/>
                </a:lnTo>
                <a:lnTo>
                  <a:pt x="3163" y="24"/>
                </a:lnTo>
                <a:lnTo>
                  <a:pt x="3164" y="23"/>
                </a:lnTo>
                <a:lnTo>
                  <a:pt x="3164" y="24"/>
                </a:lnTo>
                <a:lnTo>
                  <a:pt x="3165" y="25"/>
                </a:lnTo>
                <a:lnTo>
                  <a:pt x="3165" y="27"/>
                </a:lnTo>
                <a:lnTo>
                  <a:pt x="3165" y="29"/>
                </a:lnTo>
                <a:lnTo>
                  <a:pt x="3166" y="29"/>
                </a:lnTo>
                <a:lnTo>
                  <a:pt x="3166" y="32"/>
                </a:lnTo>
                <a:lnTo>
                  <a:pt x="3166" y="32"/>
                </a:lnTo>
                <a:lnTo>
                  <a:pt x="3167" y="32"/>
                </a:lnTo>
                <a:lnTo>
                  <a:pt x="3167" y="33"/>
                </a:lnTo>
                <a:lnTo>
                  <a:pt x="3167" y="32"/>
                </a:lnTo>
                <a:lnTo>
                  <a:pt x="3169" y="32"/>
                </a:lnTo>
                <a:lnTo>
                  <a:pt x="3169" y="32"/>
                </a:lnTo>
                <a:lnTo>
                  <a:pt x="3170" y="32"/>
                </a:lnTo>
                <a:lnTo>
                  <a:pt x="3170" y="32"/>
                </a:lnTo>
                <a:lnTo>
                  <a:pt x="3170" y="32"/>
                </a:lnTo>
                <a:lnTo>
                  <a:pt x="3171" y="32"/>
                </a:lnTo>
                <a:lnTo>
                  <a:pt x="3171" y="33"/>
                </a:lnTo>
                <a:lnTo>
                  <a:pt x="3171" y="30"/>
                </a:lnTo>
                <a:lnTo>
                  <a:pt x="3172" y="32"/>
                </a:lnTo>
                <a:lnTo>
                  <a:pt x="3172" y="30"/>
                </a:lnTo>
                <a:lnTo>
                  <a:pt x="3172" y="30"/>
                </a:lnTo>
                <a:lnTo>
                  <a:pt x="3173" y="32"/>
                </a:lnTo>
                <a:lnTo>
                  <a:pt x="3173" y="34"/>
                </a:lnTo>
                <a:lnTo>
                  <a:pt x="3174" y="37"/>
                </a:lnTo>
                <a:lnTo>
                  <a:pt x="3174" y="40"/>
                </a:lnTo>
                <a:lnTo>
                  <a:pt x="3174" y="40"/>
                </a:lnTo>
                <a:lnTo>
                  <a:pt x="3175" y="40"/>
                </a:lnTo>
                <a:lnTo>
                  <a:pt x="3175" y="40"/>
                </a:lnTo>
                <a:lnTo>
                  <a:pt x="3175" y="38"/>
                </a:lnTo>
                <a:lnTo>
                  <a:pt x="3176" y="36"/>
                </a:lnTo>
                <a:lnTo>
                  <a:pt x="3176" y="32"/>
                </a:lnTo>
                <a:lnTo>
                  <a:pt x="3176" y="30"/>
                </a:lnTo>
                <a:lnTo>
                  <a:pt x="3178" y="28"/>
                </a:lnTo>
                <a:lnTo>
                  <a:pt x="3178" y="27"/>
                </a:lnTo>
                <a:lnTo>
                  <a:pt x="3179" y="25"/>
                </a:lnTo>
                <a:lnTo>
                  <a:pt x="3179" y="23"/>
                </a:lnTo>
                <a:lnTo>
                  <a:pt x="3179" y="20"/>
                </a:lnTo>
                <a:lnTo>
                  <a:pt x="3180" y="20"/>
                </a:lnTo>
                <a:lnTo>
                  <a:pt x="3180" y="17"/>
                </a:lnTo>
                <a:lnTo>
                  <a:pt x="3180" y="18"/>
                </a:lnTo>
                <a:lnTo>
                  <a:pt x="3181" y="18"/>
                </a:lnTo>
                <a:lnTo>
                  <a:pt x="3181" y="19"/>
                </a:lnTo>
                <a:lnTo>
                  <a:pt x="3181" y="20"/>
                </a:lnTo>
                <a:lnTo>
                  <a:pt x="3182" y="20"/>
                </a:lnTo>
                <a:lnTo>
                  <a:pt x="3182" y="20"/>
                </a:lnTo>
                <a:lnTo>
                  <a:pt x="3183" y="21"/>
                </a:lnTo>
                <a:lnTo>
                  <a:pt x="3183" y="25"/>
                </a:lnTo>
                <a:lnTo>
                  <a:pt x="3183" y="26"/>
                </a:lnTo>
                <a:lnTo>
                  <a:pt x="3184" y="27"/>
                </a:lnTo>
                <a:lnTo>
                  <a:pt x="3184" y="27"/>
                </a:lnTo>
                <a:lnTo>
                  <a:pt x="3184" y="25"/>
                </a:lnTo>
                <a:lnTo>
                  <a:pt x="3185" y="26"/>
                </a:lnTo>
                <a:lnTo>
                  <a:pt x="3185" y="28"/>
                </a:lnTo>
                <a:lnTo>
                  <a:pt x="3185" y="28"/>
                </a:lnTo>
                <a:lnTo>
                  <a:pt x="3186" y="28"/>
                </a:lnTo>
                <a:lnTo>
                  <a:pt x="3186" y="30"/>
                </a:lnTo>
                <a:lnTo>
                  <a:pt x="3188" y="33"/>
                </a:lnTo>
                <a:lnTo>
                  <a:pt x="3188" y="30"/>
                </a:lnTo>
                <a:lnTo>
                  <a:pt x="3188" y="29"/>
                </a:lnTo>
                <a:lnTo>
                  <a:pt x="3189" y="28"/>
                </a:lnTo>
                <a:lnTo>
                  <a:pt x="3189" y="26"/>
                </a:lnTo>
                <a:lnTo>
                  <a:pt x="3189" y="27"/>
                </a:lnTo>
                <a:lnTo>
                  <a:pt x="3190" y="28"/>
                </a:lnTo>
                <a:lnTo>
                  <a:pt x="3190" y="27"/>
                </a:lnTo>
                <a:lnTo>
                  <a:pt x="3190" y="27"/>
                </a:lnTo>
                <a:lnTo>
                  <a:pt x="3191" y="28"/>
                </a:lnTo>
                <a:lnTo>
                  <a:pt x="3191" y="27"/>
                </a:lnTo>
                <a:lnTo>
                  <a:pt x="3192" y="27"/>
                </a:lnTo>
                <a:lnTo>
                  <a:pt x="3192" y="26"/>
                </a:lnTo>
                <a:lnTo>
                  <a:pt x="3192" y="25"/>
                </a:lnTo>
                <a:lnTo>
                  <a:pt x="3193" y="25"/>
                </a:lnTo>
                <a:lnTo>
                  <a:pt x="3193" y="24"/>
                </a:lnTo>
                <a:lnTo>
                  <a:pt x="3193" y="25"/>
                </a:lnTo>
                <a:lnTo>
                  <a:pt x="3194" y="25"/>
                </a:lnTo>
                <a:lnTo>
                  <a:pt x="3194" y="23"/>
                </a:lnTo>
                <a:lnTo>
                  <a:pt x="3195" y="23"/>
                </a:lnTo>
                <a:lnTo>
                  <a:pt x="3195" y="23"/>
                </a:lnTo>
                <a:lnTo>
                  <a:pt x="3195" y="24"/>
                </a:lnTo>
                <a:lnTo>
                  <a:pt x="3197" y="25"/>
                </a:lnTo>
                <a:lnTo>
                  <a:pt x="3197" y="27"/>
                </a:lnTo>
                <a:lnTo>
                  <a:pt x="3197" y="27"/>
                </a:lnTo>
                <a:lnTo>
                  <a:pt x="3198" y="27"/>
                </a:lnTo>
                <a:lnTo>
                  <a:pt x="3198" y="28"/>
                </a:lnTo>
                <a:lnTo>
                  <a:pt x="3198" y="28"/>
                </a:lnTo>
                <a:lnTo>
                  <a:pt x="3199" y="28"/>
                </a:lnTo>
                <a:lnTo>
                  <a:pt x="3199" y="27"/>
                </a:lnTo>
                <a:lnTo>
                  <a:pt x="3200" y="25"/>
                </a:lnTo>
                <a:lnTo>
                  <a:pt x="3200" y="27"/>
                </a:lnTo>
                <a:lnTo>
                  <a:pt x="3200" y="28"/>
                </a:lnTo>
                <a:lnTo>
                  <a:pt x="3201" y="28"/>
                </a:lnTo>
                <a:lnTo>
                  <a:pt x="3201" y="29"/>
                </a:lnTo>
                <a:lnTo>
                  <a:pt x="3201" y="32"/>
                </a:lnTo>
                <a:lnTo>
                  <a:pt x="3202" y="35"/>
                </a:lnTo>
                <a:lnTo>
                  <a:pt x="3202" y="35"/>
                </a:lnTo>
                <a:lnTo>
                  <a:pt x="3202" y="36"/>
                </a:lnTo>
                <a:lnTo>
                  <a:pt x="3203" y="35"/>
                </a:lnTo>
                <a:lnTo>
                  <a:pt x="3203" y="33"/>
                </a:lnTo>
                <a:lnTo>
                  <a:pt x="3204" y="30"/>
                </a:lnTo>
                <a:lnTo>
                  <a:pt x="3204" y="28"/>
                </a:lnTo>
                <a:lnTo>
                  <a:pt x="3204" y="28"/>
                </a:lnTo>
                <a:lnTo>
                  <a:pt x="3206" y="27"/>
                </a:lnTo>
                <a:lnTo>
                  <a:pt x="3206" y="24"/>
                </a:lnTo>
                <a:lnTo>
                  <a:pt x="3206" y="23"/>
                </a:lnTo>
                <a:lnTo>
                  <a:pt x="3207" y="21"/>
                </a:lnTo>
                <a:lnTo>
                  <a:pt x="3207" y="21"/>
                </a:lnTo>
                <a:lnTo>
                  <a:pt x="3207" y="20"/>
                </a:lnTo>
                <a:lnTo>
                  <a:pt x="3208" y="20"/>
                </a:lnTo>
                <a:lnTo>
                  <a:pt x="3208" y="20"/>
                </a:lnTo>
                <a:lnTo>
                  <a:pt x="3209" y="21"/>
                </a:lnTo>
                <a:lnTo>
                  <a:pt x="3209" y="19"/>
                </a:lnTo>
                <a:lnTo>
                  <a:pt x="3209" y="21"/>
                </a:lnTo>
                <a:lnTo>
                  <a:pt x="3210" y="20"/>
                </a:lnTo>
                <a:lnTo>
                  <a:pt x="3210" y="21"/>
                </a:lnTo>
                <a:lnTo>
                  <a:pt x="3210" y="23"/>
                </a:lnTo>
                <a:lnTo>
                  <a:pt x="3211" y="23"/>
                </a:lnTo>
                <a:lnTo>
                  <a:pt x="3211" y="24"/>
                </a:lnTo>
                <a:lnTo>
                  <a:pt x="3211" y="23"/>
                </a:lnTo>
                <a:lnTo>
                  <a:pt x="3212" y="26"/>
                </a:lnTo>
                <a:lnTo>
                  <a:pt x="3212" y="28"/>
                </a:lnTo>
                <a:lnTo>
                  <a:pt x="3213" y="28"/>
                </a:lnTo>
                <a:lnTo>
                  <a:pt x="3213" y="32"/>
                </a:lnTo>
                <a:lnTo>
                  <a:pt x="3213" y="30"/>
                </a:lnTo>
                <a:lnTo>
                  <a:pt x="3215" y="30"/>
                </a:lnTo>
                <a:lnTo>
                  <a:pt x="3215" y="30"/>
                </a:lnTo>
                <a:lnTo>
                  <a:pt x="3215" y="28"/>
                </a:lnTo>
                <a:lnTo>
                  <a:pt x="3216" y="28"/>
                </a:lnTo>
                <a:lnTo>
                  <a:pt x="3216" y="27"/>
                </a:lnTo>
                <a:lnTo>
                  <a:pt x="3216" y="28"/>
                </a:lnTo>
                <a:lnTo>
                  <a:pt x="3217" y="30"/>
                </a:lnTo>
                <a:lnTo>
                  <a:pt x="3217" y="28"/>
                </a:lnTo>
                <a:lnTo>
                  <a:pt x="3218" y="30"/>
                </a:lnTo>
                <a:lnTo>
                  <a:pt x="3218" y="30"/>
                </a:lnTo>
                <a:lnTo>
                  <a:pt x="3218" y="29"/>
                </a:lnTo>
                <a:lnTo>
                  <a:pt x="3219" y="30"/>
                </a:lnTo>
                <a:lnTo>
                  <a:pt x="3219" y="29"/>
                </a:lnTo>
                <a:lnTo>
                  <a:pt x="3219" y="29"/>
                </a:lnTo>
                <a:lnTo>
                  <a:pt x="3220" y="28"/>
                </a:lnTo>
                <a:lnTo>
                  <a:pt x="3220" y="29"/>
                </a:lnTo>
                <a:lnTo>
                  <a:pt x="3220" y="29"/>
                </a:lnTo>
                <a:lnTo>
                  <a:pt x="3221" y="29"/>
                </a:lnTo>
                <a:lnTo>
                  <a:pt x="3221" y="29"/>
                </a:lnTo>
                <a:lnTo>
                  <a:pt x="3222" y="29"/>
                </a:lnTo>
                <a:lnTo>
                  <a:pt x="3222" y="28"/>
                </a:lnTo>
                <a:lnTo>
                  <a:pt x="3222" y="27"/>
                </a:lnTo>
                <a:lnTo>
                  <a:pt x="3224" y="28"/>
                </a:lnTo>
                <a:lnTo>
                  <a:pt x="3224" y="27"/>
                </a:lnTo>
                <a:lnTo>
                  <a:pt x="3224" y="26"/>
                </a:lnTo>
                <a:lnTo>
                  <a:pt x="3225" y="26"/>
                </a:lnTo>
                <a:lnTo>
                  <a:pt x="3225" y="24"/>
                </a:lnTo>
                <a:lnTo>
                  <a:pt x="3225" y="24"/>
                </a:lnTo>
                <a:lnTo>
                  <a:pt x="3226" y="25"/>
                </a:lnTo>
                <a:lnTo>
                  <a:pt x="3226" y="24"/>
                </a:lnTo>
                <a:lnTo>
                  <a:pt x="3227" y="24"/>
                </a:lnTo>
                <a:lnTo>
                  <a:pt x="3227" y="24"/>
                </a:lnTo>
                <a:lnTo>
                  <a:pt x="3227" y="25"/>
                </a:lnTo>
                <a:lnTo>
                  <a:pt x="3228" y="27"/>
                </a:lnTo>
                <a:lnTo>
                  <a:pt x="3228" y="27"/>
                </a:lnTo>
                <a:lnTo>
                  <a:pt x="3228" y="27"/>
                </a:lnTo>
                <a:lnTo>
                  <a:pt x="3229" y="28"/>
                </a:lnTo>
                <a:lnTo>
                  <a:pt x="3229" y="30"/>
                </a:lnTo>
                <a:lnTo>
                  <a:pt x="3229" y="32"/>
                </a:lnTo>
                <a:lnTo>
                  <a:pt x="3230" y="32"/>
                </a:lnTo>
                <a:lnTo>
                  <a:pt x="3230" y="30"/>
                </a:lnTo>
                <a:lnTo>
                  <a:pt x="3231" y="32"/>
                </a:lnTo>
                <a:lnTo>
                  <a:pt x="3231" y="32"/>
                </a:lnTo>
                <a:lnTo>
                  <a:pt x="3231" y="30"/>
                </a:lnTo>
                <a:lnTo>
                  <a:pt x="3233" y="28"/>
                </a:lnTo>
                <a:lnTo>
                  <a:pt x="3233" y="27"/>
                </a:lnTo>
                <a:lnTo>
                  <a:pt x="3233" y="27"/>
                </a:lnTo>
                <a:lnTo>
                  <a:pt x="3234" y="28"/>
                </a:lnTo>
                <a:lnTo>
                  <a:pt x="3234" y="30"/>
                </a:lnTo>
                <a:lnTo>
                  <a:pt x="3234" y="29"/>
                </a:lnTo>
                <a:lnTo>
                  <a:pt x="3235" y="29"/>
                </a:lnTo>
                <a:lnTo>
                  <a:pt x="3235" y="29"/>
                </a:lnTo>
                <a:lnTo>
                  <a:pt x="3236" y="28"/>
                </a:lnTo>
                <a:lnTo>
                  <a:pt x="3236" y="30"/>
                </a:lnTo>
                <a:lnTo>
                  <a:pt x="3236" y="32"/>
                </a:lnTo>
                <a:lnTo>
                  <a:pt x="3237" y="30"/>
                </a:lnTo>
                <a:lnTo>
                  <a:pt x="3237" y="33"/>
                </a:lnTo>
                <a:lnTo>
                  <a:pt x="3237" y="33"/>
                </a:lnTo>
                <a:lnTo>
                  <a:pt x="3238" y="33"/>
                </a:lnTo>
                <a:lnTo>
                  <a:pt x="3238" y="32"/>
                </a:lnTo>
                <a:lnTo>
                  <a:pt x="3239" y="28"/>
                </a:lnTo>
                <a:lnTo>
                  <a:pt x="3239" y="28"/>
                </a:lnTo>
                <a:lnTo>
                  <a:pt x="3239" y="28"/>
                </a:lnTo>
                <a:lnTo>
                  <a:pt x="3240" y="28"/>
                </a:lnTo>
                <a:lnTo>
                  <a:pt x="3240" y="26"/>
                </a:lnTo>
                <a:lnTo>
                  <a:pt x="3240" y="25"/>
                </a:lnTo>
                <a:lnTo>
                  <a:pt x="3242" y="25"/>
                </a:lnTo>
                <a:lnTo>
                  <a:pt x="3242" y="24"/>
                </a:lnTo>
                <a:lnTo>
                  <a:pt x="3242" y="21"/>
                </a:lnTo>
                <a:lnTo>
                  <a:pt x="3243" y="20"/>
                </a:lnTo>
                <a:lnTo>
                  <a:pt x="3243" y="19"/>
                </a:lnTo>
                <a:lnTo>
                  <a:pt x="3244" y="19"/>
                </a:lnTo>
                <a:lnTo>
                  <a:pt x="3244" y="20"/>
                </a:lnTo>
                <a:lnTo>
                  <a:pt x="3244" y="20"/>
                </a:lnTo>
                <a:lnTo>
                  <a:pt x="3245" y="20"/>
                </a:lnTo>
                <a:lnTo>
                  <a:pt x="3245" y="21"/>
                </a:lnTo>
                <a:lnTo>
                  <a:pt x="3245" y="23"/>
                </a:lnTo>
                <a:lnTo>
                  <a:pt x="3246" y="25"/>
                </a:lnTo>
                <a:lnTo>
                  <a:pt x="3246" y="27"/>
                </a:lnTo>
                <a:lnTo>
                  <a:pt x="3246" y="27"/>
                </a:lnTo>
                <a:lnTo>
                  <a:pt x="3247" y="29"/>
                </a:lnTo>
                <a:lnTo>
                  <a:pt x="3247" y="30"/>
                </a:lnTo>
                <a:lnTo>
                  <a:pt x="3248" y="29"/>
                </a:lnTo>
                <a:lnTo>
                  <a:pt x="3248" y="28"/>
                </a:lnTo>
                <a:lnTo>
                  <a:pt x="3248" y="29"/>
                </a:lnTo>
                <a:lnTo>
                  <a:pt x="3249" y="30"/>
                </a:lnTo>
                <a:lnTo>
                  <a:pt x="3249" y="30"/>
                </a:lnTo>
                <a:lnTo>
                  <a:pt x="3249" y="33"/>
                </a:lnTo>
                <a:lnTo>
                  <a:pt x="3251" y="34"/>
                </a:lnTo>
                <a:lnTo>
                  <a:pt x="3251" y="35"/>
                </a:lnTo>
                <a:lnTo>
                  <a:pt x="3251" y="37"/>
                </a:lnTo>
                <a:lnTo>
                  <a:pt x="3252" y="38"/>
                </a:lnTo>
                <a:lnTo>
                  <a:pt x="3252" y="37"/>
                </a:lnTo>
                <a:lnTo>
                  <a:pt x="3253" y="33"/>
                </a:lnTo>
                <a:lnTo>
                  <a:pt x="3253" y="32"/>
                </a:lnTo>
                <a:lnTo>
                  <a:pt x="3253" y="29"/>
                </a:lnTo>
                <a:lnTo>
                  <a:pt x="3254" y="29"/>
                </a:lnTo>
                <a:lnTo>
                  <a:pt x="3254" y="29"/>
                </a:lnTo>
                <a:lnTo>
                  <a:pt x="3254" y="29"/>
                </a:lnTo>
                <a:lnTo>
                  <a:pt x="3255" y="32"/>
                </a:lnTo>
                <a:lnTo>
                  <a:pt x="3255" y="35"/>
                </a:lnTo>
                <a:lnTo>
                  <a:pt x="3255" y="38"/>
                </a:lnTo>
                <a:lnTo>
                  <a:pt x="3256" y="40"/>
                </a:lnTo>
                <a:lnTo>
                  <a:pt x="3256" y="43"/>
                </a:lnTo>
                <a:lnTo>
                  <a:pt x="3257" y="42"/>
                </a:lnTo>
                <a:lnTo>
                  <a:pt x="3257" y="40"/>
                </a:lnTo>
                <a:lnTo>
                  <a:pt x="3257" y="38"/>
                </a:lnTo>
                <a:lnTo>
                  <a:pt x="3258" y="37"/>
                </a:lnTo>
                <a:lnTo>
                  <a:pt x="3258" y="37"/>
                </a:lnTo>
                <a:lnTo>
                  <a:pt x="3258" y="37"/>
                </a:lnTo>
                <a:lnTo>
                  <a:pt x="3260" y="36"/>
                </a:lnTo>
                <a:lnTo>
                  <a:pt x="3260" y="33"/>
                </a:lnTo>
                <a:lnTo>
                  <a:pt x="3260" y="30"/>
                </a:lnTo>
                <a:lnTo>
                  <a:pt x="3261" y="27"/>
                </a:lnTo>
                <a:lnTo>
                  <a:pt x="3261" y="25"/>
                </a:lnTo>
                <a:lnTo>
                  <a:pt x="3262" y="24"/>
                </a:lnTo>
                <a:lnTo>
                  <a:pt x="3262" y="24"/>
                </a:lnTo>
                <a:lnTo>
                  <a:pt x="3262" y="25"/>
                </a:lnTo>
                <a:lnTo>
                  <a:pt x="3263" y="24"/>
                </a:lnTo>
                <a:lnTo>
                  <a:pt x="3263" y="23"/>
                </a:lnTo>
                <a:lnTo>
                  <a:pt x="3263" y="23"/>
                </a:lnTo>
                <a:lnTo>
                  <a:pt x="3264" y="23"/>
                </a:lnTo>
                <a:lnTo>
                  <a:pt x="3264" y="23"/>
                </a:lnTo>
                <a:lnTo>
                  <a:pt x="3264" y="20"/>
                </a:lnTo>
                <a:lnTo>
                  <a:pt x="3265" y="24"/>
                </a:lnTo>
                <a:lnTo>
                  <a:pt x="3265" y="24"/>
                </a:lnTo>
                <a:lnTo>
                  <a:pt x="3266" y="27"/>
                </a:lnTo>
                <a:lnTo>
                  <a:pt x="3266" y="28"/>
                </a:lnTo>
                <a:lnTo>
                  <a:pt x="3266" y="29"/>
                </a:lnTo>
                <a:lnTo>
                  <a:pt x="3267" y="30"/>
                </a:lnTo>
                <a:lnTo>
                  <a:pt x="3267" y="32"/>
                </a:lnTo>
                <a:lnTo>
                  <a:pt x="3267" y="30"/>
                </a:lnTo>
                <a:lnTo>
                  <a:pt x="3269" y="30"/>
                </a:lnTo>
                <a:lnTo>
                  <a:pt x="3269" y="30"/>
                </a:lnTo>
                <a:lnTo>
                  <a:pt x="3269" y="32"/>
                </a:lnTo>
                <a:lnTo>
                  <a:pt x="3270" y="30"/>
                </a:lnTo>
                <a:lnTo>
                  <a:pt x="3270" y="32"/>
                </a:lnTo>
                <a:lnTo>
                  <a:pt x="3271" y="30"/>
                </a:lnTo>
                <a:lnTo>
                  <a:pt x="3271" y="29"/>
                </a:lnTo>
                <a:lnTo>
                  <a:pt x="3271" y="30"/>
                </a:lnTo>
                <a:lnTo>
                  <a:pt x="3272" y="30"/>
                </a:lnTo>
                <a:lnTo>
                  <a:pt x="3272" y="32"/>
                </a:lnTo>
                <a:lnTo>
                  <a:pt x="3272" y="32"/>
                </a:lnTo>
                <a:lnTo>
                  <a:pt x="3273" y="32"/>
                </a:lnTo>
                <a:lnTo>
                  <a:pt x="3273" y="33"/>
                </a:lnTo>
                <a:lnTo>
                  <a:pt x="3273" y="35"/>
                </a:lnTo>
                <a:lnTo>
                  <a:pt x="3274" y="35"/>
                </a:lnTo>
                <a:lnTo>
                  <a:pt x="3274" y="35"/>
                </a:lnTo>
                <a:lnTo>
                  <a:pt x="3275" y="32"/>
                </a:lnTo>
                <a:lnTo>
                  <a:pt x="3275" y="30"/>
                </a:lnTo>
                <a:lnTo>
                  <a:pt x="3275" y="30"/>
                </a:lnTo>
                <a:lnTo>
                  <a:pt x="3276" y="30"/>
                </a:lnTo>
                <a:lnTo>
                  <a:pt x="3276" y="29"/>
                </a:lnTo>
                <a:lnTo>
                  <a:pt x="3276" y="30"/>
                </a:lnTo>
                <a:lnTo>
                  <a:pt x="3278" y="32"/>
                </a:lnTo>
                <a:lnTo>
                  <a:pt x="3278" y="32"/>
                </a:lnTo>
                <a:lnTo>
                  <a:pt x="3278" y="32"/>
                </a:lnTo>
                <a:lnTo>
                  <a:pt x="3279" y="29"/>
                </a:lnTo>
                <a:lnTo>
                  <a:pt x="3279" y="29"/>
                </a:lnTo>
                <a:lnTo>
                  <a:pt x="3280" y="29"/>
                </a:lnTo>
                <a:lnTo>
                  <a:pt x="3280" y="30"/>
                </a:lnTo>
                <a:lnTo>
                  <a:pt x="3280" y="30"/>
                </a:lnTo>
                <a:lnTo>
                  <a:pt x="3281" y="30"/>
                </a:lnTo>
                <a:lnTo>
                  <a:pt x="3281" y="34"/>
                </a:lnTo>
                <a:lnTo>
                  <a:pt x="3281" y="35"/>
                </a:lnTo>
                <a:lnTo>
                  <a:pt x="3282" y="36"/>
                </a:lnTo>
                <a:lnTo>
                  <a:pt x="3282" y="34"/>
                </a:lnTo>
                <a:lnTo>
                  <a:pt x="3283" y="35"/>
                </a:lnTo>
                <a:lnTo>
                  <a:pt x="3283" y="36"/>
                </a:lnTo>
                <a:lnTo>
                  <a:pt x="3283" y="37"/>
                </a:lnTo>
                <a:lnTo>
                  <a:pt x="3284" y="38"/>
                </a:lnTo>
                <a:lnTo>
                  <a:pt x="3284" y="39"/>
                </a:lnTo>
                <a:lnTo>
                  <a:pt x="3284" y="39"/>
                </a:lnTo>
                <a:lnTo>
                  <a:pt x="3285" y="39"/>
                </a:lnTo>
                <a:lnTo>
                  <a:pt x="3285" y="39"/>
                </a:lnTo>
                <a:lnTo>
                  <a:pt x="3285" y="40"/>
                </a:lnTo>
                <a:lnTo>
                  <a:pt x="3287" y="39"/>
                </a:lnTo>
                <a:lnTo>
                  <a:pt x="3287" y="39"/>
                </a:lnTo>
                <a:lnTo>
                  <a:pt x="3288" y="39"/>
                </a:lnTo>
                <a:lnTo>
                  <a:pt x="3288" y="38"/>
                </a:lnTo>
                <a:lnTo>
                  <a:pt x="3288" y="38"/>
                </a:lnTo>
                <a:lnTo>
                  <a:pt x="3289" y="35"/>
                </a:lnTo>
                <a:lnTo>
                  <a:pt x="3289" y="35"/>
                </a:lnTo>
                <a:lnTo>
                  <a:pt x="3289" y="34"/>
                </a:lnTo>
                <a:lnTo>
                  <a:pt x="3290" y="33"/>
                </a:lnTo>
                <a:lnTo>
                  <a:pt x="3290" y="30"/>
                </a:lnTo>
                <a:lnTo>
                  <a:pt x="3290" y="30"/>
                </a:lnTo>
                <a:lnTo>
                  <a:pt x="3291" y="29"/>
                </a:lnTo>
                <a:lnTo>
                  <a:pt x="3291" y="33"/>
                </a:lnTo>
                <a:lnTo>
                  <a:pt x="3292" y="32"/>
                </a:lnTo>
                <a:lnTo>
                  <a:pt x="3292" y="30"/>
                </a:lnTo>
                <a:lnTo>
                  <a:pt x="3292" y="32"/>
                </a:lnTo>
                <a:lnTo>
                  <a:pt x="3293" y="32"/>
                </a:lnTo>
                <a:lnTo>
                  <a:pt x="3293" y="33"/>
                </a:lnTo>
                <a:lnTo>
                  <a:pt x="3293" y="35"/>
                </a:lnTo>
                <a:lnTo>
                  <a:pt x="3294" y="35"/>
                </a:lnTo>
                <a:lnTo>
                  <a:pt x="3294" y="35"/>
                </a:lnTo>
                <a:lnTo>
                  <a:pt x="3294" y="35"/>
                </a:lnTo>
                <a:lnTo>
                  <a:pt x="3296" y="34"/>
                </a:lnTo>
                <a:lnTo>
                  <a:pt x="3296" y="35"/>
                </a:lnTo>
                <a:lnTo>
                  <a:pt x="3297" y="35"/>
                </a:lnTo>
                <a:lnTo>
                  <a:pt x="3297" y="33"/>
                </a:lnTo>
                <a:lnTo>
                  <a:pt x="3297" y="32"/>
                </a:lnTo>
                <a:lnTo>
                  <a:pt x="3298" y="32"/>
                </a:lnTo>
                <a:lnTo>
                  <a:pt x="3298" y="30"/>
                </a:lnTo>
                <a:lnTo>
                  <a:pt x="3298" y="32"/>
                </a:lnTo>
                <a:lnTo>
                  <a:pt x="3299" y="29"/>
                </a:lnTo>
                <a:lnTo>
                  <a:pt x="3299" y="32"/>
                </a:lnTo>
                <a:lnTo>
                  <a:pt x="3299" y="32"/>
                </a:lnTo>
                <a:lnTo>
                  <a:pt x="3300" y="33"/>
                </a:lnTo>
                <a:lnTo>
                  <a:pt x="3300" y="36"/>
                </a:lnTo>
                <a:lnTo>
                  <a:pt x="3301" y="38"/>
                </a:lnTo>
                <a:lnTo>
                  <a:pt x="3301" y="38"/>
                </a:lnTo>
                <a:lnTo>
                  <a:pt x="3301" y="38"/>
                </a:lnTo>
                <a:lnTo>
                  <a:pt x="3302" y="39"/>
                </a:lnTo>
                <a:lnTo>
                  <a:pt x="3302" y="39"/>
                </a:lnTo>
                <a:lnTo>
                  <a:pt x="3302" y="38"/>
                </a:lnTo>
                <a:lnTo>
                  <a:pt x="3303" y="39"/>
                </a:lnTo>
                <a:lnTo>
                  <a:pt x="3303" y="38"/>
                </a:lnTo>
                <a:lnTo>
                  <a:pt x="3303" y="40"/>
                </a:lnTo>
                <a:lnTo>
                  <a:pt x="3305" y="40"/>
                </a:lnTo>
                <a:lnTo>
                  <a:pt x="3305" y="40"/>
                </a:lnTo>
                <a:lnTo>
                  <a:pt x="3306" y="37"/>
                </a:lnTo>
                <a:lnTo>
                  <a:pt x="3306" y="37"/>
                </a:lnTo>
                <a:lnTo>
                  <a:pt x="3306" y="37"/>
                </a:lnTo>
                <a:lnTo>
                  <a:pt x="3307" y="35"/>
                </a:lnTo>
                <a:lnTo>
                  <a:pt x="3307" y="34"/>
                </a:lnTo>
                <a:lnTo>
                  <a:pt x="3307" y="35"/>
                </a:lnTo>
                <a:lnTo>
                  <a:pt x="3308" y="34"/>
                </a:lnTo>
                <a:lnTo>
                  <a:pt x="3308" y="35"/>
                </a:lnTo>
                <a:lnTo>
                  <a:pt x="3308" y="36"/>
                </a:lnTo>
                <a:lnTo>
                  <a:pt x="3309" y="36"/>
                </a:lnTo>
                <a:lnTo>
                  <a:pt x="3309" y="37"/>
                </a:lnTo>
                <a:lnTo>
                  <a:pt x="3310" y="36"/>
                </a:lnTo>
                <a:lnTo>
                  <a:pt x="3310" y="36"/>
                </a:lnTo>
                <a:lnTo>
                  <a:pt x="3310" y="34"/>
                </a:lnTo>
                <a:lnTo>
                  <a:pt x="3311" y="35"/>
                </a:lnTo>
                <a:lnTo>
                  <a:pt x="3311" y="35"/>
                </a:lnTo>
                <a:lnTo>
                  <a:pt x="3311" y="36"/>
                </a:lnTo>
                <a:lnTo>
                  <a:pt x="3312" y="36"/>
                </a:lnTo>
                <a:lnTo>
                  <a:pt x="3312" y="35"/>
                </a:lnTo>
                <a:lnTo>
                  <a:pt x="3312" y="35"/>
                </a:lnTo>
                <a:lnTo>
                  <a:pt x="3314" y="36"/>
                </a:lnTo>
                <a:lnTo>
                  <a:pt x="3314" y="37"/>
                </a:lnTo>
                <a:lnTo>
                  <a:pt x="3315" y="37"/>
                </a:lnTo>
                <a:lnTo>
                  <a:pt x="3315" y="36"/>
                </a:lnTo>
                <a:lnTo>
                  <a:pt x="3315" y="36"/>
                </a:lnTo>
                <a:lnTo>
                  <a:pt x="3316" y="35"/>
                </a:lnTo>
                <a:lnTo>
                  <a:pt x="3316" y="36"/>
                </a:lnTo>
                <a:lnTo>
                  <a:pt x="3316" y="37"/>
                </a:lnTo>
                <a:lnTo>
                  <a:pt x="3317" y="38"/>
                </a:lnTo>
                <a:lnTo>
                  <a:pt x="3317" y="39"/>
                </a:lnTo>
                <a:lnTo>
                  <a:pt x="3317" y="40"/>
                </a:lnTo>
                <a:lnTo>
                  <a:pt x="3318" y="40"/>
                </a:lnTo>
                <a:lnTo>
                  <a:pt x="3318" y="39"/>
                </a:lnTo>
                <a:lnTo>
                  <a:pt x="3319" y="37"/>
                </a:lnTo>
                <a:lnTo>
                  <a:pt x="3319" y="37"/>
                </a:lnTo>
                <a:lnTo>
                  <a:pt x="3319" y="37"/>
                </a:lnTo>
                <a:lnTo>
                  <a:pt x="3320" y="34"/>
                </a:lnTo>
                <a:lnTo>
                  <a:pt x="3320" y="35"/>
                </a:lnTo>
                <a:lnTo>
                  <a:pt x="3320" y="36"/>
                </a:lnTo>
                <a:lnTo>
                  <a:pt x="3321" y="37"/>
                </a:lnTo>
                <a:lnTo>
                  <a:pt x="3321" y="37"/>
                </a:lnTo>
                <a:lnTo>
                  <a:pt x="3323" y="38"/>
                </a:lnTo>
                <a:lnTo>
                  <a:pt x="3323" y="36"/>
                </a:lnTo>
                <a:lnTo>
                  <a:pt x="3323" y="36"/>
                </a:lnTo>
                <a:lnTo>
                  <a:pt x="3324" y="36"/>
                </a:lnTo>
                <a:lnTo>
                  <a:pt x="3324" y="36"/>
                </a:lnTo>
                <a:lnTo>
                  <a:pt x="3324" y="35"/>
                </a:lnTo>
                <a:lnTo>
                  <a:pt x="3325" y="33"/>
                </a:lnTo>
                <a:lnTo>
                  <a:pt x="3325" y="30"/>
                </a:lnTo>
                <a:lnTo>
                  <a:pt x="3325" y="30"/>
                </a:lnTo>
                <a:lnTo>
                  <a:pt x="3326" y="32"/>
                </a:lnTo>
                <a:lnTo>
                  <a:pt x="3326" y="33"/>
                </a:lnTo>
                <a:lnTo>
                  <a:pt x="3327" y="34"/>
                </a:lnTo>
                <a:lnTo>
                  <a:pt x="3327" y="33"/>
                </a:lnTo>
                <a:lnTo>
                  <a:pt x="3327" y="34"/>
                </a:lnTo>
                <a:lnTo>
                  <a:pt x="3328" y="35"/>
                </a:lnTo>
                <a:lnTo>
                  <a:pt x="3328" y="35"/>
                </a:lnTo>
                <a:lnTo>
                  <a:pt x="3328" y="36"/>
                </a:lnTo>
                <a:lnTo>
                  <a:pt x="3329" y="36"/>
                </a:lnTo>
                <a:lnTo>
                  <a:pt x="3329" y="36"/>
                </a:lnTo>
                <a:lnTo>
                  <a:pt x="3329" y="36"/>
                </a:lnTo>
                <a:lnTo>
                  <a:pt x="3330" y="37"/>
                </a:lnTo>
                <a:lnTo>
                  <a:pt x="3330" y="39"/>
                </a:lnTo>
                <a:lnTo>
                  <a:pt x="3332" y="42"/>
                </a:lnTo>
                <a:lnTo>
                  <a:pt x="3332" y="44"/>
                </a:lnTo>
                <a:lnTo>
                  <a:pt x="3332" y="44"/>
                </a:lnTo>
                <a:lnTo>
                  <a:pt x="3333" y="44"/>
                </a:lnTo>
                <a:lnTo>
                  <a:pt x="3333" y="45"/>
                </a:lnTo>
                <a:lnTo>
                  <a:pt x="3333" y="46"/>
                </a:lnTo>
                <a:lnTo>
                  <a:pt x="3334" y="44"/>
                </a:lnTo>
                <a:lnTo>
                  <a:pt x="3334" y="42"/>
                </a:lnTo>
                <a:lnTo>
                  <a:pt x="3334" y="44"/>
                </a:lnTo>
                <a:lnTo>
                  <a:pt x="3335" y="43"/>
                </a:lnTo>
                <a:lnTo>
                  <a:pt x="3335" y="40"/>
                </a:lnTo>
                <a:lnTo>
                  <a:pt x="3336" y="42"/>
                </a:lnTo>
                <a:lnTo>
                  <a:pt x="3336" y="38"/>
                </a:lnTo>
                <a:lnTo>
                  <a:pt x="3336" y="39"/>
                </a:lnTo>
                <a:lnTo>
                  <a:pt x="3337" y="42"/>
                </a:lnTo>
                <a:lnTo>
                  <a:pt x="3337" y="43"/>
                </a:lnTo>
                <a:lnTo>
                  <a:pt x="3337" y="47"/>
                </a:lnTo>
                <a:lnTo>
                  <a:pt x="3338" y="51"/>
                </a:lnTo>
                <a:lnTo>
                  <a:pt x="3338" y="54"/>
                </a:lnTo>
                <a:lnTo>
                  <a:pt x="3338" y="54"/>
                </a:lnTo>
                <a:lnTo>
                  <a:pt x="3339" y="54"/>
                </a:lnTo>
                <a:lnTo>
                  <a:pt x="3339" y="53"/>
                </a:lnTo>
                <a:lnTo>
                  <a:pt x="3341" y="47"/>
                </a:lnTo>
                <a:lnTo>
                  <a:pt x="3341" y="46"/>
                </a:lnTo>
                <a:lnTo>
                  <a:pt x="3341" y="43"/>
                </a:lnTo>
                <a:lnTo>
                  <a:pt x="3342" y="39"/>
                </a:lnTo>
                <a:lnTo>
                  <a:pt x="3342" y="37"/>
                </a:lnTo>
                <a:lnTo>
                  <a:pt x="3342" y="36"/>
                </a:lnTo>
                <a:lnTo>
                  <a:pt x="3343" y="33"/>
                </a:lnTo>
                <a:lnTo>
                  <a:pt x="3343" y="33"/>
                </a:lnTo>
                <a:lnTo>
                  <a:pt x="3343" y="32"/>
                </a:lnTo>
                <a:lnTo>
                  <a:pt x="3344" y="32"/>
                </a:lnTo>
                <a:lnTo>
                  <a:pt x="3344" y="29"/>
                </a:lnTo>
                <a:lnTo>
                  <a:pt x="3345" y="27"/>
                </a:lnTo>
                <a:lnTo>
                  <a:pt x="3345" y="26"/>
                </a:lnTo>
                <a:lnTo>
                  <a:pt x="3345" y="26"/>
                </a:lnTo>
                <a:lnTo>
                  <a:pt x="3346" y="27"/>
                </a:lnTo>
                <a:lnTo>
                  <a:pt x="3346" y="27"/>
                </a:lnTo>
                <a:lnTo>
                  <a:pt x="3346" y="27"/>
                </a:lnTo>
                <a:lnTo>
                  <a:pt x="3347" y="29"/>
                </a:lnTo>
                <a:lnTo>
                  <a:pt x="3347" y="29"/>
                </a:lnTo>
                <a:lnTo>
                  <a:pt x="3347" y="30"/>
                </a:lnTo>
                <a:lnTo>
                  <a:pt x="3348" y="30"/>
                </a:lnTo>
                <a:lnTo>
                  <a:pt x="3348" y="32"/>
                </a:lnTo>
                <a:lnTo>
                  <a:pt x="3350" y="35"/>
                </a:lnTo>
                <a:lnTo>
                  <a:pt x="3350" y="36"/>
                </a:lnTo>
                <a:lnTo>
                  <a:pt x="3350" y="38"/>
                </a:lnTo>
                <a:lnTo>
                  <a:pt x="3351" y="38"/>
                </a:lnTo>
                <a:lnTo>
                  <a:pt x="3351" y="39"/>
                </a:lnTo>
                <a:lnTo>
                  <a:pt x="3351" y="40"/>
                </a:lnTo>
                <a:lnTo>
                  <a:pt x="3352" y="38"/>
                </a:lnTo>
                <a:lnTo>
                  <a:pt x="3352" y="37"/>
                </a:lnTo>
                <a:lnTo>
                  <a:pt x="3352" y="36"/>
                </a:lnTo>
                <a:lnTo>
                  <a:pt x="3353" y="36"/>
                </a:lnTo>
                <a:lnTo>
                  <a:pt x="3353" y="36"/>
                </a:lnTo>
                <a:lnTo>
                  <a:pt x="3354" y="37"/>
                </a:lnTo>
                <a:lnTo>
                  <a:pt x="3354" y="36"/>
                </a:lnTo>
                <a:lnTo>
                  <a:pt x="3354" y="35"/>
                </a:lnTo>
                <a:lnTo>
                  <a:pt x="3355" y="35"/>
                </a:lnTo>
                <a:lnTo>
                  <a:pt x="3355" y="34"/>
                </a:lnTo>
                <a:lnTo>
                  <a:pt x="3355" y="34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942138" y="3384550"/>
            <a:ext cx="1177925" cy="84137"/>
          </a:xfrm>
          <a:custGeom>
            <a:avLst/>
            <a:gdLst>
              <a:gd name="T0" fmla="*/ 13 w 742"/>
              <a:gd name="T1" fmla="*/ 20 h 53"/>
              <a:gd name="T2" fmla="*/ 24 w 742"/>
              <a:gd name="T3" fmla="*/ 23 h 53"/>
              <a:gd name="T4" fmla="*/ 36 w 742"/>
              <a:gd name="T5" fmla="*/ 21 h 53"/>
              <a:gd name="T6" fmla="*/ 47 w 742"/>
              <a:gd name="T7" fmla="*/ 23 h 53"/>
              <a:gd name="T8" fmla="*/ 60 w 742"/>
              <a:gd name="T9" fmla="*/ 27 h 53"/>
              <a:gd name="T10" fmla="*/ 71 w 742"/>
              <a:gd name="T11" fmla="*/ 16 h 53"/>
              <a:gd name="T12" fmla="*/ 83 w 742"/>
              <a:gd name="T13" fmla="*/ 23 h 53"/>
              <a:gd name="T14" fmla="*/ 96 w 742"/>
              <a:gd name="T15" fmla="*/ 28 h 53"/>
              <a:gd name="T16" fmla="*/ 107 w 742"/>
              <a:gd name="T17" fmla="*/ 22 h 53"/>
              <a:gd name="T18" fmla="*/ 119 w 742"/>
              <a:gd name="T19" fmla="*/ 21 h 53"/>
              <a:gd name="T20" fmla="*/ 131 w 742"/>
              <a:gd name="T21" fmla="*/ 26 h 53"/>
              <a:gd name="T22" fmla="*/ 143 w 742"/>
              <a:gd name="T23" fmla="*/ 33 h 53"/>
              <a:gd name="T24" fmla="*/ 154 w 742"/>
              <a:gd name="T25" fmla="*/ 26 h 53"/>
              <a:gd name="T26" fmla="*/ 167 w 742"/>
              <a:gd name="T27" fmla="*/ 34 h 53"/>
              <a:gd name="T28" fmla="*/ 179 w 742"/>
              <a:gd name="T29" fmla="*/ 34 h 53"/>
              <a:gd name="T30" fmla="*/ 190 w 742"/>
              <a:gd name="T31" fmla="*/ 31 h 53"/>
              <a:gd name="T32" fmla="*/ 203 w 742"/>
              <a:gd name="T33" fmla="*/ 33 h 53"/>
              <a:gd name="T34" fmla="*/ 214 w 742"/>
              <a:gd name="T35" fmla="*/ 24 h 53"/>
              <a:gd name="T36" fmla="*/ 226 w 742"/>
              <a:gd name="T37" fmla="*/ 28 h 53"/>
              <a:gd name="T38" fmla="*/ 237 w 742"/>
              <a:gd name="T39" fmla="*/ 20 h 53"/>
              <a:gd name="T40" fmla="*/ 250 w 742"/>
              <a:gd name="T41" fmla="*/ 25 h 53"/>
              <a:gd name="T42" fmla="*/ 262 w 742"/>
              <a:gd name="T43" fmla="*/ 27 h 53"/>
              <a:gd name="T44" fmla="*/ 273 w 742"/>
              <a:gd name="T45" fmla="*/ 32 h 53"/>
              <a:gd name="T46" fmla="*/ 286 w 742"/>
              <a:gd name="T47" fmla="*/ 40 h 53"/>
              <a:gd name="T48" fmla="*/ 297 w 742"/>
              <a:gd name="T49" fmla="*/ 36 h 53"/>
              <a:gd name="T50" fmla="*/ 309 w 742"/>
              <a:gd name="T51" fmla="*/ 48 h 53"/>
              <a:gd name="T52" fmla="*/ 321 w 742"/>
              <a:gd name="T53" fmla="*/ 37 h 53"/>
              <a:gd name="T54" fmla="*/ 333 w 742"/>
              <a:gd name="T55" fmla="*/ 36 h 53"/>
              <a:gd name="T56" fmla="*/ 345 w 742"/>
              <a:gd name="T57" fmla="*/ 34 h 53"/>
              <a:gd name="T58" fmla="*/ 357 w 742"/>
              <a:gd name="T59" fmla="*/ 30 h 53"/>
              <a:gd name="T60" fmla="*/ 369 w 742"/>
              <a:gd name="T61" fmla="*/ 31 h 53"/>
              <a:gd name="T62" fmla="*/ 380 w 742"/>
              <a:gd name="T63" fmla="*/ 26 h 53"/>
              <a:gd name="T64" fmla="*/ 393 w 742"/>
              <a:gd name="T65" fmla="*/ 40 h 53"/>
              <a:gd name="T66" fmla="*/ 404 w 742"/>
              <a:gd name="T67" fmla="*/ 27 h 53"/>
              <a:gd name="T68" fmla="*/ 416 w 742"/>
              <a:gd name="T69" fmla="*/ 17 h 53"/>
              <a:gd name="T70" fmla="*/ 429 w 742"/>
              <a:gd name="T71" fmla="*/ 16 h 53"/>
              <a:gd name="T72" fmla="*/ 440 w 742"/>
              <a:gd name="T73" fmla="*/ 21 h 53"/>
              <a:gd name="T74" fmla="*/ 452 w 742"/>
              <a:gd name="T75" fmla="*/ 16 h 53"/>
              <a:gd name="T76" fmla="*/ 463 w 742"/>
              <a:gd name="T77" fmla="*/ 12 h 53"/>
              <a:gd name="T78" fmla="*/ 476 w 742"/>
              <a:gd name="T79" fmla="*/ 31 h 53"/>
              <a:gd name="T80" fmla="*/ 487 w 742"/>
              <a:gd name="T81" fmla="*/ 26 h 53"/>
              <a:gd name="T82" fmla="*/ 499 w 742"/>
              <a:gd name="T83" fmla="*/ 18 h 53"/>
              <a:gd name="T84" fmla="*/ 512 w 742"/>
              <a:gd name="T85" fmla="*/ 17 h 53"/>
              <a:gd name="T86" fmla="*/ 523 w 742"/>
              <a:gd name="T87" fmla="*/ 21 h 53"/>
              <a:gd name="T88" fmla="*/ 535 w 742"/>
              <a:gd name="T89" fmla="*/ 22 h 53"/>
              <a:gd name="T90" fmla="*/ 547 w 742"/>
              <a:gd name="T91" fmla="*/ 25 h 53"/>
              <a:gd name="T92" fmla="*/ 559 w 742"/>
              <a:gd name="T93" fmla="*/ 31 h 53"/>
              <a:gd name="T94" fmla="*/ 570 w 742"/>
              <a:gd name="T95" fmla="*/ 21 h 53"/>
              <a:gd name="T96" fmla="*/ 583 w 742"/>
              <a:gd name="T97" fmla="*/ 25 h 53"/>
              <a:gd name="T98" fmla="*/ 595 w 742"/>
              <a:gd name="T99" fmla="*/ 20 h 53"/>
              <a:gd name="T100" fmla="*/ 606 w 742"/>
              <a:gd name="T101" fmla="*/ 16 h 53"/>
              <a:gd name="T102" fmla="*/ 619 w 742"/>
              <a:gd name="T103" fmla="*/ 15 h 53"/>
              <a:gd name="T104" fmla="*/ 630 w 742"/>
              <a:gd name="T105" fmla="*/ 15 h 53"/>
              <a:gd name="T106" fmla="*/ 642 w 742"/>
              <a:gd name="T107" fmla="*/ 20 h 53"/>
              <a:gd name="T108" fmla="*/ 654 w 742"/>
              <a:gd name="T109" fmla="*/ 11 h 53"/>
              <a:gd name="T110" fmla="*/ 666 w 742"/>
              <a:gd name="T111" fmla="*/ 9 h 53"/>
              <a:gd name="T112" fmla="*/ 678 w 742"/>
              <a:gd name="T113" fmla="*/ 11 h 53"/>
              <a:gd name="T114" fmla="*/ 690 w 742"/>
              <a:gd name="T115" fmla="*/ 2 h 53"/>
              <a:gd name="T116" fmla="*/ 702 w 742"/>
              <a:gd name="T117" fmla="*/ 16 h 53"/>
              <a:gd name="T118" fmla="*/ 713 w 742"/>
              <a:gd name="T119" fmla="*/ 26 h 53"/>
              <a:gd name="T120" fmla="*/ 725 w 742"/>
              <a:gd name="T121" fmla="*/ 23 h 53"/>
              <a:gd name="T122" fmla="*/ 737 w 742"/>
              <a:gd name="T123" fmla="*/ 2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2" h="53">
                <a:moveTo>
                  <a:pt x="0" y="22"/>
                </a:moveTo>
                <a:lnTo>
                  <a:pt x="1" y="21"/>
                </a:lnTo>
                <a:lnTo>
                  <a:pt x="1" y="23"/>
                </a:lnTo>
                <a:lnTo>
                  <a:pt x="1" y="21"/>
                </a:lnTo>
                <a:lnTo>
                  <a:pt x="2" y="18"/>
                </a:lnTo>
                <a:lnTo>
                  <a:pt x="2" y="18"/>
                </a:lnTo>
                <a:lnTo>
                  <a:pt x="4" y="20"/>
                </a:lnTo>
                <a:lnTo>
                  <a:pt x="4" y="20"/>
                </a:lnTo>
                <a:lnTo>
                  <a:pt x="4" y="22"/>
                </a:lnTo>
                <a:lnTo>
                  <a:pt x="5" y="22"/>
                </a:lnTo>
                <a:lnTo>
                  <a:pt x="5" y="22"/>
                </a:lnTo>
                <a:lnTo>
                  <a:pt x="5" y="21"/>
                </a:lnTo>
                <a:lnTo>
                  <a:pt x="6" y="22"/>
                </a:lnTo>
                <a:lnTo>
                  <a:pt x="6" y="22"/>
                </a:lnTo>
                <a:lnTo>
                  <a:pt x="6" y="22"/>
                </a:lnTo>
                <a:lnTo>
                  <a:pt x="7" y="21"/>
                </a:lnTo>
                <a:lnTo>
                  <a:pt x="7" y="20"/>
                </a:lnTo>
                <a:lnTo>
                  <a:pt x="8" y="20"/>
                </a:lnTo>
                <a:lnTo>
                  <a:pt x="8" y="18"/>
                </a:lnTo>
                <a:lnTo>
                  <a:pt x="8" y="20"/>
                </a:lnTo>
                <a:lnTo>
                  <a:pt x="9" y="18"/>
                </a:lnTo>
                <a:lnTo>
                  <a:pt x="9" y="20"/>
                </a:lnTo>
                <a:lnTo>
                  <a:pt x="9" y="21"/>
                </a:lnTo>
                <a:lnTo>
                  <a:pt x="10" y="18"/>
                </a:lnTo>
                <a:lnTo>
                  <a:pt x="10" y="21"/>
                </a:lnTo>
                <a:lnTo>
                  <a:pt x="11" y="20"/>
                </a:lnTo>
                <a:lnTo>
                  <a:pt x="11" y="20"/>
                </a:lnTo>
                <a:lnTo>
                  <a:pt x="11" y="18"/>
                </a:lnTo>
                <a:lnTo>
                  <a:pt x="13" y="20"/>
                </a:lnTo>
                <a:lnTo>
                  <a:pt x="13" y="21"/>
                </a:lnTo>
                <a:lnTo>
                  <a:pt x="13" y="23"/>
                </a:lnTo>
                <a:lnTo>
                  <a:pt x="14" y="22"/>
                </a:lnTo>
                <a:lnTo>
                  <a:pt x="14" y="20"/>
                </a:lnTo>
                <a:lnTo>
                  <a:pt x="14" y="18"/>
                </a:lnTo>
                <a:lnTo>
                  <a:pt x="15" y="17"/>
                </a:lnTo>
                <a:lnTo>
                  <a:pt x="15" y="17"/>
                </a:lnTo>
                <a:lnTo>
                  <a:pt x="16" y="14"/>
                </a:lnTo>
                <a:lnTo>
                  <a:pt x="16" y="15"/>
                </a:lnTo>
                <a:lnTo>
                  <a:pt x="16" y="16"/>
                </a:lnTo>
                <a:lnTo>
                  <a:pt x="17" y="16"/>
                </a:lnTo>
                <a:lnTo>
                  <a:pt x="17" y="15"/>
                </a:lnTo>
                <a:lnTo>
                  <a:pt x="17" y="15"/>
                </a:lnTo>
                <a:lnTo>
                  <a:pt x="18" y="15"/>
                </a:lnTo>
                <a:lnTo>
                  <a:pt x="18" y="14"/>
                </a:lnTo>
                <a:lnTo>
                  <a:pt x="18" y="15"/>
                </a:lnTo>
                <a:lnTo>
                  <a:pt x="19" y="15"/>
                </a:lnTo>
                <a:lnTo>
                  <a:pt x="19" y="16"/>
                </a:lnTo>
                <a:lnTo>
                  <a:pt x="20" y="16"/>
                </a:lnTo>
                <a:lnTo>
                  <a:pt x="20" y="16"/>
                </a:lnTo>
                <a:lnTo>
                  <a:pt x="20" y="17"/>
                </a:lnTo>
                <a:lnTo>
                  <a:pt x="22" y="16"/>
                </a:lnTo>
                <a:lnTo>
                  <a:pt x="22" y="18"/>
                </a:lnTo>
                <a:lnTo>
                  <a:pt x="22" y="20"/>
                </a:lnTo>
                <a:lnTo>
                  <a:pt x="23" y="21"/>
                </a:lnTo>
                <a:lnTo>
                  <a:pt x="23" y="24"/>
                </a:lnTo>
                <a:lnTo>
                  <a:pt x="23" y="24"/>
                </a:lnTo>
                <a:lnTo>
                  <a:pt x="24" y="23"/>
                </a:lnTo>
                <a:lnTo>
                  <a:pt x="24" y="23"/>
                </a:lnTo>
                <a:lnTo>
                  <a:pt x="25" y="25"/>
                </a:lnTo>
                <a:lnTo>
                  <a:pt x="25" y="25"/>
                </a:lnTo>
                <a:lnTo>
                  <a:pt x="25" y="25"/>
                </a:lnTo>
                <a:lnTo>
                  <a:pt x="26" y="24"/>
                </a:lnTo>
                <a:lnTo>
                  <a:pt x="26" y="21"/>
                </a:lnTo>
                <a:lnTo>
                  <a:pt x="26" y="20"/>
                </a:lnTo>
                <a:lnTo>
                  <a:pt x="27" y="18"/>
                </a:lnTo>
                <a:lnTo>
                  <a:pt x="27" y="17"/>
                </a:lnTo>
                <a:lnTo>
                  <a:pt x="27" y="20"/>
                </a:lnTo>
                <a:lnTo>
                  <a:pt x="28" y="17"/>
                </a:lnTo>
                <a:lnTo>
                  <a:pt x="28" y="18"/>
                </a:lnTo>
                <a:lnTo>
                  <a:pt x="29" y="20"/>
                </a:lnTo>
                <a:lnTo>
                  <a:pt x="29" y="18"/>
                </a:lnTo>
                <a:lnTo>
                  <a:pt x="29" y="18"/>
                </a:lnTo>
                <a:lnTo>
                  <a:pt x="31" y="17"/>
                </a:lnTo>
                <a:lnTo>
                  <a:pt x="31" y="17"/>
                </a:lnTo>
                <a:lnTo>
                  <a:pt x="31" y="17"/>
                </a:lnTo>
                <a:lnTo>
                  <a:pt x="32" y="18"/>
                </a:lnTo>
                <a:lnTo>
                  <a:pt x="32" y="22"/>
                </a:lnTo>
                <a:lnTo>
                  <a:pt x="32" y="22"/>
                </a:lnTo>
                <a:lnTo>
                  <a:pt x="33" y="23"/>
                </a:lnTo>
                <a:lnTo>
                  <a:pt x="33" y="23"/>
                </a:lnTo>
                <a:lnTo>
                  <a:pt x="34" y="24"/>
                </a:lnTo>
                <a:lnTo>
                  <a:pt x="34" y="23"/>
                </a:lnTo>
                <a:lnTo>
                  <a:pt x="34" y="23"/>
                </a:lnTo>
                <a:lnTo>
                  <a:pt x="35" y="23"/>
                </a:lnTo>
                <a:lnTo>
                  <a:pt x="35" y="24"/>
                </a:lnTo>
                <a:lnTo>
                  <a:pt x="35" y="21"/>
                </a:lnTo>
                <a:lnTo>
                  <a:pt x="36" y="21"/>
                </a:lnTo>
                <a:lnTo>
                  <a:pt x="36" y="21"/>
                </a:lnTo>
                <a:lnTo>
                  <a:pt x="36" y="21"/>
                </a:lnTo>
                <a:lnTo>
                  <a:pt x="37" y="21"/>
                </a:lnTo>
                <a:lnTo>
                  <a:pt x="37" y="22"/>
                </a:lnTo>
                <a:lnTo>
                  <a:pt x="38" y="23"/>
                </a:lnTo>
                <a:lnTo>
                  <a:pt x="38" y="23"/>
                </a:lnTo>
                <a:lnTo>
                  <a:pt x="38" y="23"/>
                </a:lnTo>
                <a:lnTo>
                  <a:pt x="40" y="23"/>
                </a:lnTo>
                <a:lnTo>
                  <a:pt x="40" y="22"/>
                </a:lnTo>
                <a:lnTo>
                  <a:pt x="40" y="18"/>
                </a:lnTo>
                <a:lnTo>
                  <a:pt x="41" y="17"/>
                </a:lnTo>
                <a:lnTo>
                  <a:pt x="41" y="18"/>
                </a:lnTo>
                <a:lnTo>
                  <a:pt x="41" y="21"/>
                </a:lnTo>
                <a:lnTo>
                  <a:pt x="42" y="21"/>
                </a:lnTo>
                <a:lnTo>
                  <a:pt x="42" y="23"/>
                </a:lnTo>
                <a:lnTo>
                  <a:pt x="43" y="24"/>
                </a:lnTo>
                <a:lnTo>
                  <a:pt x="43" y="23"/>
                </a:lnTo>
                <a:lnTo>
                  <a:pt x="43" y="23"/>
                </a:lnTo>
                <a:lnTo>
                  <a:pt x="44" y="24"/>
                </a:lnTo>
                <a:lnTo>
                  <a:pt x="44" y="24"/>
                </a:lnTo>
                <a:lnTo>
                  <a:pt x="44" y="24"/>
                </a:lnTo>
                <a:lnTo>
                  <a:pt x="45" y="23"/>
                </a:lnTo>
                <a:lnTo>
                  <a:pt x="45" y="23"/>
                </a:lnTo>
                <a:lnTo>
                  <a:pt x="45" y="23"/>
                </a:lnTo>
                <a:lnTo>
                  <a:pt x="46" y="23"/>
                </a:lnTo>
                <a:lnTo>
                  <a:pt x="46" y="21"/>
                </a:lnTo>
                <a:lnTo>
                  <a:pt x="47" y="22"/>
                </a:lnTo>
                <a:lnTo>
                  <a:pt x="47" y="22"/>
                </a:lnTo>
                <a:lnTo>
                  <a:pt x="47" y="23"/>
                </a:lnTo>
                <a:lnTo>
                  <a:pt x="49" y="24"/>
                </a:lnTo>
                <a:lnTo>
                  <a:pt x="49" y="23"/>
                </a:lnTo>
                <a:lnTo>
                  <a:pt x="49" y="23"/>
                </a:lnTo>
                <a:lnTo>
                  <a:pt x="50" y="22"/>
                </a:lnTo>
                <a:lnTo>
                  <a:pt x="50" y="21"/>
                </a:lnTo>
                <a:lnTo>
                  <a:pt x="50" y="23"/>
                </a:lnTo>
                <a:lnTo>
                  <a:pt x="51" y="23"/>
                </a:lnTo>
                <a:lnTo>
                  <a:pt x="51" y="23"/>
                </a:lnTo>
                <a:lnTo>
                  <a:pt x="52" y="21"/>
                </a:lnTo>
                <a:lnTo>
                  <a:pt x="52" y="22"/>
                </a:lnTo>
                <a:lnTo>
                  <a:pt x="52" y="21"/>
                </a:lnTo>
                <a:lnTo>
                  <a:pt x="53" y="21"/>
                </a:lnTo>
                <a:lnTo>
                  <a:pt x="53" y="22"/>
                </a:lnTo>
                <a:lnTo>
                  <a:pt x="53" y="20"/>
                </a:lnTo>
                <a:lnTo>
                  <a:pt x="54" y="18"/>
                </a:lnTo>
                <a:lnTo>
                  <a:pt x="54" y="17"/>
                </a:lnTo>
                <a:lnTo>
                  <a:pt x="55" y="17"/>
                </a:lnTo>
                <a:lnTo>
                  <a:pt x="55" y="17"/>
                </a:lnTo>
                <a:lnTo>
                  <a:pt x="55" y="18"/>
                </a:lnTo>
                <a:lnTo>
                  <a:pt x="56" y="21"/>
                </a:lnTo>
                <a:lnTo>
                  <a:pt x="56" y="21"/>
                </a:lnTo>
                <a:lnTo>
                  <a:pt x="56" y="22"/>
                </a:lnTo>
                <a:lnTo>
                  <a:pt x="58" y="23"/>
                </a:lnTo>
                <a:lnTo>
                  <a:pt x="58" y="24"/>
                </a:lnTo>
                <a:lnTo>
                  <a:pt x="58" y="25"/>
                </a:lnTo>
                <a:lnTo>
                  <a:pt x="59" y="25"/>
                </a:lnTo>
                <a:lnTo>
                  <a:pt x="59" y="26"/>
                </a:lnTo>
                <a:lnTo>
                  <a:pt x="60" y="25"/>
                </a:lnTo>
                <a:lnTo>
                  <a:pt x="60" y="27"/>
                </a:lnTo>
                <a:lnTo>
                  <a:pt x="60" y="27"/>
                </a:lnTo>
                <a:lnTo>
                  <a:pt x="61" y="26"/>
                </a:lnTo>
                <a:lnTo>
                  <a:pt x="61" y="25"/>
                </a:lnTo>
                <a:lnTo>
                  <a:pt x="61" y="25"/>
                </a:lnTo>
                <a:lnTo>
                  <a:pt x="62" y="25"/>
                </a:lnTo>
                <a:lnTo>
                  <a:pt x="62" y="26"/>
                </a:lnTo>
                <a:lnTo>
                  <a:pt x="62" y="27"/>
                </a:lnTo>
                <a:lnTo>
                  <a:pt x="63" y="27"/>
                </a:lnTo>
                <a:lnTo>
                  <a:pt x="63" y="30"/>
                </a:lnTo>
                <a:lnTo>
                  <a:pt x="64" y="28"/>
                </a:lnTo>
                <a:lnTo>
                  <a:pt x="64" y="31"/>
                </a:lnTo>
                <a:lnTo>
                  <a:pt x="64" y="34"/>
                </a:lnTo>
                <a:lnTo>
                  <a:pt x="65" y="36"/>
                </a:lnTo>
                <a:lnTo>
                  <a:pt x="65" y="39"/>
                </a:lnTo>
                <a:lnTo>
                  <a:pt x="65" y="39"/>
                </a:lnTo>
                <a:lnTo>
                  <a:pt x="67" y="39"/>
                </a:lnTo>
                <a:lnTo>
                  <a:pt x="67" y="37"/>
                </a:lnTo>
                <a:lnTo>
                  <a:pt x="67" y="36"/>
                </a:lnTo>
                <a:lnTo>
                  <a:pt x="68" y="34"/>
                </a:lnTo>
                <a:lnTo>
                  <a:pt x="68" y="35"/>
                </a:lnTo>
                <a:lnTo>
                  <a:pt x="69" y="33"/>
                </a:lnTo>
                <a:lnTo>
                  <a:pt x="69" y="31"/>
                </a:lnTo>
                <a:lnTo>
                  <a:pt x="69" y="27"/>
                </a:lnTo>
                <a:lnTo>
                  <a:pt x="70" y="24"/>
                </a:lnTo>
                <a:lnTo>
                  <a:pt x="70" y="18"/>
                </a:lnTo>
                <a:lnTo>
                  <a:pt x="70" y="16"/>
                </a:lnTo>
                <a:lnTo>
                  <a:pt x="71" y="16"/>
                </a:lnTo>
                <a:lnTo>
                  <a:pt x="71" y="15"/>
                </a:lnTo>
                <a:lnTo>
                  <a:pt x="71" y="16"/>
                </a:lnTo>
                <a:lnTo>
                  <a:pt x="72" y="17"/>
                </a:lnTo>
                <a:lnTo>
                  <a:pt x="72" y="17"/>
                </a:lnTo>
                <a:lnTo>
                  <a:pt x="73" y="20"/>
                </a:lnTo>
                <a:lnTo>
                  <a:pt x="73" y="22"/>
                </a:lnTo>
                <a:lnTo>
                  <a:pt x="73" y="23"/>
                </a:lnTo>
                <a:lnTo>
                  <a:pt x="74" y="24"/>
                </a:lnTo>
                <a:lnTo>
                  <a:pt x="74" y="25"/>
                </a:lnTo>
                <a:lnTo>
                  <a:pt x="74" y="23"/>
                </a:lnTo>
                <a:lnTo>
                  <a:pt x="76" y="24"/>
                </a:lnTo>
                <a:lnTo>
                  <a:pt x="76" y="23"/>
                </a:lnTo>
                <a:lnTo>
                  <a:pt x="76" y="24"/>
                </a:lnTo>
                <a:lnTo>
                  <a:pt x="77" y="21"/>
                </a:lnTo>
                <a:lnTo>
                  <a:pt x="77" y="21"/>
                </a:lnTo>
                <a:lnTo>
                  <a:pt x="78" y="21"/>
                </a:lnTo>
                <a:lnTo>
                  <a:pt x="78" y="21"/>
                </a:lnTo>
                <a:lnTo>
                  <a:pt x="78" y="23"/>
                </a:lnTo>
                <a:lnTo>
                  <a:pt x="79" y="25"/>
                </a:lnTo>
                <a:lnTo>
                  <a:pt x="79" y="24"/>
                </a:lnTo>
                <a:lnTo>
                  <a:pt x="79" y="24"/>
                </a:lnTo>
                <a:lnTo>
                  <a:pt x="80" y="24"/>
                </a:lnTo>
                <a:lnTo>
                  <a:pt x="80" y="24"/>
                </a:lnTo>
                <a:lnTo>
                  <a:pt x="80" y="26"/>
                </a:lnTo>
                <a:lnTo>
                  <a:pt x="81" y="30"/>
                </a:lnTo>
                <a:lnTo>
                  <a:pt x="81" y="30"/>
                </a:lnTo>
                <a:lnTo>
                  <a:pt x="82" y="28"/>
                </a:lnTo>
                <a:lnTo>
                  <a:pt x="82" y="27"/>
                </a:lnTo>
                <a:lnTo>
                  <a:pt x="82" y="26"/>
                </a:lnTo>
                <a:lnTo>
                  <a:pt x="83" y="24"/>
                </a:lnTo>
                <a:lnTo>
                  <a:pt x="83" y="23"/>
                </a:lnTo>
                <a:lnTo>
                  <a:pt x="83" y="20"/>
                </a:lnTo>
                <a:lnTo>
                  <a:pt x="85" y="18"/>
                </a:lnTo>
                <a:lnTo>
                  <a:pt x="85" y="16"/>
                </a:lnTo>
                <a:lnTo>
                  <a:pt x="85" y="15"/>
                </a:lnTo>
                <a:lnTo>
                  <a:pt x="86" y="16"/>
                </a:lnTo>
                <a:lnTo>
                  <a:pt x="86" y="16"/>
                </a:lnTo>
                <a:lnTo>
                  <a:pt x="87" y="20"/>
                </a:lnTo>
                <a:lnTo>
                  <a:pt x="87" y="18"/>
                </a:lnTo>
                <a:lnTo>
                  <a:pt x="87" y="21"/>
                </a:lnTo>
                <a:lnTo>
                  <a:pt x="88" y="21"/>
                </a:lnTo>
                <a:lnTo>
                  <a:pt x="88" y="21"/>
                </a:lnTo>
                <a:lnTo>
                  <a:pt x="88" y="22"/>
                </a:lnTo>
                <a:lnTo>
                  <a:pt x="89" y="23"/>
                </a:lnTo>
                <a:lnTo>
                  <a:pt x="89" y="23"/>
                </a:lnTo>
                <a:lnTo>
                  <a:pt x="89" y="23"/>
                </a:lnTo>
                <a:lnTo>
                  <a:pt x="90" y="22"/>
                </a:lnTo>
                <a:lnTo>
                  <a:pt x="90" y="20"/>
                </a:lnTo>
                <a:lnTo>
                  <a:pt x="91" y="20"/>
                </a:lnTo>
                <a:lnTo>
                  <a:pt x="91" y="21"/>
                </a:lnTo>
                <a:lnTo>
                  <a:pt x="91" y="24"/>
                </a:lnTo>
                <a:lnTo>
                  <a:pt x="92" y="26"/>
                </a:lnTo>
                <a:lnTo>
                  <a:pt x="92" y="27"/>
                </a:lnTo>
                <a:lnTo>
                  <a:pt x="92" y="28"/>
                </a:lnTo>
                <a:lnTo>
                  <a:pt x="94" y="31"/>
                </a:lnTo>
                <a:lnTo>
                  <a:pt x="94" y="30"/>
                </a:lnTo>
                <a:lnTo>
                  <a:pt x="94" y="28"/>
                </a:lnTo>
                <a:lnTo>
                  <a:pt x="95" y="28"/>
                </a:lnTo>
                <a:lnTo>
                  <a:pt x="95" y="28"/>
                </a:lnTo>
                <a:lnTo>
                  <a:pt x="96" y="28"/>
                </a:lnTo>
                <a:lnTo>
                  <a:pt x="96" y="31"/>
                </a:lnTo>
                <a:lnTo>
                  <a:pt x="96" y="31"/>
                </a:lnTo>
                <a:lnTo>
                  <a:pt x="97" y="30"/>
                </a:lnTo>
                <a:lnTo>
                  <a:pt x="97" y="27"/>
                </a:lnTo>
                <a:lnTo>
                  <a:pt x="97" y="25"/>
                </a:lnTo>
                <a:lnTo>
                  <a:pt x="98" y="25"/>
                </a:lnTo>
                <a:lnTo>
                  <a:pt x="98" y="24"/>
                </a:lnTo>
                <a:lnTo>
                  <a:pt x="99" y="23"/>
                </a:lnTo>
                <a:lnTo>
                  <a:pt x="99" y="18"/>
                </a:lnTo>
                <a:lnTo>
                  <a:pt x="99" y="17"/>
                </a:lnTo>
                <a:lnTo>
                  <a:pt x="100" y="17"/>
                </a:lnTo>
                <a:lnTo>
                  <a:pt x="100" y="16"/>
                </a:lnTo>
                <a:lnTo>
                  <a:pt x="100" y="17"/>
                </a:lnTo>
                <a:lnTo>
                  <a:pt x="101" y="16"/>
                </a:lnTo>
                <a:lnTo>
                  <a:pt x="101" y="16"/>
                </a:lnTo>
                <a:lnTo>
                  <a:pt x="101" y="18"/>
                </a:lnTo>
                <a:lnTo>
                  <a:pt x="103" y="21"/>
                </a:lnTo>
                <a:lnTo>
                  <a:pt x="103" y="22"/>
                </a:lnTo>
                <a:lnTo>
                  <a:pt x="104" y="24"/>
                </a:lnTo>
                <a:lnTo>
                  <a:pt x="104" y="28"/>
                </a:lnTo>
                <a:lnTo>
                  <a:pt x="104" y="31"/>
                </a:lnTo>
                <a:lnTo>
                  <a:pt x="105" y="33"/>
                </a:lnTo>
                <a:lnTo>
                  <a:pt x="105" y="31"/>
                </a:lnTo>
                <a:lnTo>
                  <a:pt x="105" y="27"/>
                </a:lnTo>
                <a:lnTo>
                  <a:pt x="106" y="27"/>
                </a:lnTo>
                <a:lnTo>
                  <a:pt x="106" y="24"/>
                </a:lnTo>
                <a:lnTo>
                  <a:pt x="106" y="23"/>
                </a:lnTo>
                <a:lnTo>
                  <a:pt x="107" y="22"/>
                </a:lnTo>
                <a:lnTo>
                  <a:pt x="107" y="22"/>
                </a:lnTo>
                <a:lnTo>
                  <a:pt x="108" y="20"/>
                </a:lnTo>
                <a:lnTo>
                  <a:pt x="108" y="20"/>
                </a:lnTo>
                <a:lnTo>
                  <a:pt x="108" y="18"/>
                </a:lnTo>
                <a:lnTo>
                  <a:pt x="109" y="20"/>
                </a:lnTo>
                <a:lnTo>
                  <a:pt x="109" y="20"/>
                </a:lnTo>
                <a:lnTo>
                  <a:pt x="109" y="18"/>
                </a:lnTo>
                <a:lnTo>
                  <a:pt x="110" y="21"/>
                </a:lnTo>
                <a:lnTo>
                  <a:pt x="110" y="21"/>
                </a:lnTo>
                <a:lnTo>
                  <a:pt x="110" y="20"/>
                </a:lnTo>
                <a:lnTo>
                  <a:pt x="112" y="20"/>
                </a:lnTo>
                <a:lnTo>
                  <a:pt x="112" y="22"/>
                </a:lnTo>
                <a:lnTo>
                  <a:pt x="113" y="23"/>
                </a:lnTo>
                <a:lnTo>
                  <a:pt x="113" y="22"/>
                </a:lnTo>
                <a:lnTo>
                  <a:pt x="113" y="18"/>
                </a:lnTo>
                <a:lnTo>
                  <a:pt x="114" y="20"/>
                </a:lnTo>
                <a:lnTo>
                  <a:pt x="114" y="20"/>
                </a:lnTo>
                <a:lnTo>
                  <a:pt x="114" y="23"/>
                </a:lnTo>
                <a:lnTo>
                  <a:pt x="115" y="24"/>
                </a:lnTo>
                <a:lnTo>
                  <a:pt x="115" y="24"/>
                </a:lnTo>
                <a:lnTo>
                  <a:pt x="115" y="24"/>
                </a:lnTo>
                <a:lnTo>
                  <a:pt x="116" y="22"/>
                </a:lnTo>
                <a:lnTo>
                  <a:pt x="116" y="23"/>
                </a:lnTo>
                <a:lnTo>
                  <a:pt x="117" y="21"/>
                </a:lnTo>
                <a:lnTo>
                  <a:pt x="117" y="20"/>
                </a:lnTo>
                <a:lnTo>
                  <a:pt x="117" y="20"/>
                </a:lnTo>
                <a:lnTo>
                  <a:pt x="118" y="20"/>
                </a:lnTo>
                <a:lnTo>
                  <a:pt x="118" y="21"/>
                </a:lnTo>
                <a:lnTo>
                  <a:pt x="118" y="20"/>
                </a:lnTo>
                <a:lnTo>
                  <a:pt x="119" y="21"/>
                </a:lnTo>
                <a:lnTo>
                  <a:pt x="119" y="21"/>
                </a:lnTo>
                <a:lnTo>
                  <a:pt x="119" y="21"/>
                </a:lnTo>
                <a:lnTo>
                  <a:pt x="121" y="20"/>
                </a:lnTo>
                <a:lnTo>
                  <a:pt x="121" y="22"/>
                </a:lnTo>
                <a:lnTo>
                  <a:pt x="122" y="21"/>
                </a:lnTo>
                <a:lnTo>
                  <a:pt x="122" y="23"/>
                </a:lnTo>
                <a:lnTo>
                  <a:pt x="122" y="24"/>
                </a:lnTo>
                <a:lnTo>
                  <a:pt x="123" y="25"/>
                </a:lnTo>
                <a:lnTo>
                  <a:pt x="123" y="27"/>
                </a:lnTo>
                <a:lnTo>
                  <a:pt x="123" y="28"/>
                </a:lnTo>
                <a:lnTo>
                  <a:pt x="124" y="28"/>
                </a:lnTo>
                <a:lnTo>
                  <a:pt x="124" y="31"/>
                </a:lnTo>
                <a:lnTo>
                  <a:pt x="124" y="31"/>
                </a:lnTo>
                <a:lnTo>
                  <a:pt x="125" y="32"/>
                </a:lnTo>
                <a:lnTo>
                  <a:pt x="125" y="35"/>
                </a:lnTo>
                <a:lnTo>
                  <a:pt x="126" y="35"/>
                </a:lnTo>
                <a:lnTo>
                  <a:pt x="126" y="34"/>
                </a:lnTo>
                <a:lnTo>
                  <a:pt x="126" y="32"/>
                </a:lnTo>
                <a:lnTo>
                  <a:pt x="127" y="32"/>
                </a:lnTo>
                <a:lnTo>
                  <a:pt x="127" y="31"/>
                </a:lnTo>
                <a:lnTo>
                  <a:pt x="127" y="30"/>
                </a:lnTo>
                <a:lnTo>
                  <a:pt x="128" y="27"/>
                </a:lnTo>
                <a:lnTo>
                  <a:pt x="128" y="27"/>
                </a:lnTo>
                <a:lnTo>
                  <a:pt x="128" y="26"/>
                </a:lnTo>
                <a:lnTo>
                  <a:pt x="129" y="26"/>
                </a:lnTo>
                <a:lnTo>
                  <a:pt x="129" y="25"/>
                </a:lnTo>
                <a:lnTo>
                  <a:pt x="131" y="25"/>
                </a:lnTo>
                <a:lnTo>
                  <a:pt x="131" y="27"/>
                </a:lnTo>
                <a:lnTo>
                  <a:pt x="131" y="26"/>
                </a:lnTo>
                <a:lnTo>
                  <a:pt x="132" y="27"/>
                </a:lnTo>
                <a:lnTo>
                  <a:pt x="132" y="27"/>
                </a:lnTo>
                <a:lnTo>
                  <a:pt x="132" y="25"/>
                </a:lnTo>
                <a:lnTo>
                  <a:pt x="133" y="25"/>
                </a:lnTo>
                <a:lnTo>
                  <a:pt x="133" y="23"/>
                </a:lnTo>
                <a:lnTo>
                  <a:pt x="133" y="23"/>
                </a:lnTo>
                <a:lnTo>
                  <a:pt x="134" y="23"/>
                </a:lnTo>
                <a:lnTo>
                  <a:pt x="134" y="24"/>
                </a:lnTo>
                <a:lnTo>
                  <a:pt x="135" y="25"/>
                </a:lnTo>
                <a:lnTo>
                  <a:pt x="135" y="25"/>
                </a:lnTo>
                <a:lnTo>
                  <a:pt x="135" y="26"/>
                </a:lnTo>
                <a:lnTo>
                  <a:pt x="136" y="26"/>
                </a:lnTo>
                <a:lnTo>
                  <a:pt x="136" y="26"/>
                </a:lnTo>
                <a:lnTo>
                  <a:pt x="136" y="25"/>
                </a:lnTo>
                <a:lnTo>
                  <a:pt x="137" y="28"/>
                </a:lnTo>
                <a:lnTo>
                  <a:pt x="137" y="28"/>
                </a:lnTo>
                <a:lnTo>
                  <a:pt x="137" y="27"/>
                </a:lnTo>
                <a:lnTo>
                  <a:pt x="138" y="27"/>
                </a:lnTo>
                <a:lnTo>
                  <a:pt x="138" y="27"/>
                </a:lnTo>
                <a:lnTo>
                  <a:pt x="140" y="27"/>
                </a:lnTo>
                <a:lnTo>
                  <a:pt x="140" y="27"/>
                </a:lnTo>
                <a:lnTo>
                  <a:pt x="140" y="28"/>
                </a:lnTo>
                <a:lnTo>
                  <a:pt x="141" y="32"/>
                </a:lnTo>
                <a:lnTo>
                  <a:pt x="141" y="28"/>
                </a:lnTo>
                <a:lnTo>
                  <a:pt x="141" y="28"/>
                </a:lnTo>
                <a:lnTo>
                  <a:pt x="142" y="30"/>
                </a:lnTo>
                <a:lnTo>
                  <a:pt x="142" y="33"/>
                </a:lnTo>
                <a:lnTo>
                  <a:pt x="143" y="33"/>
                </a:lnTo>
                <a:lnTo>
                  <a:pt x="143" y="33"/>
                </a:lnTo>
                <a:lnTo>
                  <a:pt x="143" y="33"/>
                </a:lnTo>
                <a:lnTo>
                  <a:pt x="144" y="32"/>
                </a:lnTo>
                <a:lnTo>
                  <a:pt x="144" y="32"/>
                </a:lnTo>
                <a:lnTo>
                  <a:pt x="144" y="28"/>
                </a:lnTo>
                <a:lnTo>
                  <a:pt x="145" y="27"/>
                </a:lnTo>
                <a:lnTo>
                  <a:pt x="145" y="26"/>
                </a:lnTo>
                <a:lnTo>
                  <a:pt x="145" y="26"/>
                </a:lnTo>
                <a:lnTo>
                  <a:pt x="146" y="27"/>
                </a:lnTo>
                <a:lnTo>
                  <a:pt x="146" y="31"/>
                </a:lnTo>
                <a:lnTo>
                  <a:pt x="147" y="31"/>
                </a:lnTo>
                <a:lnTo>
                  <a:pt x="147" y="33"/>
                </a:lnTo>
                <a:lnTo>
                  <a:pt x="147" y="33"/>
                </a:lnTo>
                <a:lnTo>
                  <a:pt x="149" y="32"/>
                </a:lnTo>
                <a:lnTo>
                  <a:pt x="149" y="33"/>
                </a:lnTo>
                <a:lnTo>
                  <a:pt x="149" y="32"/>
                </a:lnTo>
                <a:lnTo>
                  <a:pt x="150" y="33"/>
                </a:lnTo>
                <a:lnTo>
                  <a:pt x="150" y="31"/>
                </a:lnTo>
                <a:lnTo>
                  <a:pt x="150" y="31"/>
                </a:lnTo>
                <a:lnTo>
                  <a:pt x="151" y="30"/>
                </a:lnTo>
                <a:lnTo>
                  <a:pt x="151" y="28"/>
                </a:lnTo>
                <a:lnTo>
                  <a:pt x="152" y="28"/>
                </a:lnTo>
                <a:lnTo>
                  <a:pt x="152" y="25"/>
                </a:lnTo>
                <a:lnTo>
                  <a:pt x="152" y="25"/>
                </a:lnTo>
                <a:lnTo>
                  <a:pt x="153" y="25"/>
                </a:lnTo>
                <a:lnTo>
                  <a:pt x="153" y="26"/>
                </a:lnTo>
                <a:lnTo>
                  <a:pt x="153" y="25"/>
                </a:lnTo>
                <a:lnTo>
                  <a:pt x="154" y="25"/>
                </a:lnTo>
                <a:lnTo>
                  <a:pt x="154" y="24"/>
                </a:lnTo>
                <a:lnTo>
                  <a:pt x="154" y="26"/>
                </a:lnTo>
                <a:lnTo>
                  <a:pt x="155" y="28"/>
                </a:lnTo>
                <a:lnTo>
                  <a:pt x="155" y="28"/>
                </a:lnTo>
                <a:lnTo>
                  <a:pt x="156" y="28"/>
                </a:lnTo>
                <a:lnTo>
                  <a:pt x="156" y="27"/>
                </a:lnTo>
                <a:lnTo>
                  <a:pt x="156" y="28"/>
                </a:lnTo>
                <a:lnTo>
                  <a:pt x="158" y="30"/>
                </a:lnTo>
                <a:lnTo>
                  <a:pt x="158" y="31"/>
                </a:lnTo>
                <a:lnTo>
                  <a:pt x="158" y="32"/>
                </a:lnTo>
                <a:lnTo>
                  <a:pt x="159" y="32"/>
                </a:lnTo>
                <a:lnTo>
                  <a:pt x="159" y="32"/>
                </a:lnTo>
                <a:lnTo>
                  <a:pt x="159" y="31"/>
                </a:lnTo>
                <a:lnTo>
                  <a:pt x="160" y="32"/>
                </a:lnTo>
                <a:lnTo>
                  <a:pt x="160" y="31"/>
                </a:lnTo>
                <a:lnTo>
                  <a:pt x="161" y="32"/>
                </a:lnTo>
                <a:lnTo>
                  <a:pt x="161" y="31"/>
                </a:lnTo>
                <a:lnTo>
                  <a:pt x="161" y="31"/>
                </a:lnTo>
                <a:lnTo>
                  <a:pt x="162" y="31"/>
                </a:lnTo>
                <a:lnTo>
                  <a:pt x="162" y="31"/>
                </a:lnTo>
                <a:lnTo>
                  <a:pt x="162" y="33"/>
                </a:lnTo>
                <a:lnTo>
                  <a:pt x="163" y="34"/>
                </a:lnTo>
                <a:lnTo>
                  <a:pt x="163" y="34"/>
                </a:lnTo>
                <a:lnTo>
                  <a:pt x="163" y="34"/>
                </a:lnTo>
                <a:lnTo>
                  <a:pt x="164" y="36"/>
                </a:lnTo>
                <a:lnTo>
                  <a:pt x="164" y="35"/>
                </a:lnTo>
                <a:lnTo>
                  <a:pt x="165" y="34"/>
                </a:lnTo>
                <a:lnTo>
                  <a:pt x="165" y="34"/>
                </a:lnTo>
                <a:lnTo>
                  <a:pt x="165" y="34"/>
                </a:lnTo>
                <a:lnTo>
                  <a:pt x="167" y="34"/>
                </a:lnTo>
                <a:lnTo>
                  <a:pt x="167" y="34"/>
                </a:lnTo>
                <a:lnTo>
                  <a:pt x="167" y="34"/>
                </a:lnTo>
                <a:lnTo>
                  <a:pt x="168" y="33"/>
                </a:lnTo>
                <a:lnTo>
                  <a:pt x="168" y="33"/>
                </a:lnTo>
                <a:lnTo>
                  <a:pt x="168" y="33"/>
                </a:lnTo>
                <a:lnTo>
                  <a:pt x="169" y="32"/>
                </a:lnTo>
                <a:lnTo>
                  <a:pt x="169" y="34"/>
                </a:lnTo>
                <a:lnTo>
                  <a:pt x="170" y="33"/>
                </a:lnTo>
                <a:lnTo>
                  <a:pt x="170" y="31"/>
                </a:lnTo>
                <a:lnTo>
                  <a:pt x="170" y="32"/>
                </a:lnTo>
                <a:lnTo>
                  <a:pt x="171" y="33"/>
                </a:lnTo>
                <a:lnTo>
                  <a:pt x="171" y="33"/>
                </a:lnTo>
                <a:lnTo>
                  <a:pt x="171" y="34"/>
                </a:lnTo>
                <a:lnTo>
                  <a:pt x="172" y="34"/>
                </a:lnTo>
                <a:lnTo>
                  <a:pt x="172" y="34"/>
                </a:lnTo>
                <a:lnTo>
                  <a:pt x="172" y="35"/>
                </a:lnTo>
                <a:lnTo>
                  <a:pt x="173" y="37"/>
                </a:lnTo>
                <a:lnTo>
                  <a:pt x="173" y="36"/>
                </a:lnTo>
                <a:lnTo>
                  <a:pt x="174" y="37"/>
                </a:lnTo>
                <a:lnTo>
                  <a:pt x="174" y="40"/>
                </a:lnTo>
                <a:lnTo>
                  <a:pt x="174" y="41"/>
                </a:lnTo>
                <a:lnTo>
                  <a:pt x="176" y="40"/>
                </a:lnTo>
                <a:lnTo>
                  <a:pt x="176" y="39"/>
                </a:lnTo>
                <a:lnTo>
                  <a:pt x="176" y="37"/>
                </a:lnTo>
                <a:lnTo>
                  <a:pt x="177" y="40"/>
                </a:lnTo>
                <a:lnTo>
                  <a:pt x="177" y="36"/>
                </a:lnTo>
                <a:lnTo>
                  <a:pt x="177" y="36"/>
                </a:lnTo>
                <a:lnTo>
                  <a:pt x="178" y="35"/>
                </a:lnTo>
                <a:lnTo>
                  <a:pt x="178" y="35"/>
                </a:lnTo>
                <a:lnTo>
                  <a:pt x="179" y="34"/>
                </a:lnTo>
                <a:lnTo>
                  <a:pt x="179" y="34"/>
                </a:lnTo>
                <a:lnTo>
                  <a:pt x="179" y="34"/>
                </a:lnTo>
                <a:lnTo>
                  <a:pt x="180" y="35"/>
                </a:lnTo>
                <a:lnTo>
                  <a:pt x="180" y="36"/>
                </a:lnTo>
                <a:lnTo>
                  <a:pt x="180" y="37"/>
                </a:lnTo>
                <a:lnTo>
                  <a:pt x="181" y="36"/>
                </a:lnTo>
                <a:lnTo>
                  <a:pt x="181" y="39"/>
                </a:lnTo>
                <a:lnTo>
                  <a:pt x="181" y="37"/>
                </a:lnTo>
                <a:lnTo>
                  <a:pt x="182" y="36"/>
                </a:lnTo>
                <a:lnTo>
                  <a:pt x="182" y="34"/>
                </a:lnTo>
                <a:lnTo>
                  <a:pt x="183" y="34"/>
                </a:lnTo>
                <a:lnTo>
                  <a:pt x="183" y="33"/>
                </a:lnTo>
                <a:lnTo>
                  <a:pt x="183" y="32"/>
                </a:lnTo>
                <a:lnTo>
                  <a:pt x="185" y="32"/>
                </a:lnTo>
                <a:lnTo>
                  <a:pt x="185" y="31"/>
                </a:lnTo>
                <a:lnTo>
                  <a:pt x="185" y="31"/>
                </a:lnTo>
                <a:lnTo>
                  <a:pt x="186" y="33"/>
                </a:lnTo>
                <a:lnTo>
                  <a:pt x="186" y="34"/>
                </a:lnTo>
                <a:lnTo>
                  <a:pt x="187" y="39"/>
                </a:lnTo>
                <a:lnTo>
                  <a:pt x="187" y="40"/>
                </a:lnTo>
                <a:lnTo>
                  <a:pt x="187" y="42"/>
                </a:lnTo>
                <a:lnTo>
                  <a:pt x="188" y="41"/>
                </a:lnTo>
                <a:lnTo>
                  <a:pt x="188" y="39"/>
                </a:lnTo>
                <a:lnTo>
                  <a:pt x="188" y="37"/>
                </a:lnTo>
                <a:lnTo>
                  <a:pt x="189" y="33"/>
                </a:lnTo>
                <a:lnTo>
                  <a:pt x="189" y="33"/>
                </a:lnTo>
                <a:lnTo>
                  <a:pt x="189" y="33"/>
                </a:lnTo>
                <a:lnTo>
                  <a:pt x="190" y="31"/>
                </a:lnTo>
                <a:lnTo>
                  <a:pt x="190" y="31"/>
                </a:lnTo>
                <a:lnTo>
                  <a:pt x="191" y="32"/>
                </a:lnTo>
                <a:lnTo>
                  <a:pt x="191" y="28"/>
                </a:lnTo>
                <a:lnTo>
                  <a:pt x="191" y="28"/>
                </a:lnTo>
                <a:lnTo>
                  <a:pt x="192" y="31"/>
                </a:lnTo>
                <a:lnTo>
                  <a:pt x="192" y="31"/>
                </a:lnTo>
                <a:lnTo>
                  <a:pt x="192" y="33"/>
                </a:lnTo>
                <a:lnTo>
                  <a:pt x="194" y="32"/>
                </a:lnTo>
                <a:lnTo>
                  <a:pt x="194" y="31"/>
                </a:lnTo>
                <a:lnTo>
                  <a:pt x="194" y="33"/>
                </a:lnTo>
                <a:lnTo>
                  <a:pt x="195" y="32"/>
                </a:lnTo>
                <a:lnTo>
                  <a:pt x="195" y="32"/>
                </a:lnTo>
                <a:lnTo>
                  <a:pt x="196" y="32"/>
                </a:lnTo>
                <a:lnTo>
                  <a:pt x="196" y="32"/>
                </a:lnTo>
                <a:lnTo>
                  <a:pt x="196" y="32"/>
                </a:lnTo>
                <a:lnTo>
                  <a:pt x="197" y="33"/>
                </a:lnTo>
                <a:lnTo>
                  <a:pt x="197" y="32"/>
                </a:lnTo>
                <a:lnTo>
                  <a:pt x="197" y="31"/>
                </a:lnTo>
                <a:lnTo>
                  <a:pt x="198" y="33"/>
                </a:lnTo>
                <a:lnTo>
                  <a:pt x="198" y="33"/>
                </a:lnTo>
                <a:lnTo>
                  <a:pt x="198" y="32"/>
                </a:lnTo>
                <a:lnTo>
                  <a:pt x="199" y="30"/>
                </a:lnTo>
                <a:lnTo>
                  <a:pt x="199" y="27"/>
                </a:lnTo>
                <a:lnTo>
                  <a:pt x="200" y="27"/>
                </a:lnTo>
                <a:lnTo>
                  <a:pt x="200" y="27"/>
                </a:lnTo>
                <a:lnTo>
                  <a:pt x="200" y="31"/>
                </a:lnTo>
                <a:lnTo>
                  <a:pt x="201" y="31"/>
                </a:lnTo>
                <a:lnTo>
                  <a:pt x="201" y="31"/>
                </a:lnTo>
                <a:lnTo>
                  <a:pt x="201" y="32"/>
                </a:lnTo>
                <a:lnTo>
                  <a:pt x="203" y="33"/>
                </a:lnTo>
                <a:lnTo>
                  <a:pt x="203" y="32"/>
                </a:lnTo>
                <a:lnTo>
                  <a:pt x="203" y="32"/>
                </a:lnTo>
                <a:lnTo>
                  <a:pt x="204" y="33"/>
                </a:lnTo>
                <a:lnTo>
                  <a:pt x="204" y="33"/>
                </a:lnTo>
                <a:lnTo>
                  <a:pt x="205" y="34"/>
                </a:lnTo>
                <a:lnTo>
                  <a:pt x="205" y="33"/>
                </a:lnTo>
                <a:lnTo>
                  <a:pt x="205" y="33"/>
                </a:lnTo>
                <a:lnTo>
                  <a:pt x="206" y="33"/>
                </a:lnTo>
                <a:lnTo>
                  <a:pt x="206" y="33"/>
                </a:lnTo>
                <a:lnTo>
                  <a:pt x="206" y="33"/>
                </a:lnTo>
                <a:lnTo>
                  <a:pt x="207" y="34"/>
                </a:lnTo>
                <a:lnTo>
                  <a:pt x="207" y="34"/>
                </a:lnTo>
                <a:lnTo>
                  <a:pt x="207" y="33"/>
                </a:lnTo>
                <a:lnTo>
                  <a:pt x="208" y="33"/>
                </a:lnTo>
                <a:lnTo>
                  <a:pt x="208" y="34"/>
                </a:lnTo>
                <a:lnTo>
                  <a:pt x="209" y="34"/>
                </a:lnTo>
                <a:lnTo>
                  <a:pt x="209" y="35"/>
                </a:lnTo>
                <a:lnTo>
                  <a:pt x="209" y="34"/>
                </a:lnTo>
                <a:lnTo>
                  <a:pt x="210" y="34"/>
                </a:lnTo>
                <a:lnTo>
                  <a:pt x="210" y="34"/>
                </a:lnTo>
                <a:lnTo>
                  <a:pt x="210" y="33"/>
                </a:lnTo>
                <a:lnTo>
                  <a:pt x="212" y="33"/>
                </a:lnTo>
                <a:lnTo>
                  <a:pt x="212" y="31"/>
                </a:lnTo>
                <a:lnTo>
                  <a:pt x="212" y="31"/>
                </a:lnTo>
                <a:lnTo>
                  <a:pt x="213" y="30"/>
                </a:lnTo>
                <a:lnTo>
                  <a:pt x="213" y="28"/>
                </a:lnTo>
                <a:lnTo>
                  <a:pt x="214" y="26"/>
                </a:lnTo>
                <a:lnTo>
                  <a:pt x="214" y="26"/>
                </a:lnTo>
                <a:lnTo>
                  <a:pt x="214" y="24"/>
                </a:lnTo>
                <a:lnTo>
                  <a:pt x="215" y="24"/>
                </a:lnTo>
                <a:lnTo>
                  <a:pt x="215" y="22"/>
                </a:lnTo>
                <a:lnTo>
                  <a:pt x="215" y="23"/>
                </a:lnTo>
                <a:lnTo>
                  <a:pt x="216" y="21"/>
                </a:lnTo>
                <a:lnTo>
                  <a:pt x="216" y="21"/>
                </a:lnTo>
                <a:lnTo>
                  <a:pt x="216" y="22"/>
                </a:lnTo>
                <a:lnTo>
                  <a:pt x="217" y="23"/>
                </a:lnTo>
                <a:lnTo>
                  <a:pt x="217" y="23"/>
                </a:lnTo>
                <a:lnTo>
                  <a:pt x="218" y="25"/>
                </a:lnTo>
                <a:lnTo>
                  <a:pt x="218" y="25"/>
                </a:lnTo>
                <a:lnTo>
                  <a:pt x="218" y="27"/>
                </a:lnTo>
                <a:lnTo>
                  <a:pt x="219" y="27"/>
                </a:lnTo>
                <a:lnTo>
                  <a:pt x="219" y="26"/>
                </a:lnTo>
                <a:lnTo>
                  <a:pt x="219" y="26"/>
                </a:lnTo>
                <a:lnTo>
                  <a:pt x="221" y="25"/>
                </a:lnTo>
                <a:lnTo>
                  <a:pt x="221" y="25"/>
                </a:lnTo>
                <a:lnTo>
                  <a:pt x="221" y="26"/>
                </a:lnTo>
                <a:lnTo>
                  <a:pt x="222" y="25"/>
                </a:lnTo>
                <a:lnTo>
                  <a:pt x="222" y="26"/>
                </a:lnTo>
                <a:lnTo>
                  <a:pt x="223" y="28"/>
                </a:lnTo>
                <a:lnTo>
                  <a:pt x="223" y="30"/>
                </a:lnTo>
                <a:lnTo>
                  <a:pt x="223" y="30"/>
                </a:lnTo>
                <a:lnTo>
                  <a:pt x="224" y="32"/>
                </a:lnTo>
                <a:lnTo>
                  <a:pt x="224" y="33"/>
                </a:lnTo>
                <a:lnTo>
                  <a:pt x="224" y="33"/>
                </a:lnTo>
                <a:lnTo>
                  <a:pt x="225" y="33"/>
                </a:lnTo>
                <a:lnTo>
                  <a:pt x="225" y="31"/>
                </a:lnTo>
                <a:lnTo>
                  <a:pt x="226" y="28"/>
                </a:lnTo>
                <a:lnTo>
                  <a:pt x="226" y="28"/>
                </a:lnTo>
                <a:lnTo>
                  <a:pt x="226" y="26"/>
                </a:lnTo>
                <a:lnTo>
                  <a:pt x="227" y="28"/>
                </a:lnTo>
                <a:lnTo>
                  <a:pt x="227" y="26"/>
                </a:lnTo>
                <a:lnTo>
                  <a:pt x="227" y="27"/>
                </a:lnTo>
                <a:lnTo>
                  <a:pt x="228" y="31"/>
                </a:lnTo>
                <a:lnTo>
                  <a:pt x="228" y="32"/>
                </a:lnTo>
                <a:lnTo>
                  <a:pt x="228" y="34"/>
                </a:lnTo>
                <a:lnTo>
                  <a:pt x="230" y="35"/>
                </a:lnTo>
                <a:lnTo>
                  <a:pt x="230" y="39"/>
                </a:lnTo>
                <a:lnTo>
                  <a:pt x="231" y="39"/>
                </a:lnTo>
                <a:lnTo>
                  <a:pt x="231" y="37"/>
                </a:lnTo>
                <a:lnTo>
                  <a:pt x="231" y="34"/>
                </a:lnTo>
                <a:lnTo>
                  <a:pt x="232" y="33"/>
                </a:lnTo>
                <a:lnTo>
                  <a:pt x="232" y="33"/>
                </a:lnTo>
                <a:lnTo>
                  <a:pt x="232" y="32"/>
                </a:lnTo>
                <a:lnTo>
                  <a:pt x="233" y="32"/>
                </a:lnTo>
                <a:lnTo>
                  <a:pt x="233" y="31"/>
                </a:lnTo>
                <a:lnTo>
                  <a:pt x="233" y="28"/>
                </a:lnTo>
                <a:lnTo>
                  <a:pt x="234" y="26"/>
                </a:lnTo>
                <a:lnTo>
                  <a:pt x="234" y="24"/>
                </a:lnTo>
                <a:lnTo>
                  <a:pt x="235" y="22"/>
                </a:lnTo>
                <a:lnTo>
                  <a:pt x="235" y="20"/>
                </a:lnTo>
                <a:lnTo>
                  <a:pt x="235" y="20"/>
                </a:lnTo>
                <a:lnTo>
                  <a:pt x="236" y="20"/>
                </a:lnTo>
                <a:lnTo>
                  <a:pt x="236" y="20"/>
                </a:lnTo>
                <a:lnTo>
                  <a:pt x="236" y="20"/>
                </a:lnTo>
                <a:lnTo>
                  <a:pt x="237" y="18"/>
                </a:lnTo>
                <a:lnTo>
                  <a:pt x="237" y="21"/>
                </a:lnTo>
                <a:lnTo>
                  <a:pt x="237" y="20"/>
                </a:lnTo>
                <a:lnTo>
                  <a:pt x="239" y="23"/>
                </a:lnTo>
                <a:lnTo>
                  <a:pt x="239" y="24"/>
                </a:lnTo>
                <a:lnTo>
                  <a:pt x="240" y="25"/>
                </a:lnTo>
                <a:lnTo>
                  <a:pt x="240" y="25"/>
                </a:lnTo>
                <a:lnTo>
                  <a:pt x="240" y="27"/>
                </a:lnTo>
                <a:lnTo>
                  <a:pt x="241" y="27"/>
                </a:lnTo>
                <a:lnTo>
                  <a:pt x="241" y="30"/>
                </a:lnTo>
                <a:lnTo>
                  <a:pt x="241" y="27"/>
                </a:lnTo>
                <a:lnTo>
                  <a:pt x="242" y="27"/>
                </a:lnTo>
                <a:lnTo>
                  <a:pt x="242" y="26"/>
                </a:lnTo>
                <a:lnTo>
                  <a:pt x="242" y="27"/>
                </a:lnTo>
                <a:lnTo>
                  <a:pt x="243" y="25"/>
                </a:lnTo>
                <a:lnTo>
                  <a:pt x="243" y="24"/>
                </a:lnTo>
                <a:lnTo>
                  <a:pt x="244" y="24"/>
                </a:lnTo>
                <a:lnTo>
                  <a:pt x="244" y="27"/>
                </a:lnTo>
                <a:lnTo>
                  <a:pt x="244" y="30"/>
                </a:lnTo>
                <a:lnTo>
                  <a:pt x="245" y="28"/>
                </a:lnTo>
                <a:lnTo>
                  <a:pt x="245" y="28"/>
                </a:lnTo>
                <a:lnTo>
                  <a:pt x="245" y="25"/>
                </a:lnTo>
                <a:lnTo>
                  <a:pt x="246" y="25"/>
                </a:lnTo>
                <a:lnTo>
                  <a:pt x="246" y="23"/>
                </a:lnTo>
                <a:lnTo>
                  <a:pt x="246" y="23"/>
                </a:lnTo>
                <a:lnTo>
                  <a:pt x="248" y="20"/>
                </a:lnTo>
                <a:lnTo>
                  <a:pt x="248" y="20"/>
                </a:lnTo>
                <a:lnTo>
                  <a:pt x="249" y="21"/>
                </a:lnTo>
                <a:lnTo>
                  <a:pt x="249" y="22"/>
                </a:lnTo>
                <a:lnTo>
                  <a:pt x="249" y="23"/>
                </a:lnTo>
                <a:lnTo>
                  <a:pt x="250" y="23"/>
                </a:lnTo>
                <a:lnTo>
                  <a:pt x="250" y="25"/>
                </a:lnTo>
                <a:lnTo>
                  <a:pt x="250" y="25"/>
                </a:lnTo>
                <a:lnTo>
                  <a:pt x="251" y="25"/>
                </a:lnTo>
                <a:lnTo>
                  <a:pt x="251" y="26"/>
                </a:lnTo>
                <a:lnTo>
                  <a:pt x="251" y="26"/>
                </a:lnTo>
                <a:lnTo>
                  <a:pt x="252" y="26"/>
                </a:lnTo>
                <a:lnTo>
                  <a:pt x="252" y="27"/>
                </a:lnTo>
                <a:lnTo>
                  <a:pt x="253" y="27"/>
                </a:lnTo>
                <a:lnTo>
                  <a:pt x="253" y="26"/>
                </a:lnTo>
                <a:lnTo>
                  <a:pt x="253" y="25"/>
                </a:lnTo>
                <a:lnTo>
                  <a:pt x="254" y="25"/>
                </a:lnTo>
                <a:lnTo>
                  <a:pt x="254" y="25"/>
                </a:lnTo>
                <a:lnTo>
                  <a:pt x="254" y="26"/>
                </a:lnTo>
                <a:lnTo>
                  <a:pt x="255" y="26"/>
                </a:lnTo>
                <a:lnTo>
                  <a:pt x="255" y="26"/>
                </a:lnTo>
                <a:lnTo>
                  <a:pt x="255" y="30"/>
                </a:lnTo>
                <a:lnTo>
                  <a:pt x="257" y="32"/>
                </a:lnTo>
                <a:lnTo>
                  <a:pt x="257" y="32"/>
                </a:lnTo>
                <a:lnTo>
                  <a:pt x="258" y="33"/>
                </a:lnTo>
                <a:lnTo>
                  <a:pt x="258" y="33"/>
                </a:lnTo>
                <a:lnTo>
                  <a:pt x="258" y="33"/>
                </a:lnTo>
                <a:lnTo>
                  <a:pt x="259" y="33"/>
                </a:lnTo>
                <a:lnTo>
                  <a:pt x="259" y="31"/>
                </a:lnTo>
                <a:lnTo>
                  <a:pt x="259" y="27"/>
                </a:lnTo>
                <a:lnTo>
                  <a:pt x="260" y="25"/>
                </a:lnTo>
                <a:lnTo>
                  <a:pt x="260" y="26"/>
                </a:lnTo>
                <a:lnTo>
                  <a:pt x="260" y="24"/>
                </a:lnTo>
                <a:lnTo>
                  <a:pt x="261" y="24"/>
                </a:lnTo>
                <a:lnTo>
                  <a:pt x="261" y="26"/>
                </a:lnTo>
                <a:lnTo>
                  <a:pt x="262" y="27"/>
                </a:lnTo>
                <a:lnTo>
                  <a:pt x="262" y="26"/>
                </a:lnTo>
                <a:lnTo>
                  <a:pt x="262" y="25"/>
                </a:lnTo>
                <a:lnTo>
                  <a:pt x="263" y="26"/>
                </a:lnTo>
                <a:lnTo>
                  <a:pt x="263" y="23"/>
                </a:lnTo>
                <a:lnTo>
                  <a:pt x="263" y="24"/>
                </a:lnTo>
                <a:lnTo>
                  <a:pt x="264" y="23"/>
                </a:lnTo>
                <a:lnTo>
                  <a:pt x="264" y="23"/>
                </a:lnTo>
                <a:lnTo>
                  <a:pt x="264" y="24"/>
                </a:lnTo>
                <a:lnTo>
                  <a:pt x="266" y="23"/>
                </a:lnTo>
                <a:lnTo>
                  <a:pt x="266" y="21"/>
                </a:lnTo>
                <a:lnTo>
                  <a:pt x="267" y="22"/>
                </a:lnTo>
                <a:lnTo>
                  <a:pt x="267" y="23"/>
                </a:lnTo>
                <a:lnTo>
                  <a:pt x="267" y="23"/>
                </a:lnTo>
                <a:lnTo>
                  <a:pt x="268" y="24"/>
                </a:lnTo>
                <a:lnTo>
                  <a:pt x="268" y="26"/>
                </a:lnTo>
                <a:lnTo>
                  <a:pt x="268" y="28"/>
                </a:lnTo>
                <a:lnTo>
                  <a:pt x="269" y="30"/>
                </a:lnTo>
                <a:lnTo>
                  <a:pt x="269" y="32"/>
                </a:lnTo>
                <a:lnTo>
                  <a:pt x="270" y="33"/>
                </a:lnTo>
                <a:lnTo>
                  <a:pt x="270" y="33"/>
                </a:lnTo>
                <a:lnTo>
                  <a:pt x="270" y="34"/>
                </a:lnTo>
                <a:lnTo>
                  <a:pt x="271" y="34"/>
                </a:lnTo>
                <a:lnTo>
                  <a:pt x="271" y="35"/>
                </a:lnTo>
                <a:lnTo>
                  <a:pt x="271" y="35"/>
                </a:lnTo>
                <a:lnTo>
                  <a:pt x="272" y="35"/>
                </a:lnTo>
                <a:lnTo>
                  <a:pt x="272" y="34"/>
                </a:lnTo>
                <a:lnTo>
                  <a:pt x="272" y="35"/>
                </a:lnTo>
                <a:lnTo>
                  <a:pt x="273" y="34"/>
                </a:lnTo>
                <a:lnTo>
                  <a:pt x="273" y="32"/>
                </a:lnTo>
                <a:lnTo>
                  <a:pt x="275" y="33"/>
                </a:lnTo>
                <a:lnTo>
                  <a:pt x="275" y="32"/>
                </a:lnTo>
                <a:lnTo>
                  <a:pt x="275" y="33"/>
                </a:lnTo>
                <a:lnTo>
                  <a:pt x="276" y="33"/>
                </a:lnTo>
                <a:lnTo>
                  <a:pt x="276" y="34"/>
                </a:lnTo>
                <a:lnTo>
                  <a:pt x="276" y="35"/>
                </a:lnTo>
                <a:lnTo>
                  <a:pt x="277" y="33"/>
                </a:lnTo>
                <a:lnTo>
                  <a:pt x="277" y="33"/>
                </a:lnTo>
                <a:lnTo>
                  <a:pt x="277" y="35"/>
                </a:lnTo>
                <a:lnTo>
                  <a:pt x="278" y="35"/>
                </a:lnTo>
                <a:lnTo>
                  <a:pt x="278" y="37"/>
                </a:lnTo>
                <a:lnTo>
                  <a:pt x="279" y="36"/>
                </a:lnTo>
                <a:lnTo>
                  <a:pt x="279" y="37"/>
                </a:lnTo>
                <a:lnTo>
                  <a:pt x="279" y="37"/>
                </a:lnTo>
                <a:lnTo>
                  <a:pt x="280" y="39"/>
                </a:lnTo>
                <a:lnTo>
                  <a:pt x="280" y="37"/>
                </a:lnTo>
                <a:lnTo>
                  <a:pt x="280" y="41"/>
                </a:lnTo>
                <a:lnTo>
                  <a:pt x="281" y="40"/>
                </a:lnTo>
                <a:lnTo>
                  <a:pt x="281" y="40"/>
                </a:lnTo>
                <a:lnTo>
                  <a:pt x="281" y="40"/>
                </a:lnTo>
                <a:lnTo>
                  <a:pt x="282" y="41"/>
                </a:lnTo>
                <a:lnTo>
                  <a:pt x="282" y="42"/>
                </a:lnTo>
                <a:lnTo>
                  <a:pt x="284" y="43"/>
                </a:lnTo>
                <a:lnTo>
                  <a:pt x="284" y="43"/>
                </a:lnTo>
                <a:lnTo>
                  <a:pt x="284" y="43"/>
                </a:lnTo>
                <a:lnTo>
                  <a:pt x="285" y="43"/>
                </a:lnTo>
                <a:lnTo>
                  <a:pt x="285" y="43"/>
                </a:lnTo>
                <a:lnTo>
                  <a:pt x="285" y="42"/>
                </a:lnTo>
                <a:lnTo>
                  <a:pt x="286" y="40"/>
                </a:lnTo>
                <a:lnTo>
                  <a:pt x="286" y="40"/>
                </a:lnTo>
                <a:lnTo>
                  <a:pt x="286" y="39"/>
                </a:lnTo>
                <a:lnTo>
                  <a:pt x="287" y="40"/>
                </a:lnTo>
                <a:lnTo>
                  <a:pt x="287" y="40"/>
                </a:lnTo>
                <a:lnTo>
                  <a:pt x="288" y="41"/>
                </a:lnTo>
                <a:lnTo>
                  <a:pt x="288" y="43"/>
                </a:lnTo>
                <a:lnTo>
                  <a:pt x="288" y="44"/>
                </a:lnTo>
                <a:lnTo>
                  <a:pt x="289" y="44"/>
                </a:lnTo>
                <a:lnTo>
                  <a:pt x="289" y="46"/>
                </a:lnTo>
                <a:lnTo>
                  <a:pt x="289" y="46"/>
                </a:lnTo>
                <a:lnTo>
                  <a:pt x="290" y="46"/>
                </a:lnTo>
                <a:lnTo>
                  <a:pt x="290" y="44"/>
                </a:lnTo>
                <a:lnTo>
                  <a:pt x="290" y="46"/>
                </a:lnTo>
                <a:lnTo>
                  <a:pt x="291" y="45"/>
                </a:lnTo>
                <a:lnTo>
                  <a:pt x="291" y="44"/>
                </a:lnTo>
                <a:lnTo>
                  <a:pt x="293" y="46"/>
                </a:lnTo>
                <a:lnTo>
                  <a:pt x="293" y="46"/>
                </a:lnTo>
                <a:lnTo>
                  <a:pt x="293" y="48"/>
                </a:lnTo>
                <a:lnTo>
                  <a:pt x="294" y="45"/>
                </a:lnTo>
                <a:lnTo>
                  <a:pt x="294" y="46"/>
                </a:lnTo>
                <a:lnTo>
                  <a:pt x="294" y="45"/>
                </a:lnTo>
                <a:lnTo>
                  <a:pt x="295" y="44"/>
                </a:lnTo>
                <a:lnTo>
                  <a:pt x="295" y="43"/>
                </a:lnTo>
                <a:lnTo>
                  <a:pt x="295" y="41"/>
                </a:lnTo>
                <a:lnTo>
                  <a:pt x="296" y="41"/>
                </a:lnTo>
                <a:lnTo>
                  <a:pt x="296" y="40"/>
                </a:lnTo>
                <a:lnTo>
                  <a:pt x="297" y="40"/>
                </a:lnTo>
                <a:lnTo>
                  <a:pt x="297" y="39"/>
                </a:lnTo>
                <a:lnTo>
                  <a:pt x="297" y="36"/>
                </a:lnTo>
                <a:lnTo>
                  <a:pt x="298" y="35"/>
                </a:lnTo>
                <a:lnTo>
                  <a:pt x="298" y="35"/>
                </a:lnTo>
                <a:lnTo>
                  <a:pt x="298" y="37"/>
                </a:lnTo>
                <a:lnTo>
                  <a:pt x="299" y="37"/>
                </a:lnTo>
                <a:lnTo>
                  <a:pt x="299" y="37"/>
                </a:lnTo>
                <a:lnTo>
                  <a:pt x="299" y="39"/>
                </a:lnTo>
                <a:lnTo>
                  <a:pt x="300" y="39"/>
                </a:lnTo>
                <a:lnTo>
                  <a:pt x="300" y="41"/>
                </a:lnTo>
                <a:lnTo>
                  <a:pt x="302" y="41"/>
                </a:lnTo>
                <a:lnTo>
                  <a:pt x="302" y="42"/>
                </a:lnTo>
                <a:lnTo>
                  <a:pt x="302" y="43"/>
                </a:lnTo>
                <a:lnTo>
                  <a:pt x="303" y="43"/>
                </a:lnTo>
                <a:lnTo>
                  <a:pt x="303" y="44"/>
                </a:lnTo>
                <a:lnTo>
                  <a:pt x="303" y="43"/>
                </a:lnTo>
                <a:lnTo>
                  <a:pt x="304" y="45"/>
                </a:lnTo>
                <a:lnTo>
                  <a:pt x="304" y="45"/>
                </a:lnTo>
                <a:lnTo>
                  <a:pt x="304" y="48"/>
                </a:lnTo>
                <a:lnTo>
                  <a:pt x="305" y="46"/>
                </a:lnTo>
                <a:lnTo>
                  <a:pt x="305" y="48"/>
                </a:lnTo>
                <a:lnTo>
                  <a:pt x="306" y="46"/>
                </a:lnTo>
                <a:lnTo>
                  <a:pt x="306" y="46"/>
                </a:lnTo>
                <a:lnTo>
                  <a:pt x="306" y="45"/>
                </a:lnTo>
                <a:lnTo>
                  <a:pt x="307" y="45"/>
                </a:lnTo>
                <a:lnTo>
                  <a:pt x="307" y="46"/>
                </a:lnTo>
                <a:lnTo>
                  <a:pt x="307" y="48"/>
                </a:lnTo>
                <a:lnTo>
                  <a:pt x="308" y="46"/>
                </a:lnTo>
                <a:lnTo>
                  <a:pt x="308" y="46"/>
                </a:lnTo>
                <a:lnTo>
                  <a:pt x="308" y="49"/>
                </a:lnTo>
                <a:lnTo>
                  <a:pt x="309" y="48"/>
                </a:lnTo>
                <a:lnTo>
                  <a:pt x="309" y="50"/>
                </a:lnTo>
                <a:lnTo>
                  <a:pt x="311" y="50"/>
                </a:lnTo>
                <a:lnTo>
                  <a:pt x="311" y="51"/>
                </a:lnTo>
                <a:lnTo>
                  <a:pt x="311" y="52"/>
                </a:lnTo>
                <a:lnTo>
                  <a:pt x="312" y="53"/>
                </a:lnTo>
                <a:lnTo>
                  <a:pt x="312" y="52"/>
                </a:lnTo>
                <a:lnTo>
                  <a:pt x="312" y="52"/>
                </a:lnTo>
                <a:lnTo>
                  <a:pt x="313" y="51"/>
                </a:lnTo>
                <a:lnTo>
                  <a:pt x="313" y="49"/>
                </a:lnTo>
                <a:lnTo>
                  <a:pt x="314" y="46"/>
                </a:lnTo>
                <a:lnTo>
                  <a:pt x="314" y="43"/>
                </a:lnTo>
                <a:lnTo>
                  <a:pt x="314" y="42"/>
                </a:lnTo>
                <a:lnTo>
                  <a:pt x="315" y="40"/>
                </a:lnTo>
                <a:lnTo>
                  <a:pt x="315" y="39"/>
                </a:lnTo>
                <a:lnTo>
                  <a:pt x="315" y="37"/>
                </a:lnTo>
                <a:lnTo>
                  <a:pt x="316" y="35"/>
                </a:lnTo>
                <a:lnTo>
                  <a:pt x="316" y="35"/>
                </a:lnTo>
                <a:lnTo>
                  <a:pt x="316" y="35"/>
                </a:lnTo>
                <a:lnTo>
                  <a:pt x="317" y="33"/>
                </a:lnTo>
                <a:lnTo>
                  <a:pt x="317" y="34"/>
                </a:lnTo>
                <a:lnTo>
                  <a:pt x="318" y="34"/>
                </a:lnTo>
                <a:lnTo>
                  <a:pt x="318" y="33"/>
                </a:lnTo>
                <a:lnTo>
                  <a:pt x="318" y="35"/>
                </a:lnTo>
                <a:lnTo>
                  <a:pt x="320" y="34"/>
                </a:lnTo>
                <a:lnTo>
                  <a:pt x="320" y="35"/>
                </a:lnTo>
                <a:lnTo>
                  <a:pt x="320" y="35"/>
                </a:lnTo>
                <a:lnTo>
                  <a:pt x="321" y="35"/>
                </a:lnTo>
                <a:lnTo>
                  <a:pt x="321" y="37"/>
                </a:lnTo>
                <a:lnTo>
                  <a:pt x="321" y="37"/>
                </a:lnTo>
                <a:lnTo>
                  <a:pt x="322" y="37"/>
                </a:lnTo>
                <a:lnTo>
                  <a:pt x="322" y="37"/>
                </a:lnTo>
                <a:lnTo>
                  <a:pt x="323" y="41"/>
                </a:lnTo>
                <a:lnTo>
                  <a:pt x="323" y="41"/>
                </a:lnTo>
                <a:lnTo>
                  <a:pt x="323" y="40"/>
                </a:lnTo>
                <a:lnTo>
                  <a:pt x="324" y="40"/>
                </a:lnTo>
                <a:lnTo>
                  <a:pt x="324" y="41"/>
                </a:lnTo>
                <a:lnTo>
                  <a:pt x="324" y="42"/>
                </a:lnTo>
                <a:lnTo>
                  <a:pt x="325" y="40"/>
                </a:lnTo>
                <a:lnTo>
                  <a:pt x="325" y="40"/>
                </a:lnTo>
                <a:lnTo>
                  <a:pt x="325" y="40"/>
                </a:lnTo>
                <a:lnTo>
                  <a:pt x="326" y="39"/>
                </a:lnTo>
                <a:lnTo>
                  <a:pt x="326" y="37"/>
                </a:lnTo>
                <a:lnTo>
                  <a:pt x="327" y="36"/>
                </a:lnTo>
                <a:lnTo>
                  <a:pt x="327" y="36"/>
                </a:lnTo>
                <a:lnTo>
                  <a:pt x="327" y="34"/>
                </a:lnTo>
                <a:lnTo>
                  <a:pt x="329" y="35"/>
                </a:lnTo>
                <a:lnTo>
                  <a:pt x="329" y="37"/>
                </a:lnTo>
                <a:lnTo>
                  <a:pt x="329" y="36"/>
                </a:lnTo>
                <a:lnTo>
                  <a:pt x="330" y="34"/>
                </a:lnTo>
                <a:lnTo>
                  <a:pt x="330" y="35"/>
                </a:lnTo>
                <a:lnTo>
                  <a:pt x="330" y="36"/>
                </a:lnTo>
                <a:lnTo>
                  <a:pt x="331" y="35"/>
                </a:lnTo>
                <a:lnTo>
                  <a:pt x="331" y="36"/>
                </a:lnTo>
                <a:lnTo>
                  <a:pt x="332" y="35"/>
                </a:lnTo>
                <a:lnTo>
                  <a:pt x="332" y="36"/>
                </a:lnTo>
                <a:lnTo>
                  <a:pt x="332" y="34"/>
                </a:lnTo>
                <a:lnTo>
                  <a:pt x="333" y="36"/>
                </a:lnTo>
                <a:lnTo>
                  <a:pt x="333" y="36"/>
                </a:lnTo>
                <a:lnTo>
                  <a:pt x="333" y="35"/>
                </a:lnTo>
                <a:lnTo>
                  <a:pt x="334" y="39"/>
                </a:lnTo>
                <a:lnTo>
                  <a:pt x="334" y="37"/>
                </a:lnTo>
                <a:lnTo>
                  <a:pt x="334" y="36"/>
                </a:lnTo>
                <a:lnTo>
                  <a:pt x="335" y="35"/>
                </a:lnTo>
                <a:lnTo>
                  <a:pt x="335" y="36"/>
                </a:lnTo>
                <a:lnTo>
                  <a:pt x="336" y="35"/>
                </a:lnTo>
                <a:lnTo>
                  <a:pt x="336" y="35"/>
                </a:lnTo>
                <a:lnTo>
                  <a:pt x="336" y="35"/>
                </a:lnTo>
                <a:lnTo>
                  <a:pt x="338" y="35"/>
                </a:lnTo>
                <a:lnTo>
                  <a:pt x="338" y="36"/>
                </a:lnTo>
                <a:lnTo>
                  <a:pt x="338" y="39"/>
                </a:lnTo>
                <a:lnTo>
                  <a:pt x="339" y="40"/>
                </a:lnTo>
                <a:lnTo>
                  <a:pt x="339" y="42"/>
                </a:lnTo>
                <a:lnTo>
                  <a:pt x="339" y="41"/>
                </a:lnTo>
                <a:lnTo>
                  <a:pt x="340" y="42"/>
                </a:lnTo>
                <a:lnTo>
                  <a:pt x="340" y="42"/>
                </a:lnTo>
                <a:lnTo>
                  <a:pt x="341" y="43"/>
                </a:lnTo>
                <a:lnTo>
                  <a:pt x="341" y="42"/>
                </a:lnTo>
                <a:lnTo>
                  <a:pt x="341" y="39"/>
                </a:lnTo>
                <a:lnTo>
                  <a:pt x="342" y="36"/>
                </a:lnTo>
                <a:lnTo>
                  <a:pt x="342" y="33"/>
                </a:lnTo>
                <a:lnTo>
                  <a:pt x="342" y="35"/>
                </a:lnTo>
                <a:lnTo>
                  <a:pt x="343" y="34"/>
                </a:lnTo>
                <a:lnTo>
                  <a:pt x="343" y="33"/>
                </a:lnTo>
                <a:lnTo>
                  <a:pt x="343" y="35"/>
                </a:lnTo>
                <a:lnTo>
                  <a:pt x="344" y="37"/>
                </a:lnTo>
                <a:lnTo>
                  <a:pt x="344" y="36"/>
                </a:lnTo>
                <a:lnTo>
                  <a:pt x="345" y="34"/>
                </a:lnTo>
                <a:lnTo>
                  <a:pt x="345" y="33"/>
                </a:lnTo>
                <a:lnTo>
                  <a:pt x="345" y="32"/>
                </a:lnTo>
                <a:lnTo>
                  <a:pt x="347" y="32"/>
                </a:lnTo>
                <a:lnTo>
                  <a:pt x="347" y="32"/>
                </a:lnTo>
                <a:lnTo>
                  <a:pt x="347" y="34"/>
                </a:lnTo>
                <a:lnTo>
                  <a:pt x="348" y="33"/>
                </a:lnTo>
                <a:lnTo>
                  <a:pt x="348" y="35"/>
                </a:lnTo>
                <a:lnTo>
                  <a:pt x="348" y="36"/>
                </a:lnTo>
                <a:lnTo>
                  <a:pt x="349" y="39"/>
                </a:lnTo>
                <a:lnTo>
                  <a:pt x="349" y="40"/>
                </a:lnTo>
                <a:lnTo>
                  <a:pt x="350" y="41"/>
                </a:lnTo>
                <a:lnTo>
                  <a:pt x="350" y="42"/>
                </a:lnTo>
                <a:lnTo>
                  <a:pt x="350" y="45"/>
                </a:lnTo>
                <a:lnTo>
                  <a:pt x="351" y="44"/>
                </a:lnTo>
                <a:lnTo>
                  <a:pt x="351" y="43"/>
                </a:lnTo>
                <a:lnTo>
                  <a:pt x="351" y="42"/>
                </a:lnTo>
                <a:lnTo>
                  <a:pt x="352" y="40"/>
                </a:lnTo>
                <a:lnTo>
                  <a:pt x="352" y="36"/>
                </a:lnTo>
                <a:lnTo>
                  <a:pt x="352" y="36"/>
                </a:lnTo>
                <a:lnTo>
                  <a:pt x="353" y="34"/>
                </a:lnTo>
                <a:lnTo>
                  <a:pt x="353" y="33"/>
                </a:lnTo>
                <a:lnTo>
                  <a:pt x="354" y="34"/>
                </a:lnTo>
                <a:lnTo>
                  <a:pt x="354" y="32"/>
                </a:lnTo>
                <a:lnTo>
                  <a:pt x="354" y="31"/>
                </a:lnTo>
                <a:lnTo>
                  <a:pt x="356" y="33"/>
                </a:lnTo>
                <a:lnTo>
                  <a:pt x="356" y="31"/>
                </a:lnTo>
                <a:lnTo>
                  <a:pt x="356" y="28"/>
                </a:lnTo>
                <a:lnTo>
                  <a:pt x="357" y="28"/>
                </a:lnTo>
                <a:lnTo>
                  <a:pt x="357" y="30"/>
                </a:lnTo>
                <a:lnTo>
                  <a:pt x="358" y="31"/>
                </a:lnTo>
                <a:lnTo>
                  <a:pt x="358" y="31"/>
                </a:lnTo>
                <a:lnTo>
                  <a:pt x="358" y="31"/>
                </a:lnTo>
                <a:lnTo>
                  <a:pt x="359" y="32"/>
                </a:lnTo>
                <a:lnTo>
                  <a:pt x="359" y="32"/>
                </a:lnTo>
                <a:lnTo>
                  <a:pt x="359" y="33"/>
                </a:lnTo>
                <a:lnTo>
                  <a:pt x="360" y="33"/>
                </a:lnTo>
                <a:lnTo>
                  <a:pt x="360" y="32"/>
                </a:lnTo>
                <a:lnTo>
                  <a:pt x="360" y="33"/>
                </a:lnTo>
                <a:lnTo>
                  <a:pt x="361" y="32"/>
                </a:lnTo>
                <a:lnTo>
                  <a:pt x="361" y="31"/>
                </a:lnTo>
                <a:lnTo>
                  <a:pt x="362" y="31"/>
                </a:lnTo>
                <a:lnTo>
                  <a:pt x="362" y="30"/>
                </a:lnTo>
                <a:lnTo>
                  <a:pt x="362" y="30"/>
                </a:lnTo>
                <a:lnTo>
                  <a:pt x="363" y="28"/>
                </a:lnTo>
                <a:lnTo>
                  <a:pt x="363" y="28"/>
                </a:lnTo>
                <a:lnTo>
                  <a:pt x="363" y="31"/>
                </a:lnTo>
                <a:lnTo>
                  <a:pt x="365" y="31"/>
                </a:lnTo>
                <a:lnTo>
                  <a:pt x="365" y="32"/>
                </a:lnTo>
                <a:lnTo>
                  <a:pt x="365" y="32"/>
                </a:lnTo>
                <a:lnTo>
                  <a:pt x="366" y="32"/>
                </a:lnTo>
                <a:lnTo>
                  <a:pt x="366" y="33"/>
                </a:lnTo>
                <a:lnTo>
                  <a:pt x="367" y="34"/>
                </a:lnTo>
                <a:lnTo>
                  <a:pt x="367" y="34"/>
                </a:lnTo>
                <a:lnTo>
                  <a:pt x="367" y="33"/>
                </a:lnTo>
                <a:lnTo>
                  <a:pt x="368" y="31"/>
                </a:lnTo>
                <a:lnTo>
                  <a:pt x="368" y="28"/>
                </a:lnTo>
                <a:lnTo>
                  <a:pt x="368" y="31"/>
                </a:lnTo>
                <a:lnTo>
                  <a:pt x="369" y="31"/>
                </a:lnTo>
                <a:lnTo>
                  <a:pt x="369" y="33"/>
                </a:lnTo>
                <a:lnTo>
                  <a:pt x="369" y="34"/>
                </a:lnTo>
                <a:lnTo>
                  <a:pt x="370" y="34"/>
                </a:lnTo>
                <a:lnTo>
                  <a:pt x="370" y="36"/>
                </a:lnTo>
                <a:lnTo>
                  <a:pt x="371" y="39"/>
                </a:lnTo>
                <a:lnTo>
                  <a:pt x="371" y="40"/>
                </a:lnTo>
                <a:lnTo>
                  <a:pt x="371" y="39"/>
                </a:lnTo>
                <a:lnTo>
                  <a:pt x="372" y="40"/>
                </a:lnTo>
                <a:lnTo>
                  <a:pt x="372" y="39"/>
                </a:lnTo>
                <a:lnTo>
                  <a:pt x="372" y="34"/>
                </a:lnTo>
                <a:lnTo>
                  <a:pt x="374" y="34"/>
                </a:lnTo>
                <a:lnTo>
                  <a:pt x="374" y="33"/>
                </a:lnTo>
                <a:lnTo>
                  <a:pt x="374" y="34"/>
                </a:lnTo>
                <a:lnTo>
                  <a:pt x="375" y="31"/>
                </a:lnTo>
                <a:lnTo>
                  <a:pt x="375" y="32"/>
                </a:lnTo>
                <a:lnTo>
                  <a:pt x="376" y="30"/>
                </a:lnTo>
                <a:lnTo>
                  <a:pt x="376" y="32"/>
                </a:lnTo>
                <a:lnTo>
                  <a:pt x="376" y="32"/>
                </a:lnTo>
                <a:lnTo>
                  <a:pt x="377" y="33"/>
                </a:lnTo>
                <a:lnTo>
                  <a:pt x="377" y="33"/>
                </a:lnTo>
                <a:lnTo>
                  <a:pt x="377" y="32"/>
                </a:lnTo>
                <a:lnTo>
                  <a:pt x="378" y="33"/>
                </a:lnTo>
                <a:lnTo>
                  <a:pt x="378" y="33"/>
                </a:lnTo>
                <a:lnTo>
                  <a:pt x="378" y="33"/>
                </a:lnTo>
                <a:lnTo>
                  <a:pt x="379" y="33"/>
                </a:lnTo>
                <a:lnTo>
                  <a:pt x="379" y="28"/>
                </a:lnTo>
                <a:lnTo>
                  <a:pt x="380" y="27"/>
                </a:lnTo>
                <a:lnTo>
                  <a:pt x="380" y="26"/>
                </a:lnTo>
                <a:lnTo>
                  <a:pt x="380" y="26"/>
                </a:lnTo>
                <a:lnTo>
                  <a:pt x="381" y="25"/>
                </a:lnTo>
                <a:lnTo>
                  <a:pt x="381" y="26"/>
                </a:lnTo>
                <a:lnTo>
                  <a:pt x="381" y="28"/>
                </a:lnTo>
                <a:lnTo>
                  <a:pt x="383" y="30"/>
                </a:lnTo>
                <a:lnTo>
                  <a:pt x="383" y="28"/>
                </a:lnTo>
                <a:lnTo>
                  <a:pt x="383" y="28"/>
                </a:lnTo>
                <a:lnTo>
                  <a:pt x="384" y="28"/>
                </a:lnTo>
                <a:lnTo>
                  <a:pt x="384" y="27"/>
                </a:lnTo>
                <a:lnTo>
                  <a:pt x="385" y="26"/>
                </a:lnTo>
                <a:lnTo>
                  <a:pt x="385" y="27"/>
                </a:lnTo>
                <a:lnTo>
                  <a:pt x="385" y="28"/>
                </a:lnTo>
                <a:lnTo>
                  <a:pt x="386" y="31"/>
                </a:lnTo>
                <a:lnTo>
                  <a:pt x="386" y="33"/>
                </a:lnTo>
                <a:lnTo>
                  <a:pt x="386" y="35"/>
                </a:lnTo>
                <a:lnTo>
                  <a:pt x="387" y="36"/>
                </a:lnTo>
                <a:lnTo>
                  <a:pt x="387" y="36"/>
                </a:lnTo>
                <a:lnTo>
                  <a:pt x="387" y="35"/>
                </a:lnTo>
                <a:lnTo>
                  <a:pt x="388" y="37"/>
                </a:lnTo>
                <a:lnTo>
                  <a:pt x="388" y="36"/>
                </a:lnTo>
                <a:lnTo>
                  <a:pt x="389" y="36"/>
                </a:lnTo>
                <a:lnTo>
                  <a:pt x="389" y="33"/>
                </a:lnTo>
                <a:lnTo>
                  <a:pt x="389" y="33"/>
                </a:lnTo>
                <a:lnTo>
                  <a:pt x="390" y="32"/>
                </a:lnTo>
                <a:lnTo>
                  <a:pt x="390" y="32"/>
                </a:lnTo>
                <a:lnTo>
                  <a:pt x="390" y="32"/>
                </a:lnTo>
                <a:lnTo>
                  <a:pt x="392" y="33"/>
                </a:lnTo>
                <a:lnTo>
                  <a:pt x="392" y="35"/>
                </a:lnTo>
                <a:lnTo>
                  <a:pt x="392" y="39"/>
                </a:lnTo>
                <a:lnTo>
                  <a:pt x="393" y="40"/>
                </a:lnTo>
                <a:lnTo>
                  <a:pt x="393" y="42"/>
                </a:lnTo>
                <a:lnTo>
                  <a:pt x="394" y="43"/>
                </a:lnTo>
                <a:lnTo>
                  <a:pt x="394" y="45"/>
                </a:lnTo>
                <a:lnTo>
                  <a:pt x="394" y="43"/>
                </a:lnTo>
                <a:lnTo>
                  <a:pt x="395" y="41"/>
                </a:lnTo>
                <a:lnTo>
                  <a:pt x="395" y="40"/>
                </a:lnTo>
                <a:lnTo>
                  <a:pt x="395" y="37"/>
                </a:lnTo>
                <a:lnTo>
                  <a:pt x="396" y="37"/>
                </a:lnTo>
                <a:lnTo>
                  <a:pt x="396" y="35"/>
                </a:lnTo>
                <a:lnTo>
                  <a:pt x="396" y="34"/>
                </a:lnTo>
                <a:lnTo>
                  <a:pt x="397" y="31"/>
                </a:lnTo>
                <a:lnTo>
                  <a:pt x="397" y="28"/>
                </a:lnTo>
                <a:lnTo>
                  <a:pt x="398" y="27"/>
                </a:lnTo>
                <a:lnTo>
                  <a:pt x="398" y="26"/>
                </a:lnTo>
                <a:lnTo>
                  <a:pt x="398" y="26"/>
                </a:lnTo>
                <a:lnTo>
                  <a:pt x="399" y="26"/>
                </a:lnTo>
                <a:lnTo>
                  <a:pt x="399" y="24"/>
                </a:lnTo>
                <a:lnTo>
                  <a:pt x="399" y="24"/>
                </a:lnTo>
                <a:lnTo>
                  <a:pt x="401" y="23"/>
                </a:lnTo>
                <a:lnTo>
                  <a:pt x="401" y="22"/>
                </a:lnTo>
                <a:lnTo>
                  <a:pt x="402" y="23"/>
                </a:lnTo>
                <a:lnTo>
                  <a:pt x="402" y="23"/>
                </a:lnTo>
                <a:lnTo>
                  <a:pt x="402" y="24"/>
                </a:lnTo>
                <a:lnTo>
                  <a:pt x="403" y="25"/>
                </a:lnTo>
                <a:lnTo>
                  <a:pt x="403" y="25"/>
                </a:lnTo>
                <a:lnTo>
                  <a:pt x="403" y="26"/>
                </a:lnTo>
                <a:lnTo>
                  <a:pt x="404" y="27"/>
                </a:lnTo>
                <a:lnTo>
                  <a:pt x="404" y="27"/>
                </a:lnTo>
                <a:lnTo>
                  <a:pt x="404" y="27"/>
                </a:lnTo>
                <a:lnTo>
                  <a:pt x="405" y="30"/>
                </a:lnTo>
                <a:lnTo>
                  <a:pt x="405" y="27"/>
                </a:lnTo>
                <a:lnTo>
                  <a:pt x="406" y="26"/>
                </a:lnTo>
                <a:lnTo>
                  <a:pt x="406" y="26"/>
                </a:lnTo>
                <a:lnTo>
                  <a:pt x="406" y="26"/>
                </a:lnTo>
                <a:lnTo>
                  <a:pt x="407" y="26"/>
                </a:lnTo>
                <a:lnTo>
                  <a:pt x="407" y="26"/>
                </a:lnTo>
                <a:lnTo>
                  <a:pt x="407" y="26"/>
                </a:lnTo>
                <a:lnTo>
                  <a:pt x="408" y="28"/>
                </a:lnTo>
                <a:lnTo>
                  <a:pt x="408" y="30"/>
                </a:lnTo>
                <a:lnTo>
                  <a:pt x="408" y="31"/>
                </a:lnTo>
                <a:lnTo>
                  <a:pt x="410" y="28"/>
                </a:lnTo>
                <a:lnTo>
                  <a:pt x="410" y="26"/>
                </a:lnTo>
                <a:lnTo>
                  <a:pt x="411" y="24"/>
                </a:lnTo>
                <a:lnTo>
                  <a:pt x="411" y="24"/>
                </a:lnTo>
                <a:lnTo>
                  <a:pt x="411" y="23"/>
                </a:lnTo>
                <a:lnTo>
                  <a:pt x="412" y="23"/>
                </a:lnTo>
                <a:lnTo>
                  <a:pt x="412" y="25"/>
                </a:lnTo>
                <a:lnTo>
                  <a:pt x="412" y="24"/>
                </a:lnTo>
                <a:lnTo>
                  <a:pt x="413" y="24"/>
                </a:lnTo>
                <a:lnTo>
                  <a:pt x="413" y="24"/>
                </a:lnTo>
                <a:lnTo>
                  <a:pt x="413" y="24"/>
                </a:lnTo>
                <a:lnTo>
                  <a:pt x="414" y="23"/>
                </a:lnTo>
                <a:lnTo>
                  <a:pt x="414" y="23"/>
                </a:lnTo>
                <a:lnTo>
                  <a:pt x="415" y="21"/>
                </a:lnTo>
                <a:lnTo>
                  <a:pt x="415" y="20"/>
                </a:lnTo>
                <a:lnTo>
                  <a:pt x="415" y="18"/>
                </a:lnTo>
                <a:lnTo>
                  <a:pt x="416" y="17"/>
                </a:lnTo>
                <a:lnTo>
                  <a:pt x="416" y="17"/>
                </a:lnTo>
                <a:lnTo>
                  <a:pt x="416" y="17"/>
                </a:lnTo>
                <a:lnTo>
                  <a:pt x="417" y="17"/>
                </a:lnTo>
                <a:lnTo>
                  <a:pt x="417" y="18"/>
                </a:lnTo>
                <a:lnTo>
                  <a:pt x="417" y="18"/>
                </a:lnTo>
                <a:lnTo>
                  <a:pt x="419" y="20"/>
                </a:lnTo>
                <a:lnTo>
                  <a:pt x="419" y="18"/>
                </a:lnTo>
                <a:lnTo>
                  <a:pt x="420" y="17"/>
                </a:lnTo>
                <a:lnTo>
                  <a:pt x="420" y="16"/>
                </a:lnTo>
                <a:lnTo>
                  <a:pt x="420" y="18"/>
                </a:lnTo>
                <a:lnTo>
                  <a:pt x="421" y="20"/>
                </a:lnTo>
                <a:lnTo>
                  <a:pt x="421" y="21"/>
                </a:lnTo>
                <a:lnTo>
                  <a:pt x="421" y="21"/>
                </a:lnTo>
                <a:lnTo>
                  <a:pt x="422" y="21"/>
                </a:lnTo>
                <a:lnTo>
                  <a:pt x="422" y="21"/>
                </a:lnTo>
                <a:lnTo>
                  <a:pt x="422" y="23"/>
                </a:lnTo>
                <a:lnTo>
                  <a:pt x="423" y="23"/>
                </a:lnTo>
                <a:lnTo>
                  <a:pt x="423" y="23"/>
                </a:lnTo>
                <a:lnTo>
                  <a:pt x="424" y="25"/>
                </a:lnTo>
                <a:lnTo>
                  <a:pt x="424" y="26"/>
                </a:lnTo>
                <a:lnTo>
                  <a:pt x="424" y="26"/>
                </a:lnTo>
                <a:lnTo>
                  <a:pt x="425" y="25"/>
                </a:lnTo>
                <a:lnTo>
                  <a:pt x="425" y="24"/>
                </a:lnTo>
                <a:lnTo>
                  <a:pt x="425" y="21"/>
                </a:lnTo>
                <a:lnTo>
                  <a:pt x="426" y="20"/>
                </a:lnTo>
                <a:lnTo>
                  <a:pt x="426" y="20"/>
                </a:lnTo>
                <a:lnTo>
                  <a:pt x="426" y="20"/>
                </a:lnTo>
                <a:lnTo>
                  <a:pt x="427" y="18"/>
                </a:lnTo>
                <a:lnTo>
                  <a:pt x="427" y="15"/>
                </a:lnTo>
                <a:lnTo>
                  <a:pt x="429" y="16"/>
                </a:lnTo>
                <a:lnTo>
                  <a:pt x="429" y="14"/>
                </a:lnTo>
                <a:lnTo>
                  <a:pt x="429" y="14"/>
                </a:lnTo>
                <a:lnTo>
                  <a:pt x="430" y="16"/>
                </a:lnTo>
                <a:lnTo>
                  <a:pt x="430" y="15"/>
                </a:lnTo>
                <a:lnTo>
                  <a:pt x="430" y="17"/>
                </a:lnTo>
                <a:lnTo>
                  <a:pt x="431" y="20"/>
                </a:lnTo>
                <a:lnTo>
                  <a:pt x="431" y="21"/>
                </a:lnTo>
                <a:lnTo>
                  <a:pt x="431" y="21"/>
                </a:lnTo>
                <a:lnTo>
                  <a:pt x="432" y="23"/>
                </a:lnTo>
                <a:lnTo>
                  <a:pt x="432" y="25"/>
                </a:lnTo>
                <a:lnTo>
                  <a:pt x="433" y="26"/>
                </a:lnTo>
                <a:lnTo>
                  <a:pt x="433" y="26"/>
                </a:lnTo>
                <a:lnTo>
                  <a:pt x="433" y="25"/>
                </a:lnTo>
                <a:lnTo>
                  <a:pt x="434" y="23"/>
                </a:lnTo>
                <a:lnTo>
                  <a:pt x="434" y="21"/>
                </a:lnTo>
                <a:lnTo>
                  <a:pt x="434" y="21"/>
                </a:lnTo>
                <a:lnTo>
                  <a:pt x="435" y="22"/>
                </a:lnTo>
                <a:lnTo>
                  <a:pt x="435" y="22"/>
                </a:lnTo>
                <a:lnTo>
                  <a:pt x="435" y="23"/>
                </a:lnTo>
                <a:lnTo>
                  <a:pt x="436" y="22"/>
                </a:lnTo>
                <a:lnTo>
                  <a:pt x="436" y="18"/>
                </a:lnTo>
                <a:lnTo>
                  <a:pt x="438" y="20"/>
                </a:lnTo>
                <a:lnTo>
                  <a:pt x="438" y="20"/>
                </a:lnTo>
                <a:lnTo>
                  <a:pt x="438" y="18"/>
                </a:lnTo>
                <a:lnTo>
                  <a:pt x="439" y="20"/>
                </a:lnTo>
                <a:lnTo>
                  <a:pt x="439" y="21"/>
                </a:lnTo>
                <a:lnTo>
                  <a:pt x="439" y="21"/>
                </a:lnTo>
                <a:lnTo>
                  <a:pt x="440" y="22"/>
                </a:lnTo>
                <a:lnTo>
                  <a:pt x="440" y="21"/>
                </a:lnTo>
                <a:lnTo>
                  <a:pt x="440" y="20"/>
                </a:lnTo>
                <a:lnTo>
                  <a:pt x="441" y="18"/>
                </a:lnTo>
                <a:lnTo>
                  <a:pt x="441" y="17"/>
                </a:lnTo>
                <a:lnTo>
                  <a:pt x="442" y="17"/>
                </a:lnTo>
                <a:lnTo>
                  <a:pt x="442" y="15"/>
                </a:lnTo>
                <a:lnTo>
                  <a:pt x="442" y="14"/>
                </a:lnTo>
                <a:lnTo>
                  <a:pt x="443" y="14"/>
                </a:lnTo>
                <a:lnTo>
                  <a:pt x="443" y="14"/>
                </a:lnTo>
                <a:lnTo>
                  <a:pt x="443" y="15"/>
                </a:lnTo>
                <a:lnTo>
                  <a:pt x="444" y="15"/>
                </a:lnTo>
                <a:lnTo>
                  <a:pt x="444" y="16"/>
                </a:lnTo>
                <a:lnTo>
                  <a:pt x="445" y="15"/>
                </a:lnTo>
                <a:lnTo>
                  <a:pt x="445" y="15"/>
                </a:lnTo>
                <a:lnTo>
                  <a:pt x="445" y="14"/>
                </a:lnTo>
                <a:lnTo>
                  <a:pt x="447" y="15"/>
                </a:lnTo>
                <a:lnTo>
                  <a:pt x="447" y="14"/>
                </a:lnTo>
                <a:lnTo>
                  <a:pt x="447" y="16"/>
                </a:lnTo>
                <a:lnTo>
                  <a:pt x="448" y="15"/>
                </a:lnTo>
                <a:lnTo>
                  <a:pt x="448" y="14"/>
                </a:lnTo>
                <a:lnTo>
                  <a:pt x="448" y="13"/>
                </a:lnTo>
                <a:lnTo>
                  <a:pt x="449" y="13"/>
                </a:lnTo>
                <a:lnTo>
                  <a:pt x="449" y="13"/>
                </a:lnTo>
                <a:lnTo>
                  <a:pt x="450" y="16"/>
                </a:lnTo>
                <a:lnTo>
                  <a:pt x="450" y="16"/>
                </a:lnTo>
                <a:lnTo>
                  <a:pt x="450" y="16"/>
                </a:lnTo>
                <a:lnTo>
                  <a:pt x="451" y="17"/>
                </a:lnTo>
                <a:lnTo>
                  <a:pt x="451" y="15"/>
                </a:lnTo>
                <a:lnTo>
                  <a:pt x="451" y="15"/>
                </a:lnTo>
                <a:lnTo>
                  <a:pt x="452" y="16"/>
                </a:lnTo>
                <a:lnTo>
                  <a:pt x="452" y="18"/>
                </a:lnTo>
                <a:lnTo>
                  <a:pt x="452" y="16"/>
                </a:lnTo>
                <a:lnTo>
                  <a:pt x="453" y="16"/>
                </a:lnTo>
                <a:lnTo>
                  <a:pt x="453" y="17"/>
                </a:lnTo>
                <a:lnTo>
                  <a:pt x="454" y="20"/>
                </a:lnTo>
                <a:lnTo>
                  <a:pt x="454" y="20"/>
                </a:lnTo>
                <a:lnTo>
                  <a:pt x="454" y="21"/>
                </a:lnTo>
                <a:lnTo>
                  <a:pt x="456" y="21"/>
                </a:lnTo>
                <a:lnTo>
                  <a:pt x="456" y="21"/>
                </a:lnTo>
                <a:lnTo>
                  <a:pt x="456" y="21"/>
                </a:lnTo>
                <a:lnTo>
                  <a:pt x="457" y="20"/>
                </a:lnTo>
                <a:lnTo>
                  <a:pt x="457" y="18"/>
                </a:lnTo>
                <a:lnTo>
                  <a:pt x="457" y="18"/>
                </a:lnTo>
                <a:lnTo>
                  <a:pt x="458" y="17"/>
                </a:lnTo>
                <a:lnTo>
                  <a:pt x="458" y="17"/>
                </a:lnTo>
                <a:lnTo>
                  <a:pt x="459" y="20"/>
                </a:lnTo>
                <a:lnTo>
                  <a:pt x="459" y="20"/>
                </a:lnTo>
                <a:lnTo>
                  <a:pt x="459" y="21"/>
                </a:lnTo>
                <a:lnTo>
                  <a:pt x="460" y="23"/>
                </a:lnTo>
                <a:lnTo>
                  <a:pt x="460" y="21"/>
                </a:lnTo>
                <a:lnTo>
                  <a:pt x="460" y="20"/>
                </a:lnTo>
                <a:lnTo>
                  <a:pt x="461" y="18"/>
                </a:lnTo>
                <a:lnTo>
                  <a:pt x="461" y="17"/>
                </a:lnTo>
                <a:lnTo>
                  <a:pt x="461" y="15"/>
                </a:lnTo>
                <a:lnTo>
                  <a:pt x="462" y="15"/>
                </a:lnTo>
                <a:lnTo>
                  <a:pt x="462" y="13"/>
                </a:lnTo>
                <a:lnTo>
                  <a:pt x="463" y="13"/>
                </a:lnTo>
                <a:lnTo>
                  <a:pt x="463" y="13"/>
                </a:lnTo>
                <a:lnTo>
                  <a:pt x="463" y="12"/>
                </a:lnTo>
                <a:lnTo>
                  <a:pt x="465" y="13"/>
                </a:lnTo>
                <a:lnTo>
                  <a:pt x="465" y="15"/>
                </a:lnTo>
                <a:lnTo>
                  <a:pt x="465" y="14"/>
                </a:lnTo>
                <a:lnTo>
                  <a:pt x="466" y="15"/>
                </a:lnTo>
                <a:lnTo>
                  <a:pt x="466" y="13"/>
                </a:lnTo>
                <a:lnTo>
                  <a:pt x="466" y="15"/>
                </a:lnTo>
                <a:lnTo>
                  <a:pt x="467" y="16"/>
                </a:lnTo>
                <a:lnTo>
                  <a:pt x="467" y="17"/>
                </a:lnTo>
                <a:lnTo>
                  <a:pt x="468" y="17"/>
                </a:lnTo>
                <a:lnTo>
                  <a:pt x="468" y="20"/>
                </a:lnTo>
                <a:lnTo>
                  <a:pt x="468" y="23"/>
                </a:lnTo>
                <a:lnTo>
                  <a:pt x="469" y="25"/>
                </a:lnTo>
                <a:lnTo>
                  <a:pt x="469" y="26"/>
                </a:lnTo>
                <a:lnTo>
                  <a:pt x="469" y="27"/>
                </a:lnTo>
                <a:lnTo>
                  <a:pt x="470" y="26"/>
                </a:lnTo>
                <a:lnTo>
                  <a:pt x="470" y="25"/>
                </a:lnTo>
                <a:lnTo>
                  <a:pt x="470" y="25"/>
                </a:lnTo>
                <a:lnTo>
                  <a:pt x="471" y="24"/>
                </a:lnTo>
                <a:lnTo>
                  <a:pt x="471" y="24"/>
                </a:lnTo>
                <a:lnTo>
                  <a:pt x="472" y="23"/>
                </a:lnTo>
                <a:lnTo>
                  <a:pt x="472" y="21"/>
                </a:lnTo>
                <a:lnTo>
                  <a:pt x="472" y="18"/>
                </a:lnTo>
                <a:lnTo>
                  <a:pt x="474" y="17"/>
                </a:lnTo>
                <a:lnTo>
                  <a:pt x="474" y="17"/>
                </a:lnTo>
                <a:lnTo>
                  <a:pt x="474" y="21"/>
                </a:lnTo>
                <a:lnTo>
                  <a:pt x="475" y="24"/>
                </a:lnTo>
                <a:lnTo>
                  <a:pt x="475" y="26"/>
                </a:lnTo>
                <a:lnTo>
                  <a:pt x="475" y="31"/>
                </a:lnTo>
                <a:lnTo>
                  <a:pt x="476" y="31"/>
                </a:lnTo>
                <a:lnTo>
                  <a:pt x="476" y="33"/>
                </a:lnTo>
                <a:lnTo>
                  <a:pt x="477" y="32"/>
                </a:lnTo>
                <a:lnTo>
                  <a:pt x="477" y="28"/>
                </a:lnTo>
                <a:lnTo>
                  <a:pt x="477" y="26"/>
                </a:lnTo>
                <a:lnTo>
                  <a:pt x="478" y="26"/>
                </a:lnTo>
                <a:lnTo>
                  <a:pt x="478" y="25"/>
                </a:lnTo>
                <a:lnTo>
                  <a:pt x="478" y="23"/>
                </a:lnTo>
                <a:lnTo>
                  <a:pt x="479" y="21"/>
                </a:lnTo>
                <a:lnTo>
                  <a:pt x="479" y="20"/>
                </a:lnTo>
                <a:lnTo>
                  <a:pt x="479" y="17"/>
                </a:lnTo>
                <a:lnTo>
                  <a:pt x="480" y="15"/>
                </a:lnTo>
                <a:lnTo>
                  <a:pt x="480" y="15"/>
                </a:lnTo>
                <a:lnTo>
                  <a:pt x="481" y="12"/>
                </a:lnTo>
                <a:lnTo>
                  <a:pt x="481" y="13"/>
                </a:lnTo>
                <a:lnTo>
                  <a:pt x="481" y="13"/>
                </a:lnTo>
                <a:lnTo>
                  <a:pt x="483" y="14"/>
                </a:lnTo>
                <a:lnTo>
                  <a:pt x="483" y="13"/>
                </a:lnTo>
                <a:lnTo>
                  <a:pt x="483" y="15"/>
                </a:lnTo>
                <a:lnTo>
                  <a:pt x="484" y="15"/>
                </a:lnTo>
                <a:lnTo>
                  <a:pt x="484" y="14"/>
                </a:lnTo>
                <a:lnTo>
                  <a:pt x="485" y="17"/>
                </a:lnTo>
                <a:lnTo>
                  <a:pt x="485" y="17"/>
                </a:lnTo>
                <a:lnTo>
                  <a:pt x="485" y="18"/>
                </a:lnTo>
                <a:lnTo>
                  <a:pt x="486" y="17"/>
                </a:lnTo>
                <a:lnTo>
                  <a:pt x="486" y="20"/>
                </a:lnTo>
                <a:lnTo>
                  <a:pt x="486" y="21"/>
                </a:lnTo>
                <a:lnTo>
                  <a:pt x="487" y="24"/>
                </a:lnTo>
                <a:lnTo>
                  <a:pt x="487" y="24"/>
                </a:lnTo>
                <a:lnTo>
                  <a:pt x="487" y="26"/>
                </a:lnTo>
                <a:lnTo>
                  <a:pt x="488" y="26"/>
                </a:lnTo>
                <a:lnTo>
                  <a:pt x="488" y="27"/>
                </a:lnTo>
                <a:lnTo>
                  <a:pt x="489" y="26"/>
                </a:lnTo>
                <a:lnTo>
                  <a:pt x="489" y="26"/>
                </a:lnTo>
                <a:lnTo>
                  <a:pt x="489" y="26"/>
                </a:lnTo>
                <a:lnTo>
                  <a:pt x="490" y="27"/>
                </a:lnTo>
                <a:lnTo>
                  <a:pt x="490" y="26"/>
                </a:lnTo>
                <a:lnTo>
                  <a:pt x="490" y="24"/>
                </a:lnTo>
                <a:lnTo>
                  <a:pt x="492" y="25"/>
                </a:lnTo>
                <a:lnTo>
                  <a:pt x="492" y="24"/>
                </a:lnTo>
                <a:lnTo>
                  <a:pt x="492" y="25"/>
                </a:lnTo>
                <a:lnTo>
                  <a:pt x="493" y="23"/>
                </a:lnTo>
                <a:lnTo>
                  <a:pt x="493" y="22"/>
                </a:lnTo>
                <a:lnTo>
                  <a:pt x="494" y="22"/>
                </a:lnTo>
                <a:lnTo>
                  <a:pt x="494" y="21"/>
                </a:lnTo>
                <a:lnTo>
                  <a:pt x="494" y="21"/>
                </a:lnTo>
                <a:lnTo>
                  <a:pt x="495" y="22"/>
                </a:lnTo>
                <a:lnTo>
                  <a:pt x="495" y="18"/>
                </a:lnTo>
                <a:lnTo>
                  <a:pt x="495" y="18"/>
                </a:lnTo>
                <a:lnTo>
                  <a:pt x="496" y="18"/>
                </a:lnTo>
                <a:lnTo>
                  <a:pt x="496" y="17"/>
                </a:lnTo>
                <a:lnTo>
                  <a:pt x="496" y="17"/>
                </a:lnTo>
                <a:lnTo>
                  <a:pt x="497" y="16"/>
                </a:lnTo>
                <a:lnTo>
                  <a:pt x="497" y="16"/>
                </a:lnTo>
                <a:lnTo>
                  <a:pt x="498" y="15"/>
                </a:lnTo>
                <a:lnTo>
                  <a:pt x="498" y="16"/>
                </a:lnTo>
                <a:lnTo>
                  <a:pt x="498" y="18"/>
                </a:lnTo>
                <a:lnTo>
                  <a:pt x="499" y="17"/>
                </a:lnTo>
                <a:lnTo>
                  <a:pt x="499" y="18"/>
                </a:lnTo>
                <a:lnTo>
                  <a:pt x="499" y="21"/>
                </a:lnTo>
                <a:lnTo>
                  <a:pt x="501" y="21"/>
                </a:lnTo>
                <a:lnTo>
                  <a:pt x="501" y="17"/>
                </a:lnTo>
                <a:lnTo>
                  <a:pt x="501" y="17"/>
                </a:lnTo>
                <a:lnTo>
                  <a:pt x="502" y="18"/>
                </a:lnTo>
                <a:lnTo>
                  <a:pt x="502" y="20"/>
                </a:lnTo>
                <a:lnTo>
                  <a:pt x="503" y="22"/>
                </a:lnTo>
                <a:lnTo>
                  <a:pt x="503" y="23"/>
                </a:lnTo>
                <a:lnTo>
                  <a:pt x="503" y="24"/>
                </a:lnTo>
                <a:lnTo>
                  <a:pt x="504" y="23"/>
                </a:lnTo>
                <a:lnTo>
                  <a:pt x="504" y="24"/>
                </a:lnTo>
                <a:lnTo>
                  <a:pt x="504" y="24"/>
                </a:lnTo>
                <a:lnTo>
                  <a:pt x="505" y="23"/>
                </a:lnTo>
                <a:lnTo>
                  <a:pt x="505" y="24"/>
                </a:lnTo>
                <a:lnTo>
                  <a:pt x="505" y="23"/>
                </a:lnTo>
                <a:lnTo>
                  <a:pt x="506" y="22"/>
                </a:lnTo>
                <a:lnTo>
                  <a:pt x="506" y="20"/>
                </a:lnTo>
                <a:lnTo>
                  <a:pt x="507" y="20"/>
                </a:lnTo>
                <a:lnTo>
                  <a:pt x="507" y="17"/>
                </a:lnTo>
                <a:lnTo>
                  <a:pt x="507" y="20"/>
                </a:lnTo>
                <a:lnTo>
                  <a:pt x="508" y="18"/>
                </a:lnTo>
                <a:lnTo>
                  <a:pt x="508" y="20"/>
                </a:lnTo>
                <a:lnTo>
                  <a:pt x="508" y="18"/>
                </a:lnTo>
                <a:lnTo>
                  <a:pt x="510" y="18"/>
                </a:lnTo>
                <a:lnTo>
                  <a:pt x="510" y="17"/>
                </a:lnTo>
                <a:lnTo>
                  <a:pt x="510" y="17"/>
                </a:lnTo>
                <a:lnTo>
                  <a:pt x="511" y="17"/>
                </a:lnTo>
                <a:lnTo>
                  <a:pt x="511" y="17"/>
                </a:lnTo>
                <a:lnTo>
                  <a:pt x="512" y="17"/>
                </a:lnTo>
                <a:lnTo>
                  <a:pt x="512" y="20"/>
                </a:lnTo>
                <a:lnTo>
                  <a:pt x="512" y="21"/>
                </a:lnTo>
                <a:lnTo>
                  <a:pt x="513" y="24"/>
                </a:lnTo>
                <a:lnTo>
                  <a:pt x="513" y="25"/>
                </a:lnTo>
                <a:lnTo>
                  <a:pt x="513" y="25"/>
                </a:lnTo>
                <a:lnTo>
                  <a:pt x="514" y="27"/>
                </a:lnTo>
                <a:lnTo>
                  <a:pt x="514" y="31"/>
                </a:lnTo>
                <a:lnTo>
                  <a:pt x="514" y="31"/>
                </a:lnTo>
                <a:lnTo>
                  <a:pt x="515" y="31"/>
                </a:lnTo>
                <a:lnTo>
                  <a:pt x="515" y="28"/>
                </a:lnTo>
                <a:lnTo>
                  <a:pt x="516" y="26"/>
                </a:lnTo>
                <a:lnTo>
                  <a:pt x="516" y="24"/>
                </a:lnTo>
                <a:lnTo>
                  <a:pt x="516" y="23"/>
                </a:lnTo>
                <a:lnTo>
                  <a:pt x="517" y="24"/>
                </a:lnTo>
                <a:lnTo>
                  <a:pt x="517" y="24"/>
                </a:lnTo>
                <a:lnTo>
                  <a:pt x="517" y="25"/>
                </a:lnTo>
                <a:lnTo>
                  <a:pt x="519" y="23"/>
                </a:lnTo>
                <a:lnTo>
                  <a:pt x="519" y="22"/>
                </a:lnTo>
                <a:lnTo>
                  <a:pt x="519" y="23"/>
                </a:lnTo>
                <a:lnTo>
                  <a:pt x="520" y="24"/>
                </a:lnTo>
                <a:lnTo>
                  <a:pt x="520" y="23"/>
                </a:lnTo>
                <a:lnTo>
                  <a:pt x="521" y="23"/>
                </a:lnTo>
                <a:lnTo>
                  <a:pt x="521" y="22"/>
                </a:lnTo>
                <a:lnTo>
                  <a:pt x="521" y="20"/>
                </a:lnTo>
                <a:lnTo>
                  <a:pt x="522" y="18"/>
                </a:lnTo>
                <a:lnTo>
                  <a:pt x="522" y="20"/>
                </a:lnTo>
                <a:lnTo>
                  <a:pt x="522" y="21"/>
                </a:lnTo>
                <a:lnTo>
                  <a:pt x="523" y="23"/>
                </a:lnTo>
                <a:lnTo>
                  <a:pt x="523" y="21"/>
                </a:lnTo>
                <a:lnTo>
                  <a:pt x="523" y="21"/>
                </a:lnTo>
                <a:lnTo>
                  <a:pt x="524" y="22"/>
                </a:lnTo>
                <a:lnTo>
                  <a:pt x="524" y="21"/>
                </a:lnTo>
                <a:lnTo>
                  <a:pt x="525" y="21"/>
                </a:lnTo>
                <a:lnTo>
                  <a:pt x="525" y="20"/>
                </a:lnTo>
                <a:lnTo>
                  <a:pt x="525" y="20"/>
                </a:lnTo>
                <a:lnTo>
                  <a:pt x="526" y="18"/>
                </a:lnTo>
                <a:lnTo>
                  <a:pt x="526" y="17"/>
                </a:lnTo>
                <a:lnTo>
                  <a:pt x="526" y="16"/>
                </a:lnTo>
                <a:lnTo>
                  <a:pt x="528" y="17"/>
                </a:lnTo>
                <a:lnTo>
                  <a:pt x="528" y="17"/>
                </a:lnTo>
                <a:lnTo>
                  <a:pt x="529" y="17"/>
                </a:lnTo>
                <a:lnTo>
                  <a:pt x="529" y="17"/>
                </a:lnTo>
                <a:lnTo>
                  <a:pt x="529" y="16"/>
                </a:lnTo>
                <a:lnTo>
                  <a:pt x="530" y="17"/>
                </a:lnTo>
                <a:lnTo>
                  <a:pt x="530" y="20"/>
                </a:lnTo>
                <a:lnTo>
                  <a:pt x="530" y="22"/>
                </a:lnTo>
                <a:lnTo>
                  <a:pt x="531" y="22"/>
                </a:lnTo>
                <a:lnTo>
                  <a:pt x="531" y="21"/>
                </a:lnTo>
                <a:lnTo>
                  <a:pt x="531" y="21"/>
                </a:lnTo>
                <a:lnTo>
                  <a:pt x="532" y="21"/>
                </a:lnTo>
                <a:lnTo>
                  <a:pt x="532" y="23"/>
                </a:lnTo>
                <a:lnTo>
                  <a:pt x="533" y="24"/>
                </a:lnTo>
                <a:lnTo>
                  <a:pt x="533" y="24"/>
                </a:lnTo>
                <a:lnTo>
                  <a:pt x="533" y="22"/>
                </a:lnTo>
                <a:lnTo>
                  <a:pt x="534" y="22"/>
                </a:lnTo>
                <a:lnTo>
                  <a:pt x="534" y="21"/>
                </a:lnTo>
                <a:lnTo>
                  <a:pt x="534" y="21"/>
                </a:lnTo>
                <a:lnTo>
                  <a:pt x="535" y="22"/>
                </a:lnTo>
                <a:lnTo>
                  <a:pt x="535" y="24"/>
                </a:lnTo>
                <a:lnTo>
                  <a:pt x="535" y="24"/>
                </a:lnTo>
                <a:lnTo>
                  <a:pt x="537" y="23"/>
                </a:lnTo>
                <a:lnTo>
                  <a:pt x="537" y="24"/>
                </a:lnTo>
                <a:lnTo>
                  <a:pt x="538" y="24"/>
                </a:lnTo>
                <a:lnTo>
                  <a:pt x="538" y="24"/>
                </a:lnTo>
                <a:lnTo>
                  <a:pt x="538" y="24"/>
                </a:lnTo>
                <a:lnTo>
                  <a:pt x="539" y="23"/>
                </a:lnTo>
                <a:lnTo>
                  <a:pt x="539" y="23"/>
                </a:lnTo>
                <a:lnTo>
                  <a:pt x="539" y="21"/>
                </a:lnTo>
                <a:lnTo>
                  <a:pt x="540" y="21"/>
                </a:lnTo>
                <a:lnTo>
                  <a:pt x="540" y="21"/>
                </a:lnTo>
                <a:lnTo>
                  <a:pt x="540" y="18"/>
                </a:lnTo>
                <a:lnTo>
                  <a:pt x="541" y="17"/>
                </a:lnTo>
                <a:lnTo>
                  <a:pt x="541" y="17"/>
                </a:lnTo>
                <a:lnTo>
                  <a:pt x="542" y="20"/>
                </a:lnTo>
                <a:lnTo>
                  <a:pt x="542" y="21"/>
                </a:lnTo>
                <a:lnTo>
                  <a:pt x="542" y="18"/>
                </a:lnTo>
                <a:lnTo>
                  <a:pt x="543" y="16"/>
                </a:lnTo>
                <a:lnTo>
                  <a:pt x="543" y="17"/>
                </a:lnTo>
                <a:lnTo>
                  <a:pt x="543" y="15"/>
                </a:lnTo>
                <a:lnTo>
                  <a:pt x="544" y="16"/>
                </a:lnTo>
                <a:lnTo>
                  <a:pt x="544" y="20"/>
                </a:lnTo>
                <a:lnTo>
                  <a:pt x="544" y="21"/>
                </a:lnTo>
                <a:lnTo>
                  <a:pt x="546" y="21"/>
                </a:lnTo>
                <a:lnTo>
                  <a:pt x="546" y="22"/>
                </a:lnTo>
                <a:lnTo>
                  <a:pt x="547" y="24"/>
                </a:lnTo>
                <a:lnTo>
                  <a:pt x="547" y="26"/>
                </a:lnTo>
                <a:lnTo>
                  <a:pt x="547" y="25"/>
                </a:lnTo>
                <a:lnTo>
                  <a:pt x="548" y="25"/>
                </a:lnTo>
                <a:lnTo>
                  <a:pt x="548" y="24"/>
                </a:lnTo>
                <a:lnTo>
                  <a:pt x="548" y="24"/>
                </a:lnTo>
                <a:lnTo>
                  <a:pt x="549" y="24"/>
                </a:lnTo>
                <a:lnTo>
                  <a:pt x="549" y="22"/>
                </a:lnTo>
                <a:lnTo>
                  <a:pt x="549" y="21"/>
                </a:lnTo>
                <a:lnTo>
                  <a:pt x="550" y="23"/>
                </a:lnTo>
                <a:lnTo>
                  <a:pt x="550" y="24"/>
                </a:lnTo>
                <a:lnTo>
                  <a:pt x="551" y="26"/>
                </a:lnTo>
                <a:lnTo>
                  <a:pt x="551" y="25"/>
                </a:lnTo>
                <a:lnTo>
                  <a:pt x="551" y="25"/>
                </a:lnTo>
                <a:lnTo>
                  <a:pt x="552" y="26"/>
                </a:lnTo>
                <a:lnTo>
                  <a:pt x="552" y="26"/>
                </a:lnTo>
                <a:lnTo>
                  <a:pt x="552" y="26"/>
                </a:lnTo>
                <a:lnTo>
                  <a:pt x="553" y="26"/>
                </a:lnTo>
                <a:lnTo>
                  <a:pt x="553" y="25"/>
                </a:lnTo>
                <a:lnTo>
                  <a:pt x="553" y="25"/>
                </a:lnTo>
                <a:lnTo>
                  <a:pt x="555" y="25"/>
                </a:lnTo>
                <a:lnTo>
                  <a:pt x="555" y="24"/>
                </a:lnTo>
                <a:lnTo>
                  <a:pt x="556" y="23"/>
                </a:lnTo>
                <a:lnTo>
                  <a:pt x="556" y="25"/>
                </a:lnTo>
                <a:lnTo>
                  <a:pt x="556" y="26"/>
                </a:lnTo>
                <a:lnTo>
                  <a:pt x="557" y="30"/>
                </a:lnTo>
                <a:lnTo>
                  <a:pt x="557" y="31"/>
                </a:lnTo>
                <a:lnTo>
                  <a:pt x="557" y="32"/>
                </a:lnTo>
                <a:lnTo>
                  <a:pt x="558" y="33"/>
                </a:lnTo>
                <a:lnTo>
                  <a:pt x="558" y="31"/>
                </a:lnTo>
                <a:lnTo>
                  <a:pt x="558" y="31"/>
                </a:lnTo>
                <a:lnTo>
                  <a:pt x="559" y="31"/>
                </a:lnTo>
                <a:lnTo>
                  <a:pt x="559" y="28"/>
                </a:lnTo>
                <a:lnTo>
                  <a:pt x="560" y="26"/>
                </a:lnTo>
                <a:lnTo>
                  <a:pt x="560" y="23"/>
                </a:lnTo>
                <a:lnTo>
                  <a:pt x="560" y="20"/>
                </a:lnTo>
                <a:lnTo>
                  <a:pt x="561" y="18"/>
                </a:lnTo>
                <a:lnTo>
                  <a:pt x="561" y="16"/>
                </a:lnTo>
                <a:lnTo>
                  <a:pt x="561" y="15"/>
                </a:lnTo>
                <a:lnTo>
                  <a:pt x="562" y="13"/>
                </a:lnTo>
                <a:lnTo>
                  <a:pt x="562" y="13"/>
                </a:lnTo>
                <a:lnTo>
                  <a:pt x="562" y="12"/>
                </a:lnTo>
                <a:lnTo>
                  <a:pt x="564" y="15"/>
                </a:lnTo>
                <a:lnTo>
                  <a:pt x="564" y="13"/>
                </a:lnTo>
                <a:lnTo>
                  <a:pt x="565" y="13"/>
                </a:lnTo>
                <a:lnTo>
                  <a:pt x="565" y="15"/>
                </a:lnTo>
                <a:lnTo>
                  <a:pt x="565" y="16"/>
                </a:lnTo>
                <a:lnTo>
                  <a:pt x="566" y="17"/>
                </a:lnTo>
                <a:lnTo>
                  <a:pt x="566" y="20"/>
                </a:lnTo>
                <a:lnTo>
                  <a:pt x="566" y="20"/>
                </a:lnTo>
                <a:lnTo>
                  <a:pt x="567" y="21"/>
                </a:lnTo>
                <a:lnTo>
                  <a:pt x="567" y="20"/>
                </a:lnTo>
                <a:lnTo>
                  <a:pt x="567" y="20"/>
                </a:lnTo>
                <a:lnTo>
                  <a:pt x="568" y="20"/>
                </a:lnTo>
                <a:lnTo>
                  <a:pt x="568" y="22"/>
                </a:lnTo>
                <a:lnTo>
                  <a:pt x="569" y="22"/>
                </a:lnTo>
                <a:lnTo>
                  <a:pt x="569" y="23"/>
                </a:lnTo>
                <a:lnTo>
                  <a:pt x="569" y="21"/>
                </a:lnTo>
                <a:lnTo>
                  <a:pt x="570" y="22"/>
                </a:lnTo>
                <a:lnTo>
                  <a:pt x="570" y="23"/>
                </a:lnTo>
                <a:lnTo>
                  <a:pt x="570" y="21"/>
                </a:lnTo>
                <a:lnTo>
                  <a:pt x="571" y="20"/>
                </a:lnTo>
                <a:lnTo>
                  <a:pt x="571" y="20"/>
                </a:lnTo>
                <a:lnTo>
                  <a:pt x="573" y="20"/>
                </a:lnTo>
                <a:lnTo>
                  <a:pt x="573" y="17"/>
                </a:lnTo>
                <a:lnTo>
                  <a:pt x="573" y="17"/>
                </a:lnTo>
                <a:lnTo>
                  <a:pt x="574" y="17"/>
                </a:lnTo>
                <a:lnTo>
                  <a:pt x="574" y="20"/>
                </a:lnTo>
                <a:lnTo>
                  <a:pt x="574" y="18"/>
                </a:lnTo>
                <a:lnTo>
                  <a:pt x="575" y="17"/>
                </a:lnTo>
                <a:lnTo>
                  <a:pt x="575" y="16"/>
                </a:lnTo>
                <a:lnTo>
                  <a:pt x="575" y="16"/>
                </a:lnTo>
                <a:lnTo>
                  <a:pt x="576" y="14"/>
                </a:lnTo>
                <a:lnTo>
                  <a:pt x="576" y="15"/>
                </a:lnTo>
                <a:lnTo>
                  <a:pt x="577" y="16"/>
                </a:lnTo>
                <a:lnTo>
                  <a:pt x="577" y="17"/>
                </a:lnTo>
                <a:lnTo>
                  <a:pt x="577" y="17"/>
                </a:lnTo>
                <a:lnTo>
                  <a:pt x="578" y="21"/>
                </a:lnTo>
                <a:lnTo>
                  <a:pt x="578" y="21"/>
                </a:lnTo>
                <a:lnTo>
                  <a:pt x="578" y="23"/>
                </a:lnTo>
                <a:lnTo>
                  <a:pt x="579" y="23"/>
                </a:lnTo>
                <a:lnTo>
                  <a:pt x="579" y="24"/>
                </a:lnTo>
                <a:lnTo>
                  <a:pt x="579" y="24"/>
                </a:lnTo>
                <a:lnTo>
                  <a:pt x="580" y="23"/>
                </a:lnTo>
                <a:lnTo>
                  <a:pt x="580" y="23"/>
                </a:lnTo>
                <a:lnTo>
                  <a:pt x="582" y="24"/>
                </a:lnTo>
                <a:lnTo>
                  <a:pt x="582" y="22"/>
                </a:lnTo>
                <a:lnTo>
                  <a:pt x="582" y="24"/>
                </a:lnTo>
                <a:lnTo>
                  <a:pt x="583" y="24"/>
                </a:lnTo>
                <a:lnTo>
                  <a:pt x="583" y="25"/>
                </a:lnTo>
                <a:lnTo>
                  <a:pt x="583" y="25"/>
                </a:lnTo>
                <a:lnTo>
                  <a:pt x="584" y="26"/>
                </a:lnTo>
                <a:lnTo>
                  <a:pt x="584" y="26"/>
                </a:lnTo>
                <a:lnTo>
                  <a:pt x="584" y="27"/>
                </a:lnTo>
                <a:lnTo>
                  <a:pt x="585" y="27"/>
                </a:lnTo>
                <a:lnTo>
                  <a:pt x="585" y="27"/>
                </a:lnTo>
                <a:lnTo>
                  <a:pt x="586" y="25"/>
                </a:lnTo>
                <a:lnTo>
                  <a:pt x="586" y="24"/>
                </a:lnTo>
                <a:lnTo>
                  <a:pt x="586" y="22"/>
                </a:lnTo>
                <a:lnTo>
                  <a:pt x="587" y="23"/>
                </a:lnTo>
                <a:lnTo>
                  <a:pt x="587" y="21"/>
                </a:lnTo>
                <a:lnTo>
                  <a:pt x="587" y="23"/>
                </a:lnTo>
                <a:lnTo>
                  <a:pt x="588" y="22"/>
                </a:lnTo>
                <a:lnTo>
                  <a:pt x="588" y="18"/>
                </a:lnTo>
                <a:lnTo>
                  <a:pt x="588" y="18"/>
                </a:lnTo>
                <a:lnTo>
                  <a:pt x="589" y="16"/>
                </a:lnTo>
                <a:lnTo>
                  <a:pt x="589" y="13"/>
                </a:lnTo>
                <a:lnTo>
                  <a:pt x="591" y="12"/>
                </a:lnTo>
                <a:lnTo>
                  <a:pt x="591" y="12"/>
                </a:lnTo>
                <a:lnTo>
                  <a:pt x="591" y="12"/>
                </a:lnTo>
                <a:lnTo>
                  <a:pt x="592" y="12"/>
                </a:lnTo>
                <a:lnTo>
                  <a:pt x="592" y="12"/>
                </a:lnTo>
                <a:lnTo>
                  <a:pt x="592" y="13"/>
                </a:lnTo>
                <a:lnTo>
                  <a:pt x="593" y="15"/>
                </a:lnTo>
                <a:lnTo>
                  <a:pt x="593" y="15"/>
                </a:lnTo>
                <a:lnTo>
                  <a:pt x="593" y="15"/>
                </a:lnTo>
                <a:lnTo>
                  <a:pt x="594" y="17"/>
                </a:lnTo>
                <a:lnTo>
                  <a:pt x="594" y="18"/>
                </a:lnTo>
                <a:lnTo>
                  <a:pt x="595" y="20"/>
                </a:lnTo>
                <a:lnTo>
                  <a:pt x="595" y="21"/>
                </a:lnTo>
                <a:lnTo>
                  <a:pt x="595" y="23"/>
                </a:lnTo>
                <a:lnTo>
                  <a:pt x="596" y="24"/>
                </a:lnTo>
                <a:lnTo>
                  <a:pt x="596" y="25"/>
                </a:lnTo>
                <a:lnTo>
                  <a:pt x="596" y="24"/>
                </a:lnTo>
                <a:lnTo>
                  <a:pt x="597" y="26"/>
                </a:lnTo>
                <a:lnTo>
                  <a:pt x="597" y="25"/>
                </a:lnTo>
                <a:lnTo>
                  <a:pt x="597" y="24"/>
                </a:lnTo>
                <a:lnTo>
                  <a:pt x="598" y="21"/>
                </a:lnTo>
                <a:lnTo>
                  <a:pt x="598" y="22"/>
                </a:lnTo>
                <a:lnTo>
                  <a:pt x="600" y="21"/>
                </a:lnTo>
                <a:lnTo>
                  <a:pt x="600" y="21"/>
                </a:lnTo>
                <a:lnTo>
                  <a:pt x="600" y="18"/>
                </a:lnTo>
                <a:lnTo>
                  <a:pt x="601" y="22"/>
                </a:lnTo>
                <a:lnTo>
                  <a:pt x="601" y="20"/>
                </a:lnTo>
                <a:lnTo>
                  <a:pt x="601" y="21"/>
                </a:lnTo>
                <a:lnTo>
                  <a:pt x="602" y="20"/>
                </a:lnTo>
                <a:lnTo>
                  <a:pt x="602" y="21"/>
                </a:lnTo>
                <a:lnTo>
                  <a:pt x="602" y="20"/>
                </a:lnTo>
                <a:lnTo>
                  <a:pt x="603" y="20"/>
                </a:lnTo>
                <a:lnTo>
                  <a:pt x="603" y="20"/>
                </a:lnTo>
                <a:lnTo>
                  <a:pt x="604" y="22"/>
                </a:lnTo>
                <a:lnTo>
                  <a:pt x="604" y="21"/>
                </a:lnTo>
                <a:lnTo>
                  <a:pt x="604" y="20"/>
                </a:lnTo>
                <a:lnTo>
                  <a:pt x="605" y="21"/>
                </a:lnTo>
                <a:lnTo>
                  <a:pt x="605" y="18"/>
                </a:lnTo>
                <a:lnTo>
                  <a:pt x="605" y="17"/>
                </a:lnTo>
                <a:lnTo>
                  <a:pt x="606" y="16"/>
                </a:lnTo>
                <a:lnTo>
                  <a:pt x="606" y="16"/>
                </a:lnTo>
                <a:lnTo>
                  <a:pt x="606" y="15"/>
                </a:lnTo>
                <a:lnTo>
                  <a:pt x="607" y="15"/>
                </a:lnTo>
                <a:lnTo>
                  <a:pt x="607" y="15"/>
                </a:lnTo>
                <a:lnTo>
                  <a:pt x="609" y="16"/>
                </a:lnTo>
                <a:lnTo>
                  <a:pt x="609" y="15"/>
                </a:lnTo>
                <a:lnTo>
                  <a:pt x="609" y="16"/>
                </a:lnTo>
                <a:lnTo>
                  <a:pt x="610" y="16"/>
                </a:lnTo>
                <a:lnTo>
                  <a:pt x="610" y="17"/>
                </a:lnTo>
                <a:lnTo>
                  <a:pt x="610" y="17"/>
                </a:lnTo>
                <a:lnTo>
                  <a:pt x="611" y="17"/>
                </a:lnTo>
                <a:lnTo>
                  <a:pt x="611" y="17"/>
                </a:lnTo>
                <a:lnTo>
                  <a:pt x="611" y="18"/>
                </a:lnTo>
                <a:lnTo>
                  <a:pt x="612" y="17"/>
                </a:lnTo>
                <a:lnTo>
                  <a:pt x="612" y="18"/>
                </a:lnTo>
                <a:lnTo>
                  <a:pt x="613" y="18"/>
                </a:lnTo>
                <a:lnTo>
                  <a:pt x="613" y="18"/>
                </a:lnTo>
                <a:lnTo>
                  <a:pt x="613" y="18"/>
                </a:lnTo>
                <a:lnTo>
                  <a:pt x="614" y="20"/>
                </a:lnTo>
                <a:lnTo>
                  <a:pt x="614" y="18"/>
                </a:lnTo>
                <a:lnTo>
                  <a:pt x="614" y="20"/>
                </a:lnTo>
                <a:lnTo>
                  <a:pt x="615" y="21"/>
                </a:lnTo>
                <a:lnTo>
                  <a:pt x="615" y="20"/>
                </a:lnTo>
                <a:lnTo>
                  <a:pt x="616" y="17"/>
                </a:lnTo>
                <a:lnTo>
                  <a:pt x="616" y="16"/>
                </a:lnTo>
                <a:lnTo>
                  <a:pt x="616" y="15"/>
                </a:lnTo>
                <a:lnTo>
                  <a:pt x="618" y="16"/>
                </a:lnTo>
                <a:lnTo>
                  <a:pt x="618" y="16"/>
                </a:lnTo>
                <a:lnTo>
                  <a:pt x="618" y="15"/>
                </a:lnTo>
                <a:lnTo>
                  <a:pt x="619" y="15"/>
                </a:lnTo>
                <a:lnTo>
                  <a:pt x="619" y="16"/>
                </a:lnTo>
                <a:lnTo>
                  <a:pt x="619" y="16"/>
                </a:lnTo>
                <a:lnTo>
                  <a:pt x="620" y="18"/>
                </a:lnTo>
                <a:lnTo>
                  <a:pt x="620" y="20"/>
                </a:lnTo>
                <a:lnTo>
                  <a:pt x="621" y="20"/>
                </a:lnTo>
                <a:lnTo>
                  <a:pt x="621" y="20"/>
                </a:lnTo>
                <a:lnTo>
                  <a:pt x="621" y="18"/>
                </a:lnTo>
                <a:lnTo>
                  <a:pt x="622" y="18"/>
                </a:lnTo>
                <a:lnTo>
                  <a:pt x="622" y="20"/>
                </a:lnTo>
                <a:lnTo>
                  <a:pt x="622" y="17"/>
                </a:lnTo>
                <a:lnTo>
                  <a:pt x="623" y="15"/>
                </a:lnTo>
                <a:lnTo>
                  <a:pt x="623" y="12"/>
                </a:lnTo>
                <a:lnTo>
                  <a:pt x="623" y="11"/>
                </a:lnTo>
                <a:lnTo>
                  <a:pt x="624" y="11"/>
                </a:lnTo>
                <a:lnTo>
                  <a:pt x="624" y="8"/>
                </a:lnTo>
                <a:lnTo>
                  <a:pt x="625" y="6"/>
                </a:lnTo>
                <a:lnTo>
                  <a:pt x="625" y="5"/>
                </a:lnTo>
                <a:lnTo>
                  <a:pt x="625" y="5"/>
                </a:lnTo>
                <a:lnTo>
                  <a:pt x="627" y="6"/>
                </a:lnTo>
                <a:lnTo>
                  <a:pt x="627" y="6"/>
                </a:lnTo>
                <a:lnTo>
                  <a:pt x="627" y="7"/>
                </a:lnTo>
                <a:lnTo>
                  <a:pt x="628" y="7"/>
                </a:lnTo>
                <a:lnTo>
                  <a:pt x="628" y="7"/>
                </a:lnTo>
                <a:lnTo>
                  <a:pt x="628" y="8"/>
                </a:lnTo>
                <a:lnTo>
                  <a:pt x="629" y="9"/>
                </a:lnTo>
                <a:lnTo>
                  <a:pt x="629" y="13"/>
                </a:lnTo>
                <a:lnTo>
                  <a:pt x="630" y="13"/>
                </a:lnTo>
                <a:lnTo>
                  <a:pt x="630" y="16"/>
                </a:lnTo>
                <a:lnTo>
                  <a:pt x="630" y="15"/>
                </a:lnTo>
                <a:lnTo>
                  <a:pt x="631" y="15"/>
                </a:lnTo>
                <a:lnTo>
                  <a:pt x="631" y="13"/>
                </a:lnTo>
                <a:lnTo>
                  <a:pt x="631" y="14"/>
                </a:lnTo>
                <a:lnTo>
                  <a:pt x="632" y="15"/>
                </a:lnTo>
                <a:lnTo>
                  <a:pt x="632" y="16"/>
                </a:lnTo>
                <a:lnTo>
                  <a:pt x="632" y="17"/>
                </a:lnTo>
                <a:lnTo>
                  <a:pt x="633" y="18"/>
                </a:lnTo>
                <a:lnTo>
                  <a:pt x="633" y="18"/>
                </a:lnTo>
                <a:lnTo>
                  <a:pt x="634" y="21"/>
                </a:lnTo>
                <a:lnTo>
                  <a:pt x="634" y="21"/>
                </a:lnTo>
                <a:lnTo>
                  <a:pt x="634" y="20"/>
                </a:lnTo>
                <a:lnTo>
                  <a:pt x="636" y="20"/>
                </a:lnTo>
                <a:lnTo>
                  <a:pt x="636" y="15"/>
                </a:lnTo>
                <a:lnTo>
                  <a:pt x="636" y="14"/>
                </a:lnTo>
                <a:lnTo>
                  <a:pt x="637" y="13"/>
                </a:lnTo>
                <a:lnTo>
                  <a:pt x="637" y="13"/>
                </a:lnTo>
                <a:lnTo>
                  <a:pt x="637" y="13"/>
                </a:lnTo>
                <a:lnTo>
                  <a:pt x="638" y="15"/>
                </a:lnTo>
                <a:lnTo>
                  <a:pt x="638" y="17"/>
                </a:lnTo>
                <a:lnTo>
                  <a:pt x="639" y="21"/>
                </a:lnTo>
                <a:lnTo>
                  <a:pt x="639" y="26"/>
                </a:lnTo>
                <a:lnTo>
                  <a:pt x="639" y="26"/>
                </a:lnTo>
                <a:lnTo>
                  <a:pt x="640" y="26"/>
                </a:lnTo>
                <a:lnTo>
                  <a:pt x="640" y="28"/>
                </a:lnTo>
                <a:lnTo>
                  <a:pt x="640" y="26"/>
                </a:lnTo>
                <a:lnTo>
                  <a:pt x="641" y="25"/>
                </a:lnTo>
                <a:lnTo>
                  <a:pt x="641" y="23"/>
                </a:lnTo>
                <a:lnTo>
                  <a:pt x="641" y="23"/>
                </a:lnTo>
                <a:lnTo>
                  <a:pt x="642" y="20"/>
                </a:lnTo>
                <a:lnTo>
                  <a:pt x="642" y="18"/>
                </a:lnTo>
                <a:lnTo>
                  <a:pt x="643" y="17"/>
                </a:lnTo>
                <a:lnTo>
                  <a:pt x="643" y="15"/>
                </a:lnTo>
                <a:lnTo>
                  <a:pt x="643" y="14"/>
                </a:lnTo>
                <a:lnTo>
                  <a:pt x="645" y="11"/>
                </a:lnTo>
                <a:lnTo>
                  <a:pt x="645" y="8"/>
                </a:lnTo>
                <a:lnTo>
                  <a:pt x="645" y="7"/>
                </a:lnTo>
                <a:lnTo>
                  <a:pt x="646" y="8"/>
                </a:lnTo>
                <a:lnTo>
                  <a:pt x="646" y="7"/>
                </a:lnTo>
                <a:lnTo>
                  <a:pt x="646" y="8"/>
                </a:lnTo>
                <a:lnTo>
                  <a:pt x="647" y="6"/>
                </a:lnTo>
                <a:lnTo>
                  <a:pt x="647" y="7"/>
                </a:lnTo>
                <a:lnTo>
                  <a:pt x="648" y="7"/>
                </a:lnTo>
                <a:lnTo>
                  <a:pt x="648" y="8"/>
                </a:lnTo>
                <a:lnTo>
                  <a:pt x="648" y="9"/>
                </a:lnTo>
                <a:lnTo>
                  <a:pt x="649" y="12"/>
                </a:lnTo>
                <a:lnTo>
                  <a:pt x="649" y="13"/>
                </a:lnTo>
                <a:lnTo>
                  <a:pt x="649" y="15"/>
                </a:lnTo>
                <a:lnTo>
                  <a:pt x="650" y="15"/>
                </a:lnTo>
                <a:lnTo>
                  <a:pt x="650" y="17"/>
                </a:lnTo>
                <a:lnTo>
                  <a:pt x="650" y="16"/>
                </a:lnTo>
                <a:lnTo>
                  <a:pt x="651" y="15"/>
                </a:lnTo>
                <a:lnTo>
                  <a:pt x="651" y="13"/>
                </a:lnTo>
                <a:lnTo>
                  <a:pt x="652" y="14"/>
                </a:lnTo>
                <a:lnTo>
                  <a:pt x="652" y="13"/>
                </a:lnTo>
                <a:lnTo>
                  <a:pt x="652" y="13"/>
                </a:lnTo>
                <a:lnTo>
                  <a:pt x="654" y="13"/>
                </a:lnTo>
                <a:lnTo>
                  <a:pt x="654" y="12"/>
                </a:lnTo>
                <a:lnTo>
                  <a:pt x="654" y="11"/>
                </a:lnTo>
                <a:lnTo>
                  <a:pt x="655" y="13"/>
                </a:lnTo>
                <a:lnTo>
                  <a:pt x="655" y="15"/>
                </a:lnTo>
                <a:lnTo>
                  <a:pt x="655" y="12"/>
                </a:lnTo>
                <a:lnTo>
                  <a:pt x="656" y="11"/>
                </a:lnTo>
                <a:lnTo>
                  <a:pt x="656" y="9"/>
                </a:lnTo>
                <a:lnTo>
                  <a:pt x="657" y="7"/>
                </a:lnTo>
                <a:lnTo>
                  <a:pt x="657" y="7"/>
                </a:lnTo>
                <a:lnTo>
                  <a:pt x="657" y="5"/>
                </a:lnTo>
                <a:lnTo>
                  <a:pt x="658" y="4"/>
                </a:lnTo>
                <a:lnTo>
                  <a:pt x="658" y="7"/>
                </a:lnTo>
                <a:lnTo>
                  <a:pt x="658" y="7"/>
                </a:lnTo>
                <a:lnTo>
                  <a:pt x="659" y="8"/>
                </a:lnTo>
                <a:lnTo>
                  <a:pt x="659" y="8"/>
                </a:lnTo>
                <a:lnTo>
                  <a:pt x="660" y="9"/>
                </a:lnTo>
                <a:lnTo>
                  <a:pt x="660" y="15"/>
                </a:lnTo>
                <a:lnTo>
                  <a:pt x="660" y="14"/>
                </a:lnTo>
                <a:lnTo>
                  <a:pt x="661" y="14"/>
                </a:lnTo>
                <a:lnTo>
                  <a:pt x="661" y="14"/>
                </a:lnTo>
                <a:lnTo>
                  <a:pt x="661" y="13"/>
                </a:lnTo>
                <a:lnTo>
                  <a:pt x="663" y="12"/>
                </a:lnTo>
                <a:lnTo>
                  <a:pt x="663" y="13"/>
                </a:lnTo>
                <a:lnTo>
                  <a:pt x="663" y="12"/>
                </a:lnTo>
                <a:lnTo>
                  <a:pt x="664" y="11"/>
                </a:lnTo>
                <a:lnTo>
                  <a:pt x="664" y="11"/>
                </a:lnTo>
                <a:lnTo>
                  <a:pt x="665" y="11"/>
                </a:lnTo>
                <a:lnTo>
                  <a:pt x="665" y="11"/>
                </a:lnTo>
                <a:lnTo>
                  <a:pt x="665" y="7"/>
                </a:lnTo>
                <a:lnTo>
                  <a:pt x="666" y="8"/>
                </a:lnTo>
                <a:lnTo>
                  <a:pt x="666" y="9"/>
                </a:lnTo>
                <a:lnTo>
                  <a:pt x="666" y="13"/>
                </a:lnTo>
                <a:lnTo>
                  <a:pt x="667" y="16"/>
                </a:lnTo>
                <a:lnTo>
                  <a:pt x="667" y="16"/>
                </a:lnTo>
                <a:lnTo>
                  <a:pt x="667" y="20"/>
                </a:lnTo>
                <a:lnTo>
                  <a:pt x="668" y="22"/>
                </a:lnTo>
                <a:lnTo>
                  <a:pt x="668" y="20"/>
                </a:lnTo>
                <a:lnTo>
                  <a:pt x="669" y="18"/>
                </a:lnTo>
                <a:lnTo>
                  <a:pt x="669" y="13"/>
                </a:lnTo>
                <a:lnTo>
                  <a:pt x="669" y="14"/>
                </a:lnTo>
                <a:lnTo>
                  <a:pt x="670" y="12"/>
                </a:lnTo>
                <a:lnTo>
                  <a:pt x="670" y="12"/>
                </a:lnTo>
                <a:lnTo>
                  <a:pt x="670" y="13"/>
                </a:lnTo>
                <a:lnTo>
                  <a:pt x="672" y="13"/>
                </a:lnTo>
                <a:lnTo>
                  <a:pt x="672" y="12"/>
                </a:lnTo>
                <a:lnTo>
                  <a:pt x="672" y="11"/>
                </a:lnTo>
                <a:lnTo>
                  <a:pt x="673" y="11"/>
                </a:lnTo>
                <a:lnTo>
                  <a:pt x="673" y="8"/>
                </a:lnTo>
                <a:lnTo>
                  <a:pt x="674" y="7"/>
                </a:lnTo>
                <a:lnTo>
                  <a:pt x="674" y="7"/>
                </a:lnTo>
                <a:lnTo>
                  <a:pt x="674" y="8"/>
                </a:lnTo>
                <a:lnTo>
                  <a:pt x="675" y="5"/>
                </a:lnTo>
                <a:lnTo>
                  <a:pt x="675" y="4"/>
                </a:lnTo>
                <a:lnTo>
                  <a:pt x="675" y="2"/>
                </a:lnTo>
                <a:lnTo>
                  <a:pt x="676" y="2"/>
                </a:lnTo>
                <a:lnTo>
                  <a:pt x="676" y="4"/>
                </a:lnTo>
                <a:lnTo>
                  <a:pt x="676" y="5"/>
                </a:lnTo>
                <a:lnTo>
                  <a:pt x="677" y="5"/>
                </a:lnTo>
                <a:lnTo>
                  <a:pt x="677" y="7"/>
                </a:lnTo>
                <a:lnTo>
                  <a:pt x="678" y="11"/>
                </a:lnTo>
                <a:lnTo>
                  <a:pt x="678" y="12"/>
                </a:lnTo>
                <a:lnTo>
                  <a:pt x="678" y="14"/>
                </a:lnTo>
                <a:lnTo>
                  <a:pt x="679" y="12"/>
                </a:lnTo>
                <a:lnTo>
                  <a:pt x="679" y="11"/>
                </a:lnTo>
                <a:lnTo>
                  <a:pt x="679" y="9"/>
                </a:lnTo>
                <a:lnTo>
                  <a:pt x="681" y="9"/>
                </a:lnTo>
                <a:lnTo>
                  <a:pt x="681" y="9"/>
                </a:lnTo>
                <a:lnTo>
                  <a:pt x="681" y="11"/>
                </a:lnTo>
                <a:lnTo>
                  <a:pt x="682" y="11"/>
                </a:lnTo>
                <a:lnTo>
                  <a:pt x="682" y="11"/>
                </a:lnTo>
                <a:lnTo>
                  <a:pt x="683" y="9"/>
                </a:lnTo>
                <a:lnTo>
                  <a:pt x="683" y="9"/>
                </a:lnTo>
                <a:lnTo>
                  <a:pt x="683" y="9"/>
                </a:lnTo>
                <a:lnTo>
                  <a:pt x="684" y="9"/>
                </a:lnTo>
                <a:lnTo>
                  <a:pt x="684" y="7"/>
                </a:lnTo>
                <a:lnTo>
                  <a:pt x="684" y="8"/>
                </a:lnTo>
                <a:lnTo>
                  <a:pt x="685" y="7"/>
                </a:lnTo>
                <a:lnTo>
                  <a:pt x="685" y="5"/>
                </a:lnTo>
                <a:lnTo>
                  <a:pt x="685" y="4"/>
                </a:lnTo>
                <a:lnTo>
                  <a:pt x="686" y="4"/>
                </a:lnTo>
                <a:lnTo>
                  <a:pt x="686" y="3"/>
                </a:lnTo>
                <a:lnTo>
                  <a:pt x="687" y="3"/>
                </a:lnTo>
                <a:lnTo>
                  <a:pt x="687" y="4"/>
                </a:lnTo>
                <a:lnTo>
                  <a:pt x="687" y="3"/>
                </a:lnTo>
                <a:lnTo>
                  <a:pt x="688" y="3"/>
                </a:lnTo>
                <a:lnTo>
                  <a:pt x="688" y="2"/>
                </a:lnTo>
                <a:lnTo>
                  <a:pt x="688" y="3"/>
                </a:lnTo>
                <a:lnTo>
                  <a:pt x="690" y="2"/>
                </a:lnTo>
                <a:lnTo>
                  <a:pt x="690" y="2"/>
                </a:lnTo>
                <a:lnTo>
                  <a:pt x="690" y="4"/>
                </a:lnTo>
                <a:lnTo>
                  <a:pt x="691" y="4"/>
                </a:lnTo>
                <a:lnTo>
                  <a:pt x="691" y="2"/>
                </a:lnTo>
                <a:lnTo>
                  <a:pt x="692" y="2"/>
                </a:lnTo>
                <a:lnTo>
                  <a:pt x="692" y="0"/>
                </a:lnTo>
                <a:lnTo>
                  <a:pt x="692" y="0"/>
                </a:lnTo>
                <a:lnTo>
                  <a:pt x="693" y="3"/>
                </a:lnTo>
                <a:lnTo>
                  <a:pt x="693" y="4"/>
                </a:lnTo>
                <a:lnTo>
                  <a:pt x="693" y="4"/>
                </a:lnTo>
                <a:lnTo>
                  <a:pt x="694" y="5"/>
                </a:lnTo>
                <a:lnTo>
                  <a:pt x="694" y="5"/>
                </a:lnTo>
                <a:lnTo>
                  <a:pt x="694" y="5"/>
                </a:lnTo>
                <a:lnTo>
                  <a:pt x="695" y="6"/>
                </a:lnTo>
                <a:lnTo>
                  <a:pt x="695" y="5"/>
                </a:lnTo>
                <a:lnTo>
                  <a:pt x="696" y="5"/>
                </a:lnTo>
                <a:lnTo>
                  <a:pt x="696" y="8"/>
                </a:lnTo>
                <a:lnTo>
                  <a:pt x="696" y="9"/>
                </a:lnTo>
                <a:lnTo>
                  <a:pt x="697" y="12"/>
                </a:lnTo>
                <a:lnTo>
                  <a:pt x="697" y="12"/>
                </a:lnTo>
                <a:lnTo>
                  <a:pt x="697" y="13"/>
                </a:lnTo>
                <a:lnTo>
                  <a:pt x="699" y="16"/>
                </a:lnTo>
                <a:lnTo>
                  <a:pt x="699" y="18"/>
                </a:lnTo>
                <a:lnTo>
                  <a:pt x="699" y="17"/>
                </a:lnTo>
                <a:lnTo>
                  <a:pt x="700" y="18"/>
                </a:lnTo>
                <a:lnTo>
                  <a:pt x="700" y="16"/>
                </a:lnTo>
                <a:lnTo>
                  <a:pt x="701" y="17"/>
                </a:lnTo>
                <a:lnTo>
                  <a:pt x="701" y="16"/>
                </a:lnTo>
                <a:lnTo>
                  <a:pt x="701" y="16"/>
                </a:lnTo>
                <a:lnTo>
                  <a:pt x="702" y="16"/>
                </a:lnTo>
                <a:lnTo>
                  <a:pt x="702" y="17"/>
                </a:lnTo>
                <a:lnTo>
                  <a:pt x="702" y="15"/>
                </a:lnTo>
                <a:lnTo>
                  <a:pt x="703" y="15"/>
                </a:lnTo>
                <a:lnTo>
                  <a:pt x="703" y="13"/>
                </a:lnTo>
                <a:lnTo>
                  <a:pt x="704" y="13"/>
                </a:lnTo>
                <a:lnTo>
                  <a:pt x="704" y="13"/>
                </a:lnTo>
                <a:lnTo>
                  <a:pt x="704" y="13"/>
                </a:lnTo>
                <a:lnTo>
                  <a:pt x="705" y="13"/>
                </a:lnTo>
                <a:lnTo>
                  <a:pt x="705" y="12"/>
                </a:lnTo>
                <a:lnTo>
                  <a:pt x="705" y="13"/>
                </a:lnTo>
                <a:lnTo>
                  <a:pt x="706" y="13"/>
                </a:lnTo>
                <a:lnTo>
                  <a:pt x="706" y="14"/>
                </a:lnTo>
                <a:lnTo>
                  <a:pt x="706" y="13"/>
                </a:lnTo>
                <a:lnTo>
                  <a:pt x="708" y="12"/>
                </a:lnTo>
                <a:lnTo>
                  <a:pt x="708" y="9"/>
                </a:lnTo>
                <a:lnTo>
                  <a:pt x="709" y="11"/>
                </a:lnTo>
                <a:lnTo>
                  <a:pt x="709" y="12"/>
                </a:lnTo>
                <a:lnTo>
                  <a:pt x="709" y="13"/>
                </a:lnTo>
                <a:lnTo>
                  <a:pt x="710" y="13"/>
                </a:lnTo>
                <a:lnTo>
                  <a:pt x="710" y="16"/>
                </a:lnTo>
                <a:lnTo>
                  <a:pt x="710" y="18"/>
                </a:lnTo>
                <a:lnTo>
                  <a:pt x="711" y="20"/>
                </a:lnTo>
                <a:lnTo>
                  <a:pt x="711" y="23"/>
                </a:lnTo>
                <a:lnTo>
                  <a:pt x="711" y="22"/>
                </a:lnTo>
                <a:lnTo>
                  <a:pt x="712" y="21"/>
                </a:lnTo>
                <a:lnTo>
                  <a:pt x="712" y="22"/>
                </a:lnTo>
                <a:lnTo>
                  <a:pt x="713" y="23"/>
                </a:lnTo>
                <a:lnTo>
                  <a:pt x="713" y="24"/>
                </a:lnTo>
                <a:lnTo>
                  <a:pt x="713" y="26"/>
                </a:lnTo>
                <a:lnTo>
                  <a:pt x="714" y="27"/>
                </a:lnTo>
                <a:lnTo>
                  <a:pt x="714" y="30"/>
                </a:lnTo>
                <a:lnTo>
                  <a:pt x="714" y="32"/>
                </a:lnTo>
                <a:lnTo>
                  <a:pt x="715" y="34"/>
                </a:lnTo>
                <a:lnTo>
                  <a:pt x="715" y="33"/>
                </a:lnTo>
                <a:lnTo>
                  <a:pt x="715" y="34"/>
                </a:lnTo>
                <a:lnTo>
                  <a:pt x="717" y="33"/>
                </a:lnTo>
                <a:lnTo>
                  <a:pt x="717" y="32"/>
                </a:lnTo>
                <a:lnTo>
                  <a:pt x="718" y="31"/>
                </a:lnTo>
                <a:lnTo>
                  <a:pt x="718" y="28"/>
                </a:lnTo>
                <a:lnTo>
                  <a:pt x="718" y="27"/>
                </a:lnTo>
                <a:lnTo>
                  <a:pt x="719" y="24"/>
                </a:lnTo>
                <a:lnTo>
                  <a:pt x="719" y="23"/>
                </a:lnTo>
                <a:lnTo>
                  <a:pt x="719" y="23"/>
                </a:lnTo>
                <a:lnTo>
                  <a:pt x="720" y="23"/>
                </a:lnTo>
                <a:lnTo>
                  <a:pt x="720" y="28"/>
                </a:lnTo>
                <a:lnTo>
                  <a:pt x="720" y="32"/>
                </a:lnTo>
                <a:lnTo>
                  <a:pt x="721" y="34"/>
                </a:lnTo>
                <a:lnTo>
                  <a:pt x="721" y="36"/>
                </a:lnTo>
                <a:lnTo>
                  <a:pt x="722" y="37"/>
                </a:lnTo>
                <a:lnTo>
                  <a:pt x="722" y="36"/>
                </a:lnTo>
                <a:lnTo>
                  <a:pt x="722" y="34"/>
                </a:lnTo>
                <a:lnTo>
                  <a:pt x="723" y="33"/>
                </a:lnTo>
                <a:lnTo>
                  <a:pt x="723" y="32"/>
                </a:lnTo>
                <a:lnTo>
                  <a:pt x="723" y="30"/>
                </a:lnTo>
                <a:lnTo>
                  <a:pt x="724" y="30"/>
                </a:lnTo>
                <a:lnTo>
                  <a:pt x="724" y="25"/>
                </a:lnTo>
                <a:lnTo>
                  <a:pt x="724" y="24"/>
                </a:lnTo>
                <a:lnTo>
                  <a:pt x="725" y="23"/>
                </a:lnTo>
                <a:lnTo>
                  <a:pt x="725" y="20"/>
                </a:lnTo>
                <a:lnTo>
                  <a:pt x="727" y="18"/>
                </a:lnTo>
                <a:lnTo>
                  <a:pt x="727" y="17"/>
                </a:lnTo>
                <a:lnTo>
                  <a:pt x="727" y="18"/>
                </a:lnTo>
                <a:lnTo>
                  <a:pt x="728" y="18"/>
                </a:lnTo>
                <a:lnTo>
                  <a:pt x="728" y="20"/>
                </a:lnTo>
                <a:lnTo>
                  <a:pt x="728" y="18"/>
                </a:lnTo>
                <a:lnTo>
                  <a:pt x="729" y="20"/>
                </a:lnTo>
                <a:lnTo>
                  <a:pt x="729" y="18"/>
                </a:lnTo>
                <a:lnTo>
                  <a:pt x="729" y="20"/>
                </a:lnTo>
                <a:lnTo>
                  <a:pt x="730" y="21"/>
                </a:lnTo>
                <a:lnTo>
                  <a:pt x="730" y="20"/>
                </a:lnTo>
                <a:lnTo>
                  <a:pt x="731" y="21"/>
                </a:lnTo>
                <a:lnTo>
                  <a:pt x="731" y="21"/>
                </a:lnTo>
                <a:lnTo>
                  <a:pt x="731" y="20"/>
                </a:lnTo>
                <a:lnTo>
                  <a:pt x="732" y="21"/>
                </a:lnTo>
                <a:lnTo>
                  <a:pt x="732" y="23"/>
                </a:lnTo>
                <a:lnTo>
                  <a:pt x="732" y="24"/>
                </a:lnTo>
                <a:lnTo>
                  <a:pt x="733" y="22"/>
                </a:lnTo>
                <a:lnTo>
                  <a:pt x="733" y="21"/>
                </a:lnTo>
                <a:lnTo>
                  <a:pt x="733" y="21"/>
                </a:lnTo>
                <a:lnTo>
                  <a:pt x="734" y="23"/>
                </a:lnTo>
                <a:lnTo>
                  <a:pt x="734" y="23"/>
                </a:lnTo>
                <a:lnTo>
                  <a:pt x="736" y="24"/>
                </a:lnTo>
                <a:lnTo>
                  <a:pt x="736" y="24"/>
                </a:lnTo>
                <a:lnTo>
                  <a:pt x="736" y="25"/>
                </a:lnTo>
                <a:lnTo>
                  <a:pt x="737" y="25"/>
                </a:lnTo>
                <a:lnTo>
                  <a:pt x="737" y="25"/>
                </a:lnTo>
                <a:lnTo>
                  <a:pt x="737" y="26"/>
                </a:lnTo>
                <a:lnTo>
                  <a:pt x="738" y="25"/>
                </a:lnTo>
                <a:lnTo>
                  <a:pt x="738" y="26"/>
                </a:lnTo>
                <a:lnTo>
                  <a:pt x="738" y="26"/>
                </a:lnTo>
                <a:lnTo>
                  <a:pt x="739" y="25"/>
                </a:lnTo>
                <a:lnTo>
                  <a:pt x="739" y="26"/>
                </a:lnTo>
                <a:lnTo>
                  <a:pt x="740" y="25"/>
                </a:lnTo>
                <a:lnTo>
                  <a:pt x="740" y="24"/>
                </a:lnTo>
                <a:lnTo>
                  <a:pt x="740" y="24"/>
                </a:lnTo>
                <a:lnTo>
                  <a:pt x="741" y="22"/>
                </a:lnTo>
                <a:lnTo>
                  <a:pt x="741" y="18"/>
                </a:lnTo>
                <a:lnTo>
                  <a:pt x="741" y="17"/>
                </a:lnTo>
                <a:lnTo>
                  <a:pt x="742" y="17"/>
                </a:lnTo>
                <a:lnTo>
                  <a:pt x="742" y="18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120063" y="3413125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6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8"/>
          <p:cNvSpPr>
            <a:spLocks/>
          </p:cNvSpPr>
          <p:nvPr/>
        </p:nvSpPr>
        <p:spPr bwMode="auto">
          <a:xfrm>
            <a:off x="1616075" y="3376613"/>
            <a:ext cx="5326063" cy="741362"/>
          </a:xfrm>
          <a:custGeom>
            <a:avLst/>
            <a:gdLst>
              <a:gd name="T0" fmla="*/ 51 w 3355"/>
              <a:gd name="T1" fmla="*/ 18 h 467"/>
              <a:gd name="T2" fmla="*/ 103 w 3355"/>
              <a:gd name="T3" fmla="*/ 17 h 467"/>
              <a:gd name="T4" fmla="*/ 156 w 3355"/>
              <a:gd name="T5" fmla="*/ 5 h 467"/>
              <a:gd name="T6" fmla="*/ 209 w 3355"/>
              <a:gd name="T7" fmla="*/ 17 h 467"/>
              <a:gd name="T8" fmla="*/ 260 w 3355"/>
              <a:gd name="T9" fmla="*/ 16 h 467"/>
              <a:gd name="T10" fmla="*/ 313 w 3355"/>
              <a:gd name="T11" fmla="*/ 18 h 467"/>
              <a:gd name="T12" fmla="*/ 366 w 3355"/>
              <a:gd name="T13" fmla="*/ 21 h 467"/>
              <a:gd name="T14" fmla="*/ 418 w 3355"/>
              <a:gd name="T15" fmla="*/ 8 h 467"/>
              <a:gd name="T16" fmla="*/ 471 w 3355"/>
              <a:gd name="T17" fmla="*/ 11 h 467"/>
              <a:gd name="T18" fmla="*/ 524 w 3355"/>
              <a:gd name="T19" fmla="*/ 12 h 467"/>
              <a:gd name="T20" fmla="*/ 575 w 3355"/>
              <a:gd name="T21" fmla="*/ 7 h 467"/>
              <a:gd name="T22" fmla="*/ 628 w 3355"/>
              <a:gd name="T23" fmla="*/ 17 h 467"/>
              <a:gd name="T24" fmla="*/ 681 w 3355"/>
              <a:gd name="T25" fmla="*/ 20 h 467"/>
              <a:gd name="T26" fmla="*/ 733 w 3355"/>
              <a:gd name="T27" fmla="*/ 14 h 467"/>
              <a:gd name="T28" fmla="*/ 786 w 3355"/>
              <a:gd name="T29" fmla="*/ 22 h 467"/>
              <a:gd name="T30" fmla="*/ 838 w 3355"/>
              <a:gd name="T31" fmla="*/ 35 h 467"/>
              <a:gd name="T32" fmla="*/ 890 w 3355"/>
              <a:gd name="T33" fmla="*/ 73 h 467"/>
              <a:gd name="T34" fmla="*/ 943 w 3355"/>
              <a:gd name="T35" fmla="*/ 100 h 467"/>
              <a:gd name="T36" fmla="*/ 996 w 3355"/>
              <a:gd name="T37" fmla="*/ 99 h 467"/>
              <a:gd name="T38" fmla="*/ 1048 w 3355"/>
              <a:gd name="T39" fmla="*/ 95 h 467"/>
              <a:gd name="T40" fmla="*/ 1100 w 3355"/>
              <a:gd name="T41" fmla="*/ 104 h 467"/>
              <a:gd name="T42" fmla="*/ 1153 w 3355"/>
              <a:gd name="T43" fmla="*/ 99 h 467"/>
              <a:gd name="T44" fmla="*/ 1205 w 3355"/>
              <a:gd name="T45" fmla="*/ 94 h 467"/>
              <a:gd name="T46" fmla="*/ 1258 w 3355"/>
              <a:gd name="T47" fmla="*/ 87 h 467"/>
              <a:gd name="T48" fmla="*/ 1311 w 3355"/>
              <a:gd name="T49" fmla="*/ 83 h 467"/>
              <a:gd name="T50" fmla="*/ 1363 w 3355"/>
              <a:gd name="T51" fmla="*/ 87 h 467"/>
              <a:gd name="T52" fmla="*/ 1415 w 3355"/>
              <a:gd name="T53" fmla="*/ 81 h 467"/>
              <a:gd name="T54" fmla="*/ 1468 w 3355"/>
              <a:gd name="T55" fmla="*/ 72 h 467"/>
              <a:gd name="T56" fmla="*/ 1520 w 3355"/>
              <a:gd name="T57" fmla="*/ 85 h 467"/>
              <a:gd name="T58" fmla="*/ 1573 w 3355"/>
              <a:gd name="T59" fmla="*/ 93 h 467"/>
              <a:gd name="T60" fmla="*/ 1625 w 3355"/>
              <a:gd name="T61" fmla="*/ 98 h 467"/>
              <a:gd name="T62" fmla="*/ 1677 w 3355"/>
              <a:gd name="T63" fmla="*/ 300 h 467"/>
              <a:gd name="T64" fmla="*/ 1730 w 3355"/>
              <a:gd name="T65" fmla="*/ 354 h 467"/>
              <a:gd name="T66" fmla="*/ 1782 w 3355"/>
              <a:gd name="T67" fmla="*/ 281 h 467"/>
              <a:gd name="T68" fmla="*/ 1835 w 3355"/>
              <a:gd name="T69" fmla="*/ 211 h 467"/>
              <a:gd name="T70" fmla="*/ 1888 w 3355"/>
              <a:gd name="T71" fmla="*/ 165 h 467"/>
              <a:gd name="T72" fmla="*/ 1939 w 3355"/>
              <a:gd name="T73" fmla="*/ 139 h 467"/>
              <a:gd name="T74" fmla="*/ 1992 w 3355"/>
              <a:gd name="T75" fmla="*/ 133 h 467"/>
              <a:gd name="T76" fmla="*/ 2045 w 3355"/>
              <a:gd name="T77" fmla="*/ 132 h 467"/>
              <a:gd name="T78" fmla="*/ 2097 w 3355"/>
              <a:gd name="T79" fmla="*/ 141 h 467"/>
              <a:gd name="T80" fmla="*/ 2150 w 3355"/>
              <a:gd name="T81" fmla="*/ 140 h 467"/>
              <a:gd name="T82" fmla="*/ 2203 w 3355"/>
              <a:gd name="T83" fmla="*/ 138 h 467"/>
              <a:gd name="T84" fmla="*/ 2254 w 3355"/>
              <a:gd name="T85" fmla="*/ 140 h 467"/>
              <a:gd name="T86" fmla="*/ 2307 w 3355"/>
              <a:gd name="T87" fmla="*/ 133 h 467"/>
              <a:gd name="T88" fmla="*/ 2360 w 3355"/>
              <a:gd name="T89" fmla="*/ 129 h 467"/>
              <a:gd name="T90" fmla="*/ 2412 w 3355"/>
              <a:gd name="T91" fmla="*/ 127 h 467"/>
              <a:gd name="T92" fmla="*/ 2465 w 3355"/>
              <a:gd name="T93" fmla="*/ 126 h 467"/>
              <a:gd name="T94" fmla="*/ 2517 w 3355"/>
              <a:gd name="T95" fmla="*/ 118 h 467"/>
              <a:gd name="T96" fmla="*/ 2569 w 3355"/>
              <a:gd name="T97" fmla="*/ 120 h 467"/>
              <a:gd name="T98" fmla="*/ 2622 w 3355"/>
              <a:gd name="T99" fmla="*/ 113 h 467"/>
              <a:gd name="T100" fmla="*/ 2675 w 3355"/>
              <a:gd name="T101" fmla="*/ 121 h 467"/>
              <a:gd name="T102" fmla="*/ 2727 w 3355"/>
              <a:gd name="T103" fmla="*/ 116 h 467"/>
              <a:gd name="T104" fmla="*/ 2779 w 3355"/>
              <a:gd name="T105" fmla="*/ 114 h 467"/>
              <a:gd name="T106" fmla="*/ 2832 w 3355"/>
              <a:gd name="T107" fmla="*/ 127 h 467"/>
              <a:gd name="T108" fmla="*/ 2884 w 3355"/>
              <a:gd name="T109" fmla="*/ 105 h 467"/>
              <a:gd name="T110" fmla="*/ 2937 w 3355"/>
              <a:gd name="T111" fmla="*/ 62 h 467"/>
              <a:gd name="T112" fmla="*/ 2990 w 3355"/>
              <a:gd name="T113" fmla="*/ 53 h 467"/>
              <a:gd name="T114" fmla="*/ 3041 w 3355"/>
              <a:gd name="T115" fmla="*/ 30 h 467"/>
              <a:gd name="T116" fmla="*/ 3094 w 3355"/>
              <a:gd name="T117" fmla="*/ 23 h 467"/>
              <a:gd name="T118" fmla="*/ 3146 w 3355"/>
              <a:gd name="T119" fmla="*/ 29 h 467"/>
              <a:gd name="T120" fmla="*/ 3199 w 3355"/>
              <a:gd name="T121" fmla="*/ 16 h 467"/>
              <a:gd name="T122" fmla="*/ 3252 w 3355"/>
              <a:gd name="T123" fmla="*/ 31 h 467"/>
              <a:gd name="T124" fmla="*/ 3303 w 3355"/>
              <a:gd name="T125" fmla="*/ 22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55" h="467">
                <a:moveTo>
                  <a:pt x="0" y="14"/>
                </a:moveTo>
                <a:lnTo>
                  <a:pt x="0" y="17"/>
                </a:lnTo>
                <a:lnTo>
                  <a:pt x="0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2" y="17"/>
                </a:lnTo>
                <a:lnTo>
                  <a:pt x="2" y="17"/>
                </a:lnTo>
                <a:lnTo>
                  <a:pt x="2" y="18"/>
                </a:lnTo>
                <a:lnTo>
                  <a:pt x="3" y="18"/>
                </a:lnTo>
                <a:lnTo>
                  <a:pt x="3" y="16"/>
                </a:lnTo>
                <a:lnTo>
                  <a:pt x="4" y="18"/>
                </a:lnTo>
                <a:lnTo>
                  <a:pt x="4" y="19"/>
                </a:lnTo>
                <a:lnTo>
                  <a:pt x="4" y="20"/>
                </a:lnTo>
                <a:lnTo>
                  <a:pt x="5" y="17"/>
                </a:lnTo>
                <a:lnTo>
                  <a:pt x="5" y="18"/>
                </a:lnTo>
                <a:lnTo>
                  <a:pt x="5" y="19"/>
                </a:lnTo>
                <a:lnTo>
                  <a:pt x="6" y="17"/>
                </a:lnTo>
                <a:lnTo>
                  <a:pt x="6" y="16"/>
                </a:lnTo>
                <a:lnTo>
                  <a:pt x="6" y="16"/>
                </a:lnTo>
                <a:lnTo>
                  <a:pt x="7" y="16"/>
                </a:lnTo>
                <a:lnTo>
                  <a:pt x="7" y="17"/>
                </a:lnTo>
                <a:lnTo>
                  <a:pt x="9" y="17"/>
                </a:lnTo>
                <a:lnTo>
                  <a:pt x="9" y="17"/>
                </a:lnTo>
                <a:lnTo>
                  <a:pt x="9" y="17"/>
                </a:lnTo>
                <a:lnTo>
                  <a:pt x="10" y="20"/>
                </a:lnTo>
                <a:lnTo>
                  <a:pt x="10" y="18"/>
                </a:lnTo>
                <a:lnTo>
                  <a:pt x="10" y="18"/>
                </a:lnTo>
                <a:lnTo>
                  <a:pt x="11" y="18"/>
                </a:lnTo>
                <a:lnTo>
                  <a:pt x="11" y="19"/>
                </a:lnTo>
                <a:lnTo>
                  <a:pt x="11" y="20"/>
                </a:lnTo>
                <a:lnTo>
                  <a:pt x="12" y="20"/>
                </a:lnTo>
                <a:lnTo>
                  <a:pt x="12" y="19"/>
                </a:lnTo>
                <a:lnTo>
                  <a:pt x="13" y="19"/>
                </a:lnTo>
                <a:lnTo>
                  <a:pt x="13" y="20"/>
                </a:lnTo>
                <a:lnTo>
                  <a:pt x="13" y="20"/>
                </a:lnTo>
                <a:lnTo>
                  <a:pt x="14" y="20"/>
                </a:lnTo>
                <a:lnTo>
                  <a:pt x="14" y="20"/>
                </a:lnTo>
                <a:lnTo>
                  <a:pt x="14" y="21"/>
                </a:lnTo>
                <a:lnTo>
                  <a:pt x="15" y="22"/>
                </a:lnTo>
                <a:lnTo>
                  <a:pt x="15" y="22"/>
                </a:lnTo>
                <a:lnTo>
                  <a:pt x="15" y="23"/>
                </a:lnTo>
                <a:lnTo>
                  <a:pt x="16" y="22"/>
                </a:lnTo>
                <a:lnTo>
                  <a:pt x="16" y="23"/>
                </a:lnTo>
                <a:lnTo>
                  <a:pt x="18" y="22"/>
                </a:lnTo>
                <a:lnTo>
                  <a:pt x="18" y="20"/>
                </a:lnTo>
                <a:lnTo>
                  <a:pt x="18" y="19"/>
                </a:lnTo>
                <a:lnTo>
                  <a:pt x="19" y="19"/>
                </a:lnTo>
                <a:lnTo>
                  <a:pt x="19" y="19"/>
                </a:lnTo>
                <a:lnTo>
                  <a:pt x="19" y="17"/>
                </a:lnTo>
                <a:lnTo>
                  <a:pt x="20" y="17"/>
                </a:lnTo>
                <a:lnTo>
                  <a:pt x="20" y="17"/>
                </a:lnTo>
                <a:lnTo>
                  <a:pt x="20" y="17"/>
                </a:lnTo>
                <a:lnTo>
                  <a:pt x="21" y="18"/>
                </a:lnTo>
                <a:lnTo>
                  <a:pt x="21" y="20"/>
                </a:lnTo>
                <a:lnTo>
                  <a:pt x="22" y="19"/>
                </a:lnTo>
                <a:lnTo>
                  <a:pt x="22" y="18"/>
                </a:lnTo>
                <a:lnTo>
                  <a:pt x="22" y="17"/>
                </a:lnTo>
                <a:lnTo>
                  <a:pt x="23" y="16"/>
                </a:lnTo>
                <a:lnTo>
                  <a:pt x="23" y="17"/>
                </a:lnTo>
                <a:lnTo>
                  <a:pt x="23" y="16"/>
                </a:lnTo>
                <a:lnTo>
                  <a:pt x="24" y="13"/>
                </a:lnTo>
                <a:lnTo>
                  <a:pt x="24" y="13"/>
                </a:lnTo>
                <a:lnTo>
                  <a:pt x="24" y="12"/>
                </a:lnTo>
                <a:lnTo>
                  <a:pt x="25" y="13"/>
                </a:lnTo>
                <a:lnTo>
                  <a:pt x="25" y="14"/>
                </a:lnTo>
                <a:lnTo>
                  <a:pt x="27" y="14"/>
                </a:lnTo>
                <a:lnTo>
                  <a:pt x="27" y="14"/>
                </a:lnTo>
                <a:lnTo>
                  <a:pt x="27" y="14"/>
                </a:lnTo>
                <a:lnTo>
                  <a:pt x="28" y="16"/>
                </a:lnTo>
                <a:lnTo>
                  <a:pt x="28" y="14"/>
                </a:lnTo>
                <a:lnTo>
                  <a:pt x="28" y="16"/>
                </a:lnTo>
                <a:lnTo>
                  <a:pt x="29" y="17"/>
                </a:lnTo>
                <a:lnTo>
                  <a:pt x="29" y="17"/>
                </a:lnTo>
                <a:lnTo>
                  <a:pt x="29" y="18"/>
                </a:lnTo>
                <a:lnTo>
                  <a:pt x="30" y="17"/>
                </a:lnTo>
                <a:lnTo>
                  <a:pt x="30" y="17"/>
                </a:lnTo>
                <a:lnTo>
                  <a:pt x="31" y="17"/>
                </a:lnTo>
                <a:lnTo>
                  <a:pt x="31" y="14"/>
                </a:lnTo>
                <a:lnTo>
                  <a:pt x="31" y="17"/>
                </a:lnTo>
                <a:lnTo>
                  <a:pt x="32" y="18"/>
                </a:lnTo>
                <a:lnTo>
                  <a:pt x="32" y="20"/>
                </a:lnTo>
                <a:lnTo>
                  <a:pt x="32" y="20"/>
                </a:lnTo>
                <a:lnTo>
                  <a:pt x="33" y="21"/>
                </a:lnTo>
                <a:lnTo>
                  <a:pt x="33" y="21"/>
                </a:lnTo>
                <a:lnTo>
                  <a:pt x="33" y="20"/>
                </a:lnTo>
                <a:lnTo>
                  <a:pt x="34" y="20"/>
                </a:lnTo>
                <a:lnTo>
                  <a:pt x="34" y="18"/>
                </a:lnTo>
                <a:lnTo>
                  <a:pt x="36" y="20"/>
                </a:lnTo>
                <a:lnTo>
                  <a:pt x="36" y="17"/>
                </a:lnTo>
                <a:lnTo>
                  <a:pt x="36" y="14"/>
                </a:lnTo>
                <a:lnTo>
                  <a:pt x="37" y="10"/>
                </a:lnTo>
                <a:lnTo>
                  <a:pt x="37" y="10"/>
                </a:lnTo>
                <a:lnTo>
                  <a:pt x="37" y="11"/>
                </a:lnTo>
                <a:lnTo>
                  <a:pt x="38" y="11"/>
                </a:lnTo>
                <a:lnTo>
                  <a:pt x="38" y="13"/>
                </a:lnTo>
                <a:lnTo>
                  <a:pt x="38" y="16"/>
                </a:lnTo>
                <a:lnTo>
                  <a:pt x="39" y="14"/>
                </a:lnTo>
                <a:lnTo>
                  <a:pt x="39" y="16"/>
                </a:lnTo>
                <a:lnTo>
                  <a:pt x="40" y="16"/>
                </a:lnTo>
                <a:lnTo>
                  <a:pt x="40" y="16"/>
                </a:lnTo>
                <a:lnTo>
                  <a:pt x="40" y="17"/>
                </a:lnTo>
                <a:lnTo>
                  <a:pt x="41" y="20"/>
                </a:lnTo>
                <a:lnTo>
                  <a:pt x="41" y="20"/>
                </a:lnTo>
                <a:lnTo>
                  <a:pt x="41" y="21"/>
                </a:lnTo>
                <a:lnTo>
                  <a:pt x="42" y="22"/>
                </a:lnTo>
                <a:lnTo>
                  <a:pt x="42" y="21"/>
                </a:lnTo>
                <a:lnTo>
                  <a:pt x="43" y="20"/>
                </a:lnTo>
                <a:lnTo>
                  <a:pt x="43" y="20"/>
                </a:lnTo>
                <a:lnTo>
                  <a:pt x="43" y="17"/>
                </a:lnTo>
                <a:lnTo>
                  <a:pt x="45" y="17"/>
                </a:lnTo>
                <a:lnTo>
                  <a:pt x="45" y="17"/>
                </a:lnTo>
                <a:lnTo>
                  <a:pt x="45" y="17"/>
                </a:lnTo>
                <a:lnTo>
                  <a:pt x="46" y="16"/>
                </a:lnTo>
                <a:lnTo>
                  <a:pt x="46" y="17"/>
                </a:lnTo>
                <a:lnTo>
                  <a:pt x="46" y="17"/>
                </a:lnTo>
                <a:lnTo>
                  <a:pt x="47" y="17"/>
                </a:lnTo>
                <a:lnTo>
                  <a:pt x="47" y="17"/>
                </a:lnTo>
                <a:lnTo>
                  <a:pt x="48" y="17"/>
                </a:lnTo>
                <a:lnTo>
                  <a:pt x="48" y="17"/>
                </a:lnTo>
                <a:lnTo>
                  <a:pt x="48" y="17"/>
                </a:lnTo>
                <a:lnTo>
                  <a:pt x="49" y="16"/>
                </a:lnTo>
                <a:lnTo>
                  <a:pt x="49" y="14"/>
                </a:lnTo>
                <a:lnTo>
                  <a:pt x="49" y="16"/>
                </a:lnTo>
                <a:lnTo>
                  <a:pt x="50" y="17"/>
                </a:lnTo>
                <a:lnTo>
                  <a:pt x="50" y="17"/>
                </a:lnTo>
                <a:lnTo>
                  <a:pt x="50" y="17"/>
                </a:lnTo>
                <a:lnTo>
                  <a:pt x="51" y="18"/>
                </a:lnTo>
                <a:lnTo>
                  <a:pt x="51" y="19"/>
                </a:lnTo>
                <a:lnTo>
                  <a:pt x="52" y="20"/>
                </a:lnTo>
                <a:lnTo>
                  <a:pt x="52" y="20"/>
                </a:lnTo>
                <a:lnTo>
                  <a:pt x="52" y="20"/>
                </a:lnTo>
                <a:lnTo>
                  <a:pt x="54" y="21"/>
                </a:lnTo>
                <a:lnTo>
                  <a:pt x="54" y="23"/>
                </a:lnTo>
                <a:lnTo>
                  <a:pt x="54" y="21"/>
                </a:lnTo>
                <a:lnTo>
                  <a:pt x="55" y="22"/>
                </a:lnTo>
                <a:lnTo>
                  <a:pt x="55" y="21"/>
                </a:lnTo>
                <a:lnTo>
                  <a:pt x="55" y="20"/>
                </a:lnTo>
                <a:lnTo>
                  <a:pt x="56" y="20"/>
                </a:lnTo>
                <a:lnTo>
                  <a:pt x="56" y="20"/>
                </a:lnTo>
                <a:lnTo>
                  <a:pt x="57" y="19"/>
                </a:lnTo>
                <a:lnTo>
                  <a:pt x="57" y="18"/>
                </a:lnTo>
                <a:lnTo>
                  <a:pt x="57" y="16"/>
                </a:lnTo>
                <a:lnTo>
                  <a:pt x="58" y="16"/>
                </a:lnTo>
                <a:lnTo>
                  <a:pt x="58" y="14"/>
                </a:lnTo>
                <a:lnTo>
                  <a:pt x="58" y="13"/>
                </a:lnTo>
                <a:lnTo>
                  <a:pt x="59" y="13"/>
                </a:lnTo>
                <a:lnTo>
                  <a:pt x="59" y="13"/>
                </a:lnTo>
                <a:lnTo>
                  <a:pt x="59" y="13"/>
                </a:lnTo>
                <a:lnTo>
                  <a:pt x="60" y="14"/>
                </a:lnTo>
                <a:lnTo>
                  <a:pt x="60" y="14"/>
                </a:lnTo>
                <a:lnTo>
                  <a:pt x="61" y="18"/>
                </a:lnTo>
                <a:lnTo>
                  <a:pt x="61" y="17"/>
                </a:lnTo>
                <a:lnTo>
                  <a:pt x="61" y="18"/>
                </a:lnTo>
                <a:lnTo>
                  <a:pt x="63" y="17"/>
                </a:lnTo>
                <a:lnTo>
                  <a:pt x="63" y="18"/>
                </a:lnTo>
                <a:lnTo>
                  <a:pt x="63" y="17"/>
                </a:lnTo>
                <a:lnTo>
                  <a:pt x="64" y="18"/>
                </a:lnTo>
                <a:lnTo>
                  <a:pt x="64" y="18"/>
                </a:lnTo>
                <a:lnTo>
                  <a:pt x="64" y="18"/>
                </a:lnTo>
                <a:lnTo>
                  <a:pt x="65" y="17"/>
                </a:lnTo>
                <a:lnTo>
                  <a:pt x="65" y="18"/>
                </a:lnTo>
                <a:lnTo>
                  <a:pt x="66" y="19"/>
                </a:lnTo>
                <a:lnTo>
                  <a:pt x="66" y="19"/>
                </a:lnTo>
                <a:lnTo>
                  <a:pt x="66" y="19"/>
                </a:lnTo>
                <a:lnTo>
                  <a:pt x="67" y="18"/>
                </a:lnTo>
                <a:lnTo>
                  <a:pt x="67" y="21"/>
                </a:lnTo>
                <a:lnTo>
                  <a:pt x="67" y="21"/>
                </a:lnTo>
                <a:lnTo>
                  <a:pt x="68" y="21"/>
                </a:lnTo>
                <a:lnTo>
                  <a:pt x="68" y="22"/>
                </a:lnTo>
                <a:lnTo>
                  <a:pt x="68" y="22"/>
                </a:lnTo>
                <a:lnTo>
                  <a:pt x="69" y="23"/>
                </a:lnTo>
                <a:lnTo>
                  <a:pt x="69" y="23"/>
                </a:lnTo>
                <a:lnTo>
                  <a:pt x="70" y="22"/>
                </a:lnTo>
                <a:lnTo>
                  <a:pt x="70" y="21"/>
                </a:lnTo>
                <a:lnTo>
                  <a:pt x="70" y="21"/>
                </a:lnTo>
                <a:lnTo>
                  <a:pt x="72" y="19"/>
                </a:lnTo>
                <a:lnTo>
                  <a:pt x="72" y="17"/>
                </a:lnTo>
                <a:lnTo>
                  <a:pt x="72" y="14"/>
                </a:lnTo>
                <a:lnTo>
                  <a:pt x="73" y="13"/>
                </a:lnTo>
                <a:lnTo>
                  <a:pt x="73" y="13"/>
                </a:lnTo>
                <a:lnTo>
                  <a:pt x="73" y="13"/>
                </a:lnTo>
                <a:lnTo>
                  <a:pt x="74" y="14"/>
                </a:lnTo>
                <a:lnTo>
                  <a:pt x="74" y="12"/>
                </a:lnTo>
                <a:lnTo>
                  <a:pt x="75" y="14"/>
                </a:lnTo>
                <a:lnTo>
                  <a:pt x="75" y="16"/>
                </a:lnTo>
                <a:lnTo>
                  <a:pt x="75" y="14"/>
                </a:lnTo>
                <a:lnTo>
                  <a:pt x="76" y="16"/>
                </a:lnTo>
                <a:lnTo>
                  <a:pt x="76" y="13"/>
                </a:lnTo>
                <a:lnTo>
                  <a:pt x="76" y="14"/>
                </a:lnTo>
                <a:lnTo>
                  <a:pt x="77" y="17"/>
                </a:lnTo>
                <a:lnTo>
                  <a:pt x="77" y="17"/>
                </a:lnTo>
                <a:lnTo>
                  <a:pt x="77" y="19"/>
                </a:lnTo>
                <a:lnTo>
                  <a:pt x="78" y="20"/>
                </a:lnTo>
                <a:lnTo>
                  <a:pt x="78" y="18"/>
                </a:lnTo>
                <a:lnTo>
                  <a:pt x="79" y="17"/>
                </a:lnTo>
                <a:lnTo>
                  <a:pt x="79" y="14"/>
                </a:lnTo>
                <a:lnTo>
                  <a:pt x="79" y="13"/>
                </a:lnTo>
                <a:lnTo>
                  <a:pt x="81" y="14"/>
                </a:lnTo>
                <a:lnTo>
                  <a:pt x="81" y="16"/>
                </a:lnTo>
                <a:lnTo>
                  <a:pt x="81" y="17"/>
                </a:lnTo>
                <a:lnTo>
                  <a:pt x="82" y="17"/>
                </a:lnTo>
                <a:lnTo>
                  <a:pt x="82" y="18"/>
                </a:lnTo>
                <a:lnTo>
                  <a:pt x="82" y="17"/>
                </a:lnTo>
                <a:lnTo>
                  <a:pt x="83" y="17"/>
                </a:lnTo>
                <a:lnTo>
                  <a:pt x="83" y="18"/>
                </a:lnTo>
                <a:lnTo>
                  <a:pt x="84" y="18"/>
                </a:lnTo>
                <a:lnTo>
                  <a:pt x="84" y="18"/>
                </a:lnTo>
                <a:lnTo>
                  <a:pt x="84" y="18"/>
                </a:lnTo>
                <a:lnTo>
                  <a:pt x="85" y="18"/>
                </a:lnTo>
                <a:lnTo>
                  <a:pt x="85" y="18"/>
                </a:lnTo>
                <a:lnTo>
                  <a:pt x="85" y="19"/>
                </a:lnTo>
                <a:lnTo>
                  <a:pt x="86" y="16"/>
                </a:lnTo>
                <a:lnTo>
                  <a:pt x="86" y="16"/>
                </a:lnTo>
                <a:lnTo>
                  <a:pt x="87" y="14"/>
                </a:lnTo>
                <a:lnTo>
                  <a:pt x="87" y="13"/>
                </a:lnTo>
                <a:lnTo>
                  <a:pt x="87" y="13"/>
                </a:lnTo>
                <a:lnTo>
                  <a:pt x="88" y="10"/>
                </a:lnTo>
                <a:lnTo>
                  <a:pt x="88" y="9"/>
                </a:lnTo>
                <a:lnTo>
                  <a:pt x="88" y="10"/>
                </a:lnTo>
                <a:lnTo>
                  <a:pt x="90" y="11"/>
                </a:lnTo>
                <a:lnTo>
                  <a:pt x="90" y="13"/>
                </a:lnTo>
                <a:lnTo>
                  <a:pt x="90" y="12"/>
                </a:lnTo>
                <a:lnTo>
                  <a:pt x="91" y="13"/>
                </a:lnTo>
                <a:lnTo>
                  <a:pt x="91" y="12"/>
                </a:lnTo>
                <a:lnTo>
                  <a:pt x="92" y="10"/>
                </a:lnTo>
                <a:lnTo>
                  <a:pt x="92" y="12"/>
                </a:lnTo>
                <a:lnTo>
                  <a:pt x="92" y="12"/>
                </a:lnTo>
                <a:lnTo>
                  <a:pt x="93" y="12"/>
                </a:lnTo>
                <a:lnTo>
                  <a:pt x="93" y="13"/>
                </a:lnTo>
                <a:lnTo>
                  <a:pt x="93" y="16"/>
                </a:lnTo>
                <a:lnTo>
                  <a:pt x="94" y="17"/>
                </a:lnTo>
                <a:lnTo>
                  <a:pt x="94" y="17"/>
                </a:lnTo>
                <a:lnTo>
                  <a:pt x="94" y="17"/>
                </a:lnTo>
                <a:lnTo>
                  <a:pt x="95" y="16"/>
                </a:lnTo>
                <a:lnTo>
                  <a:pt x="95" y="16"/>
                </a:lnTo>
                <a:lnTo>
                  <a:pt x="96" y="13"/>
                </a:lnTo>
                <a:lnTo>
                  <a:pt x="96" y="14"/>
                </a:lnTo>
                <a:lnTo>
                  <a:pt x="96" y="16"/>
                </a:lnTo>
                <a:lnTo>
                  <a:pt x="97" y="13"/>
                </a:lnTo>
                <a:lnTo>
                  <a:pt x="97" y="14"/>
                </a:lnTo>
                <a:lnTo>
                  <a:pt x="97" y="14"/>
                </a:lnTo>
                <a:lnTo>
                  <a:pt x="99" y="17"/>
                </a:lnTo>
                <a:lnTo>
                  <a:pt x="99" y="19"/>
                </a:lnTo>
                <a:lnTo>
                  <a:pt x="99" y="19"/>
                </a:lnTo>
                <a:lnTo>
                  <a:pt x="100" y="18"/>
                </a:lnTo>
                <a:lnTo>
                  <a:pt x="100" y="17"/>
                </a:lnTo>
                <a:lnTo>
                  <a:pt x="101" y="16"/>
                </a:lnTo>
                <a:lnTo>
                  <a:pt x="101" y="14"/>
                </a:lnTo>
                <a:lnTo>
                  <a:pt x="101" y="16"/>
                </a:lnTo>
                <a:lnTo>
                  <a:pt x="102" y="16"/>
                </a:lnTo>
                <a:lnTo>
                  <a:pt x="102" y="16"/>
                </a:lnTo>
                <a:lnTo>
                  <a:pt x="102" y="14"/>
                </a:lnTo>
                <a:lnTo>
                  <a:pt x="103" y="16"/>
                </a:lnTo>
                <a:lnTo>
                  <a:pt x="103" y="17"/>
                </a:lnTo>
                <a:lnTo>
                  <a:pt x="103" y="17"/>
                </a:lnTo>
                <a:lnTo>
                  <a:pt x="104" y="14"/>
                </a:lnTo>
                <a:lnTo>
                  <a:pt x="104" y="13"/>
                </a:lnTo>
                <a:lnTo>
                  <a:pt x="105" y="12"/>
                </a:lnTo>
                <a:lnTo>
                  <a:pt x="105" y="13"/>
                </a:lnTo>
                <a:lnTo>
                  <a:pt x="105" y="13"/>
                </a:lnTo>
                <a:lnTo>
                  <a:pt x="106" y="10"/>
                </a:lnTo>
                <a:lnTo>
                  <a:pt x="106" y="10"/>
                </a:lnTo>
                <a:lnTo>
                  <a:pt x="106" y="9"/>
                </a:lnTo>
                <a:lnTo>
                  <a:pt x="108" y="9"/>
                </a:lnTo>
                <a:lnTo>
                  <a:pt x="108" y="11"/>
                </a:lnTo>
                <a:lnTo>
                  <a:pt x="108" y="11"/>
                </a:lnTo>
                <a:lnTo>
                  <a:pt x="109" y="11"/>
                </a:lnTo>
                <a:lnTo>
                  <a:pt x="109" y="12"/>
                </a:lnTo>
                <a:lnTo>
                  <a:pt x="110" y="12"/>
                </a:lnTo>
                <a:lnTo>
                  <a:pt x="110" y="13"/>
                </a:lnTo>
                <a:lnTo>
                  <a:pt x="110" y="13"/>
                </a:lnTo>
                <a:lnTo>
                  <a:pt x="111" y="14"/>
                </a:lnTo>
                <a:lnTo>
                  <a:pt x="111" y="17"/>
                </a:lnTo>
                <a:lnTo>
                  <a:pt x="111" y="17"/>
                </a:lnTo>
                <a:lnTo>
                  <a:pt x="112" y="16"/>
                </a:lnTo>
                <a:lnTo>
                  <a:pt x="112" y="14"/>
                </a:lnTo>
                <a:lnTo>
                  <a:pt x="112" y="14"/>
                </a:lnTo>
                <a:lnTo>
                  <a:pt x="113" y="17"/>
                </a:lnTo>
                <a:lnTo>
                  <a:pt x="113" y="18"/>
                </a:lnTo>
                <a:lnTo>
                  <a:pt x="114" y="20"/>
                </a:lnTo>
                <a:lnTo>
                  <a:pt x="114" y="20"/>
                </a:lnTo>
                <a:lnTo>
                  <a:pt x="114" y="21"/>
                </a:lnTo>
                <a:lnTo>
                  <a:pt x="115" y="20"/>
                </a:lnTo>
                <a:lnTo>
                  <a:pt x="115" y="16"/>
                </a:lnTo>
                <a:lnTo>
                  <a:pt x="115" y="14"/>
                </a:lnTo>
                <a:lnTo>
                  <a:pt x="117" y="14"/>
                </a:lnTo>
                <a:lnTo>
                  <a:pt x="117" y="14"/>
                </a:lnTo>
                <a:lnTo>
                  <a:pt x="117" y="14"/>
                </a:lnTo>
                <a:lnTo>
                  <a:pt x="118" y="14"/>
                </a:lnTo>
                <a:lnTo>
                  <a:pt x="118" y="13"/>
                </a:lnTo>
                <a:lnTo>
                  <a:pt x="119" y="13"/>
                </a:lnTo>
                <a:lnTo>
                  <a:pt x="119" y="12"/>
                </a:lnTo>
                <a:lnTo>
                  <a:pt x="119" y="12"/>
                </a:lnTo>
                <a:lnTo>
                  <a:pt x="120" y="12"/>
                </a:lnTo>
                <a:lnTo>
                  <a:pt x="120" y="16"/>
                </a:lnTo>
                <a:lnTo>
                  <a:pt x="120" y="16"/>
                </a:lnTo>
                <a:lnTo>
                  <a:pt x="121" y="14"/>
                </a:lnTo>
                <a:lnTo>
                  <a:pt x="121" y="16"/>
                </a:lnTo>
                <a:lnTo>
                  <a:pt x="121" y="14"/>
                </a:lnTo>
                <a:lnTo>
                  <a:pt x="122" y="13"/>
                </a:lnTo>
                <a:lnTo>
                  <a:pt x="122" y="12"/>
                </a:lnTo>
                <a:lnTo>
                  <a:pt x="123" y="12"/>
                </a:lnTo>
                <a:lnTo>
                  <a:pt x="123" y="13"/>
                </a:lnTo>
                <a:lnTo>
                  <a:pt x="123" y="12"/>
                </a:lnTo>
                <a:lnTo>
                  <a:pt x="124" y="13"/>
                </a:lnTo>
                <a:lnTo>
                  <a:pt x="124" y="12"/>
                </a:lnTo>
                <a:lnTo>
                  <a:pt x="124" y="10"/>
                </a:lnTo>
                <a:lnTo>
                  <a:pt x="126" y="9"/>
                </a:lnTo>
                <a:lnTo>
                  <a:pt x="126" y="8"/>
                </a:lnTo>
                <a:lnTo>
                  <a:pt x="126" y="10"/>
                </a:lnTo>
                <a:lnTo>
                  <a:pt x="127" y="10"/>
                </a:lnTo>
                <a:lnTo>
                  <a:pt x="127" y="11"/>
                </a:lnTo>
                <a:lnTo>
                  <a:pt x="128" y="10"/>
                </a:lnTo>
                <a:lnTo>
                  <a:pt x="128" y="8"/>
                </a:lnTo>
                <a:lnTo>
                  <a:pt x="128" y="9"/>
                </a:lnTo>
                <a:lnTo>
                  <a:pt x="129" y="11"/>
                </a:lnTo>
                <a:lnTo>
                  <a:pt x="129" y="11"/>
                </a:lnTo>
                <a:lnTo>
                  <a:pt x="129" y="10"/>
                </a:lnTo>
                <a:lnTo>
                  <a:pt x="130" y="10"/>
                </a:lnTo>
                <a:lnTo>
                  <a:pt x="130" y="10"/>
                </a:lnTo>
                <a:lnTo>
                  <a:pt x="131" y="12"/>
                </a:lnTo>
                <a:lnTo>
                  <a:pt x="131" y="12"/>
                </a:lnTo>
                <a:lnTo>
                  <a:pt x="131" y="14"/>
                </a:lnTo>
                <a:lnTo>
                  <a:pt x="132" y="16"/>
                </a:lnTo>
                <a:lnTo>
                  <a:pt x="132" y="14"/>
                </a:lnTo>
                <a:lnTo>
                  <a:pt x="132" y="12"/>
                </a:lnTo>
                <a:lnTo>
                  <a:pt x="133" y="12"/>
                </a:lnTo>
                <a:lnTo>
                  <a:pt x="133" y="12"/>
                </a:lnTo>
                <a:lnTo>
                  <a:pt x="133" y="11"/>
                </a:lnTo>
                <a:lnTo>
                  <a:pt x="135" y="11"/>
                </a:lnTo>
                <a:lnTo>
                  <a:pt x="135" y="11"/>
                </a:lnTo>
                <a:lnTo>
                  <a:pt x="136" y="10"/>
                </a:lnTo>
                <a:lnTo>
                  <a:pt x="136" y="10"/>
                </a:lnTo>
                <a:lnTo>
                  <a:pt x="136" y="9"/>
                </a:lnTo>
                <a:lnTo>
                  <a:pt x="137" y="8"/>
                </a:lnTo>
                <a:lnTo>
                  <a:pt x="137" y="7"/>
                </a:lnTo>
                <a:lnTo>
                  <a:pt x="137" y="8"/>
                </a:lnTo>
                <a:lnTo>
                  <a:pt x="138" y="8"/>
                </a:lnTo>
                <a:lnTo>
                  <a:pt x="138" y="8"/>
                </a:lnTo>
                <a:lnTo>
                  <a:pt x="138" y="7"/>
                </a:lnTo>
                <a:lnTo>
                  <a:pt x="139" y="7"/>
                </a:lnTo>
                <a:lnTo>
                  <a:pt x="139" y="8"/>
                </a:lnTo>
                <a:lnTo>
                  <a:pt x="140" y="8"/>
                </a:lnTo>
                <a:lnTo>
                  <a:pt x="140" y="7"/>
                </a:lnTo>
                <a:lnTo>
                  <a:pt x="140" y="5"/>
                </a:lnTo>
                <a:lnTo>
                  <a:pt x="141" y="5"/>
                </a:lnTo>
                <a:lnTo>
                  <a:pt x="141" y="4"/>
                </a:lnTo>
                <a:lnTo>
                  <a:pt x="141" y="7"/>
                </a:lnTo>
                <a:lnTo>
                  <a:pt x="142" y="5"/>
                </a:lnTo>
                <a:lnTo>
                  <a:pt x="142" y="5"/>
                </a:lnTo>
                <a:lnTo>
                  <a:pt x="142" y="7"/>
                </a:lnTo>
                <a:lnTo>
                  <a:pt x="144" y="8"/>
                </a:lnTo>
                <a:lnTo>
                  <a:pt x="144" y="8"/>
                </a:lnTo>
                <a:lnTo>
                  <a:pt x="145" y="7"/>
                </a:lnTo>
                <a:lnTo>
                  <a:pt x="145" y="5"/>
                </a:lnTo>
                <a:lnTo>
                  <a:pt x="145" y="5"/>
                </a:lnTo>
                <a:lnTo>
                  <a:pt x="146" y="3"/>
                </a:lnTo>
                <a:lnTo>
                  <a:pt x="146" y="4"/>
                </a:lnTo>
                <a:lnTo>
                  <a:pt x="146" y="1"/>
                </a:lnTo>
                <a:lnTo>
                  <a:pt x="147" y="2"/>
                </a:lnTo>
                <a:lnTo>
                  <a:pt x="147" y="3"/>
                </a:lnTo>
                <a:lnTo>
                  <a:pt x="147" y="7"/>
                </a:lnTo>
                <a:lnTo>
                  <a:pt x="148" y="9"/>
                </a:lnTo>
                <a:lnTo>
                  <a:pt x="148" y="12"/>
                </a:lnTo>
                <a:lnTo>
                  <a:pt x="149" y="10"/>
                </a:lnTo>
                <a:lnTo>
                  <a:pt x="149" y="12"/>
                </a:lnTo>
                <a:lnTo>
                  <a:pt x="149" y="13"/>
                </a:lnTo>
                <a:lnTo>
                  <a:pt x="150" y="14"/>
                </a:lnTo>
                <a:lnTo>
                  <a:pt x="150" y="13"/>
                </a:lnTo>
                <a:lnTo>
                  <a:pt x="150" y="10"/>
                </a:lnTo>
                <a:lnTo>
                  <a:pt x="151" y="10"/>
                </a:lnTo>
                <a:lnTo>
                  <a:pt x="151" y="7"/>
                </a:lnTo>
                <a:lnTo>
                  <a:pt x="151" y="5"/>
                </a:lnTo>
                <a:lnTo>
                  <a:pt x="153" y="4"/>
                </a:lnTo>
                <a:lnTo>
                  <a:pt x="153" y="5"/>
                </a:lnTo>
                <a:lnTo>
                  <a:pt x="154" y="7"/>
                </a:lnTo>
                <a:lnTo>
                  <a:pt x="154" y="7"/>
                </a:lnTo>
                <a:lnTo>
                  <a:pt x="154" y="8"/>
                </a:lnTo>
                <a:lnTo>
                  <a:pt x="155" y="9"/>
                </a:lnTo>
                <a:lnTo>
                  <a:pt x="155" y="7"/>
                </a:lnTo>
                <a:lnTo>
                  <a:pt x="155" y="8"/>
                </a:lnTo>
                <a:lnTo>
                  <a:pt x="156" y="7"/>
                </a:lnTo>
                <a:lnTo>
                  <a:pt x="156" y="5"/>
                </a:lnTo>
                <a:lnTo>
                  <a:pt x="156" y="7"/>
                </a:lnTo>
                <a:lnTo>
                  <a:pt x="157" y="5"/>
                </a:lnTo>
                <a:lnTo>
                  <a:pt x="157" y="7"/>
                </a:lnTo>
                <a:lnTo>
                  <a:pt x="158" y="7"/>
                </a:lnTo>
                <a:lnTo>
                  <a:pt x="158" y="8"/>
                </a:lnTo>
                <a:lnTo>
                  <a:pt x="158" y="7"/>
                </a:lnTo>
                <a:lnTo>
                  <a:pt x="159" y="9"/>
                </a:lnTo>
                <a:lnTo>
                  <a:pt x="159" y="10"/>
                </a:lnTo>
                <a:lnTo>
                  <a:pt x="159" y="12"/>
                </a:lnTo>
                <a:lnTo>
                  <a:pt x="160" y="12"/>
                </a:lnTo>
                <a:lnTo>
                  <a:pt x="160" y="10"/>
                </a:lnTo>
                <a:lnTo>
                  <a:pt x="160" y="10"/>
                </a:lnTo>
                <a:lnTo>
                  <a:pt x="162" y="8"/>
                </a:lnTo>
                <a:lnTo>
                  <a:pt x="162" y="8"/>
                </a:lnTo>
                <a:lnTo>
                  <a:pt x="163" y="8"/>
                </a:lnTo>
                <a:lnTo>
                  <a:pt x="163" y="8"/>
                </a:lnTo>
                <a:lnTo>
                  <a:pt x="163" y="8"/>
                </a:lnTo>
                <a:lnTo>
                  <a:pt x="164" y="7"/>
                </a:lnTo>
                <a:lnTo>
                  <a:pt x="164" y="8"/>
                </a:lnTo>
                <a:lnTo>
                  <a:pt x="164" y="7"/>
                </a:lnTo>
                <a:lnTo>
                  <a:pt x="165" y="7"/>
                </a:lnTo>
                <a:lnTo>
                  <a:pt x="165" y="7"/>
                </a:lnTo>
                <a:lnTo>
                  <a:pt x="165" y="8"/>
                </a:lnTo>
                <a:lnTo>
                  <a:pt x="166" y="9"/>
                </a:lnTo>
                <a:lnTo>
                  <a:pt x="166" y="9"/>
                </a:lnTo>
                <a:lnTo>
                  <a:pt x="167" y="9"/>
                </a:lnTo>
                <a:lnTo>
                  <a:pt x="167" y="10"/>
                </a:lnTo>
                <a:lnTo>
                  <a:pt x="167" y="9"/>
                </a:lnTo>
                <a:lnTo>
                  <a:pt x="168" y="9"/>
                </a:lnTo>
                <a:lnTo>
                  <a:pt x="168" y="11"/>
                </a:lnTo>
                <a:lnTo>
                  <a:pt x="168" y="10"/>
                </a:lnTo>
                <a:lnTo>
                  <a:pt x="169" y="9"/>
                </a:lnTo>
                <a:lnTo>
                  <a:pt x="169" y="9"/>
                </a:lnTo>
                <a:lnTo>
                  <a:pt x="169" y="10"/>
                </a:lnTo>
                <a:lnTo>
                  <a:pt x="171" y="9"/>
                </a:lnTo>
                <a:lnTo>
                  <a:pt x="171" y="10"/>
                </a:lnTo>
                <a:lnTo>
                  <a:pt x="172" y="11"/>
                </a:lnTo>
                <a:lnTo>
                  <a:pt x="172" y="11"/>
                </a:lnTo>
                <a:lnTo>
                  <a:pt x="172" y="12"/>
                </a:lnTo>
                <a:lnTo>
                  <a:pt x="173" y="10"/>
                </a:lnTo>
                <a:lnTo>
                  <a:pt x="173" y="9"/>
                </a:lnTo>
                <a:lnTo>
                  <a:pt x="173" y="9"/>
                </a:lnTo>
                <a:lnTo>
                  <a:pt x="174" y="9"/>
                </a:lnTo>
                <a:lnTo>
                  <a:pt x="174" y="9"/>
                </a:lnTo>
                <a:lnTo>
                  <a:pt x="175" y="8"/>
                </a:lnTo>
                <a:lnTo>
                  <a:pt x="175" y="9"/>
                </a:lnTo>
                <a:lnTo>
                  <a:pt x="175" y="9"/>
                </a:lnTo>
                <a:lnTo>
                  <a:pt x="176" y="9"/>
                </a:lnTo>
                <a:lnTo>
                  <a:pt x="176" y="9"/>
                </a:lnTo>
                <a:lnTo>
                  <a:pt x="176" y="8"/>
                </a:lnTo>
                <a:lnTo>
                  <a:pt x="177" y="8"/>
                </a:lnTo>
                <a:lnTo>
                  <a:pt x="177" y="8"/>
                </a:lnTo>
                <a:lnTo>
                  <a:pt x="177" y="9"/>
                </a:lnTo>
                <a:lnTo>
                  <a:pt x="178" y="9"/>
                </a:lnTo>
                <a:lnTo>
                  <a:pt x="178" y="8"/>
                </a:lnTo>
                <a:lnTo>
                  <a:pt x="180" y="9"/>
                </a:lnTo>
                <a:lnTo>
                  <a:pt x="180" y="9"/>
                </a:lnTo>
                <a:lnTo>
                  <a:pt x="180" y="9"/>
                </a:lnTo>
                <a:lnTo>
                  <a:pt x="181" y="8"/>
                </a:lnTo>
                <a:lnTo>
                  <a:pt x="181" y="9"/>
                </a:lnTo>
                <a:lnTo>
                  <a:pt x="181" y="9"/>
                </a:lnTo>
                <a:lnTo>
                  <a:pt x="182" y="11"/>
                </a:lnTo>
                <a:lnTo>
                  <a:pt x="182" y="12"/>
                </a:lnTo>
                <a:lnTo>
                  <a:pt x="182" y="12"/>
                </a:lnTo>
                <a:lnTo>
                  <a:pt x="183" y="10"/>
                </a:lnTo>
                <a:lnTo>
                  <a:pt x="183" y="10"/>
                </a:lnTo>
                <a:lnTo>
                  <a:pt x="184" y="9"/>
                </a:lnTo>
                <a:lnTo>
                  <a:pt x="184" y="10"/>
                </a:lnTo>
                <a:lnTo>
                  <a:pt x="184" y="9"/>
                </a:lnTo>
                <a:lnTo>
                  <a:pt x="185" y="9"/>
                </a:lnTo>
                <a:lnTo>
                  <a:pt x="185" y="8"/>
                </a:lnTo>
                <a:lnTo>
                  <a:pt x="185" y="7"/>
                </a:lnTo>
                <a:lnTo>
                  <a:pt x="186" y="7"/>
                </a:lnTo>
                <a:lnTo>
                  <a:pt x="186" y="4"/>
                </a:lnTo>
                <a:lnTo>
                  <a:pt x="186" y="5"/>
                </a:lnTo>
                <a:lnTo>
                  <a:pt x="187" y="4"/>
                </a:lnTo>
                <a:lnTo>
                  <a:pt x="187" y="5"/>
                </a:lnTo>
                <a:lnTo>
                  <a:pt x="189" y="4"/>
                </a:lnTo>
                <a:lnTo>
                  <a:pt x="189" y="2"/>
                </a:lnTo>
                <a:lnTo>
                  <a:pt x="189" y="2"/>
                </a:lnTo>
                <a:lnTo>
                  <a:pt x="190" y="2"/>
                </a:lnTo>
                <a:lnTo>
                  <a:pt x="190" y="2"/>
                </a:lnTo>
                <a:lnTo>
                  <a:pt x="190" y="4"/>
                </a:lnTo>
                <a:lnTo>
                  <a:pt x="191" y="5"/>
                </a:lnTo>
                <a:lnTo>
                  <a:pt x="191" y="8"/>
                </a:lnTo>
                <a:lnTo>
                  <a:pt x="191" y="8"/>
                </a:lnTo>
                <a:lnTo>
                  <a:pt x="192" y="8"/>
                </a:lnTo>
                <a:lnTo>
                  <a:pt x="192" y="9"/>
                </a:lnTo>
                <a:lnTo>
                  <a:pt x="193" y="9"/>
                </a:lnTo>
                <a:lnTo>
                  <a:pt x="193" y="11"/>
                </a:lnTo>
                <a:lnTo>
                  <a:pt x="193" y="12"/>
                </a:lnTo>
                <a:lnTo>
                  <a:pt x="194" y="13"/>
                </a:lnTo>
                <a:lnTo>
                  <a:pt x="194" y="13"/>
                </a:lnTo>
                <a:lnTo>
                  <a:pt x="194" y="12"/>
                </a:lnTo>
                <a:lnTo>
                  <a:pt x="195" y="16"/>
                </a:lnTo>
                <a:lnTo>
                  <a:pt x="195" y="17"/>
                </a:lnTo>
                <a:lnTo>
                  <a:pt x="195" y="18"/>
                </a:lnTo>
                <a:lnTo>
                  <a:pt x="196" y="17"/>
                </a:lnTo>
                <a:lnTo>
                  <a:pt x="196" y="16"/>
                </a:lnTo>
                <a:lnTo>
                  <a:pt x="198" y="17"/>
                </a:lnTo>
                <a:lnTo>
                  <a:pt x="198" y="14"/>
                </a:lnTo>
                <a:lnTo>
                  <a:pt x="198" y="12"/>
                </a:lnTo>
                <a:lnTo>
                  <a:pt x="199" y="12"/>
                </a:lnTo>
                <a:lnTo>
                  <a:pt x="199" y="10"/>
                </a:lnTo>
                <a:lnTo>
                  <a:pt x="199" y="10"/>
                </a:lnTo>
                <a:lnTo>
                  <a:pt x="200" y="11"/>
                </a:lnTo>
                <a:lnTo>
                  <a:pt x="200" y="10"/>
                </a:lnTo>
                <a:lnTo>
                  <a:pt x="200" y="8"/>
                </a:lnTo>
                <a:lnTo>
                  <a:pt x="201" y="8"/>
                </a:lnTo>
                <a:lnTo>
                  <a:pt x="201" y="7"/>
                </a:lnTo>
                <a:lnTo>
                  <a:pt x="202" y="8"/>
                </a:lnTo>
                <a:lnTo>
                  <a:pt x="202" y="10"/>
                </a:lnTo>
                <a:lnTo>
                  <a:pt x="202" y="12"/>
                </a:lnTo>
                <a:lnTo>
                  <a:pt x="203" y="11"/>
                </a:lnTo>
                <a:lnTo>
                  <a:pt x="203" y="10"/>
                </a:lnTo>
                <a:lnTo>
                  <a:pt x="203" y="10"/>
                </a:lnTo>
                <a:lnTo>
                  <a:pt x="204" y="10"/>
                </a:lnTo>
                <a:lnTo>
                  <a:pt x="204" y="10"/>
                </a:lnTo>
                <a:lnTo>
                  <a:pt x="204" y="12"/>
                </a:lnTo>
                <a:lnTo>
                  <a:pt x="205" y="13"/>
                </a:lnTo>
                <a:lnTo>
                  <a:pt x="205" y="12"/>
                </a:lnTo>
                <a:lnTo>
                  <a:pt x="206" y="11"/>
                </a:lnTo>
                <a:lnTo>
                  <a:pt x="206" y="12"/>
                </a:lnTo>
                <a:lnTo>
                  <a:pt x="206" y="12"/>
                </a:lnTo>
                <a:lnTo>
                  <a:pt x="208" y="12"/>
                </a:lnTo>
                <a:lnTo>
                  <a:pt x="208" y="14"/>
                </a:lnTo>
                <a:lnTo>
                  <a:pt x="208" y="16"/>
                </a:lnTo>
                <a:lnTo>
                  <a:pt x="209" y="17"/>
                </a:lnTo>
                <a:lnTo>
                  <a:pt x="209" y="18"/>
                </a:lnTo>
                <a:lnTo>
                  <a:pt x="209" y="18"/>
                </a:lnTo>
                <a:lnTo>
                  <a:pt x="210" y="17"/>
                </a:lnTo>
                <a:lnTo>
                  <a:pt x="210" y="14"/>
                </a:lnTo>
                <a:lnTo>
                  <a:pt x="211" y="13"/>
                </a:lnTo>
                <a:lnTo>
                  <a:pt x="211" y="13"/>
                </a:lnTo>
                <a:lnTo>
                  <a:pt x="211" y="13"/>
                </a:lnTo>
                <a:lnTo>
                  <a:pt x="212" y="14"/>
                </a:lnTo>
                <a:lnTo>
                  <a:pt x="212" y="13"/>
                </a:lnTo>
                <a:lnTo>
                  <a:pt x="212" y="12"/>
                </a:lnTo>
                <a:lnTo>
                  <a:pt x="213" y="10"/>
                </a:lnTo>
                <a:lnTo>
                  <a:pt x="213" y="12"/>
                </a:lnTo>
                <a:lnTo>
                  <a:pt x="213" y="13"/>
                </a:lnTo>
                <a:lnTo>
                  <a:pt x="214" y="14"/>
                </a:lnTo>
                <a:lnTo>
                  <a:pt x="214" y="14"/>
                </a:lnTo>
                <a:lnTo>
                  <a:pt x="215" y="16"/>
                </a:lnTo>
                <a:lnTo>
                  <a:pt x="215" y="14"/>
                </a:lnTo>
                <a:lnTo>
                  <a:pt x="215" y="14"/>
                </a:lnTo>
                <a:lnTo>
                  <a:pt x="217" y="14"/>
                </a:lnTo>
                <a:lnTo>
                  <a:pt x="217" y="12"/>
                </a:lnTo>
                <a:lnTo>
                  <a:pt x="217" y="11"/>
                </a:lnTo>
                <a:lnTo>
                  <a:pt x="218" y="10"/>
                </a:lnTo>
                <a:lnTo>
                  <a:pt x="218" y="12"/>
                </a:lnTo>
                <a:lnTo>
                  <a:pt x="219" y="12"/>
                </a:lnTo>
                <a:lnTo>
                  <a:pt x="219" y="11"/>
                </a:lnTo>
                <a:lnTo>
                  <a:pt x="219" y="12"/>
                </a:lnTo>
                <a:lnTo>
                  <a:pt x="220" y="10"/>
                </a:lnTo>
                <a:lnTo>
                  <a:pt x="220" y="10"/>
                </a:lnTo>
                <a:lnTo>
                  <a:pt x="220" y="10"/>
                </a:lnTo>
                <a:lnTo>
                  <a:pt x="221" y="10"/>
                </a:lnTo>
                <a:lnTo>
                  <a:pt x="221" y="11"/>
                </a:lnTo>
                <a:lnTo>
                  <a:pt x="221" y="10"/>
                </a:lnTo>
                <a:lnTo>
                  <a:pt x="222" y="11"/>
                </a:lnTo>
                <a:lnTo>
                  <a:pt x="222" y="9"/>
                </a:lnTo>
                <a:lnTo>
                  <a:pt x="223" y="10"/>
                </a:lnTo>
                <a:lnTo>
                  <a:pt x="223" y="8"/>
                </a:lnTo>
                <a:lnTo>
                  <a:pt x="223" y="8"/>
                </a:lnTo>
                <a:lnTo>
                  <a:pt x="224" y="8"/>
                </a:lnTo>
                <a:lnTo>
                  <a:pt x="224" y="8"/>
                </a:lnTo>
                <a:lnTo>
                  <a:pt x="224" y="9"/>
                </a:lnTo>
                <a:lnTo>
                  <a:pt x="226" y="9"/>
                </a:lnTo>
                <a:lnTo>
                  <a:pt x="226" y="11"/>
                </a:lnTo>
                <a:lnTo>
                  <a:pt x="226" y="12"/>
                </a:lnTo>
                <a:lnTo>
                  <a:pt x="227" y="11"/>
                </a:lnTo>
                <a:lnTo>
                  <a:pt x="227" y="10"/>
                </a:lnTo>
                <a:lnTo>
                  <a:pt x="228" y="9"/>
                </a:lnTo>
                <a:lnTo>
                  <a:pt x="228" y="10"/>
                </a:lnTo>
                <a:lnTo>
                  <a:pt x="228" y="10"/>
                </a:lnTo>
                <a:lnTo>
                  <a:pt x="229" y="8"/>
                </a:lnTo>
                <a:lnTo>
                  <a:pt x="229" y="11"/>
                </a:lnTo>
                <a:lnTo>
                  <a:pt x="229" y="12"/>
                </a:lnTo>
                <a:lnTo>
                  <a:pt x="230" y="16"/>
                </a:lnTo>
                <a:lnTo>
                  <a:pt x="230" y="17"/>
                </a:lnTo>
                <a:lnTo>
                  <a:pt x="230" y="19"/>
                </a:lnTo>
                <a:lnTo>
                  <a:pt x="231" y="20"/>
                </a:lnTo>
                <a:lnTo>
                  <a:pt x="231" y="20"/>
                </a:lnTo>
                <a:lnTo>
                  <a:pt x="232" y="21"/>
                </a:lnTo>
                <a:lnTo>
                  <a:pt x="232" y="21"/>
                </a:lnTo>
                <a:lnTo>
                  <a:pt x="232" y="21"/>
                </a:lnTo>
                <a:lnTo>
                  <a:pt x="233" y="19"/>
                </a:lnTo>
                <a:lnTo>
                  <a:pt x="233" y="19"/>
                </a:lnTo>
                <a:lnTo>
                  <a:pt x="233" y="18"/>
                </a:lnTo>
                <a:lnTo>
                  <a:pt x="235" y="17"/>
                </a:lnTo>
                <a:lnTo>
                  <a:pt x="235" y="16"/>
                </a:lnTo>
                <a:lnTo>
                  <a:pt x="235" y="13"/>
                </a:lnTo>
                <a:lnTo>
                  <a:pt x="236" y="13"/>
                </a:lnTo>
                <a:lnTo>
                  <a:pt x="236" y="11"/>
                </a:lnTo>
                <a:lnTo>
                  <a:pt x="237" y="9"/>
                </a:lnTo>
                <a:lnTo>
                  <a:pt x="237" y="7"/>
                </a:lnTo>
                <a:lnTo>
                  <a:pt x="237" y="5"/>
                </a:lnTo>
                <a:lnTo>
                  <a:pt x="238" y="4"/>
                </a:lnTo>
                <a:lnTo>
                  <a:pt x="238" y="4"/>
                </a:lnTo>
                <a:lnTo>
                  <a:pt x="238" y="4"/>
                </a:lnTo>
                <a:lnTo>
                  <a:pt x="239" y="7"/>
                </a:lnTo>
                <a:lnTo>
                  <a:pt x="239" y="8"/>
                </a:lnTo>
                <a:lnTo>
                  <a:pt x="239" y="9"/>
                </a:lnTo>
                <a:lnTo>
                  <a:pt x="240" y="11"/>
                </a:lnTo>
                <a:lnTo>
                  <a:pt x="240" y="14"/>
                </a:lnTo>
                <a:lnTo>
                  <a:pt x="241" y="17"/>
                </a:lnTo>
                <a:lnTo>
                  <a:pt x="241" y="17"/>
                </a:lnTo>
                <a:lnTo>
                  <a:pt x="241" y="18"/>
                </a:lnTo>
                <a:lnTo>
                  <a:pt x="242" y="18"/>
                </a:lnTo>
                <a:lnTo>
                  <a:pt x="242" y="17"/>
                </a:lnTo>
                <a:lnTo>
                  <a:pt x="242" y="17"/>
                </a:lnTo>
                <a:lnTo>
                  <a:pt x="244" y="17"/>
                </a:lnTo>
                <a:lnTo>
                  <a:pt x="244" y="17"/>
                </a:lnTo>
                <a:lnTo>
                  <a:pt x="244" y="17"/>
                </a:lnTo>
                <a:lnTo>
                  <a:pt x="245" y="16"/>
                </a:lnTo>
                <a:lnTo>
                  <a:pt x="245" y="17"/>
                </a:lnTo>
                <a:lnTo>
                  <a:pt x="246" y="16"/>
                </a:lnTo>
                <a:lnTo>
                  <a:pt x="246" y="17"/>
                </a:lnTo>
                <a:lnTo>
                  <a:pt x="246" y="17"/>
                </a:lnTo>
                <a:lnTo>
                  <a:pt x="247" y="14"/>
                </a:lnTo>
                <a:lnTo>
                  <a:pt x="247" y="14"/>
                </a:lnTo>
                <a:lnTo>
                  <a:pt x="247" y="14"/>
                </a:lnTo>
                <a:lnTo>
                  <a:pt x="248" y="14"/>
                </a:lnTo>
                <a:lnTo>
                  <a:pt x="248" y="14"/>
                </a:lnTo>
                <a:lnTo>
                  <a:pt x="248" y="16"/>
                </a:lnTo>
                <a:lnTo>
                  <a:pt x="249" y="16"/>
                </a:lnTo>
                <a:lnTo>
                  <a:pt x="249" y="16"/>
                </a:lnTo>
                <a:lnTo>
                  <a:pt x="250" y="16"/>
                </a:lnTo>
                <a:lnTo>
                  <a:pt x="250" y="13"/>
                </a:lnTo>
                <a:lnTo>
                  <a:pt x="250" y="12"/>
                </a:lnTo>
                <a:lnTo>
                  <a:pt x="251" y="11"/>
                </a:lnTo>
                <a:lnTo>
                  <a:pt x="251" y="10"/>
                </a:lnTo>
                <a:lnTo>
                  <a:pt x="251" y="10"/>
                </a:lnTo>
                <a:lnTo>
                  <a:pt x="253" y="9"/>
                </a:lnTo>
                <a:lnTo>
                  <a:pt x="253" y="9"/>
                </a:lnTo>
                <a:lnTo>
                  <a:pt x="253" y="8"/>
                </a:lnTo>
                <a:lnTo>
                  <a:pt x="254" y="8"/>
                </a:lnTo>
                <a:lnTo>
                  <a:pt x="254" y="8"/>
                </a:lnTo>
                <a:lnTo>
                  <a:pt x="255" y="9"/>
                </a:lnTo>
                <a:lnTo>
                  <a:pt x="255" y="7"/>
                </a:lnTo>
                <a:lnTo>
                  <a:pt x="255" y="8"/>
                </a:lnTo>
                <a:lnTo>
                  <a:pt x="256" y="8"/>
                </a:lnTo>
                <a:lnTo>
                  <a:pt x="256" y="8"/>
                </a:lnTo>
                <a:lnTo>
                  <a:pt x="256" y="8"/>
                </a:lnTo>
                <a:lnTo>
                  <a:pt x="257" y="7"/>
                </a:lnTo>
                <a:lnTo>
                  <a:pt x="257" y="9"/>
                </a:lnTo>
                <a:lnTo>
                  <a:pt x="257" y="12"/>
                </a:lnTo>
                <a:lnTo>
                  <a:pt x="258" y="13"/>
                </a:lnTo>
                <a:lnTo>
                  <a:pt x="258" y="12"/>
                </a:lnTo>
                <a:lnTo>
                  <a:pt x="259" y="14"/>
                </a:lnTo>
                <a:lnTo>
                  <a:pt x="259" y="14"/>
                </a:lnTo>
                <a:lnTo>
                  <a:pt x="259" y="16"/>
                </a:lnTo>
                <a:lnTo>
                  <a:pt x="260" y="13"/>
                </a:lnTo>
                <a:lnTo>
                  <a:pt x="260" y="13"/>
                </a:lnTo>
                <a:lnTo>
                  <a:pt x="260" y="16"/>
                </a:lnTo>
                <a:lnTo>
                  <a:pt x="262" y="16"/>
                </a:lnTo>
                <a:lnTo>
                  <a:pt x="262" y="16"/>
                </a:lnTo>
                <a:lnTo>
                  <a:pt x="263" y="17"/>
                </a:lnTo>
                <a:lnTo>
                  <a:pt x="263" y="17"/>
                </a:lnTo>
                <a:lnTo>
                  <a:pt x="263" y="17"/>
                </a:lnTo>
                <a:lnTo>
                  <a:pt x="264" y="17"/>
                </a:lnTo>
                <a:lnTo>
                  <a:pt x="264" y="17"/>
                </a:lnTo>
                <a:lnTo>
                  <a:pt x="264" y="18"/>
                </a:lnTo>
                <a:lnTo>
                  <a:pt x="265" y="18"/>
                </a:lnTo>
                <a:lnTo>
                  <a:pt x="265" y="17"/>
                </a:lnTo>
                <a:lnTo>
                  <a:pt x="265" y="17"/>
                </a:lnTo>
                <a:lnTo>
                  <a:pt x="266" y="14"/>
                </a:lnTo>
                <a:lnTo>
                  <a:pt x="266" y="13"/>
                </a:lnTo>
                <a:lnTo>
                  <a:pt x="267" y="10"/>
                </a:lnTo>
                <a:lnTo>
                  <a:pt x="267" y="10"/>
                </a:lnTo>
                <a:lnTo>
                  <a:pt x="267" y="10"/>
                </a:lnTo>
                <a:lnTo>
                  <a:pt x="268" y="9"/>
                </a:lnTo>
                <a:lnTo>
                  <a:pt x="268" y="8"/>
                </a:lnTo>
                <a:lnTo>
                  <a:pt x="268" y="7"/>
                </a:lnTo>
                <a:lnTo>
                  <a:pt x="269" y="9"/>
                </a:lnTo>
                <a:lnTo>
                  <a:pt x="269" y="9"/>
                </a:lnTo>
                <a:lnTo>
                  <a:pt x="269" y="7"/>
                </a:lnTo>
                <a:lnTo>
                  <a:pt x="271" y="7"/>
                </a:lnTo>
                <a:lnTo>
                  <a:pt x="271" y="9"/>
                </a:lnTo>
                <a:lnTo>
                  <a:pt x="272" y="9"/>
                </a:lnTo>
                <a:lnTo>
                  <a:pt x="272" y="10"/>
                </a:lnTo>
                <a:lnTo>
                  <a:pt x="272" y="10"/>
                </a:lnTo>
                <a:lnTo>
                  <a:pt x="273" y="11"/>
                </a:lnTo>
                <a:lnTo>
                  <a:pt x="273" y="12"/>
                </a:lnTo>
                <a:lnTo>
                  <a:pt x="273" y="12"/>
                </a:lnTo>
                <a:lnTo>
                  <a:pt x="274" y="12"/>
                </a:lnTo>
                <a:lnTo>
                  <a:pt x="274" y="12"/>
                </a:lnTo>
                <a:lnTo>
                  <a:pt x="274" y="12"/>
                </a:lnTo>
                <a:lnTo>
                  <a:pt x="275" y="10"/>
                </a:lnTo>
                <a:lnTo>
                  <a:pt x="275" y="12"/>
                </a:lnTo>
                <a:lnTo>
                  <a:pt x="276" y="11"/>
                </a:lnTo>
                <a:lnTo>
                  <a:pt x="276" y="12"/>
                </a:lnTo>
                <a:lnTo>
                  <a:pt x="276" y="14"/>
                </a:lnTo>
                <a:lnTo>
                  <a:pt x="277" y="17"/>
                </a:lnTo>
                <a:lnTo>
                  <a:pt x="277" y="19"/>
                </a:lnTo>
                <a:lnTo>
                  <a:pt x="277" y="21"/>
                </a:lnTo>
                <a:lnTo>
                  <a:pt x="278" y="20"/>
                </a:lnTo>
                <a:lnTo>
                  <a:pt x="278" y="18"/>
                </a:lnTo>
                <a:lnTo>
                  <a:pt x="278" y="19"/>
                </a:lnTo>
                <a:lnTo>
                  <a:pt x="280" y="17"/>
                </a:lnTo>
                <a:lnTo>
                  <a:pt x="280" y="16"/>
                </a:lnTo>
                <a:lnTo>
                  <a:pt x="281" y="14"/>
                </a:lnTo>
                <a:lnTo>
                  <a:pt x="281" y="16"/>
                </a:lnTo>
                <a:lnTo>
                  <a:pt x="281" y="14"/>
                </a:lnTo>
                <a:lnTo>
                  <a:pt x="282" y="13"/>
                </a:lnTo>
                <a:lnTo>
                  <a:pt x="282" y="11"/>
                </a:lnTo>
                <a:lnTo>
                  <a:pt x="282" y="10"/>
                </a:lnTo>
                <a:lnTo>
                  <a:pt x="283" y="8"/>
                </a:lnTo>
                <a:lnTo>
                  <a:pt x="283" y="5"/>
                </a:lnTo>
                <a:lnTo>
                  <a:pt x="283" y="8"/>
                </a:lnTo>
                <a:lnTo>
                  <a:pt x="284" y="8"/>
                </a:lnTo>
                <a:lnTo>
                  <a:pt x="284" y="8"/>
                </a:lnTo>
                <a:lnTo>
                  <a:pt x="285" y="10"/>
                </a:lnTo>
                <a:lnTo>
                  <a:pt x="285" y="10"/>
                </a:lnTo>
                <a:lnTo>
                  <a:pt x="285" y="12"/>
                </a:lnTo>
                <a:lnTo>
                  <a:pt x="286" y="12"/>
                </a:lnTo>
                <a:lnTo>
                  <a:pt x="286" y="12"/>
                </a:lnTo>
                <a:lnTo>
                  <a:pt x="286" y="13"/>
                </a:lnTo>
                <a:lnTo>
                  <a:pt x="287" y="12"/>
                </a:lnTo>
                <a:lnTo>
                  <a:pt x="287" y="11"/>
                </a:lnTo>
                <a:lnTo>
                  <a:pt x="287" y="12"/>
                </a:lnTo>
                <a:lnTo>
                  <a:pt x="289" y="12"/>
                </a:lnTo>
                <a:lnTo>
                  <a:pt x="289" y="14"/>
                </a:lnTo>
                <a:lnTo>
                  <a:pt x="290" y="16"/>
                </a:lnTo>
                <a:lnTo>
                  <a:pt x="290" y="14"/>
                </a:lnTo>
                <a:lnTo>
                  <a:pt x="290" y="16"/>
                </a:lnTo>
                <a:lnTo>
                  <a:pt x="291" y="16"/>
                </a:lnTo>
                <a:lnTo>
                  <a:pt x="291" y="16"/>
                </a:lnTo>
                <a:lnTo>
                  <a:pt x="291" y="13"/>
                </a:lnTo>
                <a:lnTo>
                  <a:pt x="292" y="14"/>
                </a:lnTo>
                <a:lnTo>
                  <a:pt x="292" y="16"/>
                </a:lnTo>
                <a:lnTo>
                  <a:pt x="292" y="13"/>
                </a:lnTo>
                <a:lnTo>
                  <a:pt x="293" y="13"/>
                </a:lnTo>
                <a:lnTo>
                  <a:pt x="293" y="12"/>
                </a:lnTo>
                <a:lnTo>
                  <a:pt x="294" y="13"/>
                </a:lnTo>
                <a:lnTo>
                  <a:pt x="294" y="10"/>
                </a:lnTo>
                <a:lnTo>
                  <a:pt x="294" y="10"/>
                </a:lnTo>
                <a:lnTo>
                  <a:pt x="295" y="10"/>
                </a:lnTo>
                <a:lnTo>
                  <a:pt x="295" y="9"/>
                </a:lnTo>
                <a:lnTo>
                  <a:pt x="295" y="11"/>
                </a:lnTo>
                <a:lnTo>
                  <a:pt x="296" y="12"/>
                </a:lnTo>
                <a:lnTo>
                  <a:pt x="296" y="12"/>
                </a:lnTo>
                <a:lnTo>
                  <a:pt x="296" y="12"/>
                </a:lnTo>
                <a:lnTo>
                  <a:pt x="298" y="13"/>
                </a:lnTo>
                <a:lnTo>
                  <a:pt x="298" y="13"/>
                </a:lnTo>
                <a:lnTo>
                  <a:pt x="299" y="11"/>
                </a:lnTo>
                <a:lnTo>
                  <a:pt x="299" y="10"/>
                </a:lnTo>
                <a:lnTo>
                  <a:pt x="299" y="11"/>
                </a:lnTo>
                <a:lnTo>
                  <a:pt x="300" y="11"/>
                </a:lnTo>
                <a:lnTo>
                  <a:pt x="300" y="11"/>
                </a:lnTo>
                <a:lnTo>
                  <a:pt x="300" y="12"/>
                </a:lnTo>
                <a:lnTo>
                  <a:pt x="301" y="10"/>
                </a:lnTo>
                <a:lnTo>
                  <a:pt x="301" y="10"/>
                </a:lnTo>
                <a:lnTo>
                  <a:pt x="302" y="9"/>
                </a:lnTo>
                <a:lnTo>
                  <a:pt x="302" y="9"/>
                </a:lnTo>
                <a:lnTo>
                  <a:pt x="302" y="7"/>
                </a:lnTo>
                <a:lnTo>
                  <a:pt x="303" y="8"/>
                </a:lnTo>
                <a:lnTo>
                  <a:pt x="303" y="7"/>
                </a:lnTo>
                <a:lnTo>
                  <a:pt x="303" y="9"/>
                </a:lnTo>
                <a:lnTo>
                  <a:pt x="304" y="12"/>
                </a:lnTo>
                <a:lnTo>
                  <a:pt x="304" y="13"/>
                </a:lnTo>
                <a:lnTo>
                  <a:pt x="304" y="14"/>
                </a:lnTo>
                <a:lnTo>
                  <a:pt x="305" y="13"/>
                </a:lnTo>
                <a:lnTo>
                  <a:pt x="305" y="13"/>
                </a:lnTo>
                <a:lnTo>
                  <a:pt x="307" y="12"/>
                </a:lnTo>
                <a:lnTo>
                  <a:pt x="307" y="12"/>
                </a:lnTo>
                <a:lnTo>
                  <a:pt x="307" y="10"/>
                </a:lnTo>
                <a:lnTo>
                  <a:pt x="308" y="9"/>
                </a:lnTo>
                <a:lnTo>
                  <a:pt x="308" y="9"/>
                </a:lnTo>
                <a:lnTo>
                  <a:pt x="308" y="9"/>
                </a:lnTo>
                <a:lnTo>
                  <a:pt x="309" y="9"/>
                </a:lnTo>
                <a:lnTo>
                  <a:pt x="309" y="10"/>
                </a:lnTo>
                <a:lnTo>
                  <a:pt x="309" y="10"/>
                </a:lnTo>
                <a:lnTo>
                  <a:pt x="310" y="12"/>
                </a:lnTo>
                <a:lnTo>
                  <a:pt x="310" y="12"/>
                </a:lnTo>
                <a:lnTo>
                  <a:pt x="311" y="12"/>
                </a:lnTo>
                <a:lnTo>
                  <a:pt x="311" y="13"/>
                </a:lnTo>
                <a:lnTo>
                  <a:pt x="311" y="14"/>
                </a:lnTo>
                <a:lnTo>
                  <a:pt x="312" y="14"/>
                </a:lnTo>
                <a:lnTo>
                  <a:pt x="312" y="17"/>
                </a:lnTo>
                <a:lnTo>
                  <a:pt x="312" y="16"/>
                </a:lnTo>
                <a:lnTo>
                  <a:pt x="313" y="17"/>
                </a:lnTo>
                <a:lnTo>
                  <a:pt x="313" y="18"/>
                </a:lnTo>
                <a:lnTo>
                  <a:pt x="313" y="18"/>
                </a:lnTo>
                <a:lnTo>
                  <a:pt x="314" y="18"/>
                </a:lnTo>
                <a:lnTo>
                  <a:pt x="314" y="18"/>
                </a:lnTo>
                <a:lnTo>
                  <a:pt x="316" y="16"/>
                </a:lnTo>
                <a:lnTo>
                  <a:pt x="316" y="14"/>
                </a:lnTo>
                <a:lnTo>
                  <a:pt x="316" y="14"/>
                </a:lnTo>
                <a:lnTo>
                  <a:pt x="317" y="14"/>
                </a:lnTo>
                <a:lnTo>
                  <a:pt x="317" y="13"/>
                </a:lnTo>
                <a:lnTo>
                  <a:pt x="317" y="13"/>
                </a:lnTo>
                <a:lnTo>
                  <a:pt x="318" y="12"/>
                </a:lnTo>
                <a:lnTo>
                  <a:pt x="318" y="11"/>
                </a:lnTo>
                <a:lnTo>
                  <a:pt x="318" y="10"/>
                </a:lnTo>
                <a:lnTo>
                  <a:pt x="319" y="9"/>
                </a:lnTo>
                <a:lnTo>
                  <a:pt x="319" y="8"/>
                </a:lnTo>
                <a:lnTo>
                  <a:pt x="320" y="9"/>
                </a:lnTo>
                <a:lnTo>
                  <a:pt x="320" y="9"/>
                </a:lnTo>
                <a:lnTo>
                  <a:pt x="320" y="10"/>
                </a:lnTo>
                <a:lnTo>
                  <a:pt x="321" y="10"/>
                </a:lnTo>
                <a:lnTo>
                  <a:pt x="321" y="13"/>
                </a:lnTo>
                <a:lnTo>
                  <a:pt x="321" y="14"/>
                </a:lnTo>
                <a:lnTo>
                  <a:pt x="322" y="16"/>
                </a:lnTo>
                <a:lnTo>
                  <a:pt x="322" y="14"/>
                </a:lnTo>
                <a:lnTo>
                  <a:pt x="322" y="17"/>
                </a:lnTo>
                <a:lnTo>
                  <a:pt x="323" y="18"/>
                </a:lnTo>
                <a:lnTo>
                  <a:pt x="323" y="19"/>
                </a:lnTo>
                <a:lnTo>
                  <a:pt x="325" y="20"/>
                </a:lnTo>
                <a:lnTo>
                  <a:pt x="325" y="19"/>
                </a:lnTo>
                <a:lnTo>
                  <a:pt x="325" y="17"/>
                </a:lnTo>
                <a:lnTo>
                  <a:pt x="326" y="16"/>
                </a:lnTo>
                <a:lnTo>
                  <a:pt x="326" y="16"/>
                </a:lnTo>
                <a:lnTo>
                  <a:pt x="326" y="13"/>
                </a:lnTo>
                <a:lnTo>
                  <a:pt x="327" y="13"/>
                </a:lnTo>
                <a:lnTo>
                  <a:pt x="327" y="14"/>
                </a:lnTo>
                <a:lnTo>
                  <a:pt x="327" y="12"/>
                </a:lnTo>
                <a:lnTo>
                  <a:pt x="328" y="12"/>
                </a:lnTo>
                <a:lnTo>
                  <a:pt x="328" y="11"/>
                </a:lnTo>
                <a:lnTo>
                  <a:pt x="329" y="12"/>
                </a:lnTo>
                <a:lnTo>
                  <a:pt x="329" y="10"/>
                </a:lnTo>
                <a:lnTo>
                  <a:pt x="329" y="10"/>
                </a:lnTo>
                <a:lnTo>
                  <a:pt x="330" y="12"/>
                </a:lnTo>
                <a:lnTo>
                  <a:pt x="330" y="12"/>
                </a:lnTo>
                <a:lnTo>
                  <a:pt x="330" y="13"/>
                </a:lnTo>
                <a:lnTo>
                  <a:pt x="331" y="14"/>
                </a:lnTo>
                <a:lnTo>
                  <a:pt x="331" y="14"/>
                </a:lnTo>
                <a:lnTo>
                  <a:pt x="331" y="13"/>
                </a:lnTo>
                <a:lnTo>
                  <a:pt x="332" y="13"/>
                </a:lnTo>
                <a:lnTo>
                  <a:pt x="332" y="14"/>
                </a:lnTo>
                <a:lnTo>
                  <a:pt x="334" y="13"/>
                </a:lnTo>
                <a:lnTo>
                  <a:pt x="334" y="13"/>
                </a:lnTo>
                <a:lnTo>
                  <a:pt x="334" y="13"/>
                </a:lnTo>
                <a:lnTo>
                  <a:pt x="335" y="13"/>
                </a:lnTo>
                <a:lnTo>
                  <a:pt x="335" y="12"/>
                </a:lnTo>
                <a:lnTo>
                  <a:pt x="335" y="12"/>
                </a:lnTo>
                <a:lnTo>
                  <a:pt x="336" y="12"/>
                </a:lnTo>
                <a:lnTo>
                  <a:pt x="336" y="13"/>
                </a:lnTo>
                <a:lnTo>
                  <a:pt x="336" y="13"/>
                </a:lnTo>
                <a:lnTo>
                  <a:pt x="337" y="13"/>
                </a:lnTo>
                <a:lnTo>
                  <a:pt x="337" y="13"/>
                </a:lnTo>
                <a:lnTo>
                  <a:pt x="338" y="13"/>
                </a:lnTo>
                <a:lnTo>
                  <a:pt x="338" y="14"/>
                </a:lnTo>
                <a:lnTo>
                  <a:pt x="338" y="13"/>
                </a:lnTo>
                <a:lnTo>
                  <a:pt x="339" y="13"/>
                </a:lnTo>
                <a:lnTo>
                  <a:pt x="339" y="16"/>
                </a:lnTo>
                <a:lnTo>
                  <a:pt x="339" y="16"/>
                </a:lnTo>
                <a:lnTo>
                  <a:pt x="340" y="16"/>
                </a:lnTo>
                <a:lnTo>
                  <a:pt x="340" y="16"/>
                </a:lnTo>
                <a:lnTo>
                  <a:pt x="340" y="17"/>
                </a:lnTo>
                <a:lnTo>
                  <a:pt x="341" y="14"/>
                </a:lnTo>
                <a:lnTo>
                  <a:pt x="341" y="16"/>
                </a:lnTo>
                <a:lnTo>
                  <a:pt x="343" y="17"/>
                </a:lnTo>
                <a:lnTo>
                  <a:pt x="343" y="18"/>
                </a:lnTo>
                <a:lnTo>
                  <a:pt x="343" y="19"/>
                </a:lnTo>
                <a:lnTo>
                  <a:pt x="344" y="19"/>
                </a:lnTo>
                <a:lnTo>
                  <a:pt x="344" y="20"/>
                </a:lnTo>
                <a:lnTo>
                  <a:pt x="344" y="21"/>
                </a:lnTo>
                <a:lnTo>
                  <a:pt x="345" y="21"/>
                </a:lnTo>
                <a:lnTo>
                  <a:pt x="345" y="22"/>
                </a:lnTo>
                <a:lnTo>
                  <a:pt x="346" y="23"/>
                </a:lnTo>
                <a:lnTo>
                  <a:pt x="346" y="25"/>
                </a:lnTo>
                <a:lnTo>
                  <a:pt x="346" y="23"/>
                </a:lnTo>
                <a:lnTo>
                  <a:pt x="347" y="22"/>
                </a:lnTo>
                <a:lnTo>
                  <a:pt x="347" y="20"/>
                </a:lnTo>
                <a:lnTo>
                  <a:pt x="347" y="19"/>
                </a:lnTo>
                <a:lnTo>
                  <a:pt x="348" y="17"/>
                </a:lnTo>
                <a:lnTo>
                  <a:pt x="348" y="16"/>
                </a:lnTo>
                <a:lnTo>
                  <a:pt x="348" y="14"/>
                </a:lnTo>
                <a:lnTo>
                  <a:pt x="349" y="14"/>
                </a:lnTo>
                <a:lnTo>
                  <a:pt x="349" y="13"/>
                </a:lnTo>
                <a:lnTo>
                  <a:pt x="350" y="10"/>
                </a:lnTo>
                <a:lnTo>
                  <a:pt x="350" y="11"/>
                </a:lnTo>
                <a:lnTo>
                  <a:pt x="350" y="10"/>
                </a:lnTo>
                <a:lnTo>
                  <a:pt x="352" y="10"/>
                </a:lnTo>
                <a:lnTo>
                  <a:pt x="352" y="11"/>
                </a:lnTo>
                <a:lnTo>
                  <a:pt x="352" y="10"/>
                </a:lnTo>
                <a:lnTo>
                  <a:pt x="353" y="9"/>
                </a:lnTo>
                <a:lnTo>
                  <a:pt x="353" y="10"/>
                </a:lnTo>
                <a:lnTo>
                  <a:pt x="353" y="9"/>
                </a:lnTo>
                <a:lnTo>
                  <a:pt x="354" y="8"/>
                </a:lnTo>
                <a:lnTo>
                  <a:pt x="354" y="11"/>
                </a:lnTo>
                <a:lnTo>
                  <a:pt x="355" y="9"/>
                </a:lnTo>
                <a:lnTo>
                  <a:pt x="355" y="10"/>
                </a:lnTo>
                <a:lnTo>
                  <a:pt x="355" y="13"/>
                </a:lnTo>
                <a:lnTo>
                  <a:pt x="356" y="13"/>
                </a:lnTo>
                <a:lnTo>
                  <a:pt x="356" y="17"/>
                </a:lnTo>
                <a:lnTo>
                  <a:pt x="356" y="20"/>
                </a:lnTo>
                <a:lnTo>
                  <a:pt x="357" y="25"/>
                </a:lnTo>
                <a:lnTo>
                  <a:pt x="357" y="26"/>
                </a:lnTo>
                <a:lnTo>
                  <a:pt x="357" y="25"/>
                </a:lnTo>
                <a:lnTo>
                  <a:pt x="358" y="25"/>
                </a:lnTo>
                <a:lnTo>
                  <a:pt x="358" y="26"/>
                </a:lnTo>
                <a:lnTo>
                  <a:pt x="359" y="26"/>
                </a:lnTo>
                <a:lnTo>
                  <a:pt x="359" y="26"/>
                </a:lnTo>
                <a:lnTo>
                  <a:pt x="359" y="26"/>
                </a:lnTo>
                <a:lnTo>
                  <a:pt x="361" y="26"/>
                </a:lnTo>
                <a:lnTo>
                  <a:pt x="361" y="26"/>
                </a:lnTo>
                <a:lnTo>
                  <a:pt x="361" y="26"/>
                </a:lnTo>
                <a:lnTo>
                  <a:pt x="362" y="25"/>
                </a:lnTo>
                <a:lnTo>
                  <a:pt x="362" y="23"/>
                </a:lnTo>
                <a:lnTo>
                  <a:pt x="362" y="23"/>
                </a:lnTo>
                <a:lnTo>
                  <a:pt x="363" y="23"/>
                </a:lnTo>
                <a:lnTo>
                  <a:pt x="363" y="21"/>
                </a:lnTo>
                <a:lnTo>
                  <a:pt x="364" y="21"/>
                </a:lnTo>
                <a:lnTo>
                  <a:pt x="364" y="20"/>
                </a:lnTo>
                <a:lnTo>
                  <a:pt x="364" y="18"/>
                </a:lnTo>
                <a:lnTo>
                  <a:pt x="365" y="16"/>
                </a:lnTo>
                <a:lnTo>
                  <a:pt x="365" y="17"/>
                </a:lnTo>
                <a:lnTo>
                  <a:pt x="365" y="18"/>
                </a:lnTo>
                <a:lnTo>
                  <a:pt x="366" y="21"/>
                </a:lnTo>
                <a:lnTo>
                  <a:pt x="366" y="22"/>
                </a:lnTo>
                <a:lnTo>
                  <a:pt x="366" y="22"/>
                </a:lnTo>
                <a:lnTo>
                  <a:pt x="367" y="22"/>
                </a:lnTo>
                <a:lnTo>
                  <a:pt x="367" y="21"/>
                </a:lnTo>
                <a:lnTo>
                  <a:pt x="368" y="20"/>
                </a:lnTo>
                <a:lnTo>
                  <a:pt x="368" y="19"/>
                </a:lnTo>
                <a:lnTo>
                  <a:pt x="368" y="20"/>
                </a:lnTo>
                <a:lnTo>
                  <a:pt x="370" y="18"/>
                </a:lnTo>
                <a:lnTo>
                  <a:pt x="370" y="18"/>
                </a:lnTo>
                <a:lnTo>
                  <a:pt x="370" y="18"/>
                </a:lnTo>
                <a:lnTo>
                  <a:pt x="371" y="18"/>
                </a:lnTo>
                <a:lnTo>
                  <a:pt x="371" y="17"/>
                </a:lnTo>
                <a:lnTo>
                  <a:pt x="371" y="17"/>
                </a:lnTo>
                <a:lnTo>
                  <a:pt x="372" y="18"/>
                </a:lnTo>
                <a:lnTo>
                  <a:pt x="372" y="20"/>
                </a:lnTo>
                <a:lnTo>
                  <a:pt x="373" y="20"/>
                </a:lnTo>
                <a:lnTo>
                  <a:pt x="373" y="18"/>
                </a:lnTo>
                <a:lnTo>
                  <a:pt x="373" y="18"/>
                </a:lnTo>
                <a:lnTo>
                  <a:pt x="374" y="19"/>
                </a:lnTo>
                <a:lnTo>
                  <a:pt x="374" y="19"/>
                </a:lnTo>
                <a:lnTo>
                  <a:pt x="374" y="17"/>
                </a:lnTo>
                <a:lnTo>
                  <a:pt x="375" y="17"/>
                </a:lnTo>
                <a:lnTo>
                  <a:pt x="375" y="17"/>
                </a:lnTo>
                <a:lnTo>
                  <a:pt x="375" y="17"/>
                </a:lnTo>
                <a:lnTo>
                  <a:pt x="376" y="17"/>
                </a:lnTo>
                <a:lnTo>
                  <a:pt x="376" y="16"/>
                </a:lnTo>
                <a:lnTo>
                  <a:pt x="377" y="16"/>
                </a:lnTo>
                <a:lnTo>
                  <a:pt x="377" y="16"/>
                </a:lnTo>
                <a:lnTo>
                  <a:pt x="377" y="17"/>
                </a:lnTo>
                <a:lnTo>
                  <a:pt x="379" y="16"/>
                </a:lnTo>
                <a:lnTo>
                  <a:pt x="379" y="16"/>
                </a:lnTo>
                <a:lnTo>
                  <a:pt x="379" y="17"/>
                </a:lnTo>
                <a:lnTo>
                  <a:pt x="380" y="18"/>
                </a:lnTo>
                <a:lnTo>
                  <a:pt x="380" y="21"/>
                </a:lnTo>
                <a:lnTo>
                  <a:pt x="380" y="22"/>
                </a:lnTo>
                <a:lnTo>
                  <a:pt x="381" y="20"/>
                </a:lnTo>
                <a:lnTo>
                  <a:pt x="381" y="20"/>
                </a:lnTo>
                <a:lnTo>
                  <a:pt x="382" y="18"/>
                </a:lnTo>
                <a:lnTo>
                  <a:pt x="382" y="16"/>
                </a:lnTo>
                <a:lnTo>
                  <a:pt x="382" y="16"/>
                </a:lnTo>
                <a:lnTo>
                  <a:pt x="383" y="16"/>
                </a:lnTo>
                <a:lnTo>
                  <a:pt x="383" y="16"/>
                </a:lnTo>
                <a:lnTo>
                  <a:pt x="383" y="14"/>
                </a:lnTo>
                <a:lnTo>
                  <a:pt x="384" y="14"/>
                </a:lnTo>
                <a:lnTo>
                  <a:pt x="384" y="14"/>
                </a:lnTo>
                <a:lnTo>
                  <a:pt x="384" y="16"/>
                </a:lnTo>
                <a:lnTo>
                  <a:pt x="385" y="18"/>
                </a:lnTo>
                <a:lnTo>
                  <a:pt x="385" y="20"/>
                </a:lnTo>
                <a:lnTo>
                  <a:pt x="386" y="20"/>
                </a:lnTo>
                <a:lnTo>
                  <a:pt x="386" y="21"/>
                </a:lnTo>
                <a:lnTo>
                  <a:pt x="386" y="20"/>
                </a:lnTo>
                <a:lnTo>
                  <a:pt x="388" y="18"/>
                </a:lnTo>
                <a:lnTo>
                  <a:pt x="388" y="17"/>
                </a:lnTo>
                <a:lnTo>
                  <a:pt x="388" y="18"/>
                </a:lnTo>
                <a:lnTo>
                  <a:pt x="389" y="13"/>
                </a:lnTo>
                <a:lnTo>
                  <a:pt x="389" y="14"/>
                </a:lnTo>
                <a:lnTo>
                  <a:pt x="390" y="13"/>
                </a:lnTo>
                <a:lnTo>
                  <a:pt x="390" y="16"/>
                </a:lnTo>
                <a:lnTo>
                  <a:pt x="390" y="16"/>
                </a:lnTo>
                <a:lnTo>
                  <a:pt x="391" y="16"/>
                </a:lnTo>
                <a:lnTo>
                  <a:pt x="391" y="18"/>
                </a:lnTo>
                <a:lnTo>
                  <a:pt x="391" y="19"/>
                </a:lnTo>
                <a:lnTo>
                  <a:pt x="392" y="19"/>
                </a:lnTo>
                <a:lnTo>
                  <a:pt x="392" y="20"/>
                </a:lnTo>
                <a:lnTo>
                  <a:pt x="392" y="18"/>
                </a:lnTo>
                <a:lnTo>
                  <a:pt x="393" y="20"/>
                </a:lnTo>
                <a:lnTo>
                  <a:pt x="393" y="20"/>
                </a:lnTo>
                <a:lnTo>
                  <a:pt x="394" y="20"/>
                </a:lnTo>
                <a:lnTo>
                  <a:pt x="394" y="20"/>
                </a:lnTo>
                <a:lnTo>
                  <a:pt x="394" y="20"/>
                </a:lnTo>
                <a:lnTo>
                  <a:pt x="395" y="19"/>
                </a:lnTo>
                <a:lnTo>
                  <a:pt x="395" y="18"/>
                </a:lnTo>
                <a:lnTo>
                  <a:pt x="395" y="18"/>
                </a:lnTo>
                <a:lnTo>
                  <a:pt x="397" y="19"/>
                </a:lnTo>
                <a:lnTo>
                  <a:pt x="397" y="18"/>
                </a:lnTo>
                <a:lnTo>
                  <a:pt x="397" y="16"/>
                </a:lnTo>
                <a:lnTo>
                  <a:pt x="398" y="14"/>
                </a:lnTo>
                <a:lnTo>
                  <a:pt x="398" y="14"/>
                </a:lnTo>
                <a:lnTo>
                  <a:pt x="399" y="16"/>
                </a:lnTo>
                <a:lnTo>
                  <a:pt x="399" y="13"/>
                </a:lnTo>
                <a:lnTo>
                  <a:pt x="399" y="13"/>
                </a:lnTo>
                <a:lnTo>
                  <a:pt x="400" y="13"/>
                </a:lnTo>
                <a:lnTo>
                  <a:pt x="400" y="12"/>
                </a:lnTo>
                <a:lnTo>
                  <a:pt x="400" y="11"/>
                </a:lnTo>
                <a:lnTo>
                  <a:pt x="401" y="10"/>
                </a:lnTo>
                <a:lnTo>
                  <a:pt x="401" y="9"/>
                </a:lnTo>
                <a:lnTo>
                  <a:pt x="401" y="10"/>
                </a:lnTo>
                <a:lnTo>
                  <a:pt x="402" y="10"/>
                </a:lnTo>
                <a:lnTo>
                  <a:pt x="402" y="10"/>
                </a:lnTo>
                <a:lnTo>
                  <a:pt x="403" y="12"/>
                </a:lnTo>
                <a:lnTo>
                  <a:pt x="403" y="13"/>
                </a:lnTo>
                <a:lnTo>
                  <a:pt x="403" y="16"/>
                </a:lnTo>
                <a:lnTo>
                  <a:pt x="404" y="16"/>
                </a:lnTo>
                <a:lnTo>
                  <a:pt x="404" y="17"/>
                </a:lnTo>
                <a:lnTo>
                  <a:pt x="404" y="18"/>
                </a:lnTo>
                <a:lnTo>
                  <a:pt x="406" y="21"/>
                </a:lnTo>
                <a:lnTo>
                  <a:pt x="406" y="20"/>
                </a:lnTo>
                <a:lnTo>
                  <a:pt x="406" y="21"/>
                </a:lnTo>
                <a:lnTo>
                  <a:pt x="407" y="22"/>
                </a:lnTo>
                <a:lnTo>
                  <a:pt x="407" y="19"/>
                </a:lnTo>
                <a:lnTo>
                  <a:pt x="408" y="16"/>
                </a:lnTo>
                <a:lnTo>
                  <a:pt x="408" y="16"/>
                </a:lnTo>
                <a:lnTo>
                  <a:pt x="408" y="13"/>
                </a:lnTo>
                <a:lnTo>
                  <a:pt x="409" y="12"/>
                </a:lnTo>
                <a:lnTo>
                  <a:pt x="409" y="9"/>
                </a:lnTo>
                <a:lnTo>
                  <a:pt x="409" y="10"/>
                </a:lnTo>
                <a:lnTo>
                  <a:pt x="410" y="9"/>
                </a:lnTo>
                <a:lnTo>
                  <a:pt x="410" y="12"/>
                </a:lnTo>
                <a:lnTo>
                  <a:pt x="410" y="14"/>
                </a:lnTo>
                <a:lnTo>
                  <a:pt x="411" y="16"/>
                </a:lnTo>
                <a:lnTo>
                  <a:pt x="411" y="17"/>
                </a:lnTo>
                <a:lnTo>
                  <a:pt x="412" y="18"/>
                </a:lnTo>
                <a:lnTo>
                  <a:pt x="412" y="16"/>
                </a:lnTo>
                <a:lnTo>
                  <a:pt x="412" y="13"/>
                </a:lnTo>
                <a:lnTo>
                  <a:pt x="413" y="13"/>
                </a:lnTo>
                <a:lnTo>
                  <a:pt x="413" y="13"/>
                </a:lnTo>
                <a:lnTo>
                  <a:pt x="413" y="13"/>
                </a:lnTo>
                <a:lnTo>
                  <a:pt x="415" y="13"/>
                </a:lnTo>
                <a:lnTo>
                  <a:pt x="415" y="12"/>
                </a:lnTo>
                <a:lnTo>
                  <a:pt x="415" y="12"/>
                </a:lnTo>
                <a:lnTo>
                  <a:pt x="416" y="11"/>
                </a:lnTo>
                <a:lnTo>
                  <a:pt x="416" y="9"/>
                </a:lnTo>
                <a:lnTo>
                  <a:pt x="417" y="7"/>
                </a:lnTo>
                <a:lnTo>
                  <a:pt x="417" y="8"/>
                </a:lnTo>
                <a:lnTo>
                  <a:pt x="417" y="8"/>
                </a:lnTo>
                <a:lnTo>
                  <a:pt x="418" y="8"/>
                </a:lnTo>
                <a:lnTo>
                  <a:pt x="418" y="8"/>
                </a:lnTo>
                <a:lnTo>
                  <a:pt x="418" y="8"/>
                </a:lnTo>
                <a:lnTo>
                  <a:pt x="419" y="8"/>
                </a:lnTo>
                <a:lnTo>
                  <a:pt x="419" y="9"/>
                </a:lnTo>
                <a:lnTo>
                  <a:pt x="419" y="12"/>
                </a:lnTo>
                <a:lnTo>
                  <a:pt x="420" y="12"/>
                </a:lnTo>
                <a:lnTo>
                  <a:pt x="420" y="10"/>
                </a:lnTo>
                <a:lnTo>
                  <a:pt x="421" y="9"/>
                </a:lnTo>
                <a:lnTo>
                  <a:pt x="421" y="9"/>
                </a:lnTo>
                <a:lnTo>
                  <a:pt x="421" y="11"/>
                </a:lnTo>
                <a:lnTo>
                  <a:pt x="422" y="11"/>
                </a:lnTo>
                <a:lnTo>
                  <a:pt x="422" y="12"/>
                </a:lnTo>
                <a:lnTo>
                  <a:pt x="422" y="13"/>
                </a:lnTo>
                <a:lnTo>
                  <a:pt x="424" y="13"/>
                </a:lnTo>
                <a:lnTo>
                  <a:pt x="424" y="14"/>
                </a:lnTo>
                <a:lnTo>
                  <a:pt x="424" y="16"/>
                </a:lnTo>
                <a:lnTo>
                  <a:pt x="425" y="16"/>
                </a:lnTo>
                <a:lnTo>
                  <a:pt x="425" y="14"/>
                </a:lnTo>
                <a:lnTo>
                  <a:pt x="426" y="16"/>
                </a:lnTo>
                <a:lnTo>
                  <a:pt x="426" y="13"/>
                </a:lnTo>
                <a:lnTo>
                  <a:pt x="426" y="14"/>
                </a:lnTo>
                <a:lnTo>
                  <a:pt x="427" y="14"/>
                </a:lnTo>
                <a:lnTo>
                  <a:pt x="427" y="16"/>
                </a:lnTo>
                <a:lnTo>
                  <a:pt x="427" y="16"/>
                </a:lnTo>
                <a:lnTo>
                  <a:pt x="428" y="17"/>
                </a:lnTo>
                <a:lnTo>
                  <a:pt x="428" y="17"/>
                </a:lnTo>
                <a:lnTo>
                  <a:pt x="428" y="14"/>
                </a:lnTo>
                <a:lnTo>
                  <a:pt x="429" y="12"/>
                </a:lnTo>
                <a:lnTo>
                  <a:pt x="429" y="11"/>
                </a:lnTo>
                <a:lnTo>
                  <a:pt x="430" y="10"/>
                </a:lnTo>
                <a:lnTo>
                  <a:pt x="430" y="11"/>
                </a:lnTo>
                <a:lnTo>
                  <a:pt x="430" y="10"/>
                </a:lnTo>
                <a:lnTo>
                  <a:pt x="431" y="13"/>
                </a:lnTo>
                <a:lnTo>
                  <a:pt x="431" y="14"/>
                </a:lnTo>
                <a:lnTo>
                  <a:pt x="431" y="13"/>
                </a:lnTo>
                <a:lnTo>
                  <a:pt x="433" y="12"/>
                </a:lnTo>
                <a:lnTo>
                  <a:pt x="433" y="11"/>
                </a:lnTo>
                <a:lnTo>
                  <a:pt x="434" y="11"/>
                </a:lnTo>
                <a:lnTo>
                  <a:pt x="434" y="10"/>
                </a:lnTo>
                <a:lnTo>
                  <a:pt x="434" y="9"/>
                </a:lnTo>
                <a:lnTo>
                  <a:pt x="435" y="8"/>
                </a:lnTo>
                <a:lnTo>
                  <a:pt x="435" y="9"/>
                </a:lnTo>
                <a:lnTo>
                  <a:pt x="435" y="10"/>
                </a:lnTo>
                <a:lnTo>
                  <a:pt x="436" y="10"/>
                </a:lnTo>
                <a:lnTo>
                  <a:pt x="436" y="12"/>
                </a:lnTo>
                <a:lnTo>
                  <a:pt x="436" y="12"/>
                </a:lnTo>
                <a:lnTo>
                  <a:pt x="437" y="12"/>
                </a:lnTo>
                <a:lnTo>
                  <a:pt x="437" y="12"/>
                </a:lnTo>
                <a:lnTo>
                  <a:pt x="438" y="12"/>
                </a:lnTo>
                <a:lnTo>
                  <a:pt x="438" y="13"/>
                </a:lnTo>
                <a:lnTo>
                  <a:pt x="438" y="12"/>
                </a:lnTo>
                <a:lnTo>
                  <a:pt x="439" y="13"/>
                </a:lnTo>
                <a:lnTo>
                  <a:pt x="439" y="14"/>
                </a:lnTo>
                <a:lnTo>
                  <a:pt x="439" y="16"/>
                </a:lnTo>
                <a:lnTo>
                  <a:pt x="440" y="16"/>
                </a:lnTo>
                <a:lnTo>
                  <a:pt x="440" y="18"/>
                </a:lnTo>
                <a:lnTo>
                  <a:pt x="440" y="17"/>
                </a:lnTo>
                <a:lnTo>
                  <a:pt x="442" y="17"/>
                </a:lnTo>
                <a:lnTo>
                  <a:pt x="442" y="17"/>
                </a:lnTo>
                <a:lnTo>
                  <a:pt x="443" y="19"/>
                </a:lnTo>
                <a:lnTo>
                  <a:pt x="443" y="18"/>
                </a:lnTo>
                <a:lnTo>
                  <a:pt x="443" y="18"/>
                </a:lnTo>
                <a:lnTo>
                  <a:pt x="444" y="16"/>
                </a:lnTo>
                <a:lnTo>
                  <a:pt x="444" y="16"/>
                </a:lnTo>
                <a:lnTo>
                  <a:pt x="444" y="16"/>
                </a:lnTo>
                <a:lnTo>
                  <a:pt x="445" y="13"/>
                </a:lnTo>
                <a:lnTo>
                  <a:pt x="445" y="12"/>
                </a:lnTo>
                <a:lnTo>
                  <a:pt x="445" y="12"/>
                </a:lnTo>
                <a:lnTo>
                  <a:pt x="446" y="10"/>
                </a:lnTo>
                <a:lnTo>
                  <a:pt x="446" y="8"/>
                </a:lnTo>
                <a:lnTo>
                  <a:pt x="447" y="8"/>
                </a:lnTo>
                <a:lnTo>
                  <a:pt x="447" y="10"/>
                </a:lnTo>
                <a:lnTo>
                  <a:pt x="447" y="13"/>
                </a:lnTo>
                <a:lnTo>
                  <a:pt x="448" y="13"/>
                </a:lnTo>
                <a:lnTo>
                  <a:pt x="448" y="14"/>
                </a:lnTo>
                <a:lnTo>
                  <a:pt x="448" y="16"/>
                </a:lnTo>
                <a:lnTo>
                  <a:pt x="449" y="16"/>
                </a:lnTo>
                <a:lnTo>
                  <a:pt x="449" y="14"/>
                </a:lnTo>
                <a:lnTo>
                  <a:pt x="449" y="14"/>
                </a:lnTo>
                <a:lnTo>
                  <a:pt x="451" y="14"/>
                </a:lnTo>
                <a:lnTo>
                  <a:pt x="451" y="14"/>
                </a:lnTo>
                <a:lnTo>
                  <a:pt x="452" y="14"/>
                </a:lnTo>
                <a:lnTo>
                  <a:pt x="452" y="16"/>
                </a:lnTo>
                <a:lnTo>
                  <a:pt x="452" y="16"/>
                </a:lnTo>
                <a:lnTo>
                  <a:pt x="453" y="14"/>
                </a:lnTo>
                <a:lnTo>
                  <a:pt x="453" y="13"/>
                </a:lnTo>
                <a:lnTo>
                  <a:pt x="453" y="13"/>
                </a:lnTo>
                <a:lnTo>
                  <a:pt x="454" y="14"/>
                </a:lnTo>
                <a:lnTo>
                  <a:pt x="454" y="13"/>
                </a:lnTo>
                <a:lnTo>
                  <a:pt x="454" y="13"/>
                </a:lnTo>
                <a:lnTo>
                  <a:pt x="455" y="14"/>
                </a:lnTo>
                <a:lnTo>
                  <a:pt x="455" y="14"/>
                </a:lnTo>
                <a:lnTo>
                  <a:pt x="456" y="16"/>
                </a:lnTo>
                <a:lnTo>
                  <a:pt x="456" y="16"/>
                </a:lnTo>
                <a:lnTo>
                  <a:pt x="456" y="14"/>
                </a:lnTo>
                <a:lnTo>
                  <a:pt x="457" y="16"/>
                </a:lnTo>
                <a:lnTo>
                  <a:pt x="457" y="16"/>
                </a:lnTo>
                <a:lnTo>
                  <a:pt x="457" y="17"/>
                </a:lnTo>
                <a:lnTo>
                  <a:pt x="458" y="17"/>
                </a:lnTo>
                <a:lnTo>
                  <a:pt x="458" y="17"/>
                </a:lnTo>
                <a:lnTo>
                  <a:pt x="458" y="17"/>
                </a:lnTo>
                <a:lnTo>
                  <a:pt x="460" y="19"/>
                </a:lnTo>
                <a:lnTo>
                  <a:pt x="460" y="18"/>
                </a:lnTo>
                <a:lnTo>
                  <a:pt x="461" y="18"/>
                </a:lnTo>
                <a:lnTo>
                  <a:pt x="461" y="17"/>
                </a:lnTo>
                <a:lnTo>
                  <a:pt x="461" y="18"/>
                </a:lnTo>
                <a:lnTo>
                  <a:pt x="462" y="18"/>
                </a:lnTo>
                <a:lnTo>
                  <a:pt x="462" y="18"/>
                </a:lnTo>
                <a:lnTo>
                  <a:pt x="462" y="14"/>
                </a:lnTo>
                <a:lnTo>
                  <a:pt x="463" y="14"/>
                </a:lnTo>
                <a:lnTo>
                  <a:pt x="463" y="14"/>
                </a:lnTo>
                <a:lnTo>
                  <a:pt x="463" y="14"/>
                </a:lnTo>
                <a:lnTo>
                  <a:pt x="464" y="14"/>
                </a:lnTo>
                <a:lnTo>
                  <a:pt x="464" y="13"/>
                </a:lnTo>
                <a:lnTo>
                  <a:pt x="465" y="12"/>
                </a:lnTo>
                <a:lnTo>
                  <a:pt x="465" y="12"/>
                </a:lnTo>
                <a:lnTo>
                  <a:pt x="465" y="8"/>
                </a:lnTo>
                <a:lnTo>
                  <a:pt x="466" y="10"/>
                </a:lnTo>
                <a:lnTo>
                  <a:pt x="466" y="8"/>
                </a:lnTo>
                <a:lnTo>
                  <a:pt x="466" y="7"/>
                </a:lnTo>
                <a:lnTo>
                  <a:pt x="467" y="8"/>
                </a:lnTo>
                <a:lnTo>
                  <a:pt x="467" y="8"/>
                </a:lnTo>
                <a:lnTo>
                  <a:pt x="467" y="9"/>
                </a:lnTo>
                <a:lnTo>
                  <a:pt x="469" y="10"/>
                </a:lnTo>
                <a:lnTo>
                  <a:pt x="469" y="10"/>
                </a:lnTo>
                <a:lnTo>
                  <a:pt x="470" y="10"/>
                </a:lnTo>
                <a:lnTo>
                  <a:pt x="470" y="11"/>
                </a:lnTo>
                <a:lnTo>
                  <a:pt x="470" y="10"/>
                </a:lnTo>
                <a:lnTo>
                  <a:pt x="471" y="11"/>
                </a:lnTo>
                <a:lnTo>
                  <a:pt x="471" y="11"/>
                </a:lnTo>
                <a:lnTo>
                  <a:pt x="471" y="12"/>
                </a:lnTo>
                <a:lnTo>
                  <a:pt x="472" y="12"/>
                </a:lnTo>
                <a:lnTo>
                  <a:pt x="472" y="12"/>
                </a:lnTo>
                <a:lnTo>
                  <a:pt x="472" y="12"/>
                </a:lnTo>
                <a:lnTo>
                  <a:pt x="473" y="12"/>
                </a:lnTo>
                <a:lnTo>
                  <a:pt x="473" y="12"/>
                </a:lnTo>
                <a:lnTo>
                  <a:pt x="474" y="9"/>
                </a:lnTo>
                <a:lnTo>
                  <a:pt x="474" y="8"/>
                </a:lnTo>
                <a:lnTo>
                  <a:pt x="474" y="8"/>
                </a:lnTo>
                <a:lnTo>
                  <a:pt x="475" y="8"/>
                </a:lnTo>
                <a:lnTo>
                  <a:pt x="475" y="8"/>
                </a:lnTo>
                <a:lnTo>
                  <a:pt x="475" y="10"/>
                </a:lnTo>
                <a:lnTo>
                  <a:pt x="476" y="11"/>
                </a:lnTo>
                <a:lnTo>
                  <a:pt x="476" y="12"/>
                </a:lnTo>
                <a:lnTo>
                  <a:pt x="478" y="14"/>
                </a:lnTo>
                <a:lnTo>
                  <a:pt x="478" y="13"/>
                </a:lnTo>
                <a:lnTo>
                  <a:pt x="478" y="13"/>
                </a:lnTo>
                <a:lnTo>
                  <a:pt x="479" y="14"/>
                </a:lnTo>
                <a:lnTo>
                  <a:pt x="479" y="14"/>
                </a:lnTo>
                <a:lnTo>
                  <a:pt x="479" y="14"/>
                </a:lnTo>
                <a:lnTo>
                  <a:pt x="480" y="12"/>
                </a:lnTo>
                <a:lnTo>
                  <a:pt x="480" y="10"/>
                </a:lnTo>
                <a:lnTo>
                  <a:pt x="480" y="9"/>
                </a:lnTo>
                <a:lnTo>
                  <a:pt x="481" y="8"/>
                </a:lnTo>
                <a:lnTo>
                  <a:pt x="481" y="8"/>
                </a:lnTo>
                <a:lnTo>
                  <a:pt x="482" y="8"/>
                </a:lnTo>
                <a:lnTo>
                  <a:pt x="482" y="7"/>
                </a:lnTo>
                <a:lnTo>
                  <a:pt x="482" y="5"/>
                </a:lnTo>
                <a:lnTo>
                  <a:pt x="483" y="7"/>
                </a:lnTo>
                <a:lnTo>
                  <a:pt x="483" y="5"/>
                </a:lnTo>
                <a:lnTo>
                  <a:pt x="483" y="5"/>
                </a:lnTo>
                <a:lnTo>
                  <a:pt x="484" y="7"/>
                </a:lnTo>
                <a:lnTo>
                  <a:pt x="484" y="5"/>
                </a:lnTo>
                <a:lnTo>
                  <a:pt x="484" y="3"/>
                </a:lnTo>
                <a:lnTo>
                  <a:pt x="485" y="3"/>
                </a:lnTo>
                <a:lnTo>
                  <a:pt x="485" y="5"/>
                </a:lnTo>
                <a:lnTo>
                  <a:pt x="487" y="7"/>
                </a:lnTo>
                <a:lnTo>
                  <a:pt x="487" y="9"/>
                </a:lnTo>
                <a:lnTo>
                  <a:pt x="487" y="12"/>
                </a:lnTo>
                <a:lnTo>
                  <a:pt x="488" y="13"/>
                </a:lnTo>
                <a:lnTo>
                  <a:pt x="488" y="14"/>
                </a:lnTo>
                <a:lnTo>
                  <a:pt x="488" y="10"/>
                </a:lnTo>
                <a:lnTo>
                  <a:pt x="489" y="9"/>
                </a:lnTo>
                <a:lnTo>
                  <a:pt x="489" y="4"/>
                </a:lnTo>
                <a:lnTo>
                  <a:pt x="489" y="4"/>
                </a:lnTo>
                <a:lnTo>
                  <a:pt x="490" y="1"/>
                </a:lnTo>
                <a:lnTo>
                  <a:pt x="490" y="1"/>
                </a:lnTo>
                <a:lnTo>
                  <a:pt x="491" y="2"/>
                </a:lnTo>
                <a:lnTo>
                  <a:pt x="491" y="3"/>
                </a:lnTo>
                <a:lnTo>
                  <a:pt x="491" y="4"/>
                </a:lnTo>
                <a:lnTo>
                  <a:pt x="492" y="4"/>
                </a:lnTo>
                <a:lnTo>
                  <a:pt x="492" y="4"/>
                </a:lnTo>
                <a:lnTo>
                  <a:pt x="492" y="3"/>
                </a:lnTo>
                <a:lnTo>
                  <a:pt x="493" y="4"/>
                </a:lnTo>
                <a:lnTo>
                  <a:pt x="493" y="5"/>
                </a:lnTo>
                <a:lnTo>
                  <a:pt x="493" y="7"/>
                </a:lnTo>
                <a:lnTo>
                  <a:pt x="494" y="4"/>
                </a:lnTo>
                <a:lnTo>
                  <a:pt x="494" y="5"/>
                </a:lnTo>
                <a:lnTo>
                  <a:pt x="496" y="5"/>
                </a:lnTo>
                <a:lnTo>
                  <a:pt x="496" y="5"/>
                </a:lnTo>
                <a:lnTo>
                  <a:pt x="496" y="8"/>
                </a:lnTo>
                <a:lnTo>
                  <a:pt x="497" y="7"/>
                </a:lnTo>
                <a:lnTo>
                  <a:pt x="497" y="9"/>
                </a:lnTo>
                <a:lnTo>
                  <a:pt x="497" y="11"/>
                </a:lnTo>
                <a:lnTo>
                  <a:pt x="498" y="12"/>
                </a:lnTo>
                <a:lnTo>
                  <a:pt x="498" y="10"/>
                </a:lnTo>
                <a:lnTo>
                  <a:pt x="498" y="12"/>
                </a:lnTo>
                <a:lnTo>
                  <a:pt x="499" y="9"/>
                </a:lnTo>
                <a:lnTo>
                  <a:pt x="499" y="9"/>
                </a:lnTo>
                <a:lnTo>
                  <a:pt x="500" y="8"/>
                </a:lnTo>
                <a:lnTo>
                  <a:pt x="500" y="8"/>
                </a:lnTo>
                <a:lnTo>
                  <a:pt x="500" y="7"/>
                </a:lnTo>
                <a:lnTo>
                  <a:pt x="501" y="8"/>
                </a:lnTo>
                <a:lnTo>
                  <a:pt x="501" y="9"/>
                </a:lnTo>
                <a:lnTo>
                  <a:pt x="501" y="8"/>
                </a:lnTo>
                <a:lnTo>
                  <a:pt x="502" y="9"/>
                </a:lnTo>
                <a:lnTo>
                  <a:pt x="502" y="5"/>
                </a:lnTo>
                <a:lnTo>
                  <a:pt x="502" y="8"/>
                </a:lnTo>
                <a:lnTo>
                  <a:pt x="503" y="9"/>
                </a:lnTo>
                <a:lnTo>
                  <a:pt x="503" y="9"/>
                </a:lnTo>
                <a:lnTo>
                  <a:pt x="504" y="9"/>
                </a:lnTo>
                <a:lnTo>
                  <a:pt x="504" y="9"/>
                </a:lnTo>
                <a:lnTo>
                  <a:pt x="504" y="9"/>
                </a:lnTo>
                <a:lnTo>
                  <a:pt x="506" y="9"/>
                </a:lnTo>
                <a:lnTo>
                  <a:pt x="506" y="11"/>
                </a:lnTo>
                <a:lnTo>
                  <a:pt x="506" y="12"/>
                </a:lnTo>
                <a:lnTo>
                  <a:pt x="507" y="12"/>
                </a:lnTo>
                <a:lnTo>
                  <a:pt x="507" y="13"/>
                </a:lnTo>
                <a:lnTo>
                  <a:pt x="507" y="14"/>
                </a:lnTo>
                <a:lnTo>
                  <a:pt x="508" y="16"/>
                </a:lnTo>
                <a:lnTo>
                  <a:pt x="508" y="14"/>
                </a:lnTo>
                <a:lnTo>
                  <a:pt x="509" y="14"/>
                </a:lnTo>
                <a:lnTo>
                  <a:pt x="509" y="16"/>
                </a:lnTo>
                <a:lnTo>
                  <a:pt x="509" y="13"/>
                </a:lnTo>
                <a:lnTo>
                  <a:pt x="510" y="12"/>
                </a:lnTo>
                <a:lnTo>
                  <a:pt x="510" y="9"/>
                </a:lnTo>
                <a:lnTo>
                  <a:pt x="510" y="9"/>
                </a:lnTo>
                <a:lnTo>
                  <a:pt x="511" y="9"/>
                </a:lnTo>
                <a:lnTo>
                  <a:pt x="511" y="8"/>
                </a:lnTo>
                <a:lnTo>
                  <a:pt x="511" y="9"/>
                </a:lnTo>
                <a:lnTo>
                  <a:pt x="512" y="7"/>
                </a:lnTo>
                <a:lnTo>
                  <a:pt x="512" y="5"/>
                </a:lnTo>
                <a:lnTo>
                  <a:pt x="513" y="4"/>
                </a:lnTo>
                <a:lnTo>
                  <a:pt x="513" y="3"/>
                </a:lnTo>
                <a:lnTo>
                  <a:pt x="513" y="4"/>
                </a:lnTo>
                <a:lnTo>
                  <a:pt x="515" y="4"/>
                </a:lnTo>
                <a:lnTo>
                  <a:pt x="515" y="5"/>
                </a:lnTo>
                <a:lnTo>
                  <a:pt x="515" y="5"/>
                </a:lnTo>
                <a:lnTo>
                  <a:pt x="516" y="5"/>
                </a:lnTo>
                <a:lnTo>
                  <a:pt x="516" y="5"/>
                </a:lnTo>
                <a:lnTo>
                  <a:pt x="516" y="2"/>
                </a:lnTo>
                <a:lnTo>
                  <a:pt x="517" y="0"/>
                </a:lnTo>
                <a:lnTo>
                  <a:pt x="517" y="0"/>
                </a:lnTo>
                <a:lnTo>
                  <a:pt x="518" y="0"/>
                </a:lnTo>
                <a:lnTo>
                  <a:pt x="518" y="1"/>
                </a:lnTo>
                <a:lnTo>
                  <a:pt x="518" y="1"/>
                </a:lnTo>
                <a:lnTo>
                  <a:pt x="519" y="3"/>
                </a:lnTo>
                <a:lnTo>
                  <a:pt x="519" y="1"/>
                </a:lnTo>
                <a:lnTo>
                  <a:pt x="519" y="2"/>
                </a:lnTo>
                <a:lnTo>
                  <a:pt x="520" y="4"/>
                </a:lnTo>
                <a:lnTo>
                  <a:pt x="520" y="5"/>
                </a:lnTo>
                <a:lnTo>
                  <a:pt x="521" y="7"/>
                </a:lnTo>
                <a:lnTo>
                  <a:pt x="521" y="9"/>
                </a:lnTo>
                <a:lnTo>
                  <a:pt x="521" y="10"/>
                </a:lnTo>
                <a:lnTo>
                  <a:pt x="522" y="10"/>
                </a:lnTo>
                <a:lnTo>
                  <a:pt x="522" y="10"/>
                </a:lnTo>
                <a:lnTo>
                  <a:pt x="522" y="12"/>
                </a:lnTo>
                <a:lnTo>
                  <a:pt x="524" y="12"/>
                </a:lnTo>
                <a:lnTo>
                  <a:pt x="524" y="13"/>
                </a:lnTo>
                <a:lnTo>
                  <a:pt x="524" y="12"/>
                </a:lnTo>
                <a:lnTo>
                  <a:pt x="525" y="10"/>
                </a:lnTo>
                <a:lnTo>
                  <a:pt x="525" y="8"/>
                </a:lnTo>
                <a:lnTo>
                  <a:pt x="526" y="9"/>
                </a:lnTo>
                <a:lnTo>
                  <a:pt x="526" y="8"/>
                </a:lnTo>
                <a:lnTo>
                  <a:pt x="526" y="8"/>
                </a:lnTo>
                <a:lnTo>
                  <a:pt x="527" y="5"/>
                </a:lnTo>
                <a:lnTo>
                  <a:pt x="527" y="7"/>
                </a:lnTo>
                <a:lnTo>
                  <a:pt x="527" y="5"/>
                </a:lnTo>
                <a:lnTo>
                  <a:pt x="528" y="4"/>
                </a:lnTo>
                <a:lnTo>
                  <a:pt x="528" y="1"/>
                </a:lnTo>
                <a:lnTo>
                  <a:pt x="528" y="1"/>
                </a:lnTo>
                <a:lnTo>
                  <a:pt x="529" y="1"/>
                </a:lnTo>
                <a:lnTo>
                  <a:pt x="529" y="4"/>
                </a:lnTo>
                <a:lnTo>
                  <a:pt x="530" y="4"/>
                </a:lnTo>
                <a:lnTo>
                  <a:pt x="530" y="7"/>
                </a:lnTo>
                <a:lnTo>
                  <a:pt x="530" y="9"/>
                </a:lnTo>
                <a:lnTo>
                  <a:pt x="531" y="10"/>
                </a:lnTo>
                <a:lnTo>
                  <a:pt x="531" y="10"/>
                </a:lnTo>
                <a:lnTo>
                  <a:pt x="531" y="12"/>
                </a:lnTo>
                <a:lnTo>
                  <a:pt x="533" y="12"/>
                </a:lnTo>
                <a:lnTo>
                  <a:pt x="533" y="12"/>
                </a:lnTo>
                <a:lnTo>
                  <a:pt x="533" y="12"/>
                </a:lnTo>
                <a:lnTo>
                  <a:pt x="534" y="12"/>
                </a:lnTo>
                <a:lnTo>
                  <a:pt x="534" y="13"/>
                </a:lnTo>
                <a:lnTo>
                  <a:pt x="535" y="12"/>
                </a:lnTo>
                <a:lnTo>
                  <a:pt x="535" y="11"/>
                </a:lnTo>
                <a:lnTo>
                  <a:pt x="535" y="10"/>
                </a:lnTo>
                <a:lnTo>
                  <a:pt x="536" y="10"/>
                </a:lnTo>
                <a:lnTo>
                  <a:pt x="536" y="12"/>
                </a:lnTo>
                <a:lnTo>
                  <a:pt x="536" y="12"/>
                </a:lnTo>
                <a:lnTo>
                  <a:pt x="537" y="10"/>
                </a:lnTo>
                <a:lnTo>
                  <a:pt x="537" y="9"/>
                </a:lnTo>
                <a:lnTo>
                  <a:pt x="537" y="10"/>
                </a:lnTo>
                <a:lnTo>
                  <a:pt x="538" y="10"/>
                </a:lnTo>
                <a:lnTo>
                  <a:pt x="538" y="9"/>
                </a:lnTo>
                <a:lnTo>
                  <a:pt x="539" y="8"/>
                </a:lnTo>
                <a:lnTo>
                  <a:pt x="539" y="8"/>
                </a:lnTo>
                <a:lnTo>
                  <a:pt x="539" y="9"/>
                </a:lnTo>
                <a:lnTo>
                  <a:pt x="540" y="10"/>
                </a:lnTo>
                <a:lnTo>
                  <a:pt x="540" y="10"/>
                </a:lnTo>
                <a:lnTo>
                  <a:pt x="540" y="13"/>
                </a:lnTo>
                <a:lnTo>
                  <a:pt x="542" y="13"/>
                </a:lnTo>
                <a:lnTo>
                  <a:pt x="542" y="12"/>
                </a:lnTo>
                <a:lnTo>
                  <a:pt x="542" y="11"/>
                </a:lnTo>
                <a:lnTo>
                  <a:pt x="543" y="10"/>
                </a:lnTo>
                <a:lnTo>
                  <a:pt x="543" y="10"/>
                </a:lnTo>
                <a:lnTo>
                  <a:pt x="544" y="10"/>
                </a:lnTo>
                <a:lnTo>
                  <a:pt x="544" y="9"/>
                </a:lnTo>
                <a:lnTo>
                  <a:pt x="544" y="10"/>
                </a:lnTo>
                <a:lnTo>
                  <a:pt x="545" y="9"/>
                </a:lnTo>
                <a:lnTo>
                  <a:pt x="545" y="8"/>
                </a:lnTo>
                <a:lnTo>
                  <a:pt x="545" y="8"/>
                </a:lnTo>
                <a:lnTo>
                  <a:pt x="546" y="8"/>
                </a:lnTo>
                <a:lnTo>
                  <a:pt x="546" y="7"/>
                </a:lnTo>
                <a:lnTo>
                  <a:pt x="546" y="5"/>
                </a:lnTo>
                <a:lnTo>
                  <a:pt x="547" y="7"/>
                </a:lnTo>
                <a:lnTo>
                  <a:pt x="547" y="7"/>
                </a:lnTo>
                <a:lnTo>
                  <a:pt x="548" y="9"/>
                </a:lnTo>
                <a:lnTo>
                  <a:pt x="548" y="5"/>
                </a:lnTo>
                <a:lnTo>
                  <a:pt x="548" y="7"/>
                </a:lnTo>
                <a:lnTo>
                  <a:pt x="549" y="8"/>
                </a:lnTo>
                <a:lnTo>
                  <a:pt x="549" y="4"/>
                </a:lnTo>
                <a:lnTo>
                  <a:pt x="549" y="5"/>
                </a:lnTo>
                <a:lnTo>
                  <a:pt x="551" y="5"/>
                </a:lnTo>
                <a:lnTo>
                  <a:pt x="551" y="7"/>
                </a:lnTo>
                <a:lnTo>
                  <a:pt x="551" y="7"/>
                </a:lnTo>
                <a:lnTo>
                  <a:pt x="552" y="8"/>
                </a:lnTo>
                <a:lnTo>
                  <a:pt x="552" y="8"/>
                </a:lnTo>
                <a:lnTo>
                  <a:pt x="553" y="9"/>
                </a:lnTo>
                <a:lnTo>
                  <a:pt x="553" y="7"/>
                </a:lnTo>
                <a:lnTo>
                  <a:pt x="553" y="7"/>
                </a:lnTo>
                <a:lnTo>
                  <a:pt x="554" y="7"/>
                </a:lnTo>
                <a:lnTo>
                  <a:pt x="554" y="7"/>
                </a:lnTo>
                <a:lnTo>
                  <a:pt x="554" y="8"/>
                </a:lnTo>
                <a:lnTo>
                  <a:pt x="555" y="7"/>
                </a:lnTo>
                <a:lnTo>
                  <a:pt x="555" y="7"/>
                </a:lnTo>
                <a:lnTo>
                  <a:pt x="555" y="5"/>
                </a:lnTo>
                <a:lnTo>
                  <a:pt x="556" y="5"/>
                </a:lnTo>
                <a:lnTo>
                  <a:pt x="556" y="4"/>
                </a:lnTo>
                <a:lnTo>
                  <a:pt x="557" y="5"/>
                </a:lnTo>
                <a:lnTo>
                  <a:pt x="557" y="5"/>
                </a:lnTo>
                <a:lnTo>
                  <a:pt x="557" y="8"/>
                </a:lnTo>
                <a:lnTo>
                  <a:pt x="558" y="7"/>
                </a:lnTo>
                <a:lnTo>
                  <a:pt x="558" y="9"/>
                </a:lnTo>
                <a:lnTo>
                  <a:pt x="558" y="10"/>
                </a:lnTo>
                <a:lnTo>
                  <a:pt x="560" y="11"/>
                </a:lnTo>
                <a:lnTo>
                  <a:pt x="560" y="12"/>
                </a:lnTo>
                <a:lnTo>
                  <a:pt x="561" y="13"/>
                </a:lnTo>
                <a:lnTo>
                  <a:pt x="561" y="13"/>
                </a:lnTo>
                <a:lnTo>
                  <a:pt x="561" y="12"/>
                </a:lnTo>
                <a:lnTo>
                  <a:pt x="562" y="10"/>
                </a:lnTo>
                <a:lnTo>
                  <a:pt x="562" y="10"/>
                </a:lnTo>
                <a:lnTo>
                  <a:pt x="562" y="11"/>
                </a:lnTo>
                <a:lnTo>
                  <a:pt x="563" y="9"/>
                </a:lnTo>
                <a:lnTo>
                  <a:pt x="563" y="11"/>
                </a:lnTo>
                <a:lnTo>
                  <a:pt x="563" y="9"/>
                </a:lnTo>
                <a:lnTo>
                  <a:pt x="564" y="9"/>
                </a:lnTo>
                <a:lnTo>
                  <a:pt x="564" y="7"/>
                </a:lnTo>
                <a:lnTo>
                  <a:pt x="565" y="5"/>
                </a:lnTo>
                <a:lnTo>
                  <a:pt x="565" y="5"/>
                </a:lnTo>
                <a:lnTo>
                  <a:pt x="565" y="5"/>
                </a:lnTo>
                <a:lnTo>
                  <a:pt x="566" y="4"/>
                </a:lnTo>
                <a:lnTo>
                  <a:pt x="566" y="3"/>
                </a:lnTo>
                <a:lnTo>
                  <a:pt x="566" y="4"/>
                </a:lnTo>
                <a:lnTo>
                  <a:pt x="567" y="7"/>
                </a:lnTo>
                <a:lnTo>
                  <a:pt x="567" y="8"/>
                </a:lnTo>
                <a:lnTo>
                  <a:pt x="567" y="9"/>
                </a:lnTo>
                <a:lnTo>
                  <a:pt x="569" y="9"/>
                </a:lnTo>
                <a:lnTo>
                  <a:pt x="569" y="11"/>
                </a:lnTo>
                <a:lnTo>
                  <a:pt x="570" y="10"/>
                </a:lnTo>
                <a:lnTo>
                  <a:pt x="570" y="12"/>
                </a:lnTo>
                <a:lnTo>
                  <a:pt x="570" y="13"/>
                </a:lnTo>
                <a:lnTo>
                  <a:pt x="571" y="12"/>
                </a:lnTo>
                <a:lnTo>
                  <a:pt x="571" y="10"/>
                </a:lnTo>
                <a:lnTo>
                  <a:pt x="571" y="8"/>
                </a:lnTo>
                <a:lnTo>
                  <a:pt x="572" y="8"/>
                </a:lnTo>
                <a:lnTo>
                  <a:pt x="572" y="8"/>
                </a:lnTo>
                <a:lnTo>
                  <a:pt x="572" y="8"/>
                </a:lnTo>
                <a:lnTo>
                  <a:pt x="573" y="8"/>
                </a:lnTo>
                <a:lnTo>
                  <a:pt x="573" y="9"/>
                </a:lnTo>
                <a:lnTo>
                  <a:pt x="574" y="8"/>
                </a:lnTo>
                <a:lnTo>
                  <a:pt x="574" y="8"/>
                </a:lnTo>
                <a:lnTo>
                  <a:pt x="574" y="7"/>
                </a:lnTo>
                <a:lnTo>
                  <a:pt x="575" y="7"/>
                </a:lnTo>
                <a:lnTo>
                  <a:pt x="575" y="5"/>
                </a:lnTo>
                <a:lnTo>
                  <a:pt x="575" y="7"/>
                </a:lnTo>
                <a:lnTo>
                  <a:pt x="576" y="4"/>
                </a:lnTo>
                <a:lnTo>
                  <a:pt x="576" y="7"/>
                </a:lnTo>
                <a:lnTo>
                  <a:pt x="576" y="8"/>
                </a:lnTo>
                <a:lnTo>
                  <a:pt x="578" y="8"/>
                </a:lnTo>
                <a:lnTo>
                  <a:pt x="578" y="8"/>
                </a:lnTo>
                <a:lnTo>
                  <a:pt x="579" y="8"/>
                </a:lnTo>
                <a:lnTo>
                  <a:pt x="579" y="7"/>
                </a:lnTo>
                <a:lnTo>
                  <a:pt x="579" y="9"/>
                </a:lnTo>
                <a:lnTo>
                  <a:pt x="580" y="11"/>
                </a:lnTo>
                <a:lnTo>
                  <a:pt x="580" y="10"/>
                </a:lnTo>
                <a:lnTo>
                  <a:pt x="580" y="9"/>
                </a:lnTo>
                <a:lnTo>
                  <a:pt x="581" y="8"/>
                </a:lnTo>
                <a:lnTo>
                  <a:pt x="581" y="8"/>
                </a:lnTo>
                <a:lnTo>
                  <a:pt x="581" y="9"/>
                </a:lnTo>
                <a:lnTo>
                  <a:pt x="582" y="11"/>
                </a:lnTo>
                <a:lnTo>
                  <a:pt x="582" y="11"/>
                </a:lnTo>
                <a:lnTo>
                  <a:pt x="583" y="10"/>
                </a:lnTo>
                <a:lnTo>
                  <a:pt x="583" y="12"/>
                </a:lnTo>
                <a:lnTo>
                  <a:pt x="583" y="11"/>
                </a:lnTo>
                <a:lnTo>
                  <a:pt x="584" y="12"/>
                </a:lnTo>
                <a:lnTo>
                  <a:pt x="584" y="9"/>
                </a:lnTo>
                <a:lnTo>
                  <a:pt x="584" y="7"/>
                </a:lnTo>
                <a:lnTo>
                  <a:pt x="585" y="7"/>
                </a:lnTo>
                <a:lnTo>
                  <a:pt x="585" y="7"/>
                </a:lnTo>
                <a:lnTo>
                  <a:pt x="585" y="8"/>
                </a:lnTo>
                <a:lnTo>
                  <a:pt x="587" y="8"/>
                </a:lnTo>
                <a:lnTo>
                  <a:pt x="587" y="7"/>
                </a:lnTo>
                <a:lnTo>
                  <a:pt x="588" y="8"/>
                </a:lnTo>
                <a:lnTo>
                  <a:pt x="588" y="8"/>
                </a:lnTo>
                <a:lnTo>
                  <a:pt x="588" y="9"/>
                </a:lnTo>
                <a:lnTo>
                  <a:pt x="589" y="9"/>
                </a:lnTo>
                <a:lnTo>
                  <a:pt x="589" y="10"/>
                </a:lnTo>
                <a:lnTo>
                  <a:pt x="589" y="13"/>
                </a:lnTo>
                <a:lnTo>
                  <a:pt x="590" y="12"/>
                </a:lnTo>
                <a:lnTo>
                  <a:pt x="590" y="13"/>
                </a:lnTo>
                <a:lnTo>
                  <a:pt x="590" y="12"/>
                </a:lnTo>
                <a:lnTo>
                  <a:pt x="591" y="12"/>
                </a:lnTo>
                <a:lnTo>
                  <a:pt x="591" y="12"/>
                </a:lnTo>
                <a:lnTo>
                  <a:pt x="592" y="13"/>
                </a:lnTo>
                <a:lnTo>
                  <a:pt x="592" y="14"/>
                </a:lnTo>
                <a:lnTo>
                  <a:pt x="592" y="14"/>
                </a:lnTo>
                <a:lnTo>
                  <a:pt x="593" y="14"/>
                </a:lnTo>
                <a:lnTo>
                  <a:pt x="593" y="14"/>
                </a:lnTo>
                <a:lnTo>
                  <a:pt x="593" y="13"/>
                </a:lnTo>
                <a:lnTo>
                  <a:pt x="594" y="13"/>
                </a:lnTo>
                <a:lnTo>
                  <a:pt x="594" y="12"/>
                </a:lnTo>
                <a:lnTo>
                  <a:pt x="594" y="12"/>
                </a:lnTo>
                <a:lnTo>
                  <a:pt x="596" y="12"/>
                </a:lnTo>
                <a:lnTo>
                  <a:pt x="596" y="12"/>
                </a:lnTo>
                <a:lnTo>
                  <a:pt x="597" y="10"/>
                </a:lnTo>
                <a:lnTo>
                  <a:pt x="597" y="11"/>
                </a:lnTo>
                <a:lnTo>
                  <a:pt x="597" y="13"/>
                </a:lnTo>
                <a:lnTo>
                  <a:pt x="598" y="12"/>
                </a:lnTo>
                <a:lnTo>
                  <a:pt x="598" y="10"/>
                </a:lnTo>
                <a:lnTo>
                  <a:pt x="598" y="9"/>
                </a:lnTo>
                <a:lnTo>
                  <a:pt x="599" y="8"/>
                </a:lnTo>
                <a:lnTo>
                  <a:pt x="599" y="9"/>
                </a:lnTo>
                <a:lnTo>
                  <a:pt x="599" y="8"/>
                </a:lnTo>
                <a:lnTo>
                  <a:pt x="600" y="9"/>
                </a:lnTo>
                <a:lnTo>
                  <a:pt x="600" y="9"/>
                </a:lnTo>
                <a:lnTo>
                  <a:pt x="601" y="8"/>
                </a:lnTo>
                <a:lnTo>
                  <a:pt x="601" y="9"/>
                </a:lnTo>
                <a:lnTo>
                  <a:pt x="601" y="12"/>
                </a:lnTo>
                <a:lnTo>
                  <a:pt x="602" y="13"/>
                </a:lnTo>
                <a:lnTo>
                  <a:pt x="602" y="16"/>
                </a:lnTo>
                <a:lnTo>
                  <a:pt x="602" y="14"/>
                </a:lnTo>
                <a:lnTo>
                  <a:pt x="603" y="17"/>
                </a:lnTo>
                <a:lnTo>
                  <a:pt x="603" y="14"/>
                </a:lnTo>
                <a:lnTo>
                  <a:pt x="605" y="14"/>
                </a:lnTo>
                <a:lnTo>
                  <a:pt x="605" y="14"/>
                </a:lnTo>
                <a:lnTo>
                  <a:pt x="605" y="17"/>
                </a:lnTo>
                <a:lnTo>
                  <a:pt x="606" y="18"/>
                </a:lnTo>
                <a:lnTo>
                  <a:pt x="606" y="18"/>
                </a:lnTo>
                <a:lnTo>
                  <a:pt x="606" y="20"/>
                </a:lnTo>
                <a:lnTo>
                  <a:pt x="607" y="20"/>
                </a:lnTo>
                <a:lnTo>
                  <a:pt x="607" y="19"/>
                </a:lnTo>
                <a:lnTo>
                  <a:pt x="607" y="18"/>
                </a:lnTo>
                <a:lnTo>
                  <a:pt x="608" y="16"/>
                </a:lnTo>
                <a:lnTo>
                  <a:pt x="608" y="14"/>
                </a:lnTo>
                <a:lnTo>
                  <a:pt x="609" y="14"/>
                </a:lnTo>
                <a:lnTo>
                  <a:pt x="609" y="12"/>
                </a:lnTo>
                <a:lnTo>
                  <a:pt x="609" y="13"/>
                </a:lnTo>
                <a:lnTo>
                  <a:pt x="610" y="13"/>
                </a:lnTo>
                <a:lnTo>
                  <a:pt x="610" y="10"/>
                </a:lnTo>
                <a:lnTo>
                  <a:pt x="610" y="10"/>
                </a:lnTo>
                <a:lnTo>
                  <a:pt x="611" y="9"/>
                </a:lnTo>
                <a:lnTo>
                  <a:pt x="611" y="10"/>
                </a:lnTo>
                <a:lnTo>
                  <a:pt x="611" y="10"/>
                </a:lnTo>
                <a:lnTo>
                  <a:pt x="612" y="12"/>
                </a:lnTo>
                <a:lnTo>
                  <a:pt x="612" y="16"/>
                </a:lnTo>
                <a:lnTo>
                  <a:pt x="614" y="17"/>
                </a:lnTo>
                <a:lnTo>
                  <a:pt x="614" y="17"/>
                </a:lnTo>
                <a:lnTo>
                  <a:pt x="614" y="17"/>
                </a:lnTo>
                <a:lnTo>
                  <a:pt x="615" y="17"/>
                </a:lnTo>
                <a:lnTo>
                  <a:pt x="615" y="14"/>
                </a:lnTo>
                <a:lnTo>
                  <a:pt x="615" y="16"/>
                </a:lnTo>
                <a:lnTo>
                  <a:pt x="616" y="17"/>
                </a:lnTo>
                <a:lnTo>
                  <a:pt x="616" y="17"/>
                </a:lnTo>
                <a:lnTo>
                  <a:pt x="616" y="17"/>
                </a:lnTo>
                <a:lnTo>
                  <a:pt x="617" y="18"/>
                </a:lnTo>
                <a:lnTo>
                  <a:pt x="617" y="21"/>
                </a:lnTo>
                <a:lnTo>
                  <a:pt x="618" y="21"/>
                </a:lnTo>
                <a:lnTo>
                  <a:pt x="618" y="22"/>
                </a:lnTo>
                <a:lnTo>
                  <a:pt x="618" y="21"/>
                </a:lnTo>
                <a:lnTo>
                  <a:pt x="619" y="22"/>
                </a:lnTo>
                <a:lnTo>
                  <a:pt x="619" y="21"/>
                </a:lnTo>
                <a:lnTo>
                  <a:pt x="619" y="22"/>
                </a:lnTo>
                <a:lnTo>
                  <a:pt x="620" y="20"/>
                </a:lnTo>
                <a:lnTo>
                  <a:pt x="620" y="20"/>
                </a:lnTo>
                <a:lnTo>
                  <a:pt x="620" y="19"/>
                </a:lnTo>
                <a:lnTo>
                  <a:pt x="621" y="19"/>
                </a:lnTo>
                <a:lnTo>
                  <a:pt x="621" y="18"/>
                </a:lnTo>
                <a:lnTo>
                  <a:pt x="623" y="18"/>
                </a:lnTo>
                <a:lnTo>
                  <a:pt x="623" y="18"/>
                </a:lnTo>
                <a:lnTo>
                  <a:pt x="623" y="19"/>
                </a:lnTo>
                <a:lnTo>
                  <a:pt x="624" y="20"/>
                </a:lnTo>
                <a:lnTo>
                  <a:pt x="624" y="19"/>
                </a:lnTo>
                <a:lnTo>
                  <a:pt x="624" y="20"/>
                </a:lnTo>
                <a:lnTo>
                  <a:pt x="625" y="20"/>
                </a:lnTo>
                <a:lnTo>
                  <a:pt x="625" y="19"/>
                </a:lnTo>
                <a:lnTo>
                  <a:pt x="625" y="18"/>
                </a:lnTo>
                <a:lnTo>
                  <a:pt x="626" y="17"/>
                </a:lnTo>
                <a:lnTo>
                  <a:pt x="626" y="16"/>
                </a:lnTo>
                <a:lnTo>
                  <a:pt x="627" y="16"/>
                </a:lnTo>
                <a:lnTo>
                  <a:pt x="627" y="17"/>
                </a:lnTo>
                <a:lnTo>
                  <a:pt x="627" y="17"/>
                </a:lnTo>
                <a:lnTo>
                  <a:pt x="628" y="17"/>
                </a:lnTo>
                <a:lnTo>
                  <a:pt x="628" y="17"/>
                </a:lnTo>
                <a:lnTo>
                  <a:pt x="628" y="13"/>
                </a:lnTo>
                <a:lnTo>
                  <a:pt x="629" y="16"/>
                </a:lnTo>
                <a:lnTo>
                  <a:pt x="629" y="16"/>
                </a:lnTo>
                <a:lnTo>
                  <a:pt x="629" y="17"/>
                </a:lnTo>
                <a:lnTo>
                  <a:pt x="630" y="16"/>
                </a:lnTo>
                <a:lnTo>
                  <a:pt x="630" y="17"/>
                </a:lnTo>
                <a:lnTo>
                  <a:pt x="632" y="17"/>
                </a:lnTo>
                <a:lnTo>
                  <a:pt x="632" y="16"/>
                </a:lnTo>
                <a:lnTo>
                  <a:pt x="632" y="14"/>
                </a:lnTo>
                <a:lnTo>
                  <a:pt x="633" y="13"/>
                </a:lnTo>
                <a:lnTo>
                  <a:pt x="633" y="12"/>
                </a:lnTo>
                <a:lnTo>
                  <a:pt x="633" y="12"/>
                </a:lnTo>
                <a:lnTo>
                  <a:pt x="634" y="11"/>
                </a:lnTo>
                <a:lnTo>
                  <a:pt x="634" y="12"/>
                </a:lnTo>
                <a:lnTo>
                  <a:pt x="634" y="12"/>
                </a:lnTo>
                <a:lnTo>
                  <a:pt x="635" y="12"/>
                </a:lnTo>
                <a:lnTo>
                  <a:pt x="635" y="13"/>
                </a:lnTo>
                <a:lnTo>
                  <a:pt x="636" y="14"/>
                </a:lnTo>
                <a:lnTo>
                  <a:pt x="636" y="13"/>
                </a:lnTo>
                <a:lnTo>
                  <a:pt x="636" y="14"/>
                </a:lnTo>
                <a:lnTo>
                  <a:pt x="637" y="16"/>
                </a:lnTo>
                <a:lnTo>
                  <a:pt x="637" y="17"/>
                </a:lnTo>
                <a:lnTo>
                  <a:pt x="637" y="18"/>
                </a:lnTo>
                <a:lnTo>
                  <a:pt x="638" y="18"/>
                </a:lnTo>
                <a:lnTo>
                  <a:pt x="638" y="16"/>
                </a:lnTo>
                <a:lnTo>
                  <a:pt x="638" y="19"/>
                </a:lnTo>
                <a:lnTo>
                  <a:pt x="639" y="20"/>
                </a:lnTo>
                <a:lnTo>
                  <a:pt x="639" y="22"/>
                </a:lnTo>
                <a:lnTo>
                  <a:pt x="641" y="20"/>
                </a:lnTo>
                <a:lnTo>
                  <a:pt x="641" y="20"/>
                </a:lnTo>
                <a:lnTo>
                  <a:pt x="641" y="20"/>
                </a:lnTo>
                <a:lnTo>
                  <a:pt x="642" y="21"/>
                </a:lnTo>
                <a:lnTo>
                  <a:pt x="642" y="20"/>
                </a:lnTo>
                <a:lnTo>
                  <a:pt x="642" y="20"/>
                </a:lnTo>
                <a:lnTo>
                  <a:pt x="643" y="16"/>
                </a:lnTo>
                <a:lnTo>
                  <a:pt x="643" y="14"/>
                </a:lnTo>
                <a:lnTo>
                  <a:pt x="643" y="13"/>
                </a:lnTo>
                <a:lnTo>
                  <a:pt x="644" y="10"/>
                </a:lnTo>
                <a:lnTo>
                  <a:pt x="644" y="12"/>
                </a:lnTo>
                <a:lnTo>
                  <a:pt x="645" y="12"/>
                </a:lnTo>
                <a:lnTo>
                  <a:pt x="645" y="13"/>
                </a:lnTo>
                <a:lnTo>
                  <a:pt x="645" y="13"/>
                </a:lnTo>
                <a:lnTo>
                  <a:pt x="646" y="14"/>
                </a:lnTo>
                <a:lnTo>
                  <a:pt x="646" y="14"/>
                </a:lnTo>
                <a:lnTo>
                  <a:pt x="646" y="14"/>
                </a:lnTo>
                <a:lnTo>
                  <a:pt x="647" y="16"/>
                </a:lnTo>
                <a:lnTo>
                  <a:pt x="647" y="14"/>
                </a:lnTo>
                <a:lnTo>
                  <a:pt x="648" y="12"/>
                </a:lnTo>
                <a:lnTo>
                  <a:pt x="648" y="12"/>
                </a:lnTo>
                <a:lnTo>
                  <a:pt x="648" y="11"/>
                </a:lnTo>
                <a:lnTo>
                  <a:pt x="650" y="13"/>
                </a:lnTo>
                <a:lnTo>
                  <a:pt x="650" y="18"/>
                </a:lnTo>
                <a:lnTo>
                  <a:pt x="650" y="19"/>
                </a:lnTo>
                <a:lnTo>
                  <a:pt x="651" y="20"/>
                </a:lnTo>
                <a:lnTo>
                  <a:pt x="651" y="21"/>
                </a:lnTo>
                <a:lnTo>
                  <a:pt x="651" y="21"/>
                </a:lnTo>
                <a:lnTo>
                  <a:pt x="652" y="20"/>
                </a:lnTo>
                <a:lnTo>
                  <a:pt x="652" y="20"/>
                </a:lnTo>
                <a:lnTo>
                  <a:pt x="653" y="18"/>
                </a:lnTo>
                <a:lnTo>
                  <a:pt x="653" y="18"/>
                </a:lnTo>
                <a:lnTo>
                  <a:pt x="653" y="18"/>
                </a:lnTo>
                <a:lnTo>
                  <a:pt x="654" y="18"/>
                </a:lnTo>
                <a:lnTo>
                  <a:pt x="654" y="20"/>
                </a:lnTo>
                <a:lnTo>
                  <a:pt x="654" y="21"/>
                </a:lnTo>
                <a:lnTo>
                  <a:pt x="655" y="21"/>
                </a:lnTo>
                <a:lnTo>
                  <a:pt x="655" y="23"/>
                </a:lnTo>
                <a:lnTo>
                  <a:pt x="655" y="23"/>
                </a:lnTo>
                <a:lnTo>
                  <a:pt x="656" y="23"/>
                </a:lnTo>
                <a:lnTo>
                  <a:pt x="656" y="23"/>
                </a:lnTo>
                <a:lnTo>
                  <a:pt x="657" y="23"/>
                </a:lnTo>
                <a:lnTo>
                  <a:pt x="657" y="22"/>
                </a:lnTo>
                <a:lnTo>
                  <a:pt x="657" y="23"/>
                </a:lnTo>
                <a:lnTo>
                  <a:pt x="659" y="22"/>
                </a:lnTo>
                <a:lnTo>
                  <a:pt x="659" y="23"/>
                </a:lnTo>
                <a:lnTo>
                  <a:pt x="659" y="22"/>
                </a:lnTo>
                <a:lnTo>
                  <a:pt x="660" y="19"/>
                </a:lnTo>
                <a:lnTo>
                  <a:pt x="660" y="20"/>
                </a:lnTo>
                <a:lnTo>
                  <a:pt x="660" y="20"/>
                </a:lnTo>
                <a:lnTo>
                  <a:pt x="661" y="20"/>
                </a:lnTo>
                <a:lnTo>
                  <a:pt x="661" y="22"/>
                </a:lnTo>
                <a:lnTo>
                  <a:pt x="662" y="22"/>
                </a:lnTo>
                <a:lnTo>
                  <a:pt x="662" y="23"/>
                </a:lnTo>
                <a:lnTo>
                  <a:pt x="662" y="23"/>
                </a:lnTo>
                <a:lnTo>
                  <a:pt x="663" y="23"/>
                </a:lnTo>
                <a:lnTo>
                  <a:pt x="663" y="23"/>
                </a:lnTo>
                <a:lnTo>
                  <a:pt x="663" y="25"/>
                </a:lnTo>
                <a:lnTo>
                  <a:pt x="664" y="22"/>
                </a:lnTo>
                <a:lnTo>
                  <a:pt x="664" y="21"/>
                </a:lnTo>
                <a:lnTo>
                  <a:pt x="664" y="20"/>
                </a:lnTo>
                <a:lnTo>
                  <a:pt x="665" y="21"/>
                </a:lnTo>
                <a:lnTo>
                  <a:pt x="665" y="21"/>
                </a:lnTo>
                <a:lnTo>
                  <a:pt x="666" y="20"/>
                </a:lnTo>
                <a:lnTo>
                  <a:pt x="666" y="20"/>
                </a:lnTo>
                <a:lnTo>
                  <a:pt x="666" y="20"/>
                </a:lnTo>
                <a:lnTo>
                  <a:pt x="668" y="22"/>
                </a:lnTo>
                <a:lnTo>
                  <a:pt x="668" y="21"/>
                </a:lnTo>
                <a:lnTo>
                  <a:pt x="668" y="20"/>
                </a:lnTo>
                <a:lnTo>
                  <a:pt x="669" y="20"/>
                </a:lnTo>
                <a:lnTo>
                  <a:pt x="669" y="21"/>
                </a:lnTo>
                <a:lnTo>
                  <a:pt x="669" y="20"/>
                </a:lnTo>
                <a:lnTo>
                  <a:pt x="670" y="20"/>
                </a:lnTo>
                <a:lnTo>
                  <a:pt x="670" y="20"/>
                </a:lnTo>
                <a:lnTo>
                  <a:pt x="671" y="19"/>
                </a:lnTo>
                <a:lnTo>
                  <a:pt x="671" y="20"/>
                </a:lnTo>
                <a:lnTo>
                  <a:pt x="671" y="21"/>
                </a:lnTo>
                <a:lnTo>
                  <a:pt x="672" y="22"/>
                </a:lnTo>
                <a:lnTo>
                  <a:pt x="672" y="22"/>
                </a:lnTo>
                <a:lnTo>
                  <a:pt x="672" y="22"/>
                </a:lnTo>
                <a:lnTo>
                  <a:pt x="673" y="20"/>
                </a:lnTo>
                <a:lnTo>
                  <a:pt x="673" y="21"/>
                </a:lnTo>
                <a:lnTo>
                  <a:pt x="673" y="20"/>
                </a:lnTo>
                <a:lnTo>
                  <a:pt x="674" y="20"/>
                </a:lnTo>
                <a:lnTo>
                  <a:pt x="674" y="18"/>
                </a:lnTo>
                <a:lnTo>
                  <a:pt x="675" y="20"/>
                </a:lnTo>
                <a:lnTo>
                  <a:pt x="675" y="21"/>
                </a:lnTo>
                <a:lnTo>
                  <a:pt x="675" y="21"/>
                </a:lnTo>
                <a:lnTo>
                  <a:pt x="677" y="20"/>
                </a:lnTo>
                <a:lnTo>
                  <a:pt x="677" y="21"/>
                </a:lnTo>
                <a:lnTo>
                  <a:pt x="677" y="23"/>
                </a:lnTo>
                <a:lnTo>
                  <a:pt x="678" y="22"/>
                </a:lnTo>
                <a:lnTo>
                  <a:pt x="678" y="20"/>
                </a:lnTo>
                <a:lnTo>
                  <a:pt x="678" y="20"/>
                </a:lnTo>
                <a:lnTo>
                  <a:pt x="679" y="21"/>
                </a:lnTo>
                <a:lnTo>
                  <a:pt x="679" y="20"/>
                </a:lnTo>
                <a:lnTo>
                  <a:pt x="680" y="21"/>
                </a:lnTo>
                <a:lnTo>
                  <a:pt x="680" y="21"/>
                </a:lnTo>
                <a:lnTo>
                  <a:pt x="680" y="21"/>
                </a:lnTo>
                <a:lnTo>
                  <a:pt x="681" y="20"/>
                </a:lnTo>
                <a:lnTo>
                  <a:pt x="681" y="18"/>
                </a:lnTo>
                <a:lnTo>
                  <a:pt x="681" y="18"/>
                </a:lnTo>
                <a:lnTo>
                  <a:pt x="682" y="19"/>
                </a:lnTo>
                <a:lnTo>
                  <a:pt x="682" y="17"/>
                </a:lnTo>
                <a:lnTo>
                  <a:pt x="682" y="16"/>
                </a:lnTo>
                <a:lnTo>
                  <a:pt x="683" y="14"/>
                </a:lnTo>
                <a:lnTo>
                  <a:pt x="683" y="14"/>
                </a:lnTo>
                <a:lnTo>
                  <a:pt x="684" y="16"/>
                </a:lnTo>
                <a:lnTo>
                  <a:pt x="684" y="16"/>
                </a:lnTo>
                <a:lnTo>
                  <a:pt x="684" y="17"/>
                </a:lnTo>
                <a:lnTo>
                  <a:pt x="686" y="18"/>
                </a:lnTo>
                <a:lnTo>
                  <a:pt x="686" y="19"/>
                </a:lnTo>
                <a:lnTo>
                  <a:pt x="686" y="20"/>
                </a:lnTo>
                <a:lnTo>
                  <a:pt x="687" y="22"/>
                </a:lnTo>
                <a:lnTo>
                  <a:pt x="687" y="21"/>
                </a:lnTo>
                <a:lnTo>
                  <a:pt x="687" y="22"/>
                </a:lnTo>
                <a:lnTo>
                  <a:pt x="688" y="22"/>
                </a:lnTo>
                <a:lnTo>
                  <a:pt x="688" y="22"/>
                </a:lnTo>
                <a:lnTo>
                  <a:pt x="689" y="23"/>
                </a:lnTo>
                <a:lnTo>
                  <a:pt x="689" y="26"/>
                </a:lnTo>
                <a:lnTo>
                  <a:pt x="689" y="23"/>
                </a:lnTo>
                <a:lnTo>
                  <a:pt x="690" y="22"/>
                </a:lnTo>
                <a:lnTo>
                  <a:pt x="690" y="21"/>
                </a:lnTo>
                <a:lnTo>
                  <a:pt x="690" y="18"/>
                </a:lnTo>
                <a:lnTo>
                  <a:pt x="691" y="18"/>
                </a:lnTo>
                <a:lnTo>
                  <a:pt x="691" y="18"/>
                </a:lnTo>
                <a:lnTo>
                  <a:pt x="692" y="18"/>
                </a:lnTo>
                <a:lnTo>
                  <a:pt x="692" y="18"/>
                </a:lnTo>
                <a:lnTo>
                  <a:pt x="692" y="18"/>
                </a:lnTo>
                <a:lnTo>
                  <a:pt x="693" y="17"/>
                </a:lnTo>
                <a:lnTo>
                  <a:pt x="693" y="18"/>
                </a:lnTo>
                <a:lnTo>
                  <a:pt x="693" y="18"/>
                </a:lnTo>
                <a:lnTo>
                  <a:pt x="695" y="20"/>
                </a:lnTo>
                <a:lnTo>
                  <a:pt x="695" y="19"/>
                </a:lnTo>
                <a:lnTo>
                  <a:pt x="695" y="20"/>
                </a:lnTo>
                <a:lnTo>
                  <a:pt x="696" y="21"/>
                </a:lnTo>
                <a:lnTo>
                  <a:pt x="696" y="22"/>
                </a:lnTo>
                <a:lnTo>
                  <a:pt x="697" y="21"/>
                </a:lnTo>
                <a:lnTo>
                  <a:pt x="697" y="21"/>
                </a:lnTo>
                <a:lnTo>
                  <a:pt x="697" y="21"/>
                </a:lnTo>
                <a:lnTo>
                  <a:pt x="698" y="21"/>
                </a:lnTo>
                <a:lnTo>
                  <a:pt x="698" y="22"/>
                </a:lnTo>
                <a:lnTo>
                  <a:pt x="698" y="20"/>
                </a:lnTo>
                <a:lnTo>
                  <a:pt x="699" y="22"/>
                </a:lnTo>
                <a:lnTo>
                  <a:pt x="699" y="23"/>
                </a:lnTo>
                <a:lnTo>
                  <a:pt x="699" y="25"/>
                </a:lnTo>
                <a:lnTo>
                  <a:pt x="700" y="25"/>
                </a:lnTo>
                <a:lnTo>
                  <a:pt x="700" y="25"/>
                </a:lnTo>
                <a:lnTo>
                  <a:pt x="701" y="23"/>
                </a:lnTo>
                <a:lnTo>
                  <a:pt x="701" y="22"/>
                </a:lnTo>
                <a:lnTo>
                  <a:pt x="701" y="20"/>
                </a:lnTo>
                <a:lnTo>
                  <a:pt x="702" y="18"/>
                </a:lnTo>
                <a:lnTo>
                  <a:pt x="702" y="19"/>
                </a:lnTo>
                <a:lnTo>
                  <a:pt x="702" y="18"/>
                </a:lnTo>
                <a:lnTo>
                  <a:pt x="704" y="18"/>
                </a:lnTo>
                <a:lnTo>
                  <a:pt x="704" y="19"/>
                </a:lnTo>
                <a:lnTo>
                  <a:pt x="704" y="20"/>
                </a:lnTo>
                <a:lnTo>
                  <a:pt x="705" y="21"/>
                </a:lnTo>
                <a:lnTo>
                  <a:pt x="705" y="21"/>
                </a:lnTo>
                <a:lnTo>
                  <a:pt x="706" y="23"/>
                </a:lnTo>
                <a:lnTo>
                  <a:pt x="706" y="23"/>
                </a:lnTo>
                <a:lnTo>
                  <a:pt x="706" y="25"/>
                </a:lnTo>
                <a:lnTo>
                  <a:pt x="707" y="23"/>
                </a:lnTo>
                <a:lnTo>
                  <a:pt x="707" y="23"/>
                </a:lnTo>
                <a:lnTo>
                  <a:pt x="707" y="22"/>
                </a:lnTo>
                <a:lnTo>
                  <a:pt x="708" y="22"/>
                </a:lnTo>
                <a:lnTo>
                  <a:pt x="708" y="22"/>
                </a:lnTo>
                <a:lnTo>
                  <a:pt x="708" y="20"/>
                </a:lnTo>
                <a:lnTo>
                  <a:pt x="709" y="21"/>
                </a:lnTo>
                <a:lnTo>
                  <a:pt x="709" y="21"/>
                </a:lnTo>
                <a:lnTo>
                  <a:pt x="710" y="22"/>
                </a:lnTo>
                <a:lnTo>
                  <a:pt x="710" y="22"/>
                </a:lnTo>
                <a:lnTo>
                  <a:pt x="710" y="20"/>
                </a:lnTo>
                <a:lnTo>
                  <a:pt x="711" y="20"/>
                </a:lnTo>
                <a:lnTo>
                  <a:pt x="711" y="17"/>
                </a:lnTo>
                <a:lnTo>
                  <a:pt x="711" y="16"/>
                </a:lnTo>
                <a:lnTo>
                  <a:pt x="713" y="17"/>
                </a:lnTo>
                <a:lnTo>
                  <a:pt x="713" y="14"/>
                </a:lnTo>
                <a:lnTo>
                  <a:pt x="713" y="13"/>
                </a:lnTo>
                <a:lnTo>
                  <a:pt x="714" y="14"/>
                </a:lnTo>
                <a:lnTo>
                  <a:pt x="714" y="14"/>
                </a:lnTo>
                <a:lnTo>
                  <a:pt x="715" y="17"/>
                </a:lnTo>
                <a:lnTo>
                  <a:pt x="715" y="19"/>
                </a:lnTo>
                <a:lnTo>
                  <a:pt x="715" y="21"/>
                </a:lnTo>
                <a:lnTo>
                  <a:pt x="716" y="21"/>
                </a:lnTo>
                <a:lnTo>
                  <a:pt x="716" y="20"/>
                </a:lnTo>
                <a:lnTo>
                  <a:pt x="716" y="19"/>
                </a:lnTo>
                <a:lnTo>
                  <a:pt x="717" y="20"/>
                </a:lnTo>
                <a:lnTo>
                  <a:pt x="717" y="20"/>
                </a:lnTo>
                <a:lnTo>
                  <a:pt x="717" y="19"/>
                </a:lnTo>
                <a:lnTo>
                  <a:pt x="718" y="20"/>
                </a:lnTo>
                <a:lnTo>
                  <a:pt x="718" y="20"/>
                </a:lnTo>
                <a:lnTo>
                  <a:pt x="719" y="20"/>
                </a:lnTo>
                <a:lnTo>
                  <a:pt x="719" y="21"/>
                </a:lnTo>
                <a:lnTo>
                  <a:pt x="719" y="22"/>
                </a:lnTo>
                <a:lnTo>
                  <a:pt x="720" y="20"/>
                </a:lnTo>
                <a:lnTo>
                  <a:pt x="720" y="18"/>
                </a:lnTo>
                <a:lnTo>
                  <a:pt x="720" y="19"/>
                </a:lnTo>
                <a:lnTo>
                  <a:pt x="722" y="21"/>
                </a:lnTo>
                <a:lnTo>
                  <a:pt x="722" y="23"/>
                </a:lnTo>
                <a:lnTo>
                  <a:pt x="722" y="25"/>
                </a:lnTo>
                <a:lnTo>
                  <a:pt x="723" y="23"/>
                </a:lnTo>
                <a:lnTo>
                  <a:pt x="723" y="25"/>
                </a:lnTo>
                <a:lnTo>
                  <a:pt x="724" y="26"/>
                </a:lnTo>
                <a:lnTo>
                  <a:pt x="724" y="23"/>
                </a:lnTo>
                <a:lnTo>
                  <a:pt x="724" y="23"/>
                </a:lnTo>
                <a:lnTo>
                  <a:pt x="725" y="22"/>
                </a:lnTo>
                <a:lnTo>
                  <a:pt x="725" y="22"/>
                </a:lnTo>
                <a:lnTo>
                  <a:pt x="725" y="21"/>
                </a:lnTo>
                <a:lnTo>
                  <a:pt x="726" y="19"/>
                </a:lnTo>
                <a:lnTo>
                  <a:pt x="726" y="18"/>
                </a:lnTo>
                <a:lnTo>
                  <a:pt x="726" y="19"/>
                </a:lnTo>
                <a:lnTo>
                  <a:pt x="727" y="17"/>
                </a:lnTo>
                <a:lnTo>
                  <a:pt x="727" y="17"/>
                </a:lnTo>
                <a:lnTo>
                  <a:pt x="728" y="14"/>
                </a:lnTo>
                <a:lnTo>
                  <a:pt x="728" y="13"/>
                </a:lnTo>
                <a:lnTo>
                  <a:pt x="728" y="12"/>
                </a:lnTo>
                <a:lnTo>
                  <a:pt x="729" y="10"/>
                </a:lnTo>
                <a:lnTo>
                  <a:pt x="729" y="10"/>
                </a:lnTo>
                <a:lnTo>
                  <a:pt x="729" y="10"/>
                </a:lnTo>
                <a:lnTo>
                  <a:pt x="731" y="10"/>
                </a:lnTo>
                <a:lnTo>
                  <a:pt x="731" y="11"/>
                </a:lnTo>
                <a:lnTo>
                  <a:pt x="731" y="10"/>
                </a:lnTo>
                <a:lnTo>
                  <a:pt x="732" y="11"/>
                </a:lnTo>
                <a:lnTo>
                  <a:pt x="732" y="13"/>
                </a:lnTo>
                <a:lnTo>
                  <a:pt x="733" y="13"/>
                </a:lnTo>
                <a:lnTo>
                  <a:pt x="733" y="14"/>
                </a:lnTo>
                <a:lnTo>
                  <a:pt x="733" y="14"/>
                </a:lnTo>
                <a:lnTo>
                  <a:pt x="734" y="14"/>
                </a:lnTo>
                <a:lnTo>
                  <a:pt x="734" y="13"/>
                </a:lnTo>
                <a:lnTo>
                  <a:pt x="734" y="12"/>
                </a:lnTo>
                <a:lnTo>
                  <a:pt x="735" y="9"/>
                </a:lnTo>
                <a:lnTo>
                  <a:pt x="735" y="9"/>
                </a:lnTo>
                <a:lnTo>
                  <a:pt x="736" y="8"/>
                </a:lnTo>
                <a:lnTo>
                  <a:pt x="736" y="9"/>
                </a:lnTo>
                <a:lnTo>
                  <a:pt x="736" y="8"/>
                </a:lnTo>
                <a:lnTo>
                  <a:pt x="737" y="9"/>
                </a:lnTo>
                <a:lnTo>
                  <a:pt x="737" y="9"/>
                </a:lnTo>
                <a:lnTo>
                  <a:pt x="737" y="8"/>
                </a:lnTo>
                <a:lnTo>
                  <a:pt x="738" y="9"/>
                </a:lnTo>
                <a:lnTo>
                  <a:pt x="738" y="8"/>
                </a:lnTo>
                <a:lnTo>
                  <a:pt x="738" y="10"/>
                </a:lnTo>
                <a:lnTo>
                  <a:pt x="740" y="9"/>
                </a:lnTo>
                <a:lnTo>
                  <a:pt x="740" y="11"/>
                </a:lnTo>
                <a:lnTo>
                  <a:pt x="741" y="11"/>
                </a:lnTo>
                <a:lnTo>
                  <a:pt x="741" y="12"/>
                </a:lnTo>
                <a:lnTo>
                  <a:pt x="741" y="12"/>
                </a:lnTo>
                <a:lnTo>
                  <a:pt x="742" y="13"/>
                </a:lnTo>
                <a:lnTo>
                  <a:pt x="742" y="11"/>
                </a:lnTo>
                <a:lnTo>
                  <a:pt x="742" y="13"/>
                </a:lnTo>
                <a:lnTo>
                  <a:pt x="743" y="13"/>
                </a:lnTo>
                <a:lnTo>
                  <a:pt x="743" y="16"/>
                </a:lnTo>
                <a:lnTo>
                  <a:pt x="743" y="16"/>
                </a:lnTo>
                <a:lnTo>
                  <a:pt x="744" y="17"/>
                </a:lnTo>
                <a:lnTo>
                  <a:pt x="744" y="17"/>
                </a:lnTo>
                <a:lnTo>
                  <a:pt x="745" y="16"/>
                </a:lnTo>
                <a:lnTo>
                  <a:pt x="745" y="16"/>
                </a:lnTo>
                <a:lnTo>
                  <a:pt x="745" y="17"/>
                </a:lnTo>
                <a:lnTo>
                  <a:pt x="746" y="16"/>
                </a:lnTo>
                <a:lnTo>
                  <a:pt x="746" y="16"/>
                </a:lnTo>
                <a:lnTo>
                  <a:pt x="746" y="16"/>
                </a:lnTo>
                <a:lnTo>
                  <a:pt x="747" y="17"/>
                </a:lnTo>
                <a:lnTo>
                  <a:pt x="747" y="17"/>
                </a:lnTo>
                <a:lnTo>
                  <a:pt x="747" y="17"/>
                </a:lnTo>
                <a:lnTo>
                  <a:pt x="749" y="16"/>
                </a:lnTo>
                <a:lnTo>
                  <a:pt x="749" y="17"/>
                </a:lnTo>
                <a:lnTo>
                  <a:pt x="750" y="18"/>
                </a:lnTo>
                <a:lnTo>
                  <a:pt x="750" y="18"/>
                </a:lnTo>
                <a:lnTo>
                  <a:pt x="750" y="19"/>
                </a:lnTo>
                <a:lnTo>
                  <a:pt x="751" y="17"/>
                </a:lnTo>
                <a:lnTo>
                  <a:pt x="751" y="16"/>
                </a:lnTo>
                <a:lnTo>
                  <a:pt x="751" y="17"/>
                </a:lnTo>
                <a:lnTo>
                  <a:pt x="752" y="18"/>
                </a:lnTo>
                <a:lnTo>
                  <a:pt x="752" y="19"/>
                </a:lnTo>
                <a:lnTo>
                  <a:pt x="752" y="21"/>
                </a:lnTo>
                <a:lnTo>
                  <a:pt x="753" y="20"/>
                </a:lnTo>
                <a:lnTo>
                  <a:pt x="753" y="19"/>
                </a:lnTo>
                <a:lnTo>
                  <a:pt x="754" y="20"/>
                </a:lnTo>
                <a:lnTo>
                  <a:pt x="754" y="18"/>
                </a:lnTo>
                <a:lnTo>
                  <a:pt x="754" y="19"/>
                </a:lnTo>
                <a:lnTo>
                  <a:pt x="755" y="20"/>
                </a:lnTo>
                <a:lnTo>
                  <a:pt x="755" y="20"/>
                </a:lnTo>
                <a:lnTo>
                  <a:pt x="755" y="20"/>
                </a:lnTo>
                <a:lnTo>
                  <a:pt x="756" y="21"/>
                </a:lnTo>
                <a:lnTo>
                  <a:pt x="756" y="20"/>
                </a:lnTo>
                <a:lnTo>
                  <a:pt x="756" y="18"/>
                </a:lnTo>
                <a:lnTo>
                  <a:pt x="758" y="18"/>
                </a:lnTo>
                <a:lnTo>
                  <a:pt x="758" y="17"/>
                </a:lnTo>
                <a:lnTo>
                  <a:pt x="759" y="16"/>
                </a:lnTo>
                <a:lnTo>
                  <a:pt x="759" y="17"/>
                </a:lnTo>
                <a:lnTo>
                  <a:pt x="759" y="19"/>
                </a:lnTo>
                <a:lnTo>
                  <a:pt x="760" y="20"/>
                </a:lnTo>
                <a:lnTo>
                  <a:pt x="760" y="18"/>
                </a:lnTo>
                <a:lnTo>
                  <a:pt x="760" y="18"/>
                </a:lnTo>
                <a:lnTo>
                  <a:pt x="761" y="20"/>
                </a:lnTo>
                <a:lnTo>
                  <a:pt x="761" y="19"/>
                </a:lnTo>
                <a:lnTo>
                  <a:pt x="761" y="19"/>
                </a:lnTo>
                <a:lnTo>
                  <a:pt x="762" y="17"/>
                </a:lnTo>
                <a:lnTo>
                  <a:pt x="762" y="13"/>
                </a:lnTo>
                <a:lnTo>
                  <a:pt x="763" y="14"/>
                </a:lnTo>
                <a:lnTo>
                  <a:pt x="763" y="12"/>
                </a:lnTo>
                <a:lnTo>
                  <a:pt x="763" y="10"/>
                </a:lnTo>
                <a:lnTo>
                  <a:pt x="764" y="12"/>
                </a:lnTo>
                <a:lnTo>
                  <a:pt x="764" y="12"/>
                </a:lnTo>
                <a:lnTo>
                  <a:pt x="764" y="14"/>
                </a:lnTo>
                <a:lnTo>
                  <a:pt x="765" y="16"/>
                </a:lnTo>
                <a:lnTo>
                  <a:pt x="765" y="17"/>
                </a:lnTo>
                <a:lnTo>
                  <a:pt x="765" y="20"/>
                </a:lnTo>
                <a:lnTo>
                  <a:pt x="767" y="20"/>
                </a:lnTo>
                <a:lnTo>
                  <a:pt x="767" y="20"/>
                </a:lnTo>
                <a:lnTo>
                  <a:pt x="768" y="20"/>
                </a:lnTo>
                <a:lnTo>
                  <a:pt x="768" y="18"/>
                </a:lnTo>
                <a:lnTo>
                  <a:pt x="768" y="17"/>
                </a:lnTo>
                <a:lnTo>
                  <a:pt x="769" y="18"/>
                </a:lnTo>
                <a:lnTo>
                  <a:pt x="769" y="19"/>
                </a:lnTo>
                <a:lnTo>
                  <a:pt x="769" y="20"/>
                </a:lnTo>
                <a:lnTo>
                  <a:pt x="770" y="21"/>
                </a:lnTo>
                <a:lnTo>
                  <a:pt x="770" y="22"/>
                </a:lnTo>
                <a:lnTo>
                  <a:pt x="770" y="23"/>
                </a:lnTo>
                <a:lnTo>
                  <a:pt x="771" y="22"/>
                </a:lnTo>
                <a:lnTo>
                  <a:pt x="771" y="22"/>
                </a:lnTo>
                <a:lnTo>
                  <a:pt x="772" y="22"/>
                </a:lnTo>
                <a:lnTo>
                  <a:pt x="772" y="22"/>
                </a:lnTo>
                <a:lnTo>
                  <a:pt x="772" y="21"/>
                </a:lnTo>
                <a:lnTo>
                  <a:pt x="773" y="17"/>
                </a:lnTo>
                <a:lnTo>
                  <a:pt x="773" y="17"/>
                </a:lnTo>
                <a:lnTo>
                  <a:pt x="773" y="16"/>
                </a:lnTo>
                <a:lnTo>
                  <a:pt x="774" y="16"/>
                </a:lnTo>
                <a:lnTo>
                  <a:pt x="774" y="14"/>
                </a:lnTo>
                <a:lnTo>
                  <a:pt x="774" y="14"/>
                </a:lnTo>
                <a:lnTo>
                  <a:pt x="776" y="17"/>
                </a:lnTo>
                <a:lnTo>
                  <a:pt x="776" y="17"/>
                </a:lnTo>
                <a:lnTo>
                  <a:pt x="777" y="19"/>
                </a:lnTo>
                <a:lnTo>
                  <a:pt x="777" y="19"/>
                </a:lnTo>
                <a:lnTo>
                  <a:pt x="777" y="19"/>
                </a:lnTo>
                <a:lnTo>
                  <a:pt x="778" y="19"/>
                </a:lnTo>
                <a:lnTo>
                  <a:pt x="778" y="20"/>
                </a:lnTo>
                <a:lnTo>
                  <a:pt x="778" y="20"/>
                </a:lnTo>
                <a:lnTo>
                  <a:pt x="779" y="18"/>
                </a:lnTo>
                <a:lnTo>
                  <a:pt x="779" y="19"/>
                </a:lnTo>
                <a:lnTo>
                  <a:pt x="780" y="21"/>
                </a:lnTo>
                <a:lnTo>
                  <a:pt x="780" y="21"/>
                </a:lnTo>
                <a:lnTo>
                  <a:pt x="780" y="22"/>
                </a:lnTo>
                <a:lnTo>
                  <a:pt x="781" y="22"/>
                </a:lnTo>
                <a:lnTo>
                  <a:pt x="781" y="23"/>
                </a:lnTo>
                <a:lnTo>
                  <a:pt x="781" y="23"/>
                </a:lnTo>
                <a:lnTo>
                  <a:pt x="782" y="21"/>
                </a:lnTo>
                <a:lnTo>
                  <a:pt x="782" y="22"/>
                </a:lnTo>
                <a:lnTo>
                  <a:pt x="782" y="22"/>
                </a:lnTo>
                <a:lnTo>
                  <a:pt x="783" y="22"/>
                </a:lnTo>
                <a:lnTo>
                  <a:pt x="783" y="23"/>
                </a:lnTo>
                <a:lnTo>
                  <a:pt x="785" y="23"/>
                </a:lnTo>
                <a:lnTo>
                  <a:pt x="785" y="23"/>
                </a:lnTo>
                <a:lnTo>
                  <a:pt x="785" y="23"/>
                </a:lnTo>
                <a:lnTo>
                  <a:pt x="786" y="25"/>
                </a:lnTo>
                <a:lnTo>
                  <a:pt x="786" y="22"/>
                </a:lnTo>
                <a:lnTo>
                  <a:pt x="786" y="22"/>
                </a:lnTo>
                <a:lnTo>
                  <a:pt x="787" y="22"/>
                </a:lnTo>
                <a:lnTo>
                  <a:pt x="787" y="25"/>
                </a:lnTo>
                <a:lnTo>
                  <a:pt x="787" y="26"/>
                </a:lnTo>
                <a:lnTo>
                  <a:pt x="788" y="27"/>
                </a:lnTo>
                <a:lnTo>
                  <a:pt x="788" y="25"/>
                </a:lnTo>
                <a:lnTo>
                  <a:pt x="789" y="23"/>
                </a:lnTo>
                <a:lnTo>
                  <a:pt x="789" y="22"/>
                </a:lnTo>
                <a:lnTo>
                  <a:pt x="789" y="21"/>
                </a:lnTo>
                <a:lnTo>
                  <a:pt x="790" y="20"/>
                </a:lnTo>
                <a:lnTo>
                  <a:pt x="790" y="17"/>
                </a:lnTo>
                <a:lnTo>
                  <a:pt x="790" y="17"/>
                </a:lnTo>
                <a:lnTo>
                  <a:pt x="791" y="17"/>
                </a:lnTo>
                <a:lnTo>
                  <a:pt x="791" y="18"/>
                </a:lnTo>
                <a:lnTo>
                  <a:pt x="791" y="18"/>
                </a:lnTo>
                <a:lnTo>
                  <a:pt x="792" y="18"/>
                </a:lnTo>
                <a:lnTo>
                  <a:pt x="792" y="19"/>
                </a:lnTo>
                <a:lnTo>
                  <a:pt x="794" y="18"/>
                </a:lnTo>
                <a:lnTo>
                  <a:pt x="794" y="18"/>
                </a:lnTo>
                <a:lnTo>
                  <a:pt x="794" y="20"/>
                </a:lnTo>
                <a:lnTo>
                  <a:pt x="795" y="21"/>
                </a:lnTo>
                <a:lnTo>
                  <a:pt x="795" y="20"/>
                </a:lnTo>
                <a:lnTo>
                  <a:pt x="795" y="20"/>
                </a:lnTo>
                <a:lnTo>
                  <a:pt x="796" y="17"/>
                </a:lnTo>
                <a:lnTo>
                  <a:pt x="796" y="16"/>
                </a:lnTo>
                <a:lnTo>
                  <a:pt x="796" y="13"/>
                </a:lnTo>
                <a:lnTo>
                  <a:pt x="797" y="13"/>
                </a:lnTo>
                <a:lnTo>
                  <a:pt x="797" y="16"/>
                </a:lnTo>
                <a:lnTo>
                  <a:pt x="798" y="16"/>
                </a:lnTo>
                <a:lnTo>
                  <a:pt x="798" y="18"/>
                </a:lnTo>
                <a:lnTo>
                  <a:pt x="798" y="18"/>
                </a:lnTo>
                <a:lnTo>
                  <a:pt x="799" y="20"/>
                </a:lnTo>
                <a:lnTo>
                  <a:pt x="799" y="20"/>
                </a:lnTo>
                <a:lnTo>
                  <a:pt x="799" y="22"/>
                </a:lnTo>
                <a:lnTo>
                  <a:pt x="800" y="20"/>
                </a:lnTo>
                <a:lnTo>
                  <a:pt x="800" y="20"/>
                </a:lnTo>
                <a:lnTo>
                  <a:pt x="800" y="21"/>
                </a:lnTo>
                <a:lnTo>
                  <a:pt x="801" y="22"/>
                </a:lnTo>
                <a:lnTo>
                  <a:pt x="801" y="23"/>
                </a:lnTo>
                <a:lnTo>
                  <a:pt x="802" y="25"/>
                </a:lnTo>
                <a:lnTo>
                  <a:pt x="802" y="25"/>
                </a:lnTo>
                <a:lnTo>
                  <a:pt x="802" y="26"/>
                </a:lnTo>
                <a:lnTo>
                  <a:pt x="804" y="28"/>
                </a:lnTo>
                <a:lnTo>
                  <a:pt x="804" y="29"/>
                </a:lnTo>
                <a:lnTo>
                  <a:pt x="804" y="30"/>
                </a:lnTo>
                <a:lnTo>
                  <a:pt x="805" y="30"/>
                </a:lnTo>
                <a:lnTo>
                  <a:pt x="805" y="29"/>
                </a:lnTo>
                <a:lnTo>
                  <a:pt x="805" y="30"/>
                </a:lnTo>
                <a:lnTo>
                  <a:pt x="806" y="29"/>
                </a:lnTo>
                <a:lnTo>
                  <a:pt x="806" y="27"/>
                </a:lnTo>
                <a:lnTo>
                  <a:pt x="807" y="26"/>
                </a:lnTo>
                <a:lnTo>
                  <a:pt x="807" y="25"/>
                </a:lnTo>
                <a:lnTo>
                  <a:pt x="807" y="25"/>
                </a:lnTo>
                <a:lnTo>
                  <a:pt x="808" y="25"/>
                </a:lnTo>
                <a:lnTo>
                  <a:pt x="808" y="23"/>
                </a:lnTo>
                <a:lnTo>
                  <a:pt x="808" y="25"/>
                </a:lnTo>
                <a:lnTo>
                  <a:pt x="809" y="26"/>
                </a:lnTo>
                <a:lnTo>
                  <a:pt x="809" y="26"/>
                </a:lnTo>
                <a:lnTo>
                  <a:pt x="809" y="22"/>
                </a:lnTo>
                <a:lnTo>
                  <a:pt x="810" y="19"/>
                </a:lnTo>
                <a:lnTo>
                  <a:pt x="810" y="18"/>
                </a:lnTo>
                <a:lnTo>
                  <a:pt x="811" y="17"/>
                </a:lnTo>
                <a:lnTo>
                  <a:pt x="811" y="16"/>
                </a:lnTo>
                <a:lnTo>
                  <a:pt x="811" y="18"/>
                </a:lnTo>
                <a:lnTo>
                  <a:pt x="813" y="18"/>
                </a:lnTo>
                <a:lnTo>
                  <a:pt x="813" y="20"/>
                </a:lnTo>
                <a:lnTo>
                  <a:pt x="813" y="20"/>
                </a:lnTo>
                <a:lnTo>
                  <a:pt x="814" y="21"/>
                </a:lnTo>
                <a:lnTo>
                  <a:pt x="814" y="21"/>
                </a:lnTo>
                <a:lnTo>
                  <a:pt x="814" y="22"/>
                </a:lnTo>
                <a:lnTo>
                  <a:pt x="815" y="23"/>
                </a:lnTo>
                <a:lnTo>
                  <a:pt x="815" y="25"/>
                </a:lnTo>
                <a:lnTo>
                  <a:pt x="816" y="26"/>
                </a:lnTo>
                <a:lnTo>
                  <a:pt x="816" y="26"/>
                </a:lnTo>
                <a:lnTo>
                  <a:pt x="816" y="25"/>
                </a:lnTo>
                <a:lnTo>
                  <a:pt x="817" y="25"/>
                </a:lnTo>
                <a:lnTo>
                  <a:pt x="817" y="23"/>
                </a:lnTo>
                <a:lnTo>
                  <a:pt x="817" y="22"/>
                </a:lnTo>
                <a:lnTo>
                  <a:pt x="818" y="21"/>
                </a:lnTo>
                <a:lnTo>
                  <a:pt x="818" y="21"/>
                </a:lnTo>
                <a:lnTo>
                  <a:pt x="818" y="20"/>
                </a:lnTo>
                <a:lnTo>
                  <a:pt x="819" y="21"/>
                </a:lnTo>
                <a:lnTo>
                  <a:pt x="819" y="18"/>
                </a:lnTo>
                <a:lnTo>
                  <a:pt x="820" y="17"/>
                </a:lnTo>
                <a:lnTo>
                  <a:pt x="820" y="17"/>
                </a:lnTo>
                <a:lnTo>
                  <a:pt x="820" y="16"/>
                </a:lnTo>
                <a:lnTo>
                  <a:pt x="822" y="16"/>
                </a:lnTo>
                <a:lnTo>
                  <a:pt x="822" y="16"/>
                </a:lnTo>
                <a:lnTo>
                  <a:pt x="822" y="17"/>
                </a:lnTo>
                <a:lnTo>
                  <a:pt x="823" y="20"/>
                </a:lnTo>
                <a:lnTo>
                  <a:pt x="823" y="29"/>
                </a:lnTo>
                <a:lnTo>
                  <a:pt x="824" y="33"/>
                </a:lnTo>
                <a:lnTo>
                  <a:pt x="824" y="33"/>
                </a:lnTo>
                <a:lnTo>
                  <a:pt x="824" y="31"/>
                </a:lnTo>
                <a:lnTo>
                  <a:pt x="825" y="28"/>
                </a:lnTo>
                <a:lnTo>
                  <a:pt x="825" y="25"/>
                </a:lnTo>
                <a:lnTo>
                  <a:pt x="825" y="20"/>
                </a:lnTo>
                <a:lnTo>
                  <a:pt x="826" y="18"/>
                </a:lnTo>
                <a:lnTo>
                  <a:pt x="826" y="18"/>
                </a:lnTo>
                <a:lnTo>
                  <a:pt x="826" y="20"/>
                </a:lnTo>
                <a:lnTo>
                  <a:pt x="827" y="22"/>
                </a:lnTo>
                <a:lnTo>
                  <a:pt x="827" y="22"/>
                </a:lnTo>
                <a:lnTo>
                  <a:pt x="828" y="25"/>
                </a:lnTo>
                <a:lnTo>
                  <a:pt x="828" y="23"/>
                </a:lnTo>
                <a:lnTo>
                  <a:pt x="828" y="23"/>
                </a:lnTo>
                <a:lnTo>
                  <a:pt x="829" y="23"/>
                </a:lnTo>
                <a:lnTo>
                  <a:pt x="829" y="25"/>
                </a:lnTo>
                <a:lnTo>
                  <a:pt x="829" y="25"/>
                </a:lnTo>
                <a:lnTo>
                  <a:pt x="831" y="23"/>
                </a:lnTo>
                <a:lnTo>
                  <a:pt x="831" y="25"/>
                </a:lnTo>
                <a:lnTo>
                  <a:pt x="831" y="26"/>
                </a:lnTo>
                <a:lnTo>
                  <a:pt x="832" y="26"/>
                </a:lnTo>
                <a:lnTo>
                  <a:pt x="832" y="26"/>
                </a:lnTo>
                <a:lnTo>
                  <a:pt x="833" y="26"/>
                </a:lnTo>
                <a:lnTo>
                  <a:pt x="833" y="28"/>
                </a:lnTo>
                <a:lnTo>
                  <a:pt x="833" y="29"/>
                </a:lnTo>
                <a:lnTo>
                  <a:pt x="834" y="29"/>
                </a:lnTo>
                <a:lnTo>
                  <a:pt x="834" y="31"/>
                </a:lnTo>
                <a:lnTo>
                  <a:pt x="834" y="32"/>
                </a:lnTo>
                <a:lnTo>
                  <a:pt x="835" y="31"/>
                </a:lnTo>
                <a:lnTo>
                  <a:pt x="835" y="31"/>
                </a:lnTo>
                <a:lnTo>
                  <a:pt x="835" y="31"/>
                </a:lnTo>
                <a:lnTo>
                  <a:pt x="836" y="33"/>
                </a:lnTo>
                <a:lnTo>
                  <a:pt x="836" y="32"/>
                </a:lnTo>
                <a:lnTo>
                  <a:pt x="837" y="36"/>
                </a:lnTo>
                <a:lnTo>
                  <a:pt x="837" y="36"/>
                </a:lnTo>
                <a:lnTo>
                  <a:pt x="837" y="37"/>
                </a:lnTo>
                <a:lnTo>
                  <a:pt x="838" y="35"/>
                </a:lnTo>
                <a:lnTo>
                  <a:pt x="838" y="35"/>
                </a:lnTo>
                <a:lnTo>
                  <a:pt x="838" y="35"/>
                </a:lnTo>
                <a:lnTo>
                  <a:pt x="840" y="36"/>
                </a:lnTo>
                <a:lnTo>
                  <a:pt x="840" y="37"/>
                </a:lnTo>
                <a:lnTo>
                  <a:pt x="840" y="36"/>
                </a:lnTo>
                <a:lnTo>
                  <a:pt x="841" y="36"/>
                </a:lnTo>
                <a:lnTo>
                  <a:pt x="841" y="36"/>
                </a:lnTo>
                <a:lnTo>
                  <a:pt x="842" y="35"/>
                </a:lnTo>
                <a:lnTo>
                  <a:pt x="842" y="35"/>
                </a:lnTo>
                <a:lnTo>
                  <a:pt x="842" y="36"/>
                </a:lnTo>
                <a:lnTo>
                  <a:pt x="843" y="36"/>
                </a:lnTo>
                <a:lnTo>
                  <a:pt x="843" y="37"/>
                </a:lnTo>
                <a:lnTo>
                  <a:pt x="843" y="37"/>
                </a:lnTo>
                <a:lnTo>
                  <a:pt x="844" y="36"/>
                </a:lnTo>
                <a:lnTo>
                  <a:pt x="844" y="36"/>
                </a:lnTo>
                <a:lnTo>
                  <a:pt x="844" y="37"/>
                </a:lnTo>
                <a:lnTo>
                  <a:pt x="845" y="37"/>
                </a:lnTo>
                <a:lnTo>
                  <a:pt x="845" y="38"/>
                </a:lnTo>
                <a:lnTo>
                  <a:pt x="846" y="39"/>
                </a:lnTo>
                <a:lnTo>
                  <a:pt x="846" y="38"/>
                </a:lnTo>
                <a:lnTo>
                  <a:pt x="846" y="40"/>
                </a:lnTo>
                <a:lnTo>
                  <a:pt x="847" y="40"/>
                </a:lnTo>
                <a:lnTo>
                  <a:pt x="847" y="44"/>
                </a:lnTo>
                <a:lnTo>
                  <a:pt x="847" y="45"/>
                </a:lnTo>
                <a:lnTo>
                  <a:pt x="849" y="46"/>
                </a:lnTo>
                <a:lnTo>
                  <a:pt x="849" y="47"/>
                </a:lnTo>
                <a:lnTo>
                  <a:pt x="849" y="48"/>
                </a:lnTo>
                <a:lnTo>
                  <a:pt x="850" y="48"/>
                </a:lnTo>
                <a:lnTo>
                  <a:pt x="850" y="49"/>
                </a:lnTo>
                <a:lnTo>
                  <a:pt x="851" y="50"/>
                </a:lnTo>
                <a:lnTo>
                  <a:pt x="851" y="53"/>
                </a:lnTo>
                <a:lnTo>
                  <a:pt x="851" y="54"/>
                </a:lnTo>
                <a:lnTo>
                  <a:pt x="852" y="55"/>
                </a:lnTo>
                <a:lnTo>
                  <a:pt x="852" y="57"/>
                </a:lnTo>
                <a:lnTo>
                  <a:pt x="852" y="57"/>
                </a:lnTo>
                <a:lnTo>
                  <a:pt x="853" y="58"/>
                </a:lnTo>
                <a:lnTo>
                  <a:pt x="853" y="59"/>
                </a:lnTo>
                <a:lnTo>
                  <a:pt x="853" y="58"/>
                </a:lnTo>
                <a:lnTo>
                  <a:pt x="854" y="57"/>
                </a:lnTo>
                <a:lnTo>
                  <a:pt x="854" y="56"/>
                </a:lnTo>
                <a:lnTo>
                  <a:pt x="855" y="56"/>
                </a:lnTo>
                <a:lnTo>
                  <a:pt x="855" y="54"/>
                </a:lnTo>
                <a:lnTo>
                  <a:pt x="855" y="53"/>
                </a:lnTo>
                <a:lnTo>
                  <a:pt x="856" y="50"/>
                </a:lnTo>
                <a:lnTo>
                  <a:pt x="856" y="48"/>
                </a:lnTo>
                <a:lnTo>
                  <a:pt x="856" y="49"/>
                </a:lnTo>
                <a:lnTo>
                  <a:pt x="858" y="51"/>
                </a:lnTo>
                <a:lnTo>
                  <a:pt x="858" y="55"/>
                </a:lnTo>
                <a:lnTo>
                  <a:pt x="858" y="59"/>
                </a:lnTo>
                <a:lnTo>
                  <a:pt x="859" y="60"/>
                </a:lnTo>
                <a:lnTo>
                  <a:pt x="859" y="62"/>
                </a:lnTo>
                <a:lnTo>
                  <a:pt x="860" y="63"/>
                </a:lnTo>
                <a:lnTo>
                  <a:pt x="860" y="64"/>
                </a:lnTo>
                <a:lnTo>
                  <a:pt x="860" y="63"/>
                </a:lnTo>
                <a:lnTo>
                  <a:pt x="861" y="63"/>
                </a:lnTo>
                <a:lnTo>
                  <a:pt x="861" y="63"/>
                </a:lnTo>
                <a:lnTo>
                  <a:pt x="861" y="62"/>
                </a:lnTo>
                <a:lnTo>
                  <a:pt x="862" y="60"/>
                </a:lnTo>
                <a:lnTo>
                  <a:pt x="862" y="62"/>
                </a:lnTo>
                <a:lnTo>
                  <a:pt x="863" y="60"/>
                </a:lnTo>
                <a:lnTo>
                  <a:pt x="863" y="60"/>
                </a:lnTo>
                <a:lnTo>
                  <a:pt x="863" y="59"/>
                </a:lnTo>
                <a:lnTo>
                  <a:pt x="864" y="60"/>
                </a:lnTo>
                <a:lnTo>
                  <a:pt x="864" y="60"/>
                </a:lnTo>
                <a:lnTo>
                  <a:pt x="864" y="60"/>
                </a:lnTo>
                <a:lnTo>
                  <a:pt x="865" y="63"/>
                </a:lnTo>
                <a:lnTo>
                  <a:pt x="865" y="64"/>
                </a:lnTo>
                <a:lnTo>
                  <a:pt x="865" y="65"/>
                </a:lnTo>
                <a:lnTo>
                  <a:pt x="867" y="65"/>
                </a:lnTo>
                <a:lnTo>
                  <a:pt x="867" y="66"/>
                </a:lnTo>
                <a:lnTo>
                  <a:pt x="868" y="67"/>
                </a:lnTo>
                <a:lnTo>
                  <a:pt x="868" y="67"/>
                </a:lnTo>
                <a:lnTo>
                  <a:pt x="868" y="67"/>
                </a:lnTo>
                <a:lnTo>
                  <a:pt x="869" y="68"/>
                </a:lnTo>
                <a:lnTo>
                  <a:pt x="869" y="68"/>
                </a:lnTo>
                <a:lnTo>
                  <a:pt x="869" y="68"/>
                </a:lnTo>
                <a:lnTo>
                  <a:pt x="870" y="69"/>
                </a:lnTo>
                <a:lnTo>
                  <a:pt x="870" y="68"/>
                </a:lnTo>
                <a:lnTo>
                  <a:pt x="870" y="68"/>
                </a:lnTo>
                <a:lnTo>
                  <a:pt x="871" y="68"/>
                </a:lnTo>
                <a:lnTo>
                  <a:pt x="871" y="69"/>
                </a:lnTo>
                <a:lnTo>
                  <a:pt x="872" y="69"/>
                </a:lnTo>
                <a:lnTo>
                  <a:pt x="872" y="69"/>
                </a:lnTo>
                <a:lnTo>
                  <a:pt x="872" y="69"/>
                </a:lnTo>
                <a:lnTo>
                  <a:pt x="873" y="69"/>
                </a:lnTo>
                <a:lnTo>
                  <a:pt x="873" y="69"/>
                </a:lnTo>
                <a:lnTo>
                  <a:pt x="873" y="68"/>
                </a:lnTo>
                <a:lnTo>
                  <a:pt x="874" y="68"/>
                </a:lnTo>
                <a:lnTo>
                  <a:pt x="874" y="69"/>
                </a:lnTo>
                <a:lnTo>
                  <a:pt x="874" y="69"/>
                </a:lnTo>
                <a:lnTo>
                  <a:pt x="876" y="69"/>
                </a:lnTo>
                <a:lnTo>
                  <a:pt x="876" y="67"/>
                </a:lnTo>
                <a:lnTo>
                  <a:pt x="877" y="68"/>
                </a:lnTo>
                <a:lnTo>
                  <a:pt x="877" y="66"/>
                </a:lnTo>
                <a:lnTo>
                  <a:pt x="877" y="67"/>
                </a:lnTo>
                <a:lnTo>
                  <a:pt x="878" y="67"/>
                </a:lnTo>
                <a:lnTo>
                  <a:pt x="878" y="68"/>
                </a:lnTo>
                <a:lnTo>
                  <a:pt x="878" y="67"/>
                </a:lnTo>
                <a:lnTo>
                  <a:pt x="879" y="68"/>
                </a:lnTo>
                <a:lnTo>
                  <a:pt x="879" y="68"/>
                </a:lnTo>
                <a:lnTo>
                  <a:pt x="879" y="71"/>
                </a:lnTo>
                <a:lnTo>
                  <a:pt x="880" y="72"/>
                </a:lnTo>
                <a:lnTo>
                  <a:pt x="880" y="71"/>
                </a:lnTo>
                <a:lnTo>
                  <a:pt x="881" y="69"/>
                </a:lnTo>
                <a:lnTo>
                  <a:pt x="881" y="69"/>
                </a:lnTo>
                <a:lnTo>
                  <a:pt x="881" y="67"/>
                </a:lnTo>
                <a:lnTo>
                  <a:pt x="882" y="68"/>
                </a:lnTo>
                <a:lnTo>
                  <a:pt x="882" y="69"/>
                </a:lnTo>
                <a:lnTo>
                  <a:pt x="882" y="71"/>
                </a:lnTo>
                <a:lnTo>
                  <a:pt x="883" y="72"/>
                </a:lnTo>
                <a:lnTo>
                  <a:pt x="883" y="73"/>
                </a:lnTo>
                <a:lnTo>
                  <a:pt x="883" y="73"/>
                </a:lnTo>
                <a:lnTo>
                  <a:pt x="885" y="75"/>
                </a:lnTo>
                <a:lnTo>
                  <a:pt x="885" y="75"/>
                </a:lnTo>
                <a:lnTo>
                  <a:pt x="886" y="77"/>
                </a:lnTo>
                <a:lnTo>
                  <a:pt x="886" y="77"/>
                </a:lnTo>
                <a:lnTo>
                  <a:pt x="886" y="77"/>
                </a:lnTo>
                <a:lnTo>
                  <a:pt x="887" y="77"/>
                </a:lnTo>
                <a:lnTo>
                  <a:pt x="887" y="78"/>
                </a:lnTo>
                <a:lnTo>
                  <a:pt x="887" y="80"/>
                </a:lnTo>
                <a:lnTo>
                  <a:pt x="888" y="80"/>
                </a:lnTo>
                <a:lnTo>
                  <a:pt x="888" y="77"/>
                </a:lnTo>
                <a:lnTo>
                  <a:pt x="888" y="76"/>
                </a:lnTo>
                <a:lnTo>
                  <a:pt x="889" y="73"/>
                </a:lnTo>
                <a:lnTo>
                  <a:pt x="889" y="72"/>
                </a:lnTo>
                <a:lnTo>
                  <a:pt x="890" y="73"/>
                </a:lnTo>
                <a:lnTo>
                  <a:pt x="890" y="73"/>
                </a:lnTo>
                <a:lnTo>
                  <a:pt x="890" y="73"/>
                </a:lnTo>
                <a:lnTo>
                  <a:pt x="891" y="73"/>
                </a:lnTo>
                <a:lnTo>
                  <a:pt x="891" y="75"/>
                </a:lnTo>
                <a:lnTo>
                  <a:pt x="891" y="75"/>
                </a:lnTo>
                <a:lnTo>
                  <a:pt x="892" y="75"/>
                </a:lnTo>
                <a:lnTo>
                  <a:pt x="892" y="74"/>
                </a:lnTo>
                <a:lnTo>
                  <a:pt x="892" y="74"/>
                </a:lnTo>
                <a:lnTo>
                  <a:pt x="894" y="73"/>
                </a:lnTo>
                <a:lnTo>
                  <a:pt x="894" y="73"/>
                </a:lnTo>
                <a:lnTo>
                  <a:pt x="895" y="72"/>
                </a:lnTo>
                <a:lnTo>
                  <a:pt x="895" y="72"/>
                </a:lnTo>
                <a:lnTo>
                  <a:pt x="895" y="75"/>
                </a:lnTo>
                <a:lnTo>
                  <a:pt x="896" y="75"/>
                </a:lnTo>
                <a:lnTo>
                  <a:pt x="896" y="77"/>
                </a:lnTo>
                <a:lnTo>
                  <a:pt x="896" y="80"/>
                </a:lnTo>
                <a:lnTo>
                  <a:pt x="897" y="82"/>
                </a:lnTo>
                <a:lnTo>
                  <a:pt x="897" y="84"/>
                </a:lnTo>
                <a:lnTo>
                  <a:pt x="897" y="84"/>
                </a:lnTo>
                <a:lnTo>
                  <a:pt x="898" y="84"/>
                </a:lnTo>
                <a:lnTo>
                  <a:pt x="898" y="83"/>
                </a:lnTo>
                <a:lnTo>
                  <a:pt x="899" y="81"/>
                </a:lnTo>
                <a:lnTo>
                  <a:pt x="899" y="81"/>
                </a:lnTo>
                <a:lnTo>
                  <a:pt x="899" y="78"/>
                </a:lnTo>
                <a:lnTo>
                  <a:pt x="900" y="80"/>
                </a:lnTo>
                <a:lnTo>
                  <a:pt x="900" y="78"/>
                </a:lnTo>
                <a:lnTo>
                  <a:pt x="900" y="78"/>
                </a:lnTo>
                <a:lnTo>
                  <a:pt x="901" y="81"/>
                </a:lnTo>
                <a:lnTo>
                  <a:pt x="901" y="81"/>
                </a:lnTo>
                <a:lnTo>
                  <a:pt x="901" y="83"/>
                </a:lnTo>
                <a:lnTo>
                  <a:pt x="903" y="81"/>
                </a:lnTo>
                <a:lnTo>
                  <a:pt x="903" y="81"/>
                </a:lnTo>
                <a:lnTo>
                  <a:pt x="904" y="80"/>
                </a:lnTo>
                <a:lnTo>
                  <a:pt x="904" y="80"/>
                </a:lnTo>
                <a:lnTo>
                  <a:pt x="904" y="80"/>
                </a:lnTo>
                <a:lnTo>
                  <a:pt x="905" y="78"/>
                </a:lnTo>
                <a:lnTo>
                  <a:pt x="905" y="78"/>
                </a:lnTo>
                <a:lnTo>
                  <a:pt x="905" y="78"/>
                </a:lnTo>
                <a:lnTo>
                  <a:pt x="906" y="78"/>
                </a:lnTo>
                <a:lnTo>
                  <a:pt x="906" y="78"/>
                </a:lnTo>
                <a:lnTo>
                  <a:pt x="907" y="77"/>
                </a:lnTo>
                <a:lnTo>
                  <a:pt x="907" y="78"/>
                </a:lnTo>
                <a:lnTo>
                  <a:pt x="907" y="78"/>
                </a:lnTo>
                <a:lnTo>
                  <a:pt x="908" y="78"/>
                </a:lnTo>
                <a:lnTo>
                  <a:pt x="908" y="78"/>
                </a:lnTo>
                <a:lnTo>
                  <a:pt x="908" y="78"/>
                </a:lnTo>
                <a:lnTo>
                  <a:pt x="909" y="80"/>
                </a:lnTo>
                <a:lnTo>
                  <a:pt x="909" y="81"/>
                </a:lnTo>
                <a:lnTo>
                  <a:pt x="909" y="82"/>
                </a:lnTo>
                <a:lnTo>
                  <a:pt x="910" y="83"/>
                </a:lnTo>
                <a:lnTo>
                  <a:pt x="910" y="81"/>
                </a:lnTo>
                <a:lnTo>
                  <a:pt x="912" y="83"/>
                </a:lnTo>
                <a:lnTo>
                  <a:pt x="912" y="83"/>
                </a:lnTo>
                <a:lnTo>
                  <a:pt x="912" y="85"/>
                </a:lnTo>
                <a:lnTo>
                  <a:pt x="913" y="86"/>
                </a:lnTo>
                <a:lnTo>
                  <a:pt x="913" y="85"/>
                </a:lnTo>
                <a:lnTo>
                  <a:pt x="913" y="87"/>
                </a:lnTo>
                <a:lnTo>
                  <a:pt x="914" y="86"/>
                </a:lnTo>
                <a:lnTo>
                  <a:pt x="914" y="86"/>
                </a:lnTo>
                <a:lnTo>
                  <a:pt x="914" y="85"/>
                </a:lnTo>
                <a:lnTo>
                  <a:pt x="915" y="84"/>
                </a:lnTo>
                <a:lnTo>
                  <a:pt x="915" y="83"/>
                </a:lnTo>
                <a:lnTo>
                  <a:pt x="916" y="84"/>
                </a:lnTo>
                <a:lnTo>
                  <a:pt x="916" y="85"/>
                </a:lnTo>
                <a:lnTo>
                  <a:pt x="916" y="86"/>
                </a:lnTo>
                <a:lnTo>
                  <a:pt x="917" y="86"/>
                </a:lnTo>
                <a:lnTo>
                  <a:pt x="917" y="87"/>
                </a:lnTo>
                <a:lnTo>
                  <a:pt x="917" y="89"/>
                </a:lnTo>
                <a:lnTo>
                  <a:pt x="918" y="91"/>
                </a:lnTo>
                <a:lnTo>
                  <a:pt x="918" y="91"/>
                </a:lnTo>
                <a:lnTo>
                  <a:pt x="918" y="92"/>
                </a:lnTo>
                <a:lnTo>
                  <a:pt x="919" y="93"/>
                </a:lnTo>
                <a:lnTo>
                  <a:pt x="919" y="91"/>
                </a:lnTo>
                <a:lnTo>
                  <a:pt x="921" y="93"/>
                </a:lnTo>
                <a:lnTo>
                  <a:pt x="921" y="93"/>
                </a:lnTo>
                <a:lnTo>
                  <a:pt x="921" y="92"/>
                </a:lnTo>
                <a:lnTo>
                  <a:pt x="922" y="93"/>
                </a:lnTo>
                <a:lnTo>
                  <a:pt x="922" y="93"/>
                </a:lnTo>
                <a:lnTo>
                  <a:pt x="922" y="91"/>
                </a:lnTo>
                <a:lnTo>
                  <a:pt x="923" y="91"/>
                </a:lnTo>
                <a:lnTo>
                  <a:pt x="923" y="92"/>
                </a:lnTo>
                <a:lnTo>
                  <a:pt x="923" y="90"/>
                </a:lnTo>
                <a:lnTo>
                  <a:pt x="924" y="87"/>
                </a:lnTo>
                <a:lnTo>
                  <a:pt x="924" y="85"/>
                </a:lnTo>
                <a:lnTo>
                  <a:pt x="925" y="84"/>
                </a:lnTo>
                <a:lnTo>
                  <a:pt x="925" y="84"/>
                </a:lnTo>
                <a:lnTo>
                  <a:pt x="925" y="84"/>
                </a:lnTo>
                <a:lnTo>
                  <a:pt x="926" y="84"/>
                </a:lnTo>
                <a:lnTo>
                  <a:pt x="926" y="84"/>
                </a:lnTo>
                <a:lnTo>
                  <a:pt x="926" y="84"/>
                </a:lnTo>
                <a:lnTo>
                  <a:pt x="927" y="85"/>
                </a:lnTo>
                <a:lnTo>
                  <a:pt x="927" y="87"/>
                </a:lnTo>
                <a:lnTo>
                  <a:pt x="927" y="87"/>
                </a:lnTo>
                <a:lnTo>
                  <a:pt x="928" y="86"/>
                </a:lnTo>
                <a:lnTo>
                  <a:pt x="928" y="86"/>
                </a:lnTo>
                <a:lnTo>
                  <a:pt x="930" y="87"/>
                </a:lnTo>
                <a:lnTo>
                  <a:pt x="930" y="89"/>
                </a:lnTo>
                <a:lnTo>
                  <a:pt x="930" y="89"/>
                </a:lnTo>
                <a:lnTo>
                  <a:pt x="931" y="90"/>
                </a:lnTo>
                <a:lnTo>
                  <a:pt x="931" y="90"/>
                </a:lnTo>
                <a:lnTo>
                  <a:pt x="931" y="91"/>
                </a:lnTo>
                <a:lnTo>
                  <a:pt x="932" y="93"/>
                </a:lnTo>
                <a:lnTo>
                  <a:pt x="932" y="92"/>
                </a:lnTo>
                <a:lnTo>
                  <a:pt x="932" y="93"/>
                </a:lnTo>
                <a:lnTo>
                  <a:pt x="933" y="95"/>
                </a:lnTo>
                <a:lnTo>
                  <a:pt x="933" y="95"/>
                </a:lnTo>
                <a:lnTo>
                  <a:pt x="934" y="98"/>
                </a:lnTo>
                <a:lnTo>
                  <a:pt x="934" y="99"/>
                </a:lnTo>
                <a:lnTo>
                  <a:pt x="934" y="99"/>
                </a:lnTo>
                <a:lnTo>
                  <a:pt x="935" y="100"/>
                </a:lnTo>
                <a:lnTo>
                  <a:pt x="935" y="101"/>
                </a:lnTo>
                <a:lnTo>
                  <a:pt x="935" y="101"/>
                </a:lnTo>
                <a:lnTo>
                  <a:pt x="936" y="101"/>
                </a:lnTo>
                <a:lnTo>
                  <a:pt x="936" y="99"/>
                </a:lnTo>
                <a:lnTo>
                  <a:pt x="936" y="95"/>
                </a:lnTo>
                <a:lnTo>
                  <a:pt x="937" y="95"/>
                </a:lnTo>
                <a:lnTo>
                  <a:pt x="937" y="92"/>
                </a:lnTo>
                <a:lnTo>
                  <a:pt x="939" y="90"/>
                </a:lnTo>
                <a:lnTo>
                  <a:pt x="939" y="89"/>
                </a:lnTo>
                <a:lnTo>
                  <a:pt x="939" y="89"/>
                </a:lnTo>
                <a:lnTo>
                  <a:pt x="940" y="91"/>
                </a:lnTo>
                <a:lnTo>
                  <a:pt x="940" y="92"/>
                </a:lnTo>
                <a:lnTo>
                  <a:pt x="940" y="93"/>
                </a:lnTo>
                <a:lnTo>
                  <a:pt x="941" y="94"/>
                </a:lnTo>
                <a:lnTo>
                  <a:pt x="941" y="95"/>
                </a:lnTo>
                <a:lnTo>
                  <a:pt x="941" y="95"/>
                </a:lnTo>
                <a:lnTo>
                  <a:pt x="942" y="96"/>
                </a:lnTo>
                <a:lnTo>
                  <a:pt x="942" y="98"/>
                </a:lnTo>
                <a:lnTo>
                  <a:pt x="943" y="100"/>
                </a:lnTo>
                <a:lnTo>
                  <a:pt x="943" y="100"/>
                </a:lnTo>
                <a:lnTo>
                  <a:pt x="943" y="99"/>
                </a:lnTo>
                <a:lnTo>
                  <a:pt x="944" y="101"/>
                </a:lnTo>
                <a:lnTo>
                  <a:pt x="944" y="100"/>
                </a:lnTo>
                <a:lnTo>
                  <a:pt x="944" y="100"/>
                </a:lnTo>
                <a:lnTo>
                  <a:pt x="945" y="100"/>
                </a:lnTo>
                <a:lnTo>
                  <a:pt x="945" y="100"/>
                </a:lnTo>
                <a:lnTo>
                  <a:pt x="945" y="100"/>
                </a:lnTo>
                <a:lnTo>
                  <a:pt x="946" y="100"/>
                </a:lnTo>
                <a:lnTo>
                  <a:pt x="946" y="100"/>
                </a:lnTo>
                <a:lnTo>
                  <a:pt x="948" y="100"/>
                </a:lnTo>
                <a:lnTo>
                  <a:pt x="948" y="100"/>
                </a:lnTo>
                <a:lnTo>
                  <a:pt x="948" y="101"/>
                </a:lnTo>
                <a:lnTo>
                  <a:pt x="949" y="102"/>
                </a:lnTo>
                <a:lnTo>
                  <a:pt x="949" y="103"/>
                </a:lnTo>
                <a:lnTo>
                  <a:pt x="949" y="103"/>
                </a:lnTo>
                <a:lnTo>
                  <a:pt x="950" y="104"/>
                </a:lnTo>
                <a:lnTo>
                  <a:pt x="950" y="104"/>
                </a:lnTo>
                <a:lnTo>
                  <a:pt x="951" y="102"/>
                </a:lnTo>
                <a:lnTo>
                  <a:pt x="951" y="103"/>
                </a:lnTo>
                <a:lnTo>
                  <a:pt x="951" y="102"/>
                </a:lnTo>
                <a:lnTo>
                  <a:pt x="952" y="102"/>
                </a:lnTo>
                <a:lnTo>
                  <a:pt x="952" y="100"/>
                </a:lnTo>
                <a:lnTo>
                  <a:pt x="952" y="101"/>
                </a:lnTo>
                <a:lnTo>
                  <a:pt x="953" y="102"/>
                </a:lnTo>
                <a:lnTo>
                  <a:pt x="953" y="103"/>
                </a:lnTo>
                <a:lnTo>
                  <a:pt x="953" y="101"/>
                </a:lnTo>
                <a:lnTo>
                  <a:pt x="954" y="103"/>
                </a:lnTo>
                <a:lnTo>
                  <a:pt x="954" y="103"/>
                </a:lnTo>
                <a:lnTo>
                  <a:pt x="955" y="102"/>
                </a:lnTo>
                <a:lnTo>
                  <a:pt x="955" y="103"/>
                </a:lnTo>
                <a:lnTo>
                  <a:pt x="955" y="103"/>
                </a:lnTo>
                <a:lnTo>
                  <a:pt x="957" y="101"/>
                </a:lnTo>
                <a:lnTo>
                  <a:pt x="957" y="99"/>
                </a:lnTo>
                <a:lnTo>
                  <a:pt x="957" y="99"/>
                </a:lnTo>
                <a:lnTo>
                  <a:pt x="958" y="98"/>
                </a:lnTo>
                <a:lnTo>
                  <a:pt x="958" y="98"/>
                </a:lnTo>
                <a:lnTo>
                  <a:pt x="958" y="99"/>
                </a:lnTo>
                <a:lnTo>
                  <a:pt x="959" y="98"/>
                </a:lnTo>
                <a:lnTo>
                  <a:pt x="959" y="98"/>
                </a:lnTo>
                <a:lnTo>
                  <a:pt x="960" y="99"/>
                </a:lnTo>
                <a:lnTo>
                  <a:pt x="960" y="98"/>
                </a:lnTo>
                <a:lnTo>
                  <a:pt x="960" y="99"/>
                </a:lnTo>
                <a:lnTo>
                  <a:pt x="961" y="99"/>
                </a:lnTo>
                <a:lnTo>
                  <a:pt x="961" y="95"/>
                </a:lnTo>
                <a:lnTo>
                  <a:pt x="961" y="95"/>
                </a:lnTo>
                <a:lnTo>
                  <a:pt x="962" y="94"/>
                </a:lnTo>
                <a:lnTo>
                  <a:pt x="962" y="95"/>
                </a:lnTo>
                <a:lnTo>
                  <a:pt x="962" y="94"/>
                </a:lnTo>
                <a:lnTo>
                  <a:pt x="963" y="94"/>
                </a:lnTo>
                <a:lnTo>
                  <a:pt x="963" y="94"/>
                </a:lnTo>
                <a:lnTo>
                  <a:pt x="964" y="95"/>
                </a:lnTo>
                <a:lnTo>
                  <a:pt x="964" y="95"/>
                </a:lnTo>
                <a:lnTo>
                  <a:pt x="964" y="95"/>
                </a:lnTo>
                <a:lnTo>
                  <a:pt x="966" y="96"/>
                </a:lnTo>
                <a:lnTo>
                  <a:pt x="966" y="99"/>
                </a:lnTo>
                <a:lnTo>
                  <a:pt x="966" y="96"/>
                </a:lnTo>
                <a:lnTo>
                  <a:pt x="967" y="96"/>
                </a:lnTo>
                <a:lnTo>
                  <a:pt x="967" y="100"/>
                </a:lnTo>
                <a:lnTo>
                  <a:pt x="967" y="100"/>
                </a:lnTo>
                <a:lnTo>
                  <a:pt x="968" y="102"/>
                </a:lnTo>
                <a:lnTo>
                  <a:pt x="968" y="103"/>
                </a:lnTo>
                <a:lnTo>
                  <a:pt x="969" y="104"/>
                </a:lnTo>
                <a:lnTo>
                  <a:pt x="969" y="104"/>
                </a:lnTo>
                <a:lnTo>
                  <a:pt x="969" y="103"/>
                </a:lnTo>
                <a:lnTo>
                  <a:pt x="970" y="101"/>
                </a:lnTo>
                <a:lnTo>
                  <a:pt x="970" y="102"/>
                </a:lnTo>
                <a:lnTo>
                  <a:pt x="970" y="100"/>
                </a:lnTo>
                <a:lnTo>
                  <a:pt x="971" y="99"/>
                </a:lnTo>
                <a:lnTo>
                  <a:pt x="971" y="99"/>
                </a:lnTo>
                <a:lnTo>
                  <a:pt x="971" y="99"/>
                </a:lnTo>
                <a:lnTo>
                  <a:pt x="972" y="99"/>
                </a:lnTo>
                <a:lnTo>
                  <a:pt x="972" y="100"/>
                </a:lnTo>
                <a:lnTo>
                  <a:pt x="973" y="100"/>
                </a:lnTo>
                <a:lnTo>
                  <a:pt x="973" y="100"/>
                </a:lnTo>
                <a:lnTo>
                  <a:pt x="973" y="99"/>
                </a:lnTo>
                <a:lnTo>
                  <a:pt x="975" y="96"/>
                </a:lnTo>
                <a:lnTo>
                  <a:pt x="975" y="94"/>
                </a:lnTo>
                <a:lnTo>
                  <a:pt x="975" y="95"/>
                </a:lnTo>
                <a:lnTo>
                  <a:pt x="976" y="95"/>
                </a:lnTo>
                <a:lnTo>
                  <a:pt x="976" y="93"/>
                </a:lnTo>
                <a:lnTo>
                  <a:pt x="976" y="94"/>
                </a:lnTo>
                <a:lnTo>
                  <a:pt x="977" y="93"/>
                </a:lnTo>
                <a:lnTo>
                  <a:pt x="977" y="94"/>
                </a:lnTo>
                <a:lnTo>
                  <a:pt x="978" y="95"/>
                </a:lnTo>
                <a:lnTo>
                  <a:pt x="978" y="96"/>
                </a:lnTo>
                <a:lnTo>
                  <a:pt x="978" y="96"/>
                </a:lnTo>
                <a:lnTo>
                  <a:pt x="979" y="98"/>
                </a:lnTo>
                <a:lnTo>
                  <a:pt x="979" y="96"/>
                </a:lnTo>
                <a:lnTo>
                  <a:pt x="979" y="100"/>
                </a:lnTo>
                <a:lnTo>
                  <a:pt x="980" y="100"/>
                </a:lnTo>
                <a:lnTo>
                  <a:pt x="980" y="99"/>
                </a:lnTo>
                <a:lnTo>
                  <a:pt x="980" y="95"/>
                </a:lnTo>
                <a:lnTo>
                  <a:pt x="981" y="95"/>
                </a:lnTo>
                <a:lnTo>
                  <a:pt x="981" y="93"/>
                </a:lnTo>
                <a:lnTo>
                  <a:pt x="982" y="93"/>
                </a:lnTo>
                <a:lnTo>
                  <a:pt x="982" y="92"/>
                </a:lnTo>
                <a:lnTo>
                  <a:pt x="982" y="89"/>
                </a:lnTo>
                <a:lnTo>
                  <a:pt x="984" y="91"/>
                </a:lnTo>
                <a:lnTo>
                  <a:pt x="984" y="93"/>
                </a:lnTo>
                <a:lnTo>
                  <a:pt x="984" y="92"/>
                </a:lnTo>
                <a:lnTo>
                  <a:pt x="985" y="93"/>
                </a:lnTo>
                <a:lnTo>
                  <a:pt x="985" y="92"/>
                </a:lnTo>
                <a:lnTo>
                  <a:pt x="985" y="93"/>
                </a:lnTo>
                <a:lnTo>
                  <a:pt x="986" y="94"/>
                </a:lnTo>
                <a:lnTo>
                  <a:pt x="986" y="93"/>
                </a:lnTo>
                <a:lnTo>
                  <a:pt x="987" y="94"/>
                </a:lnTo>
                <a:lnTo>
                  <a:pt x="987" y="95"/>
                </a:lnTo>
                <a:lnTo>
                  <a:pt x="987" y="95"/>
                </a:lnTo>
                <a:lnTo>
                  <a:pt x="988" y="93"/>
                </a:lnTo>
                <a:lnTo>
                  <a:pt x="988" y="94"/>
                </a:lnTo>
                <a:lnTo>
                  <a:pt x="988" y="94"/>
                </a:lnTo>
                <a:lnTo>
                  <a:pt x="989" y="96"/>
                </a:lnTo>
                <a:lnTo>
                  <a:pt x="989" y="95"/>
                </a:lnTo>
                <a:lnTo>
                  <a:pt x="989" y="98"/>
                </a:lnTo>
                <a:lnTo>
                  <a:pt x="990" y="96"/>
                </a:lnTo>
                <a:lnTo>
                  <a:pt x="990" y="96"/>
                </a:lnTo>
                <a:lnTo>
                  <a:pt x="991" y="98"/>
                </a:lnTo>
                <a:lnTo>
                  <a:pt x="991" y="99"/>
                </a:lnTo>
                <a:lnTo>
                  <a:pt x="991" y="100"/>
                </a:lnTo>
                <a:lnTo>
                  <a:pt x="993" y="99"/>
                </a:lnTo>
                <a:lnTo>
                  <a:pt x="993" y="99"/>
                </a:lnTo>
                <a:lnTo>
                  <a:pt x="993" y="99"/>
                </a:lnTo>
                <a:lnTo>
                  <a:pt x="994" y="101"/>
                </a:lnTo>
                <a:lnTo>
                  <a:pt x="994" y="99"/>
                </a:lnTo>
                <a:lnTo>
                  <a:pt x="995" y="100"/>
                </a:lnTo>
                <a:lnTo>
                  <a:pt x="995" y="99"/>
                </a:lnTo>
                <a:lnTo>
                  <a:pt x="995" y="100"/>
                </a:lnTo>
                <a:lnTo>
                  <a:pt x="996" y="99"/>
                </a:lnTo>
                <a:lnTo>
                  <a:pt x="996" y="99"/>
                </a:lnTo>
                <a:lnTo>
                  <a:pt x="996" y="99"/>
                </a:lnTo>
                <a:lnTo>
                  <a:pt x="997" y="99"/>
                </a:lnTo>
                <a:lnTo>
                  <a:pt x="997" y="96"/>
                </a:lnTo>
                <a:lnTo>
                  <a:pt x="997" y="99"/>
                </a:lnTo>
                <a:lnTo>
                  <a:pt x="998" y="100"/>
                </a:lnTo>
                <a:lnTo>
                  <a:pt x="998" y="103"/>
                </a:lnTo>
                <a:lnTo>
                  <a:pt x="999" y="102"/>
                </a:lnTo>
                <a:lnTo>
                  <a:pt x="999" y="104"/>
                </a:lnTo>
                <a:lnTo>
                  <a:pt x="999" y="105"/>
                </a:lnTo>
                <a:lnTo>
                  <a:pt x="1000" y="103"/>
                </a:lnTo>
                <a:lnTo>
                  <a:pt x="1000" y="101"/>
                </a:lnTo>
                <a:lnTo>
                  <a:pt x="1000" y="101"/>
                </a:lnTo>
                <a:lnTo>
                  <a:pt x="1002" y="101"/>
                </a:lnTo>
                <a:lnTo>
                  <a:pt x="1002" y="101"/>
                </a:lnTo>
                <a:lnTo>
                  <a:pt x="1002" y="101"/>
                </a:lnTo>
                <a:lnTo>
                  <a:pt x="1003" y="100"/>
                </a:lnTo>
                <a:lnTo>
                  <a:pt x="1003" y="101"/>
                </a:lnTo>
                <a:lnTo>
                  <a:pt x="1004" y="101"/>
                </a:lnTo>
                <a:lnTo>
                  <a:pt x="1004" y="102"/>
                </a:lnTo>
                <a:lnTo>
                  <a:pt x="1004" y="101"/>
                </a:lnTo>
                <a:lnTo>
                  <a:pt x="1005" y="101"/>
                </a:lnTo>
                <a:lnTo>
                  <a:pt x="1005" y="102"/>
                </a:lnTo>
                <a:lnTo>
                  <a:pt x="1005" y="101"/>
                </a:lnTo>
                <a:lnTo>
                  <a:pt x="1006" y="101"/>
                </a:lnTo>
                <a:lnTo>
                  <a:pt x="1006" y="100"/>
                </a:lnTo>
                <a:lnTo>
                  <a:pt x="1006" y="100"/>
                </a:lnTo>
                <a:lnTo>
                  <a:pt x="1007" y="101"/>
                </a:lnTo>
                <a:lnTo>
                  <a:pt x="1007" y="102"/>
                </a:lnTo>
                <a:lnTo>
                  <a:pt x="1008" y="100"/>
                </a:lnTo>
                <a:lnTo>
                  <a:pt x="1008" y="98"/>
                </a:lnTo>
                <a:lnTo>
                  <a:pt x="1008" y="96"/>
                </a:lnTo>
                <a:lnTo>
                  <a:pt x="1009" y="94"/>
                </a:lnTo>
                <a:lnTo>
                  <a:pt x="1009" y="95"/>
                </a:lnTo>
                <a:lnTo>
                  <a:pt x="1009" y="94"/>
                </a:lnTo>
                <a:lnTo>
                  <a:pt x="1011" y="93"/>
                </a:lnTo>
                <a:lnTo>
                  <a:pt x="1011" y="93"/>
                </a:lnTo>
                <a:lnTo>
                  <a:pt x="1011" y="94"/>
                </a:lnTo>
                <a:lnTo>
                  <a:pt x="1012" y="95"/>
                </a:lnTo>
                <a:lnTo>
                  <a:pt x="1012" y="99"/>
                </a:lnTo>
                <a:lnTo>
                  <a:pt x="1013" y="100"/>
                </a:lnTo>
                <a:lnTo>
                  <a:pt x="1013" y="101"/>
                </a:lnTo>
                <a:lnTo>
                  <a:pt x="1013" y="100"/>
                </a:lnTo>
                <a:lnTo>
                  <a:pt x="1014" y="99"/>
                </a:lnTo>
                <a:lnTo>
                  <a:pt x="1014" y="99"/>
                </a:lnTo>
                <a:lnTo>
                  <a:pt x="1014" y="100"/>
                </a:lnTo>
                <a:lnTo>
                  <a:pt x="1015" y="100"/>
                </a:lnTo>
                <a:lnTo>
                  <a:pt x="1015" y="100"/>
                </a:lnTo>
                <a:lnTo>
                  <a:pt x="1015" y="100"/>
                </a:lnTo>
                <a:lnTo>
                  <a:pt x="1016" y="101"/>
                </a:lnTo>
                <a:lnTo>
                  <a:pt x="1016" y="100"/>
                </a:lnTo>
                <a:lnTo>
                  <a:pt x="1017" y="102"/>
                </a:lnTo>
                <a:lnTo>
                  <a:pt x="1017" y="101"/>
                </a:lnTo>
                <a:lnTo>
                  <a:pt x="1017" y="101"/>
                </a:lnTo>
                <a:lnTo>
                  <a:pt x="1018" y="101"/>
                </a:lnTo>
                <a:lnTo>
                  <a:pt x="1018" y="101"/>
                </a:lnTo>
                <a:lnTo>
                  <a:pt x="1018" y="101"/>
                </a:lnTo>
                <a:lnTo>
                  <a:pt x="1020" y="100"/>
                </a:lnTo>
                <a:lnTo>
                  <a:pt x="1020" y="99"/>
                </a:lnTo>
                <a:lnTo>
                  <a:pt x="1020" y="96"/>
                </a:lnTo>
                <a:lnTo>
                  <a:pt x="1021" y="96"/>
                </a:lnTo>
                <a:lnTo>
                  <a:pt x="1021" y="98"/>
                </a:lnTo>
                <a:lnTo>
                  <a:pt x="1022" y="99"/>
                </a:lnTo>
                <a:lnTo>
                  <a:pt x="1022" y="99"/>
                </a:lnTo>
                <a:lnTo>
                  <a:pt x="1022" y="100"/>
                </a:lnTo>
                <a:lnTo>
                  <a:pt x="1023" y="100"/>
                </a:lnTo>
                <a:lnTo>
                  <a:pt x="1023" y="101"/>
                </a:lnTo>
                <a:lnTo>
                  <a:pt x="1023" y="100"/>
                </a:lnTo>
                <a:lnTo>
                  <a:pt x="1024" y="101"/>
                </a:lnTo>
                <a:lnTo>
                  <a:pt x="1024" y="101"/>
                </a:lnTo>
                <a:lnTo>
                  <a:pt x="1024" y="100"/>
                </a:lnTo>
                <a:lnTo>
                  <a:pt x="1025" y="100"/>
                </a:lnTo>
                <a:lnTo>
                  <a:pt x="1025" y="99"/>
                </a:lnTo>
                <a:lnTo>
                  <a:pt x="1026" y="99"/>
                </a:lnTo>
                <a:lnTo>
                  <a:pt x="1026" y="99"/>
                </a:lnTo>
                <a:lnTo>
                  <a:pt x="1026" y="100"/>
                </a:lnTo>
                <a:lnTo>
                  <a:pt x="1027" y="102"/>
                </a:lnTo>
                <a:lnTo>
                  <a:pt x="1027" y="102"/>
                </a:lnTo>
                <a:lnTo>
                  <a:pt x="1027" y="101"/>
                </a:lnTo>
                <a:lnTo>
                  <a:pt x="1029" y="101"/>
                </a:lnTo>
                <a:lnTo>
                  <a:pt x="1029" y="102"/>
                </a:lnTo>
                <a:lnTo>
                  <a:pt x="1029" y="100"/>
                </a:lnTo>
                <a:lnTo>
                  <a:pt x="1030" y="100"/>
                </a:lnTo>
                <a:lnTo>
                  <a:pt x="1030" y="100"/>
                </a:lnTo>
                <a:lnTo>
                  <a:pt x="1031" y="101"/>
                </a:lnTo>
                <a:lnTo>
                  <a:pt x="1031" y="101"/>
                </a:lnTo>
                <a:lnTo>
                  <a:pt x="1031" y="102"/>
                </a:lnTo>
                <a:lnTo>
                  <a:pt x="1032" y="103"/>
                </a:lnTo>
                <a:lnTo>
                  <a:pt x="1032" y="103"/>
                </a:lnTo>
                <a:lnTo>
                  <a:pt x="1032" y="102"/>
                </a:lnTo>
                <a:lnTo>
                  <a:pt x="1033" y="102"/>
                </a:lnTo>
                <a:lnTo>
                  <a:pt x="1033" y="102"/>
                </a:lnTo>
                <a:lnTo>
                  <a:pt x="1033" y="103"/>
                </a:lnTo>
                <a:lnTo>
                  <a:pt x="1034" y="100"/>
                </a:lnTo>
                <a:lnTo>
                  <a:pt x="1034" y="99"/>
                </a:lnTo>
                <a:lnTo>
                  <a:pt x="1035" y="99"/>
                </a:lnTo>
                <a:lnTo>
                  <a:pt x="1035" y="99"/>
                </a:lnTo>
                <a:lnTo>
                  <a:pt x="1035" y="96"/>
                </a:lnTo>
                <a:lnTo>
                  <a:pt x="1036" y="96"/>
                </a:lnTo>
                <a:lnTo>
                  <a:pt x="1036" y="94"/>
                </a:lnTo>
                <a:lnTo>
                  <a:pt x="1036" y="94"/>
                </a:lnTo>
                <a:lnTo>
                  <a:pt x="1038" y="94"/>
                </a:lnTo>
                <a:lnTo>
                  <a:pt x="1038" y="92"/>
                </a:lnTo>
                <a:lnTo>
                  <a:pt x="1039" y="90"/>
                </a:lnTo>
                <a:lnTo>
                  <a:pt x="1039" y="89"/>
                </a:lnTo>
                <a:lnTo>
                  <a:pt x="1039" y="91"/>
                </a:lnTo>
                <a:lnTo>
                  <a:pt x="1040" y="91"/>
                </a:lnTo>
                <a:lnTo>
                  <a:pt x="1040" y="90"/>
                </a:lnTo>
                <a:lnTo>
                  <a:pt x="1040" y="89"/>
                </a:lnTo>
                <a:lnTo>
                  <a:pt x="1041" y="87"/>
                </a:lnTo>
                <a:lnTo>
                  <a:pt x="1041" y="87"/>
                </a:lnTo>
                <a:lnTo>
                  <a:pt x="1041" y="89"/>
                </a:lnTo>
                <a:lnTo>
                  <a:pt x="1042" y="91"/>
                </a:lnTo>
                <a:lnTo>
                  <a:pt x="1042" y="94"/>
                </a:lnTo>
                <a:lnTo>
                  <a:pt x="1043" y="94"/>
                </a:lnTo>
                <a:lnTo>
                  <a:pt x="1043" y="95"/>
                </a:lnTo>
                <a:lnTo>
                  <a:pt x="1043" y="96"/>
                </a:lnTo>
                <a:lnTo>
                  <a:pt x="1044" y="96"/>
                </a:lnTo>
                <a:lnTo>
                  <a:pt x="1044" y="95"/>
                </a:lnTo>
                <a:lnTo>
                  <a:pt x="1044" y="95"/>
                </a:lnTo>
                <a:lnTo>
                  <a:pt x="1045" y="96"/>
                </a:lnTo>
                <a:lnTo>
                  <a:pt x="1045" y="96"/>
                </a:lnTo>
                <a:lnTo>
                  <a:pt x="1045" y="93"/>
                </a:lnTo>
                <a:lnTo>
                  <a:pt x="1047" y="94"/>
                </a:lnTo>
                <a:lnTo>
                  <a:pt x="1047" y="94"/>
                </a:lnTo>
                <a:lnTo>
                  <a:pt x="1048" y="95"/>
                </a:lnTo>
                <a:lnTo>
                  <a:pt x="1048" y="96"/>
                </a:lnTo>
                <a:lnTo>
                  <a:pt x="1048" y="95"/>
                </a:lnTo>
                <a:lnTo>
                  <a:pt x="1049" y="93"/>
                </a:lnTo>
                <a:lnTo>
                  <a:pt x="1049" y="92"/>
                </a:lnTo>
                <a:lnTo>
                  <a:pt x="1049" y="91"/>
                </a:lnTo>
                <a:lnTo>
                  <a:pt x="1050" y="93"/>
                </a:lnTo>
                <a:lnTo>
                  <a:pt x="1050" y="94"/>
                </a:lnTo>
                <a:lnTo>
                  <a:pt x="1050" y="95"/>
                </a:lnTo>
                <a:lnTo>
                  <a:pt x="1051" y="96"/>
                </a:lnTo>
                <a:lnTo>
                  <a:pt x="1051" y="98"/>
                </a:lnTo>
                <a:lnTo>
                  <a:pt x="1052" y="98"/>
                </a:lnTo>
                <a:lnTo>
                  <a:pt x="1052" y="99"/>
                </a:lnTo>
                <a:lnTo>
                  <a:pt x="1052" y="98"/>
                </a:lnTo>
                <a:lnTo>
                  <a:pt x="1053" y="96"/>
                </a:lnTo>
                <a:lnTo>
                  <a:pt x="1053" y="96"/>
                </a:lnTo>
                <a:lnTo>
                  <a:pt x="1053" y="96"/>
                </a:lnTo>
                <a:lnTo>
                  <a:pt x="1054" y="98"/>
                </a:lnTo>
                <a:lnTo>
                  <a:pt x="1054" y="99"/>
                </a:lnTo>
                <a:lnTo>
                  <a:pt x="1054" y="99"/>
                </a:lnTo>
                <a:lnTo>
                  <a:pt x="1056" y="96"/>
                </a:lnTo>
                <a:lnTo>
                  <a:pt x="1056" y="96"/>
                </a:lnTo>
                <a:lnTo>
                  <a:pt x="1057" y="95"/>
                </a:lnTo>
                <a:lnTo>
                  <a:pt x="1057" y="94"/>
                </a:lnTo>
                <a:lnTo>
                  <a:pt x="1057" y="93"/>
                </a:lnTo>
                <a:lnTo>
                  <a:pt x="1058" y="93"/>
                </a:lnTo>
                <a:lnTo>
                  <a:pt x="1058" y="92"/>
                </a:lnTo>
                <a:lnTo>
                  <a:pt x="1058" y="91"/>
                </a:lnTo>
                <a:lnTo>
                  <a:pt x="1059" y="92"/>
                </a:lnTo>
                <a:lnTo>
                  <a:pt x="1059" y="92"/>
                </a:lnTo>
                <a:lnTo>
                  <a:pt x="1059" y="93"/>
                </a:lnTo>
                <a:lnTo>
                  <a:pt x="1060" y="94"/>
                </a:lnTo>
                <a:lnTo>
                  <a:pt x="1060" y="94"/>
                </a:lnTo>
                <a:lnTo>
                  <a:pt x="1061" y="96"/>
                </a:lnTo>
                <a:lnTo>
                  <a:pt x="1061" y="100"/>
                </a:lnTo>
                <a:lnTo>
                  <a:pt x="1061" y="100"/>
                </a:lnTo>
                <a:lnTo>
                  <a:pt x="1062" y="100"/>
                </a:lnTo>
                <a:lnTo>
                  <a:pt x="1062" y="99"/>
                </a:lnTo>
                <a:lnTo>
                  <a:pt x="1062" y="96"/>
                </a:lnTo>
                <a:lnTo>
                  <a:pt x="1063" y="94"/>
                </a:lnTo>
                <a:lnTo>
                  <a:pt x="1063" y="93"/>
                </a:lnTo>
                <a:lnTo>
                  <a:pt x="1063" y="91"/>
                </a:lnTo>
                <a:lnTo>
                  <a:pt x="1065" y="89"/>
                </a:lnTo>
                <a:lnTo>
                  <a:pt x="1065" y="90"/>
                </a:lnTo>
                <a:lnTo>
                  <a:pt x="1066" y="89"/>
                </a:lnTo>
                <a:lnTo>
                  <a:pt x="1066" y="89"/>
                </a:lnTo>
                <a:lnTo>
                  <a:pt x="1066" y="89"/>
                </a:lnTo>
                <a:lnTo>
                  <a:pt x="1067" y="89"/>
                </a:lnTo>
                <a:lnTo>
                  <a:pt x="1067" y="89"/>
                </a:lnTo>
                <a:lnTo>
                  <a:pt x="1067" y="89"/>
                </a:lnTo>
                <a:lnTo>
                  <a:pt x="1068" y="89"/>
                </a:lnTo>
                <a:lnTo>
                  <a:pt x="1068" y="89"/>
                </a:lnTo>
                <a:lnTo>
                  <a:pt x="1068" y="93"/>
                </a:lnTo>
                <a:lnTo>
                  <a:pt x="1069" y="94"/>
                </a:lnTo>
                <a:lnTo>
                  <a:pt x="1069" y="94"/>
                </a:lnTo>
                <a:lnTo>
                  <a:pt x="1070" y="93"/>
                </a:lnTo>
                <a:lnTo>
                  <a:pt x="1070" y="93"/>
                </a:lnTo>
                <a:lnTo>
                  <a:pt x="1070" y="92"/>
                </a:lnTo>
                <a:lnTo>
                  <a:pt x="1071" y="95"/>
                </a:lnTo>
                <a:lnTo>
                  <a:pt x="1071" y="95"/>
                </a:lnTo>
                <a:lnTo>
                  <a:pt x="1071" y="95"/>
                </a:lnTo>
                <a:lnTo>
                  <a:pt x="1072" y="95"/>
                </a:lnTo>
                <a:lnTo>
                  <a:pt x="1072" y="95"/>
                </a:lnTo>
                <a:lnTo>
                  <a:pt x="1072" y="95"/>
                </a:lnTo>
                <a:lnTo>
                  <a:pt x="1074" y="96"/>
                </a:lnTo>
                <a:lnTo>
                  <a:pt x="1074" y="95"/>
                </a:lnTo>
                <a:lnTo>
                  <a:pt x="1075" y="95"/>
                </a:lnTo>
                <a:lnTo>
                  <a:pt x="1075" y="95"/>
                </a:lnTo>
                <a:lnTo>
                  <a:pt x="1075" y="94"/>
                </a:lnTo>
                <a:lnTo>
                  <a:pt x="1076" y="93"/>
                </a:lnTo>
                <a:lnTo>
                  <a:pt x="1076" y="92"/>
                </a:lnTo>
                <a:lnTo>
                  <a:pt x="1076" y="92"/>
                </a:lnTo>
                <a:lnTo>
                  <a:pt x="1077" y="92"/>
                </a:lnTo>
                <a:lnTo>
                  <a:pt x="1077" y="91"/>
                </a:lnTo>
                <a:lnTo>
                  <a:pt x="1077" y="91"/>
                </a:lnTo>
                <a:lnTo>
                  <a:pt x="1078" y="92"/>
                </a:lnTo>
                <a:lnTo>
                  <a:pt x="1078" y="93"/>
                </a:lnTo>
                <a:lnTo>
                  <a:pt x="1079" y="94"/>
                </a:lnTo>
                <a:lnTo>
                  <a:pt x="1079" y="94"/>
                </a:lnTo>
                <a:lnTo>
                  <a:pt x="1079" y="95"/>
                </a:lnTo>
                <a:lnTo>
                  <a:pt x="1080" y="95"/>
                </a:lnTo>
                <a:lnTo>
                  <a:pt x="1080" y="95"/>
                </a:lnTo>
                <a:lnTo>
                  <a:pt x="1080" y="96"/>
                </a:lnTo>
                <a:lnTo>
                  <a:pt x="1081" y="96"/>
                </a:lnTo>
                <a:lnTo>
                  <a:pt x="1081" y="96"/>
                </a:lnTo>
                <a:lnTo>
                  <a:pt x="1083" y="98"/>
                </a:lnTo>
                <a:lnTo>
                  <a:pt x="1083" y="99"/>
                </a:lnTo>
                <a:lnTo>
                  <a:pt x="1083" y="102"/>
                </a:lnTo>
                <a:lnTo>
                  <a:pt x="1084" y="102"/>
                </a:lnTo>
                <a:lnTo>
                  <a:pt x="1084" y="103"/>
                </a:lnTo>
                <a:lnTo>
                  <a:pt x="1084" y="102"/>
                </a:lnTo>
                <a:lnTo>
                  <a:pt x="1085" y="102"/>
                </a:lnTo>
                <a:lnTo>
                  <a:pt x="1085" y="102"/>
                </a:lnTo>
                <a:lnTo>
                  <a:pt x="1085" y="102"/>
                </a:lnTo>
                <a:lnTo>
                  <a:pt x="1086" y="102"/>
                </a:lnTo>
                <a:lnTo>
                  <a:pt x="1086" y="101"/>
                </a:lnTo>
                <a:lnTo>
                  <a:pt x="1087" y="101"/>
                </a:lnTo>
                <a:lnTo>
                  <a:pt x="1087" y="101"/>
                </a:lnTo>
                <a:lnTo>
                  <a:pt x="1087" y="102"/>
                </a:lnTo>
                <a:lnTo>
                  <a:pt x="1088" y="101"/>
                </a:lnTo>
                <a:lnTo>
                  <a:pt x="1088" y="101"/>
                </a:lnTo>
                <a:lnTo>
                  <a:pt x="1088" y="100"/>
                </a:lnTo>
                <a:lnTo>
                  <a:pt x="1089" y="100"/>
                </a:lnTo>
                <a:lnTo>
                  <a:pt x="1089" y="100"/>
                </a:lnTo>
                <a:lnTo>
                  <a:pt x="1089" y="98"/>
                </a:lnTo>
                <a:lnTo>
                  <a:pt x="1090" y="98"/>
                </a:lnTo>
                <a:lnTo>
                  <a:pt x="1090" y="96"/>
                </a:lnTo>
                <a:lnTo>
                  <a:pt x="1092" y="96"/>
                </a:lnTo>
                <a:lnTo>
                  <a:pt x="1092" y="96"/>
                </a:lnTo>
                <a:lnTo>
                  <a:pt x="1092" y="95"/>
                </a:lnTo>
                <a:lnTo>
                  <a:pt x="1093" y="96"/>
                </a:lnTo>
                <a:lnTo>
                  <a:pt x="1093" y="96"/>
                </a:lnTo>
                <a:lnTo>
                  <a:pt x="1093" y="100"/>
                </a:lnTo>
                <a:lnTo>
                  <a:pt x="1094" y="100"/>
                </a:lnTo>
                <a:lnTo>
                  <a:pt x="1094" y="102"/>
                </a:lnTo>
                <a:lnTo>
                  <a:pt x="1094" y="104"/>
                </a:lnTo>
                <a:lnTo>
                  <a:pt x="1095" y="104"/>
                </a:lnTo>
                <a:lnTo>
                  <a:pt x="1095" y="102"/>
                </a:lnTo>
                <a:lnTo>
                  <a:pt x="1096" y="103"/>
                </a:lnTo>
                <a:lnTo>
                  <a:pt x="1096" y="102"/>
                </a:lnTo>
                <a:lnTo>
                  <a:pt x="1096" y="100"/>
                </a:lnTo>
                <a:lnTo>
                  <a:pt x="1097" y="100"/>
                </a:lnTo>
                <a:lnTo>
                  <a:pt x="1097" y="102"/>
                </a:lnTo>
                <a:lnTo>
                  <a:pt x="1097" y="104"/>
                </a:lnTo>
                <a:lnTo>
                  <a:pt x="1098" y="104"/>
                </a:lnTo>
                <a:lnTo>
                  <a:pt x="1098" y="107"/>
                </a:lnTo>
                <a:lnTo>
                  <a:pt x="1098" y="105"/>
                </a:lnTo>
                <a:lnTo>
                  <a:pt x="1099" y="105"/>
                </a:lnTo>
                <a:lnTo>
                  <a:pt x="1099" y="104"/>
                </a:lnTo>
                <a:lnTo>
                  <a:pt x="1100" y="104"/>
                </a:lnTo>
                <a:lnTo>
                  <a:pt x="1100" y="104"/>
                </a:lnTo>
                <a:lnTo>
                  <a:pt x="1100" y="103"/>
                </a:lnTo>
                <a:lnTo>
                  <a:pt x="1102" y="102"/>
                </a:lnTo>
                <a:lnTo>
                  <a:pt x="1102" y="102"/>
                </a:lnTo>
                <a:lnTo>
                  <a:pt x="1102" y="100"/>
                </a:lnTo>
                <a:lnTo>
                  <a:pt x="1103" y="98"/>
                </a:lnTo>
                <a:lnTo>
                  <a:pt x="1103" y="96"/>
                </a:lnTo>
                <a:lnTo>
                  <a:pt x="1103" y="98"/>
                </a:lnTo>
                <a:lnTo>
                  <a:pt x="1104" y="100"/>
                </a:lnTo>
                <a:lnTo>
                  <a:pt x="1104" y="100"/>
                </a:lnTo>
                <a:lnTo>
                  <a:pt x="1105" y="102"/>
                </a:lnTo>
                <a:lnTo>
                  <a:pt x="1105" y="102"/>
                </a:lnTo>
                <a:lnTo>
                  <a:pt x="1105" y="103"/>
                </a:lnTo>
                <a:lnTo>
                  <a:pt x="1106" y="103"/>
                </a:lnTo>
                <a:lnTo>
                  <a:pt x="1106" y="104"/>
                </a:lnTo>
                <a:lnTo>
                  <a:pt x="1106" y="104"/>
                </a:lnTo>
                <a:lnTo>
                  <a:pt x="1107" y="102"/>
                </a:lnTo>
                <a:lnTo>
                  <a:pt x="1107" y="100"/>
                </a:lnTo>
                <a:lnTo>
                  <a:pt x="1107" y="101"/>
                </a:lnTo>
                <a:lnTo>
                  <a:pt x="1108" y="101"/>
                </a:lnTo>
                <a:lnTo>
                  <a:pt x="1108" y="102"/>
                </a:lnTo>
                <a:lnTo>
                  <a:pt x="1109" y="102"/>
                </a:lnTo>
                <a:lnTo>
                  <a:pt x="1109" y="103"/>
                </a:lnTo>
                <a:lnTo>
                  <a:pt x="1109" y="103"/>
                </a:lnTo>
                <a:lnTo>
                  <a:pt x="1111" y="105"/>
                </a:lnTo>
                <a:lnTo>
                  <a:pt x="1111" y="105"/>
                </a:lnTo>
                <a:lnTo>
                  <a:pt x="1111" y="104"/>
                </a:lnTo>
                <a:lnTo>
                  <a:pt x="1112" y="104"/>
                </a:lnTo>
                <a:lnTo>
                  <a:pt x="1112" y="105"/>
                </a:lnTo>
                <a:lnTo>
                  <a:pt x="1112" y="103"/>
                </a:lnTo>
                <a:lnTo>
                  <a:pt x="1113" y="104"/>
                </a:lnTo>
                <a:lnTo>
                  <a:pt x="1113" y="103"/>
                </a:lnTo>
                <a:lnTo>
                  <a:pt x="1114" y="105"/>
                </a:lnTo>
                <a:lnTo>
                  <a:pt x="1114" y="104"/>
                </a:lnTo>
                <a:lnTo>
                  <a:pt x="1114" y="103"/>
                </a:lnTo>
                <a:lnTo>
                  <a:pt x="1115" y="103"/>
                </a:lnTo>
                <a:lnTo>
                  <a:pt x="1115" y="104"/>
                </a:lnTo>
                <a:lnTo>
                  <a:pt x="1115" y="103"/>
                </a:lnTo>
                <a:lnTo>
                  <a:pt x="1116" y="103"/>
                </a:lnTo>
                <a:lnTo>
                  <a:pt x="1116" y="103"/>
                </a:lnTo>
                <a:lnTo>
                  <a:pt x="1116" y="103"/>
                </a:lnTo>
                <a:lnTo>
                  <a:pt x="1117" y="104"/>
                </a:lnTo>
                <a:lnTo>
                  <a:pt x="1117" y="103"/>
                </a:lnTo>
                <a:lnTo>
                  <a:pt x="1118" y="105"/>
                </a:lnTo>
                <a:lnTo>
                  <a:pt x="1118" y="104"/>
                </a:lnTo>
                <a:lnTo>
                  <a:pt x="1118" y="104"/>
                </a:lnTo>
                <a:lnTo>
                  <a:pt x="1120" y="102"/>
                </a:lnTo>
                <a:lnTo>
                  <a:pt x="1120" y="102"/>
                </a:lnTo>
                <a:lnTo>
                  <a:pt x="1120" y="103"/>
                </a:lnTo>
                <a:lnTo>
                  <a:pt x="1121" y="102"/>
                </a:lnTo>
                <a:lnTo>
                  <a:pt x="1121" y="102"/>
                </a:lnTo>
                <a:lnTo>
                  <a:pt x="1122" y="101"/>
                </a:lnTo>
                <a:lnTo>
                  <a:pt x="1122" y="102"/>
                </a:lnTo>
                <a:lnTo>
                  <a:pt x="1122" y="102"/>
                </a:lnTo>
                <a:lnTo>
                  <a:pt x="1123" y="100"/>
                </a:lnTo>
                <a:lnTo>
                  <a:pt x="1123" y="100"/>
                </a:lnTo>
                <a:lnTo>
                  <a:pt x="1123" y="98"/>
                </a:lnTo>
                <a:lnTo>
                  <a:pt x="1124" y="98"/>
                </a:lnTo>
                <a:lnTo>
                  <a:pt x="1124" y="99"/>
                </a:lnTo>
                <a:lnTo>
                  <a:pt x="1124" y="100"/>
                </a:lnTo>
                <a:lnTo>
                  <a:pt x="1125" y="102"/>
                </a:lnTo>
                <a:lnTo>
                  <a:pt x="1125" y="103"/>
                </a:lnTo>
                <a:lnTo>
                  <a:pt x="1126" y="102"/>
                </a:lnTo>
                <a:lnTo>
                  <a:pt x="1126" y="103"/>
                </a:lnTo>
                <a:lnTo>
                  <a:pt x="1126" y="102"/>
                </a:lnTo>
                <a:lnTo>
                  <a:pt x="1127" y="102"/>
                </a:lnTo>
                <a:lnTo>
                  <a:pt x="1127" y="101"/>
                </a:lnTo>
                <a:lnTo>
                  <a:pt x="1127" y="100"/>
                </a:lnTo>
                <a:lnTo>
                  <a:pt x="1129" y="101"/>
                </a:lnTo>
                <a:lnTo>
                  <a:pt x="1129" y="99"/>
                </a:lnTo>
                <a:lnTo>
                  <a:pt x="1129" y="98"/>
                </a:lnTo>
                <a:lnTo>
                  <a:pt x="1130" y="96"/>
                </a:lnTo>
                <a:lnTo>
                  <a:pt x="1130" y="96"/>
                </a:lnTo>
                <a:lnTo>
                  <a:pt x="1131" y="96"/>
                </a:lnTo>
                <a:lnTo>
                  <a:pt x="1131" y="95"/>
                </a:lnTo>
                <a:lnTo>
                  <a:pt x="1131" y="96"/>
                </a:lnTo>
                <a:lnTo>
                  <a:pt x="1132" y="100"/>
                </a:lnTo>
                <a:lnTo>
                  <a:pt x="1132" y="101"/>
                </a:lnTo>
                <a:lnTo>
                  <a:pt x="1132" y="101"/>
                </a:lnTo>
                <a:lnTo>
                  <a:pt x="1133" y="101"/>
                </a:lnTo>
                <a:lnTo>
                  <a:pt x="1133" y="102"/>
                </a:lnTo>
                <a:lnTo>
                  <a:pt x="1133" y="99"/>
                </a:lnTo>
                <a:lnTo>
                  <a:pt x="1134" y="100"/>
                </a:lnTo>
                <a:lnTo>
                  <a:pt x="1134" y="99"/>
                </a:lnTo>
                <a:lnTo>
                  <a:pt x="1135" y="99"/>
                </a:lnTo>
                <a:lnTo>
                  <a:pt x="1135" y="99"/>
                </a:lnTo>
                <a:lnTo>
                  <a:pt x="1135" y="101"/>
                </a:lnTo>
                <a:lnTo>
                  <a:pt x="1136" y="101"/>
                </a:lnTo>
                <a:lnTo>
                  <a:pt x="1136" y="103"/>
                </a:lnTo>
                <a:lnTo>
                  <a:pt x="1136" y="103"/>
                </a:lnTo>
                <a:lnTo>
                  <a:pt x="1138" y="102"/>
                </a:lnTo>
                <a:lnTo>
                  <a:pt x="1138" y="101"/>
                </a:lnTo>
                <a:lnTo>
                  <a:pt x="1138" y="99"/>
                </a:lnTo>
                <a:lnTo>
                  <a:pt x="1139" y="94"/>
                </a:lnTo>
                <a:lnTo>
                  <a:pt x="1139" y="95"/>
                </a:lnTo>
                <a:lnTo>
                  <a:pt x="1140" y="95"/>
                </a:lnTo>
                <a:lnTo>
                  <a:pt x="1140" y="98"/>
                </a:lnTo>
                <a:lnTo>
                  <a:pt x="1140" y="100"/>
                </a:lnTo>
                <a:lnTo>
                  <a:pt x="1141" y="99"/>
                </a:lnTo>
                <a:lnTo>
                  <a:pt x="1141" y="100"/>
                </a:lnTo>
                <a:lnTo>
                  <a:pt x="1141" y="101"/>
                </a:lnTo>
                <a:lnTo>
                  <a:pt x="1142" y="102"/>
                </a:lnTo>
                <a:lnTo>
                  <a:pt x="1142" y="101"/>
                </a:lnTo>
                <a:lnTo>
                  <a:pt x="1142" y="101"/>
                </a:lnTo>
                <a:lnTo>
                  <a:pt x="1143" y="102"/>
                </a:lnTo>
                <a:lnTo>
                  <a:pt x="1143" y="102"/>
                </a:lnTo>
                <a:lnTo>
                  <a:pt x="1144" y="102"/>
                </a:lnTo>
                <a:lnTo>
                  <a:pt x="1144" y="103"/>
                </a:lnTo>
                <a:lnTo>
                  <a:pt x="1144" y="102"/>
                </a:lnTo>
                <a:lnTo>
                  <a:pt x="1145" y="100"/>
                </a:lnTo>
                <a:lnTo>
                  <a:pt x="1145" y="96"/>
                </a:lnTo>
                <a:lnTo>
                  <a:pt x="1145" y="96"/>
                </a:lnTo>
                <a:lnTo>
                  <a:pt x="1147" y="94"/>
                </a:lnTo>
                <a:lnTo>
                  <a:pt x="1147" y="95"/>
                </a:lnTo>
                <a:lnTo>
                  <a:pt x="1147" y="96"/>
                </a:lnTo>
                <a:lnTo>
                  <a:pt x="1148" y="96"/>
                </a:lnTo>
                <a:lnTo>
                  <a:pt x="1148" y="99"/>
                </a:lnTo>
                <a:lnTo>
                  <a:pt x="1149" y="99"/>
                </a:lnTo>
                <a:lnTo>
                  <a:pt x="1149" y="100"/>
                </a:lnTo>
                <a:lnTo>
                  <a:pt x="1149" y="101"/>
                </a:lnTo>
                <a:lnTo>
                  <a:pt x="1150" y="101"/>
                </a:lnTo>
                <a:lnTo>
                  <a:pt x="1150" y="100"/>
                </a:lnTo>
                <a:lnTo>
                  <a:pt x="1150" y="100"/>
                </a:lnTo>
                <a:lnTo>
                  <a:pt x="1151" y="101"/>
                </a:lnTo>
                <a:lnTo>
                  <a:pt x="1151" y="100"/>
                </a:lnTo>
                <a:lnTo>
                  <a:pt x="1151" y="99"/>
                </a:lnTo>
                <a:lnTo>
                  <a:pt x="1152" y="96"/>
                </a:lnTo>
                <a:lnTo>
                  <a:pt x="1152" y="96"/>
                </a:lnTo>
                <a:lnTo>
                  <a:pt x="1153" y="99"/>
                </a:lnTo>
                <a:lnTo>
                  <a:pt x="1153" y="98"/>
                </a:lnTo>
                <a:lnTo>
                  <a:pt x="1153" y="96"/>
                </a:lnTo>
                <a:lnTo>
                  <a:pt x="1154" y="96"/>
                </a:lnTo>
                <a:lnTo>
                  <a:pt x="1154" y="95"/>
                </a:lnTo>
                <a:lnTo>
                  <a:pt x="1154" y="96"/>
                </a:lnTo>
                <a:lnTo>
                  <a:pt x="1156" y="96"/>
                </a:lnTo>
                <a:lnTo>
                  <a:pt x="1156" y="95"/>
                </a:lnTo>
                <a:lnTo>
                  <a:pt x="1156" y="96"/>
                </a:lnTo>
                <a:lnTo>
                  <a:pt x="1157" y="96"/>
                </a:lnTo>
                <a:lnTo>
                  <a:pt x="1157" y="95"/>
                </a:lnTo>
                <a:lnTo>
                  <a:pt x="1158" y="95"/>
                </a:lnTo>
                <a:lnTo>
                  <a:pt x="1158" y="95"/>
                </a:lnTo>
                <a:lnTo>
                  <a:pt x="1158" y="95"/>
                </a:lnTo>
                <a:lnTo>
                  <a:pt x="1159" y="94"/>
                </a:lnTo>
                <a:lnTo>
                  <a:pt x="1159" y="95"/>
                </a:lnTo>
                <a:lnTo>
                  <a:pt x="1159" y="96"/>
                </a:lnTo>
                <a:lnTo>
                  <a:pt x="1160" y="99"/>
                </a:lnTo>
                <a:lnTo>
                  <a:pt x="1160" y="100"/>
                </a:lnTo>
                <a:lnTo>
                  <a:pt x="1160" y="101"/>
                </a:lnTo>
                <a:lnTo>
                  <a:pt x="1161" y="102"/>
                </a:lnTo>
                <a:lnTo>
                  <a:pt x="1161" y="103"/>
                </a:lnTo>
                <a:lnTo>
                  <a:pt x="1162" y="103"/>
                </a:lnTo>
                <a:lnTo>
                  <a:pt x="1162" y="102"/>
                </a:lnTo>
                <a:lnTo>
                  <a:pt x="1162" y="102"/>
                </a:lnTo>
                <a:lnTo>
                  <a:pt x="1163" y="103"/>
                </a:lnTo>
                <a:lnTo>
                  <a:pt x="1163" y="102"/>
                </a:lnTo>
                <a:lnTo>
                  <a:pt x="1163" y="104"/>
                </a:lnTo>
                <a:lnTo>
                  <a:pt x="1165" y="105"/>
                </a:lnTo>
                <a:lnTo>
                  <a:pt x="1165" y="104"/>
                </a:lnTo>
                <a:lnTo>
                  <a:pt x="1166" y="103"/>
                </a:lnTo>
                <a:lnTo>
                  <a:pt x="1166" y="103"/>
                </a:lnTo>
                <a:lnTo>
                  <a:pt x="1166" y="101"/>
                </a:lnTo>
                <a:lnTo>
                  <a:pt x="1167" y="101"/>
                </a:lnTo>
                <a:lnTo>
                  <a:pt x="1167" y="101"/>
                </a:lnTo>
                <a:lnTo>
                  <a:pt x="1167" y="100"/>
                </a:lnTo>
                <a:lnTo>
                  <a:pt x="1168" y="101"/>
                </a:lnTo>
                <a:lnTo>
                  <a:pt x="1168" y="99"/>
                </a:lnTo>
                <a:lnTo>
                  <a:pt x="1168" y="98"/>
                </a:lnTo>
                <a:lnTo>
                  <a:pt x="1169" y="95"/>
                </a:lnTo>
                <a:lnTo>
                  <a:pt x="1169" y="95"/>
                </a:lnTo>
                <a:lnTo>
                  <a:pt x="1170" y="94"/>
                </a:lnTo>
                <a:lnTo>
                  <a:pt x="1170" y="94"/>
                </a:lnTo>
                <a:lnTo>
                  <a:pt x="1170" y="93"/>
                </a:lnTo>
                <a:lnTo>
                  <a:pt x="1171" y="95"/>
                </a:lnTo>
                <a:lnTo>
                  <a:pt x="1171" y="96"/>
                </a:lnTo>
                <a:lnTo>
                  <a:pt x="1171" y="95"/>
                </a:lnTo>
                <a:lnTo>
                  <a:pt x="1172" y="93"/>
                </a:lnTo>
                <a:lnTo>
                  <a:pt x="1172" y="92"/>
                </a:lnTo>
                <a:lnTo>
                  <a:pt x="1172" y="92"/>
                </a:lnTo>
                <a:lnTo>
                  <a:pt x="1174" y="92"/>
                </a:lnTo>
                <a:lnTo>
                  <a:pt x="1174" y="91"/>
                </a:lnTo>
                <a:lnTo>
                  <a:pt x="1175" y="91"/>
                </a:lnTo>
                <a:lnTo>
                  <a:pt x="1175" y="91"/>
                </a:lnTo>
                <a:lnTo>
                  <a:pt x="1175" y="91"/>
                </a:lnTo>
                <a:lnTo>
                  <a:pt x="1176" y="93"/>
                </a:lnTo>
                <a:lnTo>
                  <a:pt x="1176" y="94"/>
                </a:lnTo>
                <a:lnTo>
                  <a:pt x="1176" y="96"/>
                </a:lnTo>
                <a:lnTo>
                  <a:pt x="1177" y="99"/>
                </a:lnTo>
                <a:lnTo>
                  <a:pt x="1177" y="98"/>
                </a:lnTo>
                <a:lnTo>
                  <a:pt x="1177" y="96"/>
                </a:lnTo>
                <a:lnTo>
                  <a:pt x="1178" y="96"/>
                </a:lnTo>
                <a:lnTo>
                  <a:pt x="1178" y="96"/>
                </a:lnTo>
                <a:lnTo>
                  <a:pt x="1179" y="99"/>
                </a:lnTo>
                <a:lnTo>
                  <a:pt x="1179" y="100"/>
                </a:lnTo>
                <a:lnTo>
                  <a:pt x="1179" y="101"/>
                </a:lnTo>
                <a:lnTo>
                  <a:pt x="1180" y="101"/>
                </a:lnTo>
                <a:lnTo>
                  <a:pt x="1180" y="103"/>
                </a:lnTo>
                <a:lnTo>
                  <a:pt x="1180" y="103"/>
                </a:lnTo>
                <a:lnTo>
                  <a:pt x="1181" y="102"/>
                </a:lnTo>
                <a:lnTo>
                  <a:pt x="1181" y="103"/>
                </a:lnTo>
                <a:lnTo>
                  <a:pt x="1181" y="101"/>
                </a:lnTo>
                <a:lnTo>
                  <a:pt x="1183" y="100"/>
                </a:lnTo>
                <a:lnTo>
                  <a:pt x="1183" y="100"/>
                </a:lnTo>
                <a:lnTo>
                  <a:pt x="1184" y="100"/>
                </a:lnTo>
                <a:lnTo>
                  <a:pt x="1184" y="99"/>
                </a:lnTo>
                <a:lnTo>
                  <a:pt x="1184" y="98"/>
                </a:lnTo>
                <a:lnTo>
                  <a:pt x="1185" y="95"/>
                </a:lnTo>
                <a:lnTo>
                  <a:pt x="1185" y="94"/>
                </a:lnTo>
                <a:lnTo>
                  <a:pt x="1185" y="96"/>
                </a:lnTo>
                <a:lnTo>
                  <a:pt x="1186" y="96"/>
                </a:lnTo>
                <a:lnTo>
                  <a:pt x="1186" y="100"/>
                </a:lnTo>
                <a:lnTo>
                  <a:pt x="1186" y="102"/>
                </a:lnTo>
                <a:lnTo>
                  <a:pt x="1187" y="102"/>
                </a:lnTo>
                <a:lnTo>
                  <a:pt x="1187" y="102"/>
                </a:lnTo>
                <a:lnTo>
                  <a:pt x="1188" y="101"/>
                </a:lnTo>
                <a:lnTo>
                  <a:pt x="1188" y="101"/>
                </a:lnTo>
                <a:lnTo>
                  <a:pt x="1188" y="100"/>
                </a:lnTo>
                <a:lnTo>
                  <a:pt x="1189" y="100"/>
                </a:lnTo>
                <a:lnTo>
                  <a:pt x="1189" y="98"/>
                </a:lnTo>
                <a:lnTo>
                  <a:pt x="1189" y="98"/>
                </a:lnTo>
                <a:lnTo>
                  <a:pt x="1190" y="98"/>
                </a:lnTo>
                <a:lnTo>
                  <a:pt x="1190" y="96"/>
                </a:lnTo>
                <a:lnTo>
                  <a:pt x="1190" y="99"/>
                </a:lnTo>
                <a:lnTo>
                  <a:pt x="1192" y="101"/>
                </a:lnTo>
                <a:lnTo>
                  <a:pt x="1192" y="101"/>
                </a:lnTo>
                <a:lnTo>
                  <a:pt x="1193" y="103"/>
                </a:lnTo>
                <a:lnTo>
                  <a:pt x="1193" y="103"/>
                </a:lnTo>
                <a:lnTo>
                  <a:pt x="1193" y="102"/>
                </a:lnTo>
                <a:lnTo>
                  <a:pt x="1194" y="101"/>
                </a:lnTo>
                <a:lnTo>
                  <a:pt x="1194" y="100"/>
                </a:lnTo>
                <a:lnTo>
                  <a:pt x="1194" y="100"/>
                </a:lnTo>
                <a:lnTo>
                  <a:pt x="1195" y="101"/>
                </a:lnTo>
                <a:lnTo>
                  <a:pt x="1195" y="101"/>
                </a:lnTo>
                <a:lnTo>
                  <a:pt x="1195" y="101"/>
                </a:lnTo>
                <a:lnTo>
                  <a:pt x="1196" y="99"/>
                </a:lnTo>
                <a:lnTo>
                  <a:pt x="1196" y="99"/>
                </a:lnTo>
                <a:lnTo>
                  <a:pt x="1197" y="99"/>
                </a:lnTo>
                <a:lnTo>
                  <a:pt x="1197" y="99"/>
                </a:lnTo>
                <a:lnTo>
                  <a:pt x="1197" y="100"/>
                </a:lnTo>
                <a:lnTo>
                  <a:pt x="1198" y="100"/>
                </a:lnTo>
                <a:lnTo>
                  <a:pt x="1198" y="98"/>
                </a:lnTo>
                <a:lnTo>
                  <a:pt x="1198" y="99"/>
                </a:lnTo>
                <a:lnTo>
                  <a:pt x="1199" y="99"/>
                </a:lnTo>
                <a:lnTo>
                  <a:pt x="1199" y="100"/>
                </a:lnTo>
                <a:lnTo>
                  <a:pt x="1199" y="100"/>
                </a:lnTo>
                <a:lnTo>
                  <a:pt x="1201" y="100"/>
                </a:lnTo>
                <a:lnTo>
                  <a:pt x="1201" y="98"/>
                </a:lnTo>
                <a:lnTo>
                  <a:pt x="1202" y="99"/>
                </a:lnTo>
                <a:lnTo>
                  <a:pt x="1202" y="98"/>
                </a:lnTo>
                <a:lnTo>
                  <a:pt x="1202" y="96"/>
                </a:lnTo>
                <a:lnTo>
                  <a:pt x="1203" y="99"/>
                </a:lnTo>
                <a:lnTo>
                  <a:pt x="1203" y="99"/>
                </a:lnTo>
                <a:lnTo>
                  <a:pt x="1203" y="98"/>
                </a:lnTo>
                <a:lnTo>
                  <a:pt x="1204" y="96"/>
                </a:lnTo>
                <a:lnTo>
                  <a:pt x="1204" y="95"/>
                </a:lnTo>
                <a:lnTo>
                  <a:pt x="1204" y="94"/>
                </a:lnTo>
                <a:lnTo>
                  <a:pt x="1205" y="94"/>
                </a:lnTo>
                <a:lnTo>
                  <a:pt x="1205" y="94"/>
                </a:lnTo>
                <a:lnTo>
                  <a:pt x="1206" y="94"/>
                </a:lnTo>
                <a:lnTo>
                  <a:pt x="1206" y="94"/>
                </a:lnTo>
                <a:lnTo>
                  <a:pt x="1206" y="95"/>
                </a:lnTo>
                <a:lnTo>
                  <a:pt x="1207" y="96"/>
                </a:lnTo>
                <a:lnTo>
                  <a:pt x="1207" y="95"/>
                </a:lnTo>
                <a:lnTo>
                  <a:pt x="1207" y="95"/>
                </a:lnTo>
                <a:lnTo>
                  <a:pt x="1208" y="95"/>
                </a:lnTo>
                <a:lnTo>
                  <a:pt x="1208" y="94"/>
                </a:lnTo>
                <a:lnTo>
                  <a:pt x="1210" y="96"/>
                </a:lnTo>
                <a:lnTo>
                  <a:pt x="1210" y="96"/>
                </a:lnTo>
                <a:lnTo>
                  <a:pt x="1210" y="96"/>
                </a:lnTo>
                <a:lnTo>
                  <a:pt x="1211" y="95"/>
                </a:lnTo>
                <a:lnTo>
                  <a:pt x="1211" y="95"/>
                </a:lnTo>
                <a:lnTo>
                  <a:pt x="1211" y="94"/>
                </a:lnTo>
                <a:lnTo>
                  <a:pt x="1212" y="92"/>
                </a:lnTo>
                <a:lnTo>
                  <a:pt x="1212" y="92"/>
                </a:lnTo>
                <a:lnTo>
                  <a:pt x="1212" y="90"/>
                </a:lnTo>
                <a:lnTo>
                  <a:pt x="1213" y="92"/>
                </a:lnTo>
                <a:lnTo>
                  <a:pt x="1213" y="92"/>
                </a:lnTo>
                <a:lnTo>
                  <a:pt x="1214" y="94"/>
                </a:lnTo>
                <a:lnTo>
                  <a:pt x="1214" y="95"/>
                </a:lnTo>
                <a:lnTo>
                  <a:pt x="1214" y="95"/>
                </a:lnTo>
                <a:lnTo>
                  <a:pt x="1215" y="98"/>
                </a:lnTo>
                <a:lnTo>
                  <a:pt x="1215" y="95"/>
                </a:lnTo>
                <a:lnTo>
                  <a:pt x="1215" y="95"/>
                </a:lnTo>
                <a:lnTo>
                  <a:pt x="1216" y="95"/>
                </a:lnTo>
                <a:lnTo>
                  <a:pt x="1216" y="95"/>
                </a:lnTo>
                <a:lnTo>
                  <a:pt x="1216" y="95"/>
                </a:lnTo>
                <a:lnTo>
                  <a:pt x="1217" y="94"/>
                </a:lnTo>
                <a:lnTo>
                  <a:pt x="1217" y="93"/>
                </a:lnTo>
                <a:lnTo>
                  <a:pt x="1219" y="92"/>
                </a:lnTo>
                <a:lnTo>
                  <a:pt x="1219" y="92"/>
                </a:lnTo>
                <a:lnTo>
                  <a:pt x="1219" y="90"/>
                </a:lnTo>
                <a:lnTo>
                  <a:pt x="1220" y="89"/>
                </a:lnTo>
                <a:lnTo>
                  <a:pt x="1220" y="87"/>
                </a:lnTo>
                <a:lnTo>
                  <a:pt x="1220" y="85"/>
                </a:lnTo>
                <a:lnTo>
                  <a:pt x="1221" y="84"/>
                </a:lnTo>
                <a:lnTo>
                  <a:pt x="1221" y="85"/>
                </a:lnTo>
                <a:lnTo>
                  <a:pt x="1221" y="85"/>
                </a:lnTo>
                <a:lnTo>
                  <a:pt x="1222" y="86"/>
                </a:lnTo>
                <a:lnTo>
                  <a:pt x="1222" y="85"/>
                </a:lnTo>
                <a:lnTo>
                  <a:pt x="1223" y="85"/>
                </a:lnTo>
                <a:lnTo>
                  <a:pt x="1223" y="86"/>
                </a:lnTo>
                <a:lnTo>
                  <a:pt x="1223" y="91"/>
                </a:lnTo>
                <a:lnTo>
                  <a:pt x="1224" y="92"/>
                </a:lnTo>
                <a:lnTo>
                  <a:pt x="1224" y="92"/>
                </a:lnTo>
                <a:lnTo>
                  <a:pt x="1224" y="93"/>
                </a:lnTo>
                <a:lnTo>
                  <a:pt x="1225" y="94"/>
                </a:lnTo>
                <a:lnTo>
                  <a:pt x="1225" y="94"/>
                </a:lnTo>
                <a:lnTo>
                  <a:pt x="1225" y="94"/>
                </a:lnTo>
                <a:lnTo>
                  <a:pt x="1226" y="94"/>
                </a:lnTo>
                <a:lnTo>
                  <a:pt x="1226" y="92"/>
                </a:lnTo>
                <a:lnTo>
                  <a:pt x="1228" y="91"/>
                </a:lnTo>
                <a:lnTo>
                  <a:pt x="1228" y="91"/>
                </a:lnTo>
                <a:lnTo>
                  <a:pt x="1228" y="91"/>
                </a:lnTo>
                <a:lnTo>
                  <a:pt x="1229" y="89"/>
                </a:lnTo>
                <a:lnTo>
                  <a:pt x="1229" y="89"/>
                </a:lnTo>
                <a:lnTo>
                  <a:pt x="1229" y="87"/>
                </a:lnTo>
                <a:lnTo>
                  <a:pt x="1230" y="87"/>
                </a:lnTo>
                <a:lnTo>
                  <a:pt x="1230" y="86"/>
                </a:lnTo>
                <a:lnTo>
                  <a:pt x="1230" y="85"/>
                </a:lnTo>
                <a:lnTo>
                  <a:pt x="1231" y="86"/>
                </a:lnTo>
                <a:lnTo>
                  <a:pt x="1231" y="87"/>
                </a:lnTo>
                <a:lnTo>
                  <a:pt x="1232" y="87"/>
                </a:lnTo>
                <a:lnTo>
                  <a:pt x="1232" y="87"/>
                </a:lnTo>
                <a:lnTo>
                  <a:pt x="1232" y="87"/>
                </a:lnTo>
                <a:lnTo>
                  <a:pt x="1233" y="89"/>
                </a:lnTo>
                <a:lnTo>
                  <a:pt x="1233" y="89"/>
                </a:lnTo>
                <a:lnTo>
                  <a:pt x="1233" y="89"/>
                </a:lnTo>
                <a:lnTo>
                  <a:pt x="1234" y="91"/>
                </a:lnTo>
                <a:lnTo>
                  <a:pt x="1234" y="90"/>
                </a:lnTo>
                <a:lnTo>
                  <a:pt x="1234" y="89"/>
                </a:lnTo>
                <a:lnTo>
                  <a:pt x="1235" y="91"/>
                </a:lnTo>
                <a:lnTo>
                  <a:pt x="1235" y="90"/>
                </a:lnTo>
                <a:lnTo>
                  <a:pt x="1237" y="90"/>
                </a:lnTo>
                <a:lnTo>
                  <a:pt x="1237" y="87"/>
                </a:lnTo>
                <a:lnTo>
                  <a:pt x="1237" y="87"/>
                </a:lnTo>
                <a:lnTo>
                  <a:pt x="1238" y="85"/>
                </a:lnTo>
                <a:lnTo>
                  <a:pt x="1238" y="86"/>
                </a:lnTo>
                <a:lnTo>
                  <a:pt x="1238" y="85"/>
                </a:lnTo>
                <a:lnTo>
                  <a:pt x="1239" y="85"/>
                </a:lnTo>
                <a:lnTo>
                  <a:pt x="1239" y="86"/>
                </a:lnTo>
                <a:lnTo>
                  <a:pt x="1239" y="87"/>
                </a:lnTo>
                <a:lnTo>
                  <a:pt x="1240" y="87"/>
                </a:lnTo>
                <a:lnTo>
                  <a:pt x="1240" y="87"/>
                </a:lnTo>
                <a:lnTo>
                  <a:pt x="1241" y="87"/>
                </a:lnTo>
                <a:lnTo>
                  <a:pt x="1241" y="89"/>
                </a:lnTo>
                <a:lnTo>
                  <a:pt x="1241" y="89"/>
                </a:lnTo>
                <a:lnTo>
                  <a:pt x="1242" y="90"/>
                </a:lnTo>
                <a:lnTo>
                  <a:pt x="1242" y="87"/>
                </a:lnTo>
                <a:lnTo>
                  <a:pt x="1242" y="86"/>
                </a:lnTo>
                <a:lnTo>
                  <a:pt x="1243" y="86"/>
                </a:lnTo>
                <a:lnTo>
                  <a:pt x="1243" y="86"/>
                </a:lnTo>
                <a:lnTo>
                  <a:pt x="1243" y="86"/>
                </a:lnTo>
                <a:lnTo>
                  <a:pt x="1244" y="85"/>
                </a:lnTo>
                <a:lnTo>
                  <a:pt x="1244" y="86"/>
                </a:lnTo>
                <a:lnTo>
                  <a:pt x="1246" y="87"/>
                </a:lnTo>
                <a:lnTo>
                  <a:pt x="1246" y="89"/>
                </a:lnTo>
                <a:lnTo>
                  <a:pt x="1246" y="89"/>
                </a:lnTo>
                <a:lnTo>
                  <a:pt x="1247" y="89"/>
                </a:lnTo>
                <a:lnTo>
                  <a:pt x="1247" y="90"/>
                </a:lnTo>
                <a:lnTo>
                  <a:pt x="1247" y="89"/>
                </a:lnTo>
                <a:lnTo>
                  <a:pt x="1248" y="91"/>
                </a:lnTo>
                <a:lnTo>
                  <a:pt x="1248" y="89"/>
                </a:lnTo>
                <a:lnTo>
                  <a:pt x="1248" y="87"/>
                </a:lnTo>
                <a:lnTo>
                  <a:pt x="1249" y="87"/>
                </a:lnTo>
                <a:lnTo>
                  <a:pt x="1249" y="86"/>
                </a:lnTo>
                <a:lnTo>
                  <a:pt x="1250" y="86"/>
                </a:lnTo>
                <a:lnTo>
                  <a:pt x="1250" y="86"/>
                </a:lnTo>
                <a:lnTo>
                  <a:pt x="1250" y="86"/>
                </a:lnTo>
                <a:lnTo>
                  <a:pt x="1251" y="87"/>
                </a:lnTo>
                <a:lnTo>
                  <a:pt x="1251" y="89"/>
                </a:lnTo>
                <a:lnTo>
                  <a:pt x="1251" y="91"/>
                </a:lnTo>
                <a:lnTo>
                  <a:pt x="1252" y="91"/>
                </a:lnTo>
                <a:lnTo>
                  <a:pt x="1252" y="89"/>
                </a:lnTo>
                <a:lnTo>
                  <a:pt x="1253" y="89"/>
                </a:lnTo>
                <a:lnTo>
                  <a:pt x="1253" y="87"/>
                </a:lnTo>
                <a:lnTo>
                  <a:pt x="1253" y="86"/>
                </a:lnTo>
                <a:lnTo>
                  <a:pt x="1255" y="86"/>
                </a:lnTo>
                <a:lnTo>
                  <a:pt x="1255" y="85"/>
                </a:lnTo>
                <a:lnTo>
                  <a:pt x="1255" y="85"/>
                </a:lnTo>
                <a:lnTo>
                  <a:pt x="1256" y="84"/>
                </a:lnTo>
                <a:lnTo>
                  <a:pt x="1256" y="82"/>
                </a:lnTo>
                <a:lnTo>
                  <a:pt x="1256" y="83"/>
                </a:lnTo>
                <a:lnTo>
                  <a:pt x="1257" y="83"/>
                </a:lnTo>
                <a:lnTo>
                  <a:pt x="1257" y="83"/>
                </a:lnTo>
                <a:lnTo>
                  <a:pt x="1258" y="85"/>
                </a:lnTo>
                <a:lnTo>
                  <a:pt x="1258" y="87"/>
                </a:lnTo>
                <a:lnTo>
                  <a:pt x="1258" y="89"/>
                </a:lnTo>
                <a:lnTo>
                  <a:pt x="1259" y="91"/>
                </a:lnTo>
                <a:lnTo>
                  <a:pt x="1259" y="92"/>
                </a:lnTo>
                <a:lnTo>
                  <a:pt x="1259" y="94"/>
                </a:lnTo>
                <a:lnTo>
                  <a:pt x="1260" y="94"/>
                </a:lnTo>
                <a:lnTo>
                  <a:pt x="1260" y="94"/>
                </a:lnTo>
                <a:lnTo>
                  <a:pt x="1260" y="94"/>
                </a:lnTo>
                <a:lnTo>
                  <a:pt x="1261" y="96"/>
                </a:lnTo>
                <a:lnTo>
                  <a:pt x="1261" y="95"/>
                </a:lnTo>
                <a:lnTo>
                  <a:pt x="1262" y="95"/>
                </a:lnTo>
                <a:lnTo>
                  <a:pt x="1262" y="94"/>
                </a:lnTo>
                <a:lnTo>
                  <a:pt x="1262" y="95"/>
                </a:lnTo>
                <a:lnTo>
                  <a:pt x="1264" y="95"/>
                </a:lnTo>
                <a:lnTo>
                  <a:pt x="1264" y="96"/>
                </a:lnTo>
                <a:lnTo>
                  <a:pt x="1264" y="95"/>
                </a:lnTo>
                <a:lnTo>
                  <a:pt x="1265" y="94"/>
                </a:lnTo>
                <a:lnTo>
                  <a:pt x="1265" y="93"/>
                </a:lnTo>
                <a:lnTo>
                  <a:pt x="1265" y="91"/>
                </a:lnTo>
                <a:lnTo>
                  <a:pt x="1266" y="89"/>
                </a:lnTo>
                <a:lnTo>
                  <a:pt x="1266" y="87"/>
                </a:lnTo>
                <a:lnTo>
                  <a:pt x="1267" y="86"/>
                </a:lnTo>
                <a:lnTo>
                  <a:pt x="1267" y="87"/>
                </a:lnTo>
                <a:lnTo>
                  <a:pt x="1267" y="87"/>
                </a:lnTo>
                <a:lnTo>
                  <a:pt x="1268" y="89"/>
                </a:lnTo>
                <a:lnTo>
                  <a:pt x="1268" y="89"/>
                </a:lnTo>
                <a:lnTo>
                  <a:pt x="1268" y="91"/>
                </a:lnTo>
                <a:lnTo>
                  <a:pt x="1269" y="92"/>
                </a:lnTo>
                <a:lnTo>
                  <a:pt x="1269" y="93"/>
                </a:lnTo>
                <a:lnTo>
                  <a:pt x="1269" y="94"/>
                </a:lnTo>
                <a:lnTo>
                  <a:pt x="1270" y="95"/>
                </a:lnTo>
                <a:lnTo>
                  <a:pt x="1270" y="95"/>
                </a:lnTo>
                <a:lnTo>
                  <a:pt x="1271" y="95"/>
                </a:lnTo>
                <a:lnTo>
                  <a:pt x="1271" y="96"/>
                </a:lnTo>
                <a:lnTo>
                  <a:pt x="1271" y="95"/>
                </a:lnTo>
                <a:lnTo>
                  <a:pt x="1273" y="94"/>
                </a:lnTo>
                <a:lnTo>
                  <a:pt x="1273" y="93"/>
                </a:lnTo>
                <a:lnTo>
                  <a:pt x="1273" y="92"/>
                </a:lnTo>
                <a:lnTo>
                  <a:pt x="1274" y="92"/>
                </a:lnTo>
                <a:lnTo>
                  <a:pt x="1274" y="93"/>
                </a:lnTo>
                <a:lnTo>
                  <a:pt x="1274" y="94"/>
                </a:lnTo>
                <a:lnTo>
                  <a:pt x="1275" y="93"/>
                </a:lnTo>
                <a:lnTo>
                  <a:pt x="1275" y="93"/>
                </a:lnTo>
                <a:lnTo>
                  <a:pt x="1276" y="94"/>
                </a:lnTo>
                <a:lnTo>
                  <a:pt x="1276" y="94"/>
                </a:lnTo>
                <a:lnTo>
                  <a:pt x="1276" y="94"/>
                </a:lnTo>
                <a:lnTo>
                  <a:pt x="1277" y="93"/>
                </a:lnTo>
                <a:lnTo>
                  <a:pt x="1277" y="93"/>
                </a:lnTo>
                <a:lnTo>
                  <a:pt x="1277" y="92"/>
                </a:lnTo>
                <a:lnTo>
                  <a:pt x="1278" y="94"/>
                </a:lnTo>
                <a:lnTo>
                  <a:pt x="1278" y="94"/>
                </a:lnTo>
                <a:lnTo>
                  <a:pt x="1278" y="93"/>
                </a:lnTo>
                <a:lnTo>
                  <a:pt x="1279" y="94"/>
                </a:lnTo>
                <a:lnTo>
                  <a:pt x="1279" y="93"/>
                </a:lnTo>
                <a:lnTo>
                  <a:pt x="1280" y="92"/>
                </a:lnTo>
                <a:lnTo>
                  <a:pt x="1280" y="91"/>
                </a:lnTo>
                <a:lnTo>
                  <a:pt x="1280" y="91"/>
                </a:lnTo>
                <a:lnTo>
                  <a:pt x="1282" y="91"/>
                </a:lnTo>
                <a:lnTo>
                  <a:pt x="1282" y="91"/>
                </a:lnTo>
                <a:lnTo>
                  <a:pt x="1282" y="87"/>
                </a:lnTo>
                <a:lnTo>
                  <a:pt x="1283" y="90"/>
                </a:lnTo>
                <a:lnTo>
                  <a:pt x="1283" y="91"/>
                </a:lnTo>
                <a:lnTo>
                  <a:pt x="1283" y="92"/>
                </a:lnTo>
                <a:lnTo>
                  <a:pt x="1284" y="92"/>
                </a:lnTo>
                <a:lnTo>
                  <a:pt x="1284" y="93"/>
                </a:lnTo>
                <a:lnTo>
                  <a:pt x="1285" y="92"/>
                </a:lnTo>
                <a:lnTo>
                  <a:pt x="1285" y="92"/>
                </a:lnTo>
                <a:lnTo>
                  <a:pt x="1285" y="92"/>
                </a:lnTo>
                <a:lnTo>
                  <a:pt x="1286" y="93"/>
                </a:lnTo>
                <a:lnTo>
                  <a:pt x="1286" y="91"/>
                </a:lnTo>
                <a:lnTo>
                  <a:pt x="1286" y="90"/>
                </a:lnTo>
                <a:lnTo>
                  <a:pt x="1287" y="89"/>
                </a:lnTo>
                <a:lnTo>
                  <a:pt x="1287" y="89"/>
                </a:lnTo>
                <a:lnTo>
                  <a:pt x="1287" y="87"/>
                </a:lnTo>
                <a:lnTo>
                  <a:pt x="1288" y="86"/>
                </a:lnTo>
                <a:lnTo>
                  <a:pt x="1288" y="84"/>
                </a:lnTo>
                <a:lnTo>
                  <a:pt x="1289" y="84"/>
                </a:lnTo>
                <a:lnTo>
                  <a:pt x="1289" y="84"/>
                </a:lnTo>
                <a:lnTo>
                  <a:pt x="1289" y="84"/>
                </a:lnTo>
                <a:lnTo>
                  <a:pt x="1291" y="84"/>
                </a:lnTo>
                <a:lnTo>
                  <a:pt x="1291" y="84"/>
                </a:lnTo>
                <a:lnTo>
                  <a:pt x="1291" y="85"/>
                </a:lnTo>
                <a:lnTo>
                  <a:pt x="1292" y="84"/>
                </a:lnTo>
                <a:lnTo>
                  <a:pt x="1292" y="85"/>
                </a:lnTo>
                <a:lnTo>
                  <a:pt x="1292" y="86"/>
                </a:lnTo>
                <a:lnTo>
                  <a:pt x="1293" y="89"/>
                </a:lnTo>
                <a:lnTo>
                  <a:pt x="1293" y="91"/>
                </a:lnTo>
                <a:lnTo>
                  <a:pt x="1294" y="90"/>
                </a:lnTo>
                <a:lnTo>
                  <a:pt x="1294" y="89"/>
                </a:lnTo>
                <a:lnTo>
                  <a:pt x="1294" y="90"/>
                </a:lnTo>
                <a:lnTo>
                  <a:pt x="1295" y="91"/>
                </a:lnTo>
                <a:lnTo>
                  <a:pt x="1295" y="92"/>
                </a:lnTo>
                <a:lnTo>
                  <a:pt x="1295" y="93"/>
                </a:lnTo>
                <a:lnTo>
                  <a:pt x="1296" y="94"/>
                </a:lnTo>
                <a:lnTo>
                  <a:pt x="1296" y="93"/>
                </a:lnTo>
                <a:lnTo>
                  <a:pt x="1297" y="93"/>
                </a:lnTo>
                <a:lnTo>
                  <a:pt x="1297" y="94"/>
                </a:lnTo>
                <a:lnTo>
                  <a:pt x="1297" y="92"/>
                </a:lnTo>
                <a:lnTo>
                  <a:pt x="1298" y="92"/>
                </a:lnTo>
                <a:lnTo>
                  <a:pt x="1298" y="92"/>
                </a:lnTo>
                <a:lnTo>
                  <a:pt x="1298" y="89"/>
                </a:lnTo>
                <a:lnTo>
                  <a:pt x="1300" y="89"/>
                </a:lnTo>
                <a:lnTo>
                  <a:pt x="1300" y="85"/>
                </a:lnTo>
                <a:lnTo>
                  <a:pt x="1300" y="84"/>
                </a:lnTo>
                <a:lnTo>
                  <a:pt x="1301" y="82"/>
                </a:lnTo>
                <a:lnTo>
                  <a:pt x="1301" y="83"/>
                </a:lnTo>
                <a:lnTo>
                  <a:pt x="1302" y="83"/>
                </a:lnTo>
                <a:lnTo>
                  <a:pt x="1302" y="82"/>
                </a:lnTo>
                <a:lnTo>
                  <a:pt x="1302" y="81"/>
                </a:lnTo>
                <a:lnTo>
                  <a:pt x="1303" y="80"/>
                </a:lnTo>
                <a:lnTo>
                  <a:pt x="1303" y="81"/>
                </a:lnTo>
                <a:lnTo>
                  <a:pt x="1303" y="80"/>
                </a:lnTo>
                <a:lnTo>
                  <a:pt x="1304" y="77"/>
                </a:lnTo>
                <a:lnTo>
                  <a:pt x="1304" y="78"/>
                </a:lnTo>
                <a:lnTo>
                  <a:pt x="1304" y="80"/>
                </a:lnTo>
                <a:lnTo>
                  <a:pt x="1305" y="81"/>
                </a:lnTo>
                <a:lnTo>
                  <a:pt x="1305" y="82"/>
                </a:lnTo>
                <a:lnTo>
                  <a:pt x="1306" y="83"/>
                </a:lnTo>
                <a:lnTo>
                  <a:pt x="1306" y="84"/>
                </a:lnTo>
                <a:lnTo>
                  <a:pt x="1306" y="84"/>
                </a:lnTo>
                <a:lnTo>
                  <a:pt x="1307" y="85"/>
                </a:lnTo>
                <a:lnTo>
                  <a:pt x="1307" y="87"/>
                </a:lnTo>
                <a:lnTo>
                  <a:pt x="1307" y="87"/>
                </a:lnTo>
                <a:lnTo>
                  <a:pt x="1309" y="86"/>
                </a:lnTo>
                <a:lnTo>
                  <a:pt x="1309" y="85"/>
                </a:lnTo>
                <a:lnTo>
                  <a:pt x="1309" y="84"/>
                </a:lnTo>
                <a:lnTo>
                  <a:pt x="1310" y="84"/>
                </a:lnTo>
                <a:lnTo>
                  <a:pt x="1310" y="84"/>
                </a:lnTo>
                <a:lnTo>
                  <a:pt x="1311" y="83"/>
                </a:lnTo>
                <a:lnTo>
                  <a:pt x="1311" y="83"/>
                </a:lnTo>
                <a:lnTo>
                  <a:pt x="1311" y="83"/>
                </a:lnTo>
                <a:lnTo>
                  <a:pt x="1312" y="83"/>
                </a:lnTo>
                <a:lnTo>
                  <a:pt x="1312" y="81"/>
                </a:lnTo>
                <a:lnTo>
                  <a:pt x="1312" y="84"/>
                </a:lnTo>
                <a:lnTo>
                  <a:pt x="1313" y="83"/>
                </a:lnTo>
                <a:lnTo>
                  <a:pt x="1313" y="83"/>
                </a:lnTo>
                <a:lnTo>
                  <a:pt x="1313" y="84"/>
                </a:lnTo>
                <a:lnTo>
                  <a:pt x="1314" y="84"/>
                </a:lnTo>
                <a:lnTo>
                  <a:pt x="1314" y="84"/>
                </a:lnTo>
                <a:lnTo>
                  <a:pt x="1315" y="85"/>
                </a:lnTo>
                <a:lnTo>
                  <a:pt x="1315" y="84"/>
                </a:lnTo>
                <a:lnTo>
                  <a:pt x="1315" y="84"/>
                </a:lnTo>
                <a:lnTo>
                  <a:pt x="1316" y="83"/>
                </a:lnTo>
                <a:lnTo>
                  <a:pt x="1316" y="84"/>
                </a:lnTo>
                <a:lnTo>
                  <a:pt x="1316" y="83"/>
                </a:lnTo>
                <a:lnTo>
                  <a:pt x="1318" y="84"/>
                </a:lnTo>
                <a:lnTo>
                  <a:pt x="1318" y="84"/>
                </a:lnTo>
                <a:lnTo>
                  <a:pt x="1318" y="84"/>
                </a:lnTo>
                <a:lnTo>
                  <a:pt x="1319" y="83"/>
                </a:lnTo>
                <a:lnTo>
                  <a:pt x="1319" y="83"/>
                </a:lnTo>
                <a:lnTo>
                  <a:pt x="1320" y="82"/>
                </a:lnTo>
                <a:lnTo>
                  <a:pt x="1320" y="81"/>
                </a:lnTo>
                <a:lnTo>
                  <a:pt x="1320" y="80"/>
                </a:lnTo>
                <a:lnTo>
                  <a:pt x="1321" y="80"/>
                </a:lnTo>
                <a:lnTo>
                  <a:pt x="1321" y="83"/>
                </a:lnTo>
                <a:lnTo>
                  <a:pt x="1321" y="84"/>
                </a:lnTo>
                <a:lnTo>
                  <a:pt x="1322" y="85"/>
                </a:lnTo>
                <a:lnTo>
                  <a:pt x="1322" y="84"/>
                </a:lnTo>
                <a:lnTo>
                  <a:pt x="1322" y="86"/>
                </a:lnTo>
                <a:lnTo>
                  <a:pt x="1323" y="89"/>
                </a:lnTo>
                <a:lnTo>
                  <a:pt x="1323" y="91"/>
                </a:lnTo>
                <a:lnTo>
                  <a:pt x="1324" y="90"/>
                </a:lnTo>
                <a:lnTo>
                  <a:pt x="1324" y="87"/>
                </a:lnTo>
                <a:lnTo>
                  <a:pt x="1324" y="87"/>
                </a:lnTo>
                <a:lnTo>
                  <a:pt x="1325" y="85"/>
                </a:lnTo>
                <a:lnTo>
                  <a:pt x="1325" y="86"/>
                </a:lnTo>
                <a:lnTo>
                  <a:pt x="1325" y="86"/>
                </a:lnTo>
                <a:lnTo>
                  <a:pt x="1327" y="86"/>
                </a:lnTo>
                <a:lnTo>
                  <a:pt x="1327" y="86"/>
                </a:lnTo>
                <a:lnTo>
                  <a:pt x="1327" y="87"/>
                </a:lnTo>
                <a:lnTo>
                  <a:pt x="1328" y="89"/>
                </a:lnTo>
                <a:lnTo>
                  <a:pt x="1328" y="90"/>
                </a:lnTo>
                <a:lnTo>
                  <a:pt x="1329" y="90"/>
                </a:lnTo>
                <a:lnTo>
                  <a:pt x="1329" y="89"/>
                </a:lnTo>
                <a:lnTo>
                  <a:pt x="1329" y="91"/>
                </a:lnTo>
                <a:lnTo>
                  <a:pt x="1330" y="90"/>
                </a:lnTo>
                <a:lnTo>
                  <a:pt x="1330" y="90"/>
                </a:lnTo>
                <a:lnTo>
                  <a:pt x="1330" y="91"/>
                </a:lnTo>
                <a:lnTo>
                  <a:pt x="1331" y="92"/>
                </a:lnTo>
                <a:lnTo>
                  <a:pt x="1331" y="91"/>
                </a:lnTo>
                <a:lnTo>
                  <a:pt x="1331" y="86"/>
                </a:lnTo>
                <a:lnTo>
                  <a:pt x="1332" y="84"/>
                </a:lnTo>
                <a:lnTo>
                  <a:pt x="1332" y="84"/>
                </a:lnTo>
                <a:lnTo>
                  <a:pt x="1333" y="84"/>
                </a:lnTo>
                <a:lnTo>
                  <a:pt x="1333" y="84"/>
                </a:lnTo>
                <a:lnTo>
                  <a:pt x="1333" y="84"/>
                </a:lnTo>
                <a:lnTo>
                  <a:pt x="1334" y="86"/>
                </a:lnTo>
                <a:lnTo>
                  <a:pt x="1334" y="86"/>
                </a:lnTo>
                <a:lnTo>
                  <a:pt x="1334" y="86"/>
                </a:lnTo>
                <a:lnTo>
                  <a:pt x="1336" y="85"/>
                </a:lnTo>
                <a:lnTo>
                  <a:pt x="1336" y="86"/>
                </a:lnTo>
                <a:lnTo>
                  <a:pt x="1336" y="87"/>
                </a:lnTo>
                <a:lnTo>
                  <a:pt x="1337" y="85"/>
                </a:lnTo>
                <a:lnTo>
                  <a:pt x="1337" y="86"/>
                </a:lnTo>
                <a:lnTo>
                  <a:pt x="1338" y="86"/>
                </a:lnTo>
                <a:lnTo>
                  <a:pt x="1338" y="87"/>
                </a:lnTo>
                <a:lnTo>
                  <a:pt x="1338" y="85"/>
                </a:lnTo>
                <a:lnTo>
                  <a:pt x="1339" y="86"/>
                </a:lnTo>
                <a:lnTo>
                  <a:pt x="1339" y="85"/>
                </a:lnTo>
                <a:lnTo>
                  <a:pt x="1339" y="85"/>
                </a:lnTo>
                <a:lnTo>
                  <a:pt x="1340" y="85"/>
                </a:lnTo>
                <a:lnTo>
                  <a:pt x="1340" y="86"/>
                </a:lnTo>
                <a:lnTo>
                  <a:pt x="1341" y="86"/>
                </a:lnTo>
                <a:lnTo>
                  <a:pt x="1341" y="85"/>
                </a:lnTo>
                <a:lnTo>
                  <a:pt x="1341" y="86"/>
                </a:lnTo>
                <a:lnTo>
                  <a:pt x="1342" y="87"/>
                </a:lnTo>
                <a:lnTo>
                  <a:pt x="1342" y="89"/>
                </a:lnTo>
                <a:lnTo>
                  <a:pt x="1342" y="89"/>
                </a:lnTo>
                <a:lnTo>
                  <a:pt x="1343" y="91"/>
                </a:lnTo>
                <a:lnTo>
                  <a:pt x="1343" y="91"/>
                </a:lnTo>
                <a:lnTo>
                  <a:pt x="1343" y="93"/>
                </a:lnTo>
                <a:lnTo>
                  <a:pt x="1345" y="94"/>
                </a:lnTo>
                <a:lnTo>
                  <a:pt x="1345" y="95"/>
                </a:lnTo>
                <a:lnTo>
                  <a:pt x="1346" y="96"/>
                </a:lnTo>
                <a:lnTo>
                  <a:pt x="1346" y="98"/>
                </a:lnTo>
                <a:lnTo>
                  <a:pt x="1346" y="95"/>
                </a:lnTo>
                <a:lnTo>
                  <a:pt x="1347" y="94"/>
                </a:lnTo>
                <a:lnTo>
                  <a:pt x="1347" y="93"/>
                </a:lnTo>
                <a:lnTo>
                  <a:pt x="1347" y="91"/>
                </a:lnTo>
                <a:lnTo>
                  <a:pt x="1348" y="89"/>
                </a:lnTo>
                <a:lnTo>
                  <a:pt x="1348" y="87"/>
                </a:lnTo>
                <a:lnTo>
                  <a:pt x="1348" y="86"/>
                </a:lnTo>
                <a:lnTo>
                  <a:pt x="1349" y="86"/>
                </a:lnTo>
                <a:lnTo>
                  <a:pt x="1349" y="91"/>
                </a:lnTo>
                <a:lnTo>
                  <a:pt x="1350" y="93"/>
                </a:lnTo>
                <a:lnTo>
                  <a:pt x="1350" y="94"/>
                </a:lnTo>
                <a:lnTo>
                  <a:pt x="1350" y="93"/>
                </a:lnTo>
                <a:lnTo>
                  <a:pt x="1351" y="94"/>
                </a:lnTo>
                <a:lnTo>
                  <a:pt x="1351" y="94"/>
                </a:lnTo>
                <a:lnTo>
                  <a:pt x="1351" y="93"/>
                </a:lnTo>
                <a:lnTo>
                  <a:pt x="1352" y="93"/>
                </a:lnTo>
                <a:lnTo>
                  <a:pt x="1352" y="92"/>
                </a:lnTo>
                <a:lnTo>
                  <a:pt x="1352" y="92"/>
                </a:lnTo>
                <a:lnTo>
                  <a:pt x="1354" y="87"/>
                </a:lnTo>
                <a:lnTo>
                  <a:pt x="1354" y="89"/>
                </a:lnTo>
                <a:lnTo>
                  <a:pt x="1355" y="87"/>
                </a:lnTo>
                <a:lnTo>
                  <a:pt x="1355" y="85"/>
                </a:lnTo>
                <a:lnTo>
                  <a:pt x="1355" y="85"/>
                </a:lnTo>
                <a:lnTo>
                  <a:pt x="1356" y="85"/>
                </a:lnTo>
                <a:lnTo>
                  <a:pt x="1356" y="89"/>
                </a:lnTo>
                <a:lnTo>
                  <a:pt x="1356" y="91"/>
                </a:lnTo>
                <a:lnTo>
                  <a:pt x="1357" y="91"/>
                </a:lnTo>
                <a:lnTo>
                  <a:pt x="1357" y="90"/>
                </a:lnTo>
                <a:lnTo>
                  <a:pt x="1357" y="91"/>
                </a:lnTo>
                <a:lnTo>
                  <a:pt x="1358" y="91"/>
                </a:lnTo>
                <a:lnTo>
                  <a:pt x="1358" y="89"/>
                </a:lnTo>
                <a:lnTo>
                  <a:pt x="1359" y="87"/>
                </a:lnTo>
                <a:lnTo>
                  <a:pt x="1359" y="89"/>
                </a:lnTo>
                <a:lnTo>
                  <a:pt x="1359" y="87"/>
                </a:lnTo>
                <a:lnTo>
                  <a:pt x="1360" y="87"/>
                </a:lnTo>
                <a:lnTo>
                  <a:pt x="1360" y="90"/>
                </a:lnTo>
                <a:lnTo>
                  <a:pt x="1360" y="91"/>
                </a:lnTo>
                <a:lnTo>
                  <a:pt x="1361" y="90"/>
                </a:lnTo>
                <a:lnTo>
                  <a:pt x="1361" y="89"/>
                </a:lnTo>
                <a:lnTo>
                  <a:pt x="1361" y="89"/>
                </a:lnTo>
                <a:lnTo>
                  <a:pt x="1363" y="89"/>
                </a:lnTo>
                <a:lnTo>
                  <a:pt x="1363" y="87"/>
                </a:lnTo>
                <a:lnTo>
                  <a:pt x="1364" y="86"/>
                </a:lnTo>
                <a:lnTo>
                  <a:pt x="1364" y="89"/>
                </a:lnTo>
                <a:lnTo>
                  <a:pt x="1364" y="89"/>
                </a:lnTo>
                <a:lnTo>
                  <a:pt x="1365" y="90"/>
                </a:lnTo>
                <a:lnTo>
                  <a:pt x="1365" y="90"/>
                </a:lnTo>
                <a:lnTo>
                  <a:pt x="1365" y="91"/>
                </a:lnTo>
                <a:lnTo>
                  <a:pt x="1366" y="92"/>
                </a:lnTo>
                <a:lnTo>
                  <a:pt x="1366" y="89"/>
                </a:lnTo>
                <a:lnTo>
                  <a:pt x="1366" y="87"/>
                </a:lnTo>
                <a:lnTo>
                  <a:pt x="1367" y="86"/>
                </a:lnTo>
                <a:lnTo>
                  <a:pt x="1367" y="85"/>
                </a:lnTo>
                <a:lnTo>
                  <a:pt x="1368" y="85"/>
                </a:lnTo>
                <a:lnTo>
                  <a:pt x="1368" y="86"/>
                </a:lnTo>
                <a:lnTo>
                  <a:pt x="1368" y="85"/>
                </a:lnTo>
                <a:lnTo>
                  <a:pt x="1369" y="83"/>
                </a:lnTo>
                <a:lnTo>
                  <a:pt x="1369" y="84"/>
                </a:lnTo>
                <a:lnTo>
                  <a:pt x="1369" y="85"/>
                </a:lnTo>
                <a:lnTo>
                  <a:pt x="1370" y="87"/>
                </a:lnTo>
                <a:lnTo>
                  <a:pt x="1370" y="89"/>
                </a:lnTo>
                <a:lnTo>
                  <a:pt x="1370" y="89"/>
                </a:lnTo>
                <a:lnTo>
                  <a:pt x="1372" y="86"/>
                </a:lnTo>
                <a:lnTo>
                  <a:pt x="1372" y="85"/>
                </a:lnTo>
                <a:lnTo>
                  <a:pt x="1373" y="85"/>
                </a:lnTo>
                <a:lnTo>
                  <a:pt x="1373" y="85"/>
                </a:lnTo>
                <a:lnTo>
                  <a:pt x="1373" y="86"/>
                </a:lnTo>
                <a:lnTo>
                  <a:pt x="1374" y="87"/>
                </a:lnTo>
                <a:lnTo>
                  <a:pt x="1374" y="86"/>
                </a:lnTo>
                <a:lnTo>
                  <a:pt x="1374" y="86"/>
                </a:lnTo>
                <a:lnTo>
                  <a:pt x="1375" y="87"/>
                </a:lnTo>
                <a:lnTo>
                  <a:pt x="1375" y="89"/>
                </a:lnTo>
                <a:lnTo>
                  <a:pt x="1375" y="91"/>
                </a:lnTo>
                <a:lnTo>
                  <a:pt x="1376" y="90"/>
                </a:lnTo>
                <a:lnTo>
                  <a:pt x="1376" y="91"/>
                </a:lnTo>
                <a:lnTo>
                  <a:pt x="1377" y="92"/>
                </a:lnTo>
                <a:lnTo>
                  <a:pt x="1377" y="93"/>
                </a:lnTo>
                <a:lnTo>
                  <a:pt x="1377" y="91"/>
                </a:lnTo>
                <a:lnTo>
                  <a:pt x="1378" y="91"/>
                </a:lnTo>
                <a:lnTo>
                  <a:pt x="1378" y="90"/>
                </a:lnTo>
                <a:lnTo>
                  <a:pt x="1378" y="89"/>
                </a:lnTo>
                <a:lnTo>
                  <a:pt x="1379" y="89"/>
                </a:lnTo>
                <a:lnTo>
                  <a:pt x="1379" y="87"/>
                </a:lnTo>
                <a:lnTo>
                  <a:pt x="1381" y="86"/>
                </a:lnTo>
                <a:lnTo>
                  <a:pt x="1381" y="85"/>
                </a:lnTo>
                <a:lnTo>
                  <a:pt x="1381" y="85"/>
                </a:lnTo>
                <a:lnTo>
                  <a:pt x="1382" y="84"/>
                </a:lnTo>
                <a:lnTo>
                  <a:pt x="1382" y="81"/>
                </a:lnTo>
                <a:lnTo>
                  <a:pt x="1382" y="81"/>
                </a:lnTo>
                <a:lnTo>
                  <a:pt x="1383" y="81"/>
                </a:lnTo>
                <a:lnTo>
                  <a:pt x="1383" y="81"/>
                </a:lnTo>
                <a:lnTo>
                  <a:pt x="1383" y="81"/>
                </a:lnTo>
                <a:lnTo>
                  <a:pt x="1384" y="80"/>
                </a:lnTo>
                <a:lnTo>
                  <a:pt x="1384" y="77"/>
                </a:lnTo>
                <a:lnTo>
                  <a:pt x="1385" y="77"/>
                </a:lnTo>
                <a:lnTo>
                  <a:pt x="1385" y="76"/>
                </a:lnTo>
                <a:lnTo>
                  <a:pt x="1385" y="76"/>
                </a:lnTo>
                <a:lnTo>
                  <a:pt x="1386" y="76"/>
                </a:lnTo>
                <a:lnTo>
                  <a:pt x="1386" y="76"/>
                </a:lnTo>
                <a:lnTo>
                  <a:pt x="1386" y="77"/>
                </a:lnTo>
                <a:lnTo>
                  <a:pt x="1387" y="77"/>
                </a:lnTo>
                <a:lnTo>
                  <a:pt x="1387" y="82"/>
                </a:lnTo>
                <a:lnTo>
                  <a:pt x="1387" y="84"/>
                </a:lnTo>
                <a:lnTo>
                  <a:pt x="1388" y="87"/>
                </a:lnTo>
                <a:lnTo>
                  <a:pt x="1388" y="86"/>
                </a:lnTo>
                <a:lnTo>
                  <a:pt x="1390" y="89"/>
                </a:lnTo>
                <a:lnTo>
                  <a:pt x="1390" y="87"/>
                </a:lnTo>
                <a:lnTo>
                  <a:pt x="1390" y="87"/>
                </a:lnTo>
                <a:lnTo>
                  <a:pt x="1391" y="85"/>
                </a:lnTo>
                <a:lnTo>
                  <a:pt x="1391" y="83"/>
                </a:lnTo>
                <a:lnTo>
                  <a:pt x="1391" y="82"/>
                </a:lnTo>
                <a:lnTo>
                  <a:pt x="1392" y="81"/>
                </a:lnTo>
                <a:lnTo>
                  <a:pt x="1392" y="80"/>
                </a:lnTo>
                <a:lnTo>
                  <a:pt x="1392" y="78"/>
                </a:lnTo>
                <a:lnTo>
                  <a:pt x="1393" y="80"/>
                </a:lnTo>
                <a:lnTo>
                  <a:pt x="1393" y="81"/>
                </a:lnTo>
                <a:lnTo>
                  <a:pt x="1394" y="81"/>
                </a:lnTo>
                <a:lnTo>
                  <a:pt x="1394" y="81"/>
                </a:lnTo>
                <a:lnTo>
                  <a:pt x="1394" y="82"/>
                </a:lnTo>
                <a:lnTo>
                  <a:pt x="1395" y="83"/>
                </a:lnTo>
                <a:lnTo>
                  <a:pt x="1395" y="83"/>
                </a:lnTo>
                <a:lnTo>
                  <a:pt x="1395" y="83"/>
                </a:lnTo>
                <a:lnTo>
                  <a:pt x="1396" y="84"/>
                </a:lnTo>
                <a:lnTo>
                  <a:pt x="1396" y="84"/>
                </a:lnTo>
                <a:lnTo>
                  <a:pt x="1396" y="81"/>
                </a:lnTo>
                <a:lnTo>
                  <a:pt x="1397" y="82"/>
                </a:lnTo>
                <a:lnTo>
                  <a:pt x="1397" y="81"/>
                </a:lnTo>
                <a:lnTo>
                  <a:pt x="1398" y="78"/>
                </a:lnTo>
                <a:lnTo>
                  <a:pt x="1398" y="78"/>
                </a:lnTo>
                <a:lnTo>
                  <a:pt x="1398" y="78"/>
                </a:lnTo>
                <a:lnTo>
                  <a:pt x="1400" y="78"/>
                </a:lnTo>
                <a:lnTo>
                  <a:pt x="1400" y="77"/>
                </a:lnTo>
                <a:lnTo>
                  <a:pt x="1400" y="78"/>
                </a:lnTo>
                <a:lnTo>
                  <a:pt x="1401" y="77"/>
                </a:lnTo>
                <a:lnTo>
                  <a:pt x="1401" y="76"/>
                </a:lnTo>
                <a:lnTo>
                  <a:pt x="1401" y="77"/>
                </a:lnTo>
                <a:lnTo>
                  <a:pt x="1402" y="76"/>
                </a:lnTo>
                <a:lnTo>
                  <a:pt x="1402" y="77"/>
                </a:lnTo>
                <a:lnTo>
                  <a:pt x="1403" y="77"/>
                </a:lnTo>
                <a:lnTo>
                  <a:pt x="1403" y="78"/>
                </a:lnTo>
                <a:lnTo>
                  <a:pt x="1403" y="78"/>
                </a:lnTo>
                <a:lnTo>
                  <a:pt x="1404" y="80"/>
                </a:lnTo>
                <a:lnTo>
                  <a:pt x="1404" y="78"/>
                </a:lnTo>
                <a:lnTo>
                  <a:pt x="1404" y="78"/>
                </a:lnTo>
                <a:lnTo>
                  <a:pt x="1405" y="78"/>
                </a:lnTo>
                <a:lnTo>
                  <a:pt x="1405" y="77"/>
                </a:lnTo>
                <a:lnTo>
                  <a:pt x="1405" y="77"/>
                </a:lnTo>
                <a:lnTo>
                  <a:pt x="1406" y="76"/>
                </a:lnTo>
                <a:lnTo>
                  <a:pt x="1406" y="75"/>
                </a:lnTo>
                <a:lnTo>
                  <a:pt x="1407" y="76"/>
                </a:lnTo>
                <a:lnTo>
                  <a:pt x="1407" y="78"/>
                </a:lnTo>
                <a:lnTo>
                  <a:pt x="1407" y="77"/>
                </a:lnTo>
                <a:lnTo>
                  <a:pt x="1409" y="78"/>
                </a:lnTo>
                <a:lnTo>
                  <a:pt x="1409" y="78"/>
                </a:lnTo>
                <a:lnTo>
                  <a:pt x="1409" y="80"/>
                </a:lnTo>
                <a:lnTo>
                  <a:pt x="1410" y="81"/>
                </a:lnTo>
                <a:lnTo>
                  <a:pt x="1410" y="81"/>
                </a:lnTo>
                <a:lnTo>
                  <a:pt x="1410" y="80"/>
                </a:lnTo>
                <a:lnTo>
                  <a:pt x="1411" y="80"/>
                </a:lnTo>
                <a:lnTo>
                  <a:pt x="1411" y="81"/>
                </a:lnTo>
                <a:lnTo>
                  <a:pt x="1412" y="81"/>
                </a:lnTo>
                <a:lnTo>
                  <a:pt x="1412" y="83"/>
                </a:lnTo>
                <a:lnTo>
                  <a:pt x="1412" y="83"/>
                </a:lnTo>
                <a:lnTo>
                  <a:pt x="1413" y="84"/>
                </a:lnTo>
                <a:lnTo>
                  <a:pt x="1413" y="84"/>
                </a:lnTo>
                <a:lnTo>
                  <a:pt x="1413" y="82"/>
                </a:lnTo>
                <a:lnTo>
                  <a:pt x="1414" y="82"/>
                </a:lnTo>
                <a:lnTo>
                  <a:pt x="1414" y="80"/>
                </a:lnTo>
                <a:lnTo>
                  <a:pt x="1414" y="80"/>
                </a:lnTo>
                <a:lnTo>
                  <a:pt x="1415" y="81"/>
                </a:lnTo>
                <a:lnTo>
                  <a:pt x="1415" y="78"/>
                </a:lnTo>
                <a:lnTo>
                  <a:pt x="1416" y="77"/>
                </a:lnTo>
                <a:lnTo>
                  <a:pt x="1416" y="75"/>
                </a:lnTo>
                <a:lnTo>
                  <a:pt x="1416" y="75"/>
                </a:lnTo>
                <a:lnTo>
                  <a:pt x="1418" y="75"/>
                </a:lnTo>
                <a:lnTo>
                  <a:pt x="1418" y="73"/>
                </a:lnTo>
                <a:lnTo>
                  <a:pt x="1418" y="71"/>
                </a:lnTo>
                <a:lnTo>
                  <a:pt x="1419" y="73"/>
                </a:lnTo>
                <a:lnTo>
                  <a:pt x="1419" y="72"/>
                </a:lnTo>
                <a:lnTo>
                  <a:pt x="1419" y="73"/>
                </a:lnTo>
                <a:lnTo>
                  <a:pt x="1420" y="75"/>
                </a:lnTo>
                <a:lnTo>
                  <a:pt x="1420" y="75"/>
                </a:lnTo>
                <a:lnTo>
                  <a:pt x="1421" y="75"/>
                </a:lnTo>
                <a:lnTo>
                  <a:pt x="1421" y="76"/>
                </a:lnTo>
                <a:lnTo>
                  <a:pt x="1421" y="76"/>
                </a:lnTo>
                <a:lnTo>
                  <a:pt x="1422" y="76"/>
                </a:lnTo>
                <a:lnTo>
                  <a:pt x="1422" y="77"/>
                </a:lnTo>
                <a:lnTo>
                  <a:pt x="1422" y="78"/>
                </a:lnTo>
                <a:lnTo>
                  <a:pt x="1423" y="78"/>
                </a:lnTo>
                <a:lnTo>
                  <a:pt x="1423" y="77"/>
                </a:lnTo>
                <a:lnTo>
                  <a:pt x="1424" y="76"/>
                </a:lnTo>
                <a:lnTo>
                  <a:pt x="1424" y="76"/>
                </a:lnTo>
                <a:lnTo>
                  <a:pt x="1424" y="78"/>
                </a:lnTo>
                <a:lnTo>
                  <a:pt x="1425" y="80"/>
                </a:lnTo>
                <a:lnTo>
                  <a:pt x="1425" y="81"/>
                </a:lnTo>
                <a:lnTo>
                  <a:pt x="1425" y="84"/>
                </a:lnTo>
                <a:lnTo>
                  <a:pt x="1427" y="84"/>
                </a:lnTo>
                <a:lnTo>
                  <a:pt x="1427" y="83"/>
                </a:lnTo>
                <a:lnTo>
                  <a:pt x="1427" y="84"/>
                </a:lnTo>
                <a:lnTo>
                  <a:pt x="1428" y="84"/>
                </a:lnTo>
                <a:lnTo>
                  <a:pt x="1428" y="84"/>
                </a:lnTo>
                <a:lnTo>
                  <a:pt x="1429" y="84"/>
                </a:lnTo>
                <a:lnTo>
                  <a:pt x="1429" y="83"/>
                </a:lnTo>
                <a:lnTo>
                  <a:pt x="1429" y="82"/>
                </a:lnTo>
                <a:lnTo>
                  <a:pt x="1430" y="80"/>
                </a:lnTo>
                <a:lnTo>
                  <a:pt x="1430" y="77"/>
                </a:lnTo>
                <a:lnTo>
                  <a:pt x="1430" y="75"/>
                </a:lnTo>
                <a:lnTo>
                  <a:pt x="1431" y="75"/>
                </a:lnTo>
                <a:lnTo>
                  <a:pt x="1431" y="75"/>
                </a:lnTo>
                <a:lnTo>
                  <a:pt x="1431" y="76"/>
                </a:lnTo>
                <a:lnTo>
                  <a:pt x="1432" y="76"/>
                </a:lnTo>
                <a:lnTo>
                  <a:pt x="1432" y="77"/>
                </a:lnTo>
                <a:lnTo>
                  <a:pt x="1433" y="77"/>
                </a:lnTo>
                <a:lnTo>
                  <a:pt x="1433" y="78"/>
                </a:lnTo>
                <a:lnTo>
                  <a:pt x="1433" y="78"/>
                </a:lnTo>
                <a:lnTo>
                  <a:pt x="1434" y="81"/>
                </a:lnTo>
                <a:lnTo>
                  <a:pt x="1434" y="80"/>
                </a:lnTo>
                <a:lnTo>
                  <a:pt x="1434" y="81"/>
                </a:lnTo>
                <a:lnTo>
                  <a:pt x="1436" y="82"/>
                </a:lnTo>
                <a:lnTo>
                  <a:pt x="1436" y="82"/>
                </a:lnTo>
                <a:lnTo>
                  <a:pt x="1436" y="83"/>
                </a:lnTo>
                <a:lnTo>
                  <a:pt x="1437" y="81"/>
                </a:lnTo>
                <a:lnTo>
                  <a:pt x="1437" y="82"/>
                </a:lnTo>
                <a:lnTo>
                  <a:pt x="1438" y="81"/>
                </a:lnTo>
                <a:lnTo>
                  <a:pt x="1438" y="80"/>
                </a:lnTo>
                <a:lnTo>
                  <a:pt x="1438" y="78"/>
                </a:lnTo>
                <a:lnTo>
                  <a:pt x="1439" y="77"/>
                </a:lnTo>
                <a:lnTo>
                  <a:pt x="1439" y="77"/>
                </a:lnTo>
                <a:lnTo>
                  <a:pt x="1439" y="78"/>
                </a:lnTo>
                <a:lnTo>
                  <a:pt x="1440" y="80"/>
                </a:lnTo>
                <a:lnTo>
                  <a:pt x="1440" y="81"/>
                </a:lnTo>
                <a:lnTo>
                  <a:pt x="1440" y="81"/>
                </a:lnTo>
                <a:lnTo>
                  <a:pt x="1441" y="81"/>
                </a:lnTo>
                <a:lnTo>
                  <a:pt x="1441" y="81"/>
                </a:lnTo>
                <a:lnTo>
                  <a:pt x="1442" y="80"/>
                </a:lnTo>
                <a:lnTo>
                  <a:pt x="1442" y="78"/>
                </a:lnTo>
                <a:lnTo>
                  <a:pt x="1442" y="80"/>
                </a:lnTo>
                <a:lnTo>
                  <a:pt x="1443" y="80"/>
                </a:lnTo>
                <a:lnTo>
                  <a:pt x="1443" y="77"/>
                </a:lnTo>
                <a:lnTo>
                  <a:pt x="1443" y="78"/>
                </a:lnTo>
                <a:lnTo>
                  <a:pt x="1445" y="77"/>
                </a:lnTo>
                <a:lnTo>
                  <a:pt x="1445" y="75"/>
                </a:lnTo>
                <a:lnTo>
                  <a:pt x="1445" y="76"/>
                </a:lnTo>
                <a:lnTo>
                  <a:pt x="1446" y="77"/>
                </a:lnTo>
                <a:lnTo>
                  <a:pt x="1446" y="78"/>
                </a:lnTo>
                <a:lnTo>
                  <a:pt x="1447" y="80"/>
                </a:lnTo>
                <a:lnTo>
                  <a:pt x="1447" y="81"/>
                </a:lnTo>
                <a:lnTo>
                  <a:pt x="1447" y="81"/>
                </a:lnTo>
                <a:lnTo>
                  <a:pt x="1448" y="81"/>
                </a:lnTo>
                <a:lnTo>
                  <a:pt x="1448" y="80"/>
                </a:lnTo>
                <a:lnTo>
                  <a:pt x="1448" y="80"/>
                </a:lnTo>
                <a:lnTo>
                  <a:pt x="1449" y="80"/>
                </a:lnTo>
                <a:lnTo>
                  <a:pt x="1449" y="78"/>
                </a:lnTo>
                <a:lnTo>
                  <a:pt x="1449" y="80"/>
                </a:lnTo>
                <a:lnTo>
                  <a:pt x="1450" y="80"/>
                </a:lnTo>
                <a:lnTo>
                  <a:pt x="1450" y="80"/>
                </a:lnTo>
                <a:lnTo>
                  <a:pt x="1451" y="76"/>
                </a:lnTo>
                <a:lnTo>
                  <a:pt x="1451" y="77"/>
                </a:lnTo>
                <a:lnTo>
                  <a:pt x="1451" y="75"/>
                </a:lnTo>
                <a:lnTo>
                  <a:pt x="1452" y="75"/>
                </a:lnTo>
                <a:lnTo>
                  <a:pt x="1452" y="73"/>
                </a:lnTo>
                <a:lnTo>
                  <a:pt x="1452" y="73"/>
                </a:lnTo>
                <a:lnTo>
                  <a:pt x="1454" y="73"/>
                </a:lnTo>
                <a:lnTo>
                  <a:pt x="1454" y="72"/>
                </a:lnTo>
                <a:lnTo>
                  <a:pt x="1454" y="73"/>
                </a:lnTo>
                <a:lnTo>
                  <a:pt x="1455" y="73"/>
                </a:lnTo>
                <a:lnTo>
                  <a:pt x="1455" y="73"/>
                </a:lnTo>
                <a:lnTo>
                  <a:pt x="1456" y="73"/>
                </a:lnTo>
                <a:lnTo>
                  <a:pt x="1456" y="75"/>
                </a:lnTo>
                <a:lnTo>
                  <a:pt x="1456" y="76"/>
                </a:lnTo>
                <a:lnTo>
                  <a:pt x="1457" y="77"/>
                </a:lnTo>
                <a:lnTo>
                  <a:pt x="1457" y="78"/>
                </a:lnTo>
                <a:lnTo>
                  <a:pt x="1457" y="78"/>
                </a:lnTo>
                <a:lnTo>
                  <a:pt x="1458" y="78"/>
                </a:lnTo>
                <a:lnTo>
                  <a:pt x="1458" y="78"/>
                </a:lnTo>
                <a:lnTo>
                  <a:pt x="1458" y="80"/>
                </a:lnTo>
                <a:lnTo>
                  <a:pt x="1459" y="81"/>
                </a:lnTo>
                <a:lnTo>
                  <a:pt x="1459" y="81"/>
                </a:lnTo>
                <a:lnTo>
                  <a:pt x="1460" y="83"/>
                </a:lnTo>
                <a:lnTo>
                  <a:pt x="1460" y="84"/>
                </a:lnTo>
                <a:lnTo>
                  <a:pt x="1460" y="84"/>
                </a:lnTo>
                <a:lnTo>
                  <a:pt x="1461" y="84"/>
                </a:lnTo>
                <a:lnTo>
                  <a:pt x="1461" y="84"/>
                </a:lnTo>
                <a:lnTo>
                  <a:pt x="1461" y="84"/>
                </a:lnTo>
                <a:lnTo>
                  <a:pt x="1463" y="84"/>
                </a:lnTo>
                <a:lnTo>
                  <a:pt x="1463" y="82"/>
                </a:lnTo>
                <a:lnTo>
                  <a:pt x="1463" y="83"/>
                </a:lnTo>
                <a:lnTo>
                  <a:pt x="1464" y="81"/>
                </a:lnTo>
                <a:lnTo>
                  <a:pt x="1464" y="80"/>
                </a:lnTo>
                <a:lnTo>
                  <a:pt x="1465" y="80"/>
                </a:lnTo>
                <a:lnTo>
                  <a:pt x="1465" y="78"/>
                </a:lnTo>
                <a:lnTo>
                  <a:pt x="1465" y="77"/>
                </a:lnTo>
                <a:lnTo>
                  <a:pt x="1466" y="76"/>
                </a:lnTo>
                <a:lnTo>
                  <a:pt x="1466" y="73"/>
                </a:lnTo>
                <a:lnTo>
                  <a:pt x="1466" y="73"/>
                </a:lnTo>
                <a:lnTo>
                  <a:pt x="1467" y="73"/>
                </a:lnTo>
                <a:lnTo>
                  <a:pt x="1467" y="73"/>
                </a:lnTo>
                <a:lnTo>
                  <a:pt x="1468" y="72"/>
                </a:lnTo>
                <a:lnTo>
                  <a:pt x="1468" y="72"/>
                </a:lnTo>
                <a:lnTo>
                  <a:pt x="1468" y="72"/>
                </a:lnTo>
                <a:lnTo>
                  <a:pt x="1469" y="72"/>
                </a:lnTo>
                <a:lnTo>
                  <a:pt x="1469" y="73"/>
                </a:lnTo>
                <a:lnTo>
                  <a:pt x="1469" y="74"/>
                </a:lnTo>
                <a:lnTo>
                  <a:pt x="1470" y="77"/>
                </a:lnTo>
                <a:lnTo>
                  <a:pt x="1470" y="78"/>
                </a:lnTo>
                <a:lnTo>
                  <a:pt x="1470" y="80"/>
                </a:lnTo>
                <a:lnTo>
                  <a:pt x="1472" y="83"/>
                </a:lnTo>
                <a:lnTo>
                  <a:pt x="1472" y="83"/>
                </a:lnTo>
                <a:lnTo>
                  <a:pt x="1473" y="84"/>
                </a:lnTo>
                <a:lnTo>
                  <a:pt x="1473" y="81"/>
                </a:lnTo>
                <a:lnTo>
                  <a:pt x="1473" y="78"/>
                </a:lnTo>
                <a:lnTo>
                  <a:pt x="1474" y="76"/>
                </a:lnTo>
                <a:lnTo>
                  <a:pt x="1474" y="76"/>
                </a:lnTo>
                <a:lnTo>
                  <a:pt x="1474" y="77"/>
                </a:lnTo>
                <a:lnTo>
                  <a:pt x="1475" y="76"/>
                </a:lnTo>
                <a:lnTo>
                  <a:pt x="1475" y="76"/>
                </a:lnTo>
                <a:lnTo>
                  <a:pt x="1475" y="74"/>
                </a:lnTo>
                <a:lnTo>
                  <a:pt x="1476" y="73"/>
                </a:lnTo>
                <a:lnTo>
                  <a:pt x="1476" y="73"/>
                </a:lnTo>
                <a:lnTo>
                  <a:pt x="1477" y="72"/>
                </a:lnTo>
                <a:lnTo>
                  <a:pt x="1477" y="71"/>
                </a:lnTo>
                <a:lnTo>
                  <a:pt x="1477" y="69"/>
                </a:lnTo>
                <a:lnTo>
                  <a:pt x="1478" y="69"/>
                </a:lnTo>
                <a:lnTo>
                  <a:pt x="1478" y="69"/>
                </a:lnTo>
                <a:lnTo>
                  <a:pt x="1478" y="71"/>
                </a:lnTo>
                <a:lnTo>
                  <a:pt x="1479" y="69"/>
                </a:lnTo>
                <a:lnTo>
                  <a:pt x="1479" y="69"/>
                </a:lnTo>
                <a:lnTo>
                  <a:pt x="1479" y="68"/>
                </a:lnTo>
                <a:lnTo>
                  <a:pt x="1481" y="68"/>
                </a:lnTo>
                <a:lnTo>
                  <a:pt x="1481" y="71"/>
                </a:lnTo>
                <a:lnTo>
                  <a:pt x="1482" y="69"/>
                </a:lnTo>
                <a:lnTo>
                  <a:pt x="1482" y="71"/>
                </a:lnTo>
                <a:lnTo>
                  <a:pt x="1482" y="71"/>
                </a:lnTo>
                <a:lnTo>
                  <a:pt x="1483" y="71"/>
                </a:lnTo>
                <a:lnTo>
                  <a:pt x="1483" y="74"/>
                </a:lnTo>
                <a:lnTo>
                  <a:pt x="1483" y="76"/>
                </a:lnTo>
                <a:lnTo>
                  <a:pt x="1484" y="77"/>
                </a:lnTo>
                <a:lnTo>
                  <a:pt x="1484" y="75"/>
                </a:lnTo>
                <a:lnTo>
                  <a:pt x="1484" y="76"/>
                </a:lnTo>
                <a:lnTo>
                  <a:pt x="1485" y="77"/>
                </a:lnTo>
                <a:lnTo>
                  <a:pt x="1485" y="77"/>
                </a:lnTo>
                <a:lnTo>
                  <a:pt x="1486" y="77"/>
                </a:lnTo>
                <a:lnTo>
                  <a:pt x="1486" y="77"/>
                </a:lnTo>
                <a:lnTo>
                  <a:pt x="1486" y="78"/>
                </a:lnTo>
                <a:lnTo>
                  <a:pt x="1487" y="80"/>
                </a:lnTo>
                <a:lnTo>
                  <a:pt x="1487" y="81"/>
                </a:lnTo>
                <a:lnTo>
                  <a:pt x="1487" y="82"/>
                </a:lnTo>
                <a:lnTo>
                  <a:pt x="1488" y="82"/>
                </a:lnTo>
                <a:lnTo>
                  <a:pt x="1488" y="84"/>
                </a:lnTo>
                <a:lnTo>
                  <a:pt x="1488" y="83"/>
                </a:lnTo>
                <a:lnTo>
                  <a:pt x="1490" y="81"/>
                </a:lnTo>
                <a:lnTo>
                  <a:pt x="1490" y="83"/>
                </a:lnTo>
                <a:lnTo>
                  <a:pt x="1491" y="83"/>
                </a:lnTo>
                <a:lnTo>
                  <a:pt x="1491" y="81"/>
                </a:lnTo>
                <a:lnTo>
                  <a:pt x="1491" y="81"/>
                </a:lnTo>
                <a:lnTo>
                  <a:pt x="1492" y="83"/>
                </a:lnTo>
                <a:lnTo>
                  <a:pt x="1492" y="83"/>
                </a:lnTo>
                <a:lnTo>
                  <a:pt x="1492" y="82"/>
                </a:lnTo>
                <a:lnTo>
                  <a:pt x="1493" y="83"/>
                </a:lnTo>
                <a:lnTo>
                  <a:pt x="1493" y="83"/>
                </a:lnTo>
                <a:lnTo>
                  <a:pt x="1493" y="84"/>
                </a:lnTo>
                <a:lnTo>
                  <a:pt x="1494" y="84"/>
                </a:lnTo>
                <a:lnTo>
                  <a:pt x="1494" y="85"/>
                </a:lnTo>
                <a:lnTo>
                  <a:pt x="1495" y="84"/>
                </a:lnTo>
                <a:lnTo>
                  <a:pt x="1495" y="85"/>
                </a:lnTo>
                <a:lnTo>
                  <a:pt x="1495" y="84"/>
                </a:lnTo>
                <a:lnTo>
                  <a:pt x="1496" y="80"/>
                </a:lnTo>
                <a:lnTo>
                  <a:pt x="1496" y="83"/>
                </a:lnTo>
                <a:lnTo>
                  <a:pt x="1496" y="82"/>
                </a:lnTo>
                <a:lnTo>
                  <a:pt x="1497" y="81"/>
                </a:lnTo>
                <a:lnTo>
                  <a:pt x="1497" y="80"/>
                </a:lnTo>
                <a:lnTo>
                  <a:pt x="1497" y="80"/>
                </a:lnTo>
                <a:lnTo>
                  <a:pt x="1499" y="78"/>
                </a:lnTo>
                <a:lnTo>
                  <a:pt x="1499" y="78"/>
                </a:lnTo>
                <a:lnTo>
                  <a:pt x="1500" y="80"/>
                </a:lnTo>
                <a:lnTo>
                  <a:pt x="1500" y="78"/>
                </a:lnTo>
                <a:lnTo>
                  <a:pt x="1500" y="77"/>
                </a:lnTo>
                <a:lnTo>
                  <a:pt x="1501" y="76"/>
                </a:lnTo>
                <a:lnTo>
                  <a:pt x="1501" y="76"/>
                </a:lnTo>
                <a:lnTo>
                  <a:pt x="1501" y="76"/>
                </a:lnTo>
                <a:lnTo>
                  <a:pt x="1502" y="75"/>
                </a:lnTo>
                <a:lnTo>
                  <a:pt x="1502" y="78"/>
                </a:lnTo>
                <a:lnTo>
                  <a:pt x="1502" y="78"/>
                </a:lnTo>
                <a:lnTo>
                  <a:pt x="1503" y="82"/>
                </a:lnTo>
                <a:lnTo>
                  <a:pt x="1503" y="83"/>
                </a:lnTo>
                <a:lnTo>
                  <a:pt x="1504" y="85"/>
                </a:lnTo>
                <a:lnTo>
                  <a:pt x="1504" y="86"/>
                </a:lnTo>
                <a:lnTo>
                  <a:pt x="1504" y="87"/>
                </a:lnTo>
                <a:lnTo>
                  <a:pt x="1505" y="87"/>
                </a:lnTo>
                <a:lnTo>
                  <a:pt x="1505" y="87"/>
                </a:lnTo>
                <a:lnTo>
                  <a:pt x="1505" y="89"/>
                </a:lnTo>
                <a:lnTo>
                  <a:pt x="1506" y="89"/>
                </a:lnTo>
                <a:lnTo>
                  <a:pt x="1506" y="89"/>
                </a:lnTo>
                <a:lnTo>
                  <a:pt x="1506" y="91"/>
                </a:lnTo>
                <a:lnTo>
                  <a:pt x="1508" y="92"/>
                </a:lnTo>
                <a:lnTo>
                  <a:pt x="1508" y="93"/>
                </a:lnTo>
                <a:lnTo>
                  <a:pt x="1509" y="94"/>
                </a:lnTo>
                <a:lnTo>
                  <a:pt x="1509" y="94"/>
                </a:lnTo>
                <a:lnTo>
                  <a:pt x="1509" y="95"/>
                </a:lnTo>
                <a:lnTo>
                  <a:pt x="1510" y="94"/>
                </a:lnTo>
                <a:lnTo>
                  <a:pt x="1510" y="94"/>
                </a:lnTo>
                <a:lnTo>
                  <a:pt x="1510" y="93"/>
                </a:lnTo>
                <a:lnTo>
                  <a:pt x="1511" y="91"/>
                </a:lnTo>
                <a:lnTo>
                  <a:pt x="1511" y="90"/>
                </a:lnTo>
                <a:lnTo>
                  <a:pt x="1512" y="87"/>
                </a:lnTo>
                <a:lnTo>
                  <a:pt x="1512" y="87"/>
                </a:lnTo>
                <a:lnTo>
                  <a:pt x="1512" y="85"/>
                </a:lnTo>
                <a:lnTo>
                  <a:pt x="1513" y="86"/>
                </a:lnTo>
                <a:lnTo>
                  <a:pt x="1513" y="87"/>
                </a:lnTo>
                <a:lnTo>
                  <a:pt x="1513" y="89"/>
                </a:lnTo>
                <a:lnTo>
                  <a:pt x="1514" y="90"/>
                </a:lnTo>
                <a:lnTo>
                  <a:pt x="1514" y="91"/>
                </a:lnTo>
                <a:lnTo>
                  <a:pt x="1514" y="90"/>
                </a:lnTo>
                <a:lnTo>
                  <a:pt x="1515" y="89"/>
                </a:lnTo>
                <a:lnTo>
                  <a:pt x="1515" y="89"/>
                </a:lnTo>
                <a:lnTo>
                  <a:pt x="1517" y="87"/>
                </a:lnTo>
                <a:lnTo>
                  <a:pt x="1517" y="87"/>
                </a:lnTo>
                <a:lnTo>
                  <a:pt x="1517" y="87"/>
                </a:lnTo>
                <a:lnTo>
                  <a:pt x="1518" y="86"/>
                </a:lnTo>
                <a:lnTo>
                  <a:pt x="1518" y="86"/>
                </a:lnTo>
                <a:lnTo>
                  <a:pt x="1518" y="86"/>
                </a:lnTo>
                <a:lnTo>
                  <a:pt x="1519" y="86"/>
                </a:lnTo>
                <a:lnTo>
                  <a:pt x="1519" y="85"/>
                </a:lnTo>
                <a:lnTo>
                  <a:pt x="1519" y="84"/>
                </a:lnTo>
                <a:lnTo>
                  <a:pt x="1520" y="84"/>
                </a:lnTo>
                <a:lnTo>
                  <a:pt x="1520" y="85"/>
                </a:lnTo>
                <a:lnTo>
                  <a:pt x="1521" y="87"/>
                </a:lnTo>
                <a:lnTo>
                  <a:pt x="1521" y="87"/>
                </a:lnTo>
                <a:lnTo>
                  <a:pt x="1521" y="89"/>
                </a:lnTo>
                <a:lnTo>
                  <a:pt x="1522" y="89"/>
                </a:lnTo>
                <a:lnTo>
                  <a:pt x="1522" y="87"/>
                </a:lnTo>
                <a:lnTo>
                  <a:pt x="1522" y="86"/>
                </a:lnTo>
                <a:lnTo>
                  <a:pt x="1523" y="89"/>
                </a:lnTo>
                <a:lnTo>
                  <a:pt x="1523" y="89"/>
                </a:lnTo>
                <a:lnTo>
                  <a:pt x="1523" y="89"/>
                </a:lnTo>
                <a:lnTo>
                  <a:pt x="1524" y="89"/>
                </a:lnTo>
                <a:lnTo>
                  <a:pt x="1524" y="90"/>
                </a:lnTo>
                <a:lnTo>
                  <a:pt x="1526" y="91"/>
                </a:lnTo>
                <a:lnTo>
                  <a:pt x="1526" y="89"/>
                </a:lnTo>
                <a:lnTo>
                  <a:pt x="1526" y="87"/>
                </a:lnTo>
                <a:lnTo>
                  <a:pt x="1527" y="89"/>
                </a:lnTo>
                <a:lnTo>
                  <a:pt x="1527" y="87"/>
                </a:lnTo>
                <a:lnTo>
                  <a:pt x="1527" y="89"/>
                </a:lnTo>
                <a:lnTo>
                  <a:pt x="1528" y="91"/>
                </a:lnTo>
                <a:lnTo>
                  <a:pt x="1528" y="87"/>
                </a:lnTo>
                <a:lnTo>
                  <a:pt x="1528" y="86"/>
                </a:lnTo>
                <a:lnTo>
                  <a:pt x="1529" y="86"/>
                </a:lnTo>
                <a:lnTo>
                  <a:pt x="1529" y="87"/>
                </a:lnTo>
                <a:lnTo>
                  <a:pt x="1530" y="89"/>
                </a:lnTo>
                <a:lnTo>
                  <a:pt x="1530" y="86"/>
                </a:lnTo>
                <a:lnTo>
                  <a:pt x="1530" y="84"/>
                </a:lnTo>
                <a:lnTo>
                  <a:pt x="1531" y="84"/>
                </a:lnTo>
                <a:lnTo>
                  <a:pt x="1531" y="83"/>
                </a:lnTo>
                <a:lnTo>
                  <a:pt x="1531" y="82"/>
                </a:lnTo>
                <a:lnTo>
                  <a:pt x="1532" y="84"/>
                </a:lnTo>
                <a:lnTo>
                  <a:pt x="1532" y="84"/>
                </a:lnTo>
                <a:lnTo>
                  <a:pt x="1532" y="83"/>
                </a:lnTo>
                <a:lnTo>
                  <a:pt x="1533" y="84"/>
                </a:lnTo>
                <a:lnTo>
                  <a:pt x="1533" y="83"/>
                </a:lnTo>
                <a:lnTo>
                  <a:pt x="1535" y="84"/>
                </a:lnTo>
                <a:lnTo>
                  <a:pt x="1535" y="83"/>
                </a:lnTo>
                <a:lnTo>
                  <a:pt x="1535" y="85"/>
                </a:lnTo>
                <a:lnTo>
                  <a:pt x="1536" y="85"/>
                </a:lnTo>
                <a:lnTo>
                  <a:pt x="1536" y="86"/>
                </a:lnTo>
                <a:lnTo>
                  <a:pt x="1536" y="84"/>
                </a:lnTo>
                <a:lnTo>
                  <a:pt x="1537" y="85"/>
                </a:lnTo>
                <a:lnTo>
                  <a:pt x="1537" y="84"/>
                </a:lnTo>
                <a:lnTo>
                  <a:pt x="1537" y="85"/>
                </a:lnTo>
                <a:lnTo>
                  <a:pt x="1538" y="84"/>
                </a:lnTo>
                <a:lnTo>
                  <a:pt x="1538" y="83"/>
                </a:lnTo>
                <a:lnTo>
                  <a:pt x="1539" y="83"/>
                </a:lnTo>
                <a:lnTo>
                  <a:pt x="1539" y="85"/>
                </a:lnTo>
                <a:lnTo>
                  <a:pt x="1539" y="84"/>
                </a:lnTo>
                <a:lnTo>
                  <a:pt x="1540" y="85"/>
                </a:lnTo>
                <a:lnTo>
                  <a:pt x="1540" y="83"/>
                </a:lnTo>
                <a:lnTo>
                  <a:pt x="1540" y="84"/>
                </a:lnTo>
                <a:lnTo>
                  <a:pt x="1541" y="83"/>
                </a:lnTo>
                <a:lnTo>
                  <a:pt x="1541" y="84"/>
                </a:lnTo>
                <a:lnTo>
                  <a:pt x="1541" y="85"/>
                </a:lnTo>
                <a:lnTo>
                  <a:pt x="1542" y="85"/>
                </a:lnTo>
                <a:lnTo>
                  <a:pt x="1542" y="87"/>
                </a:lnTo>
                <a:lnTo>
                  <a:pt x="1544" y="89"/>
                </a:lnTo>
                <a:lnTo>
                  <a:pt x="1544" y="89"/>
                </a:lnTo>
                <a:lnTo>
                  <a:pt x="1544" y="87"/>
                </a:lnTo>
                <a:lnTo>
                  <a:pt x="1545" y="86"/>
                </a:lnTo>
                <a:lnTo>
                  <a:pt x="1545" y="84"/>
                </a:lnTo>
                <a:lnTo>
                  <a:pt x="1545" y="83"/>
                </a:lnTo>
                <a:lnTo>
                  <a:pt x="1546" y="83"/>
                </a:lnTo>
                <a:lnTo>
                  <a:pt x="1546" y="80"/>
                </a:lnTo>
                <a:lnTo>
                  <a:pt x="1546" y="80"/>
                </a:lnTo>
                <a:lnTo>
                  <a:pt x="1547" y="78"/>
                </a:lnTo>
                <a:lnTo>
                  <a:pt x="1547" y="77"/>
                </a:lnTo>
                <a:lnTo>
                  <a:pt x="1548" y="75"/>
                </a:lnTo>
                <a:lnTo>
                  <a:pt x="1548" y="76"/>
                </a:lnTo>
                <a:lnTo>
                  <a:pt x="1548" y="75"/>
                </a:lnTo>
                <a:lnTo>
                  <a:pt x="1549" y="75"/>
                </a:lnTo>
                <a:lnTo>
                  <a:pt x="1549" y="75"/>
                </a:lnTo>
                <a:lnTo>
                  <a:pt x="1549" y="75"/>
                </a:lnTo>
                <a:lnTo>
                  <a:pt x="1550" y="76"/>
                </a:lnTo>
                <a:lnTo>
                  <a:pt x="1550" y="76"/>
                </a:lnTo>
                <a:lnTo>
                  <a:pt x="1550" y="76"/>
                </a:lnTo>
                <a:lnTo>
                  <a:pt x="1551" y="78"/>
                </a:lnTo>
                <a:lnTo>
                  <a:pt x="1551" y="82"/>
                </a:lnTo>
                <a:lnTo>
                  <a:pt x="1553" y="80"/>
                </a:lnTo>
                <a:lnTo>
                  <a:pt x="1553" y="83"/>
                </a:lnTo>
                <a:lnTo>
                  <a:pt x="1553" y="86"/>
                </a:lnTo>
                <a:lnTo>
                  <a:pt x="1554" y="87"/>
                </a:lnTo>
                <a:lnTo>
                  <a:pt x="1554" y="87"/>
                </a:lnTo>
                <a:lnTo>
                  <a:pt x="1554" y="86"/>
                </a:lnTo>
                <a:lnTo>
                  <a:pt x="1555" y="86"/>
                </a:lnTo>
                <a:lnTo>
                  <a:pt x="1555" y="84"/>
                </a:lnTo>
                <a:lnTo>
                  <a:pt x="1556" y="83"/>
                </a:lnTo>
                <a:lnTo>
                  <a:pt x="1556" y="83"/>
                </a:lnTo>
                <a:lnTo>
                  <a:pt x="1556" y="83"/>
                </a:lnTo>
                <a:lnTo>
                  <a:pt x="1557" y="84"/>
                </a:lnTo>
                <a:lnTo>
                  <a:pt x="1557" y="84"/>
                </a:lnTo>
                <a:lnTo>
                  <a:pt x="1557" y="86"/>
                </a:lnTo>
                <a:lnTo>
                  <a:pt x="1558" y="84"/>
                </a:lnTo>
                <a:lnTo>
                  <a:pt x="1558" y="84"/>
                </a:lnTo>
                <a:lnTo>
                  <a:pt x="1558" y="84"/>
                </a:lnTo>
                <a:lnTo>
                  <a:pt x="1559" y="83"/>
                </a:lnTo>
                <a:lnTo>
                  <a:pt x="1559" y="82"/>
                </a:lnTo>
                <a:lnTo>
                  <a:pt x="1560" y="82"/>
                </a:lnTo>
                <a:lnTo>
                  <a:pt x="1560" y="83"/>
                </a:lnTo>
                <a:lnTo>
                  <a:pt x="1560" y="84"/>
                </a:lnTo>
                <a:lnTo>
                  <a:pt x="1562" y="84"/>
                </a:lnTo>
                <a:lnTo>
                  <a:pt x="1562" y="83"/>
                </a:lnTo>
                <a:lnTo>
                  <a:pt x="1562" y="81"/>
                </a:lnTo>
                <a:lnTo>
                  <a:pt x="1563" y="81"/>
                </a:lnTo>
                <a:lnTo>
                  <a:pt x="1563" y="82"/>
                </a:lnTo>
                <a:lnTo>
                  <a:pt x="1563" y="82"/>
                </a:lnTo>
                <a:lnTo>
                  <a:pt x="1564" y="85"/>
                </a:lnTo>
                <a:lnTo>
                  <a:pt x="1564" y="87"/>
                </a:lnTo>
                <a:lnTo>
                  <a:pt x="1565" y="87"/>
                </a:lnTo>
                <a:lnTo>
                  <a:pt x="1565" y="89"/>
                </a:lnTo>
                <a:lnTo>
                  <a:pt x="1565" y="89"/>
                </a:lnTo>
                <a:lnTo>
                  <a:pt x="1566" y="89"/>
                </a:lnTo>
                <a:lnTo>
                  <a:pt x="1566" y="86"/>
                </a:lnTo>
                <a:lnTo>
                  <a:pt x="1566" y="86"/>
                </a:lnTo>
                <a:lnTo>
                  <a:pt x="1567" y="87"/>
                </a:lnTo>
                <a:lnTo>
                  <a:pt x="1567" y="86"/>
                </a:lnTo>
                <a:lnTo>
                  <a:pt x="1567" y="85"/>
                </a:lnTo>
                <a:lnTo>
                  <a:pt x="1568" y="85"/>
                </a:lnTo>
                <a:lnTo>
                  <a:pt x="1568" y="86"/>
                </a:lnTo>
                <a:lnTo>
                  <a:pt x="1569" y="86"/>
                </a:lnTo>
                <a:lnTo>
                  <a:pt x="1569" y="85"/>
                </a:lnTo>
                <a:lnTo>
                  <a:pt x="1569" y="85"/>
                </a:lnTo>
                <a:lnTo>
                  <a:pt x="1571" y="85"/>
                </a:lnTo>
                <a:lnTo>
                  <a:pt x="1571" y="85"/>
                </a:lnTo>
                <a:lnTo>
                  <a:pt x="1571" y="87"/>
                </a:lnTo>
                <a:lnTo>
                  <a:pt x="1572" y="89"/>
                </a:lnTo>
                <a:lnTo>
                  <a:pt x="1572" y="91"/>
                </a:lnTo>
                <a:lnTo>
                  <a:pt x="1572" y="91"/>
                </a:lnTo>
                <a:lnTo>
                  <a:pt x="1573" y="93"/>
                </a:lnTo>
                <a:lnTo>
                  <a:pt x="1573" y="93"/>
                </a:lnTo>
                <a:lnTo>
                  <a:pt x="1574" y="94"/>
                </a:lnTo>
                <a:lnTo>
                  <a:pt x="1574" y="92"/>
                </a:lnTo>
                <a:lnTo>
                  <a:pt x="1574" y="92"/>
                </a:lnTo>
                <a:lnTo>
                  <a:pt x="1575" y="92"/>
                </a:lnTo>
                <a:lnTo>
                  <a:pt x="1575" y="93"/>
                </a:lnTo>
                <a:lnTo>
                  <a:pt x="1575" y="93"/>
                </a:lnTo>
                <a:lnTo>
                  <a:pt x="1576" y="92"/>
                </a:lnTo>
                <a:lnTo>
                  <a:pt x="1576" y="92"/>
                </a:lnTo>
                <a:lnTo>
                  <a:pt x="1576" y="93"/>
                </a:lnTo>
                <a:lnTo>
                  <a:pt x="1577" y="92"/>
                </a:lnTo>
                <a:lnTo>
                  <a:pt x="1577" y="91"/>
                </a:lnTo>
                <a:lnTo>
                  <a:pt x="1578" y="92"/>
                </a:lnTo>
                <a:lnTo>
                  <a:pt x="1578" y="92"/>
                </a:lnTo>
                <a:lnTo>
                  <a:pt x="1578" y="91"/>
                </a:lnTo>
                <a:lnTo>
                  <a:pt x="1580" y="91"/>
                </a:lnTo>
                <a:lnTo>
                  <a:pt x="1580" y="91"/>
                </a:lnTo>
                <a:lnTo>
                  <a:pt x="1580" y="92"/>
                </a:lnTo>
                <a:lnTo>
                  <a:pt x="1581" y="93"/>
                </a:lnTo>
                <a:lnTo>
                  <a:pt x="1581" y="92"/>
                </a:lnTo>
                <a:lnTo>
                  <a:pt x="1581" y="93"/>
                </a:lnTo>
                <a:lnTo>
                  <a:pt x="1582" y="89"/>
                </a:lnTo>
                <a:lnTo>
                  <a:pt x="1582" y="89"/>
                </a:lnTo>
                <a:lnTo>
                  <a:pt x="1583" y="86"/>
                </a:lnTo>
                <a:lnTo>
                  <a:pt x="1583" y="85"/>
                </a:lnTo>
                <a:lnTo>
                  <a:pt x="1583" y="86"/>
                </a:lnTo>
                <a:lnTo>
                  <a:pt x="1584" y="86"/>
                </a:lnTo>
                <a:lnTo>
                  <a:pt x="1584" y="87"/>
                </a:lnTo>
                <a:lnTo>
                  <a:pt x="1584" y="87"/>
                </a:lnTo>
                <a:lnTo>
                  <a:pt x="1585" y="87"/>
                </a:lnTo>
                <a:lnTo>
                  <a:pt x="1585" y="89"/>
                </a:lnTo>
                <a:lnTo>
                  <a:pt x="1585" y="91"/>
                </a:lnTo>
                <a:lnTo>
                  <a:pt x="1586" y="92"/>
                </a:lnTo>
                <a:lnTo>
                  <a:pt x="1586" y="94"/>
                </a:lnTo>
                <a:lnTo>
                  <a:pt x="1587" y="94"/>
                </a:lnTo>
                <a:lnTo>
                  <a:pt x="1587" y="94"/>
                </a:lnTo>
                <a:lnTo>
                  <a:pt x="1587" y="95"/>
                </a:lnTo>
                <a:lnTo>
                  <a:pt x="1589" y="95"/>
                </a:lnTo>
                <a:lnTo>
                  <a:pt x="1589" y="95"/>
                </a:lnTo>
                <a:lnTo>
                  <a:pt x="1589" y="96"/>
                </a:lnTo>
                <a:lnTo>
                  <a:pt x="1590" y="95"/>
                </a:lnTo>
                <a:lnTo>
                  <a:pt x="1590" y="96"/>
                </a:lnTo>
                <a:lnTo>
                  <a:pt x="1590" y="95"/>
                </a:lnTo>
                <a:lnTo>
                  <a:pt x="1591" y="95"/>
                </a:lnTo>
                <a:lnTo>
                  <a:pt x="1591" y="96"/>
                </a:lnTo>
                <a:lnTo>
                  <a:pt x="1592" y="95"/>
                </a:lnTo>
                <a:lnTo>
                  <a:pt x="1592" y="95"/>
                </a:lnTo>
                <a:lnTo>
                  <a:pt x="1592" y="95"/>
                </a:lnTo>
                <a:lnTo>
                  <a:pt x="1593" y="94"/>
                </a:lnTo>
                <a:lnTo>
                  <a:pt x="1593" y="93"/>
                </a:lnTo>
                <a:lnTo>
                  <a:pt x="1593" y="91"/>
                </a:lnTo>
                <a:lnTo>
                  <a:pt x="1594" y="91"/>
                </a:lnTo>
                <a:lnTo>
                  <a:pt x="1594" y="89"/>
                </a:lnTo>
                <a:lnTo>
                  <a:pt x="1594" y="87"/>
                </a:lnTo>
                <a:lnTo>
                  <a:pt x="1595" y="89"/>
                </a:lnTo>
                <a:lnTo>
                  <a:pt x="1595" y="92"/>
                </a:lnTo>
                <a:lnTo>
                  <a:pt x="1596" y="93"/>
                </a:lnTo>
                <a:lnTo>
                  <a:pt x="1596" y="95"/>
                </a:lnTo>
                <a:lnTo>
                  <a:pt x="1596" y="95"/>
                </a:lnTo>
                <a:lnTo>
                  <a:pt x="1598" y="96"/>
                </a:lnTo>
                <a:lnTo>
                  <a:pt x="1598" y="96"/>
                </a:lnTo>
                <a:lnTo>
                  <a:pt x="1598" y="96"/>
                </a:lnTo>
                <a:lnTo>
                  <a:pt x="1599" y="96"/>
                </a:lnTo>
                <a:lnTo>
                  <a:pt x="1599" y="96"/>
                </a:lnTo>
                <a:lnTo>
                  <a:pt x="1600" y="96"/>
                </a:lnTo>
                <a:lnTo>
                  <a:pt x="1600" y="94"/>
                </a:lnTo>
                <a:lnTo>
                  <a:pt x="1600" y="94"/>
                </a:lnTo>
                <a:lnTo>
                  <a:pt x="1601" y="94"/>
                </a:lnTo>
                <a:lnTo>
                  <a:pt x="1601" y="93"/>
                </a:lnTo>
                <a:lnTo>
                  <a:pt x="1601" y="93"/>
                </a:lnTo>
                <a:lnTo>
                  <a:pt x="1602" y="93"/>
                </a:lnTo>
                <a:lnTo>
                  <a:pt x="1602" y="95"/>
                </a:lnTo>
                <a:lnTo>
                  <a:pt x="1602" y="95"/>
                </a:lnTo>
                <a:lnTo>
                  <a:pt x="1603" y="98"/>
                </a:lnTo>
                <a:lnTo>
                  <a:pt x="1603" y="98"/>
                </a:lnTo>
                <a:lnTo>
                  <a:pt x="1604" y="100"/>
                </a:lnTo>
                <a:lnTo>
                  <a:pt x="1604" y="99"/>
                </a:lnTo>
                <a:lnTo>
                  <a:pt x="1604" y="98"/>
                </a:lnTo>
                <a:lnTo>
                  <a:pt x="1605" y="96"/>
                </a:lnTo>
                <a:lnTo>
                  <a:pt x="1605" y="99"/>
                </a:lnTo>
                <a:lnTo>
                  <a:pt x="1605" y="100"/>
                </a:lnTo>
                <a:lnTo>
                  <a:pt x="1607" y="99"/>
                </a:lnTo>
                <a:lnTo>
                  <a:pt x="1607" y="99"/>
                </a:lnTo>
                <a:lnTo>
                  <a:pt x="1607" y="99"/>
                </a:lnTo>
                <a:lnTo>
                  <a:pt x="1608" y="98"/>
                </a:lnTo>
                <a:lnTo>
                  <a:pt x="1608" y="96"/>
                </a:lnTo>
                <a:lnTo>
                  <a:pt x="1609" y="96"/>
                </a:lnTo>
                <a:lnTo>
                  <a:pt x="1609" y="96"/>
                </a:lnTo>
                <a:lnTo>
                  <a:pt x="1609" y="95"/>
                </a:lnTo>
                <a:lnTo>
                  <a:pt x="1610" y="95"/>
                </a:lnTo>
                <a:lnTo>
                  <a:pt x="1610" y="95"/>
                </a:lnTo>
                <a:lnTo>
                  <a:pt x="1610" y="95"/>
                </a:lnTo>
                <a:lnTo>
                  <a:pt x="1611" y="95"/>
                </a:lnTo>
                <a:lnTo>
                  <a:pt x="1611" y="96"/>
                </a:lnTo>
                <a:lnTo>
                  <a:pt x="1611" y="98"/>
                </a:lnTo>
                <a:lnTo>
                  <a:pt x="1612" y="99"/>
                </a:lnTo>
                <a:lnTo>
                  <a:pt x="1612" y="96"/>
                </a:lnTo>
                <a:lnTo>
                  <a:pt x="1613" y="96"/>
                </a:lnTo>
                <a:lnTo>
                  <a:pt x="1613" y="95"/>
                </a:lnTo>
                <a:lnTo>
                  <a:pt x="1613" y="95"/>
                </a:lnTo>
                <a:lnTo>
                  <a:pt x="1614" y="93"/>
                </a:lnTo>
                <a:lnTo>
                  <a:pt x="1614" y="91"/>
                </a:lnTo>
                <a:lnTo>
                  <a:pt x="1614" y="91"/>
                </a:lnTo>
                <a:lnTo>
                  <a:pt x="1616" y="90"/>
                </a:lnTo>
                <a:lnTo>
                  <a:pt x="1616" y="89"/>
                </a:lnTo>
                <a:lnTo>
                  <a:pt x="1616" y="87"/>
                </a:lnTo>
                <a:lnTo>
                  <a:pt x="1617" y="87"/>
                </a:lnTo>
                <a:lnTo>
                  <a:pt x="1617" y="89"/>
                </a:lnTo>
                <a:lnTo>
                  <a:pt x="1618" y="89"/>
                </a:lnTo>
                <a:lnTo>
                  <a:pt x="1618" y="91"/>
                </a:lnTo>
                <a:lnTo>
                  <a:pt x="1618" y="93"/>
                </a:lnTo>
                <a:lnTo>
                  <a:pt x="1619" y="92"/>
                </a:lnTo>
                <a:lnTo>
                  <a:pt x="1619" y="93"/>
                </a:lnTo>
                <a:lnTo>
                  <a:pt x="1619" y="93"/>
                </a:lnTo>
                <a:lnTo>
                  <a:pt x="1620" y="93"/>
                </a:lnTo>
                <a:lnTo>
                  <a:pt x="1620" y="93"/>
                </a:lnTo>
                <a:lnTo>
                  <a:pt x="1620" y="94"/>
                </a:lnTo>
                <a:lnTo>
                  <a:pt x="1621" y="95"/>
                </a:lnTo>
                <a:lnTo>
                  <a:pt x="1621" y="96"/>
                </a:lnTo>
                <a:lnTo>
                  <a:pt x="1622" y="95"/>
                </a:lnTo>
                <a:lnTo>
                  <a:pt x="1622" y="95"/>
                </a:lnTo>
                <a:lnTo>
                  <a:pt x="1622" y="95"/>
                </a:lnTo>
                <a:lnTo>
                  <a:pt x="1623" y="99"/>
                </a:lnTo>
                <a:lnTo>
                  <a:pt x="1623" y="99"/>
                </a:lnTo>
                <a:lnTo>
                  <a:pt x="1623" y="96"/>
                </a:lnTo>
                <a:lnTo>
                  <a:pt x="1625" y="96"/>
                </a:lnTo>
                <a:lnTo>
                  <a:pt x="1625" y="96"/>
                </a:lnTo>
                <a:lnTo>
                  <a:pt x="1625" y="98"/>
                </a:lnTo>
                <a:lnTo>
                  <a:pt x="1626" y="98"/>
                </a:lnTo>
                <a:lnTo>
                  <a:pt x="1626" y="98"/>
                </a:lnTo>
                <a:lnTo>
                  <a:pt x="1627" y="95"/>
                </a:lnTo>
                <a:lnTo>
                  <a:pt x="1627" y="94"/>
                </a:lnTo>
                <a:lnTo>
                  <a:pt x="1627" y="92"/>
                </a:lnTo>
                <a:lnTo>
                  <a:pt x="1628" y="92"/>
                </a:lnTo>
                <a:lnTo>
                  <a:pt x="1628" y="92"/>
                </a:lnTo>
                <a:lnTo>
                  <a:pt x="1628" y="93"/>
                </a:lnTo>
                <a:lnTo>
                  <a:pt x="1629" y="92"/>
                </a:lnTo>
                <a:lnTo>
                  <a:pt x="1629" y="93"/>
                </a:lnTo>
                <a:lnTo>
                  <a:pt x="1629" y="93"/>
                </a:lnTo>
                <a:lnTo>
                  <a:pt x="1630" y="91"/>
                </a:lnTo>
                <a:lnTo>
                  <a:pt x="1630" y="90"/>
                </a:lnTo>
                <a:lnTo>
                  <a:pt x="1631" y="91"/>
                </a:lnTo>
                <a:lnTo>
                  <a:pt x="1631" y="89"/>
                </a:lnTo>
                <a:lnTo>
                  <a:pt x="1631" y="90"/>
                </a:lnTo>
                <a:lnTo>
                  <a:pt x="1632" y="87"/>
                </a:lnTo>
                <a:lnTo>
                  <a:pt x="1632" y="87"/>
                </a:lnTo>
                <a:lnTo>
                  <a:pt x="1632" y="89"/>
                </a:lnTo>
                <a:lnTo>
                  <a:pt x="1634" y="89"/>
                </a:lnTo>
                <a:lnTo>
                  <a:pt x="1634" y="91"/>
                </a:lnTo>
                <a:lnTo>
                  <a:pt x="1634" y="92"/>
                </a:lnTo>
                <a:lnTo>
                  <a:pt x="1635" y="93"/>
                </a:lnTo>
                <a:lnTo>
                  <a:pt x="1635" y="92"/>
                </a:lnTo>
                <a:lnTo>
                  <a:pt x="1636" y="92"/>
                </a:lnTo>
                <a:lnTo>
                  <a:pt x="1636" y="92"/>
                </a:lnTo>
                <a:lnTo>
                  <a:pt x="1636" y="91"/>
                </a:lnTo>
                <a:lnTo>
                  <a:pt x="1637" y="89"/>
                </a:lnTo>
                <a:lnTo>
                  <a:pt x="1637" y="87"/>
                </a:lnTo>
                <a:lnTo>
                  <a:pt x="1637" y="86"/>
                </a:lnTo>
                <a:lnTo>
                  <a:pt x="1638" y="86"/>
                </a:lnTo>
                <a:lnTo>
                  <a:pt x="1638" y="86"/>
                </a:lnTo>
                <a:lnTo>
                  <a:pt x="1638" y="85"/>
                </a:lnTo>
                <a:lnTo>
                  <a:pt x="1639" y="151"/>
                </a:lnTo>
                <a:lnTo>
                  <a:pt x="1639" y="347"/>
                </a:lnTo>
                <a:lnTo>
                  <a:pt x="1640" y="460"/>
                </a:lnTo>
                <a:lnTo>
                  <a:pt x="1640" y="467"/>
                </a:lnTo>
                <a:lnTo>
                  <a:pt x="1640" y="411"/>
                </a:lnTo>
                <a:lnTo>
                  <a:pt x="1641" y="330"/>
                </a:lnTo>
                <a:lnTo>
                  <a:pt x="1641" y="256"/>
                </a:lnTo>
                <a:lnTo>
                  <a:pt x="1641" y="194"/>
                </a:lnTo>
                <a:lnTo>
                  <a:pt x="1643" y="147"/>
                </a:lnTo>
                <a:lnTo>
                  <a:pt x="1643" y="114"/>
                </a:lnTo>
                <a:lnTo>
                  <a:pt x="1644" y="92"/>
                </a:lnTo>
                <a:lnTo>
                  <a:pt x="1644" y="78"/>
                </a:lnTo>
                <a:lnTo>
                  <a:pt x="1644" y="69"/>
                </a:lnTo>
                <a:lnTo>
                  <a:pt x="1645" y="65"/>
                </a:lnTo>
                <a:lnTo>
                  <a:pt x="1645" y="64"/>
                </a:lnTo>
                <a:lnTo>
                  <a:pt x="1645" y="67"/>
                </a:lnTo>
                <a:lnTo>
                  <a:pt x="1646" y="69"/>
                </a:lnTo>
                <a:lnTo>
                  <a:pt x="1646" y="72"/>
                </a:lnTo>
                <a:lnTo>
                  <a:pt x="1646" y="74"/>
                </a:lnTo>
                <a:lnTo>
                  <a:pt x="1647" y="77"/>
                </a:lnTo>
                <a:lnTo>
                  <a:pt x="1647" y="80"/>
                </a:lnTo>
                <a:lnTo>
                  <a:pt x="1648" y="82"/>
                </a:lnTo>
                <a:lnTo>
                  <a:pt x="1648" y="83"/>
                </a:lnTo>
                <a:lnTo>
                  <a:pt x="1648" y="82"/>
                </a:lnTo>
                <a:lnTo>
                  <a:pt x="1649" y="81"/>
                </a:lnTo>
                <a:lnTo>
                  <a:pt x="1649" y="81"/>
                </a:lnTo>
                <a:lnTo>
                  <a:pt x="1649" y="80"/>
                </a:lnTo>
                <a:lnTo>
                  <a:pt x="1650" y="80"/>
                </a:lnTo>
                <a:lnTo>
                  <a:pt x="1650" y="78"/>
                </a:lnTo>
                <a:lnTo>
                  <a:pt x="1650" y="78"/>
                </a:lnTo>
                <a:lnTo>
                  <a:pt x="1652" y="78"/>
                </a:lnTo>
                <a:lnTo>
                  <a:pt x="1652" y="78"/>
                </a:lnTo>
                <a:lnTo>
                  <a:pt x="1653" y="80"/>
                </a:lnTo>
                <a:lnTo>
                  <a:pt x="1653" y="78"/>
                </a:lnTo>
                <a:lnTo>
                  <a:pt x="1653" y="81"/>
                </a:lnTo>
                <a:lnTo>
                  <a:pt x="1654" y="83"/>
                </a:lnTo>
                <a:lnTo>
                  <a:pt x="1654" y="84"/>
                </a:lnTo>
                <a:lnTo>
                  <a:pt x="1654" y="81"/>
                </a:lnTo>
                <a:lnTo>
                  <a:pt x="1655" y="82"/>
                </a:lnTo>
                <a:lnTo>
                  <a:pt x="1655" y="82"/>
                </a:lnTo>
                <a:lnTo>
                  <a:pt x="1655" y="81"/>
                </a:lnTo>
                <a:lnTo>
                  <a:pt x="1656" y="83"/>
                </a:lnTo>
                <a:lnTo>
                  <a:pt x="1656" y="84"/>
                </a:lnTo>
                <a:lnTo>
                  <a:pt x="1657" y="84"/>
                </a:lnTo>
                <a:lnTo>
                  <a:pt x="1657" y="86"/>
                </a:lnTo>
                <a:lnTo>
                  <a:pt x="1657" y="87"/>
                </a:lnTo>
                <a:lnTo>
                  <a:pt x="1658" y="90"/>
                </a:lnTo>
                <a:lnTo>
                  <a:pt x="1658" y="94"/>
                </a:lnTo>
                <a:lnTo>
                  <a:pt x="1658" y="96"/>
                </a:lnTo>
                <a:lnTo>
                  <a:pt x="1659" y="100"/>
                </a:lnTo>
                <a:lnTo>
                  <a:pt x="1659" y="103"/>
                </a:lnTo>
                <a:lnTo>
                  <a:pt x="1659" y="107"/>
                </a:lnTo>
                <a:lnTo>
                  <a:pt x="1661" y="110"/>
                </a:lnTo>
                <a:lnTo>
                  <a:pt x="1661" y="116"/>
                </a:lnTo>
                <a:lnTo>
                  <a:pt x="1662" y="118"/>
                </a:lnTo>
                <a:lnTo>
                  <a:pt x="1662" y="124"/>
                </a:lnTo>
                <a:lnTo>
                  <a:pt x="1662" y="128"/>
                </a:lnTo>
                <a:lnTo>
                  <a:pt x="1663" y="133"/>
                </a:lnTo>
                <a:lnTo>
                  <a:pt x="1663" y="141"/>
                </a:lnTo>
                <a:lnTo>
                  <a:pt x="1663" y="147"/>
                </a:lnTo>
                <a:lnTo>
                  <a:pt x="1664" y="150"/>
                </a:lnTo>
                <a:lnTo>
                  <a:pt x="1664" y="153"/>
                </a:lnTo>
                <a:lnTo>
                  <a:pt x="1664" y="158"/>
                </a:lnTo>
                <a:lnTo>
                  <a:pt x="1665" y="162"/>
                </a:lnTo>
                <a:lnTo>
                  <a:pt x="1665" y="168"/>
                </a:lnTo>
                <a:lnTo>
                  <a:pt x="1666" y="175"/>
                </a:lnTo>
                <a:lnTo>
                  <a:pt x="1666" y="180"/>
                </a:lnTo>
                <a:lnTo>
                  <a:pt x="1666" y="186"/>
                </a:lnTo>
                <a:lnTo>
                  <a:pt x="1667" y="194"/>
                </a:lnTo>
                <a:lnTo>
                  <a:pt x="1667" y="202"/>
                </a:lnTo>
                <a:lnTo>
                  <a:pt x="1667" y="208"/>
                </a:lnTo>
                <a:lnTo>
                  <a:pt x="1668" y="215"/>
                </a:lnTo>
                <a:lnTo>
                  <a:pt x="1668" y="222"/>
                </a:lnTo>
                <a:lnTo>
                  <a:pt x="1668" y="227"/>
                </a:lnTo>
                <a:lnTo>
                  <a:pt x="1670" y="232"/>
                </a:lnTo>
                <a:lnTo>
                  <a:pt x="1670" y="235"/>
                </a:lnTo>
                <a:lnTo>
                  <a:pt x="1671" y="240"/>
                </a:lnTo>
                <a:lnTo>
                  <a:pt x="1671" y="246"/>
                </a:lnTo>
                <a:lnTo>
                  <a:pt x="1671" y="250"/>
                </a:lnTo>
                <a:lnTo>
                  <a:pt x="1672" y="257"/>
                </a:lnTo>
                <a:lnTo>
                  <a:pt x="1672" y="263"/>
                </a:lnTo>
                <a:lnTo>
                  <a:pt x="1672" y="266"/>
                </a:lnTo>
                <a:lnTo>
                  <a:pt x="1673" y="272"/>
                </a:lnTo>
                <a:lnTo>
                  <a:pt x="1673" y="276"/>
                </a:lnTo>
                <a:lnTo>
                  <a:pt x="1673" y="280"/>
                </a:lnTo>
                <a:lnTo>
                  <a:pt x="1674" y="282"/>
                </a:lnTo>
                <a:lnTo>
                  <a:pt x="1674" y="284"/>
                </a:lnTo>
                <a:lnTo>
                  <a:pt x="1675" y="287"/>
                </a:lnTo>
                <a:lnTo>
                  <a:pt x="1675" y="290"/>
                </a:lnTo>
                <a:lnTo>
                  <a:pt x="1675" y="291"/>
                </a:lnTo>
                <a:lnTo>
                  <a:pt x="1676" y="292"/>
                </a:lnTo>
                <a:lnTo>
                  <a:pt x="1676" y="293"/>
                </a:lnTo>
                <a:lnTo>
                  <a:pt x="1676" y="294"/>
                </a:lnTo>
                <a:lnTo>
                  <a:pt x="1677" y="296"/>
                </a:lnTo>
                <a:lnTo>
                  <a:pt x="1677" y="300"/>
                </a:lnTo>
                <a:lnTo>
                  <a:pt x="1677" y="304"/>
                </a:lnTo>
                <a:lnTo>
                  <a:pt x="1679" y="309"/>
                </a:lnTo>
                <a:lnTo>
                  <a:pt x="1679" y="313"/>
                </a:lnTo>
                <a:lnTo>
                  <a:pt x="1680" y="315"/>
                </a:lnTo>
                <a:lnTo>
                  <a:pt x="1680" y="320"/>
                </a:lnTo>
                <a:lnTo>
                  <a:pt x="1680" y="326"/>
                </a:lnTo>
                <a:lnTo>
                  <a:pt x="1681" y="327"/>
                </a:lnTo>
                <a:lnTo>
                  <a:pt x="1681" y="330"/>
                </a:lnTo>
                <a:lnTo>
                  <a:pt x="1681" y="330"/>
                </a:lnTo>
                <a:lnTo>
                  <a:pt x="1682" y="335"/>
                </a:lnTo>
                <a:lnTo>
                  <a:pt x="1682" y="338"/>
                </a:lnTo>
                <a:lnTo>
                  <a:pt x="1683" y="340"/>
                </a:lnTo>
                <a:lnTo>
                  <a:pt x="1683" y="341"/>
                </a:lnTo>
                <a:lnTo>
                  <a:pt x="1683" y="344"/>
                </a:lnTo>
                <a:lnTo>
                  <a:pt x="1684" y="345"/>
                </a:lnTo>
                <a:lnTo>
                  <a:pt x="1684" y="347"/>
                </a:lnTo>
                <a:lnTo>
                  <a:pt x="1684" y="349"/>
                </a:lnTo>
                <a:lnTo>
                  <a:pt x="1685" y="349"/>
                </a:lnTo>
                <a:lnTo>
                  <a:pt x="1685" y="348"/>
                </a:lnTo>
                <a:lnTo>
                  <a:pt x="1685" y="349"/>
                </a:lnTo>
                <a:lnTo>
                  <a:pt x="1686" y="347"/>
                </a:lnTo>
                <a:lnTo>
                  <a:pt x="1686" y="351"/>
                </a:lnTo>
                <a:lnTo>
                  <a:pt x="1688" y="351"/>
                </a:lnTo>
                <a:lnTo>
                  <a:pt x="1688" y="353"/>
                </a:lnTo>
                <a:lnTo>
                  <a:pt x="1688" y="356"/>
                </a:lnTo>
                <a:lnTo>
                  <a:pt x="1689" y="356"/>
                </a:lnTo>
                <a:lnTo>
                  <a:pt x="1689" y="357"/>
                </a:lnTo>
                <a:lnTo>
                  <a:pt x="1689" y="359"/>
                </a:lnTo>
                <a:lnTo>
                  <a:pt x="1690" y="359"/>
                </a:lnTo>
                <a:lnTo>
                  <a:pt x="1690" y="362"/>
                </a:lnTo>
                <a:lnTo>
                  <a:pt x="1690" y="359"/>
                </a:lnTo>
                <a:lnTo>
                  <a:pt x="1691" y="360"/>
                </a:lnTo>
                <a:lnTo>
                  <a:pt x="1691" y="360"/>
                </a:lnTo>
                <a:lnTo>
                  <a:pt x="1692" y="365"/>
                </a:lnTo>
                <a:lnTo>
                  <a:pt x="1692" y="364"/>
                </a:lnTo>
                <a:lnTo>
                  <a:pt x="1692" y="366"/>
                </a:lnTo>
                <a:lnTo>
                  <a:pt x="1693" y="366"/>
                </a:lnTo>
                <a:lnTo>
                  <a:pt x="1693" y="368"/>
                </a:lnTo>
                <a:lnTo>
                  <a:pt x="1693" y="368"/>
                </a:lnTo>
                <a:lnTo>
                  <a:pt x="1694" y="369"/>
                </a:lnTo>
                <a:lnTo>
                  <a:pt x="1694" y="368"/>
                </a:lnTo>
                <a:lnTo>
                  <a:pt x="1694" y="368"/>
                </a:lnTo>
                <a:lnTo>
                  <a:pt x="1695" y="368"/>
                </a:lnTo>
                <a:lnTo>
                  <a:pt x="1695" y="368"/>
                </a:lnTo>
                <a:lnTo>
                  <a:pt x="1696" y="369"/>
                </a:lnTo>
                <a:lnTo>
                  <a:pt x="1696" y="369"/>
                </a:lnTo>
                <a:lnTo>
                  <a:pt x="1696" y="369"/>
                </a:lnTo>
                <a:lnTo>
                  <a:pt x="1698" y="369"/>
                </a:lnTo>
                <a:lnTo>
                  <a:pt x="1698" y="368"/>
                </a:lnTo>
                <a:lnTo>
                  <a:pt x="1698" y="369"/>
                </a:lnTo>
                <a:lnTo>
                  <a:pt x="1699" y="371"/>
                </a:lnTo>
                <a:lnTo>
                  <a:pt x="1699" y="371"/>
                </a:lnTo>
                <a:lnTo>
                  <a:pt x="1699" y="372"/>
                </a:lnTo>
                <a:lnTo>
                  <a:pt x="1700" y="374"/>
                </a:lnTo>
                <a:lnTo>
                  <a:pt x="1700" y="375"/>
                </a:lnTo>
                <a:lnTo>
                  <a:pt x="1701" y="376"/>
                </a:lnTo>
                <a:lnTo>
                  <a:pt x="1701" y="376"/>
                </a:lnTo>
                <a:lnTo>
                  <a:pt x="1701" y="377"/>
                </a:lnTo>
                <a:lnTo>
                  <a:pt x="1702" y="377"/>
                </a:lnTo>
                <a:lnTo>
                  <a:pt x="1702" y="377"/>
                </a:lnTo>
                <a:lnTo>
                  <a:pt x="1702" y="381"/>
                </a:lnTo>
                <a:lnTo>
                  <a:pt x="1703" y="381"/>
                </a:lnTo>
                <a:lnTo>
                  <a:pt x="1703" y="381"/>
                </a:lnTo>
                <a:lnTo>
                  <a:pt x="1703" y="377"/>
                </a:lnTo>
                <a:lnTo>
                  <a:pt x="1704" y="377"/>
                </a:lnTo>
                <a:lnTo>
                  <a:pt x="1704" y="377"/>
                </a:lnTo>
                <a:lnTo>
                  <a:pt x="1705" y="378"/>
                </a:lnTo>
                <a:lnTo>
                  <a:pt x="1705" y="381"/>
                </a:lnTo>
                <a:lnTo>
                  <a:pt x="1705" y="382"/>
                </a:lnTo>
                <a:lnTo>
                  <a:pt x="1707" y="382"/>
                </a:lnTo>
                <a:lnTo>
                  <a:pt x="1707" y="382"/>
                </a:lnTo>
                <a:lnTo>
                  <a:pt x="1707" y="382"/>
                </a:lnTo>
                <a:lnTo>
                  <a:pt x="1708" y="381"/>
                </a:lnTo>
                <a:lnTo>
                  <a:pt x="1708" y="380"/>
                </a:lnTo>
                <a:lnTo>
                  <a:pt x="1708" y="378"/>
                </a:lnTo>
                <a:lnTo>
                  <a:pt x="1709" y="377"/>
                </a:lnTo>
                <a:lnTo>
                  <a:pt x="1709" y="376"/>
                </a:lnTo>
                <a:lnTo>
                  <a:pt x="1710" y="377"/>
                </a:lnTo>
                <a:lnTo>
                  <a:pt x="1710" y="377"/>
                </a:lnTo>
                <a:lnTo>
                  <a:pt x="1710" y="377"/>
                </a:lnTo>
                <a:lnTo>
                  <a:pt x="1711" y="375"/>
                </a:lnTo>
                <a:lnTo>
                  <a:pt x="1711" y="375"/>
                </a:lnTo>
                <a:lnTo>
                  <a:pt x="1711" y="374"/>
                </a:lnTo>
                <a:lnTo>
                  <a:pt x="1712" y="373"/>
                </a:lnTo>
                <a:lnTo>
                  <a:pt x="1712" y="371"/>
                </a:lnTo>
                <a:lnTo>
                  <a:pt x="1712" y="371"/>
                </a:lnTo>
                <a:lnTo>
                  <a:pt x="1713" y="371"/>
                </a:lnTo>
                <a:lnTo>
                  <a:pt x="1713" y="368"/>
                </a:lnTo>
                <a:lnTo>
                  <a:pt x="1714" y="368"/>
                </a:lnTo>
                <a:lnTo>
                  <a:pt x="1714" y="371"/>
                </a:lnTo>
                <a:lnTo>
                  <a:pt x="1714" y="369"/>
                </a:lnTo>
                <a:lnTo>
                  <a:pt x="1716" y="369"/>
                </a:lnTo>
                <a:lnTo>
                  <a:pt x="1716" y="371"/>
                </a:lnTo>
                <a:lnTo>
                  <a:pt x="1716" y="371"/>
                </a:lnTo>
                <a:lnTo>
                  <a:pt x="1717" y="372"/>
                </a:lnTo>
                <a:lnTo>
                  <a:pt x="1717" y="373"/>
                </a:lnTo>
                <a:lnTo>
                  <a:pt x="1717" y="375"/>
                </a:lnTo>
                <a:lnTo>
                  <a:pt x="1718" y="376"/>
                </a:lnTo>
                <a:lnTo>
                  <a:pt x="1718" y="374"/>
                </a:lnTo>
                <a:lnTo>
                  <a:pt x="1719" y="369"/>
                </a:lnTo>
                <a:lnTo>
                  <a:pt x="1719" y="368"/>
                </a:lnTo>
                <a:lnTo>
                  <a:pt x="1719" y="367"/>
                </a:lnTo>
                <a:lnTo>
                  <a:pt x="1720" y="367"/>
                </a:lnTo>
                <a:lnTo>
                  <a:pt x="1720" y="367"/>
                </a:lnTo>
                <a:lnTo>
                  <a:pt x="1720" y="368"/>
                </a:lnTo>
                <a:lnTo>
                  <a:pt x="1721" y="367"/>
                </a:lnTo>
                <a:lnTo>
                  <a:pt x="1721" y="364"/>
                </a:lnTo>
                <a:lnTo>
                  <a:pt x="1721" y="362"/>
                </a:lnTo>
                <a:lnTo>
                  <a:pt x="1722" y="360"/>
                </a:lnTo>
                <a:lnTo>
                  <a:pt x="1722" y="359"/>
                </a:lnTo>
                <a:lnTo>
                  <a:pt x="1723" y="359"/>
                </a:lnTo>
                <a:lnTo>
                  <a:pt x="1723" y="360"/>
                </a:lnTo>
                <a:lnTo>
                  <a:pt x="1723" y="359"/>
                </a:lnTo>
                <a:lnTo>
                  <a:pt x="1725" y="362"/>
                </a:lnTo>
                <a:lnTo>
                  <a:pt x="1725" y="360"/>
                </a:lnTo>
                <a:lnTo>
                  <a:pt x="1725" y="359"/>
                </a:lnTo>
                <a:lnTo>
                  <a:pt x="1726" y="359"/>
                </a:lnTo>
                <a:lnTo>
                  <a:pt x="1726" y="358"/>
                </a:lnTo>
                <a:lnTo>
                  <a:pt x="1727" y="357"/>
                </a:lnTo>
                <a:lnTo>
                  <a:pt x="1727" y="357"/>
                </a:lnTo>
                <a:lnTo>
                  <a:pt x="1727" y="355"/>
                </a:lnTo>
                <a:lnTo>
                  <a:pt x="1728" y="355"/>
                </a:lnTo>
                <a:lnTo>
                  <a:pt x="1728" y="354"/>
                </a:lnTo>
                <a:lnTo>
                  <a:pt x="1728" y="355"/>
                </a:lnTo>
                <a:lnTo>
                  <a:pt x="1729" y="357"/>
                </a:lnTo>
                <a:lnTo>
                  <a:pt x="1729" y="355"/>
                </a:lnTo>
                <a:lnTo>
                  <a:pt x="1729" y="356"/>
                </a:lnTo>
                <a:lnTo>
                  <a:pt x="1730" y="354"/>
                </a:lnTo>
                <a:lnTo>
                  <a:pt x="1730" y="354"/>
                </a:lnTo>
                <a:lnTo>
                  <a:pt x="1731" y="353"/>
                </a:lnTo>
                <a:lnTo>
                  <a:pt x="1731" y="350"/>
                </a:lnTo>
                <a:lnTo>
                  <a:pt x="1731" y="349"/>
                </a:lnTo>
                <a:lnTo>
                  <a:pt x="1732" y="348"/>
                </a:lnTo>
                <a:lnTo>
                  <a:pt x="1732" y="348"/>
                </a:lnTo>
                <a:lnTo>
                  <a:pt x="1732" y="347"/>
                </a:lnTo>
                <a:lnTo>
                  <a:pt x="1734" y="347"/>
                </a:lnTo>
                <a:lnTo>
                  <a:pt x="1734" y="347"/>
                </a:lnTo>
                <a:lnTo>
                  <a:pt x="1734" y="346"/>
                </a:lnTo>
                <a:lnTo>
                  <a:pt x="1735" y="346"/>
                </a:lnTo>
                <a:lnTo>
                  <a:pt x="1735" y="346"/>
                </a:lnTo>
                <a:lnTo>
                  <a:pt x="1736" y="347"/>
                </a:lnTo>
                <a:lnTo>
                  <a:pt x="1736" y="347"/>
                </a:lnTo>
                <a:lnTo>
                  <a:pt x="1736" y="349"/>
                </a:lnTo>
                <a:lnTo>
                  <a:pt x="1737" y="347"/>
                </a:lnTo>
                <a:lnTo>
                  <a:pt x="1737" y="348"/>
                </a:lnTo>
                <a:lnTo>
                  <a:pt x="1737" y="349"/>
                </a:lnTo>
                <a:lnTo>
                  <a:pt x="1738" y="347"/>
                </a:lnTo>
                <a:lnTo>
                  <a:pt x="1738" y="346"/>
                </a:lnTo>
                <a:lnTo>
                  <a:pt x="1738" y="347"/>
                </a:lnTo>
                <a:lnTo>
                  <a:pt x="1739" y="347"/>
                </a:lnTo>
                <a:lnTo>
                  <a:pt x="1739" y="345"/>
                </a:lnTo>
                <a:lnTo>
                  <a:pt x="1740" y="342"/>
                </a:lnTo>
                <a:lnTo>
                  <a:pt x="1740" y="341"/>
                </a:lnTo>
                <a:lnTo>
                  <a:pt x="1740" y="339"/>
                </a:lnTo>
                <a:lnTo>
                  <a:pt x="1741" y="338"/>
                </a:lnTo>
                <a:lnTo>
                  <a:pt x="1741" y="338"/>
                </a:lnTo>
                <a:lnTo>
                  <a:pt x="1741" y="337"/>
                </a:lnTo>
                <a:lnTo>
                  <a:pt x="1743" y="338"/>
                </a:lnTo>
                <a:lnTo>
                  <a:pt x="1743" y="337"/>
                </a:lnTo>
                <a:lnTo>
                  <a:pt x="1743" y="337"/>
                </a:lnTo>
                <a:lnTo>
                  <a:pt x="1744" y="337"/>
                </a:lnTo>
                <a:lnTo>
                  <a:pt x="1744" y="337"/>
                </a:lnTo>
                <a:lnTo>
                  <a:pt x="1745" y="336"/>
                </a:lnTo>
                <a:lnTo>
                  <a:pt x="1745" y="336"/>
                </a:lnTo>
                <a:lnTo>
                  <a:pt x="1745" y="336"/>
                </a:lnTo>
                <a:lnTo>
                  <a:pt x="1746" y="333"/>
                </a:lnTo>
                <a:lnTo>
                  <a:pt x="1746" y="330"/>
                </a:lnTo>
                <a:lnTo>
                  <a:pt x="1746" y="329"/>
                </a:lnTo>
                <a:lnTo>
                  <a:pt x="1747" y="327"/>
                </a:lnTo>
                <a:lnTo>
                  <a:pt x="1747" y="327"/>
                </a:lnTo>
                <a:lnTo>
                  <a:pt x="1747" y="327"/>
                </a:lnTo>
                <a:lnTo>
                  <a:pt x="1748" y="327"/>
                </a:lnTo>
                <a:lnTo>
                  <a:pt x="1748" y="326"/>
                </a:lnTo>
                <a:lnTo>
                  <a:pt x="1749" y="327"/>
                </a:lnTo>
                <a:lnTo>
                  <a:pt x="1749" y="327"/>
                </a:lnTo>
                <a:lnTo>
                  <a:pt x="1749" y="326"/>
                </a:lnTo>
                <a:lnTo>
                  <a:pt x="1750" y="326"/>
                </a:lnTo>
                <a:lnTo>
                  <a:pt x="1750" y="324"/>
                </a:lnTo>
                <a:lnTo>
                  <a:pt x="1750" y="324"/>
                </a:lnTo>
                <a:lnTo>
                  <a:pt x="1752" y="323"/>
                </a:lnTo>
                <a:lnTo>
                  <a:pt x="1752" y="323"/>
                </a:lnTo>
                <a:lnTo>
                  <a:pt x="1752" y="326"/>
                </a:lnTo>
                <a:lnTo>
                  <a:pt x="1753" y="327"/>
                </a:lnTo>
                <a:lnTo>
                  <a:pt x="1753" y="328"/>
                </a:lnTo>
                <a:lnTo>
                  <a:pt x="1754" y="326"/>
                </a:lnTo>
                <a:lnTo>
                  <a:pt x="1754" y="326"/>
                </a:lnTo>
                <a:lnTo>
                  <a:pt x="1754" y="327"/>
                </a:lnTo>
                <a:lnTo>
                  <a:pt x="1755" y="327"/>
                </a:lnTo>
                <a:lnTo>
                  <a:pt x="1755" y="327"/>
                </a:lnTo>
                <a:lnTo>
                  <a:pt x="1755" y="323"/>
                </a:lnTo>
                <a:lnTo>
                  <a:pt x="1756" y="323"/>
                </a:lnTo>
                <a:lnTo>
                  <a:pt x="1756" y="321"/>
                </a:lnTo>
                <a:lnTo>
                  <a:pt x="1756" y="319"/>
                </a:lnTo>
                <a:lnTo>
                  <a:pt x="1757" y="315"/>
                </a:lnTo>
                <a:lnTo>
                  <a:pt x="1757" y="315"/>
                </a:lnTo>
                <a:lnTo>
                  <a:pt x="1758" y="314"/>
                </a:lnTo>
                <a:lnTo>
                  <a:pt x="1758" y="313"/>
                </a:lnTo>
                <a:lnTo>
                  <a:pt x="1758" y="314"/>
                </a:lnTo>
                <a:lnTo>
                  <a:pt x="1759" y="315"/>
                </a:lnTo>
                <a:lnTo>
                  <a:pt x="1759" y="317"/>
                </a:lnTo>
                <a:lnTo>
                  <a:pt x="1759" y="319"/>
                </a:lnTo>
                <a:lnTo>
                  <a:pt x="1761" y="315"/>
                </a:lnTo>
                <a:lnTo>
                  <a:pt x="1761" y="315"/>
                </a:lnTo>
                <a:lnTo>
                  <a:pt x="1761" y="315"/>
                </a:lnTo>
                <a:lnTo>
                  <a:pt x="1762" y="315"/>
                </a:lnTo>
                <a:lnTo>
                  <a:pt x="1762" y="314"/>
                </a:lnTo>
                <a:lnTo>
                  <a:pt x="1763" y="313"/>
                </a:lnTo>
                <a:lnTo>
                  <a:pt x="1763" y="312"/>
                </a:lnTo>
                <a:lnTo>
                  <a:pt x="1763" y="311"/>
                </a:lnTo>
                <a:lnTo>
                  <a:pt x="1764" y="312"/>
                </a:lnTo>
                <a:lnTo>
                  <a:pt x="1764" y="311"/>
                </a:lnTo>
                <a:lnTo>
                  <a:pt x="1764" y="312"/>
                </a:lnTo>
                <a:lnTo>
                  <a:pt x="1765" y="311"/>
                </a:lnTo>
                <a:lnTo>
                  <a:pt x="1765" y="311"/>
                </a:lnTo>
                <a:lnTo>
                  <a:pt x="1765" y="310"/>
                </a:lnTo>
                <a:lnTo>
                  <a:pt x="1766" y="310"/>
                </a:lnTo>
                <a:lnTo>
                  <a:pt x="1766" y="309"/>
                </a:lnTo>
                <a:lnTo>
                  <a:pt x="1767" y="309"/>
                </a:lnTo>
                <a:lnTo>
                  <a:pt x="1767" y="310"/>
                </a:lnTo>
                <a:lnTo>
                  <a:pt x="1767" y="308"/>
                </a:lnTo>
                <a:lnTo>
                  <a:pt x="1768" y="306"/>
                </a:lnTo>
                <a:lnTo>
                  <a:pt x="1768" y="306"/>
                </a:lnTo>
                <a:lnTo>
                  <a:pt x="1768" y="305"/>
                </a:lnTo>
                <a:lnTo>
                  <a:pt x="1770" y="305"/>
                </a:lnTo>
                <a:lnTo>
                  <a:pt x="1770" y="304"/>
                </a:lnTo>
                <a:lnTo>
                  <a:pt x="1771" y="303"/>
                </a:lnTo>
                <a:lnTo>
                  <a:pt x="1771" y="301"/>
                </a:lnTo>
                <a:lnTo>
                  <a:pt x="1771" y="299"/>
                </a:lnTo>
                <a:lnTo>
                  <a:pt x="1772" y="299"/>
                </a:lnTo>
                <a:lnTo>
                  <a:pt x="1772" y="300"/>
                </a:lnTo>
                <a:lnTo>
                  <a:pt x="1772" y="299"/>
                </a:lnTo>
                <a:lnTo>
                  <a:pt x="1773" y="297"/>
                </a:lnTo>
                <a:lnTo>
                  <a:pt x="1773" y="297"/>
                </a:lnTo>
                <a:lnTo>
                  <a:pt x="1773" y="297"/>
                </a:lnTo>
                <a:lnTo>
                  <a:pt x="1774" y="296"/>
                </a:lnTo>
                <a:lnTo>
                  <a:pt x="1774" y="297"/>
                </a:lnTo>
                <a:lnTo>
                  <a:pt x="1775" y="295"/>
                </a:lnTo>
                <a:lnTo>
                  <a:pt x="1775" y="295"/>
                </a:lnTo>
                <a:lnTo>
                  <a:pt x="1775" y="294"/>
                </a:lnTo>
                <a:lnTo>
                  <a:pt x="1776" y="291"/>
                </a:lnTo>
                <a:lnTo>
                  <a:pt x="1776" y="290"/>
                </a:lnTo>
                <a:lnTo>
                  <a:pt x="1776" y="287"/>
                </a:lnTo>
                <a:lnTo>
                  <a:pt x="1777" y="287"/>
                </a:lnTo>
                <a:lnTo>
                  <a:pt x="1777" y="287"/>
                </a:lnTo>
                <a:lnTo>
                  <a:pt x="1777" y="286"/>
                </a:lnTo>
                <a:lnTo>
                  <a:pt x="1779" y="285"/>
                </a:lnTo>
                <a:lnTo>
                  <a:pt x="1779" y="284"/>
                </a:lnTo>
                <a:lnTo>
                  <a:pt x="1780" y="284"/>
                </a:lnTo>
                <a:lnTo>
                  <a:pt x="1780" y="286"/>
                </a:lnTo>
                <a:lnTo>
                  <a:pt x="1780" y="283"/>
                </a:lnTo>
                <a:lnTo>
                  <a:pt x="1781" y="283"/>
                </a:lnTo>
                <a:lnTo>
                  <a:pt x="1781" y="283"/>
                </a:lnTo>
                <a:lnTo>
                  <a:pt x="1781" y="282"/>
                </a:lnTo>
                <a:lnTo>
                  <a:pt x="1782" y="283"/>
                </a:lnTo>
                <a:lnTo>
                  <a:pt x="1782" y="283"/>
                </a:lnTo>
                <a:lnTo>
                  <a:pt x="1782" y="281"/>
                </a:lnTo>
                <a:lnTo>
                  <a:pt x="1783" y="280"/>
                </a:lnTo>
                <a:lnTo>
                  <a:pt x="1783" y="280"/>
                </a:lnTo>
                <a:lnTo>
                  <a:pt x="1784" y="280"/>
                </a:lnTo>
                <a:lnTo>
                  <a:pt x="1784" y="277"/>
                </a:lnTo>
                <a:lnTo>
                  <a:pt x="1784" y="275"/>
                </a:lnTo>
                <a:lnTo>
                  <a:pt x="1785" y="276"/>
                </a:lnTo>
                <a:lnTo>
                  <a:pt x="1785" y="275"/>
                </a:lnTo>
                <a:lnTo>
                  <a:pt x="1785" y="275"/>
                </a:lnTo>
                <a:lnTo>
                  <a:pt x="1786" y="274"/>
                </a:lnTo>
                <a:lnTo>
                  <a:pt x="1786" y="273"/>
                </a:lnTo>
                <a:lnTo>
                  <a:pt x="1786" y="272"/>
                </a:lnTo>
                <a:lnTo>
                  <a:pt x="1788" y="274"/>
                </a:lnTo>
                <a:lnTo>
                  <a:pt x="1788" y="274"/>
                </a:lnTo>
                <a:lnTo>
                  <a:pt x="1789" y="274"/>
                </a:lnTo>
                <a:lnTo>
                  <a:pt x="1789" y="274"/>
                </a:lnTo>
                <a:lnTo>
                  <a:pt x="1789" y="272"/>
                </a:lnTo>
                <a:lnTo>
                  <a:pt x="1790" y="272"/>
                </a:lnTo>
                <a:lnTo>
                  <a:pt x="1790" y="272"/>
                </a:lnTo>
                <a:lnTo>
                  <a:pt x="1790" y="271"/>
                </a:lnTo>
                <a:lnTo>
                  <a:pt x="1791" y="267"/>
                </a:lnTo>
                <a:lnTo>
                  <a:pt x="1791" y="266"/>
                </a:lnTo>
                <a:lnTo>
                  <a:pt x="1791" y="265"/>
                </a:lnTo>
                <a:lnTo>
                  <a:pt x="1792" y="264"/>
                </a:lnTo>
                <a:lnTo>
                  <a:pt x="1792" y="263"/>
                </a:lnTo>
                <a:lnTo>
                  <a:pt x="1793" y="260"/>
                </a:lnTo>
                <a:lnTo>
                  <a:pt x="1793" y="263"/>
                </a:lnTo>
                <a:lnTo>
                  <a:pt x="1793" y="263"/>
                </a:lnTo>
                <a:lnTo>
                  <a:pt x="1794" y="260"/>
                </a:lnTo>
                <a:lnTo>
                  <a:pt x="1794" y="259"/>
                </a:lnTo>
                <a:lnTo>
                  <a:pt x="1794" y="259"/>
                </a:lnTo>
                <a:lnTo>
                  <a:pt x="1795" y="258"/>
                </a:lnTo>
                <a:lnTo>
                  <a:pt x="1795" y="257"/>
                </a:lnTo>
                <a:lnTo>
                  <a:pt x="1795" y="255"/>
                </a:lnTo>
                <a:lnTo>
                  <a:pt x="1797" y="254"/>
                </a:lnTo>
                <a:lnTo>
                  <a:pt x="1797" y="254"/>
                </a:lnTo>
                <a:lnTo>
                  <a:pt x="1798" y="255"/>
                </a:lnTo>
                <a:lnTo>
                  <a:pt x="1798" y="257"/>
                </a:lnTo>
                <a:lnTo>
                  <a:pt x="1798" y="258"/>
                </a:lnTo>
                <a:lnTo>
                  <a:pt x="1799" y="258"/>
                </a:lnTo>
                <a:lnTo>
                  <a:pt x="1799" y="260"/>
                </a:lnTo>
                <a:lnTo>
                  <a:pt x="1799" y="260"/>
                </a:lnTo>
                <a:lnTo>
                  <a:pt x="1800" y="258"/>
                </a:lnTo>
                <a:lnTo>
                  <a:pt x="1800" y="256"/>
                </a:lnTo>
                <a:lnTo>
                  <a:pt x="1800" y="253"/>
                </a:lnTo>
                <a:lnTo>
                  <a:pt x="1801" y="251"/>
                </a:lnTo>
                <a:lnTo>
                  <a:pt x="1801" y="250"/>
                </a:lnTo>
                <a:lnTo>
                  <a:pt x="1802" y="249"/>
                </a:lnTo>
                <a:lnTo>
                  <a:pt x="1802" y="249"/>
                </a:lnTo>
                <a:lnTo>
                  <a:pt x="1802" y="250"/>
                </a:lnTo>
                <a:lnTo>
                  <a:pt x="1803" y="248"/>
                </a:lnTo>
                <a:lnTo>
                  <a:pt x="1803" y="248"/>
                </a:lnTo>
                <a:lnTo>
                  <a:pt x="1803" y="250"/>
                </a:lnTo>
                <a:lnTo>
                  <a:pt x="1804" y="250"/>
                </a:lnTo>
                <a:lnTo>
                  <a:pt x="1804" y="249"/>
                </a:lnTo>
                <a:lnTo>
                  <a:pt x="1804" y="248"/>
                </a:lnTo>
                <a:lnTo>
                  <a:pt x="1806" y="247"/>
                </a:lnTo>
                <a:lnTo>
                  <a:pt x="1806" y="247"/>
                </a:lnTo>
                <a:lnTo>
                  <a:pt x="1807" y="244"/>
                </a:lnTo>
                <a:lnTo>
                  <a:pt x="1807" y="244"/>
                </a:lnTo>
                <a:lnTo>
                  <a:pt x="1807" y="242"/>
                </a:lnTo>
                <a:lnTo>
                  <a:pt x="1808" y="242"/>
                </a:lnTo>
                <a:lnTo>
                  <a:pt x="1808" y="242"/>
                </a:lnTo>
                <a:lnTo>
                  <a:pt x="1808" y="242"/>
                </a:lnTo>
                <a:lnTo>
                  <a:pt x="1809" y="242"/>
                </a:lnTo>
                <a:lnTo>
                  <a:pt x="1809" y="241"/>
                </a:lnTo>
                <a:lnTo>
                  <a:pt x="1809" y="240"/>
                </a:lnTo>
                <a:lnTo>
                  <a:pt x="1810" y="241"/>
                </a:lnTo>
                <a:lnTo>
                  <a:pt x="1810" y="241"/>
                </a:lnTo>
                <a:lnTo>
                  <a:pt x="1811" y="238"/>
                </a:lnTo>
                <a:lnTo>
                  <a:pt x="1811" y="239"/>
                </a:lnTo>
                <a:lnTo>
                  <a:pt x="1811" y="238"/>
                </a:lnTo>
                <a:lnTo>
                  <a:pt x="1812" y="238"/>
                </a:lnTo>
                <a:lnTo>
                  <a:pt x="1812" y="238"/>
                </a:lnTo>
                <a:lnTo>
                  <a:pt x="1812" y="238"/>
                </a:lnTo>
                <a:lnTo>
                  <a:pt x="1813" y="240"/>
                </a:lnTo>
                <a:lnTo>
                  <a:pt x="1813" y="237"/>
                </a:lnTo>
                <a:lnTo>
                  <a:pt x="1815" y="237"/>
                </a:lnTo>
                <a:lnTo>
                  <a:pt x="1815" y="235"/>
                </a:lnTo>
                <a:lnTo>
                  <a:pt x="1815" y="237"/>
                </a:lnTo>
                <a:lnTo>
                  <a:pt x="1816" y="236"/>
                </a:lnTo>
                <a:lnTo>
                  <a:pt x="1816" y="236"/>
                </a:lnTo>
                <a:lnTo>
                  <a:pt x="1816" y="236"/>
                </a:lnTo>
                <a:lnTo>
                  <a:pt x="1817" y="235"/>
                </a:lnTo>
                <a:lnTo>
                  <a:pt x="1817" y="235"/>
                </a:lnTo>
                <a:lnTo>
                  <a:pt x="1817" y="233"/>
                </a:lnTo>
                <a:lnTo>
                  <a:pt x="1818" y="233"/>
                </a:lnTo>
                <a:lnTo>
                  <a:pt x="1818" y="232"/>
                </a:lnTo>
                <a:lnTo>
                  <a:pt x="1819" y="233"/>
                </a:lnTo>
                <a:lnTo>
                  <a:pt x="1819" y="233"/>
                </a:lnTo>
                <a:lnTo>
                  <a:pt x="1819" y="233"/>
                </a:lnTo>
                <a:lnTo>
                  <a:pt x="1820" y="233"/>
                </a:lnTo>
                <a:lnTo>
                  <a:pt x="1820" y="232"/>
                </a:lnTo>
                <a:lnTo>
                  <a:pt x="1820" y="233"/>
                </a:lnTo>
                <a:lnTo>
                  <a:pt x="1821" y="231"/>
                </a:lnTo>
                <a:lnTo>
                  <a:pt x="1821" y="230"/>
                </a:lnTo>
                <a:lnTo>
                  <a:pt x="1821" y="228"/>
                </a:lnTo>
                <a:lnTo>
                  <a:pt x="1822" y="228"/>
                </a:lnTo>
                <a:lnTo>
                  <a:pt x="1822" y="228"/>
                </a:lnTo>
                <a:lnTo>
                  <a:pt x="1824" y="228"/>
                </a:lnTo>
                <a:lnTo>
                  <a:pt x="1824" y="228"/>
                </a:lnTo>
                <a:lnTo>
                  <a:pt x="1824" y="227"/>
                </a:lnTo>
                <a:lnTo>
                  <a:pt x="1825" y="224"/>
                </a:lnTo>
                <a:lnTo>
                  <a:pt x="1825" y="222"/>
                </a:lnTo>
                <a:lnTo>
                  <a:pt x="1825" y="222"/>
                </a:lnTo>
                <a:lnTo>
                  <a:pt x="1826" y="221"/>
                </a:lnTo>
                <a:lnTo>
                  <a:pt x="1826" y="220"/>
                </a:lnTo>
                <a:lnTo>
                  <a:pt x="1826" y="221"/>
                </a:lnTo>
                <a:lnTo>
                  <a:pt x="1827" y="221"/>
                </a:lnTo>
                <a:lnTo>
                  <a:pt x="1827" y="220"/>
                </a:lnTo>
                <a:lnTo>
                  <a:pt x="1828" y="218"/>
                </a:lnTo>
                <a:lnTo>
                  <a:pt x="1828" y="217"/>
                </a:lnTo>
                <a:lnTo>
                  <a:pt x="1828" y="215"/>
                </a:lnTo>
                <a:lnTo>
                  <a:pt x="1829" y="212"/>
                </a:lnTo>
                <a:lnTo>
                  <a:pt x="1829" y="214"/>
                </a:lnTo>
                <a:lnTo>
                  <a:pt x="1829" y="213"/>
                </a:lnTo>
                <a:lnTo>
                  <a:pt x="1830" y="212"/>
                </a:lnTo>
                <a:lnTo>
                  <a:pt x="1830" y="213"/>
                </a:lnTo>
                <a:lnTo>
                  <a:pt x="1830" y="212"/>
                </a:lnTo>
                <a:lnTo>
                  <a:pt x="1831" y="211"/>
                </a:lnTo>
                <a:lnTo>
                  <a:pt x="1831" y="212"/>
                </a:lnTo>
                <a:lnTo>
                  <a:pt x="1833" y="213"/>
                </a:lnTo>
                <a:lnTo>
                  <a:pt x="1833" y="212"/>
                </a:lnTo>
                <a:lnTo>
                  <a:pt x="1833" y="212"/>
                </a:lnTo>
                <a:lnTo>
                  <a:pt x="1834" y="212"/>
                </a:lnTo>
                <a:lnTo>
                  <a:pt x="1834" y="212"/>
                </a:lnTo>
                <a:lnTo>
                  <a:pt x="1834" y="211"/>
                </a:lnTo>
                <a:lnTo>
                  <a:pt x="1835" y="211"/>
                </a:lnTo>
                <a:lnTo>
                  <a:pt x="1835" y="211"/>
                </a:lnTo>
                <a:lnTo>
                  <a:pt x="1835" y="213"/>
                </a:lnTo>
                <a:lnTo>
                  <a:pt x="1836" y="213"/>
                </a:lnTo>
                <a:lnTo>
                  <a:pt x="1836" y="213"/>
                </a:lnTo>
                <a:lnTo>
                  <a:pt x="1837" y="213"/>
                </a:lnTo>
                <a:lnTo>
                  <a:pt x="1837" y="214"/>
                </a:lnTo>
                <a:lnTo>
                  <a:pt x="1837" y="212"/>
                </a:lnTo>
                <a:lnTo>
                  <a:pt x="1838" y="213"/>
                </a:lnTo>
                <a:lnTo>
                  <a:pt x="1838" y="212"/>
                </a:lnTo>
                <a:lnTo>
                  <a:pt x="1838" y="211"/>
                </a:lnTo>
                <a:lnTo>
                  <a:pt x="1839" y="209"/>
                </a:lnTo>
                <a:lnTo>
                  <a:pt x="1839" y="206"/>
                </a:lnTo>
                <a:lnTo>
                  <a:pt x="1839" y="206"/>
                </a:lnTo>
                <a:lnTo>
                  <a:pt x="1840" y="205"/>
                </a:lnTo>
                <a:lnTo>
                  <a:pt x="1840" y="205"/>
                </a:lnTo>
                <a:lnTo>
                  <a:pt x="1842" y="206"/>
                </a:lnTo>
                <a:lnTo>
                  <a:pt x="1842" y="208"/>
                </a:lnTo>
                <a:lnTo>
                  <a:pt x="1842" y="210"/>
                </a:lnTo>
                <a:lnTo>
                  <a:pt x="1843" y="212"/>
                </a:lnTo>
                <a:lnTo>
                  <a:pt x="1843" y="211"/>
                </a:lnTo>
                <a:lnTo>
                  <a:pt x="1843" y="212"/>
                </a:lnTo>
                <a:lnTo>
                  <a:pt x="1844" y="212"/>
                </a:lnTo>
                <a:lnTo>
                  <a:pt x="1844" y="211"/>
                </a:lnTo>
                <a:lnTo>
                  <a:pt x="1844" y="210"/>
                </a:lnTo>
                <a:lnTo>
                  <a:pt x="1845" y="210"/>
                </a:lnTo>
                <a:lnTo>
                  <a:pt x="1845" y="210"/>
                </a:lnTo>
                <a:lnTo>
                  <a:pt x="1846" y="210"/>
                </a:lnTo>
                <a:lnTo>
                  <a:pt x="1846" y="210"/>
                </a:lnTo>
                <a:lnTo>
                  <a:pt x="1846" y="210"/>
                </a:lnTo>
                <a:lnTo>
                  <a:pt x="1847" y="210"/>
                </a:lnTo>
                <a:lnTo>
                  <a:pt x="1847" y="209"/>
                </a:lnTo>
                <a:lnTo>
                  <a:pt x="1847" y="210"/>
                </a:lnTo>
                <a:lnTo>
                  <a:pt x="1848" y="211"/>
                </a:lnTo>
                <a:lnTo>
                  <a:pt x="1848" y="210"/>
                </a:lnTo>
                <a:lnTo>
                  <a:pt x="1848" y="209"/>
                </a:lnTo>
                <a:lnTo>
                  <a:pt x="1849" y="209"/>
                </a:lnTo>
                <a:lnTo>
                  <a:pt x="1849" y="209"/>
                </a:lnTo>
                <a:lnTo>
                  <a:pt x="1851" y="209"/>
                </a:lnTo>
                <a:lnTo>
                  <a:pt x="1851" y="206"/>
                </a:lnTo>
                <a:lnTo>
                  <a:pt x="1851" y="205"/>
                </a:lnTo>
                <a:lnTo>
                  <a:pt x="1852" y="204"/>
                </a:lnTo>
                <a:lnTo>
                  <a:pt x="1852" y="205"/>
                </a:lnTo>
                <a:lnTo>
                  <a:pt x="1852" y="204"/>
                </a:lnTo>
                <a:lnTo>
                  <a:pt x="1853" y="204"/>
                </a:lnTo>
                <a:lnTo>
                  <a:pt x="1853" y="203"/>
                </a:lnTo>
                <a:lnTo>
                  <a:pt x="1853" y="205"/>
                </a:lnTo>
                <a:lnTo>
                  <a:pt x="1854" y="203"/>
                </a:lnTo>
                <a:lnTo>
                  <a:pt x="1854" y="201"/>
                </a:lnTo>
                <a:lnTo>
                  <a:pt x="1855" y="200"/>
                </a:lnTo>
                <a:lnTo>
                  <a:pt x="1855" y="199"/>
                </a:lnTo>
                <a:lnTo>
                  <a:pt x="1855" y="198"/>
                </a:lnTo>
                <a:lnTo>
                  <a:pt x="1856" y="196"/>
                </a:lnTo>
                <a:lnTo>
                  <a:pt x="1856" y="196"/>
                </a:lnTo>
                <a:lnTo>
                  <a:pt x="1856" y="195"/>
                </a:lnTo>
                <a:lnTo>
                  <a:pt x="1857" y="195"/>
                </a:lnTo>
                <a:lnTo>
                  <a:pt x="1857" y="195"/>
                </a:lnTo>
                <a:lnTo>
                  <a:pt x="1858" y="196"/>
                </a:lnTo>
                <a:lnTo>
                  <a:pt x="1858" y="194"/>
                </a:lnTo>
                <a:lnTo>
                  <a:pt x="1858" y="195"/>
                </a:lnTo>
                <a:lnTo>
                  <a:pt x="1860" y="195"/>
                </a:lnTo>
                <a:lnTo>
                  <a:pt x="1860" y="194"/>
                </a:lnTo>
                <a:lnTo>
                  <a:pt x="1860" y="196"/>
                </a:lnTo>
                <a:lnTo>
                  <a:pt x="1861" y="193"/>
                </a:lnTo>
                <a:lnTo>
                  <a:pt x="1861" y="192"/>
                </a:lnTo>
                <a:lnTo>
                  <a:pt x="1861" y="187"/>
                </a:lnTo>
                <a:lnTo>
                  <a:pt x="1862" y="186"/>
                </a:lnTo>
                <a:lnTo>
                  <a:pt x="1862" y="185"/>
                </a:lnTo>
                <a:lnTo>
                  <a:pt x="1863" y="184"/>
                </a:lnTo>
                <a:lnTo>
                  <a:pt x="1863" y="186"/>
                </a:lnTo>
                <a:lnTo>
                  <a:pt x="1863" y="187"/>
                </a:lnTo>
                <a:lnTo>
                  <a:pt x="1864" y="189"/>
                </a:lnTo>
                <a:lnTo>
                  <a:pt x="1864" y="190"/>
                </a:lnTo>
                <a:lnTo>
                  <a:pt x="1864" y="190"/>
                </a:lnTo>
                <a:lnTo>
                  <a:pt x="1865" y="191"/>
                </a:lnTo>
                <a:lnTo>
                  <a:pt x="1865" y="193"/>
                </a:lnTo>
                <a:lnTo>
                  <a:pt x="1865" y="193"/>
                </a:lnTo>
                <a:lnTo>
                  <a:pt x="1866" y="193"/>
                </a:lnTo>
                <a:lnTo>
                  <a:pt x="1866" y="191"/>
                </a:lnTo>
                <a:lnTo>
                  <a:pt x="1867" y="189"/>
                </a:lnTo>
                <a:lnTo>
                  <a:pt x="1867" y="186"/>
                </a:lnTo>
                <a:lnTo>
                  <a:pt x="1867" y="186"/>
                </a:lnTo>
                <a:lnTo>
                  <a:pt x="1869" y="187"/>
                </a:lnTo>
                <a:lnTo>
                  <a:pt x="1869" y="189"/>
                </a:lnTo>
                <a:lnTo>
                  <a:pt x="1869" y="191"/>
                </a:lnTo>
                <a:lnTo>
                  <a:pt x="1870" y="192"/>
                </a:lnTo>
                <a:lnTo>
                  <a:pt x="1870" y="192"/>
                </a:lnTo>
                <a:lnTo>
                  <a:pt x="1870" y="192"/>
                </a:lnTo>
                <a:lnTo>
                  <a:pt x="1871" y="190"/>
                </a:lnTo>
                <a:lnTo>
                  <a:pt x="1871" y="186"/>
                </a:lnTo>
                <a:lnTo>
                  <a:pt x="1872" y="184"/>
                </a:lnTo>
                <a:lnTo>
                  <a:pt x="1872" y="182"/>
                </a:lnTo>
                <a:lnTo>
                  <a:pt x="1872" y="182"/>
                </a:lnTo>
                <a:lnTo>
                  <a:pt x="1873" y="181"/>
                </a:lnTo>
                <a:lnTo>
                  <a:pt x="1873" y="180"/>
                </a:lnTo>
                <a:lnTo>
                  <a:pt x="1873" y="178"/>
                </a:lnTo>
                <a:lnTo>
                  <a:pt x="1874" y="177"/>
                </a:lnTo>
                <a:lnTo>
                  <a:pt x="1874" y="177"/>
                </a:lnTo>
                <a:lnTo>
                  <a:pt x="1874" y="177"/>
                </a:lnTo>
                <a:lnTo>
                  <a:pt x="1875" y="176"/>
                </a:lnTo>
                <a:lnTo>
                  <a:pt x="1875" y="177"/>
                </a:lnTo>
                <a:lnTo>
                  <a:pt x="1876" y="175"/>
                </a:lnTo>
                <a:lnTo>
                  <a:pt x="1876" y="177"/>
                </a:lnTo>
                <a:lnTo>
                  <a:pt x="1876" y="174"/>
                </a:lnTo>
                <a:lnTo>
                  <a:pt x="1878" y="174"/>
                </a:lnTo>
                <a:lnTo>
                  <a:pt x="1878" y="175"/>
                </a:lnTo>
                <a:lnTo>
                  <a:pt x="1878" y="177"/>
                </a:lnTo>
                <a:lnTo>
                  <a:pt x="1879" y="177"/>
                </a:lnTo>
                <a:lnTo>
                  <a:pt x="1879" y="177"/>
                </a:lnTo>
                <a:lnTo>
                  <a:pt x="1879" y="178"/>
                </a:lnTo>
                <a:lnTo>
                  <a:pt x="1880" y="178"/>
                </a:lnTo>
                <a:lnTo>
                  <a:pt x="1880" y="178"/>
                </a:lnTo>
                <a:lnTo>
                  <a:pt x="1881" y="178"/>
                </a:lnTo>
                <a:lnTo>
                  <a:pt x="1881" y="180"/>
                </a:lnTo>
                <a:lnTo>
                  <a:pt x="1881" y="180"/>
                </a:lnTo>
                <a:lnTo>
                  <a:pt x="1882" y="181"/>
                </a:lnTo>
                <a:lnTo>
                  <a:pt x="1882" y="178"/>
                </a:lnTo>
                <a:lnTo>
                  <a:pt x="1882" y="175"/>
                </a:lnTo>
                <a:lnTo>
                  <a:pt x="1883" y="173"/>
                </a:lnTo>
                <a:lnTo>
                  <a:pt x="1883" y="171"/>
                </a:lnTo>
                <a:lnTo>
                  <a:pt x="1883" y="171"/>
                </a:lnTo>
                <a:lnTo>
                  <a:pt x="1884" y="171"/>
                </a:lnTo>
                <a:lnTo>
                  <a:pt x="1884" y="169"/>
                </a:lnTo>
                <a:lnTo>
                  <a:pt x="1885" y="169"/>
                </a:lnTo>
                <a:lnTo>
                  <a:pt x="1885" y="168"/>
                </a:lnTo>
                <a:lnTo>
                  <a:pt x="1885" y="166"/>
                </a:lnTo>
                <a:lnTo>
                  <a:pt x="1887" y="168"/>
                </a:lnTo>
                <a:lnTo>
                  <a:pt x="1887" y="166"/>
                </a:lnTo>
                <a:lnTo>
                  <a:pt x="1887" y="166"/>
                </a:lnTo>
                <a:lnTo>
                  <a:pt x="1888" y="165"/>
                </a:lnTo>
                <a:lnTo>
                  <a:pt x="1888" y="165"/>
                </a:lnTo>
                <a:lnTo>
                  <a:pt x="1888" y="165"/>
                </a:lnTo>
                <a:lnTo>
                  <a:pt x="1889" y="164"/>
                </a:lnTo>
                <a:lnTo>
                  <a:pt x="1889" y="164"/>
                </a:lnTo>
                <a:lnTo>
                  <a:pt x="1890" y="162"/>
                </a:lnTo>
                <a:lnTo>
                  <a:pt x="1890" y="163"/>
                </a:lnTo>
                <a:lnTo>
                  <a:pt x="1890" y="159"/>
                </a:lnTo>
                <a:lnTo>
                  <a:pt x="1891" y="160"/>
                </a:lnTo>
                <a:lnTo>
                  <a:pt x="1891" y="163"/>
                </a:lnTo>
                <a:lnTo>
                  <a:pt x="1891" y="163"/>
                </a:lnTo>
                <a:lnTo>
                  <a:pt x="1892" y="163"/>
                </a:lnTo>
                <a:lnTo>
                  <a:pt x="1892" y="163"/>
                </a:lnTo>
                <a:lnTo>
                  <a:pt x="1892" y="162"/>
                </a:lnTo>
                <a:lnTo>
                  <a:pt x="1893" y="162"/>
                </a:lnTo>
                <a:lnTo>
                  <a:pt x="1893" y="162"/>
                </a:lnTo>
                <a:lnTo>
                  <a:pt x="1894" y="163"/>
                </a:lnTo>
                <a:lnTo>
                  <a:pt x="1894" y="162"/>
                </a:lnTo>
                <a:lnTo>
                  <a:pt x="1894" y="164"/>
                </a:lnTo>
                <a:lnTo>
                  <a:pt x="1896" y="165"/>
                </a:lnTo>
                <a:lnTo>
                  <a:pt x="1896" y="166"/>
                </a:lnTo>
                <a:lnTo>
                  <a:pt x="1896" y="164"/>
                </a:lnTo>
                <a:lnTo>
                  <a:pt x="1897" y="164"/>
                </a:lnTo>
                <a:lnTo>
                  <a:pt x="1897" y="166"/>
                </a:lnTo>
                <a:lnTo>
                  <a:pt x="1897" y="165"/>
                </a:lnTo>
                <a:lnTo>
                  <a:pt x="1898" y="164"/>
                </a:lnTo>
                <a:lnTo>
                  <a:pt x="1898" y="164"/>
                </a:lnTo>
                <a:lnTo>
                  <a:pt x="1899" y="162"/>
                </a:lnTo>
                <a:lnTo>
                  <a:pt x="1899" y="163"/>
                </a:lnTo>
                <a:lnTo>
                  <a:pt x="1899" y="160"/>
                </a:lnTo>
                <a:lnTo>
                  <a:pt x="1900" y="163"/>
                </a:lnTo>
                <a:lnTo>
                  <a:pt x="1900" y="160"/>
                </a:lnTo>
                <a:lnTo>
                  <a:pt x="1900" y="160"/>
                </a:lnTo>
                <a:lnTo>
                  <a:pt x="1901" y="159"/>
                </a:lnTo>
                <a:lnTo>
                  <a:pt x="1901" y="158"/>
                </a:lnTo>
                <a:lnTo>
                  <a:pt x="1902" y="158"/>
                </a:lnTo>
                <a:lnTo>
                  <a:pt x="1902" y="156"/>
                </a:lnTo>
                <a:lnTo>
                  <a:pt x="1902" y="155"/>
                </a:lnTo>
                <a:lnTo>
                  <a:pt x="1903" y="156"/>
                </a:lnTo>
                <a:lnTo>
                  <a:pt x="1903" y="157"/>
                </a:lnTo>
                <a:lnTo>
                  <a:pt x="1903" y="158"/>
                </a:lnTo>
                <a:lnTo>
                  <a:pt x="1905" y="158"/>
                </a:lnTo>
                <a:lnTo>
                  <a:pt x="1905" y="158"/>
                </a:lnTo>
                <a:lnTo>
                  <a:pt x="1905" y="157"/>
                </a:lnTo>
                <a:lnTo>
                  <a:pt x="1906" y="158"/>
                </a:lnTo>
                <a:lnTo>
                  <a:pt x="1906" y="158"/>
                </a:lnTo>
                <a:lnTo>
                  <a:pt x="1907" y="158"/>
                </a:lnTo>
                <a:lnTo>
                  <a:pt x="1907" y="158"/>
                </a:lnTo>
                <a:lnTo>
                  <a:pt x="1907" y="158"/>
                </a:lnTo>
                <a:lnTo>
                  <a:pt x="1908" y="155"/>
                </a:lnTo>
                <a:lnTo>
                  <a:pt x="1908" y="155"/>
                </a:lnTo>
                <a:lnTo>
                  <a:pt x="1908" y="153"/>
                </a:lnTo>
                <a:lnTo>
                  <a:pt x="1909" y="153"/>
                </a:lnTo>
                <a:lnTo>
                  <a:pt x="1909" y="151"/>
                </a:lnTo>
                <a:lnTo>
                  <a:pt x="1909" y="151"/>
                </a:lnTo>
                <a:lnTo>
                  <a:pt x="1910" y="149"/>
                </a:lnTo>
                <a:lnTo>
                  <a:pt x="1910" y="148"/>
                </a:lnTo>
                <a:lnTo>
                  <a:pt x="1911" y="148"/>
                </a:lnTo>
                <a:lnTo>
                  <a:pt x="1911" y="148"/>
                </a:lnTo>
                <a:lnTo>
                  <a:pt x="1911" y="148"/>
                </a:lnTo>
                <a:lnTo>
                  <a:pt x="1912" y="149"/>
                </a:lnTo>
                <a:lnTo>
                  <a:pt x="1912" y="149"/>
                </a:lnTo>
                <a:lnTo>
                  <a:pt x="1912" y="149"/>
                </a:lnTo>
                <a:lnTo>
                  <a:pt x="1914" y="148"/>
                </a:lnTo>
                <a:lnTo>
                  <a:pt x="1914" y="150"/>
                </a:lnTo>
                <a:lnTo>
                  <a:pt x="1914" y="150"/>
                </a:lnTo>
                <a:lnTo>
                  <a:pt x="1915" y="153"/>
                </a:lnTo>
                <a:lnTo>
                  <a:pt x="1915" y="154"/>
                </a:lnTo>
                <a:lnTo>
                  <a:pt x="1916" y="154"/>
                </a:lnTo>
                <a:lnTo>
                  <a:pt x="1916" y="154"/>
                </a:lnTo>
                <a:lnTo>
                  <a:pt x="1916" y="154"/>
                </a:lnTo>
                <a:lnTo>
                  <a:pt x="1917" y="154"/>
                </a:lnTo>
                <a:lnTo>
                  <a:pt x="1917" y="155"/>
                </a:lnTo>
                <a:lnTo>
                  <a:pt x="1917" y="155"/>
                </a:lnTo>
                <a:lnTo>
                  <a:pt x="1918" y="155"/>
                </a:lnTo>
                <a:lnTo>
                  <a:pt x="1918" y="155"/>
                </a:lnTo>
                <a:lnTo>
                  <a:pt x="1918" y="154"/>
                </a:lnTo>
                <a:lnTo>
                  <a:pt x="1919" y="155"/>
                </a:lnTo>
                <a:lnTo>
                  <a:pt x="1919" y="156"/>
                </a:lnTo>
                <a:lnTo>
                  <a:pt x="1920" y="155"/>
                </a:lnTo>
                <a:lnTo>
                  <a:pt x="1920" y="153"/>
                </a:lnTo>
                <a:lnTo>
                  <a:pt x="1920" y="153"/>
                </a:lnTo>
                <a:lnTo>
                  <a:pt x="1921" y="151"/>
                </a:lnTo>
                <a:lnTo>
                  <a:pt x="1921" y="149"/>
                </a:lnTo>
                <a:lnTo>
                  <a:pt x="1921" y="147"/>
                </a:lnTo>
                <a:lnTo>
                  <a:pt x="1923" y="147"/>
                </a:lnTo>
                <a:lnTo>
                  <a:pt x="1923" y="147"/>
                </a:lnTo>
                <a:lnTo>
                  <a:pt x="1923" y="149"/>
                </a:lnTo>
                <a:lnTo>
                  <a:pt x="1924" y="150"/>
                </a:lnTo>
                <a:lnTo>
                  <a:pt x="1924" y="150"/>
                </a:lnTo>
                <a:lnTo>
                  <a:pt x="1925" y="151"/>
                </a:lnTo>
                <a:lnTo>
                  <a:pt x="1925" y="153"/>
                </a:lnTo>
                <a:lnTo>
                  <a:pt x="1925" y="154"/>
                </a:lnTo>
                <a:lnTo>
                  <a:pt x="1926" y="153"/>
                </a:lnTo>
                <a:lnTo>
                  <a:pt x="1926" y="153"/>
                </a:lnTo>
                <a:lnTo>
                  <a:pt x="1926" y="153"/>
                </a:lnTo>
                <a:lnTo>
                  <a:pt x="1927" y="150"/>
                </a:lnTo>
                <a:lnTo>
                  <a:pt x="1927" y="151"/>
                </a:lnTo>
                <a:lnTo>
                  <a:pt x="1927" y="154"/>
                </a:lnTo>
                <a:lnTo>
                  <a:pt x="1928" y="154"/>
                </a:lnTo>
                <a:lnTo>
                  <a:pt x="1928" y="153"/>
                </a:lnTo>
                <a:lnTo>
                  <a:pt x="1929" y="151"/>
                </a:lnTo>
                <a:lnTo>
                  <a:pt x="1929" y="149"/>
                </a:lnTo>
                <a:lnTo>
                  <a:pt x="1929" y="149"/>
                </a:lnTo>
                <a:lnTo>
                  <a:pt x="1930" y="148"/>
                </a:lnTo>
                <a:lnTo>
                  <a:pt x="1930" y="148"/>
                </a:lnTo>
                <a:lnTo>
                  <a:pt x="1930" y="148"/>
                </a:lnTo>
                <a:lnTo>
                  <a:pt x="1932" y="149"/>
                </a:lnTo>
                <a:lnTo>
                  <a:pt x="1932" y="149"/>
                </a:lnTo>
                <a:lnTo>
                  <a:pt x="1932" y="148"/>
                </a:lnTo>
                <a:lnTo>
                  <a:pt x="1933" y="148"/>
                </a:lnTo>
                <a:lnTo>
                  <a:pt x="1933" y="147"/>
                </a:lnTo>
                <a:lnTo>
                  <a:pt x="1934" y="150"/>
                </a:lnTo>
                <a:lnTo>
                  <a:pt x="1934" y="148"/>
                </a:lnTo>
                <a:lnTo>
                  <a:pt x="1934" y="149"/>
                </a:lnTo>
                <a:lnTo>
                  <a:pt x="1935" y="148"/>
                </a:lnTo>
                <a:lnTo>
                  <a:pt x="1935" y="148"/>
                </a:lnTo>
                <a:lnTo>
                  <a:pt x="1935" y="150"/>
                </a:lnTo>
                <a:lnTo>
                  <a:pt x="1936" y="149"/>
                </a:lnTo>
                <a:lnTo>
                  <a:pt x="1936" y="149"/>
                </a:lnTo>
                <a:lnTo>
                  <a:pt x="1936" y="150"/>
                </a:lnTo>
                <a:lnTo>
                  <a:pt x="1937" y="149"/>
                </a:lnTo>
                <a:lnTo>
                  <a:pt x="1937" y="147"/>
                </a:lnTo>
                <a:lnTo>
                  <a:pt x="1938" y="146"/>
                </a:lnTo>
                <a:lnTo>
                  <a:pt x="1938" y="146"/>
                </a:lnTo>
                <a:lnTo>
                  <a:pt x="1938" y="144"/>
                </a:lnTo>
                <a:lnTo>
                  <a:pt x="1939" y="142"/>
                </a:lnTo>
                <a:lnTo>
                  <a:pt x="1939" y="141"/>
                </a:lnTo>
                <a:lnTo>
                  <a:pt x="1939" y="139"/>
                </a:lnTo>
                <a:lnTo>
                  <a:pt x="1941" y="140"/>
                </a:lnTo>
                <a:lnTo>
                  <a:pt x="1941" y="141"/>
                </a:lnTo>
                <a:lnTo>
                  <a:pt x="1942" y="141"/>
                </a:lnTo>
                <a:lnTo>
                  <a:pt x="1942" y="141"/>
                </a:lnTo>
                <a:lnTo>
                  <a:pt x="1942" y="141"/>
                </a:lnTo>
                <a:lnTo>
                  <a:pt x="1943" y="141"/>
                </a:lnTo>
                <a:lnTo>
                  <a:pt x="1943" y="140"/>
                </a:lnTo>
                <a:lnTo>
                  <a:pt x="1943" y="138"/>
                </a:lnTo>
                <a:lnTo>
                  <a:pt x="1944" y="136"/>
                </a:lnTo>
                <a:lnTo>
                  <a:pt x="1944" y="136"/>
                </a:lnTo>
                <a:lnTo>
                  <a:pt x="1944" y="136"/>
                </a:lnTo>
                <a:lnTo>
                  <a:pt x="1945" y="136"/>
                </a:lnTo>
                <a:lnTo>
                  <a:pt x="1945" y="136"/>
                </a:lnTo>
                <a:lnTo>
                  <a:pt x="1946" y="136"/>
                </a:lnTo>
                <a:lnTo>
                  <a:pt x="1946" y="137"/>
                </a:lnTo>
                <a:lnTo>
                  <a:pt x="1946" y="136"/>
                </a:lnTo>
                <a:lnTo>
                  <a:pt x="1947" y="138"/>
                </a:lnTo>
                <a:lnTo>
                  <a:pt x="1947" y="138"/>
                </a:lnTo>
                <a:lnTo>
                  <a:pt x="1947" y="136"/>
                </a:lnTo>
                <a:lnTo>
                  <a:pt x="1948" y="138"/>
                </a:lnTo>
                <a:lnTo>
                  <a:pt x="1948" y="138"/>
                </a:lnTo>
                <a:lnTo>
                  <a:pt x="1948" y="137"/>
                </a:lnTo>
                <a:lnTo>
                  <a:pt x="1950" y="136"/>
                </a:lnTo>
                <a:lnTo>
                  <a:pt x="1950" y="135"/>
                </a:lnTo>
                <a:lnTo>
                  <a:pt x="1951" y="135"/>
                </a:lnTo>
                <a:lnTo>
                  <a:pt x="1951" y="136"/>
                </a:lnTo>
                <a:lnTo>
                  <a:pt x="1951" y="139"/>
                </a:lnTo>
                <a:lnTo>
                  <a:pt x="1952" y="140"/>
                </a:lnTo>
                <a:lnTo>
                  <a:pt x="1952" y="140"/>
                </a:lnTo>
                <a:lnTo>
                  <a:pt x="1952" y="141"/>
                </a:lnTo>
                <a:lnTo>
                  <a:pt x="1953" y="141"/>
                </a:lnTo>
                <a:lnTo>
                  <a:pt x="1953" y="140"/>
                </a:lnTo>
                <a:lnTo>
                  <a:pt x="1953" y="140"/>
                </a:lnTo>
                <a:lnTo>
                  <a:pt x="1954" y="140"/>
                </a:lnTo>
                <a:lnTo>
                  <a:pt x="1954" y="140"/>
                </a:lnTo>
                <a:lnTo>
                  <a:pt x="1955" y="139"/>
                </a:lnTo>
                <a:lnTo>
                  <a:pt x="1955" y="138"/>
                </a:lnTo>
                <a:lnTo>
                  <a:pt x="1955" y="139"/>
                </a:lnTo>
                <a:lnTo>
                  <a:pt x="1956" y="138"/>
                </a:lnTo>
                <a:lnTo>
                  <a:pt x="1956" y="136"/>
                </a:lnTo>
                <a:lnTo>
                  <a:pt x="1956" y="136"/>
                </a:lnTo>
                <a:lnTo>
                  <a:pt x="1957" y="135"/>
                </a:lnTo>
                <a:lnTo>
                  <a:pt x="1957" y="135"/>
                </a:lnTo>
                <a:lnTo>
                  <a:pt x="1957" y="133"/>
                </a:lnTo>
                <a:lnTo>
                  <a:pt x="1959" y="133"/>
                </a:lnTo>
                <a:lnTo>
                  <a:pt x="1959" y="133"/>
                </a:lnTo>
                <a:lnTo>
                  <a:pt x="1960" y="133"/>
                </a:lnTo>
                <a:lnTo>
                  <a:pt x="1960" y="133"/>
                </a:lnTo>
                <a:lnTo>
                  <a:pt x="1960" y="135"/>
                </a:lnTo>
                <a:lnTo>
                  <a:pt x="1961" y="135"/>
                </a:lnTo>
                <a:lnTo>
                  <a:pt x="1961" y="135"/>
                </a:lnTo>
                <a:lnTo>
                  <a:pt x="1961" y="133"/>
                </a:lnTo>
                <a:lnTo>
                  <a:pt x="1962" y="133"/>
                </a:lnTo>
                <a:lnTo>
                  <a:pt x="1962" y="132"/>
                </a:lnTo>
                <a:lnTo>
                  <a:pt x="1962" y="133"/>
                </a:lnTo>
                <a:lnTo>
                  <a:pt x="1963" y="135"/>
                </a:lnTo>
                <a:lnTo>
                  <a:pt x="1963" y="136"/>
                </a:lnTo>
                <a:lnTo>
                  <a:pt x="1964" y="136"/>
                </a:lnTo>
                <a:lnTo>
                  <a:pt x="1964" y="135"/>
                </a:lnTo>
                <a:lnTo>
                  <a:pt x="1964" y="132"/>
                </a:lnTo>
                <a:lnTo>
                  <a:pt x="1965" y="130"/>
                </a:lnTo>
                <a:lnTo>
                  <a:pt x="1965" y="130"/>
                </a:lnTo>
                <a:lnTo>
                  <a:pt x="1965" y="130"/>
                </a:lnTo>
                <a:lnTo>
                  <a:pt x="1966" y="128"/>
                </a:lnTo>
                <a:lnTo>
                  <a:pt x="1966" y="129"/>
                </a:lnTo>
                <a:lnTo>
                  <a:pt x="1966" y="129"/>
                </a:lnTo>
                <a:lnTo>
                  <a:pt x="1968" y="130"/>
                </a:lnTo>
                <a:lnTo>
                  <a:pt x="1968" y="130"/>
                </a:lnTo>
                <a:lnTo>
                  <a:pt x="1969" y="131"/>
                </a:lnTo>
                <a:lnTo>
                  <a:pt x="1969" y="132"/>
                </a:lnTo>
                <a:lnTo>
                  <a:pt x="1969" y="132"/>
                </a:lnTo>
                <a:lnTo>
                  <a:pt x="1970" y="135"/>
                </a:lnTo>
                <a:lnTo>
                  <a:pt x="1970" y="133"/>
                </a:lnTo>
                <a:lnTo>
                  <a:pt x="1970" y="133"/>
                </a:lnTo>
                <a:lnTo>
                  <a:pt x="1971" y="135"/>
                </a:lnTo>
                <a:lnTo>
                  <a:pt x="1971" y="132"/>
                </a:lnTo>
                <a:lnTo>
                  <a:pt x="1971" y="135"/>
                </a:lnTo>
                <a:lnTo>
                  <a:pt x="1972" y="135"/>
                </a:lnTo>
                <a:lnTo>
                  <a:pt x="1972" y="135"/>
                </a:lnTo>
                <a:lnTo>
                  <a:pt x="1973" y="133"/>
                </a:lnTo>
                <a:lnTo>
                  <a:pt x="1973" y="133"/>
                </a:lnTo>
                <a:lnTo>
                  <a:pt x="1973" y="133"/>
                </a:lnTo>
                <a:lnTo>
                  <a:pt x="1974" y="132"/>
                </a:lnTo>
                <a:lnTo>
                  <a:pt x="1974" y="131"/>
                </a:lnTo>
                <a:lnTo>
                  <a:pt x="1974" y="130"/>
                </a:lnTo>
                <a:lnTo>
                  <a:pt x="1975" y="132"/>
                </a:lnTo>
                <a:lnTo>
                  <a:pt x="1975" y="132"/>
                </a:lnTo>
                <a:lnTo>
                  <a:pt x="1975" y="131"/>
                </a:lnTo>
                <a:lnTo>
                  <a:pt x="1977" y="132"/>
                </a:lnTo>
                <a:lnTo>
                  <a:pt x="1977" y="133"/>
                </a:lnTo>
                <a:lnTo>
                  <a:pt x="1978" y="135"/>
                </a:lnTo>
                <a:lnTo>
                  <a:pt x="1978" y="135"/>
                </a:lnTo>
                <a:lnTo>
                  <a:pt x="1978" y="133"/>
                </a:lnTo>
                <a:lnTo>
                  <a:pt x="1979" y="133"/>
                </a:lnTo>
                <a:lnTo>
                  <a:pt x="1979" y="135"/>
                </a:lnTo>
                <a:lnTo>
                  <a:pt x="1979" y="136"/>
                </a:lnTo>
                <a:lnTo>
                  <a:pt x="1980" y="132"/>
                </a:lnTo>
                <a:lnTo>
                  <a:pt x="1980" y="133"/>
                </a:lnTo>
                <a:lnTo>
                  <a:pt x="1980" y="133"/>
                </a:lnTo>
                <a:lnTo>
                  <a:pt x="1981" y="135"/>
                </a:lnTo>
                <a:lnTo>
                  <a:pt x="1981" y="136"/>
                </a:lnTo>
                <a:lnTo>
                  <a:pt x="1982" y="135"/>
                </a:lnTo>
                <a:lnTo>
                  <a:pt x="1982" y="136"/>
                </a:lnTo>
                <a:lnTo>
                  <a:pt x="1982" y="135"/>
                </a:lnTo>
                <a:lnTo>
                  <a:pt x="1983" y="136"/>
                </a:lnTo>
                <a:lnTo>
                  <a:pt x="1983" y="136"/>
                </a:lnTo>
                <a:lnTo>
                  <a:pt x="1983" y="136"/>
                </a:lnTo>
                <a:lnTo>
                  <a:pt x="1984" y="138"/>
                </a:lnTo>
                <a:lnTo>
                  <a:pt x="1984" y="137"/>
                </a:lnTo>
                <a:lnTo>
                  <a:pt x="1986" y="137"/>
                </a:lnTo>
                <a:lnTo>
                  <a:pt x="1986" y="135"/>
                </a:lnTo>
                <a:lnTo>
                  <a:pt x="1986" y="136"/>
                </a:lnTo>
                <a:lnTo>
                  <a:pt x="1987" y="137"/>
                </a:lnTo>
                <a:lnTo>
                  <a:pt x="1987" y="139"/>
                </a:lnTo>
                <a:lnTo>
                  <a:pt x="1987" y="138"/>
                </a:lnTo>
                <a:lnTo>
                  <a:pt x="1988" y="138"/>
                </a:lnTo>
                <a:lnTo>
                  <a:pt x="1988" y="139"/>
                </a:lnTo>
                <a:lnTo>
                  <a:pt x="1988" y="140"/>
                </a:lnTo>
                <a:lnTo>
                  <a:pt x="1989" y="140"/>
                </a:lnTo>
                <a:lnTo>
                  <a:pt x="1989" y="139"/>
                </a:lnTo>
                <a:lnTo>
                  <a:pt x="1990" y="138"/>
                </a:lnTo>
                <a:lnTo>
                  <a:pt x="1990" y="136"/>
                </a:lnTo>
                <a:lnTo>
                  <a:pt x="1990" y="137"/>
                </a:lnTo>
                <a:lnTo>
                  <a:pt x="1991" y="136"/>
                </a:lnTo>
                <a:lnTo>
                  <a:pt x="1991" y="136"/>
                </a:lnTo>
                <a:lnTo>
                  <a:pt x="1991" y="135"/>
                </a:lnTo>
                <a:lnTo>
                  <a:pt x="1992" y="135"/>
                </a:lnTo>
                <a:lnTo>
                  <a:pt x="1992" y="133"/>
                </a:lnTo>
                <a:lnTo>
                  <a:pt x="1992" y="132"/>
                </a:lnTo>
                <a:lnTo>
                  <a:pt x="1993" y="131"/>
                </a:lnTo>
                <a:lnTo>
                  <a:pt x="1993" y="131"/>
                </a:lnTo>
                <a:lnTo>
                  <a:pt x="1994" y="131"/>
                </a:lnTo>
                <a:lnTo>
                  <a:pt x="1994" y="130"/>
                </a:lnTo>
                <a:lnTo>
                  <a:pt x="1994" y="133"/>
                </a:lnTo>
                <a:lnTo>
                  <a:pt x="1996" y="135"/>
                </a:lnTo>
                <a:lnTo>
                  <a:pt x="1996" y="138"/>
                </a:lnTo>
                <a:lnTo>
                  <a:pt x="1996" y="139"/>
                </a:lnTo>
                <a:lnTo>
                  <a:pt x="1997" y="139"/>
                </a:lnTo>
                <a:lnTo>
                  <a:pt x="1997" y="138"/>
                </a:lnTo>
                <a:lnTo>
                  <a:pt x="1997" y="137"/>
                </a:lnTo>
                <a:lnTo>
                  <a:pt x="1998" y="136"/>
                </a:lnTo>
                <a:lnTo>
                  <a:pt x="1998" y="137"/>
                </a:lnTo>
                <a:lnTo>
                  <a:pt x="1999" y="138"/>
                </a:lnTo>
                <a:lnTo>
                  <a:pt x="1999" y="136"/>
                </a:lnTo>
                <a:lnTo>
                  <a:pt x="1999" y="138"/>
                </a:lnTo>
                <a:lnTo>
                  <a:pt x="2000" y="139"/>
                </a:lnTo>
                <a:lnTo>
                  <a:pt x="2000" y="139"/>
                </a:lnTo>
                <a:lnTo>
                  <a:pt x="2000" y="141"/>
                </a:lnTo>
                <a:lnTo>
                  <a:pt x="2001" y="142"/>
                </a:lnTo>
                <a:lnTo>
                  <a:pt x="2001" y="142"/>
                </a:lnTo>
                <a:lnTo>
                  <a:pt x="2001" y="142"/>
                </a:lnTo>
                <a:lnTo>
                  <a:pt x="2002" y="141"/>
                </a:lnTo>
                <a:lnTo>
                  <a:pt x="2002" y="140"/>
                </a:lnTo>
                <a:lnTo>
                  <a:pt x="2003" y="140"/>
                </a:lnTo>
                <a:lnTo>
                  <a:pt x="2003" y="138"/>
                </a:lnTo>
                <a:lnTo>
                  <a:pt x="2003" y="139"/>
                </a:lnTo>
                <a:lnTo>
                  <a:pt x="2005" y="136"/>
                </a:lnTo>
                <a:lnTo>
                  <a:pt x="2005" y="137"/>
                </a:lnTo>
                <a:lnTo>
                  <a:pt x="2005" y="133"/>
                </a:lnTo>
                <a:lnTo>
                  <a:pt x="2006" y="133"/>
                </a:lnTo>
                <a:lnTo>
                  <a:pt x="2006" y="133"/>
                </a:lnTo>
                <a:lnTo>
                  <a:pt x="2006" y="132"/>
                </a:lnTo>
                <a:lnTo>
                  <a:pt x="2007" y="133"/>
                </a:lnTo>
                <a:lnTo>
                  <a:pt x="2007" y="133"/>
                </a:lnTo>
                <a:lnTo>
                  <a:pt x="2008" y="135"/>
                </a:lnTo>
                <a:lnTo>
                  <a:pt x="2008" y="135"/>
                </a:lnTo>
                <a:lnTo>
                  <a:pt x="2008" y="135"/>
                </a:lnTo>
                <a:lnTo>
                  <a:pt x="2009" y="138"/>
                </a:lnTo>
                <a:lnTo>
                  <a:pt x="2009" y="138"/>
                </a:lnTo>
                <a:lnTo>
                  <a:pt x="2009" y="139"/>
                </a:lnTo>
                <a:lnTo>
                  <a:pt x="2010" y="140"/>
                </a:lnTo>
                <a:lnTo>
                  <a:pt x="2010" y="140"/>
                </a:lnTo>
                <a:lnTo>
                  <a:pt x="2010" y="139"/>
                </a:lnTo>
                <a:lnTo>
                  <a:pt x="2011" y="140"/>
                </a:lnTo>
                <a:lnTo>
                  <a:pt x="2011" y="140"/>
                </a:lnTo>
                <a:lnTo>
                  <a:pt x="2012" y="139"/>
                </a:lnTo>
                <a:lnTo>
                  <a:pt x="2012" y="136"/>
                </a:lnTo>
                <a:lnTo>
                  <a:pt x="2012" y="135"/>
                </a:lnTo>
                <a:lnTo>
                  <a:pt x="2014" y="133"/>
                </a:lnTo>
                <a:lnTo>
                  <a:pt x="2014" y="132"/>
                </a:lnTo>
                <a:lnTo>
                  <a:pt x="2014" y="133"/>
                </a:lnTo>
                <a:lnTo>
                  <a:pt x="2015" y="135"/>
                </a:lnTo>
                <a:lnTo>
                  <a:pt x="2015" y="135"/>
                </a:lnTo>
                <a:lnTo>
                  <a:pt x="2015" y="135"/>
                </a:lnTo>
                <a:lnTo>
                  <a:pt x="2016" y="133"/>
                </a:lnTo>
                <a:lnTo>
                  <a:pt x="2016" y="132"/>
                </a:lnTo>
                <a:lnTo>
                  <a:pt x="2017" y="133"/>
                </a:lnTo>
                <a:lnTo>
                  <a:pt x="2017" y="133"/>
                </a:lnTo>
                <a:lnTo>
                  <a:pt x="2017" y="135"/>
                </a:lnTo>
                <a:lnTo>
                  <a:pt x="2018" y="133"/>
                </a:lnTo>
                <a:lnTo>
                  <a:pt x="2018" y="132"/>
                </a:lnTo>
                <a:lnTo>
                  <a:pt x="2018" y="132"/>
                </a:lnTo>
                <a:lnTo>
                  <a:pt x="2019" y="132"/>
                </a:lnTo>
                <a:lnTo>
                  <a:pt x="2019" y="131"/>
                </a:lnTo>
                <a:lnTo>
                  <a:pt x="2019" y="130"/>
                </a:lnTo>
                <a:lnTo>
                  <a:pt x="2020" y="128"/>
                </a:lnTo>
                <a:lnTo>
                  <a:pt x="2020" y="129"/>
                </a:lnTo>
                <a:lnTo>
                  <a:pt x="2021" y="128"/>
                </a:lnTo>
                <a:lnTo>
                  <a:pt x="2021" y="128"/>
                </a:lnTo>
                <a:lnTo>
                  <a:pt x="2021" y="127"/>
                </a:lnTo>
                <a:lnTo>
                  <a:pt x="2023" y="127"/>
                </a:lnTo>
                <a:lnTo>
                  <a:pt x="2023" y="127"/>
                </a:lnTo>
                <a:lnTo>
                  <a:pt x="2023" y="127"/>
                </a:lnTo>
                <a:lnTo>
                  <a:pt x="2024" y="128"/>
                </a:lnTo>
                <a:lnTo>
                  <a:pt x="2024" y="128"/>
                </a:lnTo>
                <a:lnTo>
                  <a:pt x="2024" y="128"/>
                </a:lnTo>
                <a:lnTo>
                  <a:pt x="2025" y="128"/>
                </a:lnTo>
                <a:lnTo>
                  <a:pt x="2025" y="129"/>
                </a:lnTo>
                <a:lnTo>
                  <a:pt x="2026" y="128"/>
                </a:lnTo>
                <a:lnTo>
                  <a:pt x="2026" y="129"/>
                </a:lnTo>
                <a:lnTo>
                  <a:pt x="2026" y="129"/>
                </a:lnTo>
                <a:lnTo>
                  <a:pt x="2027" y="129"/>
                </a:lnTo>
                <a:lnTo>
                  <a:pt x="2027" y="127"/>
                </a:lnTo>
                <a:lnTo>
                  <a:pt x="2027" y="128"/>
                </a:lnTo>
                <a:lnTo>
                  <a:pt x="2028" y="128"/>
                </a:lnTo>
                <a:lnTo>
                  <a:pt x="2028" y="129"/>
                </a:lnTo>
                <a:lnTo>
                  <a:pt x="2029" y="132"/>
                </a:lnTo>
                <a:lnTo>
                  <a:pt x="2029" y="131"/>
                </a:lnTo>
                <a:lnTo>
                  <a:pt x="2029" y="131"/>
                </a:lnTo>
                <a:lnTo>
                  <a:pt x="2030" y="130"/>
                </a:lnTo>
                <a:lnTo>
                  <a:pt x="2030" y="131"/>
                </a:lnTo>
                <a:lnTo>
                  <a:pt x="2030" y="132"/>
                </a:lnTo>
                <a:lnTo>
                  <a:pt x="2032" y="133"/>
                </a:lnTo>
                <a:lnTo>
                  <a:pt x="2032" y="132"/>
                </a:lnTo>
                <a:lnTo>
                  <a:pt x="2032" y="135"/>
                </a:lnTo>
                <a:lnTo>
                  <a:pt x="2033" y="135"/>
                </a:lnTo>
                <a:lnTo>
                  <a:pt x="2033" y="139"/>
                </a:lnTo>
                <a:lnTo>
                  <a:pt x="2034" y="139"/>
                </a:lnTo>
                <a:lnTo>
                  <a:pt x="2034" y="137"/>
                </a:lnTo>
                <a:lnTo>
                  <a:pt x="2034" y="136"/>
                </a:lnTo>
                <a:lnTo>
                  <a:pt x="2035" y="135"/>
                </a:lnTo>
                <a:lnTo>
                  <a:pt x="2035" y="135"/>
                </a:lnTo>
                <a:lnTo>
                  <a:pt x="2035" y="137"/>
                </a:lnTo>
                <a:lnTo>
                  <a:pt x="2036" y="136"/>
                </a:lnTo>
                <a:lnTo>
                  <a:pt x="2036" y="136"/>
                </a:lnTo>
                <a:lnTo>
                  <a:pt x="2036" y="135"/>
                </a:lnTo>
                <a:lnTo>
                  <a:pt x="2037" y="136"/>
                </a:lnTo>
                <a:lnTo>
                  <a:pt x="2037" y="135"/>
                </a:lnTo>
                <a:lnTo>
                  <a:pt x="2038" y="135"/>
                </a:lnTo>
                <a:lnTo>
                  <a:pt x="2038" y="136"/>
                </a:lnTo>
                <a:lnTo>
                  <a:pt x="2038" y="135"/>
                </a:lnTo>
                <a:lnTo>
                  <a:pt x="2039" y="135"/>
                </a:lnTo>
                <a:lnTo>
                  <a:pt x="2039" y="133"/>
                </a:lnTo>
                <a:lnTo>
                  <a:pt x="2039" y="132"/>
                </a:lnTo>
                <a:lnTo>
                  <a:pt x="2041" y="128"/>
                </a:lnTo>
                <a:lnTo>
                  <a:pt x="2041" y="128"/>
                </a:lnTo>
                <a:lnTo>
                  <a:pt x="2041" y="127"/>
                </a:lnTo>
                <a:lnTo>
                  <a:pt x="2042" y="126"/>
                </a:lnTo>
                <a:lnTo>
                  <a:pt x="2042" y="126"/>
                </a:lnTo>
                <a:lnTo>
                  <a:pt x="2043" y="127"/>
                </a:lnTo>
                <a:lnTo>
                  <a:pt x="2043" y="129"/>
                </a:lnTo>
                <a:lnTo>
                  <a:pt x="2043" y="130"/>
                </a:lnTo>
                <a:lnTo>
                  <a:pt x="2044" y="130"/>
                </a:lnTo>
                <a:lnTo>
                  <a:pt x="2044" y="131"/>
                </a:lnTo>
                <a:lnTo>
                  <a:pt x="2044" y="132"/>
                </a:lnTo>
                <a:lnTo>
                  <a:pt x="2045" y="132"/>
                </a:lnTo>
                <a:lnTo>
                  <a:pt x="2045" y="136"/>
                </a:lnTo>
                <a:lnTo>
                  <a:pt x="2045" y="137"/>
                </a:lnTo>
                <a:lnTo>
                  <a:pt x="2046" y="136"/>
                </a:lnTo>
                <a:lnTo>
                  <a:pt x="2046" y="133"/>
                </a:lnTo>
                <a:lnTo>
                  <a:pt x="2047" y="132"/>
                </a:lnTo>
                <a:lnTo>
                  <a:pt x="2047" y="133"/>
                </a:lnTo>
                <a:lnTo>
                  <a:pt x="2047" y="131"/>
                </a:lnTo>
                <a:lnTo>
                  <a:pt x="2048" y="129"/>
                </a:lnTo>
                <a:lnTo>
                  <a:pt x="2048" y="128"/>
                </a:lnTo>
                <a:lnTo>
                  <a:pt x="2048" y="128"/>
                </a:lnTo>
                <a:lnTo>
                  <a:pt x="2050" y="128"/>
                </a:lnTo>
                <a:lnTo>
                  <a:pt x="2050" y="128"/>
                </a:lnTo>
                <a:lnTo>
                  <a:pt x="2050" y="128"/>
                </a:lnTo>
                <a:lnTo>
                  <a:pt x="2051" y="130"/>
                </a:lnTo>
                <a:lnTo>
                  <a:pt x="2051" y="131"/>
                </a:lnTo>
                <a:lnTo>
                  <a:pt x="2052" y="132"/>
                </a:lnTo>
                <a:lnTo>
                  <a:pt x="2052" y="132"/>
                </a:lnTo>
                <a:lnTo>
                  <a:pt x="2052" y="129"/>
                </a:lnTo>
                <a:lnTo>
                  <a:pt x="2053" y="129"/>
                </a:lnTo>
                <a:lnTo>
                  <a:pt x="2053" y="128"/>
                </a:lnTo>
                <a:lnTo>
                  <a:pt x="2053" y="127"/>
                </a:lnTo>
                <a:lnTo>
                  <a:pt x="2054" y="124"/>
                </a:lnTo>
                <a:lnTo>
                  <a:pt x="2054" y="127"/>
                </a:lnTo>
                <a:lnTo>
                  <a:pt x="2054" y="126"/>
                </a:lnTo>
                <a:lnTo>
                  <a:pt x="2055" y="127"/>
                </a:lnTo>
                <a:lnTo>
                  <a:pt x="2055" y="127"/>
                </a:lnTo>
                <a:lnTo>
                  <a:pt x="2056" y="126"/>
                </a:lnTo>
                <a:lnTo>
                  <a:pt x="2056" y="128"/>
                </a:lnTo>
                <a:lnTo>
                  <a:pt x="2056" y="124"/>
                </a:lnTo>
                <a:lnTo>
                  <a:pt x="2057" y="127"/>
                </a:lnTo>
                <a:lnTo>
                  <a:pt x="2057" y="128"/>
                </a:lnTo>
                <a:lnTo>
                  <a:pt x="2057" y="126"/>
                </a:lnTo>
                <a:lnTo>
                  <a:pt x="2059" y="124"/>
                </a:lnTo>
                <a:lnTo>
                  <a:pt x="2059" y="126"/>
                </a:lnTo>
                <a:lnTo>
                  <a:pt x="2059" y="127"/>
                </a:lnTo>
                <a:lnTo>
                  <a:pt x="2060" y="128"/>
                </a:lnTo>
                <a:lnTo>
                  <a:pt x="2060" y="127"/>
                </a:lnTo>
                <a:lnTo>
                  <a:pt x="2061" y="127"/>
                </a:lnTo>
                <a:lnTo>
                  <a:pt x="2061" y="127"/>
                </a:lnTo>
                <a:lnTo>
                  <a:pt x="2061" y="127"/>
                </a:lnTo>
                <a:lnTo>
                  <a:pt x="2062" y="128"/>
                </a:lnTo>
                <a:lnTo>
                  <a:pt x="2062" y="128"/>
                </a:lnTo>
                <a:lnTo>
                  <a:pt x="2062" y="130"/>
                </a:lnTo>
                <a:lnTo>
                  <a:pt x="2063" y="130"/>
                </a:lnTo>
                <a:lnTo>
                  <a:pt x="2063" y="130"/>
                </a:lnTo>
                <a:lnTo>
                  <a:pt x="2063" y="131"/>
                </a:lnTo>
                <a:lnTo>
                  <a:pt x="2064" y="132"/>
                </a:lnTo>
                <a:lnTo>
                  <a:pt x="2064" y="132"/>
                </a:lnTo>
                <a:lnTo>
                  <a:pt x="2065" y="131"/>
                </a:lnTo>
                <a:lnTo>
                  <a:pt x="2065" y="132"/>
                </a:lnTo>
                <a:lnTo>
                  <a:pt x="2065" y="132"/>
                </a:lnTo>
                <a:lnTo>
                  <a:pt x="2066" y="132"/>
                </a:lnTo>
                <a:lnTo>
                  <a:pt x="2066" y="132"/>
                </a:lnTo>
                <a:lnTo>
                  <a:pt x="2066" y="132"/>
                </a:lnTo>
                <a:lnTo>
                  <a:pt x="2068" y="132"/>
                </a:lnTo>
                <a:lnTo>
                  <a:pt x="2068" y="132"/>
                </a:lnTo>
                <a:lnTo>
                  <a:pt x="2068" y="131"/>
                </a:lnTo>
                <a:lnTo>
                  <a:pt x="2069" y="132"/>
                </a:lnTo>
                <a:lnTo>
                  <a:pt x="2069" y="132"/>
                </a:lnTo>
                <a:lnTo>
                  <a:pt x="2070" y="132"/>
                </a:lnTo>
                <a:lnTo>
                  <a:pt x="2070" y="133"/>
                </a:lnTo>
                <a:lnTo>
                  <a:pt x="2070" y="132"/>
                </a:lnTo>
                <a:lnTo>
                  <a:pt x="2071" y="133"/>
                </a:lnTo>
                <a:lnTo>
                  <a:pt x="2071" y="133"/>
                </a:lnTo>
                <a:lnTo>
                  <a:pt x="2071" y="133"/>
                </a:lnTo>
                <a:lnTo>
                  <a:pt x="2072" y="131"/>
                </a:lnTo>
                <a:lnTo>
                  <a:pt x="2072" y="132"/>
                </a:lnTo>
                <a:lnTo>
                  <a:pt x="2073" y="133"/>
                </a:lnTo>
                <a:lnTo>
                  <a:pt x="2073" y="133"/>
                </a:lnTo>
                <a:lnTo>
                  <a:pt x="2073" y="133"/>
                </a:lnTo>
                <a:lnTo>
                  <a:pt x="2074" y="133"/>
                </a:lnTo>
                <a:lnTo>
                  <a:pt x="2074" y="131"/>
                </a:lnTo>
                <a:lnTo>
                  <a:pt x="2074" y="130"/>
                </a:lnTo>
                <a:lnTo>
                  <a:pt x="2075" y="130"/>
                </a:lnTo>
                <a:lnTo>
                  <a:pt x="2075" y="129"/>
                </a:lnTo>
                <a:lnTo>
                  <a:pt x="2075" y="129"/>
                </a:lnTo>
                <a:lnTo>
                  <a:pt x="2077" y="130"/>
                </a:lnTo>
                <a:lnTo>
                  <a:pt x="2077" y="132"/>
                </a:lnTo>
                <a:lnTo>
                  <a:pt x="2078" y="132"/>
                </a:lnTo>
                <a:lnTo>
                  <a:pt x="2078" y="132"/>
                </a:lnTo>
                <a:lnTo>
                  <a:pt x="2078" y="132"/>
                </a:lnTo>
                <a:lnTo>
                  <a:pt x="2079" y="132"/>
                </a:lnTo>
                <a:lnTo>
                  <a:pt x="2079" y="133"/>
                </a:lnTo>
                <a:lnTo>
                  <a:pt x="2079" y="132"/>
                </a:lnTo>
                <a:lnTo>
                  <a:pt x="2080" y="132"/>
                </a:lnTo>
                <a:lnTo>
                  <a:pt x="2080" y="132"/>
                </a:lnTo>
                <a:lnTo>
                  <a:pt x="2080" y="133"/>
                </a:lnTo>
                <a:lnTo>
                  <a:pt x="2081" y="135"/>
                </a:lnTo>
                <a:lnTo>
                  <a:pt x="2081" y="137"/>
                </a:lnTo>
                <a:lnTo>
                  <a:pt x="2082" y="136"/>
                </a:lnTo>
                <a:lnTo>
                  <a:pt x="2082" y="138"/>
                </a:lnTo>
                <a:lnTo>
                  <a:pt x="2082" y="137"/>
                </a:lnTo>
                <a:lnTo>
                  <a:pt x="2083" y="139"/>
                </a:lnTo>
                <a:lnTo>
                  <a:pt x="2083" y="138"/>
                </a:lnTo>
                <a:lnTo>
                  <a:pt x="2083" y="139"/>
                </a:lnTo>
                <a:lnTo>
                  <a:pt x="2084" y="136"/>
                </a:lnTo>
                <a:lnTo>
                  <a:pt x="2084" y="135"/>
                </a:lnTo>
                <a:lnTo>
                  <a:pt x="2084" y="136"/>
                </a:lnTo>
                <a:lnTo>
                  <a:pt x="2086" y="133"/>
                </a:lnTo>
                <a:lnTo>
                  <a:pt x="2086" y="133"/>
                </a:lnTo>
                <a:lnTo>
                  <a:pt x="2087" y="132"/>
                </a:lnTo>
                <a:lnTo>
                  <a:pt x="2087" y="133"/>
                </a:lnTo>
                <a:lnTo>
                  <a:pt x="2087" y="133"/>
                </a:lnTo>
                <a:lnTo>
                  <a:pt x="2088" y="135"/>
                </a:lnTo>
                <a:lnTo>
                  <a:pt x="2088" y="136"/>
                </a:lnTo>
                <a:lnTo>
                  <a:pt x="2088" y="137"/>
                </a:lnTo>
                <a:lnTo>
                  <a:pt x="2089" y="138"/>
                </a:lnTo>
                <a:lnTo>
                  <a:pt x="2089" y="135"/>
                </a:lnTo>
                <a:lnTo>
                  <a:pt x="2089" y="135"/>
                </a:lnTo>
                <a:lnTo>
                  <a:pt x="2090" y="136"/>
                </a:lnTo>
                <a:lnTo>
                  <a:pt x="2090" y="136"/>
                </a:lnTo>
                <a:lnTo>
                  <a:pt x="2091" y="137"/>
                </a:lnTo>
                <a:lnTo>
                  <a:pt x="2091" y="136"/>
                </a:lnTo>
                <a:lnTo>
                  <a:pt x="2091" y="137"/>
                </a:lnTo>
                <a:lnTo>
                  <a:pt x="2092" y="139"/>
                </a:lnTo>
                <a:lnTo>
                  <a:pt x="2092" y="140"/>
                </a:lnTo>
                <a:lnTo>
                  <a:pt x="2092" y="139"/>
                </a:lnTo>
                <a:lnTo>
                  <a:pt x="2093" y="140"/>
                </a:lnTo>
                <a:lnTo>
                  <a:pt x="2093" y="138"/>
                </a:lnTo>
                <a:lnTo>
                  <a:pt x="2093" y="139"/>
                </a:lnTo>
                <a:lnTo>
                  <a:pt x="2095" y="138"/>
                </a:lnTo>
                <a:lnTo>
                  <a:pt x="2095" y="138"/>
                </a:lnTo>
                <a:lnTo>
                  <a:pt x="2096" y="136"/>
                </a:lnTo>
                <a:lnTo>
                  <a:pt x="2096" y="136"/>
                </a:lnTo>
                <a:lnTo>
                  <a:pt x="2096" y="135"/>
                </a:lnTo>
                <a:lnTo>
                  <a:pt x="2097" y="138"/>
                </a:lnTo>
                <a:lnTo>
                  <a:pt x="2097" y="140"/>
                </a:lnTo>
                <a:lnTo>
                  <a:pt x="2097" y="141"/>
                </a:lnTo>
                <a:lnTo>
                  <a:pt x="2098" y="139"/>
                </a:lnTo>
                <a:lnTo>
                  <a:pt x="2098" y="139"/>
                </a:lnTo>
                <a:lnTo>
                  <a:pt x="2098" y="138"/>
                </a:lnTo>
                <a:lnTo>
                  <a:pt x="2099" y="138"/>
                </a:lnTo>
                <a:lnTo>
                  <a:pt x="2099" y="137"/>
                </a:lnTo>
                <a:lnTo>
                  <a:pt x="2100" y="135"/>
                </a:lnTo>
                <a:lnTo>
                  <a:pt x="2100" y="135"/>
                </a:lnTo>
                <a:lnTo>
                  <a:pt x="2100" y="137"/>
                </a:lnTo>
                <a:lnTo>
                  <a:pt x="2101" y="139"/>
                </a:lnTo>
                <a:lnTo>
                  <a:pt x="2101" y="141"/>
                </a:lnTo>
                <a:lnTo>
                  <a:pt x="2101" y="141"/>
                </a:lnTo>
                <a:lnTo>
                  <a:pt x="2102" y="140"/>
                </a:lnTo>
                <a:lnTo>
                  <a:pt x="2102" y="138"/>
                </a:lnTo>
                <a:lnTo>
                  <a:pt x="2102" y="137"/>
                </a:lnTo>
                <a:lnTo>
                  <a:pt x="2104" y="136"/>
                </a:lnTo>
                <a:lnTo>
                  <a:pt x="2104" y="137"/>
                </a:lnTo>
                <a:lnTo>
                  <a:pt x="2105" y="135"/>
                </a:lnTo>
                <a:lnTo>
                  <a:pt x="2105" y="135"/>
                </a:lnTo>
                <a:lnTo>
                  <a:pt x="2105" y="133"/>
                </a:lnTo>
                <a:lnTo>
                  <a:pt x="2106" y="135"/>
                </a:lnTo>
                <a:lnTo>
                  <a:pt x="2106" y="136"/>
                </a:lnTo>
                <a:lnTo>
                  <a:pt x="2106" y="135"/>
                </a:lnTo>
                <a:lnTo>
                  <a:pt x="2107" y="135"/>
                </a:lnTo>
                <a:lnTo>
                  <a:pt x="2107" y="132"/>
                </a:lnTo>
                <a:lnTo>
                  <a:pt x="2107" y="131"/>
                </a:lnTo>
                <a:lnTo>
                  <a:pt x="2108" y="132"/>
                </a:lnTo>
                <a:lnTo>
                  <a:pt x="2108" y="132"/>
                </a:lnTo>
                <a:lnTo>
                  <a:pt x="2109" y="135"/>
                </a:lnTo>
                <a:lnTo>
                  <a:pt x="2109" y="133"/>
                </a:lnTo>
                <a:lnTo>
                  <a:pt x="2109" y="135"/>
                </a:lnTo>
                <a:lnTo>
                  <a:pt x="2110" y="135"/>
                </a:lnTo>
                <a:lnTo>
                  <a:pt x="2110" y="136"/>
                </a:lnTo>
                <a:lnTo>
                  <a:pt x="2110" y="137"/>
                </a:lnTo>
                <a:lnTo>
                  <a:pt x="2111" y="138"/>
                </a:lnTo>
                <a:lnTo>
                  <a:pt x="2111" y="137"/>
                </a:lnTo>
                <a:lnTo>
                  <a:pt x="2111" y="137"/>
                </a:lnTo>
                <a:lnTo>
                  <a:pt x="2113" y="140"/>
                </a:lnTo>
                <a:lnTo>
                  <a:pt x="2113" y="140"/>
                </a:lnTo>
                <a:lnTo>
                  <a:pt x="2114" y="141"/>
                </a:lnTo>
                <a:lnTo>
                  <a:pt x="2114" y="142"/>
                </a:lnTo>
                <a:lnTo>
                  <a:pt x="2114" y="142"/>
                </a:lnTo>
                <a:lnTo>
                  <a:pt x="2115" y="145"/>
                </a:lnTo>
                <a:lnTo>
                  <a:pt x="2115" y="146"/>
                </a:lnTo>
                <a:lnTo>
                  <a:pt x="2115" y="147"/>
                </a:lnTo>
                <a:lnTo>
                  <a:pt x="2116" y="148"/>
                </a:lnTo>
                <a:lnTo>
                  <a:pt x="2116" y="148"/>
                </a:lnTo>
                <a:lnTo>
                  <a:pt x="2117" y="145"/>
                </a:lnTo>
                <a:lnTo>
                  <a:pt x="2117" y="144"/>
                </a:lnTo>
                <a:lnTo>
                  <a:pt x="2117" y="142"/>
                </a:lnTo>
                <a:lnTo>
                  <a:pt x="2118" y="139"/>
                </a:lnTo>
                <a:lnTo>
                  <a:pt x="2118" y="139"/>
                </a:lnTo>
                <a:lnTo>
                  <a:pt x="2118" y="137"/>
                </a:lnTo>
                <a:lnTo>
                  <a:pt x="2119" y="139"/>
                </a:lnTo>
                <a:lnTo>
                  <a:pt x="2119" y="138"/>
                </a:lnTo>
                <a:lnTo>
                  <a:pt x="2119" y="139"/>
                </a:lnTo>
                <a:lnTo>
                  <a:pt x="2120" y="140"/>
                </a:lnTo>
                <a:lnTo>
                  <a:pt x="2120" y="139"/>
                </a:lnTo>
                <a:lnTo>
                  <a:pt x="2122" y="139"/>
                </a:lnTo>
                <a:lnTo>
                  <a:pt x="2122" y="136"/>
                </a:lnTo>
                <a:lnTo>
                  <a:pt x="2122" y="136"/>
                </a:lnTo>
                <a:lnTo>
                  <a:pt x="2123" y="135"/>
                </a:lnTo>
                <a:lnTo>
                  <a:pt x="2123" y="135"/>
                </a:lnTo>
                <a:lnTo>
                  <a:pt x="2123" y="135"/>
                </a:lnTo>
                <a:lnTo>
                  <a:pt x="2124" y="135"/>
                </a:lnTo>
                <a:lnTo>
                  <a:pt x="2124" y="136"/>
                </a:lnTo>
                <a:lnTo>
                  <a:pt x="2124" y="137"/>
                </a:lnTo>
                <a:lnTo>
                  <a:pt x="2125" y="138"/>
                </a:lnTo>
                <a:lnTo>
                  <a:pt x="2125" y="139"/>
                </a:lnTo>
                <a:lnTo>
                  <a:pt x="2126" y="140"/>
                </a:lnTo>
                <a:lnTo>
                  <a:pt x="2126" y="144"/>
                </a:lnTo>
                <a:lnTo>
                  <a:pt x="2126" y="141"/>
                </a:lnTo>
                <a:lnTo>
                  <a:pt x="2127" y="141"/>
                </a:lnTo>
                <a:lnTo>
                  <a:pt x="2127" y="141"/>
                </a:lnTo>
                <a:lnTo>
                  <a:pt x="2127" y="139"/>
                </a:lnTo>
                <a:lnTo>
                  <a:pt x="2128" y="138"/>
                </a:lnTo>
                <a:lnTo>
                  <a:pt x="2128" y="138"/>
                </a:lnTo>
                <a:lnTo>
                  <a:pt x="2128" y="138"/>
                </a:lnTo>
                <a:lnTo>
                  <a:pt x="2129" y="138"/>
                </a:lnTo>
                <a:lnTo>
                  <a:pt x="2129" y="139"/>
                </a:lnTo>
                <a:lnTo>
                  <a:pt x="2131" y="140"/>
                </a:lnTo>
                <a:lnTo>
                  <a:pt x="2131" y="139"/>
                </a:lnTo>
                <a:lnTo>
                  <a:pt x="2131" y="140"/>
                </a:lnTo>
                <a:lnTo>
                  <a:pt x="2132" y="137"/>
                </a:lnTo>
                <a:lnTo>
                  <a:pt x="2132" y="136"/>
                </a:lnTo>
                <a:lnTo>
                  <a:pt x="2132" y="136"/>
                </a:lnTo>
                <a:lnTo>
                  <a:pt x="2133" y="135"/>
                </a:lnTo>
                <a:lnTo>
                  <a:pt x="2133" y="136"/>
                </a:lnTo>
                <a:lnTo>
                  <a:pt x="2133" y="136"/>
                </a:lnTo>
                <a:lnTo>
                  <a:pt x="2134" y="137"/>
                </a:lnTo>
                <a:lnTo>
                  <a:pt x="2134" y="137"/>
                </a:lnTo>
                <a:lnTo>
                  <a:pt x="2135" y="136"/>
                </a:lnTo>
                <a:lnTo>
                  <a:pt x="2135" y="138"/>
                </a:lnTo>
                <a:lnTo>
                  <a:pt x="2135" y="139"/>
                </a:lnTo>
                <a:lnTo>
                  <a:pt x="2136" y="138"/>
                </a:lnTo>
                <a:lnTo>
                  <a:pt x="2136" y="138"/>
                </a:lnTo>
                <a:lnTo>
                  <a:pt x="2136" y="138"/>
                </a:lnTo>
                <a:lnTo>
                  <a:pt x="2137" y="139"/>
                </a:lnTo>
                <a:lnTo>
                  <a:pt x="2137" y="139"/>
                </a:lnTo>
                <a:lnTo>
                  <a:pt x="2137" y="139"/>
                </a:lnTo>
                <a:lnTo>
                  <a:pt x="2138" y="138"/>
                </a:lnTo>
                <a:lnTo>
                  <a:pt x="2138" y="140"/>
                </a:lnTo>
                <a:lnTo>
                  <a:pt x="2140" y="140"/>
                </a:lnTo>
                <a:lnTo>
                  <a:pt x="2140" y="139"/>
                </a:lnTo>
                <a:lnTo>
                  <a:pt x="2140" y="137"/>
                </a:lnTo>
                <a:lnTo>
                  <a:pt x="2141" y="136"/>
                </a:lnTo>
                <a:lnTo>
                  <a:pt x="2141" y="137"/>
                </a:lnTo>
                <a:lnTo>
                  <a:pt x="2141" y="137"/>
                </a:lnTo>
                <a:lnTo>
                  <a:pt x="2142" y="136"/>
                </a:lnTo>
                <a:lnTo>
                  <a:pt x="2142" y="135"/>
                </a:lnTo>
                <a:lnTo>
                  <a:pt x="2142" y="135"/>
                </a:lnTo>
                <a:lnTo>
                  <a:pt x="2143" y="135"/>
                </a:lnTo>
                <a:lnTo>
                  <a:pt x="2143" y="135"/>
                </a:lnTo>
                <a:lnTo>
                  <a:pt x="2144" y="135"/>
                </a:lnTo>
                <a:lnTo>
                  <a:pt x="2144" y="135"/>
                </a:lnTo>
                <a:lnTo>
                  <a:pt x="2144" y="136"/>
                </a:lnTo>
                <a:lnTo>
                  <a:pt x="2145" y="138"/>
                </a:lnTo>
                <a:lnTo>
                  <a:pt x="2145" y="139"/>
                </a:lnTo>
                <a:lnTo>
                  <a:pt x="2145" y="139"/>
                </a:lnTo>
                <a:lnTo>
                  <a:pt x="2146" y="137"/>
                </a:lnTo>
                <a:lnTo>
                  <a:pt x="2146" y="136"/>
                </a:lnTo>
                <a:lnTo>
                  <a:pt x="2146" y="136"/>
                </a:lnTo>
                <a:lnTo>
                  <a:pt x="2147" y="138"/>
                </a:lnTo>
                <a:lnTo>
                  <a:pt x="2147" y="137"/>
                </a:lnTo>
                <a:lnTo>
                  <a:pt x="2149" y="138"/>
                </a:lnTo>
                <a:lnTo>
                  <a:pt x="2149" y="139"/>
                </a:lnTo>
                <a:lnTo>
                  <a:pt x="2149" y="140"/>
                </a:lnTo>
                <a:lnTo>
                  <a:pt x="2150" y="140"/>
                </a:lnTo>
                <a:lnTo>
                  <a:pt x="2150" y="140"/>
                </a:lnTo>
                <a:lnTo>
                  <a:pt x="2150" y="139"/>
                </a:lnTo>
                <a:lnTo>
                  <a:pt x="2151" y="138"/>
                </a:lnTo>
                <a:lnTo>
                  <a:pt x="2151" y="138"/>
                </a:lnTo>
                <a:lnTo>
                  <a:pt x="2151" y="138"/>
                </a:lnTo>
                <a:lnTo>
                  <a:pt x="2152" y="136"/>
                </a:lnTo>
                <a:lnTo>
                  <a:pt x="2152" y="137"/>
                </a:lnTo>
                <a:lnTo>
                  <a:pt x="2153" y="138"/>
                </a:lnTo>
                <a:lnTo>
                  <a:pt x="2153" y="136"/>
                </a:lnTo>
                <a:lnTo>
                  <a:pt x="2153" y="136"/>
                </a:lnTo>
                <a:lnTo>
                  <a:pt x="2154" y="135"/>
                </a:lnTo>
                <a:lnTo>
                  <a:pt x="2154" y="135"/>
                </a:lnTo>
                <a:lnTo>
                  <a:pt x="2154" y="133"/>
                </a:lnTo>
                <a:lnTo>
                  <a:pt x="2155" y="135"/>
                </a:lnTo>
                <a:lnTo>
                  <a:pt x="2155" y="135"/>
                </a:lnTo>
                <a:lnTo>
                  <a:pt x="2155" y="131"/>
                </a:lnTo>
                <a:lnTo>
                  <a:pt x="2156" y="130"/>
                </a:lnTo>
                <a:lnTo>
                  <a:pt x="2156" y="128"/>
                </a:lnTo>
                <a:lnTo>
                  <a:pt x="2158" y="128"/>
                </a:lnTo>
                <a:lnTo>
                  <a:pt x="2158" y="130"/>
                </a:lnTo>
                <a:lnTo>
                  <a:pt x="2158" y="131"/>
                </a:lnTo>
                <a:lnTo>
                  <a:pt x="2159" y="132"/>
                </a:lnTo>
                <a:lnTo>
                  <a:pt x="2159" y="132"/>
                </a:lnTo>
                <a:lnTo>
                  <a:pt x="2159" y="135"/>
                </a:lnTo>
                <a:lnTo>
                  <a:pt x="2160" y="133"/>
                </a:lnTo>
                <a:lnTo>
                  <a:pt x="2160" y="138"/>
                </a:lnTo>
                <a:lnTo>
                  <a:pt x="2161" y="138"/>
                </a:lnTo>
                <a:lnTo>
                  <a:pt x="2161" y="138"/>
                </a:lnTo>
                <a:lnTo>
                  <a:pt x="2161" y="139"/>
                </a:lnTo>
                <a:lnTo>
                  <a:pt x="2162" y="140"/>
                </a:lnTo>
                <a:lnTo>
                  <a:pt x="2162" y="140"/>
                </a:lnTo>
                <a:lnTo>
                  <a:pt x="2162" y="140"/>
                </a:lnTo>
                <a:lnTo>
                  <a:pt x="2163" y="140"/>
                </a:lnTo>
                <a:lnTo>
                  <a:pt x="2163" y="142"/>
                </a:lnTo>
                <a:lnTo>
                  <a:pt x="2163" y="142"/>
                </a:lnTo>
                <a:lnTo>
                  <a:pt x="2164" y="141"/>
                </a:lnTo>
                <a:lnTo>
                  <a:pt x="2164" y="142"/>
                </a:lnTo>
                <a:lnTo>
                  <a:pt x="2165" y="141"/>
                </a:lnTo>
                <a:lnTo>
                  <a:pt x="2165" y="141"/>
                </a:lnTo>
                <a:lnTo>
                  <a:pt x="2165" y="141"/>
                </a:lnTo>
                <a:lnTo>
                  <a:pt x="2167" y="140"/>
                </a:lnTo>
                <a:lnTo>
                  <a:pt x="2167" y="140"/>
                </a:lnTo>
                <a:lnTo>
                  <a:pt x="2167" y="138"/>
                </a:lnTo>
                <a:lnTo>
                  <a:pt x="2168" y="136"/>
                </a:lnTo>
                <a:lnTo>
                  <a:pt x="2168" y="136"/>
                </a:lnTo>
                <a:lnTo>
                  <a:pt x="2168" y="136"/>
                </a:lnTo>
                <a:lnTo>
                  <a:pt x="2169" y="138"/>
                </a:lnTo>
                <a:lnTo>
                  <a:pt x="2169" y="138"/>
                </a:lnTo>
                <a:lnTo>
                  <a:pt x="2170" y="139"/>
                </a:lnTo>
                <a:lnTo>
                  <a:pt x="2170" y="142"/>
                </a:lnTo>
                <a:lnTo>
                  <a:pt x="2170" y="142"/>
                </a:lnTo>
                <a:lnTo>
                  <a:pt x="2171" y="144"/>
                </a:lnTo>
                <a:lnTo>
                  <a:pt x="2171" y="145"/>
                </a:lnTo>
                <a:lnTo>
                  <a:pt x="2171" y="144"/>
                </a:lnTo>
                <a:lnTo>
                  <a:pt x="2172" y="146"/>
                </a:lnTo>
                <a:lnTo>
                  <a:pt x="2172" y="146"/>
                </a:lnTo>
                <a:lnTo>
                  <a:pt x="2172" y="146"/>
                </a:lnTo>
                <a:lnTo>
                  <a:pt x="2173" y="144"/>
                </a:lnTo>
                <a:lnTo>
                  <a:pt x="2173" y="144"/>
                </a:lnTo>
                <a:lnTo>
                  <a:pt x="2174" y="144"/>
                </a:lnTo>
                <a:lnTo>
                  <a:pt x="2174" y="144"/>
                </a:lnTo>
                <a:lnTo>
                  <a:pt x="2174" y="142"/>
                </a:lnTo>
                <a:lnTo>
                  <a:pt x="2176" y="142"/>
                </a:lnTo>
                <a:lnTo>
                  <a:pt x="2176" y="145"/>
                </a:lnTo>
                <a:lnTo>
                  <a:pt x="2176" y="146"/>
                </a:lnTo>
                <a:lnTo>
                  <a:pt x="2177" y="146"/>
                </a:lnTo>
                <a:lnTo>
                  <a:pt x="2177" y="146"/>
                </a:lnTo>
                <a:lnTo>
                  <a:pt x="2177" y="142"/>
                </a:lnTo>
                <a:lnTo>
                  <a:pt x="2178" y="141"/>
                </a:lnTo>
                <a:lnTo>
                  <a:pt x="2178" y="141"/>
                </a:lnTo>
                <a:lnTo>
                  <a:pt x="2179" y="144"/>
                </a:lnTo>
                <a:lnTo>
                  <a:pt x="2179" y="141"/>
                </a:lnTo>
                <a:lnTo>
                  <a:pt x="2179" y="144"/>
                </a:lnTo>
                <a:lnTo>
                  <a:pt x="2180" y="142"/>
                </a:lnTo>
                <a:lnTo>
                  <a:pt x="2180" y="140"/>
                </a:lnTo>
                <a:lnTo>
                  <a:pt x="2180" y="141"/>
                </a:lnTo>
                <a:lnTo>
                  <a:pt x="2181" y="141"/>
                </a:lnTo>
                <a:lnTo>
                  <a:pt x="2181" y="142"/>
                </a:lnTo>
                <a:lnTo>
                  <a:pt x="2181" y="142"/>
                </a:lnTo>
                <a:lnTo>
                  <a:pt x="2182" y="142"/>
                </a:lnTo>
                <a:lnTo>
                  <a:pt x="2182" y="142"/>
                </a:lnTo>
                <a:lnTo>
                  <a:pt x="2183" y="144"/>
                </a:lnTo>
                <a:lnTo>
                  <a:pt x="2183" y="144"/>
                </a:lnTo>
                <a:lnTo>
                  <a:pt x="2183" y="142"/>
                </a:lnTo>
                <a:lnTo>
                  <a:pt x="2185" y="142"/>
                </a:lnTo>
                <a:lnTo>
                  <a:pt x="2185" y="140"/>
                </a:lnTo>
                <a:lnTo>
                  <a:pt x="2185" y="142"/>
                </a:lnTo>
                <a:lnTo>
                  <a:pt x="2186" y="142"/>
                </a:lnTo>
                <a:lnTo>
                  <a:pt x="2186" y="140"/>
                </a:lnTo>
                <a:lnTo>
                  <a:pt x="2186" y="139"/>
                </a:lnTo>
                <a:lnTo>
                  <a:pt x="2187" y="139"/>
                </a:lnTo>
                <a:lnTo>
                  <a:pt x="2187" y="138"/>
                </a:lnTo>
                <a:lnTo>
                  <a:pt x="2188" y="137"/>
                </a:lnTo>
                <a:lnTo>
                  <a:pt x="2188" y="136"/>
                </a:lnTo>
                <a:lnTo>
                  <a:pt x="2188" y="133"/>
                </a:lnTo>
                <a:lnTo>
                  <a:pt x="2189" y="131"/>
                </a:lnTo>
                <a:lnTo>
                  <a:pt x="2189" y="130"/>
                </a:lnTo>
                <a:lnTo>
                  <a:pt x="2189" y="130"/>
                </a:lnTo>
                <a:lnTo>
                  <a:pt x="2190" y="130"/>
                </a:lnTo>
                <a:lnTo>
                  <a:pt x="2190" y="127"/>
                </a:lnTo>
                <a:lnTo>
                  <a:pt x="2190" y="127"/>
                </a:lnTo>
                <a:lnTo>
                  <a:pt x="2191" y="127"/>
                </a:lnTo>
                <a:lnTo>
                  <a:pt x="2191" y="128"/>
                </a:lnTo>
                <a:lnTo>
                  <a:pt x="2192" y="128"/>
                </a:lnTo>
                <a:lnTo>
                  <a:pt x="2192" y="127"/>
                </a:lnTo>
                <a:lnTo>
                  <a:pt x="2192" y="128"/>
                </a:lnTo>
                <a:lnTo>
                  <a:pt x="2194" y="129"/>
                </a:lnTo>
                <a:lnTo>
                  <a:pt x="2194" y="131"/>
                </a:lnTo>
                <a:lnTo>
                  <a:pt x="2194" y="131"/>
                </a:lnTo>
                <a:lnTo>
                  <a:pt x="2195" y="132"/>
                </a:lnTo>
                <a:lnTo>
                  <a:pt x="2195" y="133"/>
                </a:lnTo>
                <a:lnTo>
                  <a:pt x="2195" y="133"/>
                </a:lnTo>
                <a:lnTo>
                  <a:pt x="2196" y="132"/>
                </a:lnTo>
                <a:lnTo>
                  <a:pt x="2196" y="133"/>
                </a:lnTo>
                <a:lnTo>
                  <a:pt x="2197" y="135"/>
                </a:lnTo>
                <a:lnTo>
                  <a:pt x="2197" y="138"/>
                </a:lnTo>
                <a:lnTo>
                  <a:pt x="2197" y="139"/>
                </a:lnTo>
                <a:lnTo>
                  <a:pt x="2198" y="138"/>
                </a:lnTo>
                <a:lnTo>
                  <a:pt x="2198" y="138"/>
                </a:lnTo>
                <a:lnTo>
                  <a:pt x="2198" y="137"/>
                </a:lnTo>
                <a:lnTo>
                  <a:pt x="2199" y="136"/>
                </a:lnTo>
                <a:lnTo>
                  <a:pt x="2199" y="133"/>
                </a:lnTo>
                <a:lnTo>
                  <a:pt x="2200" y="135"/>
                </a:lnTo>
                <a:lnTo>
                  <a:pt x="2200" y="135"/>
                </a:lnTo>
                <a:lnTo>
                  <a:pt x="2200" y="135"/>
                </a:lnTo>
                <a:lnTo>
                  <a:pt x="2201" y="136"/>
                </a:lnTo>
                <a:lnTo>
                  <a:pt x="2201" y="136"/>
                </a:lnTo>
                <a:lnTo>
                  <a:pt x="2201" y="138"/>
                </a:lnTo>
                <a:lnTo>
                  <a:pt x="2203" y="138"/>
                </a:lnTo>
                <a:lnTo>
                  <a:pt x="2203" y="136"/>
                </a:lnTo>
                <a:lnTo>
                  <a:pt x="2203" y="136"/>
                </a:lnTo>
                <a:lnTo>
                  <a:pt x="2204" y="136"/>
                </a:lnTo>
                <a:lnTo>
                  <a:pt x="2204" y="136"/>
                </a:lnTo>
                <a:lnTo>
                  <a:pt x="2205" y="135"/>
                </a:lnTo>
                <a:lnTo>
                  <a:pt x="2205" y="133"/>
                </a:lnTo>
                <a:lnTo>
                  <a:pt x="2205" y="133"/>
                </a:lnTo>
                <a:lnTo>
                  <a:pt x="2206" y="133"/>
                </a:lnTo>
                <a:lnTo>
                  <a:pt x="2206" y="132"/>
                </a:lnTo>
                <a:lnTo>
                  <a:pt x="2206" y="132"/>
                </a:lnTo>
                <a:lnTo>
                  <a:pt x="2207" y="132"/>
                </a:lnTo>
                <a:lnTo>
                  <a:pt x="2207" y="133"/>
                </a:lnTo>
                <a:lnTo>
                  <a:pt x="2207" y="133"/>
                </a:lnTo>
                <a:lnTo>
                  <a:pt x="2208" y="135"/>
                </a:lnTo>
                <a:lnTo>
                  <a:pt x="2208" y="136"/>
                </a:lnTo>
                <a:lnTo>
                  <a:pt x="2209" y="138"/>
                </a:lnTo>
                <a:lnTo>
                  <a:pt x="2209" y="138"/>
                </a:lnTo>
                <a:lnTo>
                  <a:pt x="2209" y="138"/>
                </a:lnTo>
                <a:lnTo>
                  <a:pt x="2210" y="136"/>
                </a:lnTo>
                <a:lnTo>
                  <a:pt x="2210" y="135"/>
                </a:lnTo>
                <a:lnTo>
                  <a:pt x="2210" y="132"/>
                </a:lnTo>
                <a:lnTo>
                  <a:pt x="2212" y="130"/>
                </a:lnTo>
                <a:lnTo>
                  <a:pt x="2212" y="131"/>
                </a:lnTo>
                <a:lnTo>
                  <a:pt x="2212" y="130"/>
                </a:lnTo>
                <a:lnTo>
                  <a:pt x="2213" y="130"/>
                </a:lnTo>
                <a:lnTo>
                  <a:pt x="2213" y="131"/>
                </a:lnTo>
                <a:lnTo>
                  <a:pt x="2214" y="131"/>
                </a:lnTo>
                <a:lnTo>
                  <a:pt x="2214" y="131"/>
                </a:lnTo>
                <a:lnTo>
                  <a:pt x="2214" y="132"/>
                </a:lnTo>
                <a:lnTo>
                  <a:pt x="2215" y="135"/>
                </a:lnTo>
                <a:lnTo>
                  <a:pt x="2215" y="133"/>
                </a:lnTo>
                <a:lnTo>
                  <a:pt x="2215" y="133"/>
                </a:lnTo>
                <a:lnTo>
                  <a:pt x="2216" y="135"/>
                </a:lnTo>
                <a:lnTo>
                  <a:pt x="2216" y="132"/>
                </a:lnTo>
                <a:lnTo>
                  <a:pt x="2216" y="131"/>
                </a:lnTo>
                <a:lnTo>
                  <a:pt x="2217" y="129"/>
                </a:lnTo>
                <a:lnTo>
                  <a:pt x="2217" y="129"/>
                </a:lnTo>
                <a:lnTo>
                  <a:pt x="2218" y="130"/>
                </a:lnTo>
                <a:lnTo>
                  <a:pt x="2218" y="129"/>
                </a:lnTo>
                <a:lnTo>
                  <a:pt x="2218" y="128"/>
                </a:lnTo>
                <a:lnTo>
                  <a:pt x="2219" y="129"/>
                </a:lnTo>
                <a:lnTo>
                  <a:pt x="2219" y="128"/>
                </a:lnTo>
                <a:lnTo>
                  <a:pt x="2219" y="131"/>
                </a:lnTo>
                <a:lnTo>
                  <a:pt x="2221" y="131"/>
                </a:lnTo>
                <a:lnTo>
                  <a:pt x="2221" y="132"/>
                </a:lnTo>
                <a:lnTo>
                  <a:pt x="2221" y="133"/>
                </a:lnTo>
                <a:lnTo>
                  <a:pt x="2222" y="135"/>
                </a:lnTo>
                <a:lnTo>
                  <a:pt x="2222" y="133"/>
                </a:lnTo>
                <a:lnTo>
                  <a:pt x="2223" y="135"/>
                </a:lnTo>
                <a:lnTo>
                  <a:pt x="2223" y="135"/>
                </a:lnTo>
                <a:lnTo>
                  <a:pt x="2223" y="135"/>
                </a:lnTo>
                <a:lnTo>
                  <a:pt x="2224" y="136"/>
                </a:lnTo>
                <a:lnTo>
                  <a:pt x="2224" y="135"/>
                </a:lnTo>
                <a:lnTo>
                  <a:pt x="2224" y="132"/>
                </a:lnTo>
                <a:lnTo>
                  <a:pt x="2225" y="131"/>
                </a:lnTo>
                <a:lnTo>
                  <a:pt x="2225" y="131"/>
                </a:lnTo>
                <a:lnTo>
                  <a:pt x="2225" y="132"/>
                </a:lnTo>
                <a:lnTo>
                  <a:pt x="2226" y="132"/>
                </a:lnTo>
                <a:lnTo>
                  <a:pt x="2226" y="133"/>
                </a:lnTo>
                <a:lnTo>
                  <a:pt x="2227" y="132"/>
                </a:lnTo>
                <a:lnTo>
                  <a:pt x="2227" y="133"/>
                </a:lnTo>
                <a:lnTo>
                  <a:pt x="2227" y="133"/>
                </a:lnTo>
                <a:lnTo>
                  <a:pt x="2228" y="136"/>
                </a:lnTo>
                <a:lnTo>
                  <a:pt x="2228" y="137"/>
                </a:lnTo>
                <a:lnTo>
                  <a:pt x="2228" y="139"/>
                </a:lnTo>
                <a:lnTo>
                  <a:pt x="2230" y="142"/>
                </a:lnTo>
                <a:lnTo>
                  <a:pt x="2230" y="142"/>
                </a:lnTo>
                <a:lnTo>
                  <a:pt x="2230" y="142"/>
                </a:lnTo>
                <a:lnTo>
                  <a:pt x="2231" y="140"/>
                </a:lnTo>
                <a:lnTo>
                  <a:pt x="2231" y="139"/>
                </a:lnTo>
                <a:lnTo>
                  <a:pt x="2232" y="139"/>
                </a:lnTo>
                <a:lnTo>
                  <a:pt x="2232" y="138"/>
                </a:lnTo>
                <a:lnTo>
                  <a:pt x="2232" y="138"/>
                </a:lnTo>
                <a:lnTo>
                  <a:pt x="2233" y="136"/>
                </a:lnTo>
                <a:lnTo>
                  <a:pt x="2233" y="137"/>
                </a:lnTo>
                <a:lnTo>
                  <a:pt x="2233" y="139"/>
                </a:lnTo>
                <a:lnTo>
                  <a:pt x="2234" y="138"/>
                </a:lnTo>
                <a:lnTo>
                  <a:pt x="2234" y="139"/>
                </a:lnTo>
                <a:lnTo>
                  <a:pt x="2234" y="139"/>
                </a:lnTo>
                <a:lnTo>
                  <a:pt x="2235" y="139"/>
                </a:lnTo>
                <a:lnTo>
                  <a:pt x="2235" y="136"/>
                </a:lnTo>
                <a:lnTo>
                  <a:pt x="2236" y="135"/>
                </a:lnTo>
                <a:lnTo>
                  <a:pt x="2236" y="135"/>
                </a:lnTo>
                <a:lnTo>
                  <a:pt x="2236" y="136"/>
                </a:lnTo>
                <a:lnTo>
                  <a:pt x="2237" y="137"/>
                </a:lnTo>
                <a:lnTo>
                  <a:pt x="2237" y="137"/>
                </a:lnTo>
                <a:lnTo>
                  <a:pt x="2237" y="135"/>
                </a:lnTo>
                <a:lnTo>
                  <a:pt x="2239" y="133"/>
                </a:lnTo>
                <a:lnTo>
                  <a:pt x="2239" y="132"/>
                </a:lnTo>
                <a:lnTo>
                  <a:pt x="2239" y="132"/>
                </a:lnTo>
                <a:lnTo>
                  <a:pt x="2240" y="133"/>
                </a:lnTo>
                <a:lnTo>
                  <a:pt x="2240" y="132"/>
                </a:lnTo>
                <a:lnTo>
                  <a:pt x="2241" y="133"/>
                </a:lnTo>
                <a:lnTo>
                  <a:pt x="2241" y="133"/>
                </a:lnTo>
                <a:lnTo>
                  <a:pt x="2241" y="136"/>
                </a:lnTo>
                <a:lnTo>
                  <a:pt x="2242" y="139"/>
                </a:lnTo>
                <a:lnTo>
                  <a:pt x="2242" y="138"/>
                </a:lnTo>
                <a:lnTo>
                  <a:pt x="2242" y="139"/>
                </a:lnTo>
                <a:lnTo>
                  <a:pt x="2243" y="139"/>
                </a:lnTo>
                <a:lnTo>
                  <a:pt x="2243" y="139"/>
                </a:lnTo>
                <a:lnTo>
                  <a:pt x="2244" y="140"/>
                </a:lnTo>
                <a:lnTo>
                  <a:pt x="2244" y="139"/>
                </a:lnTo>
                <a:lnTo>
                  <a:pt x="2244" y="139"/>
                </a:lnTo>
                <a:lnTo>
                  <a:pt x="2245" y="139"/>
                </a:lnTo>
                <a:lnTo>
                  <a:pt x="2245" y="141"/>
                </a:lnTo>
                <a:lnTo>
                  <a:pt x="2245" y="141"/>
                </a:lnTo>
                <a:lnTo>
                  <a:pt x="2246" y="142"/>
                </a:lnTo>
                <a:lnTo>
                  <a:pt x="2246" y="145"/>
                </a:lnTo>
                <a:lnTo>
                  <a:pt x="2246" y="146"/>
                </a:lnTo>
                <a:lnTo>
                  <a:pt x="2248" y="145"/>
                </a:lnTo>
                <a:lnTo>
                  <a:pt x="2248" y="144"/>
                </a:lnTo>
                <a:lnTo>
                  <a:pt x="2249" y="142"/>
                </a:lnTo>
                <a:lnTo>
                  <a:pt x="2249" y="139"/>
                </a:lnTo>
                <a:lnTo>
                  <a:pt x="2249" y="136"/>
                </a:lnTo>
                <a:lnTo>
                  <a:pt x="2250" y="135"/>
                </a:lnTo>
                <a:lnTo>
                  <a:pt x="2250" y="132"/>
                </a:lnTo>
                <a:lnTo>
                  <a:pt x="2250" y="132"/>
                </a:lnTo>
                <a:lnTo>
                  <a:pt x="2251" y="131"/>
                </a:lnTo>
                <a:lnTo>
                  <a:pt x="2251" y="133"/>
                </a:lnTo>
                <a:lnTo>
                  <a:pt x="2251" y="135"/>
                </a:lnTo>
                <a:lnTo>
                  <a:pt x="2252" y="137"/>
                </a:lnTo>
                <a:lnTo>
                  <a:pt x="2252" y="138"/>
                </a:lnTo>
                <a:lnTo>
                  <a:pt x="2253" y="138"/>
                </a:lnTo>
                <a:lnTo>
                  <a:pt x="2253" y="140"/>
                </a:lnTo>
                <a:lnTo>
                  <a:pt x="2253" y="140"/>
                </a:lnTo>
                <a:lnTo>
                  <a:pt x="2254" y="138"/>
                </a:lnTo>
                <a:lnTo>
                  <a:pt x="2254" y="139"/>
                </a:lnTo>
                <a:lnTo>
                  <a:pt x="2254" y="140"/>
                </a:lnTo>
                <a:lnTo>
                  <a:pt x="2255" y="139"/>
                </a:lnTo>
                <a:lnTo>
                  <a:pt x="2255" y="139"/>
                </a:lnTo>
                <a:lnTo>
                  <a:pt x="2255" y="138"/>
                </a:lnTo>
                <a:lnTo>
                  <a:pt x="2257" y="139"/>
                </a:lnTo>
                <a:lnTo>
                  <a:pt x="2257" y="136"/>
                </a:lnTo>
                <a:lnTo>
                  <a:pt x="2258" y="136"/>
                </a:lnTo>
                <a:lnTo>
                  <a:pt x="2258" y="136"/>
                </a:lnTo>
                <a:lnTo>
                  <a:pt x="2258" y="137"/>
                </a:lnTo>
                <a:lnTo>
                  <a:pt x="2259" y="136"/>
                </a:lnTo>
                <a:lnTo>
                  <a:pt x="2259" y="135"/>
                </a:lnTo>
                <a:lnTo>
                  <a:pt x="2259" y="135"/>
                </a:lnTo>
                <a:lnTo>
                  <a:pt x="2260" y="133"/>
                </a:lnTo>
                <a:lnTo>
                  <a:pt x="2260" y="133"/>
                </a:lnTo>
                <a:lnTo>
                  <a:pt x="2260" y="135"/>
                </a:lnTo>
                <a:lnTo>
                  <a:pt x="2261" y="135"/>
                </a:lnTo>
                <a:lnTo>
                  <a:pt x="2261" y="136"/>
                </a:lnTo>
                <a:lnTo>
                  <a:pt x="2262" y="136"/>
                </a:lnTo>
                <a:lnTo>
                  <a:pt x="2262" y="138"/>
                </a:lnTo>
                <a:lnTo>
                  <a:pt x="2262" y="139"/>
                </a:lnTo>
                <a:lnTo>
                  <a:pt x="2263" y="141"/>
                </a:lnTo>
                <a:lnTo>
                  <a:pt x="2263" y="141"/>
                </a:lnTo>
                <a:lnTo>
                  <a:pt x="2263" y="142"/>
                </a:lnTo>
                <a:lnTo>
                  <a:pt x="2264" y="142"/>
                </a:lnTo>
                <a:lnTo>
                  <a:pt x="2264" y="141"/>
                </a:lnTo>
                <a:lnTo>
                  <a:pt x="2264" y="141"/>
                </a:lnTo>
                <a:lnTo>
                  <a:pt x="2266" y="141"/>
                </a:lnTo>
                <a:lnTo>
                  <a:pt x="2266" y="139"/>
                </a:lnTo>
                <a:lnTo>
                  <a:pt x="2267" y="136"/>
                </a:lnTo>
                <a:lnTo>
                  <a:pt x="2267" y="137"/>
                </a:lnTo>
                <a:lnTo>
                  <a:pt x="2267" y="138"/>
                </a:lnTo>
                <a:lnTo>
                  <a:pt x="2268" y="137"/>
                </a:lnTo>
                <a:lnTo>
                  <a:pt x="2268" y="136"/>
                </a:lnTo>
                <a:lnTo>
                  <a:pt x="2268" y="136"/>
                </a:lnTo>
                <a:lnTo>
                  <a:pt x="2269" y="135"/>
                </a:lnTo>
                <a:lnTo>
                  <a:pt x="2269" y="135"/>
                </a:lnTo>
                <a:lnTo>
                  <a:pt x="2269" y="135"/>
                </a:lnTo>
                <a:lnTo>
                  <a:pt x="2270" y="133"/>
                </a:lnTo>
                <a:lnTo>
                  <a:pt x="2270" y="132"/>
                </a:lnTo>
                <a:lnTo>
                  <a:pt x="2271" y="131"/>
                </a:lnTo>
                <a:lnTo>
                  <a:pt x="2271" y="133"/>
                </a:lnTo>
                <a:lnTo>
                  <a:pt x="2271" y="135"/>
                </a:lnTo>
                <a:lnTo>
                  <a:pt x="2272" y="135"/>
                </a:lnTo>
                <a:lnTo>
                  <a:pt x="2272" y="136"/>
                </a:lnTo>
                <a:lnTo>
                  <a:pt x="2272" y="135"/>
                </a:lnTo>
                <a:lnTo>
                  <a:pt x="2273" y="135"/>
                </a:lnTo>
                <a:lnTo>
                  <a:pt x="2273" y="135"/>
                </a:lnTo>
                <a:lnTo>
                  <a:pt x="2273" y="135"/>
                </a:lnTo>
                <a:lnTo>
                  <a:pt x="2275" y="136"/>
                </a:lnTo>
                <a:lnTo>
                  <a:pt x="2275" y="137"/>
                </a:lnTo>
                <a:lnTo>
                  <a:pt x="2276" y="137"/>
                </a:lnTo>
                <a:lnTo>
                  <a:pt x="2276" y="138"/>
                </a:lnTo>
                <a:lnTo>
                  <a:pt x="2276" y="138"/>
                </a:lnTo>
                <a:lnTo>
                  <a:pt x="2277" y="136"/>
                </a:lnTo>
                <a:lnTo>
                  <a:pt x="2277" y="136"/>
                </a:lnTo>
                <a:lnTo>
                  <a:pt x="2277" y="133"/>
                </a:lnTo>
                <a:lnTo>
                  <a:pt x="2278" y="132"/>
                </a:lnTo>
                <a:lnTo>
                  <a:pt x="2278" y="132"/>
                </a:lnTo>
                <a:lnTo>
                  <a:pt x="2278" y="132"/>
                </a:lnTo>
                <a:lnTo>
                  <a:pt x="2279" y="133"/>
                </a:lnTo>
                <a:lnTo>
                  <a:pt x="2279" y="136"/>
                </a:lnTo>
                <a:lnTo>
                  <a:pt x="2280" y="136"/>
                </a:lnTo>
                <a:lnTo>
                  <a:pt x="2280" y="138"/>
                </a:lnTo>
                <a:lnTo>
                  <a:pt x="2280" y="138"/>
                </a:lnTo>
                <a:lnTo>
                  <a:pt x="2281" y="138"/>
                </a:lnTo>
                <a:lnTo>
                  <a:pt x="2281" y="137"/>
                </a:lnTo>
                <a:lnTo>
                  <a:pt x="2281" y="136"/>
                </a:lnTo>
                <a:lnTo>
                  <a:pt x="2282" y="135"/>
                </a:lnTo>
                <a:lnTo>
                  <a:pt x="2282" y="135"/>
                </a:lnTo>
                <a:lnTo>
                  <a:pt x="2282" y="133"/>
                </a:lnTo>
                <a:lnTo>
                  <a:pt x="2284" y="133"/>
                </a:lnTo>
                <a:lnTo>
                  <a:pt x="2284" y="132"/>
                </a:lnTo>
                <a:lnTo>
                  <a:pt x="2285" y="131"/>
                </a:lnTo>
                <a:lnTo>
                  <a:pt x="2285" y="130"/>
                </a:lnTo>
                <a:lnTo>
                  <a:pt x="2285" y="131"/>
                </a:lnTo>
                <a:lnTo>
                  <a:pt x="2286" y="129"/>
                </a:lnTo>
                <a:lnTo>
                  <a:pt x="2286" y="131"/>
                </a:lnTo>
                <a:lnTo>
                  <a:pt x="2286" y="130"/>
                </a:lnTo>
                <a:lnTo>
                  <a:pt x="2287" y="130"/>
                </a:lnTo>
                <a:lnTo>
                  <a:pt x="2287" y="132"/>
                </a:lnTo>
                <a:lnTo>
                  <a:pt x="2288" y="132"/>
                </a:lnTo>
                <a:lnTo>
                  <a:pt x="2288" y="135"/>
                </a:lnTo>
                <a:lnTo>
                  <a:pt x="2288" y="136"/>
                </a:lnTo>
                <a:lnTo>
                  <a:pt x="2289" y="135"/>
                </a:lnTo>
                <a:lnTo>
                  <a:pt x="2289" y="135"/>
                </a:lnTo>
                <a:lnTo>
                  <a:pt x="2289" y="133"/>
                </a:lnTo>
                <a:lnTo>
                  <a:pt x="2290" y="135"/>
                </a:lnTo>
                <a:lnTo>
                  <a:pt x="2290" y="136"/>
                </a:lnTo>
                <a:lnTo>
                  <a:pt x="2290" y="138"/>
                </a:lnTo>
                <a:lnTo>
                  <a:pt x="2291" y="138"/>
                </a:lnTo>
                <a:lnTo>
                  <a:pt x="2291" y="137"/>
                </a:lnTo>
                <a:lnTo>
                  <a:pt x="2292" y="137"/>
                </a:lnTo>
                <a:lnTo>
                  <a:pt x="2292" y="135"/>
                </a:lnTo>
                <a:lnTo>
                  <a:pt x="2292" y="135"/>
                </a:lnTo>
                <a:lnTo>
                  <a:pt x="2294" y="131"/>
                </a:lnTo>
                <a:lnTo>
                  <a:pt x="2294" y="130"/>
                </a:lnTo>
                <a:lnTo>
                  <a:pt x="2294" y="131"/>
                </a:lnTo>
                <a:lnTo>
                  <a:pt x="2295" y="130"/>
                </a:lnTo>
                <a:lnTo>
                  <a:pt x="2295" y="131"/>
                </a:lnTo>
                <a:lnTo>
                  <a:pt x="2295" y="131"/>
                </a:lnTo>
                <a:lnTo>
                  <a:pt x="2296" y="133"/>
                </a:lnTo>
                <a:lnTo>
                  <a:pt x="2296" y="132"/>
                </a:lnTo>
                <a:lnTo>
                  <a:pt x="2297" y="133"/>
                </a:lnTo>
                <a:lnTo>
                  <a:pt x="2297" y="133"/>
                </a:lnTo>
                <a:lnTo>
                  <a:pt x="2297" y="133"/>
                </a:lnTo>
                <a:lnTo>
                  <a:pt x="2298" y="133"/>
                </a:lnTo>
                <a:lnTo>
                  <a:pt x="2298" y="135"/>
                </a:lnTo>
                <a:lnTo>
                  <a:pt x="2298" y="136"/>
                </a:lnTo>
                <a:lnTo>
                  <a:pt x="2299" y="138"/>
                </a:lnTo>
                <a:lnTo>
                  <a:pt x="2299" y="138"/>
                </a:lnTo>
                <a:lnTo>
                  <a:pt x="2299" y="139"/>
                </a:lnTo>
                <a:lnTo>
                  <a:pt x="2300" y="139"/>
                </a:lnTo>
                <a:lnTo>
                  <a:pt x="2300" y="138"/>
                </a:lnTo>
                <a:lnTo>
                  <a:pt x="2301" y="136"/>
                </a:lnTo>
                <a:lnTo>
                  <a:pt x="2301" y="136"/>
                </a:lnTo>
                <a:lnTo>
                  <a:pt x="2301" y="136"/>
                </a:lnTo>
                <a:lnTo>
                  <a:pt x="2303" y="136"/>
                </a:lnTo>
                <a:lnTo>
                  <a:pt x="2303" y="136"/>
                </a:lnTo>
                <a:lnTo>
                  <a:pt x="2303" y="136"/>
                </a:lnTo>
                <a:lnTo>
                  <a:pt x="2304" y="135"/>
                </a:lnTo>
                <a:lnTo>
                  <a:pt x="2304" y="133"/>
                </a:lnTo>
                <a:lnTo>
                  <a:pt x="2304" y="133"/>
                </a:lnTo>
                <a:lnTo>
                  <a:pt x="2305" y="133"/>
                </a:lnTo>
                <a:lnTo>
                  <a:pt x="2305" y="132"/>
                </a:lnTo>
                <a:lnTo>
                  <a:pt x="2306" y="132"/>
                </a:lnTo>
                <a:lnTo>
                  <a:pt x="2306" y="130"/>
                </a:lnTo>
                <a:lnTo>
                  <a:pt x="2306" y="131"/>
                </a:lnTo>
                <a:lnTo>
                  <a:pt x="2307" y="133"/>
                </a:lnTo>
                <a:lnTo>
                  <a:pt x="2307" y="133"/>
                </a:lnTo>
                <a:lnTo>
                  <a:pt x="2307" y="132"/>
                </a:lnTo>
                <a:lnTo>
                  <a:pt x="2308" y="133"/>
                </a:lnTo>
                <a:lnTo>
                  <a:pt x="2308" y="133"/>
                </a:lnTo>
                <a:lnTo>
                  <a:pt x="2308" y="135"/>
                </a:lnTo>
                <a:lnTo>
                  <a:pt x="2309" y="136"/>
                </a:lnTo>
                <a:lnTo>
                  <a:pt x="2309" y="136"/>
                </a:lnTo>
                <a:lnTo>
                  <a:pt x="2310" y="136"/>
                </a:lnTo>
                <a:lnTo>
                  <a:pt x="2310" y="135"/>
                </a:lnTo>
                <a:lnTo>
                  <a:pt x="2310" y="135"/>
                </a:lnTo>
                <a:lnTo>
                  <a:pt x="2312" y="132"/>
                </a:lnTo>
                <a:lnTo>
                  <a:pt x="2312" y="133"/>
                </a:lnTo>
                <a:lnTo>
                  <a:pt x="2312" y="133"/>
                </a:lnTo>
                <a:lnTo>
                  <a:pt x="2313" y="133"/>
                </a:lnTo>
                <a:lnTo>
                  <a:pt x="2313" y="133"/>
                </a:lnTo>
                <a:lnTo>
                  <a:pt x="2313" y="135"/>
                </a:lnTo>
                <a:lnTo>
                  <a:pt x="2314" y="135"/>
                </a:lnTo>
                <a:lnTo>
                  <a:pt x="2314" y="136"/>
                </a:lnTo>
                <a:lnTo>
                  <a:pt x="2315" y="135"/>
                </a:lnTo>
                <a:lnTo>
                  <a:pt x="2315" y="135"/>
                </a:lnTo>
                <a:lnTo>
                  <a:pt x="2315" y="135"/>
                </a:lnTo>
                <a:lnTo>
                  <a:pt x="2316" y="133"/>
                </a:lnTo>
                <a:lnTo>
                  <a:pt x="2316" y="135"/>
                </a:lnTo>
                <a:lnTo>
                  <a:pt x="2316" y="135"/>
                </a:lnTo>
                <a:lnTo>
                  <a:pt x="2317" y="133"/>
                </a:lnTo>
                <a:lnTo>
                  <a:pt x="2317" y="135"/>
                </a:lnTo>
                <a:lnTo>
                  <a:pt x="2317" y="133"/>
                </a:lnTo>
                <a:lnTo>
                  <a:pt x="2318" y="132"/>
                </a:lnTo>
                <a:lnTo>
                  <a:pt x="2318" y="132"/>
                </a:lnTo>
                <a:lnTo>
                  <a:pt x="2319" y="133"/>
                </a:lnTo>
                <a:lnTo>
                  <a:pt x="2319" y="132"/>
                </a:lnTo>
                <a:lnTo>
                  <a:pt x="2319" y="130"/>
                </a:lnTo>
                <a:lnTo>
                  <a:pt x="2321" y="127"/>
                </a:lnTo>
                <a:lnTo>
                  <a:pt x="2321" y="127"/>
                </a:lnTo>
                <a:lnTo>
                  <a:pt x="2321" y="127"/>
                </a:lnTo>
                <a:lnTo>
                  <a:pt x="2322" y="127"/>
                </a:lnTo>
                <a:lnTo>
                  <a:pt x="2322" y="127"/>
                </a:lnTo>
                <a:lnTo>
                  <a:pt x="2322" y="127"/>
                </a:lnTo>
                <a:lnTo>
                  <a:pt x="2323" y="127"/>
                </a:lnTo>
                <a:lnTo>
                  <a:pt x="2323" y="127"/>
                </a:lnTo>
                <a:lnTo>
                  <a:pt x="2324" y="128"/>
                </a:lnTo>
                <a:lnTo>
                  <a:pt x="2324" y="131"/>
                </a:lnTo>
                <a:lnTo>
                  <a:pt x="2324" y="132"/>
                </a:lnTo>
                <a:lnTo>
                  <a:pt x="2325" y="132"/>
                </a:lnTo>
                <a:lnTo>
                  <a:pt x="2325" y="130"/>
                </a:lnTo>
                <a:lnTo>
                  <a:pt x="2325" y="128"/>
                </a:lnTo>
                <a:lnTo>
                  <a:pt x="2326" y="131"/>
                </a:lnTo>
                <a:lnTo>
                  <a:pt x="2326" y="133"/>
                </a:lnTo>
                <a:lnTo>
                  <a:pt x="2326" y="133"/>
                </a:lnTo>
                <a:lnTo>
                  <a:pt x="2327" y="133"/>
                </a:lnTo>
                <a:lnTo>
                  <a:pt x="2327" y="135"/>
                </a:lnTo>
                <a:lnTo>
                  <a:pt x="2328" y="135"/>
                </a:lnTo>
                <a:lnTo>
                  <a:pt x="2328" y="136"/>
                </a:lnTo>
                <a:lnTo>
                  <a:pt x="2328" y="136"/>
                </a:lnTo>
                <a:lnTo>
                  <a:pt x="2330" y="133"/>
                </a:lnTo>
                <a:lnTo>
                  <a:pt x="2330" y="133"/>
                </a:lnTo>
                <a:lnTo>
                  <a:pt x="2330" y="135"/>
                </a:lnTo>
                <a:lnTo>
                  <a:pt x="2331" y="133"/>
                </a:lnTo>
                <a:lnTo>
                  <a:pt x="2331" y="135"/>
                </a:lnTo>
                <a:lnTo>
                  <a:pt x="2332" y="132"/>
                </a:lnTo>
                <a:lnTo>
                  <a:pt x="2332" y="132"/>
                </a:lnTo>
                <a:lnTo>
                  <a:pt x="2332" y="131"/>
                </a:lnTo>
                <a:lnTo>
                  <a:pt x="2333" y="132"/>
                </a:lnTo>
                <a:lnTo>
                  <a:pt x="2333" y="132"/>
                </a:lnTo>
                <a:lnTo>
                  <a:pt x="2333" y="133"/>
                </a:lnTo>
                <a:lnTo>
                  <a:pt x="2334" y="133"/>
                </a:lnTo>
                <a:lnTo>
                  <a:pt x="2334" y="136"/>
                </a:lnTo>
                <a:lnTo>
                  <a:pt x="2334" y="136"/>
                </a:lnTo>
                <a:lnTo>
                  <a:pt x="2335" y="136"/>
                </a:lnTo>
                <a:lnTo>
                  <a:pt x="2335" y="136"/>
                </a:lnTo>
                <a:lnTo>
                  <a:pt x="2336" y="136"/>
                </a:lnTo>
                <a:lnTo>
                  <a:pt x="2336" y="135"/>
                </a:lnTo>
                <a:lnTo>
                  <a:pt x="2336" y="135"/>
                </a:lnTo>
                <a:lnTo>
                  <a:pt x="2337" y="133"/>
                </a:lnTo>
                <a:lnTo>
                  <a:pt x="2337" y="133"/>
                </a:lnTo>
                <a:lnTo>
                  <a:pt x="2337" y="132"/>
                </a:lnTo>
                <a:lnTo>
                  <a:pt x="2339" y="133"/>
                </a:lnTo>
                <a:lnTo>
                  <a:pt x="2339" y="133"/>
                </a:lnTo>
                <a:lnTo>
                  <a:pt x="2339" y="131"/>
                </a:lnTo>
                <a:lnTo>
                  <a:pt x="2340" y="132"/>
                </a:lnTo>
                <a:lnTo>
                  <a:pt x="2340" y="132"/>
                </a:lnTo>
                <a:lnTo>
                  <a:pt x="2341" y="132"/>
                </a:lnTo>
                <a:lnTo>
                  <a:pt x="2341" y="131"/>
                </a:lnTo>
                <a:lnTo>
                  <a:pt x="2341" y="130"/>
                </a:lnTo>
                <a:lnTo>
                  <a:pt x="2342" y="132"/>
                </a:lnTo>
                <a:lnTo>
                  <a:pt x="2342" y="131"/>
                </a:lnTo>
                <a:lnTo>
                  <a:pt x="2342" y="131"/>
                </a:lnTo>
                <a:lnTo>
                  <a:pt x="2343" y="130"/>
                </a:lnTo>
                <a:lnTo>
                  <a:pt x="2343" y="132"/>
                </a:lnTo>
                <a:lnTo>
                  <a:pt x="2343" y="133"/>
                </a:lnTo>
                <a:lnTo>
                  <a:pt x="2344" y="135"/>
                </a:lnTo>
                <a:lnTo>
                  <a:pt x="2344" y="136"/>
                </a:lnTo>
                <a:lnTo>
                  <a:pt x="2345" y="138"/>
                </a:lnTo>
                <a:lnTo>
                  <a:pt x="2345" y="136"/>
                </a:lnTo>
                <a:lnTo>
                  <a:pt x="2345" y="135"/>
                </a:lnTo>
                <a:lnTo>
                  <a:pt x="2346" y="135"/>
                </a:lnTo>
                <a:lnTo>
                  <a:pt x="2346" y="135"/>
                </a:lnTo>
                <a:lnTo>
                  <a:pt x="2346" y="133"/>
                </a:lnTo>
                <a:lnTo>
                  <a:pt x="2348" y="135"/>
                </a:lnTo>
                <a:lnTo>
                  <a:pt x="2348" y="133"/>
                </a:lnTo>
                <a:lnTo>
                  <a:pt x="2348" y="132"/>
                </a:lnTo>
                <a:lnTo>
                  <a:pt x="2349" y="132"/>
                </a:lnTo>
                <a:lnTo>
                  <a:pt x="2349" y="132"/>
                </a:lnTo>
                <a:lnTo>
                  <a:pt x="2350" y="132"/>
                </a:lnTo>
                <a:lnTo>
                  <a:pt x="2350" y="131"/>
                </a:lnTo>
                <a:lnTo>
                  <a:pt x="2350" y="130"/>
                </a:lnTo>
                <a:lnTo>
                  <a:pt x="2351" y="130"/>
                </a:lnTo>
                <a:lnTo>
                  <a:pt x="2351" y="131"/>
                </a:lnTo>
                <a:lnTo>
                  <a:pt x="2351" y="132"/>
                </a:lnTo>
                <a:lnTo>
                  <a:pt x="2352" y="133"/>
                </a:lnTo>
                <a:lnTo>
                  <a:pt x="2352" y="132"/>
                </a:lnTo>
                <a:lnTo>
                  <a:pt x="2352" y="132"/>
                </a:lnTo>
                <a:lnTo>
                  <a:pt x="2353" y="132"/>
                </a:lnTo>
                <a:lnTo>
                  <a:pt x="2353" y="132"/>
                </a:lnTo>
                <a:lnTo>
                  <a:pt x="2354" y="131"/>
                </a:lnTo>
                <a:lnTo>
                  <a:pt x="2354" y="130"/>
                </a:lnTo>
                <a:lnTo>
                  <a:pt x="2354" y="129"/>
                </a:lnTo>
                <a:lnTo>
                  <a:pt x="2355" y="128"/>
                </a:lnTo>
                <a:lnTo>
                  <a:pt x="2355" y="128"/>
                </a:lnTo>
                <a:lnTo>
                  <a:pt x="2355" y="126"/>
                </a:lnTo>
                <a:lnTo>
                  <a:pt x="2357" y="124"/>
                </a:lnTo>
                <a:lnTo>
                  <a:pt x="2357" y="128"/>
                </a:lnTo>
                <a:lnTo>
                  <a:pt x="2357" y="128"/>
                </a:lnTo>
                <a:lnTo>
                  <a:pt x="2358" y="128"/>
                </a:lnTo>
                <a:lnTo>
                  <a:pt x="2358" y="127"/>
                </a:lnTo>
                <a:lnTo>
                  <a:pt x="2359" y="128"/>
                </a:lnTo>
                <a:lnTo>
                  <a:pt x="2359" y="130"/>
                </a:lnTo>
                <a:lnTo>
                  <a:pt x="2359" y="129"/>
                </a:lnTo>
                <a:lnTo>
                  <a:pt x="2360" y="129"/>
                </a:lnTo>
                <a:lnTo>
                  <a:pt x="2360" y="127"/>
                </a:lnTo>
                <a:lnTo>
                  <a:pt x="2360" y="126"/>
                </a:lnTo>
                <a:lnTo>
                  <a:pt x="2361" y="126"/>
                </a:lnTo>
                <a:lnTo>
                  <a:pt x="2361" y="127"/>
                </a:lnTo>
                <a:lnTo>
                  <a:pt x="2361" y="127"/>
                </a:lnTo>
                <a:lnTo>
                  <a:pt x="2362" y="128"/>
                </a:lnTo>
                <a:lnTo>
                  <a:pt x="2362" y="130"/>
                </a:lnTo>
                <a:lnTo>
                  <a:pt x="2363" y="131"/>
                </a:lnTo>
                <a:lnTo>
                  <a:pt x="2363" y="133"/>
                </a:lnTo>
                <a:lnTo>
                  <a:pt x="2363" y="133"/>
                </a:lnTo>
                <a:lnTo>
                  <a:pt x="2364" y="133"/>
                </a:lnTo>
                <a:lnTo>
                  <a:pt x="2364" y="130"/>
                </a:lnTo>
                <a:lnTo>
                  <a:pt x="2364" y="129"/>
                </a:lnTo>
                <a:lnTo>
                  <a:pt x="2366" y="127"/>
                </a:lnTo>
                <a:lnTo>
                  <a:pt x="2366" y="127"/>
                </a:lnTo>
                <a:lnTo>
                  <a:pt x="2366" y="126"/>
                </a:lnTo>
                <a:lnTo>
                  <a:pt x="2367" y="124"/>
                </a:lnTo>
                <a:lnTo>
                  <a:pt x="2367" y="123"/>
                </a:lnTo>
                <a:lnTo>
                  <a:pt x="2368" y="123"/>
                </a:lnTo>
                <a:lnTo>
                  <a:pt x="2368" y="123"/>
                </a:lnTo>
                <a:lnTo>
                  <a:pt x="2368" y="123"/>
                </a:lnTo>
                <a:lnTo>
                  <a:pt x="2369" y="124"/>
                </a:lnTo>
                <a:lnTo>
                  <a:pt x="2369" y="127"/>
                </a:lnTo>
                <a:lnTo>
                  <a:pt x="2369" y="127"/>
                </a:lnTo>
                <a:lnTo>
                  <a:pt x="2370" y="127"/>
                </a:lnTo>
                <a:lnTo>
                  <a:pt x="2370" y="127"/>
                </a:lnTo>
                <a:lnTo>
                  <a:pt x="2370" y="128"/>
                </a:lnTo>
                <a:lnTo>
                  <a:pt x="2371" y="130"/>
                </a:lnTo>
                <a:lnTo>
                  <a:pt x="2371" y="132"/>
                </a:lnTo>
                <a:lnTo>
                  <a:pt x="2372" y="135"/>
                </a:lnTo>
                <a:lnTo>
                  <a:pt x="2372" y="135"/>
                </a:lnTo>
                <a:lnTo>
                  <a:pt x="2372" y="136"/>
                </a:lnTo>
                <a:lnTo>
                  <a:pt x="2373" y="137"/>
                </a:lnTo>
                <a:lnTo>
                  <a:pt x="2373" y="138"/>
                </a:lnTo>
                <a:lnTo>
                  <a:pt x="2373" y="136"/>
                </a:lnTo>
                <a:lnTo>
                  <a:pt x="2375" y="133"/>
                </a:lnTo>
                <a:lnTo>
                  <a:pt x="2375" y="132"/>
                </a:lnTo>
                <a:lnTo>
                  <a:pt x="2376" y="132"/>
                </a:lnTo>
                <a:lnTo>
                  <a:pt x="2376" y="131"/>
                </a:lnTo>
                <a:lnTo>
                  <a:pt x="2376" y="133"/>
                </a:lnTo>
                <a:lnTo>
                  <a:pt x="2377" y="133"/>
                </a:lnTo>
                <a:lnTo>
                  <a:pt x="2377" y="133"/>
                </a:lnTo>
                <a:lnTo>
                  <a:pt x="2377" y="133"/>
                </a:lnTo>
                <a:lnTo>
                  <a:pt x="2378" y="133"/>
                </a:lnTo>
                <a:lnTo>
                  <a:pt x="2378" y="136"/>
                </a:lnTo>
                <a:lnTo>
                  <a:pt x="2378" y="135"/>
                </a:lnTo>
                <a:lnTo>
                  <a:pt x="2379" y="133"/>
                </a:lnTo>
                <a:lnTo>
                  <a:pt x="2379" y="133"/>
                </a:lnTo>
                <a:lnTo>
                  <a:pt x="2380" y="133"/>
                </a:lnTo>
                <a:lnTo>
                  <a:pt x="2380" y="135"/>
                </a:lnTo>
                <a:lnTo>
                  <a:pt x="2380" y="135"/>
                </a:lnTo>
                <a:lnTo>
                  <a:pt x="2381" y="135"/>
                </a:lnTo>
                <a:lnTo>
                  <a:pt x="2381" y="135"/>
                </a:lnTo>
                <a:lnTo>
                  <a:pt x="2381" y="136"/>
                </a:lnTo>
                <a:lnTo>
                  <a:pt x="2382" y="136"/>
                </a:lnTo>
                <a:lnTo>
                  <a:pt x="2382" y="136"/>
                </a:lnTo>
                <a:lnTo>
                  <a:pt x="2382" y="133"/>
                </a:lnTo>
                <a:lnTo>
                  <a:pt x="2384" y="133"/>
                </a:lnTo>
                <a:lnTo>
                  <a:pt x="2384" y="131"/>
                </a:lnTo>
                <a:lnTo>
                  <a:pt x="2385" y="130"/>
                </a:lnTo>
                <a:lnTo>
                  <a:pt x="2385" y="130"/>
                </a:lnTo>
                <a:lnTo>
                  <a:pt x="2385" y="130"/>
                </a:lnTo>
                <a:lnTo>
                  <a:pt x="2386" y="129"/>
                </a:lnTo>
                <a:lnTo>
                  <a:pt x="2386" y="128"/>
                </a:lnTo>
                <a:lnTo>
                  <a:pt x="2386" y="130"/>
                </a:lnTo>
                <a:lnTo>
                  <a:pt x="2387" y="130"/>
                </a:lnTo>
                <a:lnTo>
                  <a:pt x="2387" y="131"/>
                </a:lnTo>
                <a:lnTo>
                  <a:pt x="2387" y="128"/>
                </a:lnTo>
                <a:lnTo>
                  <a:pt x="2388" y="129"/>
                </a:lnTo>
                <a:lnTo>
                  <a:pt x="2388" y="128"/>
                </a:lnTo>
                <a:lnTo>
                  <a:pt x="2389" y="130"/>
                </a:lnTo>
                <a:lnTo>
                  <a:pt x="2389" y="130"/>
                </a:lnTo>
                <a:lnTo>
                  <a:pt x="2389" y="130"/>
                </a:lnTo>
                <a:lnTo>
                  <a:pt x="2390" y="127"/>
                </a:lnTo>
                <a:lnTo>
                  <a:pt x="2390" y="126"/>
                </a:lnTo>
                <a:lnTo>
                  <a:pt x="2390" y="130"/>
                </a:lnTo>
                <a:lnTo>
                  <a:pt x="2391" y="130"/>
                </a:lnTo>
                <a:lnTo>
                  <a:pt x="2391" y="131"/>
                </a:lnTo>
                <a:lnTo>
                  <a:pt x="2391" y="130"/>
                </a:lnTo>
                <a:lnTo>
                  <a:pt x="2393" y="128"/>
                </a:lnTo>
                <a:lnTo>
                  <a:pt x="2393" y="130"/>
                </a:lnTo>
                <a:lnTo>
                  <a:pt x="2394" y="130"/>
                </a:lnTo>
                <a:lnTo>
                  <a:pt x="2394" y="132"/>
                </a:lnTo>
                <a:lnTo>
                  <a:pt x="2394" y="131"/>
                </a:lnTo>
                <a:lnTo>
                  <a:pt x="2395" y="131"/>
                </a:lnTo>
                <a:lnTo>
                  <a:pt x="2395" y="130"/>
                </a:lnTo>
                <a:lnTo>
                  <a:pt x="2395" y="129"/>
                </a:lnTo>
                <a:lnTo>
                  <a:pt x="2396" y="129"/>
                </a:lnTo>
                <a:lnTo>
                  <a:pt x="2396" y="128"/>
                </a:lnTo>
                <a:lnTo>
                  <a:pt x="2396" y="129"/>
                </a:lnTo>
                <a:lnTo>
                  <a:pt x="2397" y="128"/>
                </a:lnTo>
                <a:lnTo>
                  <a:pt x="2397" y="130"/>
                </a:lnTo>
                <a:lnTo>
                  <a:pt x="2398" y="131"/>
                </a:lnTo>
                <a:lnTo>
                  <a:pt x="2398" y="129"/>
                </a:lnTo>
                <a:lnTo>
                  <a:pt x="2398" y="130"/>
                </a:lnTo>
                <a:lnTo>
                  <a:pt x="2399" y="130"/>
                </a:lnTo>
                <a:lnTo>
                  <a:pt x="2399" y="129"/>
                </a:lnTo>
                <a:lnTo>
                  <a:pt x="2399" y="128"/>
                </a:lnTo>
                <a:lnTo>
                  <a:pt x="2400" y="128"/>
                </a:lnTo>
                <a:lnTo>
                  <a:pt x="2400" y="129"/>
                </a:lnTo>
                <a:lnTo>
                  <a:pt x="2400" y="130"/>
                </a:lnTo>
                <a:lnTo>
                  <a:pt x="2402" y="128"/>
                </a:lnTo>
                <a:lnTo>
                  <a:pt x="2402" y="127"/>
                </a:lnTo>
                <a:lnTo>
                  <a:pt x="2403" y="127"/>
                </a:lnTo>
                <a:lnTo>
                  <a:pt x="2403" y="124"/>
                </a:lnTo>
                <a:lnTo>
                  <a:pt x="2403" y="126"/>
                </a:lnTo>
                <a:lnTo>
                  <a:pt x="2404" y="126"/>
                </a:lnTo>
                <a:lnTo>
                  <a:pt x="2404" y="126"/>
                </a:lnTo>
                <a:lnTo>
                  <a:pt x="2404" y="127"/>
                </a:lnTo>
                <a:lnTo>
                  <a:pt x="2405" y="128"/>
                </a:lnTo>
                <a:lnTo>
                  <a:pt x="2405" y="130"/>
                </a:lnTo>
                <a:lnTo>
                  <a:pt x="2405" y="132"/>
                </a:lnTo>
                <a:lnTo>
                  <a:pt x="2406" y="132"/>
                </a:lnTo>
                <a:lnTo>
                  <a:pt x="2406" y="132"/>
                </a:lnTo>
                <a:lnTo>
                  <a:pt x="2407" y="132"/>
                </a:lnTo>
                <a:lnTo>
                  <a:pt x="2407" y="130"/>
                </a:lnTo>
                <a:lnTo>
                  <a:pt x="2407" y="131"/>
                </a:lnTo>
                <a:lnTo>
                  <a:pt x="2408" y="130"/>
                </a:lnTo>
                <a:lnTo>
                  <a:pt x="2408" y="130"/>
                </a:lnTo>
                <a:lnTo>
                  <a:pt x="2408" y="131"/>
                </a:lnTo>
                <a:lnTo>
                  <a:pt x="2409" y="132"/>
                </a:lnTo>
                <a:lnTo>
                  <a:pt x="2409" y="131"/>
                </a:lnTo>
                <a:lnTo>
                  <a:pt x="2409" y="130"/>
                </a:lnTo>
                <a:lnTo>
                  <a:pt x="2411" y="130"/>
                </a:lnTo>
                <a:lnTo>
                  <a:pt x="2411" y="127"/>
                </a:lnTo>
                <a:lnTo>
                  <a:pt x="2412" y="126"/>
                </a:lnTo>
                <a:lnTo>
                  <a:pt x="2412" y="126"/>
                </a:lnTo>
                <a:lnTo>
                  <a:pt x="2412" y="127"/>
                </a:lnTo>
                <a:lnTo>
                  <a:pt x="2413" y="128"/>
                </a:lnTo>
                <a:lnTo>
                  <a:pt x="2413" y="128"/>
                </a:lnTo>
                <a:lnTo>
                  <a:pt x="2413" y="127"/>
                </a:lnTo>
                <a:lnTo>
                  <a:pt x="2414" y="128"/>
                </a:lnTo>
                <a:lnTo>
                  <a:pt x="2414" y="128"/>
                </a:lnTo>
                <a:lnTo>
                  <a:pt x="2414" y="129"/>
                </a:lnTo>
                <a:lnTo>
                  <a:pt x="2415" y="132"/>
                </a:lnTo>
                <a:lnTo>
                  <a:pt x="2415" y="133"/>
                </a:lnTo>
                <a:lnTo>
                  <a:pt x="2416" y="132"/>
                </a:lnTo>
                <a:lnTo>
                  <a:pt x="2416" y="132"/>
                </a:lnTo>
                <a:lnTo>
                  <a:pt x="2416" y="132"/>
                </a:lnTo>
                <a:lnTo>
                  <a:pt x="2417" y="132"/>
                </a:lnTo>
                <a:lnTo>
                  <a:pt x="2417" y="131"/>
                </a:lnTo>
                <a:lnTo>
                  <a:pt x="2417" y="133"/>
                </a:lnTo>
                <a:lnTo>
                  <a:pt x="2418" y="133"/>
                </a:lnTo>
                <a:lnTo>
                  <a:pt x="2418" y="133"/>
                </a:lnTo>
                <a:lnTo>
                  <a:pt x="2420" y="133"/>
                </a:lnTo>
                <a:lnTo>
                  <a:pt x="2420" y="133"/>
                </a:lnTo>
                <a:lnTo>
                  <a:pt x="2420" y="133"/>
                </a:lnTo>
                <a:lnTo>
                  <a:pt x="2421" y="133"/>
                </a:lnTo>
                <a:lnTo>
                  <a:pt x="2421" y="132"/>
                </a:lnTo>
                <a:lnTo>
                  <a:pt x="2421" y="133"/>
                </a:lnTo>
                <a:lnTo>
                  <a:pt x="2422" y="133"/>
                </a:lnTo>
                <a:lnTo>
                  <a:pt x="2422" y="133"/>
                </a:lnTo>
                <a:lnTo>
                  <a:pt x="2422" y="133"/>
                </a:lnTo>
                <a:lnTo>
                  <a:pt x="2423" y="133"/>
                </a:lnTo>
                <a:lnTo>
                  <a:pt x="2423" y="132"/>
                </a:lnTo>
                <a:lnTo>
                  <a:pt x="2424" y="131"/>
                </a:lnTo>
                <a:lnTo>
                  <a:pt x="2424" y="131"/>
                </a:lnTo>
                <a:lnTo>
                  <a:pt x="2424" y="129"/>
                </a:lnTo>
                <a:lnTo>
                  <a:pt x="2425" y="128"/>
                </a:lnTo>
                <a:lnTo>
                  <a:pt x="2425" y="128"/>
                </a:lnTo>
                <a:lnTo>
                  <a:pt x="2425" y="128"/>
                </a:lnTo>
                <a:lnTo>
                  <a:pt x="2426" y="129"/>
                </a:lnTo>
                <a:lnTo>
                  <a:pt x="2426" y="130"/>
                </a:lnTo>
                <a:lnTo>
                  <a:pt x="2426" y="132"/>
                </a:lnTo>
                <a:lnTo>
                  <a:pt x="2427" y="132"/>
                </a:lnTo>
                <a:lnTo>
                  <a:pt x="2427" y="131"/>
                </a:lnTo>
                <a:lnTo>
                  <a:pt x="2429" y="131"/>
                </a:lnTo>
                <a:lnTo>
                  <a:pt x="2429" y="131"/>
                </a:lnTo>
                <a:lnTo>
                  <a:pt x="2429" y="130"/>
                </a:lnTo>
                <a:lnTo>
                  <a:pt x="2430" y="129"/>
                </a:lnTo>
                <a:lnTo>
                  <a:pt x="2430" y="127"/>
                </a:lnTo>
                <a:lnTo>
                  <a:pt x="2430" y="126"/>
                </a:lnTo>
                <a:lnTo>
                  <a:pt x="2431" y="126"/>
                </a:lnTo>
                <a:lnTo>
                  <a:pt x="2431" y="126"/>
                </a:lnTo>
                <a:lnTo>
                  <a:pt x="2431" y="126"/>
                </a:lnTo>
                <a:lnTo>
                  <a:pt x="2432" y="123"/>
                </a:lnTo>
                <a:lnTo>
                  <a:pt x="2432" y="123"/>
                </a:lnTo>
                <a:lnTo>
                  <a:pt x="2433" y="123"/>
                </a:lnTo>
                <a:lnTo>
                  <a:pt x="2433" y="122"/>
                </a:lnTo>
                <a:lnTo>
                  <a:pt x="2433" y="124"/>
                </a:lnTo>
                <a:lnTo>
                  <a:pt x="2434" y="124"/>
                </a:lnTo>
                <a:lnTo>
                  <a:pt x="2434" y="124"/>
                </a:lnTo>
                <a:lnTo>
                  <a:pt x="2434" y="126"/>
                </a:lnTo>
                <a:lnTo>
                  <a:pt x="2435" y="123"/>
                </a:lnTo>
                <a:lnTo>
                  <a:pt x="2435" y="124"/>
                </a:lnTo>
                <a:lnTo>
                  <a:pt x="2435" y="122"/>
                </a:lnTo>
                <a:lnTo>
                  <a:pt x="2436" y="123"/>
                </a:lnTo>
                <a:lnTo>
                  <a:pt x="2436" y="123"/>
                </a:lnTo>
                <a:lnTo>
                  <a:pt x="2438" y="122"/>
                </a:lnTo>
                <a:lnTo>
                  <a:pt x="2438" y="121"/>
                </a:lnTo>
                <a:lnTo>
                  <a:pt x="2438" y="123"/>
                </a:lnTo>
                <a:lnTo>
                  <a:pt x="2439" y="121"/>
                </a:lnTo>
                <a:lnTo>
                  <a:pt x="2439" y="122"/>
                </a:lnTo>
                <a:lnTo>
                  <a:pt x="2439" y="123"/>
                </a:lnTo>
                <a:lnTo>
                  <a:pt x="2440" y="124"/>
                </a:lnTo>
                <a:lnTo>
                  <a:pt x="2440" y="126"/>
                </a:lnTo>
                <a:lnTo>
                  <a:pt x="2440" y="127"/>
                </a:lnTo>
                <a:lnTo>
                  <a:pt x="2441" y="128"/>
                </a:lnTo>
                <a:lnTo>
                  <a:pt x="2441" y="128"/>
                </a:lnTo>
                <a:lnTo>
                  <a:pt x="2442" y="127"/>
                </a:lnTo>
                <a:lnTo>
                  <a:pt x="2442" y="126"/>
                </a:lnTo>
                <a:lnTo>
                  <a:pt x="2442" y="128"/>
                </a:lnTo>
                <a:lnTo>
                  <a:pt x="2443" y="128"/>
                </a:lnTo>
                <a:lnTo>
                  <a:pt x="2443" y="128"/>
                </a:lnTo>
                <a:lnTo>
                  <a:pt x="2443" y="128"/>
                </a:lnTo>
                <a:lnTo>
                  <a:pt x="2444" y="130"/>
                </a:lnTo>
                <a:lnTo>
                  <a:pt x="2444" y="131"/>
                </a:lnTo>
                <a:lnTo>
                  <a:pt x="2444" y="131"/>
                </a:lnTo>
                <a:lnTo>
                  <a:pt x="2445" y="131"/>
                </a:lnTo>
                <a:lnTo>
                  <a:pt x="2445" y="129"/>
                </a:lnTo>
                <a:lnTo>
                  <a:pt x="2447" y="126"/>
                </a:lnTo>
                <a:lnTo>
                  <a:pt x="2447" y="123"/>
                </a:lnTo>
                <a:lnTo>
                  <a:pt x="2447" y="122"/>
                </a:lnTo>
                <a:lnTo>
                  <a:pt x="2448" y="120"/>
                </a:lnTo>
                <a:lnTo>
                  <a:pt x="2448" y="120"/>
                </a:lnTo>
                <a:lnTo>
                  <a:pt x="2448" y="121"/>
                </a:lnTo>
                <a:lnTo>
                  <a:pt x="2449" y="122"/>
                </a:lnTo>
                <a:lnTo>
                  <a:pt x="2449" y="121"/>
                </a:lnTo>
                <a:lnTo>
                  <a:pt x="2449" y="121"/>
                </a:lnTo>
                <a:lnTo>
                  <a:pt x="2450" y="120"/>
                </a:lnTo>
                <a:lnTo>
                  <a:pt x="2450" y="120"/>
                </a:lnTo>
                <a:lnTo>
                  <a:pt x="2451" y="121"/>
                </a:lnTo>
                <a:lnTo>
                  <a:pt x="2451" y="121"/>
                </a:lnTo>
                <a:lnTo>
                  <a:pt x="2451" y="120"/>
                </a:lnTo>
                <a:lnTo>
                  <a:pt x="2452" y="121"/>
                </a:lnTo>
                <a:lnTo>
                  <a:pt x="2452" y="120"/>
                </a:lnTo>
                <a:lnTo>
                  <a:pt x="2452" y="123"/>
                </a:lnTo>
                <a:lnTo>
                  <a:pt x="2453" y="126"/>
                </a:lnTo>
                <a:lnTo>
                  <a:pt x="2453" y="126"/>
                </a:lnTo>
                <a:lnTo>
                  <a:pt x="2453" y="126"/>
                </a:lnTo>
                <a:lnTo>
                  <a:pt x="2454" y="127"/>
                </a:lnTo>
                <a:lnTo>
                  <a:pt x="2454" y="129"/>
                </a:lnTo>
                <a:lnTo>
                  <a:pt x="2456" y="129"/>
                </a:lnTo>
                <a:lnTo>
                  <a:pt x="2456" y="131"/>
                </a:lnTo>
                <a:lnTo>
                  <a:pt x="2456" y="127"/>
                </a:lnTo>
                <a:lnTo>
                  <a:pt x="2457" y="124"/>
                </a:lnTo>
                <a:lnTo>
                  <a:pt x="2457" y="123"/>
                </a:lnTo>
                <a:lnTo>
                  <a:pt x="2457" y="119"/>
                </a:lnTo>
                <a:lnTo>
                  <a:pt x="2458" y="121"/>
                </a:lnTo>
                <a:lnTo>
                  <a:pt x="2458" y="121"/>
                </a:lnTo>
                <a:lnTo>
                  <a:pt x="2458" y="120"/>
                </a:lnTo>
                <a:lnTo>
                  <a:pt x="2459" y="119"/>
                </a:lnTo>
                <a:lnTo>
                  <a:pt x="2459" y="119"/>
                </a:lnTo>
                <a:lnTo>
                  <a:pt x="2460" y="120"/>
                </a:lnTo>
                <a:lnTo>
                  <a:pt x="2460" y="121"/>
                </a:lnTo>
                <a:lnTo>
                  <a:pt x="2460" y="123"/>
                </a:lnTo>
                <a:lnTo>
                  <a:pt x="2461" y="123"/>
                </a:lnTo>
                <a:lnTo>
                  <a:pt x="2461" y="122"/>
                </a:lnTo>
                <a:lnTo>
                  <a:pt x="2461" y="123"/>
                </a:lnTo>
                <a:lnTo>
                  <a:pt x="2462" y="120"/>
                </a:lnTo>
                <a:lnTo>
                  <a:pt x="2462" y="123"/>
                </a:lnTo>
                <a:lnTo>
                  <a:pt x="2463" y="123"/>
                </a:lnTo>
                <a:lnTo>
                  <a:pt x="2463" y="124"/>
                </a:lnTo>
                <a:lnTo>
                  <a:pt x="2463" y="126"/>
                </a:lnTo>
                <a:lnTo>
                  <a:pt x="2465" y="127"/>
                </a:lnTo>
                <a:lnTo>
                  <a:pt x="2465" y="126"/>
                </a:lnTo>
                <a:lnTo>
                  <a:pt x="2465" y="124"/>
                </a:lnTo>
                <a:lnTo>
                  <a:pt x="2466" y="124"/>
                </a:lnTo>
                <a:lnTo>
                  <a:pt x="2466" y="123"/>
                </a:lnTo>
                <a:lnTo>
                  <a:pt x="2466" y="123"/>
                </a:lnTo>
                <a:lnTo>
                  <a:pt x="2467" y="124"/>
                </a:lnTo>
                <a:lnTo>
                  <a:pt x="2467" y="126"/>
                </a:lnTo>
                <a:lnTo>
                  <a:pt x="2468" y="126"/>
                </a:lnTo>
                <a:lnTo>
                  <a:pt x="2468" y="128"/>
                </a:lnTo>
                <a:lnTo>
                  <a:pt x="2468" y="126"/>
                </a:lnTo>
                <a:lnTo>
                  <a:pt x="2469" y="126"/>
                </a:lnTo>
                <a:lnTo>
                  <a:pt x="2469" y="127"/>
                </a:lnTo>
                <a:lnTo>
                  <a:pt x="2469" y="128"/>
                </a:lnTo>
                <a:lnTo>
                  <a:pt x="2470" y="124"/>
                </a:lnTo>
                <a:lnTo>
                  <a:pt x="2470" y="124"/>
                </a:lnTo>
                <a:lnTo>
                  <a:pt x="2470" y="124"/>
                </a:lnTo>
                <a:lnTo>
                  <a:pt x="2471" y="124"/>
                </a:lnTo>
                <a:lnTo>
                  <a:pt x="2471" y="126"/>
                </a:lnTo>
                <a:lnTo>
                  <a:pt x="2472" y="123"/>
                </a:lnTo>
                <a:lnTo>
                  <a:pt x="2472" y="122"/>
                </a:lnTo>
                <a:lnTo>
                  <a:pt x="2472" y="121"/>
                </a:lnTo>
                <a:lnTo>
                  <a:pt x="2474" y="122"/>
                </a:lnTo>
                <a:lnTo>
                  <a:pt x="2474" y="122"/>
                </a:lnTo>
                <a:lnTo>
                  <a:pt x="2474" y="124"/>
                </a:lnTo>
                <a:lnTo>
                  <a:pt x="2475" y="126"/>
                </a:lnTo>
                <a:lnTo>
                  <a:pt x="2475" y="128"/>
                </a:lnTo>
                <a:lnTo>
                  <a:pt x="2475" y="128"/>
                </a:lnTo>
                <a:lnTo>
                  <a:pt x="2476" y="130"/>
                </a:lnTo>
                <a:lnTo>
                  <a:pt x="2476" y="128"/>
                </a:lnTo>
                <a:lnTo>
                  <a:pt x="2477" y="127"/>
                </a:lnTo>
                <a:lnTo>
                  <a:pt x="2477" y="127"/>
                </a:lnTo>
                <a:lnTo>
                  <a:pt x="2477" y="126"/>
                </a:lnTo>
                <a:lnTo>
                  <a:pt x="2478" y="124"/>
                </a:lnTo>
                <a:lnTo>
                  <a:pt x="2478" y="124"/>
                </a:lnTo>
                <a:lnTo>
                  <a:pt x="2478" y="123"/>
                </a:lnTo>
                <a:lnTo>
                  <a:pt x="2479" y="121"/>
                </a:lnTo>
                <a:lnTo>
                  <a:pt x="2479" y="120"/>
                </a:lnTo>
                <a:lnTo>
                  <a:pt x="2479" y="120"/>
                </a:lnTo>
                <a:lnTo>
                  <a:pt x="2480" y="120"/>
                </a:lnTo>
                <a:lnTo>
                  <a:pt x="2480" y="121"/>
                </a:lnTo>
                <a:lnTo>
                  <a:pt x="2481" y="119"/>
                </a:lnTo>
                <a:lnTo>
                  <a:pt x="2481" y="117"/>
                </a:lnTo>
                <a:lnTo>
                  <a:pt x="2481" y="114"/>
                </a:lnTo>
                <a:lnTo>
                  <a:pt x="2483" y="116"/>
                </a:lnTo>
                <a:lnTo>
                  <a:pt x="2483" y="118"/>
                </a:lnTo>
                <a:lnTo>
                  <a:pt x="2483" y="118"/>
                </a:lnTo>
                <a:lnTo>
                  <a:pt x="2484" y="118"/>
                </a:lnTo>
                <a:lnTo>
                  <a:pt x="2484" y="117"/>
                </a:lnTo>
                <a:lnTo>
                  <a:pt x="2484" y="117"/>
                </a:lnTo>
                <a:lnTo>
                  <a:pt x="2485" y="114"/>
                </a:lnTo>
                <a:lnTo>
                  <a:pt x="2485" y="113"/>
                </a:lnTo>
                <a:lnTo>
                  <a:pt x="2486" y="112"/>
                </a:lnTo>
                <a:lnTo>
                  <a:pt x="2486" y="113"/>
                </a:lnTo>
                <a:lnTo>
                  <a:pt x="2486" y="112"/>
                </a:lnTo>
                <a:lnTo>
                  <a:pt x="2487" y="113"/>
                </a:lnTo>
                <a:lnTo>
                  <a:pt x="2487" y="114"/>
                </a:lnTo>
                <a:lnTo>
                  <a:pt x="2487" y="114"/>
                </a:lnTo>
                <a:lnTo>
                  <a:pt x="2488" y="116"/>
                </a:lnTo>
                <a:lnTo>
                  <a:pt x="2488" y="118"/>
                </a:lnTo>
                <a:lnTo>
                  <a:pt x="2488" y="119"/>
                </a:lnTo>
                <a:lnTo>
                  <a:pt x="2489" y="122"/>
                </a:lnTo>
                <a:lnTo>
                  <a:pt x="2489" y="124"/>
                </a:lnTo>
                <a:lnTo>
                  <a:pt x="2490" y="127"/>
                </a:lnTo>
                <a:lnTo>
                  <a:pt x="2490" y="127"/>
                </a:lnTo>
                <a:lnTo>
                  <a:pt x="2490" y="128"/>
                </a:lnTo>
                <a:lnTo>
                  <a:pt x="2492" y="128"/>
                </a:lnTo>
                <a:lnTo>
                  <a:pt x="2492" y="130"/>
                </a:lnTo>
                <a:lnTo>
                  <a:pt x="2492" y="129"/>
                </a:lnTo>
                <a:lnTo>
                  <a:pt x="2493" y="128"/>
                </a:lnTo>
                <a:lnTo>
                  <a:pt x="2493" y="130"/>
                </a:lnTo>
                <a:lnTo>
                  <a:pt x="2493" y="131"/>
                </a:lnTo>
                <a:lnTo>
                  <a:pt x="2494" y="131"/>
                </a:lnTo>
                <a:lnTo>
                  <a:pt x="2494" y="130"/>
                </a:lnTo>
                <a:lnTo>
                  <a:pt x="2495" y="129"/>
                </a:lnTo>
                <a:lnTo>
                  <a:pt x="2495" y="128"/>
                </a:lnTo>
                <a:lnTo>
                  <a:pt x="2495" y="127"/>
                </a:lnTo>
                <a:lnTo>
                  <a:pt x="2496" y="122"/>
                </a:lnTo>
                <a:lnTo>
                  <a:pt x="2496" y="119"/>
                </a:lnTo>
                <a:lnTo>
                  <a:pt x="2496" y="118"/>
                </a:lnTo>
                <a:lnTo>
                  <a:pt x="2497" y="118"/>
                </a:lnTo>
                <a:lnTo>
                  <a:pt x="2497" y="123"/>
                </a:lnTo>
                <a:lnTo>
                  <a:pt x="2497" y="123"/>
                </a:lnTo>
                <a:lnTo>
                  <a:pt x="2498" y="124"/>
                </a:lnTo>
                <a:lnTo>
                  <a:pt x="2498" y="126"/>
                </a:lnTo>
                <a:lnTo>
                  <a:pt x="2499" y="127"/>
                </a:lnTo>
                <a:lnTo>
                  <a:pt x="2499" y="127"/>
                </a:lnTo>
                <a:lnTo>
                  <a:pt x="2499" y="127"/>
                </a:lnTo>
                <a:lnTo>
                  <a:pt x="2501" y="127"/>
                </a:lnTo>
                <a:lnTo>
                  <a:pt x="2501" y="126"/>
                </a:lnTo>
                <a:lnTo>
                  <a:pt x="2501" y="126"/>
                </a:lnTo>
                <a:lnTo>
                  <a:pt x="2502" y="126"/>
                </a:lnTo>
                <a:lnTo>
                  <a:pt x="2502" y="124"/>
                </a:lnTo>
                <a:lnTo>
                  <a:pt x="2503" y="123"/>
                </a:lnTo>
                <a:lnTo>
                  <a:pt x="2503" y="123"/>
                </a:lnTo>
                <a:lnTo>
                  <a:pt x="2503" y="124"/>
                </a:lnTo>
                <a:lnTo>
                  <a:pt x="2504" y="122"/>
                </a:lnTo>
                <a:lnTo>
                  <a:pt x="2504" y="121"/>
                </a:lnTo>
                <a:lnTo>
                  <a:pt x="2504" y="122"/>
                </a:lnTo>
                <a:lnTo>
                  <a:pt x="2505" y="121"/>
                </a:lnTo>
                <a:lnTo>
                  <a:pt x="2505" y="120"/>
                </a:lnTo>
                <a:lnTo>
                  <a:pt x="2505" y="120"/>
                </a:lnTo>
                <a:lnTo>
                  <a:pt x="2506" y="122"/>
                </a:lnTo>
                <a:lnTo>
                  <a:pt x="2506" y="122"/>
                </a:lnTo>
                <a:lnTo>
                  <a:pt x="2507" y="122"/>
                </a:lnTo>
                <a:lnTo>
                  <a:pt x="2507" y="124"/>
                </a:lnTo>
                <a:lnTo>
                  <a:pt x="2507" y="126"/>
                </a:lnTo>
                <a:lnTo>
                  <a:pt x="2508" y="127"/>
                </a:lnTo>
                <a:lnTo>
                  <a:pt x="2508" y="128"/>
                </a:lnTo>
                <a:lnTo>
                  <a:pt x="2508" y="129"/>
                </a:lnTo>
                <a:lnTo>
                  <a:pt x="2510" y="128"/>
                </a:lnTo>
                <a:lnTo>
                  <a:pt x="2510" y="127"/>
                </a:lnTo>
                <a:lnTo>
                  <a:pt x="2510" y="128"/>
                </a:lnTo>
                <a:lnTo>
                  <a:pt x="2511" y="127"/>
                </a:lnTo>
                <a:lnTo>
                  <a:pt x="2511" y="128"/>
                </a:lnTo>
                <a:lnTo>
                  <a:pt x="2512" y="127"/>
                </a:lnTo>
                <a:lnTo>
                  <a:pt x="2512" y="126"/>
                </a:lnTo>
                <a:lnTo>
                  <a:pt x="2512" y="123"/>
                </a:lnTo>
                <a:lnTo>
                  <a:pt x="2513" y="123"/>
                </a:lnTo>
                <a:lnTo>
                  <a:pt x="2513" y="124"/>
                </a:lnTo>
                <a:lnTo>
                  <a:pt x="2513" y="124"/>
                </a:lnTo>
                <a:lnTo>
                  <a:pt x="2514" y="124"/>
                </a:lnTo>
                <a:lnTo>
                  <a:pt x="2514" y="124"/>
                </a:lnTo>
                <a:lnTo>
                  <a:pt x="2514" y="122"/>
                </a:lnTo>
                <a:lnTo>
                  <a:pt x="2515" y="122"/>
                </a:lnTo>
                <a:lnTo>
                  <a:pt x="2515" y="120"/>
                </a:lnTo>
                <a:lnTo>
                  <a:pt x="2516" y="121"/>
                </a:lnTo>
                <a:lnTo>
                  <a:pt x="2516" y="120"/>
                </a:lnTo>
                <a:lnTo>
                  <a:pt x="2516" y="118"/>
                </a:lnTo>
                <a:lnTo>
                  <a:pt x="2517" y="118"/>
                </a:lnTo>
                <a:lnTo>
                  <a:pt x="2517" y="118"/>
                </a:lnTo>
                <a:lnTo>
                  <a:pt x="2517" y="118"/>
                </a:lnTo>
                <a:lnTo>
                  <a:pt x="2519" y="119"/>
                </a:lnTo>
                <a:lnTo>
                  <a:pt x="2519" y="119"/>
                </a:lnTo>
                <a:lnTo>
                  <a:pt x="2519" y="118"/>
                </a:lnTo>
                <a:lnTo>
                  <a:pt x="2520" y="117"/>
                </a:lnTo>
                <a:lnTo>
                  <a:pt x="2520" y="116"/>
                </a:lnTo>
                <a:lnTo>
                  <a:pt x="2521" y="114"/>
                </a:lnTo>
                <a:lnTo>
                  <a:pt x="2521" y="114"/>
                </a:lnTo>
                <a:lnTo>
                  <a:pt x="2521" y="116"/>
                </a:lnTo>
                <a:lnTo>
                  <a:pt x="2522" y="116"/>
                </a:lnTo>
                <a:lnTo>
                  <a:pt x="2522" y="117"/>
                </a:lnTo>
                <a:lnTo>
                  <a:pt x="2522" y="117"/>
                </a:lnTo>
                <a:lnTo>
                  <a:pt x="2523" y="116"/>
                </a:lnTo>
                <a:lnTo>
                  <a:pt x="2523" y="116"/>
                </a:lnTo>
                <a:lnTo>
                  <a:pt x="2523" y="116"/>
                </a:lnTo>
                <a:lnTo>
                  <a:pt x="2524" y="118"/>
                </a:lnTo>
                <a:lnTo>
                  <a:pt x="2524" y="118"/>
                </a:lnTo>
                <a:lnTo>
                  <a:pt x="2525" y="118"/>
                </a:lnTo>
                <a:lnTo>
                  <a:pt x="2525" y="118"/>
                </a:lnTo>
                <a:lnTo>
                  <a:pt x="2525" y="118"/>
                </a:lnTo>
                <a:lnTo>
                  <a:pt x="2526" y="116"/>
                </a:lnTo>
                <a:lnTo>
                  <a:pt x="2526" y="119"/>
                </a:lnTo>
                <a:lnTo>
                  <a:pt x="2526" y="120"/>
                </a:lnTo>
                <a:lnTo>
                  <a:pt x="2528" y="123"/>
                </a:lnTo>
                <a:lnTo>
                  <a:pt x="2528" y="122"/>
                </a:lnTo>
                <a:lnTo>
                  <a:pt x="2528" y="121"/>
                </a:lnTo>
                <a:lnTo>
                  <a:pt x="2529" y="119"/>
                </a:lnTo>
                <a:lnTo>
                  <a:pt x="2529" y="120"/>
                </a:lnTo>
                <a:lnTo>
                  <a:pt x="2530" y="118"/>
                </a:lnTo>
                <a:lnTo>
                  <a:pt x="2530" y="117"/>
                </a:lnTo>
                <a:lnTo>
                  <a:pt x="2530" y="117"/>
                </a:lnTo>
                <a:lnTo>
                  <a:pt x="2531" y="117"/>
                </a:lnTo>
                <a:lnTo>
                  <a:pt x="2531" y="117"/>
                </a:lnTo>
                <a:lnTo>
                  <a:pt x="2531" y="117"/>
                </a:lnTo>
                <a:lnTo>
                  <a:pt x="2532" y="114"/>
                </a:lnTo>
                <a:lnTo>
                  <a:pt x="2532" y="116"/>
                </a:lnTo>
                <a:lnTo>
                  <a:pt x="2532" y="116"/>
                </a:lnTo>
                <a:lnTo>
                  <a:pt x="2533" y="118"/>
                </a:lnTo>
                <a:lnTo>
                  <a:pt x="2533" y="119"/>
                </a:lnTo>
                <a:lnTo>
                  <a:pt x="2534" y="118"/>
                </a:lnTo>
                <a:lnTo>
                  <a:pt x="2534" y="119"/>
                </a:lnTo>
                <a:lnTo>
                  <a:pt x="2534" y="118"/>
                </a:lnTo>
                <a:lnTo>
                  <a:pt x="2535" y="119"/>
                </a:lnTo>
                <a:lnTo>
                  <a:pt x="2535" y="118"/>
                </a:lnTo>
                <a:lnTo>
                  <a:pt x="2535" y="118"/>
                </a:lnTo>
                <a:lnTo>
                  <a:pt x="2537" y="119"/>
                </a:lnTo>
                <a:lnTo>
                  <a:pt x="2537" y="121"/>
                </a:lnTo>
                <a:lnTo>
                  <a:pt x="2537" y="121"/>
                </a:lnTo>
                <a:lnTo>
                  <a:pt x="2538" y="120"/>
                </a:lnTo>
                <a:lnTo>
                  <a:pt x="2538" y="118"/>
                </a:lnTo>
                <a:lnTo>
                  <a:pt x="2539" y="114"/>
                </a:lnTo>
                <a:lnTo>
                  <a:pt x="2539" y="113"/>
                </a:lnTo>
                <a:lnTo>
                  <a:pt x="2539" y="111"/>
                </a:lnTo>
                <a:lnTo>
                  <a:pt x="2540" y="113"/>
                </a:lnTo>
                <a:lnTo>
                  <a:pt x="2540" y="113"/>
                </a:lnTo>
                <a:lnTo>
                  <a:pt x="2540" y="114"/>
                </a:lnTo>
                <a:lnTo>
                  <a:pt x="2541" y="116"/>
                </a:lnTo>
                <a:lnTo>
                  <a:pt x="2541" y="114"/>
                </a:lnTo>
                <a:lnTo>
                  <a:pt x="2541" y="114"/>
                </a:lnTo>
                <a:lnTo>
                  <a:pt x="2542" y="116"/>
                </a:lnTo>
                <a:lnTo>
                  <a:pt x="2542" y="117"/>
                </a:lnTo>
                <a:lnTo>
                  <a:pt x="2543" y="119"/>
                </a:lnTo>
                <a:lnTo>
                  <a:pt x="2543" y="119"/>
                </a:lnTo>
                <a:lnTo>
                  <a:pt x="2543" y="119"/>
                </a:lnTo>
                <a:lnTo>
                  <a:pt x="2544" y="118"/>
                </a:lnTo>
                <a:lnTo>
                  <a:pt x="2544" y="118"/>
                </a:lnTo>
                <a:lnTo>
                  <a:pt x="2544" y="118"/>
                </a:lnTo>
                <a:lnTo>
                  <a:pt x="2546" y="119"/>
                </a:lnTo>
                <a:lnTo>
                  <a:pt x="2546" y="120"/>
                </a:lnTo>
                <a:lnTo>
                  <a:pt x="2547" y="120"/>
                </a:lnTo>
                <a:lnTo>
                  <a:pt x="2547" y="122"/>
                </a:lnTo>
                <a:lnTo>
                  <a:pt x="2547" y="122"/>
                </a:lnTo>
                <a:lnTo>
                  <a:pt x="2548" y="123"/>
                </a:lnTo>
                <a:lnTo>
                  <a:pt x="2548" y="124"/>
                </a:lnTo>
                <a:lnTo>
                  <a:pt x="2548" y="124"/>
                </a:lnTo>
                <a:lnTo>
                  <a:pt x="2549" y="126"/>
                </a:lnTo>
                <a:lnTo>
                  <a:pt x="2549" y="124"/>
                </a:lnTo>
                <a:lnTo>
                  <a:pt x="2549" y="124"/>
                </a:lnTo>
                <a:lnTo>
                  <a:pt x="2550" y="122"/>
                </a:lnTo>
                <a:lnTo>
                  <a:pt x="2550" y="122"/>
                </a:lnTo>
                <a:lnTo>
                  <a:pt x="2551" y="120"/>
                </a:lnTo>
                <a:lnTo>
                  <a:pt x="2551" y="121"/>
                </a:lnTo>
                <a:lnTo>
                  <a:pt x="2551" y="122"/>
                </a:lnTo>
                <a:lnTo>
                  <a:pt x="2552" y="120"/>
                </a:lnTo>
                <a:lnTo>
                  <a:pt x="2552" y="120"/>
                </a:lnTo>
                <a:lnTo>
                  <a:pt x="2552" y="122"/>
                </a:lnTo>
                <a:lnTo>
                  <a:pt x="2553" y="122"/>
                </a:lnTo>
                <a:lnTo>
                  <a:pt x="2553" y="121"/>
                </a:lnTo>
                <a:lnTo>
                  <a:pt x="2553" y="121"/>
                </a:lnTo>
                <a:lnTo>
                  <a:pt x="2555" y="119"/>
                </a:lnTo>
                <a:lnTo>
                  <a:pt x="2555" y="119"/>
                </a:lnTo>
                <a:lnTo>
                  <a:pt x="2556" y="120"/>
                </a:lnTo>
                <a:lnTo>
                  <a:pt x="2556" y="121"/>
                </a:lnTo>
                <a:lnTo>
                  <a:pt x="2556" y="121"/>
                </a:lnTo>
                <a:lnTo>
                  <a:pt x="2557" y="122"/>
                </a:lnTo>
                <a:lnTo>
                  <a:pt x="2557" y="122"/>
                </a:lnTo>
                <a:lnTo>
                  <a:pt x="2557" y="122"/>
                </a:lnTo>
                <a:lnTo>
                  <a:pt x="2558" y="123"/>
                </a:lnTo>
                <a:lnTo>
                  <a:pt x="2558" y="124"/>
                </a:lnTo>
                <a:lnTo>
                  <a:pt x="2558" y="123"/>
                </a:lnTo>
                <a:lnTo>
                  <a:pt x="2559" y="122"/>
                </a:lnTo>
                <a:lnTo>
                  <a:pt x="2559" y="123"/>
                </a:lnTo>
                <a:lnTo>
                  <a:pt x="2560" y="123"/>
                </a:lnTo>
                <a:lnTo>
                  <a:pt x="2560" y="122"/>
                </a:lnTo>
                <a:lnTo>
                  <a:pt x="2560" y="122"/>
                </a:lnTo>
                <a:lnTo>
                  <a:pt x="2561" y="124"/>
                </a:lnTo>
                <a:lnTo>
                  <a:pt x="2561" y="124"/>
                </a:lnTo>
                <a:lnTo>
                  <a:pt x="2561" y="124"/>
                </a:lnTo>
                <a:lnTo>
                  <a:pt x="2562" y="124"/>
                </a:lnTo>
                <a:lnTo>
                  <a:pt x="2562" y="124"/>
                </a:lnTo>
                <a:lnTo>
                  <a:pt x="2562" y="126"/>
                </a:lnTo>
                <a:lnTo>
                  <a:pt x="2564" y="123"/>
                </a:lnTo>
                <a:lnTo>
                  <a:pt x="2564" y="123"/>
                </a:lnTo>
                <a:lnTo>
                  <a:pt x="2565" y="123"/>
                </a:lnTo>
                <a:lnTo>
                  <a:pt x="2565" y="123"/>
                </a:lnTo>
                <a:lnTo>
                  <a:pt x="2565" y="123"/>
                </a:lnTo>
                <a:lnTo>
                  <a:pt x="2566" y="120"/>
                </a:lnTo>
                <a:lnTo>
                  <a:pt x="2566" y="119"/>
                </a:lnTo>
                <a:lnTo>
                  <a:pt x="2566" y="119"/>
                </a:lnTo>
                <a:lnTo>
                  <a:pt x="2567" y="119"/>
                </a:lnTo>
                <a:lnTo>
                  <a:pt x="2567" y="118"/>
                </a:lnTo>
                <a:lnTo>
                  <a:pt x="2567" y="118"/>
                </a:lnTo>
                <a:lnTo>
                  <a:pt x="2568" y="117"/>
                </a:lnTo>
                <a:lnTo>
                  <a:pt x="2568" y="118"/>
                </a:lnTo>
                <a:lnTo>
                  <a:pt x="2569" y="118"/>
                </a:lnTo>
                <a:lnTo>
                  <a:pt x="2569" y="120"/>
                </a:lnTo>
                <a:lnTo>
                  <a:pt x="2569" y="120"/>
                </a:lnTo>
                <a:lnTo>
                  <a:pt x="2570" y="122"/>
                </a:lnTo>
                <a:lnTo>
                  <a:pt x="2570" y="123"/>
                </a:lnTo>
                <a:lnTo>
                  <a:pt x="2570" y="124"/>
                </a:lnTo>
                <a:lnTo>
                  <a:pt x="2571" y="126"/>
                </a:lnTo>
                <a:lnTo>
                  <a:pt x="2571" y="124"/>
                </a:lnTo>
                <a:lnTo>
                  <a:pt x="2571" y="126"/>
                </a:lnTo>
                <a:lnTo>
                  <a:pt x="2573" y="126"/>
                </a:lnTo>
                <a:lnTo>
                  <a:pt x="2573" y="127"/>
                </a:lnTo>
                <a:lnTo>
                  <a:pt x="2574" y="127"/>
                </a:lnTo>
                <a:lnTo>
                  <a:pt x="2574" y="126"/>
                </a:lnTo>
                <a:lnTo>
                  <a:pt x="2574" y="126"/>
                </a:lnTo>
                <a:lnTo>
                  <a:pt x="2575" y="127"/>
                </a:lnTo>
                <a:lnTo>
                  <a:pt x="2575" y="128"/>
                </a:lnTo>
                <a:lnTo>
                  <a:pt x="2575" y="128"/>
                </a:lnTo>
                <a:lnTo>
                  <a:pt x="2576" y="127"/>
                </a:lnTo>
                <a:lnTo>
                  <a:pt x="2576" y="124"/>
                </a:lnTo>
                <a:lnTo>
                  <a:pt x="2576" y="123"/>
                </a:lnTo>
                <a:lnTo>
                  <a:pt x="2577" y="120"/>
                </a:lnTo>
                <a:lnTo>
                  <a:pt x="2577" y="118"/>
                </a:lnTo>
                <a:lnTo>
                  <a:pt x="2578" y="117"/>
                </a:lnTo>
                <a:lnTo>
                  <a:pt x="2578" y="117"/>
                </a:lnTo>
                <a:lnTo>
                  <a:pt x="2578" y="117"/>
                </a:lnTo>
                <a:lnTo>
                  <a:pt x="2579" y="120"/>
                </a:lnTo>
                <a:lnTo>
                  <a:pt x="2579" y="122"/>
                </a:lnTo>
                <a:lnTo>
                  <a:pt x="2579" y="122"/>
                </a:lnTo>
                <a:lnTo>
                  <a:pt x="2580" y="124"/>
                </a:lnTo>
                <a:lnTo>
                  <a:pt x="2580" y="123"/>
                </a:lnTo>
                <a:lnTo>
                  <a:pt x="2580" y="123"/>
                </a:lnTo>
                <a:lnTo>
                  <a:pt x="2582" y="124"/>
                </a:lnTo>
                <a:lnTo>
                  <a:pt x="2582" y="126"/>
                </a:lnTo>
                <a:lnTo>
                  <a:pt x="2583" y="126"/>
                </a:lnTo>
                <a:lnTo>
                  <a:pt x="2583" y="126"/>
                </a:lnTo>
                <a:lnTo>
                  <a:pt x="2583" y="128"/>
                </a:lnTo>
                <a:lnTo>
                  <a:pt x="2584" y="127"/>
                </a:lnTo>
                <a:lnTo>
                  <a:pt x="2584" y="124"/>
                </a:lnTo>
                <a:lnTo>
                  <a:pt x="2584" y="123"/>
                </a:lnTo>
                <a:lnTo>
                  <a:pt x="2585" y="123"/>
                </a:lnTo>
                <a:lnTo>
                  <a:pt x="2585" y="123"/>
                </a:lnTo>
                <a:lnTo>
                  <a:pt x="2585" y="126"/>
                </a:lnTo>
                <a:lnTo>
                  <a:pt x="2586" y="126"/>
                </a:lnTo>
                <a:lnTo>
                  <a:pt x="2586" y="126"/>
                </a:lnTo>
                <a:lnTo>
                  <a:pt x="2587" y="123"/>
                </a:lnTo>
                <a:lnTo>
                  <a:pt x="2587" y="120"/>
                </a:lnTo>
                <a:lnTo>
                  <a:pt x="2587" y="118"/>
                </a:lnTo>
                <a:lnTo>
                  <a:pt x="2588" y="117"/>
                </a:lnTo>
                <a:lnTo>
                  <a:pt x="2588" y="118"/>
                </a:lnTo>
                <a:lnTo>
                  <a:pt x="2588" y="118"/>
                </a:lnTo>
                <a:lnTo>
                  <a:pt x="2589" y="120"/>
                </a:lnTo>
                <a:lnTo>
                  <a:pt x="2589" y="122"/>
                </a:lnTo>
                <a:lnTo>
                  <a:pt x="2590" y="120"/>
                </a:lnTo>
                <a:lnTo>
                  <a:pt x="2590" y="120"/>
                </a:lnTo>
                <a:lnTo>
                  <a:pt x="2590" y="122"/>
                </a:lnTo>
                <a:lnTo>
                  <a:pt x="2592" y="120"/>
                </a:lnTo>
                <a:lnTo>
                  <a:pt x="2592" y="120"/>
                </a:lnTo>
                <a:lnTo>
                  <a:pt x="2592" y="120"/>
                </a:lnTo>
                <a:lnTo>
                  <a:pt x="2593" y="120"/>
                </a:lnTo>
                <a:lnTo>
                  <a:pt x="2593" y="120"/>
                </a:lnTo>
                <a:lnTo>
                  <a:pt x="2593" y="120"/>
                </a:lnTo>
                <a:lnTo>
                  <a:pt x="2594" y="119"/>
                </a:lnTo>
                <a:lnTo>
                  <a:pt x="2594" y="119"/>
                </a:lnTo>
                <a:lnTo>
                  <a:pt x="2595" y="119"/>
                </a:lnTo>
                <a:lnTo>
                  <a:pt x="2595" y="121"/>
                </a:lnTo>
                <a:lnTo>
                  <a:pt x="2595" y="121"/>
                </a:lnTo>
                <a:lnTo>
                  <a:pt x="2596" y="122"/>
                </a:lnTo>
                <a:lnTo>
                  <a:pt x="2596" y="121"/>
                </a:lnTo>
                <a:lnTo>
                  <a:pt x="2596" y="120"/>
                </a:lnTo>
                <a:lnTo>
                  <a:pt x="2597" y="118"/>
                </a:lnTo>
                <a:lnTo>
                  <a:pt x="2597" y="117"/>
                </a:lnTo>
                <a:lnTo>
                  <a:pt x="2597" y="117"/>
                </a:lnTo>
                <a:lnTo>
                  <a:pt x="2598" y="114"/>
                </a:lnTo>
                <a:lnTo>
                  <a:pt x="2598" y="118"/>
                </a:lnTo>
                <a:lnTo>
                  <a:pt x="2599" y="118"/>
                </a:lnTo>
                <a:lnTo>
                  <a:pt x="2599" y="119"/>
                </a:lnTo>
                <a:lnTo>
                  <a:pt x="2599" y="119"/>
                </a:lnTo>
                <a:lnTo>
                  <a:pt x="2601" y="120"/>
                </a:lnTo>
                <a:lnTo>
                  <a:pt x="2601" y="120"/>
                </a:lnTo>
                <a:lnTo>
                  <a:pt x="2601" y="122"/>
                </a:lnTo>
                <a:lnTo>
                  <a:pt x="2602" y="123"/>
                </a:lnTo>
                <a:lnTo>
                  <a:pt x="2602" y="123"/>
                </a:lnTo>
                <a:lnTo>
                  <a:pt x="2602" y="124"/>
                </a:lnTo>
                <a:lnTo>
                  <a:pt x="2603" y="123"/>
                </a:lnTo>
                <a:lnTo>
                  <a:pt x="2603" y="122"/>
                </a:lnTo>
                <a:lnTo>
                  <a:pt x="2604" y="120"/>
                </a:lnTo>
                <a:lnTo>
                  <a:pt x="2604" y="121"/>
                </a:lnTo>
                <a:lnTo>
                  <a:pt x="2604" y="120"/>
                </a:lnTo>
                <a:lnTo>
                  <a:pt x="2605" y="120"/>
                </a:lnTo>
                <a:lnTo>
                  <a:pt x="2605" y="120"/>
                </a:lnTo>
                <a:lnTo>
                  <a:pt x="2605" y="121"/>
                </a:lnTo>
                <a:lnTo>
                  <a:pt x="2606" y="123"/>
                </a:lnTo>
                <a:lnTo>
                  <a:pt x="2606" y="124"/>
                </a:lnTo>
                <a:lnTo>
                  <a:pt x="2606" y="127"/>
                </a:lnTo>
                <a:lnTo>
                  <a:pt x="2607" y="127"/>
                </a:lnTo>
                <a:lnTo>
                  <a:pt x="2607" y="126"/>
                </a:lnTo>
                <a:lnTo>
                  <a:pt x="2608" y="123"/>
                </a:lnTo>
                <a:lnTo>
                  <a:pt x="2608" y="121"/>
                </a:lnTo>
                <a:lnTo>
                  <a:pt x="2608" y="122"/>
                </a:lnTo>
                <a:lnTo>
                  <a:pt x="2610" y="122"/>
                </a:lnTo>
                <a:lnTo>
                  <a:pt x="2610" y="122"/>
                </a:lnTo>
                <a:lnTo>
                  <a:pt x="2610" y="121"/>
                </a:lnTo>
                <a:lnTo>
                  <a:pt x="2611" y="120"/>
                </a:lnTo>
                <a:lnTo>
                  <a:pt x="2611" y="119"/>
                </a:lnTo>
                <a:lnTo>
                  <a:pt x="2611" y="120"/>
                </a:lnTo>
                <a:lnTo>
                  <a:pt x="2612" y="118"/>
                </a:lnTo>
                <a:lnTo>
                  <a:pt x="2612" y="117"/>
                </a:lnTo>
                <a:lnTo>
                  <a:pt x="2613" y="116"/>
                </a:lnTo>
                <a:lnTo>
                  <a:pt x="2613" y="117"/>
                </a:lnTo>
                <a:lnTo>
                  <a:pt x="2613" y="114"/>
                </a:lnTo>
                <a:lnTo>
                  <a:pt x="2614" y="116"/>
                </a:lnTo>
                <a:lnTo>
                  <a:pt x="2614" y="116"/>
                </a:lnTo>
                <a:lnTo>
                  <a:pt x="2614" y="116"/>
                </a:lnTo>
                <a:lnTo>
                  <a:pt x="2615" y="117"/>
                </a:lnTo>
                <a:lnTo>
                  <a:pt x="2615" y="116"/>
                </a:lnTo>
                <a:lnTo>
                  <a:pt x="2615" y="114"/>
                </a:lnTo>
                <a:lnTo>
                  <a:pt x="2616" y="112"/>
                </a:lnTo>
                <a:lnTo>
                  <a:pt x="2616" y="113"/>
                </a:lnTo>
                <a:lnTo>
                  <a:pt x="2617" y="111"/>
                </a:lnTo>
                <a:lnTo>
                  <a:pt x="2617" y="114"/>
                </a:lnTo>
                <a:lnTo>
                  <a:pt x="2617" y="114"/>
                </a:lnTo>
                <a:lnTo>
                  <a:pt x="2619" y="117"/>
                </a:lnTo>
                <a:lnTo>
                  <a:pt x="2619" y="119"/>
                </a:lnTo>
                <a:lnTo>
                  <a:pt x="2619" y="119"/>
                </a:lnTo>
                <a:lnTo>
                  <a:pt x="2620" y="118"/>
                </a:lnTo>
                <a:lnTo>
                  <a:pt x="2620" y="118"/>
                </a:lnTo>
                <a:lnTo>
                  <a:pt x="2620" y="116"/>
                </a:lnTo>
                <a:lnTo>
                  <a:pt x="2621" y="114"/>
                </a:lnTo>
                <a:lnTo>
                  <a:pt x="2621" y="112"/>
                </a:lnTo>
                <a:lnTo>
                  <a:pt x="2622" y="113"/>
                </a:lnTo>
                <a:lnTo>
                  <a:pt x="2622" y="113"/>
                </a:lnTo>
                <a:lnTo>
                  <a:pt x="2622" y="113"/>
                </a:lnTo>
                <a:lnTo>
                  <a:pt x="2623" y="112"/>
                </a:lnTo>
                <a:lnTo>
                  <a:pt x="2623" y="114"/>
                </a:lnTo>
                <a:lnTo>
                  <a:pt x="2623" y="117"/>
                </a:lnTo>
                <a:lnTo>
                  <a:pt x="2624" y="117"/>
                </a:lnTo>
                <a:lnTo>
                  <a:pt x="2624" y="118"/>
                </a:lnTo>
                <a:lnTo>
                  <a:pt x="2624" y="117"/>
                </a:lnTo>
                <a:lnTo>
                  <a:pt x="2625" y="120"/>
                </a:lnTo>
                <a:lnTo>
                  <a:pt x="2625" y="120"/>
                </a:lnTo>
                <a:lnTo>
                  <a:pt x="2626" y="120"/>
                </a:lnTo>
                <a:lnTo>
                  <a:pt x="2626" y="120"/>
                </a:lnTo>
                <a:lnTo>
                  <a:pt x="2626" y="117"/>
                </a:lnTo>
                <a:lnTo>
                  <a:pt x="2628" y="116"/>
                </a:lnTo>
                <a:lnTo>
                  <a:pt x="2628" y="117"/>
                </a:lnTo>
                <a:lnTo>
                  <a:pt x="2628" y="117"/>
                </a:lnTo>
                <a:lnTo>
                  <a:pt x="2629" y="118"/>
                </a:lnTo>
                <a:lnTo>
                  <a:pt x="2629" y="116"/>
                </a:lnTo>
                <a:lnTo>
                  <a:pt x="2629" y="116"/>
                </a:lnTo>
                <a:lnTo>
                  <a:pt x="2630" y="113"/>
                </a:lnTo>
                <a:lnTo>
                  <a:pt x="2630" y="111"/>
                </a:lnTo>
                <a:lnTo>
                  <a:pt x="2631" y="111"/>
                </a:lnTo>
                <a:lnTo>
                  <a:pt x="2631" y="110"/>
                </a:lnTo>
                <a:lnTo>
                  <a:pt x="2631" y="111"/>
                </a:lnTo>
                <a:lnTo>
                  <a:pt x="2632" y="110"/>
                </a:lnTo>
                <a:lnTo>
                  <a:pt x="2632" y="111"/>
                </a:lnTo>
                <a:lnTo>
                  <a:pt x="2632" y="111"/>
                </a:lnTo>
                <a:lnTo>
                  <a:pt x="2633" y="111"/>
                </a:lnTo>
                <a:lnTo>
                  <a:pt x="2633" y="111"/>
                </a:lnTo>
                <a:lnTo>
                  <a:pt x="2634" y="112"/>
                </a:lnTo>
                <a:lnTo>
                  <a:pt x="2634" y="112"/>
                </a:lnTo>
                <a:lnTo>
                  <a:pt x="2634" y="112"/>
                </a:lnTo>
                <a:lnTo>
                  <a:pt x="2635" y="114"/>
                </a:lnTo>
                <a:lnTo>
                  <a:pt x="2635" y="117"/>
                </a:lnTo>
                <a:lnTo>
                  <a:pt x="2635" y="116"/>
                </a:lnTo>
                <a:lnTo>
                  <a:pt x="2637" y="117"/>
                </a:lnTo>
                <a:lnTo>
                  <a:pt x="2637" y="116"/>
                </a:lnTo>
                <a:lnTo>
                  <a:pt x="2637" y="117"/>
                </a:lnTo>
                <a:lnTo>
                  <a:pt x="2638" y="118"/>
                </a:lnTo>
                <a:lnTo>
                  <a:pt x="2638" y="118"/>
                </a:lnTo>
                <a:lnTo>
                  <a:pt x="2639" y="118"/>
                </a:lnTo>
                <a:lnTo>
                  <a:pt x="2639" y="119"/>
                </a:lnTo>
                <a:lnTo>
                  <a:pt x="2639" y="120"/>
                </a:lnTo>
                <a:lnTo>
                  <a:pt x="2640" y="119"/>
                </a:lnTo>
                <a:lnTo>
                  <a:pt x="2640" y="119"/>
                </a:lnTo>
                <a:lnTo>
                  <a:pt x="2640" y="119"/>
                </a:lnTo>
                <a:lnTo>
                  <a:pt x="2641" y="119"/>
                </a:lnTo>
                <a:lnTo>
                  <a:pt x="2641" y="119"/>
                </a:lnTo>
                <a:lnTo>
                  <a:pt x="2641" y="119"/>
                </a:lnTo>
                <a:lnTo>
                  <a:pt x="2642" y="119"/>
                </a:lnTo>
                <a:lnTo>
                  <a:pt x="2642" y="120"/>
                </a:lnTo>
                <a:lnTo>
                  <a:pt x="2643" y="120"/>
                </a:lnTo>
                <a:lnTo>
                  <a:pt x="2643" y="121"/>
                </a:lnTo>
                <a:lnTo>
                  <a:pt x="2643" y="119"/>
                </a:lnTo>
                <a:lnTo>
                  <a:pt x="2644" y="119"/>
                </a:lnTo>
                <a:lnTo>
                  <a:pt x="2644" y="119"/>
                </a:lnTo>
                <a:lnTo>
                  <a:pt x="2644" y="120"/>
                </a:lnTo>
                <a:lnTo>
                  <a:pt x="2646" y="120"/>
                </a:lnTo>
                <a:lnTo>
                  <a:pt x="2646" y="119"/>
                </a:lnTo>
                <a:lnTo>
                  <a:pt x="2646" y="120"/>
                </a:lnTo>
                <a:lnTo>
                  <a:pt x="2647" y="120"/>
                </a:lnTo>
                <a:lnTo>
                  <a:pt x="2647" y="122"/>
                </a:lnTo>
                <a:lnTo>
                  <a:pt x="2648" y="120"/>
                </a:lnTo>
                <a:lnTo>
                  <a:pt x="2648" y="119"/>
                </a:lnTo>
                <a:lnTo>
                  <a:pt x="2648" y="117"/>
                </a:lnTo>
                <a:lnTo>
                  <a:pt x="2649" y="114"/>
                </a:lnTo>
                <a:lnTo>
                  <a:pt x="2649" y="114"/>
                </a:lnTo>
                <a:lnTo>
                  <a:pt x="2649" y="112"/>
                </a:lnTo>
                <a:lnTo>
                  <a:pt x="2650" y="111"/>
                </a:lnTo>
                <a:lnTo>
                  <a:pt x="2650" y="112"/>
                </a:lnTo>
                <a:lnTo>
                  <a:pt x="2650" y="112"/>
                </a:lnTo>
                <a:lnTo>
                  <a:pt x="2651" y="112"/>
                </a:lnTo>
                <a:lnTo>
                  <a:pt x="2651" y="116"/>
                </a:lnTo>
                <a:lnTo>
                  <a:pt x="2652" y="118"/>
                </a:lnTo>
                <a:lnTo>
                  <a:pt x="2652" y="119"/>
                </a:lnTo>
                <a:lnTo>
                  <a:pt x="2652" y="120"/>
                </a:lnTo>
                <a:lnTo>
                  <a:pt x="2653" y="119"/>
                </a:lnTo>
                <a:lnTo>
                  <a:pt x="2653" y="119"/>
                </a:lnTo>
                <a:lnTo>
                  <a:pt x="2653" y="121"/>
                </a:lnTo>
                <a:lnTo>
                  <a:pt x="2655" y="123"/>
                </a:lnTo>
                <a:lnTo>
                  <a:pt x="2655" y="126"/>
                </a:lnTo>
                <a:lnTo>
                  <a:pt x="2655" y="126"/>
                </a:lnTo>
                <a:lnTo>
                  <a:pt x="2656" y="127"/>
                </a:lnTo>
                <a:lnTo>
                  <a:pt x="2656" y="126"/>
                </a:lnTo>
                <a:lnTo>
                  <a:pt x="2657" y="124"/>
                </a:lnTo>
                <a:lnTo>
                  <a:pt x="2657" y="124"/>
                </a:lnTo>
                <a:lnTo>
                  <a:pt x="2657" y="123"/>
                </a:lnTo>
                <a:lnTo>
                  <a:pt x="2658" y="123"/>
                </a:lnTo>
                <a:lnTo>
                  <a:pt x="2658" y="121"/>
                </a:lnTo>
                <a:lnTo>
                  <a:pt x="2658" y="120"/>
                </a:lnTo>
                <a:lnTo>
                  <a:pt x="2659" y="122"/>
                </a:lnTo>
                <a:lnTo>
                  <a:pt x="2659" y="120"/>
                </a:lnTo>
                <a:lnTo>
                  <a:pt x="2659" y="120"/>
                </a:lnTo>
                <a:lnTo>
                  <a:pt x="2660" y="118"/>
                </a:lnTo>
                <a:lnTo>
                  <a:pt x="2660" y="118"/>
                </a:lnTo>
                <a:lnTo>
                  <a:pt x="2661" y="119"/>
                </a:lnTo>
                <a:lnTo>
                  <a:pt x="2661" y="118"/>
                </a:lnTo>
                <a:lnTo>
                  <a:pt x="2661" y="121"/>
                </a:lnTo>
                <a:lnTo>
                  <a:pt x="2662" y="119"/>
                </a:lnTo>
                <a:lnTo>
                  <a:pt x="2662" y="121"/>
                </a:lnTo>
                <a:lnTo>
                  <a:pt x="2662" y="120"/>
                </a:lnTo>
                <a:lnTo>
                  <a:pt x="2664" y="120"/>
                </a:lnTo>
                <a:lnTo>
                  <a:pt x="2664" y="121"/>
                </a:lnTo>
                <a:lnTo>
                  <a:pt x="2664" y="122"/>
                </a:lnTo>
                <a:lnTo>
                  <a:pt x="2665" y="122"/>
                </a:lnTo>
                <a:lnTo>
                  <a:pt x="2665" y="121"/>
                </a:lnTo>
                <a:lnTo>
                  <a:pt x="2666" y="123"/>
                </a:lnTo>
                <a:lnTo>
                  <a:pt x="2666" y="124"/>
                </a:lnTo>
                <a:lnTo>
                  <a:pt x="2666" y="123"/>
                </a:lnTo>
                <a:lnTo>
                  <a:pt x="2667" y="124"/>
                </a:lnTo>
                <a:lnTo>
                  <a:pt x="2667" y="123"/>
                </a:lnTo>
                <a:lnTo>
                  <a:pt x="2667" y="121"/>
                </a:lnTo>
                <a:lnTo>
                  <a:pt x="2668" y="120"/>
                </a:lnTo>
                <a:lnTo>
                  <a:pt x="2668" y="120"/>
                </a:lnTo>
                <a:lnTo>
                  <a:pt x="2668" y="120"/>
                </a:lnTo>
                <a:lnTo>
                  <a:pt x="2669" y="119"/>
                </a:lnTo>
                <a:lnTo>
                  <a:pt x="2669" y="120"/>
                </a:lnTo>
                <a:lnTo>
                  <a:pt x="2670" y="122"/>
                </a:lnTo>
                <a:lnTo>
                  <a:pt x="2670" y="122"/>
                </a:lnTo>
                <a:lnTo>
                  <a:pt x="2670" y="122"/>
                </a:lnTo>
                <a:lnTo>
                  <a:pt x="2671" y="121"/>
                </a:lnTo>
                <a:lnTo>
                  <a:pt x="2671" y="120"/>
                </a:lnTo>
                <a:lnTo>
                  <a:pt x="2671" y="120"/>
                </a:lnTo>
                <a:lnTo>
                  <a:pt x="2673" y="121"/>
                </a:lnTo>
                <a:lnTo>
                  <a:pt x="2673" y="123"/>
                </a:lnTo>
                <a:lnTo>
                  <a:pt x="2673" y="123"/>
                </a:lnTo>
                <a:lnTo>
                  <a:pt x="2674" y="121"/>
                </a:lnTo>
                <a:lnTo>
                  <a:pt x="2674" y="120"/>
                </a:lnTo>
                <a:lnTo>
                  <a:pt x="2675" y="121"/>
                </a:lnTo>
                <a:lnTo>
                  <a:pt x="2675" y="121"/>
                </a:lnTo>
                <a:lnTo>
                  <a:pt x="2675" y="122"/>
                </a:lnTo>
                <a:lnTo>
                  <a:pt x="2676" y="122"/>
                </a:lnTo>
                <a:lnTo>
                  <a:pt x="2676" y="122"/>
                </a:lnTo>
                <a:lnTo>
                  <a:pt x="2676" y="122"/>
                </a:lnTo>
                <a:lnTo>
                  <a:pt x="2677" y="124"/>
                </a:lnTo>
                <a:lnTo>
                  <a:pt x="2677" y="126"/>
                </a:lnTo>
                <a:lnTo>
                  <a:pt x="2678" y="124"/>
                </a:lnTo>
                <a:lnTo>
                  <a:pt x="2678" y="123"/>
                </a:lnTo>
                <a:lnTo>
                  <a:pt x="2678" y="124"/>
                </a:lnTo>
                <a:lnTo>
                  <a:pt x="2679" y="123"/>
                </a:lnTo>
                <a:lnTo>
                  <a:pt x="2679" y="121"/>
                </a:lnTo>
                <a:lnTo>
                  <a:pt x="2679" y="119"/>
                </a:lnTo>
                <a:lnTo>
                  <a:pt x="2680" y="118"/>
                </a:lnTo>
                <a:lnTo>
                  <a:pt x="2680" y="118"/>
                </a:lnTo>
                <a:lnTo>
                  <a:pt x="2680" y="118"/>
                </a:lnTo>
                <a:lnTo>
                  <a:pt x="2682" y="119"/>
                </a:lnTo>
                <a:lnTo>
                  <a:pt x="2682" y="117"/>
                </a:lnTo>
                <a:lnTo>
                  <a:pt x="2683" y="117"/>
                </a:lnTo>
                <a:lnTo>
                  <a:pt x="2683" y="117"/>
                </a:lnTo>
                <a:lnTo>
                  <a:pt x="2683" y="116"/>
                </a:lnTo>
                <a:lnTo>
                  <a:pt x="2684" y="116"/>
                </a:lnTo>
                <a:lnTo>
                  <a:pt x="2684" y="117"/>
                </a:lnTo>
                <a:lnTo>
                  <a:pt x="2684" y="119"/>
                </a:lnTo>
                <a:lnTo>
                  <a:pt x="2685" y="122"/>
                </a:lnTo>
                <a:lnTo>
                  <a:pt x="2685" y="122"/>
                </a:lnTo>
                <a:lnTo>
                  <a:pt x="2685" y="122"/>
                </a:lnTo>
                <a:lnTo>
                  <a:pt x="2686" y="122"/>
                </a:lnTo>
                <a:lnTo>
                  <a:pt x="2686" y="120"/>
                </a:lnTo>
                <a:lnTo>
                  <a:pt x="2687" y="122"/>
                </a:lnTo>
                <a:lnTo>
                  <a:pt x="2687" y="123"/>
                </a:lnTo>
                <a:lnTo>
                  <a:pt x="2687" y="123"/>
                </a:lnTo>
                <a:lnTo>
                  <a:pt x="2688" y="122"/>
                </a:lnTo>
                <a:lnTo>
                  <a:pt x="2688" y="123"/>
                </a:lnTo>
                <a:lnTo>
                  <a:pt x="2688" y="123"/>
                </a:lnTo>
                <a:lnTo>
                  <a:pt x="2689" y="123"/>
                </a:lnTo>
                <a:lnTo>
                  <a:pt x="2689" y="122"/>
                </a:lnTo>
                <a:lnTo>
                  <a:pt x="2689" y="122"/>
                </a:lnTo>
                <a:lnTo>
                  <a:pt x="2691" y="122"/>
                </a:lnTo>
                <a:lnTo>
                  <a:pt x="2691" y="123"/>
                </a:lnTo>
                <a:lnTo>
                  <a:pt x="2692" y="122"/>
                </a:lnTo>
                <a:lnTo>
                  <a:pt x="2692" y="122"/>
                </a:lnTo>
                <a:lnTo>
                  <a:pt x="2692" y="120"/>
                </a:lnTo>
                <a:lnTo>
                  <a:pt x="2693" y="119"/>
                </a:lnTo>
                <a:lnTo>
                  <a:pt x="2693" y="119"/>
                </a:lnTo>
                <a:lnTo>
                  <a:pt x="2693" y="118"/>
                </a:lnTo>
                <a:lnTo>
                  <a:pt x="2694" y="117"/>
                </a:lnTo>
                <a:lnTo>
                  <a:pt x="2694" y="118"/>
                </a:lnTo>
                <a:lnTo>
                  <a:pt x="2694" y="117"/>
                </a:lnTo>
                <a:lnTo>
                  <a:pt x="2695" y="116"/>
                </a:lnTo>
                <a:lnTo>
                  <a:pt x="2695" y="114"/>
                </a:lnTo>
                <a:lnTo>
                  <a:pt x="2696" y="114"/>
                </a:lnTo>
                <a:lnTo>
                  <a:pt x="2696" y="112"/>
                </a:lnTo>
                <a:lnTo>
                  <a:pt x="2696" y="114"/>
                </a:lnTo>
                <a:lnTo>
                  <a:pt x="2697" y="116"/>
                </a:lnTo>
                <a:lnTo>
                  <a:pt x="2697" y="116"/>
                </a:lnTo>
                <a:lnTo>
                  <a:pt x="2697" y="116"/>
                </a:lnTo>
                <a:lnTo>
                  <a:pt x="2698" y="118"/>
                </a:lnTo>
                <a:lnTo>
                  <a:pt x="2698" y="119"/>
                </a:lnTo>
                <a:lnTo>
                  <a:pt x="2698" y="119"/>
                </a:lnTo>
                <a:lnTo>
                  <a:pt x="2700" y="120"/>
                </a:lnTo>
                <a:lnTo>
                  <a:pt x="2700" y="120"/>
                </a:lnTo>
                <a:lnTo>
                  <a:pt x="2701" y="122"/>
                </a:lnTo>
                <a:lnTo>
                  <a:pt x="2701" y="123"/>
                </a:lnTo>
                <a:lnTo>
                  <a:pt x="2701" y="122"/>
                </a:lnTo>
                <a:lnTo>
                  <a:pt x="2702" y="122"/>
                </a:lnTo>
                <a:lnTo>
                  <a:pt x="2702" y="120"/>
                </a:lnTo>
                <a:lnTo>
                  <a:pt x="2702" y="118"/>
                </a:lnTo>
                <a:lnTo>
                  <a:pt x="2703" y="117"/>
                </a:lnTo>
                <a:lnTo>
                  <a:pt x="2703" y="117"/>
                </a:lnTo>
                <a:lnTo>
                  <a:pt x="2703" y="118"/>
                </a:lnTo>
                <a:lnTo>
                  <a:pt x="2704" y="118"/>
                </a:lnTo>
                <a:lnTo>
                  <a:pt x="2704" y="116"/>
                </a:lnTo>
                <a:lnTo>
                  <a:pt x="2705" y="116"/>
                </a:lnTo>
                <a:lnTo>
                  <a:pt x="2705" y="117"/>
                </a:lnTo>
                <a:lnTo>
                  <a:pt x="2705" y="116"/>
                </a:lnTo>
                <a:lnTo>
                  <a:pt x="2706" y="116"/>
                </a:lnTo>
                <a:lnTo>
                  <a:pt x="2706" y="116"/>
                </a:lnTo>
                <a:lnTo>
                  <a:pt x="2706" y="116"/>
                </a:lnTo>
                <a:lnTo>
                  <a:pt x="2707" y="113"/>
                </a:lnTo>
                <a:lnTo>
                  <a:pt x="2707" y="114"/>
                </a:lnTo>
                <a:lnTo>
                  <a:pt x="2707" y="114"/>
                </a:lnTo>
                <a:lnTo>
                  <a:pt x="2709" y="111"/>
                </a:lnTo>
                <a:lnTo>
                  <a:pt x="2709" y="112"/>
                </a:lnTo>
                <a:lnTo>
                  <a:pt x="2710" y="113"/>
                </a:lnTo>
                <a:lnTo>
                  <a:pt x="2710" y="113"/>
                </a:lnTo>
                <a:lnTo>
                  <a:pt x="2710" y="114"/>
                </a:lnTo>
                <a:lnTo>
                  <a:pt x="2711" y="114"/>
                </a:lnTo>
                <a:lnTo>
                  <a:pt x="2711" y="113"/>
                </a:lnTo>
                <a:lnTo>
                  <a:pt x="2711" y="113"/>
                </a:lnTo>
                <a:lnTo>
                  <a:pt x="2712" y="114"/>
                </a:lnTo>
                <a:lnTo>
                  <a:pt x="2712" y="113"/>
                </a:lnTo>
                <a:lnTo>
                  <a:pt x="2712" y="116"/>
                </a:lnTo>
                <a:lnTo>
                  <a:pt x="2713" y="117"/>
                </a:lnTo>
                <a:lnTo>
                  <a:pt x="2713" y="116"/>
                </a:lnTo>
                <a:lnTo>
                  <a:pt x="2714" y="116"/>
                </a:lnTo>
                <a:lnTo>
                  <a:pt x="2714" y="116"/>
                </a:lnTo>
                <a:lnTo>
                  <a:pt x="2714" y="117"/>
                </a:lnTo>
                <a:lnTo>
                  <a:pt x="2715" y="117"/>
                </a:lnTo>
                <a:lnTo>
                  <a:pt x="2715" y="119"/>
                </a:lnTo>
                <a:lnTo>
                  <a:pt x="2715" y="118"/>
                </a:lnTo>
                <a:lnTo>
                  <a:pt x="2716" y="118"/>
                </a:lnTo>
                <a:lnTo>
                  <a:pt x="2716" y="119"/>
                </a:lnTo>
                <a:lnTo>
                  <a:pt x="2716" y="120"/>
                </a:lnTo>
                <a:lnTo>
                  <a:pt x="2718" y="120"/>
                </a:lnTo>
                <a:lnTo>
                  <a:pt x="2718" y="117"/>
                </a:lnTo>
                <a:lnTo>
                  <a:pt x="2719" y="117"/>
                </a:lnTo>
                <a:lnTo>
                  <a:pt x="2719" y="116"/>
                </a:lnTo>
                <a:lnTo>
                  <a:pt x="2719" y="118"/>
                </a:lnTo>
                <a:lnTo>
                  <a:pt x="2720" y="118"/>
                </a:lnTo>
                <a:lnTo>
                  <a:pt x="2720" y="121"/>
                </a:lnTo>
                <a:lnTo>
                  <a:pt x="2720" y="121"/>
                </a:lnTo>
                <a:lnTo>
                  <a:pt x="2721" y="123"/>
                </a:lnTo>
                <a:lnTo>
                  <a:pt x="2721" y="123"/>
                </a:lnTo>
                <a:lnTo>
                  <a:pt x="2722" y="122"/>
                </a:lnTo>
                <a:lnTo>
                  <a:pt x="2722" y="121"/>
                </a:lnTo>
                <a:lnTo>
                  <a:pt x="2722" y="121"/>
                </a:lnTo>
                <a:lnTo>
                  <a:pt x="2723" y="120"/>
                </a:lnTo>
                <a:lnTo>
                  <a:pt x="2723" y="119"/>
                </a:lnTo>
                <a:lnTo>
                  <a:pt x="2723" y="118"/>
                </a:lnTo>
                <a:lnTo>
                  <a:pt x="2724" y="117"/>
                </a:lnTo>
                <a:lnTo>
                  <a:pt x="2724" y="117"/>
                </a:lnTo>
                <a:lnTo>
                  <a:pt x="2724" y="114"/>
                </a:lnTo>
                <a:lnTo>
                  <a:pt x="2725" y="116"/>
                </a:lnTo>
                <a:lnTo>
                  <a:pt x="2725" y="114"/>
                </a:lnTo>
                <a:lnTo>
                  <a:pt x="2727" y="114"/>
                </a:lnTo>
                <a:lnTo>
                  <a:pt x="2727" y="113"/>
                </a:lnTo>
                <a:lnTo>
                  <a:pt x="2727" y="116"/>
                </a:lnTo>
                <a:lnTo>
                  <a:pt x="2728" y="116"/>
                </a:lnTo>
                <a:lnTo>
                  <a:pt x="2728" y="114"/>
                </a:lnTo>
                <a:lnTo>
                  <a:pt x="2728" y="114"/>
                </a:lnTo>
                <a:lnTo>
                  <a:pt x="2729" y="114"/>
                </a:lnTo>
                <a:lnTo>
                  <a:pt x="2729" y="116"/>
                </a:lnTo>
                <a:lnTo>
                  <a:pt x="2729" y="117"/>
                </a:lnTo>
                <a:lnTo>
                  <a:pt x="2730" y="113"/>
                </a:lnTo>
                <a:lnTo>
                  <a:pt x="2730" y="112"/>
                </a:lnTo>
                <a:lnTo>
                  <a:pt x="2731" y="110"/>
                </a:lnTo>
                <a:lnTo>
                  <a:pt x="2731" y="111"/>
                </a:lnTo>
                <a:lnTo>
                  <a:pt x="2731" y="110"/>
                </a:lnTo>
                <a:lnTo>
                  <a:pt x="2732" y="110"/>
                </a:lnTo>
                <a:lnTo>
                  <a:pt x="2732" y="111"/>
                </a:lnTo>
                <a:lnTo>
                  <a:pt x="2732" y="112"/>
                </a:lnTo>
                <a:lnTo>
                  <a:pt x="2733" y="114"/>
                </a:lnTo>
                <a:lnTo>
                  <a:pt x="2733" y="116"/>
                </a:lnTo>
                <a:lnTo>
                  <a:pt x="2733" y="116"/>
                </a:lnTo>
                <a:lnTo>
                  <a:pt x="2734" y="117"/>
                </a:lnTo>
                <a:lnTo>
                  <a:pt x="2734" y="117"/>
                </a:lnTo>
                <a:lnTo>
                  <a:pt x="2736" y="118"/>
                </a:lnTo>
                <a:lnTo>
                  <a:pt x="2736" y="119"/>
                </a:lnTo>
                <a:lnTo>
                  <a:pt x="2736" y="121"/>
                </a:lnTo>
                <a:lnTo>
                  <a:pt x="2737" y="121"/>
                </a:lnTo>
                <a:lnTo>
                  <a:pt x="2737" y="120"/>
                </a:lnTo>
                <a:lnTo>
                  <a:pt x="2737" y="121"/>
                </a:lnTo>
                <a:lnTo>
                  <a:pt x="2738" y="119"/>
                </a:lnTo>
                <a:lnTo>
                  <a:pt x="2738" y="119"/>
                </a:lnTo>
                <a:lnTo>
                  <a:pt x="2738" y="119"/>
                </a:lnTo>
                <a:lnTo>
                  <a:pt x="2739" y="120"/>
                </a:lnTo>
                <a:lnTo>
                  <a:pt x="2739" y="120"/>
                </a:lnTo>
                <a:lnTo>
                  <a:pt x="2740" y="120"/>
                </a:lnTo>
                <a:lnTo>
                  <a:pt x="2740" y="120"/>
                </a:lnTo>
                <a:lnTo>
                  <a:pt x="2740" y="121"/>
                </a:lnTo>
                <a:lnTo>
                  <a:pt x="2741" y="122"/>
                </a:lnTo>
                <a:lnTo>
                  <a:pt x="2741" y="120"/>
                </a:lnTo>
                <a:lnTo>
                  <a:pt x="2741" y="119"/>
                </a:lnTo>
                <a:lnTo>
                  <a:pt x="2742" y="118"/>
                </a:lnTo>
                <a:lnTo>
                  <a:pt x="2742" y="117"/>
                </a:lnTo>
                <a:lnTo>
                  <a:pt x="2742" y="116"/>
                </a:lnTo>
                <a:lnTo>
                  <a:pt x="2743" y="117"/>
                </a:lnTo>
                <a:lnTo>
                  <a:pt x="2743" y="117"/>
                </a:lnTo>
                <a:lnTo>
                  <a:pt x="2745" y="117"/>
                </a:lnTo>
                <a:lnTo>
                  <a:pt x="2745" y="118"/>
                </a:lnTo>
                <a:lnTo>
                  <a:pt x="2745" y="119"/>
                </a:lnTo>
                <a:lnTo>
                  <a:pt x="2746" y="120"/>
                </a:lnTo>
                <a:lnTo>
                  <a:pt x="2746" y="121"/>
                </a:lnTo>
                <a:lnTo>
                  <a:pt x="2746" y="123"/>
                </a:lnTo>
                <a:lnTo>
                  <a:pt x="2747" y="123"/>
                </a:lnTo>
                <a:lnTo>
                  <a:pt x="2747" y="123"/>
                </a:lnTo>
                <a:lnTo>
                  <a:pt x="2747" y="122"/>
                </a:lnTo>
                <a:lnTo>
                  <a:pt x="2748" y="121"/>
                </a:lnTo>
                <a:lnTo>
                  <a:pt x="2748" y="121"/>
                </a:lnTo>
                <a:lnTo>
                  <a:pt x="2749" y="121"/>
                </a:lnTo>
                <a:lnTo>
                  <a:pt x="2749" y="121"/>
                </a:lnTo>
                <a:lnTo>
                  <a:pt x="2749" y="121"/>
                </a:lnTo>
                <a:lnTo>
                  <a:pt x="2750" y="122"/>
                </a:lnTo>
                <a:lnTo>
                  <a:pt x="2750" y="123"/>
                </a:lnTo>
                <a:lnTo>
                  <a:pt x="2750" y="122"/>
                </a:lnTo>
                <a:lnTo>
                  <a:pt x="2751" y="122"/>
                </a:lnTo>
                <a:lnTo>
                  <a:pt x="2751" y="122"/>
                </a:lnTo>
                <a:lnTo>
                  <a:pt x="2751" y="122"/>
                </a:lnTo>
                <a:lnTo>
                  <a:pt x="2752" y="122"/>
                </a:lnTo>
                <a:lnTo>
                  <a:pt x="2752" y="120"/>
                </a:lnTo>
                <a:lnTo>
                  <a:pt x="2754" y="122"/>
                </a:lnTo>
                <a:lnTo>
                  <a:pt x="2754" y="120"/>
                </a:lnTo>
                <a:lnTo>
                  <a:pt x="2754" y="120"/>
                </a:lnTo>
                <a:lnTo>
                  <a:pt x="2755" y="120"/>
                </a:lnTo>
                <a:lnTo>
                  <a:pt x="2755" y="120"/>
                </a:lnTo>
                <a:lnTo>
                  <a:pt x="2755" y="121"/>
                </a:lnTo>
                <a:lnTo>
                  <a:pt x="2756" y="120"/>
                </a:lnTo>
                <a:lnTo>
                  <a:pt x="2756" y="119"/>
                </a:lnTo>
                <a:lnTo>
                  <a:pt x="2756" y="119"/>
                </a:lnTo>
                <a:lnTo>
                  <a:pt x="2757" y="120"/>
                </a:lnTo>
                <a:lnTo>
                  <a:pt x="2757" y="120"/>
                </a:lnTo>
                <a:lnTo>
                  <a:pt x="2758" y="120"/>
                </a:lnTo>
                <a:lnTo>
                  <a:pt x="2758" y="120"/>
                </a:lnTo>
                <a:lnTo>
                  <a:pt x="2758" y="120"/>
                </a:lnTo>
                <a:lnTo>
                  <a:pt x="2759" y="121"/>
                </a:lnTo>
                <a:lnTo>
                  <a:pt x="2759" y="121"/>
                </a:lnTo>
                <a:lnTo>
                  <a:pt x="2759" y="120"/>
                </a:lnTo>
                <a:lnTo>
                  <a:pt x="2760" y="120"/>
                </a:lnTo>
                <a:lnTo>
                  <a:pt x="2760" y="118"/>
                </a:lnTo>
                <a:lnTo>
                  <a:pt x="2761" y="117"/>
                </a:lnTo>
                <a:lnTo>
                  <a:pt x="2761" y="119"/>
                </a:lnTo>
                <a:lnTo>
                  <a:pt x="2761" y="119"/>
                </a:lnTo>
                <a:lnTo>
                  <a:pt x="2763" y="119"/>
                </a:lnTo>
                <a:lnTo>
                  <a:pt x="2763" y="119"/>
                </a:lnTo>
                <a:lnTo>
                  <a:pt x="2763" y="118"/>
                </a:lnTo>
                <a:lnTo>
                  <a:pt x="2764" y="118"/>
                </a:lnTo>
                <a:lnTo>
                  <a:pt x="2764" y="118"/>
                </a:lnTo>
                <a:lnTo>
                  <a:pt x="2764" y="117"/>
                </a:lnTo>
                <a:lnTo>
                  <a:pt x="2765" y="117"/>
                </a:lnTo>
                <a:lnTo>
                  <a:pt x="2765" y="116"/>
                </a:lnTo>
                <a:lnTo>
                  <a:pt x="2766" y="116"/>
                </a:lnTo>
                <a:lnTo>
                  <a:pt x="2766" y="114"/>
                </a:lnTo>
                <a:lnTo>
                  <a:pt x="2766" y="114"/>
                </a:lnTo>
                <a:lnTo>
                  <a:pt x="2767" y="116"/>
                </a:lnTo>
                <a:lnTo>
                  <a:pt x="2767" y="117"/>
                </a:lnTo>
                <a:lnTo>
                  <a:pt x="2767" y="117"/>
                </a:lnTo>
                <a:lnTo>
                  <a:pt x="2768" y="117"/>
                </a:lnTo>
                <a:lnTo>
                  <a:pt x="2768" y="117"/>
                </a:lnTo>
                <a:lnTo>
                  <a:pt x="2768" y="118"/>
                </a:lnTo>
                <a:lnTo>
                  <a:pt x="2769" y="118"/>
                </a:lnTo>
                <a:lnTo>
                  <a:pt x="2769" y="117"/>
                </a:lnTo>
                <a:lnTo>
                  <a:pt x="2770" y="118"/>
                </a:lnTo>
                <a:lnTo>
                  <a:pt x="2770" y="118"/>
                </a:lnTo>
                <a:lnTo>
                  <a:pt x="2770" y="121"/>
                </a:lnTo>
                <a:lnTo>
                  <a:pt x="2772" y="121"/>
                </a:lnTo>
                <a:lnTo>
                  <a:pt x="2772" y="123"/>
                </a:lnTo>
                <a:lnTo>
                  <a:pt x="2772" y="123"/>
                </a:lnTo>
                <a:lnTo>
                  <a:pt x="2773" y="122"/>
                </a:lnTo>
                <a:lnTo>
                  <a:pt x="2773" y="120"/>
                </a:lnTo>
                <a:lnTo>
                  <a:pt x="2773" y="120"/>
                </a:lnTo>
                <a:lnTo>
                  <a:pt x="2774" y="121"/>
                </a:lnTo>
                <a:lnTo>
                  <a:pt x="2774" y="120"/>
                </a:lnTo>
                <a:lnTo>
                  <a:pt x="2775" y="119"/>
                </a:lnTo>
                <a:lnTo>
                  <a:pt x="2775" y="117"/>
                </a:lnTo>
                <a:lnTo>
                  <a:pt x="2775" y="117"/>
                </a:lnTo>
                <a:lnTo>
                  <a:pt x="2776" y="116"/>
                </a:lnTo>
                <a:lnTo>
                  <a:pt x="2776" y="114"/>
                </a:lnTo>
                <a:lnTo>
                  <a:pt x="2776" y="114"/>
                </a:lnTo>
                <a:lnTo>
                  <a:pt x="2777" y="113"/>
                </a:lnTo>
                <a:lnTo>
                  <a:pt x="2777" y="113"/>
                </a:lnTo>
                <a:lnTo>
                  <a:pt x="2777" y="112"/>
                </a:lnTo>
                <a:lnTo>
                  <a:pt x="2778" y="112"/>
                </a:lnTo>
                <a:lnTo>
                  <a:pt x="2778" y="112"/>
                </a:lnTo>
                <a:lnTo>
                  <a:pt x="2779" y="112"/>
                </a:lnTo>
                <a:lnTo>
                  <a:pt x="2779" y="114"/>
                </a:lnTo>
                <a:lnTo>
                  <a:pt x="2779" y="114"/>
                </a:lnTo>
                <a:lnTo>
                  <a:pt x="2781" y="116"/>
                </a:lnTo>
                <a:lnTo>
                  <a:pt x="2781" y="116"/>
                </a:lnTo>
                <a:lnTo>
                  <a:pt x="2781" y="118"/>
                </a:lnTo>
                <a:lnTo>
                  <a:pt x="2782" y="118"/>
                </a:lnTo>
                <a:lnTo>
                  <a:pt x="2782" y="119"/>
                </a:lnTo>
                <a:lnTo>
                  <a:pt x="2782" y="121"/>
                </a:lnTo>
                <a:lnTo>
                  <a:pt x="2783" y="122"/>
                </a:lnTo>
                <a:lnTo>
                  <a:pt x="2783" y="122"/>
                </a:lnTo>
                <a:lnTo>
                  <a:pt x="2784" y="121"/>
                </a:lnTo>
                <a:lnTo>
                  <a:pt x="2784" y="119"/>
                </a:lnTo>
                <a:lnTo>
                  <a:pt x="2784" y="119"/>
                </a:lnTo>
                <a:lnTo>
                  <a:pt x="2785" y="117"/>
                </a:lnTo>
                <a:lnTo>
                  <a:pt x="2785" y="117"/>
                </a:lnTo>
                <a:lnTo>
                  <a:pt x="2785" y="116"/>
                </a:lnTo>
                <a:lnTo>
                  <a:pt x="2786" y="117"/>
                </a:lnTo>
                <a:lnTo>
                  <a:pt x="2786" y="117"/>
                </a:lnTo>
                <a:lnTo>
                  <a:pt x="2786" y="117"/>
                </a:lnTo>
                <a:lnTo>
                  <a:pt x="2787" y="117"/>
                </a:lnTo>
                <a:lnTo>
                  <a:pt x="2787" y="116"/>
                </a:lnTo>
                <a:lnTo>
                  <a:pt x="2788" y="117"/>
                </a:lnTo>
                <a:lnTo>
                  <a:pt x="2788" y="117"/>
                </a:lnTo>
                <a:lnTo>
                  <a:pt x="2788" y="116"/>
                </a:lnTo>
                <a:lnTo>
                  <a:pt x="2790" y="116"/>
                </a:lnTo>
                <a:lnTo>
                  <a:pt x="2790" y="117"/>
                </a:lnTo>
                <a:lnTo>
                  <a:pt x="2790" y="118"/>
                </a:lnTo>
                <a:lnTo>
                  <a:pt x="2791" y="118"/>
                </a:lnTo>
                <a:lnTo>
                  <a:pt x="2791" y="118"/>
                </a:lnTo>
                <a:lnTo>
                  <a:pt x="2791" y="118"/>
                </a:lnTo>
                <a:lnTo>
                  <a:pt x="2792" y="116"/>
                </a:lnTo>
                <a:lnTo>
                  <a:pt x="2792" y="117"/>
                </a:lnTo>
                <a:lnTo>
                  <a:pt x="2793" y="114"/>
                </a:lnTo>
                <a:lnTo>
                  <a:pt x="2793" y="112"/>
                </a:lnTo>
                <a:lnTo>
                  <a:pt x="2793" y="111"/>
                </a:lnTo>
                <a:lnTo>
                  <a:pt x="2794" y="109"/>
                </a:lnTo>
                <a:lnTo>
                  <a:pt x="2794" y="110"/>
                </a:lnTo>
                <a:lnTo>
                  <a:pt x="2794" y="111"/>
                </a:lnTo>
                <a:lnTo>
                  <a:pt x="2795" y="113"/>
                </a:lnTo>
                <a:lnTo>
                  <a:pt x="2795" y="114"/>
                </a:lnTo>
                <a:lnTo>
                  <a:pt x="2795" y="113"/>
                </a:lnTo>
                <a:lnTo>
                  <a:pt x="2796" y="113"/>
                </a:lnTo>
                <a:lnTo>
                  <a:pt x="2796" y="116"/>
                </a:lnTo>
                <a:lnTo>
                  <a:pt x="2797" y="116"/>
                </a:lnTo>
                <a:lnTo>
                  <a:pt x="2797" y="117"/>
                </a:lnTo>
                <a:lnTo>
                  <a:pt x="2797" y="117"/>
                </a:lnTo>
                <a:lnTo>
                  <a:pt x="2799" y="118"/>
                </a:lnTo>
                <a:lnTo>
                  <a:pt x="2799" y="119"/>
                </a:lnTo>
                <a:lnTo>
                  <a:pt x="2799" y="120"/>
                </a:lnTo>
                <a:lnTo>
                  <a:pt x="2800" y="119"/>
                </a:lnTo>
                <a:lnTo>
                  <a:pt x="2800" y="118"/>
                </a:lnTo>
                <a:lnTo>
                  <a:pt x="2800" y="119"/>
                </a:lnTo>
                <a:lnTo>
                  <a:pt x="2801" y="119"/>
                </a:lnTo>
                <a:lnTo>
                  <a:pt x="2801" y="118"/>
                </a:lnTo>
                <a:lnTo>
                  <a:pt x="2802" y="119"/>
                </a:lnTo>
                <a:lnTo>
                  <a:pt x="2802" y="119"/>
                </a:lnTo>
                <a:lnTo>
                  <a:pt x="2802" y="118"/>
                </a:lnTo>
                <a:lnTo>
                  <a:pt x="2803" y="118"/>
                </a:lnTo>
                <a:lnTo>
                  <a:pt x="2803" y="119"/>
                </a:lnTo>
                <a:lnTo>
                  <a:pt x="2803" y="120"/>
                </a:lnTo>
                <a:lnTo>
                  <a:pt x="2804" y="120"/>
                </a:lnTo>
                <a:lnTo>
                  <a:pt x="2804" y="120"/>
                </a:lnTo>
                <a:lnTo>
                  <a:pt x="2805" y="120"/>
                </a:lnTo>
                <a:lnTo>
                  <a:pt x="2805" y="117"/>
                </a:lnTo>
                <a:lnTo>
                  <a:pt x="2805" y="117"/>
                </a:lnTo>
                <a:lnTo>
                  <a:pt x="2806" y="116"/>
                </a:lnTo>
                <a:lnTo>
                  <a:pt x="2806" y="114"/>
                </a:lnTo>
                <a:lnTo>
                  <a:pt x="2806" y="114"/>
                </a:lnTo>
                <a:lnTo>
                  <a:pt x="2808" y="114"/>
                </a:lnTo>
                <a:lnTo>
                  <a:pt x="2808" y="114"/>
                </a:lnTo>
                <a:lnTo>
                  <a:pt x="2808" y="117"/>
                </a:lnTo>
                <a:lnTo>
                  <a:pt x="2809" y="117"/>
                </a:lnTo>
                <a:lnTo>
                  <a:pt x="2809" y="118"/>
                </a:lnTo>
                <a:lnTo>
                  <a:pt x="2810" y="118"/>
                </a:lnTo>
                <a:lnTo>
                  <a:pt x="2810" y="119"/>
                </a:lnTo>
                <a:lnTo>
                  <a:pt x="2810" y="119"/>
                </a:lnTo>
                <a:lnTo>
                  <a:pt x="2811" y="118"/>
                </a:lnTo>
                <a:lnTo>
                  <a:pt x="2811" y="118"/>
                </a:lnTo>
                <a:lnTo>
                  <a:pt x="2811" y="117"/>
                </a:lnTo>
                <a:lnTo>
                  <a:pt x="2812" y="116"/>
                </a:lnTo>
                <a:lnTo>
                  <a:pt x="2812" y="116"/>
                </a:lnTo>
                <a:lnTo>
                  <a:pt x="2812" y="113"/>
                </a:lnTo>
                <a:lnTo>
                  <a:pt x="2813" y="114"/>
                </a:lnTo>
                <a:lnTo>
                  <a:pt x="2813" y="114"/>
                </a:lnTo>
                <a:lnTo>
                  <a:pt x="2814" y="114"/>
                </a:lnTo>
                <a:lnTo>
                  <a:pt x="2814" y="114"/>
                </a:lnTo>
                <a:lnTo>
                  <a:pt x="2814" y="114"/>
                </a:lnTo>
                <a:lnTo>
                  <a:pt x="2815" y="116"/>
                </a:lnTo>
                <a:lnTo>
                  <a:pt x="2815" y="117"/>
                </a:lnTo>
                <a:lnTo>
                  <a:pt x="2815" y="117"/>
                </a:lnTo>
                <a:lnTo>
                  <a:pt x="2817" y="119"/>
                </a:lnTo>
                <a:lnTo>
                  <a:pt x="2817" y="118"/>
                </a:lnTo>
                <a:lnTo>
                  <a:pt x="2817" y="119"/>
                </a:lnTo>
                <a:lnTo>
                  <a:pt x="2818" y="120"/>
                </a:lnTo>
                <a:lnTo>
                  <a:pt x="2818" y="121"/>
                </a:lnTo>
                <a:lnTo>
                  <a:pt x="2819" y="121"/>
                </a:lnTo>
                <a:lnTo>
                  <a:pt x="2819" y="122"/>
                </a:lnTo>
                <a:lnTo>
                  <a:pt x="2819" y="124"/>
                </a:lnTo>
                <a:lnTo>
                  <a:pt x="2820" y="123"/>
                </a:lnTo>
                <a:lnTo>
                  <a:pt x="2820" y="124"/>
                </a:lnTo>
                <a:lnTo>
                  <a:pt x="2820" y="123"/>
                </a:lnTo>
                <a:lnTo>
                  <a:pt x="2821" y="126"/>
                </a:lnTo>
                <a:lnTo>
                  <a:pt x="2821" y="124"/>
                </a:lnTo>
                <a:lnTo>
                  <a:pt x="2821" y="123"/>
                </a:lnTo>
                <a:lnTo>
                  <a:pt x="2822" y="123"/>
                </a:lnTo>
                <a:lnTo>
                  <a:pt x="2822" y="121"/>
                </a:lnTo>
                <a:lnTo>
                  <a:pt x="2823" y="121"/>
                </a:lnTo>
                <a:lnTo>
                  <a:pt x="2823" y="119"/>
                </a:lnTo>
                <a:lnTo>
                  <a:pt x="2823" y="120"/>
                </a:lnTo>
                <a:lnTo>
                  <a:pt x="2824" y="117"/>
                </a:lnTo>
                <a:lnTo>
                  <a:pt x="2824" y="118"/>
                </a:lnTo>
                <a:lnTo>
                  <a:pt x="2824" y="119"/>
                </a:lnTo>
                <a:lnTo>
                  <a:pt x="2826" y="120"/>
                </a:lnTo>
                <a:lnTo>
                  <a:pt x="2826" y="119"/>
                </a:lnTo>
                <a:lnTo>
                  <a:pt x="2826" y="120"/>
                </a:lnTo>
                <a:lnTo>
                  <a:pt x="2827" y="120"/>
                </a:lnTo>
                <a:lnTo>
                  <a:pt x="2827" y="119"/>
                </a:lnTo>
                <a:lnTo>
                  <a:pt x="2828" y="121"/>
                </a:lnTo>
                <a:lnTo>
                  <a:pt x="2828" y="122"/>
                </a:lnTo>
                <a:lnTo>
                  <a:pt x="2828" y="120"/>
                </a:lnTo>
                <a:lnTo>
                  <a:pt x="2829" y="122"/>
                </a:lnTo>
                <a:lnTo>
                  <a:pt x="2829" y="122"/>
                </a:lnTo>
                <a:lnTo>
                  <a:pt x="2829" y="121"/>
                </a:lnTo>
                <a:lnTo>
                  <a:pt x="2830" y="121"/>
                </a:lnTo>
                <a:lnTo>
                  <a:pt x="2830" y="121"/>
                </a:lnTo>
                <a:lnTo>
                  <a:pt x="2830" y="123"/>
                </a:lnTo>
                <a:lnTo>
                  <a:pt x="2831" y="127"/>
                </a:lnTo>
                <a:lnTo>
                  <a:pt x="2831" y="126"/>
                </a:lnTo>
                <a:lnTo>
                  <a:pt x="2832" y="127"/>
                </a:lnTo>
                <a:lnTo>
                  <a:pt x="2832" y="128"/>
                </a:lnTo>
                <a:lnTo>
                  <a:pt x="2832" y="126"/>
                </a:lnTo>
                <a:lnTo>
                  <a:pt x="2833" y="124"/>
                </a:lnTo>
                <a:lnTo>
                  <a:pt x="2833" y="123"/>
                </a:lnTo>
                <a:lnTo>
                  <a:pt x="2833" y="124"/>
                </a:lnTo>
                <a:lnTo>
                  <a:pt x="2835" y="123"/>
                </a:lnTo>
                <a:lnTo>
                  <a:pt x="2835" y="124"/>
                </a:lnTo>
                <a:lnTo>
                  <a:pt x="2835" y="123"/>
                </a:lnTo>
                <a:lnTo>
                  <a:pt x="2836" y="123"/>
                </a:lnTo>
                <a:lnTo>
                  <a:pt x="2836" y="120"/>
                </a:lnTo>
                <a:lnTo>
                  <a:pt x="2837" y="122"/>
                </a:lnTo>
                <a:lnTo>
                  <a:pt x="2837" y="122"/>
                </a:lnTo>
                <a:lnTo>
                  <a:pt x="2837" y="123"/>
                </a:lnTo>
                <a:lnTo>
                  <a:pt x="2838" y="121"/>
                </a:lnTo>
                <a:lnTo>
                  <a:pt x="2838" y="122"/>
                </a:lnTo>
                <a:lnTo>
                  <a:pt x="2838" y="122"/>
                </a:lnTo>
                <a:lnTo>
                  <a:pt x="2839" y="123"/>
                </a:lnTo>
                <a:lnTo>
                  <a:pt x="2839" y="122"/>
                </a:lnTo>
                <a:lnTo>
                  <a:pt x="2839" y="122"/>
                </a:lnTo>
                <a:lnTo>
                  <a:pt x="2840" y="120"/>
                </a:lnTo>
                <a:lnTo>
                  <a:pt x="2840" y="120"/>
                </a:lnTo>
                <a:lnTo>
                  <a:pt x="2841" y="120"/>
                </a:lnTo>
                <a:lnTo>
                  <a:pt x="2841" y="120"/>
                </a:lnTo>
                <a:lnTo>
                  <a:pt x="2841" y="119"/>
                </a:lnTo>
                <a:lnTo>
                  <a:pt x="2842" y="118"/>
                </a:lnTo>
                <a:lnTo>
                  <a:pt x="2842" y="117"/>
                </a:lnTo>
                <a:lnTo>
                  <a:pt x="2842" y="117"/>
                </a:lnTo>
                <a:lnTo>
                  <a:pt x="2844" y="117"/>
                </a:lnTo>
                <a:lnTo>
                  <a:pt x="2844" y="116"/>
                </a:lnTo>
                <a:lnTo>
                  <a:pt x="2844" y="118"/>
                </a:lnTo>
                <a:lnTo>
                  <a:pt x="2845" y="118"/>
                </a:lnTo>
                <a:lnTo>
                  <a:pt x="2845" y="116"/>
                </a:lnTo>
                <a:lnTo>
                  <a:pt x="2846" y="114"/>
                </a:lnTo>
                <a:lnTo>
                  <a:pt x="2846" y="116"/>
                </a:lnTo>
                <a:lnTo>
                  <a:pt x="2846" y="118"/>
                </a:lnTo>
                <a:lnTo>
                  <a:pt x="2847" y="118"/>
                </a:lnTo>
                <a:lnTo>
                  <a:pt x="2847" y="119"/>
                </a:lnTo>
                <a:lnTo>
                  <a:pt x="2847" y="120"/>
                </a:lnTo>
                <a:lnTo>
                  <a:pt x="2848" y="122"/>
                </a:lnTo>
                <a:lnTo>
                  <a:pt x="2848" y="122"/>
                </a:lnTo>
                <a:lnTo>
                  <a:pt x="2849" y="123"/>
                </a:lnTo>
                <a:lnTo>
                  <a:pt x="2849" y="123"/>
                </a:lnTo>
                <a:lnTo>
                  <a:pt x="2849" y="123"/>
                </a:lnTo>
                <a:lnTo>
                  <a:pt x="2850" y="123"/>
                </a:lnTo>
                <a:lnTo>
                  <a:pt x="2850" y="122"/>
                </a:lnTo>
                <a:lnTo>
                  <a:pt x="2850" y="123"/>
                </a:lnTo>
                <a:lnTo>
                  <a:pt x="2851" y="124"/>
                </a:lnTo>
                <a:lnTo>
                  <a:pt x="2851" y="122"/>
                </a:lnTo>
                <a:lnTo>
                  <a:pt x="2851" y="121"/>
                </a:lnTo>
                <a:lnTo>
                  <a:pt x="2853" y="122"/>
                </a:lnTo>
                <a:lnTo>
                  <a:pt x="2853" y="122"/>
                </a:lnTo>
                <a:lnTo>
                  <a:pt x="2854" y="123"/>
                </a:lnTo>
                <a:lnTo>
                  <a:pt x="2854" y="124"/>
                </a:lnTo>
                <a:lnTo>
                  <a:pt x="2854" y="123"/>
                </a:lnTo>
                <a:lnTo>
                  <a:pt x="2855" y="126"/>
                </a:lnTo>
                <a:lnTo>
                  <a:pt x="2855" y="124"/>
                </a:lnTo>
                <a:lnTo>
                  <a:pt x="2855" y="123"/>
                </a:lnTo>
                <a:lnTo>
                  <a:pt x="2856" y="123"/>
                </a:lnTo>
                <a:lnTo>
                  <a:pt x="2856" y="123"/>
                </a:lnTo>
                <a:lnTo>
                  <a:pt x="2856" y="123"/>
                </a:lnTo>
                <a:lnTo>
                  <a:pt x="2857" y="122"/>
                </a:lnTo>
                <a:lnTo>
                  <a:pt x="2857" y="124"/>
                </a:lnTo>
                <a:lnTo>
                  <a:pt x="2858" y="123"/>
                </a:lnTo>
                <a:lnTo>
                  <a:pt x="2858" y="122"/>
                </a:lnTo>
                <a:lnTo>
                  <a:pt x="2858" y="120"/>
                </a:lnTo>
                <a:lnTo>
                  <a:pt x="2859" y="117"/>
                </a:lnTo>
                <a:lnTo>
                  <a:pt x="2859" y="114"/>
                </a:lnTo>
                <a:lnTo>
                  <a:pt x="2859" y="114"/>
                </a:lnTo>
                <a:lnTo>
                  <a:pt x="2860" y="112"/>
                </a:lnTo>
                <a:lnTo>
                  <a:pt x="2860" y="110"/>
                </a:lnTo>
                <a:lnTo>
                  <a:pt x="2860" y="110"/>
                </a:lnTo>
                <a:lnTo>
                  <a:pt x="2862" y="110"/>
                </a:lnTo>
                <a:lnTo>
                  <a:pt x="2862" y="110"/>
                </a:lnTo>
                <a:lnTo>
                  <a:pt x="2863" y="111"/>
                </a:lnTo>
                <a:lnTo>
                  <a:pt x="2863" y="113"/>
                </a:lnTo>
                <a:lnTo>
                  <a:pt x="2863" y="116"/>
                </a:lnTo>
                <a:lnTo>
                  <a:pt x="2864" y="117"/>
                </a:lnTo>
                <a:lnTo>
                  <a:pt x="2864" y="118"/>
                </a:lnTo>
                <a:lnTo>
                  <a:pt x="2864" y="120"/>
                </a:lnTo>
                <a:lnTo>
                  <a:pt x="2865" y="123"/>
                </a:lnTo>
                <a:lnTo>
                  <a:pt x="2865" y="124"/>
                </a:lnTo>
                <a:lnTo>
                  <a:pt x="2865" y="122"/>
                </a:lnTo>
                <a:lnTo>
                  <a:pt x="2866" y="120"/>
                </a:lnTo>
                <a:lnTo>
                  <a:pt x="2866" y="120"/>
                </a:lnTo>
                <a:lnTo>
                  <a:pt x="2867" y="118"/>
                </a:lnTo>
                <a:lnTo>
                  <a:pt x="2867" y="117"/>
                </a:lnTo>
                <a:lnTo>
                  <a:pt x="2867" y="116"/>
                </a:lnTo>
                <a:lnTo>
                  <a:pt x="2868" y="116"/>
                </a:lnTo>
                <a:lnTo>
                  <a:pt x="2868" y="114"/>
                </a:lnTo>
                <a:lnTo>
                  <a:pt x="2868" y="114"/>
                </a:lnTo>
                <a:lnTo>
                  <a:pt x="2869" y="116"/>
                </a:lnTo>
                <a:lnTo>
                  <a:pt x="2869" y="117"/>
                </a:lnTo>
                <a:lnTo>
                  <a:pt x="2869" y="117"/>
                </a:lnTo>
                <a:lnTo>
                  <a:pt x="2871" y="120"/>
                </a:lnTo>
                <a:lnTo>
                  <a:pt x="2871" y="119"/>
                </a:lnTo>
                <a:lnTo>
                  <a:pt x="2872" y="120"/>
                </a:lnTo>
                <a:lnTo>
                  <a:pt x="2872" y="120"/>
                </a:lnTo>
                <a:lnTo>
                  <a:pt x="2872" y="119"/>
                </a:lnTo>
                <a:lnTo>
                  <a:pt x="2873" y="117"/>
                </a:lnTo>
                <a:lnTo>
                  <a:pt x="2873" y="116"/>
                </a:lnTo>
                <a:lnTo>
                  <a:pt x="2873" y="114"/>
                </a:lnTo>
                <a:lnTo>
                  <a:pt x="2874" y="105"/>
                </a:lnTo>
                <a:lnTo>
                  <a:pt x="2874" y="99"/>
                </a:lnTo>
                <a:lnTo>
                  <a:pt x="2874" y="100"/>
                </a:lnTo>
                <a:lnTo>
                  <a:pt x="2875" y="99"/>
                </a:lnTo>
                <a:lnTo>
                  <a:pt x="2875" y="100"/>
                </a:lnTo>
                <a:lnTo>
                  <a:pt x="2876" y="102"/>
                </a:lnTo>
                <a:lnTo>
                  <a:pt x="2876" y="107"/>
                </a:lnTo>
                <a:lnTo>
                  <a:pt x="2876" y="107"/>
                </a:lnTo>
                <a:lnTo>
                  <a:pt x="2877" y="110"/>
                </a:lnTo>
                <a:lnTo>
                  <a:pt x="2877" y="109"/>
                </a:lnTo>
                <a:lnTo>
                  <a:pt x="2877" y="111"/>
                </a:lnTo>
                <a:lnTo>
                  <a:pt x="2878" y="111"/>
                </a:lnTo>
                <a:lnTo>
                  <a:pt x="2878" y="112"/>
                </a:lnTo>
                <a:lnTo>
                  <a:pt x="2878" y="112"/>
                </a:lnTo>
                <a:lnTo>
                  <a:pt x="2880" y="111"/>
                </a:lnTo>
                <a:lnTo>
                  <a:pt x="2880" y="110"/>
                </a:lnTo>
                <a:lnTo>
                  <a:pt x="2881" y="110"/>
                </a:lnTo>
                <a:lnTo>
                  <a:pt x="2881" y="108"/>
                </a:lnTo>
                <a:lnTo>
                  <a:pt x="2881" y="105"/>
                </a:lnTo>
                <a:lnTo>
                  <a:pt x="2882" y="104"/>
                </a:lnTo>
                <a:lnTo>
                  <a:pt x="2882" y="102"/>
                </a:lnTo>
                <a:lnTo>
                  <a:pt x="2882" y="103"/>
                </a:lnTo>
                <a:lnTo>
                  <a:pt x="2883" y="104"/>
                </a:lnTo>
                <a:lnTo>
                  <a:pt x="2883" y="103"/>
                </a:lnTo>
                <a:lnTo>
                  <a:pt x="2883" y="103"/>
                </a:lnTo>
                <a:lnTo>
                  <a:pt x="2884" y="104"/>
                </a:lnTo>
                <a:lnTo>
                  <a:pt x="2884" y="105"/>
                </a:lnTo>
                <a:lnTo>
                  <a:pt x="2885" y="107"/>
                </a:lnTo>
                <a:lnTo>
                  <a:pt x="2885" y="105"/>
                </a:lnTo>
                <a:lnTo>
                  <a:pt x="2885" y="107"/>
                </a:lnTo>
                <a:lnTo>
                  <a:pt x="2886" y="108"/>
                </a:lnTo>
                <a:lnTo>
                  <a:pt x="2886" y="104"/>
                </a:lnTo>
                <a:lnTo>
                  <a:pt x="2886" y="103"/>
                </a:lnTo>
                <a:lnTo>
                  <a:pt x="2887" y="103"/>
                </a:lnTo>
                <a:lnTo>
                  <a:pt x="2887" y="102"/>
                </a:lnTo>
                <a:lnTo>
                  <a:pt x="2887" y="102"/>
                </a:lnTo>
                <a:lnTo>
                  <a:pt x="2888" y="102"/>
                </a:lnTo>
                <a:lnTo>
                  <a:pt x="2888" y="101"/>
                </a:lnTo>
                <a:lnTo>
                  <a:pt x="2890" y="99"/>
                </a:lnTo>
                <a:lnTo>
                  <a:pt x="2890" y="99"/>
                </a:lnTo>
                <a:lnTo>
                  <a:pt x="2890" y="100"/>
                </a:lnTo>
                <a:lnTo>
                  <a:pt x="2891" y="99"/>
                </a:lnTo>
                <a:lnTo>
                  <a:pt x="2891" y="99"/>
                </a:lnTo>
                <a:lnTo>
                  <a:pt x="2891" y="99"/>
                </a:lnTo>
                <a:lnTo>
                  <a:pt x="2892" y="99"/>
                </a:lnTo>
                <a:lnTo>
                  <a:pt x="2892" y="96"/>
                </a:lnTo>
                <a:lnTo>
                  <a:pt x="2893" y="95"/>
                </a:lnTo>
                <a:lnTo>
                  <a:pt x="2893" y="93"/>
                </a:lnTo>
                <a:lnTo>
                  <a:pt x="2893" y="92"/>
                </a:lnTo>
                <a:lnTo>
                  <a:pt x="2894" y="89"/>
                </a:lnTo>
                <a:lnTo>
                  <a:pt x="2894" y="86"/>
                </a:lnTo>
                <a:lnTo>
                  <a:pt x="2894" y="85"/>
                </a:lnTo>
                <a:lnTo>
                  <a:pt x="2895" y="85"/>
                </a:lnTo>
                <a:lnTo>
                  <a:pt x="2895" y="83"/>
                </a:lnTo>
                <a:lnTo>
                  <a:pt x="2895" y="82"/>
                </a:lnTo>
                <a:lnTo>
                  <a:pt x="2896" y="83"/>
                </a:lnTo>
                <a:lnTo>
                  <a:pt x="2896" y="85"/>
                </a:lnTo>
                <a:lnTo>
                  <a:pt x="2897" y="86"/>
                </a:lnTo>
                <a:lnTo>
                  <a:pt x="2897" y="87"/>
                </a:lnTo>
                <a:lnTo>
                  <a:pt x="2897" y="86"/>
                </a:lnTo>
                <a:lnTo>
                  <a:pt x="2899" y="85"/>
                </a:lnTo>
                <a:lnTo>
                  <a:pt x="2899" y="85"/>
                </a:lnTo>
                <a:lnTo>
                  <a:pt x="2899" y="86"/>
                </a:lnTo>
                <a:lnTo>
                  <a:pt x="2900" y="85"/>
                </a:lnTo>
                <a:lnTo>
                  <a:pt x="2900" y="85"/>
                </a:lnTo>
                <a:lnTo>
                  <a:pt x="2900" y="87"/>
                </a:lnTo>
                <a:lnTo>
                  <a:pt x="2901" y="87"/>
                </a:lnTo>
                <a:lnTo>
                  <a:pt x="2901" y="89"/>
                </a:lnTo>
                <a:lnTo>
                  <a:pt x="2902" y="89"/>
                </a:lnTo>
                <a:lnTo>
                  <a:pt x="2902" y="89"/>
                </a:lnTo>
                <a:lnTo>
                  <a:pt x="2902" y="87"/>
                </a:lnTo>
                <a:lnTo>
                  <a:pt x="2903" y="87"/>
                </a:lnTo>
                <a:lnTo>
                  <a:pt x="2903" y="89"/>
                </a:lnTo>
                <a:lnTo>
                  <a:pt x="2903" y="89"/>
                </a:lnTo>
                <a:lnTo>
                  <a:pt x="2904" y="89"/>
                </a:lnTo>
                <a:lnTo>
                  <a:pt x="2904" y="87"/>
                </a:lnTo>
                <a:lnTo>
                  <a:pt x="2904" y="87"/>
                </a:lnTo>
                <a:lnTo>
                  <a:pt x="2905" y="87"/>
                </a:lnTo>
                <a:lnTo>
                  <a:pt x="2905" y="85"/>
                </a:lnTo>
                <a:lnTo>
                  <a:pt x="2906" y="84"/>
                </a:lnTo>
                <a:lnTo>
                  <a:pt x="2906" y="84"/>
                </a:lnTo>
                <a:lnTo>
                  <a:pt x="2906" y="84"/>
                </a:lnTo>
                <a:lnTo>
                  <a:pt x="2908" y="86"/>
                </a:lnTo>
                <a:lnTo>
                  <a:pt x="2908" y="85"/>
                </a:lnTo>
                <a:lnTo>
                  <a:pt x="2908" y="85"/>
                </a:lnTo>
                <a:lnTo>
                  <a:pt x="2909" y="85"/>
                </a:lnTo>
                <a:lnTo>
                  <a:pt x="2909" y="84"/>
                </a:lnTo>
                <a:lnTo>
                  <a:pt x="2909" y="83"/>
                </a:lnTo>
                <a:lnTo>
                  <a:pt x="2910" y="82"/>
                </a:lnTo>
                <a:lnTo>
                  <a:pt x="2910" y="83"/>
                </a:lnTo>
                <a:lnTo>
                  <a:pt x="2911" y="80"/>
                </a:lnTo>
                <a:lnTo>
                  <a:pt x="2911" y="82"/>
                </a:lnTo>
                <a:lnTo>
                  <a:pt x="2911" y="77"/>
                </a:lnTo>
                <a:lnTo>
                  <a:pt x="2912" y="77"/>
                </a:lnTo>
                <a:lnTo>
                  <a:pt x="2912" y="76"/>
                </a:lnTo>
                <a:lnTo>
                  <a:pt x="2912" y="76"/>
                </a:lnTo>
                <a:lnTo>
                  <a:pt x="2913" y="75"/>
                </a:lnTo>
                <a:lnTo>
                  <a:pt x="2913" y="75"/>
                </a:lnTo>
                <a:lnTo>
                  <a:pt x="2913" y="75"/>
                </a:lnTo>
                <a:lnTo>
                  <a:pt x="2914" y="75"/>
                </a:lnTo>
                <a:lnTo>
                  <a:pt x="2914" y="73"/>
                </a:lnTo>
                <a:lnTo>
                  <a:pt x="2915" y="74"/>
                </a:lnTo>
                <a:lnTo>
                  <a:pt x="2915" y="73"/>
                </a:lnTo>
                <a:lnTo>
                  <a:pt x="2915" y="71"/>
                </a:lnTo>
                <a:lnTo>
                  <a:pt x="2917" y="71"/>
                </a:lnTo>
                <a:lnTo>
                  <a:pt x="2917" y="71"/>
                </a:lnTo>
                <a:lnTo>
                  <a:pt x="2917" y="72"/>
                </a:lnTo>
                <a:lnTo>
                  <a:pt x="2918" y="73"/>
                </a:lnTo>
                <a:lnTo>
                  <a:pt x="2918" y="73"/>
                </a:lnTo>
                <a:lnTo>
                  <a:pt x="2918" y="74"/>
                </a:lnTo>
                <a:lnTo>
                  <a:pt x="2919" y="76"/>
                </a:lnTo>
                <a:lnTo>
                  <a:pt x="2919" y="77"/>
                </a:lnTo>
                <a:lnTo>
                  <a:pt x="2920" y="75"/>
                </a:lnTo>
                <a:lnTo>
                  <a:pt x="2920" y="73"/>
                </a:lnTo>
                <a:lnTo>
                  <a:pt x="2920" y="73"/>
                </a:lnTo>
                <a:lnTo>
                  <a:pt x="2921" y="73"/>
                </a:lnTo>
                <a:lnTo>
                  <a:pt x="2921" y="72"/>
                </a:lnTo>
                <a:lnTo>
                  <a:pt x="2921" y="68"/>
                </a:lnTo>
                <a:lnTo>
                  <a:pt x="2922" y="66"/>
                </a:lnTo>
                <a:lnTo>
                  <a:pt x="2922" y="64"/>
                </a:lnTo>
                <a:lnTo>
                  <a:pt x="2922" y="67"/>
                </a:lnTo>
                <a:lnTo>
                  <a:pt x="2923" y="67"/>
                </a:lnTo>
                <a:lnTo>
                  <a:pt x="2923" y="68"/>
                </a:lnTo>
                <a:lnTo>
                  <a:pt x="2924" y="68"/>
                </a:lnTo>
                <a:lnTo>
                  <a:pt x="2924" y="69"/>
                </a:lnTo>
                <a:lnTo>
                  <a:pt x="2924" y="69"/>
                </a:lnTo>
                <a:lnTo>
                  <a:pt x="2926" y="69"/>
                </a:lnTo>
                <a:lnTo>
                  <a:pt x="2926" y="68"/>
                </a:lnTo>
                <a:lnTo>
                  <a:pt x="2926" y="67"/>
                </a:lnTo>
                <a:lnTo>
                  <a:pt x="2927" y="67"/>
                </a:lnTo>
                <a:lnTo>
                  <a:pt x="2927" y="66"/>
                </a:lnTo>
                <a:lnTo>
                  <a:pt x="2927" y="67"/>
                </a:lnTo>
                <a:lnTo>
                  <a:pt x="2928" y="67"/>
                </a:lnTo>
                <a:lnTo>
                  <a:pt x="2928" y="67"/>
                </a:lnTo>
                <a:lnTo>
                  <a:pt x="2929" y="67"/>
                </a:lnTo>
                <a:lnTo>
                  <a:pt x="2929" y="66"/>
                </a:lnTo>
                <a:lnTo>
                  <a:pt x="2929" y="65"/>
                </a:lnTo>
                <a:lnTo>
                  <a:pt x="2930" y="65"/>
                </a:lnTo>
                <a:lnTo>
                  <a:pt x="2930" y="64"/>
                </a:lnTo>
                <a:lnTo>
                  <a:pt x="2930" y="64"/>
                </a:lnTo>
                <a:lnTo>
                  <a:pt x="2931" y="62"/>
                </a:lnTo>
                <a:lnTo>
                  <a:pt x="2931" y="62"/>
                </a:lnTo>
                <a:lnTo>
                  <a:pt x="2931" y="64"/>
                </a:lnTo>
                <a:lnTo>
                  <a:pt x="2932" y="63"/>
                </a:lnTo>
                <a:lnTo>
                  <a:pt x="2932" y="62"/>
                </a:lnTo>
                <a:lnTo>
                  <a:pt x="2933" y="63"/>
                </a:lnTo>
                <a:lnTo>
                  <a:pt x="2933" y="62"/>
                </a:lnTo>
                <a:lnTo>
                  <a:pt x="2933" y="60"/>
                </a:lnTo>
                <a:lnTo>
                  <a:pt x="2935" y="60"/>
                </a:lnTo>
                <a:lnTo>
                  <a:pt x="2935" y="63"/>
                </a:lnTo>
                <a:lnTo>
                  <a:pt x="2935" y="64"/>
                </a:lnTo>
                <a:lnTo>
                  <a:pt x="2936" y="64"/>
                </a:lnTo>
                <a:lnTo>
                  <a:pt x="2936" y="63"/>
                </a:lnTo>
                <a:lnTo>
                  <a:pt x="2937" y="63"/>
                </a:lnTo>
                <a:lnTo>
                  <a:pt x="2937" y="62"/>
                </a:lnTo>
                <a:lnTo>
                  <a:pt x="2937" y="62"/>
                </a:lnTo>
                <a:lnTo>
                  <a:pt x="2938" y="59"/>
                </a:lnTo>
                <a:lnTo>
                  <a:pt x="2938" y="58"/>
                </a:lnTo>
                <a:lnTo>
                  <a:pt x="2938" y="56"/>
                </a:lnTo>
                <a:lnTo>
                  <a:pt x="2939" y="57"/>
                </a:lnTo>
                <a:lnTo>
                  <a:pt x="2939" y="56"/>
                </a:lnTo>
                <a:lnTo>
                  <a:pt x="2939" y="57"/>
                </a:lnTo>
                <a:lnTo>
                  <a:pt x="2940" y="56"/>
                </a:lnTo>
                <a:lnTo>
                  <a:pt x="2940" y="56"/>
                </a:lnTo>
                <a:lnTo>
                  <a:pt x="2941" y="56"/>
                </a:lnTo>
                <a:lnTo>
                  <a:pt x="2941" y="55"/>
                </a:lnTo>
                <a:lnTo>
                  <a:pt x="2941" y="53"/>
                </a:lnTo>
                <a:lnTo>
                  <a:pt x="2942" y="53"/>
                </a:lnTo>
                <a:lnTo>
                  <a:pt x="2942" y="54"/>
                </a:lnTo>
                <a:lnTo>
                  <a:pt x="2942" y="54"/>
                </a:lnTo>
                <a:lnTo>
                  <a:pt x="2944" y="56"/>
                </a:lnTo>
                <a:lnTo>
                  <a:pt x="2944" y="56"/>
                </a:lnTo>
                <a:lnTo>
                  <a:pt x="2944" y="55"/>
                </a:lnTo>
                <a:lnTo>
                  <a:pt x="2945" y="55"/>
                </a:lnTo>
                <a:lnTo>
                  <a:pt x="2945" y="54"/>
                </a:lnTo>
                <a:lnTo>
                  <a:pt x="2946" y="53"/>
                </a:lnTo>
                <a:lnTo>
                  <a:pt x="2946" y="53"/>
                </a:lnTo>
                <a:lnTo>
                  <a:pt x="2946" y="54"/>
                </a:lnTo>
                <a:lnTo>
                  <a:pt x="2947" y="56"/>
                </a:lnTo>
                <a:lnTo>
                  <a:pt x="2947" y="57"/>
                </a:lnTo>
                <a:lnTo>
                  <a:pt x="2947" y="56"/>
                </a:lnTo>
                <a:lnTo>
                  <a:pt x="2948" y="56"/>
                </a:lnTo>
                <a:lnTo>
                  <a:pt x="2948" y="56"/>
                </a:lnTo>
                <a:lnTo>
                  <a:pt x="2948" y="54"/>
                </a:lnTo>
                <a:lnTo>
                  <a:pt x="2949" y="53"/>
                </a:lnTo>
                <a:lnTo>
                  <a:pt x="2949" y="51"/>
                </a:lnTo>
                <a:lnTo>
                  <a:pt x="2950" y="49"/>
                </a:lnTo>
                <a:lnTo>
                  <a:pt x="2950" y="49"/>
                </a:lnTo>
                <a:lnTo>
                  <a:pt x="2950" y="53"/>
                </a:lnTo>
                <a:lnTo>
                  <a:pt x="2951" y="51"/>
                </a:lnTo>
                <a:lnTo>
                  <a:pt x="2951" y="50"/>
                </a:lnTo>
                <a:lnTo>
                  <a:pt x="2951" y="51"/>
                </a:lnTo>
                <a:lnTo>
                  <a:pt x="2953" y="50"/>
                </a:lnTo>
                <a:lnTo>
                  <a:pt x="2953" y="51"/>
                </a:lnTo>
                <a:lnTo>
                  <a:pt x="2953" y="50"/>
                </a:lnTo>
                <a:lnTo>
                  <a:pt x="2954" y="49"/>
                </a:lnTo>
                <a:lnTo>
                  <a:pt x="2954" y="51"/>
                </a:lnTo>
                <a:lnTo>
                  <a:pt x="2955" y="50"/>
                </a:lnTo>
                <a:lnTo>
                  <a:pt x="2955" y="51"/>
                </a:lnTo>
                <a:lnTo>
                  <a:pt x="2955" y="49"/>
                </a:lnTo>
                <a:lnTo>
                  <a:pt x="2956" y="49"/>
                </a:lnTo>
                <a:lnTo>
                  <a:pt x="2956" y="48"/>
                </a:lnTo>
                <a:lnTo>
                  <a:pt x="2956" y="47"/>
                </a:lnTo>
                <a:lnTo>
                  <a:pt x="2957" y="47"/>
                </a:lnTo>
                <a:lnTo>
                  <a:pt x="2957" y="47"/>
                </a:lnTo>
                <a:lnTo>
                  <a:pt x="2957" y="48"/>
                </a:lnTo>
                <a:lnTo>
                  <a:pt x="2958" y="47"/>
                </a:lnTo>
                <a:lnTo>
                  <a:pt x="2958" y="48"/>
                </a:lnTo>
                <a:lnTo>
                  <a:pt x="2959" y="47"/>
                </a:lnTo>
                <a:lnTo>
                  <a:pt x="2959" y="46"/>
                </a:lnTo>
                <a:lnTo>
                  <a:pt x="2959" y="46"/>
                </a:lnTo>
                <a:lnTo>
                  <a:pt x="2960" y="47"/>
                </a:lnTo>
                <a:lnTo>
                  <a:pt x="2960" y="49"/>
                </a:lnTo>
                <a:lnTo>
                  <a:pt x="2960" y="51"/>
                </a:lnTo>
                <a:lnTo>
                  <a:pt x="2962" y="53"/>
                </a:lnTo>
                <a:lnTo>
                  <a:pt x="2962" y="50"/>
                </a:lnTo>
                <a:lnTo>
                  <a:pt x="2962" y="49"/>
                </a:lnTo>
                <a:lnTo>
                  <a:pt x="2963" y="49"/>
                </a:lnTo>
                <a:lnTo>
                  <a:pt x="2963" y="49"/>
                </a:lnTo>
                <a:lnTo>
                  <a:pt x="2964" y="47"/>
                </a:lnTo>
                <a:lnTo>
                  <a:pt x="2964" y="47"/>
                </a:lnTo>
                <a:lnTo>
                  <a:pt x="2964" y="48"/>
                </a:lnTo>
                <a:lnTo>
                  <a:pt x="2965" y="48"/>
                </a:lnTo>
                <a:lnTo>
                  <a:pt x="2965" y="49"/>
                </a:lnTo>
                <a:lnTo>
                  <a:pt x="2965" y="47"/>
                </a:lnTo>
                <a:lnTo>
                  <a:pt x="2966" y="48"/>
                </a:lnTo>
                <a:lnTo>
                  <a:pt x="2966" y="47"/>
                </a:lnTo>
                <a:lnTo>
                  <a:pt x="2966" y="46"/>
                </a:lnTo>
                <a:lnTo>
                  <a:pt x="2967" y="47"/>
                </a:lnTo>
                <a:lnTo>
                  <a:pt x="2967" y="48"/>
                </a:lnTo>
                <a:lnTo>
                  <a:pt x="2968" y="50"/>
                </a:lnTo>
                <a:lnTo>
                  <a:pt x="2968" y="50"/>
                </a:lnTo>
                <a:lnTo>
                  <a:pt x="2968" y="49"/>
                </a:lnTo>
                <a:lnTo>
                  <a:pt x="2969" y="49"/>
                </a:lnTo>
                <a:lnTo>
                  <a:pt x="2969" y="50"/>
                </a:lnTo>
                <a:lnTo>
                  <a:pt x="2969" y="48"/>
                </a:lnTo>
                <a:lnTo>
                  <a:pt x="2971" y="48"/>
                </a:lnTo>
                <a:lnTo>
                  <a:pt x="2971" y="48"/>
                </a:lnTo>
                <a:lnTo>
                  <a:pt x="2971" y="48"/>
                </a:lnTo>
                <a:lnTo>
                  <a:pt x="2972" y="48"/>
                </a:lnTo>
                <a:lnTo>
                  <a:pt x="2972" y="49"/>
                </a:lnTo>
                <a:lnTo>
                  <a:pt x="2973" y="49"/>
                </a:lnTo>
                <a:lnTo>
                  <a:pt x="2973" y="49"/>
                </a:lnTo>
                <a:lnTo>
                  <a:pt x="2973" y="50"/>
                </a:lnTo>
                <a:lnTo>
                  <a:pt x="2974" y="49"/>
                </a:lnTo>
                <a:lnTo>
                  <a:pt x="2974" y="46"/>
                </a:lnTo>
                <a:lnTo>
                  <a:pt x="2974" y="46"/>
                </a:lnTo>
                <a:lnTo>
                  <a:pt x="2975" y="46"/>
                </a:lnTo>
                <a:lnTo>
                  <a:pt x="2975" y="46"/>
                </a:lnTo>
                <a:lnTo>
                  <a:pt x="2975" y="44"/>
                </a:lnTo>
                <a:lnTo>
                  <a:pt x="2976" y="44"/>
                </a:lnTo>
                <a:lnTo>
                  <a:pt x="2976" y="46"/>
                </a:lnTo>
                <a:lnTo>
                  <a:pt x="2977" y="47"/>
                </a:lnTo>
                <a:lnTo>
                  <a:pt x="2977" y="46"/>
                </a:lnTo>
                <a:lnTo>
                  <a:pt x="2977" y="46"/>
                </a:lnTo>
                <a:lnTo>
                  <a:pt x="2978" y="46"/>
                </a:lnTo>
                <a:lnTo>
                  <a:pt x="2978" y="46"/>
                </a:lnTo>
                <a:lnTo>
                  <a:pt x="2978" y="47"/>
                </a:lnTo>
                <a:lnTo>
                  <a:pt x="2980" y="47"/>
                </a:lnTo>
                <a:lnTo>
                  <a:pt x="2980" y="50"/>
                </a:lnTo>
                <a:lnTo>
                  <a:pt x="2981" y="50"/>
                </a:lnTo>
                <a:lnTo>
                  <a:pt x="2981" y="49"/>
                </a:lnTo>
                <a:lnTo>
                  <a:pt x="2981" y="53"/>
                </a:lnTo>
                <a:lnTo>
                  <a:pt x="2982" y="53"/>
                </a:lnTo>
                <a:lnTo>
                  <a:pt x="2982" y="55"/>
                </a:lnTo>
                <a:lnTo>
                  <a:pt x="2982" y="56"/>
                </a:lnTo>
                <a:lnTo>
                  <a:pt x="2983" y="58"/>
                </a:lnTo>
                <a:lnTo>
                  <a:pt x="2983" y="58"/>
                </a:lnTo>
                <a:lnTo>
                  <a:pt x="2983" y="59"/>
                </a:lnTo>
                <a:lnTo>
                  <a:pt x="2984" y="60"/>
                </a:lnTo>
                <a:lnTo>
                  <a:pt x="2984" y="62"/>
                </a:lnTo>
                <a:lnTo>
                  <a:pt x="2985" y="62"/>
                </a:lnTo>
                <a:lnTo>
                  <a:pt x="2985" y="60"/>
                </a:lnTo>
                <a:lnTo>
                  <a:pt x="2985" y="60"/>
                </a:lnTo>
                <a:lnTo>
                  <a:pt x="2986" y="62"/>
                </a:lnTo>
                <a:lnTo>
                  <a:pt x="2986" y="60"/>
                </a:lnTo>
                <a:lnTo>
                  <a:pt x="2986" y="59"/>
                </a:lnTo>
                <a:lnTo>
                  <a:pt x="2987" y="57"/>
                </a:lnTo>
                <a:lnTo>
                  <a:pt x="2987" y="54"/>
                </a:lnTo>
                <a:lnTo>
                  <a:pt x="2987" y="49"/>
                </a:lnTo>
                <a:lnTo>
                  <a:pt x="2989" y="49"/>
                </a:lnTo>
                <a:lnTo>
                  <a:pt x="2989" y="50"/>
                </a:lnTo>
                <a:lnTo>
                  <a:pt x="2990" y="53"/>
                </a:lnTo>
                <a:lnTo>
                  <a:pt x="2990" y="54"/>
                </a:lnTo>
                <a:lnTo>
                  <a:pt x="2990" y="55"/>
                </a:lnTo>
                <a:lnTo>
                  <a:pt x="2991" y="55"/>
                </a:lnTo>
                <a:lnTo>
                  <a:pt x="2991" y="56"/>
                </a:lnTo>
                <a:lnTo>
                  <a:pt x="2991" y="54"/>
                </a:lnTo>
                <a:lnTo>
                  <a:pt x="2992" y="54"/>
                </a:lnTo>
                <a:lnTo>
                  <a:pt x="2992" y="54"/>
                </a:lnTo>
                <a:lnTo>
                  <a:pt x="2992" y="53"/>
                </a:lnTo>
                <a:lnTo>
                  <a:pt x="2993" y="53"/>
                </a:lnTo>
                <a:lnTo>
                  <a:pt x="2993" y="51"/>
                </a:lnTo>
                <a:lnTo>
                  <a:pt x="2994" y="51"/>
                </a:lnTo>
                <a:lnTo>
                  <a:pt x="2994" y="51"/>
                </a:lnTo>
                <a:lnTo>
                  <a:pt x="2994" y="51"/>
                </a:lnTo>
                <a:lnTo>
                  <a:pt x="2995" y="53"/>
                </a:lnTo>
                <a:lnTo>
                  <a:pt x="2995" y="53"/>
                </a:lnTo>
                <a:lnTo>
                  <a:pt x="2995" y="54"/>
                </a:lnTo>
                <a:lnTo>
                  <a:pt x="2996" y="55"/>
                </a:lnTo>
                <a:lnTo>
                  <a:pt x="2996" y="53"/>
                </a:lnTo>
                <a:lnTo>
                  <a:pt x="2996" y="53"/>
                </a:lnTo>
                <a:lnTo>
                  <a:pt x="2998" y="53"/>
                </a:lnTo>
                <a:lnTo>
                  <a:pt x="2998" y="53"/>
                </a:lnTo>
                <a:lnTo>
                  <a:pt x="2999" y="51"/>
                </a:lnTo>
                <a:lnTo>
                  <a:pt x="2999" y="54"/>
                </a:lnTo>
                <a:lnTo>
                  <a:pt x="2999" y="55"/>
                </a:lnTo>
                <a:lnTo>
                  <a:pt x="3000" y="54"/>
                </a:lnTo>
                <a:lnTo>
                  <a:pt x="3000" y="54"/>
                </a:lnTo>
                <a:lnTo>
                  <a:pt x="3000" y="55"/>
                </a:lnTo>
                <a:lnTo>
                  <a:pt x="3001" y="54"/>
                </a:lnTo>
                <a:lnTo>
                  <a:pt x="3001" y="53"/>
                </a:lnTo>
                <a:lnTo>
                  <a:pt x="3001" y="51"/>
                </a:lnTo>
                <a:lnTo>
                  <a:pt x="3002" y="49"/>
                </a:lnTo>
                <a:lnTo>
                  <a:pt x="3002" y="51"/>
                </a:lnTo>
                <a:lnTo>
                  <a:pt x="3003" y="51"/>
                </a:lnTo>
                <a:lnTo>
                  <a:pt x="3003" y="50"/>
                </a:lnTo>
                <a:lnTo>
                  <a:pt x="3003" y="49"/>
                </a:lnTo>
                <a:lnTo>
                  <a:pt x="3004" y="46"/>
                </a:lnTo>
                <a:lnTo>
                  <a:pt x="3004" y="45"/>
                </a:lnTo>
                <a:lnTo>
                  <a:pt x="3004" y="45"/>
                </a:lnTo>
                <a:lnTo>
                  <a:pt x="3005" y="45"/>
                </a:lnTo>
                <a:lnTo>
                  <a:pt x="3005" y="47"/>
                </a:lnTo>
                <a:lnTo>
                  <a:pt x="3005" y="48"/>
                </a:lnTo>
                <a:lnTo>
                  <a:pt x="3007" y="49"/>
                </a:lnTo>
                <a:lnTo>
                  <a:pt x="3007" y="53"/>
                </a:lnTo>
                <a:lnTo>
                  <a:pt x="3008" y="51"/>
                </a:lnTo>
                <a:lnTo>
                  <a:pt x="3008" y="49"/>
                </a:lnTo>
                <a:lnTo>
                  <a:pt x="3008" y="48"/>
                </a:lnTo>
                <a:lnTo>
                  <a:pt x="3009" y="47"/>
                </a:lnTo>
                <a:lnTo>
                  <a:pt x="3009" y="46"/>
                </a:lnTo>
                <a:lnTo>
                  <a:pt x="3009" y="45"/>
                </a:lnTo>
                <a:lnTo>
                  <a:pt x="3010" y="46"/>
                </a:lnTo>
                <a:lnTo>
                  <a:pt x="3010" y="47"/>
                </a:lnTo>
                <a:lnTo>
                  <a:pt x="3010" y="45"/>
                </a:lnTo>
                <a:lnTo>
                  <a:pt x="3011" y="45"/>
                </a:lnTo>
                <a:lnTo>
                  <a:pt x="3011" y="44"/>
                </a:lnTo>
                <a:lnTo>
                  <a:pt x="3012" y="44"/>
                </a:lnTo>
                <a:lnTo>
                  <a:pt x="3012" y="42"/>
                </a:lnTo>
                <a:lnTo>
                  <a:pt x="3012" y="41"/>
                </a:lnTo>
                <a:lnTo>
                  <a:pt x="3013" y="40"/>
                </a:lnTo>
                <a:lnTo>
                  <a:pt x="3013" y="40"/>
                </a:lnTo>
                <a:lnTo>
                  <a:pt x="3013" y="41"/>
                </a:lnTo>
                <a:lnTo>
                  <a:pt x="3014" y="40"/>
                </a:lnTo>
                <a:lnTo>
                  <a:pt x="3014" y="41"/>
                </a:lnTo>
                <a:lnTo>
                  <a:pt x="3014" y="44"/>
                </a:lnTo>
                <a:lnTo>
                  <a:pt x="3016" y="41"/>
                </a:lnTo>
                <a:lnTo>
                  <a:pt x="3016" y="42"/>
                </a:lnTo>
                <a:lnTo>
                  <a:pt x="3017" y="45"/>
                </a:lnTo>
                <a:lnTo>
                  <a:pt x="3017" y="46"/>
                </a:lnTo>
                <a:lnTo>
                  <a:pt x="3017" y="49"/>
                </a:lnTo>
                <a:lnTo>
                  <a:pt x="3018" y="50"/>
                </a:lnTo>
                <a:lnTo>
                  <a:pt x="3018" y="49"/>
                </a:lnTo>
                <a:lnTo>
                  <a:pt x="3018" y="48"/>
                </a:lnTo>
                <a:lnTo>
                  <a:pt x="3019" y="47"/>
                </a:lnTo>
                <a:lnTo>
                  <a:pt x="3019" y="47"/>
                </a:lnTo>
                <a:lnTo>
                  <a:pt x="3020" y="46"/>
                </a:lnTo>
                <a:lnTo>
                  <a:pt x="3020" y="45"/>
                </a:lnTo>
                <a:lnTo>
                  <a:pt x="3020" y="42"/>
                </a:lnTo>
                <a:lnTo>
                  <a:pt x="3021" y="40"/>
                </a:lnTo>
                <a:lnTo>
                  <a:pt x="3021" y="40"/>
                </a:lnTo>
                <a:lnTo>
                  <a:pt x="3021" y="39"/>
                </a:lnTo>
                <a:lnTo>
                  <a:pt x="3022" y="38"/>
                </a:lnTo>
                <a:lnTo>
                  <a:pt x="3022" y="39"/>
                </a:lnTo>
                <a:lnTo>
                  <a:pt x="3022" y="38"/>
                </a:lnTo>
                <a:lnTo>
                  <a:pt x="3023" y="37"/>
                </a:lnTo>
                <a:lnTo>
                  <a:pt x="3023" y="36"/>
                </a:lnTo>
                <a:lnTo>
                  <a:pt x="3025" y="36"/>
                </a:lnTo>
                <a:lnTo>
                  <a:pt x="3025" y="33"/>
                </a:lnTo>
                <a:lnTo>
                  <a:pt x="3025" y="32"/>
                </a:lnTo>
                <a:lnTo>
                  <a:pt x="3026" y="31"/>
                </a:lnTo>
                <a:lnTo>
                  <a:pt x="3026" y="32"/>
                </a:lnTo>
                <a:lnTo>
                  <a:pt x="3026" y="32"/>
                </a:lnTo>
                <a:lnTo>
                  <a:pt x="3027" y="33"/>
                </a:lnTo>
                <a:lnTo>
                  <a:pt x="3027" y="36"/>
                </a:lnTo>
                <a:lnTo>
                  <a:pt x="3027" y="37"/>
                </a:lnTo>
                <a:lnTo>
                  <a:pt x="3028" y="36"/>
                </a:lnTo>
                <a:lnTo>
                  <a:pt x="3028" y="37"/>
                </a:lnTo>
                <a:lnTo>
                  <a:pt x="3029" y="38"/>
                </a:lnTo>
                <a:lnTo>
                  <a:pt x="3029" y="40"/>
                </a:lnTo>
                <a:lnTo>
                  <a:pt x="3029" y="39"/>
                </a:lnTo>
                <a:lnTo>
                  <a:pt x="3030" y="39"/>
                </a:lnTo>
                <a:lnTo>
                  <a:pt x="3030" y="39"/>
                </a:lnTo>
                <a:lnTo>
                  <a:pt x="3030" y="38"/>
                </a:lnTo>
                <a:lnTo>
                  <a:pt x="3031" y="38"/>
                </a:lnTo>
                <a:lnTo>
                  <a:pt x="3031" y="38"/>
                </a:lnTo>
                <a:lnTo>
                  <a:pt x="3031" y="39"/>
                </a:lnTo>
                <a:lnTo>
                  <a:pt x="3032" y="38"/>
                </a:lnTo>
                <a:lnTo>
                  <a:pt x="3032" y="37"/>
                </a:lnTo>
                <a:lnTo>
                  <a:pt x="3034" y="35"/>
                </a:lnTo>
                <a:lnTo>
                  <a:pt x="3034" y="33"/>
                </a:lnTo>
                <a:lnTo>
                  <a:pt x="3034" y="32"/>
                </a:lnTo>
                <a:lnTo>
                  <a:pt x="3035" y="31"/>
                </a:lnTo>
                <a:lnTo>
                  <a:pt x="3035" y="31"/>
                </a:lnTo>
                <a:lnTo>
                  <a:pt x="3035" y="32"/>
                </a:lnTo>
                <a:lnTo>
                  <a:pt x="3036" y="32"/>
                </a:lnTo>
                <a:lnTo>
                  <a:pt x="3036" y="32"/>
                </a:lnTo>
                <a:lnTo>
                  <a:pt x="3036" y="32"/>
                </a:lnTo>
                <a:lnTo>
                  <a:pt x="3037" y="31"/>
                </a:lnTo>
                <a:lnTo>
                  <a:pt x="3037" y="30"/>
                </a:lnTo>
                <a:lnTo>
                  <a:pt x="3038" y="30"/>
                </a:lnTo>
                <a:lnTo>
                  <a:pt x="3038" y="30"/>
                </a:lnTo>
                <a:lnTo>
                  <a:pt x="3038" y="31"/>
                </a:lnTo>
                <a:lnTo>
                  <a:pt x="3039" y="31"/>
                </a:lnTo>
                <a:lnTo>
                  <a:pt x="3039" y="31"/>
                </a:lnTo>
                <a:lnTo>
                  <a:pt x="3039" y="33"/>
                </a:lnTo>
                <a:lnTo>
                  <a:pt x="3040" y="32"/>
                </a:lnTo>
                <a:lnTo>
                  <a:pt x="3040" y="31"/>
                </a:lnTo>
                <a:lnTo>
                  <a:pt x="3040" y="31"/>
                </a:lnTo>
                <a:lnTo>
                  <a:pt x="3041" y="31"/>
                </a:lnTo>
                <a:lnTo>
                  <a:pt x="3041" y="30"/>
                </a:lnTo>
                <a:lnTo>
                  <a:pt x="3043" y="29"/>
                </a:lnTo>
                <a:lnTo>
                  <a:pt x="3043" y="30"/>
                </a:lnTo>
                <a:lnTo>
                  <a:pt x="3043" y="32"/>
                </a:lnTo>
                <a:lnTo>
                  <a:pt x="3044" y="35"/>
                </a:lnTo>
                <a:lnTo>
                  <a:pt x="3044" y="33"/>
                </a:lnTo>
                <a:lnTo>
                  <a:pt x="3044" y="36"/>
                </a:lnTo>
                <a:lnTo>
                  <a:pt x="3045" y="36"/>
                </a:lnTo>
                <a:lnTo>
                  <a:pt x="3045" y="36"/>
                </a:lnTo>
                <a:lnTo>
                  <a:pt x="3045" y="32"/>
                </a:lnTo>
                <a:lnTo>
                  <a:pt x="3046" y="32"/>
                </a:lnTo>
                <a:lnTo>
                  <a:pt x="3046" y="31"/>
                </a:lnTo>
                <a:lnTo>
                  <a:pt x="3047" y="30"/>
                </a:lnTo>
                <a:lnTo>
                  <a:pt x="3047" y="31"/>
                </a:lnTo>
                <a:lnTo>
                  <a:pt x="3047" y="31"/>
                </a:lnTo>
                <a:lnTo>
                  <a:pt x="3048" y="30"/>
                </a:lnTo>
                <a:lnTo>
                  <a:pt x="3048" y="31"/>
                </a:lnTo>
                <a:lnTo>
                  <a:pt x="3048" y="32"/>
                </a:lnTo>
                <a:lnTo>
                  <a:pt x="3049" y="33"/>
                </a:lnTo>
                <a:lnTo>
                  <a:pt x="3049" y="37"/>
                </a:lnTo>
                <a:lnTo>
                  <a:pt x="3049" y="37"/>
                </a:lnTo>
                <a:lnTo>
                  <a:pt x="3050" y="36"/>
                </a:lnTo>
                <a:lnTo>
                  <a:pt x="3050" y="33"/>
                </a:lnTo>
                <a:lnTo>
                  <a:pt x="3052" y="33"/>
                </a:lnTo>
                <a:lnTo>
                  <a:pt x="3052" y="31"/>
                </a:lnTo>
                <a:lnTo>
                  <a:pt x="3052" y="31"/>
                </a:lnTo>
                <a:lnTo>
                  <a:pt x="3053" y="32"/>
                </a:lnTo>
                <a:lnTo>
                  <a:pt x="3053" y="32"/>
                </a:lnTo>
                <a:lnTo>
                  <a:pt x="3053" y="32"/>
                </a:lnTo>
                <a:lnTo>
                  <a:pt x="3054" y="33"/>
                </a:lnTo>
                <a:lnTo>
                  <a:pt x="3054" y="32"/>
                </a:lnTo>
                <a:lnTo>
                  <a:pt x="3054" y="32"/>
                </a:lnTo>
                <a:lnTo>
                  <a:pt x="3055" y="32"/>
                </a:lnTo>
                <a:lnTo>
                  <a:pt x="3055" y="31"/>
                </a:lnTo>
                <a:lnTo>
                  <a:pt x="3056" y="28"/>
                </a:lnTo>
                <a:lnTo>
                  <a:pt x="3056" y="28"/>
                </a:lnTo>
                <a:lnTo>
                  <a:pt x="3056" y="29"/>
                </a:lnTo>
                <a:lnTo>
                  <a:pt x="3057" y="30"/>
                </a:lnTo>
                <a:lnTo>
                  <a:pt x="3057" y="29"/>
                </a:lnTo>
                <a:lnTo>
                  <a:pt x="3057" y="29"/>
                </a:lnTo>
                <a:lnTo>
                  <a:pt x="3058" y="26"/>
                </a:lnTo>
                <a:lnTo>
                  <a:pt x="3058" y="25"/>
                </a:lnTo>
                <a:lnTo>
                  <a:pt x="3058" y="25"/>
                </a:lnTo>
                <a:lnTo>
                  <a:pt x="3059" y="25"/>
                </a:lnTo>
                <a:lnTo>
                  <a:pt x="3059" y="25"/>
                </a:lnTo>
                <a:lnTo>
                  <a:pt x="3061" y="26"/>
                </a:lnTo>
                <a:lnTo>
                  <a:pt x="3061" y="26"/>
                </a:lnTo>
                <a:lnTo>
                  <a:pt x="3061" y="27"/>
                </a:lnTo>
                <a:lnTo>
                  <a:pt x="3062" y="28"/>
                </a:lnTo>
                <a:lnTo>
                  <a:pt x="3062" y="28"/>
                </a:lnTo>
                <a:lnTo>
                  <a:pt x="3062" y="31"/>
                </a:lnTo>
                <a:lnTo>
                  <a:pt x="3063" y="30"/>
                </a:lnTo>
                <a:lnTo>
                  <a:pt x="3063" y="30"/>
                </a:lnTo>
                <a:lnTo>
                  <a:pt x="3064" y="29"/>
                </a:lnTo>
                <a:lnTo>
                  <a:pt x="3064" y="30"/>
                </a:lnTo>
                <a:lnTo>
                  <a:pt x="3064" y="32"/>
                </a:lnTo>
                <a:lnTo>
                  <a:pt x="3065" y="36"/>
                </a:lnTo>
                <a:lnTo>
                  <a:pt x="3065" y="35"/>
                </a:lnTo>
                <a:lnTo>
                  <a:pt x="3065" y="35"/>
                </a:lnTo>
                <a:lnTo>
                  <a:pt x="3066" y="33"/>
                </a:lnTo>
                <a:lnTo>
                  <a:pt x="3066" y="32"/>
                </a:lnTo>
                <a:lnTo>
                  <a:pt x="3066" y="32"/>
                </a:lnTo>
                <a:lnTo>
                  <a:pt x="3067" y="32"/>
                </a:lnTo>
                <a:lnTo>
                  <a:pt x="3067" y="32"/>
                </a:lnTo>
                <a:lnTo>
                  <a:pt x="3068" y="32"/>
                </a:lnTo>
                <a:lnTo>
                  <a:pt x="3068" y="29"/>
                </a:lnTo>
                <a:lnTo>
                  <a:pt x="3068" y="28"/>
                </a:lnTo>
                <a:lnTo>
                  <a:pt x="3070" y="27"/>
                </a:lnTo>
                <a:lnTo>
                  <a:pt x="3070" y="23"/>
                </a:lnTo>
                <a:lnTo>
                  <a:pt x="3070" y="23"/>
                </a:lnTo>
                <a:lnTo>
                  <a:pt x="3071" y="22"/>
                </a:lnTo>
                <a:lnTo>
                  <a:pt x="3071" y="23"/>
                </a:lnTo>
                <a:lnTo>
                  <a:pt x="3071" y="23"/>
                </a:lnTo>
                <a:lnTo>
                  <a:pt x="3072" y="25"/>
                </a:lnTo>
                <a:lnTo>
                  <a:pt x="3072" y="25"/>
                </a:lnTo>
                <a:lnTo>
                  <a:pt x="3073" y="25"/>
                </a:lnTo>
                <a:lnTo>
                  <a:pt x="3073" y="25"/>
                </a:lnTo>
                <a:lnTo>
                  <a:pt x="3073" y="25"/>
                </a:lnTo>
                <a:lnTo>
                  <a:pt x="3074" y="27"/>
                </a:lnTo>
                <a:lnTo>
                  <a:pt x="3074" y="28"/>
                </a:lnTo>
                <a:lnTo>
                  <a:pt x="3074" y="28"/>
                </a:lnTo>
                <a:lnTo>
                  <a:pt x="3075" y="28"/>
                </a:lnTo>
                <a:lnTo>
                  <a:pt x="3075" y="26"/>
                </a:lnTo>
                <a:lnTo>
                  <a:pt x="3075" y="25"/>
                </a:lnTo>
                <a:lnTo>
                  <a:pt x="3076" y="25"/>
                </a:lnTo>
                <a:lnTo>
                  <a:pt x="3076" y="25"/>
                </a:lnTo>
                <a:lnTo>
                  <a:pt x="3077" y="25"/>
                </a:lnTo>
                <a:lnTo>
                  <a:pt x="3077" y="25"/>
                </a:lnTo>
                <a:lnTo>
                  <a:pt x="3077" y="26"/>
                </a:lnTo>
                <a:lnTo>
                  <a:pt x="3079" y="25"/>
                </a:lnTo>
                <a:lnTo>
                  <a:pt x="3079" y="27"/>
                </a:lnTo>
                <a:lnTo>
                  <a:pt x="3079" y="28"/>
                </a:lnTo>
                <a:lnTo>
                  <a:pt x="3080" y="26"/>
                </a:lnTo>
                <a:lnTo>
                  <a:pt x="3080" y="27"/>
                </a:lnTo>
                <a:lnTo>
                  <a:pt x="3080" y="28"/>
                </a:lnTo>
                <a:lnTo>
                  <a:pt x="3081" y="30"/>
                </a:lnTo>
                <a:lnTo>
                  <a:pt x="3081" y="30"/>
                </a:lnTo>
                <a:lnTo>
                  <a:pt x="3082" y="29"/>
                </a:lnTo>
                <a:lnTo>
                  <a:pt x="3082" y="29"/>
                </a:lnTo>
                <a:lnTo>
                  <a:pt x="3082" y="29"/>
                </a:lnTo>
                <a:lnTo>
                  <a:pt x="3083" y="30"/>
                </a:lnTo>
                <a:lnTo>
                  <a:pt x="3083" y="30"/>
                </a:lnTo>
                <a:lnTo>
                  <a:pt x="3083" y="30"/>
                </a:lnTo>
                <a:lnTo>
                  <a:pt x="3084" y="30"/>
                </a:lnTo>
                <a:lnTo>
                  <a:pt x="3084" y="32"/>
                </a:lnTo>
                <a:lnTo>
                  <a:pt x="3084" y="33"/>
                </a:lnTo>
                <a:lnTo>
                  <a:pt x="3085" y="33"/>
                </a:lnTo>
                <a:lnTo>
                  <a:pt x="3085" y="32"/>
                </a:lnTo>
                <a:lnTo>
                  <a:pt x="3086" y="31"/>
                </a:lnTo>
                <a:lnTo>
                  <a:pt x="3086" y="30"/>
                </a:lnTo>
                <a:lnTo>
                  <a:pt x="3086" y="31"/>
                </a:lnTo>
                <a:lnTo>
                  <a:pt x="3088" y="30"/>
                </a:lnTo>
                <a:lnTo>
                  <a:pt x="3088" y="31"/>
                </a:lnTo>
                <a:lnTo>
                  <a:pt x="3088" y="30"/>
                </a:lnTo>
                <a:lnTo>
                  <a:pt x="3089" y="29"/>
                </a:lnTo>
                <a:lnTo>
                  <a:pt x="3089" y="28"/>
                </a:lnTo>
                <a:lnTo>
                  <a:pt x="3089" y="26"/>
                </a:lnTo>
                <a:lnTo>
                  <a:pt x="3090" y="25"/>
                </a:lnTo>
                <a:lnTo>
                  <a:pt x="3090" y="25"/>
                </a:lnTo>
                <a:lnTo>
                  <a:pt x="3091" y="26"/>
                </a:lnTo>
                <a:lnTo>
                  <a:pt x="3091" y="27"/>
                </a:lnTo>
                <a:lnTo>
                  <a:pt x="3091" y="25"/>
                </a:lnTo>
                <a:lnTo>
                  <a:pt x="3092" y="23"/>
                </a:lnTo>
                <a:lnTo>
                  <a:pt x="3092" y="25"/>
                </a:lnTo>
                <a:lnTo>
                  <a:pt x="3092" y="25"/>
                </a:lnTo>
                <a:lnTo>
                  <a:pt x="3093" y="25"/>
                </a:lnTo>
                <a:lnTo>
                  <a:pt x="3093" y="26"/>
                </a:lnTo>
                <a:lnTo>
                  <a:pt x="3093" y="25"/>
                </a:lnTo>
                <a:lnTo>
                  <a:pt x="3094" y="23"/>
                </a:lnTo>
                <a:lnTo>
                  <a:pt x="3094" y="22"/>
                </a:lnTo>
                <a:lnTo>
                  <a:pt x="3095" y="22"/>
                </a:lnTo>
                <a:lnTo>
                  <a:pt x="3095" y="21"/>
                </a:lnTo>
                <a:lnTo>
                  <a:pt x="3095" y="22"/>
                </a:lnTo>
                <a:lnTo>
                  <a:pt x="3097" y="22"/>
                </a:lnTo>
                <a:lnTo>
                  <a:pt x="3097" y="23"/>
                </a:lnTo>
                <a:lnTo>
                  <a:pt x="3097" y="25"/>
                </a:lnTo>
                <a:lnTo>
                  <a:pt x="3098" y="25"/>
                </a:lnTo>
                <a:lnTo>
                  <a:pt x="3098" y="25"/>
                </a:lnTo>
                <a:lnTo>
                  <a:pt x="3098" y="26"/>
                </a:lnTo>
                <a:lnTo>
                  <a:pt x="3099" y="30"/>
                </a:lnTo>
                <a:lnTo>
                  <a:pt x="3099" y="31"/>
                </a:lnTo>
                <a:lnTo>
                  <a:pt x="3100" y="30"/>
                </a:lnTo>
                <a:lnTo>
                  <a:pt x="3100" y="31"/>
                </a:lnTo>
                <a:lnTo>
                  <a:pt x="3100" y="31"/>
                </a:lnTo>
                <a:lnTo>
                  <a:pt x="3101" y="32"/>
                </a:lnTo>
                <a:lnTo>
                  <a:pt x="3101" y="32"/>
                </a:lnTo>
                <a:lnTo>
                  <a:pt x="3101" y="30"/>
                </a:lnTo>
                <a:lnTo>
                  <a:pt x="3102" y="28"/>
                </a:lnTo>
                <a:lnTo>
                  <a:pt x="3102" y="29"/>
                </a:lnTo>
                <a:lnTo>
                  <a:pt x="3102" y="26"/>
                </a:lnTo>
                <a:lnTo>
                  <a:pt x="3103" y="26"/>
                </a:lnTo>
                <a:lnTo>
                  <a:pt x="3103" y="25"/>
                </a:lnTo>
                <a:lnTo>
                  <a:pt x="3104" y="25"/>
                </a:lnTo>
                <a:lnTo>
                  <a:pt x="3104" y="25"/>
                </a:lnTo>
                <a:lnTo>
                  <a:pt x="3104" y="22"/>
                </a:lnTo>
                <a:lnTo>
                  <a:pt x="3106" y="21"/>
                </a:lnTo>
                <a:lnTo>
                  <a:pt x="3106" y="19"/>
                </a:lnTo>
                <a:lnTo>
                  <a:pt x="3106" y="18"/>
                </a:lnTo>
                <a:lnTo>
                  <a:pt x="3107" y="17"/>
                </a:lnTo>
                <a:lnTo>
                  <a:pt x="3107" y="16"/>
                </a:lnTo>
                <a:lnTo>
                  <a:pt x="3108" y="14"/>
                </a:lnTo>
                <a:lnTo>
                  <a:pt x="3108" y="17"/>
                </a:lnTo>
                <a:lnTo>
                  <a:pt x="3108" y="19"/>
                </a:lnTo>
                <a:lnTo>
                  <a:pt x="3109" y="19"/>
                </a:lnTo>
                <a:lnTo>
                  <a:pt x="3109" y="20"/>
                </a:lnTo>
                <a:lnTo>
                  <a:pt x="3109" y="22"/>
                </a:lnTo>
                <a:lnTo>
                  <a:pt x="3110" y="21"/>
                </a:lnTo>
                <a:lnTo>
                  <a:pt x="3110" y="23"/>
                </a:lnTo>
                <a:lnTo>
                  <a:pt x="3110" y="23"/>
                </a:lnTo>
                <a:lnTo>
                  <a:pt x="3111" y="23"/>
                </a:lnTo>
                <a:lnTo>
                  <a:pt x="3111" y="22"/>
                </a:lnTo>
                <a:lnTo>
                  <a:pt x="3112" y="21"/>
                </a:lnTo>
                <a:lnTo>
                  <a:pt x="3112" y="20"/>
                </a:lnTo>
                <a:lnTo>
                  <a:pt x="3112" y="20"/>
                </a:lnTo>
                <a:lnTo>
                  <a:pt x="3113" y="18"/>
                </a:lnTo>
                <a:lnTo>
                  <a:pt x="3113" y="18"/>
                </a:lnTo>
                <a:lnTo>
                  <a:pt x="3113" y="20"/>
                </a:lnTo>
                <a:lnTo>
                  <a:pt x="3115" y="20"/>
                </a:lnTo>
                <a:lnTo>
                  <a:pt x="3115" y="20"/>
                </a:lnTo>
                <a:lnTo>
                  <a:pt x="3115" y="18"/>
                </a:lnTo>
                <a:lnTo>
                  <a:pt x="3116" y="18"/>
                </a:lnTo>
                <a:lnTo>
                  <a:pt x="3116" y="17"/>
                </a:lnTo>
                <a:lnTo>
                  <a:pt x="3117" y="16"/>
                </a:lnTo>
                <a:lnTo>
                  <a:pt x="3117" y="17"/>
                </a:lnTo>
                <a:lnTo>
                  <a:pt x="3117" y="17"/>
                </a:lnTo>
                <a:lnTo>
                  <a:pt x="3118" y="18"/>
                </a:lnTo>
                <a:lnTo>
                  <a:pt x="3118" y="18"/>
                </a:lnTo>
                <a:lnTo>
                  <a:pt x="3118" y="18"/>
                </a:lnTo>
                <a:lnTo>
                  <a:pt x="3119" y="19"/>
                </a:lnTo>
                <a:lnTo>
                  <a:pt x="3119" y="20"/>
                </a:lnTo>
                <a:lnTo>
                  <a:pt x="3119" y="19"/>
                </a:lnTo>
                <a:lnTo>
                  <a:pt x="3120" y="17"/>
                </a:lnTo>
                <a:lnTo>
                  <a:pt x="3120" y="14"/>
                </a:lnTo>
                <a:lnTo>
                  <a:pt x="3121" y="14"/>
                </a:lnTo>
                <a:lnTo>
                  <a:pt x="3121" y="14"/>
                </a:lnTo>
                <a:lnTo>
                  <a:pt x="3121" y="14"/>
                </a:lnTo>
                <a:lnTo>
                  <a:pt x="3122" y="16"/>
                </a:lnTo>
                <a:lnTo>
                  <a:pt x="3122" y="16"/>
                </a:lnTo>
                <a:lnTo>
                  <a:pt x="3122" y="14"/>
                </a:lnTo>
                <a:lnTo>
                  <a:pt x="3124" y="17"/>
                </a:lnTo>
                <a:lnTo>
                  <a:pt x="3124" y="16"/>
                </a:lnTo>
                <a:lnTo>
                  <a:pt x="3124" y="16"/>
                </a:lnTo>
                <a:lnTo>
                  <a:pt x="3125" y="19"/>
                </a:lnTo>
                <a:lnTo>
                  <a:pt x="3125" y="20"/>
                </a:lnTo>
                <a:lnTo>
                  <a:pt x="3126" y="21"/>
                </a:lnTo>
                <a:lnTo>
                  <a:pt x="3126" y="21"/>
                </a:lnTo>
                <a:lnTo>
                  <a:pt x="3126" y="21"/>
                </a:lnTo>
                <a:lnTo>
                  <a:pt x="3127" y="22"/>
                </a:lnTo>
                <a:lnTo>
                  <a:pt x="3127" y="21"/>
                </a:lnTo>
                <a:lnTo>
                  <a:pt x="3127" y="21"/>
                </a:lnTo>
                <a:lnTo>
                  <a:pt x="3128" y="17"/>
                </a:lnTo>
                <a:lnTo>
                  <a:pt x="3128" y="17"/>
                </a:lnTo>
                <a:lnTo>
                  <a:pt x="3128" y="18"/>
                </a:lnTo>
                <a:lnTo>
                  <a:pt x="3129" y="19"/>
                </a:lnTo>
                <a:lnTo>
                  <a:pt x="3129" y="21"/>
                </a:lnTo>
                <a:lnTo>
                  <a:pt x="3130" y="18"/>
                </a:lnTo>
                <a:lnTo>
                  <a:pt x="3130" y="18"/>
                </a:lnTo>
                <a:lnTo>
                  <a:pt x="3130" y="18"/>
                </a:lnTo>
                <a:lnTo>
                  <a:pt x="3131" y="19"/>
                </a:lnTo>
                <a:lnTo>
                  <a:pt x="3131" y="20"/>
                </a:lnTo>
                <a:lnTo>
                  <a:pt x="3131" y="20"/>
                </a:lnTo>
                <a:lnTo>
                  <a:pt x="3133" y="22"/>
                </a:lnTo>
                <a:lnTo>
                  <a:pt x="3133" y="22"/>
                </a:lnTo>
                <a:lnTo>
                  <a:pt x="3133" y="22"/>
                </a:lnTo>
                <a:lnTo>
                  <a:pt x="3134" y="22"/>
                </a:lnTo>
                <a:lnTo>
                  <a:pt x="3134" y="25"/>
                </a:lnTo>
                <a:lnTo>
                  <a:pt x="3135" y="25"/>
                </a:lnTo>
                <a:lnTo>
                  <a:pt x="3135" y="25"/>
                </a:lnTo>
                <a:lnTo>
                  <a:pt x="3135" y="23"/>
                </a:lnTo>
                <a:lnTo>
                  <a:pt x="3136" y="22"/>
                </a:lnTo>
                <a:lnTo>
                  <a:pt x="3136" y="21"/>
                </a:lnTo>
                <a:lnTo>
                  <a:pt x="3136" y="20"/>
                </a:lnTo>
                <a:lnTo>
                  <a:pt x="3137" y="17"/>
                </a:lnTo>
                <a:lnTo>
                  <a:pt x="3137" y="17"/>
                </a:lnTo>
                <a:lnTo>
                  <a:pt x="3137" y="17"/>
                </a:lnTo>
                <a:lnTo>
                  <a:pt x="3138" y="17"/>
                </a:lnTo>
                <a:lnTo>
                  <a:pt x="3138" y="17"/>
                </a:lnTo>
                <a:lnTo>
                  <a:pt x="3139" y="16"/>
                </a:lnTo>
                <a:lnTo>
                  <a:pt x="3139" y="14"/>
                </a:lnTo>
                <a:lnTo>
                  <a:pt x="3139" y="14"/>
                </a:lnTo>
                <a:lnTo>
                  <a:pt x="3140" y="13"/>
                </a:lnTo>
                <a:lnTo>
                  <a:pt x="3140" y="16"/>
                </a:lnTo>
                <a:lnTo>
                  <a:pt x="3140" y="16"/>
                </a:lnTo>
                <a:lnTo>
                  <a:pt x="3142" y="16"/>
                </a:lnTo>
                <a:lnTo>
                  <a:pt x="3142" y="16"/>
                </a:lnTo>
                <a:lnTo>
                  <a:pt x="3142" y="17"/>
                </a:lnTo>
                <a:lnTo>
                  <a:pt x="3143" y="18"/>
                </a:lnTo>
                <a:lnTo>
                  <a:pt x="3143" y="20"/>
                </a:lnTo>
                <a:lnTo>
                  <a:pt x="3144" y="21"/>
                </a:lnTo>
                <a:lnTo>
                  <a:pt x="3144" y="21"/>
                </a:lnTo>
                <a:lnTo>
                  <a:pt x="3144" y="21"/>
                </a:lnTo>
                <a:lnTo>
                  <a:pt x="3145" y="23"/>
                </a:lnTo>
                <a:lnTo>
                  <a:pt x="3145" y="23"/>
                </a:lnTo>
                <a:lnTo>
                  <a:pt x="3145" y="26"/>
                </a:lnTo>
                <a:lnTo>
                  <a:pt x="3146" y="26"/>
                </a:lnTo>
                <a:lnTo>
                  <a:pt x="3146" y="29"/>
                </a:lnTo>
                <a:lnTo>
                  <a:pt x="3146" y="29"/>
                </a:lnTo>
                <a:lnTo>
                  <a:pt x="3147" y="31"/>
                </a:lnTo>
                <a:lnTo>
                  <a:pt x="3147" y="30"/>
                </a:lnTo>
                <a:lnTo>
                  <a:pt x="3148" y="29"/>
                </a:lnTo>
                <a:lnTo>
                  <a:pt x="3148" y="29"/>
                </a:lnTo>
                <a:lnTo>
                  <a:pt x="3148" y="29"/>
                </a:lnTo>
                <a:lnTo>
                  <a:pt x="3149" y="28"/>
                </a:lnTo>
                <a:lnTo>
                  <a:pt x="3149" y="26"/>
                </a:lnTo>
                <a:lnTo>
                  <a:pt x="3149" y="29"/>
                </a:lnTo>
                <a:lnTo>
                  <a:pt x="3151" y="26"/>
                </a:lnTo>
                <a:lnTo>
                  <a:pt x="3151" y="25"/>
                </a:lnTo>
                <a:lnTo>
                  <a:pt x="3152" y="21"/>
                </a:lnTo>
                <a:lnTo>
                  <a:pt x="3152" y="20"/>
                </a:lnTo>
                <a:lnTo>
                  <a:pt x="3152" y="18"/>
                </a:lnTo>
                <a:lnTo>
                  <a:pt x="3153" y="20"/>
                </a:lnTo>
                <a:lnTo>
                  <a:pt x="3153" y="18"/>
                </a:lnTo>
                <a:lnTo>
                  <a:pt x="3153" y="20"/>
                </a:lnTo>
                <a:lnTo>
                  <a:pt x="3154" y="21"/>
                </a:lnTo>
                <a:lnTo>
                  <a:pt x="3154" y="22"/>
                </a:lnTo>
                <a:lnTo>
                  <a:pt x="3154" y="23"/>
                </a:lnTo>
                <a:lnTo>
                  <a:pt x="3155" y="23"/>
                </a:lnTo>
                <a:lnTo>
                  <a:pt x="3155" y="23"/>
                </a:lnTo>
                <a:lnTo>
                  <a:pt x="3156" y="25"/>
                </a:lnTo>
                <a:lnTo>
                  <a:pt x="3156" y="25"/>
                </a:lnTo>
                <a:lnTo>
                  <a:pt x="3156" y="23"/>
                </a:lnTo>
                <a:lnTo>
                  <a:pt x="3157" y="25"/>
                </a:lnTo>
                <a:lnTo>
                  <a:pt x="3157" y="27"/>
                </a:lnTo>
                <a:lnTo>
                  <a:pt x="3157" y="27"/>
                </a:lnTo>
                <a:lnTo>
                  <a:pt x="3158" y="28"/>
                </a:lnTo>
                <a:lnTo>
                  <a:pt x="3158" y="28"/>
                </a:lnTo>
                <a:lnTo>
                  <a:pt x="3158" y="29"/>
                </a:lnTo>
                <a:lnTo>
                  <a:pt x="3160" y="30"/>
                </a:lnTo>
                <a:lnTo>
                  <a:pt x="3160" y="30"/>
                </a:lnTo>
                <a:lnTo>
                  <a:pt x="3161" y="29"/>
                </a:lnTo>
                <a:lnTo>
                  <a:pt x="3161" y="30"/>
                </a:lnTo>
                <a:lnTo>
                  <a:pt x="3161" y="28"/>
                </a:lnTo>
                <a:lnTo>
                  <a:pt x="3162" y="28"/>
                </a:lnTo>
                <a:lnTo>
                  <a:pt x="3162" y="25"/>
                </a:lnTo>
                <a:lnTo>
                  <a:pt x="3162" y="25"/>
                </a:lnTo>
                <a:lnTo>
                  <a:pt x="3163" y="25"/>
                </a:lnTo>
                <a:lnTo>
                  <a:pt x="3163" y="25"/>
                </a:lnTo>
                <a:lnTo>
                  <a:pt x="3163" y="23"/>
                </a:lnTo>
                <a:lnTo>
                  <a:pt x="3164" y="23"/>
                </a:lnTo>
                <a:lnTo>
                  <a:pt x="3164" y="22"/>
                </a:lnTo>
                <a:lnTo>
                  <a:pt x="3165" y="22"/>
                </a:lnTo>
                <a:lnTo>
                  <a:pt x="3165" y="22"/>
                </a:lnTo>
                <a:lnTo>
                  <a:pt x="3165" y="21"/>
                </a:lnTo>
                <a:lnTo>
                  <a:pt x="3166" y="22"/>
                </a:lnTo>
                <a:lnTo>
                  <a:pt x="3166" y="21"/>
                </a:lnTo>
                <a:lnTo>
                  <a:pt x="3166" y="20"/>
                </a:lnTo>
                <a:lnTo>
                  <a:pt x="3167" y="21"/>
                </a:lnTo>
                <a:lnTo>
                  <a:pt x="3167" y="18"/>
                </a:lnTo>
                <a:lnTo>
                  <a:pt x="3167" y="19"/>
                </a:lnTo>
                <a:lnTo>
                  <a:pt x="3169" y="17"/>
                </a:lnTo>
                <a:lnTo>
                  <a:pt x="3169" y="17"/>
                </a:lnTo>
                <a:lnTo>
                  <a:pt x="3170" y="16"/>
                </a:lnTo>
                <a:lnTo>
                  <a:pt x="3170" y="18"/>
                </a:lnTo>
                <a:lnTo>
                  <a:pt x="3170" y="18"/>
                </a:lnTo>
                <a:lnTo>
                  <a:pt x="3171" y="19"/>
                </a:lnTo>
                <a:lnTo>
                  <a:pt x="3171" y="19"/>
                </a:lnTo>
                <a:lnTo>
                  <a:pt x="3171" y="18"/>
                </a:lnTo>
                <a:lnTo>
                  <a:pt x="3172" y="18"/>
                </a:lnTo>
                <a:lnTo>
                  <a:pt x="3172" y="18"/>
                </a:lnTo>
                <a:lnTo>
                  <a:pt x="3172" y="16"/>
                </a:lnTo>
                <a:lnTo>
                  <a:pt x="3173" y="16"/>
                </a:lnTo>
                <a:lnTo>
                  <a:pt x="3173" y="16"/>
                </a:lnTo>
                <a:lnTo>
                  <a:pt x="3174" y="16"/>
                </a:lnTo>
                <a:lnTo>
                  <a:pt x="3174" y="17"/>
                </a:lnTo>
                <a:lnTo>
                  <a:pt x="3174" y="17"/>
                </a:lnTo>
                <a:lnTo>
                  <a:pt x="3175" y="16"/>
                </a:lnTo>
                <a:lnTo>
                  <a:pt x="3175" y="16"/>
                </a:lnTo>
                <a:lnTo>
                  <a:pt x="3175" y="16"/>
                </a:lnTo>
                <a:lnTo>
                  <a:pt x="3176" y="14"/>
                </a:lnTo>
                <a:lnTo>
                  <a:pt x="3176" y="14"/>
                </a:lnTo>
                <a:lnTo>
                  <a:pt x="3176" y="12"/>
                </a:lnTo>
                <a:lnTo>
                  <a:pt x="3178" y="12"/>
                </a:lnTo>
                <a:lnTo>
                  <a:pt x="3178" y="12"/>
                </a:lnTo>
                <a:lnTo>
                  <a:pt x="3179" y="12"/>
                </a:lnTo>
                <a:lnTo>
                  <a:pt x="3179" y="14"/>
                </a:lnTo>
                <a:lnTo>
                  <a:pt x="3179" y="16"/>
                </a:lnTo>
                <a:lnTo>
                  <a:pt x="3180" y="14"/>
                </a:lnTo>
                <a:lnTo>
                  <a:pt x="3180" y="14"/>
                </a:lnTo>
                <a:lnTo>
                  <a:pt x="3180" y="17"/>
                </a:lnTo>
                <a:lnTo>
                  <a:pt x="3181" y="17"/>
                </a:lnTo>
                <a:lnTo>
                  <a:pt x="3181" y="18"/>
                </a:lnTo>
                <a:lnTo>
                  <a:pt x="3181" y="18"/>
                </a:lnTo>
                <a:lnTo>
                  <a:pt x="3182" y="17"/>
                </a:lnTo>
                <a:lnTo>
                  <a:pt x="3182" y="18"/>
                </a:lnTo>
                <a:lnTo>
                  <a:pt x="3183" y="20"/>
                </a:lnTo>
                <a:lnTo>
                  <a:pt x="3183" y="20"/>
                </a:lnTo>
                <a:lnTo>
                  <a:pt x="3183" y="20"/>
                </a:lnTo>
                <a:lnTo>
                  <a:pt x="3184" y="20"/>
                </a:lnTo>
                <a:lnTo>
                  <a:pt x="3184" y="19"/>
                </a:lnTo>
                <a:lnTo>
                  <a:pt x="3184" y="20"/>
                </a:lnTo>
                <a:lnTo>
                  <a:pt x="3185" y="18"/>
                </a:lnTo>
                <a:lnTo>
                  <a:pt x="3185" y="18"/>
                </a:lnTo>
                <a:lnTo>
                  <a:pt x="3185" y="18"/>
                </a:lnTo>
                <a:lnTo>
                  <a:pt x="3186" y="18"/>
                </a:lnTo>
                <a:lnTo>
                  <a:pt x="3186" y="17"/>
                </a:lnTo>
                <a:lnTo>
                  <a:pt x="3188" y="16"/>
                </a:lnTo>
                <a:lnTo>
                  <a:pt x="3188" y="16"/>
                </a:lnTo>
                <a:lnTo>
                  <a:pt x="3188" y="13"/>
                </a:lnTo>
                <a:lnTo>
                  <a:pt x="3189" y="14"/>
                </a:lnTo>
                <a:lnTo>
                  <a:pt x="3189" y="14"/>
                </a:lnTo>
                <a:lnTo>
                  <a:pt x="3189" y="16"/>
                </a:lnTo>
                <a:lnTo>
                  <a:pt x="3190" y="18"/>
                </a:lnTo>
                <a:lnTo>
                  <a:pt x="3190" y="17"/>
                </a:lnTo>
                <a:lnTo>
                  <a:pt x="3190" y="18"/>
                </a:lnTo>
                <a:lnTo>
                  <a:pt x="3191" y="17"/>
                </a:lnTo>
                <a:lnTo>
                  <a:pt x="3191" y="16"/>
                </a:lnTo>
                <a:lnTo>
                  <a:pt x="3192" y="18"/>
                </a:lnTo>
                <a:lnTo>
                  <a:pt x="3192" y="17"/>
                </a:lnTo>
                <a:lnTo>
                  <a:pt x="3192" y="18"/>
                </a:lnTo>
                <a:lnTo>
                  <a:pt x="3193" y="21"/>
                </a:lnTo>
                <a:lnTo>
                  <a:pt x="3193" y="21"/>
                </a:lnTo>
                <a:lnTo>
                  <a:pt x="3193" y="19"/>
                </a:lnTo>
                <a:lnTo>
                  <a:pt x="3194" y="19"/>
                </a:lnTo>
                <a:lnTo>
                  <a:pt x="3194" y="17"/>
                </a:lnTo>
                <a:lnTo>
                  <a:pt x="3195" y="14"/>
                </a:lnTo>
                <a:lnTo>
                  <a:pt x="3195" y="12"/>
                </a:lnTo>
                <a:lnTo>
                  <a:pt x="3195" y="13"/>
                </a:lnTo>
                <a:lnTo>
                  <a:pt x="3197" y="13"/>
                </a:lnTo>
                <a:lnTo>
                  <a:pt x="3197" y="13"/>
                </a:lnTo>
                <a:lnTo>
                  <a:pt x="3197" y="13"/>
                </a:lnTo>
                <a:lnTo>
                  <a:pt x="3198" y="13"/>
                </a:lnTo>
                <a:lnTo>
                  <a:pt x="3198" y="12"/>
                </a:lnTo>
                <a:lnTo>
                  <a:pt x="3198" y="14"/>
                </a:lnTo>
                <a:lnTo>
                  <a:pt x="3199" y="14"/>
                </a:lnTo>
                <a:lnTo>
                  <a:pt x="3199" y="16"/>
                </a:lnTo>
                <a:lnTo>
                  <a:pt x="3200" y="16"/>
                </a:lnTo>
                <a:lnTo>
                  <a:pt x="3200" y="16"/>
                </a:lnTo>
                <a:lnTo>
                  <a:pt x="3200" y="17"/>
                </a:lnTo>
                <a:lnTo>
                  <a:pt x="3201" y="14"/>
                </a:lnTo>
                <a:lnTo>
                  <a:pt x="3201" y="14"/>
                </a:lnTo>
                <a:lnTo>
                  <a:pt x="3201" y="16"/>
                </a:lnTo>
                <a:lnTo>
                  <a:pt x="3202" y="16"/>
                </a:lnTo>
                <a:lnTo>
                  <a:pt x="3202" y="17"/>
                </a:lnTo>
                <a:lnTo>
                  <a:pt x="3202" y="17"/>
                </a:lnTo>
                <a:lnTo>
                  <a:pt x="3203" y="17"/>
                </a:lnTo>
                <a:lnTo>
                  <a:pt x="3203" y="17"/>
                </a:lnTo>
                <a:lnTo>
                  <a:pt x="3204" y="17"/>
                </a:lnTo>
                <a:lnTo>
                  <a:pt x="3204" y="17"/>
                </a:lnTo>
                <a:lnTo>
                  <a:pt x="3204" y="17"/>
                </a:lnTo>
                <a:lnTo>
                  <a:pt x="3206" y="14"/>
                </a:lnTo>
                <a:lnTo>
                  <a:pt x="3206" y="14"/>
                </a:lnTo>
                <a:lnTo>
                  <a:pt x="3206" y="13"/>
                </a:lnTo>
                <a:lnTo>
                  <a:pt x="3207" y="13"/>
                </a:lnTo>
                <a:lnTo>
                  <a:pt x="3207" y="13"/>
                </a:lnTo>
                <a:lnTo>
                  <a:pt x="3207" y="14"/>
                </a:lnTo>
                <a:lnTo>
                  <a:pt x="3208" y="16"/>
                </a:lnTo>
                <a:lnTo>
                  <a:pt x="3208" y="14"/>
                </a:lnTo>
                <a:lnTo>
                  <a:pt x="3209" y="16"/>
                </a:lnTo>
                <a:lnTo>
                  <a:pt x="3209" y="17"/>
                </a:lnTo>
                <a:lnTo>
                  <a:pt x="3209" y="16"/>
                </a:lnTo>
                <a:lnTo>
                  <a:pt x="3210" y="16"/>
                </a:lnTo>
                <a:lnTo>
                  <a:pt x="3210" y="17"/>
                </a:lnTo>
                <a:lnTo>
                  <a:pt x="3210" y="16"/>
                </a:lnTo>
                <a:lnTo>
                  <a:pt x="3211" y="17"/>
                </a:lnTo>
                <a:lnTo>
                  <a:pt x="3211" y="17"/>
                </a:lnTo>
                <a:lnTo>
                  <a:pt x="3211" y="17"/>
                </a:lnTo>
                <a:lnTo>
                  <a:pt x="3212" y="20"/>
                </a:lnTo>
                <a:lnTo>
                  <a:pt x="3212" y="21"/>
                </a:lnTo>
                <a:lnTo>
                  <a:pt x="3213" y="21"/>
                </a:lnTo>
                <a:lnTo>
                  <a:pt x="3213" y="21"/>
                </a:lnTo>
                <a:lnTo>
                  <a:pt x="3213" y="21"/>
                </a:lnTo>
                <a:lnTo>
                  <a:pt x="3215" y="20"/>
                </a:lnTo>
                <a:lnTo>
                  <a:pt x="3215" y="20"/>
                </a:lnTo>
                <a:lnTo>
                  <a:pt x="3215" y="18"/>
                </a:lnTo>
                <a:lnTo>
                  <a:pt x="3216" y="20"/>
                </a:lnTo>
                <a:lnTo>
                  <a:pt x="3216" y="19"/>
                </a:lnTo>
                <a:lnTo>
                  <a:pt x="3216" y="18"/>
                </a:lnTo>
                <a:lnTo>
                  <a:pt x="3217" y="20"/>
                </a:lnTo>
                <a:lnTo>
                  <a:pt x="3217" y="18"/>
                </a:lnTo>
                <a:lnTo>
                  <a:pt x="3218" y="18"/>
                </a:lnTo>
                <a:lnTo>
                  <a:pt x="3218" y="19"/>
                </a:lnTo>
                <a:lnTo>
                  <a:pt x="3218" y="20"/>
                </a:lnTo>
                <a:lnTo>
                  <a:pt x="3219" y="18"/>
                </a:lnTo>
                <a:lnTo>
                  <a:pt x="3219" y="17"/>
                </a:lnTo>
                <a:lnTo>
                  <a:pt x="3219" y="16"/>
                </a:lnTo>
                <a:lnTo>
                  <a:pt x="3220" y="14"/>
                </a:lnTo>
                <a:lnTo>
                  <a:pt x="3220" y="14"/>
                </a:lnTo>
                <a:lnTo>
                  <a:pt x="3220" y="14"/>
                </a:lnTo>
                <a:lnTo>
                  <a:pt x="3221" y="14"/>
                </a:lnTo>
                <a:lnTo>
                  <a:pt x="3221" y="16"/>
                </a:lnTo>
                <a:lnTo>
                  <a:pt x="3222" y="17"/>
                </a:lnTo>
                <a:lnTo>
                  <a:pt x="3222" y="19"/>
                </a:lnTo>
                <a:lnTo>
                  <a:pt x="3222" y="20"/>
                </a:lnTo>
                <a:lnTo>
                  <a:pt x="3224" y="19"/>
                </a:lnTo>
                <a:lnTo>
                  <a:pt x="3224" y="19"/>
                </a:lnTo>
                <a:lnTo>
                  <a:pt x="3224" y="21"/>
                </a:lnTo>
                <a:lnTo>
                  <a:pt x="3225" y="22"/>
                </a:lnTo>
                <a:lnTo>
                  <a:pt x="3225" y="25"/>
                </a:lnTo>
                <a:lnTo>
                  <a:pt x="3225" y="26"/>
                </a:lnTo>
                <a:lnTo>
                  <a:pt x="3226" y="27"/>
                </a:lnTo>
                <a:lnTo>
                  <a:pt x="3226" y="30"/>
                </a:lnTo>
                <a:lnTo>
                  <a:pt x="3227" y="29"/>
                </a:lnTo>
                <a:lnTo>
                  <a:pt x="3227" y="29"/>
                </a:lnTo>
                <a:lnTo>
                  <a:pt x="3227" y="28"/>
                </a:lnTo>
                <a:lnTo>
                  <a:pt x="3228" y="29"/>
                </a:lnTo>
                <a:lnTo>
                  <a:pt x="3228" y="27"/>
                </a:lnTo>
                <a:lnTo>
                  <a:pt x="3228" y="29"/>
                </a:lnTo>
                <a:lnTo>
                  <a:pt x="3229" y="27"/>
                </a:lnTo>
                <a:lnTo>
                  <a:pt x="3229" y="28"/>
                </a:lnTo>
                <a:lnTo>
                  <a:pt x="3229" y="29"/>
                </a:lnTo>
                <a:lnTo>
                  <a:pt x="3230" y="29"/>
                </a:lnTo>
                <a:lnTo>
                  <a:pt x="3230" y="30"/>
                </a:lnTo>
                <a:lnTo>
                  <a:pt x="3231" y="29"/>
                </a:lnTo>
                <a:lnTo>
                  <a:pt x="3231" y="29"/>
                </a:lnTo>
                <a:lnTo>
                  <a:pt x="3231" y="29"/>
                </a:lnTo>
                <a:lnTo>
                  <a:pt x="3233" y="28"/>
                </a:lnTo>
                <a:lnTo>
                  <a:pt x="3233" y="26"/>
                </a:lnTo>
                <a:lnTo>
                  <a:pt x="3233" y="28"/>
                </a:lnTo>
                <a:lnTo>
                  <a:pt x="3234" y="25"/>
                </a:lnTo>
                <a:lnTo>
                  <a:pt x="3234" y="25"/>
                </a:lnTo>
                <a:lnTo>
                  <a:pt x="3234" y="25"/>
                </a:lnTo>
                <a:lnTo>
                  <a:pt x="3235" y="23"/>
                </a:lnTo>
                <a:lnTo>
                  <a:pt x="3235" y="25"/>
                </a:lnTo>
                <a:lnTo>
                  <a:pt x="3236" y="26"/>
                </a:lnTo>
                <a:lnTo>
                  <a:pt x="3236" y="25"/>
                </a:lnTo>
                <a:lnTo>
                  <a:pt x="3236" y="26"/>
                </a:lnTo>
                <a:lnTo>
                  <a:pt x="3237" y="28"/>
                </a:lnTo>
                <a:lnTo>
                  <a:pt x="3237" y="27"/>
                </a:lnTo>
                <a:lnTo>
                  <a:pt x="3237" y="29"/>
                </a:lnTo>
                <a:lnTo>
                  <a:pt x="3238" y="30"/>
                </a:lnTo>
                <a:lnTo>
                  <a:pt x="3238" y="31"/>
                </a:lnTo>
                <a:lnTo>
                  <a:pt x="3239" y="32"/>
                </a:lnTo>
                <a:lnTo>
                  <a:pt x="3239" y="31"/>
                </a:lnTo>
                <a:lnTo>
                  <a:pt x="3239" y="32"/>
                </a:lnTo>
                <a:lnTo>
                  <a:pt x="3240" y="32"/>
                </a:lnTo>
                <a:lnTo>
                  <a:pt x="3240" y="32"/>
                </a:lnTo>
                <a:lnTo>
                  <a:pt x="3240" y="32"/>
                </a:lnTo>
                <a:lnTo>
                  <a:pt x="3242" y="32"/>
                </a:lnTo>
                <a:lnTo>
                  <a:pt x="3242" y="33"/>
                </a:lnTo>
                <a:lnTo>
                  <a:pt x="3242" y="31"/>
                </a:lnTo>
                <a:lnTo>
                  <a:pt x="3243" y="31"/>
                </a:lnTo>
                <a:lnTo>
                  <a:pt x="3243" y="30"/>
                </a:lnTo>
                <a:lnTo>
                  <a:pt x="3244" y="29"/>
                </a:lnTo>
                <a:lnTo>
                  <a:pt x="3244" y="30"/>
                </a:lnTo>
                <a:lnTo>
                  <a:pt x="3244" y="31"/>
                </a:lnTo>
                <a:lnTo>
                  <a:pt x="3245" y="31"/>
                </a:lnTo>
                <a:lnTo>
                  <a:pt x="3245" y="31"/>
                </a:lnTo>
                <a:lnTo>
                  <a:pt x="3245" y="31"/>
                </a:lnTo>
                <a:lnTo>
                  <a:pt x="3246" y="31"/>
                </a:lnTo>
                <a:lnTo>
                  <a:pt x="3246" y="33"/>
                </a:lnTo>
                <a:lnTo>
                  <a:pt x="3246" y="36"/>
                </a:lnTo>
                <a:lnTo>
                  <a:pt x="3247" y="35"/>
                </a:lnTo>
                <a:lnTo>
                  <a:pt x="3247" y="33"/>
                </a:lnTo>
                <a:lnTo>
                  <a:pt x="3248" y="33"/>
                </a:lnTo>
                <a:lnTo>
                  <a:pt x="3248" y="31"/>
                </a:lnTo>
                <a:lnTo>
                  <a:pt x="3248" y="31"/>
                </a:lnTo>
                <a:lnTo>
                  <a:pt x="3249" y="32"/>
                </a:lnTo>
                <a:lnTo>
                  <a:pt x="3249" y="31"/>
                </a:lnTo>
                <a:lnTo>
                  <a:pt x="3249" y="30"/>
                </a:lnTo>
                <a:lnTo>
                  <a:pt x="3251" y="30"/>
                </a:lnTo>
                <a:lnTo>
                  <a:pt x="3251" y="32"/>
                </a:lnTo>
                <a:lnTo>
                  <a:pt x="3251" y="31"/>
                </a:lnTo>
                <a:lnTo>
                  <a:pt x="3252" y="31"/>
                </a:lnTo>
                <a:lnTo>
                  <a:pt x="3252" y="28"/>
                </a:lnTo>
                <a:lnTo>
                  <a:pt x="3253" y="28"/>
                </a:lnTo>
                <a:lnTo>
                  <a:pt x="3253" y="29"/>
                </a:lnTo>
                <a:lnTo>
                  <a:pt x="3253" y="28"/>
                </a:lnTo>
                <a:lnTo>
                  <a:pt x="3254" y="26"/>
                </a:lnTo>
                <a:lnTo>
                  <a:pt x="3254" y="25"/>
                </a:lnTo>
                <a:lnTo>
                  <a:pt x="3254" y="27"/>
                </a:lnTo>
                <a:lnTo>
                  <a:pt x="3255" y="26"/>
                </a:lnTo>
                <a:lnTo>
                  <a:pt x="3255" y="28"/>
                </a:lnTo>
                <a:lnTo>
                  <a:pt x="3255" y="29"/>
                </a:lnTo>
                <a:lnTo>
                  <a:pt x="3256" y="30"/>
                </a:lnTo>
                <a:lnTo>
                  <a:pt x="3256" y="30"/>
                </a:lnTo>
                <a:lnTo>
                  <a:pt x="3257" y="31"/>
                </a:lnTo>
                <a:lnTo>
                  <a:pt x="3257" y="31"/>
                </a:lnTo>
                <a:lnTo>
                  <a:pt x="3257" y="31"/>
                </a:lnTo>
                <a:lnTo>
                  <a:pt x="3258" y="30"/>
                </a:lnTo>
                <a:lnTo>
                  <a:pt x="3258" y="30"/>
                </a:lnTo>
                <a:lnTo>
                  <a:pt x="3258" y="29"/>
                </a:lnTo>
                <a:lnTo>
                  <a:pt x="3260" y="29"/>
                </a:lnTo>
                <a:lnTo>
                  <a:pt x="3260" y="28"/>
                </a:lnTo>
                <a:lnTo>
                  <a:pt x="3260" y="29"/>
                </a:lnTo>
                <a:lnTo>
                  <a:pt x="3261" y="29"/>
                </a:lnTo>
                <a:lnTo>
                  <a:pt x="3261" y="28"/>
                </a:lnTo>
                <a:lnTo>
                  <a:pt x="3262" y="30"/>
                </a:lnTo>
                <a:lnTo>
                  <a:pt x="3262" y="28"/>
                </a:lnTo>
                <a:lnTo>
                  <a:pt x="3262" y="27"/>
                </a:lnTo>
                <a:lnTo>
                  <a:pt x="3263" y="27"/>
                </a:lnTo>
                <a:lnTo>
                  <a:pt x="3263" y="27"/>
                </a:lnTo>
                <a:lnTo>
                  <a:pt x="3263" y="28"/>
                </a:lnTo>
                <a:lnTo>
                  <a:pt x="3264" y="27"/>
                </a:lnTo>
                <a:lnTo>
                  <a:pt x="3264" y="29"/>
                </a:lnTo>
                <a:lnTo>
                  <a:pt x="3264" y="30"/>
                </a:lnTo>
                <a:lnTo>
                  <a:pt x="3265" y="29"/>
                </a:lnTo>
                <a:lnTo>
                  <a:pt x="3265" y="29"/>
                </a:lnTo>
                <a:lnTo>
                  <a:pt x="3266" y="29"/>
                </a:lnTo>
                <a:lnTo>
                  <a:pt x="3266" y="26"/>
                </a:lnTo>
                <a:lnTo>
                  <a:pt x="3266" y="26"/>
                </a:lnTo>
                <a:lnTo>
                  <a:pt x="3267" y="26"/>
                </a:lnTo>
                <a:lnTo>
                  <a:pt x="3267" y="25"/>
                </a:lnTo>
                <a:lnTo>
                  <a:pt x="3267" y="25"/>
                </a:lnTo>
                <a:lnTo>
                  <a:pt x="3269" y="27"/>
                </a:lnTo>
                <a:lnTo>
                  <a:pt x="3269" y="26"/>
                </a:lnTo>
                <a:lnTo>
                  <a:pt x="3269" y="25"/>
                </a:lnTo>
                <a:lnTo>
                  <a:pt x="3270" y="25"/>
                </a:lnTo>
                <a:lnTo>
                  <a:pt x="3270" y="21"/>
                </a:lnTo>
                <a:lnTo>
                  <a:pt x="3271" y="22"/>
                </a:lnTo>
                <a:lnTo>
                  <a:pt x="3271" y="22"/>
                </a:lnTo>
                <a:lnTo>
                  <a:pt x="3271" y="23"/>
                </a:lnTo>
                <a:lnTo>
                  <a:pt x="3272" y="25"/>
                </a:lnTo>
                <a:lnTo>
                  <a:pt x="3272" y="22"/>
                </a:lnTo>
                <a:lnTo>
                  <a:pt x="3272" y="25"/>
                </a:lnTo>
                <a:lnTo>
                  <a:pt x="3273" y="26"/>
                </a:lnTo>
                <a:lnTo>
                  <a:pt x="3273" y="25"/>
                </a:lnTo>
                <a:lnTo>
                  <a:pt x="3273" y="27"/>
                </a:lnTo>
                <a:lnTo>
                  <a:pt x="3274" y="28"/>
                </a:lnTo>
                <a:lnTo>
                  <a:pt x="3274" y="29"/>
                </a:lnTo>
                <a:lnTo>
                  <a:pt x="3275" y="32"/>
                </a:lnTo>
                <a:lnTo>
                  <a:pt x="3275" y="33"/>
                </a:lnTo>
                <a:lnTo>
                  <a:pt x="3275" y="32"/>
                </a:lnTo>
                <a:lnTo>
                  <a:pt x="3276" y="31"/>
                </a:lnTo>
                <a:lnTo>
                  <a:pt x="3276" y="30"/>
                </a:lnTo>
                <a:lnTo>
                  <a:pt x="3276" y="28"/>
                </a:lnTo>
                <a:lnTo>
                  <a:pt x="3278" y="26"/>
                </a:lnTo>
                <a:lnTo>
                  <a:pt x="3278" y="29"/>
                </a:lnTo>
                <a:lnTo>
                  <a:pt x="3278" y="27"/>
                </a:lnTo>
                <a:lnTo>
                  <a:pt x="3279" y="26"/>
                </a:lnTo>
                <a:lnTo>
                  <a:pt x="3279" y="25"/>
                </a:lnTo>
                <a:lnTo>
                  <a:pt x="3280" y="26"/>
                </a:lnTo>
                <a:lnTo>
                  <a:pt x="3280" y="26"/>
                </a:lnTo>
                <a:lnTo>
                  <a:pt x="3280" y="26"/>
                </a:lnTo>
                <a:lnTo>
                  <a:pt x="3281" y="26"/>
                </a:lnTo>
                <a:lnTo>
                  <a:pt x="3281" y="28"/>
                </a:lnTo>
                <a:lnTo>
                  <a:pt x="3281" y="27"/>
                </a:lnTo>
                <a:lnTo>
                  <a:pt x="3282" y="25"/>
                </a:lnTo>
                <a:lnTo>
                  <a:pt x="3282" y="25"/>
                </a:lnTo>
                <a:lnTo>
                  <a:pt x="3283" y="22"/>
                </a:lnTo>
                <a:lnTo>
                  <a:pt x="3283" y="22"/>
                </a:lnTo>
                <a:lnTo>
                  <a:pt x="3283" y="25"/>
                </a:lnTo>
                <a:lnTo>
                  <a:pt x="3284" y="23"/>
                </a:lnTo>
                <a:lnTo>
                  <a:pt x="3284" y="28"/>
                </a:lnTo>
                <a:lnTo>
                  <a:pt x="3284" y="28"/>
                </a:lnTo>
                <a:lnTo>
                  <a:pt x="3285" y="28"/>
                </a:lnTo>
                <a:lnTo>
                  <a:pt x="3285" y="29"/>
                </a:lnTo>
                <a:lnTo>
                  <a:pt x="3285" y="28"/>
                </a:lnTo>
                <a:lnTo>
                  <a:pt x="3287" y="29"/>
                </a:lnTo>
                <a:lnTo>
                  <a:pt x="3287" y="27"/>
                </a:lnTo>
                <a:lnTo>
                  <a:pt x="3288" y="23"/>
                </a:lnTo>
                <a:lnTo>
                  <a:pt x="3288" y="21"/>
                </a:lnTo>
                <a:lnTo>
                  <a:pt x="3288" y="21"/>
                </a:lnTo>
                <a:lnTo>
                  <a:pt x="3289" y="21"/>
                </a:lnTo>
                <a:lnTo>
                  <a:pt x="3289" y="21"/>
                </a:lnTo>
                <a:lnTo>
                  <a:pt x="3289" y="18"/>
                </a:lnTo>
                <a:lnTo>
                  <a:pt x="3290" y="20"/>
                </a:lnTo>
                <a:lnTo>
                  <a:pt x="3290" y="21"/>
                </a:lnTo>
                <a:lnTo>
                  <a:pt x="3290" y="22"/>
                </a:lnTo>
                <a:lnTo>
                  <a:pt x="3291" y="25"/>
                </a:lnTo>
                <a:lnTo>
                  <a:pt x="3291" y="25"/>
                </a:lnTo>
                <a:lnTo>
                  <a:pt x="3292" y="23"/>
                </a:lnTo>
                <a:lnTo>
                  <a:pt x="3292" y="23"/>
                </a:lnTo>
                <a:lnTo>
                  <a:pt x="3292" y="25"/>
                </a:lnTo>
                <a:lnTo>
                  <a:pt x="3293" y="26"/>
                </a:lnTo>
                <a:lnTo>
                  <a:pt x="3293" y="28"/>
                </a:lnTo>
                <a:lnTo>
                  <a:pt x="3293" y="28"/>
                </a:lnTo>
                <a:lnTo>
                  <a:pt x="3294" y="29"/>
                </a:lnTo>
                <a:lnTo>
                  <a:pt x="3294" y="30"/>
                </a:lnTo>
                <a:lnTo>
                  <a:pt x="3294" y="30"/>
                </a:lnTo>
                <a:lnTo>
                  <a:pt x="3296" y="30"/>
                </a:lnTo>
                <a:lnTo>
                  <a:pt x="3296" y="30"/>
                </a:lnTo>
                <a:lnTo>
                  <a:pt x="3297" y="28"/>
                </a:lnTo>
                <a:lnTo>
                  <a:pt x="3297" y="28"/>
                </a:lnTo>
                <a:lnTo>
                  <a:pt x="3297" y="28"/>
                </a:lnTo>
                <a:lnTo>
                  <a:pt x="3298" y="28"/>
                </a:lnTo>
                <a:lnTo>
                  <a:pt x="3298" y="27"/>
                </a:lnTo>
                <a:lnTo>
                  <a:pt x="3298" y="27"/>
                </a:lnTo>
                <a:lnTo>
                  <a:pt x="3299" y="26"/>
                </a:lnTo>
                <a:lnTo>
                  <a:pt x="3299" y="26"/>
                </a:lnTo>
                <a:lnTo>
                  <a:pt x="3299" y="26"/>
                </a:lnTo>
                <a:lnTo>
                  <a:pt x="3300" y="27"/>
                </a:lnTo>
                <a:lnTo>
                  <a:pt x="3300" y="30"/>
                </a:lnTo>
                <a:lnTo>
                  <a:pt x="3301" y="31"/>
                </a:lnTo>
                <a:lnTo>
                  <a:pt x="3301" y="31"/>
                </a:lnTo>
                <a:lnTo>
                  <a:pt x="3301" y="31"/>
                </a:lnTo>
                <a:lnTo>
                  <a:pt x="3302" y="30"/>
                </a:lnTo>
                <a:lnTo>
                  <a:pt x="3302" y="29"/>
                </a:lnTo>
                <a:lnTo>
                  <a:pt x="3302" y="28"/>
                </a:lnTo>
                <a:lnTo>
                  <a:pt x="3303" y="26"/>
                </a:lnTo>
                <a:lnTo>
                  <a:pt x="3303" y="25"/>
                </a:lnTo>
                <a:lnTo>
                  <a:pt x="3303" y="22"/>
                </a:lnTo>
                <a:lnTo>
                  <a:pt x="3305" y="25"/>
                </a:lnTo>
                <a:lnTo>
                  <a:pt x="3305" y="23"/>
                </a:lnTo>
                <a:lnTo>
                  <a:pt x="3306" y="23"/>
                </a:lnTo>
                <a:lnTo>
                  <a:pt x="3306" y="22"/>
                </a:lnTo>
                <a:lnTo>
                  <a:pt x="3306" y="23"/>
                </a:lnTo>
                <a:lnTo>
                  <a:pt x="3307" y="25"/>
                </a:lnTo>
                <a:lnTo>
                  <a:pt x="3307" y="25"/>
                </a:lnTo>
                <a:lnTo>
                  <a:pt x="3307" y="29"/>
                </a:lnTo>
                <a:lnTo>
                  <a:pt x="3308" y="31"/>
                </a:lnTo>
                <a:lnTo>
                  <a:pt x="3308" y="31"/>
                </a:lnTo>
                <a:lnTo>
                  <a:pt x="3308" y="30"/>
                </a:lnTo>
                <a:lnTo>
                  <a:pt x="3309" y="30"/>
                </a:lnTo>
                <a:lnTo>
                  <a:pt x="3309" y="28"/>
                </a:lnTo>
                <a:lnTo>
                  <a:pt x="3310" y="29"/>
                </a:lnTo>
                <a:lnTo>
                  <a:pt x="3310" y="29"/>
                </a:lnTo>
                <a:lnTo>
                  <a:pt x="3310" y="28"/>
                </a:lnTo>
                <a:lnTo>
                  <a:pt x="3311" y="30"/>
                </a:lnTo>
                <a:lnTo>
                  <a:pt x="3311" y="31"/>
                </a:lnTo>
                <a:lnTo>
                  <a:pt x="3311" y="32"/>
                </a:lnTo>
                <a:lnTo>
                  <a:pt x="3312" y="30"/>
                </a:lnTo>
                <a:lnTo>
                  <a:pt x="3312" y="30"/>
                </a:lnTo>
                <a:lnTo>
                  <a:pt x="3312" y="31"/>
                </a:lnTo>
                <a:lnTo>
                  <a:pt x="3314" y="30"/>
                </a:lnTo>
                <a:lnTo>
                  <a:pt x="3314" y="27"/>
                </a:lnTo>
                <a:lnTo>
                  <a:pt x="3315" y="25"/>
                </a:lnTo>
                <a:lnTo>
                  <a:pt x="3315" y="25"/>
                </a:lnTo>
                <a:lnTo>
                  <a:pt x="3315" y="21"/>
                </a:lnTo>
                <a:lnTo>
                  <a:pt x="3316" y="20"/>
                </a:lnTo>
                <a:lnTo>
                  <a:pt x="3316" y="19"/>
                </a:lnTo>
                <a:lnTo>
                  <a:pt x="3316" y="21"/>
                </a:lnTo>
                <a:lnTo>
                  <a:pt x="3317" y="22"/>
                </a:lnTo>
                <a:lnTo>
                  <a:pt x="3317" y="25"/>
                </a:lnTo>
                <a:lnTo>
                  <a:pt x="3317" y="28"/>
                </a:lnTo>
                <a:lnTo>
                  <a:pt x="3318" y="30"/>
                </a:lnTo>
                <a:lnTo>
                  <a:pt x="3318" y="29"/>
                </a:lnTo>
                <a:lnTo>
                  <a:pt x="3319" y="28"/>
                </a:lnTo>
                <a:lnTo>
                  <a:pt x="3319" y="30"/>
                </a:lnTo>
                <a:lnTo>
                  <a:pt x="3319" y="29"/>
                </a:lnTo>
                <a:lnTo>
                  <a:pt x="3320" y="28"/>
                </a:lnTo>
                <a:lnTo>
                  <a:pt x="3320" y="28"/>
                </a:lnTo>
                <a:lnTo>
                  <a:pt x="3320" y="28"/>
                </a:lnTo>
                <a:lnTo>
                  <a:pt x="3321" y="29"/>
                </a:lnTo>
                <a:lnTo>
                  <a:pt x="3321" y="30"/>
                </a:lnTo>
                <a:lnTo>
                  <a:pt x="3323" y="30"/>
                </a:lnTo>
                <a:lnTo>
                  <a:pt x="3323" y="30"/>
                </a:lnTo>
                <a:lnTo>
                  <a:pt x="3323" y="31"/>
                </a:lnTo>
                <a:lnTo>
                  <a:pt x="3324" y="31"/>
                </a:lnTo>
                <a:lnTo>
                  <a:pt x="3324" y="29"/>
                </a:lnTo>
                <a:lnTo>
                  <a:pt x="3324" y="30"/>
                </a:lnTo>
                <a:lnTo>
                  <a:pt x="3325" y="29"/>
                </a:lnTo>
                <a:lnTo>
                  <a:pt x="3325" y="28"/>
                </a:lnTo>
                <a:lnTo>
                  <a:pt x="3325" y="26"/>
                </a:lnTo>
                <a:lnTo>
                  <a:pt x="3326" y="26"/>
                </a:lnTo>
                <a:lnTo>
                  <a:pt x="3326" y="27"/>
                </a:lnTo>
                <a:lnTo>
                  <a:pt x="3327" y="28"/>
                </a:lnTo>
                <a:lnTo>
                  <a:pt x="3327" y="30"/>
                </a:lnTo>
                <a:lnTo>
                  <a:pt x="3327" y="28"/>
                </a:lnTo>
                <a:lnTo>
                  <a:pt x="3328" y="28"/>
                </a:lnTo>
                <a:lnTo>
                  <a:pt x="3328" y="29"/>
                </a:lnTo>
                <a:lnTo>
                  <a:pt x="3328" y="30"/>
                </a:lnTo>
                <a:lnTo>
                  <a:pt x="3329" y="31"/>
                </a:lnTo>
                <a:lnTo>
                  <a:pt x="3329" y="29"/>
                </a:lnTo>
                <a:lnTo>
                  <a:pt x="3329" y="30"/>
                </a:lnTo>
                <a:lnTo>
                  <a:pt x="3330" y="31"/>
                </a:lnTo>
                <a:lnTo>
                  <a:pt x="3330" y="31"/>
                </a:lnTo>
                <a:lnTo>
                  <a:pt x="3332" y="30"/>
                </a:lnTo>
                <a:lnTo>
                  <a:pt x="3332" y="28"/>
                </a:lnTo>
                <a:lnTo>
                  <a:pt x="3332" y="28"/>
                </a:lnTo>
                <a:lnTo>
                  <a:pt x="3333" y="28"/>
                </a:lnTo>
                <a:lnTo>
                  <a:pt x="3333" y="27"/>
                </a:lnTo>
                <a:lnTo>
                  <a:pt x="3333" y="28"/>
                </a:lnTo>
                <a:lnTo>
                  <a:pt x="3334" y="28"/>
                </a:lnTo>
                <a:lnTo>
                  <a:pt x="3334" y="26"/>
                </a:lnTo>
                <a:lnTo>
                  <a:pt x="3334" y="25"/>
                </a:lnTo>
                <a:lnTo>
                  <a:pt x="3335" y="23"/>
                </a:lnTo>
                <a:lnTo>
                  <a:pt x="3335" y="23"/>
                </a:lnTo>
                <a:lnTo>
                  <a:pt x="3336" y="23"/>
                </a:lnTo>
                <a:lnTo>
                  <a:pt x="3336" y="21"/>
                </a:lnTo>
                <a:lnTo>
                  <a:pt x="3336" y="21"/>
                </a:lnTo>
                <a:lnTo>
                  <a:pt x="3337" y="20"/>
                </a:lnTo>
                <a:lnTo>
                  <a:pt x="3337" y="21"/>
                </a:lnTo>
                <a:lnTo>
                  <a:pt x="3337" y="20"/>
                </a:lnTo>
                <a:lnTo>
                  <a:pt x="3338" y="19"/>
                </a:lnTo>
                <a:lnTo>
                  <a:pt x="3338" y="20"/>
                </a:lnTo>
                <a:lnTo>
                  <a:pt x="3338" y="20"/>
                </a:lnTo>
                <a:lnTo>
                  <a:pt x="3339" y="19"/>
                </a:lnTo>
                <a:lnTo>
                  <a:pt x="3339" y="22"/>
                </a:lnTo>
                <a:lnTo>
                  <a:pt x="3341" y="21"/>
                </a:lnTo>
                <a:lnTo>
                  <a:pt x="3341" y="23"/>
                </a:lnTo>
                <a:lnTo>
                  <a:pt x="3341" y="25"/>
                </a:lnTo>
                <a:lnTo>
                  <a:pt x="3342" y="23"/>
                </a:lnTo>
                <a:lnTo>
                  <a:pt x="3342" y="23"/>
                </a:lnTo>
                <a:lnTo>
                  <a:pt x="3342" y="25"/>
                </a:lnTo>
                <a:lnTo>
                  <a:pt x="3343" y="26"/>
                </a:lnTo>
                <a:lnTo>
                  <a:pt x="3343" y="28"/>
                </a:lnTo>
                <a:lnTo>
                  <a:pt x="3343" y="29"/>
                </a:lnTo>
                <a:lnTo>
                  <a:pt x="3344" y="27"/>
                </a:lnTo>
                <a:lnTo>
                  <a:pt x="3344" y="26"/>
                </a:lnTo>
                <a:lnTo>
                  <a:pt x="3345" y="26"/>
                </a:lnTo>
                <a:lnTo>
                  <a:pt x="3345" y="26"/>
                </a:lnTo>
                <a:lnTo>
                  <a:pt x="3345" y="29"/>
                </a:lnTo>
                <a:lnTo>
                  <a:pt x="3346" y="31"/>
                </a:lnTo>
                <a:lnTo>
                  <a:pt x="3346" y="31"/>
                </a:lnTo>
                <a:lnTo>
                  <a:pt x="3346" y="30"/>
                </a:lnTo>
                <a:lnTo>
                  <a:pt x="3347" y="29"/>
                </a:lnTo>
                <a:lnTo>
                  <a:pt x="3347" y="29"/>
                </a:lnTo>
                <a:lnTo>
                  <a:pt x="3347" y="28"/>
                </a:lnTo>
                <a:lnTo>
                  <a:pt x="3348" y="27"/>
                </a:lnTo>
                <a:lnTo>
                  <a:pt x="3348" y="27"/>
                </a:lnTo>
                <a:lnTo>
                  <a:pt x="3350" y="28"/>
                </a:lnTo>
                <a:lnTo>
                  <a:pt x="3350" y="29"/>
                </a:lnTo>
                <a:lnTo>
                  <a:pt x="3350" y="29"/>
                </a:lnTo>
                <a:lnTo>
                  <a:pt x="3351" y="27"/>
                </a:lnTo>
                <a:lnTo>
                  <a:pt x="3351" y="25"/>
                </a:lnTo>
                <a:lnTo>
                  <a:pt x="3351" y="23"/>
                </a:lnTo>
                <a:lnTo>
                  <a:pt x="3352" y="23"/>
                </a:lnTo>
                <a:lnTo>
                  <a:pt x="3352" y="23"/>
                </a:lnTo>
                <a:lnTo>
                  <a:pt x="3352" y="23"/>
                </a:lnTo>
                <a:lnTo>
                  <a:pt x="3353" y="23"/>
                </a:lnTo>
                <a:lnTo>
                  <a:pt x="3353" y="23"/>
                </a:lnTo>
                <a:lnTo>
                  <a:pt x="3354" y="22"/>
                </a:lnTo>
                <a:lnTo>
                  <a:pt x="3354" y="22"/>
                </a:lnTo>
                <a:lnTo>
                  <a:pt x="3354" y="22"/>
                </a:lnTo>
                <a:lnTo>
                  <a:pt x="3355" y="22"/>
                </a:lnTo>
                <a:lnTo>
                  <a:pt x="3355" y="23"/>
                </a:lnTo>
                <a:lnTo>
                  <a:pt x="3355" y="25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942138" y="3395663"/>
            <a:ext cx="1177925" cy="55562"/>
          </a:xfrm>
          <a:custGeom>
            <a:avLst/>
            <a:gdLst>
              <a:gd name="T0" fmla="*/ 13 w 742"/>
              <a:gd name="T1" fmla="*/ 11 h 35"/>
              <a:gd name="T2" fmla="*/ 24 w 742"/>
              <a:gd name="T3" fmla="*/ 15 h 35"/>
              <a:gd name="T4" fmla="*/ 36 w 742"/>
              <a:gd name="T5" fmla="*/ 20 h 35"/>
              <a:gd name="T6" fmla="*/ 47 w 742"/>
              <a:gd name="T7" fmla="*/ 18 h 35"/>
              <a:gd name="T8" fmla="*/ 60 w 742"/>
              <a:gd name="T9" fmla="*/ 18 h 35"/>
              <a:gd name="T10" fmla="*/ 71 w 742"/>
              <a:gd name="T11" fmla="*/ 23 h 35"/>
              <a:gd name="T12" fmla="*/ 83 w 742"/>
              <a:gd name="T13" fmla="*/ 28 h 35"/>
              <a:gd name="T14" fmla="*/ 96 w 742"/>
              <a:gd name="T15" fmla="*/ 20 h 35"/>
              <a:gd name="T16" fmla="*/ 107 w 742"/>
              <a:gd name="T17" fmla="*/ 27 h 35"/>
              <a:gd name="T18" fmla="*/ 119 w 742"/>
              <a:gd name="T19" fmla="*/ 27 h 35"/>
              <a:gd name="T20" fmla="*/ 131 w 742"/>
              <a:gd name="T21" fmla="*/ 30 h 35"/>
              <a:gd name="T22" fmla="*/ 143 w 742"/>
              <a:gd name="T23" fmla="*/ 25 h 35"/>
              <a:gd name="T24" fmla="*/ 154 w 742"/>
              <a:gd name="T25" fmla="*/ 26 h 35"/>
              <a:gd name="T26" fmla="*/ 167 w 742"/>
              <a:gd name="T27" fmla="*/ 23 h 35"/>
              <a:gd name="T28" fmla="*/ 179 w 742"/>
              <a:gd name="T29" fmla="*/ 16 h 35"/>
              <a:gd name="T30" fmla="*/ 190 w 742"/>
              <a:gd name="T31" fmla="*/ 18 h 35"/>
              <a:gd name="T32" fmla="*/ 203 w 742"/>
              <a:gd name="T33" fmla="*/ 17 h 35"/>
              <a:gd name="T34" fmla="*/ 214 w 742"/>
              <a:gd name="T35" fmla="*/ 21 h 35"/>
              <a:gd name="T36" fmla="*/ 226 w 742"/>
              <a:gd name="T37" fmla="*/ 16 h 35"/>
              <a:gd name="T38" fmla="*/ 237 w 742"/>
              <a:gd name="T39" fmla="*/ 18 h 35"/>
              <a:gd name="T40" fmla="*/ 250 w 742"/>
              <a:gd name="T41" fmla="*/ 4 h 35"/>
              <a:gd name="T42" fmla="*/ 262 w 742"/>
              <a:gd name="T43" fmla="*/ 6 h 35"/>
              <a:gd name="T44" fmla="*/ 273 w 742"/>
              <a:gd name="T45" fmla="*/ 11 h 35"/>
              <a:gd name="T46" fmla="*/ 286 w 742"/>
              <a:gd name="T47" fmla="*/ 11 h 35"/>
              <a:gd name="T48" fmla="*/ 297 w 742"/>
              <a:gd name="T49" fmla="*/ 8 h 35"/>
              <a:gd name="T50" fmla="*/ 309 w 742"/>
              <a:gd name="T51" fmla="*/ 1 h 35"/>
              <a:gd name="T52" fmla="*/ 321 w 742"/>
              <a:gd name="T53" fmla="*/ 9 h 35"/>
              <a:gd name="T54" fmla="*/ 333 w 742"/>
              <a:gd name="T55" fmla="*/ 6 h 35"/>
              <a:gd name="T56" fmla="*/ 345 w 742"/>
              <a:gd name="T57" fmla="*/ 5 h 35"/>
              <a:gd name="T58" fmla="*/ 357 w 742"/>
              <a:gd name="T59" fmla="*/ 4 h 35"/>
              <a:gd name="T60" fmla="*/ 369 w 742"/>
              <a:gd name="T61" fmla="*/ 11 h 35"/>
              <a:gd name="T62" fmla="*/ 380 w 742"/>
              <a:gd name="T63" fmla="*/ 11 h 35"/>
              <a:gd name="T64" fmla="*/ 393 w 742"/>
              <a:gd name="T65" fmla="*/ 10 h 35"/>
              <a:gd name="T66" fmla="*/ 404 w 742"/>
              <a:gd name="T67" fmla="*/ 10 h 35"/>
              <a:gd name="T68" fmla="*/ 416 w 742"/>
              <a:gd name="T69" fmla="*/ 5 h 35"/>
              <a:gd name="T70" fmla="*/ 429 w 742"/>
              <a:gd name="T71" fmla="*/ 11 h 35"/>
              <a:gd name="T72" fmla="*/ 440 w 742"/>
              <a:gd name="T73" fmla="*/ 9 h 35"/>
              <a:gd name="T74" fmla="*/ 452 w 742"/>
              <a:gd name="T75" fmla="*/ 11 h 35"/>
              <a:gd name="T76" fmla="*/ 463 w 742"/>
              <a:gd name="T77" fmla="*/ 17 h 35"/>
              <a:gd name="T78" fmla="*/ 476 w 742"/>
              <a:gd name="T79" fmla="*/ 16 h 35"/>
              <a:gd name="T80" fmla="*/ 487 w 742"/>
              <a:gd name="T81" fmla="*/ 10 h 35"/>
              <a:gd name="T82" fmla="*/ 499 w 742"/>
              <a:gd name="T83" fmla="*/ 8 h 35"/>
              <a:gd name="T84" fmla="*/ 512 w 742"/>
              <a:gd name="T85" fmla="*/ 5 h 35"/>
              <a:gd name="T86" fmla="*/ 523 w 742"/>
              <a:gd name="T87" fmla="*/ 5 h 35"/>
              <a:gd name="T88" fmla="*/ 535 w 742"/>
              <a:gd name="T89" fmla="*/ 11 h 35"/>
              <a:gd name="T90" fmla="*/ 547 w 742"/>
              <a:gd name="T91" fmla="*/ 20 h 35"/>
              <a:gd name="T92" fmla="*/ 559 w 742"/>
              <a:gd name="T93" fmla="*/ 18 h 35"/>
              <a:gd name="T94" fmla="*/ 570 w 742"/>
              <a:gd name="T95" fmla="*/ 13 h 35"/>
              <a:gd name="T96" fmla="*/ 583 w 742"/>
              <a:gd name="T97" fmla="*/ 13 h 35"/>
              <a:gd name="T98" fmla="*/ 595 w 742"/>
              <a:gd name="T99" fmla="*/ 13 h 35"/>
              <a:gd name="T100" fmla="*/ 606 w 742"/>
              <a:gd name="T101" fmla="*/ 7 h 35"/>
              <a:gd name="T102" fmla="*/ 619 w 742"/>
              <a:gd name="T103" fmla="*/ 17 h 35"/>
              <a:gd name="T104" fmla="*/ 630 w 742"/>
              <a:gd name="T105" fmla="*/ 13 h 35"/>
              <a:gd name="T106" fmla="*/ 642 w 742"/>
              <a:gd name="T107" fmla="*/ 10 h 35"/>
              <a:gd name="T108" fmla="*/ 654 w 742"/>
              <a:gd name="T109" fmla="*/ 8 h 35"/>
              <a:gd name="T110" fmla="*/ 666 w 742"/>
              <a:gd name="T111" fmla="*/ 10 h 35"/>
              <a:gd name="T112" fmla="*/ 678 w 742"/>
              <a:gd name="T113" fmla="*/ 11 h 35"/>
              <a:gd name="T114" fmla="*/ 690 w 742"/>
              <a:gd name="T115" fmla="*/ 9 h 35"/>
              <a:gd name="T116" fmla="*/ 702 w 742"/>
              <a:gd name="T117" fmla="*/ 13 h 35"/>
              <a:gd name="T118" fmla="*/ 713 w 742"/>
              <a:gd name="T119" fmla="*/ 11 h 35"/>
              <a:gd name="T120" fmla="*/ 725 w 742"/>
              <a:gd name="T121" fmla="*/ 17 h 35"/>
              <a:gd name="T122" fmla="*/ 737 w 742"/>
              <a:gd name="T123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2" h="35">
                <a:moveTo>
                  <a:pt x="0" y="13"/>
                </a:moveTo>
                <a:lnTo>
                  <a:pt x="1" y="16"/>
                </a:lnTo>
                <a:lnTo>
                  <a:pt x="1" y="18"/>
                </a:lnTo>
                <a:lnTo>
                  <a:pt x="1" y="18"/>
                </a:lnTo>
                <a:lnTo>
                  <a:pt x="2" y="19"/>
                </a:lnTo>
                <a:lnTo>
                  <a:pt x="2" y="17"/>
                </a:lnTo>
                <a:lnTo>
                  <a:pt x="4" y="17"/>
                </a:lnTo>
                <a:lnTo>
                  <a:pt x="4" y="16"/>
                </a:lnTo>
                <a:lnTo>
                  <a:pt x="4" y="15"/>
                </a:lnTo>
                <a:lnTo>
                  <a:pt x="5" y="16"/>
                </a:lnTo>
                <a:lnTo>
                  <a:pt x="5" y="16"/>
                </a:lnTo>
                <a:lnTo>
                  <a:pt x="5" y="13"/>
                </a:lnTo>
                <a:lnTo>
                  <a:pt x="6" y="13"/>
                </a:lnTo>
                <a:lnTo>
                  <a:pt x="6" y="10"/>
                </a:lnTo>
                <a:lnTo>
                  <a:pt x="6" y="10"/>
                </a:lnTo>
                <a:lnTo>
                  <a:pt x="7" y="13"/>
                </a:lnTo>
                <a:lnTo>
                  <a:pt x="7" y="11"/>
                </a:lnTo>
                <a:lnTo>
                  <a:pt x="8" y="11"/>
                </a:lnTo>
                <a:lnTo>
                  <a:pt x="8" y="11"/>
                </a:lnTo>
                <a:lnTo>
                  <a:pt x="8" y="11"/>
                </a:lnTo>
                <a:lnTo>
                  <a:pt x="9" y="10"/>
                </a:lnTo>
                <a:lnTo>
                  <a:pt x="9" y="10"/>
                </a:lnTo>
                <a:lnTo>
                  <a:pt x="9" y="10"/>
                </a:lnTo>
                <a:lnTo>
                  <a:pt x="10" y="10"/>
                </a:lnTo>
                <a:lnTo>
                  <a:pt x="10" y="9"/>
                </a:lnTo>
                <a:lnTo>
                  <a:pt x="11" y="9"/>
                </a:lnTo>
                <a:lnTo>
                  <a:pt x="11" y="11"/>
                </a:lnTo>
                <a:lnTo>
                  <a:pt x="11" y="11"/>
                </a:lnTo>
                <a:lnTo>
                  <a:pt x="13" y="11"/>
                </a:lnTo>
                <a:lnTo>
                  <a:pt x="13" y="11"/>
                </a:lnTo>
                <a:lnTo>
                  <a:pt x="13" y="9"/>
                </a:lnTo>
                <a:lnTo>
                  <a:pt x="14" y="10"/>
                </a:lnTo>
                <a:lnTo>
                  <a:pt x="14" y="10"/>
                </a:lnTo>
                <a:lnTo>
                  <a:pt x="14" y="10"/>
                </a:lnTo>
                <a:lnTo>
                  <a:pt x="15" y="9"/>
                </a:lnTo>
                <a:lnTo>
                  <a:pt x="15" y="9"/>
                </a:lnTo>
                <a:lnTo>
                  <a:pt x="16" y="10"/>
                </a:lnTo>
                <a:lnTo>
                  <a:pt x="16" y="11"/>
                </a:lnTo>
                <a:lnTo>
                  <a:pt x="16" y="10"/>
                </a:lnTo>
                <a:lnTo>
                  <a:pt x="17" y="10"/>
                </a:lnTo>
                <a:lnTo>
                  <a:pt x="17" y="9"/>
                </a:lnTo>
                <a:lnTo>
                  <a:pt x="17" y="10"/>
                </a:lnTo>
                <a:lnTo>
                  <a:pt x="18" y="11"/>
                </a:lnTo>
                <a:lnTo>
                  <a:pt x="18" y="11"/>
                </a:lnTo>
                <a:lnTo>
                  <a:pt x="18" y="10"/>
                </a:lnTo>
                <a:lnTo>
                  <a:pt x="19" y="9"/>
                </a:lnTo>
                <a:lnTo>
                  <a:pt x="19" y="9"/>
                </a:lnTo>
                <a:lnTo>
                  <a:pt x="20" y="10"/>
                </a:lnTo>
                <a:lnTo>
                  <a:pt x="20" y="11"/>
                </a:lnTo>
                <a:lnTo>
                  <a:pt x="20" y="13"/>
                </a:lnTo>
                <a:lnTo>
                  <a:pt x="22" y="14"/>
                </a:lnTo>
                <a:lnTo>
                  <a:pt x="22" y="14"/>
                </a:lnTo>
                <a:lnTo>
                  <a:pt x="22" y="13"/>
                </a:lnTo>
                <a:lnTo>
                  <a:pt x="23" y="14"/>
                </a:lnTo>
                <a:lnTo>
                  <a:pt x="23" y="15"/>
                </a:lnTo>
                <a:lnTo>
                  <a:pt x="23" y="15"/>
                </a:lnTo>
                <a:lnTo>
                  <a:pt x="24" y="16"/>
                </a:lnTo>
                <a:lnTo>
                  <a:pt x="24" y="15"/>
                </a:lnTo>
                <a:lnTo>
                  <a:pt x="25" y="16"/>
                </a:lnTo>
                <a:lnTo>
                  <a:pt x="25" y="16"/>
                </a:lnTo>
                <a:lnTo>
                  <a:pt x="25" y="17"/>
                </a:lnTo>
                <a:lnTo>
                  <a:pt x="26" y="19"/>
                </a:lnTo>
                <a:lnTo>
                  <a:pt x="26" y="20"/>
                </a:lnTo>
                <a:lnTo>
                  <a:pt x="26" y="20"/>
                </a:lnTo>
                <a:lnTo>
                  <a:pt x="27" y="21"/>
                </a:lnTo>
                <a:lnTo>
                  <a:pt x="27" y="19"/>
                </a:lnTo>
                <a:lnTo>
                  <a:pt x="27" y="19"/>
                </a:lnTo>
                <a:lnTo>
                  <a:pt x="28" y="19"/>
                </a:lnTo>
                <a:lnTo>
                  <a:pt x="28" y="18"/>
                </a:lnTo>
                <a:lnTo>
                  <a:pt x="29" y="16"/>
                </a:lnTo>
                <a:lnTo>
                  <a:pt x="29" y="17"/>
                </a:lnTo>
                <a:lnTo>
                  <a:pt x="29" y="17"/>
                </a:lnTo>
                <a:lnTo>
                  <a:pt x="31" y="14"/>
                </a:lnTo>
                <a:lnTo>
                  <a:pt x="31" y="13"/>
                </a:lnTo>
                <a:lnTo>
                  <a:pt x="31" y="13"/>
                </a:lnTo>
                <a:lnTo>
                  <a:pt x="32" y="13"/>
                </a:lnTo>
                <a:lnTo>
                  <a:pt x="32" y="13"/>
                </a:lnTo>
                <a:lnTo>
                  <a:pt x="32" y="14"/>
                </a:lnTo>
                <a:lnTo>
                  <a:pt x="33" y="16"/>
                </a:lnTo>
                <a:lnTo>
                  <a:pt x="33" y="16"/>
                </a:lnTo>
                <a:lnTo>
                  <a:pt x="34" y="16"/>
                </a:lnTo>
                <a:lnTo>
                  <a:pt x="34" y="17"/>
                </a:lnTo>
                <a:lnTo>
                  <a:pt x="34" y="19"/>
                </a:lnTo>
                <a:lnTo>
                  <a:pt x="35" y="20"/>
                </a:lnTo>
                <a:lnTo>
                  <a:pt x="35" y="20"/>
                </a:lnTo>
                <a:lnTo>
                  <a:pt x="35" y="21"/>
                </a:lnTo>
                <a:lnTo>
                  <a:pt x="36" y="20"/>
                </a:lnTo>
                <a:lnTo>
                  <a:pt x="36" y="19"/>
                </a:lnTo>
                <a:lnTo>
                  <a:pt x="36" y="20"/>
                </a:lnTo>
                <a:lnTo>
                  <a:pt x="37" y="23"/>
                </a:lnTo>
                <a:lnTo>
                  <a:pt x="37" y="25"/>
                </a:lnTo>
                <a:lnTo>
                  <a:pt x="38" y="25"/>
                </a:lnTo>
                <a:lnTo>
                  <a:pt x="38" y="25"/>
                </a:lnTo>
                <a:lnTo>
                  <a:pt x="38" y="24"/>
                </a:lnTo>
                <a:lnTo>
                  <a:pt x="40" y="23"/>
                </a:lnTo>
                <a:lnTo>
                  <a:pt x="40" y="19"/>
                </a:lnTo>
                <a:lnTo>
                  <a:pt x="40" y="19"/>
                </a:lnTo>
                <a:lnTo>
                  <a:pt x="41" y="18"/>
                </a:lnTo>
                <a:lnTo>
                  <a:pt x="41" y="17"/>
                </a:lnTo>
                <a:lnTo>
                  <a:pt x="41" y="16"/>
                </a:lnTo>
                <a:lnTo>
                  <a:pt x="42" y="16"/>
                </a:lnTo>
                <a:lnTo>
                  <a:pt x="42" y="17"/>
                </a:lnTo>
                <a:lnTo>
                  <a:pt x="43" y="18"/>
                </a:lnTo>
                <a:lnTo>
                  <a:pt x="43" y="17"/>
                </a:lnTo>
                <a:lnTo>
                  <a:pt x="43" y="18"/>
                </a:lnTo>
                <a:lnTo>
                  <a:pt x="44" y="19"/>
                </a:lnTo>
                <a:lnTo>
                  <a:pt x="44" y="20"/>
                </a:lnTo>
                <a:lnTo>
                  <a:pt x="44" y="21"/>
                </a:lnTo>
                <a:lnTo>
                  <a:pt x="45" y="21"/>
                </a:lnTo>
                <a:lnTo>
                  <a:pt x="45" y="21"/>
                </a:lnTo>
                <a:lnTo>
                  <a:pt x="45" y="20"/>
                </a:lnTo>
                <a:lnTo>
                  <a:pt x="46" y="20"/>
                </a:lnTo>
                <a:lnTo>
                  <a:pt x="46" y="18"/>
                </a:lnTo>
                <a:lnTo>
                  <a:pt x="47" y="17"/>
                </a:lnTo>
                <a:lnTo>
                  <a:pt x="47" y="17"/>
                </a:lnTo>
                <a:lnTo>
                  <a:pt x="47" y="18"/>
                </a:lnTo>
                <a:lnTo>
                  <a:pt x="49" y="18"/>
                </a:lnTo>
                <a:lnTo>
                  <a:pt x="49" y="19"/>
                </a:lnTo>
                <a:lnTo>
                  <a:pt x="49" y="19"/>
                </a:lnTo>
                <a:lnTo>
                  <a:pt x="50" y="20"/>
                </a:lnTo>
                <a:lnTo>
                  <a:pt x="50" y="19"/>
                </a:lnTo>
                <a:lnTo>
                  <a:pt x="50" y="18"/>
                </a:lnTo>
                <a:lnTo>
                  <a:pt x="51" y="18"/>
                </a:lnTo>
                <a:lnTo>
                  <a:pt x="51" y="16"/>
                </a:lnTo>
                <a:lnTo>
                  <a:pt x="52" y="14"/>
                </a:lnTo>
                <a:lnTo>
                  <a:pt x="52" y="16"/>
                </a:lnTo>
                <a:lnTo>
                  <a:pt x="52" y="18"/>
                </a:lnTo>
                <a:lnTo>
                  <a:pt x="53" y="18"/>
                </a:lnTo>
                <a:lnTo>
                  <a:pt x="53" y="19"/>
                </a:lnTo>
                <a:lnTo>
                  <a:pt x="53" y="19"/>
                </a:lnTo>
                <a:lnTo>
                  <a:pt x="54" y="21"/>
                </a:lnTo>
                <a:lnTo>
                  <a:pt x="54" y="20"/>
                </a:lnTo>
                <a:lnTo>
                  <a:pt x="55" y="21"/>
                </a:lnTo>
                <a:lnTo>
                  <a:pt x="55" y="19"/>
                </a:lnTo>
                <a:lnTo>
                  <a:pt x="55" y="19"/>
                </a:lnTo>
                <a:lnTo>
                  <a:pt x="56" y="18"/>
                </a:lnTo>
                <a:lnTo>
                  <a:pt x="56" y="16"/>
                </a:lnTo>
                <a:lnTo>
                  <a:pt x="56" y="14"/>
                </a:lnTo>
                <a:lnTo>
                  <a:pt x="58" y="15"/>
                </a:lnTo>
                <a:lnTo>
                  <a:pt x="58" y="16"/>
                </a:lnTo>
                <a:lnTo>
                  <a:pt x="58" y="19"/>
                </a:lnTo>
                <a:lnTo>
                  <a:pt x="59" y="18"/>
                </a:lnTo>
                <a:lnTo>
                  <a:pt x="59" y="19"/>
                </a:lnTo>
                <a:lnTo>
                  <a:pt x="60" y="18"/>
                </a:lnTo>
                <a:lnTo>
                  <a:pt x="60" y="18"/>
                </a:lnTo>
                <a:lnTo>
                  <a:pt x="60" y="17"/>
                </a:lnTo>
                <a:lnTo>
                  <a:pt x="61" y="16"/>
                </a:lnTo>
                <a:lnTo>
                  <a:pt x="61" y="14"/>
                </a:lnTo>
                <a:lnTo>
                  <a:pt x="61" y="15"/>
                </a:lnTo>
                <a:lnTo>
                  <a:pt x="62" y="14"/>
                </a:lnTo>
                <a:lnTo>
                  <a:pt x="62" y="16"/>
                </a:lnTo>
                <a:lnTo>
                  <a:pt x="62" y="16"/>
                </a:lnTo>
                <a:lnTo>
                  <a:pt x="63" y="16"/>
                </a:lnTo>
                <a:lnTo>
                  <a:pt x="63" y="17"/>
                </a:lnTo>
                <a:lnTo>
                  <a:pt x="64" y="17"/>
                </a:lnTo>
                <a:lnTo>
                  <a:pt x="64" y="18"/>
                </a:lnTo>
                <a:lnTo>
                  <a:pt x="64" y="18"/>
                </a:lnTo>
                <a:lnTo>
                  <a:pt x="65" y="17"/>
                </a:lnTo>
                <a:lnTo>
                  <a:pt x="65" y="16"/>
                </a:lnTo>
                <a:lnTo>
                  <a:pt x="65" y="16"/>
                </a:lnTo>
                <a:lnTo>
                  <a:pt x="67" y="17"/>
                </a:lnTo>
                <a:lnTo>
                  <a:pt x="67" y="17"/>
                </a:lnTo>
                <a:lnTo>
                  <a:pt x="67" y="18"/>
                </a:lnTo>
                <a:lnTo>
                  <a:pt x="68" y="18"/>
                </a:lnTo>
                <a:lnTo>
                  <a:pt x="68" y="18"/>
                </a:lnTo>
                <a:lnTo>
                  <a:pt x="69" y="17"/>
                </a:lnTo>
                <a:lnTo>
                  <a:pt x="69" y="18"/>
                </a:lnTo>
                <a:lnTo>
                  <a:pt x="69" y="18"/>
                </a:lnTo>
                <a:lnTo>
                  <a:pt x="70" y="19"/>
                </a:lnTo>
                <a:lnTo>
                  <a:pt x="70" y="21"/>
                </a:lnTo>
                <a:lnTo>
                  <a:pt x="70" y="20"/>
                </a:lnTo>
                <a:lnTo>
                  <a:pt x="71" y="20"/>
                </a:lnTo>
                <a:lnTo>
                  <a:pt x="71" y="21"/>
                </a:lnTo>
                <a:lnTo>
                  <a:pt x="71" y="23"/>
                </a:lnTo>
                <a:lnTo>
                  <a:pt x="72" y="24"/>
                </a:lnTo>
                <a:lnTo>
                  <a:pt x="72" y="20"/>
                </a:lnTo>
                <a:lnTo>
                  <a:pt x="73" y="20"/>
                </a:lnTo>
                <a:lnTo>
                  <a:pt x="73" y="21"/>
                </a:lnTo>
                <a:lnTo>
                  <a:pt x="73" y="21"/>
                </a:lnTo>
                <a:lnTo>
                  <a:pt x="74" y="23"/>
                </a:lnTo>
                <a:lnTo>
                  <a:pt x="74" y="24"/>
                </a:lnTo>
                <a:lnTo>
                  <a:pt x="74" y="25"/>
                </a:lnTo>
                <a:lnTo>
                  <a:pt x="76" y="25"/>
                </a:lnTo>
                <a:lnTo>
                  <a:pt x="76" y="25"/>
                </a:lnTo>
                <a:lnTo>
                  <a:pt x="76" y="24"/>
                </a:lnTo>
                <a:lnTo>
                  <a:pt x="77" y="24"/>
                </a:lnTo>
                <a:lnTo>
                  <a:pt x="77" y="21"/>
                </a:lnTo>
                <a:lnTo>
                  <a:pt x="78" y="21"/>
                </a:lnTo>
                <a:lnTo>
                  <a:pt x="78" y="20"/>
                </a:lnTo>
                <a:lnTo>
                  <a:pt x="78" y="20"/>
                </a:lnTo>
                <a:lnTo>
                  <a:pt x="79" y="20"/>
                </a:lnTo>
                <a:lnTo>
                  <a:pt x="79" y="19"/>
                </a:lnTo>
                <a:lnTo>
                  <a:pt x="79" y="18"/>
                </a:lnTo>
                <a:lnTo>
                  <a:pt x="80" y="17"/>
                </a:lnTo>
                <a:lnTo>
                  <a:pt x="80" y="18"/>
                </a:lnTo>
                <a:lnTo>
                  <a:pt x="80" y="19"/>
                </a:lnTo>
                <a:lnTo>
                  <a:pt x="81" y="18"/>
                </a:lnTo>
                <a:lnTo>
                  <a:pt x="81" y="20"/>
                </a:lnTo>
                <a:lnTo>
                  <a:pt x="82" y="23"/>
                </a:lnTo>
                <a:lnTo>
                  <a:pt x="82" y="23"/>
                </a:lnTo>
                <a:lnTo>
                  <a:pt x="82" y="25"/>
                </a:lnTo>
                <a:lnTo>
                  <a:pt x="83" y="27"/>
                </a:lnTo>
                <a:lnTo>
                  <a:pt x="83" y="28"/>
                </a:lnTo>
                <a:lnTo>
                  <a:pt x="83" y="29"/>
                </a:lnTo>
                <a:lnTo>
                  <a:pt x="85" y="30"/>
                </a:lnTo>
                <a:lnTo>
                  <a:pt x="85" y="27"/>
                </a:lnTo>
                <a:lnTo>
                  <a:pt x="85" y="24"/>
                </a:lnTo>
                <a:lnTo>
                  <a:pt x="86" y="20"/>
                </a:lnTo>
                <a:lnTo>
                  <a:pt x="86" y="19"/>
                </a:lnTo>
                <a:lnTo>
                  <a:pt x="87" y="19"/>
                </a:lnTo>
                <a:lnTo>
                  <a:pt x="87" y="19"/>
                </a:lnTo>
                <a:lnTo>
                  <a:pt x="87" y="18"/>
                </a:lnTo>
                <a:lnTo>
                  <a:pt x="88" y="20"/>
                </a:lnTo>
                <a:lnTo>
                  <a:pt x="88" y="21"/>
                </a:lnTo>
                <a:lnTo>
                  <a:pt x="88" y="23"/>
                </a:lnTo>
                <a:lnTo>
                  <a:pt x="89" y="21"/>
                </a:lnTo>
                <a:lnTo>
                  <a:pt x="89" y="26"/>
                </a:lnTo>
                <a:lnTo>
                  <a:pt x="89" y="25"/>
                </a:lnTo>
                <a:lnTo>
                  <a:pt x="90" y="25"/>
                </a:lnTo>
                <a:lnTo>
                  <a:pt x="90" y="21"/>
                </a:lnTo>
                <a:lnTo>
                  <a:pt x="91" y="20"/>
                </a:lnTo>
                <a:lnTo>
                  <a:pt x="91" y="18"/>
                </a:lnTo>
                <a:lnTo>
                  <a:pt x="91" y="18"/>
                </a:lnTo>
                <a:lnTo>
                  <a:pt x="92" y="18"/>
                </a:lnTo>
                <a:lnTo>
                  <a:pt x="92" y="17"/>
                </a:lnTo>
                <a:lnTo>
                  <a:pt x="92" y="18"/>
                </a:lnTo>
                <a:lnTo>
                  <a:pt x="94" y="19"/>
                </a:lnTo>
                <a:lnTo>
                  <a:pt x="94" y="19"/>
                </a:lnTo>
                <a:lnTo>
                  <a:pt x="94" y="20"/>
                </a:lnTo>
                <a:lnTo>
                  <a:pt x="95" y="20"/>
                </a:lnTo>
                <a:lnTo>
                  <a:pt x="95" y="21"/>
                </a:lnTo>
                <a:lnTo>
                  <a:pt x="96" y="20"/>
                </a:lnTo>
                <a:lnTo>
                  <a:pt x="96" y="19"/>
                </a:lnTo>
                <a:lnTo>
                  <a:pt x="96" y="21"/>
                </a:lnTo>
                <a:lnTo>
                  <a:pt x="97" y="21"/>
                </a:lnTo>
                <a:lnTo>
                  <a:pt x="97" y="21"/>
                </a:lnTo>
                <a:lnTo>
                  <a:pt x="97" y="21"/>
                </a:lnTo>
                <a:lnTo>
                  <a:pt x="98" y="21"/>
                </a:lnTo>
                <a:lnTo>
                  <a:pt x="98" y="20"/>
                </a:lnTo>
                <a:lnTo>
                  <a:pt x="99" y="19"/>
                </a:lnTo>
                <a:lnTo>
                  <a:pt x="99" y="18"/>
                </a:lnTo>
                <a:lnTo>
                  <a:pt x="99" y="16"/>
                </a:lnTo>
                <a:lnTo>
                  <a:pt x="100" y="16"/>
                </a:lnTo>
                <a:lnTo>
                  <a:pt x="100" y="17"/>
                </a:lnTo>
                <a:lnTo>
                  <a:pt x="100" y="19"/>
                </a:lnTo>
                <a:lnTo>
                  <a:pt x="101" y="18"/>
                </a:lnTo>
                <a:lnTo>
                  <a:pt x="101" y="20"/>
                </a:lnTo>
                <a:lnTo>
                  <a:pt x="101" y="19"/>
                </a:lnTo>
                <a:lnTo>
                  <a:pt x="103" y="20"/>
                </a:lnTo>
                <a:lnTo>
                  <a:pt x="103" y="21"/>
                </a:lnTo>
                <a:lnTo>
                  <a:pt x="104" y="21"/>
                </a:lnTo>
                <a:lnTo>
                  <a:pt x="104" y="23"/>
                </a:lnTo>
                <a:lnTo>
                  <a:pt x="104" y="24"/>
                </a:lnTo>
                <a:lnTo>
                  <a:pt x="105" y="25"/>
                </a:lnTo>
                <a:lnTo>
                  <a:pt x="105" y="24"/>
                </a:lnTo>
                <a:lnTo>
                  <a:pt x="105" y="25"/>
                </a:lnTo>
                <a:lnTo>
                  <a:pt x="106" y="26"/>
                </a:lnTo>
                <a:lnTo>
                  <a:pt x="106" y="26"/>
                </a:lnTo>
                <a:lnTo>
                  <a:pt x="106" y="27"/>
                </a:lnTo>
                <a:lnTo>
                  <a:pt x="107" y="27"/>
                </a:lnTo>
                <a:lnTo>
                  <a:pt x="107" y="27"/>
                </a:lnTo>
                <a:lnTo>
                  <a:pt x="108" y="28"/>
                </a:lnTo>
                <a:lnTo>
                  <a:pt x="108" y="27"/>
                </a:lnTo>
                <a:lnTo>
                  <a:pt x="108" y="26"/>
                </a:lnTo>
                <a:lnTo>
                  <a:pt x="109" y="26"/>
                </a:lnTo>
                <a:lnTo>
                  <a:pt x="109" y="26"/>
                </a:lnTo>
                <a:lnTo>
                  <a:pt x="109" y="25"/>
                </a:lnTo>
                <a:lnTo>
                  <a:pt x="110" y="25"/>
                </a:lnTo>
                <a:lnTo>
                  <a:pt x="110" y="25"/>
                </a:lnTo>
                <a:lnTo>
                  <a:pt x="110" y="25"/>
                </a:lnTo>
                <a:lnTo>
                  <a:pt x="112" y="24"/>
                </a:lnTo>
                <a:lnTo>
                  <a:pt x="112" y="21"/>
                </a:lnTo>
                <a:lnTo>
                  <a:pt x="113" y="20"/>
                </a:lnTo>
                <a:lnTo>
                  <a:pt x="113" y="17"/>
                </a:lnTo>
                <a:lnTo>
                  <a:pt x="113" y="17"/>
                </a:lnTo>
                <a:lnTo>
                  <a:pt x="114" y="16"/>
                </a:lnTo>
                <a:lnTo>
                  <a:pt x="114" y="16"/>
                </a:lnTo>
                <a:lnTo>
                  <a:pt x="114" y="16"/>
                </a:lnTo>
                <a:lnTo>
                  <a:pt x="115" y="18"/>
                </a:lnTo>
                <a:lnTo>
                  <a:pt x="115" y="18"/>
                </a:lnTo>
                <a:lnTo>
                  <a:pt x="115" y="20"/>
                </a:lnTo>
                <a:lnTo>
                  <a:pt x="116" y="21"/>
                </a:lnTo>
                <a:lnTo>
                  <a:pt x="116" y="23"/>
                </a:lnTo>
                <a:lnTo>
                  <a:pt x="117" y="25"/>
                </a:lnTo>
                <a:lnTo>
                  <a:pt x="117" y="26"/>
                </a:lnTo>
                <a:lnTo>
                  <a:pt x="117" y="26"/>
                </a:lnTo>
                <a:lnTo>
                  <a:pt x="118" y="25"/>
                </a:lnTo>
                <a:lnTo>
                  <a:pt x="118" y="25"/>
                </a:lnTo>
                <a:lnTo>
                  <a:pt x="118" y="27"/>
                </a:lnTo>
                <a:lnTo>
                  <a:pt x="119" y="27"/>
                </a:lnTo>
                <a:lnTo>
                  <a:pt x="119" y="32"/>
                </a:lnTo>
                <a:lnTo>
                  <a:pt x="119" y="32"/>
                </a:lnTo>
                <a:lnTo>
                  <a:pt x="121" y="32"/>
                </a:lnTo>
                <a:lnTo>
                  <a:pt x="121" y="32"/>
                </a:lnTo>
                <a:lnTo>
                  <a:pt x="122" y="32"/>
                </a:lnTo>
                <a:lnTo>
                  <a:pt x="122" y="32"/>
                </a:lnTo>
                <a:lnTo>
                  <a:pt x="122" y="29"/>
                </a:lnTo>
                <a:lnTo>
                  <a:pt x="123" y="28"/>
                </a:lnTo>
                <a:lnTo>
                  <a:pt x="123" y="27"/>
                </a:lnTo>
                <a:lnTo>
                  <a:pt x="123" y="27"/>
                </a:lnTo>
                <a:lnTo>
                  <a:pt x="124" y="27"/>
                </a:lnTo>
                <a:lnTo>
                  <a:pt x="124" y="25"/>
                </a:lnTo>
                <a:lnTo>
                  <a:pt x="124" y="24"/>
                </a:lnTo>
                <a:lnTo>
                  <a:pt x="125" y="24"/>
                </a:lnTo>
                <a:lnTo>
                  <a:pt x="125" y="24"/>
                </a:lnTo>
                <a:lnTo>
                  <a:pt x="126" y="25"/>
                </a:lnTo>
                <a:lnTo>
                  <a:pt x="126" y="25"/>
                </a:lnTo>
                <a:lnTo>
                  <a:pt x="126" y="25"/>
                </a:lnTo>
                <a:lnTo>
                  <a:pt x="127" y="24"/>
                </a:lnTo>
                <a:lnTo>
                  <a:pt x="127" y="24"/>
                </a:lnTo>
                <a:lnTo>
                  <a:pt x="127" y="23"/>
                </a:lnTo>
                <a:lnTo>
                  <a:pt x="128" y="24"/>
                </a:lnTo>
                <a:lnTo>
                  <a:pt x="128" y="24"/>
                </a:lnTo>
                <a:lnTo>
                  <a:pt x="128" y="26"/>
                </a:lnTo>
                <a:lnTo>
                  <a:pt x="129" y="25"/>
                </a:lnTo>
                <a:lnTo>
                  <a:pt x="129" y="26"/>
                </a:lnTo>
                <a:lnTo>
                  <a:pt x="131" y="27"/>
                </a:lnTo>
                <a:lnTo>
                  <a:pt x="131" y="29"/>
                </a:lnTo>
                <a:lnTo>
                  <a:pt x="131" y="30"/>
                </a:lnTo>
                <a:lnTo>
                  <a:pt x="132" y="33"/>
                </a:lnTo>
                <a:lnTo>
                  <a:pt x="132" y="32"/>
                </a:lnTo>
                <a:lnTo>
                  <a:pt x="132" y="29"/>
                </a:lnTo>
                <a:lnTo>
                  <a:pt x="133" y="32"/>
                </a:lnTo>
                <a:lnTo>
                  <a:pt x="133" y="29"/>
                </a:lnTo>
                <a:lnTo>
                  <a:pt x="133" y="28"/>
                </a:lnTo>
                <a:lnTo>
                  <a:pt x="134" y="29"/>
                </a:lnTo>
                <a:lnTo>
                  <a:pt x="134" y="29"/>
                </a:lnTo>
                <a:lnTo>
                  <a:pt x="135" y="29"/>
                </a:lnTo>
                <a:lnTo>
                  <a:pt x="135" y="30"/>
                </a:lnTo>
                <a:lnTo>
                  <a:pt x="135" y="33"/>
                </a:lnTo>
                <a:lnTo>
                  <a:pt x="136" y="34"/>
                </a:lnTo>
                <a:lnTo>
                  <a:pt x="136" y="33"/>
                </a:lnTo>
                <a:lnTo>
                  <a:pt x="136" y="33"/>
                </a:lnTo>
                <a:lnTo>
                  <a:pt x="137" y="33"/>
                </a:lnTo>
                <a:lnTo>
                  <a:pt x="137" y="34"/>
                </a:lnTo>
                <a:lnTo>
                  <a:pt x="137" y="34"/>
                </a:lnTo>
                <a:lnTo>
                  <a:pt x="138" y="34"/>
                </a:lnTo>
                <a:lnTo>
                  <a:pt x="138" y="35"/>
                </a:lnTo>
                <a:lnTo>
                  <a:pt x="140" y="34"/>
                </a:lnTo>
                <a:lnTo>
                  <a:pt x="140" y="32"/>
                </a:lnTo>
                <a:lnTo>
                  <a:pt x="140" y="29"/>
                </a:lnTo>
                <a:lnTo>
                  <a:pt x="141" y="29"/>
                </a:lnTo>
                <a:lnTo>
                  <a:pt x="141" y="29"/>
                </a:lnTo>
                <a:lnTo>
                  <a:pt x="141" y="29"/>
                </a:lnTo>
                <a:lnTo>
                  <a:pt x="142" y="27"/>
                </a:lnTo>
                <a:lnTo>
                  <a:pt x="142" y="27"/>
                </a:lnTo>
                <a:lnTo>
                  <a:pt x="143" y="26"/>
                </a:lnTo>
                <a:lnTo>
                  <a:pt x="143" y="25"/>
                </a:lnTo>
                <a:lnTo>
                  <a:pt x="143" y="25"/>
                </a:lnTo>
                <a:lnTo>
                  <a:pt x="144" y="24"/>
                </a:lnTo>
                <a:lnTo>
                  <a:pt x="144" y="24"/>
                </a:lnTo>
                <a:lnTo>
                  <a:pt x="144" y="24"/>
                </a:lnTo>
                <a:lnTo>
                  <a:pt x="145" y="21"/>
                </a:lnTo>
                <a:lnTo>
                  <a:pt x="145" y="23"/>
                </a:lnTo>
                <a:lnTo>
                  <a:pt x="145" y="21"/>
                </a:lnTo>
                <a:lnTo>
                  <a:pt x="146" y="20"/>
                </a:lnTo>
                <a:lnTo>
                  <a:pt x="146" y="20"/>
                </a:lnTo>
                <a:lnTo>
                  <a:pt x="147" y="21"/>
                </a:lnTo>
                <a:lnTo>
                  <a:pt x="147" y="20"/>
                </a:lnTo>
                <a:lnTo>
                  <a:pt x="147" y="20"/>
                </a:lnTo>
                <a:lnTo>
                  <a:pt x="149" y="20"/>
                </a:lnTo>
                <a:lnTo>
                  <a:pt x="149" y="20"/>
                </a:lnTo>
                <a:lnTo>
                  <a:pt x="149" y="20"/>
                </a:lnTo>
                <a:lnTo>
                  <a:pt x="150" y="23"/>
                </a:lnTo>
                <a:lnTo>
                  <a:pt x="150" y="24"/>
                </a:lnTo>
                <a:lnTo>
                  <a:pt x="150" y="21"/>
                </a:lnTo>
                <a:lnTo>
                  <a:pt x="151" y="21"/>
                </a:lnTo>
                <a:lnTo>
                  <a:pt x="151" y="21"/>
                </a:lnTo>
                <a:lnTo>
                  <a:pt x="152" y="21"/>
                </a:lnTo>
                <a:lnTo>
                  <a:pt x="152" y="23"/>
                </a:lnTo>
                <a:lnTo>
                  <a:pt x="152" y="23"/>
                </a:lnTo>
                <a:lnTo>
                  <a:pt x="153" y="25"/>
                </a:lnTo>
                <a:lnTo>
                  <a:pt x="153" y="26"/>
                </a:lnTo>
                <a:lnTo>
                  <a:pt x="153" y="26"/>
                </a:lnTo>
                <a:lnTo>
                  <a:pt x="154" y="27"/>
                </a:lnTo>
                <a:lnTo>
                  <a:pt x="154" y="27"/>
                </a:lnTo>
                <a:lnTo>
                  <a:pt x="154" y="26"/>
                </a:lnTo>
                <a:lnTo>
                  <a:pt x="155" y="27"/>
                </a:lnTo>
                <a:lnTo>
                  <a:pt x="155" y="26"/>
                </a:lnTo>
                <a:lnTo>
                  <a:pt x="156" y="26"/>
                </a:lnTo>
                <a:lnTo>
                  <a:pt x="156" y="24"/>
                </a:lnTo>
                <a:lnTo>
                  <a:pt x="156" y="23"/>
                </a:lnTo>
                <a:lnTo>
                  <a:pt x="158" y="20"/>
                </a:lnTo>
                <a:lnTo>
                  <a:pt x="158" y="18"/>
                </a:lnTo>
                <a:lnTo>
                  <a:pt x="158" y="17"/>
                </a:lnTo>
                <a:lnTo>
                  <a:pt x="159" y="18"/>
                </a:lnTo>
                <a:lnTo>
                  <a:pt x="159" y="17"/>
                </a:lnTo>
                <a:lnTo>
                  <a:pt x="159" y="18"/>
                </a:lnTo>
                <a:lnTo>
                  <a:pt x="160" y="16"/>
                </a:lnTo>
                <a:lnTo>
                  <a:pt x="160" y="16"/>
                </a:lnTo>
                <a:lnTo>
                  <a:pt x="161" y="17"/>
                </a:lnTo>
                <a:lnTo>
                  <a:pt x="161" y="17"/>
                </a:lnTo>
                <a:lnTo>
                  <a:pt x="161" y="15"/>
                </a:lnTo>
                <a:lnTo>
                  <a:pt x="162" y="13"/>
                </a:lnTo>
                <a:lnTo>
                  <a:pt x="162" y="11"/>
                </a:lnTo>
                <a:lnTo>
                  <a:pt x="162" y="11"/>
                </a:lnTo>
                <a:lnTo>
                  <a:pt x="163" y="11"/>
                </a:lnTo>
                <a:lnTo>
                  <a:pt x="163" y="14"/>
                </a:lnTo>
                <a:lnTo>
                  <a:pt x="163" y="14"/>
                </a:lnTo>
                <a:lnTo>
                  <a:pt x="164" y="18"/>
                </a:lnTo>
                <a:lnTo>
                  <a:pt x="164" y="18"/>
                </a:lnTo>
                <a:lnTo>
                  <a:pt x="165" y="20"/>
                </a:lnTo>
                <a:lnTo>
                  <a:pt x="165" y="23"/>
                </a:lnTo>
                <a:lnTo>
                  <a:pt x="165" y="25"/>
                </a:lnTo>
                <a:lnTo>
                  <a:pt x="167" y="25"/>
                </a:lnTo>
                <a:lnTo>
                  <a:pt x="167" y="23"/>
                </a:lnTo>
                <a:lnTo>
                  <a:pt x="167" y="21"/>
                </a:lnTo>
                <a:lnTo>
                  <a:pt x="168" y="20"/>
                </a:lnTo>
                <a:lnTo>
                  <a:pt x="168" y="20"/>
                </a:lnTo>
                <a:lnTo>
                  <a:pt x="168" y="20"/>
                </a:lnTo>
                <a:lnTo>
                  <a:pt x="169" y="19"/>
                </a:lnTo>
                <a:lnTo>
                  <a:pt x="169" y="20"/>
                </a:lnTo>
                <a:lnTo>
                  <a:pt x="170" y="20"/>
                </a:lnTo>
                <a:lnTo>
                  <a:pt x="170" y="20"/>
                </a:lnTo>
                <a:lnTo>
                  <a:pt x="170" y="20"/>
                </a:lnTo>
                <a:lnTo>
                  <a:pt x="171" y="20"/>
                </a:lnTo>
                <a:lnTo>
                  <a:pt x="171" y="20"/>
                </a:lnTo>
                <a:lnTo>
                  <a:pt x="171" y="20"/>
                </a:lnTo>
                <a:lnTo>
                  <a:pt x="172" y="20"/>
                </a:lnTo>
                <a:lnTo>
                  <a:pt x="172" y="20"/>
                </a:lnTo>
                <a:lnTo>
                  <a:pt x="172" y="20"/>
                </a:lnTo>
                <a:lnTo>
                  <a:pt x="173" y="19"/>
                </a:lnTo>
                <a:lnTo>
                  <a:pt x="173" y="18"/>
                </a:lnTo>
                <a:lnTo>
                  <a:pt x="174" y="18"/>
                </a:lnTo>
                <a:lnTo>
                  <a:pt x="174" y="16"/>
                </a:lnTo>
                <a:lnTo>
                  <a:pt x="174" y="15"/>
                </a:lnTo>
                <a:lnTo>
                  <a:pt x="176" y="15"/>
                </a:lnTo>
                <a:lnTo>
                  <a:pt x="176" y="16"/>
                </a:lnTo>
                <a:lnTo>
                  <a:pt x="176" y="17"/>
                </a:lnTo>
                <a:lnTo>
                  <a:pt x="177" y="16"/>
                </a:lnTo>
                <a:lnTo>
                  <a:pt x="177" y="17"/>
                </a:lnTo>
                <a:lnTo>
                  <a:pt x="177" y="17"/>
                </a:lnTo>
                <a:lnTo>
                  <a:pt x="178" y="17"/>
                </a:lnTo>
                <a:lnTo>
                  <a:pt x="178" y="16"/>
                </a:lnTo>
                <a:lnTo>
                  <a:pt x="179" y="16"/>
                </a:lnTo>
                <a:lnTo>
                  <a:pt x="179" y="14"/>
                </a:lnTo>
                <a:lnTo>
                  <a:pt x="179" y="16"/>
                </a:lnTo>
                <a:lnTo>
                  <a:pt x="180" y="17"/>
                </a:lnTo>
                <a:lnTo>
                  <a:pt x="180" y="17"/>
                </a:lnTo>
                <a:lnTo>
                  <a:pt x="180" y="19"/>
                </a:lnTo>
                <a:lnTo>
                  <a:pt x="181" y="19"/>
                </a:lnTo>
                <a:lnTo>
                  <a:pt x="181" y="19"/>
                </a:lnTo>
                <a:lnTo>
                  <a:pt x="181" y="18"/>
                </a:lnTo>
                <a:lnTo>
                  <a:pt x="182" y="16"/>
                </a:lnTo>
                <a:lnTo>
                  <a:pt x="182" y="15"/>
                </a:lnTo>
                <a:lnTo>
                  <a:pt x="183" y="15"/>
                </a:lnTo>
                <a:lnTo>
                  <a:pt x="183" y="15"/>
                </a:lnTo>
                <a:lnTo>
                  <a:pt x="183" y="14"/>
                </a:lnTo>
                <a:lnTo>
                  <a:pt x="185" y="16"/>
                </a:lnTo>
                <a:lnTo>
                  <a:pt x="185" y="16"/>
                </a:lnTo>
                <a:lnTo>
                  <a:pt x="185" y="18"/>
                </a:lnTo>
                <a:lnTo>
                  <a:pt x="186" y="18"/>
                </a:lnTo>
                <a:lnTo>
                  <a:pt x="186" y="18"/>
                </a:lnTo>
                <a:lnTo>
                  <a:pt x="187" y="20"/>
                </a:lnTo>
                <a:lnTo>
                  <a:pt x="187" y="19"/>
                </a:lnTo>
                <a:lnTo>
                  <a:pt x="187" y="18"/>
                </a:lnTo>
                <a:lnTo>
                  <a:pt x="188" y="20"/>
                </a:lnTo>
                <a:lnTo>
                  <a:pt x="188" y="20"/>
                </a:lnTo>
                <a:lnTo>
                  <a:pt x="188" y="21"/>
                </a:lnTo>
                <a:lnTo>
                  <a:pt x="189" y="21"/>
                </a:lnTo>
                <a:lnTo>
                  <a:pt x="189" y="20"/>
                </a:lnTo>
                <a:lnTo>
                  <a:pt x="189" y="20"/>
                </a:lnTo>
                <a:lnTo>
                  <a:pt x="190" y="18"/>
                </a:lnTo>
                <a:lnTo>
                  <a:pt x="190" y="18"/>
                </a:lnTo>
                <a:lnTo>
                  <a:pt x="191" y="17"/>
                </a:lnTo>
                <a:lnTo>
                  <a:pt x="191" y="20"/>
                </a:lnTo>
                <a:lnTo>
                  <a:pt x="191" y="20"/>
                </a:lnTo>
                <a:lnTo>
                  <a:pt x="192" y="18"/>
                </a:lnTo>
                <a:lnTo>
                  <a:pt x="192" y="16"/>
                </a:lnTo>
                <a:lnTo>
                  <a:pt x="192" y="16"/>
                </a:lnTo>
                <a:lnTo>
                  <a:pt x="194" y="16"/>
                </a:lnTo>
                <a:lnTo>
                  <a:pt x="194" y="18"/>
                </a:lnTo>
                <a:lnTo>
                  <a:pt x="194" y="16"/>
                </a:lnTo>
                <a:lnTo>
                  <a:pt x="195" y="14"/>
                </a:lnTo>
                <a:lnTo>
                  <a:pt x="195" y="14"/>
                </a:lnTo>
                <a:lnTo>
                  <a:pt x="196" y="11"/>
                </a:lnTo>
                <a:lnTo>
                  <a:pt x="196" y="9"/>
                </a:lnTo>
                <a:lnTo>
                  <a:pt x="196" y="9"/>
                </a:lnTo>
                <a:lnTo>
                  <a:pt x="197" y="8"/>
                </a:lnTo>
                <a:lnTo>
                  <a:pt x="197" y="8"/>
                </a:lnTo>
                <a:lnTo>
                  <a:pt x="197" y="9"/>
                </a:lnTo>
                <a:lnTo>
                  <a:pt x="198" y="11"/>
                </a:lnTo>
                <a:lnTo>
                  <a:pt x="198" y="14"/>
                </a:lnTo>
                <a:lnTo>
                  <a:pt x="198" y="16"/>
                </a:lnTo>
                <a:lnTo>
                  <a:pt x="199" y="16"/>
                </a:lnTo>
                <a:lnTo>
                  <a:pt x="199" y="17"/>
                </a:lnTo>
                <a:lnTo>
                  <a:pt x="200" y="16"/>
                </a:lnTo>
                <a:lnTo>
                  <a:pt x="200" y="16"/>
                </a:lnTo>
                <a:lnTo>
                  <a:pt x="200" y="14"/>
                </a:lnTo>
                <a:lnTo>
                  <a:pt x="201" y="16"/>
                </a:lnTo>
                <a:lnTo>
                  <a:pt x="201" y="14"/>
                </a:lnTo>
                <a:lnTo>
                  <a:pt x="201" y="16"/>
                </a:lnTo>
                <a:lnTo>
                  <a:pt x="203" y="17"/>
                </a:lnTo>
                <a:lnTo>
                  <a:pt x="203" y="18"/>
                </a:lnTo>
                <a:lnTo>
                  <a:pt x="203" y="19"/>
                </a:lnTo>
                <a:lnTo>
                  <a:pt x="204" y="19"/>
                </a:lnTo>
                <a:lnTo>
                  <a:pt x="204" y="19"/>
                </a:lnTo>
                <a:lnTo>
                  <a:pt x="205" y="18"/>
                </a:lnTo>
                <a:lnTo>
                  <a:pt x="205" y="19"/>
                </a:lnTo>
                <a:lnTo>
                  <a:pt x="205" y="19"/>
                </a:lnTo>
                <a:lnTo>
                  <a:pt x="206" y="18"/>
                </a:lnTo>
                <a:lnTo>
                  <a:pt x="206" y="17"/>
                </a:lnTo>
                <a:lnTo>
                  <a:pt x="206" y="14"/>
                </a:lnTo>
                <a:lnTo>
                  <a:pt x="207" y="13"/>
                </a:lnTo>
                <a:lnTo>
                  <a:pt x="207" y="13"/>
                </a:lnTo>
                <a:lnTo>
                  <a:pt x="207" y="13"/>
                </a:lnTo>
                <a:lnTo>
                  <a:pt x="208" y="16"/>
                </a:lnTo>
                <a:lnTo>
                  <a:pt x="208" y="18"/>
                </a:lnTo>
                <a:lnTo>
                  <a:pt x="209" y="19"/>
                </a:lnTo>
                <a:lnTo>
                  <a:pt x="209" y="19"/>
                </a:lnTo>
                <a:lnTo>
                  <a:pt x="209" y="21"/>
                </a:lnTo>
                <a:lnTo>
                  <a:pt x="210" y="21"/>
                </a:lnTo>
                <a:lnTo>
                  <a:pt x="210" y="23"/>
                </a:lnTo>
                <a:lnTo>
                  <a:pt x="210" y="24"/>
                </a:lnTo>
                <a:lnTo>
                  <a:pt x="212" y="25"/>
                </a:lnTo>
                <a:lnTo>
                  <a:pt x="212" y="24"/>
                </a:lnTo>
                <a:lnTo>
                  <a:pt x="212" y="24"/>
                </a:lnTo>
                <a:lnTo>
                  <a:pt x="213" y="24"/>
                </a:lnTo>
                <a:lnTo>
                  <a:pt x="213" y="23"/>
                </a:lnTo>
                <a:lnTo>
                  <a:pt x="214" y="23"/>
                </a:lnTo>
                <a:lnTo>
                  <a:pt x="214" y="24"/>
                </a:lnTo>
                <a:lnTo>
                  <a:pt x="214" y="21"/>
                </a:lnTo>
                <a:lnTo>
                  <a:pt x="215" y="20"/>
                </a:lnTo>
                <a:lnTo>
                  <a:pt x="215" y="20"/>
                </a:lnTo>
                <a:lnTo>
                  <a:pt x="215" y="19"/>
                </a:lnTo>
                <a:lnTo>
                  <a:pt x="216" y="19"/>
                </a:lnTo>
                <a:lnTo>
                  <a:pt x="216" y="18"/>
                </a:lnTo>
                <a:lnTo>
                  <a:pt x="216" y="18"/>
                </a:lnTo>
                <a:lnTo>
                  <a:pt x="217" y="18"/>
                </a:lnTo>
                <a:lnTo>
                  <a:pt x="217" y="18"/>
                </a:lnTo>
                <a:lnTo>
                  <a:pt x="218" y="19"/>
                </a:lnTo>
                <a:lnTo>
                  <a:pt x="218" y="18"/>
                </a:lnTo>
                <a:lnTo>
                  <a:pt x="218" y="19"/>
                </a:lnTo>
                <a:lnTo>
                  <a:pt x="219" y="19"/>
                </a:lnTo>
                <a:lnTo>
                  <a:pt x="219" y="18"/>
                </a:lnTo>
                <a:lnTo>
                  <a:pt x="219" y="18"/>
                </a:lnTo>
                <a:lnTo>
                  <a:pt x="221" y="18"/>
                </a:lnTo>
                <a:lnTo>
                  <a:pt x="221" y="18"/>
                </a:lnTo>
                <a:lnTo>
                  <a:pt x="221" y="19"/>
                </a:lnTo>
                <a:lnTo>
                  <a:pt x="222" y="19"/>
                </a:lnTo>
                <a:lnTo>
                  <a:pt x="222" y="18"/>
                </a:lnTo>
                <a:lnTo>
                  <a:pt x="223" y="19"/>
                </a:lnTo>
                <a:lnTo>
                  <a:pt x="223" y="18"/>
                </a:lnTo>
                <a:lnTo>
                  <a:pt x="223" y="18"/>
                </a:lnTo>
                <a:lnTo>
                  <a:pt x="224" y="18"/>
                </a:lnTo>
                <a:lnTo>
                  <a:pt x="224" y="18"/>
                </a:lnTo>
                <a:lnTo>
                  <a:pt x="224" y="19"/>
                </a:lnTo>
                <a:lnTo>
                  <a:pt x="225" y="16"/>
                </a:lnTo>
                <a:lnTo>
                  <a:pt x="225" y="15"/>
                </a:lnTo>
                <a:lnTo>
                  <a:pt x="226" y="16"/>
                </a:lnTo>
                <a:lnTo>
                  <a:pt x="226" y="16"/>
                </a:lnTo>
                <a:lnTo>
                  <a:pt x="226" y="17"/>
                </a:lnTo>
                <a:lnTo>
                  <a:pt x="227" y="18"/>
                </a:lnTo>
                <a:lnTo>
                  <a:pt x="227" y="18"/>
                </a:lnTo>
                <a:lnTo>
                  <a:pt x="227" y="16"/>
                </a:lnTo>
                <a:lnTo>
                  <a:pt x="228" y="15"/>
                </a:lnTo>
                <a:lnTo>
                  <a:pt x="228" y="11"/>
                </a:lnTo>
                <a:lnTo>
                  <a:pt x="228" y="11"/>
                </a:lnTo>
                <a:lnTo>
                  <a:pt x="230" y="13"/>
                </a:lnTo>
                <a:lnTo>
                  <a:pt x="230" y="13"/>
                </a:lnTo>
                <a:lnTo>
                  <a:pt x="231" y="11"/>
                </a:lnTo>
                <a:lnTo>
                  <a:pt x="231" y="13"/>
                </a:lnTo>
                <a:lnTo>
                  <a:pt x="231" y="13"/>
                </a:lnTo>
                <a:lnTo>
                  <a:pt x="232" y="15"/>
                </a:lnTo>
                <a:lnTo>
                  <a:pt x="232" y="14"/>
                </a:lnTo>
                <a:lnTo>
                  <a:pt x="232" y="14"/>
                </a:lnTo>
                <a:lnTo>
                  <a:pt x="233" y="14"/>
                </a:lnTo>
                <a:lnTo>
                  <a:pt x="233" y="13"/>
                </a:lnTo>
                <a:lnTo>
                  <a:pt x="233" y="13"/>
                </a:lnTo>
                <a:lnTo>
                  <a:pt x="234" y="13"/>
                </a:lnTo>
                <a:lnTo>
                  <a:pt x="234" y="13"/>
                </a:lnTo>
                <a:lnTo>
                  <a:pt x="235" y="15"/>
                </a:lnTo>
                <a:lnTo>
                  <a:pt x="235" y="17"/>
                </a:lnTo>
                <a:lnTo>
                  <a:pt x="235" y="18"/>
                </a:lnTo>
                <a:lnTo>
                  <a:pt x="236" y="19"/>
                </a:lnTo>
                <a:lnTo>
                  <a:pt x="236" y="20"/>
                </a:lnTo>
                <a:lnTo>
                  <a:pt x="236" y="19"/>
                </a:lnTo>
                <a:lnTo>
                  <a:pt x="237" y="18"/>
                </a:lnTo>
                <a:lnTo>
                  <a:pt x="237" y="18"/>
                </a:lnTo>
                <a:lnTo>
                  <a:pt x="237" y="18"/>
                </a:lnTo>
                <a:lnTo>
                  <a:pt x="239" y="15"/>
                </a:lnTo>
                <a:lnTo>
                  <a:pt x="239" y="11"/>
                </a:lnTo>
                <a:lnTo>
                  <a:pt x="240" y="11"/>
                </a:lnTo>
                <a:lnTo>
                  <a:pt x="240" y="14"/>
                </a:lnTo>
                <a:lnTo>
                  <a:pt x="240" y="14"/>
                </a:lnTo>
                <a:lnTo>
                  <a:pt x="241" y="14"/>
                </a:lnTo>
                <a:lnTo>
                  <a:pt x="241" y="16"/>
                </a:lnTo>
                <a:lnTo>
                  <a:pt x="241" y="14"/>
                </a:lnTo>
                <a:lnTo>
                  <a:pt x="242" y="13"/>
                </a:lnTo>
                <a:lnTo>
                  <a:pt x="242" y="11"/>
                </a:lnTo>
                <a:lnTo>
                  <a:pt x="242" y="10"/>
                </a:lnTo>
                <a:lnTo>
                  <a:pt x="243" y="9"/>
                </a:lnTo>
                <a:lnTo>
                  <a:pt x="243" y="8"/>
                </a:lnTo>
                <a:lnTo>
                  <a:pt x="244" y="8"/>
                </a:lnTo>
                <a:lnTo>
                  <a:pt x="244" y="8"/>
                </a:lnTo>
                <a:lnTo>
                  <a:pt x="244" y="8"/>
                </a:lnTo>
                <a:lnTo>
                  <a:pt x="245" y="8"/>
                </a:lnTo>
                <a:lnTo>
                  <a:pt x="245" y="6"/>
                </a:lnTo>
                <a:lnTo>
                  <a:pt x="245" y="6"/>
                </a:lnTo>
                <a:lnTo>
                  <a:pt x="246" y="6"/>
                </a:lnTo>
                <a:lnTo>
                  <a:pt x="246" y="6"/>
                </a:lnTo>
                <a:lnTo>
                  <a:pt x="246" y="8"/>
                </a:lnTo>
                <a:lnTo>
                  <a:pt x="248" y="6"/>
                </a:lnTo>
                <a:lnTo>
                  <a:pt x="248" y="6"/>
                </a:lnTo>
                <a:lnTo>
                  <a:pt x="249" y="6"/>
                </a:lnTo>
                <a:lnTo>
                  <a:pt x="249" y="6"/>
                </a:lnTo>
                <a:lnTo>
                  <a:pt x="249" y="6"/>
                </a:lnTo>
                <a:lnTo>
                  <a:pt x="250" y="5"/>
                </a:lnTo>
                <a:lnTo>
                  <a:pt x="250" y="4"/>
                </a:lnTo>
                <a:lnTo>
                  <a:pt x="250" y="5"/>
                </a:lnTo>
                <a:lnTo>
                  <a:pt x="251" y="4"/>
                </a:lnTo>
                <a:lnTo>
                  <a:pt x="251" y="4"/>
                </a:lnTo>
                <a:lnTo>
                  <a:pt x="251" y="2"/>
                </a:lnTo>
                <a:lnTo>
                  <a:pt x="252" y="1"/>
                </a:lnTo>
                <a:lnTo>
                  <a:pt x="252" y="2"/>
                </a:lnTo>
                <a:lnTo>
                  <a:pt x="253" y="4"/>
                </a:lnTo>
                <a:lnTo>
                  <a:pt x="253" y="6"/>
                </a:lnTo>
                <a:lnTo>
                  <a:pt x="253" y="6"/>
                </a:lnTo>
                <a:lnTo>
                  <a:pt x="254" y="7"/>
                </a:lnTo>
                <a:lnTo>
                  <a:pt x="254" y="7"/>
                </a:lnTo>
                <a:lnTo>
                  <a:pt x="254" y="6"/>
                </a:lnTo>
                <a:lnTo>
                  <a:pt x="255" y="7"/>
                </a:lnTo>
                <a:lnTo>
                  <a:pt x="255" y="6"/>
                </a:lnTo>
                <a:lnTo>
                  <a:pt x="255" y="6"/>
                </a:lnTo>
                <a:lnTo>
                  <a:pt x="257" y="4"/>
                </a:lnTo>
                <a:lnTo>
                  <a:pt x="257" y="2"/>
                </a:lnTo>
                <a:lnTo>
                  <a:pt x="258" y="1"/>
                </a:lnTo>
                <a:lnTo>
                  <a:pt x="258" y="2"/>
                </a:lnTo>
                <a:lnTo>
                  <a:pt x="258" y="1"/>
                </a:lnTo>
                <a:lnTo>
                  <a:pt x="259" y="4"/>
                </a:lnTo>
                <a:lnTo>
                  <a:pt x="259" y="4"/>
                </a:lnTo>
                <a:lnTo>
                  <a:pt x="259" y="6"/>
                </a:lnTo>
                <a:lnTo>
                  <a:pt x="260" y="8"/>
                </a:lnTo>
                <a:lnTo>
                  <a:pt x="260" y="8"/>
                </a:lnTo>
                <a:lnTo>
                  <a:pt x="260" y="5"/>
                </a:lnTo>
                <a:lnTo>
                  <a:pt x="261" y="5"/>
                </a:lnTo>
                <a:lnTo>
                  <a:pt x="261" y="4"/>
                </a:lnTo>
                <a:lnTo>
                  <a:pt x="262" y="6"/>
                </a:lnTo>
                <a:lnTo>
                  <a:pt x="262" y="5"/>
                </a:lnTo>
                <a:lnTo>
                  <a:pt x="262" y="6"/>
                </a:lnTo>
                <a:lnTo>
                  <a:pt x="263" y="6"/>
                </a:lnTo>
                <a:lnTo>
                  <a:pt x="263" y="8"/>
                </a:lnTo>
                <a:lnTo>
                  <a:pt x="263" y="9"/>
                </a:lnTo>
                <a:lnTo>
                  <a:pt x="264" y="6"/>
                </a:lnTo>
                <a:lnTo>
                  <a:pt x="264" y="6"/>
                </a:lnTo>
                <a:lnTo>
                  <a:pt x="264" y="6"/>
                </a:lnTo>
                <a:lnTo>
                  <a:pt x="266" y="8"/>
                </a:lnTo>
                <a:lnTo>
                  <a:pt x="266" y="8"/>
                </a:lnTo>
                <a:lnTo>
                  <a:pt x="267" y="9"/>
                </a:lnTo>
                <a:lnTo>
                  <a:pt x="267" y="9"/>
                </a:lnTo>
                <a:lnTo>
                  <a:pt x="267" y="10"/>
                </a:lnTo>
                <a:lnTo>
                  <a:pt x="268" y="9"/>
                </a:lnTo>
                <a:lnTo>
                  <a:pt x="268" y="10"/>
                </a:lnTo>
                <a:lnTo>
                  <a:pt x="268" y="10"/>
                </a:lnTo>
                <a:lnTo>
                  <a:pt x="269" y="11"/>
                </a:lnTo>
                <a:lnTo>
                  <a:pt x="269" y="11"/>
                </a:lnTo>
                <a:lnTo>
                  <a:pt x="270" y="13"/>
                </a:lnTo>
                <a:lnTo>
                  <a:pt x="270" y="10"/>
                </a:lnTo>
                <a:lnTo>
                  <a:pt x="270" y="11"/>
                </a:lnTo>
                <a:lnTo>
                  <a:pt x="271" y="11"/>
                </a:lnTo>
                <a:lnTo>
                  <a:pt x="271" y="9"/>
                </a:lnTo>
                <a:lnTo>
                  <a:pt x="271" y="9"/>
                </a:lnTo>
                <a:lnTo>
                  <a:pt x="272" y="10"/>
                </a:lnTo>
                <a:lnTo>
                  <a:pt x="272" y="10"/>
                </a:lnTo>
                <a:lnTo>
                  <a:pt x="272" y="9"/>
                </a:lnTo>
                <a:lnTo>
                  <a:pt x="273" y="10"/>
                </a:lnTo>
                <a:lnTo>
                  <a:pt x="273" y="11"/>
                </a:lnTo>
                <a:lnTo>
                  <a:pt x="275" y="10"/>
                </a:lnTo>
                <a:lnTo>
                  <a:pt x="275" y="9"/>
                </a:lnTo>
                <a:lnTo>
                  <a:pt x="275" y="8"/>
                </a:lnTo>
                <a:lnTo>
                  <a:pt x="276" y="8"/>
                </a:lnTo>
                <a:lnTo>
                  <a:pt x="276" y="8"/>
                </a:lnTo>
                <a:lnTo>
                  <a:pt x="276" y="7"/>
                </a:lnTo>
                <a:lnTo>
                  <a:pt x="277" y="7"/>
                </a:lnTo>
                <a:lnTo>
                  <a:pt x="277" y="6"/>
                </a:lnTo>
                <a:lnTo>
                  <a:pt x="277" y="6"/>
                </a:lnTo>
                <a:lnTo>
                  <a:pt x="278" y="5"/>
                </a:lnTo>
                <a:lnTo>
                  <a:pt x="278" y="6"/>
                </a:lnTo>
                <a:lnTo>
                  <a:pt x="279" y="7"/>
                </a:lnTo>
                <a:lnTo>
                  <a:pt x="279" y="8"/>
                </a:lnTo>
                <a:lnTo>
                  <a:pt x="279" y="8"/>
                </a:lnTo>
                <a:lnTo>
                  <a:pt x="280" y="9"/>
                </a:lnTo>
                <a:lnTo>
                  <a:pt x="280" y="11"/>
                </a:lnTo>
                <a:lnTo>
                  <a:pt x="280" y="11"/>
                </a:lnTo>
                <a:lnTo>
                  <a:pt x="281" y="13"/>
                </a:lnTo>
                <a:lnTo>
                  <a:pt x="281" y="14"/>
                </a:lnTo>
                <a:lnTo>
                  <a:pt x="281" y="14"/>
                </a:lnTo>
                <a:lnTo>
                  <a:pt x="282" y="13"/>
                </a:lnTo>
                <a:lnTo>
                  <a:pt x="282" y="13"/>
                </a:lnTo>
                <a:lnTo>
                  <a:pt x="284" y="13"/>
                </a:lnTo>
                <a:lnTo>
                  <a:pt x="284" y="13"/>
                </a:lnTo>
                <a:lnTo>
                  <a:pt x="284" y="14"/>
                </a:lnTo>
                <a:lnTo>
                  <a:pt x="285" y="14"/>
                </a:lnTo>
                <a:lnTo>
                  <a:pt x="285" y="13"/>
                </a:lnTo>
                <a:lnTo>
                  <a:pt x="285" y="11"/>
                </a:lnTo>
                <a:lnTo>
                  <a:pt x="286" y="11"/>
                </a:lnTo>
                <a:lnTo>
                  <a:pt x="286" y="11"/>
                </a:lnTo>
                <a:lnTo>
                  <a:pt x="286" y="11"/>
                </a:lnTo>
                <a:lnTo>
                  <a:pt x="287" y="10"/>
                </a:lnTo>
                <a:lnTo>
                  <a:pt x="287" y="10"/>
                </a:lnTo>
                <a:lnTo>
                  <a:pt x="288" y="10"/>
                </a:lnTo>
                <a:lnTo>
                  <a:pt x="288" y="8"/>
                </a:lnTo>
                <a:lnTo>
                  <a:pt x="288" y="7"/>
                </a:lnTo>
                <a:lnTo>
                  <a:pt x="289" y="6"/>
                </a:lnTo>
                <a:lnTo>
                  <a:pt x="289" y="5"/>
                </a:lnTo>
                <a:lnTo>
                  <a:pt x="289" y="5"/>
                </a:lnTo>
                <a:lnTo>
                  <a:pt x="290" y="5"/>
                </a:lnTo>
                <a:lnTo>
                  <a:pt x="290" y="6"/>
                </a:lnTo>
                <a:lnTo>
                  <a:pt x="290" y="6"/>
                </a:lnTo>
                <a:lnTo>
                  <a:pt x="291" y="8"/>
                </a:lnTo>
                <a:lnTo>
                  <a:pt x="291" y="10"/>
                </a:lnTo>
                <a:lnTo>
                  <a:pt x="293" y="9"/>
                </a:lnTo>
                <a:lnTo>
                  <a:pt x="293" y="8"/>
                </a:lnTo>
                <a:lnTo>
                  <a:pt x="293" y="9"/>
                </a:lnTo>
                <a:lnTo>
                  <a:pt x="294" y="9"/>
                </a:lnTo>
                <a:lnTo>
                  <a:pt x="294" y="10"/>
                </a:lnTo>
                <a:lnTo>
                  <a:pt x="294" y="10"/>
                </a:lnTo>
                <a:lnTo>
                  <a:pt x="295" y="11"/>
                </a:lnTo>
                <a:lnTo>
                  <a:pt x="295" y="9"/>
                </a:lnTo>
                <a:lnTo>
                  <a:pt x="295" y="9"/>
                </a:lnTo>
                <a:lnTo>
                  <a:pt x="296" y="9"/>
                </a:lnTo>
                <a:lnTo>
                  <a:pt x="296" y="9"/>
                </a:lnTo>
                <a:lnTo>
                  <a:pt x="297" y="9"/>
                </a:lnTo>
                <a:lnTo>
                  <a:pt x="297" y="10"/>
                </a:lnTo>
                <a:lnTo>
                  <a:pt x="297" y="8"/>
                </a:lnTo>
                <a:lnTo>
                  <a:pt x="298" y="6"/>
                </a:lnTo>
                <a:lnTo>
                  <a:pt x="298" y="6"/>
                </a:lnTo>
                <a:lnTo>
                  <a:pt x="298" y="6"/>
                </a:lnTo>
                <a:lnTo>
                  <a:pt x="299" y="8"/>
                </a:lnTo>
                <a:lnTo>
                  <a:pt x="299" y="8"/>
                </a:lnTo>
                <a:lnTo>
                  <a:pt x="299" y="9"/>
                </a:lnTo>
                <a:lnTo>
                  <a:pt x="300" y="9"/>
                </a:lnTo>
                <a:lnTo>
                  <a:pt x="300" y="8"/>
                </a:lnTo>
                <a:lnTo>
                  <a:pt x="302" y="9"/>
                </a:lnTo>
                <a:lnTo>
                  <a:pt x="302" y="10"/>
                </a:lnTo>
                <a:lnTo>
                  <a:pt x="302" y="11"/>
                </a:lnTo>
                <a:lnTo>
                  <a:pt x="303" y="9"/>
                </a:lnTo>
                <a:lnTo>
                  <a:pt x="303" y="10"/>
                </a:lnTo>
                <a:lnTo>
                  <a:pt x="303" y="10"/>
                </a:lnTo>
                <a:lnTo>
                  <a:pt x="304" y="10"/>
                </a:lnTo>
                <a:lnTo>
                  <a:pt x="304" y="13"/>
                </a:lnTo>
                <a:lnTo>
                  <a:pt x="304" y="10"/>
                </a:lnTo>
                <a:lnTo>
                  <a:pt x="305" y="10"/>
                </a:lnTo>
                <a:lnTo>
                  <a:pt x="305" y="10"/>
                </a:lnTo>
                <a:lnTo>
                  <a:pt x="306" y="9"/>
                </a:lnTo>
                <a:lnTo>
                  <a:pt x="306" y="8"/>
                </a:lnTo>
                <a:lnTo>
                  <a:pt x="306" y="6"/>
                </a:lnTo>
                <a:lnTo>
                  <a:pt x="307" y="7"/>
                </a:lnTo>
                <a:lnTo>
                  <a:pt x="307" y="6"/>
                </a:lnTo>
                <a:lnTo>
                  <a:pt x="307" y="8"/>
                </a:lnTo>
                <a:lnTo>
                  <a:pt x="308" y="7"/>
                </a:lnTo>
                <a:lnTo>
                  <a:pt x="308" y="4"/>
                </a:lnTo>
                <a:lnTo>
                  <a:pt x="308" y="4"/>
                </a:lnTo>
                <a:lnTo>
                  <a:pt x="309" y="1"/>
                </a:lnTo>
                <a:lnTo>
                  <a:pt x="309" y="2"/>
                </a:lnTo>
                <a:lnTo>
                  <a:pt x="311" y="4"/>
                </a:lnTo>
                <a:lnTo>
                  <a:pt x="311" y="4"/>
                </a:lnTo>
                <a:lnTo>
                  <a:pt x="311" y="4"/>
                </a:lnTo>
                <a:lnTo>
                  <a:pt x="312" y="5"/>
                </a:lnTo>
                <a:lnTo>
                  <a:pt x="312" y="6"/>
                </a:lnTo>
                <a:lnTo>
                  <a:pt x="312" y="8"/>
                </a:lnTo>
                <a:lnTo>
                  <a:pt x="313" y="8"/>
                </a:lnTo>
                <a:lnTo>
                  <a:pt x="313" y="10"/>
                </a:lnTo>
                <a:lnTo>
                  <a:pt x="314" y="11"/>
                </a:lnTo>
                <a:lnTo>
                  <a:pt x="314" y="13"/>
                </a:lnTo>
                <a:lnTo>
                  <a:pt x="314" y="10"/>
                </a:lnTo>
                <a:lnTo>
                  <a:pt x="315" y="8"/>
                </a:lnTo>
                <a:lnTo>
                  <a:pt x="315" y="9"/>
                </a:lnTo>
                <a:lnTo>
                  <a:pt x="315" y="9"/>
                </a:lnTo>
                <a:lnTo>
                  <a:pt x="316" y="8"/>
                </a:lnTo>
                <a:lnTo>
                  <a:pt x="316" y="7"/>
                </a:lnTo>
                <a:lnTo>
                  <a:pt x="316" y="8"/>
                </a:lnTo>
                <a:lnTo>
                  <a:pt x="317" y="6"/>
                </a:lnTo>
                <a:lnTo>
                  <a:pt x="317" y="9"/>
                </a:lnTo>
                <a:lnTo>
                  <a:pt x="318" y="8"/>
                </a:lnTo>
                <a:lnTo>
                  <a:pt x="318" y="9"/>
                </a:lnTo>
                <a:lnTo>
                  <a:pt x="318" y="10"/>
                </a:lnTo>
                <a:lnTo>
                  <a:pt x="320" y="13"/>
                </a:lnTo>
                <a:lnTo>
                  <a:pt x="320" y="13"/>
                </a:lnTo>
                <a:lnTo>
                  <a:pt x="320" y="13"/>
                </a:lnTo>
                <a:lnTo>
                  <a:pt x="321" y="11"/>
                </a:lnTo>
                <a:lnTo>
                  <a:pt x="321" y="10"/>
                </a:lnTo>
                <a:lnTo>
                  <a:pt x="321" y="9"/>
                </a:lnTo>
                <a:lnTo>
                  <a:pt x="322" y="8"/>
                </a:lnTo>
                <a:lnTo>
                  <a:pt x="322" y="8"/>
                </a:lnTo>
                <a:lnTo>
                  <a:pt x="323" y="7"/>
                </a:lnTo>
                <a:lnTo>
                  <a:pt x="323" y="7"/>
                </a:lnTo>
                <a:lnTo>
                  <a:pt x="323" y="10"/>
                </a:lnTo>
                <a:lnTo>
                  <a:pt x="324" y="11"/>
                </a:lnTo>
                <a:lnTo>
                  <a:pt x="324" y="9"/>
                </a:lnTo>
                <a:lnTo>
                  <a:pt x="324" y="8"/>
                </a:lnTo>
                <a:lnTo>
                  <a:pt x="325" y="7"/>
                </a:lnTo>
                <a:lnTo>
                  <a:pt x="325" y="4"/>
                </a:lnTo>
                <a:lnTo>
                  <a:pt x="325" y="4"/>
                </a:lnTo>
                <a:lnTo>
                  <a:pt x="326" y="5"/>
                </a:lnTo>
                <a:lnTo>
                  <a:pt x="326" y="5"/>
                </a:lnTo>
                <a:lnTo>
                  <a:pt x="327" y="7"/>
                </a:lnTo>
                <a:lnTo>
                  <a:pt x="327" y="8"/>
                </a:lnTo>
                <a:lnTo>
                  <a:pt x="327" y="9"/>
                </a:lnTo>
                <a:lnTo>
                  <a:pt x="329" y="10"/>
                </a:lnTo>
                <a:lnTo>
                  <a:pt x="329" y="10"/>
                </a:lnTo>
                <a:lnTo>
                  <a:pt x="329" y="10"/>
                </a:lnTo>
                <a:lnTo>
                  <a:pt x="330" y="11"/>
                </a:lnTo>
                <a:lnTo>
                  <a:pt x="330" y="10"/>
                </a:lnTo>
                <a:lnTo>
                  <a:pt x="330" y="13"/>
                </a:lnTo>
                <a:lnTo>
                  <a:pt x="331" y="11"/>
                </a:lnTo>
                <a:lnTo>
                  <a:pt x="331" y="10"/>
                </a:lnTo>
                <a:lnTo>
                  <a:pt x="332" y="8"/>
                </a:lnTo>
                <a:lnTo>
                  <a:pt x="332" y="8"/>
                </a:lnTo>
                <a:lnTo>
                  <a:pt x="332" y="8"/>
                </a:lnTo>
                <a:lnTo>
                  <a:pt x="333" y="7"/>
                </a:lnTo>
                <a:lnTo>
                  <a:pt x="333" y="6"/>
                </a:lnTo>
                <a:lnTo>
                  <a:pt x="333" y="4"/>
                </a:lnTo>
                <a:lnTo>
                  <a:pt x="334" y="4"/>
                </a:lnTo>
                <a:lnTo>
                  <a:pt x="334" y="4"/>
                </a:lnTo>
                <a:lnTo>
                  <a:pt x="334" y="5"/>
                </a:lnTo>
                <a:lnTo>
                  <a:pt x="335" y="7"/>
                </a:lnTo>
                <a:lnTo>
                  <a:pt x="335" y="8"/>
                </a:lnTo>
                <a:lnTo>
                  <a:pt x="336" y="8"/>
                </a:lnTo>
                <a:lnTo>
                  <a:pt x="336" y="9"/>
                </a:lnTo>
                <a:lnTo>
                  <a:pt x="336" y="8"/>
                </a:lnTo>
                <a:lnTo>
                  <a:pt x="338" y="8"/>
                </a:lnTo>
                <a:lnTo>
                  <a:pt x="338" y="8"/>
                </a:lnTo>
                <a:lnTo>
                  <a:pt x="338" y="8"/>
                </a:lnTo>
                <a:lnTo>
                  <a:pt x="339" y="9"/>
                </a:lnTo>
                <a:lnTo>
                  <a:pt x="339" y="11"/>
                </a:lnTo>
                <a:lnTo>
                  <a:pt x="339" y="9"/>
                </a:lnTo>
                <a:lnTo>
                  <a:pt x="340" y="9"/>
                </a:lnTo>
                <a:lnTo>
                  <a:pt x="340" y="8"/>
                </a:lnTo>
                <a:lnTo>
                  <a:pt x="341" y="8"/>
                </a:lnTo>
                <a:lnTo>
                  <a:pt x="341" y="8"/>
                </a:lnTo>
                <a:lnTo>
                  <a:pt x="341" y="9"/>
                </a:lnTo>
                <a:lnTo>
                  <a:pt x="342" y="9"/>
                </a:lnTo>
                <a:lnTo>
                  <a:pt x="342" y="10"/>
                </a:lnTo>
                <a:lnTo>
                  <a:pt x="342" y="8"/>
                </a:lnTo>
                <a:lnTo>
                  <a:pt x="343" y="8"/>
                </a:lnTo>
                <a:lnTo>
                  <a:pt x="343" y="9"/>
                </a:lnTo>
                <a:lnTo>
                  <a:pt x="343" y="8"/>
                </a:lnTo>
                <a:lnTo>
                  <a:pt x="344" y="7"/>
                </a:lnTo>
                <a:lnTo>
                  <a:pt x="344" y="6"/>
                </a:lnTo>
                <a:lnTo>
                  <a:pt x="345" y="5"/>
                </a:lnTo>
                <a:lnTo>
                  <a:pt x="345" y="6"/>
                </a:lnTo>
                <a:lnTo>
                  <a:pt x="345" y="8"/>
                </a:lnTo>
                <a:lnTo>
                  <a:pt x="347" y="9"/>
                </a:lnTo>
                <a:lnTo>
                  <a:pt x="347" y="9"/>
                </a:lnTo>
                <a:lnTo>
                  <a:pt x="347" y="10"/>
                </a:lnTo>
                <a:lnTo>
                  <a:pt x="348" y="11"/>
                </a:lnTo>
                <a:lnTo>
                  <a:pt x="348" y="13"/>
                </a:lnTo>
                <a:lnTo>
                  <a:pt x="348" y="13"/>
                </a:lnTo>
                <a:lnTo>
                  <a:pt x="349" y="11"/>
                </a:lnTo>
                <a:lnTo>
                  <a:pt x="349" y="10"/>
                </a:lnTo>
                <a:lnTo>
                  <a:pt x="350" y="11"/>
                </a:lnTo>
                <a:lnTo>
                  <a:pt x="350" y="11"/>
                </a:lnTo>
                <a:lnTo>
                  <a:pt x="350" y="13"/>
                </a:lnTo>
                <a:lnTo>
                  <a:pt x="351" y="14"/>
                </a:lnTo>
                <a:lnTo>
                  <a:pt x="351" y="15"/>
                </a:lnTo>
                <a:lnTo>
                  <a:pt x="351" y="17"/>
                </a:lnTo>
                <a:lnTo>
                  <a:pt x="352" y="16"/>
                </a:lnTo>
                <a:lnTo>
                  <a:pt x="352" y="14"/>
                </a:lnTo>
                <a:lnTo>
                  <a:pt x="352" y="13"/>
                </a:lnTo>
                <a:lnTo>
                  <a:pt x="353" y="10"/>
                </a:lnTo>
                <a:lnTo>
                  <a:pt x="353" y="8"/>
                </a:lnTo>
                <a:lnTo>
                  <a:pt x="354" y="6"/>
                </a:lnTo>
                <a:lnTo>
                  <a:pt x="354" y="4"/>
                </a:lnTo>
                <a:lnTo>
                  <a:pt x="354" y="2"/>
                </a:lnTo>
                <a:lnTo>
                  <a:pt x="356" y="1"/>
                </a:lnTo>
                <a:lnTo>
                  <a:pt x="356" y="4"/>
                </a:lnTo>
                <a:lnTo>
                  <a:pt x="356" y="1"/>
                </a:lnTo>
                <a:lnTo>
                  <a:pt x="357" y="2"/>
                </a:lnTo>
                <a:lnTo>
                  <a:pt x="357" y="4"/>
                </a:lnTo>
                <a:lnTo>
                  <a:pt x="358" y="7"/>
                </a:lnTo>
                <a:lnTo>
                  <a:pt x="358" y="7"/>
                </a:lnTo>
                <a:lnTo>
                  <a:pt x="358" y="7"/>
                </a:lnTo>
                <a:lnTo>
                  <a:pt x="359" y="8"/>
                </a:lnTo>
                <a:lnTo>
                  <a:pt x="359" y="5"/>
                </a:lnTo>
                <a:lnTo>
                  <a:pt x="359" y="5"/>
                </a:lnTo>
                <a:lnTo>
                  <a:pt x="360" y="6"/>
                </a:lnTo>
                <a:lnTo>
                  <a:pt x="360" y="6"/>
                </a:lnTo>
                <a:lnTo>
                  <a:pt x="360" y="7"/>
                </a:lnTo>
                <a:lnTo>
                  <a:pt x="361" y="6"/>
                </a:lnTo>
                <a:lnTo>
                  <a:pt x="361" y="6"/>
                </a:lnTo>
                <a:lnTo>
                  <a:pt x="362" y="8"/>
                </a:lnTo>
                <a:lnTo>
                  <a:pt x="362" y="7"/>
                </a:lnTo>
                <a:lnTo>
                  <a:pt x="362" y="7"/>
                </a:lnTo>
                <a:lnTo>
                  <a:pt x="363" y="9"/>
                </a:lnTo>
                <a:lnTo>
                  <a:pt x="363" y="9"/>
                </a:lnTo>
                <a:lnTo>
                  <a:pt x="363" y="10"/>
                </a:lnTo>
                <a:lnTo>
                  <a:pt x="365" y="10"/>
                </a:lnTo>
                <a:lnTo>
                  <a:pt x="365" y="11"/>
                </a:lnTo>
                <a:lnTo>
                  <a:pt x="365" y="13"/>
                </a:lnTo>
                <a:lnTo>
                  <a:pt x="366" y="14"/>
                </a:lnTo>
                <a:lnTo>
                  <a:pt x="366" y="13"/>
                </a:lnTo>
                <a:lnTo>
                  <a:pt x="367" y="14"/>
                </a:lnTo>
                <a:lnTo>
                  <a:pt x="367" y="14"/>
                </a:lnTo>
                <a:lnTo>
                  <a:pt x="367" y="15"/>
                </a:lnTo>
                <a:lnTo>
                  <a:pt x="368" y="13"/>
                </a:lnTo>
                <a:lnTo>
                  <a:pt x="368" y="11"/>
                </a:lnTo>
                <a:lnTo>
                  <a:pt x="368" y="11"/>
                </a:lnTo>
                <a:lnTo>
                  <a:pt x="369" y="11"/>
                </a:lnTo>
                <a:lnTo>
                  <a:pt x="369" y="8"/>
                </a:lnTo>
                <a:lnTo>
                  <a:pt x="369" y="7"/>
                </a:lnTo>
                <a:lnTo>
                  <a:pt x="370" y="6"/>
                </a:lnTo>
                <a:lnTo>
                  <a:pt x="370" y="5"/>
                </a:lnTo>
                <a:lnTo>
                  <a:pt x="371" y="4"/>
                </a:lnTo>
                <a:lnTo>
                  <a:pt x="371" y="5"/>
                </a:lnTo>
                <a:lnTo>
                  <a:pt x="371" y="8"/>
                </a:lnTo>
                <a:lnTo>
                  <a:pt x="372" y="9"/>
                </a:lnTo>
                <a:lnTo>
                  <a:pt x="372" y="11"/>
                </a:lnTo>
                <a:lnTo>
                  <a:pt x="372" y="13"/>
                </a:lnTo>
                <a:lnTo>
                  <a:pt x="374" y="13"/>
                </a:lnTo>
                <a:lnTo>
                  <a:pt x="374" y="16"/>
                </a:lnTo>
                <a:lnTo>
                  <a:pt x="374" y="14"/>
                </a:lnTo>
                <a:lnTo>
                  <a:pt x="375" y="15"/>
                </a:lnTo>
                <a:lnTo>
                  <a:pt x="375" y="14"/>
                </a:lnTo>
                <a:lnTo>
                  <a:pt x="376" y="11"/>
                </a:lnTo>
                <a:lnTo>
                  <a:pt x="376" y="13"/>
                </a:lnTo>
                <a:lnTo>
                  <a:pt x="376" y="11"/>
                </a:lnTo>
                <a:lnTo>
                  <a:pt x="377" y="10"/>
                </a:lnTo>
                <a:lnTo>
                  <a:pt x="377" y="11"/>
                </a:lnTo>
                <a:lnTo>
                  <a:pt x="377" y="11"/>
                </a:lnTo>
                <a:lnTo>
                  <a:pt x="378" y="11"/>
                </a:lnTo>
                <a:lnTo>
                  <a:pt x="378" y="13"/>
                </a:lnTo>
                <a:lnTo>
                  <a:pt x="378" y="11"/>
                </a:lnTo>
                <a:lnTo>
                  <a:pt x="379" y="14"/>
                </a:lnTo>
                <a:lnTo>
                  <a:pt x="379" y="16"/>
                </a:lnTo>
                <a:lnTo>
                  <a:pt x="380" y="14"/>
                </a:lnTo>
                <a:lnTo>
                  <a:pt x="380" y="14"/>
                </a:lnTo>
                <a:lnTo>
                  <a:pt x="380" y="11"/>
                </a:lnTo>
                <a:lnTo>
                  <a:pt x="381" y="11"/>
                </a:lnTo>
                <a:lnTo>
                  <a:pt x="381" y="11"/>
                </a:lnTo>
                <a:lnTo>
                  <a:pt x="381" y="13"/>
                </a:lnTo>
                <a:lnTo>
                  <a:pt x="383" y="13"/>
                </a:lnTo>
                <a:lnTo>
                  <a:pt x="383" y="10"/>
                </a:lnTo>
                <a:lnTo>
                  <a:pt x="383" y="11"/>
                </a:lnTo>
                <a:lnTo>
                  <a:pt x="384" y="13"/>
                </a:lnTo>
                <a:lnTo>
                  <a:pt x="384" y="13"/>
                </a:lnTo>
                <a:lnTo>
                  <a:pt x="385" y="11"/>
                </a:lnTo>
                <a:lnTo>
                  <a:pt x="385" y="10"/>
                </a:lnTo>
                <a:lnTo>
                  <a:pt x="385" y="10"/>
                </a:lnTo>
                <a:lnTo>
                  <a:pt x="386" y="11"/>
                </a:lnTo>
                <a:lnTo>
                  <a:pt x="386" y="10"/>
                </a:lnTo>
                <a:lnTo>
                  <a:pt x="386" y="9"/>
                </a:lnTo>
                <a:lnTo>
                  <a:pt x="387" y="9"/>
                </a:lnTo>
                <a:lnTo>
                  <a:pt x="387" y="9"/>
                </a:lnTo>
                <a:lnTo>
                  <a:pt x="387" y="10"/>
                </a:lnTo>
                <a:lnTo>
                  <a:pt x="388" y="10"/>
                </a:lnTo>
                <a:lnTo>
                  <a:pt x="388" y="10"/>
                </a:lnTo>
                <a:lnTo>
                  <a:pt x="389" y="9"/>
                </a:lnTo>
                <a:lnTo>
                  <a:pt x="389" y="8"/>
                </a:lnTo>
                <a:lnTo>
                  <a:pt x="389" y="9"/>
                </a:lnTo>
                <a:lnTo>
                  <a:pt x="390" y="9"/>
                </a:lnTo>
                <a:lnTo>
                  <a:pt x="390" y="7"/>
                </a:lnTo>
                <a:lnTo>
                  <a:pt x="390" y="8"/>
                </a:lnTo>
                <a:lnTo>
                  <a:pt x="392" y="8"/>
                </a:lnTo>
                <a:lnTo>
                  <a:pt x="392" y="8"/>
                </a:lnTo>
                <a:lnTo>
                  <a:pt x="392" y="9"/>
                </a:lnTo>
                <a:lnTo>
                  <a:pt x="393" y="10"/>
                </a:lnTo>
                <a:lnTo>
                  <a:pt x="393" y="11"/>
                </a:lnTo>
                <a:lnTo>
                  <a:pt x="394" y="11"/>
                </a:lnTo>
                <a:lnTo>
                  <a:pt x="394" y="13"/>
                </a:lnTo>
                <a:lnTo>
                  <a:pt x="394" y="10"/>
                </a:lnTo>
                <a:lnTo>
                  <a:pt x="395" y="9"/>
                </a:lnTo>
                <a:lnTo>
                  <a:pt x="395" y="8"/>
                </a:lnTo>
                <a:lnTo>
                  <a:pt x="395" y="10"/>
                </a:lnTo>
                <a:lnTo>
                  <a:pt x="396" y="10"/>
                </a:lnTo>
                <a:lnTo>
                  <a:pt x="396" y="10"/>
                </a:lnTo>
                <a:lnTo>
                  <a:pt x="396" y="10"/>
                </a:lnTo>
                <a:lnTo>
                  <a:pt x="397" y="10"/>
                </a:lnTo>
                <a:lnTo>
                  <a:pt x="397" y="9"/>
                </a:lnTo>
                <a:lnTo>
                  <a:pt x="398" y="10"/>
                </a:lnTo>
                <a:lnTo>
                  <a:pt x="398" y="9"/>
                </a:lnTo>
                <a:lnTo>
                  <a:pt x="398" y="8"/>
                </a:lnTo>
                <a:lnTo>
                  <a:pt x="399" y="8"/>
                </a:lnTo>
                <a:lnTo>
                  <a:pt x="399" y="10"/>
                </a:lnTo>
                <a:lnTo>
                  <a:pt x="399" y="10"/>
                </a:lnTo>
                <a:lnTo>
                  <a:pt x="401" y="11"/>
                </a:lnTo>
                <a:lnTo>
                  <a:pt x="401" y="11"/>
                </a:lnTo>
                <a:lnTo>
                  <a:pt x="402" y="11"/>
                </a:lnTo>
                <a:lnTo>
                  <a:pt x="402" y="11"/>
                </a:lnTo>
                <a:lnTo>
                  <a:pt x="402" y="11"/>
                </a:lnTo>
                <a:lnTo>
                  <a:pt x="403" y="14"/>
                </a:lnTo>
                <a:lnTo>
                  <a:pt x="403" y="13"/>
                </a:lnTo>
                <a:lnTo>
                  <a:pt x="403" y="14"/>
                </a:lnTo>
                <a:lnTo>
                  <a:pt x="404" y="13"/>
                </a:lnTo>
                <a:lnTo>
                  <a:pt x="404" y="11"/>
                </a:lnTo>
                <a:lnTo>
                  <a:pt x="404" y="10"/>
                </a:lnTo>
                <a:lnTo>
                  <a:pt x="405" y="9"/>
                </a:lnTo>
                <a:lnTo>
                  <a:pt x="405" y="7"/>
                </a:lnTo>
                <a:lnTo>
                  <a:pt x="406" y="5"/>
                </a:lnTo>
                <a:lnTo>
                  <a:pt x="406" y="4"/>
                </a:lnTo>
                <a:lnTo>
                  <a:pt x="406" y="4"/>
                </a:lnTo>
                <a:lnTo>
                  <a:pt x="407" y="1"/>
                </a:lnTo>
                <a:lnTo>
                  <a:pt x="407" y="1"/>
                </a:lnTo>
                <a:lnTo>
                  <a:pt x="407" y="2"/>
                </a:lnTo>
                <a:lnTo>
                  <a:pt x="408" y="2"/>
                </a:lnTo>
                <a:lnTo>
                  <a:pt x="408" y="4"/>
                </a:lnTo>
                <a:lnTo>
                  <a:pt x="408" y="4"/>
                </a:lnTo>
                <a:lnTo>
                  <a:pt x="410" y="5"/>
                </a:lnTo>
                <a:lnTo>
                  <a:pt x="410" y="6"/>
                </a:lnTo>
                <a:lnTo>
                  <a:pt x="411" y="6"/>
                </a:lnTo>
                <a:lnTo>
                  <a:pt x="411" y="7"/>
                </a:lnTo>
                <a:lnTo>
                  <a:pt x="411" y="8"/>
                </a:lnTo>
                <a:lnTo>
                  <a:pt x="412" y="11"/>
                </a:lnTo>
                <a:lnTo>
                  <a:pt x="412" y="11"/>
                </a:lnTo>
                <a:lnTo>
                  <a:pt x="412" y="10"/>
                </a:lnTo>
                <a:lnTo>
                  <a:pt x="413" y="11"/>
                </a:lnTo>
                <a:lnTo>
                  <a:pt x="413" y="10"/>
                </a:lnTo>
                <a:lnTo>
                  <a:pt x="413" y="10"/>
                </a:lnTo>
                <a:lnTo>
                  <a:pt x="414" y="9"/>
                </a:lnTo>
                <a:lnTo>
                  <a:pt x="414" y="9"/>
                </a:lnTo>
                <a:lnTo>
                  <a:pt x="415" y="9"/>
                </a:lnTo>
                <a:lnTo>
                  <a:pt x="415" y="8"/>
                </a:lnTo>
                <a:lnTo>
                  <a:pt x="415" y="6"/>
                </a:lnTo>
                <a:lnTo>
                  <a:pt x="416" y="4"/>
                </a:lnTo>
                <a:lnTo>
                  <a:pt x="416" y="5"/>
                </a:lnTo>
                <a:lnTo>
                  <a:pt x="416" y="4"/>
                </a:lnTo>
                <a:lnTo>
                  <a:pt x="417" y="5"/>
                </a:lnTo>
                <a:lnTo>
                  <a:pt x="417" y="5"/>
                </a:lnTo>
                <a:lnTo>
                  <a:pt x="417" y="5"/>
                </a:lnTo>
                <a:lnTo>
                  <a:pt x="419" y="5"/>
                </a:lnTo>
                <a:lnTo>
                  <a:pt x="419" y="6"/>
                </a:lnTo>
                <a:lnTo>
                  <a:pt x="420" y="5"/>
                </a:lnTo>
                <a:lnTo>
                  <a:pt x="420" y="4"/>
                </a:lnTo>
                <a:lnTo>
                  <a:pt x="420" y="4"/>
                </a:lnTo>
                <a:lnTo>
                  <a:pt x="421" y="0"/>
                </a:lnTo>
                <a:lnTo>
                  <a:pt x="421" y="2"/>
                </a:lnTo>
                <a:lnTo>
                  <a:pt x="421" y="1"/>
                </a:lnTo>
                <a:lnTo>
                  <a:pt x="422" y="2"/>
                </a:lnTo>
                <a:lnTo>
                  <a:pt x="422" y="2"/>
                </a:lnTo>
                <a:lnTo>
                  <a:pt x="422" y="4"/>
                </a:lnTo>
                <a:lnTo>
                  <a:pt x="423" y="6"/>
                </a:lnTo>
                <a:lnTo>
                  <a:pt x="423" y="7"/>
                </a:lnTo>
                <a:lnTo>
                  <a:pt x="424" y="8"/>
                </a:lnTo>
                <a:lnTo>
                  <a:pt x="424" y="7"/>
                </a:lnTo>
                <a:lnTo>
                  <a:pt x="424" y="6"/>
                </a:lnTo>
                <a:lnTo>
                  <a:pt x="425" y="8"/>
                </a:lnTo>
                <a:lnTo>
                  <a:pt x="425" y="9"/>
                </a:lnTo>
                <a:lnTo>
                  <a:pt x="425" y="10"/>
                </a:lnTo>
                <a:lnTo>
                  <a:pt x="426" y="13"/>
                </a:lnTo>
                <a:lnTo>
                  <a:pt x="426" y="10"/>
                </a:lnTo>
                <a:lnTo>
                  <a:pt x="426" y="10"/>
                </a:lnTo>
                <a:lnTo>
                  <a:pt x="427" y="10"/>
                </a:lnTo>
                <a:lnTo>
                  <a:pt x="427" y="10"/>
                </a:lnTo>
                <a:lnTo>
                  <a:pt x="429" y="11"/>
                </a:lnTo>
                <a:lnTo>
                  <a:pt x="429" y="11"/>
                </a:lnTo>
                <a:lnTo>
                  <a:pt x="429" y="10"/>
                </a:lnTo>
                <a:lnTo>
                  <a:pt x="430" y="13"/>
                </a:lnTo>
                <a:lnTo>
                  <a:pt x="430" y="9"/>
                </a:lnTo>
                <a:lnTo>
                  <a:pt x="430" y="9"/>
                </a:lnTo>
                <a:lnTo>
                  <a:pt x="431" y="9"/>
                </a:lnTo>
                <a:lnTo>
                  <a:pt x="431" y="8"/>
                </a:lnTo>
                <a:lnTo>
                  <a:pt x="431" y="9"/>
                </a:lnTo>
                <a:lnTo>
                  <a:pt x="432" y="11"/>
                </a:lnTo>
                <a:lnTo>
                  <a:pt x="432" y="13"/>
                </a:lnTo>
                <a:lnTo>
                  <a:pt x="433" y="13"/>
                </a:lnTo>
                <a:lnTo>
                  <a:pt x="433" y="11"/>
                </a:lnTo>
                <a:lnTo>
                  <a:pt x="433" y="11"/>
                </a:lnTo>
                <a:lnTo>
                  <a:pt x="434" y="13"/>
                </a:lnTo>
                <a:lnTo>
                  <a:pt x="434" y="13"/>
                </a:lnTo>
                <a:lnTo>
                  <a:pt x="434" y="14"/>
                </a:lnTo>
                <a:lnTo>
                  <a:pt x="435" y="13"/>
                </a:lnTo>
                <a:lnTo>
                  <a:pt x="435" y="13"/>
                </a:lnTo>
                <a:lnTo>
                  <a:pt x="435" y="13"/>
                </a:lnTo>
                <a:lnTo>
                  <a:pt x="436" y="13"/>
                </a:lnTo>
                <a:lnTo>
                  <a:pt x="436" y="13"/>
                </a:lnTo>
                <a:lnTo>
                  <a:pt x="438" y="13"/>
                </a:lnTo>
                <a:lnTo>
                  <a:pt x="438" y="11"/>
                </a:lnTo>
                <a:lnTo>
                  <a:pt x="438" y="11"/>
                </a:lnTo>
                <a:lnTo>
                  <a:pt x="439" y="11"/>
                </a:lnTo>
                <a:lnTo>
                  <a:pt x="439" y="13"/>
                </a:lnTo>
                <a:lnTo>
                  <a:pt x="439" y="11"/>
                </a:lnTo>
                <a:lnTo>
                  <a:pt x="440" y="10"/>
                </a:lnTo>
                <a:lnTo>
                  <a:pt x="440" y="9"/>
                </a:lnTo>
                <a:lnTo>
                  <a:pt x="440" y="8"/>
                </a:lnTo>
                <a:lnTo>
                  <a:pt x="441" y="6"/>
                </a:lnTo>
                <a:lnTo>
                  <a:pt x="441" y="5"/>
                </a:lnTo>
                <a:lnTo>
                  <a:pt x="442" y="6"/>
                </a:lnTo>
                <a:lnTo>
                  <a:pt x="442" y="8"/>
                </a:lnTo>
                <a:lnTo>
                  <a:pt x="442" y="8"/>
                </a:lnTo>
                <a:lnTo>
                  <a:pt x="443" y="9"/>
                </a:lnTo>
                <a:lnTo>
                  <a:pt x="443" y="9"/>
                </a:lnTo>
                <a:lnTo>
                  <a:pt x="443" y="8"/>
                </a:lnTo>
                <a:lnTo>
                  <a:pt x="444" y="10"/>
                </a:lnTo>
                <a:lnTo>
                  <a:pt x="444" y="10"/>
                </a:lnTo>
                <a:lnTo>
                  <a:pt x="445" y="10"/>
                </a:lnTo>
                <a:lnTo>
                  <a:pt x="445" y="13"/>
                </a:lnTo>
                <a:lnTo>
                  <a:pt x="445" y="10"/>
                </a:lnTo>
                <a:lnTo>
                  <a:pt x="447" y="10"/>
                </a:lnTo>
                <a:lnTo>
                  <a:pt x="447" y="10"/>
                </a:lnTo>
                <a:lnTo>
                  <a:pt x="447" y="11"/>
                </a:lnTo>
                <a:lnTo>
                  <a:pt x="448" y="13"/>
                </a:lnTo>
                <a:lnTo>
                  <a:pt x="448" y="14"/>
                </a:lnTo>
                <a:lnTo>
                  <a:pt x="448" y="16"/>
                </a:lnTo>
                <a:lnTo>
                  <a:pt x="449" y="18"/>
                </a:lnTo>
                <a:lnTo>
                  <a:pt x="449" y="19"/>
                </a:lnTo>
                <a:lnTo>
                  <a:pt x="450" y="18"/>
                </a:lnTo>
                <a:lnTo>
                  <a:pt x="450" y="18"/>
                </a:lnTo>
                <a:lnTo>
                  <a:pt x="450" y="17"/>
                </a:lnTo>
                <a:lnTo>
                  <a:pt x="451" y="15"/>
                </a:lnTo>
                <a:lnTo>
                  <a:pt x="451" y="14"/>
                </a:lnTo>
                <a:lnTo>
                  <a:pt x="451" y="13"/>
                </a:lnTo>
                <a:lnTo>
                  <a:pt x="452" y="11"/>
                </a:lnTo>
                <a:lnTo>
                  <a:pt x="452" y="10"/>
                </a:lnTo>
                <a:lnTo>
                  <a:pt x="452" y="10"/>
                </a:lnTo>
                <a:lnTo>
                  <a:pt x="453" y="14"/>
                </a:lnTo>
                <a:lnTo>
                  <a:pt x="453" y="14"/>
                </a:lnTo>
                <a:lnTo>
                  <a:pt x="454" y="16"/>
                </a:lnTo>
                <a:lnTo>
                  <a:pt x="454" y="17"/>
                </a:lnTo>
                <a:lnTo>
                  <a:pt x="454" y="18"/>
                </a:lnTo>
                <a:lnTo>
                  <a:pt x="456" y="19"/>
                </a:lnTo>
                <a:lnTo>
                  <a:pt x="456" y="18"/>
                </a:lnTo>
                <a:lnTo>
                  <a:pt x="456" y="17"/>
                </a:lnTo>
                <a:lnTo>
                  <a:pt x="457" y="17"/>
                </a:lnTo>
                <a:lnTo>
                  <a:pt x="457" y="16"/>
                </a:lnTo>
                <a:lnTo>
                  <a:pt x="457" y="16"/>
                </a:lnTo>
                <a:lnTo>
                  <a:pt x="458" y="17"/>
                </a:lnTo>
                <a:lnTo>
                  <a:pt x="458" y="16"/>
                </a:lnTo>
                <a:lnTo>
                  <a:pt x="459" y="16"/>
                </a:lnTo>
                <a:lnTo>
                  <a:pt x="459" y="14"/>
                </a:lnTo>
                <a:lnTo>
                  <a:pt x="459" y="16"/>
                </a:lnTo>
                <a:lnTo>
                  <a:pt x="460" y="13"/>
                </a:lnTo>
                <a:lnTo>
                  <a:pt x="460" y="13"/>
                </a:lnTo>
                <a:lnTo>
                  <a:pt x="460" y="13"/>
                </a:lnTo>
                <a:lnTo>
                  <a:pt x="461" y="14"/>
                </a:lnTo>
                <a:lnTo>
                  <a:pt x="461" y="16"/>
                </a:lnTo>
                <a:lnTo>
                  <a:pt x="461" y="16"/>
                </a:lnTo>
                <a:lnTo>
                  <a:pt x="462" y="17"/>
                </a:lnTo>
                <a:lnTo>
                  <a:pt x="462" y="17"/>
                </a:lnTo>
                <a:lnTo>
                  <a:pt x="463" y="16"/>
                </a:lnTo>
                <a:lnTo>
                  <a:pt x="463" y="16"/>
                </a:lnTo>
                <a:lnTo>
                  <a:pt x="463" y="17"/>
                </a:lnTo>
                <a:lnTo>
                  <a:pt x="465" y="17"/>
                </a:lnTo>
                <a:lnTo>
                  <a:pt x="465" y="15"/>
                </a:lnTo>
                <a:lnTo>
                  <a:pt x="465" y="16"/>
                </a:lnTo>
                <a:lnTo>
                  <a:pt x="466" y="17"/>
                </a:lnTo>
                <a:lnTo>
                  <a:pt x="466" y="17"/>
                </a:lnTo>
                <a:lnTo>
                  <a:pt x="466" y="14"/>
                </a:lnTo>
                <a:lnTo>
                  <a:pt x="467" y="14"/>
                </a:lnTo>
                <a:lnTo>
                  <a:pt x="467" y="14"/>
                </a:lnTo>
                <a:lnTo>
                  <a:pt x="468" y="14"/>
                </a:lnTo>
                <a:lnTo>
                  <a:pt x="468" y="15"/>
                </a:lnTo>
                <a:lnTo>
                  <a:pt x="468" y="16"/>
                </a:lnTo>
                <a:lnTo>
                  <a:pt x="469" y="18"/>
                </a:lnTo>
                <a:lnTo>
                  <a:pt x="469" y="17"/>
                </a:lnTo>
                <a:lnTo>
                  <a:pt x="469" y="17"/>
                </a:lnTo>
                <a:lnTo>
                  <a:pt x="470" y="15"/>
                </a:lnTo>
                <a:lnTo>
                  <a:pt x="470" y="13"/>
                </a:lnTo>
                <a:lnTo>
                  <a:pt x="470" y="13"/>
                </a:lnTo>
                <a:lnTo>
                  <a:pt x="471" y="11"/>
                </a:lnTo>
                <a:lnTo>
                  <a:pt x="471" y="10"/>
                </a:lnTo>
                <a:lnTo>
                  <a:pt x="472" y="11"/>
                </a:lnTo>
                <a:lnTo>
                  <a:pt x="472" y="13"/>
                </a:lnTo>
                <a:lnTo>
                  <a:pt x="472" y="11"/>
                </a:lnTo>
                <a:lnTo>
                  <a:pt x="474" y="13"/>
                </a:lnTo>
                <a:lnTo>
                  <a:pt x="474" y="14"/>
                </a:lnTo>
                <a:lnTo>
                  <a:pt x="474" y="14"/>
                </a:lnTo>
                <a:lnTo>
                  <a:pt x="475" y="13"/>
                </a:lnTo>
                <a:lnTo>
                  <a:pt x="475" y="14"/>
                </a:lnTo>
                <a:lnTo>
                  <a:pt x="475" y="14"/>
                </a:lnTo>
                <a:lnTo>
                  <a:pt x="476" y="16"/>
                </a:lnTo>
                <a:lnTo>
                  <a:pt x="476" y="14"/>
                </a:lnTo>
                <a:lnTo>
                  <a:pt x="477" y="14"/>
                </a:lnTo>
                <a:lnTo>
                  <a:pt x="477" y="13"/>
                </a:lnTo>
                <a:lnTo>
                  <a:pt x="477" y="11"/>
                </a:lnTo>
                <a:lnTo>
                  <a:pt x="478" y="10"/>
                </a:lnTo>
                <a:lnTo>
                  <a:pt x="478" y="8"/>
                </a:lnTo>
                <a:lnTo>
                  <a:pt x="478" y="6"/>
                </a:lnTo>
                <a:lnTo>
                  <a:pt x="479" y="8"/>
                </a:lnTo>
                <a:lnTo>
                  <a:pt x="479" y="8"/>
                </a:lnTo>
                <a:lnTo>
                  <a:pt x="479" y="7"/>
                </a:lnTo>
                <a:lnTo>
                  <a:pt x="480" y="6"/>
                </a:lnTo>
                <a:lnTo>
                  <a:pt x="480" y="6"/>
                </a:lnTo>
                <a:lnTo>
                  <a:pt x="481" y="8"/>
                </a:lnTo>
                <a:lnTo>
                  <a:pt x="481" y="10"/>
                </a:lnTo>
                <a:lnTo>
                  <a:pt x="481" y="13"/>
                </a:lnTo>
                <a:lnTo>
                  <a:pt x="483" y="13"/>
                </a:lnTo>
                <a:lnTo>
                  <a:pt x="483" y="11"/>
                </a:lnTo>
                <a:lnTo>
                  <a:pt x="483" y="13"/>
                </a:lnTo>
                <a:lnTo>
                  <a:pt x="484" y="13"/>
                </a:lnTo>
                <a:lnTo>
                  <a:pt x="484" y="13"/>
                </a:lnTo>
                <a:lnTo>
                  <a:pt x="485" y="14"/>
                </a:lnTo>
                <a:lnTo>
                  <a:pt x="485" y="14"/>
                </a:lnTo>
                <a:lnTo>
                  <a:pt x="485" y="14"/>
                </a:lnTo>
                <a:lnTo>
                  <a:pt x="486" y="16"/>
                </a:lnTo>
                <a:lnTo>
                  <a:pt x="486" y="13"/>
                </a:lnTo>
                <a:lnTo>
                  <a:pt x="486" y="11"/>
                </a:lnTo>
                <a:lnTo>
                  <a:pt x="487" y="10"/>
                </a:lnTo>
                <a:lnTo>
                  <a:pt x="487" y="10"/>
                </a:lnTo>
                <a:lnTo>
                  <a:pt x="487" y="10"/>
                </a:lnTo>
                <a:lnTo>
                  <a:pt x="488" y="8"/>
                </a:lnTo>
                <a:lnTo>
                  <a:pt x="488" y="7"/>
                </a:lnTo>
                <a:lnTo>
                  <a:pt x="489" y="7"/>
                </a:lnTo>
                <a:lnTo>
                  <a:pt x="489" y="7"/>
                </a:lnTo>
                <a:lnTo>
                  <a:pt x="489" y="7"/>
                </a:lnTo>
                <a:lnTo>
                  <a:pt x="490" y="6"/>
                </a:lnTo>
                <a:lnTo>
                  <a:pt x="490" y="5"/>
                </a:lnTo>
                <a:lnTo>
                  <a:pt x="490" y="6"/>
                </a:lnTo>
                <a:lnTo>
                  <a:pt x="492" y="5"/>
                </a:lnTo>
                <a:lnTo>
                  <a:pt x="492" y="7"/>
                </a:lnTo>
                <a:lnTo>
                  <a:pt x="492" y="9"/>
                </a:lnTo>
                <a:lnTo>
                  <a:pt x="493" y="10"/>
                </a:lnTo>
                <a:lnTo>
                  <a:pt x="493" y="11"/>
                </a:lnTo>
                <a:lnTo>
                  <a:pt x="494" y="13"/>
                </a:lnTo>
                <a:lnTo>
                  <a:pt x="494" y="13"/>
                </a:lnTo>
                <a:lnTo>
                  <a:pt x="494" y="11"/>
                </a:lnTo>
                <a:lnTo>
                  <a:pt x="495" y="9"/>
                </a:lnTo>
                <a:lnTo>
                  <a:pt x="495" y="7"/>
                </a:lnTo>
                <a:lnTo>
                  <a:pt x="495" y="8"/>
                </a:lnTo>
                <a:lnTo>
                  <a:pt x="496" y="6"/>
                </a:lnTo>
                <a:lnTo>
                  <a:pt x="496" y="6"/>
                </a:lnTo>
                <a:lnTo>
                  <a:pt x="496" y="6"/>
                </a:lnTo>
                <a:lnTo>
                  <a:pt x="497" y="7"/>
                </a:lnTo>
                <a:lnTo>
                  <a:pt x="497" y="8"/>
                </a:lnTo>
                <a:lnTo>
                  <a:pt x="498" y="8"/>
                </a:lnTo>
                <a:lnTo>
                  <a:pt x="498" y="9"/>
                </a:lnTo>
                <a:lnTo>
                  <a:pt x="498" y="8"/>
                </a:lnTo>
                <a:lnTo>
                  <a:pt x="499" y="7"/>
                </a:lnTo>
                <a:lnTo>
                  <a:pt x="499" y="8"/>
                </a:lnTo>
                <a:lnTo>
                  <a:pt x="499" y="7"/>
                </a:lnTo>
                <a:lnTo>
                  <a:pt x="501" y="8"/>
                </a:lnTo>
                <a:lnTo>
                  <a:pt x="501" y="8"/>
                </a:lnTo>
                <a:lnTo>
                  <a:pt x="501" y="6"/>
                </a:lnTo>
                <a:lnTo>
                  <a:pt x="502" y="8"/>
                </a:lnTo>
                <a:lnTo>
                  <a:pt x="502" y="6"/>
                </a:lnTo>
                <a:lnTo>
                  <a:pt x="503" y="5"/>
                </a:lnTo>
                <a:lnTo>
                  <a:pt x="503" y="6"/>
                </a:lnTo>
                <a:lnTo>
                  <a:pt x="503" y="5"/>
                </a:lnTo>
                <a:lnTo>
                  <a:pt x="504" y="8"/>
                </a:lnTo>
                <a:lnTo>
                  <a:pt x="504" y="9"/>
                </a:lnTo>
                <a:lnTo>
                  <a:pt x="504" y="8"/>
                </a:lnTo>
                <a:lnTo>
                  <a:pt x="505" y="7"/>
                </a:lnTo>
                <a:lnTo>
                  <a:pt x="505" y="6"/>
                </a:lnTo>
                <a:lnTo>
                  <a:pt x="505" y="8"/>
                </a:lnTo>
                <a:lnTo>
                  <a:pt x="506" y="8"/>
                </a:lnTo>
                <a:lnTo>
                  <a:pt x="506" y="8"/>
                </a:lnTo>
                <a:lnTo>
                  <a:pt x="507" y="8"/>
                </a:lnTo>
                <a:lnTo>
                  <a:pt x="507" y="8"/>
                </a:lnTo>
                <a:lnTo>
                  <a:pt x="507" y="9"/>
                </a:lnTo>
                <a:lnTo>
                  <a:pt x="508" y="9"/>
                </a:lnTo>
                <a:lnTo>
                  <a:pt x="508" y="7"/>
                </a:lnTo>
                <a:lnTo>
                  <a:pt x="508" y="7"/>
                </a:lnTo>
                <a:lnTo>
                  <a:pt x="510" y="7"/>
                </a:lnTo>
                <a:lnTo>
                  <a:pt x="510" y="8"/>
                </a:lnTo>
                <a:lnTo>
                  <a:pt x="510" y="9"/>
                </a:lnTo>
                <a:lnTo>
                  <a:pt x="511" y="9"/>
                </a:lnTo>
                <a:lnTo>
                  <a:pt x="511" y="8"/>
                </a:lnTo>
                <a:lnTo>
                  <a:pt x="512" y="5"/>
                </a:lnTo>
                <a:lnTo>
                  <a:pt x="512" y="8"/>
                </a:lnTo>
                <a:lnTo>
                  <a:pt x="512" y="9"/>
                </a:lnTo>
                <a:lnTo>
                  <a:pt x="513" y="11"/>
                </a:lnTo>
                <a:lnTo>
                  <a:pt x="513" y="10"/>
                </a:lnTo>
                <a:lnTo>
                  <a:pt x="513" y="13"/>
                </a:lnTo>
                <a:lnTo>
                  <a:pt x="514" y="11"/>
                </a:lnTo>
                <a:lnTo>
                  <a:pt x="514" y="14"/>
                </a:lnTo>
                <a:lnTo>
                  <a:pt x="514" y="13"/>
                </a:lnTo>
                <a:lnTo>
                  <a:pt x="515" y="11"/>
                </a:lnTo>
                <a:lnTo>
                  <a:pt x="515" y="10"/>
                </a:lnTo>
                <a:lnTo>
                  <a:pt x="516" y="10"/>
                </a:lnTo>
                <a:lnTo>
                  <a:pt x="516" y="11"/>
                </a:lnTo>
                <a:lnTo>
                  <a:pt x="516" y="11"/>
                </a:lnTo>
                <a:lnTo>
                  <a:pt x="517" y="13"/>
                </a:lnTo>
                <a:lnTo>
                  <a:pt x="517" y="11"/>
                </a:lnTo>
                <a:lnTo>
                  <a:pt x="517" y="10"/>
                </a:lnTo>
                <a:lnTo>
                  <a:pt x="519" y="9"/>
                </a:lnTo>
                <a:lnTo>
                  <a:pt x="519" y="8"/>
                </a:lnTo>
                <a:lnTo>
                  <a:pt x="519" y="7"/>
                </a:lnTo>
                <a:lnTo>
                  <a:pt x="520" y="6"/>
                </a:lnTo>
                <a:lnTo>
                  <a:pt x="520" y="5"/>
                </a:lnTo>
                <a:lnTo>
                  <a:pt x="521" y="5"/>
                </a:lnTo>
                <a:lnTo>
                  <a:pt x="521" y="5"/>
                </a:lnTo>
                <a:lnTo>
                  <a:pt x="521" y="5"/>
                </a:lnTo>
                <a:lnTo>
                  <a:pt x="522" y="8"/>
                </a:lnTo>
                <a:lnTo>
                  <a:pt x="522" y="6"/>
                </a:lnTo>
                <a:lnTo>
                  <a:pt x="522" y="5"/>
                </a:lnTo>
                <a:lnTo>
                  <a:pt x="523" y="4"/>
                </a:lnTo>
                <a:lnTo>
                  <a:pt x="523" y="5"/>
                </a:lnTo>
                <a:lnTo>
                  <a:pt x="523" y="4"/>
                </a:lnTo>
                <a:lnTo>
                  <a:pt x="524" y="6"/>
                </a:lnTo>
                <a:lnTo>
                  <a:pt x="524" y="7"/>
                </a:lnTo>
                <a:lnTo>
                  <a:pt x="525" y="7"/>
                </a:lnTo>
                <a:lnTo>
                  <a:pt x="525" y="7"/>
                </a:lnTo>
                <a:lnTo>
                  <a:pt x="525" y="7"/>
                </a:lnTo>
                <a:lnTo>
                  <a:pt x="526" y="8"/>
                </a:lnTo>
                <a:lnTo>
                  <a:pt x="526" y="9"/>
                </a:lnTo>
                <a:lnTo>
                  <a:pt x="526" y="13"/>
                </a:lnTo>
                <a:lnTo>
                  <a:pt x="528" y="13"/>
                </a:lnTo>
                <a:lnTo>
                  <a:pt x="528" y="13"/>
                </a:lnTo>
                <a:lnTo>
                  <a:pt x="529" y="15"/>
                </a:lnTo>
                <a:lnTo>
                  <a:pt x="529" y="14"/>
                </a:lnTo>
                <a:lnTo>
                  <a:pt x="529" y="17"/>
                </a:lnTo>
                <a:lnTo>
                  <a:pt x="530" y="16"/>
                </a:lnTo>
                <a:lnTo>
                  <a:pt x="530" y="17"/>
                </a:lnTo>
                <a:lnTo>
                  <a:pt x="530" y="17"/>
                </a:lnTo>
                <a:lnTo>
                  <a:pt x="531" y="16"/>
                </a:lnTo>
                <a:lnTo>
                  <a:pt x="531" y="18"/>
                </a:lnTo>
                <a:lnTo>
                  <a:pt x="531" y="17"/>
                </a:lnTo>
                <a:lnTo>
                  <a:pt x="532" y="16"/>
                </a:lnTo>
                <a:lnTo>
                  <a:pt x="532" y="15"/>
                </a:lnTo>
                <a:lnTo>
                  <a:pt x="533" y="13"/>
                </a:lnTo>
                <a:lnTo>
                  <a:pt x="533" y="14"/>
                </a:lnTo>
                <a:lnTo>
                  <a:pt x="533" y="11"/>
                </a:lnTo>
                <a:lnTo>
                  <a:pt x="534" y="11"/>
                </a:lnTo>
                <a:lnTo>
                  <a:pt x="534" y="13"/>
                </a:lnTo>
                <a:lnTo>
                  <a:pt x="534" y="10"/>
                </a:lnTo>
                <a:lnTo>
                  <a:pt x="535" y="11"/>
                </a:lnTo>
                <a:lnTo>
                  <a:pt x="535" y="13"/>
                </a:lnTo>
                <a:lnTo>
                  <a:pt x="535" y="16"/>
                </a:lnTo>
                <a:lnTo>
                  <a:pt x="537" y="17"/>
                </a:lnTo>
                <a:lnTo>
                  <a:pt x="537" y="18"/>
                </a:lnTo>
                <a:lnTo>
                  <a:pt x="538" y="19"/>
                </a:lnTo>
                <a:lnTo>
                  <a:pt x="538" y="20"/>
                </a:lnTo>
                <a:lnTo>
                  <a:pt x="538" y="19"/>
                </a:lnTo>
                <a:lnTo>
                  <a:pt x="539" y="19"/>
                </a:lnTo>
                <a:lnTo>
                  <a:pt x="539" y="19"/>
                </a:lnTo>
                <a:lnTo>
                  <a:pt x="539" y="19"/>
                </a:lnTo>
                <a:lnTo>
                  <a:pt x="540" y="19"/>
                </a:lnTo>
                <a:lnTo>
                  <a:pt x="540" y="19"/>
                </a:lnTo>
                <a:lnTo>
                  <a:pt x="540" y="18"/>
                </a:lnTo>
                <a:lnTo>
                  <a:pt x="541" y="21"/>
                </a:lnTo>
                <a:lnTo>
                  <a:pt x="541" y="20"/>
                </a:lnTo>
                <a:lnTo>
                  <a:pt x="542" y="23"/>
                </a:lnTo>
                <a:lnTo>
                  <a:pt x="542" y="21"/>
                </a:lnTo>
                <a:lnTo>
                  <a:pt x="542" y="21"/>
                </a:lnTo>
                <a:lnTo>
                  <a:pt x="543" y="20"/>
                </a:lnTo>
                <a:lnTo>
                  <a:pt x="543" y="21"/>
                </a:lnTo>
                <a:lnTo>
                  <a:pt x="543" y="21"/>
                </a:lnTo>
                <a:lnTo>
                  <a:pt x="544" y="24"/>
                </a:lnTo>
                <a:lnTo>
                  <a:pt x="544" y="25"/>
                </a:lnTo>
                <a:lnTo>
                  <a:pt x="544" y="25"/>
                </a:lnTo>
                <a:lnTo>
                  <a:pt x="546" y="26"/>
                </a:lnTo>
                <a:lnTo>
                  <a:pt x="546" y="26"/>
                </a:lnTo>
                <a:lnTo>
                  <a:pt x="547" y="24"/>
                </a:lnTo>
                <a:lnTo>
                  <a:pt x="547" y="23"/>
                </a:lnTo>
                <a:lnTo>
                  <a:pt x="547" y="20"/>
                </a:lnTo>
                <a:lnTo>
                  <a:pt x="548" y="23"/>
                </a:lnTo>
                <a:lnTo>
                  <a:pt x="548" y="21"/>
                </a:lnTo>
                <a:lnTo>
                  <a:pt x="548" y="19"/>
                </a:lnTo>
                <a:lnTo>
                  <a:pt x="549" y="17"/>
                </a:lnTo>
                <a:lnTo>
                  <a:pt x="549" y="19"/>
                </a:lnTo>
                <a:lnTo>
                  <a:pt x="549" y="20"/>
                </a:lnTo>
                <a:lnTo>
                  <a:pt x="550" y="19"/>
                </a:lnTo>
                <a:lnTo>
                  <a:pt x="550" y="19"/>
                </a:lnTo>
                <a:lnTo>
                  <a:pt x="551" y="19"/>
                </a:lnTo>
                <a:lnTo>
                  <a:pt x="551" y="19"/>
                </a:lnTo>
                <a:lnTo>
                  <a:pt x="551" y="19"/>
                </a:lnTo>
                <a:lnTo>
                  <a:pt x="552" y="19"/>
                </a:lnTo>
                <a:lnTo>
                  <a:pt x="552" y="20"/>
                </a:lnTo>
                <a:lnTo>
                  <a:pt x="552" y="20"/>
                </a:lnTo>
                <a:lnTo>
                  <a:pt x="553" y="20"/>
                </a:lnTo>
                <a:lnTo>
                  <a:pt x="553" y="19"/>
                </a:lnTo>
                <a:lnTo>
                  <a:pt x="553" y="19"/>
                </a:lnTo>
                <a:lnTo>
                  <a:pt x="555" y="16"/>
                </a:lnTo>
                <a:lnTo>
                  <a:pt x="555" y="14"/>
                </a:lnTo>
                <a:lnTo>
                  <a:pt x="556" y="11"/>
                </a:lnTo>
                <a:lnTo>
                  <a:pt x="556" y="11"/>
                </a:lnTo>
                <a:lnTo>
                  <a:pt x="556" y="11"/>
                </a:lnTo>
                <a:lnTo>
                  <a:pt x="557" y="11"/>
                </a:lnTo>
                <a:lnTo>
                  <a:pt x="557" y="11"/>
                </a:lnTo>
                <a:lnTo>
                  <a:pt x="557" y="13"/>
                </a:lnTo>
                <a:lnTo>
                  <a:pt x="558" y="14"/>
                </a:lnTo>
                <a:lnTo>
                  <a:pt x="558" y="16"/>
                </a:lnTo>
                <a:lnTo>
                  <a:pt x="558" y="17"/>
                </a:lnTo>
                <a:lnTo>
                  <a:pt x="559" y="18"/>
                </a:lnTo>
                <a:lnTo>
                  <a:pt x="559" y="17"/>
                </a:lnTo>
                <a:lnTo>
                  <a:pt x="560" y="17"/>
                </a:lnTo>
                <a:lnTo>
                  <a:pt x="560" y="18"/>
                </a:lnTo>
                <a:lnTo>
                  <a:pt x="560" y="16"/>
                </a:lnTo>
                <a:lnTo>
                  <a:pt x="561" y="16"/>
                </a:lnTo>
                <a:lnTo>
                  <a:pt x="561" y="17"/>
                </a:lnTo>
                <a:lnTo>
                  <a:pt x="561" y="16"/>
                </a:lnTo>
                <a:lnTo>
                  <a:pt x="562" y="14"/>
                </a:lnTo>
                <a:lnTo>
                  <a:pt x="562" y="15"/>
                </a:lnTo>
                <a:lnTo>
                  <a:pt x="562" y="16"/>
                </a:lnTo>
                <a:lnTo>
                  <a:pt x="564" y="17"/>
                </a:lnTo>
                <a:lnTo>
                  <a:pt x="564" y="19"/>
                </a:lnTo>
                <a:lnTo>
                  <a:pt x="565" y="19"/>
                </a:lnTo>
                <a:lnTo>
                  <a:pt x="565" y="20"/>
                </a:lnTo>
                <a:lnTo>
                  <a:pt x="565" y="19"/>
                </a:lnTo>
                <a:lnTo>
                  <a:pt x="566" y="19"/>
                </a:lnTo>
                <a:lnTo>
                  <a:pt x="566" y="20"/>
                </a:lnTo>
                <a:lnTo>
                  <a:pt x="566" y="19"/>
                </a:lnTo>
                <a:lnTo>
                  <a:pt x="567" y="19"/>
                </a:lnTo>
                <a:lnTo>
                  <a:pt x="567" y="19"/>
                </a:lnTo>
                <a:lnTo>
                  <a:pt x="567" y="20"/>
                </a:lnTo>
                <a:lnTo>
                  <a:pt x="568" y="19"/>
                </a:lnTo>
                <a:lnTo>
                  <a:pt x="568" y="18"/>
                </a:lnTo>
                <a:lnTo>
                  <a:pt x="569" y="18"/>
                </a:lnTo>
                <a:lnTo>
                  <a:pt x="569" y="17"/>
                </a:lnTo>
                <a:lnTo>
                  <a:pt x="569" y="14"/>
                </a:lnTo>
                <a:lnTo>
                  <a:pt x="570" y="15"/>
                </a:lnTo>
                <a:lnTo>
                  <a:pt x="570" y="14"/>
                </a:lnTo>
                <a:lnTo>
                  <a:pt x="570" y="13"/>
                </a:lnTo>
                <a:lnTo>
                  <a:pt x="571" y="11"/>
                </a:lnTo>
                <a:lnTo>
                  <a:pt x="571" y="10"/>
                </a:lnTo>
                <a:lnTo>
                  <a:pt x="573" y="11"/>
                </a:lnTo>
                <a:lnTo>
                  <a:pt x="573" y="13"/>
                </a:lnTo>
                <a:lnTo>
                  <a:pt x="573" y="14"/>
                </a:lnTo>
                <a:lnTo>
                  <a:pt x="574" y="14"/>
                </a:lnTo>
                <a:lnTo>
                  <a:pt x="574" y="16"/>
                </a:lnTo>
                <a:lnTo>
                  <a:pt x="574" y="16"/>
                </a:lnTo>
                <a:lnTo>
                  <a:pt x="575" y="17"/>
                </a:lnTo>
                <a:lnTo>
                  <a:pt x="575" y="17"/>
                </a:lnTo>
                <a:lnTo>
                  <a:pt x="575" y="16"/>
                </a:lnTo>
                <a:lnTo>
                  <a:pt x="576" y="18"/>
                </a:lnTo>
                <a:lnTo>
                  <a:pt x="576" y="18"/>
                </a:lnTo>
                <a:lnTo>
                  <a:pt x="577" y="18"/>
                </a:lnTo>
                <a:lnTo>
                  <a:pt x="577" y="16"/>
                </a:lnTo>
                <a:lnTo>
                  <a:pt x="577" y="16"/>
                </a:lnTo>
                <a:lnTo>
                  <a:pt x="578" y="13"/>
                </a:lnTo>
                <a:lnTo>
                  <a:pt x="578" y="11"/>
                </a:lnTo>
                <a:lnTo>
                  <a:pt x="578" y="10"/>
                </a:lnTo>
                <a:lnTo>
                  <a:pt x="579" y="9"/>
                </a:lnTo>
                <a:lnTo>
                  <a:pt x="579" y="10"/>
                </a:lnTo>
                <a:lnTo>
                  <a:pt x="579" y="10"/>
                </a:lnTo>
                <a:lnTo>
                  <a:pt x="580" y="9"/>
                </a:lnTo>
                <a:lnTo>
                  <a:pt x="580" y="10"/>
                </a:lnTo>
                <a:lnTo>
                  <a:pt x="582" y="10"/>
                </a:lnTo>
                <a:lnTo>
                  <a:pt x="582" y="11"/>
                </a:lnTo>
                <a:lnTo>
                  <a:pt x="582" y="10"/>
                </a:lnTo>
                <a:lnTo>
                  <a:pt x="583" y="11"/>
                </a:lnTo>
                <a:lnTo>
                  <a:pt x="583" y="13"/>
                </a:lnTo>
                <a:lnTo>
                  <a:pt x="583" y="13"/>
                </a:lnTo>
                <a:lnTo>
                  <a:pt x="584" y="11"/>
                </a:lnTo>
                <a:lnTo>
                  <a:pt x="584" y="11"/>
                </a:lnTo>
                <a:lnTo>
                  <a:pt x="584" y="14"/>
                </a:lnTo>
                <a:lnTo>
                  <a:pt x="585" y="13"/>
                </a:lnTo>
                <a:lnTo>
                  <a:pt x="585" y="13"/>
                </a:lnTo>
                <a:lnTo>
                  <a:pt x="586" y="13"/>
                </a:lnTo>
                <a:lnTo>
                  <a:pt x="586" y="11"/>
                </a:lnTo>
                <a:lnTo>
                  <a:pt x="586" y="11"/>
                </a:lnTo>
                <a:lnTo>
                  <a:pt x="587" y="13"/>
                </a:lnTo>
                <a:lnTo>
                  <a:pt x="587" y="13"/>
                </a:lnTo>
                <a:lnTo>
                  <a:pt x="587" y="14"/>
                </a:lnTo>
                <a:lnTo>
                  <a:pt x="588" y="14"/>
                </a:lnTo>
                <a:lnTo>
                  <a:pt x="588" y="13"/>
                </a:lnTo>
                <a:lnTo>
                  <a:pt x="588" y="13"/>
                </a:lnTo>
                <a:lnTo>
                  <a:pt x="589" y="11"/>
                </a:lnTo>
                <a:lnTo>
                  <a:pt x="589" y="13"/>
                </a:lnTo>
                <a:lnTo>
                  <a:pt x="591" y="13"/>
                </a:lnTo>
                <a:lnTo>
                  <a:pt x="591" y="13"/>
                </a:lnTo>
                <a:lnTo>
                  <a:pt x="591" y="16"/>
                </a:lnTo>
                <a:lnTo>
                  <a:pt x="592" y="14"/>
                </a:lnTo>
                <a:lnTo>
                  <a:pt x="592" y="15"/>
                </a:lnTo>
                <a:lnTo>
                  <a:pt x="592" y="14"/>
                </a:lnTo>
                <a:lnTo>
                  <a:pt x="593" y="13"/>
                </a:lnTo>
                <a:lnTo>
                  <a:pt x="593" y="11"/>
                </a:lnTo>
                <a:lnTo>
                  <a:pt x="593" y="10"/>
                </a:lnTo>
                <a:lnTo>
                  <a:pt x="594" y="9"/>
                </a:lnTo>
                <a:lnTo>
                  <a:pt x="594" y="11"/>
                </a:lnTo>
                <a:lnTo>
                  <a:pt x="595" y="13"/>
                </a:lnTo>
                <a:lnTo>
                  <a:pt x="595" y="15"/>
                </a:lnTo>
                <a:lnTo>
                  <a:pt x="595" y="17"/>
                </a:lnTo>
                <a:lnTo>
                  <a:pt x="596" y="19"/>
                </a:lnTo>
                <a:lnTo>
                  <a:pt x="596" y="18"/>
                </a:lnTo>
                <a:lnTo>
                  <a:pt x="596" y="19"/>
                </a:lnTo>
                <a:lnTo>
                  <a:pt x="597" y="19"/>
                </a:lnTo>
                <a:lnTo>
                  <a:pt x="597" y="19"/>
                </a:lnTo>
                <a:lnTo>
                  <a:pt x="597" y="19"/>
                </a:lnTo>
                <a:lnTo>
                  <a:pt x="598" y="19"/>
                </a:lnTo>
                <a:lnTo>
                  <a:pt x="598" y="18"/>
                </a:lnTo>
                <a:lnTo>
                  <a:pt x="600" y="19"/>
                </a:lnTo>
                <a:lnTo>
                  <a:pt x="600" y="18"/>
                </a:lnTo>
                <a:lnTo>
                  <a:pt x="600" y="17"/>
                </a:lnTo>
                <a:lnTo>
                  <a:pt x="601" y="15"/>
                </a:lnTo>
                <a:lnTo>
                  <a:pt x="601" y="11"/>
                </a:lnTo>
                <a:lnTo>
                  <a:pt x="601" y="10"/>
                </a:lnTo>
                <a:lnTo>
                  <a:pt x="602" y="10"/>
                </a:lnTo>
                <a:lnTo>
                  <a:pt x="602" y="8"/>
                </a:lnTo>
                <a:lnTo>
                  <a:pt x="602" y="7"/>
                </a:lnTo>
                <a:lnTo>
                  <a:pt x="603" y="7"/>
                </a:lnTo>
                <a:lnTo>
                  <a:pt x="603" y="8"/>
                </a:lnTo>
                <a:lnTo>
                  <a:pt x="604" y="10"/>
                </a:lnTo>
                <a:lnTo>
                  <a:pt x="604" y="9"/>
                </a:lnTo>
                <a:lnTo>
                  <a:pt x="604" y="8"/>
                </a:lnTo>
                <a:lnTo>
                  <a:pt x="605" y="5"/>
                </a:lnTo>
                <a:lnTo>
                  <a:pt x="605" y="5"/>
                </a:lnTo>
                <a:lnTo>
                  <a:pt x="605" y="5"/>
                </a:lnTo>
                <a:lnTo>
                  <a:pt x="606" y="6"/>
                </a:lnTo>
                <a:lnTo>
                  <a:pt x="606" y="7"/>
                </a:lnTo>
                <a:lnTo>
                  <a:pt x="606" y="6"/>
                </a:lnTo>
                <a:lnTo>
                  <a:pt x="607" y="7"/>
                </a:lnTo>
                <a:lnTo>
                  <a:pt x="607" y="11"/>
                </a:lnTo>
                <a:lnTo>
                  <a:pt x="609" y="10"/>
                </a:lnTo>
                <a:lnTo>
                  <a:pt x="609" y="13"/>
                </a:lnTo>
                <a:lnTo>
                  <a:pt x="609" y="11"/>
                </a:lnTo>
                <a:lnTo>
                  <a:pt x="610" y="14"/>
                </a:lnTo>
                <a:lnTo>
                  <a:pt x="610" y="13"/>
                </a:lnTo>
                <a:lnTo>
                  <a:pt x="610" y="13"/>
                </a:lnTo>
                <a:lnTo>
                  <a:pt x="611" y="15"/>
                </a:lnTo>
                <a:lnTo>
                  <a:pt x="611" y="16"/>
                </a:lnTo>
                <a:lnTo>
                  <a:pt x="611" y="15"/>
                </a:lnTo>
                <a:lnTo>
                  <a:pt x="612" y="18"/>
                </a:lnTo>
                <a:lnTo>
                  <a:pt x="612" y="18"/>
                </a:lnTo>
                <a:lnTo>
                  <a:pt x="613" y="18"/>
                </a:lnTo>
                <a:lnTo>
                  <a:pt x="613" y="17"/>
                </a:lnTo>
                <a:lnTo>
                  <a:pt x="613" y="17"/>
                </a:lnTo>
                <a:lnTo>
                  <a:pt x="614" y="16"/>
                </a:lnTo>
                <a:lnTo>
                  <a:pt x="614" y="16"/>
                </a:lnTo>
                <a:lnTo>
                  <a:pt x="614" y="17"/>
                </a:lnTo>
                <a:lnTo>
                  <a:pt x="615" y="17"/>
                </a:lnTo>
                <a:lnTo>
                  <a:pt x="615" y="16"/>
                </a:lnTo>
                <a:lnTo>
                  <a:pt x="616" y="14"/>
                </a:lnTo>
                <a:lnTo>
                  <a:pt x="616" y="11"/>
                </a:lnTo>
                <a:lnTo>
                  <a:pt x="616" y="13"/>
                </a:lnTo>
                <a:lnTo>
                  <a:pt x="618" y="11"/>
                </a:lnTo>
                <a:lnTo>
                  <a:pt x="618" y="13"/>
                </a:lnTo>
                <a:lnTo>
                  <a:pt x="618" y="15"/>
                </a:lnTo>
                <a:lnTo>
                  <a:pt x="619" y="17"/>
                </a:lnTo>
                <a:lnTo>
                  <a:pt x="619" y="19"/>
                </a:lnTo>
                <a:lnTo>
                  <a:pt x="619" y="20"/>
                </a:lnTo>
                <a:lnTo>
                  <a:pt x="620" y="18"/>
                </a:lnTo>
                <a:lnTo>
                  <a:pt x="620" y="19"/>
                </a:lnTo>
                <a:lnTo>
                  <a:pt x="621" y="18"/>
                </a:lnTo>
                <a:lnTo>
                  <a:pt x="621" y="19"/>
                </a:lnTo>
                <a:lnTo>
                  <a:pt x="621" y="18"/>
                </a:lnTo>
                <a:lnTo>
                  <a:pt x="622" y="18"/>
                </a:lnTo>
                <a:lnTo>
                  <a:pt x="622" y="17"/>
                </a:lnTo>
                <a:lnTo>
                  <a:pt x="622" y="18"/>
                </a:lnTo>
                <a:lnTo>
                  <a:pt x="623" y="18"/>
                </a:lnTo>
                <a:lnTo>
                  <a:pt x="623" y="17"/>
                </a:lnTo>
                <a:lnTo>
                  <a:pt x="623" y="17"/>
                </a:lnTo>
                <a:lnTo>
                  <a:pt x="624" y="16"/>
                </a:lnTo>
                <a:lnTo>
                  <a:pt x="624" y="15"/>
                </a:lnTo>
                <a:lnTo>
                  <a:pt x="625" y="14"/>
                </a:lnTo>
                <a:lnTo>
                  <a:pt x="625" y="14"/>
                </a:lnTo>
                <a:lnTo>
                  <a:pt x="625" y="14"/>
                </a:lnTo>
                <a:lnTo>
                  <a:pt x="627" y="14"/>
                </a:lnTo>
                <a:lnTo>
                  <a:pt x="627" y="15"/>
                </a:lnTo>
                <a:lnTo>
                  <a:pt x="627" y="14"/>
                </a:lnTo>
                <a:lnTo>
                  <a:pt x="628" y="15"/>
                </a:lnTo>
                <a:lnTo>
                  <a:pt x="628" y="14"/>
                </a:lnTo>
                <a:lnTo>
                  <a:pt x="628" y="15"/>
                </a:lnTo>
                <a:lnTo>
                  <a:pt x="629" y="13"/>
                </a:lnTo>
                <a:lnTo>
                  <a:pt x="629" y="14"/>
                </a:lnTo>
                <a:lnTo>
                  <a:pt x="630" y="14"/>
                </a:lnTo>
                <a:lnTo>
                  <a:pt x="630" y="16"/>
                </a:lnTo>
                <a:lnTo>
                  <a:pt x="630" y="13"/>
                </a:lnTo>
                <a:lnTo>
                  <a:pt x="631" y="13"/>
                </a:lnTo>
                <a:lnTo>
                  <a:pt x="631" y="13"/>
                </a:lnTo>
                <a:lnTo>
                  <a:pt x="631" y="14"/>
                </a:lnTo>
                <a:lnTo>
                  <a:pt x="632" y="16"/>
                </a:lnTo>
                <a:lnTo>
                  <a:pt x="632" y="14"/>
                </a:lnTo>
                <a:lnTo>
                  <a:pt x="632" y="14"/>
                </a:lnTo>
                <a:lnTo>
                  <a:pt x="633" y="16"/>
                </a:lnTo>
                <a:lnTo>
                  <a:pt x="633" y="16"/>
                </a:lnTo>
                <a:lnTo>
                  <a:pt x="634" y="13"/>
                </a:lnTo>
                <a:lnTo>
                  <a:pt x="634" y="13"/>
                </a:lnTo>
                <a:lnTo>
                  <a:pt x="634" y="10"/>
                </a:lnTo>
                <a:lnTo>
                  <a:pt x="636" y="8"/>
                </a:lnTo>
                <a:lnTo>
                  <a:pt x="636" y="8"/>
                </a:lnTo>
                <a:lnTo>
                  <a:pt x="636" y="10"/>
                </a:lnTo>
                <a:lnTo>
                  <a:pt x="637" y="10"/>
                </a:lnTo>
                <a:lnTo>
                  <a:pt x="637" y="8"/>
                </a:lnTo>
                <a:lnTo>
                  <a:pt x="637" y="10"/>
                </a:lnTo>
                <a:lnTo>
                  <a:pt x="638" y="13"/>
                </a:lnTo>
                <a:lnTo>
                  <a:pt x="638" y="13"/>
                </a:lnTo>
                <a:lnTo>
                  <a:pt x="639" y="13"/>
                </a:lnTo>
                <a:lnTo>
                  <a:pt x="639" y="14"/>
                </a:lnTo>
                <a:lnTo>
                  <a:pt x="639" y="15"/>
                </a:lnTo>
                <a:lnTo>
                  <a:pt x="640" y="14"/>
                </a:lnTo>
                <a:lnTo>
                  <a:pt x="640" y="14"/>
                </a:lnTo>
                <a:lnTo>
                  <a:pt x="640" y="13"/>
                </a:lnTo>
                <a:lnTo>
                  <a:pt x="641" y="14"/>
                </a:lnTo>
                <a:lnTo>
                  <a:pt x="641" y="13"/>
                </a:lnTo>
                <a:lnTo>
                  <a:pt x="641" y="10"/>
                </a:lnTo>
                <a:lnTo>
                  <a:pt x="642" y="10"/>
                </a:lnTo>
                <a:lnTo>
                  <a:pt x="642" y="10"/>
                </a:lnTo>
                <a:lnTo>
                  <a:pt x="643" y="11"/>
                </a:lnTo>
                <a:lnTo>
                  <a:pt x="643" y="10"/>
                </a:lnTo>
                <a:lnTo>
                  <a:pt x="643" y="10"/>
                </a:lnTo>
                <a:lnTo>
                  <a:pt x="645" y="11"/>
                </a:lnTo>
                <a:lnTo>
                  <a:pt x="645" y="11"/>
                </a:lnTo>
                <a:lnTo>
                  <a:pt x="645" y="11"/>
                </a:lnTo>
                <a:lnTo>
                  <a:pt x="646" y="14"/>
                </a:lnTo>
                <a:lnTo>
                  <a:pt x="646" y="15"/>
                </a:lnTo>
                <a:lnTo>
                  <a:pt x="646" y="15"/>
                </a:lnTo>
                <a:lnTo>
                  <a:pt x="647" y="17"/>
                </a:lnTo>
                <a:lnTo>
                  <a:pt x="647" y="18"/>
                </a:lnTo>
                <a:lnTo>
                  <a:pt x="648" y="17"/>
                </a:lnTo>
                <a:lnTo>
                  <a:pt x="648" y="15"/>
                </a:lnTo>
                <a:lnTo>
                  <a:pt x="648" y="15"/>
                </a:lnTo>
                <a:lnTo>
                  <a:pt x="649" y="11"/>
                </a:lnTo>
                <a:lnTo>
                  <a:pt x="649" y="13"/>
                </a:lnTo>
                <a:lnTo>
                  <a:pt x="649" y="10"/>
                </a:lnTo>
                <a:lnTo>
                  <a:pt x="650" y="9"/>
                </a:lnTo>
                <a:lnTo>
                  <a:pt x="650" y="9"/>
                </a:lnTo>
                <a:lnTo>
                  <a:pt x="650" y="8"/>
                </a:lnTo>
                <a:lnTo>
                  <a:pt x="651" y="9"/>
                </a:lnTo>
                <a:lnTo>
                  <a:pt x="651" y="9"/>
                </a:lnTo>
                <a:lnTo>
                  <a:pt x="652" y="9"/>
                </a:lnTo>
                <a:lnTo>
                  <a:pt x="652" y="7"/>
                </a:lnTo>
                <a:lnTo>
                  <a:pt x="652" y="7"/>
                </a:lnTo>
                <a:lnTo>
                  <a:pt x="654" y="6"/>
                </a:lnTo>
                <a:lnTo>
                  <a:pt x="654" y="8"/>
                </a:lnTo>
                <a:lnTo>
                  <a:pt x="654" y="8"/>
                </a:lnTo>
                <a:lnTo>
                  <a:pt x="655" y="8"/>
                </a:lnTo>
                <a:lnTo>
                  <a:pt x="655" y="9"/>
                </a:lnTo>
                <a:lnTo>
                  <a:pt x="655" y="9"/>
                </a:lnTo>
                <a:lnTo>
                  <a:pt x="656" y="9"/>
                </a:lnTo>
                <a:lnTo>
                  <a:pt x="656" y="10"/>
                </a:lnTo>
                <a:lnTo>
                  <a:pt x="657" y="13"/>
                </a:lnTo>
                <a:lnTo>
                  <a:pt x="657" y="13"/>
                </a:lnTo>
                <a:lnTo>
                  <a:pt x="657" y="15"/>
                </a:lnTo>
                <a:lnTo>
                  <a:pt x="658" y="16"/>
                </a:lnTo>
                <a:lnTo>
                  <a:pt x="658" y="14"/>
                </a:lnTo>
                <a:lnTo>
                  <a:pt x="658" y="16"/>
                </a:lnTo>
                <a:lnTo>
                  <a:pt x="659" y="16"/>
                </a:lnTo>
                <a:lnTo>
                  <a:pt x="659" y="16"/>
                </a:lnTo>
                <a:lnTo>
                  <a:pt x="660" y="13"/>
                </a:lnTo>
                <a:lnTo>
                  <a:pt x="660" y="14"/>
                </a:lnTo>
                <a:lnTo>
                  <a:pt x="660" y="13"/>
                </a:lnTo>
                <a:lnTo>
                  <a:pt x="661" y="13"/>
                </a:lnTo>
                <a:lnTo>
                  <a:pt x="661" y="10"/>
                </a:lnTo>
                <a:lnTo>
                  <a:pt x="661" y="10"/>
                </a:lnTo>
                <a:lnTo>
                  <a:pt x="663" y="9"/>
                </a:lnTo>
                <a:lnTo>
                  <a:pt x="663" y="7"/>
                </a:lnTo>
                <a:lnTo>
                  <a:pt x="663" y="8"/>
                </a:lnTo>
                <a:lnTo>
                  <a:pt x="664" y="7"/>
                </a:lnTo>
                <a:lnTo>
                  <a:pt x="664" y="5"/>
                </a:lnTo>
                <a:lnTo>
                  <a:pt x="665" y="7"/>
                </a:lnTo>
                <a:lnTo>
                  <a:pt x="665" y="6"/>
                </a:lnTo>
                <a:lnTo>
                  <a:pt x="665" y="8"/>
                </a:lnTo>
                <a:lnTo>
                  <a:pt x="666" y="9"/>
                </a:lnTo>
                <a:lnTo>
                  <a:pt x="666" y="10"/>
                </a:lnTo>
                <a:lnTo>
                  <a:pt x="666" y="13"/>
                </a:lnTo>
                <a:lnTo>
                  <a:pt x="667" y="11"/>
                </a:lnTo>
                <a:lnTo>
                  <a:pt x="667" y="13"/>
                </a:lnTo>
                <a:lnTo>
                  <a:pt x="667" y="13"/>
                </a:lnTo>
                <a:lnTo>
                  <a:pt x="668" y="13"/>
                </a:lnTo>
                <a:lnTo>
                  <a:pt x="668" y="13"/>
                </a:lnTo>
                <a:lnTo>
                  <a:pt x="669" y="11"/>
                </a:lnTo>
                <a:lnTo>
                  <a:pt x="669" y="11"/>
                </a:lnTo>
                <a:lnTo>
                  <a:pt x="669" y="10"/>
                </a:lnTo>
                <a:lnTo>
                  <a:pt x="670" y="10"/>
                </a:lnTo>
                <a:lnTo>
                  <a:pt x="670" y="9"/>
                </a:lnTo>
                <a:lnTo>
                  <a:pt x="670" y="7"/>
                </a:lnTo>
                <a:lnTo>
                  <a:pt x="672" y="9"/>
                </a:lnTo>
                <a:lnTo>
                  <a:pt x="672" y="10"/>
                </a:lnTo>
                <a:lnTo>
                  <a:pt x="672" y="10"/>
                </a:lnTo>
                <a:lnTo>
                  <a:pt x="673" y="10"/>
                </a:lnTo>
                <a:lnTo>
                  <a:pt x="673" y="10"/>
                </a:lnTo>
                <a:lnTo>
                  <a:pt x="674" y="11"/>
                </a:lnTo>
                <a:lnTo>
                  <a:pt x="674" y="10"/>
                </a:lnTo>
                <a:lnTo>
                  <a:pt x="674" y="9"/>
                </a:lnTo>
                <a:lnTo>
                  <a:pt x="675" y="6"/>
                </a:lnTo>
                <a:lnTo>
                  <a:pt x="675" y="7"/>
                </a:lnTo>
                <a:lnTo>
                  <a:pt x="675" y="9"/>
                </a:lnTo>
                <a:lnTo>
                  <a:pt x="676" y="9"/>
                </a:lnTo>
                <a:lnTo>
                  <a:pt x="676" y="9"/>
                </a:lnTo>
                <a:lnTo>
                  <a:pt x="676" y="9"/>
                </a:lnTo>
                <a:lnTo>
                  <a:pt x="677" y="9"/>
                </a:lnTo>
                <a:lnTo>
                  <a:pt x="677" y="10"/>
                </a:lnTo>
                <a:lnTo>
                  <a:pt x="678" y="11"/>
                </a:lnTo>
                <a:lnTo>
                  <a:pt x="678" y="14"/>
                </a:lnTo>
                <a:lnTo>
                  <a:pt x="678" y="14"/>
                </a:lnTo>
                <a:lnTo>
                  <a:pt x="679" y="15"/>
                </a:lnTo>
                <a:lnTo>
                  <a:pt x="679" y="13"/>
                </a:lnTo>
                <a:lnTo>
                  <a:pt x="679" y="11"/>
                </a:lnTo>
                <a:lnTo>
                  <a:pt x="681" y="14"/>
                </a:lnTo>
                <a:lnTo>
                  <a:pt x="681" y="11"/>
                </a:lnTo>
                <a:lnTo>
                  <a:pt x="681" y="11"/>
                </a:lnTo>
                <a:lnTo>
                  <a:pt x="682" y="11"/>
                </a:lnTo>
                <a:lnTo>
                  <a:pt x="682" y="10"/>
                </a:lnTo>
                <a:lnTo>
                  <a:pt x="683" y="11"/>
                </a:lnTo>
                <a:lnTo>
                  <a:pt x="683" y="9"/>
                </a:lnTo>
                <a:lnTo>
                  <a:pt x="683" y="10"/>
                </a:lnTo>
                <a:lnTo>
                  <a:pt x="684" y="9"/>
                </a:lnTo>
                <a:lnTo>
                  <a:pt x="684" y="9"/>
                </a:lnTo>
                <a:lnTo>
                  <a:pt x="684" y="8"/>
                </a:lnTo>
                <a:lnTo>
                  <a:pt x="685" y="9"/>
                </a:lnTo>
                <a:lnTo>
                  <a:pt x="685" y="9"/>
                </a:lnTo>
                <a:lnTo>
                  <a:pt x="685" y="11"/>
                </a:lnTo>
                <a:lnTo>
                  <a:pt x="686" y="10"/>
                </a:lnTo>
                <a:lnTo>
                  <a:pt x="686" y="10"/>
                </a:lnTo>
                <a:lnTo>
                  <a:pt x="687" y="10"/>
                </a:lnTo>
                <a:lnTo>
                  <a:pt x="687" y="10"/>
                </a:lnTo>
                <a:lnTo>
                  <a:pt x="687" y="11"/>
                </a:lnTo>
                <a:lnTo>
                  <a:pt x="688" y="11"/>
                </a:lnTo>
                <a:lnTo>
                  <a:pt x="688" y="10"/>
                </a:lnTo>
                <a:lnTo>
                  <a:pt x="688" y="9"/>
                </a:lnTo>
                <a:lnTo>
                  <a:pt x="690" y="10"/>
                </a:lnTo>
                <a:lnTo>
                  <a:pt x="690" y="9"/>
                </a:lnTo>
                <a:lnTo>
                  <a:pt x="690" y="8"/>
                </a:lnTo>
                <a:lnTo>
                  <a:pt x="691" y="8"/>
                </a:lnTo>
                <a:lnTo>
                  <a:pt x="691" y="8"/>
                </a:lnTo>
                <a:lnTo>
                  <a:pt x="692" y="9"/>
                </a:lnTo>
                <a:lnTo>
                  <a:pt x="692" y="9"/>
                </a:lnTo>
                <a:lnTo>
                  <a:pt x="692" y="11"/>
                </a:lnTo>
                <a:lnTo>
                  <a:pt x="693" y="14"/>
                </a:lnTo>
                <a:lnTo>
                  <a:pt x="693" y="16"/>
                </a:lnTo>
                <a:lnTo>
                  <a:pt x="693" y="17"/>
                </a:lnTo>
                <a:lnTo>
                  <a:pt x="694" y="15"/>
                </a:lnTo>
                <a:lnTo>
                  <a:pt x="694" y="15"/>
                </a:lnTo>
                <a:lnTo>
                  <a:pt x="694" y="16"/>
                </a:lnTo>
                <a:lnTo>
                  <a:pt x="695" y="13"/>
                </a:lnTo>
                <a:lnTo>
                  <a:pt x="695" y="11"/>
                </a:lnTo>
                <a:lnTo>
                  <a:pt x="696" y="10"/>
                </a:lnTo>
                <a:lnTo>
                  <a:pt x="696" y="10"/>
                </a:lnTo>
                <a:lnTo>
                  <a:pt x="696" y="10"/>
                </a:lnTo>
                <a:lnTo>
                  <a:pt x="697" y="10"/>
                </a:lnTo>
                <a:lnTo>
                  <a:pt x="697" y="8"/>
                </a:lnTo>
                <a:lnTo>
                  <a:pt x="697" y="6"/>
                </a:lnTo>
                <a:lnTo>
                  <a:pt x="699" y="4"/>
                </a:lnTo>
                <a:lnTo>
                  <a:pt x="699" y="1"/>
                </a:lnTo>
                <a:lnTo>
                  <a:pt x="699" y="2"/>
                </a:lnTo>
                <a:lnTo>
                  <a:pt x="700" y="4"/>
                </a:lnTo>
                <a:lnTo>
                  <a:pt x="700" y="5"/>
                </a:lnTo>
                <a:lnTo>
                  <a:pt x="701" y="7"/>
                </a:lnTo>
                <a:lnTo>
                  <a:pt x="701" y="10"/>
                </a:lnTo>
                <a:lnTo>
                  <a:pt x="701" y="11"/>
                </a:lnTo>
                <a:lnTo>
                  <a:pt x="702" y="13"/>
                </a:lnTo>
                <a:lnTo>
                  <a:pt x="702" y="13"/>
                </a:lnTo>
                <a:lnTo>
                  <a:pt x="702" y="14"/>
                </a:lnTo>
                <a:lnTo>
                  <a:pt x="703" y="13"/>
                </a:lnTo>
                <a:lnTo>
                  <a:pt x="703" y="14"/>
                </a:lnTo>
                <a:lnTo>
                  <a:pt x="704" y="17"/>
                </a:lnTo>
                <a:lnTo>
                  <a:pt x="704" y="16"/>
                </a:lnTo>
                <a:lnTo>
                  <a:pt x="704" y="16"/>
                </a:lnTo>
                <a:lnTo>
                  <a:pt x="705" y="14"/>
                </a:lnTo>
                <a:lnTo>
                  <a:pt x="705" y="15"/>
                </a:lnTo>
                <a:lnTo>
                  <a:pt x="705" y="14"/>
                </a:lnTo>
                <a:lnTo>
                  <a:pt x="706" y="14"/>
                </a:lnTo>
                <a:lnTo>
                  <a:pt x="706" y="14"/>
                </a:lnTo>
                <a:lnTo>
                  <a:pt x="706" y="15"/>
                </a:lnTo>
                <a:lnTo>
                  <a:pt x="708" y="16"/>
                </a:lnTo>
                <a:lnTo>
                  <a:pt x="708" y="14"/>
                </a:lnTo>
                <a:lnTo>
                  <a:pt x="709" y="11"/>
                </a:lnTo>
                <a:lnTo>
                  <a:pt x="709" y="13"/>
                </a:lnTo>
                <a:lnTo>
                  <a:pt x="709" y="11"/>
                </a:lnTo>
                <a:lnTo>
                  <a:pt x="710" y="14"/>
                </a:lnTo>
                <a:lnTo>
                  <a:pt x="710" y="14"/>
                </a:lnTo>
                <a:lnTo>
                  <a:pt x="710" y="15"/>
                </a:lnTo>
                <a:lnTo>
                  <a:pt x="711" y="14"/>
                </a:lnTo>
                <a:lnTo>
                  <a:pt x="711" y="14"/>
                </a:lnTo>
                <a:lnTo>
                  <a:pt x="711" y="14"/>
                </a:lnTo>
                <a:lnTo>
                  <a:pt x="712" y="13"/>
                </a:lnTo>
                <a:lnTo>
                  <a:pt x="712" y="10"/>
                </a:lnTo>
                <a:lnTo>
                  <a:pt x="713" y="10"/>
                </a:lnTo>
                <a:lnTo>
                  <a:pt x="713" y="10"/>
                </a:lnTo>
                <a:lnTo>
                  <a:pt x="713" y="11"/>
                </a:lnTo>
                <a:lnTo>
                  <a:pt x="714" y="11"/>
                </a:lnTo>
                <a:lnTo>
                  <a:pt x="714" y="11"/>
                </a:lnTo>
                <a:lnTo>
                  <a:pt x="714" y="11"/>
                </a:lnTo>
                <a:lnTo>
                  <a:pt x="715" y="11"/>
                </a:lnTo>
                <a:lnTo>
                  <a:pt x="715" y="13"/>
                </a:lnTo>
                <a:lnTo>
                  <a:pt x="715" y="14"/>
                </a:lnTo>
                <a:lnTo>
                  <a:pt x="717" y="16"/>
                </a:lnTo>
                <a:lnTo>
                  <a:pt x="717" y="15"/>
                </a:lnTo>
                <a:lnTo>
                  <a:pt x="718" y="16"/>
                </a:lnTo>
                <a:lnTo>
                  <a:pt x="718" y="14"/>
                </a:lnTo>
                <a:lnTo>
                  <a:pt x="718" y="16"/>
                </a:lnTo>
                <a:lnTo>
                  <a:pt x="719" y="16"/>
                </a:lnTo>
                <a:lnTo>
                  <a:pt x="719" y="14"/>
                </a:lnTo>
                <a:lnTo>
                  <a:pt x="719" y="15"/>
                </a:lnTo>
                <a:lnTo>
                  <a:pt x="720" y="16"/>
                </a:lnTo>
                <a:lnTo>
                  <a:pt x="720" y="15"/>
                </a:lnTo>
                <a:lnTo>
                  <a:pt x="720" y="17"/>
                </a:lnTo>
                <a:lnTo>
                  <a:pt x="721" y="16"/>
                </a:lnTo>
                <a:lnTo>
                  <a:pt x="721" y="14"/>
                </a:lnTo>
                <a:lnTo>
                  <a:pt x="722" y="13"/>
                </a:lnTo>
                <a:lnTo>
                  <a:pt x="722" y="14"/>
                </a:lnTo>
                <a:lnTo>
                  <a:pt x="722" y="15"/>
                </a:lnTo>
                <a:lnTo>
                  <a:pt x="723" y="16"/>
                </a:lnTo>
                <a:lnTo>
                  <a:pt x="723" y="16"/>
                </a:lnTo>
                <a:lnTo>
                  <a:pt x="723" y="16"/>
                </a:lnTo>
                <a:lnTo>
                  <a:pt x="724" y="16"/>
                </a:lnTo>
                <a:lnTo>
                  <a:pt x="724" y="17"/>
                </a:lnTo>
                <a:lnTo>
                  <a:pt x="724" y="17"/>
                </a:lnTo>
                <a:lnTo>
                  <a:pt x="725" y="17"/>
                </a:lnTo>
                <a:lnTo>
                  <a:pt x="725" y="19"/>
                </a:lnTo>
                <a:lnTo>
                  <a:pt x="727" y="17"/>
                </a:lnTo>
                <a:lnTo>
                  <a:pt x="727" y="18"/>
                </a:lnTo>
                <a:lnTo>
                  <a:pt x="727" y="20"/>
                </a:lnTo>
                <a:lnTo>
                  <a:pt x="728" y="21"/>
                </a:lnTo>
                <a:lnTo>
                  <a:pt x="728" y="21"/>
                </a:lnTo>
                <a:lnTo>
                  <a:pt x="728" y="24"/>
                </a:lnTo>
                <a:lnTo>
                  <a:pt x="729" y="21"/>
                </a:lnTo>
                <a:lnTo>
                  <a:pt x="729" y="21"/>
                </a:lnTo>
                <a:lnTo>
                  <a:pt x="729" y="20"/>
                </a:lnTo>
                <a:lnTo>
                  <a:pt x="730" y="20"/>
                </a:lnTo>
                <a:lnTo>
                  <a:pt x="730" y="20"/>
                </a:lnTo>
                <a:lnTo>
                  <a:pt x="731" y="18"/>
                </a:lnTo>
                <a:lnTo>
                  <a:pt x="731" y="18"/>
                </a:lnTo>
                <a:lnTo>
                  <a:pt x="731" y="17"/>
                </a:lnTo>
                <a:lnTo>
                  <a:pt x="732" y="18"/>
                </a:lnTo>
                <a:lnTo>
                  <a:pt x="732" y="18"/>
                </a:lnTo>
                <a:lnTo>
                  <a:pt x="732" y="19"/>
                </a:lnTo>
                <a:lnTo>
                  <a:pt x="733" y="19"/>
                </a:lnTo>
                <a:lnTo>
                  <a:pt x="733" y="20"/>
                </a:lnTo>
                <a:lnTo>
                  <a:pt x="733" y="18"/>
                </a:lnTo>
                <a:lnTo>
                  <a:pt x="734" y="19"/>
                </a:lnTo>
                <a:lnTo>
                  <a:pt x="734" y="18"/>
                </a:lnTo>
                <a:lnTo>
                  <a:pt x="736" y="17"/>
                </a:lnTo>
                <a:lnTo>
                  <a:pt x="736" y="19"/>
                </a:lnTo>
                <a:lnTo>
                  <a:pt x="736" y="19"/>
                </a:lnTo>
                <a:lnTo>
                  <a:pt x="737" y="18"/>
                </a:lnTo>
                <a:lnTo>
                  <a:pt x="737" y="17"/>
                </a:lnTo>
                <a:lnTo>
                  <a:pt x="737" y="17"/>
                </a:lnTo>
                <a:lnTo>
                  <a:pt x="738" y="18"/>
                </a:lnTo>
                <a:lnTo>
                  <a:pt x="738" y="19"/>
                </a:lnTo>
                <a:lnTo>
                  <a:pt x="738" y="24"/>
                </a:lnTo>
                <a:lnTo>
                  <a:pt x="739" y="23"/>
                </a:lnTo>
                <a:lnTo>
                  <a:pt x="739" y="24"/>
                </a:lnTo>
                <a:lnTo>
                  <a:pt x="740" y="23"/>
                </a:lnTo>
                <a:lnTo>
                  <a:pt x="740" y="21"/>
                </a:lnTo>
                <a:lnTo>
                  <a:pt x="740" y="20"/>
                </a:lnTo>
                <a:lnTo>
                  <a:pt x="741" y="19"/>
                </a:lnTo>
                <a:lnTo>
                  <a:pt x="741" y="19"/>
                </a:lnTo>
                <a:lnTo>
                  <a:pt x="741" y="19"/>
                </a:lnTo>
                <a:lnTo>
                  <a:pt x="742" y="18"/>
                </a:lnTo>
                <a:lnTo>
                  <a:pt x="742" y="17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120063" y="3422650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61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8"/>
          <p:cNvSpPr>
            <a:spLocks/>
          </p:cNvSpPr>
          <p:nvPr/>
        </p:nvSpPr>
        <p:spPr bwMode="auto">
          <a:xfrm>
            <a:off x="1616075" y="3375025"/>
            <a:ext cx="5326063" cy="652462"/>
          </a:xfrm>
          <a:custGeom>
            <a:avLst/>
            <a:gdLst>
              <a:gd name="T0" fmla="*/ 51 w 3355"/>
              <a:gd name="T1" fmla="*/ 12 h 411"/>
              <a:gd name="T2" fmla="*/ 103 w 3355"/>
              <a:gd name="T3" fmla="*/ 14 h 411"/>
              <a:gd name="T4" fmla="*/ 156 w 3355"/>
              <a:gd name="T5" fmla="*/ 11 h 411"/>
              <a:gd name="T6" fmla="*/ 209 w 3355"/>
              <a:gd name="T7" fmla="*/ 22 h 411"/>
              <a:gd name="T8" fmla="*/ 260 w 3355"/>
              <a:gd name="T9" fmla="*/ 22 h 411"/>
              <a:gd name="T10" fmla="*/ 313 w 3355"/>
              <a:gd name="T11" fmla="*/ 26 h 411"/>
              <a:gd name="T12" fmla="*/ 366 w 3355"/>
              <a:gd name="T13" fmla="*/ 29 h 411"/>
              <a:gd name="T14" fmla="*/ 418 w 3355"/>
              <a:gd name="T15" fmla="*/ 23 h 411"/>
              <a:gd name="T16" fmla="*/ 471 w 3355"/>
              <a:gd name="T17" fmla="*/ 32 h 411"/>
              <a:gd name="T18" fmla="*/ 524 w 3355"/>
              <a:gd name="T19" fmla="*/ 31 h 411"/>
              <a:gd name="T20" fmla="*/ 575 w 3355"/>
              <a:gd name="T21" fmla="*/ 31 h 411"/>
              <a:gd name="T22" fmla="*/ 628 w 3355"/>
              <a:gd name="T23" fmla="*/ 30 h 411"/>
              <a:gd name="T24" fmla="*/ 681 w 3355"/>
              <a:gd name="T25" fmla="*/ 39 h 411"/>
              <a:gd name="T26" fmla="*/ 733 w 3355"/>
              <a:gd name="T27" fmla="*/ 26 h 411"/>
              <a:gd name="T28" fmla="*/ 786 w 3355"/>
              <a:gd name="T29" fmla="*/ 21 h 411"/>
              <a:gd name="T30" fmla="*/ 838 w 3355"/>
              <a:gd name="T31" fmla="*/ 13 h 411"/>
              <a:gd name="T32" fmla="*/ 890 w 3355"/>
              <a:gd name="T33" fmla="*/ 18 h 411"/>
              <a:gd name="T34" fmla="*/ 943 w 3355"/>
              <a:gd name="T35" fmla="*/ 18 h 411"/>
              <a:gd name="T36" fmla="*/ 996 w 3355"/>
              <a:gd name="T37" fmla="*/ 18 h 411"/>
              <a:gd name="T38" fmla="*/ 1048 w 3355"/>
              <a:gd name="T39" fmla="*/ 17 h 411"/>
              <a:gd name="T40" fmla="*/ 1100 w 3355"/>
              <a:gd name="T41" fmla="*/ 17 h 411"/>
              <a:gd name="T42" fmla="*/ 1153 w 3355"/>
              <a:gd name="T43" fmla="*/ 13 h 411"/>
              <a:gd name="T44" fmla="*/ 1205 w 3355"/>
              <a:gd name="T45" fmla="*/ 15 h 411"/>
              <a:gd name="T46" fmla="*/ 1258 w 3355"/>
              <a:gd name="T47" fmla="*/ 10 h 411"/>
              <a:gd name="T48" fmla="*/ 1311 w 3355"/>
              <a:gd name="T49" fmla="*/ 14 h 411"/>
              <a:gd name="T50" fmla="*/ 1363 w 3355"/>
              <a:gd name="T51" fmla="*/ 17 h 411"/>
              <a:gd name="T52" fmla="*/ 1415 w 3355"/>
              <a:gd name="T53" fmla="*/ 21 h 411"/>
              <a:gd name="T54" fmla="*/ 1468 w 3355"/>
              <a:gd name="T55" fmla="*/ 18 h 411"/>
              <a:gd name="T56" fmla="*/ 1520 w 3355"/>
              <a:gd name="T57" fmla="*/ 19 h 411"/>
              <a:gd name="T58" fmla="*/ 1573 w 3355"/>
              <a:gd name="T59" fmla="*/ 15 h 411"/>
              <a:gd name="T60" fmla="*/ 1625 w 3355"/>
              <a:gd name="T61" fmla="*/ 21 h 411"/>
              <a:gd name="T62" fmla="*/ 1677 w 3355"/>
              <a:gd name="T63" fmla="*/ 311 h 411"/>
              <a:gd name="T64" fmla="*/ 1730 w 3355"/>
              <a:gd name="T65" fmla="*/ 360 h 411"/>
              <a:gd name="T66" fmla="*/ 1782 w 3355"/>
              <a:gd name="T67" fmla="*/ 269 h 411"/>
              <a:gd name="T68" fmla="*/ 1835 w 3355"/>
              <a:gd name="T69" fmla="*/ 187 h 411"/>
              <a:gd name="T70" fmla="*/ 1888 w 3355"/>
              <a:gd name="T71" fmla="*/ 118 h 411"/>
              <a:gd name="T72" fmla="*/ 1939 w 3355"/>
              <a:gd name="T73" fmla="*/ 85 h 411"/>
              <a:gd name="T74" fmla="*/ 1992 w 3355"/>
              <a:gd name="T75" fmla="*/ 85 h 411"/>
              <a:gd name="T76" fmla="*/ 2045 w 3355"/>
              <a:gd name="T77" fmla="*/ 73 h 411"/>
              <a:gd name="T78" fmla="*/ 2097 w 3355"/>
              <a:gd name="T79" fmla="*/ 68 h 411"/>
              <a:gd name="T80" fmla="*/ 2150 w 3355"/>
              <a:gd name="T81" fmla="*/ 65 h 411"/>
              <a:gd name="T82" fmla="*/ 2203 w 3355"/>
              <a:gd name="T83" fmla="*/ 65 h 411"/>
              <a:gd name="T84" fmla="*/ 2254 w 3355"/>
              <a:gd name="T85" fmla="*/ 66 h 411"/>
              <a:gd name="T86" fmla="*/ 2307 w 3355"/>
              <a:gd name="T87" fmla="*/ 66 h 411"/>
              <a:gd name="T88" fmla="*/ 2360 w 3355"/>
              <a:gd name="T89" fmla="*/ 60 h 411"/>
              <a:gd name="T90" fmla="*/ 2412 w 3355"/>
              <a:gd name="T91" fmla="*/ 68 h 411"/>
              <a:gd name="T92" fmla="*/ 2465 w 3355"/>
              <a:gd name="T93" fmla="*/ 58 h 411"/>
              <a:gd name="T94" fmla="*/ 2517 w 3355"/>
              <a:gd name="T95" fmla="*/ 66 h 411"/>
              <a:gd name="T96" fmla="*/ 2569 w 3355"/>
              <a:gd name="T97" fmla="*/ 59 h 411"/>
              <a:gd name="T98" fmla="*/ 2622 w 3355"/>
              <a:gd name="T99" fmla="*/ 59 h 411"/>
              <a:gd name="T100" fmla="*/ 2675 w 3355"/>
              <a:gd name="T101" fmla="*/ 66 h 411"/>
              <a:gd name="T102" fmla="*/ 2727 w 3355"/>
              <a:gd name="T103" fmla="*/ 72 h 411"/>
              <a:gd name="T104" fmla="*/ 2779 w 3355"/>
              <a:gd name="T105" fmla="*/ 55 h 411"/>
              <a:gd name="T106" fmla="*/ 2832 w 3355"/>
              <a:gd name="T107" fmla="*/ 60 h 411"/>
              <a:gd name="T108" fmla="*/ 2884 w 3355"/>
              <a:gd name="T109" fmla="*/ 45 h 411"/>
              <a:gd name="T110" fmla="*/ 2937 w 3355"/>
              <a:gd name="T111" fmla="*/ 47 h 411"/>
              <a:gd name="T112" fmla="*/ 2990 w 3355"/>
              <a:gd name="T113" fmla="*/ 52 h 411"/>
              <a:gd name="T114" fmla="*/ 3041 w 3355"/>
              <a:gd name="T115" fmla="*/ 47 h 411"/>
              <a:gd name="T116" fmla="*/ 3094 w 3355"/>
              <a:gd name="T117" fmla="*/ 39 h 411"/>
              <a:gd name="T118" fmla="*/ 3146 w 3355"/>
              <a:gd name="T119" fmla="*/ 49 h 411"/>
              <a:gd name="T120" fmla="*/ 3199 w 3355"/>
              <a:gd name="T121" fmla="*/ 41 h 411"/>
              <a:gd name="T122" fmla="*/ 3252 w 3355"/>
              <a:gd name="T123" fmla="*/ 42 h 411"/>
              <a:gd name="T124" fmla="*/ 3303 w 3355"/>
              <a:gd name="T125" fmla="*/ 46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55" h="411">
                <a:moveTo>
                  <a:pt x="0" y="18"/>
                </a:moveTo>
                <a:lnTo>
                  <a:pt x="0" y="21"/>
                </a:lnTo>
                <a:lnTo>
                  <a:pt x="0" y="19"/>
                </a:lnTo>
                <a:lnTo>
                  <a:pt x="1" y="19"/>
                </a:lnTo>
                <a:lnTo>
                  <a:pt x="1" y="19"/>
                </a:lnTo>
                <a:lnTo>
                  <a:pt x="1" y="17"/>
                </a:lnTo>
                <a:lnTo>
                  <a:pt x="2" y="18"/>
                </a:lnTo>
                <a:lnTo>
                  <a:pt x="2" y="15"/>
                </a:lnTo>
                <a:lnTo>
                  <a:pt x="2" y="17"/>
                </a:lnTo>
                <a:lnTo>
                  <a:pt x="3" y="18"/>
                </a:lnTo>
                <a:lnTo>
                  <a:pt x="3" y="17"/>
                </a:lnTo>
                <a:lnTo>
                  <a:pt x="4" y="17"/>
                </a:lnTo>
                <a:lnTo>
                  <a:pt x="4" y="15"/>
                </a:lnTo>
                <a:lnTo>
                  <a:pt x="4" y="17"/>
                </a:lnTo>
                <a:lnTo>
                  <a:pt x="5" y="17"/>
                </a:lnTo>
                <a:lnTo>
                  <a:pt x="5" y="18"/>
                </a:lnTo>
                <a:lnTo>
                  <a:pt x="5" y="17"/>
                </a:lnTo>
                <a:lnTo>
                  <a:pt x="6" y="17"/>
                </a:lnTo>
                <a:lnTo>
                  <a:pt x="6" y="17"/>
                </a:lnTo>
                <a:lnTo>
                  <a:pt x="6" y="18"/>
                </a:lnTo>
                <a:lnTo>
                  <a:pt x="7" y="18"/>
                </a:lnTo>
                <a:lnTo>
                  <a:pt x="7" y="19"/>
                </a:lnTo>
                <a:lnTo>
                  <a:pt x="9" y="19"/>
                </a:lnTo>
                <a:lnTo>
                  <a:pt x="9" y="21"/>
                </a:lnTo>
                <a:lnTo>
                  <a:pt x="9" y="19"/>
                </a:lnTo>
                <a:lnTo>
                  <a:pt x="10" y="19"/>
                </a:lnTo>
                <a:lnTo>
                  <a:pt x="10" y="18"/>
                </a:lnTo>
                <a:lnTo>
                  <a:pt x="10" y="19"/>
                </a:lnTo>
                <a:lnTo>
                  <a:pt x="11" y="18"/>
                </a:lnTo>
                <a:lnTo>
                  <a:pt x="11" y="17"/>
                </a:lnTo>
                <a:lnTo>
                  <a:pt x="11" y="15"/>
                </a:lnTo>
                <a:lnTo>
                  <a:pt x="12" y="17"/>
                </a:lnTo>
                <a:lnTo>
                  <a:pt x="12" y="18"/>
                </a:lnTo>
                <a:lnTo>
                  <a:pt x="13" y="18"/>
                </a:lnTo>
                <a:lnTo>
                  <a:pt x="13" y="19"/>
                </a:lnTo>
                <a:lnTo>
                  <a:pt x="13" y="19"/>
                </a:lnTo>
                <a:lnTo>
                  <a:pt x="14" y="19"/>
                </a:lnTo>
                <a:lnTo>
                  <a:pt x="14" y="21"/>
                </a:lnTo>
                <a:lnTo>
                  <a:pt x="14" y="19"/>
                </a:lnTo>
                <a:lnTo>
                  <a:pt x="15" y="17"/>
                </a:lnTo>
                <a:lnTo>
                  <a:pt x="15" y="15"/>
                </a:lnTo>
                <a:lnTo>
                  <a:pt x="15" y="15"/>
                </a:lnTo>
                <a:lnTo>
                  <a:pt x="16" y="14"/>
                </a:lnTo>
                <a:lnTo>
                  <a:pt x="16" y="13"/>
                </a:lnTo>
                <a:lnTo>
                  <a:pt x="18" y="13"/>
                </a:lnTo>
                <a:lnTo>
                  <a:pt x="18" y="14"/>
                </a:lnTo>
                <a:lnTo>
                  <a:pt x="18" y="14"/>
                </a:lnTo>
                <a:lnTo>
                  <a:pt x="19" y="15"/>
                </a:lnTo>
                <a:lnTo>
                  <a:pt x="19" y="17"/>
                </a:lnTo>
                <a:lnTo>
                  <a:pt x="19" y="17"/>
                </a:lnTo>
                <a:lnTo>
                  <a:pt x="20" y="17"/>
                </a:lnTo>
                <a:lnTo>
                  <a:pt x="20" y="19"/>
                </a:lnTo>
                <a:lnTo>
                  <a:pt x="20" y="19"/>
                </a:lnTo>
                <a:lnTo>
                  <a:pt x="21" y="18"/>
                </a:lnTo>
                <a:lnTo>
                  <a:pt x="21" y="18"/>
                </a:lnTo>
                <a:lnTo>
                  <a:pt x="22" y="19"/>
                </a:lnTo>
                <a:lnTo>
                  <a:pt x="22" y="22"/>
                </a:lnTo>
                <a:lnTo>
                  <a:pt x="22" y="22"/>
                </a:lnTo>
                <a:lnTo>
                  <a:pt x="23" y="23"/>
                </a:lnTo>
                <a:lnTo>
                  <a:pt x="23" y="22"/>
                </a:lnTo>
                <a:lnTo>
                  <a:pt x="23" y="21"/>
                </a:lnTo>
                <a:lnTo>
                  <a:pt x="24" y="21"/>
                </a:lnTo>
                <a:lnTo>
                  <a:pt x="24" y="22"/>
                </a:lnTo>
                <a:lnTo>
                  <a:pt x="24" y="23"/>
                </a:lnTo>
                <a:lnTo>
                  <a:pt x="25" y="23"/>
                </a:lnTo>
                <a:lnTo>
                  <a:pt x="25" y="22"/>
                </a:lnTo>
                <a:lnTo>
                  <a:pt x="27" y="23"/>
                </a:lnTo>
                <a:lnTo>
                  <a:pt x="27" y="22"/>
                </a:lnTo>
                <a:lnTo>
                  <a:pt x="27" y="20"/>
                </a:lnTo>
                <a:lnTo>
                  <a:pt x="28" y="17"/>
                </a:lnTo>
                <a:lnTo>
                  <a:pt x="28" y="15"/>
                </a:lnTo>
                <a:lnTo>
                  <a:pt x="28" y="18"/>
                </a:lnTo>
                <a:lnTo>
                  <a:pt x="29" y="18"/>
                </a:lnTo>
                <a:lnTo>
                  <a:pt x="29" y="19"/>
                </a:lnTo>
                <a:lnTo>
                  <a:pt x="29" y="21"/>
                </a:lnTo>
                <a:lnTo>
                  <a:pt x="30" y="21"/>
                </a:lnTo>
                <a:lnTo>
                  <a:pt x="30" y="22"/>
                </a:lnTo>
                <a:lnTo>
                  <a:pt x="31" y="22"/>
                </a:lnTo>
                <a:lnTo>
                  <a:pt x="31" y="21"/>
                </a:lnTo>
                <a:lnTo>
                  <a:pt x="31" y="19"/>
                </a:lnTo>
                <a:lnTo>
                  <a:pt x="32" y="18"/>
                </a:lnTo>
                <a:lnTo>
                  <a:pt x="32" y="19"/>
                </a:lnTo>
                <a:lnTo>
                  <a:pt x="32" y="19"/>
                </a:lnTo>
                <a:lnTo>
                  <a:pt x="33" y="21"/>
                </a:lnTo>
                <a:lnTo>
                  <a:pt x="33" y="22"/>
                </a:lnTo>
                <a:lnTo>
                  <a:pt x="33" y="23"/>
                </a:lnTo>
                <a:lnTo>
                  <a:pt x="34" y="22"/>
                </a:lnTo>
                <a:lnTo>
                  <a:pt x="34" y="23"/>
                </a:lnTo>
                <a:lnTo>
                  <a:pt x="36" y="24"/>
                </a:lnTo>
                <a:lnTo>
                  <a:pt x="36" y="23"/>
                </a:lnTo>
                <a:lnTo>
                  <a:pt x="36" y="21"/>
                </a:lnTo>
                <a:lnTo>
                  <a:pt x="37" y="19"/>
                </a:lnTo>
                <a:lnTo>
                  <a:pt x="37" y="19"/>
                </a:lnTo>
                <a:lnTo>
                  <a:pt x="37" y="19"/>
                </a:lnTo>
                <a:lnTo>
                  <a:pt x="38" y="20"/>
                </a:lnTo>
                <a:lnTo>
                  <a:pt x="38" y="19"/>
                </a:lnTo>
                <a:lnTo>
                  <a:pt x="38" y="20"/>
                </a:lnTo>
                <a:lnTo>
                  <a:pt x="39" y="19"/>
                </a:lnTo>
                <a:lnTo>
                  <a:pt x="39" y="19"/>
                </a:lnTo>
                <a:lnTo>
                  <a:pt x="40" y="18"/>
                </a:lnTo>
                <a:lnTo>
                  <a:pt x="40" y="17"/>
                </a:lnTo>
                <a:lnTo>
                  <a:pt x="40" y="17"/>
                </a:lnTo>
                <a:lnTo>
                  <a:pt x="41" y="15"/>
                </a:lnTo>
                <a:lnTo>
                  <a:pt x="41" y="15"/>
                </a:lnTo>
                <a:lnTo>
                  <a:pt x="41" y="18"/>
                </a:lnTo>
                <a:lnTo>
                  <a:pt x="42" y="18"/>
                </a:lnTo>
                <a:lnTo>
                  <a:pt x="42" y="19"/>
                </a:lnTo>
                <a:lnTo>
                  <a:pt x="43" y="19"/>
                </a:lnTo>
                <a:lnTo>
                  <a:pt x="43" y="19"/>
                </a:lnTo>
                <a:lnTo>
                  <a:pt x="43" y="20"/>
                </a:lnTo>
                <a:lnTo>
                  <a:pt x="45" y="21"/>
                </a:lnTo>
                <a:lnTo>
                  <a:pt x="45" y="21"/>
                </a:lnTo>
                <a:lnTo>
                  <a:pt x="45" y="22"/>
                </a:lnTo>
                <a:lnTo>
                  <a:pt x="46" y="20"/>
                </a:lnTo>
                <a:lnTo>
                  <a:pt x="46" y="19"/>
                </a:lnTo>
                <a:lnTo>
                  <a:pt x="46" y="17"/>
                </a:lnTo>
                <a:lnTo>
                  <a:pt x="47" y="15"/>
                </a:lnTo>
                <a:lnTo>
                  <a:pt x="47" y="17"/>
                </a:lnTo>
                <a:lnTo>
                  <a:pt x="48" y="18"/>
                </a:lnTo>
                <a:lnTo>
                  <a:pt x="48" y="15"/>
                </a:lnTo>
                <a:lnTo>
                  <a:pt x="48" y="14"/>
                </a:lnTo>
                <a:lnTo>
                  <a:pt x="49" y="14"/>
                </a:lnTo>
                <a:lnTo>
                  <a:pt x="49" y="14"/>
                </a:lnTo>
                <a:lnTo>
                  <a:pt x="49" y="13"/>
                </a:lnTo>
                <a:lnTo>
                  <a:pt x="50" y="14"/>
                </a:lnTo>
                <a:lnTo>
                  <a:pt x="50" y="12"/>
                </a:lnTo>
                <a:lnTo>
                  <a:pt x="50" y="11"/>
                </a:lnTo>
                <a:lnTo>
                  <a:pt x="51" y="12"/>
                </a:lnTo>
                <a:lnTo>
                  <a:pt x="51" y="12"/>
                </a:lnTo>
                <a:lnTo>
                  <a:pt x="52" y="13"/>
                </a:lnTo>
                <a:lnTo>
                  <a:pt x="52" y="12"/>
                </a:lnTo>
                <a:lnTo>
                  <a:pt x="52" y="11"/>
                </a:lnTo>
                <a:lnTo>
                  <a:pt x="54" y="11"/>
                </a:lnTo>
                <a:lnTo>
                  <a:pt x="54" y="13"/>
                </a:lnTo>
                <a:lnTo>
                  <a:pt x="54" y="13"/>
                </a:lnTo>
                <a:lnTo>
                  <a:pt x="55" y="15"/>
                </a:lnTo>
                <a:lnTo>
                  <a:pt x="55" y="14"/>
                </a:lnTo>
                <a:lnTo>
                  <a:pt x="55" y="13"/>
                </a:lnTo>
                <a:lnTo>
                  <a:pt x="56" y="13"/>
                </a:lnTo>
                <a:lnTo>
                  <a:pt x="56" y="13"/>
                </a:lnTo>
                <a:lnTo>
                  <a:pt x="57" y="17"/>
                </a:lnTo>
                <a:lnTo>
                  <a:pt x="57" y="17"/>
                </a:lnTo>
                <a:lnTo>
                  <a:pt x="57" y="18"/>
                </a:lnTo>
                <a:lnTo>
                  <a:pt x="58" y="18"/>
                </a:lnTo>
                <a:lnTo>
                  <a:pt x="58" y="19"/>
                </a:lnTo>
                <a:lnTo>
                  <a:pt x="58" y="21"/>
                </a:lnTo>
                <a:lnTo>
                  <a:pt x="59" y="19"/>
                </a:lnTo>
                <a:lnTo>
                  <a:pt x="59" y="19"/>
                </a:lnTo>
                <a:lnTo>
                  <a:pt x="59" y="18"/>
                </a:lnTo>
                <a:lnTo>
                  <a:pt x="60" y="17"/>
                </a:lnTo>
                <a:lnTo>
                  <a:pt x="60" y="15"/>
                </a:lnTo>
                <a:lnTo>
                  <a:pt x="61" y="14"/>
                </a:lnTo>
                <a:lnTo>
                  <a:pt x="61" y="12"/>
                </a:lnTo>
                <a:lnTo>
                  <a:pt x="61" y="12"/>
                </a:lnTo>
                <a:lnTo>
                  <a:pt x="63" y="11"/>
                </a:lnTo>
                <a:lnTo>
                  <a:pt x="63" y="11"/>
                </a:lnTo>
                <a:lnTo>
                  <a:pt x="63" y="9"/>
                </a:lnTo>
                <a:lnTo>
                  <a:pt x="64" y="8"/>
                </a:lnTo>
                <a:lnTo>
                  <a:pt x="64" y="6"/>
                </a:lnTo>
                <a:lnTo>
                  <a:pt x="64" y="8"/>
                </a:lnTo>
                <a:lnTo>
                  <a:pt x="65" y="8"/>
                </a:lnTo>
                <a:lnTo>
                  <a:pt x="65" y="8"/>
                </a:lnTo>
                <a:lnTo>
                  <a:pt x="66" y="10"/>
                </a:lnTo>
                <a:lnTo>
                  <a:pt x="66" y="11"/>
                </a:lnTo>
                <a:lnTo>
                  <a:pt x="66" y="13"/>
                </a:lnTo>
                <a:lnTo>
                  <a:pt x="67" y="13"/>
                </a:lnTo>
                <a:lnTo>
                  <a:pt x="67" y="17"/>
                </a:lnTo>
                <a:lnTo>
                  <a:pt x="67" y="18"/>
                </a:lnTo>
                <a:lnTo>
                  <a:pt x="68" y="20"/>
                </a:lnTo>
                <a:lnTo>
                  <a:pt x="68" y="19"/>
                </a:lnTo>
                <a:lnTo>
                  <a:pt x="68" y="19"/>
                </a:lnTo>
                <a:lnTo>
                  <a:pt x="69" y="19"/>
                </a:lnTo>
                <a:lnTo>
                  <a:pt x="69" y="19"/>
                </a:lnTo>
                <a:lnTo>
                  <a:pt x="70" y="18"/>
                </a:lnTo>
                <a:lnTo>
                  <a:pt x="70" y="15"/>
                </a:lnTo>
                <a:lnTo>
                  <a:pt x="70" y="14"/>
                </a:lnTo>
                <a:lnTo>
                  <a:pt x="72" y="13"/>
                </a:lnTo>
                <a:lnTo>
                  <a:pt x="72" y="13"/>
                </a:lnTo>
                <a:lnTo>
                  <a:pt x="72" y="12"/>
                </a:lnTo>
                <a:lnTo>
                  <a:pt x="73" y="12"/>
                </a:lnTo>
                <a:lnTo>
                  <a:pt x="73" y="13"/>
                </a:lnTo>
                <a:lnTo>
                  <a:pt x="73" y="13"/>
                </a:lnTo>
                <a:lnTo>
                  <a:pt x="74" y="14"/>
                </a:lnTo>
                <a:lnTo>
                  <a:pt x="74" y="13"/>
                </a:lnTo>
                <a:lnTo>
                  <a:pt x="75" y="13"/>
                </a:lnTo>
                <a:lnTo>
                  <a:pt x="75" y="13"/>
                </a:lnTo>
                <a:lnTo>
                  <a:pt x="75" y="11"/>
                </a:lnTo>
                <a:lnTo>
                  <a:pt x="76" y="11"/>
                </a:lnTo>
                <a:lnTo>
                  <a:pt x="76" y="11"/>
                </a:lnTo>
                <a:lnTo>
                  <a:pt x="76" y="11"/>
                </a:lnTo>
                <a:lnTo>
                  <a:pt x="77" y="10"/>
                </a:lnTo>
                <a:lnTo>
                  <a:pt x="77" y="11"/>
                </a:lnTo>
                <a:lnTo>
                  <a:pt x="77" y="12"/>
                </a:lnTo>
                <a:lnTo>
                  <a:pt x="78" y="12"/>
                </a:lnTo>
                <a:lnTo>
                  <a:pt x="78" y="11"/>
                </a:lnTo>
                <a:lnTo>
                  <a:pt x="79" y="11"/>
                </a:lnTo>
                <a:lnTo>
                  <a:pt x="79" y="13"/>
                </a:lnTo>
                <a:lnTo>
                  <a:pt x="79" y="13"/>
                </a:lnTo>
                <a:lnTo>
                  <a:pt x="81" y="13"/>
                </a:lnTo>
                <a:lnTo>
                  <a:pt x="81" y="13"/>
                </a:lnTo>
                <a:lnTo>
                  <a:pt x="81" y="11"/>
                </a:lnTo>
                <a:lnTo>
                  <a:pt x="82" y="10"/>
                </a:lnTo>
                <a:lnTo>
                  <a:pt x="82" y="10"/>
                </a:lnTo>
                <a:lnTo>
                  <a:pt x="82" y="10"/>
                </a:lnTo>
                <a:lnTo>
                  <a:pt x="83" y="10"/>
                </a:lnTo>
                <a:lnTo>
                  <a:pt x="83" y="11"/>
                </a:lnTo>
                <a:lnTo>
                  <a:pt x="84" y="11"/>
                </a:lnTo>
                <a:lnTo>
                  <a:pt x="84" y="14"/>
                </a:lnTo>
                <a:lnTo>
                  <a:pt x="84" y="14"/>
                </a:lnTo>
                <a:lnTo>
                  <a:pt x="85" y="18"/>
                </a:lnTo>
                <a:lnTo>
                  <a:pt x="85" y="17"/>
                </a:lnTo>
                <a:lnTo>
                  <a:pt x="85" y="15"/>
                </a:lnTo>
                <a:lnTo>
                  <a:pt x="86" y="14"/>
                </a:lnTo>
                <a:lnTo>
                  <a:pt x="86" y="14"/>
                </a:lnTo>
                <a:lnTo>
                  <a:pt x="87" y="15"/>
                </a:lnTo>
                <a:lnTo>
                  <a:pt x="87" y="15"/>
                </a:lnTo>
                <a:lnTo>
                  <a:pt x="87" y="14"/>
                </a:lnTo>
                <a:lnTo>
                  <a:pt x="88" y="15"/>
                </a:lnTo>
                <a:lnTo>
                  <a:pt x="88" y="15"/>
                </a:lnTo>
                <a:lnTo>
                  <a:pt x="88" y="17"/>
                </a:lnTo>
                <a:lnTo>
                  <a:pt x="90" y="18"/>
                </a:lnTo>
                <a:lnTo>
                  <a:pt x="90" y="17"/>
                </a:lnTo>
                <a:lnTo>
                  <a:pt x="90" y="15"/>
                </a:lnTo>
                <a:lnTo>
                  <a:pt x="91" y="17"/>
                </a:lnTo>
                <a:lnTo>
                  <a:pt x="91" y="14"/>
                </a:lnTo>
                <a:lnTo>
                  <a:pt x="92" y="17"/>
                </a:lnTo>
                <a:lnTo>
                  <a:pt x="92" y="15"/>
                </a:lnTo>
                <a:lnTo>
                  <a:pt x="92" y="15"/>
                </a:lnTo>
                <a:lnTo>
                  <a:pt x="93" y="14"/>
                </a:lnTo>
                <a:lnTo>
                  <a:pt x="93" y="17"/>
                </a:lnTo>
                <a:lnTo>
                  <a:pt x="93" y="14"/>
                </a:lnTo>
                <a:lnTo>
                  <a:pt x="94" y="15"/>
                </a:lnTo>
                <a:lnTo>
                  <a:pt x="94" y="14"/>
                </a:lnTo>
                <a:lnTo>
                  <a:pt x="94" y="15"/>
                </a:lnTo>
                <a:lnTo>
                  <a:pt x="95" y="14"/>
                </a:lnTo>
                <a:lnTo>
                  <a:pt x="95" y="12"/>
                </a:lnTo>
                <a:lnTo>
                  <a:pt x="96" y="13"/>
                </a:lnTo>
                <a:lnTo>
                  <a:pt x="96" y="10"/>
                </a:lnTo>
                <a:lnTo>
                  <a:pt x="96" y="11"/>
                </a:lnTo>
                <a:lnTo>
                  <a:pt x="97" y="11"/>
                </a:lnTo>
                <a:lnTo>
                  <a:pt x="97" y="9"/>
                </a:lnTo>
                <a:lnTo>
                  <a:pt x="97" y="9"/>
                </a:lnTo>
                <a:lnTo>
                  <a:pt x="99" y="9"/>
                </a:lnTo>
                <a:lnTo>
                  <a:pt x="99" y="8"/>
                </a:lnTo>
                <a:lnTo>
                  <a:pt x="99" y="8"/>
                </a:lnTo>
                <a:lnTo>
                  <a:pt x="100" y="11"/>
                </a:lnTo>
                <a:lnTo>
                  <a:pt x="100" y="10"/>
                </a:lnTo>
                <a:lnTo>
                  <a:pt x="101" y="11"/>
                </a:lnTo>
                <a:lnTo>
                  <a:pt x="101" y="11"/>
                </a:lnTo>
                <a:lnTo>
                  <a:pt x="101" y="10"/>
                </a:lnTo>
                <a:lnTo>
                  <a:pt x="102" y="11"/>
                </a:lnTo>
                <a:lnTo>
                  <a:pt x="102" y="11"/>
                </a:lnTo>
                <a:lnTo>
                  <a:pt x="102" y="10"/>
                </a:lnTo>
                <a:lnTo>
                  <a:pt x="103" y="11"/>
                </a:lnTo>
                <a:lnTo>
                  <a:pt x="103" y="11"/>
                </a:lnTo>
                <a:lnTo>
                  <a:pt x="103" y="14"/>
                </a:lnTo>
                <a:lnTo>
                  <a:pt x="104" y="17"/>
                </a:lnTo>
                <a:lnTo>
                  <a:pt x="104" y="18"/>
                </a:lnTo>
                <a:lnTo>
                  <a:pt x="105" y="17"/>
                </a:lnTo>
                <a:lnTo>
                  <a:pt x="105" y="18"/>
                </a:lnTo>
                <a:lnTo>
                  <a:pt x="105" y="18"/>
                </a:lnTo>
                <a:lnTo>
                  <a:pt x="106" y="18"/>
                </a:lnTo>
                <a:lnTo>
                  <a:pt x="106" y="17"/>
                </a:lnTo>
                <a:lnTo>
                  <a:pt x="106" y="15"/>
                </a:lnTo>
                <a:lnTo>
                  <a:pt x="108" y="17"/>
                </a:lnTo>
                <a:lnTo>
                  <a:pt x="108" y="15"/>
                </a:lnTo>
                <a:lnTo>
                  <a:pt x="108" y="13"/>
                </a:lnTo>
                <a:lnTo>
                  <a:pt x="109" y="12"/>
                </a:lnTo>
                <a:lnTo>
                  <a:pt x="109" y="10"/>
                </a:lnTo>
                <a:lnTo>
                  <a:pt x="110" y="6"/>
                </a:lnTo>
                <a:lnTo>
                  <a:pt x="110" y="8"/>
                </a:lnTo>
                <a:lnTo>
                  <a:pt x="110" y="8"/>
                </a:lnTo>
                <a:lnTo>
                  <a:pt x="111" y="8"/>
                </a:lnTo>
                <a:lnTo>
                  <a:pt x="111" y="11"/>
                </a:lnTo>
                <a:lnTo>
                  <a:pt x="111" y="11"/>
                </a:lnTo>
                <a:lnTo>
                  <a:pt x="112" y="13"/>
                </a:lnTo>
                <a:lnTo>
                  <a:pt x="112" y="14"/>
                </a:lnTo>
                <a:lnTo>
                  <a:pt x="112" y="14"/>
                </a:lnTo>
                <a:lnTo>
                  <a:pt x="113" y="15"/>
                </a:lnTo>
                <a:lnTo>
                  <a:pt x="113" y="14"/>
                </a:lnTo>
                <a:lnTo>
                  <a:pt x="114" y="14"/>
                </a:lnTo>
                <a:lnTo>
                  <a:pt x="114" y="15"/>
                </a:lnTo>
                <a:lnTo>
                  <a:pt x="114" y="15"/>
                </a:lnTo>
                <a:lnTo>
                  <a:pt x="115" y="15"/>
                </a:lnTo>
                <a:lnTo>
                  <a:pt x="115" y="15"/>
                </a:lnTo>
                <a:lnTo>
                  <a:pt x="115" y="13"/>
                </a:lnTo>
                <a:lnTo>
                  <a:pt x="117" y="12"/>
                </a:lnTo>
                <a:lnTo>
                  <a:pt x="117" y="10"/>
                </a:lnTo>
                <a:lnTo>
                  <a:pt x="117" y="9"/>
                </a:lnTo>
                <a:lnTo>
                  <a:pt x="118" y="9"/>
                </a:lnTo>
                <a:lnTo>
                  <a:pt x="118" y="9"/>
                </a:lnTo>
                <a:lnTo>
                  <a:pt x="119" y="9"/>
                </a:lnTo>
                <a:lnTo>
                  <a:pt x="119" y="11"/>
                </a:lnTo>
                <a:lnTo>
                  <a:pt x="119" y="14"/>
                </a:lnTo>
                <a:lnTo>
                  <a:pt x="120" y="14"/>
                </a:lnTo>
                <a:lnTo>
                  <a:pt x="120" y="15"/>
                </a:lnTo>
                <a:lnTo>
                  <a:pt x="120" y="14"/>
                </a:lnTo>
                <a:lnTo>
                  <a:pt x="121" y="15"/>
                </a:lnTo>
                <a:lnTo>
                  <a:pt x="121" y="15"/>
                </a:lnTo>
                <a:lnTo>
                  <a:pt x="121" y="15"/>
                </a:lnTo>
                <a:lnTo>
                  <a:pt x="122" y="15"/>
                </a:lnTo>
                <a:lnTo>
                  <a:pt x="122" y="15"/>
                </a:lnTo>
                <a:lnTo>
                  <a:pt x="123" y="15"/>
                </a:lnTo>
                <a:lnTo>
                  <a:pt x="123" y="14"/>
                </a:lnTo>
                <a:lnTo>
                  <a:pt x="123" y="14"/>
                </a:lnTo>
                <a:lnTo>
                  <a:pt x="124" y="14"/>
                </a:lnTo>
                <a:lnTo>
                  <a:pt x="124" y="15"/>
                </a:lnTo>
                <a:lnTo>
                  <a:pt x="124" y="13"/>
                </a:lnTo>
                <a:lnTo>
                  <a:pt x="126" y="13"/>
                </a:lnTo>
                <a:lnTo>
                  <a:pt x="126" y="11"/>
                </a:lnTo>
                <a:lnTo>
                  <a:pt x="126" y="12"/>
                </a:lnTo>
                <a:lnTo>
                  <a:pt x="127" y="13"/>
                </a:lnTo>
                <a:lnTo>
                  <a:pt x="127" y="12"/>
                </a:lnTo>
                <a:lnTo>
                  <a:pt x="128" y="11"/>
                </a:lnTo>
                <a:lnTo>
                  <a:pt x="128" y="9"/>
                </a:lnTo>
                <a:lnTo>
                  <a:pt x="128" y="8"/>
                </a:lnTo>
                <a:lnTo>
                  <a:pt x="129" y="6"/>
                </a:lnTo>
                <a:lnTo>
                  <a:pt x="129" y="6"/>
                </a:lnTo>
                <a:lnTo>
                  <a:pt x="129" y="6"/>
                </a:lnTo>
                <a:lnTo>
                  <a:pt x="130" y="5"/>
                </a:lnTo>
                <a:lnTo>
                  <a:pt x="130" y="4"/>
                </a:lnTo>
                <a:lnTo>
                  <a:pt x="131" y="4"/>
                </a:lnTo>
                <a:lnTo>
                  <a:pt x="131" y="5"/>
                </a:lnTo>
                <a:lnTo>
                  <a:pt x="131" y="6"/>
                </a:lnTo>
                <a:lnTo>
                  <a:pt x="132" y="8"/>
                </a:lnTo>
                <a:lnTo>
                  <a:pt x="132" y="9"/>
                </a:lnTo>
                <a:lnTo>
                  <a:pt x="132" y="9"/>
                </a:lnTo>
                <a:lnTo>
                  <a:pt x="133" y="9"/>
                </a:lnTo>
                <a:lnTo>
                  <a:pt x="133" y="9"/>
                </a:lnTo>
                <a:lnTo>
                  <a:pt x="133" y="8"/>
                </a:lnTo>
                <a:lnTo>
                  <a:pt x="135" y="8"/>
                </a:lnTo>
                <a:lnTo>
                  <a:pt x="135" y="8"/>
                </a:lnTo>
                <a:lnTo>
                  <a:pt x="136" y="8"/>
                </a:lnTo>
                <a:lnTo>
                  <a:pt x="136" y="8"/>
                </a:lnTo>
                <a:lnTo>
                  <a:pt x="136" y="8"/>
                </a:lnTo>
                <a:lnTo>
                  <a:pt x="137" y="6"/>
                </a:lnTo>
                <a:lnTo>
                  <a:pt x="137" y="8"/>
                </a:lnTo>
                <a:lnTo>
                  <a:pt x="137" y="10"/>
                </a:lnTo>
                <a:lnTo>
                  <a:pt x="138" y="10"/>
                </a:lnTo>
                <a:lnTo>
                  <a:pt x="138" y="12"/>
                </a:lnTo>
                <a:lnTo>
                  <a:pt x="138" y="13"/>
                </a:lnTo>
                <a:lnTo>
                  <a:pt x="139" y="14"/>
                </a:lnTo>
                <a:lnTo>
                  <a:pt x="139" y="15"/>
                </a:lnTo>
                <a:lnTo>
                  <a:pt x="140" y="14"/>
                </a:lnTo>
                <a:lnTo>
                  <a:pt x="140" y="13"/>
                </a:lnTo>
                <a:lnTo>
                  <a:pt x="140" y="12"/>
                </a:lnTo>
                <a:lnTo>
                  <a:pt x="141" y="13"/>
                </a:lnTo>
                <a:lnTo>
                  <a:pt x="141" y="13"/>
                </a:lnTo>
                <a:lnTo>
                  <a:pt x="141" y="11"/>
                </a:lnTo>
                <a:lnTo>
                  <a:pt x="142" y="11"/>
                </a:lnTo>
                <a:lnTo>
                  <a:pt x="142" y="10"/>
                </a:lnTo>
                <a:lnTo>
                  <a:pt x="142" y="9"/>
                </a:lnTo>
                <a:lnTo>
                  <a:pt x="144" y="8"/>
                </a:lnTo>
                <a:lnTo>
                  <a:pt x="144" y="8"/>
                </a:lnTo>
                <a:lnTo>
                  <a:pt x="145" y="6"/>
                </a:lnTo>
                <a:lnTo>
                  <a:pt x="145" y="6"/>
                </a:lnTo>
                <a:lnTo>
                  <a:pt x="145" y="5"/>
                </a:lnTo>
                <a:lnTo>
                  <a:pt x="146" y="5"/>
                </a:lnTo>
                <a:lnTo>
                  <a:pt x="146" y="5"/>
                </a:lnTo>
                <a:lnTo>
                  <a:pt x="146" y="9"/>
                </a:lnTo>
                <a:lnTo>
                  <a:pt x="147" y="8"/>
                </a:lnTo>
                <a:lnTo>
                  <a:pt x="147" y="8"/>
                </a:lnTo>
                <a:lnTo>
                  <a:pt x="147" y="9"/>
                </a:lnTo>
                <a:lnTo>
                  <a:pt x="148" y="11"/>
                </a:lnTo>
                <a:lnTo>
                  <a:pt x="148" y="12"/>
                </a:lnTo>
                <a:lnTo>
                  <a:pt x="149" y="11"/>
                </a:lnTo>
                <a:lnTo>
                  <a:pt x="149" y="13"/>
                </a:lnTo>
                <a:lnTo>
                  <a:pt x="149" y="13"/>
                </a:lnTo>
                <a:lnTo>
                  <a:pt x="150" y="15"/>
                </a:lnTo>
                <a:lnTo>
                  <a:pt x="150" y="18"/>
                </a:lnTo>
                <a:lnTo>
                  <a:pt x="150" y="18"/>
                </a:lnTo>
                <a:lnTo>
                  <a:pt x="151" y="17"/>
                </a:lnTo>
                <a:lnTo>
                  <a:pt x="151" y="14"/>
                </a:lnTo>
                <a:lnTo>
                  <a:pt x="151" y="13"/>
                </a:lnTo>
                <a:lnTo>
                  <a:pt x="153" y="13"/>
                </a:lnTo>
                <a:lnTo>
                  <a:pt x="153" y="11"/>
                </a:lnTo>
                <a:lnTo>
                  <a:pt x="154" y="10"/>
                </a:lnTo>
                <a:lnTo>
                  <a:pt x="154" y="10"/>
                </a:lnTo>
                <a:lnTo>
                  <a:pt x="154" y="10"/>
                </a:lnTo>
                <a:lnTo>
                  <a:pt x="155" y="11"/>
                </a:lnTo>
                <a:lnTo>
                  <a:pt x="155" y="10"/>
                </a:lnTo>
                <a:lnTo>
                  <a:pt x="155" y="11"/>
                </a:lnTo>
                <a:lnTo>
                  <a:pt x="156" y="10"/>
                </a:lnTo>
                <a:lnTo>
                  <a:pt x="156" y="11"/>
                </a:lnTo>
                <a:lnTo>
                  <a:pt x="156" y="11"/>
                </a:lnTo>
                <a:lnTo>
                  <a:pt x="157" y="11"/>
                </a:lnTo>
                <a:lnTo>
                  <a:pt x="157" y="11"/>
                </a:lnTo>
                <a:lnTo>
                  <a:pt x="158" y="9"/>
                </a:lnTo>
                <a:lnTo>
                  <a:pt x="158" y="9"/>
                </a:lnTo>
                <a:lnTo>
                  <a:pt x="158" y="9"/>
                </a:lnTo>
                <a:lnTo>
                  <a:pt x="159" y="9"/>
                </a:lnTo>
                <a:lnTo>
                  <a:pt x="159" y="11"/>
                </a:lnTo>
                <a:lnTo>
                  <a:pt x="159" y="11"/>
                </a:lnTo>
                <a:lnTo>
                  <a:pt x="160" y="13"/>
                </a:lnTo>
                <a:lnTo>
                  <a:pt x="160" y="11"/>
                </a:lnTo>
                <a:lnTo>
                  <a:pt x="160" y="12"/>
                </a:lnTo>
                <a:lnTo>
                  <a:pt x="162" y="11"/>
                </a:lnTo>
                <a:lnTo>
                  <a:pt x="162" y="10"/>
                </a:lnTo>
                <a:lnTo>
                  <a:pt x="163" y="12"/>
                </a:lnTo>
                <a:lnTo>
                  <a:pt x="163" y="11"/>
                </a:lnTo>
                <a:lnTo>
                  <a:pt x="163" y="11"/>
                </a:lnTo>
                <a:lnTo>
                  <a:pt x="164" y="11"/>
                </a:lnTo>
                <a:lnTo>
                  <a:pt x="164" y="11"/>
                </a:lnTo>
                <a:lnTo>
                  <a:pt x="164" y="12"/>
                </a:lnTo>
                <a:lnTo>
                  <a:pt x="165" y="12"/>
                </a:lnTo>
                <a:lnTo>
                  <a:pt x="165" y="11"/>
                </a:lnTo>
                <a:lnTo>
                  <a:pt x="165" y="11"/>
                </a:lnTo>
                <a:lnTo>
                  <a:pt x="166" y="11"/>
                </a:lnTo>
                <a:lnTo>
                  <a:pt x="166" y="13"/>
                </a:lnTo>
                <a:lnTo>
                  <a:pt x="167" y="15"/>
                </a:lnTo>
                <a:lnTo>
                  <a:pt x="167" y="18"/>
                </a:lnTo>
                <a:lnTo>
                  <a:pt x="167" y="19"/>
                </a:lnTo>
                <a:lnTo>
                  <a:pt x="168" y="18"/>
                </a:lnTo>
                <a:lnTo>
                  <a:pt x="168" y="19"/>
                </a:lnTo>
                <a:lnTo>
                  <a:pt x="168" y="18"/>
                </a:lnTo>
                <a:lnTo>
                  <a:pt x="169" y="17"/>
                </a:lnTo>
                <a:lnTo>
                  <a:pt x="169" y="18"/>
                </a:lnTo>
                <a:lnTo>
                  <a:pt x="169" y="17"/>
                </a:lnTo>
                <a:lnTo>
                  <a:pt x="171" y="18"/>
                </a:lnTo>
                <a:lnTo>
                  <a:pt x="171" y="21"/>
                </a:lnTo>
                <a:lnTo>
                  <a:pt x="172" y="22"/>
                </a:lnTo>
                <a:lnTo>
                  <a:pt x="172" y="23"/>
                </a:lnTo>
                <a:lnTo>
                  <a:pt x="172" y="22"/>
                </a:lnTo>
                <a:lnTo>
                  <a:pt x="173" y="21"/>
                </a:lnTo>
                <a:lnTo>
                  <a:pt x="173" y="19"/>
                </a:lnTo>
                <a:lnTo>
                  <a:pt x="173" y="19"/>
                </a:lnTo>
                <a:lnTo>
                  <a:pt x="174" y="18"/>
                </a:lnTo>
                <a:lnTo>
                  <a:pt x="174" y="14"/>
                </a:lnTo>
                <a:lnTo>
                  <a:pt x="175" y="15"/>
                </a:lnTo>
                <a:lnTo>
                  <a:pt x="175" y="15"/>
                </a:lnTo>
                <a:lnTo>
                  <a:pt x="175" y="14"/>
                </a:lnTo>
                <a:lnTo>
                  <a:pt x="176" y="15"/>
                </a:lnTo>
                <a:lnTo>
                  <a:pt x="176" y="19"/>
                </a:lnTo>
                <a:lnTo>
                  <a:pt x="176" y="19"/>
                </a:lnTo>
                <a:lnTo>
                  <a:pt x="177" y="21"/>
                </a:lnTo>
                <a:lnTo>
                  <a:pt x="177" y="21"/>
                </a:lnTo>
                <a:lnTo>
                  <a:pt x="177" y="19"/>
                </a:lnTo>
                <a:lnTo>
                  <a:pt x="178" y="18"/>
                </a:lnTo>
                <a:lnTo>
                  <a:pt x="178" y="17"/>
                </a:lnTo>
                <a:lnTo>
                  <a:pt x="180" y="14"/>
                </a:lnTo>
                <a:lnTo>
                  <a:pt x="180" y="12"/>
                </a:lnTo>
                <a:lnTo>
                  <a:pt x="180" y="10"/>
                </a:lnTo>
                <a:lnTo>
                  <a:pt x="181" y="12"/>
                </a:lnTo>
                <a:lnTo>
                  <a:pt x="181" y="13"/>
                </a:lnTo>
                <a:lnTo>
                  <a:pt x="181" y="14"/>
                </a:lnTo>
                <a:lnTo>
                  <a:pt x="182" y="17"/>
                </a:lnTo>
                <a:lnTo>
                  <a:pt x="182" y="19"/>
                </a:lnTo>
                <a:lnTo>
                  <a:pt x="182" y="19"/>
                </a:lnTo>
                <a:lnTo>
                  <a:pt x="183" y="19"/>
                </a:lnTo>
                <a:lnTo>
                  <a:pt x="183" y="18"/>
                </a:lnTo>
                <a:lnTo>
                  <a:pt x="184" y="20"/>
                </a:lnTo>
                <a:lnTo>
                  <a:pt x="184" y="21"/>
                </a:lnTo>
                <a:lnTo>
                  <a:pt x="184" y="23"/>
                </a:lnTo>
                <a:lnTo>
                  <a:pt x="185" y="23"/>
                </a:lnTo>
                <a:lnTo>
                  <a:pt x="185" y="26"/>
                </a:lnTo>
                <a:lnTo>
                  <a:pt x="185" y="26"/>
                </a:lnTo>
                <a:lnTo>
                  <a:pt x="186" y="27"/>
                </a:lnTo>
                <a:lnTo>
                  <a:pt x="186" y="29"/>
                </a:lnTo>
                <a:lnTo>
                  <a:pt x="186" y="27"/>
                </a:lnTo>
                <a:lnTo>
                  <a:pt x="187" y="28"/>
                </a:lnTo>
                <a:lnTo>
                  <a:pt x="187" y="29"/>
                </a:lnTo>
                <a:lnTo>
                  <a:pt x="189" y="28"/>
                </a:lnTo>
                <a:lnTo>
                  <a:pt x="189" y="27"/>
                </a:lnTo>
                <a:lnTo>
                  <a:pt x="189" y="24"/>
                </a:lnTo>
                <a:lnTo>
                  <a:pt x="190" y="24"/>
                </a:lnTo>
                <a:lnTo>
                  <a:pt x="190" y="24"/>
                </a:lnTo>
                <a:lnTo>
                  <a:pt x="190" y="24"/>
                </a:lnTo>
                <a:lnTo>
                  <a:pt x="191" y="24"/>
                </a:lnTo>
                <a:lnTo>
                  <a:pt x="191" y="23"/>
                </a:lnTo>
                <a:lnTo>
                  <a:pt x="191" y="22"/>
                </a:lnTo>
                <a:lnTo>
                  <a:pt x="192" y="22"/>
                </a:lnTo>
                <a:lnTo>
                  <a:pt x="192" y="23"/>
                </a:lnTo>
                <a:lnTo>
                  <a:pt x="193" y="23"/>
                </a:lnTo>
                <a:lnTo>
                  <a:pt x="193" y="23"/>
                </a:lnTo>
                <a:lnTo>
                  <a:pt x="193" y="23"/>
                </a:lnTo>
                <a:lnTo>
                  <a:pt x="194" y="23"/>
                </a:lnTo>
                <a:lnTo>
                  <a:pt x="194" y="23"/>
                </a:lnTo>
                <a:lnTo>
                  <a:pt x="194" y="21"/>
                </a:lnTo>
                <a:lnTo>
                  <a:pt x="195" y="21"/>
                </a:lnTo>
                <a:lnTo>
                  <a:pt x="195" y="22"/>
                </a:lnTo>
                <a:lnTo>
                  <a:pt x="195" y="22"/>
                </a:lnTo>
                <a:lnTo>
                  <a:pt x="196" y="23"/>
                </a:lnTo>
                <a:lnTo>
                  <a:pt x="196" y="23"/>
                </a:lnTo>
                <a:lnTo>
                  <a:pt x="198" y="26"/>
                </a:lnTo>
                <a:lnTo>
                  <a:pt x="198" y="24"/>
                </a:lnTo>
                <a:lnTo>
                  <a:pt x="198" y="26"/>
                </a:lnTo>
                <a:lnTo>
                  <a:pt x="199" y="24"/>
                </a:lnTo>
                <a:lnTo>
                  <a:pt x="199" y="23"/>
                </a:lnTo>
                <a:lnTo>
                  <a:pt x="199" y="21"/>
                </a:lnTo>
                <a:lnTo>
                  <a:pt x="200" y="22"/>
                </a:lnTo>
                <a:lnTo>
                  <a:pt x="200" y="23"/>
                </a:lnTo>
                <a:lnTo>
                  <a:pt x="200" y="22"/>
                </a:lnTo>
                <a:lnTo>
                  <a:pt x="201" y="22"/>
                </a:lnTo>
                <a:lnTo>
                  <a:pt x="201" y="23"/>
                </a:lnTo>
                <a:lnTo>
                  <a:pt x="202" y="23"/>
                </a:lnTo>
                <a:lnTo>
                  <a:pt x="202" y="24"/>
                </a:lnTo>
                <a:lnTo>
                  <a:pt x="202" y="24"/>
                </a:lnTo>
                <a:lnTo>
                  <a:pt x="203" y="22"/>
                </a:lnTo>
                <a:lnTo>
                  <a:pt x="203" y="23"/>
                </a:lnTo>
                <a:lnTo>
                  <a:pt x="203" y="26"/>
                </a:lnTo>
                <a:lnTo>
                  <a:pt x="204" y="27"/>
                </a:lnTo>
                <a:lnTo>
                  <a:pt x="204" y="27"/>
                </a:lnTo>
                <a:lnTo>
                  <a:pt x="204" y="28"/>
                </a:lnTo>
                <a:lnTo>
                  <a:pt x="205" y="27"/>
                </a:lnTo>
                <a:lnTo>
                  <a:pt x="205" y="27"/>
                </a:lnTo>
                <a:lnTo>
                  <a:pt x="206" y="26"/>
                </a:lnTo>
                <a:lnTo>
                  <a:pt x="206" y="24"/>
                </a:lnTo>
                <a:lnTo>
                  <a:pt x="206" y="23"/>
                </a:lnTo>
                <a:lnTo>
                  <a:pt x="208" y="23"/>
                </a:lnTo>
                <a:lnTo>
                  <a:pt x="208" y="22"/>
                </a:lnTo>
                <a:lnTo>
                  <a:pt x="208" y="21"/>
                </a:lnTo>
                <a:lnTo>
                  <a:pt x="209" y="22"/>
                </a:lnTo>
                <a:lnTo>
                  <a:pt x="209" y="22"/>
                </a:lnTo>
                <a:lnTo>
                  <a:pt x="209" y="22"/>
                </a:lnTo>
                <a:lnTo>
                  <a:pt x="210" y="22"/>
                </a:lnTo>
                <a:lnTo>
                  <a:pt x="210" y="22"/>
                </a:lnTo>
                <a:lnTo>
                  <a:pt x="211" y="21"/>
                </a:lnTo>
                <a:lnTo>
                  <a:pt x="211" y="22"/>
                </a:lnTo>
                <a:lnTo>
                  <a:pt x="211" y="19"/>
                </a:lnTo>
                <a:lnTo>
                  <a:pt x="212" y="19"/>
                </a:lnTo>
                <a:lnTo>
                  <a:pt x="212" y="17"/>
                </a:lnTo>
                <a:lnTo>
                  <a:pt x="212" y="15"/>
                </a:lnTo>
                <a:lnTo>
                  <a:pt x="213" y="17"/>
                </a:lnTo>
                <a:lnTo>
                  <a:pt x="213" y="15"/>
                </a:lnTo>
                <a:lnTo>
                  <a:pt x="213" y="17"/>
                </a:lnTo>
                <a:lnTo>
                  <a:pt x="214" y="14"/>
                </a:lnTo>
                <a:lnTo>
                  <a:pt x="214" y="15"/>
                </a:lnTo>
                <a:lnTo>
                  <a:pt x="215" y="14"/>
                </a:lnTo>
                <a:lnTo>
                  <a:pt x="215" y="15"/>
                </a:lnTo>
                <a:lnTo>
                  <a:pt x="215" y="15"/>
                </a:lnTo>
                <a:lnTo>
                  <a:pt x="217" y="15"/>
                </a:lnTo>
                <a:lnTo>
                  <a:pt x="217" y="17"/>
                </a:lnTo>
                <a:lnTo>
                  <a:pt x="217" y="15"/>
                </a:lnTo>
                <a:lnTo>
                  <a:pt x="218" y="17"/>
                </a:lnTo>
                <a:lnTo>
                  <a:pt x="218" y="19"/>
                </a:lnTo>
                <a:lnTo>
                  <a:pt x="219" y="19"/>
                </a:lnTo>
                <a:lnTo>
                  <a:pt x="219" y="19"/>
                </a:lnTo>
                <a:lnTo>
                  <a:pt x="219" y="19"/>
                </a:lnTo>
                <a:lnTo>
                  <a:pt x="220" y="19"/>
                </a:lnTo>
                <a:lnTo>
                  <a:pt x="220" y="21"/>
                </a:lnTo>
                <a:lnTo>
                  <a:pt x="220" y="21"/>
                </a:lnTo>
                <a:lnTo>
                  <a:pt x="221" y="22"/>
                </a:lnTo>
                <a:lnTo>
                  <a:pt x="221" y="20"/>
                </a:lnTo>
                <a:lnTo>
                  <a:pt x="221" y="21"/>
                </a:lnTo>
                <a:lnTo>
                  <a:pt x="222" y="19"/>
                </a:lnTo>
                <a:lnTo>
                  <a:pt x="222" y="20"/>
                </a:lnTo>
                <a:lnTo>
                  <a:pt x="223" y="19"/>
                </a:lnTo>
                <a:lnTo>
                  <a:pt x="223" y="18"/>
                </a:lnTo>
                <a:lnTo>
                  <a:pt x="223" y="18"/>
                </a:lnTo>
                <a:lnTo>
                  <a:pt x="224" y="18"/>
                </a:lnTo>
                <a:lnTo>
                  <a:pt x="224" y="20"/>
                </a:lnTo>
                <a:lnTo>
                  <a:pt x="224" y="18"/>
                </a:lnTo>
                <a:lnTo>
                  <a:pt x="226" y="19"/>
                </a:lnTo>
                <a:lnTo>
                  <a:pt x="226" y="19"/>
                </a:lnTo>
                <a:lnTo>
                  <a:pt x="226" y="15"/>
                </a:lnTo>
                <a:lnTo>
                  <a:pt x="227" y="13"/>
                </a:lnTo>
                <a:lnTo>
                  <a:pt x="227" y="11"/>
                </a:lnTo>
                <a:lnTo>
                  <a:pt x="228" y="13"/>
                </a:lnTo>
                <a:lnTo>
                  <a:pt x="228" y="14"/>
                </a:lnTo>
                <a:lnTo>
                  <a:pt x="228" y="15"/>
                </a:lnTo>
                <a:lnTo>
                  <a:pt x="229" y="15"/>
                </a:lnTo>
                <a:lnTo>
                  <a:pt x="229" y="15"/>
                </a:lnTo>
                <a:lnTo>
                  <a:pt x="229" y="17"/>
                </a:lnTo>
                <a:lnTo>
                  <a:pt x="230" y="18"/>
                </a:lnTo>
                <a:lnTo>
                  <a:pt x="230" y="18"/>
                </a:lnTo>
                <a:lnTo>
                  <a:pt x="230" y="18"/>
                </a:lnTo>
                <a:lnTo>
                  <a:pt x="231" y="15"/>
                </a:lnTo>
                <a:lnTo>
                  <a:pt x="231" y="18"/>
                </a:lnTo>
                <a:lnTo>
                  <a:pt x="232" y="20"/>
                </a:lnTo>
                <a:lnTo>
                  <a:pt x="232" y="22"/>
                </a:lnTo>
                <a:lnTo>
                  <a:pt x="232" y="21"/>
                </a:lnTo>
                <a:lnTo>
                  <a:pt x="233" y="21"/>
                </a:lnTo>
                <a:lnTo>
                  <a:pt x="233" y="20"/>
                </a:lnTo>
                <a:lnTo>
                  <a:pt x="233" y="20"/>
                </a:lnTo>
                <a:lnTo>
                  <a:pt x="235" y="21"/>
                </a:lnTo>
                <a:lnTo>
                  <a:pt x="235" y="21"/>
                </a:lnTo>
                <a:lnTo>
                  <a:pt x="235" y="19"/>
                </a:lnTo>
                <a:lnTo>
                  <a:pt x="236" y="18"/>
                </a:lnTo>
                <a:lnTo>
                  <a:pt x="236" y="18"/>
                </a:lnTo>
                <a:lnTo>
                  <a:pt x="237" y="17"/>
                </a:lnTo>
                <a:lnTo>
                  <a:pt x="237" y="18"/>
                </a:lnTo>
                <a:lnTo>
                  <a:pt x="237" y="15"/>
                </a:lnTo>
                <a:lnTo>
                  <a:pt x="238" y="15"/>
                </a:lnTo>
                <a:lnTo>
                  <a:pt x="238" y="15"/>
                </a:lnTo>
                <a:lnTo>
                  <a:pt x="238" y="17"/>
                </a:lnTo>
                <a:lnTo>
                  <a:pt x="239" y="17"/>
                </a:lnTo>
                <a:lnTo>
                  <a:pt x="239" y="18"/>
                </a:lnTo>
                <a:lnTo>
                  <a:pt x="239" y="19"/>
                </a:lnTo>
                <a:lnTo>
                  <a:pt x="240" y="17"/>
                </a:lnTo>
                <a:lnTo>
                  <a:pt x="240" y="18"/>
                </a:lnTo>
                <a:lnTo>
                  <a:pt x="241" y="19"/>
                </a:lnTo>
                <a:lnTo>
                  <a:pt x="241" y="18"/>
                </a:lnTo>
                <a:lnTo>
                  <a:pt x="241" y="18"/>
                </a:lnTo>
                <a:lnTo>
                  <a:pt x="242" y="18"/>
                </a:lnTo>
                <a:lnTo>
                  <a:pt x="242" y="18"/>
                </a:lnTo>
                <a:lnTo>
                  <a:pt x="242" y="17"/>
                </a:lnTo>
                <a:lnTo>
                  <a:pt x="244" y="17"/>
                </a:lnTo>
                <a:lnTo>
                  <a:pt x="244" y="14"/>
                </a:lnTo>
                <a:lnTo>
                  <a:pt x="244" y="17"/>
                </a:lnTo>
                <a:lnTo>
                  <a:pt x="245" y="18"/>
                </a:lnTo>
                <a:lnTo>
                  <a:pt x="245" y="17"/>
                </a:lnTo>
                <a:lnTo>
                  <a:pt x="246" y="17"/>
                </a:lnTo>
                <a:lnTo>
                  <a:pt x="246" y="18"/>
                </a:lnTo>
                <a:lnTo>
                  <a:pt x="246" y="19"/>
                </a:lnTo>
                <a:lnTo>
                  <a:pt x="247" y="18"/>
                </a:lnTo>
                <a:lnTo>
                  <a:pt x="247" y="18"/>
                </a:lnTo>
                <a:lnTo>
                  <a:pt x="247" y="19"/>
                </a:lnTo>
                <a:lnTo>
                  <a:pt x="248" y="19"/>
                </a:lnTo>
                <a:lnTo>
                  <a:pt x="248" y="20"/>
                </a:lnTo>
                <a:lnTo>
                  <a:pt x="248" y="20"/>
                </a:lnTo>
                <a:lnTo>
                  <a:pt x="249" y="19"/>
                </a:lnTo>
                <a:lnTo>
                  <a:pt x="249" y="18"/>
                </a:lnTo>
                <a:lnTo>
                  <a:pt x="250" y="18"/>
                </a:lnTo>
                <a:lnTo>
                  <a:pt x="250" y="19"/>
                </a:lnTo>
                <a:lnTo>
                  <a:pt x="250" y="19"/>
                </a:lnTo>
                <a:lnTo>
                  <a:pt x="251" y="22"/>
                </a:lnTo>
                <a:lnTo>
                  <a:pt x="251" y="22"/>
                </a:lnTo>
                <a:lnTo>
                  <a:pt x="251" y="22"/>
                </a:lnTo>
                <a:lnTo>
                  <a:pt x="253" y="22"/>
                </a:lnTo>
                <a:lnTo>
                  <a:pt x="253" y="24"/>
                </a:lnTo>
                <a:lnTo>
                  <a:pt x="253" y="24"/>
                </a:lnTo>
                <a:lnTo>
                  <a:pt x="254" y="23"/>
                </a:lnTo>
                <a:lnTo>
                  <a:pt x="254" y="23"/>
                </a:lnTo>
                <a:lnTo>
                  <a:pt x="255" y="23"/>
                </a:lnTo>
                <a:lnTo>
                  <a:pt x="255" y="23"/>
                </a:lnTo>
                <a:lnTo>
                  <a:pt x="255" y="23"/>
                </a:lnTo>
                <a:lnTo>
                  <a:pt x="256" y="23"/>
                </a:lnTo>
                <a:lnTo>
                  <a:pt x="256" y="23"/>
                </a:lnTo>
                <a:lnTo>
                  <a:pt x="256" y="23"/>
                </a:lnTo>
                <a:lnTo>
                  <a:pt x="257" y="22"/>
                </a:lnTo>
                <a:lnTo>
                  <a:pt x="257" y="22"/>
                </a:lnTo>
                <a:lnTo>
                  <a:pt x="257" y="23"/>
                </a:lnTo>
                <a:lnTo>
                  <a:pt x="258" y="23"/>
                </a:lnTo>
                <a:lnTo>
                  <a:pt x="258" y="22"/>
                </a:lnTo>
                <a:lnTo>
                  <a:pt x="259" y="22"/>
                </a:lnTo>
                <a:lnTo>
                  <a:pt x="259" y="21"/>
                </a:lnTo>
                <a:lnTo>
                  <a:pt x="259" y="19"/>
                </a:lnTo>
                <a:lnTo>
                  <a:pt x="260" y="19"/>
                </a:lnTo>
                <a:lnTo>
                  <a:pt x="260" y="21"/>
                </a:lnTo>
                <a:lnTo>
                  <a:pt x="260" y="22"/>
                </a:lnTo>
                <a:lnTo>
                  <a:pt x="262" y="21"/>
                </a:lnTo>
                <a:lnTo>
                  <a:pt x="262" y="22"/>
                </a:lnTo>
                <a:lnTo>
                  <a:pt x="263" y="24"/>
                </a:lnTo>
                <a:lnTo>
                  <a:pt x="263" y="23"/>
                </a:lnTo>
                <a:lnTo>
                  <a:pt x="263" y="24"/>
                </a:lnTo>
                <a:lnTo>
                  <a:pt x="264" y="22"/>
                </a:lnTo>
                <a:lnTo>
                  <a:pt x="264" y="23"/>
                </a:lnTo>
                <a:lnTo>
                  <a:pt x="264" y="22"/>
                </a:lnTo>
                <a:lnTo>
                  <a:pt x="265" y="23"/>
                </a:lnTo>
                <a:lnTo>
                  <a:pt x="265" y="23"/>
                </a:lnTo>
                <a:lnTo>
                  <a:pt x="265" y="24"/>
                </a:lnTo>
                <a:lnTo>
                  <a:pt x="266" y="26"/>
                </a:lnTo>
                <a:lnTo>
                  <a:pt x="266" y="27"/>
                </a:lnTo>
                <a:lnTo>
                  <a:pt x="267" y="23"/>
                </a:lnTo>
                <a:lnTo>
                  <a:pt x="267" y="24"/>
                </a:lnTo>
                <a:lnTo>
                  <a:pt x="267" y="24"/>
                </a:lnTo>
                <a:lnTo>
                  <a:pt x="268" y="26"/>
                </a:lnTo>
                <a:lnTo>
                  <a:pt x="268" y="27"/>
                </a:lnTo>
                <a:lnTo>
                  <a:pt x="268" y="29"/>
                </a:lnTo>
                <a:lnTo>
                  <a:pt x="269" y="26"/>
                </a:lnTo>
                <a:lnTo>
                  <a:pt x="269" y="28"/>
                </a:lnTo>
                <a:lnTo>
                  <a:pt x="269" y="29"/>
                </a:lnTo>
                <a:lnTo>
                  <a:pt x="271" y="28"/>
                </a:lnTo>
                <a:lnTo>
                  <a:pt x="271" y="26"/>
                </a:lnTo>
                <a:lnTo>
                  <a:pt x="272" y="26"/>
                </a:lnTo>
                <a:lnTo>
                  <a:pt x="272" y="24"/>
                </a:lnTo>
                <a:lnTo>
                  <a:pt x="272" y="27"/>
                </a:lnTo>
                <a:lnTo>
                  <a:pt x="273" y="24"/>
                </a:lnTo>
                <a:lnTo>
                  <a:pt x="273" y="23"/>
                </a:lnTo>
                <a:lnTo>
                  <a:pt x="273" y="24"/>
                </a:lnTo>
                <a:lnTo>
                  <a:pt x="274" y="26"/>
                </a:lnTo>
                <a:lnTo>
                  <a:pt x="274" y="26"/>
                </a:lnTo>
                <a:lnTo>
                  <a:pt x="274" y="28"/>
                </a:lnTo>
                <a:lnTo>
                  <a:pt x="275" y="27"/>
                </a:lnTo>
                <a:lnTo>
                  <a:pt x="275" y="30"/>
                </a:lnTo>
                <a:lnTo>
                  <a:pt x="276" y="31"/>
                </a:lnTo>
                <a:lnTo>
                  <a:pt x="276" y="32"/>
                </a:lnTo>
                <a:lnTo>
                  <a:pt x="276" y="34"/>
                </a:lnTo>
                <a:lnTo>
                  <a:pt x="277" y="34"/>
                </a:lnTo>
                <a:lnTo>
                  <a:pt x="277" y="34"/>
                </a:lnTo>
                <a:lnTo>
                  <a:pt x="277" y="34"/>
                </a:lnTo>
                <a:lnTo>
                  <a:pt x="278" y="32"/>
                </a:lnTo>
                <a:lnTo>
                  <a:pt x="278" y="31"/>
                </a:lnTo>
                <a:lnTo>
                  <a:pt x="278" y="30"/>
                </a:lnTo>
                <a:lnTo>
                  <a:pt x="280" y="29"/>
                </a:lnTo>
                <a:lnTo>
                  <a:pt x="280" y="29"/>
                </a:lnTo>
                <a:lnTo>
                  <a:pt x="281" y="29"/>
                </a:lnTo>
                <a:lnTo>
                  <a:pt x="281" y="30"/>
                </a:lnTo>
                <a:lnTo>
                  <a:pt x="281" y="30"/>
                </a:lnTo>
                <a:lnTo>
                  <a:pt x="282" y="32"/>
                </a:lnTo>
                <a:lnTo>
                  <a:pt x="282" y="31"/>
                </a:lnTo>
                <a:lnTo>
                  <a:pt x="282" y="32"/>
                </a:lnTo>
                <a:lnTo>
                  <a:pt x="283" y="31"/>
                </a:lnTo>
                <a:lnTo>
                  <a:pt x="283" y="32"/>
                </a:lnTo>
                <a:lnTo>
                  <a:pt x="283" y="32"/>
                </a:lnTo>
                <a:lnTo>
                  <a:pt x="284" y="30"/>
                </a:lnTo>
                <a:lnTo>
                  <a:pt x="284" y="30"/>
                </a:lnTo>
                <a:lnTo>
                  <a:pt x="285" y="28"/>
                </a:lnTo>
                <a:lnTo>
                  <a:pt x="285" y="28"/>
                </a:lnTo>
                <a:lnTo>
                  <a:pt x="285" y="29"/>
                </a:lnTo>
                <a:lnTo>
                  <a:pt x="286" y="30"/>
                </a:lnTo>
                <a:lnTo>
                  <a:pt x="286" y="31"/>
                </a:lnTo>
                <a:lnTo>
                  <a:pt x="286" y="32"/>
                </a:lnTo>
                <a:lnTo>
                  <a:pt x="287" y="32"/>
                </a:lnTo>
                <a:lnTo>
                  <a:pt x="287" y="32"/>
                </a:lnTo>
                <a:lnTo>
                  <a:pt x="287" y="32"/>
                </a:lnTo>
                <a:lnTo>
                  <a:pt x="289" y="32"/>
                </a:lnTo>
                <a:lnTo>
                  <a:pt x="289" y="30"/>
                </a:lnTo>
                <a:lnTo>
                  <a:pt x="290" y="27"/>
                </a:lnTo>
                <a:lnTo>
                  <a:pt x="290" y="28"/>
                </a:lnTo>
                <a:lnTo>
                  <a:pt x="290" y="28"/>
                </a:lnTo>
                <a:lnTo>
                  <a:pt x="291" y="27"/>
                </a:lnTo>
                <a:lnTo>
                  <a:pt x="291" y="28"/>
                </a:lnTo>
                <a:lnTo>
                  <a:pt x="291" y="28"/>
                </a:lnTo>
                <a:lnTo>
                  <a:pt x="292" y="27"/>
                </a:lnTo>
                <a:lnTo>
                  <a:pt x="292" y="27"/>
                </a:lnTo>
                <a:lnTo>
                  <a:pt x="292" y="23"/>
                </a:lnTo>
                <a:lnTo>
                  <a:pt x="293" y="21"/>
                </a:lnTo>
                <a:lnTo>
                  <a:pt x="293" y="22"/>
                </a:lnTo>
                <a:lnTo>
                  <a:pt x="294" y="21"/>
                </a:lnTo>
                <a:lnTo>
                  <a:pt x="294" y="22"/>
                </a:lnTo>
                <a:lnTo>
                  <a:pt x="294" y="23"/>
                </a:lnTo>
                <a:lnTo>
                  <a:pt x="295" y="23"/>
                </a:lnTo>
                <a:lnTo>
                  <a:pt x="295" y="22"/>
                </a:lnTo>
                <a:lnTo>
                  <a:pt x="295" y="23"/>
                </a:lnTo>
                <a:lnTo>
                  <a:pt x="296" y="24"/>
                </a:lnTo>
                <a:lnTo>
                  <a:pt x="296" y="27"/>
                </a:lnTo>
                <a:lnTo>
                  <a:pt x="296" y="26"/>
                </a:lnTo>
                <a:lnTo>
                  <a:pt x="298" y="26"/>
                </a:lnTo>
                <a:lnTo>
                  <a:pt x="298" y="26"/>
                </a:lnTo>
                <a:lnTo>
                  <a:pt x="299" y="26"/>
                </a:lnTo>
                <a:lnTo>
                  <a:pt x="299" y="24"/>
                </a:lnTo>
                <a:lnTo>
                  <a:pt x="299" y="27"/>
                </a:lnTo>
                <a:lnTo>
                  <a:pt x="300" y="27"/>
                </a:lnTo>
                <a:lnTo>
                  <a:pt x="300" y="29"/>
                </a:lnTo>
                <a:lnTo>
                  <a:pt x="300" y="29"/>
                </a:lnTo>
                <a:lnTo>
                  <a:pt x="301" y="28"/>
                </a:lnTo>
                <a:lnTo>
                  <a:pt x="301" y="29"/>
                </a:lnTo>
                <a:lnTo>
                  <a:pt x="302" y="31"/>
                </a:lnTo>
                <a:lnTo>
                  <a:pt x="302" y="30"/>
                </a:lnTo>
                <a:lnTo>
                  <a:pt x="302" y="31"/>
                </a:lnTo>
                <a:lnTo>
                  <a:pt x="303" y="30"/>
                </a:lnTo>
                <a:lnTo>
                  <a:pt x="303" y="30"/>
                </a:lnTo>
                <a:lnTo>
                  <a:pt x="303" y="27"/>
                </a:lnTo>
                <a:lnTo>
                  <a:pt x="304" y="26"/>
                </a:lnTo>
                <a:lnTo>
                  <a:pt x="304" y="26"/>
                </a:lnTo>
                <a:lnTo>
                  <a:pt x="304" y="24"/>
                </a:lnTo>
                <a:lnTo>
                  <a:pt x="305" y="26"/>
                </a:lnTo>
                <a:lnTo>
                  <a:pt x="305" y="26"/>
                </a:lnTo>
                <a:lnTo>
                  <a:pt x="307" y="23"/>
                </a:lnTo>
                <a:lnTo>
                  <a:pt x="307" y="24"/>
                </a:lnTo>
                <a:lnTo>
                  <a:pt x="307" y="26"/>
                </a:lnTo>
                <a:lnTo>
                  <a:pt x="308" y="26"/>
                </a:lnTo>
                <a:lnTo>
                  <a:pt x="308" y="27"/>
                </a:lnTo>
                <a:lnTo>
                  <a:pt x="308" y="27"/>
                </a:lnTo>
                <a:lnTo>
                  <a:pt x="309" y="27"/>
                </a:lnTo>
                <a:lnTo>
                  <a:pt x="309" y="26"/>
                </a:lnTo>
                <a:lnTo>
                  <a:pt x="309" y="22"/>
                </a:lnTo>
                <a:lnTo>
                  <a:pt x="310" y="21"/>
                </a:lnTo>
                <a:lnTo>
                  <a:pt x="310" y="21"/>
                </a:lnTo>
                <a:lnTo>
                  <a:pt x="311" y="22"/>
                </a:lnTo>
                <a:lnTo>
                  <a:pt x="311" y="21"/>
                </a:lnTo>
                <a:lnTo>
                  <a:pt x="311" y="21"/>
                </a:lnTo>
                <a:lnTo>
                  <a:pt x="312" y="21"/>
                </a:lnTo>
                <a:lnTo>
                  <a:pt x="312" y="23"/>
                </a:lnTo>
                <a:lnTo>
                  <a:pt x="312" y="24"/>
                </a:lnTo>
                <a:lnTo>
                  <a:pt x="313" y="26"/>
                </a:lnTo>
                <a:lnTo>
                  <a:pt x="313" y="26"/>
                </a:lnTo>
                <a:lnTo>
                  <a:pt x="313" y="29"/>
                </a:lnTo>
                <a:lnTo>
                  <a:pt x="314" y="31"/>
                </a:lnTo>
                <a:lnTo>
                  <a:pt x="314" y="32"/>
                </a:lnTo>
                <a:lnTo>
                  <a:pt x="316" y="32"/>
                </a:lnTo>
                <a:lnTo>
                  <a:pt x="316" y="32"/>
                </a:lnTo>
                <a:lnTo>
                  <a:pt x="316" y="30"/>
                </a:lnTo>
                <a:lnTo>
                  <a:pt x="317" y="30"/>
                </a:lnTo>
                <a:lnTo>
                  <a:pt x="317" y="30"/>
                </a:lnTo>
                <a:lnTo>
                  <a:pt x="317" y="29"/>
                </a:lnTo>
                <a:lnTo>
                  <a:pt x="318" y="27"/>
                </a:lnTo>
                <a:lnTo>
                  <a:pt x="318" y="26"/>
                </a:lnTo>
                <a:lnTo>
                  <a:pt x="318" y="26"/>
                </a:lnTo>
                <a:lnTo>
                  <a:pt x="319" y="26"/>
                </a:lnTo>
                <a:lnTo>
                  <a:pt x="319" y="26"/>
                </a:lnTo>
                <a:lnTo>
                  <a:pt x="320" y="24"/>
                </a:lnTo>
                <a:lnTo>
                  <a:pt x="320" y="23"/>
                </a:lnTo>
                <a:lnTo>
                  <a:pt x="320" y="22"/>
                </a:lnTo>
                <a:lnTo>
                  <a:pt x="321" y="21"/>
                </a:lnTo>
                <a:lnTo>
                  <a:pt x="321" y="21"/>
                </a:lnTo>
                <a:lnTo>
                  <a:pt x="321" y="21"/>
                </a:lnTo>
                <a:lnTo>
                  <a:pt x="322" y="21"/>
                </a:lnTo>
                <a:lnTo>
                  <a:pt x="322" y="21"/>
                </a:lnTo>
                <a:lnTo>
                  <a:pt x="322" y="21"/>
                </a:lnTo>
                <a:lnTo>
                  <a:pt x="323" y="23"/>
                </a:lnTo>
                <a:lnTo>
                  <a:pt x="323" y="22"/>
                </a:lnTo>
                <a:lnTo>
                  <a:pt x="325" y="24"/>
                </a:lnTo>
                <a:lnTo>
                  <a:pt x="325" y="23"/>
                </a:lnTo>
                <a:lnTo>
                  <a:pt x="325" y="24"/>
                </a:lnTo>
                <a:lnTo>
                  <a:pt x="326" y="23"/>
                </a:lnTo>
                <a:lnTo>
                  <a:pt x="326" y="22"/>
                </a:lnTo>
                <a:lnTo>
                  <a:pt x="326" y="23"/>
                </a:lnTo>
                <a:lnTo>
                  <a:pt x="327" y="23"/>
                </a:lnTo>
                <a:lnTo>
                  <a:pt x="327" y="23"/>
                </a:lnTo>
                <a:lnTo>
                  <a:pt x="327" y="22"/>
                </a:lnTo>
                <a:lnTo>
                  <a:pt x="328" y="22"/>
                </a:lnTo>
                <a:lnTo>
                  <a:pt x="328" y="23"/>
                </a:lnTo>
                <a:lnTo>
                  <a:pt x="329" y="22"/>
                </a:lnTo>
                <a:lnTo>
                  <a:pt x="329" y="23"/>
                </a:lnTo>
                <a:lnTo>
                  <a:pt x="329" y="23"/>
                </a:lnTo>
                <a:lnTo>
                  <a:pt x="330" y="24"/>
                </a:lnTo>
                <a:lnTo>
                  <a:pt x="330" y="27"/>
                </a:lnTo>
                <a:lnTo>
                  <a:pt x="330" y="28"/>
                </a:lnTo>
                <a:lnTo>
                  <a:pt x="331" y="29"/>
                </a:lnTo>
                <a:lnTo>
                  <a:pt x="331" y="30"/>
                </a:lnTo>
                <a:lnTo>
                  <a:pt x="331" y="29"/>
                </a:lnTo>
                <a:lnTo>
                  <a:pt x="332" y="28"/>
                </a:lnTo>
                <a:lnTo>
                  <a:pt x="332" y="29"/>
                </a:lnTo>
                <a:lnTo>
                  <a:pt x="334" y="27"/>
                </a:lnTo>
                <a:lnTo>
                  <a:pt x="334" y="27"/>
                </a:lnTo>
                <a:lnTo>
                  <a:pt x="334" y="27"/>
                </a:lnTo>
                <a:lnTo>
                  <a:pt x="335" y="27"/>
                </a:lnTo>
                <a:lnTo>
                  <a:pt x="335" y="26"/>
                </a:lnTo>
                <a:lnTo>
                  <a:pt x="335" y="27"/>
                </a:lnTo>
                <a:lnTo>
                  <a:pt x="336" y="26"/>
                </a:lnTo>
                <a:lnTo>
                  <a:pt x="336" y="26"/>
                </a:lnTo>
                <a:lnTo>
                  <a:pt x="336" y="24"/>
                </a:lnTo>
                <a:lnTo>
                  <a:pt x="337" y="22"/>
                </a:lnTo>
                <a:lnTo>
                  <a:pt x="337" y="22"/>
                </a:lnTo>
                <a:lnTo>
                  <a:pt x="338" y="22"/>
                </a:lnTo>
                <a:lnTo>
                  <a:pt x="338" y="21"/>
                </a:lnTo>
                <a:lnTo>
                  <a:pt x="338" y="20"/>
                </a:lnTo>
                <a:lnTo>
                  <a:pt x="339" y="21"/>
                </a:lnTo>
                <a:lnTo>
                  <a:pt x="339" y="21"/>
                </a:lnTo>
                <a:lnTo>
                  <a:pt x="339" y="21"/>
                </a:lnTo>
                <a:lnTo>
                  <a:pt x="340" y="21"/>
                </a:lnTo>
                <a:lnTo>
                  <a:pt x="340" y="22"/>
                </a:lnTo>
                <a:lnTo>
                  <a:pt x="340" y="21"/>
                </a:lnTo>
                <a:lnTo>
                  <a:pt x="341" y="20"/>
                </a:lnTo>
                <a:lnTo>
                  <a:pt x="341" y="19"/>
                </a:lnTo>
                <a:lnTo>
                  <a:pt x="343" y="22"/>
                </a:lnTo>
                <a:lnTo>
                  <a:pt x="343" y="22"/>
                </a:lnTo>
                <a:lnTo>
                  <a:pt x="343" y="22"/>
                </a:lnTo>
                <a:lnTo>
                  <a:pt x="344" y="22"/>
                </a:lnTo>
                <a:lnTo>
                  <a:pt x="344" y="22"/>
                </a:lnTo>
                <a:lnTo>
                  <a:pt x="344" y="22"/>
                </a:lnTo>
                <a:lnTo>
                  <a:pt x="345" y="21"/>
                </a:lnTo>
                <a:lnTo>
                  <a:pt x="345" y="21"/>
                </a:lnTo>
                <a:lnTo>
                  <a:pt x="346" y="22"/>
                </a:lnTo>
                <a:lnTo>
                  <a:pt x="346" y="22"/>
                </a:lnTo>
                <a:lnTo>
                  <a:pt x="346" y="23"/>
                </a:lnTo>
                <a:lnTo>
                  <a:pt x="347" y="24"/>
                </a:lnTo>
                <a:lnTo>
                  <a:pt x="347" y="26"/>
                </a:lnTo>
                <a:lnTo>
                  <a:pt x="347" y="27"/>
                </a:lnTo>
                <a:lnTo>
                  <a:pt x="348" y="28"/>
                </a:lnTo>
                <a:lnTo>
                  <a:pt x="348" y="29"/>
                </a:lnTo>
                <a:lnTo>
                  <a:pt x="348" y="31"/>
                </a:lnTo>
                <a:lnTo>
                  <a:pt x="349" y="30"/>
                </a:lnTo>
                <a:lnTo>
                  <a:pt x="349" y="32"/>
                </a:lnTo>
                <a:lnTo>
                  <a:pt x="350" y="32"/>
                </a:lnTo>
                <a:lnTo>
                  <a:pt x="350" y="33"/>
                </a:lnTo>
                <a:lnTo>
                  <a:pt x="350" y="32"/>
                </a:lnTo>
                <a:lnTo>
                  <a:pt x="352" y="32"/>
                </a:lnTo>
                <a:lnTo>
                  <a:pt x="352" y="31"/>
                </a:lnTo>
                <a:lnTo>
                  <a:pt x="352" y="31"/>
                </a:lnTo>
                <a:lnTo>
                  <a:pt x="353" y="30"/>
                </a:lnTo>
                <a:lnTo>
                  <a:pt x="353" y="30"/>
                </a:lnTo>
                <a:lnTo>
                  <a:pt x="353" y="28"/>
                </a:lnTo>
                <a:lnTo>
                  <a:pt x="354" y="27"/>
                </a:lnTo>
                <a:lnTo>
                  <a:pt x="354" y="28"/>
                </a:lnTo>
                <a:lnTo>
                  <a:pt x="355" y="27"/>
                </a:lnTo>
                <a:lnTo>
                  <a:pt x="355" y="29"/>
                </a:lnTo>
                <a:lnTo>
                  <a:pt x="355" y="27"/>
                </a:lnTo>
                <a:lnTo>
                  <a:pt x="356" y="27"/>
                </a:lnTo>
                <a:lnTo>
                  <a:pt x="356" y="27"/>
                </a:lnTo>
                <a:lnTo>
                  <a:pt x="356" y="26"/>
                </a:lnTo>
                <a:lnTo>
                  <a:pt x="357" y="27"/>
                </a:lnTo>
                <a:lnTo>
                  <a:pt x="357" y="29"/>
                </a:lnTo>
                <a:lnTo>
                  <a:pt x="357" y="31"/>
                </a:lnTo>
                <a:lnTo>
                  <a:pt x="358" y="31"/>
                </a:lnTo>
                <a:lnTo>
                  <a:pt x="358" y="32"/>
                </a:lnTo>
                <a:lnTo>
                  <a:pt x="359" y="31"/>
                </a:lnTo>
                <a:lnTo>
                  <a:pt x="359" y="29"/>
                </a:lnTo>
                <a:lnTo>
                  <a:pt x="359" y="29"/>
                </a:lnTo>
                <a:lnTo>
                  <a:pt x="361" y="29"/>
                </a:lnTo>
                <a:lnTo>
                  <a:pt x="361" y="27"/>
                </a:lnTo>
                <a:lnTo>
                  <a:pt x="361" y="28"/>
                </a:lnTo>
                <a:lnTo>
                  <a:pt x="362" y="30"/>
                </a:lnTo>
                <a:lnTo>
                  <a:pt x="362" y="29"/>
                </a:lnTo>
                <a:lnTo>
                  <a:pt x="362" y="30"/>
                </a:lnTo>
                <a:lnTo>
                  <a:pt x="363" y="30"/>
                </a:lnTo>
                <a:lnTo>
                  <a:pt x="363" y="30"/>
                </a:lnTo>
                <a:lnTo>
                  <a:pt x="364" y="30"/>
                </a:lnTo>
                <a:lnTo>
                  <a:pt x="364" y="29"/>
                </a:lnTo>
                <a:lnTo>
                  <a:pt x="364" y="30"/>
                </a:lnTo>
                <a:lnTo>
                  <a:pt x="365" y="29"/>
                </a:lnTo>
                <a:lnTo>
                  <a:pt x="365" y="28"/>
                </a:lnTo>
                <a:lnTo>
                  <a:pt x="365" y="28"/>
                </a:lnTo>
                <a:lnTo>
                  <a:pt x="366" y="29"/>
                </a:lnTo>
                <a:lnTo>
                  <a:pt x="366" y="29"/>
                </a:lnTo>
                <a:lnTo>
                  <a:pt x="366" y="29"/>
                </a:lnTo>
                <a:lnTo>
                  <a:pt x="367" y="27"/>
                </a:lnTo>
                <a:lnTo>
                  <a:pt x="367" y="28"/>
                </a:lnTo>
                <a:lnTo>
                  <a:pt x="368" y="30"/>
                </a:lnTo>
                <a:lnTo>
                  <a:pt x="368" y="32"/>
                </a:lnTo>
                <a:lnTo>
                  <a:pt x="368" y="31"/>
                </a:lnTo>
                <a:lnTo>
                  <a:pt x="370" y="31"/>
                </a:lnTo>
                <a:lnTo>
                  <a:pt x="370" y="30"/>
                </a:lnTo>
                <a:lnTo>
                  <a:pt x="370" y="29"/>
                </a:lnTo>
                <a:lnTo>
                  <a:pt x="371" y="30"/>
                </a:lnTo>
                <a:lnTo>
                  <a:pt x="371" y="29"/>
                </a:lnTo>
                <a:lnTo>
                  <a:pt x="371" y="27"/>
                </a:lnTo>
                <a:lnTo>
                  <a:pt x="372" y="27"/>
                </a:lnTo>
                <a:lnTo>
                  <a:pt x="372" y="27"/>
                </a:lnTo>
                <a:lnTo>
                  <a:pt x="373" y="27"/>
                </a:lnTo>
                <a:lnTo>
                  <a:pt x="373" y="29"/>
                </a:lnTo>
                <a:lnTo>
                  <a:pt x="373" y="28"/>
                </a:lnTo>
                <a:lnTo>
                  <a:pt x="374" y="28"/>
                </a:lnTo>
                <a:lnTo>
                  <a:pt x="374" y="27"/>
                </a:lnTo>
                <a:lnTo>
                  <a:pt x="374" y="27"/>
                </a:lnTo>
                <a:lnTo>
                  <a:pt x="375" y="27"/>
                </a:lnTo>
                <a:lnTo>
                  <a:pt x="375" y="26"/>
                </a:lnTo>
                <a:lnTo>
                  <a:pt x="375" y="24"/>
                </a:lnTo>
                <a:lnTo>
                  <a:pt x="376" y="26"/>
                </a:lnTo>
                <a:lnTo>
                  <a:pt x="376" y="24"/>
                </a:lnTo>
                <a:lnTo>
                  <a:pt x="377" y="24"/>
                </a:lnTo>
                <a:lnTo>
                  <a:pt x="377" y="24"/>
                </a:lnTo>
                <a:lnTo>
                  <a:pt x="377" y="24"/>
                </a:lnTo>
                <a:lnTo>
                  <a:pt x="379" y="23"/>
                </a:lnTo>
                <a:lnTo>
                  <a:pt x="379" y="23"/>
                </a:lnTo>
                <a:lnTo>
                  <a:pt x="379" y="19"/>
                </a:lnTo>
                <a:lnTo>
                  <a:pt x="380" y="19"/>
                </a:lnTo>
                <a:lnTo>
                  <a:pt x="380" y="18"/>
                </a:lnTo>
                <a:lnTo>
                  <a:pt x="380" y="20"/>
                </a:lnTo>
                <a:lnTo>
                  <a:pt x="381" y="21"/>
                </a:lnTo>
                <a:lnTo>
                  <a:pt x="381" y="21"/>
                </a:lnTo>
                <a:lnTo>
                  <a:pt x="382" y="21"/>
                </a:lnTo>
                <a:lnTo>
                  <a:pt x="382" y="21"/>
                </a:lnTo>
                <a:lnTo>
                  <a:pt x="382" y="20"/>
                </a:lnTo>
                <a:lnTo>
                  <a:pt x="383" y="19"/>
                </a:lnTo>
                <a:lnTo>
                  <a:pt x="383" y="18"/>
                </a:lnTo>
                <a:lnTo>
                  <a:pt x="383" y="19"/>
                </a:lnTo>
                <a:lnTo>
                  <a:pt x="384" y="22"/>
                </a:lnTo>
                <a:lnTo>
                  <a:pt x="384" y="23"/>
                </a:lnTo>
                <a:lnTo>
                  <a:pt x="384" y="26"/>
                </a:lnTo>
                <a:lnTo>
                  <a:pt x="385" y="28"/>
                </a:lnTo>
                <a:lnTo>
                  <a:pt x="385" y="29"/>
                </a:lnTo>
                <a:lnTo>
                  <a:pt x="386" y="29"/>
                </a:lnTo>
                <a:lnTo>
                  <a:pt x="386" y="30"/>
                </a:lnTo>
                <a:lnTo>
                  <a:pt x="386" y="29"/>
                </a:lnTo>
                <a:lnTo>
                  <a:pt x="388" y="28"/>
                </a:lnTo>
                <a:lnTo>
                  <a:pt x="388" y="27"/>
                </a:lnTo>
                <a:lnTo>
                  <a:pt x="388" y="26"/>
                </a:lnTo>
                <a:lnTo>
                  <a:pt x="389" y="23"/>
                </a:lnTo>
                <a:lnTo>
                  <a:pt x="389" y="23"/>
                </a:lnTo>
                <a:lnTo>
                  <a:pt x="390" y="22"/>
                </a:lnTo>
                <a:lnTo>
                  <a:pt x="390" y="22"/>
                </a:lnTo>
                <a:lnTo>
                  <a:pt x="390" y="22"/>
                </a:lnTo>
                <a:lnTo>
                  <a:pt x="391" y="21"/>
                </a:lnTo>
                <a:lnTo>
                  <a:pt x="391" y="19"/>
                </a:lnTo>
                <a:lnTo>
                  <a:pt x="391" y="18"/>
                </a:lnTo>
                <a:lnTo>
                  <a:pt x="392" y="20"/>
                </a:lnTo>
                <a:lnTo>
                  <a:pt x="392" y="22"/>
                </a:lnTo>
                <a:lnTo>
                  <a:pt x="392" y="22"/>
                </a:lnTo>
                <a:lnTo>
                  <a:pt x="393" y="22"/>
                </a:lnTo>
                <a:lnTo>
                  <a:pt x="393" y="21"/>
                </a:lnTo>
                <a:lnTo>
                  <a:pt x="394" y="21"/>
                </a:lnTo>
                <a:lnTo>
                  <a:pt x="394" y="22"/>
                </a:lnTo>
                <a:lnTo>
                  <a:pt x="394" y="24"/>
                </a:lnTo>
                <a:lnTo>
                  <a:pt x="395" y="24"/>
                </a:lnTo>
                <a:lnTo>
                  <a:pt x="395" y="26"/>
                </a:lnTo>
                <a:lnTo>
                  <a:pt x="395" y="26"/>
                </a:lnTo>
                <a:lnTo>
                  <a:pt x="397" y="29"/>
                </a:lnTo>
                <a:lnTo>
                  <a:pt x="397" y="27"/>
                </a:lnTo>
                <a:lnTo>
                  <a:pt x="397" y="26"/>
                </a:lnTo>
                <a:lnTo>
                  <a:pt x="398" y="26"/>
                </a:lnTo>
                <a:lnTo>
                  <a:pt x="398" y="26"/>
                </a:lnTo>
                <a:lnTo>
                  <a:pt x="399" y="26"/>
                </a:lnTo>
                <a:lnTo>
                  <a:pt x="399" y="23"/>
                </a:lnTo>
                <a:lnTo>
                  <a:pt x="399" y="22"/>
                </a:lnTo>
                <a:lnTo>
                  <a:pt x="400" y="23"/>
                </a:lnTo>
                <a:lnTo>
                  <a:pt x="400" y="23"/>
                </a:lnTo>
                <a:lnTo>
                  <a:pt x="400" y="23"/>
                </a:lnTo>
                <a:lnTo>
                  <a:pt x="401" y="22"/>
                </a:lnTo>
                <a:lnTo>
                  <a:pt x="401" y="22"/>
                </a:lnTo>
                <a:lnTo>
                  <a:pt x="401" y="21"/>
                </a:lnTo>
                <a:lnTo>
                  <a:pt x="402" y="21"/>
                </a:lnTo>
                <a:lnTo>
                  <a:pt x="402" y="21"/>
                </a:lnTo>
                <a:lnTo>
                  <a:pt x="403" y="22"/>
                </a:lnTo>
                <a:lnTo>
                  <a:pt x="403" y="22"/>
                </a:lnTo>
                <a:lnTo>
                  <a:pt x="403" y="23"/>
                </a:lnTo>
                <a:lnTo>
                  <a:pt x="404" y="22"/>
                </a:lnTo>
                <a:lnTo>
                  <a:pt x="404" y="21"/>
                </a:lnTo>
                <a:lnTo>
                  <a:pt x="404" y="20"/>
                </a:lnTo>
                <a:lnTo>
                  <a:pt x="406" y="20"/>
                </a:lnTo>
                <a:lnTo>
                  <a:pt x="406" y="19"/>
                </a:lnTo>
                <a:lnTo>
                  <a:pt x="406" y="21"/>
                </a:lnTo>
                <a:lnTo>
                  <a:pt x="407" y="22"/>
                </a:lnTo>
                <a:lnTo>
                  <a:pt x="407" y="19"/>
                </a:lnTo>
                <a:lnTo>
                  <a:pt x="408" y="21"/>
                </a:lnTo>
                <a:lnTo>
                  <a:pt x="408" y="20"/>
                </a:lnTo>
                <a:lnTo>
                  <a:pt x="408" y="21"/>
                </a:lnTo>
                <a:lnTo>
                  <a:pt x="409" y="20"/>
                </a:lnTo>
                <a:lnTo>
                  <a:pt x="409" y="19"/>
                </a:lnTo>
                <a:lnTo>
                  <a:pt x="409" y="20"/>
                </a:lnTo>
                <a:lnTo>
                  <a:pt x="410" y="22"/>
                </a:lnTo>
                <a:lnTo>
                  <a:pt x="410" y="22"/>
                </a:lnTo>
                <a:lnTo>
                  <a:pt x="410" y="23"/>
                </a:lnTo>
                <a:lnTo>
                  <a:pt x="411" y="21"/>
                </a:lnTo>
                <a:lnTo>
                  <a:pt x="411" y="21"/>
                </a:lnTo>
                <a:lnTo>
                  <a:pt x="412" y="21"/>
                </a:lnTo>
                <a:lnTo>
                  <a:pt x="412" y="23"/>
                </a:lnTo>
                <a:lnTo>
                  <a:pt x="412" y="23"/>
                </a:lnTo>
                <a:lnTo>
                  <a:pt x="413" y="23"/>
                </a:lnTo>
                <a:lnTo>
                  <a:pt x="413" y="21"/>
                </a:lnTo>
                <a:lnTo>
                  <a:pt x="413" y="19"/>
                </a:lnTo>
                <a:lnTo>
                  <a:pt x="415" y="19"/>
                </a:lnTo>
                <a:lnTo>
                  <a:pt x="415" y="19"/>
                </a:lnTo>
                <a:lnTo>
                  <a:pt x="415" y="21"/>
                </a:lnTo>
                <a:lnTo>
                  <a:pt x="416" y="19"/>
                </a:lnTo>
                <a:lnTo>
                  <a:pt x="416" y="21"/>
                </a:lnTo>
                <a:lnTo>
                  <a:pt x="417" y="20"/>
                </a:lnTo>
                <a:lnTo>
                  <a:pt x="417" y="21"/>
                </a:lnTo>
                <a:lnTo>
                  <a:pt x="417" y="21"/>
                </a:lnTo>
                <a:lnTo>
                  <a:pt x="418" y="22"/>
                </a:lnTo>
                <a:lnTo>
                  <a:pt x="418" y="23"/>
                </a:lnTo>
                <a:lnTo>
                  <a:pt x="418" y="23"/>
                </a:lnTo>
                <a:lnTo>
                  <a:pt x="419" y="22"/>
                </a:lnTo>
                <a:lnTo>
                  <a:pt x="419" y="24"/>
                </a:lnTo>
                <a:lnTo>
                  <a:pt x="419" y="24"/>
                </a:lnTo>
                <a:lnTo>
                  <a:pt x="420" y="26"/>
                </a:lnTo>
                <a:lnTo>
                  <a:pt x="420" y="24"/>
                </a:lnTo>
                <a:lnTo>
                  <a:pt x="421" y="24"/>
                </a:lnTo>
                <a:lnTo>
                  <a:pt x="421" y="26"/>
                </a:lnTo>
                <a:lnTo>
                  <a:pt x="421" y="24"/>
                </a:lnTo>
                <a:lnTo>
                  <a:pt x="422" y="26"/>
                </a:lnTo>
                <a:lnTo>
                  <a:pt x="422" y="24"/>
                </a:lnTo>
                <a:lnTo>
                  <a:pt x="422" y="23"/>
                </a:lnTo>
                <a:lnTo>
                  <a:pt x="424" y="22"/>
                </a:lnTo>
                <a:lnTo>
                  <a:pt x="424" y="22"/>
                </a:lnTo>
                <a:lnTo>
                  <a:pt x="424" y="23"/>
                </a:lnTo>
                <a:lnTo>
                  <a:pt x="425" y="23"/>
                </a:lnTo>
                <a:lnTo>
                  <a:pt x="425" y="20"/>
                </a:lnTo>
                <a:lnTo>
                  <a:pt x="426" y="18"/>
                </a:lnTo>
                <a:lnTo>
                  <a:pt x="426" y="17"/>
                </a:lnTo>
                <a:lnTo>
                  <a:pt x="426" y="15"/>
                </a:lnTo>
                <a:lnTo>
                  <a:pt x="427" y="15"/>
                </a:lnTo>
                <a:lnTo>
                  <a:pt x="427" y="15"/>
                </a:lnTo>
                <a:lnTo>
                  <a:pt x="427" y="18"/>
                </a:lnTo>
                <a:lnTo>
                  <a:pt x="428" y="19"/>
                </a:lnTo>
                <a:lnTo>
                  <a:pt x="428" y="20"/>
                </a:lnTo>
                <a:lnTo>
                  <a:pt x="428" y="22"/>
                </a:lnTo>
                <a:lnTo>
                  <a:pt x="429" y="23"/>
                </a:lnTo>
                <a:lnTo>
                  <a:pt x="429" y="24"/>
                </a:lnTo>
                <a:lnTo>
                  <a:pt x="430" y="26"/>
                </a:lnTo>
                <a:lnTo>
                  <a:pt x="430" y="26"/>
                </a:lnTo>
                <a:lnTo>
                  <a:pt x="430" y="26"/>
                </a:lnTo>
                <a:lnTo>
                  <a:pt x="431" y="26"/>
                </a:lnTo>
                <a:lnTo>
                  <a:pt x="431" y="26"/>
                </a:lnTo>
                <a:lnTo>
                  <a:pt x="431" y="28"/>
                </a:lnTo>
                <a:lnTo>
                  <a:pt x="433" y="30"/>
                </a:lnTo>
                <a:lnTo>
                  <a:pt x="433" y="31"/>
                </a:lnTo>
                <a:lnTo>
                  <a:pt x="434" y="30"/>
                </a:lnTo>
                <a:lnTo>
                  <a:pt x="434" y="30"/>
                </a:lnTo>
                <a:lnTo>
                  <a:pt x="434" y="29"/>
                </a:lnTo>
                <a:lnTo>
                  <a:pt x="435" y="29"/>
                </a:lnTo>
                <a:lnTo>
                  <a:pt x="435" y="26"/>
                </a:lnTo>
                <a:lnTo>
                  <a:pt x="435" y="26"/>
                </a:lnTo>
                <a:lnTo>
                  <a:pt x="436" y="26"/>
                </a:lnTo>
                <a:lnTo>
                  <a:pt x="436" y="23"/>
                </a:lnTo>
                <a:lnTo>
                  <a:pt x="436" y="23"/>
                </a:lnTo>
                <a:lnTo>
                  <a:pt x="437" y="23"/>
                </a:lnTo>
                <a:lnTo>
                  <a:pt x="437" y="23"/>
                </a:lnTo>
                <a:lnTo>
                  <a:pt x="438" y="22"/>
                </a:lnTo>
                <a:lnTo>
                  <a:pt x="438" y="23"/>
                </a:lnTo>
                <a:lnTo>
                  <a:pt x="438" y="26"/>
                </a:lnTo>
                <a:lnTo>
                  <a:pt x="439" y="29"/>
                </a:lnTo>
                <a:lnTo>
                  <a:pt x="439" y="30"/>
                </a:lnTo>
                <a:lnTo>
                  <a:pt x="439" y="31"/>
                </a:lnTo>
                <a:lnTo>
                  <a:pt x="440" y="31"/>
                </a:lnTo>
                <a:lnTo>
                  <a:pt x="440" y="32"/>
                </a:lnTo>
                <a:lnTo>
                  <a:pt x="440" y="32"/>
                </a:lnTo>
                <a:lnTo>
                  <a:pt x="442" y="32"/>
                </a:lnTo>
                <a:lnTo>
                  <a:pt x="442" y="33"/>
                </a:lnTo>
                <a:lnTo>
                  <a:pt x="443" y="34"/>
                </a:lnTo>
                <a:lnTo>
                  <a:pt x="443" y="37"/>
                </a:lnTo>
                <a:lnTo>
                  <a:pt x="443" y="39"/>
                </a:lnTo>
                <a:lnTo>
                  <a:pt x="444" y="40"/>
                </a:lnTo>
                <a:lnTo>
                  <a:pt x="444" y="40"/>
                </a:lnTo>
                <a:lnTo>
                  <a:pt x="444" y="40"/>
                </a:lnTo>
                <a:lnTo>
                  <a:pt x="445" y="38"/>
                </a:lnTo>
                <a:lnTo>
                  <a:pt x="445" y="37"/>
                </a:lnTo>
                <a:lnTo>
                  <a:pt x="445" y="37"/>
                </a:lnTo>
                <a:lnTo>
                  <a:pt x="446" y="34"/>
                </a:lnTo>
                <a:lnTo>
                  <a:pt x="446" y="34"/>
                </a:lnTo>
                <a:lnTo>
                  <a:pt x="447" y="36"/>
                </a:lnTo>
                <a:lnTo>
                  <a:pt x="447" y="37"/>
                </a:lnTo>
                <a:lnTo>
                  <a:pt x="447" y="34"/>
                </a:lnTo>
                <a:lnTo>
                  <a:pt x="448" y="36"/>
                </a:lnTo>
                <a:lnTo>
                  <a:pt x="448" y="34"/>
                </a:lnTo>
                <a:lnTo>
                  <a:pt x="448" y="34"/>
                </a:lnTo>
                <a:lnTo>
                  <a:pt x="449" y="36"/>
                </a:lnTo>
                <a:lnTo>
                  <a:pt x="449" y="33"/>
                </a:lnTo>
                <a:lnTo>
                  <a:pt x="449" y="34"/>
                </a:lnTo>
                <a:lnTo>
                  <a:pt x="451" y="37"/>
                </a:lnTo>
                <a:lnTo>
                  <a:pt x="451" y="37"/>
                </a:lnTo>
                <a:lnTo>
                  <a:pt x="452" y="37"/>
                </a:lnTo>
                <a:lnTo>
                  <a:pt x="452" y="37"/>
                </a:lnTo>
                <a:lnTo>
                  <a:pt x="452" y="36"/>
                </a:lnTo>
                <a:lnTo>
                  <a:pt x="453" y="37"/>
                </a:lnTo>
                <a:lnTo>
                  <a:pt x="453" y="37"/>
                </a:lnTo>
                <a:lnTo>
                  <a:pt x="453" y="37"/>
                </a:lnTo>
                <a:lnTo>
                  <a:pt x="454" y="36"/>
                </a:lnTo>
                <a:lnTo>
                  <a:pt x="454" y="38"/>
                </a:lnTo>
                <a:lnTo>
                  <a:pt x="454" y="37"/>
                </a:lnTo>
                <a:lnTo>
                  <a:pt x="455" y="37"/>
                </a:lnTo>
                <a:lnTo>
                  <a:pt x="455" y="34"/>
                </a:lnTo>
                <a:lnTo>
                  <a:pt x="456" y="33"/>
                </a:lnTo>
                <a:lnTo>
                  <a:pt x="456" y="32"/>
                </a:lnTo>
                <a:lnTo>
                  <a:pt x="456" y="32"/>
                </a:lnTo>
                <a:lnTo>
                  <a:pt x="457" y="33"/>
                </a:lnTo>
                <a:lnTo>
                  <a:pt x="457" y="32"/>
                </a:lnTo>
                <a:lnTo>
                  <a:pt x="457" y="31"/>
                </a:lnTo>
                <a:lnTo>
                  <a:pt x="458" y="31"/>
                </a:lnTo>
                <a:lnTo>
                  <a:pt x="458" y="30"/>
                </a:lnTo>
                <a:lnTo>
                  <a:pt x="458" y="30"/>
                </a:lnTo>
                <a:lnTo>
                  <a:pt x="460" y="29"/>
                </a:lnTo>
                <a:lnTo>
                  <a:pt x="460" y="29"/>
                </a:lnTo>
                <a:lnTo>
                  <a:pt x="461" y="29"/>
                </a:lnTo>
                <a:lnTo>
                  <a:pt x="461" y="28"/>
                </a:lnTo>
                <a:lnTo>
                  <a:pt x="461" y="29"/>
                </a:lnTo>
                <a:lnTo>
                  <a:pt x="462" y="29"/>
                </a:lnTo>
                <a:lnTo>
                  <a:pt x="462" y="30"/>
                </a:lnTo>
                <a:lnTo>
                  <a:pt x="462" y="31"/>
                </a:lnTo>
                <a:lnTo>
                  <a:pt x="463" y="31"/>
                </a:lnTo>
                <a:lnTo>
                  <a:pt x="463" y="30"/>
                </a:lnTo>
                <a:lnTo>
                  <a:pt x="463" y="31"/>
                </a:lnTo>
                <a:lnTo>
                  <a:pt x="464" y="32"/>
                </a:lnTo>
                <a:lnTo>
                  <a:pt x="464" y="31"/>
                </a:lnTo>
                <a:lnTo>
                  <a:pt x="465" y="30"/>
                </a:lnTo>
                <a:lnTo>
                  <a:pt x="465" y="30"/>
                </a:lnTo>
                <a:lnTo>
                  <a:pt x="465" y="30"/>
                </a:lnTo>
                <a:lnTo>
                  <a:pt x="466" y="30"/>
                </a:lnTo>
                <a:lnTo>
                  <a:pt x="466" y="29"/>
                </a:lnTo>
                <a:lnTo>
                  <a:pt x="466" y="31"/>
                </a:lnTo>
                <a:lnTo>
                  <a:pt x="467" y="30"/>
                </a:lnTo>
                <a:lnTo>
                  <a:pt x="467" y="32"/>
                </a:lnTo>
                <a:lnTo>
                  <a:pt x="467" y="32"/>
                </a:lnTo>
                <a:lnTo>
                  <a:pt x="469" y="33"/>
                </a:lnTo>
                <a:lnTo>
                  <a:pt x="469" y="36"/>
                </a:lnTo>
                <a:lnTo>
                  <a:pt x="470" y="34"/>
                </a:lnTo>
                <a:lnTo>
                  <a:pt x="470" y="33"/>
                </a:lnTo>
                <a:lnTo>
                  <a:pt x="470" y="33"/>
                </a:lnTo>
                <a:lnTo>
                  <a:pt x="471" y="32"/>
                </a:lnTo>
                <a:lnTo>
                  <a:pt x="471" y="32"/>
                </a:lnTo>
                <a:lnTo>
                  <a:pt x="471" y="31"/>
                </a:lnTo>
                <a:lnTo>
                  <a:pt x="472" y="32"/>
                </a:lnTo>
                <a:lnTo>
                  <a:pt x="472" y="32"/>
                </a:lnTo>
                <a:lnTo>
                  <a:pt x="472" y="30"/>
                </a:lnTo>
                <a:lnTo>
                  <a:pt x="473" y="30"/>
                </a:lnTo>
                <a:lnTo>
                  <a:pt x="473" y="27"/>
                </a:lnTo>
                <a:lnTo>
                  <a:pt x="474" y="26"/>
                </a:lnTo>
                <a:lnTo>
                  <a:pt x="474" y="27"/>
                </a:lnTo>
                <a:lnTo>
                  <a:pt x="474" y="24"/>
                </a:lnTo>
                <a:lnTo>
                  <a:pt x="475" y="24"/>
                </a:lnTo>
                <a:lnTo>
                  <a:pt x="475" y="24"/>
                </a:lnTo>
                <a:lnTo>
                  <a:pt x="475" y="24"/>
                </a:lnTo>
                <a:lnTo>
                  <a:pt x="476" y="26"/>
                </a:lnTo>
                <a:lnTo>
                  <a:pt x="476" y="26"/>
                </a:lnTo>
                <a:lnTo>
                  <a:pt x="478" y="26"/>
                </a:lnTo>
                <a:lnTo>
                  <a:pt x="478" y="27"/>
                </a:lnTo>
                <a:lnTo>
                  <a:pt x="478" y="27"/>
                </a:lnTo>
                <a:lnTo>
                  <a:pt x="479" y="30"/>
                </a:lnTo>
                <a:lnTo>
                  <a:pt x="479" y="30"/>
                </a:lnTo>
                <a:lnTo>
                  <a:pt x="479" y="30"/>
                </a:lnTo>
                <a:lnTo>
                  <a:pt x="480" y="30"/>
                </a:lnTo>
                <a:lnTo>
                  <a:pt x="480" y="31"/>
                </a:lnTo>
                <a:lnTo>
                  <a:pt x="480" y="32"/>
                </a:lnTo>
                <a:lnTo>
                  <a:pt x="481" y="32"/>
                </a:lnTo>
                <a:lnTo>
                  <a:pt x="481" y="33"/>
                </a:lnTo>
                <a:lnTo>
                  <a:pt x="482" y="31"/>
                </a:lnTo>
                <a:lnTo>
                  <a:pt x="482" y="31"/>
                </a:lnTo>
                <a:lnTo>
                  <a:pt x="482" y="30"/>
                </a:lnTo>
                <a:lnTo>
                  <a:pt x="483" y="29"/>
                </a:lnTo>
                <a:lnTo>
                  <a:pt x="483" y="29"/>
                </a:lnTo>
                <a:lnTo>
                  <a:pt x="483" y="29"/>
                </a:lnTo>
                <a:lnTo>
                  <a:pt x="484" y="27"/>
                </a:lnTo>
                <a:lnTo>
                  <a:pt x="484" y="27"/>
                </a:lnTo>
                <a:lnTo>
                  <a:pt x="484" y="26"/>
                </a:lnTo>
                <a:lnTo>
                  <a:pt x="485" y="26"/>
                </a:lnTo>
                <a:lnTo>
                  <a:pt x="485" y="27"/>
                </a:lnTo>
                <a:lnTo>
                  <a:pt x="487" y="24"/>
                </a:lnTo>
                <a:lnTo>
                  <a:pt x="487" y="24"/>
                </a:lnTo>
                <a:lnTo>
                  <a:pt x="487" y="23"/>
                </a:lnTo>
                <a:lnTo>
                  <a:pt x="488" y="26"/>
                </a:lnTo>
                <a:lnTo>
                  <a:pt x="488" y="27"/>
                </a:lnTo>
                <a:lnTo>
                  <a:pt x="488" y="28"/>
                </a:lnTo>
                <a:lnTo>
                  <a:pt x="489" y="27"/>
                </a:lnTo>
                <a:lnTo>
                  <a:pt x="489" y="26"/>
                </a:lnTo>
                <a:lnTo>
                  <a:pt x="489" y="27"/>
                </a:lnTo>
                <a:lnTo>
                  <a:pt x="490" y="29"/>
                </a:lnTo>
                <a:lnTo>
                  <a:pt x="490" y="31"/>
                </a:lnTo>
                <a:lnTo>
                  <a:pt x="491" y="31"/>
                </a:lnTo>
                <a:lnTo>
                  <a:pt x="491" y="29"/>
                </a:lnTo>
                <a:lnTo>
                  <a:pt x="491" y="29"/>
                </a:lnTo>
                <a:lnTo>
                  <a:pt x="492" y="29"/>
                </a:lnTo>
                <a:lnTo>
                  <a:pt x="492" y="31"/>
                </a:lnTo>
                <a:lnTo>
                  <a:pt x="492" y="30"/>
                </a:lnTo>
                <a:lnTo>
                  <a:pt x="493" y="27"/>
                </a:lnTo>
                <a:lnTo>
                  <a:pt x="493" y="26"/>
                </a:lnTo>
                <a:lnTo>
                  <a:pt x="493" y="27"/>
                </a:lnTo>
                <a:lnTo>
                  <a:pt x="494" y="27"/>
                </a:lnTo>
                <a:lnTo>
                  <a:pt x="494" y="27"/>
                </a:lnTo>
                <a:lnTo>
                  <a:pt x="496" y="26"/>
                </a:lnTo>
                <a:lnTo>
                  <a:pt x="496" y="24"/>
                </a:lnTo>
                <a:lnTo>
                  <a:pt x="496" y="24"/>
                </a:lnTo>
                <a:lnTo>
                  <a:pt x="497" y="24"/>
                </a:lnTo>
                <a:lnTo>
                  <a:pt x="497" y="26"/>
                </a:lnTo>
                <a:lnTo>
                  <a:pt x="497" y="29"/>
                </a:lnTo>
                <a:lnTo>
                  <a:pt x="498" y="29"/>
                </a:lnTo>
                <a:lnTo>
                  <a:pt x="498" y="29"/>
                </a:lnTo>
                <a:lnTo>
                  <a:pt x="498" y="30"/>
                </a:lnTo>
                <a:lnTo>
                  <a:pt x="499" y="31"/>
                </a:lnTo>
                <a:lnTo>
                  <a:pt x="499" y="32"/>
                </a:lnTo>
                <a:lnTo>
                  <a:pt x="500" y="31"/>
                </a:lnTo>
                <a:lnTo>
                  <a:pt x="500" y="31"/>
                </a:lnTo>
                <a:lnTo>
                  <a:pt x="500" y="32"/>
                </a:lnTo>
                <a:lnTo>
                  <a:pt x="501" y="32"/>
                </a:lnTo>
                <a:lnTo>
                  <a:pt x="501" y="33"/>
                </a:lnTo>
                <a:lnTo>
                  <a:pt x="501" y="33"/>
                </a:lnTo>
                <a:lnTo>
                  <a:pt x="502" y="34"/>
                </a:lnTo>
                <a:lnTo>
                  <a:pt x="502" y="34"/>
                </a:lnTo>
                <a:lnTo>
                  <a:pt x="502" y="34"/>
                </a:lnTo>
                <a:lnTo>
                  <a:pt x="503" y="32"/>
                </a:lnTo>
                <a:lnTo>
                  <a:pt x="503" y="31"/>
                </a:lnTo>
                <a:lnTo>
                  <a:pt x="504" y="29"/>
                </a:lnTo>
                <a:lnTo>
                  <a:pt x="504" y="27"/>
                </a:lnTo>
                <a:lnTo>
                  <a:pt x="504" y="26"/>
                </a:lnTo>
                <a:lnTo>
                  <a:pt x="506" y="26"/>
                </a:lnTo>
                <a:lnTo>
                  <a:pt x="506" y="27"/>
                </a:lnTo>
                <a:lnTo>
                  <a:pt x="506" y="26"/>
                </a:lnTo>
                <a:lnTo>
                  <a:pt x="507" y="26"/>
                </a:lnTo>
                <a:lnTo>
                  <a:pt x="507" y="27"/>
                </a:lnTo>
                <a:lnTo>
                  <a:pt x="507" y="26"/>
                </a:lnTo>
                <a:lnTo>
                  <a:pt x="508" y="24"/>
                </a:lnTo>
                <a:lnTo>
                  <a:pt x="508" y="26"/>
                </a:lnTo>
                <a:lnTo>
                  <a:pt x="509" y="24"/>
                </a:lnTo>
                <a:lnTo>
                  <a:pt x="509" y="23"/>
                </a:lnTo>
                <a:lnTo>
                  <a:pt x="509" y="26"/>
                </a:lnTo>
                <a:lnTo>
                  <a:pt x="510" y="24"/>
                </a:lnTo>
                <a:lnTo>
                  <a:pt x="510" y="24"/>
                </a:lnTo>
                <a:lnTo>
                  <a:pt x="510" y="26"/>
                </a:lnTo>
                <a:lnTo>
                  <a:pt x="511" y="26"/>
                </a:lnTo>
                <a:lnTo>
                  <a:pt x="511" y="28"/>
                </a:lnTo>
                <a:lnTo>
                  <a:pt x="511" y="29"/>
                </a:lnTo>
                <a:lnTo>
                  <a:pt x="512" y="29"/>
                </a:lnTo>
                <a:lnTo>
                  <a:pt x="512" y="27"/>
                </a:lnTo>
                <a:lnTo>
                  <a:pt x="513" y="27"/>
                </a:lnTo>
                <a:lnTo>
                  <a:pt x="513" y="30"/>
                </a:lnTo>
                <a:lnTo>
                  <a:pt x="513" y="31"/>
                </a:lnTo>
                <a:lnTo>
                  <a:pt x="515" y="32"/>
                </a:lnTo>
                <a:lnTo>
                  <a:pt x="515" y="34"/>
                </a:lnTo>
                <a:lnTo>
                  <a:pt x="515" y="33"/>
                </a:lnTo>
                <a:lnTo>
                  <a:pt x="516" y="34"/>
                </a:lnTo>
                <a:lnTo>
                  <a:pt x="516" y="34"/>
                </a:lnTo>
                <a:lnTo>
                  <a:pt x="516" y="33"/>
                </a:lnTo>
                <a:lnTo>
                  <a:pt x="517" y="32"/>
                </a:lnTo>
                <a:lnTo>
                  <a:pt x="517" y="31"/>
                </a:lnTo>
                <a:lnTo>
                  <a:pt x="518" y="31"/>
                </a:lnTo>
                <a:lnTo>
                  <a:pt x="518" y="31"/>
                </a:lnTo>
                <a:lnTo>
                  <a:pt x="518" y="30"/>
                </a:lnTo>
                <a:lnTo>
                  <a:pt x="519" y="31"/>
                </a:lnTo>
                <a:lnTo>
                  <a:pt x="519" y="30"/>
                </a:lnTo>
                <a:lnTo>
                  <a:pt x="519" y="31"/>
                </a:lnTo>
                <a:lnTo>
                  <a:pt x="520" y="33"/>
                </a:lnTo>
                <a:lnTo>
                  <a:pt x="520" y="33"/>
                </a:lnTo>
                <a:lnTo>
                  <a:pt x="521" y="34"/>
                </a:lnTo>
                <a:lnTo>
                  <a:pt x="521" y="33"/>
                </a:lnTo>
                <a:lnTo>
                  <a:pt x="521" y="32"/>
                </a:lnTo>
                <a:lnTo>
                  <a:pt x="522" y="33"/>
                </a:lnTo>
                <a:lnTo>
                  <a:pt x="522" y="31"/>
                </a:lnTo>
                <a:lnTo>
                  <a:pt x="522" y="31"/>
                </a:lnTo>
                <a:lnTo>
                  <a:pt x="524" y="31"/>
                </a:lnTo>
                <a:lnTo>
                  <a:pt x="524" y="31"/>
                </a:lnTo>
                <a:lnTo>
                  <a:pt x="524" y="31"/>
                </a:lnTo>
                <a:lnTo>
                  <a:pt x="525" y="31"/>
                </a:lnTo>
                <a:lnTo>
                  <a:pt x="525" y="30"/>
                </a:lnTo>
                <a:lnTo>
                  <a:pt x="526" y="29"/>
                </a:lnTo>
                <a:lnTo>
                  <a:pt x="526" y="30"/>
                </a:lnTo>
                <a:lnTo>
                  <a:pt x="526" y="31"/>
                </a:lnTo>
                <a:lnTo>
                  <a:pt x="527" y="31"/>
                </a:lnTo>
                <a:lnTo>
                  <a:pt x="527" y="34"/>
                </a:lnTo>
                <a:lnTo>
                  <a:pt x="527" y="32"/>
                </a:lnTo>
                <a:lnTo>
                  <a:pt x="528" y="32"/>
                </a:lnTo>
                <a:lnTo>
                  <a:pt x="528" y="33"/>
                </a:lnTo>
                <a:lnTo>
                  <a:pt x="528" y="33"/>
                </a:lnTo>
                <a:lnTo>
                  <a:pt x="529" y="31"/>
                </a:lnTo>
                <a:lnTo>
                  <a:pt x="529" y="33"/>
                </a:lnTo>
                <a:lnTo>
                  <a:pt x="530" y="33"/>
                </a:lnTo>
                <a:lnTo>
                  <a:pt x="530" y="33"/>
                </a:lnTo>
                <a:lnTo>
                  <a:pt x="530" y="33"/>
                </a:lnTo>
                <a:lnTo>
                  <a:pt x="531" y="32"/>
                </a:lnTo>
                <a:lnTo>
                  <a:pt x="531" y="32"/>
                </a:lnTo>
                <a:lnTo>
                  <a:pt x="531" y="33"/>
                </a:lnTo>
                <a:lnTo>
                  <a:pt x="533" y="36"/>
                </a:lnTo>
                <a:lnTo>
                  <a:pt x="533" y="36"/>
                </a:lnTo>
                <a:lnTo>
                  <a:pt x="533" y="34"/>
                </a:lnTo>
                <a:lnTo>
                  <a:pt x="534" y="33"/>
                </a:lnTo>
                <a:lnTo>
                  <a:pt x="534" y="34"/>
                </a:lnTo>
                <a:lnTo>
                  <a:pt x="535" y="34"/>
                </a:lnTo>
                <a:lnTo>
                  <a:pt x="535" y="33"/>
                </a:lnTo>
                <a:lnTo>
                  <a:pt x="535" y="32"/>
                </a:lnTo>
                <a:lnTo>
                  <a:pt x="536" y="32"/>
                </a:lnTo>
                <a:lnTo>
                  <a:pt x="536" y="33"/>
                </a:lnTo>
                <a:lnTo>
                  <a:pt x="536" y="34"/>
                </a:lnTo>
                <a:lnTo>
                  <a:pt x="537" y="33"/>
                </a:lnTo>
                <a:lnTo>
                  <a:pt x="537" y="33"/>
                </a:lnTo>
                <a:lnTo>
                  <a:pt x="537" y="31"/>
                </a:lnTo>
                <a:lnTo>
                  <a:pt x="538" y="31"/>
                </a:lnTo>
                <a:lnTo>
                  <a:pt x="538" y="30"/>
                </a:lnTo>
                <a:lnTo>
                  <a:pt x="539" y="28"/>
                </a:lnTo>
                <a:lnTo>
                  <a:pt x="539" y="27"/>
                </a:lnTo>
                <a:lnTo>
                  <a:pt x="539" y="26"/>
                </a:lnTo>
                <a:lnTo>
                  <a:pt x="540" y="26"/>
                </a:lnTo>
                <a:lnTo>
                  <a:pt x="540" y="26"/>
                </a:lnTo>
                <a:lnTo>
                  <a:pt x="540" y="26"/>
                </a:lnTo>
                <a:lnTo>
                  <a:pt x="542" y="26"/>
                </a:lnTo>
                <a:lnTo>
                  <a:pt x="542" y="27"/>
                </a:lnTo>
                <a:lnTo>
                  <a:pt x="542" y="29"/>
                </a:lnTo>
                <a:lnTo>
                  <a:pt x="543" y="29"/>
                </a:lnTo>
                <a:lnTo>
                  <a:pt x="543" y="31"/>
                </a:lnTo>
                <a:lnTo>
                  <a:pt x="544" y="31"/>
                </a:lnTo>
                <a:lnTo>
                  <a:pt x="544" y="33"/>
                </a:lnTo>
                <a:lnTo>
                  <a:pt x="544" y="32"/>
                </a:lnTo>
                <a:lnTo>
                  <a:pt x="545" y="34"/>
                </a:lnTo>
                <a:lnTo>
                  <a:pt x="545" y="33"/>
                </a:lnTo>
                <a:lnTo>
                  <a:pt x="545" y="34"/>
                </a:lnTo>
                <a:lnTo>
                  <a:pt x="546" y="33"/>
                </a:lnTo>
                <a:lnTo>
                  <a:pt x="546" y="33"/>
                </a:lnTo>
                <a:lnTo>
                  <a:pt x="546" y="33"/>
                </a:lnTo>
                <a:lnTo>
                  <a:pt x="547" y="34"/>
                </a:lnTo>
                <a:lnTo>
                  <a:pt x="547" y="33"/>
                </a:lnTo>
                <a:lnTo>
                  <a:pt x="548" y="34"/>
                </a:lnTo>
                <a:lnTo>
                  <a:pt x="548" y="37"/>
                </a:lnTo>
                <a:lnTo>
                  <a:pt x="548" y="34"/>
                </a:lnTo>
                <a:lnTo>
                  <a:pt x="549" y="36"/>
                </a:lnTo>
                <a:lnTo>
                  <a:pt x="549" y="36"/>
                </a:lnTo>
                <a:lnTo>
                  <a:pt x="549" y="34"/>
                </a:lnTo>
                <a:lnTo>
                  <a:pt x="551" y="34"/>
                </a:lnTo>
                <a:lnTo>
                  <a:pt x="551" y="37"/>
                </a:lnTo>
                <a:lnTo>
                  <a:pt x="551" y="34"/>
                </a:lnTo>
                <a:lnTo>
                  <a:pt x="552" y="36"/>
                </a:lnTo>
                <a:lnTo>
                  <a:pt x="552" y="37"/>
                </a:lnTo>
                <a:lnTo>
                  <a:pt x="553" y="33"/>
                </a:lnTo>
                <a:lnTo>
                  <a:pt x="553" y="33"/>
                </a:lnTo>
                <a:lnTo>
                  <a:pt x="553" y="32"/>
                </a:lnTo>
                <a:lnTo>
                  <a:pt x="554" y="33"/>
                </a:lnTo>
                <a:lnTo>
                  <a:pt x="554" y="33"/>
                </a:lnTo>
                <a:lnTo>
                  <a:pt x="554" y="32"/>
                </a:lnTo>
                <a:lnTo>
                  <a:pt x="555" y="30"/>
                </a:lnTo>
                <a:lnTo>
                  <a:pt x="555" y="30"/>
                </a:lnTo>
                <a:lnTo>
                  <a:pt x="555" y="28"/>
                </a:lnTo>
                <a:lnTo>
                  <a:pt x="556" y="29"/>
                </a:lnTo>
                <a:lnTo>
                  <a:pt x="556" y="29"/>
                </a:lnTo>
                <a:lnTo>
                  <a:pt x="557" y="29"/>
                </a:lnTo>
                <a:lnTo>
                  <a:pt x="557" y="31"/>
                </a:lnTo>
                <a:lnTo>
                  <a:pt x="557" y="32"/>
                </a:lnTo>
                <a:lnTo>
                  <a:pt x="558" y="32"/>
                </a:lnTo>
                <a:lnTo>
                  <a:pt x="558" y="33"/>
                </a:lnTo>
                <a:lnTo>
                  <a:pt x="558" y="34"/>
                </a:lnTo>
                <a:lnTo>
                  <a:pt x="560" y="37"/>
                </a:lnTo>
                <a:lnTo>
                  <a:pt x="560" y="38"/>
                </a:lnTo>
                <a:lnTo>
                  <a:pt x="561" y="41"/>
                </a:lnTo>
                <a:lnTo>
                  <a:pt x="561" y="40"/>
                </a:lnTo>
                <a:lnTo>
                  <a:pt x="561" y="39"/>
                </a:lnTo>
                <a:lnTo>
                  <a:pt x="562" y="37"/>
                </a:lnTo>
                <a:lnTo>
                  <a:pt x="562" y="34"/>
                </a:lnTo>
                <a:lnTo>
                  <a:pt x="562" y="33"/>
                </a:lnTo>
                <a:lnTo>
                  <a:pt x="563" y="33"/>
                </a:lnTo>
                <a:lnTo>
                  <a:pt x="563" y="33"/>
                </a:lnTo>
                <a:lnTo>
                  <a:pt x="563" y="33"/>
                </a:lnTo>
                <a:lnTo>
                  <a:pt x="564" y="31"/>
                </a:lnTo>
                <a:lnTo>
                  <a:pt x="564" y="30"/>
                </a:lnTo>
                <a:lnTo>
                  <a:pt x="565" y="29"/>
                </a:lnTo>
                <a:lnTo>
                  <a:pt x="565" y="28"/>
                </a:lnTo>
                <a:lnTo>
                  <a:pt x="565" y="29"/>
                </a:lnTo>
                <a:lnTo>
                  <a:pt x="566" y="29"/>
                </a:lnTo>
                <a:lnTo>
                  <a:pt x="566" y="27"/>
                </a:lnTo>
                <a:lnTo>
                  <a:pt x="566" y="29"/>
                </a:lnTo>
                <a:lnTo>
                  <a:pt x="567" y="29"/>
                </a:lnTo>
                <a:lnTo>
                  <a:pt x="567" y="29"/>
                </a:lnTo>
                <a:lnTo>
                  <a:pt x="567" y="30"/>
                </a:lnTo>
                <a:lnTo>
                  <a:pt x="569" y="32"/>
                </a:lnTo>
                <a:lnTo>
                  <a:pt x="569" y="33"/>
                </a:lnTo>
                <a:lnTo>
                  <a:pt x="570" y="33"/>
                </a:lnTo>
                <a:lnTo>
                  <a:pt x="570" y="34"/>
                </a:lnTo>
                <a:lnTo>
                  <a:pt x="570" y="34"/>
                </a:lnTo>
                <a:lnTo>
                  <a:pt x="571" y="34"/>
                </a:lnTo>
                <a:lnTo>
                  <a:pt x="571" y="34"/>
                </a:lnTo>
                <a:lnTo>
                  <a:pt x="571" y="36"/>
                </a:lnTo>
                <a:lnTo>
                  <a:pt x="572" y="34"/>
                </a:lnTo>
                <a:lnTo>
                  <a:pt x="572" y="34"/>
                </a:lnTo>
                <a:lnTo>
                  <a:pt x="572" y="33"/>
                </a:lnTo>
                <a:lnTo>
                  <a:pt x="573" y="32"/>
                </a:lnTo>
                <a:lnTo>
                  <a:pt x="573" y="31"/>
                </a:lnTo>
                <a:lnTo>
                  <a:pt x="574" y="30"/>
                </a:lnTo>
                <a:lnTo>
                  <a:pt x="574" y="29"/>
                </a:lnTo>
                <a:lnTo>
                  <a:pt x="574" y="31"/>
                </a:lnTo>
                <a:lnTo>
                  <a:pt x="575" y="30"/>
                </a:lnTo>
                <a:lnTo>
                  <a:pt x="575" y="29"/>
                </a:lnTo>
                <a:lnTo>
                  <a:pt x="575" y="31"/>
                </a:lnTo>
                <a:lnTo>
                  <a:pt x="576" y="30"/>
                </a:lnTo>
                <a:lnTo>
                  <a:pt x="576" y="30"/>
                </a:lnTo>
                <a:lnTo>
                  <a:pt x="576" y="30"/>
                </a:lnTo>
                <a:lnTo>
                  <a:pt x="578" y="29"/>
                </a:lnTo>
                <a:lnTo>
                  <a:pt x="578" y="29"/>
                </a:lnTo>
                <a:lnTo>
                  <a:pt x="579" y="29"/>
                </a:lnTo>
                <a:lnTo>
                  <a:pt x="579" y="30"/>
                </a:lnTo>
                <a:lnTo>
                  <a:pt x="579" y="30"/>
                </a:lnTo>
                <a:lnTo>
                  <a:pt x="580" y="30"/>
                </a:lnTo>
                <a:lnTo>
                  <a:pt x="580" y="29"/>
                </a:lnTo>
                <a:lnTo>
                  <a:pt x="580" y="31"/>
                </a:lnTo>
                <a:lnTo>
                  <a:pt x="581" y="30"/>
                </a:lnTo>
                <a:lnTo>
                  <a:pt x="581" y="33"/>
                </a:lnTo>
                <a:lnTo>
                  <a:pt x="581" y="33"/>
                </a:lnTo>
                <a:lnTo>
                  <a:pt x="582" y="33"/>
                </a:lnTo>
                <a:lnTo>
                  <a:pt x="582" y="33"/>
                </a:lnTo>
                <a:lnTo>
                  <a:pt x="583" y="32"/>
                </a:lnTo>
                <a:lnTo>
                  <a:pt x="583" y="32"/>
                </a:lnTo>
                <a:lnTo>
                  <a:pt x="583" y="32"/>
                </a:lnTo>
                <a:lnTo>
                  <a:pt x="584" y="31"/>
                </a:lnTo>
                <a:lnTo>
                  <a:pt x="584" y="31"/>
                </a:lnTo>
                <a:lnTo>
                  <a:pt x="584" y="31"/>
                </a:lnTo>
                <a:lnTo>
                  <a:pt x="585" y="30"/>
                </a:lnTo>
                <a:lnTo>
                  <a:pt x="585" y="31"/>
                </a:lnTo>
                <a:lnTo>
                  <a:pt x="585" y="31"/>
                </a:lnTo>
                <a:lnTo>
                  <a:pt x="587" y="30"/>
                </a:lnTo>
                <a:lnTo>
                  <a:pt x="587" y="29"/>
                </a:lnTo>
                <a:lnTo>
                  <a:pt x="588" y="29"/>
                </a:lnTo>
                <a:lnTo>
                  <a:pt x="588" y="29"/>
                </a:lnTo>
                <a:lnTo>
                  <a:pt x="588" y="30"/>
                </a:lnTo>
                <a:lnTo>
                  <a:pt x="589" y="27"/>
                </a:lnTo>
                <a:lnTo>
                  <a:pt x="589" y="26"/>
                </a:lnTo>
                <a:lnTo>
                  <a:pt x="589" y="24"/>
                </a:lnTo>
                <a:lnTo>
                  <a:pt x="590" y="23"/>
                </a:lnTo>
                <a:lnTo>
                  <a:pt x="590" y="23"/>
                </a:lnTo>
                <a:lnTo>
                  <a:pt x="590" y="24"/>
                </a:lnTo>
                <a:lnTo>
                  <a:pt x="591" y="24"/>
                </a:lnTo>
                <a:lnTo>
                  <a:pt x="591" y="28"/>
                </a:lnTo>
                <a:lnTo>
                  <a:pt x="592" y="28"/>
                </a:lnTo>
                <a:lnTo>
                  <a:pt x="592" y="28"/>
                </a:lnTo>
                <a:lnTo>
                  <a:pt x="592" y="30"/>
                </a:lnTo>
                <a:lnTo>
                  <a:pt x="593" y="31"/>
                </a:lnTo>
                <a:lnTo>
                  <a:pt x="593" y="32"/>
                </a:lnTo>
                <a:lnTo>
                  <a:pt x="593" y="31"/>
                </a:lnTo>
                <a:lnTo>
                  <a:pt x="594" y="31"/>
                </a:lnTo>
                <a:lnTo>
                  <a:pt x="594" y="30"/>
                </a:lnTo>
                <a:lnTo>
                  <a:pt x="594" y="31"/>
                </a:lnTo>
                <a:lnTo>
                  <a:pt x="596" y="30"/>
                </a:lnTo>
                <a:lnTo>
                  <a:pt x="596" y="31"/>
                </a:lnTo>
                <a:lnTo>
                  <a:pt x="597" y="31"/>
                </a:lnTo>
                <a:lnTo>
                  <a:pt x="597" y="32"/>
                </a:lnTo>
                <a:lnTo>
                  <a:pt x="597" y="32"/>
                </a:lnTo>
                <a:lnTo>
                  <a:pt x="598" y="32"/>
                </a:lnTo>
                <a:lnTo>
                  <a:pt x="598" y="31"/>
                </a:lnTo>
                <a:lnTo>
                  <a:pt x="598" y="33"/>
                </a:lnTo>
                <a:lnTo>
                  <a:pt x="599" y="33"/>
                </a:lnTo>
                <a:lnTo>
                  <a:pt x="599" y="32"/>
                </a:lnTo>
                <a:lnTo>
                  <a:pt x="599" y="31"/>
                </a:lnTo>
                <a:lnTo>
                  <a:pt x="600" y="29"/>
                </a:lnTo>
                <a:lnTo>
                  <a:pt x="600" y="30"/>
                </a:lnTo>
                <a:lnTo>
                  <a:pt x="601" y="27"/>
                </a:lnTo>
                <a:lnTo>
                  <a:pt x="601" y="27"/>
                </a:lnTo>
                <a:lnTo>
                  <a:pt x="601" y="26"/>
                </a:lnTo>
                <a:lnTo>
                  <a:pt x="602" y="24"/>
                </a:lnTo>
                <a:lnTo>
                  <a:pt x="602" y="26"/>
                </a:lnTo>
                <a:lnTo>
                  <a:pt x="602" y="29"/>
                </a:lnTo>
                <a:lnTo>
                  <a:pt x="603" y="30"/>
                </a:lnTo>
                <a:lnTo>
                  <a:pt x="603" y="31"/>
                </a:lnTo>
                <a:lnTo>
                  <a:pt x="605" y="31"/>
                </a:lnTo>
                <a:lnTo>
                  <a:pt x="605" y="31"/>
                </a:lnTo>
                <a:lnTo>
                  <a:pt x="605" y="30"/>
                </a:lnTo>
                <a:lnTo>
                  <a:pt x="606" y="30"/>
                </a:lnTo>
                <a:lnTo>
                  <a:pt x="606" y="30"/>
                </a:lnTo>
                <a:lnTo>
                  <a:pt x="606" y="31"/>
                </a:lnTo>
                <a:lnTo>
                  <a:pt x="607" y="29"/>
                </a:lnTo>
                <a:lnTo>
                  <a:pt x="607" y="30"/>
                </a:lnTo>
                <a:lnTo>
                  <a:pt x="607" y="31"/>
                </a:lnTo>
                <a:lnTo>
                  <a:pt x="608" y="29"/>
                </a:lnTo>
                <a:lnTo>
                  <a:pt x="608" y="31"/>
                </a:lnTo>
                <a:lnTo>
                  <a:pt x="609" y="30"/>
                </a:lnTo>
                <a:lnTo>
                  <a:pt x="609" y="30"/>
                </a:lnTo>
                <a:lnTo>
                  <a:pt x="609" y="30"/>
                </a:lnTo>
                <a:lnTo>
                  <a:pt x="610" y="30"/>
                </a:lnTo>
                <a:lnTo>
                  <a:pt x="610" y="30"/>
                </a:lnTo>
                <a:lnTo>
                  <a:pt x="610" y="31"/>
                </a:lnTo>
                <a:lnTo>
                  <a:pt x="611" y="32"/>
                </a:lnTo>
                <a:lnTo>
                  <a:pt x="611" y="31"/>
                </a:lnTo>
                <a:lnTo>
                  <a:pt x="611" y="33"/>
                </a:lnTo>
                <a:lnTo>
                  <a:pt x="612" y="32"/>
                </a:lnTo>
                <a:lnTo>
                  <a:pt x="612" y="31"/>
                </a:lnTo>
                <a:lnTo>
                  <a:pt x="614" y="30"/>
                </a:lnTo>
                <a:lnTo>
                  <a:pt x="614" y="31"/>
                </a:lnTo>
                <a:lnTo>
                  <a:pt x="614" y="31"/>
                </a:lnTo>
                <a:lnTo>
                  <a:pt x="615" y="30"/>
                </a:lnTo>
                <a:lnTo>
                  <a:pt x="615" y="28"/>
                </a:lnTo>
                <a:lnTo>
                  <a:pt x="615" y="27"/>
                </a:lnTo>
                <a:lnTo>
                  <a:pt x="616" y="27"/>
                </a:lnTo>
                <a:lnTo>
                  <a:pt x="616" y="28"/>
                </a:lnTo>
                <a:lnTo>
                  <a:pt x="616" y="27"/>
                </a:lnTo>
                <a:lnTo>
                  <a:pt x="617" y="29"/>
                </a:lnTo>
                <a:lnTo>
                  <a:pt x="617" y="29"/>
                </a:lnTo>
                <a:lnTo>
                  <a:pt x="618" y="31"/>
                </a:lnTo>
                <a:lnTo>
                  <a:pt x="618" y="32"/>
                </a:lnTo>
                <a:lnTo>
                  <a:pt x="618" y="32"/>
                </a:lnTo>
                <a:lnTo>
                  <a:pt x="619" y="31"/>
                </a:lnTo>
                <a:lnTo>
                  <a:pt x="619" y="30"/>
                </a:lnTo>
                <a:lnTo>
                  <a:pt x="619" y="28"/>
                </a:lnTo>
                <a:lnTo>
                  <a:pt x="620" y="28"/>
                </a:lnTo>
                <a:lnTo>
                  <a:pt x="620" y="27"/>
                </a:lnTo>
                <a:lnTo>
                  <a:pt x="620" y="26"/>
                </a:lnTo>
                <a:lnTo>
                  <a:pt x="621" y="24"/>
                </a:lnTo>
                <a:lnTo>
                  <a:pt x="621" y="24"/>
                </a:lnTo>
                <a:lnTo>
                  <a:pt x="623" y="26"/>
                </a:lnTo>
                <a:lnTo>
                  <a:pt x="623" y="27"/>
                </a:lnTo>
                <a:lnTo>
                  <a:pt x="623" y="29"/>
                </a:lnTo>
                <a:lnTo>
                  <a:pt x="624" y="29"/>
                </a:lnTo>
                <a:lnTo>
                  <a:pt x="624" y="29"/>
                </a:lnTo>
                <a:lnTo>
                  <a:pt x="624" y="29"/>
                </a:lnTo>
                <a:lnTo>
                  <a:pt x="625" y="30"/>
                </a:lnTo>
                <a:lnTo>
                  <a:pt x="625" y="30"/>
                </a:lnTo>
                <a:lnTo>
                  <a:pt x="625" y="27"/>
                </a:lnTo>
                <a:lnTo>
                  <a:pt x="626" y="27"/>
                </a:lnTo>
                <a:lnTo>
                  <a:pt x="626" y="27"/>
                </a:lnTo>
                <a:lnTo>
                  <a:pt x="627" y="27"/>
                </a:lnTo>
                <a:lnTo>
                  <a:pt x="627" y="28"/>
                </a:lnTo>
                <a:lnTo>
                  <a:pt x="627" y="27"/>
                </a:lnTo>
                <a:lnTo>
                  <a:pt x="628" y="29"/>
                </a:lnTo>
                <a:lnTo>
                  <a:pt x="628" y="30"/>
                </a:lnTo>
                <a:lnTo>
                  <a:pt x="628" y="29"/>
                </a:lnTo>
                <a:lnTo>
                  <a:pt x="629" y="27"/>
                </a:lnTo>
                <a:lnTo>
                  <a:pt x="629" y="28"/>
                </a:lnTo>
                <a:lnTo>
                  <a:pt x="629" y="27"/>
                </a:lnTo>
                <a:lnTo>
                  <a:pt x="630" y="30"/>
                </a:lnTo>
                <a:lnTo>
                  <a:pt x="630" y="31"/>
                </a:lnTo>
                <a:lnTo>
                  <a:pt x="632" y="31"/>
                </a:lnTo>
                <a:lnTo>
                  <a:pt x="632" y="31"/>
                </a:lnTo>
                <a:lnTo>
                  <a:pt x="632" y="32"/>
                </a:lnTo>
                <a:lnTo>
                  <a:pt x="633" y="32"/>
                </a:lnTo>
                <a:lnTo>
                  <a:pt x="633" y="32"/>
                </a:lnTo>
                <a:lnTo>
                  <a:pt x="633" y="31"/>
                </a:lnTo>
                <a:lnTo>
                  <a:pt x="634" y="29"/>
                </a:lnTo>
                <a:lnTo>
                  <a:pt x="634" y="28"/>
                </a:lnTo>
                <a:lnTo>
                  <a:pt x="634" y="27"/>
                </a:lnTo>
                <a:lnTo>
                  <a:pt x="635" y="26"/>
                </a:lnTo>
                <a:lnTo>
                  <a:pt x="635" y="27"/>
                </a:lnTo>
                <a:lnTo>
                  <a:pt x="636" y="28"/>
                </a:lnTo>
                <a:lnTo>
                  <a:pt x="636" y="27"/>
                </a:lnTo>
                <a:lnTo>
                  <a:pt x="636" y="29"/>
                </a:lnTo>
                <a:lnTo>
                  <a:pt x="637" y="27"/>
                </a:lnTo>
                <a:lnTo>
                  <a:pt x="637" y="29"/>
                </a:lnTo>
                <a:lnTo>
                  <a:pt x="637" y="28"/>
                </a:lnTo>
                <a:lnTo>
                  <a:pt x="638" y="29"/>
                </a:lnTo>
                <a:lnTo>
                  <a:pt x="638" y="29"/>
                </a:lnTo>
                <a:lnTo>
                  <a:pt x="638" y="28"/>
                </a:lnTo>
                <a:lnTo>
                  <a:pt x="639" y="28"/>
                </a:lnTo>
                <a:lnTo>
                  <a:pt x="639" y="27"/>
                </a:lnTo>
                <a:lnTo>
                  <a:pt x="641" y="27"/>
                </a:lnTo>
                <a:lnTo>
                  <a:pt x="641" y="26"/>
                </a:lnTo>
                <a:lnTo>
                  <a:pt x="641" y="26"/>
                </a:lnTo>
                <a:lnTo>
                  <a:pt x="642" y="27"/>
                </a:lnTo>
                <a:lnTo>
                  <a:pt x="642" y="27"/>
                </a:lnTo>
                <a:lnTo>
                  <a:pt x="642" y="27"/>
                </a:lnTo>
                <a:lnTo>
                  <a:pt x="643" y="29"/>
                </a:lnTo>
                <a:lnTo>
                  <a:pt x="643" y="28"/>
                </a:lnTo>
                <a:lnTo>
                  <a:pt x="643" y="24"/>
                </a:lnTo>
                <a:lnTo>
                  <a:pt x="644" y="24"/>
                </a:lnTo>
                <a:lnTo>
                  <a:pt x="644" y="24"/>
                </a:lnTo>
                <a:lnTo>
                  <a:pt x="645" y="23"/>
                </a:lnTo>
                <a:lnTo>
                  <a:pt x="645" y="24"/>
                </a:lnTo>
                <a:lnTo>
                  <a:pt x="645" y="23"/>
                </a:lnTo>
                <a:lnTo>
                  <a:pt x="646" y="22"/>
                </a:lnTo>
                <a:lnTo>
                  <a:pt x="646" y="24"/>
                </a:lnTo>
                <a:lnTo>
                  <a:pt x="646" y="24"/>
                </a:lnTo>
                <a:lnTo>
                  <a:pt x="647" y="24"/>
                </a:lnTo>
                <a:lnTo>
                  <a:pt x="647" y="26"/>
                </a:lnTo>
                <a:lnTo>
                  <a:pt x="648" y="23"/>
                </a:lnTo>
                <a:lnTo>
                  <a:pt x="648" y="22"/>
                </a:lnTo>
                <a:lnTo>
                  <a:pt x="648" y="21"/>
                </a:lnTo>
                <a:lnTo>
                  <a:pt x="650" y="21"/>
                </a:lnTo>
                <a:lnTo>
                  <a:pt x="650" y="20"/>
                </a:lnTo>
                <a:lnTo>
                  <a:pt x="650" y="20"/>
                </a:lnTo>
                <a:lnTo>
                  <a:pt x="651" y="20"/>
                </a:lnTo>
                <a:lnTo>
                  <a:pt x="651" y="21"/>
                </a:lnTo>
                <a:lnTo>
                  <a:pt x="651" y="22"/>
                </a:lnTo>
                <a:lnTo>
                  <a:pt x="652" y="23"/>
                </a:lnTo>
                <a:lnTo>
                  <a:pt x="652" y="26"/>
                </a:lnTo>
                <a:lnTo>
                  <a:pt x="653" y="24"/>
                </a:lnTo>
                <a:lnTo>
                  <a:pt x="653" y="24"/>
                </a:lnTo>
                <a:lnTo>
                  <a:pt x="653" y="23"/>
                </a:lnTo>
                <a:lnTo>
                  <a:pt x="654" y="23"/>
                </a:lnTo>
                <a:lnTo>
                  <a:pt x="654" y="23"/>
                </a:lnTo>
                <a:lnTo>
                  <a:pt x="654" y="22"/>
                </a:lnTo>
                <a:lnTo>
                  <a:pt x="655" y="21"/>
                </a:lnTo>
                <a:lnTo>
                  <a:pt x="655" y="19"/>
                </a:lnTo>
                <a:lnTo>
                  <a:pt x="655" y="19"/>
                </a:lnTo>
                <a:lnTo>
                  <a:pt x="656" y="18"/>
                </a:lnTo>
                <a:lnTo>
                  <a:pt x="656" y="19"/>
                </a:lnTo>
                <a:lnTo>
                  <a:pt x="657" y="18"/>
                </a:lnTo>
                <a:lnTo>
                  <a:pt x="657" y="17"/>
                </a:lnTo>
                <a:lnTo>
                  <a:pt x="657" y="18"/>
                </a:lnTo>
                <a:lnTo>
                  <a:pt x="659" y="20"/>
                </a:lnTo>
                <a:lnTo>
                  <a:pt x="659" y="19"/>
                </a:lnTo>
                <a:lnTo>
                  <a:pt x="659" y="21"/>
                </a:lnTo>
                <a:lnTo>
                  <a:pt x="660" y="22"/>
                </a:lnTo>
                <a:lnTo>
                  <a:pt x="660" y="23"/>
                </a:lnTo>
                <a:lnTo>
                  <a:pt x="660" y="22"/>
                </a:lnTo>
                <a:lnTo>
                  <a:pt x="661" y="24"/>
                </a:lnTo>
                <a:lnTo>
                  <a:pt x="661" y="24"/>
                </a:lnTo>
                <a:lnTo>
                  <a:pt x="662" y="24"/>
                </a:lnTo>
                <a:lnTo>
                  <a:pt x="662" y="24"/>
                </a:lnTo>
                <a:lnTo>
                  <a:pt x="662" y="27"/>
                </a:lnTo>
                <a:lnTo>
                  <a:pt x="663" y="27"/>
                </a:lnTo>
                <a:lnTo>
                  <a:pt x="663" y="27"/>
                </a:lnTo>
                <a:lnTo>
                  <a:pt x="663" y="27"/>
                </a:lnTo>
                <a:lnTo>
                  <a:pt x="664" y="28"/>
                </a:lnTo>
                <a:lnTo>
                  <a:pt x="664" y="29"/>
                </a:lnTo>
                <a:lnTo>
                  <a:pt x="664" y="29"/>
                </a:lnTo>
                <a:lnTo>
                  <a:pt x="665" y="29"/>
                </a:lnTo>
                <a:lnTo>
                  <a:pt x="665" y="28"/>
                </a:lnTo>
                <a:lnTo>
                  <a:pt x="666" y="28"/>
                </a:lnTo>
                <a:lnTo>
                  <a:pt x="666" y="27"/>
                </a:lnTo>
                <a:lnTo>
                  <a:pt x="666" y="29"/>
                </a:lnTo>
                <a:lnTo>
                  <a:pt x="668" y="27"/>
                </a:lnTo>
                <a:lnTo>
                  <a:pt x="668" y="26"/>
                </a:lnTo>
                <a:lnTo>
                  <a:pt x="668" y="26"/>
                </a:lnTo>
                <a:lnTo>
                  <a:pt x="669" y="26"/>
                </a:lnTo>
                <a:lnTo>
                  <a:pt x="669" y="24"/>
                </a:lnTo>
                <a:lnTo>
                  <a:pt x="669" y="26"/>
                </a:lnTo>
                <a:lnTo>
                  <a:pt x="670" y="26"/>
                </a:lnTo>
                <a:lnTo>
                  <a:pt x="670" y="27"/>
                </a:lnTo>
                <a:lnTo>
                  <a:pt x="671" y="27"/>
                </a:lnTo>
                <a:lnTo>
                  <a:pt x="671" y="26"/>
                </a:lnTo>
                <a:lnTo>
                  <a:pt x="671" y="26"/>
                </a:lnTo>
                <a:lnTo>
                  <a:pt x="672" y="23"/>
                </a:lnTo>
                <a:lnTo>
                  <a:pt x="672" y="24"/>
                </a:lnTo>
                <a:lnTo>
                  <a:pt x="672" y="26"/>
                </a:lnTo>
                <a:lnTo>
                  <a:pt x="673" y="26"/>
                </a:lnTo>
                <a:lnTo>
                  <a:pt x="673" y="26"/>
                </a:lnTo>
                <a:lnTo>
                  <a:pt x="673" y="24"/>
                </a:lnTo>
                <a:lnTo>
                  <a:pt x="674" y="26"/>
                </a:lnTo>
                <a:lnTo>
                  <a:pt x="674" y="26"/>
                </a:lnTo>
                <a:lnTo>
                  <a:pt x="675" y="29"/>
                </a:lnTo>
                <a:lnTo>
                  <a:pt x="675" y="31"/>
                </a:lnTo>
                <a:lnTo>
                  <a:pt x="675" y="32"/>
                </a:lnTo>
                <a:lnTo>
                  <a:pt x="677" y="33"/>
                </a:lnTo>
                <a:lnTo>
                  <a:pt x="677" y="36"/>
                </a:lnTo>
                <a:lnTo>
                  <a:pt x="677" y="37"/>
                </a:lnTo>
                <a:lnTo>
                  <a:pt x="678" y="38"/>
                </a:lnTo>
                <a:lnTo>
                  <a:pt x="678" y="39"/>
                </a:lnTo>
                <a:lnTo>
                  <a:pt x="678" y="40"/>
                </a:lnTo>
                <a:lnTo>
                  <a:pt x="679" y="40"/>
                </a:lnTo>
                <a:lnTo>
                  <a:pt x="679" y="40"/>
                </a:lnTo>
                <a:lnTo>
                  <a:pt x="680" y="40"/>
                </a:lnTo>
                <a:lnTo>
                  <a:pt x="680" y="40"/>
                </a:lnTo>
                <a:lnTo>
                  <a:pt x="680" y="40"/>
                </a:lnTo>
                <a:lnTo>
                  <a:pt x="681" y="39"/>
                </a:lnTo>
                <a:lnTo>
                  <a:pt x="681" y="39"/>
                </a:lnTo>
                <a:lnTo>
                  <a:pt x="681" y="38"/>
                </a:lnTo>
                <a:lnTo>
                  <a:pt x="682" y="37"/>
                </a:lnTo>
                <a:lnTo>
                  <a:pt x="682" y="37"/>
                </a:lnTo>
                <a:lnTo>
                  <a:pt x="682" y="34"/>
                </a:lnTo>
                <a:lnTo>
                  <a:pt x="683" y="33"/>
                </a:lnTo>
                <a:lnTo>
                  <a:pt x="683" y="34"/>
                </a:lnTo>
                <a:lnTo>
                  <a:pt x="684" y="36"/>
                </a:lnTo>
                <a:lnTo>
                  <a:pt x="684" y="38"/>
                </a:lnTo>
                <a:lnTo>
                  <a:pt x="684" y="40"/>
                </a:lnTo>
                <a:lnTo>
                  <a:pt x="686" y="42"/>
                </a:lnTo>
                <a:lnTo>
                  <a:pt x="686" y="41"/>
                </a:lnTo>
                <a:lnTo>
                  <a:pt x="686" y="39"/>
                </a:lnTo>
                <a:lnTo>
                  <a:pt x="687" y="38"/>
                </a:lnTo>
                <a:lnTo>
                  <a:pt x="687" y="38"/>
                </a:lnTo>
                <a:lnTo>
                  <a:pt x="687" y="36"/>
                </a:lnTo>
                <a:lnTo>
                  <a:pt x="688" y="37"/>
                </a:lnTo>
                <a:lnTo>
                  <a:pt x="688" y="34"/>
                </a:lnTo>
                <a:lnTo>
                  <a:pt x="689" y="34"/>
                </a:lnTo>
                <a:lnTo>
                  <a:pt x="689" y="33"/>
                </a:lnTo>
                <a:lnTo>
                  <a:pt x="689" y="33"/>
                </a:lnTo>
                <a:lnTo>
                  <a:pt x="690" y="36"/>
                </a:lnTo>
                <a:lnTo>
                  <a:pt x="690" y="38"/>
                </a:lnTo>
                <a:lnTo>
                  <a:pt x="690" y="37"/>
                </a:lnTo>
                <a:lnTo>
                  <a:pt x="691" y="38"/>
                </a:lnTo>
                <a:lnTo>
                  <a:pt x="691" y="39"/>
                </a:lnTo>
                <a:lnTo>
                  <a:pt x="692" y="38"/>
                </a:lnTo>
                <a:lnTo>
                  <a:pt x="692" y="39"/>
                </a:lnTo>
                <a:lnTo>
                  <a:pt x="692" y="39"/>
                </a:lnTo>
                <a:lnTo>
                  <a:pt x="693" y="38"/>
                </a:lnTo>
                <a:lnTo>
                  <a:pt x="693" y="38"/>
                </a:lnTo>
                <a:lnTo>
                  <a:pt x="693" y="37"/>
                </a:lnTo>
                <a:lnTo>
                  <a:pt x="695" y="33"/>
                </a:lnTo>
                <a:lnTo>
                  <a:pt x="695" y="33"/>
                </a:lnTo>
                <a:lnTo>
                  <a:pt x="695" y="31"/>
                </a:lnTo>
                <a:lnTo>
                  <a:pt x="696" y="32"/>
                </a:lnTo>
                <a:lnTo>
                  <a:pt x="696" y="32"/>
                </a:lnTo>
                <a:lnTo>
                  <a:pt x="697" y="33"/>
                </a:lnTo>
                <a:lnTo>
                  <a:pt x="697" y="32"/>
                </a:lnTo>
                <a:lnTo>
                  <a:pt x="697" y="31"/>
                </a:lnTo>
                <a:lnTo>
                  <a:pt x="698" y="30"/>
                </a:lnTo>
                <a:lnTo>
                  <a:pt x="698" y="31"/>
                </a:lnTo>
                <a:lnTo>
                  <a:pt x="698" y="31"/>
                </a:lnTo>
                <a:lnTo>
                  <a:pt x="699" y="30"/>
                </a:lnTo>
                <a:lnTo>
                  <a:pt x="699" y="32"/>
                </a:lnTo>
                <a:lnTo>
                  <a:pt x="699" y="32"/>
                </a:lnTo>
                <a:lnTo>
                  <a:pt x="700" y="33"/>
                </a:lnTo>
                <a:lnTo>
                  <a:pt x="700" y="34"/>
                </a:lnTo>
                <a:lnTo>
                  <a:pt x="701" y="33"/>
                </a:lnTo>
                <a:lnTo>
                  <a:pt x="701" y="33"/>
                </a:lnTo>
                <a:lnTo>
                  <a:pt x="701" y="30"/>
                </a:lnTo>
                <a:lnTo>
                  <a:pt x="702" y="29"/>
                </a:lnTo>
                <a:lnTo>
                  <a:pt x="702" y="26"/>
                </a:lnTo>
                <a:lnTo>
                  <a:pt x="702" y="26"/>
                </a:lnTo>
                <a:lnTo>
                  <a:pt x="704" y="26"/>
                </a:lnTo>
                <a:lnTo>
                  <a:pt x="704" y="27"/>
                </a:lnTo>
                <a:lnTo>
                  <a:pt x="704" y="27"/>
                </a:lnTo>
                <a:lnTo>
                  <a:pt x="705" y="26"/>
                </a:lnTo>
                <a:lnTo>
                  <a:pt x="705" y="29"/>
                </a:lnTo>
                <a:lnTo>
                  <a:pt x="706" y="29"/>
                </a:lnTo>
                <a:lnTo>
                  <a:pt x="706" y="30"/>
                </a:lnTo>
                <a:lnTo>
                  <a:pt x="706" y="31"/>
                </a:lnTo>
                <a:lnTo>
                  <a:pt x="707" y="30"/>
                </a:lnTo>
                <a:lnTo>
                  <a:pt x="707" y="30"/>
                </a:lnTo>
                <a:lnTo>
                  <a:pt x="707" y="29"/>
                </a:lnTo>
                <a:lnTo>
                  <a:pt x="708" y="29"/>
                </a:lnTo>
                <a:lnTo>
                  <a:pt x="708" y="26"/>
                </a:lnTo>
                <a:lnTo>
                  <a:pt x="708" y="24"/>
                </a:lnTo>
                <a:lnTo>
                  <a:pt x="709" y="26"/>
                </a:lnTo>
                <a:lnTo>
                  <a:pt x="709" y="28"/>
                </a:lnTo>
                <a:lnTo>
                  <a:pt x="710" y="29"/>
                </a:lnTo>
                <a:lnTo>
                  <a:pt x="710" y="31"/>
                </a:lnTo>
                <a:lnTo>
                  <a:pt x="710" y="30"/>
                </a:lnTo>
                <a:lnTo>
                  <a:pt x="711" y="31"/>
                </a:lnTo>
                <a:lnTo>
                  <a:pt x="711" y="32"/>
                </a:lnTo>
                <a:lnTo>
                  <a:pt x="711" y="33"/>
                </a:lnTo>
                <a:lnTo>
                  <a:pt x="713" y="34"/>
                </a:lnTo>
                <a:lnTo>
                  <a:pt x="713" y="33"/>
                </a:lnTo>
                <a:lnTo>
                  <a:pt x="713" y="32"/>
                </a:lnTo>
                <a:lnTo>
                  <a:pt x="714" y="31"/>
                </a:lnTo>
                <a:lnTo>
                  <a:pt x="714" y="33"/>
                </a:lnTo>
                <a:lnTo>
                  <a:pt x="715" y="32"/>
                </a:lnTo>
                <a:lnTo>
                  <a:pt x="715" y="33"/>
                </a:lnTo>
                <a:lnTo>
                  <a:pt x="715" y="33"/>
                </a:lnTo>
                <a:lnTo>
                  <a:pt x="716" y="32"/>
                </a:lnTo>
                <a:lnTo>
                  <a:pt x="716" y="31"/>
                </a:lnTo>
                <a:lnTo>
                  <a:pt x="716" y="30"/>
                </a:lnTo>
                <a:lnTo>
                  <a:pt x="717" y="30"/>
                </a:lnTo>
                <a:lnTo>
                  <a:pt x="717" y="31"/>
                </a:lnTo>
                <a:lnTo>
                  <a:pt x="717" y="31"/>
                </a:lnTo>
                <a:lnTo>
                  <a:pt x="718" y="31"/>
                </a:lnTo>
                <a:lnTo>
                  <a:pt x="718" y="29"/>
                </a:lnTo>
                <a:lnTo>
                  <a:pt x="719" y="29"/>
                </a:lnTo>
                <a:lnTo>
                  <a:pt x="719" y="27"/>
                </a:lnTo>
                <a:lnTo>
                  <a:pt x="719" y="27"/>
                </a:lnTo>
                <a:lnTo>
                  <a:pt x="720" y="26"/>
                </a:lnTo>
                <a:lnTo>
                  <a:pt x="720" y="24"/>
                </a:lnTo>
                <a:lnTo>
                  <a:pt x="720" y="23"/>
                </a:lnTo>
                <a:lnTo>
                  <a:pt x="722" y="22"/>
                </a:lnTo>
                <a:lnTo>
                  <a:pt x="722" y="24"/>
                </a:lnTo>
                <a:lnTo>
                  <a:pt x="722" y="28"/>
                </a:lnTo>
                <a:lnTo>
                  <a:pt x="723" y="29"/>
                </a:lnTo>
                <a:lnTo>
                  <a:pt x="723" y="31"/>
                </a:lnTo>
                <a:lnTo>
                  <a:pt x="724" y="32"/>
                </a:lnTo>
                <a:lnTo>
                  <a:pt x="724" y="34"/>
                </a:lnTo>
                <a:lnTo>
                  <a:pt x="724" y="36"/>
                </a:lnTo>
                <a:lnTo>
                  <a:pt x="725" y="37"/>
                </a:lnTo>
                <a:lnTo>
                  <a:pt x="725" y="34"/>
                </a:lnTo>
                <a:lnTo>
                  <a:pt x="725" y="33"/>
                </a:lnTo>
                <a:lnTo>
                  <a:pt x="726" y="31"/>
                </a:lnTo>
                <a:lnTo>
                  <a:pt x="726" y="31"/>
                </a:lnTo>
                <a:lnTo>
                  <a:pt x="726" y="30"/>
                </a:lnTo>
                <a:lnTo>
                  <a:pt x="727" y="28"/>
                </a:lnTo>
                <a:lnTo>
                  <a:pt x="727" y="26"/>
                </a:lnTo>
                <a:lnTo>
                  <a:pt x="728" y="23"/>
                </a:lnTo>
                <a:lnTo>
                  <a:pt x="728" y="24"/>
                </a:lnTo>
                <a:lnTo>
                  <a:pt x="728" y="24"/>
                </a:lnTo>
                <a:lnTo>
                  <a:pt x="729" y="24"/>
                </a:lnTo>
                <a:lnTo>
                  <a:pt x="729" y="24"/>
                </a:lnTo>
                <a:lnTo>
                  <a:pt x="729" y="26"/>
                </a:lnTo>
                <a:lnTo>
                  <a:pt x="731" y="27"/>
                </a:lnTo>
                <a:lnTo>
                  <a:pt x="731" y="27"/>
                </a:lnTo>
                <a:lnTo>
                  <a:pt x="731" y="27"/>
                </a:lnTo>
                <a:lnTo>
                  <a:pt x="732" y="28"/>
                </a:lnTo>
                <a:lnTo>
                  <a:pt x="732" y="27"/>
                </a:lnTo>
                <a:lnTo>
                  <a:pt x="733" y="26"/>
                </a:lnTo>
                <a:lnTo>
                  <a:pt x="733" y="23"/>
                </a:lnTo>
                <a:lnTo>
                  <a:pt x="733" y="26"/>
                </a:lnTo>
                <a:lnTo>
                  <a:pt x="734" y="24"/>
                </a:lnTo>
                <a:lnTo>
                  <a:pt x="734" y="27"/>
                </a:lnTo>
                <a:lnTo>
                  <a:pt x="734" y="27"/>
                </a:lnTo>
                <a:lnTo>
                  <a:pt x="735" y="29"/>
                </a:lnTo>
                <a:lnTo>
                  <a:pt x="735" y="29"/>
                </a:lnTo>
                <a:lnTo>
                  <a:pt x="736" y="28"/>
                </a:lnTo>
                <a:lnTo>
                  <a:pt x="736" y="30"/>
                </a:lnTo>
                <a:lnTo>
                  <a:pt x="736" y="30"/>
                </a:lnTo>
                <a:lnTo>
                  <a:pt x="737" y="27"/>
                </a:lnTo>
                <a:lnTo>
                  <a:pt x="737" y="26"/>
                </a:lnTo>
                <a:lnTo>
                  <a:pt x="737" y="26"/>
                </a:lnTo>
                <a:lnTo>
                  <a:pt x="738" y="26"/>
                </a:lnTo>
                <a:lnTo>
                  <a:pt x="738" y="26"/>
                </a:lnTo>
                <a:lnTo>
                  <a:pt x="738" y="26"/>
                </a:lnTo>
                <a:lnTo>
                  <a:pt x="740" y="26"/>
                </a:lnTo>
                <a:lnTo>
                  <a:pt x="740" y="28"/>
                </a:lnTo>
                <a:lnTo>
                  <a:pt x="741" y="29"/>
                </a:lnTo>
                <a:lnTo>
                  <a:pt x="741" y="28"/>
                </a:lnTo>
                <a:lnTo>
                  <a:pt x="741" y="28"/>
                </a:lnTo>
                <a:lnTo>
                  <a:pt x="742" y="27"/>
                </a:lnTo>
                <a:lnTo>
                  <a:pt x="742" y="24"/>
                </a:lnTo>
                <a:lnTo>
                  <a:pt x="742" y="26"/>
                </a:lnTo>
                <a:lnTo>
                  <a:pt x="743" y="26"/>
                </a:lnTo>
                <a:lnTo>
                  <a:pt x="743" y="29"/>
                </a:lnTo>
                <a:lnTo>
                  <a:pt x="743" y="30"/>
                </a:lnTo>
                <a:lnTo>
                  <a:pt x="744" y="30"/>
                </a:lnTo>
                <a:lnTo>
                  <a:pt x="744" y="30"/>
                </a:lnTo>
                <a:lnTo>
                  <a:pt x="745" y="30"/>
                </a:lnTo>
                <a:lnTo>
                  <a:pt x="745" y="29"/>
                </a:lnTo>
                <a:lnTo>
                  <a:pt x="745" y="29"/>
                </a:lnTo>
                <a:lnTo>
                  <a:pt x="746" y="28"/>
                </a:lnTo>
                <a:lnTo>
                  <a:pt x="746" y="29"/>
                </a:lnTo>
                <a:lnTo>
                  <a:pt x="746" y="29"/>
                </a:lnTo>
                <a:lnTo>
                  <a:pt x="747" y="27"/>
                </a:lnTo>
                <a:lnTo>
                  <a:pt x="747" y="28"/>
                </a:lnTo>
                <a:lnTo>
                  <a:pt x="747" y="28"/>
                </a:lnTo>
                <a:lnTo>
                  <a:pt x="749" y="29"/>
                </a:lnTo>
                <a:lnTo>
                  <a:pt x="749" y="27"/>
                </a:lnTo>
                <a:lnTo>
                  <a:pt x="750" y="27"/>
                </a:lnTo>
                <a:lnTo>
                  <a:pt x="750" y="27"/>
                </a:lnTo>
                <a:lnTo>
                  <a:pt x="750" y="29"/>
                </a:lnTo>
                <a:lnTo>
                  <a:pt x="751" y="26"/>
                </a:lnTo>
                <a:lnTo>
                  <a:pt x="751" y="24"/>
                </a:lnTo>
                <a:lnTo>
                  <a:pt x="751" y="23"/>
                </a:lnTo>
                <a:lnTo>
                  <a:pt x="752" y="24"/>
                </a:lnTo>
                <a:lnTo>
                  <a:pt x="752" y="24"/>
                </a:lnTo>
                <a:lnTo>
                  <a:pt x="752" y="23"/>
                </a:lnTo>
                <a:lnTo>
                  <a:pt x="753" y="23"/>
                </a:lnTo>
                <a:lnTo>
                  <a:pt x="753" y="22"/>
                </a:lnTo>
                <a:lnTo>
                  <a:pt x="754" y="19"/>
                </a:lnTo>
                <a:lnTo>
                  <a:pt x="754" y="19"/>
                </a:lnTo>
                <a:lnTo>
                  <a:pt x="754" y="19"/>
                </a:lnTo>
                <a:lnTo>
                  <a:pt x="755" y="21"/>
                </a:lnTo>
                <a:lnTo>
                  <a:pt x="755" y="22"/>
                </a:lnTo>
                <a:lnTo>
                  <a:pt x="755" y="23"/>
                </a:lnTo>
                <a:lnTo>
                  <a:pt x="756" y="23"/>
                </a:lnTo>
                <a:lnTo>
                  <a:pt x="756" y="23"/>
                </a:lnTo>
                <a:lnTo>
                  <a:pt x="756" y="26"/>
                </a:lnTo>
                <a:lnTo>
                  <a:pt x="758" y="26"/>
                </a:lnTo>
                <a:lnTo>
                  <a:pt x="758" y="29"/>
                </a:lnTo>
                <a:lnTo>
                  <a:pt x="759" y="29"/>
                </a:lnTo>
                <a:lnTo>
                  <a:pt x="759" y="31"/>
                </a:lnTo>
                <a:lnTo>
                  <a:pt x="759" y="30"/>
                </a:lnTo>
                <a:lnTo>
                  <a:pt x="760" y="30"/>
                </a:lnTo>
                <a:lnTo>
                  <a:pt x="760" y="31"/>
                </a:lnTo>
                <a:lnTo>
                  <a:pt x="760" y="32"/>
                </a:lnTo>
                <a:lnTo>
                  <a:pt x="761" y="33"/>
                </a:lnTo>
                <a:lnTo>
                  <a:pt x="761" y="31"/>
                </a:lnTo>
                <a:lnTo>
                  <a:pt x="761" y="30"/>
                </a:lnTo>
                <a:lnTo>
                  <a:pt x="762" y="29"/>
                </a:lnTo>
                <a:lnTo>
                  <a:pt x="762" y="29"/>
                </a:lnTo>
                <a:lnTo>
                  <a:pt x="763" y="27"/>
                </a:lnTo>
                <a:lnTo>
                  <a:pt x="763" y="24"/>
                </a:lnTo>
                <a:lnTo>
                  <a:pt x="763" y="26"/>
                </a:lnTo>
                <a:lnTo>
                  <a:pt x="764" y="26"/>
                </a:lnTo>
                <a:lnTo>
                  <a:pt x="764" y="23"/>
                </a:lnTo>
                <a:lnTo>
                  <a:pt x="764" y="23"/>
                </a:lnTo>
                <a:lnTo>
                  <a:pt x="765" y="22"/>
                </a:lnTo>
                <a:lnTo>
                  <a:pt x="765" y="23"/>
                </a:lnTo>
                <a:lnTo>
                  <a:pt x="765" y="22"/>
                </a:lnTo>
                <a:lnTo>
                  <a:pt x="767" y="23"/>
                </a:lnTo>
                <a:lnTo>
                  <a:pt x="767" y="26"/>
                </a:lnTo>
                <a:lnTo>
                  <a:pt x="768" y="26"/>
                </a:lnTo>
                <a:lnTo>
                  <a:pt x="768" y="27"/>
                </a:lnTo>
                <a:lnTo>
                  <a:pt x="768" y="27"/>
                </a:lnTo>
                <a:lnTo>
                  <a:pt x="769" y="27"/>
                </a:lnTo>
                <a:lnTo>
                  <a:pt x="769" y="27"/>
                </a:lnTo>
                <a:lnTo>
                  <a:pt x="769" y="28"/>
                </a:lnTo>
                <a:lnTo>
                  <a:pt x="770" y="27"/>
                </a:lnTo>
                <a:lnTo>
                  <a:pt x="770" y="26"/>
                </a:lnTo>
                <a:lnTo>
                  <a:pt x="770" y="26"/>
                </a:lnTo>
                <a:lnTo>
                  <a:pt x="771" y="26"/>
                </a:lnTo>
                <a:lnTo>
                  <a:pt x="771" y="24"/>
                </a:lnTo>
                <a:lnTo>
                  <a:pt x="772" y="26"/>
                </a:lnTo>
                <a:lnTo>
                  <a:pt x="772" y="26"/>
                </a:lnTo>
                <a:lnTo>
                  <a:pt x="772" y="26"/>
                </a:lnTo>
                <a:lnTo>
                  <a:pt x="773" y="23"/>
                </a:lnTo>
                <a:lnTo>
                  <a:pt x="773" y="22"/>
                </a:lnTo>
                <a:lnTo>
                  <a:pt x="773" y="21"/>
                </a:lnTo>
                <a:lnTo>
                  <a:pt x="774" y="19"/>
                </a:lnTo>
                <a:lnTo>
                  <a:pt x="774" y="21"/>
                </a:lnTo>
                <a:lnTo>
                  <a:pt x="774" y="23"/>
                </a:lnTo>
                <a:lnTo>
                  <a:pt x="776" y="23"/>
                </a:lnTo>
                <a:lnTo>
                  <a:pt x="776" y="23"/>
                </a:lnTo>
                <a:lnTo>
                  <a:pt x="777" y="24"/>
                </a:lnTo>
                <a:lnTo>
                  <a:pt x="777" y="24"/>
                </a:lnTo>
                <a:lnTo>
                  <a:pt x="777" y="26"/>
                </a:lnTo>
                <a:lnTo>
                  <a:pt x="778" y="27"/>
                </a:lnTo>
                <a:lnTo>
                  <a:pt x="778" y="26"/>
                </a:lnTo>
                <a:lnTo>
                  <a:pt x="778" y="24"/>
                </a:lnTo>
                <a:lnTo>
                  <a:pt x="779" y="23"/>
                </a:lnTo>
                <a:lnTo>
                  <a:pt x="779" y="22"/>
                </a:lnTo>
                <a:lnTo>
                  <a:pt x="780" y="23"/>
                </a:lnTo>
                <a:lnTo>
                  <a:pt x="780" y="23"/>
                </a:lnTo>
                <a:lnTo>
                  <a:pt x="780" y="22"/>
                </a:lnTo>
                <a:lnTo>
                  <a:pt x="781" y="22"/>
                </a:lnTo>
                <a:lnTo>
                  <a:pt x="781" y="19"/>
                </a:lnTo>
                <a:lnTo>
                  <a:pt x="781" y="19"/>
                </a:lnTo>
                <a:lnTo>
                  <a:pt x="782" y="20"/>
                </a:lnTo>
                <a:lnTo>
                  <a:pt x="782" y="21"/>
                </a:lnTo>
                <a:lnTo>
                  <a:pt x="782" y="22"/>
                </a:lnTo>
                <a:lnTo>
                  <a:pt x="783" y="22"/>
                </a:lnTo>
                <a:lnTo>
                  <a:pt x="783" y="22"/>
                </a:lnTo>
                <a:lnTo>
                  <a:pt x="785" y="22"/>
                </a:lnTo>
                <a:lnTo>
                  <a:pt x="785" y="21"/>
                </a:lnTo>
                <a:lnTo>
                  <a:pt x="785" y="22"/>
                </a:lnTo>
                <a:lnTo>
                  <a:pt x="786" y="21"/>
                </a:lnTo>
                <a:lnTo>
                  <a:pt x="786" y="21"/>
                </a:lnTo>
                <a:lnTo>
                  <a:pt x="786" y="21"/>
                </a:lnTo>
                <a:lnTo>
                  <a:pt x="787" y="20"/>
                </a:lnTo>
                <a:lnTo>
                  <a:pt x="787" y="19"/>
                </a:lnTo>
                <a:lnTo>
                  <a:pt x="787" y="21"/>
                </a:lnTo>
                <a:lnTo>
                  <a:pt x="788" y="21"/>
                </a:lnTo>
                <a:lnTo>
                  <a:pt x="788" y="20"/>
                </a:lnTo>
                <a:lnTo>
                  <a:pt x="789" y="19"/>
                </a:lnTo>
                <a:lnTo>
                  <a:pt x="789" y="19"/>
                </a:lnTo>
                <a:lnTo>
                  <a:pt x="789" y="18"/>
                </a:lnTo>
                <a:lnTo>
                  <a:pt x="790" y="18"/>
                </a:lnTo>
                <a:lnTo>
                  <a:pt x="790" y="18"/>
                </a:lnTo>
                <a:lnTo>
                  <a:pt x="790" y="18"/>
                </a:lnTo>
                <a:lnTo>
                  <a:pt x="791" y="15"/>
                </a:lnTo>
                <a:lnTo>
                  <a:pt x="791" y="18"/>
                </a:lnTo>
                <a:lnTo>
                  <a:pt x="791" y="18"/>
                </a:lnTo>
                <a:lnTo>
                  <a:pt x="792" y="19"/>
                </a:lnTo>
                <a:lnTo>
                  <a:pt x="792" y="19"/>
                </a:lnTo>
                <a:lnTo>
                  <a:pt x="794" y="18"/>
                </a:lnTo>
                <a:lnTo>
                  <a:pt x="794" y="18"/>
                </a:lnTo>
                <a:lnTo>
                  <a:pt x="794" y="18"/>
                </a:lnTo>
                <a:lnTo>
                  <a:pt x="795" y="21"/>
                </a:lnTo>
                <a:lnTo>
                  <a:pt x="795" y="22"/>
                </a:lnTo>
                <a:lnTo>
                  <a:pt x="795" y="22"/>
                </a:lnTo>
                <a:lnTo>
                  <a:pt x="796" y="22"/>
                </a:lnTo>
                <a:lnTo>
                  <a:pt x="796" y="22"/>
                </a:lnTo>
                <a:lnTo>
                  <a:pt x="796" y="22"/>
                </a:lnTo>
                <a:lnTo>
                  <a:pt x="797" y="22"/>
                </a:lnTo>
                <a:lnTo>
                  <a:pt x="797" y="20"/>
                </a:lnTo>
                <a:lnTo>
                  <a:pt x="798" y="21"/>
                </a:lnTo>
                <a:lnTo>
                  <a:pt x="798" y="20"/>
                </a:lnTo>
                <a:lnTo>
                  <a:pt x="798" y="19"/>
                </a:lnTo>
                <a:lnTo>
                  <a:pt x="799" y="19"/>
                </a:lnTo>
                <a:lnTo>
                  <a:pt x="799" y="19"/>
                </a:lnTo>
                <a:lnTo>
                  <a:pt x="799" y="18"/>
                </a:lnTo>
                <a:lnTo>
                  <a:pt x="800" y="17"/>
                </a:lnTo>
                <a:lnTo>
                  <a:pt x="800" y="14"/>
                </a:lnTo>
                <a:lnTo>
                  <a:pt x="800" y="14"/>
                </a:lnTo>
                <a:lnTo>
                  <a:pt x="801" y="12"/>
                </a:lnTo>
                <a:lnTo>
                  <a:pt x="801" y="13"/>
                </a:lnTo>
                <a:lnTo>
                  <a:pt x="802" y="11"/>
                </a:lnTo>
                <a:lnTo>
                  <a:pt x="802" y="10"/>
                </a:lnTo>
                <a:lnTo>
                  <a:pt x="802" y="10"/>
                </a:lnTo>
                <a:lnTo>
                  <a:pt x="804" y="9"/>
                </a:lnTo>
                <a:lnTo>
                  <a:pt x="804" y="10"/>
                </a:lnTo>
                <a:lnTo>
                  <a:pt x="804" y="13"/>
                </a:lnTo>
                <a:lnTo>
                  <a:pt x="805" y="13"/>
                </a:lnTo>
                <a:lnTo>
                  <a:pt x="805" y="14"/>
                </a:lnTo>
                <a:lnTo>
                  <a:pt x="805" y="15"/>
                </a:lnTo>
                <a:lnTo>
                  <a:pt x="806" y="17"/>
                </a:lnTo>
                <a:lnTo>
                  <a:pt x="806" y="18"/>
                </a:lnTo>
                <a:lnTo>
                  <a:pt x="807" y="18"/>
                </a:lnTo>
                <a:lnTo>
                  <a:pt x="807" y="18"/>
                </a:lnTo>
                <a:lnTo>
                  <a:pt x="807" y="17"/>
                </a:lnTo>
                <a:lnTo>
                  <a:pt x="808" y="17"/>
                </a:lnTo>
                <a:lnTo>
                  <a:pt x="808" y="17"/>
                </a:lnTo>
                <a:lnTo>
                  <a:pt x="808" y="15"/>
                </a:lnTo>
                <a:lnTo>
                  <a:pt x="809" y="15"/>
                </a:lnTo>
                <a:lnTo>
                  <a:pt x="809" y="18"/>
                </a:lnTo>
                <a:lnTo>
                  <a:pt x="809" y="17"/>
                </a:lnTo>
                <a:lnTo>
                  <a:pt x="810" y="17"/>
                </a:lnTo>
                <a:lnTo>
                  <a:pt x="810" y="17"/>
                </a:lnTo>
                <a:lnTo>
                  <a:pt x="811" y="17"/>
                </a:lnTo>
                <a:lnTo>
                  <a:pt x="811" y="15"/>
                </a:lnTo>
                <a:lnTo>
                  <a:pt x="811" y="14"/>
                </a:lnTo>
                <a:lnTo>
                  <a:pt x="813" y="17"/>
                </a:lnTo>
                <a:lnTo>
                  <a:pt x="813" y="17"/>
                </a:lnTo>
                <a:lnTo>
                  <a:pt x="813" y="15"/>
                </a:lnTo>
                <a:lnTo>
                  <a:pt x="814" y="17"/>
                </a:lnTo>
                <a:lnTo>
                  <a:pt x="814" y="14"/>
                </a:lnTo>
                <a:lnTo>
                  <a:pt x="814" y="13"/>
                </a:lnTo>
                <a:lnTo>
                  <a:pt x="815" y="12"/>
                </a:lnTo>
                <a:lnTo>
                  <a:pt x="815" y="14"/>
                </a:lnTo>
                <a:lnTo>
                  <a:pt x="816" y="14"/>
                </a:lnTo>
                <a:lnTo>
                  <a:pt x="816" y="15"/>
                </a:lnTo>
                <a:lnTo>
                  <a:pt x="816" y="15"/>
                </a:lnTo>
                <a:lnTo>
                  <a:pt x="817" y="17"/>
                </a:lnTo>
                <a:lnTo>
                  <a:pt x="817" y="17"/>
                </a:lnTo>
                <a:lnTo>
                  <a:pt x="817" y="14"/>
                </a:lnTo>
                <a:lnTo>
                  <a:pt x="818" y="15"/>
                </a:lnTo>
                <a:lnTo>
                  <a:pt x="818" y="13"/>
                </a:lnTo>
                <a:lnTo>
                  <a:pt x="818" y="11"/>
                </a:lnTo>
                <a:lnTo>
                  <a:pt x="819" y="10"/>
                </a:lnTo>
                <a:lnTo>
                  <a:pt x="819" y="9"/>
                </a:lnTo>
                <a:lnTo>
                  <a:pt x="820" y="10"/>
                </a:lnTo>
                <a:lnTo>
                  <a:pt x="820" y="11"/>
                </a:lnTo>
                <a:lnTo>
                  <a:pt x="820" y="10"/>
                </a:lnTo>
                <a:lnTo>
                  <a:pt x="822" y="11"/>
                </a:lnTo>
                <a:lnTo>
                  <a:pt x="822" y="11"/>
                </a:lnTo>
                <a:lnTo>
                  <a:pt x="822" y="13"/>
                </a:lnTo>
                <a:lnTo>
                  <a:pt x="823" y="13"/>
                </a:lnTo>
                <a:lnTo>
                  <a:pt x="823" y="13"/>
                </a:lnTo>
                <a:lnTo>
                  <a:pt x="824" y="14"/>
                </a:lnTo>
                <a:lnTo>
                  <a:pt x="824" y="17"/>
                </a:lnTo>
                <a:lnTo>
                  <a:pt x="824" y="17"/>
                </a:lnTo>
                <a:lnTo>
                  <a:pt x="825" y="19"/>
                </a:lnTo>
                <a:lnTo>
                  <a:pt x="825" y="19"/>
                </a:lnTo>
                <a:lnTo>
                  <a:pt x="825" y="18"/>
                </a:lnTo>
                <a:lnTo>
                  <a:pt x="826" y="17"/>
                </a:lnTo>
                <a:lnTo>
                  <a:pt x="826" y="19"/>
                </a:lnTo>
                <a:lnTo>
                  <a:pt x="826" y="20"/>
                </a:lnTo>
                <a:lnTo>
                  <a:pt x="827" y="22"/>
                </a:lnTo>
                <a:lnTo>
                  <a:pt x="827" y="21"/>
                </a:lnTo>
                <a:lnTo>
                  <a:pt x="828" y="21"/>
                </a:lnTo>
                <a:lnTo>
                  <a:pt x="828" y="19"/>
                </a:lnTo>
                <a:lnTo>
                  <a:pt x="828" y="18"/>
                </a:lnTo>
                <a:lnTo>
                  <a:pt x="829" y="18"/>
                </a:lnTo>
                <a:lnTo>
                  <a:pt x="829" y="14"/>
                </a:lnTo>
                <a:lnTo>
                  <a:pt x="829" y="13"/>
                </a:lnTo>
                <a:lnTo>
                  <a:pt x="831" y="12"/>
                </a:lnTo>
                <a:lnTo>
                  <a:pt x="831" y="12"/>
                </a:lnTo>
                <a:lnTo>
                  <a:pt x="831" y="11"/>
                </a:lnTo>
                <a:lnTo>
                  <a:pt x="832" y="10"/>
                </a:lnTo>
                <a:lnTo>
                  <a:pt x="832" y="12"/>
                </a:lnTo>
                <a:lnTo>
                  <a:pt x="833" y="12"/>
                </a:lnTo>
                <a:lnTo>
                  <a:pt x="833" y="12"/>
                </a:lnTo>
                <a:lnTo>
                  <a:pt x="833" y="11"/>
                </a:lnTo>
                <a:lnTo>
                  <a:pt x="834" y="13"/>
                </a:lnTo>
                <a:lnTo>
                  <a:pt x="834" y="13"/>
                </a:lnTo>
                <a:lnTo>
                  <a:pt x="834" y="12"/>
                </a:lnTo>
                <a:lnTo>
                  <a:pt x="835" y="10"/>
                </a:lnTo>
                <a:lnTo>
                  <a:pt x="835" y="9"/>
                </a:lnTo>
                <a:lnTo>
                  <a:pt x="835" y="9"/>
                </a:lnTo>
                <a:lnTo>
                  <a:pt x="836" y="8"/>
                </a:lnTo>
                <a:lnTo>
                  <a:pt x="836" y="10"/>
                </a:lnTo>
                <a:lnTo>
                  <a:pt x="837" y="12"/>
                </a:lnTo>
                <a:lnTo>
                  <a:pt x="837" y="13"/>
                </a:lnTo>
                <a:lnTo>
                  <a:pt x="837" y="14"/>
                </a:lnTo>
                <a:lnTo>
                  <a:pt x="838" y="13"/>
                </a:lnTo>
                <a:lnTo>
                  <a:pt x="838" y="13"/>
                </a:lnTo>
                <a:lnTo>
                  <a:pt x="838" y="15"/>
                </a:lnTo>
                <a:lnTo>
                  <a:pt x="840" y="15"/>
                </a:lnTo>
                <a:lnTo>
                  <a:pt x="840" y="15"/>
                </a:lnTo>
                <a:lnTo>
                  <a:pt x="840" y="18"/>
                </a:lnTo>
                <a:lnTo>
                  <a:pt x="841" y="17"/>
                </a:lnTo>
                <a:lnTo>
                  <a:pt x="841" y="17"/>
                </a:lnTo>
                <a:lnTo>
                  <a:pt x="842" y="17"/>
                </a:lnTo>
                <a:lnTo>
                  <a:pt x="842" y="18"/>
                </a:lnTo>
                <a:lnTo>
                  <a:pt x="842" y="20"/>
                </a:lnTo>
                <a:lnTo>
                  <a:pt x="843" y="19"/>
                </a:lnTo>
                <a:lnTo>
                  <a:pt x="843" y="20"/>
                </a:lnTo>
                <a:lnTo>
                  <a:pt x="843" y="21"/>
                </a:lnTo>
                <a:lnTo>
                  <a:pt x="844" y="21"/>
                </a:lnTo>
                <a:lnTo>
                  <a:pt x="844" y="20"/>
                </a:lnTo>
                <a:lnTo>
                  <a:pt x="844" y="22"/>
                </a:lnTo>
                <a:lnTo>
                  <a:pt x="845" y="23"/>
                </a:lnTo>
                <a:lnTo>
                  <a:pt x="845" y="22"/>
                </a:lnTo>
                <a:lnTo>
                  <a:pt x="846" y="21"/>
                </a:lnTo>
                <a:lnTo>
                  <a:pt x="846" y="20"/>
                </a:lnTo>
                <a:lnTo>
                  <a:pt x="846" y="18"/>
                </a:lnTo>
                <a:lnTo>
                  <a:pt x="847" y="18"/>
                </a:lnTo>
                <a:lnTo>
                  <a:pt x="847" y="18"/>
                </a:lnTo>
                <a:lnTo>
                  <a:pt x="847" y="19"/>
                </a:lnTo>
                <a:lnTo>
                  <a:pt x="849" y="22"/>
                </a:lnTo>
                <a:lnTo>
                  <a:pt x="849" y="23"/>
                </a:lnTo>
                <a:lnTo>
                  <a:pt x="849" y="24"/>
                </a:lnTo>
                <a:lnTo>
                  <a:pt x="850" y="23"/>
                </a:lnTo>
                <a:lnTo>
                  <a:pt x="850" y="23"/>
                </a:lnTo>
                <a:lnTo>
                  <a:pt x="851" y="23"/>
                </a:lnTo>
                <a:lnTo>
                  <a:pt x="851" y="23"/>
                </a:lnTo>
                <a:lnTo>
                  <a:pt x="851" y="23"/>
                </a:lnTo>
                <a:lnTo>
                  <a:pt x="852" y="22"/>
                </a:lnTo>
                <a:lnTo>
                  <a:pt x="852" y="21"/>
                </a:lnTo>
                <a:lnTo>
                  <a:pt x="852" y="21"/>
                </a:lnTo>
                <a:lnTo>
                  <a:pt x="853" y="21"/>
                </a:lnTo>
                <a:lnTo>
                  <a:pt x="853" y="21"/>
                </a:lnTo>
                <a:lnTo>
                  <a:pt x="853" y="21"/>
                </a:lnTo>
                <a:lnTo>
                  <a:pt x="854" y="21"/>
                </a:lnTo>
                <a:lnTo>
                  <a:pt x="854" y="21"/>
                </a:lnTo>
                <a:lnTo>
                  <a:pt x="855" y="20"/>
                </a:lnTo>
                <a:lnTo>
                  <a:pt x="855" y="20"/>
                </a:lnTo>
                <a:lnTo>
                  <a:pt x="855" y="19"/>
                </a:lnTo>
                <a:lnTo>
                  <a:pt x="856" y="20"/>
                </a:lnTo>
                <a:lnTo>
                  <a:pt x="856" y="21"/>
                </a:lnTo>
                <a:lnTo>
                  <a:pt x="856" y="21"/>
                </a:lnTo>
                <a:lnTo>
                  <a:pt x="858" y="21"/>
                </a:lnTo>
                <a:lnTo>
                  <a:pt x="858" y="21"/>
                </a:lnTo>
                <a:lnTo>
                  <a:pt x="858" y="22"/>
                </a:lnTo>
                <a:lnTo>
                  <a:pt x="859" y="23"/>
                </a:lnTo>
                <a:lnTo>
                  <a:pt x="859" y="23"/>
                </a:lnTo>
                <a:lnTo>
                  <a:pt x="860" y="23"/>
                </a:lnTo>
                <a:lnTo>
                  <a:pt x="860" y="24"/>
                </a:lnTo>
                <a:lnTo>
                  <a:pt x="860" y="26"/>
                </a:lnTo>
                <a:lnTo>
                  <a:pt x="861" y="26"/>
                </a:lnTo>
                <a:lnTo>
                  <a:pt x="861" y="22"/>
                </a:lnTo>
                <a:lnTo>
                  <a:pt x="861" y="22"/>
                </a:lnTo>
                <a:lnTo>
                  <a:pt x="862" y="22"/>
                </a:lnTo>
                <a:lnTo>
                  <a:pt x="862" y="23"/>
                </a:lnTo>
                <a:lnTo>
                  <a:pt x="863" y="22"/>
                </a:lnTo>
                <a:lnTo>
                  <a:pt x="863" y="24"/>
                </a:lnTo>
                <a:lnTo>
                  <a:pt x="863" y="23"/>
                </a:lnTo>
                <a:lnTo>
                  <a:pt x="864" y="23"/>
                </a:lnTo>
                <a:lnTo>
                  <a:pt x="864" y="23"/>
                </a:lnTo>
                <a:lnTo>
                  <a:pt x="864" y="22"/>
                </a:lnTo>
                <a:lnTo>
                  <a:pt x="865" y="19"/>
                </a:lnTo>
                <a:lnTo>
                  <a:pt x="865" y="18"/>
                </a:lnTo>
                <a:lnTo>
                  <a:pt x="865" y="19"/>
                </a:lnTo>
                <a:lnTo>
                  <a:pt x="867" y="21"/>
                </a:lnTo>
                <a:lnTo>
                  <a:pt x="867" y="21"/>
                </a:lnTo>
                <a:lnTo>
                  <a:pt x="868" y="21"/>
                </a:lnTo>
                <a:lnTo>
                  <a:pt x="868" y="21"/>
                </a:lnTo>
                <a:lnTo>
                  <a:pt x="868" y="21"/>
                </a:lnTo>
                <a:lnTo>
                  <a:pt x="869" y="20"/>
                </a:lnTo>
                <a:lnTo>
                  <a:pt x="869" y="19"/>
                </a:lnTo>
                <a:lnTo>
                  <a:pt x="869" y="19"/>
                </a:lnTo>
                <a:lnTo>
                  <a:pt x="870" y="18"/>
                </a:lnTo>
                <a:lnTo>
                  <a:pt x="870" y="15"/>
                </a:lnTo>
                <a:lnTo>
                  <a:pt x="870" y="14"/>
                </a:lnTo>
                <a:lnTo>
                  <a:pt x="871" y="17"/>
                </a:lnTo>
                <a:lnTo>
                  <a:pt x="871" y="17"/>
                </a:lnTo>
                <a:lnTo>
                  <a:pt x="872" y="17"/>
                </a:lnTo>
                <a:lnTo>
                  <a:pt x="872" y="19"/>
                </a:lnTo>
                <a:lnTo>
                  <a:pt x="872" y="19"/>
                </a:lnTo>
                <a:lnTo>
                  <a:pt x="873" y="20"/>
                </a:lnTo>
                <a:lnTo>
                  <a:pt x="873" y="19"/>
                </a:lnTo>
                <a:lnTo>
                  <a:pt x="873" y="19"/>
                </a:lnTo>
                <a:lnTo>
                  <a:pt x="874" y="22"/>
                </a:lnTo>
                <a:lnTo>
                  <a:pt x="874" y="19"/>
                </a:lnTo>
                <a:lnTo>
                  <a:pt x="874" y="21"/>
                </a:lnTo>
                <a:lnTo>
                  <a:pt x="876" y="21"/>
                </a:lnTo>
                <a:lnTo>
                  <a:pt x="876" y="24"/>
                </a:lnTo>
                <a:lnTo>
                  <a:pt x="877" y="26"/>
                </a:lnTo>
                <a:lnTo>
                  <a:pt x="877" y="27"/>
                </a:lnTo>
                <a:lnTo>
                  <a:pt x="877" y="27"/>
                </a:lnTo>
                <a:lnTo>
                  <a:pt x="878" y="28"/>
                </a:lnTo>
                <a:lnTo>
                  <a:pt x="878" y="27"/>
                </a:lnTo>
                <a:lnTo>
                  <a:pt x="878" y="26"/>
                </a:lnTo>
                <a:lnTo>
                  <a:pt x="879" y="26"/>
                </a:lnTo>
                <a:lnTo>
                  <a:pt x="879" y="24"/>
                </a:lnTo>
                <a:lnTo>
                  <a:pt x="879" y="24"/>
                </a:lnTo>
                <a:lnTo>
                  <a:pt x="880" y="23"/>
                </a:lnTo>
                <a:lnTo>
                  <a:pt x="880" y="22"/>
                </a:lnTo>
                <a:lnTo>
                  <a:pt x="881" y="21"/>
                </a:lnTo>
                <a:lnTo>
                  <a:pt x="881" y="20"/>
                </a:lnTo>
                <a:lnTo>
                  <a:pt x="881" y="18"/>
                </a:lnTo>
                <a:lnTo>
                  <a:pt x="882" y="18"/>
                </a:lnTo>
                <a:lnTo>
                  <a:pt x="882" y="14"/>
                </a:lnTo>
                <a:lnTo>
                  <a:pt x="882" y="14"/>
                </a:lnTo>
                <a:lnTo>
                  <a:pt x="883" y="13"/>
                </a:lnTo>
                <a:lnTo>
                  <a:pt x="883" y="13"/>
                </a:lnTo>
                <a:lnTo>
                  <a:pt x="883" y="12"/>
                </a:lnTo>
                <a:lnTo>
                  <a:pt x="885" y="15"/>
                </a:lnTo>
                <a:lnTo>
                  <a:pt x="885" y="15"/>
                </a:lnTo>
                <a:lnTo>
                  <a:pt x="886" y="15"/>
                </a:lnTo>
                <a:lnTo>
                  <a:pt x="886" y="17"/>
                </a:lnTo>
                <a:lnTo>
                  <a:pt x="886" y="18"/>
                </a:lnTo>
                <a:lnTo>
                  <a:pt x="887" y="20"/>
                </a:lnTo>
                <a:lnTo>
                  <a:pt x="887" y="20"/>
                </a:lnTo>
                <a:lnTo>
                  <a:pt x="887" y="20"/>
                </a:lnTo>
                <a:lnTo>
                  <a:pt x="888" y="21"/>
                </a:lnTo>
                <a:lnTo>
                  <a:pt x="888" y="22"/>
                </a:lnTo>
                <a:lnTo>
                  <a:pt x="888" y="22"/>
                </a:lnTo>
                <a:lnTo>
                  <a:pt x="889" y="22"/>
                </a:lnTo>
                <a:lnTo>
                  <a:pt x="889" y="21"/>
                </a:lnTo>
                <a:lnTo>
                  <a:pt x="890" y="19"/>
                </a:lnTo>
                <a:lnTo>
                  <a:pt x="890" y="17"/>
                </a:lnTo>
                <a:lnTo>
                  <a:pt x="890" y="18"/>
                </a:lnTo>
                <a:lnTo>
                  <a:pt x="891" y="18"/>
                </a:lnTo>
                <a:lnTo>
                  <a:pt x="891" y="17"/>
                </a:lnTo>
                <a:lnTo>
                  <a:pt x="891" y="15"/>
                </a:lnTo>
                <a:lnTo>
                  <a:pt x="892" y="18"/>
                </a:lnTo>
                <a:lnTo>
                  <a:pt x="892" y="19"/>
                </a:lnTo>
                <a:lnTo>
                  <a:pt x="892" y="20"/>
                </a:lnTo>
                <a:lnTo>
                  <a:pt x="894" y="20"/>
                </a:lnTo>
                <a:lnTo>
                  <a:pt x="894" y="20"/>
                </a:lnTo>
                <a:lnTo>
                  <a:pt x="895" y="21"/>
                </a:lnTo>
                <a:lnTo>
                  <a:pt x="895" y="19"/>
                </a:lnTo>
                <a:lnTo>
                  <a:pt x="895" y="19"/>
                </a:lnTo>
                <a:lnTo>
                  <a:pt x="896" y="19"/>
                </a:lnTo>
                <a:lnTo>
                  <a:pt x="896" y="17"/>
                </a:lnTo>
                <a:lnTo>
                  <a:pt x="896" y="14"/>
                </a:lnTo>
                <a:lnTo>
                  <a:pt x="897" y="14"/>
                </a:lnTo>
                <a:lnTo>
                  <a:pt x="897" y="13"/>
                </a:lnTo>
                <a:lnTo>
                  <a:pt x="897" y="13"/>
                </a:lnTo>
                <a:lnTo>
                  <a:pt x="898" y="12"/>
                </a:lnTo>
                <a:lnTo>
                  <a:pt x="898" y="11"/>
                </a:lnTo>
                <a:lnTo>
                  <a:pt x="899" y="13"/>
                </a:lnTo>
                <a:lnTo>
                  <a:pt x="899" y="13"/>
                </a:lnTo>
                <a:lnTo>
                  <a:pt x="899" y="13"/>
                </a:lnTo>
                <a:lnTo>
                  <a:pt x="900" y="15"/>
                </a:lnTo>
                <a:lnTo>
                  <a:pt x="900" y="15"/>
                </a:lnTo>
                <a:lnTo>
                  <a:pt x="900" y="13"/>
                </a:lnTo>
                <a:lnTo>
                  <a:pt x="901" y="10"/>
                </a:lnTo>
                <a:lnTo>
                  <a:pt x="901" y="12"/>
                </a:lnTo>
                <a:lnTo>
                  <a:pt x="901" y="13"/>
                </a:lnTo>
                <a:lnTo>
                  <a:pt x="903" y="14"/>
                </a:lnTo>
                <a:lnTo>
                  <a:pt x="903" y="13"/>
                </a:lnTo>
                <a:lnTo>
                  <a:pt x="904" y="13"/>
                </a:lnTo>
                <a:lnTo>
                  <a:pt x="904" y="14"/>
                </a:lnTo>
                <a:lnTo>
                  <a:pt x="904" y="14"/>
                </a:lnTo>
                <a:lnTo>
                  <a:pt x="905" y="15"/>
                </a:lnTo>
                <a:lnTo>
                  <a:pt x="905" y="17"/>
                </a:lnTo>
                <a:lnTo>
                  <a:pt x="905" y="19"/>
                </a:lnTo>
                <a:lnTo>
                  <a:pt x="906" y="19"/>
                </a:lnTo>
                <a:lnTo>
                  <a:pt x="906" y="18"/>
                </a:lnTo>
                <a:lnTo>
                  <a:pt x="907" y="20"/>
                </a:lnTo>
                <a:lnTo>
                  <a:pt x="907" y="18"/>
                </a:lnTo>
                <a:lnTo>
                  <a:pt x="907" y="17"/>
                </a:lnTo>
                <a:lnTo>
                  <a:pt x="908" y="17"/>
                </a:lnTo>
                <a:lnTo>
                  <a:pt x="908" y="18"/>
                </a:lnTo>
                <a:lnTo>
                  <a:pt x="908" y="18"/>
                </a:lnTo>
                <a:lnTo>
                  <a:pt x="909" y="18"/>
                </a:lnTo>
                <a:lnTo>
                  <a:pt x="909" y="18"/>
                </a:lnTo>
                <a:lnTo>
                  <a:pt x="909" y="18"/>
                </a:lnTo>
                <a:lnTo>
                  <a:pt x="910" y="19"/>
                </a:lnTo>
                <a:lnTo>
                  <a:pt x="910" y="21"/>
                </a:lnTo>
                <a:lnTo>
                  <a:pt x="912" y="19"/>
                </a:lnTo>
                <a:lnTo>
                  <a:pt x="912" y="18"/>
                </a:lnTo>
                <a:lnTo>
                  <a:pt x="912" y="18"/>
                </a:lnTo>
                <a:lnTo>
                  <a:pt x="913" y="18"/>
                </a:lnTo>
                <a:lnTo>
                  <a:pt x="913" y="17"/>
                </a:lnTo>
                <a:lnTo>
                  <a:pt x="913" y="19"/>
                </a:lnTo>
                <a:lnTo>
                  <a:pt x="914" y="17"/>
                </a:lnTo>
                <a:lnTo>
                  <a:pt x="914" y="18"/>
                </a:lnTo>
                <a:lnTo>
                  <a:pt x="914" y="15"/>
                </a:lnTo>
                <a:lnTo>
                  <a:pt x="915" y="17"/>
                </a:lnTo>
                <a:lnTo>
                  <a:pt x="915" y="15"/>
                </a:lnTo>
                <a:lnTo>
                  <a:pt x="916" y="17"/>
                </a:lnTo>
                <a:lnTo>
                  <a:pt x="916" y="18"/>
                </a:lnTo>
                <a:lnTo>
                  <a:pt x="916" y="18"/>
                </a:lnTo>
                <a:lnTo>
                  <a:pt x="917" y="17"/>
                </a:lnTo>
                <a:lnTo>
                  <a:pt x="917" y="17"/>
                </a:lnTo>
                <a:lnTo>
                  <a:pt x="917" y="14"/>
                </a:lnTo>
                <a:lnTo>
                  <a:pt x="918" y="15"/>
                </a:lnTo>
                <a:lnTo>
                  <a:pt x="918" y="15"/>
                </a:lnTo>
                <a:lnTo>
                  <a:pt x="918" y="14"/>
                </a:lnTo>
                <a:lnTo>
                  <a:pt x="919" y="15"/>
                </a:lnTo>
                <a:lnTo>
                  <a:pt x="919" y="15"/>
                </a:lnTo>
                <a:lnTo>
                  <a:pt x="921" y="17"/>
                </a:lnTo>
                <a:lnTo>
                  <a:pt x="921" y="18"/>
                </a:lnTo>
                <a:lnTo>
                  <a:pt x="921" y="19"/>
                </a:lnTo>
                <a:lnTo>
                  <a:pt x="922" y="19"/>
                </a:lnTo>
                <a:lnTo>
                  <a:pt x="922" y="19"/>
                </a:lnTo>
                <a:lnTo>
                  <a:pt x="922" y="21"/>
                </a:lnTo>
                <a:lnTo>
                  <a:pt x="923" y="20"/>
                </a:lnTo>
                <a:lnTo>
                  <a:pt x="923" y="21"/>
                </a:lnTo>
                <a:lnTo>
                  <a:pt x="923" y="20"/>
                </a:lnTo>
                <a:lnTo>
                  <a:pt x="924" y="20"/>
                </a:lnTo>
                <a:lnTo>
                  <a:pt x="924" y="19"/>
                </a:lnTo>
                <a:lnTo>
                  <a:pt x="925" y="21"/>
                </a:lnTo>
                <a:lnTo>
                  <a:pt x="925" y="21"/>
                </a:lnTo>
                <a:lnTo>
                  <a:pt x="925" y="22"/>
                </a:lnTo>
                <a:lnTo>
                  <a:pt x="926" y="22"/>
                </a:lnTo>
                <a:lnTo>
                  <a:pt x="926" y="22"/>
                </a:lnTo>
                <a:lnTo>
                  <a:pt x="926" y="22"/>
                </a:lnTo>
                <a:lnTo>
                  <a:pt x="927" y="23"/>
                </a:lnTo>
                <a:lnTo>
                  <a:pt x="927" y="22"/>
                </a:lnTo>
                <a:lnTo>
                  <a:pt x="927" y="22"/>
                </a:lnTo>
                <a:lnTo>
                  <a:pt x="928" y="22"/>
                </a:lnTo>
                <a:lnTo>
                  <a:pt x="928" y="19"/>
                </a:lnTo>
                <a:lnTo>
                  <a:pt x="930" y="18"/>
                </a:lnTo>
                <a:lnTo>
                  <a:pt x="930" y="18"/>
                </a:lnTo>
                <a:lnTo>
                  <a:pt x="930" y="15"/>
                </a:lnTo>
                <a:lnTo>
                  <a:pt x="931" y="17"/>
                </a:lnTo>
                <a:lnTo>
                  <a:pt x="931" y="19"/>
                </a:lnTo>
                <a:lnTo>
                  <a:pt x="931" y="22"/>
                </a:lnTo>
                <a:lnTo>
                  <a:pt x="932" y="21"/>
                </a:lnTo>
                <a:lnTo>
                  <a:pt x="932" y="22"/>
                </a:lnTo>
                <a:lnTo>
                  <a:pt x="932" y="21"/>
                </a:lnTo>
                <a:lnTo>
                  <a:pt x="933" y="21"/>
                </a:lnTo>
                <a:lnTo>
                  <a:pt x="933" y="22"/>
                </a:lnTo>
                <a:lnTo>
                  <a:pt x="934" y="22"/>
                </a:lnTo>
                <a:lnTo>
                  <a:pt x="934" y="21"/>
                </a:lnTo>
                <a:lnTo>
                  <a:pt x="934" y="22"/>
                </a:lnTo>
                <a:lnTo>
                  <a:pt x="935" y="20"/>
                </a:lnTo>
                <a:lnTo>
                  <a:pt x="935" y="19"/>
                </a:lnTo>
                <a:lnTo>
                  <a:pt x="935" y="21"/>
                </a:lnTo>
                <a:lnTo>
                  <a:pt x="936" y="19"/>
                </a:lnTo>
                <a:lnTo>
                  <a:pt x="936" y="21"/>
                </a:lnTo>
                <a:lnTo>
                  <a:pt x="936" y="20"/>
                </a:lnTo>
                <a:lnTo>
                  <a:pt x="937" y="19"/>
                </a:lnTo>
                <a:lnTo>
                  <a:pt x="937" y="19"/>
                </a:lnTo>
                <a:lnTo>
                  <a:pt x="939" y="19"/>
                </a:lnTo>
                <a:lnTo>
                  <a:pt x="939" y="18"/>
                </a:lnTo>
                <a:lnTo>
                  <a:pt x="939" y="18"/>
                </a:lnTo>
                <a:lnTo>
                  <a:pt x="940" y="20"/>
                </a:lnTo>
                <a:lnTo>
                  <a:pt x="940" y="21"/>
                </a:lnTo>
                <a:lnTo>
                  <a:pt x="940" y="23"/>
                </a:lnTo>
                <a:lnTo>
                  <a:pt x="941" y="23"/>
                </a:lnTo>
                <a:lnTo>
                  <a:pt x="941" y="22"/>
                </a:lnTo>
                <a:lnTo>
                  <a:pt x="941" y="19"/>
                </a:lnTo>
                <a:lnTo>
                  <a:pt x="942" y="21"/>
                </a:lnTo>
                <a:lnTo>
                  <a:pt x="942" y="20"/>
                </a:lnTo>
                <a:lnTo>
                  <a:pt x="943" y="18"/>
                </a:lnTo>
                <a:lnTo>
                  <a:pt x="943" y="18"/>
                </a:lnTo>
                <a:lnTo>
                  <a:pt x="943" y="20"/>
                </a:lnTo>
                <a:lnTo>
                  <a:pt x="944" y="19"/>
                </a:lnTo>
                <a:lnTo>
                  <a:pt x="944" y="20"/>
                </a:lnTo>
                <a:lnTo>
                  <a:pt x="944" y="20"/>
                </a:lnTo>
                <a:lnTo>
                  <a:pt x="945" y="21"/>
                </a:lnTo>
                <a:lnTo>
                  <a:pt x="945" y="21"/>
                </a:lnTo>
                <a:lnTo>
                  <a:pt x="945" y="22"/>
                </a:lnTo>
                <a:lnTo>
                  <a:pt x="946" y="21"/>
                </a:lnTo>
                <a:lnTo>
                  <a:pt x="946" y="19"/>
                </a:lnTo>
                <a:lnTo>
                  <a:pt x="948" y="18"/>
                </a:lnTo>
                <a:lnTo>
                  <a:pt x="948" y="18"/>
                </a:lnTo>
                <a:lnTo>
                  <a:pt x="948" y="19"/>
                </a:lnTo>
                <a:lnTo>
                  <a:pt x="949" y="19"/>
                </a:lnTo>
                <a:lnTo>
                  <a:pt x="949" y="17"/>
                </a:lnTo>
                <a:lnTo>
                  <a:pt x="949" y="17"/>
                </a:lnTo>
                <a:lnTo>
                  <a:pt x="950" y="14"/>
                </a:lnTo>
                <a:lnTo>
                  <a:pt x="950" y="13"/>
                </a:lnTo>
                <a:lnTo>
                  <a:pt x="951" y="12"/>
                </a:lnTo>
                <a:lnTo>
                  <a:pt x="951" y="13"/>
                </a:lnTo>
                <a:lnTo>
                  <a:pt x="951" y="13"/>
                </a:lnTo>
                <a:lnTo>
                  <a:pt x="952" y="13"/>
                </a:lnTo>
                <a:lnTo>
                  <a:pt x="952" y="14"/>
                </a:lnTo>
                <a:lnTo>
                  <a:pt x="952" y="14"/>
                </a:lnTo>
                <a:lnTo>
                  <a:pt x="953" y="12"/>
                </a:lnTo>
                <a:lnTo>
                  <a:pt x="953" y="12"/>
                </a:lnTo>
                <a:lnTo>
                  <a:pt x="953" y="13"/>
                </a:lnTo>
                <a:lnTo>
                  <a:pt x="954" y="14"/>
                </a:lnTo>
                <a:lnTo>
                  <a:pt x="954" y="17"/>
                </a:lnTo>
                <a:lnTo>
                  <a:pt x="955" y="15"/>
                </a:lnTo>
                <a:lnTo>
                  <a:pt x="955" y="18"/>
                </a:lnTo>
                <a:lnTo>
                  <a:pt x="955" y="20"/>
                </a:lnTo>
                <a:lnTo>
                  <a:pt x="957" y="21"/>
                </a:lnTo>
                <a:lnTo>
                  <a:pt x="957" y="21"/>
                </a:lnTo>
                <a:lnTo>
                  <a:pt x="957" y="21"/>
                </a:lnTo>
                <a:lnTo>
                  <a:pt x="958" y="23"/>
                </a:lnTo>
                <a:lnTo>
                  <a:pt x="958" y="24"/>
                </a:lnTo>
                <a:lnTo>
                  <a:pt x="958" y="24"/>
                </a:lnTo>
                <a:lnTo>
                  <a:pt x="959" y="23"/>
                </a:lnTo>
                <a:lnTo>
                  <a:pt x="959" y="23"/>
                </a:lnTo>
                <a:lnTo>
                  <a:pt x="960" y="23"/>
                </a:lnTo>
                <a:lnTo>
                  <a:pt x="960" y="23"/>
                </a:lnTo>
                <a:lnTo>
                  <a:pt x="960" y="22"/>
                </a:lnTo>
                <a:lnTo>
                  <a:pt x="961" y="22"/>
                </a:lnTo>
                <a:lnTo>
                  <a:pt x="961" y="22"/>
                </a:lnTo>
                <a:lnTo>
                  <a:pt x="961" y="22"/>
                </a:lnTo>
                <a:lnTo>
                  <a:pt x="962" y="21"/>
                </a:lnTo>
                <a:lnTo>
                  <a:pt x="962" y="19"/>
                </a:lnTo>
                <a:lnTo>
                  <a:pt x="962" y="19"/>
                </a:lnTo>
                <a:lnTo>
                  <a:pt x="963" y="19"/>
                </a:lnTo>
                <a:lnTo>
                  <a:pt x="963" y="18"/>
                </a:lnTo>
                <a:lnTo>
                  <a:pt x="964" y="18"/>
                </a:lnTo>
                <a:lnTo>
                  <a:pt x="964" y="18"/>
                </a:lnTo>
                <a:lnTo>
                  <a:pt x="964" y="19"/>
                </a:lnTo>
                <a:lnTo>
                  <a:pt x="966" y="19"/>
                </a:lnTo>
                <a:lnTo>
                  <a:pt x="966" y="19"/>
                </a:lnTo>
                <a:lnTo>
                  <a:pt x="966" y="19"/>
                </a:lnTo>
                <a:lnTo>
                  <a:pt x="967" y="19"/>
                </a:lnTo>
                <a:lnTo>
                  <a:pt x="967" y="21"/>
                </a:lnTo>
                <a:lnTo>
                  <a:pt x="967" y="20"/>
                </a:lnTo>
                <a:lnTo>
                  <a:pt x="968" y="20"/>
                </a:lnTo>
                <a:lnTo>
                  <a:pt x="968" y="20"/>
                </a:lnTo>
                <a:lnTo>
                  <a:pt x="969" y="19"/>
                </a:lnTo>
                <a:lnTo>
                  <a:pt x="969" y="21"/>
                </a:lnTo>
                <a:lnTo>
                  <a:pt x="969" y="21"/>
                </a:lnTo>
                <a:lnTo>
                  <a:pt x="970" y="23"/>
                </a:lnTo>
                <a:lnTo>
                  <a:pt x="970" y="27"/>
                </a:lnTo>
                <a:lnTo>
                  <a:pt x="970" y="27"/>
                </a:lnTo>
                <a:lnTo>
                  <a:pt x="971" y="27"/>
                </a:lnTo>
                <a:lnTo>
                  <a:pt x="971" y="26"/>
                </a:lnTo>
                <a:lnTo>
                  <a:pt x="971" y="23"/>
                </a:lnTo>
                <a:lnTo>
                  <a:pt x="972" y="22"/>
                </a:lnTo>
                <a:lnTo>
                  <a:pt x="972" y="22"/>
                </a:lnTo>
                <a:lnTo>
                  <a:pt x="973" y="21"/>
                </a:lnTo>
                <a:lnTo>
                  <a:pt x="973" y="19"/>
                </a:lnTo>
                <a:lnTo>
                  <a:pt x="973" y="19"/>
                </a:lnTo>
                <a:lnTo>
                  <a:pt x="975" y="18"/>
                </a:lnTo>
                <a:lnTo>
                  <a:pt x="975" y="17"/>
                </a:lnTo>
                <a:lnTo>
                  <a:pt x="975" y="18"/>
                </a:lnTo>
                <a:lnTo>
                  <a:pt x="976" y="19"/>
                </a:lnTo>
                <a:lnTo>
                  <a:pt x="976" y="19"/>
                </a:lnTo>
                <a:lnTo>
                  <a:pt x="976" y="21"/>
                </a:lnTo>
                <a:lnTo>
                  <a:pt x="977" y="20"/>
                </a:lnTo>
                <a:lnTo>
                  <a:pt x="977" y="18"/>
                </a:lnTo>
                <a:lnTo>
                  <a:pt x="978" y="17"/>
                </a:lnTo>
                <a:lnTo>
                  <a:pt x="978" y="15"/>
                </a:lnTo>
                <a:lnTo>
                  <a:pt x="978" y="15"/>
                </a:lnTo>
                <a:lnTo>
                  <a:pt x="979" y="14"/>
                </a:lnTo>
                <a:lnTo>
                  <a:pt x="979" y="18"/>
                </a:lnTo>
                <a:lnTo>
                  <a:pt x="979" y="18"/>
                </a:lnTo>
                <a:lnTo>
                  <a:pt x="980" y="19"/>
                </a:lnTo>
                <a:lnTo>
                  <a:pt x="980" y="21"/>
                </a:lnTo>
                <a:lnTo>
                  <a:pt x="980" y="21"/>
                </a:lnTo>
                <a:lnTo>
                  <a:pt x="981" y="21"/>
                </a:lnTo>
                <a:lnTo>
                  <a:pt x="981" y="21"/>
                </a:lnTo>
                <a:lnTo>
                  <a:pt x="982" y="21"/>
                </a:lnTo>
                <a:lnTo>
                  <a:pt x="982" y="21"/>
                </a:lnTo>
                <a:lnTo>
                  <a:pt x="982" y="23"/>
                </a:lnTo>
                <a:lnTo>
                  <a:pt x="984" y="23"/>
                </a:lnTo>
                <a:lnTo>
                  <a:pt x="984" y="22"/>
                </a:lnTo>
                <a:lnTo>
                  <a:pt x="984" y="22"/>
                </a:lnTo>
                <a:lnTo>
                  <a:pt x="985" y="23"/>
                </a:lnTo>
                <a:lnTo>
                  <a:pt x="985" y="22"/>
                </a:lnTo>
                <a:lnTo>
                  <a:pt x="985" y="20"/>
                </a:lnTo>
                <a:lnTo>
                  <a:pt x="986" y="22"/>
                </a:lnTo>
                <a:lnTo>
                  <a:pt x="986" y="22"/>
                </a:lnTo>
                <a:lnTo>
                  <a:pt x="987" y="23"/>
                </a:lnTo>
                <a:lnTo>
                  <a:pt x="987" y="26"/>
                </a:lnTo>
                <a:lnTo>
                  <a:pt x="987" y="24"/>
                </a:lnTo>
                <a:lnTo>
                  <a:pt x="988" y="24"/>
                </a:lnTo>
                <a:lnTo>
                  <a:pt x="988" y="23"/>
                </a:lnTo>
                <a:lnTo>
                  <a:pt x="988" y="22"/>
                </a:lnTo>
                <a:lnTo>
                  <a:pt x="989" y="23"/>
                </a:lnTo>
                <a:lnTo>
                  <a:pt x="989" y="23"/>
                </a:lnTo>
                <a:lnTo>
                  <a:pt x="989" y="24"/>
                </a:lnTo>
                <a:lnTo>
                  <a:pt x="990" y="27"/>
                </a:lnTo>
                <a:lnTo>
                  <a:pt x="990" y="27"/>
                </a:lnTo>
                <a:lnTo>
                  <a:pt x="991" y="24"/>
                </a:lnTo>
                <a:lnTo>
                  <a:pt x="991" y="24"/>
                </a:lnTo>
                <a:lnTo>
                  <a:pt x="991" y="26"/>
                </a:lnTo>
                <a:lnTo>
                  <a:pt x="993" y="23"/>
                </a:lnTo>
                <a:lnTo>
                  <a:pt x="993" y="22"/>
                </a:lnTo>
                <a:lnTo>
                  <a:pt x="993" y="21"/>
                </a:lnTo>
                <a:lnTo>
                  <a:pt x="994" y="21"/>
                </a:lnTo>
                <a:lnTo>
                  <a:pt x="994" y="19"/>
                </a:lnTo>
                <a:lnTo>
                  <a:pt x="995" y="19"/>
                </a:lnTo>
                <a:lnTo>
                  <a:pt x="995" y="19"/>
                </a:lnTo>
                <a:lnTo>
                  <a:pt x="995" y="19"/>
                </a:lnTo>
                <a:lnTo>
                  <a:pt x="996" y="18"/>
                </a:lnTo>
                <a:lnTo>
                  <a:pt x="996" y="17"/>
                </a:lnTo>
                <a:lnTo>
                  <a:pt x="996" y="19"/>
                </a:lnTo>
                <a:lnTo>
                  <a:pt x="997" y="18"/>
                </a:lnTo>
                <a:lnTo>
                  <a:pt x="997" y="20"/>
                </a:lnTo>
                <a:lnTo>
                  <a:pt x="997" y="20"/>
                </a:lnTo>
                <a:lnTo>
                  <a:pt x="998" y="21"/>
                </a:lnTo>
                <a:lnTo>
                  <a:pt x="998" y="20"/>
                </a:lnTo>
                <a:lnTo>
                  <a:pt x="999" y="19"/>
                </a:lnTo>
                <a:lnTo>
                  <a:pt x="999" y="17"/>
                </a:lnTo>
                <a:lnTo>
                  <a:pt x="999" y="17"/>
                </a:lnTo>
                <a:lnTo>
                  <a:pt x="1000" y="17"/>
                </a:lnTo>
                <a:lnTo>
                  <a:pt x="1000" y="18"/>
                </a:lnTo>
                <a:lnTo>
                  <a:pt x="1000" y="20"/>
                </a:lnTo>
                <a:lnTo>
                  <a:pt x="1002" y="21"/>
                </a:lnTo>
                <a:lnTo>
                  <a:pt x="1002" y="23"/>
                </a:lnTo>
                <a:lnTo>
                  <a:pt x="1002" y="23"/>
                </a:lnTo>
                <a:lnTo>
                  <a:pt x="1003" y="24"/>
                </a:lnTo>
                <a:lnTo>
                  <a:pt x="1003" y="24"/>
                </a:lnTo>
                <a:lnTo>
                  <a:pt x="1004" y="23"/>
                </a:lnTo>
                <a:lnTo>
                  <a:pt x="1004" y="22"/>
                </a:lnTo>
                <a:lnTo>
                  <a:pt x="1004" y="22"/>
                </a:lnTo>
                <a:lnTo>
                  <a:pt x="1005" y="22"/>
                </a:lnTo>
                <a:lnTo>
                  <a:pt x="1005" y="24"/>
                </a:lnTo>
                <a:lnTo>
                  <a:pt x="1005" y="27"/>
                </a:lnTo>
                <a:lnTo>
                  <a:pt x="1006" y="30"/>
                </a:lnTo>
                <a:lnTo>
                  <a:pt x="1006" y="30"/>
                </a:lnTo>
                <a:lnTo>
                  <a:pt x="1006" y="31"/>
                </a:lnTo>
                <a:lnTo>
                  <a:pt x="1007" y="31"/>
                </a:lnTo>
                <a:lnTo>
                  <a:pt x="1007" y="30"/>
                </a:lnTo>
                <a:lnTo>
                  <a:pt x="1008" y="31"/>
                </a:lnTo>
                <a:lnTo>
                  <a:pt x="1008" y="30"/>
                </a:lnTo>
                <a:lnTo>
                  <a:pt x="1008" y="30"/>
                </a:lnTo>
                <a:lnTo>
                  <a:pt x="1009" y="31"/>
                </a:lnTo>
                <a:lnTo>
                  <a:pt x="1009" y="30"/>
                </a:lnTo>
                <a:lnTo>
                  <a:pt x="1009" y="29"/>
                </a:lnTo>
                <a:lnTo>
                  <a:pt x="1011" y="30"/>
                </a:lnTo>
                <a:lnTo>
                  <a:pt x="1011" y="28"/>
                </a:lnTo>
                <a:lnTo>
                  <a:pt x="1011" y="26"/>
                </a:lnTo>
                <a:lnTo>
                  <a:pt x="1012" y="23"/>
                </a:lnTo>
                <a:lnTo>
                  <a:pt x="1012" y="22"/>
                </a:lnTo>
                <a:lnTo>
                  <a:pt x="1013" y="21"/>
                </a:lnTo>
                <a:lnTo>
                  <a:pt x="1013" y="21"/>
                </a:lnTo>
                <a:lnTo>
                  <a:pt x="1013" y="22"/>
                </a:lnTo>
                <a:lnTo>
                  <a:pt x="1014" y="21"/>
                </a:lnTo>
                <a:lnTo>
                  <a:pt x="1014" y="21"/>
                </a:lnTo>
                <a:lnTo>
                  <a:pt x="1014" y="21"/>
                </a:lnTo>
                <a:lnTo>
                  <a:pt x="1015" y="22"/>
                </a:lnTo>
                <a:lnTo>
                  <a:pt x="1015" y="23"/>
                </a:lnTo>
                <a:lnTo>
                  <a:pt x="1015" y="22"/>
                </a:lnTo>
                <a:lnTo>
                  <a:pt x="1016" y="23"/>
                </a:lnTo>
                <a:lnTo>
                  <a:pt x="1016" y="23"/>
                </a:lnTo>
                <a:lnTo>
                  <a:pt x="1017" y="23"/>
                </a:lnTo>
                <a:lnTo>
                  <a:pt x="1017" y="23"/>
                </a:lnTo>
                <a:lnTo>
                  <a:pt x="1017" y="23"/>
                </a:lnTo>
                <a:lnTo>
                  <a:pt x="1018" y="22"/>
                </a:lnTo>
                <a:lnTo>
                  <a:pt x="1018" y="21"/>
                </a:lnTo>
                <a:lnTo>
                  <a:pt x="1018" y="21"/>
                </a:lnTo>
                <a:lnTo>
                  <a:pt x="1020" y="23"/>
                </a:lnTo>
                <a:lnTo>
                  <a:pt x="1020" y="24"/>
                </a:lnTo>
                <a:lnTo>
                  <a:pt x="1020" y="24"/>
                </a:lnTo>
                <a:lnTo>
                  <a:pt x="1021" y="24"/>
                </a:lnTo>
                <a:lnTo>
                  <a:pt x="1021" y="26"/>
                </a:lnTo>
                <a:lnTo>
                  <a:pt x="1022" y="24"/>
                </a:lnTo>
                <a:lnTo>
                  <a:pt x="1022" y="22"/>
                </a:lnTo>
                <a:lnTo>
                  <a:pt x="1022" y="21"/>
                </a:lnTo>
                <a:lnTo>
                  <a:pt x="1023" y="20"/>
                </a:lnTo>
                <a:lnTo>
                  <a:pt x="1023" y="19"/>
                </a:lnTo>
                <a:lnTo>
                  <a:pt x="1023" y="19"/>
                </a:lnTo>
                <a:lnTo>
                  <a:pt x="1024" y="19"/>
                </a:lnTo>
                <a:lnTo>
                  <a:pt x="1024" y="20"/>
                </a:lnTo>
                <a:lnTo>
                  <a:pt x="1024" y="22"/>
                </a:lnTo>
                <a:lnTo>
                  <a:pt x="1025" y="22"/>
                </a:lnTo>
                <a:lnTo>
                  <a:pt x="1025" y="21"/>
                </a:lnTo>
                <a:lnTo>
                  <a:pt x="1026" y="22"/>
                </a:lnTo>
                <a:lnTo>
                  <a:pt x="1026" y="22"/>
                </a:lnTo>
                <a:lnTo>
                  <a:pt x="1026" y="23"/>
                </a:lnTo>
                <a:lnTo>
                  <a:pt x="1027" y="22"/>
                </a:lnTo>
                <a:lnTo>
                  <a:pt x="1027" y="20"/>
                </a:lnTo>
                <a:lnTo>
                  <a:pt x="1027" y="20"/>
                </a:lnTo>
                <a:lnTo>
                  <a:pt x="1029" y="19"/>
                </a:lnTo>
                <a:lnTo>
                  <a:pt x="1029" y="19"/>
                </a:lnTo>
                <a:lnTo>
                  <a:pt x="1029" y="18"/>
                </a:lnTo>
                <a:lnTo>
                  <a:pt x="1030" y="19"/>
                </a:lnTo>
                <a:lnTo>
                  <a:pt x="1030" y="18"/>
                </a:lnTo>
                <a:lnTo>
                  <a:pt x="1031" y="18"/>
                </a:lnTo>
                <a:lnTo>
                  <a:pt x="1031" y="18"/>
                </a:lnTo>
                <a:lnTo>
                  <a:pt x="1031" y="17"/>
                </a:lnTo>
                <a:lnTo>
                  <a:pt x="1032" y="17"/>
                </a:lnTo>
                <a:lnTo>
                  <a:pt x="1032" y="17"/>
                </a:lnTo>
                <a:lnTo>
                  <a:pt x="1032" y="17"/>
                </a:lnTo>
                <a:lnTo>
                  <a:pt x="1033" y="15"/>
                </a:lnTo>
                <a:lnTo>
                  <a:pt x="1033" y="15"/>
                </a:lnTo>
                <a:lnTo>
                  <a:pt x="1033" y="15"/>
                </a:lnTo>
                <a:lnTo>
                  <a:pt x="1034" y="15"/>
                </a:lnTo>
                <a:lnTo>
                  <a:pt x="1034" y="18"/>
                </a:lnTo>
                <a:lnTo>
                  <a:pt x="1035" y="17"/>
                </a:lnTo>
                <a:lnTo>
                  <a:pt x="1035" y="18"/>
                </a:lnTo>
                <a:lnTo>
                  <a:pt x="1035" y="18"/>
                </a:lnTo>
                <a:lnTo>
                  <a:pt x="1036" y="18"/>
                </a:lnTo>
                <a:lnTo>
                  <a:pt x="1036" y="17"/>
                </a:lnTo>
                <a:lnTo>
                  <a:pt x="1036" y="17"/>
                </a:lnTo>
                <a:lnTo>
                  <a:pt x="1038" y="15"/>
                </a:lnTo>
                <a:lnTo>
                  <a:pt x="1038" y="15"/>
                </a:lnTo>
                <a:lnTo>
                  <a:pt x="1039" y="17"/>
                </a:lnTo>
                <a:lnTo>
                  <a:pt x="1039" y="15"/>
                </a:lnTo>
                <a:lnTo>
                  <a:pt x="1039" y="15"/>
                </a:lnTo>
                <a:lnTo>
                  <a:pt x="1040" y="15"/>
                </a:lnTo>
                <a:lnTo>
                  <a:pt x="1040" y="18"/>
                </a:lnTo>
                <a:lnTo>
                  <a:pt x="1040" y="19"/>
                </a:lnTo>
                <a:lnTo>
                  <a:pt x="1041" y="21"/>
                </a:lnTo>
                <a:lnTo>
                  <a:pt x="1041" y="22"/>
                </a:lnTo>
                <a:lnTo>
                  <a:pt x="1041" y="22"/>
                </a:lnTo>
                <a:lnTo>
                  <a:pt x="1042" y="23"/>
                </a:lnTo>
                <a:lnTo>
                  <a:pt x="1042" y="23"/>
                </a:lnTo>
                <a:lnTo>
                  <a:pt x="1043" y="22"/>
                </a:lnTo>
                <a:lnTo>
                  <a:pt x="1043" y="23"/>
                </a:lnTo>
                <a:lnTo>
                  <a:pt x="1043" y="22"/>
                </a:lnTo>
                <a:lnTo>
                  <a:pt x="1044" y="22"/>
                </a:lnTo>
                <a:lnTo>
                  <a:pt x="1044" y="21"/>
                </a:lnTo>
                <a:lnTo>
                  <a:pt x="1044" y="19"/>
                </a:lnTo>
                <a:lnTo>
                  <a:pt x="1045" y="18"/>
                </a:lnTo>
                <a:lnTo>
                  <a:pt x="1045" y="18"/>
                </a:lnTo>
                <a:lnTo>
                  <a:pt x="1045" y="19"/>
                </a:lnTo>
                <a:lnTo>
                  <a:pt x="1047" y="20"/>
                </a:lnTo>
                <a:lnTo>
                  <a:pt x="1047" y="19"/>
                </a:lnTo>
                <a:lnTo>
                  <a:pt x="1048" y="19"/>
                </a:lnTo>
                <a:lnTo>
                  <a:pt x="1048" y="19"/>
                </a:lnTo>
                <a:lnTo>
                  <a:pt x="1048" y="17"/>
                </a:lnTo>
                <a:lnTo>
                  <a:pt x="1049" y="17"/>
                </a:lnTo>
                <a:lnTo>
                  <a:pt x="1049" y="14"/>
                </a:lnTo>
                <a:lnTo>
                  <a:pt x="1049" y="14"/>
                </a:lnTo>
                <a:lnTo>
                  <a:pt x="1050" y="15"/>
                </a:lnTo>
                <a:lnTo>
                  <a:pt x="1050" y="15"/>
                </a:lnTo>
                <a:lnTo>
                  <a:pt x="1050" y="18"/>
                </a:lnTo>
                <a:lnTo>
                  <a:pt x="1051" y="18"/>
                </a:lnTo>
                <a:lnTo>
                  <a:pt x="1051" y="18"/>
                </a:lnTo>
                <a:lnTo>
                  <a:pt x="1052" y="18"/>
                </a:lnTo>
                <a:lnTo>
                  <a:pt x="1052" y="18"/>
                </a:lnTo>
                <a:lnTo>
                  <a:pt x="1052" y="20"/>
                </a:lnTo>
                <a:lnTo>
                  <a:pt x="1053" y="19"/>
                </a:lnTo>
                <a:lnTo>
                  <a:pt x="1053" y="15"/>
                </a:lnTo>
                <a:lnTo>
                  <a:pt x="1053" y="13"/>
                </a:lnTo>
                <a:lnTo>
                  <a:pt x="1054" y="15"/>
                </a:lnTo>
                <a:lnTo>
                  <a:pt x="1054" y="12"/>
                </a:lnTo>
                <a:lnTo>
                  <a:pt x="1054" y="12"/>
                </a:lnTo>
                <a:lnTo>
                  <a:pt x="1056" y="14"/>
                </a:lnTo>
                <a:lnTo>
                  <a:pt x="1056" y="14"/>
                </a:lnTo>
                <a:lnTo>
                  <a:pt x="1057" y="15"/>
                </a:lnTo>
                <a:lnTo>
                  <a:pt x="1057" y="15"/>
                </a:lnTo>
                <a:lnTo>
                  <a:pt x="1057" y="14"/>
                </a:lnTo>
                <a:lnTo>
                  <a:pt x="1058" y="14"/>
                </a:lnTo>
                <a:lnTo>
                  <a:pt x="1058" y="11"/>
                </a:lnTo>
                <a:lnTo>
                  <a:pt x="1058" y="12"/>
                </a:lnTo>
                <a:lnTo>
                  <a:pt x="1059" y="11"/>
                </a:lnTo>
                <a:lnTo>
                  <a:pt x="1059" y="12"/>
                </a:lnTo>
                <a:lnTo>
                  <a:pt x="1059" y="13"/>
                </a:lnTo>
                <a:lnTo>
                  <a:pt x="1060" y="11"/>
                </a:lnTo>
                <a:lnTo>
                  <a:pt x="1060" y="10"/>
                </a:lnTo>
                <a:lnTo>
                  <a:pt x="1061" y="10"/>
                </a:lnTo>
                <a:lnTo>
                  <a:pt x="1061" y="9"/>
                </a:lnTo>
                <a:lnTo>
                  <a:pt x="1061" y="9"/>
                </a:lnTo>
                <a:lnTo>
                  <a:pt x="1062" y="9"/>
                </a:lnTo>
                <a:lnTo>
                  <a:pt x="1062" y="10"/>
                </a:lnTo>
                <a:lnTo>
                  <a:pt x="1062" y="12"/>
                </a:lnTo>
                <a:lnTo>
                  <a:pt x="1063" y="14"/>
                </a:lnTo>
                <a:lnTo>
                  <a:pt x="1063" y="14"/>
                </a:lnTo>
                <a:lnTo>
                  <a:pt x="1063" y="15"/>
                </a:lnTo>
                <a:lnTo>
                  <a:pt x="1065" y="15"/>
                </a:lnTo>
                <a:lnTo>
                  <a:pt x="1065" y="14"/>
                </a:lnTo>
                <a:lnTo>
                  <a:pt x="1066" y="13"/>
                </a:lnTo>
                <a:lnTo>
                  <a:pt x="1066" y="17"/>
                </a:lnTo>
                <a:lnTo>
                  <a:pt x="1066" y="17"/>
                </a:lnTo>
                <a:lnTo>
                  <a:pt x="1067" y="18"/>
                </a:lnTo>
                <a:lnTo>
                  <a:pt x="1067" y="15"/>
                </a:lnTo>
                <a:lnTo>
                  <a:pt x="1067" y="14"/>
                </a:lnTo>
                <a:lnTo>
                  <a:pt x="1068" y="15"/>
                </a:lnTo>
                <a:lnTo>
                  <a:pt x="1068" y="15"/>
                </a:lnTo>
                <a:lnTo>
                  <a:pt x="1068" y="14"/>
                </a:lnTo>
                <a:lnTo>
                  <a:pt x="1069" y="13"/>
                </a:lnTo>
                <a:lnTo>
                  <a:pt x="1069" y="14"/>
                </a:lnTo>
                <a:lnTo>
                  <a:pt x="1070" y="17"/>
                </a:lnTo>
                <a:lnTo>
                  <a:pt x="1070" y="17"/>
                </a:lnTo>
                <a:lnTo>
                  <a:pt x="1070" y="19"/>
                </a:lnTo>
                <a:lnTo>
                  <a:pt x="1071" y="17"/>
                </a:lnTo>
                <a:lnTo>
                  <a:pt x="1071" y="17"/>
                </a:lnTo>
                <a:lnTo>
                  <a:pt x="1071" y="15"/>
                </a:lnTo>
                <a:lnTo>
                  <a:pt x="1072" y="17"/>
                </a:lnTo>
                <a:lnTo>
                  <a:pt x="1072" y="15"/>
                </a:lnTo>
                <a:lnTo>
                  <a:pt x="1072" y="17"/>
                </a:lnTo>
                <a:lnTo>
                  <a:pt x="1074" y="18"/>
                </a:lnTo>
                <a:lnTo>
                  <a:pt x="1074" y="18"/>
                </a:lnTo>
                <a:lnTo>
                  <a:pt x="1075" y="17"/>
                </a:lnTo>
                <a:lnTo>
                  <a:pt x="1075" y="18"/>
                </a:lnTo>
                <a:lnTo>
                  <a:pt x="1075" y="18"/>
                </a:lnTo>
                <a:lnTo>
                  <a:pt x="1076" y="18"/>
                </a:lnTo>
                <a:lnTo>
                  <a:pt x="1076" y="15"/>
                </a:lnTo>
                <a:lnTo>
                  <a:pt x="1076" y="17"/>
                </a:lnTo>
                <a:lnTo>
                  <a:pt x="1077" y="14"/>
                </a:lnTo>
                <a:lnTo>
                  <a:pt x="1077" y="14"/>
                </a:lnTo>
                <a:lnTo>
                  <a:pt x="1077" y="14"/>
                </a:lnTo>
                <a:lnTo>
                  <a:pt x="1078" y="15"/>
                </a:lnTo>
                <a:lnTo>
                  <a:pt x="1078" y="17"/>
                </a:lnTo>
                <a:lnTo>
                  <a:pt x="1079" y="15"/>
                </a:lnTo>
                <a:lnTo>
                  <a:pt x="1079" y="17"/>
                </a:lnTo>
                <a:lnTo>
                  <a:pt x="1079" y="17"/>
                </a:lnTo>
                <a:lnTo>
                  <a:pt x="1080" y="17"/>
                </a:lnTo>
                <a:lnTo>
                  <a:pt x="1080" y="13"/>
                </a:lnTo>
                <a:lnTo>
                  <a:pt x="1080" y="13"/>
                </a:lnTo>
                <a:lnTo>
                  <a:pt x="1081" y="10"/>
                </a:lnTo>
                <a:lnTo>
                  <a:pt x="1081" y="8"/>
                </a:lnTo>
                <a:lnTo>
                  <a:pt x="1083" y="9"/>
                </a:lnTo>
                <a:lnTo>
                  <a:pt x="1083" y="9"/>
                </a:lnTo>
                <a:lnTo>
                  <a:pt x="1083" y="10"/>
                </a:lnTo>
                <a:lnTo>
                  <a:pt x="1084" y="11"/>
                </a:lnTo>
                <a:lnTo>
                  <a:pt x="1084" y="11"/>
                </a:lnTo>
                <a:lnTo>
                  <a:pt x="1084" y="14"/>
                </a:lnTo>
                <a:lnTo>
                  <a:pt x="1085" y="15"/>
                </a:lnTo>
                <a:lnTo>
                  <a:pt x="1085" y="14"/>
                </a:lnTo>
                <a:lnTo>
                  <a:pt x="1085" y="14"/>
                </a:lnTo>
                <a:lnTo>
                  <a:pt x="1086" y="14"/>
                </a:lnTo>
                <a:lnTo>
                  <a:pt x="1086" y="14"/>
                </a:lnTo>
                <a:lnTo>
                  <a:pt x="1087" y="13"/>
                </a:lnTo>
                <a:lnTo>
                  <a:pt x="1087" y="14"/>
                </a:lnTo>
                <a:lnTo>
                  <a:pt x="1087" y="15"/>
                </a:lnTo>
                <a:lnTo>
                  <a:pt x="1088" y="15"/>
                </a:lnTo>
                <a:lnTo>
                  <a:pt x="1088" y="18"/>
                </a:lnTo>
                <a:lnTo>
                  <a:pt x="1088" y="19"/>
                </a:lnTo>
                <a:lnTo>
                  <a:pt x="1089" y="19"/>
                </a:lnTo>
                <a:lnTo>
                  <a:pt x="1089" y="19"/>
                </a:lnTo>
                <a:lnTo>
                  <a:pt x="1089" y="19"/>
                </a:lnTo>
                <a:lnTo>
                  <a:pt x="1090" y="18"/>
                </a:lnTo>
                <a:lnTo>
                  <a:pt x="1090" y="19"/>
                </a:lnTo>
                <a:lnTo>
                  <a:pt x="1092" y="20"/>
                </a:lnTo>
                <a:lnTo>
                  <a:pt x="1092" y="20"/>
                </a:lnTo>
                <a:lnTo>
                  <a:pt x="1092" y="19"/>
                </a:lnTo>
                <a:lnTo>
                  <a:pt x="1093" y="18"/>
                </a:lnTo>
                <a:lnTo>
                  <a:pt x="1093" y="15"/>
                </a:lnTo>
                <a:lnTo>
                  <a:pt x="1093" y="15"/>
                </a:lnTo>
                <a:lnTo>
                  <a:pt x="1094" y="14"/>
                </a:lnTo>
                <a:lnTo>
                  <a:pt x="1094" y="15"/>
                </a:lnTo>
                <a:lnTo>
                  <a:pt x="1094" y="15"/>
                </a:lnTo>
                <a:lnTo>
                  <a:pt x="1095" y="15"/>
                </a:lnTo>
                <a:lnTo>
                  <a:pt x="1095" y="17"/>
                </a:lnTo>
                <a:lnTo>
                  <a:pt x="1096" y="18"/>
                </a:lnTo>
                <a:lnTo>
                  <a:pt x="1096" y="18"/>
                </a:lnTo>
                <a:lnTo>
                  <a:pt x="1096" y="18"/>
                </a:lnTo>
                <a:lnTo>
                  <a:pt x="1097" y="19"/>
                </a:lnTo>
                <a:lnTo>
                  <a:pt x="1097" y="19"/>
                </a:lnTo>
                <a:lnTo>
                  <a:pt x="1097" y="19"/>
                </a:lnTo>
                <a:lnTo>
                  <a:pt x="1098" y="19"/>
                </a:lnTo>
                <a:lnTo>
                  <a:pt x="1098" y="20"/>
                </a:lnTo>
                <a:lnTo>
                  <a:pt x="1098" y="21"/>
                </a:lnTo>
                <a:lnTo>
                  <a:pt x="1099" y="21"/>
                </a:lnTo>
                <a:lnTo>
                  <a:pt x="1099" y="20"/>
                </a:lnTo>
                <a:lnTo>
                  <a:pt x="1100" y="19"/>
                </a:lnTo>
                <a:lnTo>
                  <a:pt x="1100" y="17"/>
                </a:lnTo>
                <a:lnTo>
                  <a:pt x="1100" y="18"/>
                </a:lnTo>
                <a:lnTo>
                  <a:pt x="1102" y="17"/>
                </a:lnTo>
                <a:lnTo>
                  <a:pt x="1102" y="14"/>
                </a:lnTo>
                <a:lnTo>
                  <a:pt x="1102" y="13"/>
                </a:lnTo>
                <a:lnTo>
                  <a:pt x="1103" y="13"/>
                </a:lnTo>
                <a:lnTo>
                  <a:pt x="1103" y="14"/>
                </a:lnTo>
                <a:lnTo>
                  <a:pt x="1103" y="17"/>
                </a:lnTo>
                <a:lnTo>
                  <a:pt x="1104" y="17"/>
                </a:lnTo>
                <a:lnTo>
                  <a:pt x="1104" y="18"/>
                </a:lnTo>
                <a:lnTo>
                  <a:pt x="1105" y="18"/>
                </a:lnTo>
                <a:lnTo>
                  <a:pt x="1105" y="19"/>
                </a:lnTo>
                <a:lnTo>
                  <a:pt x="1105" y="18"/>
                </a:lnTo>
                <a:lnTo>
                  <a:pt x="1106" y="19"/>
                </a:lnTo>
                <a:lnTo>
                  <a:pt x="1106" y="20"/>
                </a:lnTo>
                <a:lnTo>
                  <a:pt x="1106" y="20"/>
                </a:lnTo>
                <a:lnTo>
                  <a:pt x="1107" y="21"/>
                </a:lnTo>
                <a:lnTo>
                  <a:pt x="1107" y="20"/>
                </a:lnTo>
                <a:lnTo>
                  <a:pt x="1107" y="18"/>
                </a:lnTo>
                <a:lnTo>
                  <a:pt x="1108" y="17"/>
                </a:lnTo>
                <a:lnTo>
                  <a:pt x="1108" y="15"/>
                </a:lnTo>
                <a:lnTo>
                  <a:pt x="1109" y="14"/>
                </a:lnTo>
                <a:lnTo>
                  <a:pt x="1109" y="17"/>
                </a:lnTo>
                <a:lnTo>
                  <a:pt x="1109" y="17"/>
                </a:lnTo>
                <a:lnTo>
                  <a:pt x="1111" y="18"/>
                </a:lnTo>
                <a:lnTo>
                  <a:pt x="1111" y="18"/>
                </a:lnTo>
                <a:lnTo>
                  <a:pt x="1111" y="17"/>
                </a:lnTo>
                <a:lnTo>
                  <a:pt x="1112" y="15"/>
                </a:lnTo>
                <a:lnTo>
                  <a:pt x="1112" y="14"/>
                </a:lnTo>
                <a:lnTo>
                  <a:pt x="1112" y="15"/>
                </a:lnTo>
                <a:lnTo>
                  <a:pt x="1113" y="18"/>
                </a:lnTo>
                <a:lnTo>
                  <a:pt x="1113" y="17"/>
                </a:lnTo>
                <a:lnTo>
                  <a:pt x="1114" y="15"/>
                </a:lnTo>
                <a:lnTo>
                  <a:pt x="1114" y="13"/>
                </a:lnTo>
                <a:lnTo>
                  <a:pt x="1114" y="13"/>
                </a:lnTo>
                <a:lnTo>
                  <a:pt x="1115" y="14"/>
                </a:lnTo>
                <a:lnTo>
                  <a:pt x="1115" y="15"/>
                </a:lnTo>
                <a:lnTo>
                  <a:pt x="1115" y="14"/>
                </a:lnTo>
                <a:lnTo>
                  <a:pt x="1116" y="14"/>
                </a:lnTo>
                <a:lnTo>
                  <a:pt x="1116" y="12"/>
                </a:lnTo>
                <a:lnTo>
                  <a:pt x="1116" y="13"/>
                </a:lnTo>
                <a:lnTo>
                  <a:pt x="1117" y="13"/>
                </a:lnTo>
                <a:lnTo>
                  <a:pt x="1117" y="14"/>
                </a:lnTo>
                <a:lnTo>
                  <a:pt x="1118" y="18"/>
                </a:lnTo>
                <a:lnTo>
                  <a:pt x="1118" y="18"/>
                </a:lnTo>
                <a:lnTo>
                  <a:pt x="1118" y="15"/>
                </a:lnTo>
                <a:lnTo>
                  <a:pt x="1120" y="14"/>
                </a:lnTo>
                <a:lnTo>
                  <a:pt x="1120" y="13"/>
                </a:lnTo>
                <a:lnTo>
                  <a:pt x="1120" y="13"/>
                </a:lnTo>
                <a:lnTo>
                  <a:pt x="1121" y="12"/>
                </a:lnTo>
                <a:lnTo>
                  <a:pt x="1121" y="11"/>
                </a:lnTo>
                <a:lnTo>
                  <a:pt x="1122" y="14"/>
                </a:lnTo>
                <a:lnTo>
                  <a:pt x="1122" y="15"/>
                </a:lnTo>
                <a:lnTo>
                  <a:pt x="1122" y="19"/>
                </a:lnTo>
                <a:lnTo>
                  <a:pt x="1123" y="18"/>
                </a:lnTo>
                <a:lnTo>
                  <a:pt x="1123" y="19"/>
                </a:lnTo>
                <a:lnTo>
                  <a:pt x="1123" y="19"/>
                </a:lnTo>
                <a:lnTo>
                  <a:pt x="1124" y="19"/>
                </a:lnTo>
                <a:lnTo>
                  <a:pt x="1124" y="18"/>
                </a:lnTo>
                <a:lnTo>
                  <a:pt x="1124" y="19"/>
                </a:lnTo>
                <a:lnTo>
                  <a:pt x="1125" y="19"/>
                </a:lnTo>
                <a:lnTo>
                  <a:pt x="1125" y="15"/>
                </a:lnTo>
                <a:lnTo>
                  <a:pt x="1126" y="14"/>
                </a:lnTo>
                <a:lnTo>
                  <a:pt x="1126" y="13"/>
                </a:lnTo>
                <a:lnTo>
                  <a:pt x="1126" y="12"/>
                </a:lnTo>
                <a:lnTo>
                  <a:pt x="1127" y="13"/>
                </a:lnTo>
                <a:lnTo>
                  <a:pt x="1127" y="14"/>
                </a:lnTo>
                <a:lnTo>
                  <a:pt x="1127" y="13"/>
                </a:lnTo>
                <a:lnTo>
                  <a:pt x="1129" y="13"/>
                </a:lnTo>
                <a:lnTo>
                  <a:pt x="1129" y="11"/>
                </a:lnTo>
                <a:lnTo>
                  <a:pt x="1129" y="11"/>
                </a:lnTo>
                <a:lnTo>
                  <a:pt x="1130" y="10"/>
                </a:lnTo>
                <a:lnTo>
                  <a:pt x="1130" y="9"/>
                </a:lnTo>
                <a:lnTo>
                  <a:pt x="1131" y="10"/>
                </a:lnTo>
                <a:lnTo>
                  <a:pt x="1131" y="13"/>
                </a:lnTo>
                <a:lnTo>
                  <a:pt x="1131" y="10"/>
                </a:lnTo>
                <a:lnTo>
                  <a:pt x="1132" y="13"/>
                </a:lnTo>
                <a:lnTo>
                  <a:pt x="1132" y="13"/>
                </a:lnTo>
                <a:lnTo>
                  <a:pt x="1132" y="14"/>
                </a:lnTo>
                <a:lnTo>
                  <a:pt x="1133" y="17"/>
                </a:lnTo>
                <a:lnTo>
                  <a:pt x="1133" y="18"/>
                </a:lnTo>
                <a:lnTo>
                  <a:pt x="1133" y="19"/>
                </a:lnTo>
                <a:lnTo>
                  <a:pt x="1134" y="21"/>
                </a:lnTo>
                <a:lnTo>
                  <a:pt x="1134" y="21"/>
                </a:lnTo>
                <a:lnTo>
                  <a:pt x="1135" y="21"/>
                </a:lnTo>
                <a:lnTo>
                  <a:pt x="1135" y="21"/>
                </a:lnTo>
                <a:lnTo>
                  <a:pt x="1135" y="18"/>
                </a:lnTo>
                <a:lnTo>
                  <a:pt x="1136" y="14"/>
                </a:lnTo>
                <a:lnTo>
                  <a:pt x="1136" y="13"/>
                </a:lnTo>
                <a:lnTo>
                  <a:pt x="1136" y="12"/>
                </a:lnTo>
                <a:lnTo>
                  <a:pt x="1138" y="12"/>
                </a:lnTo>
                <a:lnTo>
                  <a:pt x="1138" y="10"/>
                </a:lnTo>
                <a:lnTo>
                  <a:pt x="1138" y="8"/>
                </a:lnTo>
                <a:lnTo>
                  <a:pt x="1139" y="8"/>
                </a:lnTo>
                <a:lnTo>
                  <a:pt x="1139" y="5"/>
                </a:lnTo>
                <a:lnTo>
                  <a:pt x="1140" y="5"/>
                </a:lnTo>
                <a:lnTo>
                  <a:pt x="1140" y="6"/>
                </a:lnTo>
                <a:lnTo>
                  <a:pt x="1140" y="8"/>
                </a:lnTo>
                <a:lnTo>
                  <a:pt x="1141" y="5"/>
                </a:lnTo>
                <a:lnTo>
                  <a:pt x="1141" y="6"/>
                </a:lnTo>
                <a:lnTo>
                  <a:pt x="1141" y="6"/>
                </a:lnTo>
                <a:lnTo>
                  <a:pt x="1142" y="8"/>
                </a:lnTo>
                <a:lnTo>
                  <a:pt x="1142" y="9"/>
                </a:lnTo>
                <a:lnTo>
                  <a:pt x="1142" y="9"/>
                </a:lnTo>
                <a:lnTo>
                  <a:pt x="1143" y="9"/>
                </a:lnTo>
                <a:lnTo>
                  <a:pt x="1143" y="9"/>
                </a:lnTo>
                <a:lnTo>
                  <a:pt x="1144" y="10"/>
                </a:lnTo>
                <a:lnTo>
                  <a:pt x="1144" y="8"/>
                </a:lnTo>
                <a:lnTo>
                  <a:pt x="1144" y="6"/>
                </a:lnTo>
                <a:lnTo>
                  <a:pt x="1145" y="8"/>
                </a:lnTo>
                <a:lnTo>
                  <a:pt x="1145" y="6"/>
                </a:lnTo>
                <a:lnTo>
                  <a:pt x="1145" y="8"/>
                </a:lnTo>
                <a:lnTo>
                  <a:pt x="1147" y="9"/>
                </a:lnTo>
                <a:lnTo>
                  <a:pt x="1147" y="9"/>
                </a:lnTo>
                <a:lnTo>
                  <a:pt x="1147" y="10"/>
                </a:lnTo>
                <a:lnTo>
                  <a:pt x="1148" y="9"/>
                </a:lnTo>
                <a:lnTo>
                  <a:pt x="1148" y="11"/>
                </a:lnTo>
                <a:lnTo>
                  <a:pt x="1149" y="11"/>
                </a:lnTo>
                <a:lnTo>
                  <a:pt x="1149" y="11"/>
                </a:lnTo>
                <a:lnTo>
                  <a:pt x="1149" y="12"/>
                </a:lnTo>
                <a:lnTo>
                  <a:pt x="1150" y="12"/>
                </a:lnTo>
                <a:lnTo>
                  <a:pt x="1150" y="11"/>
                </a:lnTo>
                <a:lnTo>
                  <a:pt x="1150" y="12"/>
                </a:lnTo>
                <a:lnTo>
                  <a:pt x="1151" y="11"/>
                </a:lnTo>
                <a:lnTo>
                  <a:pt x="1151" y="10"/>
                </a:lnTo>
                <a:lnTo>
                  <a:pt x="1151" y="10"/>
                </a:lnTo>
                <a:lnTo>
                  <a:pt x="1152" y="9"/>
                </a:lnTo>
                <a:lnTo>
                  <a:pt x="1152" y="11"/>
                </a:lnTo>
                <a:lnTo>
                  <a:pt x="1153" y="13"/>
                </a:lnTo>
                <a:lnTo>
                  <a:pt x="1153" y="13"/>
                </a:lnTo>
                <a:lnTo>
                  <a:pt x="1153" y="13"/>
                </a:lnTo>
                <a:lnTo>
                  <a:pt x="1154" y="13"/>
                </a:lnTo>
                <a:lnTo>
                  <a:pt x="1154" y="13"/>
                </a:lnTo>
                <a:lnTo>
                  <a:pt x="1154" y="15"/>
                </a:lnTo>
                <a:lnTo>
                  <a:pt x="1156" y="17"/>
                </a:lnTo>
                <a:lnTo>
                  <a:pt x="1156" y="17"/>
                </a:lnTo>
                <a:lnTo>
                  <a:pt x="1156" y="17"/>
                </a:lnTo>
                <a:lnTo>
                  <a:pt x="1157" y="15"/>
                </a:lnTo>
                <a:lnTo>
                  <a:pt x="1157" y="14"/>
                </a:lnTo>
                <a:lnTo>
                  <a:pt x="1158" y="13"/>
                </a:lnTo>
                <a:lnTo>
                  <a:pt x="1158" y="13"/>
                </a:lnTo>
                <a:lnTo>
                  <a:pt x="1158" y="13"/>
                </a:lnTo>
                <a:lnTo>
                  <a:pt x="1159" y="13"/>
                </a:lnTo>
                <a:lnTo>
                  <a:pt x="1159" y="15"/>
                </a:lnTo>
                <a:lnTo>
                  <a:pt x="1159" y="15"/>
                </a:lnTo>
                <a:lnTo>
                  <a:pt x="1160" y="15"/>
                </a:lnTo>
                <a:lnTo>
                  <a:pt x="1160" y="17"/>
                </a:lnTo>
                <a:lnTo>
                  <a:pt x="1160" y="15"/>
                </a:lnTo>
                <a:lnTo>
                  <a:pt x="1161" y="18"/>
                </a:lnTo>
                <a:lnTo>
                  <a:pt x="1161" y="17"/>
                </a:lnTo>
                <a:lnTo>
                  <a:pt x="1162" y="17"/>
                </a:lnTo>
                <a:lnTo>
                  <a:pt x="1162" y="14"/>
                </a:lnTo>
                <a:lnTo>
                  <a:pt x="1162" y="14"/>
                </a:lnTo>
                <a:lnTo>
                  <a:pt x="1163" y="13"/>
                </a:lnTo>
                <a:lnTo>
                  <a:pt x="1163" y="13"/>
                </a:lnTo>
                <a:lnTo>
                  <a:pt x="1163" y="15"/>
                </a:lnTo>
                <a:lnTo>
                  <a:pt x="1165" y="15"/>
                </a:lnTo>
                <a:lnTo>
                  <a:pt x="1165" y="15"/>
                </a:lnTo>
                <a:lnTo>
                  <a:pt x="1166" y="15"/>
                </a:lnTo>
                <a:lnTo>
                  <a:pt x="1166" y="14"/>
                </a:lnTo>
                <a:lnTo>
                  <a:pt x="1166" y="15"/>
                </a:lnTo>
                <a:lnTo>
                  <a:pt x="1167" y="14"/>
                </a:lnTo>
                <a:lnTo>
                  <a:pt x="1167" y="11"/>
                </a:lnTo>
                <a:lnTo>
                  <a:pt x="1167" y="12"/>
                </a:lnTo>
                <a:lnTo>
                  <a:pt x="1168" y="14"/>
                </a:lnTo>
                <a:lnTo>
                  <a:pt x="1168" y="15"/>
                </a:lnTo>
                <a:lnTo>
                  <a:pt x="1168" y="17"/>
                </a:lnTo>
                <a:lnTo>
                  <a:pt x="1169" y="17"/>
                </a:lnTo>
                <a:lnTo>
                  <a:pt x="1169" y="17"/>
                </a:lnTo>
                <a:lnTo>
                  <a:pt x="1170" y="19"/>
                </a:lnTo>
                <a:lnTo>
                  <a:pt x="1170" y="19"/>
                </a:lnTo>
                <a:lnTo>
                  <a:pt x="1170" y="19"/>
                </a:lnTo>
                <a:lnTo>
                  <a:pt x="1171" y="20"/>
                </a:lnTo>
                <a:lnTo>
                  <a:pt x="1171" y="21"/>
                </a:lnTo>
                <a:lnTo>
                  <a:pt x="1171" y="21"/>
                </a:lnTo>
                <a:lnTo>
                  <a:pt x="1172" y="21"/>
                </a:lnTo>
                <a:lnTo>
                  <a:pt x="1172" y="19"/>
                </a:lnTo>
                <a:lnTo>
                  <a:pt x="1172" y="17"/>
                </a:lnTo>
                <a:lnTo>
                  <a:pt x="1174" y="17"/>
                </a:lnTo>
                <a:lnTo>
                  <a:pt x="1174" y="14"/>
                </a:lnTo>
                <a:lnTo>
                  <a:pt x="1175" y="14"/>
                </a:lnTo>
                <a:lnTo>
                  <a:pt x="1175" y="13"/>
                </a:lnTo>
                <a:lnTo>
                  <a:pt x="1175" y="13"/>
                </a:lnTo>
                <a:lnTo>
                  <a:pt x="1176" y="13"/>
                </a:lnTo>
                <a:lnTo>
                  <a:pt x="1176" y="13"/>
                </a:lnTo>
                <a:lnTo>
                  <a:pt x="1176" y="13"/>
                </a:lnTo>
                <a:lnTo>
                  <a:pt x="1177" y="15"/>
                </a:lnTo>
                <a:lnTo>
                  <a:pt x="1177" y="15"/>
                </a:lnTo>
                <a:lnTo>
                  <a:pt x="1177" y="14"/>
                </a:lnTo>
                <a:lnTo>
                  <a:pt x="1178" y="14"/>
                </a:lnTo>
                <a:lnTo>
                  <a:pt x="1178" y="14"/>
                </a:lnTo>
                <a:lnTo>
                  <a:pt x="1179" y="14"/>
                </a:lnTo>
                <a:lnTo>
                  <a:pt x="1179" y="15"/>
                </a:lnTo>
                <a:lnTo>
                  <a:pt x="1179" y="17"/>
                </a:lnTo>
                <a:lnTo>
                  <a:pt x="1180" y="17"/>
                </a:lnTo>
                <a:lnTo>
                  <a:pt x="1180" y="18"/>
                </a:lnTo>
                <a:lnTo>
                  <a:pt x="1180" y="18"/>
                </a:lnTo>
                <a:lnTo>
                  <a:pt x="1181" y="18"/>
                </a:lnTo>
                <a:lnTo>
                  <a:pt x="1181" y="17"/>
                </a:lnTo>
                <a:lnTo>
                  <a:pt x="1181" y="17"/>
                </a:lnTo>
                <a:lnTo>
                  <a:pt x="1183" y="15"/>
                </a:lnTo>
                <a:lnTo>
                  <a:pt x="1183" y="18"/>
                </a:lnTo>
                <a:lnTo>
                  <a:pt x="1184" y="17"/>
                </a:lnTo>
                <a:lnTo>
                  <a:pt x="1184" y="18"/>
                </a:lnTo>
                <a:lnTo>
                  <a:pt x="1184" y="15"/>
                </a:lnTo>
                <a:lnTo>
                  <a:pt x="1185" y="17"/>
                </a:lnTo>
                <a:lnTo>
                  <a:pt x="1185" y="18"/>
                </a:lnTo>
                <a:lnTo>
                  <a:pt x="1185" y="17"/>
                </a:lnTo>
                <a:lnTo>
                  <a:pt x="1186" y="15"/>
                </a:lnTo>
                <a:lnTo>
                  <a:pt x="1186" y="15"/>
                </a:lnTo>
                <a:lnTo>
                  <a:pt x="1186" y="14"/>
                </a:lnTo>
                <a:lnTo>
                  <a:pt x="1187" y="14"/>
                </a:lnTo>
                <a:lnTo>
                  <a:pt x="1187" y="13"/>
                </a:lnTo>
                <a:lnTo>
                  <a:pt x="1188" y="14"/>
                </a:lnTo>
                <a:lnTo>
                  <a:pt x="1188" y="13"/>
                </a:lnTo>
                <a:lnTo>
                  <a:pt x="1188" y="13"/>
                </a:lnTo>
                <a:lnTo>
                  <a:pt x="1189" y="14"/>
                </a:lnTo>
                <a:lnTo>
                  <a:pt x="1189" y="14"/>
                </a:lnTo>
                <a:lnTo>
                  <a:pt x="1189" y="14"/>
                </a:lnTo>
                <a:lnTo>
                  <a:pt x="1190" y="14"/>
                </a:lnTo>
                <a:lnTo>
                  <a:pt x="1190" y="13"/>
                </a:lnTo>
                <a:lnTo>
                  <a:pt x="1190" y="13"/>
                </a:lnTo>
                <a:lnTo>
                  <a:pt x="1192" y="14"/>
                </a:lnTo>
                <a:lnTo>
                  <a:pt x="1192" y="13"/>
                </a:lnTo>
                <a:lnTo>
                  <a:pt x="1193" y="14"/>
                </a:lnTo>
                <a:lnTo>
                  <a:pt x="1193" y="14"/>
                </a:lnTo>
                <a:lnTo>
                  <a:pt x="1193" y="14"/>
                </a:lnTo>
                <a:lnTo>
                  <a:pt x="1194" y="13"/>
                </a:lnTo>
                <a:lnTo>
                  <a:pt x="1194" y="13"/>
                </a:lnTo>
                <a:lnTo>
                  <a:pt x="1194" y="15"/>
                </a:lnTo>
                <a:lnTo>
                  <a:pt x="1195" y="14"/>
                </a:lnTo>
                <a:lnTo>
                  <a:pt x="1195" y="13"/>
                </a:lnTo>
                <a:lnTo>
                  <a:pt x="1195" y="11"/>
                </a:lnTo>
                <a:lnTo>
                  <a:pt x="1196" y="12"/>
                </a:lnTo>
                <a:lnTo>
                  <a:pt x="1196" y="12"/>
                </a:lnTo>
                <a:lnTo>
                  <a:pt x="1197" y="11"/>
                </a:lnTo>
                <a:lnTo>
                  <a:pt x="1197" y="10"/>
                </a:lnTo>
                <a:lnTo>
                  <a:pt x="1197" y="8"/>
                </a:lnTo>
                <a:lnTo>
                  <a:pt x="1198" y="9"/>
                </a:lnTo>
                <a:lnTo>
                  <a:pt x="1198" y="11"/>
                </a:lnTo>
                <a:lnTo>
                  <a:pt x="1198" y="10"/>
                </a:lnTo>
                <a:lnTo>
                  <a:pt x="1199" y="11"/>
                </a:lnTo>
                <a:lnTo>
                  <a:pt x="1199" y="11"/>
                </a:lnTo>
                <a:lnTo>
                  <a:pt x="1199" y="13"/>
                </a:lnTo>
                <a:lnTo>
                  <a:pt x="1201" y="11"/>
                </a:lnTo>
                <a:lnTo>
                  <a:pt x="1201" y="10"/>
                </a:lnTo>
                <a:lnTo>
                  <a:pt x="1202" y="11"/>
                </a:lnTo>
                <a:lnTo>
                  <a:pt x="1202" y="11"/>
                </a:lnTo>
                <a:lnTo>
                  <a:pt x="1202" y="11"/>
                </a:lnTo>
                <a:lnTo>
                  <a:pt x="1203" y="12"/>
                </a:lnTo>
                <a:lnTo>
                  <a:pt x="1203" y="11"/>
                </a:lnTo>
                <a:lnTo>
                  <a:pt x="1203" y="13"/>
                </a:lnTo>
                <a:lnTo>
                  <a:pt x="1204" y="14"/>
                </a:lnTo>
                <a:lnTo>
                  <a:pt x="1204" y="15"/>
                </a:lnTo>
                <a:lnTo>
                  <a:pt x="1204" y="15"/>
                </a:lnTo>
                <a:lnTo>
                  <a:pt x="1205" y="17"/>
                </a:lnTo>
                <a:lnTo>
                  <a:pt x="1205" y="15"/>
                </a:lnTo>
                <a:lnTo>
                  <a:pt x="1206" y="15"/>
                </a:lnTo>
                <a:lnTo>
                  <a:pt x="1206" y="14"/>
                </a:lnTo>
                <a:lnTo>
                  <a:pt x="1206" y="12"/>
                </a:lnTo>
                <a:lnTo>
                  <a:pt x="1207" y="10"/>
                </a:lnTo>
                <a:lnTo>
                  <a:pt x="1207" y="10"/>
                </a:lnTo>
                <a:lnTo>
                  <a:pt x="1207" y="9"/>
                </a:lnTo>
                <a:lnTo>
                  <a:pt x="1208" y="8"/>
                </a:lnTo>
                <a:lnTo>
                  <a:pt x="1208" y="6"/>
                </a:lnTo>
                <a:lnTo>
                  <a:pt x="1210" y="9"/>
                </a:lnTo>
                <a:lnTo>
                  <a:pt x="1210" y="8"/>
                </a:lnTo>
                <a:lnTo>
                  <a:pt x="1210" y="8"/>
                </a:lnTo>
                <a:lnTo>
                  <a:pt x="1211" y="8"/>
                </a:lnTo>
                <a:lnTo>
                  <a:pt x="1211" y="5"/>
                </a:lnTo>
                <a:lnTo>
                  <a:pt x="1211" y="4"/>
                </a:lnTo>
                <a:lnTo>
                  <a:pt x="1212" y="4"/>
                </a:lnTo>
                <a:lnTo>
                  <a:pt x="1212" y="3"/>
                </a:lnTo>
                <a:lnTo>
                  <a:pt x="1212" y="2"/>
                </a:lnTo>
                <a:lnTo>
                  <a:pt x="1213" y="3"/>
                </a:lnTo>
                <a:lnTo>
                  <a:pt x="1213" y="2"/>
                </a:lnTo>
                <a:lnTo>
                  <a:pt x="1214" y="5"/>
                </a:lnTo>
                <a:lnTo>
                  <a:pt x="1214" y="5"/>
                </a:lnTo>
                <a:lnTo>
                  <a:pt x="1214" y="5"/>
                </a:lnTo>
                <a:lnTo>
                  <a:pt x="1215" y="8"/>
                </a:lnTo>
                <a:lnTo>
                  <a:pt x="1215" y="9"/>
                </a:lnTo>
                <a:lnTo>
                  <a:pt x="1215" y="10"/>
                </a:lnTo>
                <a:lnTo>
                  <a:pt x="1216" y="10"/>
                </a:lnTo>
                <a:lnTo>
                  <a:pt x="1216" y="10"/>
                </a:lnTo>
                <a:lnTo>
                  <a:pt x="1216" y="10"/>
                </a:lnTo>
                <a:lnTo>
                  <a:pt x="1217" y="8"/>
                </a:lnTo>
                <a:lnTo>
                  <a:pt x="1217" y="6"/>
                </a:lnTo>
                <a:lnTo>
                  <a:pt x="1219" y="5"/>
                </a:lnTo>
                <a:lnTo>
                  <a:pt x="1219" y="6"/>
                </a:lnTo>
                <a:lnTo>
                  <a:pt x="1219" y="5"/>
                </a:lnTo>
                <a:lnTo>
                  <a:pt x="1220" y="4"/>
                </a:lnTo>
                <a:lnTo>
                  <a:pt x="1220" y="2"/>
                </a:lnTo>
                <a:lnTo>
                  <a:pt x="1220" y="1"/>
                </a:lnTo>
                <a:lnTo>
                  <a:pt x="1221" y="0"/>
                </a:lnTo>
                <a:lnTo>
                  <a:pt x="1221" y="0"/>
                </a:lnTo>
                <a:lnTo>
                  <a:pt x="1221" y="1"/>
                </a:lnTo>
                <a:lnTo>
                  <a:pt x="1222" y="1"/>
                </a:lnTo>
                <a:lnTo>
                  <a:pt x="1222" y="2"/>
                </a:lnTo>
                <a:lnTo>
                  <a:pt x="1223" y="3"/>
                </a:lnTo>
                <a:lnTo>
                  <a:pt x="1223" y="4"/>
                </a:lnTo>
                <a:lnTo>
                  <a:pt x="1223" y="5"/>
                </a:lnTo>
                <a:lnTo>
                  <a:pt x="1224" y="4"/>
                </a:lnTo>
                <a:lnTo>
                  <a:pt x="1224" y="3"/>
                </a:lnTo>
                <a:lnTo>
                  <a:pt x="1224" y="4"/>
                </a:lnTo>
                <a:lnTo>
                  <a:pt x="1225" y="8"/>
                </a:lnTo>
                <a:lnTo>
                  <a:pt x="1225" y="8"/>
                </a:lnTo>
                <a:lnTo>
                  <a:pt x="1225" y="8"/>
                </a:lnTo>
                <a:lnTo>
                  <a:pt x="1226" y="10"/>
                </a:lnTo>
                <a:lnTo>
                  <a:pt x="1226" y="9"/>
                </a:lnTo>
                <a:lnTo>
                  <a:pt x="1228" y="8"/>
                </a:lnTo>
                <a:lnTo>
                  <a:pt x="1228" y="5"/>
                </a:lnTo>
                <a:lnTo>
                  <a:pt x="1228" y="6"/>
                </a:lnTo>
                <a:lnTo>
                  <a:pt x="1229" y="6"/>
                </a:lnTo>
                <a:lnTo>
                  <a:pt x="1229" y="5"/>
                </a:lnTo>
                <a:lnTo>
                  <a:pt x="1229" y="5"/>
                </a:lnTo>
                <a:lnTo>
                  <a:pt x="1230" y="6"/>
                </a:lnTo>
                <a:lnTo>
                  <a:pt x="1230" y="6"/>
                </a:lnTo>
                <a:lnTo>
                  <a:pt x="1230" y="5"/>
                </a:lnTo>
                <a:lnTo>
                  <a:pt x="1231" y="4"/>
                </a:lnTo>
                <a:lnTo>
                  <a:pt x="1231" y="6"/>
                </a:lnTo>
                <a:lnTo>
                  <a:pt x="1232" y="5"/>
                </a:lnTo>
                <a:lnTo>
                  <a:pt x="1232" y="8"/>
                </a:lnTo>
                <a:lnTo>
                  <a:pt x="1232" y="9"/>
                </a:lnTo>
                <a:lnTo>
                  <a:pt x="1233" y="9"/>
                </a:lnTo>
                <a:lnTo>
                  <a:pt x="1233" y="8"/>
                </a:lnTo>
                <a:lnTo>
                  <a:pt x="1233" y="6"/>
                </a:lnTo>
                <a:lnTo>
                  <a:pt x="1234" y="5"/>
                </a:lnTo>
                <a:lnTo>
                  <a:pt x="1234" y="6"/>
                </a:lnTo>
                <a:lnTo>
                  <a:pt x="1234" y="9"/>
                </a:lnTo>
                <a:lnTo>
                  <a:pt x="1235" y="9"/>
                </a:lnTo>
                <a:lnTo>
                  <a:pt x="1235" y="8"/>
                </a:lnTo>
                <a:lnTo>
                  <a:pt x="1237" y="9"/>
                </a:lnTo>
                <a:lnTo>
                  <a:pt x="1237" y="9"/>
                </a:lnTo>
                <a:lnTo>
                  <a:pt x="1237" y="9"/>
                </a:lnTo>
                <a:lnTo>
                  <a:pt x="1238" y="10"/>
                </a:lnTo>
                <a:lnTo>
                  <a:pt x="1238" y="9"/>
                </a:lnTo>
                <a:lnTo>
                  <a:pt x="1238" y="6"/>
                </a:lnTo>
                <a:lnTo>
                  <a:pt x="1239" y="6"/>
                </a:lnTo>
                <a:lnTo>
                  <a:pt x="1239" y="5"/>
                </a:lnTo>
                <a:lnTo>
                  <a:pt x="1239" y="4"/>
                </a:lnTo>
                <a:lnTo>
                  <a:pt x="1240" y="3"/>
                </a:lnTo>
                <a:lnTo>
                  <a:pt x="1240" y="3"/>
                </a:lnTo>
                <a:lnTo>
                  <a:pt x="1241" y="3"/>
                </a:lnTo>
                <a:lnTo>
                  <a:pt x="1241" y="4"/>
                </a:lnTo>
                <a:lnTo>
                  <a:pt x="1241" y="3"/>
                </a:lnTo>
                <a:lnTo>
                  <a:pt x="1242" y="5"/>
                </a:lnTo>
                <a:lnTo>
                  <a:pt x="1242" y="5"/>
                </a:lnTo>
                <a:lnTo>
                  <a:pt x="1242" y="5"/>
                </a:lnTo>
                <a:lnTo>
                  <a:pt x="1243" y="6"/>
                </a:lnTo>
                <a:lnTo>
                  <a:pt x="1243" y="6"/>
                </a:lnTo>
                <a:lnTo>
                  <a:pt x="1243" y="10"/>
                </a:lnTo>
                <a:lnTo>
                  <a:pt x="1244" y="10"/>
                </a:lnTo>
                <a:lnTo>
                  <a:pt x="1244" y="9"/>
                </a:lnTo>
                <a:lnTo>
                  <a:pt x="1246" y="8"/>
                </a:lnTo>
                <a:lnTo>
                  <a:pt x="1246" y="5"/>
                </a:lnTo>
                <a:lnTo>
                  <a:pt x="1246" y="6"/>
                </a:lnTo>
                <a:lnTo>
                  <a:pt x="1247" y="5"/>
                </a:lnTo>
                <a:lnTo>
                  <a:pt x="1247" y="6"/>
                </a:lnTo>
                <a:lnTo>
                  <a:pt x="1247" y="5"/>
                </a:lnTo>
                <a:lnTo>
                  <a:pt x="1248" y="3"/>
                </a:lnTo>
                <a:lnTo>
                  <a:pt x="1248" y="5"/>
                </a:lnTo>
                <a:lnTo>
                  <a:pt x="1248" y="5"/>
                </a:lnTo>
                <a:lnTo>
                  <a:pt x="1249" y="5"/>
                </a:lnTo>
                <a:lnTo>
                  <a:pt x="1249" y="6"/>
                </a:lnTo>
                <a:lnTo>
                  <a:pt x="1250" y="8"/>
                </a:lnTo>
                <a:lnTo>
                  <a:pt x="1250" y="8"/>
                </a:lnTo>
                <a:lnTo>
                  <a:pt x="1250" y="9"/>
                </a:lnTo>
                <a:lnTo>
                  <a:pt x="1251" y="9"/>
                </a:lnTo>
                <a:lnTo>
                  <a:pt x="1251" y="10"/>
                </a:lnTo>
                <a:lnTo>
                  <a:pt x="1251" y="10"/>
                </a:lnTo>
                <a:lnTo>
                  <a:pt x="1252" y="11"/>
                </a:lnTo>
                <a:lnTo>
                  <a:pt x="1252" y="11"/>
                </a:lnTo>
                <a:lnTo>
                  <a:pt x="1253" y="12"/>
                </a:lnTo>
                <a:lnTo>
                  <a:pt x="1253" y="11"/>
                </a:lnTo>
                <a:lnTo>
                  <a:pt x="1253" y="11"/>
                </a:lnTo>
                <a:lnTo>
                  <a:pt x="1255" y="11"/>
                </a:lnTo>
                <a:lnTo>
                  <a:pt x="1255" y="12"/>
                </a:lnTo>
                <a:lnTo>
                  <a:pt x="1255" y="11"/>
                </a:lnTo>
                <a:lnTo>
                  <a:pt x="1256" y="10"/>
                </a:lnTo>
                <a:lnTo>
                  <a:pt x="1256" y="10"/>
                </a:lnTo>
                <a:lnTo>
                  <a:pt x="1256" y="9"/>
                </a:lnTo>
                <a:lnTo>
                  <a:pt x="1257" y="8"/>
                </a:lnTo>
                <a:lnTo>
                  <a:pt x="1257" y="8"/>
                </a:lnTo>
                <a:lnTo>
                  <a:pt x="1258" y="9"/>
                </a:lnTo>
                <a:lnTo>
                  <a:pt x="1258" y="10"/>
                </a:lnTo>
                <a:lnTo>
                  <a:pt x="1258" y="10"/>
                </a:lnTo>
                <a:lnTo>
                  <a:pt x="1259" y="11"/>
                </a:lnTo>
                <a:lnTo>
                  <a:pt x="1259" y="13"/>
                </a:lnTo>
                <a:lnTo>
                  <a:pt x="1259" y="13"/>
                </a:lnTo>
                <a:lnTo>
                  <a:pt x="1260" y="12"/>
                </a:lnTo>
                <a:lnTo>
                  <a:pt x="1260" y="14"/>
                </a:lnTo>
                <a:lnTo>
                  <a:pt x="1260" y="12"/>
                </a:lnTo>
                <a:lnTo>
                  <a:pt x="1261" y="12"/>
                </a:lnTo>
                <a:lnTo>
                  <a:pt x="1261" y="12"/>
                </a:lnTo>
                <a:lnTo>
                  <a:pt x="1262" y="12"/>
                </a:lnTo>
                <a:lnTo>
                  <a:pt x="1262" y="13"/>
                </a:lnTo>
                <a:lnTo>
                  <a:pt x="1262" y="12"/>
                </a:lnTo>
                <a:lnTo>
                  <a:pt x="1264" y="13"/>
                </a:lnTo>
                <a:lnTo>
                  <a:pt x="1264" y="13"/>
                </a:lnTo>
                <a:lnTo>
                  <a:pt x="1264" y="15"/>
                </a:lnTo>
                <a:lnTo>
                  <a:pt x="1265" y="13"/>
                </a:lnTo>
                <a:lnTo>
                  <a:pt x="1265" y="12"/>
                </a:lnTo>
                <a:lnTo>
                  <a:pt x="1265" y="10"/>
                </a:lnTo>
                <a:lnTo>
                  <a:pt x="1266" y="10"/>
                </a:lnTo>
                <a:lnTo>
                  <a:pt x="1266" y="10"/>
                </a:lnTo>
                <a:lnTo>
                  <a:pt x="1267" y="11"/>
                </a:lnTo>
                <a:lnTo>
                  <a:pt x="1267" y="13"/>
                </a:lnTo>
                <a:lnTo>
                  <a:pt x="1267" y="14"/>
                </a:lnTo>
                <a:lnTo>
                  <a:pt x="1268" y="14"/>
                </a:lnTo>
                <a:lnTo>
                  <a:pt x="1268" y="13"/>
                </a:lnTo>
                <a:lnTo>
                  <a:pt x="1268" y="11"/>
                </a:lnTo>
                <a:lnTo>
                  <a:pt x="1269" y="13"/>
                </a:lnTo>
                <a:lnTo>
                  <a:pt x="1269" y="10"/>
                </a:lnTo>
                <a:lnTo>
                  <a:pt x="1269" y="12"/>
                </a:lnTo>
                <a:lnTo>
                  <a:pt x="1270" y="12"/>
                </a:lnTo>
                <a:lnTo>
                  <a:pt x="1270" y="11"/>
                </a:lnTo>
                <a:lnTo>
                  <a:pt x="1271" y="11"/>
                </a:lnTo>
                <a:lnTo>
                  <a:pt x="1271" y="10"/>
                </a:lnTo>
                <a:lnTo>
                  <a:pt x="1271" y="13"/>
                </a:lnTo>
                <a:lnTo>
                  <a:pt x="1273" y="14"/>
                </a:lnTo>
                <a:lnTo>
                  <a:pt x="1273" y="13"/>
                </a:lnTo>
                <a:lnTo>
                  <a:pt x="1273" y="15"/>
                </a:lnTo>
                <a:lnTo>
                  <a:pt x="1274" y="17"/>
                </a:lnTo>
                <a:lnTo>
                  <a:pt x="1274" y="15"/>
                </a:lnTo>
                <a:lnTo>
                  <a:pt x="1274" y="17"/>
                </a:lnTo>
                <a:lnTo>
                  <a:pt x="1275" y="17"/>
                </a:lnTo>
                <a:lnTo>
                  <a:pt x="1275" y="15"/>
                </a:lnTo>
                <a:lnTo>
                  <a:pt x="1276" y="14"/>
                </a:lnTo>
                <a:lnTo>
                  <a:pt x="1276" y="13"/>
                </a:lnTo>
                <a:lnTo>
                  <a:pt x="1276" y="11"/>
                </a:lnTo>
                <a:lnTo>
                  <a:pt x="1277" y="12"/>
                </a:lnTo>
                <a:lnTo>
                  <a:pt x="1277" y="14"/>
                </a:lnTo>
                <a:lnTo>
                  <a:pt x="1277" y="11"/>
                </a:lnTo>
                <a:lnTo>
                  <a:pt x="1278" y="12"/>
                </a:lnTo>
                <a:lnTo>
                  <a:pt x="1278" y="10"/>
                </a:lnTo>
                <a:lnTo>
                  <a:pt x="1278" y="9"/>
                </a:lnTo>
                <a:lnTo>
                  <a:pt x="1279" y="10"/>
                </a:lnTo>
                <a:lnTo>
                  <a:pt x="1279" y="10"/>
                </a:lnTo>
                <a:lnTo>
                  <a:pt x="1280" y="11"/>
                </a:lnTo>
                <a:lnTo>
                  <a:pt x="1280" y="13"/>
                </a:lnTo>
                <a:lnTo>
                  <a:pt x="1280" y="15"/>
                </a:lnTo>
                <a:lnTo>
                  <a:pt x="1282" y="15"/>
                </a:lnTo>
                <a:lnTo>
                  <a:pt x="1282" y="17"/>
                </a:lnTo>
                <a:lnTo>
                  <a:pt x="1282" y="15"/>
                </a:lnTo>
                <a:lnTo>
                  <a:pt x="1283" y="14"/>
                </a:lnTo>
                <a:lnTo>
                  <a:pt x="1283" y="13"/>
                </a:lnTo>
                <a:lnTo>
                  <a:pt x="1283" y="13"/>
                </a:lnTo>
                <a:lnTo>
                  <a:pt x="1284" y="14"/>
                </a:lnTo>
                <a:lnTo>
                  <a:pt x="1284" y="14"/>
                </a:lnTo>
                <a:lnTo>
                  <a:pt x="1285" y="14"/>
                </a:lnTo>
                <a:lnTo>
                  <a:pt x="1285" y="13"/>
                </a:lnTo>
                <a:lnTo>
                  <a:pt x="1285" y="14"/>
                </a:lnTo>
                <a:lnTo>
                  <a:pt x="1286" y="14"/>
                </a:lnTo>
                <a:lnTo>
                  <a:pt x="1286" y="17"/>
                </a:lnTo>
                <a:lnTo>
                  <a:pt x="1286" y="17"/>
                </a:lnTo>
                <a:lnTo>
                  <a:pt x="1287" y="15"/>
                </a:lnTo>
                <a:lnTo>
                  <a:pt x="1287" y="15"/>
                </a:lnTo>
                <a:lnTo>
                  <a:pt x="1287" y="15"/>
                </a:lnTo>
                <a:lnTo>
                  <a:pt x="1288" y="14"/>
                </a:lnTo>
                <a:lnTo>
                  <a:pt x="1288" y="13"/>
                </a:lnTo>
                <a:lnTo>
                  <a:pt x="1289" y="13"/>
                </a:lnTo>
                <a:lnTo>
                  <a:pt x="1289" y="11"/>
                </a:lnTo>
                <a:lnTo>
                  <a:pt x="1289" y="11"/>
                </a:lnTo>
                <a:lnTo>
                  <a:pt x="1291" y="9"/>
                </a:lnTo>
                <a:lnTo>
                  <a:pt x="1291" y="9"/>
                </a:lnTo>
                <a:lnTo>
                  <a:pt x="1291" y="9"/>
                </a:lnTo>
                <a:lnTo>
                  <a:pt x="1292" y="11"/>
                </a:lnTo>
                <a:lnTo>
                  <a:pt x="1292" y="11"/>
                </a:lnTo>
                <a:lnTo>
                  <a:pt x="1292" y="10"/>
                </a:lnTo>
                <a:lnTo>
                  <a:pt x="1293" y="10"/>
                </a:lnTo>
                <a:lnTo>
                  <a:pt x="1293" y="11"/>
                </a:lnTo>
                <a:lnTo>
                  <a:pt x="1294" y="11"/>
                </a:lnTo>
                <a:lnTo>
                  <a:pt x="1294" y="10"/>
                </a:lnTo>
                <a:lnTo>
                  <a:pt x="1294" y="10"/>
                </a:lnTo>
                <a:lnTo>
                  <a:pt x="1295" y="9"/>
                </a:lnTo>
                <a:lnTo>
                  <a:pt x="1295" y="9"/>
                </a:lnTo>
                <a:lnTo>
                  <a:pt x="1295" y="9"/>
                </a:lnTo>
                <a:lnTo>
                  <a:pt x="1296" y="9"/>
                </a:lnTo>
                <a:lnTo>
                  <a:pt x="1296" y="8"/>
                </a:lnTo>
                <a:lnTo>
                  <a:pt x="1297" y="10"/>
                </a:lnTo>
                <a:lnTo>
                  <a:pt x="1297" y="11"/>
                </a:lnTo>
                <a:lnTo>
                  <a:pt x="1297" y="15"/>
                </a:lnTo>
                <a:lnTo>
                  <a:pt x="1298" y="17"/>
                </a:lnTo>
                <a:lnTo>
                  <a:pt x="1298" y="18"/>
                </a:lnTo>
                <a:lnTo>
                  <a:pt x="1298" y="17"/>
                </a:lnTo>
                <a:lnTo>
                  <a:pt x="1300" y="15"/>
                </a:lnTo>
                <a:lnTo>
                  <a:pt x="1300" y="13"/>
                </a:lnTo>
                <a:lnTo>
                  <a:pt x="1300" y="13"/>
                </a:lnTo>
                <a:lnTo>
                  <a:pt x="1301" y="10"/>
                </a:lnTo>
                <a:lnTo>
                  <a:pt x="1301" y="12"/>
                </a:lnTo>
                <a:lnTo>
                  <a:pt x="1302" y="10"/>
                </a:lnTo>
                <a:lnTo>
                  <a:pt x="1302" y="8"/>
                </a:lnTo>
                <a:lnTo>
                  <a:pt x="1302" y="9"/>
                </a:lnTo>
                <a:lnTo>
                  <a:pt x="1303" y="10"/>
                </a:lnTo>
                <a:lnTo>
                  <a:pt x="1303" y="9"/>
                </a:lnTo>
                <a:lnTo>
                  <a:pt x="1303" y="9"/>
                </a:lnTo>
                <a:lnTo>
                  <a:pt x="1304" y="9"/>
                </a:lnTo>
                <a:lnTo>
                  <a:pt x="1304" y="6"/>
                </a:lnTo>
                <a:lnTo>
                  <a:pt x="1304" y="8"/>
                </a:lnTo>
                <a:lnTo>
                  <a:pt x="1305" y="8"/>
                </a:lnTo>
                <a:lnTo>
                  <a:pt x="1305" y="9"/>
                </a:lnTo>
                <a:lnTo>
                  <a:pt x="1306" y="9"/>
                </a:lnTo>
                <a:lnTo>
                  <a:pt x="1306" y="9"/>
                </a:lnTo>
                <a:lnTo>
                  <a:pt x="1306" y="11"/>
                </a:lnTo>
                <a:lnTo>
                  <a:pt x="1307" y="10"/>
                </a:lnTo>
                <a:lnTo>
                  <a:pt x="1307" y="11"/>
                </a:lnTo>
                <a:lnTo>
                  <a:pt x="1307" y="11"/>
                </a:lnTo>
                <a:lnTo>
                  <a:pt x="1309" y="11"/>
                </a:lnTo>
                <a:lnTo>
                  <a:pt x="1309" y="12"/>
                </a:lnTo>
                <a:lnTo>
                  <a:pt x="1309" y="13"/>
                </a:lnTo>
                <a:lnTo>
                  <a:pt x="1310" y="13"/>
                </a:lnTo>
                <a:lnTo>
                  <a:pt x="1310" y="13"/>
                </a:lnTo>
                <a:lnTo>
                  <a:pt x="1311" y="14"/>
                </a:lnTo>
                <a:lnTo>
                  <a:pt x="1311" y="13"/>
                </a:lnTo>
                <a:lnTo>
                  <a:pt x="1311" y="14"/>
                </a:lnTo>
                <a:lnTo>
                  <a:pt x="1312" y="13"/>
                </a:lnTo>
                <a:lnTo>
                  <a:pt x="1312" y="14"/>
                </a:lnTo>
                <a:lnTo>
                  <a:pt x="1312" y="13"/>
                </a:lnTo>
                <a:lnTo>
                  <a:pt x="1313" y="13"/>
                </a:lnTo>
                <a:lnTo>
                  <a:pt x="1313" y="11"/>
                </a:lnTo>
                <a:lnTo>
                  <a:pt x="1313" y="11"/>
                </a:lnTo>
                <a:lnTo>
                  <a:pt x="1314" y="11"/>
                </a:lnTo>
                <a:lnTo>
                  <a:pt x="1314" y="11"/>
                </a:lnTo>
                <a:lnTo>
                  <a:pt x="1315" y="10"/>
                </a:lnTo>
                <a:lnTo>
                  <a:pt x="1315" y="10"/>
                </a:lnTo>
                <a:lnTo>
                  <a:pt x="1315" y="10"/>
                </a:lnTo>
                <a:lnTo>
                  <a:pt x="1316" y="11"/>
                </a:lnTo>
                <a:lnTo>
                  <a:pt x="1316" y="13"/>
                </a:lnTo>
                <a:lnTo>
                  <a:pt x="1316" y="14"/>
                </a:lnTo>
                <a:lnTo>
                  <a:pt x="1318" y="15"/>
                </a:lnTo>
                <a:lnTo>
                  <a:pt x="1318" y="13"/>
                </a:lnTo>
                <a:lnTo>
                  <a:pt x="1318" y="14"/>
                </a:lnTo>
                <a:lnTo>
                  <a:pt x="1319" y="15"/>
                </a:lnTo>
                <a:lnTo>
                  <a:pt x="1319" y="13"/>
                </a:lnTo>
                <a:lnTo>
                  <a:pt x="1320" y="13"/>
                </a:lnTo>
                <a:lnTo>
                  <a:pt x="1320" y="11"/>
                </a:lnTo>
                <a:lnTo>
                  <a:pt x="1320" y="12"/>
                </a:lnTo>
                <a:lnTo>
                  <a:pt x="1321" y="11"/>
                </a:lnTo>
                <a:lnTo>
                  <a:pt x="1321" y="12"/>
                </a:lnTo>
                <a:lnTo>
                  <a:pt x="1321" y="13"/>
                </a:lnTo>
                <a:lnTo>
                  <a:pt x="1322" y="14"/>
                </a:lnTo>
                <a:lnTo>
                  <a:pt x="1322" y="15"/>
                </a:lnTo>
                <a:lnTo>
                  <a:pt x="1322" y="18"/>
                </a:lnTo>
                <a:lnTo>
                  <a:pt x="1323" y="17"/>
                </a:lnTo>
                <a:lnTo>
                  <a:pt x="1323" y="17"/>
                </a:lnTo>
                <a:lnTo>
                  <a:pt x="1324" y="18"/>
                </a:lnTo>
                <a:lnTo>
                  <a:pt x="1324" y="20"/>
                </a:lnTo>
                <a:lnTo>
                  <a:pt x="1324" y="20"/>
                </a:lnTo>
                <a:lnTo>
                  <a:pt x="1325" y="18"/>
                </a:lnTo>
                <a:lnTo>
                  <a:pt x="1325" y="15"/>
                </a:lnTo>
                <a:lnTo>
                  <a:pt x="1325" y="17"/>
                </a:lnTo>
                <a:lnTo>
                  <a:pt x="1327" y="14"/>
                </a:lnTo>
                <a:lnTo>
                  <a:pt x="1327" y="12"/>
                </a:lnTo>
                <a:lnTo>
                  <a:pt x="1327" y="10"/>
                </a:lnTo>
                <a:lnTo>
                  <a:pt x="1328" y="9"/>
                </a:lnTo>
                <a:lnTo>
                  <a:pt x="1328" y="9"/>
                </a:lnTo>
                <a:lnTo>
                  <a:pt x="1329" y="9"/>
                </a:lnTo>
                <a:lnTo>
                  <a:pt x="1329" y="10"/>
                </a:lnTo>
                <a:lnTo>
                  <a:pt x="1329" y="11"/>
                </a:lnTo>
                <a:lnTo>
                  <a:pt x="1330" y="11"/>
                </a:lnTo>
                <a:lnTo>
                  <a:pt x="1330" y="13"/>
                </a:lnTo>
                <a:lnTo>
                  <a:pt x="1330" y="14"/>
                </a:lnTo>
                <a:lnTo>
                  <a:pt x="1331" y="17"/>
                </a:lnTo>
                <a:lnTo>
                  <a:pt x="1331" y="19"/>
                </a:lnTo>
                <a:lnTo>
                  <a:pt x="1331" y="19"/>
                </a:lnTo>
                <a:lnTo>
                  <a:pt x="1332" y="19"/>
                </a:lnTo>
                <a:lnTo>
                  <a:pt x="1332" y="17"/>
                </a:lnTo>
                <a:lnTo>
                  <a:pt x="1333" y="17"/>
                </a:lnTo>
                <a:lnTo>
                  <a:pt x="1333" y="17"/>
                </a:lnTo>
                <a:lnTo>
                  <a:pt x="1333" y="15"/>
                </a:lnTo>
                <a:lnTo>
                  <a:pt x="1334" y="17"/>
                </a:lnTo>
                <a:lnTo>
                  <a:pt x="1334" y="17"/>
                </a:lnTo>
                <a:lnTo>
                  <a:pt x="1334" y="18"/>
                </a:lnTo>
                <a:lnTo>
                  <a:pt x="1336" y="20"/>
                </a:lnTo>
                <a:lnTo>
                  <a:pt x="1336" y="21"/>
                </a:lnTo>
                <a:lnTo>
                  <a:pt x="1336" y="21"/>
                </a:lnTo>
                <a:lnTo>
                  <a:pt x="1337" y="21"/>
                </a:lnTo>
                <a:lnTo>
                  <a:pt x="1337" y="21"/>
                </a:lnTo>
                <a:lnTo>
                  <a:pt x="1338" y="19"/>
                </a:lnTo>
                <a:lnTo>
                  <a:pt x="1338" y="18"/>
                </a:lnTo>
                <a:lnTo>
                  <a:pt x="1338" y="17"/>
                </a:lnTo>
                <a:lnTo>
                  <a:pt x="1339" y="17"/>
                </a:lnTo>
                <a:lnTo>
                  <a:pt x="1339" y="15"/>
                </a:lnTo>
                <a:lnTo>
                  <a:pt x="1339" y="15"/>
                </a:lnTo>
                <a:lnTo>
                  <a:pt x="1340" y="15"/>
                </a:lnTo>
                <a:lnTo>
                  <a:pt x="1340" y="17"/>
                </a:lnTo>
                <a:lnTo>
                  <a:pt x="1341" y="19"/>
                </a:lnTo>
                <a:lnTo>
                  <a:pt x="1341" y="18"/>
                </a:lnTo>
                <a:lnTo>
                  <a:pt x="1341" y="18"/>
                </a:lnTo>
                <a:lnTo>
                  <a:pt x="1342" y="17"/>
                </a:lnTo>
                <a:lnTo>
                  <a:pt x="1342" y="18"/>
                </a:lnTo>
                <a:lnTo>
                  <a:pt x="1342" y="18"/>
                </a:lnTo>
                <a:lnTo>
                  <a:pt x="1343" y="19"/>
                </a:lnTo>
                <a:lnTo>
                  <a:pt x="1343" y="20"/>
                </a:lnTo>
                <a:lnTo>
                  <a:pt x="1343" y="21"/>
                </a:lnTo>
                <a:lnTo>
                  <a:pt x="1345" y="21"/>
                </a:lnTo>
                <a:lnTo>
                  <a:pt x="1345" y="21"/>
                </a:lnTo>
                <a:lnTo>
                  <a:pt x="1346" y="22"/>
                </a:lnTo>
                <a:lnTo>
                  <a:pt x="1346" y="23"/>
                </a:lnTo>
                <a:lnTo>
                  <a:pt x="1346" y="23"/>
                </a:lnTo>
                <a:lnTo>
                  <a:pt x="1347" y="24"/>
                </a:lnTo>
                <a:lnTo>
                  <a:pt x="1347" y="24"/>
                </a:lnTo>
                <a:lnTo>
                  <a:pt x="1347" y="22"/>
                </a:lnTo>
                <a:lnTo>
                  <a:pt x="1348" y="24"/>
                </a:lnTo>
                <a:lnTo>
                  <a:pt x="1348" y="22"/>
                </a:lnTo>
                <a:lnTo>
                  <a:pt x="1348" y="23"/>
                </a:lnTo>
                <a:lnTo>
                  <a:pt x="1349" y="22"/>
                </a:lnTo>
                <a:lnTo>
                  <a:pt x="1349" y="22"/>
                </a:lnTo>
                <a:lnTo>
                  <a:pt x="1350" y="23"/>
                </a:lnTo>
                <a:lnTo>
                  <a:pt x="1350" y="22"/>
                </a:lnTo>
                <a:lnTo>
                  <a:pt x="1350" y="23"/>
                </a:lnTo>
                <a:lnTo>
                  <a:pt x="1351" y="22"/>
                </a:lnTo>
                <a:lnTo>
                  <a:pt x="1351" y="22"/>
                </a:lnTo>
                <a:lnTo>
                  <a:pt x="1351" y="22"/>
                </a:lnTo>
                <a:lnTo>
                  <a:pt x="1352" y="22"/>
                </a:lnTo>
                <a:lnTo>
                  <a:pt x="1352" y="22"/>
                </a:lnTo>
                <a:lnTo>
                  <a:pt x="1352" y="20"/>
                </a:lnTo>
                <a:lnTo>
                  <a:pt x="1354" y="20"/>
                </a:lnTo>
                <a:lnTo>
                  <a:pt x="1354" y="20"/>
                </a:lnTo>
                <a:lnTo>
                  <a:pt x="1355" y="21"/>
                </a:lnTo>
                <a:lnTo>
                  <a:pt x="1355" y="23"/>
                </a:lnTo>
                <a:lnTo>
                  <a:pt x="1355" y="23"/>
                </a:lnTo>
                <a:lnTo>
                  <a:pt x="1356" y="23"/>
                </a:lnTo>
                <a:lnTo>
                  <a:pt x="1356" y="22"/>
                </a:lnTo>
                <a:lnTo>
                  <a:pt x="1356" y="22"/>
                </a:lnTo>
                <a:lnTo>
                  <a:pt x="1357" y="22"/>
                </a:lnTo>
                <a:lnTo>
                  <a:pt x="1357" y="19"/>
                </a:lnTo>
                <a:lnTo>
                  <a:pt x="1357" y="19"/>
                </a:lnTo>
                <a:lnTo>
                  <a:pt x="1358" y="17"/>
                </a:lnTo>
                <a:lnTo>
                  <a:pt x="1358" y="15"/>
                </a:lnTo>
                <a:lnTo>
                  <a:pt x="1359" y="17"/>
                </a:lnTo>
                <a:lnTo>
                  <a:pt x="1359" y="15"/>
                </a:lnTo>
                <a:lnTo>
                  <a:pt x="1359" y="17"/>
                </a:lnTo>
                <a:lnTo>
                  <a:pt x="1360" y="17"/>
                </a:lnTo>
                <a:lnTo>
                  <a:pt x="1360" y="15"/>
                </a:lnTo>
                <a:lnTo>
                  <a:pt x="1360" y="15"/>
                </a:lnTo>
                <a:lnTo>
                  <a:pt x="1361" y="15"/>
                </a:lnTo>
                <a:lnTo>
                  <a:pt x="1361" y="17"/>
                </a:lnTo>
                <a:lnTo>
                  <a:pt x="1361" y="17"/>
                </a:lnTo>
                <a:lnTo>
                  <a:pt x="1363" y="17"/>
                </a:lnTo>
                <a:lnTo>
                  <a:pt x="1363" y="17"/>
                </a:lnTo>
                <a:lnTo>
                  <a:pt x="1364" y="17"/>
                </a:lnTo>
                <a:lnTo>
                  <a:pt x="1364" y="15"/>
                </a:lnTo>
                <a:lnTo>
                  <a:pt x="1364" y="18"/>
                </a:lnTo>
                <a:lnTo>
                  <a:pt x="1365" y="18"/>
                </a:lnTo>
                <a:lnTo>
                  <a:pt x="1365" y="18"/>
                </a:lnTo>
                <a:lnTo>
                  <a:pt x="1365" y="17"/>
                </a:lnTo>
                <a:lnTo>
                  <a:pt x="1366" y="18"/>
                </a:lnTo>
                <a:lnTo>
                  <a:pt x="1366" y="18"/>
                </a:lnTo>
                <a:lnTo>
                  <a:pt x="1366" y="19"/>
                </a:lnTo>
                <a:lnTo>
                  <a:pt x="1367" y="19"/>
                </a:lnTo>
                <a:lnTo>
                  <a:pt x="1367" y="18"/>
                </a:lnTo>
                <a:lnTo>
                  <a:pt x="1368" y="19"/>
                </a:lnTo>
                <a:lnTo>
                  <a:pt x="1368" y="18"/>
                </a:lnTo>
                <a:lnTo>
                  <a:pt x="1368" y="18"/>
                </a:lnTo>
                <a:lnTo>
                  <a:pt x="1369" y="18"/>
                </a:lnTo>
                <a:lnTo>
                  <a:pt x="1369" y="18"/>
                </a:lnTo>
                <a:lnTo>
                  <a:pt x="1369" y="19"/>
                </a:lnTo>
                <a:lnTo>
                  <a:pt x="1370" y="19"/>
                </a:lnTo>
                <a:lnTo>
                  <a:pt x="1370" y="21"/>
                </a:lnTo>
                <a:lnTo>
                  <a:pt x="1370" y="20"/>
                </a:lnTo>
                <a:lnTo>
                  <a:pt x="1372" y="19"/>
                </a:lnTo>
                <a:lnTo>
                  <a:pt x="1372" y="17"/>
                </a:lnTo>
                <a:lnTo>
                  <a:pt x="1373" y="18"/>
                </a:lnTo>
                <a:lnTo>
                  <a:pt x="1373" y="15"/>
                </a:lnTo>
                <a:lnTo>
                  <a:pt x="1373" y="17"/>
                </a:lnTo>
                <a:lnTo>
                  <a:pt x="1374" y="15"/>
                </a:lnTo>
                <a:lnTo>
                  <a:pt x="1374" y="17"/>
                </a:lnTo>
                <a:lnTo>
                  <a:pt x="1374" y="15"/>
                </a:lnTo>
                <a:lnTo>
                  <a:pt x="1375" y="14"/>
                </a:lnTo>
                <a:lnTo>
                  <a:pt x="1375" y="12"/>
                </a:lnTo>
                <a:lnTo>
                  <a:pt x="1375" y="10"/>
                </a:lnTo>
                <a:lnTo>
                  <a:pt x="1376" y="11"/>
                </a:lnTo>
                <a:lnTo>
                  <a:pt x="1376" y="12"/>
                </a:lnTo>
                <a:lnTo>
                  <a:pt x="1377" y="13"/>
                </a:lnTo>
                <a:lnTo>
                  <a:pt x="1377" y="13"/>
                </a:lnTo>
                <a:lnTo>
                  <a:pt x="1377" y="13"/>
                </a:lnTo>
                <a:lnTo>
                  <a:pt x="1378" y="15"/>
                </a:lnTo>
                <a:lnTo>
                  <a:pt x="1378" y="15"/>
                </a:lnTo>
                <a:lnTo>
                  <a:pt x="1378" y="15"/>
                </a:lnTo>
                <a:lnTo>
                  <a:pt x="1379" y="18"/>
                </a:lnTo>
                <a:lnTo>
                  <a:pt x="1379" y="20"/>
                </a:lnTo>
                <a:lnTo>
                  <a:pt x="1381" y="22"/>
                </a:lnTo>
                <a:lnTo>
                  <a:pt x="1381" y="23"/>
                </a:lnTo>
                <a:lnTo>
                  <a:pt x="1381" y="22"/>
                </a:lnTo>
                <a:lnTo>
                  <a:pt x="1382" y="21"/>
                </a:lnTo>
                <a:lnTo>
                  <a:pt x="1382" y="20"/>
                </a:lnTo>
                <a:lnTo>
                  <a:pt x="1382" y="17"/>
                </a:lnTo>
                <a:lnTo>
                  <a:pt x="1383" y="15"/>
                </a:lnTo>
                <a:lnTo>
                  <a:pt x="1383" y="13"/>
                </a:lnTo>
                <a:lnTo>
                  <a:pt x="1383" y="14"/>
                </a:lnTo>
                <a:lnTo>
                  <a:pt x="1384" y="13"/>
                </a:lnTo>
                <a:lnTo>
                  <a:pt x="1384" y="13"/>
                </a:lnTo>
                <a:lnTo>
                  <a:pt x="1385" y="10"/>
                </a:lnTo>
                <a:lnTo>
                  <a:pt x="1385" y="11"/>
                </a:lnTo>
                <a:lnTo>
                  <a:pt x="1385" y="13"/>
                </a:lnTo>
                <a:lnTo>
                  <a:pt x="1386" y="14"/>
                </a:lnTo>
                <a:lnTo>
                  <a:pt x="1386" y="14"/>
                </a:lnTo>
                <a:lnTo>
                  <a:pt x="1386" y="15"/>
                </a:lnTo>
                <a:lnTo>
                  <a:pt x="1387" y="15"/>
                </a:lnTo>
                <a:lnTo>
                  <a:pt x="1387" y="15"/>
                </a:lnTo>
                <a:lnTo>
                  <a:pt x="1387" y="14"/>
                </a:lnTo>
                <a:lnTo>
                  <a:pt x="1388" y="14"/>
                </a:lnTo>
                <a:lnTo>
                  <a:pt x="1388" y="14"/>
                </a:lnTo>
                <a:lnTo>
                  <a:pt x="1390" y="12"/>
                </a:lnTo>
                <a:lnTo>
                  <a:pt x="1390" y="13"/>
                </a:lnTo>
                <a:lnTo>
                  <a:pt x="1390" y="11"/>
                </a:lnTo>
                <a:lnTo>
                  <a:pt x="1391" y="12"/>
                </a:lnTo>
                <a:lnTo>
                  <a:pt x="1391" y="13"/>
                </a:lnTo>
                <a:lnTo>
                  <a:pt x="1391" y="13"/>
                </a:lnTo>
                <a:lnTo>
                  <a:pt x="1392" y="14"/>
                </a:lnTo>
                <a:lnTo>
                  <a:pt x="1392" y="17"/>
                </a:lnTo>
                <a:lnTo>
                  <a:pt x="1392" y="19"/>
                </a:lnTo>
                <a:lnTo>
                  <a:pt x="1393" y="19"/>
                </a:lnTo>
                <a:lnTo>
                  <a:pt x="1393" y="17"/>
                </a:lnTo>
                <a:lnTo>
                  <a:pt x="1394" y="18"/>
                </a:lnTo>
                <a:lnTo>
                  <a:pt x="1394" y="18"/>
                </a:lnTo>
                <a:lnTo>
                  <a:pt x="1394" y="17"/>
                </a:lnTo>
                <a:lnTo>
                  <a:pt x="1395" y="15"/>
                </a:lnTo>
                <a:lnTo>
                  <a:pt x="1395" y="14"/>
                </a:lnTo>
                <a:lnTo>
                  <a:pt x="1395" y="15"/>
                </a:lnTo>
                <a:lnTo>
                  <a:pt x="1396" y="14"/>
                </a:lnTo>
                <a:lnTo>
                  <a:pt x="1396" y="13"/>
                </a:lnTo>
                <a:lnTo>
                  <a:pt x="1396" y="12"/>
                </a:lnTo>
                <a:lnTo>
                  <a:pt x="1397" y="14"/>
                </a:lnTo>
                <a:lnTo>
                  <a:pt x="1397" y="13"/>
                </a:lnTo>
                <a:lnTo>
                  <a:pt x="1398" y="15"/>
                </a:lnTo>
                <a:lnTo>
                  <a:pt x="1398" y="14"/>
                </a:lnTo>
                <a:lnTo>
                  <a:pt x="1398" y="15"/>
                </a:lnTo>
                <a:lnTo>
                  <a:pt x="1400" y="17"/>
                </a:lnTo>
                <a:lnTo>
                  <a:pt x="1400" y="17"/>
                </a:lnTo>
                <a:lnTo>
                  <a:pt x="1400" y="18"/>
                </a:lnTo>
                <a:lnTo>
                  <a:pt x="1401" y="21"/>
                </a:lnTo>
                <a:lnTo>
                  <a:pt x="1401" y="20"/>
                </a:lnTo>
                <a:lnTo>
                  <a:pt x="1401" y="20"/>
                </a:lnTo>
                <a:lnTo>
                  <a:pt x="1402" y="22"/>
                </a:lnTo>
                <a:lnTo>
                  <a:pt x="1402" y="22"/>
                </a:lnTo>
                <a:lnTo>
                  <a:pt x="1403" y="22"/>
                </a:lnTo>
                <a:lnTo>
                  <a:pt x="1403" y="21"/>
                </a:lnTo>
                <a:lnTo>
                  <a:pt x="1403" y="22"/>
                </a:lnTo>
                <a:lnTo>
                  <a:pt x="1404" y="20"/>
                </a:lnTo>
                <a:lnTo>
                  <a:pt x="1404" y="19"/>
                </a:lnTo>
                <a:lnTo>
                  <a:pt x="1404" y="18"/>
                </a:lnTo>
                <a:lnTo>
                  <a:pt x="1405" y="18"/>
                </a:lnTo>
                <a:lnTo>
                  <a:pt x="1405" y="15"/>
                </a:lnTo>
                <a:lnTo>
                  <a:pt x="1405" y="17"/>
                </a:lnTo>
                <a:lnTo>
                  <a:pt x="1406" y="15"/>
                </a:lnTo>
                <a:lnTo>
                  <a:pt x="1406" y="15"/>
                </a:lnTo>
                <a:lnTo>
                  <a:pt x="1407" y="15"/>
                </a:lnTo>
                <a:lnTo>
                  <a:pt x="1407" y="17"/>
                </a:lnTo>
                <a:lnTo>
                  <a:pt x="1407" y="18"/>
                </a:lnTo>
                <a:lnTo>
                  <a:pt x="1409" y="18"/>
                </a:lnTo>
                <a:lnTo>
                  <a:pt x="1409" y="19"/>
                </a:lnTo>
                <a:lnTo>
                  <a:pt x="1409" y="19"/>
                </a:lnTo>
                <a:lnTo>
                  <a:pt x="1410" y="20"/>
                </a:lnTo>
                <a:lnTo>
                  <a:pt x="1410" y="19"/>
                </a:lnTo>
                <a:lnTo>
                  <a:pt x="1410" y="18"/>
                </a:lnTo>
                <a:lnTo>
                  <a:pt x="1411" y="19"/>
                </a:lnTo>
                <a:lnTo>
                  <a:pt x="1411" y="19"/>
                </a:lnTo>
                <a:lnTo>
                  <a:pt x="1412" y="19"/>
                </a:lnTo>
                <a:lnTo>
                  <a:pt x="1412" y="20"/>
                </a:lnTo>
                <a:lnTo>
                  <a:pt x="1412" y="21"/>
                </a:lnTo>
                <a:lnTo>
                  <a:pt x="1413" y="22"/>
                </a:lnTo>
                <a:lnTo>
                  <a:pt x="1413" y="22"/>
                </a:lnTo>
                <a:lnTo>
                  <a:pt x="1413" y="22"/>
                </a:lnTo>
                <a:lnTo>
                  <a:pt x="1414" y="20"/>
                </a:lnTo>
                <a:lnTo>
                  <a:pt x="1414" y="21"/>
                </a:lnTo>
                <a:lnTo>
                  <a:pt x="1414" y="19"/>
                </a:lnTo>
                <a:lnTo>
                  <a:pt x="1415" y="21"/>
                </a:lnTo>
                <a:lnTo>
                  <a:pt x="1415" y="21"/>
                </a:lnTo>
                <a:lnTo>
                  <a:pt x="1416" y="21"/>
                </a:lnTo>
                <a:lnTo>
                  <a:pt x="1416" y="23"/>
                </a:lnTo>
                <a:lnTo>
                  <a:pt x="1416" y="26"/>
                </a:lnTo>
                <a:lnTo>
                  <a:pt x="1418" y="26"/>
                </a:lnTo>
                <a:lnTo>
                  <a:pt x="1418" y="27"/>
                </a:lnTo>
                <a:lnTo>
                  <a:pt x="1418" y="26"/>
                </a:lnTo>
                <a:lnTo>
                  <a:pt x="1419" y="27"/>
                </a:lnTo>
                <a:lnTo>
                  <a:pt x="1419" y="28"/>
                </a:lnTo>
                <a:lnTo>
                  <a:pt x="1419" y="26"/>
                </a:lnTo>
                <a:lnTo>
                  <a:pt x="1420" y="24"/>
                </a:lnTo>
                <a:lnTo>
                  <a:pt x="1420" y="26"/>
                </a:lnTo>
                <a:lnTo>
                  <a:pt x="1421" y="24"/>
                </a:lnTo>
                <a:lnTo>
                  <a:pt x="1421" y="23"/>
                </a:lnTo>
                <a:lnTo>
                  <a:pt x="1421" y="23"/>
                </a:lnTo>
                <a:lnTo>
                  <a:pt x="1422" y="24"/>
                </a:lnTo>
                <a:lnTo>
                  <a:pt x="1422" y="26"/>
                </a:lnTo>
                <a:lnTo>
                  <a:pt x="1422" y="24"/>
                </a:lnTo>
                <a:lnTo>
                  <a:pt x="1423" y="27"/>
                </a:lnTo>
                <a:lnTo>
                  <a:pt x="1423" y="26"/>
                </a:lnTo>
                <a:lnTo>
                  <a:pt x="1424" y="27"/>
                </a:lnTo>
                <a:lnTo>
                  <a:pt x="1424" y="27"/>
                </a:lnTo>
                <a:lnTo>
                  <a:pt x="1424" y="26"/>
                </a:lnTo>
                <a:lnTo>
                  <a:pt x="1425" y="24"/>
                </a:lnTo>
                <a:lnTo>
                  <a:pt x="1425" y="24"/>
                </a:lnTo>
                <a:lnTo>
                  <a:pt x="1425" y="22"/>
                </a:lnTo>
                <a:lnTo>
                  <a:pt x="1427" y="22"/>
                </a:lnTo>
                <a:lnTo>
                  <a:pt x="1427" y="22"/>
                </a:lnTo>
                <a:lnTo>
                  <a:pt x="1427" y="22"/>
                </a:lnTo>
                <a:lnTo>
                  <a:pt x="1428" y="22"/>
                </a:lnTo>
                <a:lnTo>
                  <a:pt x="1428" y="22"/>
                </a:lnTo>
                <a:lnTo>
                  <a:pt x="1429" y="24"/>
                </a:lnTo>
                <a:lnTo>
                  <a:pt x="1429" y="26"/>
                </a:lnTo>
                <a:lnTo>
                  <a:pt x="1429" y="28"/>
                </a:lnTo>
                <a:lnTo>
                  <a:pt x="1430" y="28"/>
                </a:lnTo>
                <a:lnTo>
                  <a:pt x="1430" y="27"/>
                </a:lnTo>
                <a:lnTo>
                  <a:pt x="1430" y="26"/>
                </a:lnTo>
                <a:lnTo>
                  <a:pt x="1431" y="24"/>
                </a:lnTo>
                <a:lnTo>
                  <a:pt x="1431" y="24"/>
                </a:lnTo>
                <a:lnTo>
                  <a:pt x="1431" y="23"/>
                </a:lnTo>
                <a:lnTo>
                  <a:pt x="1432" y="23"/>
                </a:lnTo>
                <a:lnTo>
                  <a:pt x="1432" y="22"/>
                </a:lnTo>
                <a:lnTo>
                  <a:pt x="1433" y="23"/>
                </a:lnTo>
                <a:lnTo>
                  <a:pt x="1433" y="23"/>
                </a:lnTo>
                <a:lnTo>
                  <a:pt x="1433" y="26"/>
                </a:lnTo>
                <a:lnTo>
                  <a:pt x="1434" y="24"/>
                </a:lnTo>
                <a:lnTo>
                  <a:pt x="1434" y="24"/>
                </a:lnTo>
                <a:lnTo>
                  <a:pt x="1434" y="24"/>
                </a:lnTo>
                <a:lnTo>
                  <a:pt x="1436" y="26"/>
                </a:lnTo>
                <a:lnTo>
                  <a:pt x="1436" y="24"/>
                </a:lnTo>
                <a:lnTo>
                  <a:pt x="1436" y="24"/>
                </a:lnTo>
                <a:lnTo>
                  <a:pt x="1437" y="22"/>
                </a:lnTo>
                <a:lnTo>
                  <a:pt x="1437" y="18"/>
                </a:lnTo>
                <a:lnTo>
                  <a:pt x="1438" y="18"/>
                </a:lnTo>
                <a:lnTo>
                  <a:pt x="1438" y="17"/>
                </a:lnTo>
                <a:lnTo>
                  <a:pt x="1438" y="20"/>
                </a:lnTo>
                <a:lnTo>
                  <a:pt x="1439" y="22"/>
                </a:lnTo>
                <a:lnTo>
                  <a:pt x="1439" y="21"/>
                </a:lnTo>
                <a:lnTo>
                  <a:pt x="1439" y="19"/>
                </a:lnTo>
                <a:lnTo>
                  <a:pt x="1440" y="19"/>
                </a:lnTo>
                <a:lnTo>
                  <a:pt x="1440" y="21"/>
                </a:lnTo>
                <a:lnTo>
                  <a:pt x="1440" y="20"/>
                </a:lnTo>
                <a:lnTo>
                  <a:pt x="1441" y="19"/>
                </a:lnTo>
                <a:lnTo>
                  <a:pt x="1441" y="18"/>
                </a:lnTo>
                <a:lnTo>
                  <a:pt x="1442" y="17"/>
                </a:lnTo>
                <a:lnTo>
                  <a:pt x="1442" y="18"/>
                </a:lnTo>
                <a:lnTo>
                  <a:pt x="1442" y="18"/>
                </a:lnTo>
                <a:lnTo>
                  <a:pt x="1443" y="21"/>
                </a:lnTo>
                <a:lnTo>
                  <a:pt x="1443" y="21"/>
                </a:lnTo>
                <a:lnTo>
                  <a:pt x="1443" y="22"/>
                </a:lnTo>
                <a:lnTo>
                  <a:pt x="1445" y="23"/>
                </a:lnTo>
                <a:lnTo>
                  <a:pt x="1445" y="23"/>
                </a:lnTo>
                <a:lnTo>
                  <a:pt x="1445" y="23"/>
                </a:lnTo>
                <a:lnTo>
                  <a:pt x="1446" y="22"/>
                </a:lnTo>
                <a:lnTo>
                  <a:pt x="1446" y="21"/>
                </a:lnTo>
                <a:lnTo>
                  <a:pt x="1447" y="21"/>
                </a:lnTo>
                <a:lnTo>
                  <a:pt x="1447" y="19"/>
                </a:lnTo>
                <a:lnTo>
                  <a:pt x="1447" y="18"/>
                </a:lnTo>
                <a:lnTo>
                  <a:pt x="1448" y="18"/>
                </a:lnTo>
                <a:lnTo>
                  <a:pt x="1448" y="20"/>
                </a:lnTo>
                <a:lnTo>
                  <a:pt x="1448" y="22"/>
                </a:lnTo>
                <a:lnTo>
                  <a:pt x="1449" y="22"/>
                </a:lnTo>
                <a:lnTo>
                  <a:pt x="1449" y="23"/>
                </a:lnTo>
                <a:lnTo>
                  <a:pt x="1449" y="24"/>
                </a:lnTo>
                <a:lnTo>
                  <a:pt x="1450" y="23"/>
                </a:lnTo>
                <a:lnTo>
                  <a:pt x="1450" y="24"/>
                </a:lnTo>
                <a:lnTo>
                  <a:pt x="1451" y="22"/>
                </a:lnTo>
                <a:lnTo>
                  <a:pt x="1451" y="21"/>
                </a:lnTo>
                <a:lnTo>
                  <a:pt x="1451" y="21"/>
                </a:lnTo>
                <a:lnTo>
                  <a:pt x="1452" y="21"/>
                </a:lnTo>
                <a:lnTo>
                  <a:pt x="1452" y="21"/>
                </a:lnTo>
                <a:lnTo>
                  <a:pt x="1452" y="19"/>
                </a:lnTo>
                <a:lnTo>
                  <a:pt x="1454" y="18"/>
                </a:lnTo>
                <a:lnTo>
                  <a:pt x="1454" y="17"/>
                </a:lnTo>
                <a:lnTo>
                  <a:pt x="1454" y="17"/>
                </a:lnTo>
                <a:lnTo>
                  <a:pt x="1455" y="17"/>
                </a:lnTo>
                <a:lnTo>
                  <a:pt x="1455" y="17"/>
                </a:lnTo>
                <a:lnTo>
                  <a:pt x="1456" y="19"/>
                </a:lnTo>
                <a:lnTo>
                  <a:pt x="1456" y="19"/>
                </a:lnTo>
                <a:lnTo>
                  <a:pt x="1456" y="17"/>
                </a:lnTo>
                <a:lnTo>
                  <a:pt x="1457" y="17"/>
                </a:lnTo>
                <a:lnTo>
                  <a:pt x="1457" y="14"/>
                </a:lnTo>
                <a:lnTo>
                  <a:pt x="1457" y="15"/>
                </a:lnTo>
                <a:lnTo>
                  <a:pt x="1458" y="15"/>
                </a:lnTo>
                <a:lnTo>
                  <a:pt x="1458" y="17"/>
                </a:lnTo>
                <a:lnTo>
                  <a:pt x="1458" y="15"/>
                </a:lnTo>
                <a:lnTo>
                  <a:pt x="1459" y="17"/>
                </a:lnTo>
                <a:lnTo>
                  <a:pt x="1459" y="18"/>
                </a:lnTo>
                <a:lnTo>
                  <a:pt x="1460" y="19"/>
                </a:lnTo>
                <a:lnTo>
                  <a:pt x="1460" y="22"/>
                </a:lnTo>
                <a:lnTo>
                  <a:pt x="1460" y="24"/>
                </a:lnTo>
                <a:lnTo>
                  <a:pt x="1461" y="24"/>
                </a:lnTo>
                <a:lnTo>
                  <a:pt x="1461" y="26"/>
                </a:lnTo>
                <a:lnTo>
                  <a:pt x="1461" y="26"/>
                </a:lnTo>
                <a:lnTo>
                  <a:pt x="1463" y="26"/>
                </a:lnTo>
                <a:lnTo>
                  <a:pt x="1463" y="22"/>
                </a:lnTo>
                <a:lnTo>
                  <a:pt x="1463" y="22"/>
                </a:lnTo>
                <a:lnTo>
                  <a:pt x="1464" y="19"/>
                </a:lnTo>
                <a:lnTo>
                  <a:pt x="1464" y="19"/>
                </a:lnTo>
                <a:lnTo>
                  <a:pt x="1465" y="19"/>
                </a:lnTo>
                <a:lnTo>
                  <a:pt x="1465" y="18"/>
                </a:lnTo>
                <a:lnTo>
                  <a:pt x="1465" y="19"/>
                </a:lnTo>
                <a:lnTo>
                  <a:pt x="1466" y="20"/>
                </a:lnTo>
                <a:lnTo>
                  <a:pt x="1466" y="19"/>
                </a:lnTo>
                <a:lnTo>
                  <a:pt x="1466" y="17"/>
                </a:lnTo>
                <a:lnTo>
                  <a:pt x="1467" y="15"/>
                </a:lnTo>
                <a:lnTo>
                  <a:pt x="1467" y="18"/>
                </a:lnTo>
                <a:lnTo>
                  <a:pt x="1468" y="18"/>
                </a:lnTo>
                <a:lnTo>
                  <a:pt x="1468" y="15"/>
                </a:lnTo>
                <a:lnTo>
                  <a:pt x="1468" y="15"/>
                </a:lnTo>
                <a:lnTo>
                  <a:pt x="1469" y="18"/>
                </a:lnTo>
                <a:lnTo>
                  <a:pt x="1469" y="17"/>
                </a:lnTo>
                <a:lnTo>
                  <a:pt x="1469" y="18"/>
                </a:lnTo>
                <a:lnTo>
                  <a:pt x="1470" y="15"/>
                </a:lnTo>
                <a:lnTo>
                  <a:pt x="1470" y="14"/>
                </a:lnTo>
                <a:lnTo>
                  <a:pt x="1470" y="14"/>
                </a:lnTo>
                <a:lnTo>
                  <a:pt x="1472" y="12"/>
                </a:lnTo>
                <a:lnTo>
                  <a:pt x="1472" y="11"/>
                </a:lnTo>
                <a:lnTo>
                  <a:pt x="1473" y="10"/>
                </a:lnTo>
                <a:lnTo>
                  <a:pt x="1473" y="11"/>
                </a:lnTo>
                <a:lnTo>
                  <a:pt x="1473" y="10"/>
                </a:lnTo>
                <a:lnTo>
                  <a:pt x="1474" y="11"/>
                </a:lnTo>
                <a:lnTo>
                  <a:pt x="1474" y="13"/>
                </a:lnTo>
                <a:lnTo>
                  <a:pt x="1474" y="12"/>
                </a:lnTo>
                <a:lnTo>
                  <a:pt x="1475" y="11"/>
                </a:lnTo>
                <a:lnTo>
                  <a:pt x="1475" y="11"/>
                </a:lnTo>
                <a:lnTo>
                  <a:pt x="1475" y="10"/>
                </a:lnTo>
                <a:lnTo>
                  <a:pt x="1476" y="11"/>
                </a:lnTo>
                <a:lnTo>
                  <a:pt x="1476" y="14"/>
                </a:lnTo>
                <a:lnTo>
                  <a:pt x="1477" y="14"/>
                </a:lnTo>
                <a:lnTo>
                  <a:pt x="1477" y="17"/>
                </a:lnTo>
                <a:lnTo>
                  <a:pt x="1477" y="17"/>
                </a:lnTo>
                <a:lnTo>
                  <a:pt x="1478" y="19"/>
                </a:lnTo>
                <a:lnTo>
                  <a:pt x="1478" y="17"/>
                </a:lnTo>
                <a:lnTo>
                  <a:pt x="1478" y="15"/>
                </a:lnTo>
                <a:lnTo>
                  <a:pt x="1479" y="14"/>
                </a:lnTo>
                <a:lnTo>
                  <a:pt x="1479" y="13"/>
                </a:lnTo>
                <a:lnTo>
                  <a:pt x="1479" y="14"/>
                </a:lnTo>
                <a:lnTo>
                  <a:pt x="1481" y="14"/>
                </a:lnTo>
                <a:lnTo>
                  <a:pt x="1481" y="17"/>
                </a:lnTo>
                <a:lnTo>
                  <a:pt x="1482" y="17"/>
                </a:lnTo>
                <a:lnTo>
                  <a:pt x="1482" y="18"/>
                </a:lnTo>
                <a:lnTo>
                  <a:pt x="1482" y="19"/>
                </a:lnTo>
                <a:lnTo>
                  <a:pt x="1483" y="19"/>
                </a:lnTo>
                <a:lnTo>
                  <a:pt x="1483" y="21"/>
                </a:lnTo>
                <a:lnTo>
                  <a:pt x="1483" y="22"/>
                </a:lnTo>
                <a:lnTo>
                  <a:pt x="1484" y="21"/>
                </a:lnTo>
                <a:lnTo>
                  <a:pt x="1484" y="22"/>
                </a:lnTo>
                <a:lnTo>
                  <a:pt x="1484" y="22"/>
                </a:lnTo>
                <a:lnTo>
                  <a:pt x="1485" y="23"/>
                </a:lnTo>
                <a:lnTo>
                  <a:pt x="1485" y="23"/>
                </a:lnTo>
                <a:lnTo>
                  <a:pt x="1486" y="24"/>
                </a:lnTo>
                <a:lnTo>
                  <a:pt x="1486" y="22"/>
                </a:lnTo>
                <a:lnTo>
                  <a:pt x="1486" y="21"/>
                </a:lnTo>
                <a:lnTo>
                  <a:pt x="1487" y="19"/>
                </a:lnTo>
                <a:lnTo>
                  <a:pt x="1487" y="19"/>
                </a:lnTo>
                <a:lnTo>
                  <a:pt x="1487" y="20"/>
                </a:lnTo>
                <a:lnTo>
                  <a:pt x="1488" y="19"/>
                </a:lnTo>
                <a:lnTo>
                  <a:pt x="1488" y="18"/>
                </a:lnTo>
                <a:lnTo>
                  <a:pt x="1488" y="18"/>
                </a:lnTo>
                <a:lnTo>
                  <a:pt x="1490" y="21"/>
                </a:lnTo>
                <a:lnTo>
                  <a:pt x="1490" y="20"/>
                </a:lnTo>
                <a:lnTo>
                  <a:pt x="1491" y="20"/>
                </a:lnTo>
                <a:lnTo>
                  <a:pt x="1491" y="21"/>
                </a:lnTo>
                <a:lnTo>
                  <a:pt x="1491" y="17"/>
                </a:lnTo>
                <a:lnTo>
                  <a:pt x="1492" y="17"/>
                </a:lnTo>
                <a:lnTo>
                  <a:pt x="1492" y="13"/>
                </a:lnTo>
                <a:lnTo>
                  <a:pt x="1492" y="12"/>
                </a:lnTo>
                <a:lnTo>
                  <a:pt x="1493" y="11"/>
                </a:lnTo>
                <a:lnTo>
                  <a:pt x="1493" y="11"/>
                </a:lnTo>
                <a:lnTo>
                  <a:pt x="1493" y="17"/>
                </a:lnTo>
                <a:lnTo>
                  <a:pt x="1494" y="20"/>
                </a:lnTo>
                <a:lnTo>
                  <a:pt x="1494" y="22"/>
                </a:lnTo>
                <a:lnTo>
                  <a:pt x="1495" y="24"/>
                </a:lnTo>
                <a:lnTo>
                  <a:pt x="1495" y="26"/>
                </a:lnTo>
                <a:lnTo>
                  <a:pt x="1495" y="26"/>
                </a:lnTo>
                <a:lnTo>
                  <a:pt x="1496" y="26"/>
                </a:lnTo>
                <a:lnTo>
                  <a:pt x="1496" y="23"/>
                </a:lnTo>
                <a:lnTo>
                  <a:pt x="1496" y="24"/>
                </a:lnTo>
                <a:lnTo>
                  <a:pt x="1497" y="24"/>
                </a:lnTo>
                <a:lnTo>
                  <a:pt x="1497" y="24"/>
                </a:lnTo>
                <a:lnTo>
                  <a:pt x="1497" y="27"/>
                </a:lnTo>
                <a:lnTo>
                  <a:pt x="1499" y="27"/>
                </a:lnTo>
                <a:lnTo>
                  <a:pt x="1499" y="29"/>
                </a:lnTo>
                <a:lnTo>
                  <a:pt x="1500" y="29"/>
                </a:lnTo>
                <a:lnTo>
                  <a:pt x="1500" y="30"/>
                </a:lnTo>
                <a:lnTo>
                  <a:pt x="1500" y="29"/>
                </a:lnTo>
                <a:lnTo>
                  <a:pt x="1501" y="28"/>
                </a:lnTo>
                <a:lnTo>
                  <a:pt x="1501" y="26"/>
                </a:lnTo>
                <a:lnTo>
                  <a:pt x="1501" y="26"/>
                </a:lnTo>
                <a:lnTo>
                  <a:pt x="1502" y="26"/>
                </a:lnTo>
                <a:lnTo>
                  <a:pt x="1502" y="24"/>
                </a:lnTo>
                <a:lnTo>
                  <a:pt x="1502" y="24"/>
                </a:lnTo>
                <a:lnTo>
                  <a:pt x="1503" y="23"/>
                </a:lnTo>
                <a:lnTo>
                  <a:pt x="1503" y="22"/>
                </a:lnTo>
                <a:lnTo>
                  <a:pt x="1504" y="22"/>
                </a:lnTo>
                <a:lnTo>
                  <a:pt x="1504" y="24"/>
                </a:lnTo>
                <a:lnTo>
                  <a:pt x="1504" y="24"/>
                </a:lnTo>
                <a:lnTo>
                  <a:pt x="1505" y="26"/>
                </a:lnTo>
                <a:lnTo>
                  <a:pt x="1505" y="27"/>
                </a:lnTo>
                <a:lnTo>
                  <a:pt x="1505" y="27"/>
                </a:lnTo>
                <a:lnTo>
                  <a:pt x="1506" y="29"/>
                </a:lnTo>
                <a:lnTo>
                  <a:pt x="1506" y="29"/>
                </a:lnTo>
                <a:lnTo>
                  <a:pt x="1506" y="28"/>
                </a:lnTo>
                <a:lnTo>
                  <a:pt x="1508" y="27"/>
                </a:lnTo>
                <a:lnTo>
                  <a:pt x="1508" y="27"/>
                </a:lnTo>
                <a:lnTo>
                  <a:pt x="1509" y="29"/>
                </a:lnTo>
                <a:lnTo>
                  <a:pt x="1509" y="29"/>
                </a:lnTo>
                <a:lnTo>
                  <a:pt x="1509" y="30"/>
                </a:lnTo>
                <a:lnTo>
                  <a:pt x="1510" y="30"/>
                </a:lnTo>
                <a:lnTo>
                  <a:pt x="1510" y="30"/>
                </a:lnTo>
                <a:lnTo>
                  <a:pt x="1510" y="28"/>
                </a:lnTo>
                <a:lnTo>
                  <a:pt x="1511" y="26"/>
                </a:lnTo>
                <a:lnTo>
                  <a:pt x="1511" y="26"/>
                </a:lnTo>
                <a:lnTo>
                  <a:pt x="1512" y="24"/>
                </a:lnTo>
                <a:lnTo>
                  <a:pt x="1512" y="26"/>
                </a:lnTo>
                <a:lnTo>
                  <a:pt x="1512" y="26"/>
                </a:lnTo>
                <a:lnTo>
                  <a:pt x="1513" y="26"/>
                </a:lnTo>
                <a:lnTo>
                  <a:pt x="1513" y="27"/>
                </a:lnTo>
                <a:lnTo>
                  <a:pt x="1513" y="26"/>
                </a:lnTo>
                <a:lnTo>
                  <a:pt x="1514" y="27"/>
                </a:lnTo>
                <a:lnTo>
                  <a:pt x="1514" y="26"/>
                </a:lnTo>
                <a:lnTo>
                  <a:pt x="1514" y="24"/>
                </a:lnTo>
                <a:lnTo>
                  <a:pt x="1515" y="24"/>
                </a:lnTo>
                <a:lnTo>
                  <a:pt x="1515" y="23"/>
                </a:lnTo>
                <a:lnTo>
                  <a:pt x="1517" y="22"/>
                </a:lnTo>
                <a:lnTo>
                  <a:pt x="1517" y="22"/>
                </a:lnTo>
                <a:lnTo>
                  <a:pt x="1517" y="21"/>
                </a:lnTo>
                <a:lnTo>
                  <a:pt x="1518" y="22"/>
                </a:lnTo>
                <a:lnTo>
                  <a:pt x="1518" y="22"/>
                </a:lnTo>
                <a:lnTo>
                  <a:pt x="1518" y="23"/>
                </a:lnTo>
                <a:lnTo>
                  <a:pt x="1519" y="22"/>
                </a:lnTo>
                <a:lnTo>
                  <a:pt x="1519" y="22"/>
                </a:lnTo>
                <a:lnTo>
                  <a:pt x="1519" y="21"/>
                </a:lnTo>
                <a:lnTo>
                  <a:pt x="1520" y="21"/>
                </a:lnTo>
                <a:lnTo>
                  <a:pt x="1520" y="19"/>
                </a:lnTo>
                <a:lnTo>
                  <a:pt x="1521" y="21"/>
                </a:lnTo>
                <a:lnTo>
                  <a:pt x="1521" y="19"/>
                </a:lnTo>
                <a:lnTo>
                  <a:pt x="1521" y="21"/>
                </a:lnTo>
                <a:lnTo>
                  <a:pt x="1522" y="21"/>
                </a:lnTo>
                <a:lnTo>
                  <a:pt x="1522" y="21"/>
                </a:lnTo>
                <a:lnTo>
                  <a:pt x="1522" y="19"/>
                </a:lnTo>
                <a:lnTo>
                  <a:pt x="1523" y="20"/>
                </a:lnTo>
                <a:lnTo>
                  <a:pt x="1523" y="19"/>
                </a:lnTo>
                <a:lnTo>
                  <a:pt x="1523" y="15"/>
                </a:lnTo>
                <a:lnTo>
                  <a:pt x="1524" y="17"/>
                </a:lnTo>
                <a:lnTo>
                  <a:pt x="1524" y="14"/>
                </a:lnTo>
                <a:lnTo>
                  <a:pt x="1526" y="17"/>
                </a:lnTo>
                <a:lnTo>
                  <a:pt x="1526" y="15"/>
                </a:lnTo>
                <a:lnTo>
                  <a:pt x="1526" y="17"/>
                </a:lnTo>
                <a:lnTo>
                  <a:pt x="1527" y="17"/>
                </a:lnTo>
                <a:lnTo>
                  <a:pt x="1527" y="17"/>
                </a:lnTo>
                <a:lnTo>
                  <a:pt x="1527" y="18"/>
                </a:lnTo>
                <a:lnTo>
                  <a:pt x="1528" y="17"/>
                </a:lnTo>
                <a:lnTo>
                  <a:pt x="1528" y="18"/>
                </a:lnTo>
                <a:lnTo>
                  <a:pt x="1528" y="15"/>
                </a:lnTo>
                <a:lnTo>
                  <a:pt x="1529" y="15"/>
                </a:lnTo>
                <a:lnTo>
                  <a:pt x="1529" y="15"/>
                </a:lnTo>
                <a:lnTo>
                  <a:pt x="1530" y="18"/>
                </a:lnTo>
                <a:lnTo>
                  <a:pt x="1530" y="18"/>
                </a:lnTo>
                <a:lnTo>
                  <a:pt x="1530" y="18"/>
                </a:lnTo>
                <a:lnTo>
                  <a:pt x="1531" y="17"/>
                </a:lnTo>
                <a:lnTo>
                  <a:pt x="1531" y="17"/>
                </a:lnTo>
                <a:lnTo>
                  <a:pt x="1531" y="18"/>
                </a:lnTo>
                <a:lnTo>
                  <a:pt x="1532" y="21"/>
                </a:lnTo>
                <a:lnTo>
                  <a:pt x="1532" y="22"/>
                </a:lnTo>
                <a:lnTo>
                  <a:pt x="1532" y="23"/>
                </a:lnTo>
                <a:lnTo>
                  <a:pt x="1533" y="26"/>
                </a:lnTo>
                <a:lnTo>
                  <a:pt x="1533" y="24"/>
                </a:lnTo>
                <a:lnTo>
                  <a:pt x="1535" y="24"/>
                </a:lnTo>
                <a:lnTo>
                  <a:pt x="1535" y="23"/>
                </a:lnTo>
                <a:lnTo>
                  <a:pt x="1535" y="21"/>
                </a:lnTo>
                <a:lnTo>
                  <a:pt x="1536" y="21"/>
                </a:lnTo>
                <a:lnTo>
                  <a:pt x="1536" y="19"/>
                </a:lnTo>
                <a:lnTo>
                  <a:pt x="1536" y="20"/>
                </a:lnTo>
                <a:lnTo>
                  <a:pt x="1537" y="19"/>
                </a:lnTo>
                <a:lnTo>
                  <a:pt x="1537" y="20"/>
                </a:lnTo>
                <a:lnTo>
                  <a:pt x="1537" y="21"/>
                </a:lnTo>
                <a:lnTo>
                  <a:pt x="1538" y="23"/>
                </a:lnTo>
                <a:lnTo>
                  <a:pt x="1538" y="23"/>
                </a:lnTo>
                <a:lnTo>
                  <a:pt x="1539" y="23"/>
                </a:lnTo>
                <a:lnTo>
                  <a:pt x="1539" y="21"/>
                </a:lnTo>
                <a:lnTo>
                  <a:pt x="1539" y="20"/>
                </a:lnTo>
                <a:lnTo>
                  <a:pt x="1540" y="19"/>
                </a:lnTo>
                <a:lnTo>
                  <a:pt x="1540" y="18"/>
                </a:lnTo>
                <a:lnTo>
                  <a:pt x="1540" y="18"/>
                </a:lnTo>
                <a:lnTo>
                  <a:pt x="1541" y="18"/>
                </a:lnTo>
                <a:lnTo>
                  <a:pt x="1541" y="18"/>
                </a:lnTo>
                <a:lnTo>
                  <a:pt x="1541" y="17"/>
                </a:lnTo>
                <a:lnTo>
                  <a:pt x="1542" y="19"/>
                </a:lnTo>
                <a:lnTo>
                  <a:pt x="1542" y="21"/>
                </a:lnTo>
                <a:lnTo>
                  <a:pt x="1544" y="21"/>
                </a:lnTo>
                <a:lnTo>
                  <a:pt x="1544" y="22"/>
                </a:lnTo>
                <a:lnTo>
                  <a:pt x="1544" y="23"/>
                </a:lnTo>
                <a:lnTo>
                  <a:pt x="1545" y="21"/>
                </a:lnTo>
                <a:lnTo>
                  <a:pt x="1545" y="19"/>
                </a:lnTo>
                <a:lnTo>
                  <a:pt x="1545" y="17"/>
                </a:lnTo>
                <a:lnTo>
                  <a:pt x="1546" y="15"/>
                </a:lnTo>
                <a:lnTo>
                  <a:pt x="1546" y="13"/>
                </a:lnTo>
                <a:lnTo>
                  <a:pt x="1546" y="14"/>
                </a:lnTo>
                <a:lnTo>
                  <a:pt x="1547" y="14"/>
                </a:lnTo>
                <a:lnTo>
                  <a:pt x="1547" y="14"/>
                </a:lnTo>
                <a:lnTo>
                  <a:pt x="1548" y="17"/>
                </a:lnTo>
                <a:lnTo>
                  <a:pt x="1548" y="18"/>
                </a:lnTo>
                <a:lnTo>
                  <a:pt x="1548" y="18"/>
                </a:lnTo>
                <a:lnTo>
                  <a:pt x="1549" y="17"/>
                </a:lnTo>
                <a:lnTo>
                  <a:pt x="1549" y="17"/>
                </a:lnTo>
                <a:lnTo>
                  <a:pt x="1549" y="15"/>
                </a:lnTo>
                <a:lnTo>
                  <a:pt x="1550" y="17"/>
                </a:lnTo>
                <a:lnTo>
                  <a:pt x="1550" y="17"/>
                </a:lnTo>
                <a:lnTo>
                  <a:pt x="1550" y="19"/>
                </a:lnTo>
                <a:lnTo>
                  <a:pt x="1551" y="15"/>
                </a:lnTo>
                <a:lnTo>
                  <a:pt x="1551" y="17"/>
                </a:lnTo>
                <a:lnTo>
                  <a:pt x="1553" y="15"/>
                </a:lnTo>
                <a:lnTo>
                  <a:pt x="1553" y="15"/>
                </a:lnTo>
                <a:lnTo>
                  <a:pt x="1553" y="14"/>
                </a:lnTo>
                <a:lnTo>
                  <a:pt x="1554" y="14"/>
                </a:lnTo>
                <a:lnTo>
                  <a:pt x="1554" y="14"/>
                </a:lnTo>
                <a:lnTo>
                  <a:pt x="1554" y="15"/>
                </a:lnTo>
                <a:lnTo>
                  <a:pt x="1555" y="15"/>
                </a:lnTo>
                <a:lnTo>
                  <a:pt x="1555" y="17"/>
                </a:lnTo>
                <a:lnTo>
                  <a:pt x="1556" y="15"/>
                </a:lnTo>
                <a:lnTo>
                  <a:pt x="1556" y="17"/>
                </a:lnTo>
                <a:lnTo>
                  <a:pt x="1556" y="17"/>
                </a:lnTo>
                <a:lnTo>
                  <a:pt x="1557" y="18"/>
                </a:lnTo>
                <a:lnTo>
                  <a:pt x="1557" y="18"/>
                </a:lnTo>
                <a:lnTo>
                  <a:pt x="1557" y="18"/>
                </a:lnTo>
                <a:lnTo>
                  <a:pt x="1558" y="20"/>
                </a:lnTo>
                <a:lnTo>
                  <a:pt x="1558" y="18"/>
                </a:lnTo>
                <a:lnTo>
                  <a:pt x="1558" y="18"/>
                </a:lnTo>
                <a:lnTo>
                  <a:pt x="1559" y="15"/>
                </a:lnTo>
                <a:lnTo>
                  <a:pt x="1559" y="15"/>
                </a:lnTo>
                <a:lnTo>
                  <a:pt x="1560" y="15"/>
                </a:lnTo>
                <a:lnTo>
                  <a:pt x="1560" y="15"/>
                </a:lnTo>
                <a:lnTo>
                  <a:pt x="1560" y="15"/>
                </a:lnTo>
                <a:lnTo>
                  <a:pt x="1562" y="15"/>
                </a:lnTo>
                <a:lnTo>
                  <a:pt x="1562" y="18"/>
                </a:lnTo>
                <a:lnTo>
                  <a:pt x="1562" y="18"/>
                </a:lnTo>
                <a:lnTo>
                  <a:pt x="1563" y="19"/>
                </a:lnTo>
                <a:lnTo>
                  <a:pt x="1563" y="22"/>
                </a:lnTo>
                <a:lnTo>
                  <a:pt x="1563" y="21"/>
                </a:lnTo>
                <a:lnTo>
                  <a:pt x="1564" y="23"/>
                </a:lnTo>
                <a:lnTo>
                  <a:pt x="1564" y="22"/>
                </a:lnTo>
                <a:lnTo>
                  <a:pt x="1565" y="22"/>
                </a:lnTo>
                <a:lnTo>
                  <a:pt x="1565" y="23"/>
                </a:lnTo>
                <a:lnTo>
                  <a:pt x="1565" y="24"/>
                </a:lnTo>
                <a:lnTo>
                  <a:pt x="1566" y="22"/>
                </a:lnTo>
                <a:lnTo>
                  <a:pt x="1566" y="22"/>
                </a:lnTo>
                <a:lnTo>
                  <a:pt x="1566" y="20"/>
                </a:lnTo>
                <a:lnTo>
                  <a:pt x="1567" y="19"/>
                </a:lnTo>
                <a:lnTo>
                  <a:pt x="1567" y="17"/>
                </a:lnTo>
                <a:lnTo>
                  <a:pt x="1567" y="17"/>
                </a:lnTo>
                <a:lnTo>
                  <a:pt x="1568" y="19"/>
                </a:lnTo>
                <a:lnTo>
                  <a:pt x="1568" y="20"/>
                </a:lnTo>
                <a:lnTo>
                  <a:pt x="1569" y="19"/>
                </a:lnTo>
                <a:lnTo>
                  <a:pt x="1569" y="18"/>
                </a:lnTo>
                <a:lnTo>
                  <a:pt x="1569" y="17"/>
                </a:lnTo>
                <a:lnTo>
                  <a:pt x="1571" y="15"/>
                </a:lnTo>
                <a:lnTo>
                  <a:pt x="1571" y="15"/>
                </a:lnTo>
                <a:lnTo>
                  <a:pt x="1571" y="17"/>
                </a:lnTo>
                <a:lnTo>
                  <a:pt x="1572" y="17"/>
                </a:lnTo>
                <a:lnTo>
                  <a:pt x="1572" y="17"/>
                </a:lnTo>
                <a:lnTo>
                  <a:pt x="1572" y="17"/>
                </a:lnTo>
                <a:lnTo>
                  <a:pt x="1573" y="15"/>
                </a:lnTo>
                <a:lnTo>
                  <a:pt x="1573" y="12"/>
                </a:lnTo>
                <a:lnTo>
                  <a:pt x="1574" y="14"/>
                </a:lnTo>
                <a:lnTo>
                  <a:pt x="1574" y="14"/>
                </a:lnTo>
                <a:lnTo>
                  <a:pt x="1574" y="15"/>
                </a:lnTo>
                <a:lnTo>
                  <a:pt x="1575" y="14"/>
                </a:lnTo>
                <a:lnTo>
                  <a:pt x="1575" y="15"/>
                </a:lnTo>
                <a:lnTo>
                  <a:pt x="1575" y="17"/>
                </a:lnTo>
                <a:lnTo>
                  <a:pt x="1576" y="18"/>
                </a:lnTo>
                <a:lnTo>
                  <a:pt x="1576" y="20"/>
                </a:lnTo>
                <a:lnTo>
                  <a:pt x="1576" y="20"/>
                </a:lnTo>
                <a:lnTo>
                  <a:pt x="1577" y="20"/>
                </a:lnTo>
                <a:lnTo>
                  <a:pt x="1577" y="21"/>
                </a:lnTo>
                <a:lnTo>
                  <a:pt x="1578" y="21"/>
                </a:lnTo>
                <a:lnTo>
                  <a:pt x="1578" y="21"/>
                </a:lnTo>
                <a:lnTo>
                  <a:pt x="1578" y="21"/>
                </a:lnTo>
                <a:lnTo>
                  <a:pt x="1580" y="21"/>
                </a:lnTo>
                <a:lnTo>
                  <a:pt x="1580" y="21"/>
                </a:lnTo>
                <a:lnTo>
                  <a:pt x="1580" y="23"/>
                </a:lnTo>
                <a:lnTo>
                  <a:pt x="1581" y="23"/>
                </a:lnTo>
                <a:lnTo>
                  <a:pt x="1581" y="22"/>
                </a:lnTo>
                <a:lnTo>
                  <a:pt x="1581" y="22"/>
                </a:lnTo>
                <a:lnTo>
                  <a:pt x="1582" y="22"/>
                </a:lnTo>
                <a:lnTo>
                  <a:pt x="1582" y="22"/>
                </a:lnTo>
                <a:lnTo>
                  <a:pt x="1583" y="22"/>
                </a:lnTo>
                <a:lnTo>
                  <a:pt x="1583" y="22"/>
                </a:lnTo>
                <a:lnTo>
                  <a:pt x="1583" y="23"/>
                </a:lnTo>
                <a:lnTo>
                  <a:pt x="1584" y="22"/>
                </a:lnTo>
                <a:lnTo>
                  <a:pt x="1584" y="21"/>
                </a:lnTo>
                <a:lnTo>
                  <a:pt x="1584" y="19"/>
                </a:lnTo>
                <a:lnTo>
                  <a:pt x="1585" y="18"/>
                </a:lnTo>
                <a:lnTo>
                  <a:pt x="1585" y="17"/>
                </a:lnTo>
                <a:lnTo>
                  <a:pt x="1585" y="18"/>
                </a:lnTo>
                <a:lnTo>
                  <a:pt x="1586" y="18"/>
                </a:lnTo>
                <a:lnTo>
                  <a:pt x="1586" y="19"/>
                </a:lnTo>
                <a:lnTo>
                  <a:pt x="1587" y="20"/>
                </a:lnTo>
                <a:lnTo>
                  <a:pt x="1587" y="21"/>
                </a:lnTo>
                <a:lnTo>
                  <a:pt x="1587" y="22"/>
                </a:lnTo>
                <a:lnTo>
                  <a:pt x="1589" y="24"/>
                </a:lnTo>
                <a:lnTo>
                  <a:pt x="1589" y="24"/>
                </a:lnTo>
                <a:lnTo>
                  <a:pt x="1589" y="26"/>
                </a:lnTo>
                <a:lnTo>
                  <a:pt x="1590" y="27"/>
                </a:lnTo>
                <a:lnTo>
                  <a:pt x="1590" y="26"/>
                </a:lnTo>
                <a:lnTo>
                  <a:pt x="1590" y="26"/>
                </a:lnTo>
                <a:lnTo>
                  <a:pt x="1591" y="28"/>
                </a:lnTo>
                <a:lnTo>
                  <a:pt x="1591" y="26"/>
                </a:lnTo>
                <a:lnTo>
                  <a:pt x="1592" y="23"/>
                </a:lnTo>
                <a:lnTo>
                  <a:pt x="1592" y="26"/>
                </a:lnTo>
                <a:lnTo>
                  <a:pt x="1592" y="26"/>
                </a:lnTo>
                <a:lnTo>
                  <a:pt x="1593" y="26"/>
                </a:lnTo>
                <a:lnTo>
                  <a:pt x="1593" y="27"/>
                </a:lnTo>
                <a:lnTo>
                  <a:pt x="1593" y="24"/>
                </a:lnTo>
                <a:lnTo>
                  <a:pt x="1594" y="23"/>
                </a:lnTo>
                <a:lnTo>
                  <a:pt x="1594" y="23"/>
                </a:lnTo>
                <a:lnTo>
                  <a:pt x="1594" y="24"/>
                </a:lnTo>
                <a:lnTo>
                  <a:pt x="1595" y="23"/>
                </a:lnTo>
                <a:lnTo>
                  <a:pt x="1595" y="23"/>
                </a:lnTo>
                <a:lnTo>
                  <a:pt x="1596" y="23"/>
                </a:lnTo>
                <a:lnTo>
                  <a:pt x="1596" y="24"/>
                </a:lnTo>
                <a:lnTo>
                  <a:pt x="1596" y="24"/>
                </a:lnTo>
                <a:lnTo>
                  <a:pt x="1598" y="23"/>
                </a:lnTo>
                <a:lnTo>
                  <a:pt x="1598" y="22"/>
                </a:lnTo>
                <a:lnTo>
                  <a:pt x="1598" y="23"/>
                </a:lnTo>
                <a:lnTo>
                  <a:pt x="1599" y="24"/>
                </a:lnTo>
                <a:lnTo>
                  <a:pt x="1599" y="26"/>
                </a:lnTo>
                <a:lnTo>
                  <a:pt x="1600" y="24"/>
                </a:lnTo>
                <a:lnTo>
                  <a:pt x="1600" y="27"/>
                </a:lnTo>
                <a:lnTo>
                  <a:pt x="1600" y="26"/>
                </a:lnTo>
                <a:lnTo>
                  <a:pt x="1601" y="26"/>
                </a:lnTo>
                <a:lnTo>
                  <a:pt x="1601" y="26"/>
                </a:lnTo>
                <a:lnTo>
                  <a:pt x="1601" y="26"/>
                </a:lnTo>
                <a:lnTo>
                  <a:pt x="1602" y="26"/>
                </a:lnTo>
                <a:lnTo>
                  <a:pt x="1602" y="27"/>
                </a:lnTo>
                <a:lnTo>
                  <a:pt x="1602" y="24"/>
                </a:lnTo>
                <a:lnTo>
                  <a:pt x="1603" y="23"/>
                </a:lnTo>
                <a:lnTo>
                  <a:pt x="1603" y="22"/>
                </a:lnTo>
                <a:lnTo>
                  <a:pt x="1604" y="23"/>
                </a:lnTo>
                <a:lnTo>
                  <a:pt x="1604" y="20"/>
                </a:lnTo>
                <a:lnTo>
                  <a:pt x="1604" y="19"/>
                </a:lnTo>
                <a:lnTo>
                  <a:pt x="1605" y="19"/>
                </a:lnTo>
                <a:lnTo>
                  <a:pt x="1605" y="18"/>
                </a:lnTo>
                <a:lnTo>
                  <a:pt x="1605" y="18"/>
                </a:lnTo>
                <a:lnTo>
                  <a:pt x="1607" y="17"/>
                </a:lnTo>
                <a:lnTo>
                  <a:pt x="1607" y="15"/>
                </a:lnTo>
                <a:lnTo>
                  <a:pt x="1607" y="14"/>
                </a:lnTo>
                <a:lnTo>
                  <a:pt x="1608" y="13"/>
                </a:lnTo>
                <a:lnTo>
                  <a:pt x="1608" y="14"/>
                </a:lnTo>
                <a:lnTo>
                  <a:pt x="1609" y="15"/>
                </a:lnTo>
                <a:lnTo>
                  <a:pt x="1609" y="17"/>
                </a:lnTo>
                <a:lnTo>
                  <a:pt x="1609" y="18"/>
                </a:lnTo>
                <a:lnTo>
                  <a:pt x="1610" y="19"/>
                </a:lnTo>
                <a:lnTo>
                  <a:pt x="1610" y="19"/>
                </a:lnTo>
                <a:lnTo>
                  <a:pt x="1610" y="19"/>
                </a:lnTo>
                <a:lnTo>
                  <a:pt x="1611" y="19"/>
                </a:lnTo>
                <a:lnTo>
                  <a:pt x="1611" y="22"/>
                </a:lnTo>
                <a:lnTo>
                  <a:pt x="1611" y="23"/>
                </a:lnTo>
                <a:lnTo>
                  <a:pt x="1612" y="22"/>
                </a:lnTo>
                <a:lnTo>
                  <a:pt x="1612" y="23"/>
                </a:lnTo>
                <a:lnTo>
                  <a:pt x="1613" y="23"/>
                </a:lnTo>
                <a:lnTo>
                  <a:pt x="1613" y="24"/>
                </a:lnTo>
                <a:lnTo>
                  <a:pt x="1613" y="27"/>
                </a:lnTo>
                <a:lnTo>
                  <a:pt x="1614" y="27"/>
                </a:lnTo>
                <a:lnTo>
                  <a:pt x="1614" y="29"/>
                </a:lnTo>
                <a:lnTo>
                  <a:pt x="1614" y="28"/>
                </a:lnTo>
                <a:lnTo>
                  <a:pt x="1616" y="28"/>
                </a:lnTo>
                <a:lnTo>
                  <a:pt x="1616" y="29"/>
                </a:lnTo>
                <a:lnTo>
                  <a:pt x="1616" y="29"/>
                </a:lnTo>
                <a:lnTo>
                  <a:pt x="1617" y="26"/>
                </a:lnTo>
                <a:lnTo>
                  <a:pt x="1617" y="27"/>
                </a:lnTo>
                <a:lnTo>
                  <a:pt x="1618" y="24"/>
                </a:lnTo>
                <a:lnTo>
                  <a:pt x="1618" y="22"/>
                </a:lnTo>
                <a:lnTo>
                  <a:pt x="1618" y="22"/>
                </a:lnTo>
                <a:lnTo>
                  <a:pt x="1619" y="21"/>
                </a:lnTo>
                <a:lnTo>
                  <a:pt x="1619" y="22"/>
                </a:lnTo>
                <a:lnTo>
                  <a:pt x="1619" y="21"/>
                </a:lnTo>
                <a:lnTo>
                  <a:pt x="1620" y="22"/>
                </a:lnTo>
                <a:lnTo>
                  <a:pt x="1620" y="20"/>
                </a:lnTo>
                <a:lnTo>
                  <a:pt x="1620" y="21"/>
                </a:lnTo>
                <a:lnTo>
                  <a:pt x="1621" y="19"/>
                </a:lnTo>
                <a:lnTo>
                  <a:pt x="1621" y="19"/>
                </a:lnTo>
                <a:lnTo>
                  <a:pt x="1622" y="19"/>
                </a:lnTo>
                <a:lnTo>
                  <a:pt x="1622" y="19"/>
                </a:lnTo>
                <a:lnTo>
                  <a:pt x="1622" y="19"/>
                </a:lnTo>
                <a:lnTo>
                  <a:pt x="1623" y="19"/>
                </a:lnTo>
                <a:lnTo>
                  <a:pt x="1623" y="19"/>
                </a:lnTo>
                <a:lnTo>
                  <a:pt x="1623" y="20"/>
                </a:lnTo>
                <a:lnTo>
                  <a:pt x="1625" y="22"/>
                </a:lnTo>
                <a:lnTo>
                  <a:pt x="1625" y="21"/>
                </a:lnTo>
                <a:lnTo>
                  <a:pt x="1625" y="21"/>
                </a:lnTo>
                <a:lnTo>
                  <a:pt x="1626" y="19"/>
                </a:lnTo>
                <a:lnTo>
                  <a:pt x="1626" y="21"/>
                </a:lnTo>
                <a:lnTo>
                  <a:pt x="1627" y="22"/>
                </a:lnTo>
                <a:lnTo>
                  <a:pt x="1627" y="21"/>
                </a:lnTo>
                <a:lnTo>
                  <a:pt x="1627" y="21"/>
                </a:lnTo>
                <a:lnTo>
                  <a:pt x="1628" y="21"/>
                </a:lnTo>
                <a:lnTo>
                  <a:pt x="1628" y="21"/>
                </a:lnTo>
                <a:lnTo>
                  <a:pt x="1628" y="21"/>
                </a:lnTo>
                <a:lnTo>
                  <a:pt x="1629" y="21"/>
                </a:lnTo>
                <a:lnTo>
                  <a:pt x="1629" y="22"/>
                </a:lnTo>
                <a:lnTo>
                  <a:pt x="1629" y="23"/>
                </a:lnTo>
                <a:lnTo>
                  <a:pt x="1630" y="23"/>
                </a:lnTo>
                <a:lnTo>
                  <a:pt x="1630" y="22"/>
                </a:lnTo>
                <a:lnTo>
                  <a:pt x="1631" y="22"/>
                </a:lnTo>
                <a:lnTo>
                  <a:pt x="1631" y="21"/>
                </a:lnTo>
                <a:lnTo>
                  <a:pt x="1631" y="22"/>
                </a:lnTo>
                <a:lnTo>
                  <a:pt x="1632" y="21"/>
                </a:lnTo>
                <a:lnTo>
                  <a:pt x="1632" y="21"/>
                </a:lnTo>
                <a:lnTo>
                  <a:pt x="1632" y="21"/>
                </a:lnTo>
                <a:lnTo>
                  <a:pt x="1634" y="22"/>
                </a:lnTo>
                <a:lnTo>
                  <a:pt x="1634" y="21"/>
                </a:lnTo>
                <a:lnTo>
                  <a:pt x="1634" y="19"/>
                </a:lnTo>
                <a:lnTo>
                  <a:pt x="1635" y="19"/>
                </a:lnTo>
                <a:lnTo>
                  <a:pt x="1635" y="18"/>
                </a:lnTo>
                <a:lnTo>
                  <a:pt x="1636" y="19"/>
                </a:lnTo>
                <a:lnTo>
                  <a:pt x="1636" y="18"/>
                </a:lnTo>
                <a:lnTo>
                  <a:pt x="1636" y="19"/>
                </a:lnTo>
                <a:lnTo>
                  <a:pt x="1637" y="19"/>
                </a:lnTo>
                <a:lnTo>
                  <a:pt x="1637" y="21"/>
                </a:lnTo>
                <a:lnTo>
                  <a:pt x="1637" y="23"/>
                </a:lnTo>
                <a:lnTo>
                  <a:pt x="1638" y="23"/>
                </a:lnTo>
                <a:lnTo>
                  <a:pt x="1638" y="23"/>
                </a:lnTo>
                <a:lnTo>
                  <a:pt x="1638" y="26"/>
                </a:lnTo>
                <a:lnTo>
                  <a:pt x="1639" y="69"/>
                </a:lnTo>
                <a:lnTo>
                  <a:pt x="1639" y="264"/>
                </a:lnTo>
                <a:lnTo>
                  <a:pt x="1640" y="392"/>
                </a:lnTo>
                <a:lnTo>
                  <a:pt x="1640" y="411"/>
                </a:lnTo>
                <a:lnTo>
                  <a:pt x="1640" y="358"/>
                </a:lnTo>
                <a:lnTo>
                  <a:pt x="1641" y="279"/>
                </a:lnTo>
                <a:lnTo>
                  <a:pt x="1641" y="204"/>
                </a:lnTo>
                <a:lnTo>
                  <a:pt x="1641" y="139"/>
                </a:lnTo>
                <a:lnTo>
                  <a:pt x="1643" y="90"/>
                </a:lnTo>
                <a:lnTo>
                  <a:pt x="1643" y="56"/>
                </a:lnTo>
                <a:lnTo>
                  <a:pt x="1644" y="32"/>
                </a:lnTo>
                <a:lnTo>
                  <a:pt x="1644" y="18"/>
                </a:lnTo>
                <a:lnTo>
                  <a:pt x="1644" y="9"/>
                </a:lnTo>
                <a:lnTo>
                  <a:pt x="1645" y="6"/>
                </a:lnTo>
                <a:lnTo>
                  <a:pt x="1645" y="6"/>
                </a:lnTo>
                <a:lnTo>
                  <a:pt x="1645" y="8"/>
                </a:lnTo>
                <a:lnTo>
                  <a:pt x="1646" y="9"/>
                </a:lnTo>
                <a:lnTo>
                  <a:pt x="1646" y="10"/>
                </a:lnTo>
                <a:lnTo>
                  <a:pt x="1646" y="15"/>
                </a:lnTo>
                <a:lnTo>
                  <a:pt x="1647" y="19"/>
                </a:lnTo>
                <a:lnTo>
                  <a:pt x="1647" y="22"/>
                </a:lnTo>
                <a:lnTo>
                  <a:pt x="1648" y="24"/>
                </a:lnTo>
                <a:lnTo>
                  <a:pt x="1648" y="27"/>
                </a:lnTo>
                <a:lnTo>
                  <a:pt x="1648" y="27"/>
                </a:lnTo>
                <a:lnTo>
                  <a:pt x="1649" y="26"/>
                </a:lnTo>
                <a:lnTo>
                  <a:pt x="1649" y="26"/>
                </a:lnTo>
                <a:lnTo>
                  <a:pt x="1649" y="24"/>
                </a:lnTo>
                <a:lnTo>
                  <a:pt x="1650" y="23"/>
                </a:lnTo>
                <a:lnTo>
                  <a:pt x="1650" y="22"/>
                </a:lnTo>
                <a:lnTo>
                  <a:pt x="1650" y="21"/>
                </a:lnTo>
                <a:lnTo>
                  <a:pt x="1652" y="19"/>
                </a:lnTo>
                <a:lnTo>
                  <a:pt x="1652" y="21"/>
                </a:lnTo>
                <a:lnTo>
                  <a:pt x="1653" y="22"/>
                </a:lnTo>
                <a:lnTo>
                  <a:pt x="1653" y="23"/>
                </a:lnTo>
                <a:lnTo>
                  <a:pt x="1653" y="23"/>
                </a:lnTo>
                <a:lnTo>
                  <a:pt x="1654" y="24"/>
                </a:lnTo>
                <a:lnTo>
                  <a:pt x="1654" y="27"/>
                </a:lnTo>
                <a:lnTo>
                  <a:pt x="1654" y="27"/>
                </a:lnTo>
                <a:lnTo>
                  <a:pt x="1655" y="27"/>
                </a:lnTo>
                <a:lnTo>
                  <a:pt x="1655" y="26"/>
                </a:lnTo>
                <a:lnTo>
                  <a:pt x="1655" y="26"/>
                </a:lnTo>
                <a:lnTo>
                  <a:pt x="1656" y="27"/>
                </a:lnTo>
                <a:lnTo>
                  <a:pt x="1656" y="29"/>
                </a:lnTo>
                <a:lnTo>
                  <a:pt x="1657" y="32"/>
                </a:lnTo>
                <a:lnTo>
                  <a:pt x="1657" y="36"/>
                </a:lnTo>
                <a:lnTo>
                  <a:pt x="1657" y="41"/>
                </a:lnTo>
                <a:lnTo>
                  <a:pt x="1658" y="46"/>
                </a:lnTo>
                <a:lnTo>
                  <a:pt x="1658" y="54"/>
                </a:lnTo>
                <a:lnTo>
                  <a:pt x="1658" y="60"/>
                </a:lnTo>
                <a:lnTo>
                  <a:pt x="1659" y="66"/>
                </a:lnTo>
                <a:lnTo>
                  <a:pt x="1659" y="72"/>
                </a:lnTo>
                <a:lnTo>
                  <a:pt x="1659" y="79"/>
                </a:lnTo>
                <a:lnTo>
                  <a:pt x="1661" y="84"/>
                </a:lnTo>
                <a:lnTo>
                  <a:pt x="1661" y="94"/>
                </a:lnTo>
                <a:lnTo>
                  <a:pt x="1662" y="100"/>
                </a:lnTo>
                <a:lnTo>
                  <a:pt x="1662" y="106"/>
                </a:lnTo>
                <a:lnTo>
                  <a:pt x="1662" y="112"/>
                </a:lnTo>
                <a:lnTo>
                  <a:pt x="1663" y="121"/>
                </a:lnTo>
                <a:lnTo>
                  <a:pt x="1663" y="129"/>
                </a:lnTo>
                <a:lnTo>
                  <a:pt x="1663" y="133"/>
                </a:lnTo>
                <a:lnTo>
                  <a:pt x="1664" y="139"/>
                </a:lnTo>
                <a:lnTo>
                  <a:pt x="1664" y="145"/>
                </a:lnTo>
                <a:lnTo>
                  <a:pt x="1664" y="149"/>
                </a:lnTo>
                <a:lnTo>
                  <a:pt x="1665" y="156"/>
                </a:lnTo>
                <a:lnTo>
                  <a:pt x="1665" y="159"/>
                </a:lnTo>
                <a:lnTo>
                  <a:pt x="1666" y="165"/>
                </a:lnTo>
                <a:lnTo>
                  <a:pt x="1666" y="169"/>
                </a:lnTo>
                <a:lnTo>
                  <a:pt x="1666" y="175"/>
                </a:lnTo>
                <a:lnTo>
                  <a:pt x="1667" y="181"/>
                </a:lnTo>
                <a:lnTo>
                  <a:pt x="1667" y="186"/>
                </a:lnTo>
                <a:lnTo>
                  <a:pt x="1667" y="191"/>
                </a:lnTo>
                <a:lnTo>
                  <a:pt x="1668" y="199"/>
                </a:lnTo>
                <a:lnTo>
                  <a:pt x="1668" y="204"/>
                </a:lnTo>
                <a:lnTo>
                  <a:pt x="1668" y="210"/>
                </a:lnTo>
                <a:lnTo>
                  <a:pt x="1670" y="218"/>
                </a:lnTo>
                <a:lnTo>
                  <a:pt x="1670" y="224"/>
                </a:lnTo>
                <a:lnTo>
                  <a:pt x="1671" y="230"/>
                </a:lnTo>
                <a:lnTo>
                  <a:pt x="1671" y="236"/>
                </a:lnTo>
                <a:lnTo>
                  <a:pt x="1671" y="240"/>
                </a:lnTo>
                <a:lnTo>
                  <a:pt x="1672" y="245"/>
                </a:lnTo>
                <a:lnTo>
                  <a:pt x="1672" y="250"/>
                </a:lnTo>
                <a:lnTo>
                  <a:pt x="1672" y="256"/>
                </a:lnTo>
                <a:lnTo>
                  <a:pt x="1673" y="263"/>
                </a:lnTo>
                <a:lnTo>
                  <a:pt x="1673" y="267"/>
                </a:lnTo>
                <a:lnTo>
                  <a:pt x="1673" y="273"/>
                </a:lnTo>
                <a:lnTo>
                  <a:pt x="1674" y="278"/>
                </a:lnTo>
                <a:lnTo>
                  <a:pt x="1674" y="282"/>
                </a:lnTo>
                <a:lnTo>
                  <a:pt x="1675" y="286"/>
                </a:lnTo>
                <a:lnTo>
                  <a:pt x="1675" y="291"/>
                </a:lnTo>
                <a:lnTo>
                  <a:pt x="1675" y="293"/>
                </a:lnTo>
                <a:lnTo>
                  <a:pt x="1676" y="296"/>
                </a:lnTo>
                <a:lnTo>
                  <a:pt x="1676" y="300"/>
                </a:lnTo>
                <a:lnTo>
                  <a:pt x="1676" y="304"/>
                </a:lnTo>
                <a:lnTo>
                  <a:pt x="1677" y="306"/>
                </a:lnTo>
                <a:lnTo>
                  <a:pt x="1677" y="311"/>
                </a:lnTo>
                <a:lnTo>
                  <a:pt x="1677" y="313"/>
                </a:lnTo>
                <a:lnTo>
                  <a:pt x="1679" y="318"/>
                </a:lnTo>
                <a:lnTo>
                  <a:pt x="1679" y="320"/>
                </a:lnTo>
                <a:lnTo>
                  <a:pt x="1680" y="322"/>
                </a:lnTo>
                <a:lnTo>
                  <a:pt x="1680" y="324"/>
                </a:lnTo>
                <a:lnTo>
                  <a:pt x="1680" y="327"/>
                </a:lnTo>
                <a:lnTo>
                  <a:pt x="1681" y="329"/>
                </a:lnTo>
                <a:lnTo>
                  <a:pt x="1681" y="330"/>
                </a:lnTo>
                <a:lnTo>
                  <a:pt x="1681" y="332"/>
                </a:lnTo>
                <a:lnTo>
                  <a:pt x="1682" y="336"/>
                </a:lnTo>
                <a:lnTo>
                  <a:pt x="1682" y="337"/>
                </a:lnTo>
                <a:lnTo>
                  <a:pt x="1683" y="339"/>
                </a:lnTo>
                <a:lnTo>
                  <a:pt x="1683" y="341"/>
                </a:lnTo>
                <a:lnTo>
                  <a:pt x="1683" y="342"/>
                </a:lnTo>
                <a:lnTo>
                  <a:pt x="1684" y="346"/>
                </a:lnTo>
                <a:lnTo>
                  <a:pt x="1684" y="346"/>
                </a:lnTo>
                <a:lnTo>
                  <a:pt x="1684" y="348"/>
                </a:lnTo>
                <a:lnTo>
                  <a:pt x="1685" y="349"/>
                </a:lnTo>
                <a:lnTo>
                  <a:pt x="1685" y="351"/>
                </a:lnTo>
                <a:lnTo>
                  <a:pt x="1685" y="352"/>
                </a:lnTo>
                <a:lnTo>
                  <a:pt x="1686" y="355"/>
                </a:lnTo>
                <a:lnTo>
                  <a:pt x="1686" y="356"/>
                </a:lnTo>
                <a:lnTo>
                  <a:pt x="1688" y="356"/>
                </a:lnTo>
                <a:lnTo>
                  <a:pt x="1688" y="356"/>
                </a:lnTo>
                <a:lnTo>
                  <a:pt x="1688" y="356"/>
                </a:lnTo>
                <a:lnTo>
                  <a:pt x="1689" y="356"/>
                </a:lnTo>
                <a:lnTo>
                  <a:pt x="1689" y="358"/>
                </a:lnTo>
                <a:lnTo>
                  <a:pt x="1689" y="359"/>
                </a:lnTo>
                <a:lnTo>
                  <a:pt x="1690" y="361"/>
                </a:lnTo>
                <a:lnTo>
                  <a:pt x="1690" y="363"/>
                </a:lnTo>
                <a:lnTo>
                  <a:pt x="1690" y="364"/>
                </a:lnTo>
                <a:lnTo>
                  <a:pt x="1691" y="366"/>
                </a:lnTo>
                <a:lnTo>
                  <a:pt x="1691" y="368"/>
                </a:lnTo>
                <a:lnTo>
                  <a:pt x="1692" y="370"/>
                </a:lnTo>
                <a:lnTo>
                  <a:pt x="1692" y="374"/>
                </a:lnTo>
                <a:lnTo>
                  <a:pt x="1692" y="374"/>
                </a:lnTo>
                <a:lnTo>
                  <a:pt x="1693" y="375"/>
                </a:lnTo>
                <a:lnTo>
                  <a:pt x="1693" y="375"/>
                </a:lnTo>
                <a:lnTo>
                  <a:pt x="1693" y="372"/>
                </a:lnTo>
                <a:lnTo>
                  <a:pt x="1694" y="374"/>
                </a:lnTo>
                <a:lnTo>
                  <a:pt x="1694" y="374"/>
                </a:lnTo>
                <a:lnTo>
                  <a:pt x="1694" y="374"/>
                </a:lnTo>
                <a:lnTo>
                  <a:pt x="1695" y="375"/>
                </a:lnTo>
                <a:lnTo>
                  <a:pt x="1695" y="376"/>
                </a:lnTo>
                <a:lnTo>
                  <a:pt x="1696" y="377"/>
                </a:lnTo>
                <a:lnTo>
                  <a:pt x="1696" y="377"/>
                </a:lnTo>
                <a:lnTo>
                  <a:pt x="1696" y="378"/>
                </a:lnTo>
                <a:lnTo>
                  <a:pt x="1698" y="379"/>
                </a:lnTo>
                <a:lnTo>
                  <a:pt x="1698" y="383"/>
                </a:lnTo>
                <a:lnTo>
                  <a:pt x="1698" y="385"/>
                </a:lnTo>
                <a:lnTo>
                  <a:pt x="1699" y="386"/>
                </a:lnTo>
                <a:lnTo>
                  <a:pt x="1699" y="387"/>
                </a:lnTo>
                <a:lnTo>
                  <a:pt x="1699" y="386"/>
                </a:lnTo>
                <a:lnTo>
                  <a:pt x="1700" y="384"/>
                </a:lnTo>
                <a:lnTo>
                  <a:pt x="1700" y="383"/>
                </a:lnTo>
                <a:lnTo>
                  <a:pt x="1701" y="382"/>
                </a:lnTo>
                <a:lnTo>
                  <a:pt x="1701" y="381"/>
                </a:lnTo>
                <a:lnTo>
                  <a:pt x="1701" y="382"/>
                </a:lnTo>
                <a:lnTo>
                  <a:pt x="1702" y="381"/>
                </a:lnTo>
                <a:lnTo>
                  <a:pt x="1702" y="381"/>
                </a:lnTo>
                <a:lnTo>
                  <a:pt x="1702" y="378"/>
                </a:lnTo>
                <a:lnTo>
                  <a:pt x="1703" y="377"/>
                </a:lnTo>
                <a:lnTo>
                  <a:pt x="1703" y="375"/>
                </a:lnTo>
                <a:lnTo>
                  <a:pt x="1703" y="375"/>
                </a:lnTo>
                <a:lnTo>
                  <a:pt x="1704" y="375"/>
                </a:lnTo>
                <a:lnTo>
                  <a:pt x="1704" y="376"/>
                </a:lnTo>
                <a:lnTo>
                  <a:pt x="1705" y="375"/>
                </a:lnTo>
                <a:lnTo>
                  <a:pt x="1705" y="376"/>
                </a:lnTo>
                <a:lnTo>
                  <a:pt x="1705" y="379"/>
                </a:lnTo>
                <a:lnTo>
                  <a:pt x="1707" y="381"/>
                </a:lnTo>
                <a:lnTo>
                  <a:pt x="1707" y="383"/>
                </a:lnTo>
                <a:lnTo>
                  <a:pt x="1707" y="383"/>
                </a:lnTo>
                <a:lnTo>
                  <a:pt x="1708" y="384"/>
                </a:lnTo>
                <a:lnTo>
                  <a:pt x="1708" y="384"/>
                </a:lnTo>
                <a:lnTo>
                  <a:pt x="1708" y="384"/>
                </a:lnTo>
                <a:lnTo>
                  <a:pt x="1709" y="382"/>
                </a:lnTo>
                <a:lnTo>
                  <a:pt x="1709" y="382"/>
                </a:lnTo>
                <a:lnTo>
                  <a:pt x="1710" y="379"/>
                </a:lnTo>
                <a:lnTo>
                  <a:pt x="1710" y="378"/>
                </a:lnTo>
                <a:lnTo>
                  <a:pt x="1710" y="378"/>
                </a:lnTo>
                <a:lnTo>
                  <a:pt x="1711" y="377"/>
                </a:lnTo>
                <a:lnTo>
                  <a:pt x="1711" y="377"/>
                </a:lnTo>
                <a:lnTo>
                  <a:pt x="1711" y="377"/>
                </a:lnTo>
                <a:lnTo>
                  <a:pt x="1712" y="376"/>
                </a:lnTo>
                <a:lnTo>
                  <a:pt x="1712" y="375"/>
                </a:lnTo>
                <a:lnTo>
                  <a:pt x="1712" y="374"/>
                </a:lnTo>
                <a:lnTo>
                  <a:pt x="1713" y="374"/>
                </a:lnTo>
                <a:lnTo>
                  <a:pt x="1713" y="375"/>
                </a:lnTo>
                <a:lnTo>
                  <a:pt x="1714" y="374"/>
                </a:lnTo>
                <a:lnTo>
                  <a:pt x="1714" y="375"/>
                </a:lnTo>
                <a:lnTo>
                  <a:pt x="1714" y="372"/>
                </a:lnTo>
                <a:lnTo>
                  <a:pt x="1716" y="370"/>
                </a:lnTo>
                <a:lnTo>
                  <a:pt x="1716" y="372"/>
                </a:lnTo>
                <a:lnTo>
                  <a:pt x="1716" y="373"/>
                </a:lnTo>
                <a:lnTo>
                  <a:pt x="1717" y="372"/>
                </a:lnTo>
                <a:lnTo>
                  <a:pt x="1717" y="372"/>
                </a:lnTo>
                <a:lnTo>
                  <a:pt x="1717" y="373"/>
                </a:lnTo>
                <a:lnTo>
                  <a:pt x="1718" y="372"/>
                </a:lnTo>
                <a:lnTo>
                  <a:pt x="1718" y="370"/>
                </a:lnTo>
                <a:lnTo>
                  <a:pt x="1719" y="369"/>
                </a:lnTo>
                <a:lnTo>
                  <a:pt x="1719" y="368"/>
                </a:lnTo>
                <a:lnTo>
                  <a:pt x="1719" y="367"/>
                </a:lnTo>
                <a:lnTo>
                  <a:pt x="1720" y="368"/>
                </a:lnTo>
                <a:lnTo>
                  <a:pt x="1720" y="367"/>
                </a:lnTo>
                <a:lnTo>
                  <a:pt x="1720" y="366"/>
                </a:lnTo>
                <a:lnTo>
                  <a:pt x="1721" y="366"/>
                </a:lnTo>
                <a:lnTo>
                  <a:pt x="1721" y="366"/>
                </a:lnTo>
                <a:lnTo>
                  <a:pt x="1721" y="366"/>
                </a:lnTo>
                <a:lnTo>
                  <a:pt x="1722" y="365"/>
                </a:lnTo>
                <a:lnTo>
                  <a:pt x="1722" y="365"/>
                </a:lnTo>
                <a:lnTo>
                  <a:pt x="1723" y="364"/>
                </a:lnTo>
                <a:lnTo>
                  <a:pt x="1723" y="365"/>
                </a:lnTo>
                <a:lnTo>
                  <a:pt x="1723" y="366"/>
                </a:lnTo>
                <a:lnTo>
                  <a:pt x="1725" y="366"/>
                </a:lnTo>
                <a:lnTo>
                  <a:pt x="1725" y="364"/>
                </a:lnTo>
                <a:lnTo>
                  <a:pt x="1725" y="364"/>
                </a:lnTo>
                <a:lnTo>
                  <a:pt x="1726" y="365"/>
                </a:lnTo>
                <a:lnTo>
                  <a:pt x="1726" y="364"/>
                </a:lnTo>
                <a:lnTo>
                  <a:pt x="1727" y="365"/>
                </a:lnTo>
                <a:lnTo>
                  <a:pt x="1727" y="364"/>
                </a:lnTo>
                <a:lnTo>
                  <a:pt x="1727" y="363"/>
                </a:lnTo>
                <a:lnTo>
                  <a:pt x="1728" y="363"/>
                </a:lnTo>
                <a:lnTo>
                  <a:pt x="1728" y="361"/>
                </a:lnTo>
                <a:lnTo>
                  <a:pt x="1728" y="361"/>
                </a:lnTo>
                <a:lnTo>
                  <a:pt x="1729" y="363"/>
                </a:lnTo>
                <a:lnTo>
                  <a:pt x="1729" y="363"/>
                </a:lnTo>
                <a:lnTo>
                  <a:pt x="1729" y="361"/>
                </a:lnTo>
                <a:lnTo>
                  <a:pt x="1730" y="360"/>
                </a:lnTo>
                <a:lnTo>
                  <a:pt x="1730" y="358"/>
                </a:lnTo>
                <a:lnTo>
                  <a:pt x="1731" y="356"/>
                </a:lnTo>
                <a:lnTo>
                  <a:pt x="1731" y="356"/>
                </a:lnTo>
                <a:lnTo>
                  <a:pt x="1731" y="355"/>
                </a:lnTo>
                <a:lnTo>
                  <a:pt x="1732" y="354"/>
                </a:lnTo>
                <a:lnTo>
                  <a:pt x="1732" y="355"/>
                </a:lnTo>
                <a:lnTo>
                  <a:pt x="1732" y="354"/>
                </a:lnTo>
                <a:lnTo>
                  <a:pt x="1734" y="352"/>
                </a:lnTo>
                <a:lnTo>
                  <a:pt x="1734" y="351"/>
                </a:lnTo>
                <a:lnTo>
                  <a:pt x="1734" y="351"/>
                </a:lnTo>
                <a:lnTo>
                  <a:pt x="1735" y="348"/>
                </a:lnTo>
                <a:lnTo>
                  <a:pt x="1735" y="347"/>
                </a:lnTo>
                <a:lnTo>
                  <a:pt x="1736" y="346"/>
                </a:lnTo>
                <a:lnTo>
                  <a:pt x="1736" y="345"/>
                </a:lnTo>
                <a:lnTo>
                  <a:pt x="1736" y="343"/>
                </a:lnTo>
                <a:lnTo>
                  <a:pt x="1737" y="343"/>
                </a:lnTo>
                <a:lnTo>
                  <a:pt x="1737" y="339"/>
                </a:lnTo>
                <a:lnTo>
                  <a:pt x="1737" y="339"/>
                </a:lnTo>
                <a:lnTo>
                  <a:pt x="1738" y="340"/>
                </a:lnTo>
                <a:lnTo>
                  <a:pt x="1738" y="340"/>
                </a:lnTo>
                <a:lnTo>
                  <a:pt x="1738" y="339"/>
                </a:lnTo>
                <a:lnTo>
                  <a:pt x="1739" y="338"/>
                </a:lnTo>
                <a:lnTo>
                  <a:pt x="1739" y="339"/>
                </a:lnTo>
                <a:lnTo>
                  <a:pt x="1740" y="338"/>
                </a:lnTo>
                <a:lnTo>
                  <a:pt x="1740" y="337"/>
                </a:lnTo>
                <a:lnTo>
                  <a:pt x="1740" y="338"/>
                </a:lnTo>
                <a:lnTo>
                  <a:pt x="1741" y="338"/>
                </a:lnTo>
                <a:lnTo>
                  <a:pt x="1741" y="338"/>
                </a:lnTo>
                <a:lnTo>
                  <a:pt x="1741" y="338"/>
                </a:lnTo>
                <a:lnTo>
                  <a:pt x="1743" y="338"/>
                </a:lnTo>
                <a:lnTo>
                  <a:pt x="1743" y="338"/>
                </a:lnTo>
                <a:lnTo>
                  <a:pt x="1743" y="338"/>
                </a:lnTo>
                <a:lnTo>
                  <a:pt x="1744" y="338"/>
                </a:lnTo>
                <a:lnTo>
                  <a:pt x="1744" y="338"/>
                </a:lnTo>
                <a:lnTo>
                  <a:pt x="1745" y="340"/>
                </a:lnTo>
                <a:lnTo>
                  <a:pt x="1745" y="338"/>
                </a:lnTo>
                <a:lnTo>
                  <a:pt x="1745" y="337"/>
                </a:lnTo>
                <a:lnTo>
                  <a:pt x="1746" y="337"/>
                </a:lnTo>
                <a:lnTo>
                  <a:pt x="1746" y="338"/>
                </a:lnTo>
                <a:lnTo>
                  <a:pt x="1746" y="338"/>
                </a:lnTo>
                <a:lnTo>
                  <a:pt x="1747" y="336"/>
                </a:lnTo>
                <a:lnTo>
                  <a:pt x="1747" y="332"/>
                </a:lnTo>
                <a:lnTo>
                  <a:pt x="1747" y="330"/>
                </a:lnTo>
                <a:lnTo>
                  <a:pt x="1748" y="329"/>
                </a:lnTo>
                <a:lnTo>
                  <a:pt x="1748" y="328"/>
                </a:lnTo>
                <a:lnTo>
                  <a:pt x="1749" y="324"/>
                </a:lnTo>
                <a:lnTo>
                  <a:pt x="1749" y="321"/>
                </a:lnTo>
                <a:lnTo>
                  <a:pt x="1749" y="321"/>
                </a:lnTo>
                <a:lnTo>
                  <a:pt x="1750" y="321"/>
                </a:lnTo>
                <a:lnTo>
                  <a:pt x="1750" y="321"/>
                </a:lnTo>
                <a:lnTo>
                  <a:pt x="1750" y="322"/>
                </a:lnTo>
                <a:lnTo>
                  <a:pt x="1752" y="322"/>
                </a:lnTo>
                <a:lnTo>
                  <a:pt x="1752" y="321"/>
                </a:lnTo>
                <a:lnTo>
                  <a:pt x="1752" y="319"/>
                </a:lnTo>
                <a:lnTo>
                  <a:pt x="1753" y="316"/>
                </a:lnTo>
                <a:lnTo>
                  <a:pt x="1753" y="315"/>
                </a:lnTo>
                <a:lnTo>
                  <a:pt x="1754" y="314"/>
                </a:lnTo>
                <a:lnTo>
                  <a:pt x="1754" y="313"/>
                </a:lnTo>
                <a:lnTo>
                  <a:pt x="1754" y="311"/>
                </a:lnTo>
                <a:lnTo>
                  <a:pt x="1755" y="310"/>
                </a:lnTo>
                <a:lnTo>
                  <a:pt x="1755" y="311"/>
                </a:lnTo>
                <a:lnTo>
                  <a:pt x="1755" y="310"/>
                </a:lnTo>
                <a:lnTo>
                  <a:pt x="1756" y="309"/>
                </a:lnTo>
                <a:lnTo>
                  <a:pt x="1756" y="309"/>
                </a:lnTo>
                <a:lnTo>
                  <a:pt x="1756" y="310"/>
                </a:lnTo>
                <a:lnTo>
                  <a:pt x="1757" y="311"/>
                </a:lnTo>
                <a:lnTo>
                  <a:pt x="1757" y="310"/>
                </a:lnTo>
                <a:lnTo>
                  <a:pt x="1758" y="309"/>
                </a:lnTo>
                <a:lnTo>
                  <a:pt x="1758" y="309"/>
                </a:lnTo>
                <a:lnTo>
                  <a:pt x="1758" y="307"/>
                </a:lnTo>
                <a:lnTo>
                  <a:pt x="1759" y="309"/>
                </a:lnTo>
                <a:lnTo>
                  <a:pt x="1759" y="307"/>
                </a:lnTo>
                <a:lnTo>
                  <a:pt x="1759" y="307"/>
                </a:lnTo>
                <a:lnTo>
                  <a:pt x="1761" y="309"/>
                </a:lnTo>
                <a:lnTo>
                  <a:pt x="1761" y="306"/>
                </a:lnTo>
                <a:lnTo>
                  <a:pt x="1761" y="306"/>
                </a:lnTo>
                <a:lnTo>
                  <a:pt x="1762" y="304"/>
                </a:lnTo>
                <a:lnTo>
                  <a:pt x="1762" y="304"/>
                </a:lnTo>
                <a:lnTo>
                  <a:pt x="1763" y="304"/>
                </a:lnTo>
                <a:lnTo>
                  <a:pt x="1763" y="303"/>
                </a:lnTo>
                <a:lnTo>
                  <a:pt x="1763" y="300"/>
                </a:lnTo>
                <a:lnTo>
                  <a:pt x="1764" y="301"/>
                </a:lnTo>
                <a:lnTo>
                  <a:pt x="1764" y="300"/>
                </a:lnTo>
                <a:lnTo>
                  <a:pt x="1764" y="300"/>
                </a:lnTo>
                <a:lnTo>
                  <a:pt x="1765" y="300"/>
                </a:lnTo>
                <a:lnTo>
                  <a:pt x="1765" y="301"/>
                </a:lnTo>
                <a:lnTo>
                  <a:pt x="1765" y="300"/>
                </a:lnTo>
                <a:lnTo>
                  <a:pt x="1766" y="298"/>
                </a:lnTo>
                <a:lnTo>
                  <a:pt x="1766" y="297"/>
                </a:lnTo>
                <a:lnTo>
                  <a:pt x="1767" y="297"/>
                </a:lnTo>
                <a:lnTo>
                  <a:pt x="1767" y="295"/>
                </a:lnTo>
                <a:lnTo>
                  <a:pt x="1767" y="294"/>
                </a:lnTo>
                <a:lnTo>
                  <a:pt x="1768" y="292"/>
                </a:lnTo>
                <a:lnTo>
                  <a:pt x="1768" y="292"/>
                </a:lnTo>
                <a:lnTo>
                  <a:pt x="1768" y="290"/>
                </a:lnTo>
                <a:lnTo>
                  <a:pt x="1770" y="290"/>
                </a:lnTo>
                <a:lnTo>
                  <a:pt x="1770" y="287"/>
                </a:lnTo>
                <a:lnTo>
                  <a:pt x="1771" y="284"/>
                </a:lnTo>
                <a:lnTo>
                  <a:pt x="1771" y="284"/>
                </a:lnTo>
                <a:lnTo>
                  <a:pt x="1771" y="284"/>
                </a:lnTo>
                <a:lnTo>
                  <a:pt x="1772" y="283"/>
                </a:lnTo>
                <a:lnTo>
                  <a:pt x="1772" y="283"/>
                </a:lnTo>
                <a:lnTo>
                  <a:pt x="1772" y="281"/>
                </a:lnTo>
                <a:lnTo>
                  <a:pt x="1773" y="279"/>
                </a:lnTo>
                <a:lnTo>
                  <a:pt x="1773" y="278"/>
                </a:lnTo>
                <a:lnTo>
                  <a:pt x="1773" y="278"/>
                </a:lnTo>
                <a:lnTo>
                  <a:pt x="1774" y="276"/>
                </a:lnTo>
                <a:lnTo>
                  <a:pt x="1774" y="277"/>
                </a:lnTo>
                <a:lnTo>
                  <a:pt x="1775" y="276"/>
                </a:lnTo>
                <a:lnTo>
                  <a:pt x="1775" y="275"/>
                </a:lnTo>
                <a:lnTo>
                  <a:pt x="1775" y="274"/>
                </a:lnTo>
                <a:lnTo>
                  <a:pt x="1776" y="276"/>
                </a:lnTo>
                <a:lnTo>
                  <a:pt x="1776" y="275"/>
                </a:lnTo>
                <a:lnTo>
                  <a:pt x="1776" y="274"/>
                </a:lnTo>
                <a:lnTo>
                  <a:pt x="1777" y="275"/>
                </a:lnTo>
                <a:lnTo>
                  <a:pt x="1777" y="274"/>
                </a:lnTo>
                <a:lnTo>
                  <a:pt x="1777" y="275"/>
                </a:lnTo>
                <a:lnTo>
                  <a:pt x="1779" y="275"/>
                </a:lnTo>
                <a:lnTo>
                  <a:pt x="1779" y="273"/>
                </a:lnTo>
                <a:lnTo>
                  <a:pt x="1780" y="269"/>
                </a:lnTo>
                <a:lnTo>
                  <a:pt x="1780" y="270"/>
                </a:lnTo>
                <a:lnTo>
                  <a:pt x="1780" y="270"/>
                </a:lnTo>
                <a:lnTo>
                  <a:pt x="1781" y="272"/>
                </a:lnTo>
                <a:lnTo>
                  <a:pt x="1781" y="269"/>
                </a:lnTo>
                <a:lnTo>
                  <a:pt x="1781" y="272"/>
                </a:lnTo>
                <a:lnTo>
                  <a:pt x="1782" y="270"/>
                </a:lnTo>
                <a:lnTo>
                  <a:pt x="1782" y="269"/>
                </a:lnTo>
                <a:lnTo>
                  <a:pt x="1782" y="269"/>
                </a:lnTo>
                <a:lnTo>
                  <a:pt x="1783" y="266"/>
                </a:lnTo>
                <a:lnTo>
                  <a:pt x="1783" y="266"/>
                </a:lnTo>
                <a:lnTo>
                  <a:pt x="1784" y="261"/>
                </a:lnTo>
                <a:lnTo>
                  <a:pt x="1784" y="259"/>
                </a:lnTo>
                <a:lnTo>
                  <a:pt x="1784" y="257"/>
                </a:lnTo>
                <a:lnTo>
                  <a:pt x="1785" y="254"/>
                </a:lnTo>
                <a:lnTo>
                  <a:pt x="1785" y="255"/>
                </a:lnTo>
                <a:lnTo>
                  <a:pt x="1785" y="251"/>
                </a:lnTo>
                <a:lnTo>
                  <a:pt x="1786" y="251"/>
                </a:lnTo>
                <a:lnTo>
                  <a:pt x="1786" y="251"/>
                </a:lnTo>
                <a:lnTo>
                  <a:pt x="1786" y="250"/>
                </a:lnTo>
                <a:lnTo>
                  <a:pt x="1788" y="250"/>
                </a:lnTo>
                <a:lnTo>
                  <a:pt x="1788" y="251"/>
                </a:lnTo>
                <a:lnTo>
                  <a:pt x="1789" y="251"/>
                </a:lnTo>
                <a:lnTo>
                  <a:pt x="1789" y="249"/>
                </a:lnTo>
                <a:lnTo>
                  <a:pt x="1789" y="249"/>
                </a:lnTo>
                <a:lnTo>
                  <a:pt x="1790" y="249"/>
                </a:lnTo>
                <a:lnTo>
                  <a:pt x="1790" y="250"/>
                </a:lnTo>
                <a:lnTo>
                  <a:pt x="1790" y="249"/>
                </a:lnTo>
                <a:lnTo>
                  <a:pt x="1791" y="246"/>
                </a:lnTo>
                <a:lnTo>
                  <a:pt x="1791" y="245"/>
                </a:lnTo>
                <a:lnTo>
                  <a:pt x="1791" y="246"/>
                </a:lnTo>
                <a:lnTo>
                  <a:pt x="1792" y="243"/>
                </a:lnTo>
                <a:lnTo>
                  <a:pt x="1792" y="243"/>
                </a:lnTo>
                <a:lnTo>
                  <a:pt x="1793" y="242"/>
                </a:lnTo>
                <a:lnTo>
                  <a:pt x="1793" y="242"/>
                </a:lnTo>
                <a:lnTo>
                  <a:pt x="1793" y="242"/>
                </a:lnTo>
                <a:lnTo>
                  <a:pt x="1794" y="243"/>
                </a:lnTo>
                <a:lnTo>
                  <a:pt x="1794" y="243"/>
                </a:lnTo>
                <a:lnTo>
                  <a:pt x="1794" y="243"/>
                </a:lnTo>
                <a:lnTo>
                  <a:pt x="1795" y="241"/>
                </a:lnTo>
                <a:lnTo>
                  <a:pt x="1795" y="239"/>
                </a:lnTo>
                <a:lnTo>
                  <a:pt x="1795" y="237"/>
                </a:lnTo>
                <a:lnTo>
                  <a:pt x="1797" y="237"/>
                </a:lnTo>
                <a:lnTo>
                  <a:pt x="1797" y="236"/>
                </a:lnTo>
                <a:lnTo>
                  <a:pt x="1798" y="234"/>
                </a:lnTo>
                <a:lnTo>
                  <a:pt x="1798" y="234"/>
                </a:lnTo>
                <a:lnTo>
                  <a:pt x="1798" y="234"/>
                </a:lnTo>
                <a:lnTo>
                  <a:pt x="1799" y="233"/>
                </a:lnTo>
                <a:lnTo>
                  <a:pt x="1799" y="233"/>
                </a:lnTo>
                <a:lnTo>
                  <a:pt x="1799" y="234"/>
                </a:lnTo>
                <a:lnTo>
                  <a:pt x="1800" y="234"/>
                </a:lnTo>
                <a:lnTo>
                  <a:pt x="1800" y="236"/>
                </a:lnTo>
                <a:lnTo>
                  <a:pt x="1800" y="233"/>
                </a:lnTo>
                <a:lnTo>
                  <a:pt x="1801" y="231"/>
                </a:lnTo>
                <a:lnTo>
                  <a:pt x="1801" y="231"/>
                </a:lnTo>
                <a:lnTo>
                  <a:pt x="1802" y="230"/>
                </a:lnTo>
                <a:lnTo>
                  <a:pt x="1802" y="230"/>
                </a:lnTo>
                <a:lnTo>
                  <a:pt x="1802" y="227"/>
                </a:lnTo>
                <a:lnTo>
                  <a:pt x="1803" y="227"/>
                </a:lnTo>
                <a:lnTo>
                  <a:pt x="1803" y="225"/>
                </a:lnTo>
                <a:lnTo>
                  <a:pt x="1803" y="227"/>
                </a:lnTo>
                <a:lnTo>
                  <a:pt x="1804" y="227"/>
                </a:lnTo>
                <a:lnTo>
                  <a:pt x="1804" y="225"/>
                </a:lnTo>
                <a:lnTo>
                  <a:pt x="1804" y="224"/>
                </a:lnTo>
                <a:lnTo>
                  <a:pt x="1806" y="223"/>
                </a:lnTo>
                <a:lnTo>
                  <a:pt x="1806" y="223"/>
                </a:lnTo>
                <a:lnTo>
                  <a:pt x="1807" y="222"/>
                </a:lnTo>
                <a:lnTo>
                  <a:pt x="1807" y="222"/>
                </a:lnTo>
                <a:lnTo>
                  <a:pt x="1807" y="221"/>
                </a:lnTo>
                <a:lnTo>
                  <a:pt x="1808" y="222"/>
                </a:lnTo>
                <a:lnTo>
                  <a:pt x="1808" y="221"/>
                </a:lnTo>
                <a:lnTo>
                  <a:pt x="1808" y="222"/>
                </a:lnTo>
                <a:lnTo>
                  <a:pt x="1809" y="221"/>
                </a:lnTo>
                <a:lnTo>
                  <a:pt x="1809" y="221"/>
                </a:lnTo>
                <a:lnTo>
                  <a:pt x="1809" y="219"/>
                </a:lnTo>
                <a:lnTo>
                  <a:pt x="1810" y="219"/>
                </a:lnTo>
                <a:lnTo>
                  <a:pt x="1810" y="219"/>
                </a:lnTo>
                <a:lnTo>
                  <a:pt x="1811" y="218"/>
                </a:lnTo>
                <a:lnTo>
                  <a:pt x="1811" y="218"/>
                </a:lnTo>
                <a:lnTo>
                  <a:pt x="1811" y="218"/>
                </a:lnTo>
                <a:lnTo>
                  <a:pt x="1812" y="215"/>
                </a:lnTo>
                <a:lnTo>
                  <a:pt x="1812" y="219"/>
                </a:lnTo>
                <a:lnTo>
                  <a:pt x="1812" y="216"/>
                </a:lnTo>
                <a:lnTo>
                  <a:pt x="1813" y="214"/>
                </a:lnTo>
                <a:lnTo>
                  <a:pt x="1813" y="213"/>
                </a:lnTo>
                <a:lnTo>
                  <a:pt x="1815" y="211"/>
                </a:lnTo>
                <a:lnTo>
                  <a:pt x="1815" y="210"/>
                </a:lnTo>
                <a:lnTo>
                  <a:pt x="1815" y="211"/>
                </a:lnTo>
                <a:lnTo>
                  <a:pt x="1816" y="213"/>
                </a:lnTo>
                <a:lnTo>
                  <a:pt x="1816" y="213"/>
                </a:lnTo>
                <a:lnTo>
                  <a:pt x="1816" y="214"/>
                </a:lnTo>
                <a:lnTo>
                  <a:pt x="1817" y="212"/>
                </a:lnTo>
                <a:lnTo>
                  <a:pt x="1817" y="211"/>
                </a:lnTo>
                <a:lnTo>
                  <a:pt x="1817" y="210"/>
                </a:lnTo>
                <a:lnTo>
                  <a:pt x="1818" y="210"/>
                </a:lnTo>
                <a:lnTo>
                  <a:pt x="1818" y="207"/>
                </a:lnTo>
                <a:lnTo>
                  <a:pt x="1819" y="205"/>
                </a:lnTo>
                <a:lnTo>
                  <a:pt x="1819" y="204"/>
                </a:lnTo>
                <a:lnTo>
                  <a:pt x="1819" y="203"/>
                </a:lnTo>
                <a:lnTo>
                  <a:pt x="1820" y="202"/>
                </a:lnTo>
                <a:lnTo>
                  <a:pt x="1820" y="202"/>
                </a:lnTo>
                <a:lnTo>
                  <a:pt x="1820" y="201"/>
                </a:lnTo>
                <a:lnTo>
                  <a:pt x="1821" y="200"/>
                </a:lnTo>
                <a:lnTo>
                  <a:pt x="1821" y="199"/>
                </a:lnTo>
                <a:lnTo>
                  <a:pt x="1821" y="199"/>
                </a:lnTo>
                <a:lnTo>
                  <a:pt x="1822" y="199"/>
                </a:lnTo>
                <a:lnTo>
                  <a:pt x="1822" y="199"/>
                </a:lnTo>
                <a:lnTo>
                  <a:pt x="1824" y="199"/>
                </a:lnTo>
                <a:lnTo>
                  <a:pt x="1824" y="199"/>
                </a:lnTo>
                <a:lnTo>
                  <a:pt x="1824" y="200"/>
                </a:lnTo>
                <a:lnTo>
                  <a:pt x="1825" y="201"/>
                </a:lnTo>
                <a:lnTo>
                  <a:pt x="1825" y="201"/>
                </a:lnTo>
                <a:lnTo>
                  <a:pt x="1825" y="202"/>
                </a:lnTo>
                <a:lnTo>
                  <a:pt x="1826" y="203"/>
                </a:lnTo>
                <a:lnTo>
                  <a:pt x="1826" y="201"/>
                </a:lnTo>
                <a:lnTo>
                  <a:pt x="1826" y="201"/>
                </a:lnTo>
                <a:lnTo>
                  <a:pt x="1827" y="200"/>
                </a:lnTo>
                <a:lnTo>
                  <a:pt x="1827" y="201"/>
                </a:lnTo>
                <a:lnTo>
                  <a:pt x="1828" y="199"/>
                </a:lnTo>
                <a:lnTo>
                  <a:pt x="1828" y="199"/>
                </a:lnTo>
                <a:lnTo>
                  <a:pt x="1828" y="196"/>
                </a:lnTo>
                <a:lnTo>
                  <a:pt x="1829" y="194"/>
                </a:lnTo>
                <a:lnTo>
                  <a:pt x="1829" y="192"/>
                </a:lnTo>
                <a:lnTo>
                  <a:pt x="1829" y="190"/>
                </a:lnTo>
                <a:lnTo>
                  <a:pt x="1830" y="187"/>
                </a:lnTo>
                <a:lnTo>
                  <a:pt x="1830" y="186"/>
                </a:lnTo>
                <a:lnTo>
                  <a:pt x="1830" y="185"/>
                </a:lnTo>
                <a:lnTo>
                  <a:pt x="1831" y="184"/>
                </a:lnTo>
                <a:lnTo>
                  <a:pt x="1831" y="184"/>
                </a:lnTo>
                <a:lnTo>
                  <a:pt x="1833" y="185"/>
                </a:lnTo>
                <a:lnTo>
                  <a:pt x="1833" y="186"/>
                </a:lnTo>
                <a:lnTo>
                  <a:pt x="1833" y="186"/>
                </a:lnTo>
                <a:lnTo>
                  <a:pt x="1834" y="187"/>
                </a:lnTo>
                <a:lnTo>
                  <a:pt x="1834" y="188"/>
                </a:lnTo>
                <a:lnTo>
                  <a:pt x="1834" y="190"/>
                </a:lnTo>
                <a:lnTo>
                  <a:pt x="1835" y="190"/>
                </a:lnTo>
                <a:lnTo>
                  <a:pt x="1835" y="187"/>
                </a:lnTo>
                <a:lnTo>
                  <a:pt x="1835" y="188"/>
                </a:lnTo>
                <a:lnTo>
                  <a:pt x="1836" y="188"/>
                </a:lnTo>
                <a:lnTo>
                  <a:pt x="1836" y="187"/>
                </a:lnTo>
                <a:lnTo>
                  <a:pt x="1837" y="188"/>
                </a:lnTo>
                <a:lnTo>
                  <a:pt x="1837" y="187"/>
                </a:lnTo>
                <a:lnTo>
                  <a:pt x="1837" y="184"/>
                </a:lnTo>
                <a:lnTo>
                  <a:pt x="1838" y="184"/>
                </a:lnTo>
                <a:lnTo>
                  <a:pt x="1838" y="184"/>
                </a:lnTo>
                <a:lnTo>
                  <a:pt x="1838" y="182"/>
                </a:lnTo>
                <a:lnTo>
                  <a:pt x="1839" y="182"/>
                </a:lnTo>
                <a:lnTo>
                  <a:pt x="1839" y="182"/>
                </a:lnTo>
                <a:lnTo>
                  <a:pt x="1839" y="179"/>
                </a:lnTo>
                <a:lnTo>
                  <a:pt x="1840" y="178"/>
                </a:lnTo>
                <a:lnTo>
                  <a:pt x="1840" y="178"/>
                </a:lnTo>
                <a:lnTo>
                  <a:pt x="1842" y="177"/>
                </a:lnTo>
                <a:lnTo>
                  <a:pt x="1842" y="178"/>
                </a:lnTo>
                <a:lnTo>
                  <a:pt x="1842" y="176"/>
                </a:lnTo>
                <a:lnTo>
                  <a:pt x="1843" y="176"/>
                </a:lnTo>
                <a:lnTo>
                  <a:pt x="1843" y="175"/>
                </a:lnTo>
                <a:lnTo>
                  <a:pt x="1843" y="175"/>
                </a:lnTo>
                <a:lnTo>
                  <a:pt x="1844" y="176"/>
                </a:lnTo>
                <a:lnTo>
                  <a:pt x="1844" y="175"/>
                </a:lnTo>
                <a:lnTo>
                  <a:pt x="1844" y="174"/>
                </a:lnTo>
                <a:lnTo>
                  <a:pt x="1845" y="174"/>
                </a:lnTo>
                <a:lnTo>
                  <a:pt x="1845" y="172"/>
                </a:lnTo>
                <a:lnTo>
                  <a:pt x="1846" y="172"/>
                </a:lnTo>
                <a:lnTo>
                  <a:pt x="1846" y="169"/>
                </a:lnTo>
                <a:lnTo>
                  <a:pt x="1846" y="170"/>
                </a:lnTo>
                <a:lnTo>
                  <a:pt x="1847" y="168"/>
                </a:lnTo>
                <a:lnTo>
                  <a:pt x="1847" y="167"/>
                </a:lnTo>
                <a:lnTo>
                  <a:pt x="1847" y="167"/>
                </a:lnTo>
                <a:lnTo>
                  <a:pt x="1848" y="167"/>
                </a:lnTo>
                <a:lnTo>
                  <a:pt x="1848" y="165"/>
                </a:lnTo>
                <a:lnTo>
                  <a:pt x="1848" y="164"/>
                </a:lnTo>
                <a:lnTo>
                  <a:pt x="1849" y="160"/>
                </a:lnTo>
                <a:lnTo>
                  <a:pt x="1849" y="159"/>
                </a:lnTo>
                <a:lnTo>
                  <a:pt x="1851" y="158"/>
                </a:lnTo>
                <a:lnTo>
                  <a:pt x="1851" y="158"/>
                </a:lnTo>
                <a:lnTo>
                  <a:pt x="1851" y="157"/>
                </a:lnTo>
                <a:lnTo>
                  <a:pt x="1852" y="155"/>
                </a:lnTo>
                <a:lnTo>
                  <a:pt x="1852" y="155"/>
                </a:lnTo>
                <a:lnTo>
                  <a:pt x="1852" y="151"/>
                </a:lnTo>
                <a:lnTo>
                  <a:pt x="1853" y="151"/>
                </a:lnTo>
                <a:lnTo>
                  <a:pt x="1853" y="152"/>
                </a:lnTo>
                <a:lnTo>
                  <a:pt x="1853" y="154"/>
                </a:lnTo>
                <a:lnTo>
                  <a:pt x="1854" y="151"/>
                </a:lnTo>
                <a:lnTo>
                  <a:pt x="1854" y="152"/>
                </a:lnTo>
                <a:lnTo>
                  <a:pt x="1855" y="152"/>
                </a:lnTo>
                <a:lnTo>
                  <a:pt x="1855" y="152"/>
                </a:lnTo>
                <a:lnTo>
                  <a:pt x="1855" y="152"/>
                </a:lnTo>
                <a:lnTo>
                  <a:pt x="1856" y="152"/>
                </a:lnTo>
                <a:lnTo>
                  <a:pt x="1856" y="150"/>
                </a:lnTo>
                <a:lnTo>
                  <a:pt x="1856" y="150"/>
                </a:lnTo>
                <a:lnTo>
                  <a:pt x="1857" y="150"/>
                </a:lnTo>
                <a:lnTo>
                  <a:pt x="1857" y="151"/>
                </a:lnTo>
                <a:lnTo>
                  <a:pt x="1858" y="150"/>
                </a:lnTo>
                <a:lnTo>
                  <a:pt x="1858" y="151"/>
                </a:lnTo>
                <a:lnTo>
                  <a:pt x="1858" y="151"/>
                </a:lnTo>
                <a:lnTo>
                  <a:pt x="1860" y="151"/>
                </a:lnTo>
                <a:lnTo>
                  <a:pt x="1860" y="152"/>
                </a:lnTo>
                <a:lnTo>
                  <a:pt x="1860" y="151"/>
                </a:lnTo>
                <a:lnTo>
                  <a:pt x="1861" y="154"/>
                </a:lnTo>
                <a:lnTo>
                  <a:pt x="1861" y="154"/>
                </a:lnTo>
                <a:lnTo>
                  <a:pt x="1861" y="154"/>
                </a:lnTo>
                <a:lnTo>
                  <a:pt x="1862" y="155"/>
                </a:lnTo>
                <a:lnTo>
                  <a:pt x="1862" y="154"/>
                </a:lnTo>
                <a:lnTo>
                  <a:pt x="1863" y="151"/>
                </a:lnTo>
                <a:lnTo>
                  <a:pt x="1863" y="148"/>
                </a:lnTo>
                <a:lnTo>
                  <a:pt x="1863" y="148"/>
                </a:lnTo>
                <a:lnTo>
                  <a:pt x="1864" y="146"/>
                </a:lnTo>
                <a:lnTo>
                  <a:pt x="1864" y="142"/>
                </a:lnTo>
                <a:lnTo>
                  <a:pt x="1864" y="142"/>
                </a:lnTo>
                <a:lnTo>
                  <a:pt x="1865" y="145"/>
                </a:lnTo>
                <a:lnTo>
                  <a:pt x="1865" y="143"/>
                </a:lnTo>
                <a:lnTo>
                  <a:pt x="1865" y="142"/>
                </a:lnTo>
                <a:lnTo>
                  <a:pt x="1866" y="142"/>
                </a:lnTo>
                <a:lnTo>
                  <a:pt x="1866" y="140"/>
                </a:lnTo>
                <a:lnTo>
                  <a:pt x="1867" y="138"/>
                </a:lnTo>
                <a:lnTo>
                  <a:pt x="1867" y="137"/>
                </a:lnTo>
                <a:lnTo>
                  <a:pt x="1867" y="136"/>
                </a:lnTo>
                <a:lnTo>
                  <a:pt x="1869" y="134"/>
                </a:lnTo>
                <a:lnTo>
                  <a:pt x="1869" y="133"/>
                </a:lnTo>
                <a:lnTo>
                  <a:pt x="1869" y="133"/>
                </a:lnTo>
                <a:lnTo>
                  <a:pt x="1870" y="134"/>
                </a:lnTo>
                <a:lnTo>
                  <a:pt x="1870" y="134"/>
                </a:lnTo>
                <a:lnTo>
                  <a:pt x="1870" y="136"/>
                </a:lnTo>
                <a:lnTo>
                  <a:pt x="1871" y="137"/>
                </a:lnTo>
                <a:lnTo>
                  <a:pt x="1871" y="137"/>
                </a:lnTo>
                <a:lnTo>
                  <a:pt x="1872" y="136"/>
                </a:lnTo>
                <a:lnTo>
                  <a:pt x="1872" y="137"/>
                </a:lnTo>
                <a:lnTo>
                  <a:pt x="1872" y="139"/>
                </a:lnTo>
                <a:lnTo>
                  <a:pt x="1873" y="134"/>
                </a:lnTo>
                <a:lnTo>
                  <a:pt x="1873" y="134"/>
                </a:lnTo>
                <a:lnTo>
                  <a:pt x="1873" y="132"/>
                </a:lnTo>
                <a:lnTo>
                  <a:pt x="1874" y="131"/>
                </a:lnTo>
                <a:lnTo>
                  <a:pt x="1874" y="131"/>
                </a:lnTo>
                <a:lnTo>
                  <a:pt x="1874" y="131"/>
                </a:lnTo>
                <a:lnTo>
                  <a:pt x="1875" y="131"/>
                </a:lnTo>
                <a:lnTo>
                  <a:pt x="1875" y="131"/>
                </a:lnTo>
                <a:lnTo>
                  <a:pt x="1876" y="132"/>
                </a:lnTo>
                <a:lnTo>
                  <a:pt x="1876" y="132"/>
                </a:lnTo>
                <a:lnTo>
                  <a:pt x="1876" y="133"/>
                </a:lnTo>
                <a:lnTo>
                  <a:pt x="1878" y="133"/>
                </a:lnTo>
                <a:lnTo>
                  <a:pt x="1878" y="132"/>
                </a:lnTo>
                <a:lnTo>
                  <a:pt x="1878" y="131"/>
                </a:lnTo>
                <a:lnTo>
                  <a:pt x="1879" y="129"/>
                </a:lnTo>
                <a:lnTo>
                  <a:pt x="1879" y="129"/>
                </a:lnTo>
                <a:lnTo>
                  <a:pt x="1879" y="129"/>
                </a:lnTo>
                <a:lnTo>
                  <a:pt x="1880" y="127"/>
                </a:lnTo>
                <a:lnTo>
                  <a:pt x="1880" y="125"/>
                </a:lnTo>
                <a:lnTo>
                  <a:pt x="1881" y="124"/>
                </a:lnTo>
                <a:lnTo>
                  <a:pt x="1881" y="123"/>
                </a:lnTo>
                <a:lnTo>
                  <a:pt x="1881" y="121"/>
                </a:lnTo>
                <a:lnTo>
                  <a:pt x="1882" y="123"/>
                </a:lnTo>
                <a:lnTo>
                  <a:pt x="1882" y="122"/>
                </a:lnTo>
                <a:lnTo>
                  <a:pt x="1882" y="122"/>
                </a:lnTo>
                <a:lnTo>
                  <a:pt x="1883" y="123"/>
                </a:lnTo>
                <a:lnTo>
                  <a:pt x="1883" y="120"/>
                </a:lnTo>
                <a:lnTo>
                  <a:pt x="1883" y="121"/>
                </a:lnTo>
                <a:lnTo>
                  <a:pt x="1884" y="121"/>
                </a:lnTo>
                <a:lnTo>
                  <a:pt x="1884" y="123"/>
                </a:lnTo>
                <a:lnTo>
                  <a:pt x="1885" y="124"/>
                </a:lnTo>
                <a:lnTo>
                  <a:pt x="1885" y="125"/>
                </a:lnTo>
                <a:lnTo>
                  <a:pt x="1885" y="127"/>
                </a:lnTo>
                <a:lnTo>
                  <a:pt x="1887" y="127"/>
                </a:lnTo>
                <a:lnTo>
                  <a:pt x="1887" y="122"/>
                </a:lnTo>
                <a:lnTo>
                  <a:pt x="1887" y="120"/>
                </a:lnTo>
                <a:lnTo>
                  <a:pt x="1888" y="118"/>
                </a:lnTo>
                <a:lnTo>
                  <a:pt x="1888" y="119"/>
                </a:lnTo>
                <a:lnTo>
                  <a:pt x="1888" y="119"/>
                </a:lnTo>
                <a:lnTo>
                  <a:pt x="1889" y="118"/>
                </a:lnTo>
                <a:lnTo>
                  <a:pt x="1889" y="118"/>
                </a:lnTo>
                <a:lnTo>
                  <a:pt x="1890" y="118"/>
                </a:lnTo>
                <a:lnTo>
                  <a:pt x="1890" y="119"/>
                </a:lnTo>
                <a:lnTo>
                  <a:pt x="1890" y="118"/>
                </a:lnTo>
                <a:lnTo>
                  <a:pt x="1891" y="121"/>
                </a:lnTo>
                <a:lnTo>
                  <a:pt x="1891" y="120"/>
                </a:lnTo>
                <a:lnTo>
                  <a:pt x="1891" y="121"/>
                </a:lnTo>
                <a:lnTo>
                  <a:pt x="1892" y="120"/>
                </a:lnTo>
                <a:lnTo>
                  <a:pt x="1892" y="120"/>
                </a:lnTo>
                <a:lnTo>
                  <a:pt x="1892" y="120"/>
                </a:lnTo>
                <a:lnTo>
                  <a:pt x="1893" y="120"/>
                </a:lnTo>
                <a:lnTo>
                  <a:pt x="1893" y="120"/>
                </a:lnTo>
                <a:lnTo>
                  <a:pt x="1894" y="121"/>
                </a:lnTo>
                <a:lnTo>
                  <a:pt x="1894" y="119"/>
                </a:lnTo>
                <a:lnTo>
                  <a:pt x="1894" y="118"/>
                </a:lnTo>
                <a:lnTo>
                  <a:pt x="1896" y="118"/>
                </a:lnTo>
                <a:lnTo>
                  <a:pt x="1896" y="115"/>
                </a:lnTo>
                <a:lnTo>
                  <a:pt x="1896" y="115"/>
                </a:lnTo>
                <a:lnTo>
                  <a:pt x="1897" y="112"/>
                </a:lnTo>
                <a:lnTo>
                  <a:pt x="1897" y="111"/>
                </a:lnTo>
                <a:lnTo>
                  <a:pt x="1897" y="114"/>
                </a:lnTo>
                <a:lnTo>
                  <a:pt x="1898" y="114"/>
                </a:lnTo>
                <a:lnTo>
                  <a:pt x="1898" y="115"/>
                </a:lnTo>
                <a:lnTo>
                  <a:pt x="1899" y="115"/>
                </a:lnTo>
                <a:lnTo>
                  <a:pt x="1899" y="114"/>
                </a:lnTo>
                <a:lnTo>
                  <a:pt x="1899" y="113"/>
                </a:lnTo>
                <a:lnTo>
                  <a:pt x="1900" y="111"/>
                </a:lnTo>
                <a:lnTo>
                  <a:pt x="1900" y="112"/>
                </a:lnTo>
                <a:lnTo>
                  <a:pt x="1900" y="110"/>
                </a:lnTo>
                <a:lnTo>
                  <a:pt x="1901" y="109"/>
                </a:lnTo>
                <a:lnTo>
                  <a:pt x="1901" y="108"/>
                </a:lnTo>
                <a:lnTo>
                  <a:pt x="1902" y="106"/>
                </a:lnTo>
                <a:lnTo>
                  <a:pt x="1902" y="105"/>
                </a:lnTo>
                <a:lnTo>
                  <a:pt x="1902" y="106"/>
                </a:lnTo>
                <a:lnTo>
                  <a:pt x="1903" y="105"/>
                </a:lnTo>
                <a:lnTo>
                  <a:pt x="1903" y="105"/>
                </a:lnTo>
                <a:lnTo>
                  <a:pt x="1903" y="105"/>
                </a:lnTo>
                <a:lnTo>
                  <a:pt x="1905" y="105"/>
                </a:lnTo>
                <a:lnTo>
                  <a:pt x="1905" y="109"/>
                </a:lnTo>
                <a:lnTo>
                  <a:pt x="1905" y="110"/>
                </a:lnTo>
                <a:lnTo>
                  <a:pt x="1906" y="112"/>
                </a:lnTo>
                <a:lnTo>
                  <a:pt x="1906" y="111"/>
                </a:lnTo>
                <a:lnTo>
                  <a:pt x="1907" y="110"/>
                </a:lnTo>
                <a:lnTo>
                  <a:pt x="1907" y="110"/>
                </a:lnTo>
                <a:lnTo>
                  <a:pt x="1907" y="109"/>
                </a:lnTo>
                <a:lnTo>
                  <a:pt x="1908" y="110"/>
                </a:lnTo>
                <a:lnTo>
                  <a:pt x="1908" y="111"/>
                </a:lnTo>
                <a:lnTo>
                  <a:pt x="1908" y="113"/>
                </a:lnTo>
                <a:lnTo>
                  <a:pt x="1909" y="114"/>
                </a:lnTo>
                <a:lnTo>
                  <a:pt x="1909" y="114"/>
                </a:lnTo>
                <a:lnTo>
                  <a:pt x="1909" y="114"/>
                </a:lnTo>
                <a:lnTo>
                  <a:pt x="1910" y="114"/>
                </a:lnTo>
                <a:lnTo>
                  <a:pt x="1910" y="115"/>
                </a:lnTo>
                <a:lnTo>
                  <a:pt x="1911" y="111"/>
                </a:lnTo>
                <a:lnTo>
                  <a:pt x="1911" y="109"/>
                </a:lnTo>
                <a:lnTo>
                  <a:pt x="1911" y="108"/>
                </a:lnTo>
                <a:lnTo>
                  <a:pt x="1912" y="105"/>
                </a:lnTo>
                <a:lnTo>
                  <a:pt x="1912" y="103"/>
                </a:lnTo>
                <a:lnTo>
                  <a:pt x="1912" y="102"/>
                </a:lnTo>
                <a:lnTo>
                  <a:pt x="1914" y="103"/>
                </a:lnTo>
                <a:lnTo>
                  <a:pt x="1914" y="102"/>
                </a:lnTo>
                <a:lnTo>
                  <a:pt x="1914" y="103"/>
                </a:lnTo>
                <a:lnTo>
                  <a:pt x="1915" y="105"/>
                </a:lnTo>
                <a:lnTo>
                  <a:pt x="1915" y="105"/>
                </a:lnTo>
                <a:lnTo>
                  <a:pt x="1916" y="105"/>
                </a:lnTo>
                <a:lnTo>
                  <a:pt x="1916" y="103"/>
                </a:lnTo>
                <a:lnTo>
                  <a:pt x="1916" y="102"/>
                </a:lnTo>
                <a:lnTo>
                  <a:pt x="1917" y="101"/>
                </a:lnTo>
                <a:lnTo>
                  <a:pt x="1917" y="101"/>
                </a:lnTo>
                <a:lnTo>
                  <a:pt x="1917" y="101"/>
                </a:lnTo>
                <a:lnTo>
                  <a:pt x="1918" y="101"/>
                </a:lnTo>
                <a:lnTo>
                  <a:pt x="1918" y="101"/>
                </a:lnTo>
                <a:lnTo>
                  <a:pt x="1918" y="102"/>
                </a:lnTo>
                <a:lnTo>
                  <a:pt x="1919" y="101"/>
                </a:lnTo>
                <a:lnTo>
                  <a:pt x="1919" y="101"/>
                </a:lnTo>
                <a:lnTo>
                  <a:pt x="1920" y="101"/>
                </a:lnTo>
                <a:lnTo>
                  <a:pt x="1920" y="100"/>
                </a:lnTo>
                <a:lnTo>
                  <a:pt x="1920" y="100"/>
                </a:lnTo>
                <a:lnTo>
                  <a:pt x="1921" y="100"/>
                </a:lnTo>
                <a:lnTo>
                  <a:pt x="1921" y="100"/>
                </a:lnTo>
                <a:lnTo>
                  <a:pt x="1921" y="101"/>
                </a:lnTo>
                <a:lnTo>
                  <a:pt x="1923" y="101"/>
                </a:lnTo>
                <a:lnTo>
                  <a:pt x="1923" y="101"/>
                </a:lnTo>
                <a:lnTo>
                  <a:pt x="1923" y="100"/>
                </a:lnTo>
                <a:lnTo>
                  <a:pt x="1924" y="99"/>
                </a:lnTo>
                <a:lnTo>
                  <a:pt x="1924" y="97"/>
                </a:lnTo>
                <a:lnTo>
                  <a:pt x="1925" y="97"/>
                </a:lnTo>
                <a:lnTo>
                  <a:pt x="1925" y="96"/>
                </a:lnTo>
                <a:lnTo>
                  <a:pt x="1925" y="95"/>
                </a:lnTo>
                <a:lnTo>
                  <a:pt x="1926" y="95"/>
                </a:lnTo>
                <a:lnTo>
                  <a:pt x="1926" y="95"/>
                </a:lnTo>
                <a:lnTo>
                  <a:pt x="1926" y="96"/>
                </a:lnTo>
                <a:lnTo>
                  <a:pt x="1927" y="97"/>
                </a:lnTo>
                <a:lnTo>
                  <a:pt x="1927" y="97"/>
                </a:lnTo>
                <a:lnTo>
                  <a:pt x="1927" y="97"/>
                </a:lnTo>
                <a:lnTo>
                  <a:pt x="1928" y="96"/>
                </a:lnTo>
                <a:lnTo>
                  <a:pt x="1928" y="96"/>
                </a:lnTo>
                <a:lnTo>
                  <a:pt x="1929" y="95"/>
                </a:lnTo>
                <a:lnTo>
                  <a:pt x="1929" y="94"/>
                </a:lnTo>
                <a:lnTo>
                  <a:pt x="1929" y="94"/>
                </a:lnTo>
                <a:lnTo>
                  <a:pt x="1930" y="95"/>
                </a:lnTo>
                <a:lnTo>
                  <a:pt x="1930" y="94"/>
                </a:lnTo>
                <a:lnTo>
                  <a:pt x="1930" y="94"/>
                </a:lnTo>
                <a:lnTo>
                  <a:pt x="1932" y="93"/>
                </a:lnTo>
                <a:lnTo>
                  <a:pt x="1932" y="93"/>
                </a:lnTo>
                <a:lnTo>
                  <a:pt x="1932" y="94"/>
                </a:lnTo>
                <a:lnTo>
                  <a:pt x="1933" y="95"/>
                </a:lnTo>
                <a:lnTo>
                  <a:pt x="1933" y="93"/>
                </a:lnTo>
                <a:lnTo>
                  <a:pt x="1934" y="92"/>
                </a:lnTo>
                <a:lnTo>
                  <a:pt x="1934" y="92"/>
                </a:lnTo>
                <a:lnTo>
                  <a:pt x="1934" y="88"/>
                </a:lnTo>
                <a:lnTo>
                  <a:pt x="1935" y="88"/>
                </a:lnTo>
                <a:lnTo>
                  <a:pt x="1935" y="87"/>
                </a:lnTo>
                <a:lnTo>
                  <a:pt x="1935" y="86"/>
                </a:lnTo>
                <a:lnTo>
                  <a:pt x="1936" y="87"/>
                </a:lnTo>
                <a:lnTo>
                  <a:pt x="1936" y="88"/>
                </a:lnTo>
                <a:lnTo>
                  <a:pt x="1936" y="91"/>
                </a:lnTo>
                <a:lnTo>
                  <a:pt x="1937" y="92"/>
                </a:lnTo>
                <a:lnTo>
                  <a:pt x="1937" y="92"/>
                </a:lnTo>
                <a:lnTo>
                  <a:pt x="1938" y="92"/>
                </a:lnTo>
                <a:lnTo>
                  <a:pt x="1938" y="90"/>
                </a:lnTo>
                <a:lnTo>
                  <a:pt x="1938" y="87"/>
                </a:lnTo>
                <a:lnTo>
                  <a:pt x="1939" y="86"/>
                </a:lnTo>
                <a:lnTo>
                  <a:pt x="1939" y="85"/>
                </a:lnTo>
                <a:lnTo>
                  <a:pt x="1939" y="85"/>
                </a:lnTo>
                <a:lnTo>
                  <a:pt x="1941" y="87"/>
                </a:lnTo>
                <a:lnTo>
                  <a:pt x="1941" y="87"/>
                </a:lnTo>
                <a:lnTo>
                  <a:pt x="1942" y="86"/>
                </a:lnTo>
                <a:lnTo>
                  <a:pt x="1942" y="88"/>
                </a:lnTo>
                <a:lnTo>
                  <a:pt x="1942" y="90"/>
                </a:lnTo>
                <a:lnTo>
                  <a:pt x="1943" y="90"/>
                </a:lnTo>
                <a:lnTo>
                  <a:pt x="1943" y="90"/>
                </a:lnTo>
                <a:lnTo>
                  <a:pt x="1943" y="92"/>
                </a:lnTo>
                <a:lnTo>
                  <a:pt x="1944" y="92"/>
                </a:lnTo>
                <a:lnTo>
                  <a:pt x="1944" y="92"/>
                </a:lnTo>
                <a:lnTo>
                  <a:pt x="1944" y="88"/>
                </a:lnTo>
                <a:lnTo>
                  <a:pt x="1945" y="87"/>
                </a:lnTo>
                <a:lnTo>
                  <a:pt x="1945" y="86"/>
                </a:lnTo>
                <a:lnTo>
                  <a:pt x="1946" y="84"/>
                </a:lnTo>
                <a:lnTo>
                  <a:pt x="1946" y="83"/>
                </a:lnTo>
                <a:lnTo>
                  <a:pt x="1946" y="82"/>
                </a:lnTo>
                <a:lnTo>
                  <a:pt x="1947" y="82"/>
                </a:lnTo>
                <a:lnTo>
                  <a:pt x="1947" y="81"/>
                </a:lnTo>
                <a:lnTo>
                  <a:pt x="1947" y="79"/>
                </a:lnTo>
                <a:lnTo>
                  <a:pt x="1948" y="78"/>
                </a:lnTo>
                <a:lnTo>
                  <a:pt x="1948" y="79"/>
                </a:lnTo>
                <a:lnTo>
                  <a:pt x="1948" y="78"/>
                </a:lnTo>
                <a:lnTo>
                  <a:pt x="1950" y="79"/>
                </a:lnTo>
                <a:lnTo>
                  <a:pt x="1950" y="81"/>
                </a:lnTo>
                <a:lnTo>
                  <a:pt x="1951" y="79"/>
                </a:lnTo>
                <a:lnTo>
                  <a:pt x="1951" y="79"/>
                </a:lnTo>
                <a:lnTo>
                  <a:pt x="1951" y="79"/>
                </a:lnTo>
                <a:lnTo>
                  <a:pt x="1952" y="78"/>
                </a:lnTo>
                <a:lnTo>
                  <a:pt x="1952" y="78"/>
                </a:lnTo>
                <a:lnTo>
                  <a:pt x="1952" y="82"/>
                </a:lnTo>
                <a:lnTo>
                  <a:pt x="1953" y="84"/>
                </a:lnTo>
                <a:lnTo>
                  <a:pt x="1953" y="86"/>
                </a:lnTo>
                <a:lnTo>
                  <a:pt x="1953" y="85"/>
                </a:lnTo>
                <a:lnTo>
                  <a:pt x="1954" y="87"/>
                </a:lnTo>
                <a:lnTo>
                  <a:pt x="1954" y="88"/>
                </a:lnTo>
                <a:lnTo>
                  <a:pt x="1955" y="90"/>
                </a:lnTo>
                <a:lnTo>
                  <a:pt x="1955" y="91"/>
                </a:lnTo>
                <a:lnTo>
                  <a:pt x="1955" y="88"/>
                </a:lnTo>
                <a:lnTo>
                  <a:pt x="1956" y="87"/>
                </a:lnTo>
                <a:lnTo>
                  <a:pt x="1956" y="85"/>
                </a:lnTo>
                <a:lnTo>
                  <a:pt x="1956" y="84"/>
                </a:lnTo>
                <a:lnTo>
                  <a:pt x="1957" y="83"/>
                </a:lnTo>
                <a:lnTo>
                  <a:pt x="1957" y="83"/>
                </a:lnTo>
                <a:lnTo>
                  <a:pt x="1957" y="83"/>
                </a:lnTo>
                <a:lnTo>
                  <a:pt x="1959" y="83"/>
                </a:lnTo>
                <a:lnTo>
                  <a:pt x="1959" y="84"/>
                </a:lnTo>
                <a:lnTo>
                  <a:pt x="1960" y="82"/>
                </a:lnTo>
                <a:lnTo>
                  <a:pt x="1960" y="81"/>
                </a:lnTo>
                <a:lnTo>
                  <a:pt x="1960" y="81"/>
                </a:lnTo>
                <a:lnTo>
                  <a:pt x="1961" y="79"/>
                </a:lnTo>
                <a:lnTo>
                  <a:pt x="1961" y="78"/>
                </a:lnTo>
                <a:lnTo>
                  <a:pt x="1961" y="77"/>
                </a:lnTo>
                <a:lnTo>
                  <a:pt x="1962" y="76"/>
                </a:lnTo>
                <a:lnTo>
                  <a:pt x="1962" y="74"/>
                </a:lnTo>
                <a:lnTo>
                  <a:pt x="1962" y="74"/>
                </a:lnTo>
                <a:lnTo>
                  <a:pt x="1963" y="74"/>
                </a:lnTo>
                <a:lnTo>
                  <a:pt x="1963" y="73"/>
                </a:lnTo>
                <a:lnTo>
                  <a:pt x="1964" y="72"/>
                </a:lnTo>
                <a:lnTo>
                  <a:pt x="1964" y="73"/>
                </a:lnTo>
                <a:lnTo>
                  <a:pt x="1964" y="70"/>
                </a:lnTo>
                <a:lnTo>
                  <a:pt x="1965" y="73"/>
                </a:lnTo>
                <a:lnTo>
                  <a:pt x="1965" y="72"/>
                </a:lnTo>
                <a:lnTo>
                  <a:pt x="1965" y="74"/>
                </a:lnTo>
                <a:lnTo>
                  <a:pt x="1966" y="74"/>
                </a:lnTo>
                <a:lnTo>
                  <a:pt x="1966" y="74"/>
                </a:lnTo>
                <a:lnTo>
                  <a:pt x="1966" y="74"/>
                </a:lnTo>
                <a:lnTo>
                  <a:pt x="1968" y="74"/>
                </a:lnTo>
                <a:lnTo>
                  <a:pt x="1968" y="74"/>
                </a:lnTo>
                <a:lnTo>
                  <a:pt x="1969" y="77"/>
                </a:lnTo>
                <a:lnTo>
                  <a:pt x="1969" y="77"/>
                </a:lnTo>
                <a:lnTo>
                  <a:pt x="1969" y="77"/>
                </a:lnTo>
                <a:lnTo>
                  <a:pt x="1970" y="77"/>
                </a:lnTo>
                <a:lnTo>
                  <a:pt x="1970" y="77"/>
                </a:lnTo>
                <a:lnTo>
                  <a:pt x="1970" y="77"/>
                </a:lnTo>
                <a:lnTo>
                  <a:pt x="1971" y="76"/>
                </a:lnTo>
                <a:lnTo>
                  <a:pt x="1971" y="76"/>
                </a:lnTo>
                <a:lnTo>
                  <a:pt x="1971" y="77"/>
                </a:lnTo>
                <a:lnTo>
                  <a:pt x="1972" y="77"/>
                </a:lnTo>
                <a:lnTo>
                  <a:pt x="1972" y="78"/>
                </a:lnTo>
                <a:lnTo>
                  <a:pt x="1973" y="77"/>
                </a:lnTo>
                <a:lnTo>
                  <a:pt x="1973" y="78"/>
                </a:lnTo>
                <a:lnTo>
                  <a:pt x="1973" y="78"/>
                </a:lnTo>
                <a:lnTo>
                  <a:pt x="1974" y="79"/>
                </a:lnTo>
                <a:lnTo>
                  <a:pt x="1974" y="81"/>
                </a:lnTo>
                <a:lnTo>
                  <a:pt x="1974" y="82"/>
                </a:lnTo>
                <a:lnTo>
                  <a:pt x="1975" y="82"/>
                </a:lnTo>
                <a:lnTo>
                  <a:pt x="1975" y="82"/>
                </a:lnTo>
                <a:lnTo>
                  <a:pt x="1975" y="81"/>
                </a:lnTo>
                <a:lnTo>
                  <a:pt x="1977" y="79"/>
                </a:lnTo>
                <a:lnTo>
                  <a:pt x="1977" y="79"/>
                </a:lnTo>
                <a:lnTo>
                  <a:pt x="1978" y="78"/>
                </a:lnTo>
                <a:lnTo>
                  <a:pt x="1978" y="78"/>
                </a:lnTo>
                <a:lnTo>
                  <a:pt x="1978" y="79"/>
                </a:lnTo>
                <a:lnTo>
                  <a:pt x="1979" y="79"/>
                </a:lnTo>
                <a:lnTo>
                  <a:pt x="1979" y="78"/>
                </a:lnTo>
                <a:lnTo>
                  <a:pt x="1979" y="79"/>
                </a:lnTo>
                <a:lnTo>
                  <a:pt x="1980" y="82"/>
                </a:lnTo>
                <a:lnTo>
                  <a:pt x="1980" y="81"/>
                </a:lnTo>
                <a:lnTo>
                  <a:pt x="1980" y="79"/>
                </a:lnTo>
                <a:lnTo>
                  <a:pt x="1981" y="78"/>
                </a:lnTo>
                <a:lnTo>
                  <a:pt x="1981" y="76"/>
                </a:lnTo>
                <a:lnTo>
                  <a:pt x="1982" y="77"/>
                </a:lnTo>
                <a:lnTo>
                  <a:pt x="1982" y="76"/>
                </a:lnTo>
                <a:lnTo>
                  <a:pt x="1982" y="74"/>
                </a:lnTo>
                <a:lnTo>
                  <a:pt x="1983" y="73"/>
                </a:lnTo>
                <a:lnTo>
                  <a:pt x="1983" y="75"/>
                </a:lnTo>
                <a:lnTo>
                  <a:pt x="1983" y="75"/>
                </a:lnTo>
                <a:lnTo>
                  <a:pt x="1984" y="74"/>
                </a:lnTo>
                <a:lnTo>
                  <a:pt x="1984" y="76"/>
                </a:lnTo>
                <a:lnTo>
                  <a:pt x="1986" y="74"/>
                </a:lnTo>
                <a:lnTo>
                  <a:pt x="1986" y="74"/>
                </a:lnTo>
                <a:lnTo>
                  <a:pt x="1986" y="76"/>
                </a:lnTo>
                <a:lnTo>
                  <a:pt x="1987" y="76"/>
                </a:lnTo>
                <a:lnTo>
                  <a:pt x="1987" y="79"/>
                </a:lnTo>
                <a:lnTo>
                  <a:pt x="1987" y="82"/>
                </a:lnTo>
                <a:lnTo>
                  <a:pt x="1988" y="83"/>
                </a:lnTo>
                <a:lnTo>
                  <a:pt x="1988" y="84"/>
                </a:lnTo>
                <a:lnTo>
                  <a:pt x="1988" y="84"/>
                </a:lnTo>
                <a:lnTo>
                  <a:pt x="1989" y="83"/>
                </a:lnTo>
                <a:lnTo>
                  <a:pt x="1989" y="82"/>
                </a:lnTo>
                <a:lnTo>
                  <a:pt x="1990" y="82"/>
                </a:lnTo>
                <a:lnTo>
                  <a:pt x="1990" y="84"/>
                </a:lnTo>
                <a:lnTo>
                  <a:pt x="1990" y="83"/>
                </a:lnTo>
                <a:lnTo>
                  <a:pt x="1991" y="83"/>
                </a:lnTo>
                <a:lnTo>
                  <a:pt x="1991" y="85"/>
                </a:lnTo>
                <a:lnTo>
                  <a:pt x="1991" y="84"/>
                </a:lnTo>
                <a:lnTo>
                  <a:pt x="1992" y="84"/>
                </a:lnTo>
                <a:lnTo>
                  <a:pt x="1992" y="85"/>
                </a:lnTo>
                <a:lnTo>
                  <a:pt x="1992" y="83"/>
                </a:lnTo>
                <a:lnTo>
                  <a:pt x="1993" y="82"/>
                </a:lnTo>
                <a:lnTo>
                  <a:pt x="1993" y="79"/>
                </a:lnTo>
                <a:lnTo>
                  <a:pt x="1994" y="79"/>
                </a:lnTo>
                <a:lnTo>
                  <a:pt x="1994" y="76"/>
                </a:lnTo>
                <a:lnTo>
                  <a:pt x="1994" y="75"/>
                </a:lnTo>
                <a:lnTo>
                  <a:pt x="1996" y="74"/>
                </a:lnTo>
                <a:lnTo>
                  <a:pt x="1996" y="75"/>
                </a:lnTo>
                <a:lnTo>
                  <a:pt x="1996" y="76"/>
                </a:lnTo>
                <a:lnTo>
                  <a:pt x="1997" y="77"/>
                </a:lnTo>
                <a:lnTo>
                  <a:pt x="1997" y="78"/>
                </a:lnTo>
                <a:lnTo>
                  <a:pt x="1997" y="79"/>
                </a:lnTo>
                <a:lnTo>
                  <a:pt x="1998" y="81"/>
                </a:lnTo>
                <a:lnTo>
                  <a:pt x="1998" y="82"/>
                </a:lnTo>
                <a:lnTo>
                  <a:pt x="1999" y="84"/>
                </a:lnTo>
                <a:lnTo>
                  <a:pt x="1999" y="85"/>
                </a:lnTo>
                <a:lnTo>
                  <a:pt x="1999" y="86"/>
                </a:lnTo>
                <a:lnTo>
                  <a:pt x="2000" y="85"/>
                </a:lnTo>
                <a:lnTo>
                  <a:pt x="2000" y="86"/>
                </a:lnTo>
                <a:lnTo>
                  <a:pt x="2000" y="86"/>
                </a:lnTo>
                <a:lnTo>
                  <a:pt x="2001" y="86"/>
                </a:lnTo>
                <a:lnTo>
                  <a:pt x="2001" y="87"/>
                </a:lnTo>
                <a:lnTo>
                  <a:pt x="2001" y="87"/>
                </a:lnTo>
                <a:lnTo>
                  <a:pt x="2002" y="86"/>
                </a:lnTo>
                <a:lnTo>
                  <a:pt x="2002" y="86"/>
                </a:lnTo>
                <a:lnTo>
                  <a:pt x="2003" y="86"/>
                </a:lnTo>
                <a:lnTo>
                  <a:pt x="2003" y="85"/>
                </a:lnTo>
                <a:lnTo>
                  <a:pt x="2003" y="83"/>
                </a:lnTo>
                <a:lnTo>
                  <a:pt x="2005" y="82"/>
                </a:lnTo>
                <a:lnTo>
                  <a:pt x="2005" y="82"/>
                </a:lnTo>
                <a:lnTo>
                  <a:pt x="2005" y="81"/>
                </a:lnTo>
                <a:lnTo>
                  <a:pt x="2006" y="81"/>
                </a:lnTo>
                <a:lnTo>
                  <a:pt x="2006" y="81"/>
                </a:lnTo>
                <a:lnTo>
                  <a:pt x="2006" y="81"/>
                </a:lnTo>
                <a:lnTo>
                  <a:pt x="2007" y="81"/>
                </a:lnTo>
                <a:lnTo>
                  <a:pt x="2007" y="82"/>
                </a:lnTo>
                <a:lnTo>
                  <a:pt x="2008" y="84"/>
                </a:lnTo>
                <a:lnTo>
                  <a:pt x="2008" y="86"/>
                </a:lnTo>
                <a:lnTo>
                  <a:pt x="2008" y="86"/>
                </a:lnTo>
                <a:lnTo>
                  <a:pt x="2009" y="84"/>
                </a:lnTo>
                <a:lnTo>
                  <a:pt x="2009" y="83"/>
                </a:lnTo>
                <a:lnTo>
                  <a:pt x="2009" y="82"/>
                </a:lnTo>
                <a:lnTo>
                  <a:pt x="2010" y="82"/>
                </a:lnTo>
                <a:lnTo>
                  <a:pt x="2010" y="77"/>
                </a:lnTo>
                <a:lnTo>
                  <a:pt x="2010" y="77"/>
                </a:lnTo>
                <a:lnTo>
                  <a:pt x="2011" y="75"/>
                </a:lnTo>
                <a:lnTo>
                  <a:pt x="2011" y="74"/>
                </a:lnTo>
                <a:lnTo>
                  <a:pt x="2012" y="75"/>
                </a:lnTo>
                <a:lnTo>
                  <a:pt x="2012" y="77"/>
                </a:lnTo>
                <a:lnTo>
                  <a:pt x="2012" y="76"/>
                </a:lnTo>
                <a:lnTo>
                  <a:pt x="2014" y="76"/>
                </a:lnTo>
                <a:lnTo>
                  <a:pt x="2014" y="74"/>
                </a:lnTo>
                <a:lnTo>
                  <a:pt x="2014" y="74"/>
                </a:lnTo>
                <a:lnTo>
                  <a:pt x="2015" y="74"/>
                </a:lnTo>
                <a:lnTo>
                  <a:pt x="2015" y="74"/>
                </a:lnTo>
                <a:lnTo>
                  <a:pt x="2015" y="74"/>
                </a:lnTo>
                <a:lnTo>
                  <a:pt x="2016" y="73"/>
                </a:lnTo>
                <a:lnTo>
                  <a:pt x="2016" y="72"/>
                </a:lnTo>
                <a:lnTo>
                  <a:pt x="2017" y="73"/>
                </a:lnTo>
                <a:lnTo>
                  <a:pt x="2017" y="73"/>
                </a:lnTo>
                <a:lnTo>
                  <a:pt x="2017" y="74"/>
                </a:lnTo>
                <a:lnTo>
                  <a:pt x="2018" y="74"/>
                </a:lnTo>
                <a:lnTo>
                  <a:pt x="2018" y="74"/>
                </a:lnTo>
                <a:lnTo>
                  <a:pt x="2018" y="73"/>
                </a:lnTo>
                <a:lnTo>
                  <a:pt x="2019" y="72"/>
                </a:lnTo>
                <a:lnTo>
                  <a:pt x="2019" y="70"/>
                </a:lnTo>
                <a:lnTo>
                  <a:pt x="2019" y="70"/>
                </a:lnTo>
                <a:lnTo>
                  <a:pt x="2020" y="70"/>
                </a:lnTo>
                <a:lnTo>
                  <a:pt x="2020" y="72"/>
                </a:lnTo>
                <a:lnTo>
                  <a:pt x="2021" y="73"/>
                </a:lnTo>
                <a:lnTo>
                  <a:pt x="2021" y="76"/>
                </a:lnTo>
                <a:lnTo>
                  <a:pt x="2021" y="76"/>
                </a:lnTo>
                <a:lnTo>
                  <a:pt x="2023" y="76"/>
                </a:lnTo>
                <a:lnTo>
                  <a:pt x="2023" y="74"/>
                </a:lnTo>
                <a:lnTo>
                  <a:pt x="2023" y="74"/>
                </a:lnTo>
                <a:lnTo>
                  <a:pt x="2024" y="73"/>
                </a:lnTo>
                <a:lnTo>
                  <a:pt x="2024" y="76"/>
                </a:lnTo>
                <a:lnTo>
                  <a:pt x="2024" y="75"/>
                </a:lnTo>
                <a:lnTo>
                  <a:pt x="2025" y="76"/>
                </a:lnTo>
                <a:lnTo>
                  <a:pt x="2025" y="76"/>
                </a:lnTo>
                <a:lnTo>
                  <a:pt x="2026" y="76"/>
                </a:lnTo>
                <a:lnTo>
                  <a:pt x="2026" y="77"/>
                </a:lnTo>
                <a:lnTo>
                  <a:pt x="2026" y="78"/>
                </a:lnTo>
                <a:lnTo>
                  <a:pt x="2027" y="79"/>
                </a:lnTo>
                <a:lnTo>
                  <a:pt x="2027" y="78"/>
                </a:lnTo>
                <a:lnTo>
                  <a:pt x="2027" y="77"/>
                </a:lnTo>
                <a:lnTo>
                  <a:pt x="2028" y="76"/>
                </a:lnTo>
                <a:lnTo>
                  <a:pt x="2028" y="76"/>
                </a:lnTo>
                <a:lnTo>
                  <a:pt x="2029" y="76"/>
                </a:lnTo>
                <a:lnTo>
                  <a:pt x="2029" y="76"/>
                </a:lnTo>
                <a:lnTo>
                  <a:pt x="2029" y="74"/>
                </a:lnTo>
                <a:lnTo>
                  <a:pt x="2030" y="72"/>
                </a:lnTo>
                <a:lnTo>
                  <a:pt x="2030" y="70"/>
                </a:lnTo>
                <a:lnTo>
                  <a:pt x="2030" y="68"/>
                </a:lnTo>
                <a:lnTo>
                  <a:pt x="2032" y="66"/>
                </a:lnTo>
                <a:lnTo>
                  <a:pt x="2032" y="66"/>
                </a:lnTo>
                <a:lnTo>
                  <a:pt x="2032" y="66"/>
                </a:lnTo>
                <a:lnTo>
                  <a:pt x="2033" y="66"/>
                </a:lnTo>
                <a:lnTo>
                  <a:pt x="2033" y="66"/>
                </a:lnTo>
                <a:lnTo>
                  <a:pt x="2034" y="66"/>
                </a:lnTo>
                <a:lnTo>
                  <a:pt x="2034" y="68"/>
                </a:lnTo>
                <a:lnTo>
                  <a:pt x="2034" y="69"/>
                </a:lnTo>
                <a:lnTo>
                  <a:pt x="2035" y="70"/>
                </a:lnTo>
                <a:lnTo>
                  <a:pt x="2035" y="72"/>
                </a:lnTo>
                <a:lnTo>
                  <a:pt x="2035" y="70"/>
                </a:lnTo>
                <a:lnTo>
                  <a:pt x="2036" y="72"/>
                </a:lnTo>
                <a:lnTo>
                  <a:pt x="2036" y="72"/>
                </a:lnTo>
                <a:lnTo>
                  <a:pt x="2036" y="70"/>
                </a:lnTo>
                <a:lnTo>
                  <a:pt x="2037" y="69"/>
                </a:lnTo>
                <a:lnTo>
                  <a:pt x="2037" y="69"/>
                </a:lnTo>
                <a:lnTo>
                  <a:pt x="2038" y="69"/>
                </a:lnTo>
                <a:lnTo>
                  <a:pt x="2038" y="68"/>
                </a:lnTo>
                <a:lnTo>
                  <a:pt x="2038" y="68"/>
                </a:lnTo>
                <a:lnTo>
                  <a:pt x="2039" y="72"/>
                </a:lnTo>
                <a:lnTo>
                  <a:pt x="2039" y="70"/>
                </a:lnTo>
                <a:lnTo>
                  <a:pt x="2039" y="68"/>
                </a:lnTo>
                <a:lnTo>
                  <a:pt x="2041" y="70"/>
                </a:lnTo>
                <a:lnTo>
                  <a:pt x="2041" y="70"/>
                </a:lnTo>
                <a:lnTo>
                  <a:pt x="2041" y="72"/>
                </a:lnTo>
                <a:lnTo>
                  <a:pt x="2042" y="73"/>
                </a:lnTo>
                <a:lnTo>
                  <a:pt x="2042" y="72"/>
                </a:lnTo>
                <a:lnTo>
                  <a:pt x="2043" y="72"/>
                </a:lnTo>
                <a:lnTo>
                  <a:pt x="2043" y="73"/>
                </a:lnTo>
                <a:lnTo>
                  <a:pt x="2043" y="74"/>
                </a:lnTo>
                <a:lnTo>
                  <a:pt x="2044" y="74"/>
                </a:lnTo>
                <a:lnTo>
                  <a:pt x="2044" y="73"/>
                </a:lnTo>
                <a:lnTo>
                  <a:pt x="2044" y="73"/>
                </a:lnTo>
                <a:lnTo>
                  <a:pt x="2045" y="73"/>
                </a:lnTo>
                <a:lnTo>
                  <a:pt x="2045" y="76"/>
                </a:lnTo>
                <a:lnTo>
                  <a:pt x="2045" y="76"/>
                </a:lnTo>
                <a:lnTo>
                  <a:pt x="2046" y="75"/>
                </a:lnTo>
                <a:lnTo>
                  <a:pt x="2046" y="76"/>
                </a:lnTo>
                <a:lnTo>
                  <a:pt x="2047" y="76"/>
                </a:lnTo>
                <a:lnTo>
                  <a:pt x="2047" y="76"/>
                </a:lnTo>
                <a:lnTo>
                  <a:pt x="2047" y="75"/>
                </a:lnTo>
                <a:lnTo>
                  <a:pt x="2048" y="76"/>
                </a:lnTo>
                <a:lnTo>
                  <a:pt x="2048" y="73"/>
                </a:lnTo>
                <a:lnTo>
                  <a:pt x="2048" y="74"/>
                </a:lnTo>
                <a:lnTo>
                  <a:pt x="2050" y="74"/>
                </a:lnTo>
                <a:lnTo>
                  <a:pt x="2050" y="75"/>
                </a:lnTo>
                <a:lnTo>
                  <a:pt x="2050" y="73"/>
                </a:lnTo>
                <a:lnTo>
                  <a:pt x="2051" y="70"/>
                </a:lnTo>
                <a:lnTo>
                  <a:pt x="2051" y="70"/>
                </a:lnTo>
                <a:lnTo>
                  <a:pt x="2052" y="69"/>
                </a:lnTo>
                <a:lnTo>
                  <a:pt x="2052" y="70"/>
                </a:lnTo>
                <a:lnTo>
                  <a:pt x="2052" y="72"/>
                </a:lnTo>
                <a:lnTo>
                  <a:pt x="2053" y="70"/>
                </a:lnTo>
                <a:lnTo>
                  <a:pt x="2053" y="72"/>
                </a:lnTo>
                <a:lnTo>
                  <a:pt x="2053" y="70"/>
                </a:lnTo>
                <a:lnTo>
                  <a:pt x="2054" y="72"/>
                </a:lnTo>
                <a:lnTo>
                  <a:pt x="2054" y="70"/>
                </a:lnTo>
                <a:lnTo>
                  <a:pt x="2054" y="72"/>
                </a:lnTo>
                <a:lnTo>
                  <a:pt x="2055" y="73"/>
                </a:lnTo>
                <a:lnTo>
                  <a:pt x="2055" y="74"/>
                </a:lnTo>
                <a:lnTo>
                  <a:pt x="2056" y="74"/>
                </a:lnTo>
                <a:lnTo>
                  <a:pt x="2056" y="74"/>
                </a:lnTo>
                <a:lnTo>
                  <a:pt x="2056" y="75"/>
                </a:lnTo>
                <a:lnTo>
                  <a:pt x="2057" y="76"/>
                </a:lnTo>
                <a:lnTo>
                  <a:pt x="2057" y="76"/>
                </a:lnTo>
                <a:lnTo>
                  <a:pt x="2057" y="76"/>
                </a:lnTo>
                <a:lnTo>
                  <a:pt x="2059" y="77"/>
                </a:lnTo>
                <a:lnTo>
                  <a:pt x="2059" y="77"/>
                </a:lnTo>
                <a:lnTo>
                  <a:pt x="2059" y="77"/>
                </a:lnTo>
                <a:lnTo>
                  <a:pt x="2060" y="78"/>
                </a:lnTo>
                <a:lnTo>
                  <a:pt x="2060" y="76"/>
                </a:lnTo>
                <a:lnTo>
                  <a:pt x="2061" y="77"/>
                </a:lnTo>
                <a:lnTo>
                  <a:pt x="2061" y="76"/>
                </a:lnTo>
                <a:lnTo>
                  <a:pt x="2061" y="76"/>
                </a:lnTo>
                <a:lnTo>
                  <a:pt x="2062" y="77"/>
                </a:lnTo>
                <a:lnTo>
                  <a:pt x="2062" y="74"/>
                </a:lnTo>
                <a:lnTo>
                  <a:pt x="2062" y="72"/>
                </a:lnTo>
                <a:lnTo>
                  <a:pt x="2063" y="69"/>
                </a:lnTo>
                <a:lnTo>
                  <a:pt x="2063" y="69"/>
                </a:lnTo>
                <a:lnTo>
                  <a:pt x="2063" y="72"/>
                </a:lnTo>
                <a:lnTo>
                  <a:pt x="2064" y="73"/>
                </a:lnTo>
                <a:lnTo>
                  <a:pt x="2064" y="73"/>
                </a:lnTo>
                <a:lnTo>
                  <a:pt x="2065" y="75"/>
                </a:lnTo>
                <a:lnTo>
                  <a:pt x="2065" y="74"/>
                </a:lnTo>
                <a:lnTo>
                  <a:pt x="2065" y="74"/>
                </a:lnTo>
                <a:lnTo>
                  <a:pt x="2066" y="72"/>
                </a:lnTo>
                <a:lnTo>
                  <a:pt x="2066" y="72"/>
                </a:lnTo>
                <a:lnTo>
                  <a:pt x="2066" y="72"/>
                </a:lnTo>
                <a:lnTo>
                  <a:pt x="2068" y="72"/>
                </a:lnTo>
                <a:lnTo>
                  <a:pt x="2068" y="73"/>
                </a:lnTo>
                <a:lnTo>
                  <a:pt x="2068" y="74"/>
                </a:lnTo>
                <a:lnTo>
                  <a:pt x="2069" y="74"/>
                </a:lnTo>
                <a:lnTo>
                  <a:pt x="2069" y="74"/>
                </a:lnTo>
                <a:lnTo>
                  <a:pt x="2070" y="74"/>
                </a:lnTo>
                <a:lnTo>
                  <a:pt x="2070" y="74"/>
                </a:lnTo>
                <a:lnTo>
                  <a:pt x="2070" y="73"/>
                </a:lnTo>
                <a:lnTo>
                  <a:pt x="2071" y="74"/>
                </a:lnTo>
                <a:lnTo>
                  <a:pt x="2071" y="75"/>
                </a:lnTo>
                <a:lnTo>
                  <a:pt x="2071" y="75"/>
                </a:lnTo>
                <a:lnTo>
                  <a:pt x="2072" y="77"/>
                </a:lnTo>
                <a:lnTo>
                  <a:pt x="2072" y="76"/>
                </a:lnTo>
                <a:lnTo>
                  <a:pt x="2073" y="77"/>
                </a:lnTo>
                <a:lnTo>
                  <a:pt x="2073" y="77"/>
                </a:lnTo>
                <a:lnTo>
                  <a:pt x="2073" y="78"/>
                </a:lnTo>
                <a:lnTo>
                  <a:pt x="2074" y="79"/>
                </a:lnTo>
                <a:lnTo>
                  <a:pt x="2074" y="81"/>
                </a:lnTo>
                <a:lnTo>
                  <a:pt x="2074" y="81"/>
                </a:lnTo>
                <a:lnTo>
                  <a:pt x="2075" y="81"/>
                </a:lnTo>
                <a:lnTo>
                  <a:pt x="2075" y="79"/>
                </a:lnTo>
                <a:lnTo>
                  <a:pt x="2075" y="77"/>
                </a:lnTo>
                <a:lnTo>
                  <a:pt x="2077" y="77"/>
                </a:lnTo>
                <a:lnTo>
                  <a:pt x="2077" y="76"/>
                </a:lnTo>
                <a:lnTo>
                  <a:pt x="2078" y="74"/>
                </a:lnTo>
                <a:lnTo>
                  <a:pt x="2078" y="76"/>
                </a:lnTo>
                <a:lnTo>
                  <a:pt x="2078" y="74"/>
                </a:lnTo>
                <a:lnTo>
                  <a:pt x="2079" y="77"/>
                </a:lnTo>
                <a:lnTo>
                  <a:pt x="2079" y="78"/>
                </a:lnTo>
                <a:lnTo>
                  <a:pt x="2079" y="78"/>
                </a:lnTo>
                <a:lnTo>
                  <a:pt x="2080" y="79"/>
                </a:lnTo>
                <a:lnTo>
                  <a:pt x="2080" y="78"/>
                </a:lnTo>
                <a:lnTo>
                  <a:pt x="2080" y="76"/>
                </a:lnTo>
                <a:lnTo>
                  <a:pt x="2081" y="74"/>
                </a:lnTo>
                <a:lnTo>
                  <a:pt x="2081" y="73"/>
                </a:lnTo>
                <a:lnTo>
                  <a:pt x="2082" y="73"/>
                </a:lnTo>
                <a:lnTo>
                  <a:pt x="2082" y="73"/>
                </a:lnTo>
                <a:lnTo>
                  <a:pt x="2082" y="74"/>
                </a:lnTo>
                <a:lnTo>
                  <a:pt x="2083" y="74"/>
                </a:lnTo>
                <a:lnTo>
                  <a:pt x="2083" y="74"/>
                </a:lnTo>
                <a:lnTo>
                  <a:pt x="2083" y="76"/>
                </a:lnTo>
                <a:lnTo>
                  <a:pt x="2084" y="77"/>
                </a:lnTo>
                <a:lnTo>
                  <a:pt x="2084" y="77"/>
                </a:lnTo>
                <a:lnTo>
                  <a:pt x="2084" y="78"/>
                </a:lnTo>
                <a:lnTo>
                  <a:pt x="2086" y="78"/>
                </a:lnTo>
                <a:lnTo>
                  <a:pt x="2086" y="76"/>
                </a:lnTo>
                <a:lnTo>
                  <a:pt x="2087" y="74"/>
                </a:lnTo>
                <a:lnTo>
                  <a:pt x="2087" y="74"/>
                </a:lnTo>
                <a:lnTo>
                  <a:pt x="2087" y="72"/>
                </a:lnTo>
                <a:lnTo>
                  <a:pt x="2088" y="73"/>
                </a:lnTo>
                <a:lnTo>
                  <a:pt x="2088" y="70"/>
                </a:lnTo>
                <a:lnTo>
                  <a:pt x="2088" y="72"/>
                </a:lnTo>
                <a:lnTo>
                  <a:pt x="2089" y="73"/>
                </a:lnTo>
                <a:lnTo>
                  <a:pt x="2089" y="73"/>
                </a:lnTo>
                <a:lnTo>
                  <a:pt x="2089" y="73"/>
                </a:lnTo>
                <a:lnTo>
                  <a:pt x="2090" y="72"/>
                </a:lnTo>
                <a:lnTo>
                  <a:pt x="2090" y="72"/>
                </a:lnTo>
                <a:lnTo>
                  <a:pt x="2091" y="70"/>
                </a:lnTo>
                <a:lnTo>
                  <a:pt x="2091" y="72"/>
                </a:lnTo>
                <a:lnTo>
                  <a:pt x="2091" y="72"/>
                </a:lnTo>
                <a:lnTo>
                  <a:pt x="2092" y="73"/>
                </a:lnTo>
                <a:lnTo>
                  <a:pt x="2092" y="74"/>
                </a:lnTo>
                <a:lnTo>
                  <a:pt x="2092" y="74"/>
                </a:lnTo>
                <a:lnTo>
                  <a:pt x="2093" y="74"/>
                </a:lnTo>
                <a:lnTo>
                  <a:pt x="2093" y="76"/>
                </a:lnTo>
                <a:lnTo>
                  <a:pt x="2093" y="76"/>
                </a:lnTo>
                <a:lnTo>
                  <a:pt x="2095" y="77"/>
                </a:lnTo>
                <a:lnTo>
                  <a:pt x="2095" y="76"/>
                </a:lnTo>
                <a:lnTo>
                  <a:pt x="2096" y="74"/>
                </a:lnTo>
                <a:lnTo>
                  <a:pt x="2096" y="72"/>
                </a:lnTo>
                <a:lnTo>
                  <a:pt x="2096" y="70"/>
                </a:lnTo>
                <a:lnTo>
                  <a:pt x="2097" y="70"/>
                </a:lnTo>
                <a:lnTo>
                  <a:pt x="2097" y="69"/>
                </a:lnTo>
                <a:lnTo>
                  <a:pt x="2097" y="68"/>
                </a:lnTo>
                <a:lnTo>
                  <a:pt x="2098" y="69"/>
                </a:lnTo>
                <a:lnTo>
                  <a:pt x="2098" y="69"/>
                </a:lnTo>
                <a:lnTo>
                  <a:pt x="2098" y="69"/>
                </a:lnTo>
                <a:lnTo>
                  <a:pt x="2099" y="70"/>
                </a:lnTo>
                <a:lnTo>
                  <a:pt x="2099" y="69"/>
                </a:lnTo>
                <a:lnTo>
                  <a:pt x="2100" y="69"/>
                </a:lnTo>
                <a:lnTo>
                  <a:pt x="2100" y="69"/>
                </a:lnTo>
                <a:lnTo>
                  <a:pt x="2100" y="70"/>
                </a:lnTo>
                <a:lnTo>
                  <a:pt x="2101" y="72"/>
                </a:lnTo>
                <a:lnTo>
                  <a:pt x="2101" y="72"/>
                </a:lnTo>
                <a:lnTo>
                  <a:pt x="2101" y="70"/>
                </a:lnTo>
                <a:lnTo>
                  <a:pt x="2102" y="70"/>
                </a:lnTo>
                <a:lnTo>
                  <a:pt x="2102" y="69"/>
                </a:lnTo>
                <a:lnTo>
                  <a:pt x="2102" y="67"/>
                </a:lnTo>
                <a:lnTo>
                  <a:pt x="2104" y="66"/>
                </a:lnTo>
                <a:lnTo>
                  <a:pt x="2104" y="66"/>
                </a:lnTo>
                <a:lnTo>
                  <a:pt x="2105" y="68"/>
                </a:lnTo>
                <a:lnTo>
                  <a:pt x="2105" y="66"/>
                </a:lnTo>
                <a:lnTo>
                  <a:pt x="2105" y="65"/>
                </a:lnTo>
                <a:lnTo>
                  <a:pt x="2106" y="68"/>
                </a:lnTo>
                <a:lnTo>
                  <a:pt x="2106" y="68"/>
                </a:lnTo>
                <a:lnTo>
                  <a:pt x="2106" y="69"/>
                </a:lnTo>
                <a:lnTo>
                  <a:pt x="2107" y="70"/>
                </a:lnTo>
                <a:lnTo>
                  <a:pt x="2107" y="73"/>
                </a:lnTo>
                <a:lnTo>
                  <a:pt x="2107" y="73"/>
                </a:lnTo>
                <a:lnTo>
                  <a:pt x="2108" y="72"/>
                </a:lnTo>
                <a:lnTo>
                  <a:pt x="2108" y="73"/>
                </a:lnTo>
                <a:lnTo>
                  <a:pt x="2109" y="72"/>
                </a:lnTo>
                <a:lnTo>
                  <a:pt x="2109" y="72"/>
                </a:lnTo>
                <a:lnTo>
                  <a:pt x="2109" y="70"/>
                </a:lnTo>
                <a:lnTo>
                  <a:pt x="2110" y="70"/>
                </a:lnTo>
                <a:lnTo>
                  <a:pt x="2110" y="70"/>
                </a:lnTo>
                <a:lnTo>
                  <a:pt x="2110" y="70"/>
                </a:lnTo>
                <a:lnTo>
                  <a:pt x="2111" y="69"/>
                </a:lnTo>
                <a:lnTo>
                  <a:pt x="2111" y="70"/>
                </a:lnTo>
                <a:lnTo>
                  <a:pt x="2111" y="69"/>
                </a:lnTo>
                <a:lnTo>
                  <a:pt x="2113" y="69"/>
                </a:lnTo>
                <a:lnTo>
                  <a:pt x="2113" y="68"/>
                </a:lnTo>
                <a:lnTo>
                  <a:pt x="2114" y="67"/>
                </a:lnTo>
                <a:lnTo>
                  <a:pt x="2114" y="66"/>
                </a:lnTo>
                <a:lnTo>
                  <a:pt x="2114" y="67"/>
                </a:lnTo>
                <a:lnTo>
                  <a:pt x="2115" y="69"/>
                </a:lnTo>
                <a:lnTo>
                  <a:pt x="2115" y="69"/>
                </a:lnTo>
                <a:lnTo>
                  <a:pt x="2115" y="70"/>
                </a:lnTo>
                <a:lnTo>
                  <a:pt x="2116" y="69"/>
                </a:lnTo>
                <a:lnTo>
                  <a:pt x="2116" y="70"/>
                </a:lnTo>
                <a:lnTo>
                  <a:pt x="2117" y="72"/>
                </a:lnTo>
                <a:lnTo>
                  <a:pt x="2117" y="72"/>
                </a:lnTo>
                <a:lnTo>
                  <a:pt x="2117" y="72"/>
                </a:lnTo>
                <a:lnTo>
                  <a:pt x="2118" y="73"/>
                </a:lnTo>
                <a:lnTo>
                  <a:pt x="2118" y="74"/>
                </a:lnTo>
                <a:lnTo>
                  <a:pt x="2118" y="73"/>
                </a:lnTo>
                <a:lnTo>
                  <a:pt x="2119" y="69"/>
                </a:lnTo>
                <a:lnTo>
                  <a:pt x="2119" y="66"/>
                </a:lnTo>
                <a:lnTo>
                  <a:pt x="2119" y="65"/>
                </a:lnTo>
                <a:lnTo>
                  <a:pt x="2120" y="64"/>
                </a:lnTo>
                <a:lnTo>
                  <a:pt x="2120" y="63"/>
                </a:lnTo>
                <a:lnTo>
                  <a:pt x="2122" y="63"/>
                </a:lnTo>
                <a:lnTo>
                  <a:pt x="2122" y="63"/>
                </a:lnTo>
                <a:lnTo>
                  <a:pt x="2122" y="64"/>
                </a:lnTo>
                <a:lnTo>
                  <a:pt x="2123" y="66"/>
                </a:lnTo>
                <a:lnTo>
                  <a:pt x="2123" y="68"/>
                </a:lnTo>
                <a:lnTo>
                  <a:pt x="2123" y="68"/>
                </a:lnTo>
                <a:lnTo>
                  <a:pt x="2124" y="72"/>
                </a:lnTo>
                <a:lnTo>
                  <a:pt x="2124" y="70"/>
                </a:lnTo>
                <a:lnTo>
                  <a:pt x="2124" y="70"/>
                </a:lnTo>
                <a:lnTo>
                  <a:pt x="2125" y="70"/>
                </a:lnTo>
                <a:lnTo>
                  <a:pt x="2125" y="69"/>
                </a:lnTo>
                <a:lnTo>
                  <a:pt x="2126" y="69"/>
                </a:lnTo>
                <a:lnTo>
                  <a:pt x="2126" y="68"/>
                </a:lnTo>
                <a:lnTo>
                  <a:pt x="2126" y="69"/>
                </a:lnTo>
                <a:lnTo>
                  <a:pt x="2127" y="67"/>
                </a:lnTo>
                <a:lnTo>
                  <a:pt x="2127" y="68"/>
                </a:lnTo>
                <a:lnTo>
                  <a:pt x="2127" y="69"/>
                </a:lnTo>
                <a:lnTo>
                  <a:pt x="2128" y="69"/>
                </a:lnTo>
                <a:lnTo>
                  <a:pt x="2128" y="68"/>
                </a:lnTo>
                <a:lnTo>
                  <a:pt x="2128" y="68"/>
                </a:lnTo>
                <a:lnTo>
                  <a:pt x="2129" y="68"/>
                </a:lnTo>
                <a:lnTo>
                  <a:pt x="2129" y="67"/>
                </a:lnTo>
                <a:lnTo>
                  <a:pt x="2131" y="66"/>
                </a:lnTo>
                <a:lnTo>
                  <a:pt x="2131" y="66"/>
                </a:lnTo>
                <a:lnTo>
                  <a:pt x="2131" y="66"/>
                </a:lnTo>
                <a:lnTo>
                  <a:pt x="2132" y="68"/>
                </a:lnTo>
                <a:lnTo>
                  <a:pt x="2132" y="70"/>
                </a:lnTo>
                <a:lnTo>
                  <a:pt x="2132" y="72"/>
                </a:lnTo>
                <a:lnTo>
                  <a:pt x="2133" y="73"/>
                </a:lnTo>
                <a:lnTo>
                  <a:pt x="2133" y="72"/>
                </a:lnTo>
                <a:lnTo>
                  <a:pt x="2133" y="68"/>
                </a:lnTo>
                <a:lnTo>
                  <a:pt x="2134" y="69"/>
                </a:lnTo>
                <a:lnTo>
                  <a:pt x="2134" y="66"/>
                </a:lnTo>
                <a:lnTo>
                  <a:pt x="2135" y="65"/>
                </a:lnTo>
                <a:lnTo>
                  <a:pt x="2135" y="63"/>
                </a:lnTo>
                <a:lnTo>
                  <a:pt x="2135" y="63"/>
                </a:lnTo>
                <a:lnTo>
                  <a:pt x="2136" y="64"/>
                </a:lnTo>
                <a:lnTo>
                  <a:pt x="2136" y="65"/>
                </a:lnTo>
                <a:lnTo>
                  <a:pt x="2136" y="67"/>
                </a:lnTo>
                <a:lnTo>
                  <a:pt x="2137" y="66"/>
                </a:lnTo>
                <a:lnTo>
                  <a:pt x="2137" y="68"/>
                </a:lnTo>
                <a:lnTo>
                  <a:pt x="2137" y="69"/>
                </a:lnTo>
                <a:lnTo>
                  <a:pt x="2138" y="70"/>
                </a:lnTo>
                <a:lnTo>
                  <a:pt x="2138" y="72"/>
                </a:lnTo>
                <a:lnTo>
                  <a:pt x="2140" y="72"/>
                </a:lnTo>
                <a:lnTo>
                  <a:pt x="2140" y="70"/>
                </a:lnTo>
                <a:lnTo>
                  <a:pt x="2140" y="70"/>
                </a:lnTo>
                <a:lnTo>
                  <a:pt x="2141" y="70"/>
                </a:lnTo>
                <a:lnTo>
                  <a:pt x="2141" y="72"/>
                </a:lnTo>
                <a:lnTo>
                  <a:pt x="2141" y="72"/>
                </a:lnTo>
                <a:lnTo>
                  <a:pt x="2142" y="73"/>
                </a:lnTo>
                <a:lnTo>
                  <a:pt x="2142" y="72"/>
                </a:lnTo>
                <a:lnTo>
                  <a:pt x="2142" y="74"/>
                </a:lnTo>
                <a:lnTo>
                  <a:pt x="2143" y="72"/>
                </a:lnTo>
                <a:lnTo>
                  <a:pt x="2143" y="72"/>
                </a:lnTo>
                <a:lnTo>
                  <a:pt x="2144" y="72"/>
                </a:lnTo>
                <a:lnTo>
                  <a:pt x="2144" y="70"/>
                </a:lnTo>
                <a:lnTo>
                  <a:pt x="2144" y="72"/>
                </a:lnTo>
                <a:lnTo>
                  <a:pt x="2145" y="72"/>
                </a:lnTo>
                <a:lnTo>
                  <a:pt x="2145" y="72"/>
                </a:lnTo>
                <a:lnTo>
                  <a:pt x="2145" y="69"/>
                </a:lnTo>
                <a:lnTo>
                  <a:pt x="2146" y="67"/>
                </a:lnTo>
                <a:lnTo>
                  <a:pt x="2146" y="66"/>
                </a:lnTo>
                <a:lnTo>
                  <a:pt x="2146" y="64"/>
                </a:lnTo>
                <a:lnTo>
                  <a:pt x="2147" y="63"/>
                </a:lnTo>
                <a:lnTo>
                  <a:pt x="2147" y="63"/>
                </a:lnTo>
                <a:lnTo>
                  <a:pt x="2149" y="64"/>
                </a:lnTo>
                <a:lnTo>
                  <a:pt x="2149" y="64"/>
                </a:lnTo>
                <a:lnTo>
                  <a:pt x="2149" y="64"/>
                </a:lnTo>
                <a:lnTo>
                  <a:pt x="2150" y="65"/>
                </a:lnTo>
                <a:lnTo>
                  <a:pt x="2150" y="65"/>
                </a:lnTo>
                <a:lnTo>
                  <a:pt x="2150" y="68"/>
                </a:lnTo>
                <a:lnTo>
                  <a:pt x="2151" y="68"/>
                </a:lnTo>
                <a:lnTo>
                  <a:pt x="2151" y="70"/>
                </a:lnTo>
                <a:lnTo>
                  <a:pt x="2151" y="69"/>
                </a:lnTo>
                <a:lnTo>
                  <a:pt x="2152" y="68"/>
                </a:lnTo>
                <a:lnTo>
                  <a:pt x="2152" y="69"/>
                </a:lnTo>
                <a:lnTo>
                  <a:pt x="2153" y="69"/>
                </a:lnTo>
                <a:lnTo>
                  <a:pt x="2153" y="70"/>
                </a:lnTo>
                <a:lnTo>
                  <a:pt x="2153" y="72"/>
                </a:lnTo>
                <a:lnTo>
                  <a:pt x="2154" y="72"/>
                </a:lnTo>
                <a:lnTo>
                  <a:pt x="2154" y="74"/>
                </a:lnTo>
                <a:lnTo>
                  <a:pt x="2154" y="76"/>
                </a:lnTo>
                <a:lnTo>
                  <a:pt x="2155" y="74"/>
                </a:lnTo>
                <a:lnTo>
                  <a:pt x="2155" y="74"/>
                </a:lnTo>
                <a:lnTo>
                  <a:pt x="2155" y="73"/>
                </a:lnTo>
                <a:lnTo>
                  <a:pt x="2156" y="73"/>
                </a:lnTo>
                <a:lnTo>
                  <a:pt x="2156" y="70"/>
                </a:lnTo>
                <a:lnTo>
                  <a:pt x="2158" y="70"/>
                </a:lnTo>
                <a:lnTo>
                  <a:pt x="2158" y="72"/>
                </a:lnTo>
                <a:lnTo>
                  <a:pt x="2158" y="70"/>
                </a:lnTo>
                <a:lnTo>
                  <a:pt x="2159" y="69"/>
                </a:lnTo>
                <a:lnTo>
                  <a:pt x="2159" y="69"/>
                </a:lnTo>
                <a:lnTo>
                  <a:pt x="2159" y="68"/>
                </a:lnTo>
                <a:lnTo>
                  <a:pt x="2160" y="67"/>
                </a:lnTo>
                <a:lnTo>
                  <a:pt x="2160" y="68"/>
                </a:lnTo>
                <a:lnTo>
                  <a:pt x="2161" y="72"/>
                </a:lnTo>
                <a:lnTo>
                  <a:pt x="2161" y="72"/>
                </a:lnTo>
                <a:lnTo>
                  <a:pt x="2161" y="74"/>
                </a:lnTo>
                <a:lnTo>
                  <a:pt x="2162" y="74"/>
                </a:lnTo>
                <a:lnTo>
                  <a:pt x="2162" y="73"/>
                </a:lnTo>
                <a:lnTo>
                  <a:pt x="2162" y="74"/>
                </a:lnTo>
                <a:lnTo>
                  <a:pt x="2163" y="74"/>
                </a:lnTo>
                <a:lnTo>
                  <a:pt x="2163" y="74"/>
                </a:lnTo>
                <a:lnTo>
                  <a:pt x="2163" y="74"/>
                </a:lnTo>
                <a:lnTo>
                  <a:pt x="2164" y="74"/>
                </a:lnTo>
                <a:lnTo>
                  <a:pt x="2164" y="74"/>
                </a:lnTo>
                <a:lnTo>
                  <a:pt x="2165" y="75"/>
                </a:lnTo>
                <a:lnTo>
                  <a:pt x="2165" y="77"/>
                </a:lnTo>
                <a:lnTo>
                  <a:pt x="2165" y="76"/>
                </a:lnTo>
                <a:lnTo>
                  <a:pt x="2167" y="75"/>
                </a:lnTo>
                <a:lnTo>
                  <a:pt x="2167" y="74"/>
                </a:lnTo>
                <a:lnTo>
                  <a:pt x="2167" y="74"/>
                </a:lnTo>
                <a:lnTo>
                  <a:pt x="2168" y="73"/>
                </a:lnTo>
                <a:lnTo>
                  <a:pt x="2168" y="74"/>
                </a:lnTo>
                <a:lnTo>
                  <a:pt x="2168" y="74"/>
                </a:lnTo>
                <a:lnTo>
                  <a:pt x="2169" y="73"/>
                </a:lnTo>
                <a:lnTo>
                  <a:pt x="2169" y="74"/>
                </a:lnTo>
                <a:lnTo>
                  <a:pt x="2170" y="76"/>
                </a:lnTo>
                <a:lnTo>
                  <a:pt x="2170" y="75"/>
                </a:lnTo>
                <a:lnTo>
                  <a:pt x="2170" y="74"/>
                </a:lnTo>
                <a:lnTo>
                  <a:pt x="2171" y="74"/>
                </a:lnTo>
                <a:lnTo>
                  <a:pt x="2171" y="74"/>
                </a:lnTo>
                <a:lnTo>
                  <a:pt x="2171" y="76"/>
                </a:lnTo>
                <a:lnTo>
                  <a:pt x="2172" y="77"/>
                </a:lnTo>
                <a:lnTo>
                  <a:pt x="2172" y="77"/>
                </a:lnTo>
                <a:lnTo>
                  <a:pt x="2172" y="74"/>
                </a:lnTo>
                <a:lnTo>
                  <a:pt x="2173" y="73"/>
                </a:lnTo>
                <a:lnTo>
                  <a:pt x="2173" y="74"/>
                </a:lnTo>
                <a:lnTo>
                  <a:pt x="2174" y="75"/>
                </a:lnTo>
                <a:lnTo>
                  <a:pt x="2174" y="74"/>
                </a:lnTo>
                <a:lnTo>
                  <a:pt x="2174" y="74"/>
                </a:lnTo>
                <a:lnTo>
                  <a:pt x="2176" y="73"/>
                </a:lnTo>
                <a:lnTo>
                  <a:pt x="2176" y="73"/>
                </a:lnTo>
                <a:lnTo>
                  <a:pt x="2176" y="74"/>
                </a:lnTo>
                <a:lnTo>
                  <a:pt x="2177" y="74"/>
                </a:lnTo>
                <a:lnTo>
                  <a:pt x="2177" y="73"/>
                </a:lnTo>
                <a:lnTo>
                  <a:pt x="2177" y="69"/>
                </a:lnTo>
                <a:lnTo>
                  <a:pt x="2178" y="69"/>
                </a:lnTo>
                <a:lnTo>
                  <a:pt x="2178" y="66"/>
                </a:lnTo>
                <a:lnTo>
                  <a:pt x="2179" y="65"/>
                </a:lnTo>
                <a:lnTo>
                  <a:pt x="2179" y="64"/>
                </a:lnTo>
                <a:lnTo>
                  <a:pt x="2179" y="63"/>
                </a:lnTo>
                <a:lnTo>
                  <a:pt x="2180" y="61"/>
                </a:lnTo>
                <a:lnTo>
                  <a:pt x="2180" y="63"/>
                </a:lnTo>
                <a:lnTo>
                  <a:pt x="2180" y="63"/>
                </a:lnTo>
                <a:lnTo>
                  <a:pt x="2181" y="63"/>
                </a:lnTo>
                <a:lnTo>
                  <a:pt x="2181" y="65"/>
                </a:lnTo>
                <a:lnTo>
                  <a:pt x="2181" y="64"/>
                </a:lnTo>
                <a:lnTo>
                  <a:pt x="2182" y="63"/>
                </a:lnTo>
                <a:lnTo>
                  <a:pt x="2182" y="65"/>
                </a:lnTo>
                <a:lnTo>
                  <a:pt x="2183" y="64"/>
                </a:lnTo>
                <a:lnTo>
                  <a:pt x="2183" y="65"/>
                </a:lnTo>
                <a:lnTo>
                  <a:pt x="2183" y="68"/>
                </a:lnTo>
                <a:lnTo>
                  <a:pt x="2185" y="68"/>
                </a:lnTo>
                <a:lnTo>
                  <a:pt x="2185" y="69"/>
                </a:lnTo>
                <a:lnTo>
                  <a:pt x="2185" y="68"/>
                </a:lnTo>
                <a:lnTo>
                  <a:pt x="2186" y="69"/>
                </a:lnTo>
                <a:lnTo>
                  <a:pt x="2186" y="70"/>
                </a:lnTo>
                <a:lnTo>
                  <a:pt x="2186" y="70"/>
                </a:lnTo>
                <a:lnTo>
                  <a:pt x="2187" y="69"/>
                </a:lnTo>
                <a:lnTo>
                  <a:pt x="2187" y="68"/>
                </a:lnTo>
                <a:lnTo>
                  <a:pt x="2188" y="68"/>
                </a:lnTo>
                <a:lnTo>
                  <a:pt x="2188" y="70"/>
                </a:lnTo>
                <a:lnTo>
                  <a:pt x="2188" y="72"/>
                </a:lnTo>
                <a:lnTo>
                  <a:pt x="2189" y="74"/>
                </a:lnTo>
                <a:lnTo>
                  <a:pt x="2189" y="73"/>
                </a:lnTo>
                <a:lnTo>
                  <a:pt x="2189" y="74"/>
                </a:lnTo>
                <a:lnTo>
                  <a:pt x="2190" y="73"/>
                </a:lnTo>
                <a:lnTo>
                  <a:pt x="2190" y="74"/>
                </a:lnTo>
                <a:lnTo>
                  <a:pt x="2190" y="72"/>
                </a:lnTo>
                <a:lnTo>
                  <a:pt x="2191" y="70"/>
                </a:lnTo>
                <a:lnTo>
                  <a:pt x="2191" y="68"/>
                </a:lnTo>
                <a:lnTo>
                  <a:pt x="2192" y="66"/>
                </a:lnTo>
                <a:lnTo>
                  <a:pt x="2192" y="66"/>
                </a:lnTo>
                <a:lnTo>
                  <a:pt x="2192" y="69"/>
                </a:lnTo>
                <a:lnTo>
                  <a:pt x="2194" y="70"/>
                </a:lnTo>
                <a:lnTo>
                  <a:pt x="2194" y="70"/>
                </a:lnTo>
                <a:lnTo>
                  <a:pt x="2194" y="70"/>
                </a:lnTo>
                <a:lnTo>
                  <a:pt x="2195" y="69"/>
                </a:lnTo>
                <a:lnTo>
                  <a:pt x="2195" y="69"/>
                </a:lnTo>
                <a:lnTo>
                  <a:pt x="2195" y="66"/>
                </a:lnTo>
                <a:lnTo>
                  <a:pt x="2196" y="67"/>
                </a:lnTo>
                <a:lnTo>
                  <a:pt x="2196" y="66"/>
                </a:lnTo>
                <a:lnTo>
                  <a:pt x="2197" y="65"/>
                </a:lnTo>
                <a:lnTo>
                  <a:pt x="2197" y="64"/>
                </a:lnTo>
                <a:lnTo>
                  <a:pt x="2197" y="63"/>
                </a:lnTo>
                <a:lnTo>
                  <a:pt x="2198" y="66"/>
                </a:lnTo>
                <a:lnTo>
                  <a:pt x="2198" y="66"/>
                </a:lnTo>
                <a:lnTo>
                  <a:pt x="2198" y="68"/>
                </a:lnTo>
                <a:lnTo>
                  <a:pt x="2199" y="69"/>
                </a:lnTo>
                <a:lnTo>
                  <a:pt x="2199" y="69"/>
                </a:lnTo>
                <a:lnTo>
                  <a:pt x="2200" y="72"/>
                </a:lnTo>
                <a:lnTo>
                  <a:pt x="2200" y="72"/>
                </a:lnTo>
                <a:lnTo>
                  <a:pt x="2200" y="72"/>
                </a:lnTo>
                <a:lnTo>
                  <a:pt x="2201" y="70"/>
                </a:lnTo>
                <a:lnTo>
                  <a:pt x="2201" y="66"/>
                </a:lnTo>
                <a:lnTo>
                  <a:pt x="2201" y="67"/>
                </a:lnTo>
                <a:lnTo>
                  <a:pt x="2203" y="65"/>
                </a:lnTo>
                <a:lnTo>
                  <a:pt x="2203" y="67"/>
                </a:lnTo>
                <a:lnTo>
                  <a:pt x="2203" y="68"/>
                </a:lnTo>
                <a:lnTo>
                  <a:pt x="2204" y="69"/>
                </a:lnTo>
                <a:lnTo>
                  <a:pt x="2204" y="69"/>
                </a:lnTo>
                <a:lnTo>
                  <a:pt x="2205" y="68"/>
                </a:lnTo>
                <a:lnTo>
                  <a:pt x="2205" y="68"/>
                </a:lnTo>
                <a:lnTo>
                  <a:pt x="2205" y="66"/>
                </a:lnTo>
                <a:lnTo>
                  <a:pt x="2206" y="65"/>
                </a:lnTo>
                <a:lnTo>
                  <a:pt x="2206" y="66"/>
                </a:lnTo>
                <a:lnTo>
                  <a:pt x="2206" y="66"/>
                </a:lnTo>
                <a:lnTo>
                  <a:pt x="2207" y="68"/>
                </a:lnTo>
                <a:lnTo>
                  <a:pt x="2207" y="66"/>
                </a:lnTo>
                <a:lnTo>
                  <a:pt x="2207" y="67"/>
                </a:lnTo>
                <a:lnTo>
                  <a:pt x="2208" y="65"/>
                </a:lnTo>
                <a:lnTo>
                  <a:pt x="2208" y="65"/>
                </a:lnTo>
                <a:lnTo>
                  <a:pt x="2209" y="65"/>
                </a:lnTo>
                <a:lnTo>
                  <a:pt x="2209" y="65"/>
                </a:lnTo>
                <a:lnTo>
                  <a:pt x="2209" y="65"/>
                </a:lnTo>
                <a:lnTo>
                  <a:pt x="2210" y="65"/>
                </a:lnTo>
                <a:lnTo>
                  <a:pt x="2210" y="64"/>
                </a:lnTo>
                <a:lnTo>
                  <a:pt x="2210" y="65"/>
                </a:lnTo>
                <a:lnTo>
                  <a:pt x="2212" y="65"/>
                </a:lnTo>
                <a:lnTo>
                  <a:pt x="2212" y="66"/>
                </a:lnTo>
                <a:lnTo>
                  <a:pt x="2212" y="67"/>
                </a:lnTo>
                <a:lnTo>
                  <a:pt x="2213" y="65"/>
                </a:lnTo>
                <a:lnTo>
                  <a:pt x="2213" y="64"/>
                </a:lnTo>
                <a:lnTo>
                  <a:pt x="2214" y="63"/>
                </a:lnTo>
                <a:lnTo>
                  <a:pt x="2214" y="64"/>
                </a:lnTo>
                <a:lnTo>
                  <a:pt x="2214" y="66"/>
                </a:lnTo>
                <a:lnTo>
                  <a:pt x="2215" y="63"/>
                </a:lnTo>
                <a:lnTo>
                  <a:pt x="2215" y="65"/>
                </a:lnTo>
                <a:lnTo>
                  <a:pt x="2215" y="63"/>
                </a:lnTo>
                <a:lnTo>
                  <a:pt x="2216" y="63"/>
                </a:lnTo>
                <a:lnTo>
                  <a:pt x="2216" y="60"/>
                </a:lnTo>
                <a:lnTo>
                  <a:pt x="2216" y="60"/>
                </a:lnTo>
                <a:lnTo>
                  <a:pt x="2217" y="60"/>
                </a:lnTo>
                <a:lnTo>
                  <a:pt x="2217" y="60"/>
                </a:lnTo>
                <a:lnTo>
                  <a:pt x="2218" y="60"/>
                </a:lnTo>
                <a:lnTo>
                  <a:pt x="2218" y="64"/>
                </a:lnTo>
                <a:lnTo>
                  <a:pt x="2218" y="64"/>
                </a:lnTo>
                <a:lnTo>
                  <a:pt x="2219" y="65"/>
                </a:lnTo>
                <a:lnTo>
                  <a:pt x="2219" y="65"/>
                </a:lnTo>
                <a:lnTo>
                  <a:pt x="2219" y="67"/>
                </a:lnTo>
                <a:lnTo>
                  <a:pt x="2221" y="68"/>
                </a:lnTo>
                <a:lnTo>
                  <a:pt x="2221" y="67"/>
                </a:lnTo>
                <a:lnTo>
                  <a:pt x="2221" y="68"/>
                </a:lnTo>
                <a:lnTo>
                  <a:pt x="2222" y="69"/>
                </a:lnTo>
                <a:lnTo>
                  <a:pt x="2222" y="70"/>
                </a:lnTo>
                <a:lnTo>
                  <a:pt x="2223" y="72"/>
                </a:lnTo>
                <a:lnTo>
                  <a:pt x="2223" y="70"/>
                </a:lnTo>
                <a:lnTo>
                  <a:pt x="2223" y="70"/>
                </a:lnTo>
                <a:lnTo>
                  <a:pt x="2224" y="69"/>
                </a:lnTo>
                <a:lnTo>
                  <a:pt x="2224" y="66"/>
                </a:lnTo>
                <a:lnTo>
                  <a:pt x="2224" y="67"/>
                </a:lnTo>
                <a:lnTo>
                  <a:pt x="2225" y="66"/>
                </a:lnTo>
                <a:lnTo>
                  <a:pt x="2225" y="66"/>
                </a:lnTo>
                <a:lnTo>
                  <a:pt x="2225" y="66"/>
                </a:lnTo>
                <a:lnTo>
                  <a:pt x="2226" y="65"/>
                </a:lnTo>
                <a:lnTo>
                  <a:pt x="2226" y="64"/>
                </a:lnTo>
                <a:lnTo>
                  <a:pt x="2227" y="63"/>
                </a:lnTo>
                <a:lnTo>
                  <a:pt x="2227" y="63"/>
                </a:lnTo>
                <a:lnTo>
                  <a:pt x="2227" y="63"/>
                </a:lnTo>
                <a:lnTo>
                  <a:pt x="2228" y="64"/>
                </a:lnTo>
                <a:lnTo>
                  <a:pt x="2228" y="61"/>
                </a:lnTo>
                <a:lnTo>
                  <a:pt x="2228" y="60"/>
                </a:lnTo>
                <a:lnTo>
                  <a:pt x="2230" y="60"/>
                </a:lnTo>
                <a:lnTo>
                  <a:pt x="2230" y="57"/>
                </a:lnTo>
                <a:lnTo>
                  <a:pt x="2230" y="57"/>
                </a:lnTo>
                <a:lnTo>
                  <a:pt x="2231" y="57"/>
                </a:lnTo>
                <a:lnTo>
                  <a:pt x="2231" y="57"/>
                </a:lnTo>
                <a:lnTo>
                  <a:pt x="2232" y="58"/>
                </a:lnTo>
                <a:lnTo>
                  <a:pt x="2232" y="59"/>
                </a:lnTo>
                <a:lnTo>
                  <a:pt x="2232" y="61"/>
                </a:lnTo>
                <a:lnTo>
                  <a:pt x="2233" y="63"/>
                </a:lnTo>
                <a:lnTo>
                  <a:pt x="2233" y="65"/>
                </a:lnTo>
                <a:lnTo>
                  <a:pt x="2233" y="67"/>
                </a:lnTo>
                <a:lnTo>
                  <a:pt x="2234" y="67"/>
                </a:lnTo>
                <a:lnTo>
                  <a:pt x="2234" y="67"/>
                </a:lnTo>
                <a:lnTo>
                  <a:pt x="2234" y="67"/>
                </a:lnTo>
                <a:lnTo>
                  <a:pt x="2235" y="68"/>
                </a:lnTo>
                <a:lnTo>
                  <a:pt x="2235" y="68"/>
                </a:lnTo>
                <a:lnTo>
                  <a:pt x="2236" y="69"/>
                </a:lnTo>
                <a:lnTo>
                  <a:pt x="2236" y="70"/>
                </a:lnTo>
                <a:lnTo>
                  <a:pt x="2236" y="73"/>
                </a:lnTo>
                <a:lnTo>
                  <a:pt x="2237" y="72"/>
                </a:lnTo>
                <a:lnTo>
                  <a:pt x="2237" y="70"/>
                </a:lnTo>
                <a:lnTo>
                  <a:pt x="2237" y="70"/>
                </a:lnTo>
                <a:lnTo>
                  <a:pt x="2239" y="69"/>
                </a:lnTo>
                <a:lnTo>
                  <a:pt x="2239" y="68"/>
                </a:lnTo>
                <a:lnTo>
                  <a:pt x="2239" y="65"/>
                </a:lnTo>
                <a:lnTo>
                  <a:pt x="2240" y="66"/>
                </a:lnTo>
                <a:lnTo>
                  <a:pt x="2240" y="63"/>
                </a:lnTo>
                <a:lnTo>
                  <a:pt x="2241" y="61"/>
                </a:lnTo>
                <a:lnTo>
                  <a:pt x="2241" y="60"/>
                </a:lnTo>
                <a:lnTo>
                  <a:pt x="2241" y="59"/>
                </a:lnTo>
                <a:lnTo>
                  <a:pt x="2242" y="60"/>
                </a:lnTo>
                <a:lnTo>
                  <a:pt x="2242" y="61"/>
                </a:lnTo>
                <a:lnTo>
                  <a:pt x="2242" y="64"/>
                </a:lnTo>
                <a:lnTo>
                  <a:pt x="2243" y="65"/>
                </a:lnTo>
                <a:lnTo>
                  <a:pt x="2243" y="69"/>
                </a:lnTo>
                <a:lnTo>
                  <a:pt x="2244" y="68"/>
                </a:lnTo>
                <a:lnTo>
                  <a:pt x="2244" y="70"/>
                </a:lnTo>
                <a:lnTo>
                  <a:pt x="2244" y="72"/>
                </a:lnTo>
                <a:lnTo>
                  <a:pt x="2245" y="73"/>
                </a:lnTo>
                <a:lnTo>
                  <a:pt x="2245" y="73"/>
                </a:lnTo>
                <a:lnTo>
                  <a:pt x="2245" y="73"/>
                </a:lnTo>
                <a:lnTo>
                  <a:pt x="2246" y="72"/>
                </a:lnTo>
                <a:lnTo>
                  <a:pt x="2246" y="70"/>
                </a:lnTo>
                <a:lnTo>
                  <a:pt x="2246" y="69"/>
                </a:lnTo>
                <a:lnTo>
                  <a:pt x="2248" y="69"/>
                </a:lnTo>
                <a:lnTo>
                  <a:pt x="2248" y="72"/>
                </a:lnTo>
                <a:lnTo>
                  <a:pt x="2249" y="70"/>
                </a:lnTo>
                <a:lnTo>
                  <a:pt x="2249" y="70"/>
                </a:lnTo>
                <a:lnTo>
                  <a:pt x="2249" y="70"/>
                </a:lnTo>
                <a:lnTo>
                  <a:pt x="2250" y="70"/>
                </a:lnTo>
                <a:lnTo>
                  <a:pt x="2250" y="68"/>
                </a:lnTo>
                <a:lnTo>
                  <a:pt x="2250" y="69"/>
                </a:lnTo>
                <a:lnTo>
                  <a:pt x="2251" y="68"/>
                </a:lnTo>
                <a:lnTo>
                  <a:pt x="2251" y="68"/>
                </a:lnTo>
                <a:lnTo>
                  <a:pt x="2251" y="69"/>
                </a:lnTo>
                <a:lnTo>
                  <a:pt x="2252" y="68"/>
                </a:lnTo>
                <a:lnTo>
                  <a:pt x="2252" y="69"/>
                </a:lnTo>
                <a:lnTo>
                  <a:pt x="2253" y="69"/>
                </a:lnTo>
                <a:lnTo>
                  <a:pt x="2253" y="68"/>
                </a:lnTo>
                <a:lnTo>
                  <a:pt x="2253" y="69"/>
                </a:lnTo>
                <a:lnTo>
                  <a:pt x="2254" y="69"/>
                </a:lnTo>
                <a:lnTo>
                  <a:pt x="2254" y="68"/>
                </a:lnTo>
                <a:lnTo>
                  <a:pt x="2254" y="66"/>
                </a:lnTo>
                <a:lnTo>
                  <a:pt x="2255" y="65"/>
                </a:lnTo>
                <a:lnTo>
                  <a:pt x="2255" y="66"/>
                </a:lnTo>
                <a:lnTo>
                  <a:pt x="2255" y="65"/>
                </a:lnTo>
                <a:lnTo>
                  <a:pt x="2257" y="65"/>
                </a:lnTo>
                <a:lnTo>
                  <a:pt x="2257" y="65"/>
                </a:lnTo>
                <a:lnTo>
                  <a:pt x="2258" y="66"/>
                </a:lnTo>
                <a:lnTo>
                  <a:pt x="2258" y="68"/>
                </a:lnTo>
                <a:lnTo>
                  <a:pt x="2258" y="68"/>
                </a:lnTo>
                <a:lnTo>
                  <a:pt x="2259" y="68"/>
                </a:lnTo>
                <a:lnTo>
                  <a:pt x="2259" y="67"/>
                </a:lnTo>
                <a:lnTo>
                  <a:pt x="2259" y="67"/>
                </a:lnTo>
                <a:lnTo>
                  <a:pt x="2260" y="66"/>
                </a:lnTo>
                <a:lnTo>
                  <a:pt x="2260" y="66"/>
                </a:lnTo>
                <a:lnTo>
                  <a:pt x="2260" y="64"/>
                </a:lnTo>
                <a:lnTo>
                  <a:pt x="2261" y="64"/>
                </a:lnTo>
                <a:lnTo>
                  <a:pt x="2261" y="63"/>
                </a:lnTo>
                <a:lnTo>
                  <a:pt x="2262" y="60"/>
                </a:lnTo>
                <a:lnTo>
                  <a:pt x="2262" y="58"/>
                </a:lnTo>
                <a:lnTo>
                  <a:pt x="2262" y="60"/>
                </a:lnTo>
                <a:lnTo>
                  <a:pt x="2263" y="61"/>
                </a:lnTo>
                <a:lnTo>
                  <a:pt x="2263" y="63"/>
                </a:lnTo>
                <a:lnTo>
                  <a:pt x="2263" y="61"/>
                </a:lnTo>
                <a:lnTo>
                  <a:pt x="2264" y="61"/>
                </a:lnTo>
                <a:lnTo>
                  <a:pt x="2264" y="61"/>
                </a:lnTo>
                <a:lnTo>
                  <a:pt x="2264" y="61"/>
                </a:lnTo>
                <a:lnTo>
                  <a:pt x="2266" y="63"/>
                </a:lnTo>
                <a:lnTo>
                  <a:pt x="2266" y="63"/>
                </a:lnTo>
                <a:lnTo>
                  <a:pt x="2267" y="63"/>
                </a:lnTo>
                <a:lnTo>
                  <a:pt x="2267" y="63"/>
                </a:lnTo>
                <a:lnTo>
                  <a:pt x="2267" y="63"/>
                </a:lnTo>
                <a:lnTo>
                  <a:pt x="2268" y="63"/>
                </a:lnTo>
                <a:lnTo>
                  <a:pt x="2268" y="64"/>
                </a:lnTo>
                <a:lnTo>
                  <a:pt x="2268" y="64"/>
                </a:lnTo>
                <a:lnTo>
                  <a:pt x="2269" y="64"/>
                </a:lnTo>
                <a:lnTo>
                  <a:pt x="2269" y="64"/>
                </a:lnTo>
                <a:lnTo>
                  <a:pt x="2269" y="61"/>
                </a:lnTo>
                <a:lnTo>
                  <a:pt x="2270" y="64"/>
                </a:lnTo>
                <a:lnTo>
                  <a:pt x="2270" y="64"/>
                </a:lnTo>
                <a:lnTo>
                  <a:pt x="2271" y="65"/>
                </a:lnTo>
                <a:lnTo>
                  <a:pt x="2271" y="64"/>
                </a:lnTo>
                <a:lnTo>
                  <a:pt x="2271" y="67"/>
                </a:lnTo>
                <a:lnTo>
                  <a:pt x="2272" y="66"/>
                </a:lnTo>
                <a:lnTo>
                  <a:pt x="2272" y="66"/>
                </a:lnTo>
                <a:lnTo>
                  <a:pt x="2272" y="65"/>
                </a:lnTo>
                <a:lnTo>
                  <a:pt x="2273" y="65"/>
                </a:lnTo>
                <a:lnTo>
                  <a:pt x="2273" y="65"/>
                </a:lnTo>
                <a:lnTo>
                  <a:pt x="2273" y="65"/>
                </a:lnTo>
                <a:lnTo>
                  <a:pt x="2275" y="65"/>
                </a:lnTo>
                <a:lnTo>
                  <a:pt x="2275" y="65"/>
                </a:lnTo>
                <a:lnTo>
                  <a:pt x="2276" y="65"/>
                </a:lnTo>
                <a:lnTo>
                  <a:pt x="2276" y="66"/>
                </a:lnTo>
                <a:lnTo>
                  <a:pt x="2276" y="63"/>
                </a:lnTo>
                <a:lnTo>
                  <a:pt x="2277" y="60"/>
                </a:lnTo>
                <a:lnTo>
                  <a:pt x="2277" y="58"/>
                </a:lnTo>
                <a:lnTo>
                  <a:pt x="2277" y="58"/>
                </a:lnTo>
                <a:lnTo>
                  <a:pt x="2278" y="58"/>
                </a:lnTo>
                <a:lnTo>
                  <a:pt x="2278" y="58"/>
                </a:lnTo>
                <a:lnTo>
                  <a:pt x="2278" y="57"/>
                </a:lnTo>
                <a:lnTo>
                  <a:pt x="2279" y="58"/>
                </a:lnTo>
                <a:lnTo>
                  <a:pt x="2279" y="58"/>
                </a:lnTo>
                <a:lnTo>
                  <a:pt x="2280" y="60"/>
                </a:lnTo>
                <a:lnTo>
                  <a:pt x="2280" y="63"/>
                </a:lnTo>
                <a:lnTo>
                  <a:pt x="2280" y="63"/>
                </a:lnTo>
                <a:lnTo>
                  <a:pt x="2281" y="64"/>
                </a:lnTo>
                <a:lnTo>
                  <a:pt x="2281" y="68"/>
                </a:lnTo>
                <a:lnTo>
                  <a:pt x="2281" y="70"/>
                </a:lnTo>
                <a:lnTo>
                  <a:pt x="2282" y="72"/>
                </a:lnTo>
                <a:lnTo>
                  <a:pt x="2282" y="72"/>
                </a:lnTo>
                <a:lnTo>
                  <a:pt x="2282" y="69"/>
                </a:lnTo>
                <a:lnTo>
                  <a:pt x="2284" y="67"/>
                </a:lnTo>
                <a:lnTo>
                  <a:pt x="2284" y="66"/>
                </a:lnTo>
                <a:lnTo>
                  <a:pt x="2285" y="66"/>
                </a:lnTo>
                <a:lnTo>
                  <a:pt x="2285" y="65"/>
                </a:lnTo>
                <a:lnTo>
                  <a:pt x="2285" y="65"/>
                </a:lnTo>
                <a:lnTo>
                  <a:pt x="2286" y="65"/>
                </a:lnTo>
                <a:lnTo>
                  <a:pt x="2286" y="63"/>
                </a:lnTo>
                <a:lnTo>
                  <a:pt x="2286" y="60"/>
                </a:lnTo>
                <a:lnTo>
                  <a:pt x="2287" y="58"/>
                </a:lnTo>
                <a:lnTo>
                  <a:pt x="2287" y="57"/>
                </a:lnTo>
                <a:lnTo>
                  <a:pt x="2288" y="56"/>
                </a:lnTo>
                <a:lnTo>
                  <a:pt x="2288" y="58"/>
                </a:lnTo>
                <a:lnTo>
                  <a:pt x="2288" y="60"/>
                </a:lnTo>
                <a:lnTo>
                  <a:pt x="2289" y="61"/>
                </a:lnTo>
                <a:lnTo>
                  <a:pt x="2289" y="61"/>
                </a:lnTo>
                <a:lnTo>
                  <a:pt x="2289" y="61"/>
                </a:lnTo>
                <a:lnTo>
                  <a:pt x="2290" y="60"/>
                </a:lnTo>
                <a:lnTo>
                  <a:pt x="2290" y="61"/>
                </a:lnTo>
                <a:lnTo>
                  <a:pt x="2290" y="61"/>
                </a:lnTo>
                <a:lnTo>
                  <a:pt x="2291" y="61"/>
                </a:lnTo>
                <a:lnTo>
                  <a:pt x="2291" y="64"/>
                </a:lnTo>
                <a:lnTo>
                  <a:pt x="2292" y="63"/>
                </a:lnTo>
                <a:lnTo>
                  <a:pt x="2292" y="61"/>
                </a:lnTo>
                <a:lnTo>
                  <a:pt x="2292" y="59"/>
                </a:lnTo>
                <a:lnTo>
                  <a:pt x="2294" y="58"/>
                </a:lnTo>
                <a:lnTo>
                  <a:pt x="2294" y="57"/>
                </a:lnTo>
                <a:lnTo>
                  <a:pt x="2294" y="58"/>
                </a:lnTo>
                <a:lnTo>
                  <a:pt x="2295" y="56"/>
                </a:lnTo>
                <a:lnTo>
                  <a:pt x="2295" y="55"/>
                </a:lnTo>
                <a:lnTo>
                  <a:pt x="2295" y="57"/>
                </a:lnTo>
                <a:lnTo>
                  <a:pt x="2296" y="57"/>
                </a:lnTo>
                <a:lnTo>
                  <a:pt x="2296" y="57"/>
                </a:lnTo>
                <a:lnTo>
                  <a:pt x="2297" y="56"/>
                </a:lnTo>
                <a:lnTo>
                  <a:pt x="2297" y="56"/>
                </a:lnTo>
                <a:lnTo>
                  <a:pt x="2297" y="57"/>
                </a:lnTo>
                <a:lnTo>
                  <a:pt x="2298" y="59"/>
                </a:lnTo>
                <a:lnTo>
                  <a:pt x="2298" y="59"/>
                </a:lnTo>
                <a:lnTo>
                  <a:pt x="2298" y="59"/>
                </a:lnTo>
                <a:lnTo>
                  <a:pt x="2299" y="60"/>
                </a:lnTo>
                <a:lnTo>
                  <a:pt x="2299" y="61"/>
                </a:lnTo>
                <a:lnTo>
                  <a:pt x="2299" y="63"/>
                </a:lnTo>
                <a:lnTo>
                  <a:pt x="2300" y="64"/>
                </a:lnTo>
                <a:lnTo>
                  <a:pt x="2300" y="65"/>
                </a:lnTo>
                <a:lnTo>
                  <a:pt x="2301" y="68"/>
                </a:lnTo>
                <a:lnTo>
                  <a:pt x="2301" y="68"/>
                </a:lnTo>
                <a:lnTo>
                  <a:pt x="2301" y="68"/>
                </a:lnTo>
                <a:lnTo>
                  <a:pt x="2303" y="69"/>
                </a:lnTo>
                <a:lnTo>
                  <a:pt x="2303" y="66"/>
                </a:lnTo>
                <a:lnTo>
                  <a:pt x="2303" y="65"/>
                </a:lnTo>
                <a:lnTo>
                  <a:pt x="2304" y="65"/>
                </a:lnTo>
                <a:lnTo>
                  <a:pt x="2304" y="63"/>
                </a:lnTo>
                <a:lnTo>
                  <a:pt x="2304" y="64"/>
                </a:lnTo>
                <a:lnTo>
                  <a:pt x="2305" y="64"/>
                </a:lnTo>
                <a:lnTo>
                  <a:pt x="2305" y="63"/>
                </a:lnTo>
                <a:lnTo>
                  <a:pt x="2306" y="64"/>
                </a:lnTo>
                <a:lnTo>
                  <a:pt x="2306" y="64"/>
                </a:lnTo>
                <a:lnTo>
                  <a:pt x="2306" y="65"/>
                </a:lnTo>
                <a:lnTo>
                  <a:pt x="2307" y="65"/>
                </a:lnTo>
                <a:lnTo>
                  <a:pt x="2307" y="66"/>
                </a:lnTo>
                <a:lnTo>
                  <a:pt x="2307" y="67"/>
                </a:lnTo>
                <a:lnTo>
                  <a:pt x="2308" y="65"/>
                </a:lnTo>
                <a:lnTo>
                  <a:pt x="2308" y="63"/>
                </a:lnTo>
                <a:lnTo>
                  <a:pt x="2308" y="60"/>
                </a:lnTo>
                <a:lnTo>
                  <a:pt x="2309" y="60"/>
                </a:lnTo>
                <a:lnTo>
                  <a:pt x="2309" y="58"/>
                </a:lnTo>
                <a:lnTo>
                  <a:pt x="2310" y="60"/>
                </a:lnTo>
                <a:lnTo>
                  <a:pt x="2310" y="59"/>
                </a:lnTo>
                <a:lnTo>
                  <a:pt x="2310" y="57"/>
                </a:lnTo>
                <a:lnTo>
                  <a:pt x="2312" y="56"/>
                </a:lnTo>
                <a:lnTo>
                  <a:pt x="2312" y="58"/>
                </a:lnTo>
                <a:lnTo>
                  <a:pt x="2312" y="58"/>
                </a:lnTo>
                <a:lnTo>
                  <a:pt x="2313" y="60"/>
                </a:lnTo>
                <a:lnTo>
                  <a:pt x="2313" y="60"/>
                </a:lnTo>
                <a:lnTo>
                  <a:pt x="2313" y="63"/>
                </a:lnTo>
                <a:lnTo>
                  <a:pt x="2314" y="60"/>
                </a:lnTo>
                <a:lnTo>
                  <a:pt x="2314" y="60"/>
                </a:lnTo>
                <a:lnTo>
                  <a:pt x="2315" y="58"/>
                </a:lnTo>
                <a:lnTo>
                  <a:pt x="2315" y="58"/>
                </a:lnTo>
                <a:lnTo>
                  <a:pt x="2315" y="59"/>
                </a:lnTo>
                <a:lnTo>
                  <a:pt x="2316" y="60"/>
                </a:lnTo>
                <a:lnTo>
                  <a:pt x="2316" y="61"/>
                </a:lnTo>
                <a:lnTo>
                  <a:pt x="2316" y="64"/>
                </a:lnTo>
                <a:lnTo>
                  <a:pt x="2317" y="66"/>
                </a:lnTo>
                <a:lnTo>
                  <a:pt x="2317" y="68"/>
                </a:lnTo>
                <a:lnTo>
                  <a:pt x="2317" y="68"/>
                </a:lnTo>
                <a:lnTo>
                  <a:pt x="2318" y="68"/>
                </a:lnTo>
                <a:lnTo>
                  <a:pt x="2318" y="67"/>
                </a:lnTo>
                <a:lnTo>
                  <a:pt x="2319" y="67"/>
                </a:lnTo>
                <a:lnTo>
                  <a:pt x="2319" y="66"/>
                </a:lnTo>
                <a:lnTo>
                  <a:pt x="2319" y="66"/>
                </a:lnTo>
                <a:lnTo>
                  <a:pt x="2321" y="65"/>
                </a:lnTo>
                <a:lnTo>
                  <a:pt x="2321" y="63"/>
                </a:lnTo>
                <a:lnTo>
                  <a:pt x="2321" y="64"/>
                </a:lnTo>
                <a:lnTo>
                  <a:pt x="2322" y="63"/>
                </a:lnTo>
                <a:lnTo>
                  <a:pt x="2322" y="61"/>
                </a:lnTo>
                <a:lnTo>
                  <a:pt x="2322" y="60"/>
                </a:lnTo>
                <a:lnTo>
                  <a:pt x="2323" y="58"/>
                </a:lnTo>
                <a:lnTo>
                  <a:pt x="2323" y="60"/>
                </a:lnTo>
                <a:lnTo>
                  <a:pt x="2324" y="60"/>
                </a:lnTo>
                <a:lnTo>
                  <a:pt x="2324" y="60"/>
                </a:lnTo>
                <a:lnTo>
                  <a:pt x="2324" y="63"/>
                </a:lnTo>
                <a:lnTo>
                  <a:pt x="2325" y="63"/>
                </a:lnTo>
                <a:lnTo>
                  <a:pt x="2325" y="63"/>
                </a:lnTo>
                <a:lnTo>
                  <a:pt x="2325" y="63"/>
                </a:lnTo>
                <a:lnTo>
                  <a:pt x="2326" y="63"/>
                </a:lnTo>
                <a:lnTo>
                  <a:pt x="2326" y="65"/>
                </a:lnTo>
                <a:lnTo>
                  <a:pt x="2326" y="66"/>
                </a:lnTo>
                <a:lnTo>
                  <a:pt x="2327" y="67"/>
                </a:lnTo>
                <a:lnTo>
                  <a:pt x="2327" y="68"/>
                </a:lnTo>
                <a:lnTo>
                  <a:pt x="2328" y="68"/>
                </a:lnTo>
                <a:lnTo>
                  <a:pt x="2328" y="70"/>
                </a:lnTo>
                <a:lnTo>
                  <a:pt x="2328" y="69"/>
                </a:lnTo>
                <a:lnTo>
                  <a:pt x="2330" y="69"/>
                </a:lnTo>
                <a:lnTo>
                  <a:pt x="2330" y="68"/>
                </a:lnTo>
                <a:lnTo>
                  <a:pt x="2330" y="69"/>
                </a:lnTo>
                <a:lnTo>
                  <a:pt x="2331" y="68"/>
                </a:lnTo>
                <a:lnTo>
                  <a:pt x="2331" y="66"/>
                </a:lnTo>
                <a:lnTo>
                  <a:pt x="2332" y="66"/>
                </a:lnTo>
                <a:lnTo>
                  <a:pt x="2332" y="65"/>
                </a:lnTo>
                <a:lnTo>
                  <a:pt x="2332" y="64"/>
                </a:lnTo>
                <a:lnTo>
                  <a:pt x="2333" y="66"/>
                </a:lnTo>
                <a:lnTo>
                  <a:pt x="2333" y="66"/>
                </a:lnTo>
                <a:lnTo>
                  <a:pt x="2333" y="65"/>
                </a:lnTo>
                <a:lnTo>
                  <a:pt x="2334" y="65"/>
                </a:lnTo>
                <a:lnTo>
                  <a:pt x="2334" y="65"/>
                </a:lnTo>
                <a:lnTo>
                  <a:pt x="2334" y="65"/>
                </a:lnTo>
                <a:lnTo>
                  <a:pt x="2335" y="68"/>
                </a:lnTo>
                <a:lnTo>
                  <a:pt x="2335" y="68"/>
                </a:lnTo>
                <a:lnTo>
                  <a:pt x="2336" y="68"/>
                </a:lnTo>
                <a:lnTo>
                  <a:pt x="2336" y="66"/>
                </a:lnTo>
                <a:lnTo>
                  <a:pt x="2336" y="66"/>
                </a:lnTo>
                <a:lnTo>
                  <a:pt x="2337" y="65"/>
                </a:lnTo>
                <a:lnTo>
                  <a:pt x="2337" y="68"/>
                </a:lnTo>
                <a:lnTo>
                  <a:pt x="2337" y="67"/>
                </a:lnTo>
                <a:lnTo>
                  <a:pt x="2339" y="64"/>
                </a:lnTo>
                <a:lnTo>
                  <a:pt x="2339" y="64"/>
                </a:lnTo>
                <a:lnTo>
                  <a:pt x="2339" y="65"/>
                </a:lnTo>
                <a:lnTo>
                  <a:pt x="2340" y="65"/>
                </a:lnTo>
                <a:lnTo>
                  <a:pt x="2340" y="66"/>
                </a:lnTo>
                <a:lnTo>
                  <a:pt x="2341" y="65"/>
                </a:lnTo>
                <a:lnTo>
                  <a:pt x="2341" y="65"/>
                </a:lnTo>
                <a:lnTo>
                  <a:pt x="2341" y="64"/>
                </a:lnTo>
                <a:lnTo>
                  <a:pt x="2342" y="64"/>
                </a:lnTo>
                <a:lnTo>
                  <a:pt x="2342" y="65"/>
                </a:lnTo>
                <a:lnTo>
                  <a:pt x="2342" y="64"/>
                </a:lnTo>
                <a:lnTo>
                  <a:pt x="2343" y="63"/>
                </a:lnTo>
                <a:lnTo>
                  <a:pt x="2343" y="63"/>
                </a:lnTo>
                <a:lnTo>
                  <a:pt x="2343" y="58"/>
                </a:lnTo>
                <a:lnTo>
                  <a:pt x="2344" y="58"/>
                </a:lnTo>
                <a:lnTo>
                  <a:pt x="2344" y="55"/>
                </a:lnTo>
                <a:lnTo>
                  <a:pt x="2345" y="56"/>
                </a:lnTo>
                <a:lnTo>
                  <a:pt x="2345" y="57"/>
                </a:lnTo>
                <a:lnTo>
                  <a:pt x="2345" y="59"/>
                </a:lnTo>
                <a:lnTo>
                  <a:pt x="2346" y="60"/>
                </a:lnTo>
                <a:lnTo>
                  <a:pt x="2346" y="59"/>
                </a:lnTo>
                <a:lnTo>
                  <a:pt x="2346" y="60"/>
                </a:lnTo>
                <a:lnTo>
                  <a:pt x="2348" y="58"/>
                </a:lnTo>
                <a:lnTo>
                  <a:pt x="2348" y="60"/>
                </a:lnTo>
                <a:lnTo>
                  <a:pt x="2348" y="60"/>
                </a:lnTo>
                <a:lnTo>
                  <a:pt x="2349" y="60"/>
                </a:lnTo>
                <a:lnTo>
                  <a:pt x="2349" y="60"/>
                </a:lnTo>
                <a:lnTo>
                  <a:pt x="2350" y="61"/>
                </a:lnTo>
                <a:lnTo>
                  <a:pt x="2350" y="61"/>
                </a:lnTo>
                <a:lnTo>
                  <a:pt x="2350" y="61"/>
                </a:lnTo>
                <a:lnTo>
                  <a:pt x="2351" y="61"/>
                </a:lnTo>
                <a:lnTo>
                  <a:pt x="2351" y="63"/>
                </a:lnTo>
                <a:lnTo>
                  <a:pt x="2351" y="65"/>
                </a:lnTo>
                <a:lnTo>
                  <a:pt x="2352" y="66"/>
                </a:lnTo>
                <a:lnTo>
                  <a:pt x="2352" y="66"/>
                </a:lnTo>
                <a:lnTo>
                  <a:pt x="2352" y="68"/>
                </a:lnTo>
                <a:lnTo>
                  <a:pt x="2353" y="67"/>
                </a:lnTo>
                <a:lnTo>
                  <a:pt x="2353" y="66"/>
                </a:lnTo>
                <a:lnTo>
                  <a:pt x="2354" y="65"/>
                </a:lnTo>
                <a:lnTo>
                  <a:pt x="2354" y="65"/>
                </a:lnTo>
                <a:lnTo>
                  <a:pt x="2354" y="65"/>
                </a:lnTo>
                <a:lnTo>
                  <a:pt x="2355" y="66"/>
                </a:lnTo>
                <a:lnTo>
                  <a:pt x="2355" y="66"/>
                </a:lnTo>
                <a:lnTo>
                  <a:pt x="2355" y="66"/>
                </a:lnTo>
                <a:lnTo>
                  <a:pt x="2357" y="64"/>
                </a:lnTo>
                <a:lnTo>
                  <a:pt x="2357" y="65"/>
                </a:lnTo>
                <a:lnTo>
                  <a:pt x="2357" y="64"/>
                </a:lnTo>
                <a:lnTo>
                  <a:pt x="2358" y="64"/>
                </a:lnTo>
                <a:lnTo>
                  <a:pt x="2358" y="64"/>
                </a:lnTo>
                <a:lnTo>
                  <a:pt x="2359" y="61"/>
                </a:lnTo>
                <a:lnTo>
                  <a:pt x="2359" y="61"/>
                </a:lnTo>
                <a:lnTo>
                  <a:pt x="2359" y="61"/>
                </a:lnTo>
                <a:lnTo>
                  <a:pt x="2360" y="60"/>
                </a:lnTo>
                <a:lnTo>
                  <a:pt x="2360" y="61"/>
                </a:lnTo>
                <a:lnTo>
                  <a:pt x="2360" y="60"/>
                </a:lnTo>
                <a:lnTo>
                  <a:pt x="2361" y="63"/>
                </a:lnTo>
                <a:lnTo>
                  <a:pt x="2361" y="60"/>
                </a:lnTo>
                <a:lnTo>
                  <a:pt x="2361" y="60"/>
                </a:lnTo>
                <a:lnTo>
                  <a:pt x="2362" y="63"/>
                </a:lnTo>
                <a:lnTo>
                  <a:pt x="2362" y="64"/>
                </a:lnTo>
                <a:lnTo>
                  <a:pt x="2363" y="65"/>
                </a:lnTo>
                <a:lnTo>
                  <a:pt x="2363" y="65"/>
                </a:lnTo>
                <a:lnTo>
                  <a:pt x="2363" y="65"/>
                </a:lnTo>
                <a:lnTo>
                  <a:pt x="2364" y="66"/>
                </a:lnTo>
                <a:lnTo>
                  <a:pt x="2364" y="65"/>
                </a:lnTo>
                <a:lnTo>
                  <a:pt x="2364" y="64"/>
                </a:lnTo>
                <a:lnTo>
                  <a:pt x="2366" y="63"/>
                </a:lnTo>
                <a:lnTo>
                  <a:pt x="2366" y="63"/>
                </a:lnTo>
                <a:lnTo>
                  <a:pt x="2366" y="60"/>
                </a:lnTo>
                <a:lnTo>
                  <a:pt x="2367" y="61"/>
                </a:lnTo>
                <a:lnTo>
                  <a:pt x="2367" y="63"/>
                </a:lnTo>
                <a:lnTo>
                  <a:pt x="2368" y="63"/>
                </a:lnTo>
                <a:lnTo>
                  <a:pt x="2368" y="63"/>
                </a:lnTo>
                <a:lnTo>
                  <a:pt x="2368" y="63"/>
                </a:lnTo>
                <a:lnTo>
                  <a:pt x="2369" y="63"/>
                </a:lnTo>
                <a:lnTo>
                  <a:pt x="2369" y="60"/>
                </a:lnTo>
                <a:lnTo>
                  <a:pt x="2369" y="60"/>
                </a:lnTo>
                <a:lnTo>
                  <a:pt x="2370" y="61"/>
                </a:lnTo>
                <a:lnTo>
                  <a:pt x="2370" y="64"/>
                </a:lnTo>
                <a:lnTo>
                  <a:pt x="2370" y="67"/>
                </a:lnTo>
                <a:lnTo>
                  <a:pt x="2371" y="67"/>
                </a:lnTo>
                <a:lnTo>
                  <a:pt x="2371" y="66"/>
                </a:lnTo>
                <a:lnTo>
                  <a:pt x="2372" y="65"/>
                </a:lnTo>
                <a:lnTo>
                  <a:pt x="2372" y="65"/>
                </a:lnTo>
                <a:lnTo>
                  <a:pt x="2372" y="64"/>
                </a:lnTo>
                <a:lnTo>
                  <a:pt x="2373" y="65"/>
                </a:lnTo>
                <a:lnTo>
                  <a:pt x="2373" y="64"/>
                </a:lnTo>
                <a:lnTo>
                  <a:pt x="2373" y="63"/>
                </a:lnTo>
                <a:lnTo>
                  <a:pt x="2375" y="64"/>
                </a:lnTo>
                <a:lnTo>
                  <a:pt x="2375" y="61"/>
                </a:lnTo>
                <a:lnTo>
                  <a:pt x="2376" y="64"/>
                </a:lnTo>
                <a:lnTo>
                  <a:pt x="2376" y="65"/>
                </a:lnTo>
                <a:lnTo>
                  <a:pt x="2376" y="65"/>
                </a:lnTo>
                <a:lnTo>
                  <a:pt x="2377" y="64"/>
                </a:lnTo>
                <a:lnTo>
                  <a:pt x="2377" y="63"/>
                </a:lnTo>
                <a:lnTo>
                  <a:pt x="2377" y="64"/>
                </a:lnTo>
                <a:lnTo>
                  <a:pt x="2378" y="63"/>
                </a:lnTo>
                <a:lnTo>
                  <a:pt x="2378" y="63"/>
                </a:lnTo>
                <a:lnTo>
                  <a:pt x="2378" y="61"/>
                </a:lnTo>
                <a:lnTo>
                  <a:pt x="2379" y="60"/>
                </a:lnTo>
                <a:lnTo>
                  <a:pt x="2379" y="61"/>
                </a:lnTo>
                <a:lnTo>
                  <a:pt x="2380" y="65"/>
                </a:lnTo>
                <a:lnTo>
                  <a:pt x="2380" y="65"/>
                </a:lnTo>
                <a:lnTo>
                  <a:pt x="2380" y="65"/>
                </a:lnTo>
                <a:lnTo>
                  <a:pt x="2381" y="66"/>
                </a:lnTo>
                <a:lnTo>
                  <a:pt x="2381" y="68"/>
                </a:lnTo>
                <a:lnTo>
                  <a:pt x="2381" y="70"/>
                </a:lnTo>
                <a:lnTo>
                  <a:pt x="2382" y="70"/>
                </a:lnTo>
                <a:lnTo>
                  <a:pt x="2382" y="69"/>
                </a:lnTo>
                <a:lnTo>
                  <a:pt x="2382" y="67"/>
                </a:lnTo>
                <a:lnTo>
                  <a:pt x="2384" y="66"/>
                </a:lnTo>
                <a:lnTo>
                  <a:pt x="2384" y="68"/>
                </a:lnTo>
                <a:lnTo>
                  <a:pt x="2385" y="68"/>
                </a:lnTo>
                <a:lnTo>
                  <a:pt x="2385" y="68"/>
                </a:lnTo>
                <a:lnTo>
                  <a:pt x="2385" y="68"/>
                </a:lnTo>
                <a:lnTo>
                  <a:pt x="2386" y="66"/>
                </a:lnTo>
                <a:lnTo>
                  <a:pt x="2386" y="67"/>
                </a:lnTo>
                <a:lnTo>
                  <a:pt x="2386" y="65"/>
                </a:lnTo>
                <a:lnTo>
                  <a:pt x="2387" y="65"/>
                </a:lnTo>
                <a:lnTo>
                  <a:pt x="2387" y="65"/>
                </a:lnTo>
                <a:lnTo>
                  <a:pt x="2387" y="65"/>
                </a:lnTo>
                <a:lnTo>
                  <a:pt x="2388" y="64"/>
                </a:lnTo>
                <a:lnTo>
                  <a:pt x="2388" y="65"/>
                </a:lnTo>
                <a:lnTo>
                  <a:pt x="2389" y="65"/>
                </a:lnTo>
                <a:lnTo>
                  <a:pt x="2389" y="65"/>
                </a:lnTo>
                <a:lnTo>
                  <a:pt x="2389" y="65"/>
                </a:lnTo>
                <a:lnTo>
                  <a:pt x="2390" y="67"/>
                </a:lnTo>
                <a:lnTo>
                  <a:pt x="2390" y="66"/>
                </a:lnTo>
                <a:lnTo>
                  <a:pt x="2390" y="65"/>
                </a:lnTo>
                <a:lnTo>
                  <a:pt x="2391" y="65"/>
                </a:lnTo>
                <a:lnTo>
                  <a:pt x="2391" y="66"/>
                </a:lnTo>
                <a:lnTo>
                  <a:pt x="2391" y="66"/>
                </a:lnTo>
                <a:lnTo>
                  <a:pt x="2393" y="65"/>
                </a:lnTo>
                <a:lnTo>
                  <a:pt x="2393" y="63"/>
                </a:lnTo>
                <a:lnTo>
                  <a:pt x="2394" y="61"/>
                </a:lnTo>
                <a:lnTo>
                  <a:pt x="2394" y="60"/>
                </a:lnTo>
                <a:lnTo>
                  <a:pt x="2394" y="61"/>
                </a:lnTo>
                <a:lnTo>
                  <a:pt x="2395" y="64"/>
                </a:lnTo>
                <a:lnTo>
                  <a:pt x="2395" y="64"/>
                </a:lnTo>
                <a:lnTo>
                  <a:pt x="2395" y="66"/>
                </a:lnTo>
                <a:lnTo>
                  <a:pt x="2396" y="66"/>
                </a:lnTo>
                <a:lnTo>
                  <a:pt x="2396" y="68"/>
                </a:lnTo>
                <a:lnTo>
                  <a:pt x="2396" y="69"/>
                </a:lnTo>
                <a:lnTo>
                  <a:pt x="2397" y="70"/>
                </a:lnTo>
                <a:lnTo>
                  <a:pt x="2397" y="70"/>
                </a:lnTo>
                <a:lnTo>
                  <a:pt x="2398" y="69"/>
                </a:lnTo>
                <a:lnTo>
                  <a:pt x="2398" y="68"/>
                </a:lnTo>
                <a:lnTo>
                  <a:pt x="2398" y="67"/>
                </a:lnTo>
                <a:lnTo>
                  <a:pt x="2399" y="68"/>
                </a:lnTo>
                <a:lnTo>
                  <a:pt x="2399" y="70"/>
                </a:lnTo>
                <a:lnTo>
                  <a:pt x="2399" y="72"/>
                </a:lnTo>
                <a:lnTo>
                  <a:pt x="2400" y="72"/>
                </a:lnTo>
                <a:lnTo>
                  <a:pt x="2400" y="70"/>
                </a:lnTo>
                <a:lnTo>
                  <a:pt x="2400" y="70"/>
                </a:lnTo>
                <a:lnTo>
                  <a:pt x="2402" y="72"/>
                </a:lnTo>
                <a:lnTo>
                  <a:pt x="2402" y="70"/>
                </a:lnTo>
                <a:lnTo>
                  <a:pt x="2403" y="69"/>
                </a:lnTo>
                <a:lnTo>
                  <a:pt x="2403" y="69"/>
                </a:lnTo>
                <a:lnTo>
                  <a:pt x="2403" y="66"/>
                </a:lnTo>
                <a:lnTo>
                  <a:pt x="2404" y="65"/>
                </a:lnTo>
                <a:lnTo>
                  <a:pt x="2404" y="63"/>
                </a:lnTo>
                <a:lnTo>
                  <a:pt x="2404" y="61"/>
                </a:lnTo>
                <a:lnTo>
                  <a:pt x="2405" y="61"/>
                </a:lnTo>
                <a:lnTo>
                  <a:pt x="2405" y="61"/>
                </a:lnTo>
                <a:lnTo>
                  <a:pt x="2405" y="64"/>
                </a:lnTo>
                <a:lnTo>
                  <a:pt x="2406" y="68"/>
                </a:lnTo>
                <a:lnTo>
                  <a:pt x="2406" y="70"/>
                </a:lnTo>
                <a:lnTo>
                  <a:pt x="2407" y="70"/>
                </a:lnTo>
                <a:lnTo>
                  <a:pt x="2407" y="70"/>
                </a:lnTo>
                <a:lnTo>
                  <a:pt x="2407" y="73"/>
                </a:lnTo>
                <a:lnTo>
                  <a:pt x="2408" y="72"/>
                </a:lnTo>
                <a:lnTo>
                  <a:pt x="2408" y="74"/>
                </a:lnTo>
                <a:lnTo>
                  <a:pt x="2408" y="74"/>
                </a:lnTo>
                <a:lnTo>
                  <a:pt x="2409" y="75"/>
                </a:lnTo>
                <a:lnTo>
                  <a:pt x="2409" y="75"/>
                </a:lnTo>
                <a:lnTo>
                  <a:pt x="2409" y="74"/>
                </a:lnTo>
                <a:lnTo>
                  <a:pt x="2411" y="72"/>
                </a:lnTo>
                <a:lnTo>
                  <a:pt x="2411" y="72"/>
                </a:lnTo>
                <a:lnTo>
                  <a:pt x="2412" y="73"/>
                </a:lnTo>
                <a:lnTo>
                  <a:pt x="2412" y="70"/>
                </a:lnTo>
                <a:lnTo>
                  <a:pt x="2412" y="68"/>
                </a:lnTo>
                <a:lnTo>
                  <a:pt x="2413" y="69"/>
                </a:lnTo>
                <a:lnTo>
                  <a:pt x="2413" y="67"/>
                </a:lnTo>
                <a:lnTo>
                  <a:pt x="2413" y="69"/>
                </a:lnTo>
                <a:lnTo>
                  <a:pt x="2414" y="68"/>
                </a:lnTo>
                <a:lnTo>
                  <a:pt x="2414" y="70"/>
                </a:lnTo>
                <a:lnTo>
                  <a:pt x="2414" y="70"/>
                </a:lnTo>
                <a:lnTo>
                  <a:pt x="2415" y="68"/>
                </a:lnTo>
                <a:lnTo>
                  <a:pt x="2415" y="68"/>
                </a:lnTo>
                <a:lnTo>
                  <a:pt x="2416" y="66"/>
                </a:lnTo>
                <a:lnTo>
                  <a:pt x="2416" y="64"/>
                </a:lnTo>
                <a:lnTo>
                  <a:pt x="2416" y="65"/>
                </a:lnTo>
                <a:lnTo>
                  <a:pt x="2417" y="65"/>
                </a:lnTo>
                <a:lnTo>
                  <a:pt x="2417" y="65"/>
                </a:lnTo>
                <a:lnTo>
                  <a:pt x="2417" y="66"/>
                </a:lnTo>
                <a:lnTo>
                  <a:pt x="2418" y="65"/>
                </a:lnTo>
                <a:lnTo>
                  <a:pt x="2418" y="66"/>
                </a:lnTo>
                <a:lnTo>
                  <a:pt x="2420" y="66"/>
                </a:lnTo>
                <a:lnTo>
                  <a:pt x="2420" y="66"/>
                </a:lnTo>
                <a:lnTo>
                  <a:pt x="2420" y="69"/>
                </a:lnTo>
                <a:lnTo>
                  <a:pt x="2421" y="68"/>
                </a:lnTo>
                <a:lnTo>
                  <a:pt x="2421" y="68"/>
                </a:lnTo>
                <a:lnTo>
                  <a:pt x="2421" y="66"/>
                </a:lnTo>
                <a:lnTo>
                  <a:pt x="2422" y="66"/>
                </a:lnTo>
                <a:lnTo>
                  <a:pt x="2422" y="68"/>
                </a:lnTo>
                <a:lnTo>
                  <a:pt x="2422" y="65"/>
                </a:lnTo>
                <a:lnTo>
                  <a:pt x="2423" y="64"/>
                </a:lnTo>
                <a:lnTo>
                  <a:pt x="2423" y="64"/>
                </a:lnTo>
                <a:lnTo>
                  <a:pt x="2424" y="64"/>
                </a:lnTo>
                <a:lnTo>
                  <a:pt x="2424" y="65"/>
                </a:lnTo>
                <a:lnTo>
                  <a:pt x="2424" y="64"/>
                </a:lnTo>
                <a:lnTo>
                  <a:pt x="2425" y="64"/>
                </a:lnTo>
                <a:lnTo>
                  <a:pt x="2425" y="63"/>
                </a:lnTo>
                <a:lnTo>
                  <a:pt x="2425" y="61"/>
                </a:lnTo>
                <a:lnTo>
                  <a:pt x="2426" y="60"/>
                </a:lnTo>
                <a:lnTo>
                  <a:pt x="2426" y="63"/>
                </a:lnTo>
                <a:lnTo>
                  <a:pt x="2426" y="60"/>
                </a:lnTo>
                <a:lnTo>
                  <a:pt x="2427" y="60"/>
                </a:lnTo>
                <a:lnTo>
                  <a:pt x="2427" y="58"/>
                </a:lnTo>
                <a:lnTo>
                  <a:pt x="2429" y="60"/>
                </a:lnTo>
                <a:lnTo>
                  <a:pt x="2429" y="61"/>
                </a:lnTo>
                <a:lnTo>
                  <a:pt x="2429" y="63"/>
                </a:lnTo>
                <a:lnTo>
                  <a:pt x="2430" y="61"/>
                </a:lnTo>
                <a:lnTo>
                  <a:pt x="2430" y="61"/>
                </a:lnTo>
                <a:lnTo>
                  <a:pt x="2430" y="61"/>
                </a:lnTo>
                <a:lnTo>
                  <a:pt x="2431" y="61"/>
                </a:lnTo>
                <a:lnTo>
                  <a:pt x="2431" y="60"/>
                </a:lnTo>
                <a:lnTo>
                  <a:pt x="2431" y="60"/>
                </a:lnTo>
                <a:lnTo>
                  <a:pt x="2432" y="58"/>
                </a:lnTo>
                <a:lnTo>
                  <a:pt x="2432" y="60"/>
                </a:lnTo>
                <a:lnTo>
                  <a:pt x="2433" y="59"/>
                </a:lnTo>
                <a:lnTo>
                  <a:pt x="2433" y="58"/>
                </a:lnTo>
                <a:lnTo>
                  <a:pt x="2433" y="60"/>
                </a:lnTo>
                <a:lnTo>
                  <a:pt x="2434" y="61"/>
                </a:lnTo>
                <a:lnTo>
                  <a:pt x="2434" y="64"/>
                </a:lnTo>
                <a:lnTo>
                  <a:pt x="2434" y="65"/>
                </a:lnTo>
                <a:lnTo>
                  <a:pt x="2435" y="65"/>
                </a:lnTo>
                <a:lnTo>
                  <a:pt x="2435" y="68"/>
                </a:lnTo>
                <a:lnTo>
                  <a:pt x="2435" y="67"/>
                </a:lnTo>
                <a:lnTo>
                  <a:pt x="2436" y="65"/>
                </a:lnTo>
                <a:lnTo>
                  <a:pt x="2436" y="65"/>
                </a:lnTo>
                <a:lnTo>
                  <a:pt x="2438" y="65"/>
                </a:lnTo>
                <a:lnTo>
                  <a:pt x="2438" y="64"/>
                </a:lnTo>
                <a:lnTo>
                  <a:pt x="2438" y="61"/>
                </a:lnTo>
                <a:lnTo>
                  <a:pt x="2439" y="63"/>
                </a:lnTo>
                <a:lnTo>
                  <a:pt x="2439" y="63"/>
                </a:lnTo>
                <a:lnTo>
                  <a:pt x="2439" y="61"/>
                </a:lnTo>
                <a:lnTo>
                  <a:pt x="2440" y="60"/>
                </a:lnTo>
                <a:lnTo>
                  <a:pt x="2440" y="60"/>
                </a:lnTo>
                <a:lnTo>
                  <a:pt x="2440" y="60"/>
                </a:lnTo>
                <a:lnTo>
                  <a:pt x="2441" y="60"/>
                </a:lnTo>
                <a:lnTo>
                  <a:pt x="2441" y="58"/>
                </a:lnTo>
                <a:lnTo>
                  <a:pt x="2442" y="59"/>
                </a:lnTo>
                <a:lnTo>
                  <a:pt x="2442" y="57"/>
                </a:lnTo>
                <a:lnTo>
                  <a:pt x="2442" y="57"/>
                </a:lnTo>
                <a:lnTo>
                  <a:pt x="2443" y="57"/>
                </a:lnTo>
                <a:lnTo>
                  <a:pt x="2443" y="57"/>
                </a:lnTo>
                <a:lnTo>
                  <a:pt x="2443" y="58"/>
                </a:lnTo>
                <a:lnTo>
                  <a:pt x="2444" y="60"/>
                </a:lnTo>
                <a:lnTo>
                  <a:pt x="2444" y="63"/>
                </a:lnTo>
                <a:lnTo>
                  <a:pt x="2444" y="65"/>
                </a:lnTo>
                <a:lnTo>
                  <a:pt x="2445" y="66"/>
                </a:lnTo>
                <a:lnTo>
                  <a:pt x="2445" y="67"/>
                </a:lnTo>
                <a:lnTo>
                  <a:pt x="2447" y="68"/>
                </a:lnTo>
                <a:lnTo>
                  <a:pt x="2447" y="69"/>
                </a:lnTo>
                <a:lnTo>
                  <a:pt x="2447" y="67"/>
                </a:lnTo>
                <a:lnTo>
                  <a:pt x="2448" y="67"/>
                </a:lnTo>
                <a:lnTo>
                  <a:pt x="2448" y="64"/>
                </a:lnTo>
                <a:lnTo>
                  <a:pt x="2448" y="63"/>
                </a:lnTo>
                <a:lnTo>
                  <a:pt x="2449" y="63"/>
                </a:lnTo>
                <a:lnTo>
                  <a:pt x="2449" y="64"/>
                </a:lnTo>
                <a:lnTo>
                  <a:pt x="2449" y="64"/>
                </a:lnTo>
                <a:lnTo>
                  <a:pt x="2450" y="64"/>
                </a:lnTo>
                <a:lnTo>
                  <a:pt x="2450" y="64"/>
                </a:lnTo>
                <a:lnTo>
                  <a:pt x="2451" y="64"/>
                </a:lnTo>
                <a:lnTo>
                  <a:pt x="2451" y="66"/>
                </a:lnTo>
                <a:lnTo>
                  <a:pt x="2451" y="65"/>
                </a:lnTo>
                <a:lnTo>
                  <a:pt x="2452" y="65"/>
                </a:lnTo>
                <a:lnTo>
                  <a:pt x="2452" y="65"/>
                </a:lnTo>
                <a:lnTo>
                  <a:pt x="2452" y="65"/>
                </a:lnTo>
                <a:lnTo>
                  <a:pt x="2453" y="65"/>
                </a:lnTo>
                <a:lnTo>
                  <a:pt x="2453" y="64"/>
                </a:lnTo>
                <a:lnTo>
                  <a:pt x="2453" y="64"/>
                </a:lnTo>
                <a:lnTo>
                  <a:pt x="2454" y="63"/>
                </a:lnTo>
                <a:lnTo>
                  <a:pt x="2454" y="64"/>
                </a:lnTo>
                <a:lnTo>
                  <a:pt x="2456" y="63"/>
                </a:lnTo>
                <a:lnTo>
                  <a:pt x="2456" y="63"/>
                </a:lnTo>
                <a:lnTo>
                  <a:pt x="2456" y="64"/>
                </a:lnTo>
                <a:lnTo>
                  <a:pt x="2457" y="63"/>
                </a:lnTo>
                <a:lnTo>
                  <a:pt x="2457" y="63"/>
                </a:lnTo>
                <a:lnTo>
                  <a:pt x="2457" y="61"/>
                </a:lnTo>
                <a:lnTo>
                  <a:pt x="2458" y="63"/>
                </a:lnTo>
                <a:lnTo>
                  <a:pt x="2458" y="64"/>
                </a:lnTo>
                <a:lnTo>
                  <a:pt x="2458" y="63"/>
                </a:lnTo>
                <a:lnTo>
                  <a:pt x="2459" y="61"/>
                </a:lnTo>
                <a:lnTo>
                  <a:pt x="2459" y="60"/>
                </a:lnTo>
                <a:lnTo>
                  <a:pt x="2460" y="61"/>
                </a:lnTo>
                <a:lnTo>
                  <a:pt x="2460" y="61"/>
                </a:lnTo>
                <a:lnTo>
                  <a:pt x="2460" y="61"/>
                </a:lnTo>
                <a:lnTo>
                  <a:pt x="2461" y="61"/>
                </a:lnTo>
                <a:lnTo>
                  <a:pt x="2461" y="61"/>
                </a:lnTo>
                <a:lnTo>
                  <a:pt x="2461" y="61"/>
                </a:lnTo>
                <a:lnTo>
                  <a:pt x="2462" y="61"/>
                </a:lnTo>
                <a:lnTo>
                  <a:pt x="2462" y="61"/>
                </a:lnTo>
                <a:lnTo>
                  <a:pt x="2463" y="60"/>
                </a:lnTo>
                <a:lnTo>
                  <a:pt x="2463" y="58"/>
                </a:lnTo>
                <a:lnTo>
                  <a:pt x="2463" y="59"/>
                </a:lnTo>
                <a:lnTo>
                  <a:pt x="2465" y="58"/>
                </a:lnTo>
                <a:lnTo>
                  <a:pt x="2465" y="58"/>
                </a:lnTo>
                <a:lnTo>
                  <a:pt x="2465" y="60"/>
                </a:lnTo>
                <a:lnTo>
                  <a:pt x="2466" y="61"/>
                </a:lnTo>
                <a:lnTo>
                  <a:pt x="2466" y="61"/>
                </a:lnTo>
                <a:lnTo>
                  <a:pt x="2466" y="63"/>
                </a:lnTo>
                <a:lnTo>
                  <a:pt x="2467" y="64"/>
                </a:lnTo>
                <a:lnTo>
                  <a:pt x="2467" y="64"/>
                </a:lnTo>
                <a:lnTo>
                  <a:pt x="2468" y="65"/>
                </a:lnTo>
                <a:lnTo>
                  <a:pt x="2468" y="64"/>
                </a:lnTo>
                <a:lnTo>
                  <a:pt x="2468" y="65"/>
                </a:lnTo>
                <a:lnTo>
                  <a:pt x="2469" y="66"/>
                </a:lnTo>
                <a:lnTo>
                  <a:pt x="2469" y="66"/>
                </a:lnTo>
                <a:lnTo>
                  <a:pt x="2469" y="65"/>
                </a:lnTo>
                <a:lnTo>
                  <a:pt x="2470" y="65"/>
                </a:lnTo>
                <a:lnTo>
                  <a:pt x="2470" y="63"/>
                </a:lnTo>
                <a:lnTo>
                  <a:pt x="2470" y="63"/>
                </a:lnTo>
                <a:lnTo>
                  <a:pt x="2471" y="63"/>
                </a:lnTo>
                <a:lnTo>
                  <a:pt x="2471" y="61"/>
                </a:lnTo>
                <a:lnTo>
                  <a:pt x="2472" y="60"/>
                </a:lnTo>
                <a:lnTo>
                  <a:pt x="2472" y="61"/>
                </a:lnTo>
                <a:lnTo>
                  <a:pt x="2472" y="59"/>
                </a:lnTo>
                <a:lnTo>
                  <a:pt x="2474" y="58"/>
                </a:lnTo>
                <a:lnTo>
                  <a:pt x="2474" y="58"/>
                </a:lnTo>
                <a:lnTo>
                  <a:pt x="2474" y="58"/>
                </a:lnTo>
                <a:lnTo>
                  <a:pt x="2475" y="57"/>
                </a:lnTo>
                <a:lnTo>
                  <a:pt x="2475" y="57"/>
                </a:lnTo>
                <a:lnTo>
                  <a:pt x="2475" y="58"/>
                </a:lnTo>
                <a:lnTo>
                  <a:pt x="2476" y="59"/>
                </a:lnTo>
                <a:lnTo>
                  <a:pt x="2476" y="61"/>
                </a:lnTo>
                <a:lnTo>
                  <a:pt x="2477" y="61"/>
                </a:lnTo>
                <a:lnTo>
                  <a:pt x="2477" y="63"/>
                </a:lnTo>
                <a:lnTo>
                  <a:pt x="2477" y="63"/>
                </a:lnTo>
                <a:lnTo>
                  <a:pt x="2478" y="63"/>
                </a:lnTo>
                <a:lnTo>
                  <a:pt x="2478" y="63"/>
                </a:lnTo>
                <a:lnTo>
                  <a:pt x="2478" y="65"/>
                </a:lnTo>
                <a:lnTo>
                  <a:pt x="2479" y="64"/>
                </a:lnTo>
                <a:lnTo>
                  <a:pt x="2479" y="66"/>
                </a:lnTo>
                <a:lnTo>
                  <a:pt x="2479" y="68"/>
                </a:lnTo>
                <a:lnTo>
                  <a:pt x="2480" y="67"/>
                </a:lnTo>
                <a:lnTo>
                  <a:pt x="2480" y="66"/>
                </a:lnTo>
                <a:lnTo>
                  <a:pt x="2481" y="66"/>
                </a:lnTo>
                <a:lnTo>
                  <a:pt x="2481" y="68"/>
                </a:lnTo>
                <a:lnTo>
                  <a:pt x="2481" y="69"/>
                </a:lnTo>
                <a:lnTo>
                  <a:pt x="2483" y="68"/>
                </a:lnTo>
                <a:lnTo>
                  <a:pt x="2483" y="69"/>
                </a:lnTo>
                <a:lnTo>
                  <a:pt x="2483" y="68"/>
                </a:lnTo>
                <a:lnTo>
                  <a:pt x="2484" y="66"/>
                </a:lnTo>
                <a:lnTo>
                  <a:pt x="2484" y="65"/>
                </a:lnTo>
                <a:lnTo>
                  <a:pt x="2484" y="64"/>
                </a:lnTo>
                <a:lnTo>
                  <a:pt x="2485" y="64"/>
                </a:lnTo>
                <a:lnTo>
                  <a:pt x="2485" y="63"/>
                </a:lnTo>
                <a:lnTo>
                  <a:pt x="2486" y="61"/>
                </a:lnTo>
                <a:lnTo>
                  <a:pt x="2486" y="60"/>
                </a:lnTo>
                <a:lnTo>
                  <a:pt x="2486" y="60"/>
                </a:lnTo>
                <a:lnTo>
                  <a:pt x="2487" y="57"/>
                </a:lnTo>
                <a:lnTo>
                  <a:pt x="2487" y="56"/>
                </a:lnTo>
                <a:lnTo>
                  <a:pt x="2487" y="58"/>
                </a:lnTo>
                <a:lnTo>
                  <a:pt x="2488" y="59"/>
                </a:lnTo>
                <a:lnTo>
                  <a:pt x="2488" y="61"/>
                </a:lnTo>
                <a:lnTo>
                  <a:pt x="2488" y="63"/>
                </a:lnTo>
                <a:lnTo>
                  <a:pt x="2489" y="61"/>
                </a:lnTo>
                <a:lnTo>
                  <a:pt x="2489" y="60"/>
                </a:lnTo>
                <a:lnTo>
                  <a:pt x="2490" y="60"/>
                </a:lnTo>
                <a:lnTo>
                  <a:pt x="2490" y="61"/>
                </a:lnTo>
                <a:lnTo>
                  <a:pt x="2490" y="63"/>
                </a:lnTo>
                <a:lnTo>
                  <a:pt x="2492" y="63"/>
                </a:lnTo>
                <a:lnTo>
                  <a:pt x="2492" y="61"/>
                </a:lnTo>
                <a:lnTo>
                  <a:pt x="2492" y="61"/>
                </a:lnTo>
                <a:lnTo>
                  <a:pt x="2493" y="61"/>
                </a:lnTo>
                <a:lnTo>
                  <a:pt x="2493" y="63"/>
                </a:lnTo>
                <a:lnTo>
                  <a:pt x="2493" y="61"/>
                </a:lnTo>
                <a:lnTo>
                  <a:pt x="2494" y="61"/>
                </a:lnTo>
                <a:lnTo>
                  <a:pt x="2494" y="61"/>
                </a:lnTo>
                <a:lnTo>
                  <a:pt x="2495" y="63"/>
                </a:lnTo>
                <a:lnTo>
                  <a:pt x="2495" y="63"/>
                </a:lnTo>
                <a:lnTo>
                  <a:pt x="2495" y="65"/>
                </a:lnTo>
                <a:lnTo>
                  <a:pt x="2496" y="66"/>
                </a:lnTo>
                <a:lnTo>
                  <a:pt x="2496" y="66"/>
                </a:lnTo>
                <a:lnTo>
                  <a:pt x="2496" y="67"/>
                </a:lnTo>
                <a:lnTo>
                  <a:pt x="2497" y="65"/>
                </a:lnTo>
                <a:lnTo>
                  <a:pt x="2497" y="65"/>
                </a:lnTo>
                <a:lnTo>
                  <a:pt x="2497" y="63"/>
                </a:lnTo>
                <a:lnTo>
                  <a:pt x="2498" y="63"/>
                </a:lnTo>
                <a:lnTo>
                  <a:pt x="2498" y="61"/>
                </a:lnTo>
                <a:lnTo>
                  <a:pt x="2499" y="63"/>
                </a:lnTo>
                <a:lnTo>
                  <a:pt x="2499" y="64"/>
                </a:lnTo>
                <a:lnTo>
                  <a:pt x="2499" y="65"/>
                </a:lnTo>
                <a:lnTo>
                  <a:pt x="2501" y="66"/>
                </a:lnTo>
                <a:lnTo>
                  <a:pt x="2501" y="68"/>
                </a:lnTo>
                <a:lnTo>
                  <a:pt x="2501" y="68"/>
                </a:lnTo>
                <a:lnTo>
                  <a:pt x="2502" y="70"/>
                </a:lnTo>
                <a:lnTo>
                  <a:pt x="2502" y="69"/>
                </a:lnTo>
                <a:lnTo>
                  <a:pt x="2503" y="69"/>
                </a:lnTo>
                <a:lnTo>
                  <a:pt x="2503" y="66"/>
                </a:lnTo>
                <a:lnTo>
                  <a:pt x="2503" y="63"/>
                </a:lnTo>
                <a:lnTo>
                  <a:pt x="2504" y="64"/>
                </a:lnTo>
                <a:lnTo>
                  <a:pt x="2504" y="64"/>
                </a:lnTo>
                <a:lnTo>
                  <a:pt x="2504" y="64"/>
                </a:lnTo>
                <a:lnTo>
                  <a:pt x="2505" y="65"/>
                </a:lnTo>
                <a:lnTo>
                  <a:pt x="2505" y="64"/>
                </a:lnTo>
                <a:lnTo>
                  <a:pt x="2505" y="63"/>
                </a:lnTo>
                <a:lnTo>
                  <a:pt x="2506" y="60"/>
                </a:lnTo>
                <a:lnTo>
                  <a:pt x="2506" y="61"/>
                </a:lnTo>
                <a:lnTo>
                  <a:pt x="2507" y="59"/>
                </a:lnTo>
                <a:lnTo>
                  <a:pt x="2507" y="57"/>
                </a:lnTo>
                <a:lnTo>
                  <a:pt x="2507" y="58"/>
                </a:lnTo>
                <a:lnTo>
                  <a:pt x="2508" y="58"/>
                </a:lnTo>
                <a:lnTo>
                  <a:pt x="2508" y="57"/>
                </a:lnTo>
                <a:lnTo>
                  <a:pt x="2508" y="56"/>
                </a:lnTo>
                <a:lnTo>
                  <a:pt x="2510" y="58"/>
                </a:lnTo>
                <a:lnTo>
                  <a:pt x="2510" y="57"/>
                </a:lnTo>
                <a:lnTo>
                  <a:pt x="2510" y="57"/>
                </a:lnTo>
                <a:lnTo>
                  <a:pt x="2511" y="59"/>
                </a:lnTo>
                <a:lnTo>
                  <a:pt x="2511" y="57"/>
                </a:lnTo>
                <a:lnTo>
                  <a:pt x="2512" y="58"/>
                </a:lnTo>
                <a:lnTo>
                  <a:pt x="2512" y="59"/>
                </a:lnTo>
                <a:lnTo>
                  <a:pt x="2512" y="60"/>
                </a:lnTo>
                <a:lnTo>
                  <a:pt x="2513" y="60"/>
                </a:lnTo>
                <a:lnTo>
                  <a:pt x="2513" y="61"/>
                </a:lnTo>
                <a:lnTo>
                  <a:pt x="2513" y="61"/>
                </a:lnTo>
                <a:lnTo>
                  <a:pt x="2514" y="63"/>
                </a:lnTo>
                <a:lnTo>
                  <a:pt x="2514" y="63"/>
                </a:lnTo>
                <a:lnTo>
                  <a:pt x="2514" y="61"/>
                </a:lnTo>
                <a:lnTo>
                  <a:pt x="2515" y="63"/>
                </a:lnTo>
                <a:lnTo>
                  <a:pt x="2515" y="64"/>
                </a:lnTo>
                <a:lnTo>
                  <a:pt x="2516" y="66"/>
                </a:lnTo>
                <a:lnTo>
                  <a:pt x="2516" y="66"/>
                </a:lnTo>
                <a:lnTo>
                  <a:pt x="2516" y="66"/>
                </a:lnTo>
                <a:lnTo>
                  <a:pt x="2517" y="66"/>
                </a:lnTo>
                <a:lnTo>
                  <a:pt x="2517" y="67"/>
                </a:lnTo>
                <a:lnTo>
                  <a:pt x="2517" y="67"/>
                </a:lnTo>
                <a:lnTo>
                  <a:pt x="2519" y="66"/>
                </a:lnTo>
                <a:lnTo>
                  <a:pt x="2519" y="66"/>
                </a:lnTo>
                <a:lnTo>
                  <a:pt x="2519" y="68"/>
                </a:lnTo>
                <a:lnTo>
                  <a:pt x="2520" y="69"/>
                </a:lnTo>
                <a:lnTo>
                  <a:pt x="2520" y="69"/>
                </a:lnTo>
                <a:lnTo>
                  <a:pt x="2521" y="70"/>
                </a:lnTo>
                <a:lnTo>
                  <a:pt x="2521" y="68"/>
                </a:lnTo>
                <a:lnTo>
                  <a:pt x="2521" y="66"/>
                </a:lnTo>
                <a:lnTo>
                  <a:pt x="2522" y="64"/>
                </a:lnTo>
                <a:lnTo>
                  <a:pt x="2522" y="63"/>
                </a:lnTo>
                <a:lnTo>
                  <a:pt x="2522" y="61"/>
                </a:lnTo>
                <a:lnTo>
                  <a:pt x="2523" y="60"/>
                </a:lnTo>
                <a:lnTo>
                  <a:pt x="2523" y="59"/>
                </a:lnTo>
                <a:lnTo>
                  <a:pt x="2523" y="58"/>
                </a:lnTo>
                <a:lnTo>
                  <a:pt x="2524" y="59"/>
                </a:lnTo>
                <a:lnTo>
                  <a:pt x="2524" y="58"/>
                </a:lnTo>
                <a:lnTo>
                  <a:pt x="2525" y="60"/>
                </a:lnTo>
                <a:lnTo>
                  <a:pt x="2525" y="60"/>
                </a:lnTo>
                <a:lnTo>
                  <a:pt x="2525" y="63"/>
                </a:lnTo>
                <a:lnTo>
                  <a:pt x="2526" y="64"/>
                </a:lnTo>
                <a:lnTo>
                  <a:pt x="2526" y="64"/>
                </a:lnTo>
                <a:lnTo>
                  <a:pt x="2526" y="64"/>
                </a:lnTo>
                <a:lnTo>
                  <a:pt x="2528" y="65"/>
                </a:lnTo>
                <a:lnTo>
                  <a:pt x="2528" y="65"/>
                </a:lnTo>
                <a:lnTo>
                  <a:pt x="2528" y="65"/>
                </a:lnTo>
                <a:lnTo>
                  <a:pt x="2529" y="66"/>
                </a:lnTo>
                <a:lnTo>
                  <a:pt x="2529" y="65"/>
                </a:lnTo>
                <a:lnTo>
                  <a:pt x="2530" y="64"/>
                </a:lnTo>
                <a:lnTo>
                  <a:pt x="2530" y="64"/>
                </a:lnTo>
                <a:lnTo>
                  <a:pt x="2530" y="63"/>
                </a:lnTo>
                <a:lnTo>
                  <a:pt x="2531" y="59"/>
                </a:lnTo>
                <a:lnTo>
                  <a:pt x="2531" y="58"/>
                </a:lnTo>
                <a:lnTo>
                  <a:pt x="2531" y="57"/>
                </a:lnTo>
                <a:lnTo>
                  <a:pt x="2532" y="56"/>
                </a:lnTo>
                <a:lnTo>
                  <a:pt x="2532" y="55"/>
                </a:lnTo>
                <a:lnTo>
                  <a:pt x="2532" y="56"/>
                </a:lnTo>
                <a:lnTo>
                  <a:pt x="2533" y="56"/>
                </a:lnTo>
                <a:lnTo>
                  <a:pt x="2533" y="57"/>
                </a:lnTo>
                <a:lnTo>
                  <a:pt x="2534" y="58"/>
                </a:lnTo>
                <a:lnTo>
                  <a:pt x="2534" y="60"/>
                </a:lnTo>
                <a:lnTo>
                  <a:pt x="2534" y="61"/>
                </a:lnTo>
                <a:lnTo>
                  <a:pt x="2535" y="61"/>
                </a:lnTo>
                <a:lnTo>
                  <a:pt x="2535" y="63"/>
                </a:lnTo>
                <a:lnTo>
                  <a:pt x="2535" y="63"/>
                </a:lnTo>
                <a:lnTo>
                  <a:pt x="2537" y="65"/>
                </a:lnTo>
                <a:lnTo>
                  <a:pt x="2537" y="63"/>
                </a:lnTo>
                <a:lnTo>
                  <a:pt x="2537" y="63"/>
                </a:lnTo>
                <a:lnTo>
                  <a:pt x="2538" y="63"/>
                </a:lnTo>
                <a:lnTo>
                  <a:pt x="2538" y="60"/>
                </a:lnTo>
                <a:lnTo>
                  <a:pt x="2539" y="61"/>
                </a:lnTo>
                <a:lnTo>
                  <a:pt x="2539" y="63"/>
                </a:lnTo>
                <a:lnTo>
                  <a:pt x="2539" y="63"/>
                </a:lnTo>
                <a:lnTo>
                  <a:pt x="2540" y="64"/>
                </a:lnTo>
                <a:lnTo>
                  <a:pt x="2540" y="63"/>
                </a:lnTo>
                <a:lnTo>
                  <a:pt x="2540" y="60"/>
                </a:lnTo>
                <a:lnTo>
                  <a:pt x="2541" y="58"/>
                </a:lnTo>
                <a:lnTo>
                  <a:pt x="2541" y="58"/>
                </a:lnTo>
                <a:lnTo>
                  <a:pt x="2541" y="60"/>
                </a:lnTo>
                <a:lnTo>
                  <a:pt x="2542" y="61"/>
                </a:lnTo>
                <a:lnTo>
                  <a:pt x="2542" y="60"/>
                </a:lnTo>
                <a:lnTo>
                  <a:pt x="2543" y="63"/>
                </a:lnTo>
                <a:lnTo>
                  <a:pt x="2543" y="65"/>
                </a:lnTo>
                <a:lnTo>
                  <a:pt x="2543" y="65"/>
                </a:lnTo>
                <a:lnTo>
                  <a:pt x="2544" y="65"/>
                </a:lnTo>
                <a:lnTo>
                  <a:pt x="2544" y="64"/>
                </a:lnTo>
                <a:lnTo>
                  <a:pt x="2544" y="63"/>
                </a:lnTo>
                <a:lnTo>
                  <a:pt x="2546" y="61"/>
                </a:lnTo>
                <a:lnTo>
                  <a:pt x="2546" y="61"/>
                </a:lnTo>
                <a:lnTo>
                  <a:pt x="2547" y="63"/>
                </a:lnTo>
                <a:lnTo>
                  <a:pt x="2547" y="61"/>
                </a:lnTo>
                <a:lnTo>
                  <a:pt x="2547" y="63"/>
                </a:lnTo>
                <a:lnTo>
                  <a:pt x="2548" y="63"/>
                </a:lnTo>
                <a:lnTo>
                  <a:pt x="2548" y="64"/>
                </a:lnTo>
                <a:lnTo>
                  <a:pt x="2548" y="66"/>
                </a:lnTo>
                <a:lnTo>
                  <a:pt x="2549" y="68"/>
                </a:lnTo>
                <a:lnTo>
                  <a:pt x="2549" y="68"/>
                </a:lnTo>
                <a:lnTo>
                  <a:pt x="2549" y="69"/>
                </a:lnTo>
                <a:lnTo>
                  <a:pt x="2550" y="69"/>
                </a:lnTo>
                <a:lnTo>
                  <a:pt x="2550" y="69"/>
                </a:lnTo>
                <a:lnTo>
                  <a:pt x="2551" y="69"/>
                </a:lnTo>
                <a:lnTo>
                  <a:pt x="2551" y="70"/>
                </a:lnTo>
                <a:lnTo>
                  <a:pt x="2551" y="69"/>
                </a:lnTo>
                <a:lnTo>
                  <a:pt x="2552" y="68"/>
                </a:lnTo>
                <a:lnTo>
                  <a:pt x="2552" y="68"/>
                </a:lnTo>
                <a:lnTo>
                  <a:pt x="2552" y="68"/>
                </a:lnTo>
                <a:lnTo>
                  <a:pt x="2553" y="66"/>
                </a:lnTo>
                <a:lnTo>
                  <a:pt x="2553" y="66"/>
                </a:lnTo>
                <a:lnTo>
                  <a:pt x="2553" y="66"/>
                </a:lnTo>
                <a:lnTo>
                  <a:pt x="2555" y="64"/>
                </a:lnTo>
                <a:lnTo>
                  <a:pt x="2555" y="63"/>
                </a:lnTo>
                <a:lnTo>
                  <a:pt x="2556" y="64"/>
                </a:lnTo>
                <a:lnTo>
                  <a:pt x="2556" y="64"/>
                </a:lnTo>
                <a:lnTo>
                  <a:pt x="2556" y="63"/>
                </a:lnTo>
                <a:lnTo>
                  <a:pt x="2557" y="61"/>
                </a:lnTo>
                <a:lnTo>
                  <a:pt x="2557" y="58"/>
                </a:lnTo>
                <a:lnTo>
                  <a:pt x="2557" y="57"/>
                </a:lnTo>
                <a:lnTo>
                  <a:pt x="2558" y="58"/>
                </a:lnTo>
                <a:lnTo>
                  <a:pt x="2558" y="60"/>
                </a:lnTo>
                <a:lnTo>
                  <a:pt x="2558" y="60"/>
                </a:lnTo>
                <a:lnTo>
                  <a:pt x="2559" y="60"/>
                </a:lnTo>
                <a:lnTo>
                  <a:pt x="2559" y="61"/>
                </a:lnTo>
                <a:lnTo>
                  <a:pt x="2560" y="61"/>
                </a:lnTo>
                <a:lnTo>
                  <a:pt x="2560" y="61"/>
                </a:lnTo>
                <a:lnTo>
                  <a:pt x="2560" y="65"/>
                </a:lnTo>
                <a:lnTo>
                  <a:pt x="2561" y="66"/>
                </a:lnTo>
                <a:lnTo>
                  <a:pt x="2561" y="66"/>
                </a:lnTo>
                <a:lnTo>
                  <a:pt x="2561" y="66"/>
                </a:lnTo>
                <a:lnTo>
                  <a:pt x="2562" y="69"/>
                </a:lnTo>
                <a:lnTo>
                  <a:pt x="2562" y="69"/>
                </a:lnTo>
                <a:lnTo>
                  <a:pt x="2562" y="70"/>
                </a:lnTo>
                <a:lnTo>
                  <a:pt x="2564" y="70"/>
                </a:lnTo>
                <a:lnTo>
                  <a:pt x="2564" y="72"/>
                </a:lnTo>
                <a:lnTo>
                  <a:pt x="2565" y="75"/>
                </a:lnTo>
                <a:lnTo>
                  <a:pt x="2565" y="74"/>
                </a:lnTo>
                <a:lnTo>
                  <a:pt x="2565" y="72"/>
                </a:lnTo>
                <a:lnTo>
                  <a:pt x="2566" y="70"/>
                </a:lnTo>
                <a:lnTo>
                  <a:pt x="2566" y="69"/>
                </a:lnTo>
                <a:lnTo>
                  <a:pt x="2566" y="68"/>
                </a:lnTo>
                <a:lnTo>
                  <a:pt x="2567" y="65"/>
                </a:lnTo>
                <a:lnTo>
                  <a:pt x="2567" y="65"/>
                </a:lnTo>
                <a:lnTo>
                  <a:pt x="2567" y="64"/>
                </a:lnTo>
                <a:lnTo>
                  <a:pt x="2568" y="61"/>
                </a:lnTo>
                <a:lnTo>
                  <a:pt x="2568" y="58"/>
                </a:lnTo>
                <a:lnTo>
                  <a:pt x="2569" y="58"/>
                </a:lnTo>
                <a:lnTo>
                  <a:pt x="2569" y="58"/>
                </a:lnTo>
                <a:lnTo>
                  <a:pt x="2569" y="59"/>
                </a:lnTo>
                <a:lnTo>
                  <a:pt x="2570" y="61"/>
                </a:lnTo>
                <a:lnTo>
                  <a:pt x="2570" y="65"/>
                </a:lnTo>
                <a:lnTo>
                  <a:pt x="2570" y="64"/>
                </a:lnTo>
                <a:lnTo>
                  <a:pt x="2571" y="64"/>
                </a:lnTo>
                <a:lnTo>
                  <a:pt x="2571" y="63"/>
                </a:lnTo>
                <a:lnTo>
                  <a:pt x="2571" y="60"/>
                </a:lnTo>
                <a:lnTo>
                  <a:pt x="2573" y="61"/>
                </a:lnTo>
                <a:lnTo>
                  <a:pt x="2573" y="63"/>
                </a:lnTo>
                <a:lnTo>
                  <a:pt x="2574" y="64"/>
                </a:lnTo>
                <a:lnTo>
                  <a:pt x="2574" y="66"/>
                </a:lnTo>
                <a:lnTo>
                  <a:pt x="2574" y="66"/>
                </a:lnTo>
                <a:lnTo>
                  <a:pt x="2575" y="66"/>
                </a:lnTo>
                <a:lnTo>
                  <a:pt x="2575" y="67"/>
                </a:lnTo>
                <a:lnTo>
                  <a:pt x="2575" y="68"/>
                </a:lnTo>
                <a:lnTo>
                  <a:pt x="2576" y="68"/>
                </a:lnTo>
                <a:lnTo>
                  <a:pt x="2576" y="66"/>
                </a:lnTo>
                <a:lnTo>
                  <a:pt x="2576" y="67"/>
                </a:lnTo>
                <a:lnTo>
                  <a:pt x="2577" y="68"/>
                </a:lnTo>
                <a:lnTo>
                  <a:pt x="2577" y="69"/>
                </a:lnTo>
                <a:lnTo>
                  <a:pt x="2578" y="69"/>
                </a:lnTo>
                <a:lnTo>
                  <a:pt x="2578" y="68"/>
                </a:lnTo>
                <a:lnTo>
                  <a:pt x="2578" y="68"/>
                </a:lnTo>
                <a:lnTo>
                  <a:pt x="2579" y="67"/>
                </a:lnTo>
                <a:lnTo>
                  <a:pt x="2579" y="68"/>
                </a:lnTo>
                <a:lnTo>
                  <a:pt x="2579" y="67"/>
                </a:lnTo>
                <a:lnTo>
                  <a:pt x="2580" y="67"/>
                </a:lnTo>
                <a:lnTo>
                  <a:pt x="2580" y="67"/>
                </a:lnTo>
                <a:lnTo>
                  <a:pt x="2580" y="66"/>
                </a:lnTo>
                <a:lnTo>
                  <a:pt x="2582" y="67"/>
                </a:lnTo>
                <a:lnTo>
                  <a:pt x="2582" y="66"/>
                </a:lnTo>
                <a:lnTo>
                  <a:pt x="2583" y="64"/>
                </a:lnTo>
                <a:lnTo>
                  <a:pt x="2583" y="65"/>
                </a:lnTo>
                <a:lnTo>
                  <a:pt x="2583" y="65"/>
                </a:lnTo>
                <a:lnTo>
                  <a:pt x="2584" y="65"/>
                </a:lnTo>
                <a:lnTo>
                  <a:pt x="2584" y="65"/>
                </a:lnTo>
                <a:lnTo>
                  <a:pt x="2584" y="65"/>
                </a:lnTo>
                <a:lnTo>
                  <a:pt x="2585" y="64"/>
                </a:lnTo>
                <a:lnTo>
                  <a:pt x="2585" y="64"/>
                </a:lnTo>
                <a:lnTo>
                  <a:pt x="2585" y="64"/>
                </a:lnTo>
                <a:lnTo>
                  <a:pt x="2586" y="63"/>
                </a:lnTo>
                <a:lnTo>
                  <a:pt x="2586" y="63"/>
                </a:lnTo>
                <a:lnTo>
                  <a:pt x="2587" y="63"/>
                </a:lnTo>
                <a:lnTo>
                  <a:pt x="2587" y="61"/>
                </a:lnTo>
                <a:lnTo>
                  <a:pt x="2587" y="63"/>
                </a:lnTo>
                <a:lnTo>
                  <a:pt x="2588" y="61"/>
                </a:lnTo>
                <a:lnTo>
                  <a:pt x="2588" y="61"/>
                </a:lnTo>
                <a:lnTo>
                  <a:pt x="2588" y="60"/>
                </a:lnTo>
                <a:lnTo>
                  <a:pt x="2589" y="57"/>
                </a:lnTo>
                <a:lnTo>
                  <a:pt x="2589" y="59"/>
                </a:lnTo>
                <a:lnTo>
                  <a:pt x="2590" y="58"/>
                </a:lnTo>
                <a:lnTo>
                  <a:pt x="2590" y="58"/>
                </a:lnTo>
                <a:lnTo>
                  <a:pt x="2590" y="58"/>
                </a:lnTo>
                <a:lnTo>
                  <a:pt x="2592" y="60"/>
                </a:lnTo>
                <a:lnTo>
                  <a:pt x="2592" y="63"/>
                </a:lnTo>
                <a:lnTo>
                  <a:pt x="2592" y="65"/>
                </a:lnTo>
                <a:lnTo>
                  <a:pt x="2593" y="63"/>
                </a:lnTo>
                <a:lnTo>
                  <a:pt x="2593" y="65"/>
                </a:lnTo>
                <a:lnTo>
                  <a:pt x="2593" y="65"/>
                </a:lnTo>
                <a:lnTo>
                  <a:pt x="2594" y="65"/>
                </a:lnTo>
                <a:lnTo>
                  <a:pt x="2594" y="61"/>
                </a:lnTo>
                <a:lnTo>
                  <a:pt x="2595" y="61"/>
                </a:lnTo>
                <a:lnTo>
                  <a:pt x="2595" y="60"/>
                </a:lnTo>
                <a:lnTo>
                  <a:pt x="2595" y="61"/>
                </a:lnTo>
                <a:lnTo>
                  <a:pt x="2596" y="63"/>
                </a:lnTo>
                <a:lnTo>
                  <a:pt x="2596" y="63"/>
                </a:lnTo>
                <a:lnTo>
                  <a:pt x="2596" y="61"/>
                </a:lnTo>
                <a:lnTo>
                  <a:pt x="2597" y="63"/>
                </a:lnTo>
                <a:lnTo>
                  <a:pt x="2597" y="63"/>
                </a:lnTo>
                <a:lnTo>
                  <a:pt x="2597" y="66"/>
                </a:lnTo>
                <a:lnTo>
                  <a:pt x="2598" y="64"/>
                </a:lnTo>
                <a:lnTo>
                  <a:pt x="2598" y="65"/>
                </a:lnTo>
                <a:lnTo>
                  <a:pt x="2599" y="64"/>
                </a:lnTo>
                <a:lnTo>
                  <a:pt x="2599" y="64"/>
                </a:lnTo>
                <a:lnTo>
                  <a:pt x="2599" y="64"/>
                </a:lnTo>
                <a:lnTo>
                  <a:pt x="2601" y="63"/>
                </a:lnTo>
                <a:lnTo>
                  <a:pt x="2601" y="63"/>
                </a:lnTo>
                <a:lnTo>
                  <a:pt x="2601" y="61"/>
                </a:lnTo>
                <a:lnTo>
                  <a:pt x="2602" y="63"/>
                </a:lnTo>
                <a:lnTo>
                  <a:pt x="2602" y="63"/>
                </a:lnTo>
                <a:lnTo>
                  <a:pt x="2602" y="63"/>
                </a:lnTo>
                <a:lnTo>
                  <a:pt x="2603" y="64"/>
                </a:lnTo>
                <a:lnTo>
                  <a:pt x="2603" y="63"/>
                </a:lnTo>
                <a:lnTo>
                  <a:pt x="2604" y="61"/>
                </a:lnTo>
                <a:lnTo>
                  <a:pt x="2604" y="60"/>
                </a:lnTo>
                <a:lnTo>
                  <a:pt x="2604" y="57"/>
                </a:lnTo>
                <a:lnTo>
                  <a:pt x="2605" y="55"/>
                </a:lnTo>
                <a:lnTo>
                  <a:pt x="2605" y="55"/>
                </a:lnTo>
                <a:lnTo>
                  <a:pt x="2605" y="56"/>
                </a:lnTo>
                <a:lnTo>
                  <a:pt x="2606" y="56"/>
                </a:lnTo>
                <a:lnTo>
                  <a:pt x="2606" y="56"/>
                </a:lnTo>
                <a:lnTo>
                  <a:pt x="2606" y="56"/>
                </a:lnTo>
                <a:lnTo>
                  <a:pt x="2607" y="57"/>
                </a:lnTo>
                <a:lnTo>
                  <a:pt x="2607" y="58"/>
                </a:lnTo>
                <a:lnTo>
                  <a:pt x="2608" y="61"/>
                </a:lnTo>
                <a:lnTo>
                  <a:pt x="2608" y="60"/>
                </a:lnTo>
                <a:lnTo>
                  <a:pt x="2608" y="61"/>
                </a:lnTo>
                <a:lnTo>
                  <a:pt x="2610" y="64"/>
                </a:lnTo>
                <a:lnTo>
                  <a:pt x="2610" y="65"/>
                </a:lnTo>
                <a:lnTo>
                  <a:pt x="2610" y="65"/>
                </a:lnTo>
                <a:lnTo>
                  <a:pt x="2611" y="65"/>
                </a:lnTo>
                <a:lnTo>
                  <a:pt x="2611" y="63"/>
                </a:lnTo>
                <a:lnTo>
                  <a:pt x="2611" y="60"/>
                </a:lnTo>
                <a:lnTo>
                  <a:pt x="2612" y="57"/>
                </a:lnTo>
                <a:lnTo>
                  <a:pt x="2612" y="57"/>
                </a:lnTo>
                <a:lnTo>
                  <a:pt x="2613" y="57"/>
                </a:lnTo>
                <a:lnTo>
                  <a:pt x="2613" y="59"/>
                </a:lnTo>
                <a:lnTo>
                  <a:pt x="2613" y="60"/>
                </a:lnTo>
                <a:lnTo>
                  <a:pt x="2614" y="59"/>
                </a:lnTo>
                <a:lnTo>
                  <a:pt x="2614" y="58"/>
                </a:lnTo>
                <a:lnTo>
                  <a:pt x="2614" y="57"/>
                </a:lnTo>
                <a:lnTo>
                  <a:pt x="2615" y="60"/>
                </a:lnTo>
                <a:lnTo>
                  <a:pt x="2615" y="60"/>
                </a:lnTo>
                <a:lnTo>
                  <a:pt x="2615" y="60"/>
                </a:lnTo>
                <a:lnTo>
                  <a:pt x="2616" y="60"/>
                </a:lnTo>
                <a:lnTo>
                  <a:pt x="2616" y="60"/>
                </a:lnTo>
                <a:lnTo>
                  <a:pt x="2617" y="59"/>
                </a:lnTo>
                <a:lnTo>
                  <a:pt x="2617" y="58"/>
                </a:lnTo>
                <a:lnTo>
                  <a:pt x="2617" y="57"/>
                </a:lnTo>
                <a:lnTo>
                  <a:pt x="2619" y="58"/>
                </a:lnTo>
                <a:lnTo>
                  <a:pt x="2619" y="59"/>
                </a:lnTo>
                <a:lnTo>
                  <a:pt x="2619" y="58"/>
                </a:lnTo>
                <a:lnTo>
                  <a:pt x="2620" y="57"/>
                </a:lnTo>
                <a:lnTo>
                  <a:pt x="2620" y="57"/>
                </a:lnTo>
                <a:lnTo>
                  <a:pt x="2620" y="57"/>
                </a:lnTo>
                <a:lnTo>
                  <a:pt x="2621" y="57"/>
                </a:lnTo>
                <a:lnTo>
                  <a:pt x="2621" y="56"/>
                </a:lnTo>
                <a:lnTo>
                  <a:pt x="2622" y="58"/>
                </a:lnTo>
                <a:lnTo>
                  <a:pt x="2622" y="59"/>
                </a:lnTo>
                <a:lnTo>
                  <a:pt x="2622" y="58"/>
                </a:lnTo>
                <a:lnTo>
                  <a:pt x="2623" y="59"/>
                </a:lnTo>
                <a:lnTo>
                  <a:pt x="2623" y="61"/>
                </a:lnTo>
                <a:lnTo>
                  <a:pt x="2623" y="61"/>
                </a:lnTo>
                <a:lnTo>
                  <a:pt x="2624" y="61"/>
                </a:lnTo>
                <a:lnTo>
                  <a:pt x="2624" y="61"/>
                </a:lnTo>
                <a:lnTo>
                  <a:pt x="2624" y="63"/>
                </a:lnTo>
                <a:lnTo>
                  <a:pt x="2625" y="61"/>
                </a:lnTo>
                <a:lnTo>
                  <a:pt x="2625" y="61"/>
                </a:lnTo>
                <a:lnTo>
                  <a:pt x="2626" y="63"/>
                </a:lnTo>
                <a:lnTo>
                  <a:pt x="2626" y="63"/>
                </a:lnTo>
                <a:lnTo>
                  <a:pt x="2626" y="61"/>
                </a:lnTo>
                <a:lnTo>
                  <a:pt x="2628" y="61"/>
                </a:lnTo>
                <a:lnTo>
                  <a:pt x="2628" y="61"/>
                </a:lnTo>
                <a:lnTo>
                  <a:pt x="2628" y="60"/>
                </a:lnTo>
                <a:lnTo>
                  <a:pt x="2629" y="60"/>
                </a:lnTo>
                <a:lnTo>
                  <a:pt x="2629" y="58"/>
                </a:lnTo>
                <a:lnTo>
                  <a:pt x="2629" y="59"/>
                </a:lnTo>
                <a:lnTo>
                  <a:pt x="2630" y="59"/>
                </a:lnTo>
                <a:lnTo>
                  <a:pt x="2630" y="61"/>
                </a:lnTo>
                <a:lnTo>
                  <a:pt x="2631" y="63"/>
                </a:lnTo>
                <a:lnTo>
                  <a:pt x="2631" y="61"/>
                </a:lnTo>
                <a:lnTo>
                  <a:pt x="2631" y="61"/>
                </a:lnTo>
                <a:lnTo>
                  <a:pt x="2632" y="64"/>
                </a:lnTo>
                <a:lnTo>
                  <a:pt x="2632" y="65"/>
                </a:lnTo>
                <a:lnTo>
                  <a:pt x="2632" y="65"/>
                </a:lnTo>
                <a:lnTo>
                  <a:pt x="2633" y="64"/>
                </a:lnTo>
                <a:lnTo>
                  <a:pt x="2633" y="64"/>
                </a:lnTo>
                <a:lnTo>
                  <a:pt x="2634" y="61"/>
                </a:lnTo>
                <a:lnTo>
                  <a:pt x="2634" y="61"/>
                </a:lnTo>
                <a:lnTo>
                  <a:pt x="2634" y="60"/>
                </a:lnTo>
                <a:lnTo>
                  <a:pt x="2635" y="60"/>
                </a:lnTo>
                <a:lnTo>
                  <a:pt x="2635" y="63"/>
                </a:lnTo>
                <a:lnTo>
                  <a:pt x="2635" y="64"/>
                </a:lnTo>
                <a:lnTo>
                  <a:pt x="2637" y="63"/>
                </a:lnTo>
                <a:lnTo>
                  <a:pt x="2637" y="61"/>
                </a:lnTo>
                <a:lnTo>
                  <a:pt x="2637" y="60"/>
                </a:lnTo>
                <a:lnTo>
                  <a:pt x="2638" y="61"/>
                </a:lnTo>
                <a:lnTo>
                  <a:pt x="2638" y="61"/>
                </a:lnTo>
                <a:lnTo>
                  <a:pt x="2639" y="61"/>
                </a:lnTo>
                <a:lnTo>
                  <a:pt x="2639" y="60"/>
                </a:lnTo>
                <a:lnTo>
                  <a:pt x="2639" y="60"/>
                </a:lnTo>
                <a:lnTo>
                  <a:pt x="2640" y="60"/>
                </a:lnTo>
                <a:lnTo>
                  <a:pt x="2640" y="60"/>
                </a:lnTo>
                <a:lnTo>
                  <a:pt x="2640" y="59"/>
                </a:lnTo>
                <a:lnTo>
                  <a:pt x="2641" y="59"/>
                </a:lnTo>
                <a:lnTo>
                  <a:pt x="2641" y="58"/>
                </a:lnTo>
                <a:lnTo>
                  <a:pt x="2641" y="59"/>
                </a:lnTo>
                <a:lnTo>
                  <a:pt x="2642" y="59"/>
                </a:lnTo>
                <a:lnTo>
                  <a:pt x="2642" y="58"/>
                </a:lnTo>
                <a:lnTo>
                  <a:pt x="2643" y="58"/>
                </a:lnTo>
                <a:lnTo>
                  <a:pt x="2643" y="58"/>
                </a:lnTo>
                <a:lnTo>
                  <a:pt x="2643" y="58"/>
                </a:lnTo>
                <a:lnTo>
                  <a:pt x="2644" y="60"/>
                </a:lnTo>
                <a:lnTo>
                  <a:pt x="2644" y="63"/>
                </a:lnTo>
                <a:lnTo>
                  <a:pt x="2644" y="66"/>
                </a:lnTo>
                <a:lnTo>
                  <a:pt x="2646" y="68"/>
                </a:lnTo>
                <a:lnTo>
                  <a:pt x="2646" y="68"/>
                </a:lnTo>
                <a:lnTo>
                  <a:pt x="2646" y="72"/>
                </a:lnTo>
                <a:lnTo>
                  <a:pt x="2647" y="72"/>
                </a:lnTo>
                <a:lnTo>
                  <a:pt x="2647" y="74"/>
                </a:lnTo>
                <a:lnTo>
                  <a:pt x="2648" y="77"/>
                </a:lnTo>
                <a:lnTo>
                  <a:pt x="2648" y="78"/>
                </a:lnTo>
                <a:lnTo>
                  <a:pt x="2648" y="78"/>
                </a:lnTo>
                <a:lnTo>
                  <a:pt x="2649" y="76"/>
                </a:lnTo>
                <a:lnTo>
                  <a:pt x="2649" y="76"/>
                </a:lnTo>
                <a:lnTo>
                  <a:pt x="2649" y="74"/>
                </a:lnTo>
                <a:lnTo>
                  <a:pt x="2650" y="73"/>
                </a:lnTo>
                <a:lnTo>
                  <a:pt x="2650" y="72"/>
                </a:lnTo>
                <a:lnTo>
                  <a:pt x="2650" y="69"/>
                </a:lnTo>
                <a:lnTo>
                  <a:pt x="2651" y="68"/>
                </a:lnTo>
                <a:lnTo>
                  <a:pt x="2651" y="68"/>
                </a:lnTo>
                <a:lnTo>
                  <a:pt x="2652" y="69"/>
                </a:lnTo>
                <a:lnTo>
                  <a:pt x="2652" y="69"/>
                </a:lnTo>
                <a:lnTo>
                  <a:pt x="2652" y="69"/>
                </a:lnTo>
                <a:lnTo>
                  <a:pt x="2653" y="70"/>
                </a:lnTo>
                <a:lnTo>
                  <a:pt x="2653" y="72"/>
                </a:lnTo>
                <a:lnTo>
                  <a:pt x="2653" y="73"/>
                </a:lnTo>
                <a:lnTo>
                  <a:pt x="2655" y="73"/>
                </a:lnTo>
                <a:lnTo>
                  <a:pt x="2655" y="73"/>
                </a:lnTo>
                <a:lnTo>
                  <a:pt x="2655" y="74"/>
                </a:lnTo>
                <a:lnTo>
                  <a:pt x="2656" y="76"/>
                </a:lnTo>
                <a:lnTo>
                  <a:pt x="2656" y="76"/>
                </a:lnTo>
                <a:lnTo>
                  <a:pt x="2657" y="76"/>
                </a:lnTo>
                <a:lnTo>
                  <a:pt x="2657" y="75"/>
                </a:lnTo>
                <a:lnTo>
                  <a:pt x="2657" y="73"/>
                </a:lnTo>
                <a:lnTo>
                  <a:pt x="2658" y="74"/>
                </a:lnTo>
                <a:lnTo>
                  <a:pt x="2658" y="73"/>
                </a:lnTo>
                <a:lnTo>
                  <a:pt x="2658" y="73"/>
                </a:lnTo>
                <a:lnTo>
                  <a:pt x="2659" y="73"/>
                </a:lnTo>
                <a:lnTo>
                  <a:pt x="2659" y="70"/>
                </a:lnTo>
                <a:lnTo>
                  <a:pt x="2659" y="72"/>
                </a:lnTo>
                <a:lnTo>
                  <a:pt x="2660" y="72"/>
                </a:lnTo>
                <a:lnTo>
                  <a:pt x="2660" y="72"/>
                </a:lnTo>
                <a:lnTo>
                  <a:pt x="2661" y="72"/>
                </a:lnTo>
                <a:lnTo>
                  <a:pt x="2661" y="73"/>
                </a:lnTo>
                <a:lnTo>
                  <a:pt x="2661" y="73"/>
                </a:lnTo>
                <a:lnTo>
                  <a:pt x="2662" y="73"/>
                </a:lnTo>
                <a:lnTo>
                  <a:pt x="2662" y="72"/>
                </a:lnTo>
                <a:lnTo>
                  <a:pt x="2662" y="72"/>
                </a:lnTo>
                <a:lnTo>
                  <a:pt x="2664" y="72"/>
                </a:lnTo>
                <a:lnTo>
                  <a:pt x="2664" y="72"/>
                </a:lnTo>
                <a:lnTo>
                  <a:pt x="2664" y="72"/>
                </a:lnTo>
                <a:lnTo>
                  <a:pt x="2665" y="70"/>
                </a:lnTo>
                <a:lnTo>
                  <a:pt x="2665" y="72"/>
                </a:lnTo>
                <a:lnTo>
                  <a:pt x="2666" y="74"/>
                </a:lnTo>
                <a:lnTo>
                  <a:pt x="2666" y="74"/>
                </a:lnTo>
                <a:lnTo>
                  <a:pt x="2666" y="77"/>
                </a:lnTo>
                <a:lnTo>
                  <a:pt x="2667" y="76"/>
                </a:lnTo>
                <a:lnTo>
                  <a:pt x="2667" y="76"/>
                </a:lnTo>
                <a:lnTo>
                  <a:pt x="2667" y="76"/>
                </a:lnTo>
                <a:lnTo>
                  <a:pt x="2668" y="78"/>
                </a:lnTo>
                <a:lnTo>
                  <a:pt x="2668" y="77"/>
                </a:lnTo>
                <a:lnTo>
                  <a:pt x="2668" y="78"/>
                </a:lnTo>
                <a:lnTo>
                  <a:pt x="2669" y="78"/>
                </a:lnTo>
                <a:lnTo>
                  <a:pt x="2669" y="77"/>
                </a:lnTo>
                <a:lnTo>
                  <a:pt x="2670" y="76"/>
                </a:lnTo>
                <a:lnTo>
                  <a:pt x="2670" y="74"/>
                </a:lnTo>
                <a:lnTo>
                  <a:pt x="2670" y="74"/>
                </a:lnTo>
                <a:lnTo>
                  <a:pt x="2671" y="74"/>
                </a:lnTo>
                <a:lnTo>
                  <a:pt x="2671" y="73"/>
                </a:lnTo>
                <a:lnTo>
                  <a:pt x="2671" y="73"/>
                </a:lnTo>
                <a:lnTo>
                  <a:pt x="2673" y="72"/>
                </a:lnTo>
                <a:lnTo>
                  <a:pt x="2673" y="70"/>
                </a:lnTo>
                <a:lnTo>
                  <a:pt x="2673" y="69"/>
                </a:lnTo>
                <a:lnTo>
                  <a:pt x="2674" y="69"/>
                </a:lnTo>
                <a:lnTo>
                  <a:pt x="2674" y="68"/>
                </a:lnTo>
                <a:lnTo>
                  <a:pt x="2675" y="66"/>
                </a:lnTo>
                <a:lnTo>
                  <a:pt x="2675" y="67"/>
                </a:lnTo>
                <a:lnTo>
                  <a:pt x="2675" y="66"/>
                </a:lnTo>
                <a:lnTo>
                  <a:pt x="2676" y="68"/>
                </a:lnTo>
                <a:lnTo>
                  <a:pt x="2676" y="68"/>
                </a:lnTo>
                <a:lnTo>
                  <a:pt x="2676" y="68"/>
                </a:lnTo>
                <a:lnTo>
                  <a:pt x="2677" y="68"/>
                </a:lnTo>
                <a:lnTo>
                  <a:pt x="2677" y="69"/>
                </a:lnTo>
                <a:lnTo>
                  <a:pt x="2678" y="69"/>
                </a:lnTo>
                <a:lnTo>
                  <a:pt x="2678" y="68"/>
                </a:lnTo>
                <a:lnTo>
                  <a:pt x="2678" y="68"/>
                </a:lnTo>
                <a:lnTo>
                  <a:pt x="2679" y="68"/>
                </a:lnTo>
                <a:lnTo>
                  <a:pt x="2679" y="70"/>
                </a:lnTo>
                <a:lnTo>
                  <a:pt x="2679" y="72"/>
                </a:lnTo>
                <a:lnTo>
                  <a:pt x="2680" y="73"/>
                </a:lnTo>
                <a:lnTo>
                  <a:pt x="2680" y="72"/>
                </a:lnTo>
                <a:lnTo>
                  <a:pt x="2680" y="72"/>
                </a:lnTo>
                <a:lnTo>
                  <a:pt x="2682" y="73"/>
                </a:lnTo>
                <a:lnTo>
                  <a:pt x="2682" y="74"/>
                </a:lnTo>
                <a:lnTo>
                  <a:pt x="2683" y="74"/>
                </a:lnTo>
                <a:lnTo>
                  <a:pt x="2683" y="74"/>
                </a:lnTo>
                <a:lnTo>
                  <a:pt x="2683" y="74"/>
                </a:lnTo>
                <a:lnTo>
                  <a:pt x="2684" y="73"/>
                </a:lnTo>
                <a:lnTo>
                  <a:pt x="2684" y="70"/>
                </a:lnTo>
                <a:lnTo>
                  <a:pt x="2684" y="69"/>
                </a:lnTo>
                <a:lnTo>
                  <a:pt x="2685" y="66"/>
                </a:lnTo>
                <a:lnTo>
                  <a:pt x="2685" y="67"/>
                </a:lnTo>
                <a:lnTo>
                  <a:pt x="2685" y="66"/>
                </a:lnTo>
                <a:lnTo>
                  <a:pt x="2686" y="65"/>
                </a:lnTo>
                <a:lnTo>
                  <a:pt x="2686" y="63"/>
                </a:lnTo>
                <a:lnTo>
                  <a:pt x="2687" y="60"/>
                </a:lnTo>
                <a:lnTo>
                  <a:pt x="2687" y="61"/>
                </a:lnTo>
                <a:lnTo>
                  <a:pt x="2687" y="61"/>
                </a:lnTo>
                <a:lnTo>
                  <a:pt x="2688" y="64"/>
                </a:lnTo>
                <a:lnTo>
                  <a:pt x="2688" y="63"/>
                </a:lnTo>
                <a:lnTo>
                  <a:pt x="2688" y="63"/>
                </a:lnTo>
                <a:lnTo>
                  <a:pt x="2689" y="61"/>
                </a:lnTo>
                <a:lnTo>
                  <a:pt x="2689" y="61"/>
                </a:lnTo>
                <a:lnTo>
                  <a:pt x="2689" y="61"/>
                </a:lnTo>
                <a:lnTo>
                  <a:pt x="2691" y="64"/>
                </a:lnTo>
                <a:lnTo>
                  <a:pt x="2691" y="65"/>
                </a:lnTo>
                <a:lnTo>
                  <a:pt x="2692" y="69"/>
                </a:lnTo>
                <a:lnTo>
                  <a:pt x="2692" y="73"/>
                </a:lnTo>
                <a:lnTo>
                  <a:pt x="2692" y="74"/>
                </a:lnTo>
                <a:lnTo>
                  <a:pt x="2693" y="72"/>
                </a:lnTo>
                <a:lnTo>
                  <a:pt x="2693" y="69"/>
                </a:lnTo>
                <a:lnTo>
                  <a:pt x="2693" y="66"/>
                </a:lnTo>
                <a:lnTo>
                  <a:pt x="2694" y="68"/>
                </a:lnTo>
                <a:lnTo>
                  <a:pt x="2694" y="66"/>
                </a:lnTo>
                <a:lnTo>
                  <a:pt x="2694" y="68"/>
                </a:lnTo>
                <a:lnTo>
                  <a:pt x="2695" y="66"/>
                </a:lnTo>
                <a:lnTo>
                  <a:pt x="2695" y="66"/>
                </a:lnTo>
                <a:lnTo>
                  <a:pt x="2696" y="65"/>
                </a:lnTo>
                <a:lnTo>
                  <a:pt x="2696" y="64"/>
                </a:lnTo>
                <a:lnTo>
                  <a:pt x="2696" y="64"/>
                </a:lnTo>
                <a:lnTo>
                  <a:pt x="2697" y="65"/>
                </a:lnTo>
                <a:lnTo>
                  <a:pt x="2697" y="65"/>
                </a:lnTo>
                <a:lnTo>
                  <a:pt x="2697" y="66"/>
                </a:lnTo>
                <a:lnTo>
                  <a:pt x="2698" y="66"/>
                </a:lnTo>
                <a:lnTo>
                  <a:pt x="2698" y="65"/>
                </a:lnTo>
                <a:lnTo>
                  <a:pt x="2698" y="64"/>
                </a:lnTo>
                <a:lnTo>
                  <a:pt x="2700" y="63"/>
                </a:lnTo>
                <a:lnTo>
                  <a:pt x="2700" y="63"/>
                </a:lnTo>
                <a:lnTo>
                  <a:pt x="2701" y="64"/>
                </a:lnTo>
                <a:lnTo>
                  <a:pt x="2701" y="64"/>
                </a:lnTo>
                <a:lnTo>
                  <a:pt x="2701" y="64"/>
                </a:lnTo>
                <a:lnTo>
                  <a:pt x="2702" y="65"/>
                </a:lnTo>
                <a:lnTo>
                  <a:pt x="2702" y="64"/>
                </a:lnTo>
                <a:lnTo>
                  <a:pt x="2702" y="66"/>
                </a:lnTo>
                <a:lnTo>
                  <a:pt x="2703" y="66"/>
                </a:lnTo>
                <a:lnTo>
                  <a:pt x="2703" y="65"/>
                </a:lnTo>
                <a:lnTo>
                  <a:pt x="2703" y="65"/>
                </a:lnTo>
                <a:lnTo>
                  <a:pt x="2704" y="65"/>
                </a:lnTo>
                <a:lnTo>
                  <a:pt x="2704" y="64"/>
                </a:lnTo>
                <a:lnTo>
                  <a:pt x="2705" y="65"/>
                </a:lnTo>
                <a:lnTo>
                  <a:pt x="2705" y="65"/>
                </a:lnTo>
                <a:lnTo>
                  <a:pt x="2705" y="66"/>
                </a:lnTo>
                <a:lnTo>
                  <a:pt x="2706" y="66"/>
                </a:lnTo>
                <a:lnTo>
                  <a:pt x="2706" y="66"/>
                </a:lnTo>
                <a:lnTo>
                  <a:pt x="2706" y="64"/>
                </a:lnTo>
                <a:lnTo>
                  <a:pt x="2707" y="65"/>
                </a:lnTo>
                <a:lnTo>
                  <a:pt x="2707" y="66"/>
                </a:lnTo>
                <a:lnTo>
                  <a:pt x="2707" y="65"/>
                </a:lnTo>
                <a:lnTo>
                  <a:pt x="2709" y="64"/>
                </a:lnTo>
                <a:lnTo>
                  <a:pt x="2709" y="61"/>
                </a:lnTo>
                <a:lnTo>
                  <a:pt x="2710" y="61"/>
                </a:lnTo>
                <a:lnTo>
                  <a:pt x="2710" y="63"/>
                </a:lnTo>
                <a:lnTo>
                  <a:pt x="2710" y="63"/>
                </a:lnTo>
                <a:lnTo>
                  <a:pt x="2711" y="63"/>
                </a:lnTo>
                <a:lnTo>
                  <a:pt x="2711" y="64"/>
                </a:lnTo>
                <a:lnTo>
                  <a:pt x="2711" y="65"/>
                </a:lnTo>
                <a:lnTo>
                  <a:pt x="2712" y="66"/>
                </a:lnTo>
                <a:lnTo>
                  <a:pt x="2712" y="69"/>
                </a:lnTo>
                <a:lnTo>
                  <a:pt x="2712" y="70"/>
                </a:lnTo>
                <a:lnTo>
                  <a:pt x="2713" y="73"/>
                </a:lnTo>
                <a:lnTo>
                  <a:pt x="2713" y="73"/>
                </a:lnTo>
                <a:lnTo>
                  <a:pt x="2714" y="73"/>
                </a:lnTo>
                <a:lnTo>
                  <a:pt x="2714" y="72"/>
                </a:lnTo>
                <a:lnTo>
                  <a:pt x="2714" y="72"/>
                </a:lnTo>
                <a:lnTo>
                  <a:pt x="2715" y="69"/>
                </a:lnTo>
                <a:lnTo>
                  <a:pt x="2715" y="67"/>
                </a:lnTo>
                <a:lnTo>
                  <a:pt x="2715" y="67"/>
                </a:lnTo>
                <a:lnTo>
                  <a:pt x="2716" y="68"/>
                </a:lnTo>
                <a:lnTo>
                  <a:pt x="2716" y="69"/>
                </a:lnTo>
                <a:lnTo>
                  <a:pt x="2716" y="70"/>
                </a:lnTo>
                <a:lnTo>
                  <a:pt x="2718" y="73"/>
                </a:lnTo>
                <a:lnTo>
                  <a:pt x="2718" y="75"/>
                </a:lnTo>
                <a:lnTo>
                  <a:pt x="2719" y="74"/>
                </a:lnTo>
                <a:lnTo>
                  <a:pt x="2719" y="70"/>
                </a:lnTo>
                <a:lnTo>
                  <a:pt x="2719" y="68"/>
                </a:lnTo>
                <a:lnTo>
                  <a:pt x="2720" y="68"/>
                </a:lnTo>
                <a:lnTo>
                  <a:pt x="2720" y="66"/>
                </a:lnTo>
                <a:lnTo>
                  <a:pt x="2720" y="66"/>
                </a:lnTo>
                <a:lnTo>
                  <a:pt x="2721" y="67"/>
                </a:lnTo>
                <a:lnTo>
                  <a:pt x="2721" y="64"/>
                </a:lnTo>
                <a:lnTo>
                  <a:pt x="2722" y="65"/>
                </a:lnTo>
                <a:lnTo>
                  <a:pt x="2722" y="64"/>
                </a:lnTo>
                <a:lnTo>
                  <a:pt x="2722" y="64"/>
                </a:lnTo>
                <a:lnTo>
                  <a:pt x="2723" y="63"/>
                </a:lnTo>
                <a:lnTo>
                  <a:pt x="2723" y="61"/>
                </a:lnTo>
                <a:lnTo>
                  <a:pt x="2723" y="61"/>
                </a:lnTo>
                <a:lnTo>
                  <a:pt x="2724" y="61"/>
                </a:lnTo>
                <a:lnTo>
                  <a:pt x="2724" y="63"/>
                </a:lnTo>
                <a:lnTo>
                  <a:pt x="2724" y="63"/>
                </a:lnTo>
                <a:lnTo>
                  <a:pt x="2725" y="66"/>
                </a:lnTo>
                <a:lnTo>
                  <a:pt x="2725" y="68"/>
                </a:lnTo>
                <a:lnTo>
                  <a:pt x="2727" y="68"/>
                </a:lnTo>
                <a:lnTo>
                  <a:pt x="2727" y="69"/>
                </a:lnTo>
                <a:lnTo>
                  <a:pt x="2727" y="72"/>
                </a:lnTo>
                <a:lnTo>
                  <a:pt x="2728" y="72"/>
                </a:lnTo>
                <a:lnTo>
                  <a:pt x="2728" y="76"/>
                </a:lnTo>
                <a:lnTo>
                  <a:pt x="2728" y="77"/>
                </a:lnTo>
                <a:lnTo>
                  <a:pt x="2729" y="76"/>
                </a:lnTo>
                <a:lnTo>
                  <a:pt x="2729" y="76"/>
                </a:lnTo>
                <a:lnTo>
                  <a:pt x="2729" y="74"/>
                </a:lnTo>
                <a:lnTo>
                  <a:pt x="2730" y="73"/>
                </a:lnTo>
                <a:lnTo>
                  <a:pt x="2730" y="69"/>
                </a:lnTo>
                <a:lnTo>
                  <a:pt x="2731" y="68"/>
                </a:lnTo>
                <a:lnTo>
                  <a:pt x="2731" y="66"/>
                </a:lnTo>
                <a:lnTo>
                  <a:pt x="2731" y="66"/>
                </a:lnTo>
                <a:lnTo>
                  <a:pt x="2732" y="66"/>
                </a:lnTo>
                <a:lnTo>
                  <a:pt x="2732" y="65"/>
                </a:lnTo>
                <a:lnTo>
                  <a:pt x="2732" y="63"/>
                </a:lnTo>
                <a:lnTo>
                  <a:pt x="2733" y="64"/>
                </a:lnTo>
                <a:lnTo>
                  <a:pt x="2733" y="61"/>
                </a:lnTo>
                <a:lnTo>
                  <a:pt x="2733" y="64"/>
                </a:lnTo>
                <a:lnTo>
                  <a:pt x="2734" y="66"/>
                </a:lnTo>
                <a:lnTo>
                  <a:pt x="2734" y="66"/>
                </a:lnTo>
                <a:lnTo>
                  <a:pt x="2736" y="68"/>
                </a:lnTo>
                <a:lnTo>
                  <a:pt x="2736" y="67"/>
                </a:lnTo>
                <a:lnTo>
                  <a:pt x="2736" y="65"/>
                </a:lnTo>
                <a:lnTo>
                  <a:pt x="2737" y="64"/>
                </a:lnTo>
                <a:lnTo>
                  <a:pt x="2737" y="63"/>
                </a:lnTo>
                <a:lnTo>
                  <a:pt x="2737" y="63"/>
                </a:lnTo>
                <a:lnTo>
                  <a:pt x="2738" y="64"/>
                </a:lnTo>
                <a:lnTo>
                  <a:pt x="2738" y="64"/>
                </a:lnTo>
                <a:lnTo>
                  <a:pt x="2738" y="64"/>
                </a:lnTo>
                <a:lnTo>
                  <a:pt x="2739" y="65"/>
                </a:lnTo>
                <a:lnTo>
                  <a:pt x="2739" y="64"/>
                </a:lnTo>
                <a:lnTo>
                  <a:pt x="2740" y="66"/>
                </a:lnTo>
                <a:lnTo>
                  <a:pt x="2740" y="66"/>
                </a:lnTo>
                <a:lnTo>
                  <a:pt x="2740" y="66"/>
                </a:lnTo>
                <a:lnTo>
                  <a:pt x="2741" y="68"/>
                </a:lnTo>
                <a:lnTo>
                  <a:pt x="2741" y="68"/>
                </a:lnTo>
                <a:lnTo>
                  <a:pt x="2741" y="65"/>
                </a:lnTo>
                <a:lnTo>
                  <a:pt x="2742" y="64"/>
                </a:lnTo>
                <a:lnTo>
                  <a:pt x="2742" y="63"/>
                </a:lnTo>
                <a:lnTo>
                  <a:pt x="2742" y="63"/>
                </a:lnTo>
                <a:lnTo>
                  <a:pt x="2743" y="61"/>
                </a:lnTo>
                <a:lnTo>
                  <a:pt x="2743" y="60"/>
                </a:lnTo>
                <a:lnTo>
                  <a:pt x="2745" y="58"/>
                </a:lnTo>
                <a:lnTo>
                  <a:pt x="2745" y="58"/>
                </a:lnTo>
                <a:lnTo>
                  <a:pt x="2745" y="58"/>
                </a:lnTo>
                <a:lnTo>
                  <a:pt x="2746" y="60"/>
                </a:lnTo>
                <a:lnTo>
                  <a:pt x="2746" y="60"/>
                </a:lnTo>
                <a:lnTo>
                  <a:pt x="2746" y="63"/>
                </a:lnTo>
                <a:lnTo>
                  <a:pt x="2747" y="61"/>
                </a:lnTo>
                <a:lnTo>
                  <a:pt x="2747" y="61"/>
                </a:lnTo>
                <a:lnTo>
                  <a:pt x="2747" y="64"/>
                </a:lnTo>
                <a:lnTo>
                  <a:pt x="2748" y="63"/>
                </a:lnTo>
                <a:lnTo>
                  <a:pt x="2748" y="61"/>
                </a:lnTo>
                <a:lnTo>
                  <a:pt x="2749" y="60"/>
                </a:lnTo>
                <a:lnTo>
                  <a:pt x="2749" y="58"/>
                </a:lnTo>
                <a:lnTo>
                  <a:pt x="2749" y="56"/>
                </a:lnTo>
                <a:lnTo>
                  <a:pt x="2750" y="56"/>
                </a:lnTo>
                <a:lnTo>
                  <a:pt x="2750" y="57"/>
                </a:lnTo>
                <a:lnTo>
                  <a:pt x="2750" y="57"/>
                </a:lnTo>
                <a:lnTo>
                  <a:pt x="2751" y="58"/>
                </a:lnTo>
                <a:lnTo>
                  <a:pt x="2751" y="58"/>
                </a:lnTo>
                <a:lnTo>
                  <a:pt x="2751" y="57"/>
                </a:lnTo>
                <a:lnTo>
                  <a:pt x="2752" y="58"/>
                </a:lnTo>
                <a:lnTo>
                  <a:pt x="2752" y="57"/>
                </a:lnTo>
                <a:lnTo>
                  <a:pt x="2754" y="57"/>
                </a:lnTo>
                <a:lnTo>
                  <a:pt x="2754" y="56"/>
                </a:lnTo>
                <a:lnTo>
                  <a:pt x="2754" y="56"/>
                </a:lnTo>
                <a:lnTo>
                  <a:pt x="2755" y="58"/>
                </a:lnTo>
                <a:lnTo>
                  <a:pt x="2755" y="57"/>
                </a:lnTo>
                <a:lnTo>
                  <a:pt x="2755" y="58"/>
                </a:lnTo>
                <a:lnTo>
                  <a:pt x="2756" y="58"/>
                </a:lnTo>
                <a:lnTo>
                  <a:pt x="2756" y="59"/>
                </a:lnTo>
                <a:lnTo>
                  <a:pt x="2756" y="58"/>
                </a:lnTo>
                <a:lnTo>
                  <a:pt x="2757" y="57"/>
                </a:lnTo>
                <a:lnTo>
                  <a:pt x="2757" y="55"/>
                </a:lnTo>
                <a:lnTo>
                  <a:pt x="2758" y="56"/>
                </a:lnTo>
                <a:lnTo>
                  <a:pt x="2758" y="56"/>
                </a:lnTo>
                <a:lnTo>
                  <a:pt x="2758" y="55"/>
                </a:lnTo>
                <a:lnTo>
                  <a:pt x="2759" y="56"/>
                </a:lnTo>
                <a:lnTo>
                  <a:pt x="2759" y="56"/>
                </a:lnTo>
                <a:lnTo>
                  <a:pt x="2759" y="59"/>
                </a:lnTo>
                <a:lnTo>
                  <a:pt x="2760" y="60"/>
                </a:lnTo>
                <a:lnTo>
                  <a:pt x="2760" y="57"/>
                </a:lnTo>
                <a:lnTo>
                  <a:pt x="2761" y="58"/>
                </a:lnTo>
                <a:lnTo>
                  <a:pt x="2761" y="60"/>
                </a:lnTo>
                <a:lnTo>
                  <a:pt x="2761" y="60"/>
                </a:lnTo>
                <a:lnTo>
                  <a:pt x="2763" y="59"/>
                </a:lnTo>
                <a:lnTo>
                  <a:pt x="2763" y="59"/>
                </a:lnTo>
                <a:lnTo>
                  <a:pt x="2763" y="58"/>
                </a:lnTo>
                <a:lnTo>
                  <a:pt x="2764" y="58"/>
                </a:lnTo>
                <a:lnTo>
                  <a:pt x="2764" y="58"/>
                </a:lnTo>
                <a:lnTo>
                  <a:pt x="2764" y="57"/>
                </a:lnTo>
                <a:lnTo>
                  <a:pt x="2765" y="58"/>
                </a:lnTo>
                <a:lnTo>
                  <a:pt x="2765" y="58"/>
                </a:lnTo>
                <a:lnTo>
                  <a:pt x="2766" y="60"/>
                </a:lnTo>
                <a:lnTo>
                  <a:pt x="2766" y="58"/>
                </a:lnTo>
                <a:lnTo>
                  <a:pt x="2766" y="58"/>
                </a:lnTo>
                <a:lnTo>
                  <a:pt x="2767" y="56"/>
                </a:lnTo>
                <a:lnTo>
                  <a:pt x="2767" y="56"/>
                </a:lnTo>
                <a:lnTo>
                  <a:pt x="2767" y="56"/>
                </a:lnTo>
                <a:lnTo>
                  <a:pt x="2768" y="56"/>
                </a:lnTo>
                <a:lnTo>
                  <a:pt x="2768" y="54"/>
                </a:lnTo>
                <a:lnTo>
                  <a:pt x="2768" y="52"/>
                </a:lnTo>
                <a:lnTo>
                  <a:pt x="2769" y="54"/>
                </a:lnTo>
                <a:lnTo>
                  <a:pt x="2769" y="52"/>
                </a:lnTo>
                <a:lnTo>
                  <a:pt x="2770" y="54"/>
                </a:lnTo>
                <a:lnTo>
                  <a:pt x="2770" y="54"/>
                </a:lnTo>
                <a:lnTo>
                  <a:pt x="2770" y="54"/>
                </a:lnTo>
                <a:lnTo>
                  <a:pt x="2772" y="55"/>
                </a:lnTo>
                <a:lnTo>
                  <a:pt x="2772" y="57"/>
                </a:lnTo>
                <a:lnTo>
                  <a:pt x="2772" y="59"/>
                </a:lnTo>
                <a:lnTo>
                  <a:pt x="2773" y="60"/>
                </a:lnTo>
                <a:lnTo>
                  <a:pt x="2773" y="61"/>
                </a:lnTo>
                <a:lnTo>
                  <a:pt x="2773" y="63"/>
                </a:lnTo>
                <a:lnTo>
                  <a:pt x="2774" y="63"/>
                </a:lnTo>
                <a:lnTo>
                  <a:pt x="2774" y="63"/>
                </a:lnTo>
                <a:lnTo>
                  <a:pt x="2775" y="61"/>
                </a:lnTo>
                <a:lnTo>
                  <a:pt x="2775" y="59"/>
                </a:lnTo>
                <a:lnTo>
                  <a:pt x="2775" y="58"/>
                </a:lnTo>
                <a:lnTo>
                  <a:pt x="2776" y="55"/>
                </a:lnTo>
                <a:lnTo>
                  <a:pt x="2776" y="54"/>
                </a:lnTo>
                <a:lnTo>
                  <a:pt x="2776" y="54"/>
                </a:lnTo>
                <a:lnTo>
                  <a:pt x="2777" y="52"/>
                </a:lnTo>
                <a:lnTo>
                  <a:pt x="2777" y="54"/>
                </a:lnTo>
                <a:lnTo>
                  <a:pt x="2777" y="54"/>
                </a:lnTo>
                <a:lnTo>
                  <a:pt x="2778" y="52"/>
                </a:lnTo>
                <a:lnTo>
                  <a:pt x="2778" y="54"/>
                </a:lnTo>
                <a:lnTo>
                  <a:pt x="2779" y="55"/>
                </a:lnTo>
                <a:lnTo>
                  <a:pt x="2779" y="55"/>
                </a:lnTo>
                <a:lnTo>
                  <a:pt x="2779" y="55"/>
                </a:lnTo>
                <a:lnTo>
                  <a:pt x="2781" y="54"/>
                </a:lnTo>
                <a:lnTo>
                  <a:pt x="2781" y="54"/>
                </a:lnTo>
                <a:lnTo>
                  <a:pt x="2781" y="55"/>
                </a:lnTo>
                <a:lnTo>
                  <a:pt x="2782" y="55"/>
                </a:lnTo>
                <a:lnTo>
                  <a:pt x="2782" y="54"/>
                </a:lnTo>
                <a:lnTo>
                  <a:pt x="2782" y="52"/>
                </a:lnTo>
                <a:lnTo>
                  <a:pt x="2783" y="51"/>
                </a:lnTo>
                <a:lnTo>
                  <a:pt x="2783" y="52"/>
                </a:lnTo>
                <a:lnTo>
                  <a:pt x="2784" y="55"/>
                </a:lnTo>
                <a:lnTo>
                  <a:pt x="2784" y="55"/>
                </a:lnTo>
                <a:lnTo>
                  <a:pt x="2784" y="56"/>
                </a:lnTo>
                <a:lnTo>
                  <a:pt x="2785" y="55"/>
                </a:lnTo>
                <a:lnTo>
                  <a:pt x="2785" y="55"/>
                </a:lnTo>
                <a:lnTo>
                  <a:pt x="2785" y="55"/>
                </a:lnTo>
                <a:lnTo>
                  <a:pt x="2786" y="56"/>
                </a:lnTo>
                <a:lnTo>
                  <a:pt x="2786" y="54"/>
                </a:lnTo>
                <a:lnTo>
                  <a:pt x="2786" y="55"/>
                </a:lnTo>
                <a:lnTo>
                  <a:pt x="2787" y="56"/>
                </a:lnTo>
                <a:lnTo>
                  <a:pt x="2787" y="56"/>
                </a:lnTo>
                <a:lnTo>
                  <a:pt x="2788" y="55"/>
                </a:lnTo>
                <a:lnTo>
                  <a:pt x="2788" y="55"/>
                </a:lnTo>
                <a:lnTo>
                  <a:pt x="2788" y="55"/>
                </a:lnTo>
                <a:lnTo>
                  <a:pt x="2790" y="54"/>
                </a:lnTo>
                <a:lnTo>
                  <a:pt x="2790" y="54"/>
                </a:lnTo>
                <a:lnTo>
                  <a:pt x="2790" y="55"/>
                </a:lnTo>
                <a:lnTo>
                  <a:pt x="2791" y="55"/>
                </a:lnTo>
                <a:lnTo>
                  <a:pt x="2791" y="55"/>
                </a:lnTo>
                <a:lnTo>
                  <a:pt x="2791" y="55"/>
                </a:lnTo>
                <a:lnTo>
                  <a:pt x="2792" y="57"/>
                </a:lnTo>
                <a:lnTo>
                  <a:pt x="2792" y="56"/>
                </a:lnTo>
                <a:lnTo>
                  <a:pt x="2793" y="55"/>
                </a:lnTo>
                <a:lnTo>
                  <a:pt x="2793" y="56"/>
                </a:lnTo>
                <a:lnTo>
                  <a:pt x="2793" y="56"/>
                </a:lnTo>
                <a:lnTo>
                  <a:pt x="2794" y="56"/>
                </a:lnTo>
                <a:lnTo>
                  <a:pt x="2794" y="56"/>
                </a:lnTo>
                <a:lnTo>
                  <a:pt x="2794" y="55"/>
                </a:lnTo>
                <a:lnTo>
                  <a:pt x="2795" y="57"/>
                </a:lnTo>
                <a:lnTo>
                  <a:pt x="2795" y="56"/>
                </a:lnTo>
                <a:lnTo>
                  <a:pt x="2795" y="55"/>
                </a:lnTo>
                <a:lnTo>
                  <a:pt x="2796" y="55"/>
                </a:lnTo>
                <a:lnTo>
                  <a:pt x="2796" y="54"/>
                </a:lnTo>
                <a:lnTo>
                  <a:pt x="2797" y="52"/>
                </a:lnTo>
                <a:lnTo>
                  <a:pt x="2797" y="55"/>
                </a:lnTo>
                <a:lnTo>
                  <a:pt x="2797" y="55"/>
                </a:lnTo>
                <a:lnTo>
                  <a:pt x="2799" y="56"/>
                </a:lnTo>
                <a:lnTo>
                  <a:pt x="2799" y="55"/>
                </a:lnTo>
                <a:lnTo>
                  <a:pt x="2799" y="55"/>
                </a:lnTo>
                <a:lnTo>
                  <a:pt x="2800" y="56"/>
                </a:lnTo>
                <a:lnTo>
                  <a:pt x="2800" y="57"/>
                </a:lnTo>
                <a:lnTo>
                  <a:pt x="2800" y="56"/>
                </a:lnTo>
                <a:lnTo>
                  <a:pt x="2801" y="55"/>
                </a:lnTo>
                <a:lnTo>
                  <a:pt x="2801" y="54"/>
                </a:lnTo>
                <a:lnTo>
                  <a:pt x="2802" y="55"/>
                </a:lnTo>
                <a:lnTo>
                  <a:pt x="2802" y="54"/>
                </a:lnTo>
                <a:lnTo>
                  <a:pt x="2802" y="52"/>
                </a:lnTo>
                <a:lnTo>
                  <a:pt x="2803" y="54"/>
                </a:lnTo>
                <a:lnTo>
                  <a:pt x="2803" y="51"/>
                </a:lnTo>
                <a:lnTo>
                  <a:pt x="2803" y="50"/>
                </a:lnTo>
                <a:lnTo>
                  <a:pt x="2804" y="52"/>
                </a:lnTo>
                <a:lnTo>
                  <a:pt x="2804" y="52"/>
                </a:lnTo>
                <a:lnTo>
                  <a:pt x="2805" y="54"/>
                </a:lnTo>
                <a:lnTo>
                  <a:pt x="2805" y="52"/>
                </a:lnTo>
                <a:lnTo>
                  <a:pt x="2805" y="55"/>
                </a:lnTo>
                <a:lnTo>
                  <a:pt x="2806" y="56"/>
                </a:lnTo>
                <a:lnTo>
                  <a:pt x="2806" y="58"/>
                </a:lnTo>
                <a:lnTo>
                  <a:pt x="2806" y="60"/>
                </a:lnTo>
                <a:lnTo>
                  <a:pt x="2808" y="61"/>
                </a:lnTo>
                <a:lnTo>
                  <a:pt x="2808" y="60"/>
                </a:lnTo>
                <a:lnTo>
                  <a:pt x="2808" y="60"/>
                </a:lnTo>
                <a:lnTo>
                  <a:pt x="2809" y="60"/>
                </a:lnTo>
                <a:lnTo>
                  <a:pt x="2809" y="61"/>
                </a:lnTo>
                <a:lnTo>
                  <a:pt x="2810" y="63"/>
                </a:lnTo>
                <a:lnTo>
                  <a:pt x="2810" y="65"/>
                </a:lnTo>
                <a:lnTo>
                  <a:pt x="2810" y="65"/>
                </a:lnTo>
                <a:lnTo>
                  <a:pt x="2811" y="67"/>
                </a:lnTo>
                <a:lnTo>
                  <a:pt x="2811" y="67"/>
                </a:lnTo>
                <a:lnTo>
                  <a:pt x="2811" y="66"/>
                </a:lnTo>
                <a:lnTo>
                  <a:pt x="2812" y="65"/>
                </a:lnTo>
                <a:lnTo>
                  <a:pt x="2812" y="64"/>
                </a:lnTo>
                <a:lnTo>
                  <a:pt x="2812" y="61"/>
                </a:lnTo>
                <a:lnTo>
                  <a:pt x="2813" y="63"/>
                </a:lnTo>
                <a:lnTo>
                  <a:pt x="2813" y="60"/>
                </a:lnTo>
                <a:lnTo>
                  <a:pt x="2814" y="58"/>
                </a:lnTo>
                <a:lnTo>
                  <a:pt x="2814" y="58"/>
                </a:lnTo>
                <a:lnTo>
                  <a:pt x="2814" y="57"/>
                </a:lnTo>
                <a:lnTo>
                  <a:pt x="2815" y="56"/>
                </a:lnTo>
                <a:lnTo>
                  <a:pt x="2815" y="56"/>
                </a:lnTo>
                <a:lnTo>
                  <a:pt x="2815" y="58"/>
                </a:lnTo>
                <a:lnTo>
                  <a:pt x="2817" y="60"/>
                </a:lnTo>
                <a:lnTo>
                  <a:pt x="2817" y="60"/>
                </a:lnTo>
                <a:lnTo>
                  <a:pt x="2817" y="60"/>
                </a:lnTo>
                <a:lnTo>
                  <a:pt x="2818" y="61"/>
                </a:lnTo>
                <a:lnTo>
                  <a:pt x="2818" y="60"/>
                </a:lnTo>
                <a:lnTo>
                  <a:pt x="2819" y="58"/>
                </a:lnTo>
                <a:lnTo>
                  <a:pt x="2819" y="60"/>
                </a:lnTo>
                <a:lnTo>
                  <a:pt x="2819" y="59"/>
                </a:lnTo>
                <a:lnTo>
                  <a:pt x="2820" y="59"/>
                </a:lnTo>
                <a:lnTo>
                  <a:pt x="2820" y="58"/>
                </a:lnTo>
                <a:lnTo>
                  <a:pt x="2820" y="58"/>
                </a:lnTo>
                <a:lnTo>
                  <a:pt x="2821" y="59"/>
                </a:lnTo>
                <a:lnTo>
                  <a:pt x="2821" y="61"/>
                </a:lnTo>
                <a:lnTo>
                  <a:pt x="2821" y="61"/>
                </a:lnTo>
                <a:lnTo>
                  <a:pt x="2822" y="60"/>
                </a:lnTo>
                <a:lnTo>
                  <a:pt x="2822" y="60"/>
                </a:lnTo>
                <a:lnTo>
                  <a:pt x="2823" y="61"/>
                </a:lnTo>
                <a:lnTo>
                  <a:pt x="2823" y="63"/>
                </a:lnTo>
                <a:lnTo>
                  <a:pt x="2823" y="64"/>
                </a:lnTo>
                <a:lnTo>
                  <a:pt x="2824" y="63"/>
                </a:lnTo>
                <a:lnTo>
                  <a:pt x="2824" y="61"/>
                </a:lnTo>
                <a:lnTo>
                  <a:pt x="2824" y="61"/>
                </a:lnTo>
                <a:lnTo>
                  <a:pt x="2826" y="63"/>
                </a:lnTo>
                <a:lnTo>
                  <a:pt x="2826" y="61"/>
                </a:lnTo>
                <a:lnTo>
                  <a:pt x="2826" y="59"/>
                </a:lnTo>
                <a:lnTo>
                  <a:pt x="2827" y="60"/>
                </a:lnTo>
                <a:lnTo>
                  <a:pt x="2827" y="60"/>
                </a:lnTo>
                <a:lnTo>
                  <a:pt x="2828" y="63"/>
                </a:lnTo>
                <a:lnTo>
                  <a:pt x="2828" y="64"/>
                </a:lnTo>
                <a:lnTo>
                  <a:pt x="2828" y="60"/>
                </a:lnTo>
                <a:lnTo>
                  <a:pt x="2829" y="58"/>
                </a:lnTo>
                <a:lnTo>
                  <a:pt x="2829" y="58"/>
                </a:lnTo>
                <a:lnTo>
                  <a:pt x="2829" y="57"/>
                </a:lnTo>
                <a:lnTo>
                  <a:pt x="2830" y="58"/>
                </a:lnTo>
                <a:lnTo>
                  <a:pt x="2830" y="58"/>
                </a:lnTo>
                <a:lnTo>
                  <a:pt x="2830" y="57"/>
                </a:lnTo>
                <a:lnTo>
                  <a:pt x="2831" y="58"/>
                </a:lnTo>
                <a:lnTo>
                  <a:pt x="2831" y="58"/>
                </a:lnTo>
                <a:lnTo>
                  <a:pt x="2832" y="60"/>
                </a:lnTo>
                <a:lnTo>
                  <a:pt x="2832" y="61"/>
                </a:lnTo>
                <a:lnTo>
                  <a:pt x="2832" y="61"/>
                </a:lnTo>
                <a:lnTo>
                  <a:pt x="2833" y="60"/>
                </a:lnTo>
                <a:lnTo>
                  <a:pt x="2833" y="58"/>
                </a:lnTo>
                <a:lnTo>
                  <a:pt x="2833" y="57"/>
                </a:lnTo>
                <a:lnTo>
                  <a:pt x="2835" y="54"/>
                </a:lnTo>
                <a:lnTo>
                  <a:pt x="2835" y="50"/>
                </a:lnTo>
                <a:lnTo>
                  <a:pt x="2835" y="47"/>
                </a:lnTo>
                <a:lnTo>
                  <a:pt x="2836" y="49"/>
                </a:lnTo>
                <a:lnTo>
                  <a:pt x="2836" y="50"/>
                </a:lnTo>
                <a:lnTo>
                  <a:pt x="2837" y="51"/>
                </a:lnTo>
                <a:lnTo>
                  <a:pt x="2837" y="51"/>
                </a:lnTo>
                <a:lnTo>
                  <a:pt x="2837" y="51"/>
                </a:lnTo>
                <a:lnTo>
                  <a:pt x="2838" y="49"/>
                </a:lnTo>
                <a:lnTo>
                  <a:pt x="2838" y="49"/>
                </a:lnTo>
                <a:lnTo>
                  <a:pt x="2838" y="52"/>
                </a:lnTo>
                <a:lnTo>
                  <a:pt x="2839" y="54"/>
                </a:lnTo>
                <a:lnTo>
                  <a:pt x="2839" y="56"/>
                </a:lnTo>
                <a:lnTo>
                  <a:pt x="2839" y="57"/>
                </a:lnTo>
                <a:lnTo>
                  <a:pt x="2840" y="56"/>
                </a:lnTo>
                <a:lnTo>
                  <a:pt x="2840" y="55"/>
                </a:lnTo>
                <a:lnTo>
                  <a:pt x="2841" y="55"/>
                </a:lnTo>
                <a:lnTo>
                  <a:pt x="2841" y="54"/>
                </a:lnTo>
                <a:lnTo>
                  <a:pt x="2841" y="55"/>
                </a:lnTo>
                <a:lnTo>
                  <a:pt x="2842" y="54"/>
                </a:lnTo>
                <a:lnTo>
                  <a:pt x="2842" y="52"/>
                </a:lnTo>
                <a:lnTo>
                  <a:pt x="2842" y="52"/>
                </a:lnTo>
                <a:lnTo>
                  <a:pt x="2844" y="54"/>
                </a:lnTo>
                <a:lnTo>
                  <a:pt x="2844" y="55"/>
                </a:lnTo>
                <a:lnTo>
                  <a:pt x="2844" y="56"/>
                </a:lnTo>
                <a:lnTo>
                  <a:pt x="2845" y="57"/>
                </a:lnTo>
                <a:lnTo>
                  <a:pt x="2845" y="57"/>
                </a:lnTo>
                <a:lnTo>
                  <a:pt x="2846" y="58"/>
                </a:lnTo>
                <a:lnTo>
                  <a:pt x="2846" y="59"/>
                </a:lnTo>
                <a:lnTo>
                  <a:pt x="2846" y="57"/>
                </a:lnTo>
                <a:lnTo>
                  <a:pt x="2847" y="56"/>
                </a:lnTo>
                <a:lnTo>
                  <a:pt x="2847" y="55"/>
                </a:lnTo>
                <a:lnTo>
                  <a:pt x="2847" y="54"/>
                </a:lnTo>
                <a:lnTo>
                  <a:pt x="2848" y="52"/>
                </a:lnTo>
                <a:lnTo>
                  <a:pt x="2848" y="54"/>
                </a:lnTo>
                <a:lnTo>
                  <a:pt x="2849" y="51"/>
                </a:lnTo>
                <a:lnTo>
                  <a:pt x="2849" y="52"/>
                </a:lnTo>
                <a:lnTo>
                  <a:pt x="2849" y="52"/>
                </a:lnTo>
                <a:lnTo>
                  <a:pt x="2850" y="50"/>
                </a:lnTo>
                <a:lnTo>
                  <a:pt x="2850" y="49"/>
                </a:lnTo>
                <a:lnTo>
                  <a:pt x="2850" y="48"/>
                </a:lnTo>
                <a:lnTo>
                  <a:pt x="2851" y="49"/>
                </a:lnTo>
                <a:lnTo>
                  <a:pt x="2851" y="48"/>
                </a:lnTo>
                <a:lnTo>
                  <a:pt x="2851" y="50"/>
                </a:lnTo>
                <a:lnTo>
                  <a:pt x="2853" y="50"/>
                </a:lnTo>
                <a:lnTo>
                  <a:pt x="2853" y="52"/>
                </a:lnTo>
                <a:lnTo>
                  <a:pt x="2854" y="54"/>
                </a:lnTo>
                <a:lnTo>
                  <a:pt x="2854" y="54"/>
                </a:lnTo>
                <a:lnTo>
                  <a:pt x="2854" y="52"/>
                </a:lnTo>
                <a:lnTo>
                  <a:pt x="2855" y="54"/>
                </a:lnTo>
                <a:lnTo>
                  <a:pt x="2855" y="55"/>
                </a:lnTo>
                <a:lnTo>
                  <a:pt x="2855" y="56"/>
                </a:lnTo>
                <a:lnTo>
                  <a:pt x="2856" y="57"/>
                </a:lnTo>
                <a:lnTo>
                  <a:pt x="2856" y="57"/>
                </a:lnTo>
                <a:lnTo>
                  <a:pt x="2856" y="59"/>
                </a:lnTo>
                <a:lnTo>
                  <a:pt x="2857" y="59"/>
                </a:lnTo>
                <a:lnTo>
                  <a:pt x="2857" y="57"/>
                </a:lnTo>
                <a:lnTo>
                  <a:pt x="2858" y="57"/>
                </a:lnTo>
                <a:lnTo>
                  <a:pt x="2858" y="55"/>
                </a:lnTo>
                <a:lnTo>
                  <a:pt x="2858" y="55"/>
                </a:lnTo>
                <a:lnTo>
                  <a:pt x="2859" y="55"/>
                </a:lnTo>
                <a:lnTo>
                  <a:pt x="2859" y="54"/>
                </a:lnTo>
                <a:lnTo>
                  <a:pt x="2859" y="55"/>
                </a:lnTo>
                <a:lnTo>
                  <a:pt x="2860" y="52"/>
                </a:lnTo>
                <a:lnTo>
                  <a:pt x="2860" y="55"/>
                </a:lnTo>
                <a:lnTo>
                  <a:pt x="2860" y="52"/>
                </a:lnTo>
                <a:lnTo>
                  <a:pt x="2862" y="52"/>
                </a:lnTo>
                <a:lnTo>
                  <a:pt x="2862" y="50"/>
                </a:lnTo>
                <a:lnTo>
                  <a:pt x="2863" y="51"/>
                </a:lnTo>
                <a:lnTo>
                  <a:pt x="2863" y="54"/>
                </a:lnTo>
                <a:lnTo>
                  <a:pt x="2863" y="52"/>
                </a:lnTo>
                <a:lnTo>
                  <a:pt x="2864" y="52"/>
                </a:lnTo>
                <a:lnTo>
                  <a:pt x="2864" y="50"/>
                </a:lnTo>
                <a:lnTo>
                  <a:pt x="2864" y="49"/>
                </a:lnTo>
                <a:lnTo>
                  <a:pt x="2865" y="49"/>
                </a:lnTo>
                <a:lnTo>
                  <a:pt x="2865" y="50"/>
                </a:lnTo>
                <a:lnTo>
                  <a:pt x="2865" y="49"/>
                </a:lnTo>
                <a:lnTo>
                  <a:pt x="2866" y="49"/>
                </a:lnTo>
                <a:lnTo>
                  <a:pt x="2866" y="48"/>
                </a:lnTo>
                <a:lnTo>
                  <a:pt x="2867" y="49"/>
                </a:lnTo>
                <a:lnTo>
                  <a:pt x="2867" y="48"/>
                </a:lnTo>
                <a:lnTo>
                  <a:pt x="2867" y="49"/>
                </a:lnTo>
                <a:lnTo>
                  <a:pt x="2868" y="49"/>
                </a:lnTo>
                <a:lnTo>
                  <a:pt x="2868" y="49"/>
                </a:lnTo>
                <a:lnTo>
                  <a:pt x="2868" y="49"/>
                </a:lnTo>
                <a:lnTo>
                  <a:pt x="2869" y="51"/>
                </a:lnTo>
                <a:lnTo>
                  <a:pt x="2869" y="54"/>
                </a:lnTo>
                <a:lnTo>
                  <a:pt x="2869" y="52"/>
                </a:lnTo>
                <a:lnTo>
                  <a:pt x="2871" y="49"/>
                </a:lnTo>
                <a:lnTo>
                  <a:pt x="2871" y="46"/>
                </a:lnTo>
                <a:lnTo>
                  <a:pt x="2872" y="48"/>
                </a:lnTo>
                <a:lnTo>
                  <a:pt x="2872" y="48"/>
                </a:lnTo>
                <a:lnTo>
                  <a:pt x="2872" y="49"/>
                </a:lnTo>
                <a:lnTo>
                  <a:pt x="2873" y="48"/>
                </a:lnTo>
                <a:lnTo>
                  <a:pt x="2873" y="49"/>
                </a:lnTo>
                <a:lnTo>
                  <a:pt x="2873" y="49"/>
                </a:lnTo>
                <a:lnTo>
                  <a:pt x="2874" y="50"/>
                </a:lnTo>
                <a:lnTo>
                  <a:pt x="2874" y="52"/>
                </a:lnTo>
                <a:lnTo>
                  <a:pt x="2874" y="51"/>
                </a:lnTo>
                <a:lnTo>
                  <a:pt x="2875" y="52"/>
                </a:lnTo>
                <a:lnTo>
                  <a:pt x="2875" y="52"/>
                </a:lnTo>
                <a:lnTo>
                  <a:pt x="2876" y="51"/>
                </a:lnTo>
                <a:lnTo>
                  <a:pt x="2876" y="54"/>
                </a:lnTo>
                <a:lnTo>
                  <a:pt x="2876" y="54"/>
                </a:lnTo>
                <a:lnTo>
                  <a:pt x="2877" y="56"/>
                </a:lnTo>
                <a:lnTo>
                  <a:pt x="2877" y="55"/>
                </a:lnTo>
                <a:lnTo>
                  <a:pt x="2877" y="55"/>
                </a:lnTo>
                <a:lnTo>
                  <a:pt x="2878" y="57"/>
                </a:lnTo>
                <a:lnTo>
                  <a:pt x="2878" y="57"/>
                </a:lnTo>
                <a:lnTo>
                  <a:pt x="2878" y="56"/>
                </a:lnTo>
                <a:lnTo>
                  <a:pt x="2880" y="55"/>
                </a:lnTo>
                <a:lnTo>
                  <a:pt x="2880" y="54"/>
                </a:lnTo>
                <a:lnTo>
                  <a:pt x="2881" y="51"/>
                </a:lnTo>
                <a:lnTo>
                  <a:pt x="2881" y="49"/>
                </a:lnTo>
                <a:lnTo>
                  <a:pt x="2881" y="50"/>
                </a:lnTo>
                <a:lnTo>
                  <a:pt x="2882" y="51"/>
                </a:lnTo>
                <a:lnTo>
                  <a:pt x="2882" y="51"/>
                </a:lnTo>
                <a:lnTo>
                  <a:pt x="2882" y="49"/>
                </a:lnTo>
                <a:lnTo>
                  <a:pt x="2883" y="46"/>
                </a:lnTo>
                <a:lnTo>
                  <a:pt x="2883" y="45"/>
                </a:lnTo>
                <a:lnTo>
                  <a:pt x="2883" y="46"/>
                </a:lnTo>
                <a:lnTo>
                  <a:pt x="2884" y="46"/>
                </a:lnTo>
                <a:lnTo>
                  <a:pt x="2884" y="45"/>
                </a:lnTo>
                <a:lnTo>
                  <a:pt x="2885" y="46"/>
                </a:lnTo>
                <a:lnTo>
                  <a:pt x="2885" y="46"/>
                </a:lnTo>
                <a:lnTo>
                  <a:pt x="2885" y="46"/>
                </a:lnTo>
                <a:lnTo>
                  <a:pt x="2886" y="46"/>
                </a:lnTo>
                <a:lnTo>
                  <a:pt x="2886" y="46"/>
                </a:lnTo>
                <a:lnTo>
                  <a:pt x="2886" y="47"/>
                </a:lnTo>
                <a:lnTo>
                  <a:pt x="2887" y="48"/>
                </a:lnTo>
                <a:lnTo>
                  <a:pt x="2887" y="48"/>
                </a:lnTo>
                <a:lnTo>
                  <a:pt x="2887" y="48"/>
                </a:lnTo>
                <a:lnTo>
                  <a:pt x="2888" y="48"/>
                </a:lnTo>
                <a:lnTo>
                  <a:pt x="2888" y="49"/>
                </a:lnTo>
                <a:lnTo>
                  <a:pt x="2890" y="49"/>
                </a:lnTo>
                <a:lnTo>
                  <a:pt x="2890" y="48"/>
                </a:lnTo>
                <a:lnTo>
                  <a:pt x="2890" y="49"/>
                </a:lnTo>
                <a:lnTo>
                  <a:pt x="2891" y="47"/>
                </a:lnTo>
                <a:lnTo>
                  <a:pt x="2891" y="49"/>
                </a:lnTo>
                <a:lnTo>
                  <a:pt x="2891" y="50"/>
                </a:lnTo>
                <a:lnTo>
                  <a:pt x="2892" y="52"/>
                </a:lnTo>
                <a:lnTo>
                  <a:pt x="2892" y="52"/>
                </a:lnTo>
                <a:lnTo>
                  <a:pt x="2893" y="55"/>
                </a:lnTo>
                <a:lnTo>
                  <a:pt x="2893" y="55"/>
                </a:lnTo>
                <a:lnTo>
                  <a:pt x="2893" y="57"/>
                </a:lnTo>
                <a:lnTo>
                  <a:pt x="2894" y="56"/>
                </a:lnTo>
                <a:lnTo>
                  <a:pt x="2894" y="57"/>
                </a:lnTo>
                <a:lnTo>
                  <a:pt x="2894" y="56"/>
                </a:lnTo>
                <a:lnTo>
                  <a:pt x="2895" y="57"/>
                </a:lnTo>
                <a:lnTo>
                  <a:pt x="2895" y="56"/>
                </a:lnTo>
                <a:lnTo>
                  <a:pt x="2895" y="55"/>
                </a:lnTo>
                <a:lnTo>
                  <a:pt x="2896" y="54"/>
                </a:lnTo>
                <a:lnTo>
                  <a:pt x="2896" y="50"/>
                </a:lnTo>
                <a:lnTo>
                  <a:pt x="2897" y="50"/>
                </a:lnTo>
                <a:lnTo>
                  <a:pt x="2897" y="50"/>
                </a:lnTo>
                <a:lnTo>
                  <a:pt x="2897" y="50"/>
                </a:lnTo>
                <a:lnTo>
                  <a:pt x="2899" y="54"/>
                </a:lnTo>
                <a:lnTo>
                  <a:pt x="2899" y="55"/>
                </a:lnTo>
                <a:lnTo>
                  <a:pt x="2899" y="56"/>
                </a:lnTo>
                <a:lnTo>
                  <a:pt x="2900" y="54"/>
                </a:lnTo>
                <a:lnTo>
                  <a:pt x="2900" y="50"/>
                </a:lnTo>
                <a:lnTo>
                  <a:pt x="2900" y="50"/>
                </a:lnTo>
                <a:lnTo>
                  <a:pt x="2901" y="49"/>
                </a:lnTo>
                <a:lnTo>
                  <a:pt x="2901" y="50"/>
                </a:lnTo>
                <a:lnTo>
                  <a:pt x="2902" y="49"/>
                </a:lnTo>
                <a:lnTo>
                  <a:pt x="2902" y="52"/>
                </a:lnTo>
                <a:lnTo>
                  <a:pt x="2902" y="52"/>
                </a:lnTo>
                <a:lnTo>
                  <a:pt x="2903" y="52"/>
                </a:lnTo>
                <a:lnTo>
                  <a:pt x="2903" y="52"/>
                </a:lnTo>
                <a:lnTo>
                  <a:pt x="2903" y="52"/>
                </a:lnTo>
                <a:lnTo>
                  <a:pt x="2904" y="50"/>
                </a:lnTo>
                <a:lnTo>
                  <a:pt x="2904" y="50"/>
                </a:lnTo>
                <a:lnTo>
                  <a:pt x="2904" y="52"/>
                </a:lnTo>
                <a:lnTo>
                  <a:pt x="2905" y="49"/>
                </a:lnTo>
                <a:lnTo>
                  <a:pt x="2905" y="50"/>
                </a:lnTo>
                <a:lnTo>
                  <a:pt x="2906" y="50"/>
                </a:lnTo>
                <a:lnTo>
                  <a:pt x="2906" y="51"/>
                </a:lnTo>
                <a:lnTo>
                  <a:pt x="2906" y="52"/>
                </a:lnTo>
                <a:lnTo>
                  <a:pt x="2908" y="56"/>
                </a:lnTo>
                <a:lnTo>
                  <a:pt x="2908" y="56"/>
                </a:lnTo>
                <a:lnTo>
                  <a:pt x="2908" y="56"/>
                </a:lnTo>
                <a:lnTo>
                  <a:pt x="2909" y="56"/>
                </a:lnTo>
                <a:lnTo>
                  <a:pt x="2909" y="56"/>
                </a:lnTo>
                <a:lnTo>
                  <a:pt x="2909" y="56"/>
                </a:lnTo>
                <a:lnTo>
                  <a:pt x="2910" y="56"/>
                </a:lnTo>
                <a:lnTo>
                  <a:pt x="2910" y="52"/>
                </a:lnTo>
                <a:lnTo>
                  <a:pt x="2911" y="51"/>
                </a:lnTo>
                <a:lnTo>
                  <a:pt x="2911" y="49"/>
                </a:lnTo>
                <a:lnTo>
                  <a:pt x="2911" y="49"/>
                </a:lnTo>
                <a:lnTo>
                  <a:pt x="2912" y="49"/>
                </a:lnTo>
                <a:lnTo>
                  <a:pt x="2912" y="48"/>
                </a:lnTo>
                <a:lnTo>
                  <a:pt x="2912" y="49"/>
                </a:lnTo>
                <a:lnTo>
                  <a:pt x="2913" y="48"/>
                </a:lnTo>
                <a:lnTo>
                  <a:pt x="2913" y="47"/>
                </a:lnTo>
                <a:lnTo>
                  <a:pt x="2913" y="47"/>
                </a:lnTo>
                <a:lnTo>
                  <a:pt x="2914" y="47"/>
                </a:lnTo>
                <a:lnTo>
                  <a:pt x="2914" y="46"/>
                </a:lnTo>
                <a:lnTo>
                  <a:pt x="2915" y="46"/>
                </a:lnTo>
                <a:lnTo>
                  <a:pt x="2915" y="46"/>
                </a:lnTo>
                <a:lnTo>
                  <a:pt x="2915" y="47"/>
                </a:lnTo>
                <a:lnTo>
                  <a:pt x="2917" y="47"/>
                </a:lnTo>
                <a:lnTo>
                  <a:pt x="2917" y="48"/>
                </a:lnTo>
                <a:lnTo>
                  <a:pt x="2917" y="47"/>
                </a:lnTo>
                <a:lnTo>
                  <a:pt x="2918" y="46"/>
                </a:lnTo>
                <a:lnTo>
                  <a:pt x="2918" y="47"/>
                </a:lnTo>
                <a:lnTo>
                  <a:pt x="2918" y="47"/>
                </a:lnTo>
                <a:lnTo>
                  <a:pt x="2919" y="47"/>
                </a:lnTo>
                <a:lnTo>
                  <a:pt x="2919" y="46"/>
                </a:lnTo>
                <a:lnTo>
                  <a:pt x="2920" y="47"/>
                </a:lnTo>
                <a:lnTo>
                  <a:pt x="2920" y="47"/>
                </a:lnTo>
                <a:lnTo>
                  <a:pt x="2920" y="48"/>
                </a:lnTo>
                <a:lnTo>
                  <a:pt x="2921" y="49"/>
                </a:lnTo>
                <a:lnTo>
                  <a:pt x="2921" y="50"/>
                </a:lnTo>
                <a:lnTo>
                  <a:pt x="2921" y="52"/>
                </a:lnTo>
                <a:lnTo>
                  <a:pt x="2922" y="52"/>
                </a:lnTo>
                <a:lnTo>
                  <a:pt x="2922" y="52"/>
                </a:lnTo>
                <a:lnTo>
                  <a:pt x="2922" y="52"/>
                </a:lnTo>
                <a:lnTo>
                  <a:pt x="2923" y="50"/>
                </a:lnTo>
                <a:lnTo>
                  <a:pt x="2923" y="50"/>
                </a:lnTo>
                <a:lnTo>
                  <a:pt x="2924" y="54"/>
                </a:lnTo>
                <a:lnTo>
                  <a:pt x="2924" y="55"/>
                </a:lnTo>
                <a:lnTo>
                  <a:pt x="2924" y="54"/>
                </a:lnTo>
                <a:lnTo>
                  <a:pt x="2926" y="55"/>
                </a:lnTo>
                <a:lnTo>
                  <a:pt x="2926" y="55"/>
                </a:lnTo>
                <a:lnTo>
                  <a:pt x="2926" y="57"/>
                </a:lnTo>
                <a:lnTo>
                  <a:pt x="2927" y="56"/>
                </a:lnTo>
                <a:lnTo>
                  <a:pt x="2927" y="57"/>
                </a:lnTo>
                <a:lnTo>
                  <a:pt x="2927" y="56"/>
                </a:lnTo>
                <a:lnTo>
                  <a:pt x="2928" y="55"/>
                </a:lnTo>
                <a:lnTo>
                  <a:pt x="2928" y="55"/>
                </a:lnTo>
                <a:lnTo>
                  <a:pt x="2929" y="56"/>
                </a:lnTo>
                <a:lnTo>
                  <a:pt x="2929" y="54"/>
                </a:lnTo>
                <a:lnTo>
                  <a:pt x="2929" y="50"/>
                </a:lnTo>
                <a:lnTo>
                  <a:pt x="2930" y="49"/>
                </a:lnTo>
                <a:lnTo>
                  <a:pt x="2930" y="51"/>
                </a:lnTo>
                <a:lnTo>
                  <a:pt x="2930" y="50"/>
                </a:lnTo>
                <a:lnTo>
                  <a:pt x="2931" y="50"/>
                </a:lnTo>
                <a:lnTo>
                  <a:pt x="2931" y="50"/>
                </a:lnTo>
                <a:lnTo>
                  <a:pt x="2931" y="47"/>
                </a:lnTo>
                <a:lnTo>
                  <a:pt x="2932" y="43"/>
                </a:lnTo>
                <a:lnTo>
                  <a:pt x="2932" y="41"/>
                </a:lnTo>
                <a:lnTo>
                  <a:pt x="2933" y="39"/>
                </a:lnTo>
                <a:lnTo>
                  <a:pt x="2933" y="40"/>
                </a:lnTo>
                <a:lnTo>
                  <a:pt x="2933" y="42"/>
                </a:lnTo>
                <a:lnTo>
                  <a:pt x="2935" y="45"/>
                </a:lnTo>
                <a:lnTo>
                  <a:pt x="2935" y="45"/>
                </a:lnTo>
                <a:lnTo>
                  <a:pt x="2935" y="47"/>
                </a:lnTo>
                <a:lnTo>
                  <a:pt x="2936" y="46"/>
                </a:lnTo>
                <a:lnTo>
                  <a:pt x="2936" y="47"/>
                </a:lnTo>
                <a:lnTo>
                  <a:pt x="2937" y="47"/>
                </a:lnTo>
                <a:lnTo>
                  <a:pt x="2937" y="47"/>
                </a:lnTo>
                <a:lnTo>
                  <a:pt x="2937" y="47"/>
                </a:lnTo>
                <a:lnTo>
                  <a:pt x="2938" y="49"/>
                </a:lnTo>
                <a:lnTo>
                  <a:pt x="2938" y="49"/>
                </a:lnTo>
                <a:lnTo>
                  <a:pt x="2938" y="47"/>
                </a:lnTo>
                <a:lnTo>
                  <a:pt x="2939" y="48"/>
                </a:lnTo>
                <a:lnTo>
                  <a:pt x="2939" y="48"/>
                </a:lnTo>
                <a:lnTo>
                  <a:pt x="2939" y="47"/>
                </a:lnTo>
                <a:lnTo>
                  <a:pt x="2940" y="45"/>
                </a:lnTo>
                <a:lnTo>
                  <a:pt x="2940" y="43"/>
                </a:lnTo>
                <a:lnTo>
                  <a:pt x="2941" y="45"/>
                </a:lnTo>
                <a:lnTo>
                  <a:pt x="2941" y="45"/>
                </a:lnTo>
                <a:lnTo>
                  <a:pt x="2941" y="45"/>
                </a:lnTo>
                <a:lnTo>
                  <a:pt x="2942" y="45"/>
                </a:lnTo>
                <a:lnTo>
                  <a:pt x="2942" y="45"/>
                </a:lnTo>
                <a:lnTo>
                  <a:pt x="2942" y="46"/>
                </a:lnTo>
                <a:lnTo>
                  <a:pt x="2944" y="46"/>
                </a:lnTo>
                <a:lnTo>
                  <a:pt x="2944" y="46"/>
                </a:lnTo>
                <a:lnTo>
                  <a:pt x="2944" y="46"/>
                </a:lnTo>
                <a:lnTo>
                  <a:pt x="2945" y="45"/>
                </a:lnTo>
                <a:lnTo>
                  <a:pt x="2945" y="43"/>
                </a:lnTo>
                <a:lnTo>
                  <a:pt x="2946" y="43"/>
                </a:lnTo>
                <a:lnTo>
                  <a:pt x="2946" y="42"/>
                </a:lnTo>
                <a:lnTo>
                  <a:pt x="2946" y="45"/>
                </a:lnTo>
                <a:lnTo>
                  <a:pt x="2947" y="45"/>
                </a:lnTo>
                <a:lnTo>
                  <a:pt x="2947" y="47"/>
                </a:lnTo>
                <a:lnTo>
                  <a:pt x="2947" y="46"/>
                </a:lnTo>
                <a:lnTo>
                  <a:pt x="2948" y="47"/>
                </a:lnTo>
                <a:lnTo>
                  <a:pt x="2948" y="47"/>
                </a:lnTo>
                <a:lnTo>
                  <a:pt x="2948" y="48"/>
                </a:lnTo>
                <a:lnTo>
                  <a:pt x="2949" y="47"/>
                </a:lnTo>
                <a:lnTo>
                  <a:pt x="2949" y="48"/>
                </a:lnTo>
                <a:lnTo>
                  <a:pt x="2950" y="46"/>
                </a:lnTo>
                <a:lnTo>
                  <a:pt x="2950" y="47"/>
                </a:lnTo>
                <a:lnTo>
                  <a:pt x="2950" y="45"/>
                </a:lnTo>
                <a:lnTo>
                  <a:pt x="2951" y="45"/>
                </a:lnTo>
                <a:lnTo>
                  <a:pt x="2951" y="45"/>
                </a:lnTo>
                <a:lnTo>
                  <a:pt x="2951" y="45"/>
                </a:lnTo>
                <a:lnTo>
                  <a:pt x="2953" y="43"/>
                </a:lnTo>
                <a:lnTo>
                  <a:pt x="2953" y="45"/>
                </a:lnTo>
                <a:lnTo>
                  <a:pt x="2953" y="42"/>
                </a:lnTo>
                <a:lnTo>
                  <a:pt x="2954" y="46"/>
                </a:lnTo>
                <a:lnTo>
                  <a:pt x="2954" y="47"/>
                </a:lnTo>
                <a:lnTo>
                  <a:pt x="2955" y="47"/>
                </a:lnTo>
                <a:lnTo>
                  <a:pt x="2955" y="47"/>
                </a:lnTo>
                <a:lnTo>
                  <a:pt x="2955" y="46"/>
                </a:lnTo>
                <a:lnTo>
                  <a:pt x="2956" y="46"/>
                </a:lnTo>
                <a:lnTo>
                  <a:pt x="2956" y="48"/>
                </a:lnTo>
                <a:lnTo>
                  <a:pt x="2956" y="48"/>
                </a:lnTo>
                <a:lnTo>
                  <a:pt x="2957" y="48"/>
                </a:lnTo>
                <a:lnTo>
                  <a:pt x="2957" y="49"/>
                </a:lnTo>
                <a:lnTo>
                  <a:pt x="2957" y="50"/>
                </a:lnTo>
                <a:lnTo>
                  <a:pt x="2958" y="50"/>
                </a:lnTo>
                <a:lnTo>
                  <a:pt x="2958" y="52"/>
                </a:lnTo>
                <a:lnTo>
                  <a:pt x="2959" y="54"/>
                </a:lnTo>
                <a:lnTo>
                  <a:pt x="2959" y="55"/>
                </a:lnTo>
                <a:lnTo>
                  <a:pt x="2959" y="52"/>
                </a:lnTo>
                <a:lnTo>
                  <a:pt x="2960" y="54"/>
                </a:lnTo>
                <a:lnTo>
                  <a:pt x="2960" y="50"/>
                </a:lnTo>
                <a:lnTo>
                  <a:pt x="2960" y="52"/>
                </a:lnTo>
                <a:lnTo>
                  <a:pt x="2962" y="51"/>
                </a:lnTo>
                <a:lnTo>
                  <a:pt x="2962" y="52"/>
                </a:lnTo>
                <a:lnTo>
                  <a:pt x="2962" y="51"/>
                </a:lnTo>
                <a:lnTo>
                  <a:pt x="2963" y="52"/>
                </a:lnTo>
                <a:lnTo>
                  <a:pt x="2963" y="52"/>
                </a:lnTo>
                <a:lnTo>
                  <a:pt x="2964" y="54"/>
                </a:lnTo>
                <a:lnTo>
                  <a:pt x="2964" y="52"/>
                </a:lnTo>
                <a:lnTo>
                  <a:pt x="2964" y="49"/>
                </a:lnTo>
                <a:lnTo>
                  <a:pt x="2965" y="47"/>
                </a:lnTo>
                <a:lnTo>
                  <a:pt x="2965" y="47"/>
                </a:lnTo>
                <a:lnTo>
                  <a:pt x="2965" y="45"/>
                </a:lnTo>
                <a:lnTo>
                  <a:pt x="2966" y="45"/>
                </a:lnTo>
                <a:lnTo>
                  <a:pt x="2966" y="42"/>
                </a:lnTo>
                <a:lnTo>
                  <a:pt x="2966" y="40"/>
                </a:lnTo>
                <a:lnTo>
                  <a:pt x="2967" y="40"/>
                </a:lnTo>
                <a:lnTo>
                  <a:pt x="2967" y="40"/>
                </a:lnTo>
                <a:lnTo>
                  <a:pt x="2968" y="40"/>
                </a:lnTo>
                <a:lnTo>
                  <a:pt x="2968" y="42"/>
                </a:lnTo>
                <a:lnTo>
                  <a:pt x="2968" y="42"/>
                </a:lnTo>
                <a:lnTo>
                  <a:pt x="2969" y="46"/>
                </a:lnTo>
                <a:lnTo>
                  <a:pt x="2969" y="46"/>
                </a:lnTo>
                <a:lnTo>
                  <a:pt x="2969" y="49"/>
                </a:lnTo>
                <a:lnTo>
                  <a:pt x="2971" y="49"/>
                </a:lnTo>
                <a:lnTo>
                  <a:pt x="2971" y="52"/>
                </a:lnTo>
                <a:lnTo>
                  <a:pt x="2971" y="55"/>
                </a:lnTo>
                <a:lnTo>
                  <a:pt x="2972" y="55"/>
                </a:lnTo>
                <a:lnTo>
                  <a:pt x="2972" y="55"/>
                </a:lnTo>
                <a:lnTo>
                  <a:pt x="2973" y="54"/>
                </a:lnTo>
                <a:lnTo>
                  <a:pt x="2973" y="55"/>
                </a:lnTo>
                <a:lnTo>
                  <a:pt x="2973" y="56"/>
                </a:lnTo>
                <a:lnTo>
                  <a:pt x="2974" y="57"/>
                </a:lnTo>
                <a:lnTo>
                  <a:pt x="2974" y="58"/>
                </a:lnTo>
                <a:lnTo>
                  <a:pt x="2974" y="58"/>
                </a:lnTo>
                <a:lnTo>
                  <a:pt x="2975" y="57"/>
                </a:lnTo>
                <a:lnTo>
                  <a:pt x="2975" y="58"/>
                </a:lnTo>
                <a:lnTo>
                  <a:pt x="2975" y="57"/>
                </a:lnTo>
                <a:lnTo>
                  <a:pt x="2976" y="56"/>
                </a:lnTo>
                <a:lnTo>
                  <a:pt x="2976" y="55"/>
                </a:lnTo>
                <a:lnTo>
                  <a:pt x="2977" y="56"/>
                </a:lnTo>
                <a:lnTo>
                  <a:pt x="2977" y="56"/>
                </a:lnTo>
                <a:lnTo>
                  <a:pt x="2977" y="54"/>
                </a:lnTo>
                <a:lnTo>
                  <a:pt x="2978" y="52"/>
                </a:lnTo>
                <a:lnTo>
                  <a:pt x="2978" y="52"/>
                </a:lnTo>
                <a:lnTo>
                  <a:pt x="2978" y="51"/>
                </a:lnTo>
                <a:lnTo>
                  <a:pt x="2980" y="51"/>
                </a:lnTo>
                <a:lnTo>
                  <a:pt x="2980" y="51"/>
                </a:lnTo>
                <a:lnTo>
                  <a:pt x="2981" y="50"/>
                </a:lnTo>
                <a:lnTo>
                  <a:pt x="2981" y="54"/>
                </a:lnTo>
                <a:lnTo>
                  <a:pt x="2981" y="54"/>
                </a:lnTo>
                <a:lnTo>
                  <a:pt x="2982" y="54"/>
                </a:lnTo>
                <a:lnTo>
                  <a:pt x="2982" y="54"/>
                </a:lnTo>
                <a:lnTo>
                  <a:pt x="2982" y="56"/>
                </a:lnTo>
                <a:lnTo>
                  <a:pt x="2983" y="56"/>
                </a:lnTo>
                <a:lnTo>
                  <a:pt x="2983" y="57"/>
                </a:lnTo>
                <a:lnTo>
                  <a:pt x="2983" y="57"/>
                </a:lnTo>
                <a:lnTo>
                  <a:pt x="2984" y="56"/>
                </a:lnTo>
                <a:lnTo>
                  <a:pt x="2984" y="57"/>
                </a:lnTo>
                <a:lnTo>
                  <a:pt x="2985" y="56"/>
                </a:lnTo>
                <a:lnTo>
                  <a:pt x="2985" y="54"/>
                </a:lnTo>
                <a:lnTo>
                  <a:pt x="2985" y="52"/>
                </a:lnTo>
                <a:lnTo>
                  <a:pt x="2986" y="54"/>
                </a:lnTo>
                <a:lnTo>
                  <a:pt x="2986" y="51"/>
                </a:lnTo>
                <a:lnTo>
                  <a:pt x="2986" y="54"/>
                </a:lnTo>
                <a:lnTo>
                  <a:pt x="2987" y="54"/>
                </a:lnTo>
                <a:lnTo>
                  <a:pt x="2987" y="55"/>
                </a:lnTo>
                <a:lnTo>
                  <a:pt x="2987" y="54"/>
                </a:lnTo>
                <a:lnTo>
                  <a:pt x="2989" y="55"/>
                </a:lnTo>
                <a:lnTo>
                  <a:pt x="2989" y="55"/>
                </a:lnTo>
                <a:lnTo>
                  <a:pt x="2990" y="52"/>
                </a:lnTo>
                <a:lnTo>
                  <a:pt x="2990" y="54"/>
                </a:lnTo>
                <a:lnTo>
                  <a:pt x="2990" y="54"/>
                </a:lnTo>
                <a:lnTo>
                  <a:pt x="2991" y="49"/>
                </a:lnTo>
                <a:lnTo>
                  <a:pt x="2991" y="50"/>
                </a:lnTo>
                <a:lnTo>
                  <a:pt x="2991" y="50"/>
                </a:lnTo>
                <a:lnTo>
                  <a:pt x="2992" y="49"/>
                </a:lnTo>
                <a:lnTo>
                  <a:pt x="2992" y="51"/>
                </a:lnTo>
                <a:lnTo>
                  <a:pt x="2992" y="49"/>
                </a:lnTo>
                <a:lnTo>
                  <a:pt x="2993" y="49"/>
                </a:lnTo>
                <a:lnTo>
                  <a:pt x="2993" y="50"/>
                </a:lnTo>
                <a:lnTo>
                  <a:pt x="2994" y="49"/>
                </a:lnTo>
                <a:lnTo>
                  <a:pt x="2994" y="50"/>
                </a:lnTo>
                <a:lnTo>
                  <a:pt x="2994" y="48"/>
                </a:lnTo>
                <a:lnTo>
                  <a:pt x="2995" y="49"/>
                </a:lnTo>
                <a:lnTo>
                  <a:pt x="2995" y="49"/>
                </a:lnTo>
                <a:lnTo>
                  <a:pt x="2995" y="49"/>
                </a:lnTo>
                <a:lnTo>
                  <a:pt x="2996" y="49"/>
                </a:lnTo>
                <a:lnTo>
                  <a:pt x="2996" y="48"/>
                </a:lnTo>
                <a:lnTo>
                  <a:pt x="2996" y="46"/>
                </a:lnTo>
                <a:lnTo>
                  <a:pt x="2998" y="46"/>
                </a:lnTo>
                <a:lnTo>
                  <a:pt x="2998" y="45"/>
                </a:lnTo>
                <a:lnTo>
                  <a:pt x="2999" y="45"/>
                </a:lnTo>
                <a:lnTo>
                  <a:pt x="2999" y="41"/>
                </a:lnTo>
                <a:lnTo>
                  <a:pt x="2999" y="41"/>
                </a:lnTo>
                <a:lnTo>
                  <a:pt x="3000" y="42"/>
                </a:lnTo>
                <a:lnTo>
                  <a:pt x="3000" y="42"/>
                </a:lnTo>
                <a:lnTo>
                  <a:pt x="3000" y="45"/>
                </a:lnTo>
                <a:lnTo>
                  <a:pt x="3001" y="43"/>
                </a:lnTo>
                <a:lnTo>
                  <a:pt x="3001" y="45"/>
                </a:lnTo>
                <a:lnTo>
                  <a:pt x="3001" y="46"/>
                </a:lnTo>
                <a:lnTo>
                  <a:pt x="3002" y="45"/>
                </a:lnTo>
                <a:lnTo>
                  <a:pt x="3002" y="43"/>
                </a:lnTo>
                <a:lnTo>
                  <a:pt x="3003" y="42"/>
                </a:lnTo>
                <a:lnTo>
                  <a:pt x="3003" y="42"/>
                </a:lnTo>
                <a:lnTo>
                  <a:pt x="3003" y="43"/>
                </a:lnTo>
                <a:lnTo>
                  <a:pt x="3004" y="43"/>
                </a:lnTo>
                <a:lnTo>
                  <a:pt x="3004" y="45"/>
                </a:lnTo>
                <a:lnTo>
                  <a:pt x="3004" y="45"/>
                </a:lnTo>
                <a:lnTo>
                  <a:pt x="3005" y="45"/>
                </a:lnTo>
                <a:lnTo>
                  <a:pt x="3005" y="45"/>
                </a:lnTo>
                <a:lnTo>
                  <a:pt x="3005" y="48"/>
                </a:lnTo>
                <a:lnTo>
                  <a:pt x="3007" y="49"/>
                </a:lnTo>
                <a:lnTo>
                  <a:pt x="3007" y="49"/>
                </a:lnTo>
                <a:lnTo>
                  <a:pt x="3008" y="49"/>
                </a:lnTo>
                <a:lnTo>
                  <a:pt x="3008" y="50"/>
                </a:lnTo>
                <a:lnTo>
                  <a:pt x="3008" y="50"/>
                </a:lnTo>
                <a:lnTo>
                  <a:pt x="3009" y="49"/>
                </a:lnTo>
                <a:lnTo>
                  <a:pt x="3009" y="48"/>
                </a:lnTo>
                <a:lnTo>
                  <a:pt x="3009" y="47"/>
                </a:lnTo>
                <a:lnTo>
                  <a:pt x="3010" y="47"/>
                </a:lnTo>
                <a:lnTo>
                  <a:pt x="3010" y="47"/>
                </a:lnTo>
                <a:lnTo>
                  <a:pt x="3010" y="47"/>
                </a:lnTo>
                <a:lnTo>
                  <a:pt x="3011" y="47"/>
                </a:lnTo>
                <a:lnTo>
                  <a:pt x="3011" y="46"/>
                </a:lnTo>
                <a:lnTo>
                  <a:pt x="3012" y="42"/>
                </a:lnTo>
                <a:lnTo>
                  <a:pt x="3012" y="42"/>
                </a:lnTo>
                <a:lnTo>
                  <a:pt x="3012" y="42"/>
                </a:lnTo>
                <a:lnTo>
                  <a:pt x="3013" y="42"/>
                </a:lnTo>
                <a:lnTo>
                  <a:pt x="3013" y="42"/>
                </a:lnTo>
                <a:lnTo>
                  <a:pt x="3013" y="42"/>
                </a:lnTo>
                <a:lnTo>
                  <a:pt x="3014" y="41"/>
                </a:lnTo>
                <a:lnTo>
                  <a:pt x="3014" y="41"/>
                </a:lnTo>
                <a:lnTo>
                  <a:pt x="3014" y="39"/>
                </a:lnTo>
                <a:lnTo>
                  <a:pt x="3016" y="41"/>
                </a:lnTo>
                <a:lnTo>
                  <a:pt x="3016" y="41"/>
                </a:lnTo>
                <a:lnTo>
                  <a:pt x="3017" y="42"/>
                </a:lnTo>
                <a:lnTo>
                  <a:pt x="3017" y="41"/>
                </a:lnTo>
                <a:lnTo>
                  <a:pt x="3017" y="42"/>
                </a:lnTo>
                <a:lnTo>
                  <a:pt x="3018" y="45"/>
                </a:lnTo>
                <a:lnTo>
                  <a:pt x="3018" y="45"/>
                </a:lnTo>
                <a:lnTo>
                  <a:pt x="3018" y="47"/>
                </a:lnTo>
                <a:lnTo>
                  <a:pt x="3019" y="47"/>
                </a:lnTo>
                <a:lnTo>
                  <a:pt x="3019" y="50"/>
                </a:lnTo>
                <a:lnTo>
                  <a:pt x="3020" y="50"/>
                </a:lnTo>
                <a:lnTo>
                  <a:pt x="3020" y="52"/>
                </a:lnTo>
                <a:lnTo>
                  <a:pt x="3020" y="50"/>
                </a:lnTo>
                <a:lnTo>
                  <a:pt x="3021" y="48"/>
                </a:lnTo>
                <a:lnTo>
                  <a:pt x="3021" y="45"/>
                </a:lnTo>
                <a:lnTo>
                  <a:pt x="3021" y="42"/>
                </a:lnTo>
                <a:lnTo>
                  <a:pt x="3022" y="40"/>
                </a:lnTo>
                <a:lnTo>
                  <a:pt x="3022" y="40"/>
                </a:lnTo>
                <a:lnTo>
                  <a:pt x="3022" y="40"/>
                </a:lnTo>
                <a:lnTo>
                  <a:pt x="3023" y="42"/>
                </a:lnTo>
                <a:lnTo>
                  <a:pt x="3023" y="42"/>
                </a:lnTo>
                <a:lnTo>
                  <a:pt x="3025" y="42"/>
                </a:lnTo>
                <a:lnTo>
                  <a:pt x="3025" y="43"/>
                </a:lnTo>
                <a:lnTo>
                  <a:pt x="3025" y="43"/>
                </a:lnTo>
                <a:lnTo>
                  <a:pt x="3026" y="43"/>
                </a:lnTo>
                <a:lnTo>
                  <a:pt x="3026" y="45"/>
                </a:lnTo>
                <a:lnTo>
                  <a:pt x="3026" y="46"/>
                </a:lnTo>
                <a:lnTo>
                  <a:pt x="3027" y="45"/>
                </a:lnTo>
                <a:lnTo>
                  <a:pt x="3027" y="42"/>
                </a:lnTo>
                <a:lnTo>
                  <a:pt x="3027" y="40"/>
                </a:lnTo>
                <a:lnTo>
                  <a:pt x="3028" y="41"/>
                </a:lnTo>
                <a:lnTo>
                  <a:pt x="3028" y="39"/>
                </a:lnTo>
                <a:lnTo>
                  <a:pt x="3029" y="39"/>
                </a:lnTo>
                <a:lnTo>
                  <a:pt x="3029" y="38"/>
                </a:lnTo>
                <a:lnTo>
                  <a:pt x="3029" y="39"/>
                </a:lnTo>
                <a:lnTo>
                  <a:pt x="3030" y="39"/>
                </a:lnTo>
                <a:lnTo>
                  <a:pt x="3030" y="37"/>
                </a:lnTo>
                <a:lnTo>
                  <a:pt x="3030" y="36"/>
                </a:lnTo>
                <a:lnTo>
                  <a:pt x="3031" y="38"/>
                </a:lnTo>
                <a:lnTo>
                  <a:pt x="3031" y="38"/>
                </a:lnTo>
                <a:lnTo>
                  <a:pt x="3031" y="36"/>
                </a:lnTo>
                <a:lnTo>
                  <a:pt x="3032" y="37"/>
                </a:lnTo>
                <a:lnTo>
                  <a:pt x="3032" y="37"/>
                </a:lnTo>
                <a:lnTo>
                  <a:pt x="3034" y="38"/>
                </a:lnTo>
                <a:lnTo>
                  <a:pt x="3034" y="40"/>
                </a:lnTo>
                <a:lnTo>
                  <a:pt x="3034" y="41"/>
                </a:lnTo>
                <a:lnTo>
                  <a:pt x="3035" y="41"/>
                </a:lnTo>
                <a:lnTo>
                  <a:pt x="3035" y="40"/>
                </a:lnTo>
                <a:lnTo>
                  <a:pt x="3035" y="40"/>
                </a:lnTo>
                <a:lnTo>
                  <a:pt x="3036" y="41"/>
                </a:lnTo>
                <a:lnTo>
                  <a:pt x="3036" y="42"/>
                </a:lnTo>
                <a:lnTo>
                  <a:pt x="3036" y="43"/>
                </a:lnTo>
                <a:lnTo>
                  <a:pt x="3037" y="41"/>
                </a:lnTo>
                <a:lnTo>
                  <a:pt x="3037" y="41"/>
                </a:lnTo>
                <a:lnTo>
                  <a:pt x="3038" y="42"/>
                </a:lnTo>
                <a:lnTo>
                  <a:pt x="3038" y="42"/>
                </a:lnTo>
                <a:lnTo>
                  <a:pt x="3038" y="42"/>
                </a:lnTo>
                <a:lnTo>
                  <a:pt x="3039" y="42"/>
                </a:lnTo>
                <a:lnTo>
                  <a:pt x="3039" y="41"/>
                </a:lnTo>
                <a:lnTo>
                  <a:pt x="3039" y="45"/>
                </a:lnTo>
                <a:lnTo>
                  <a:pt x="3040" y="45"/>
                </a:lnTo>
                <a:lnTo>
                  <a:pt x="3040" y="45"/>
                </a:lnTo>
                <a:lnTo>
                  <a:pt x="3040" y="43"/>
                </a:lnTo>
                <a:lnTo>
                  <a:pt x="3041" y="46"/>
                </a:lnTo>
                <a:lnTo>
                  <a:pt x="3041" y="47"/>
                </a:lnTo>
                <a:lnTo>
                  <a:pt x="3043" y="46"/>
                </a:lnTo>
                <a:lnTo>
                  <a:pt x="3043" y="45"/>
                </a:lnTo>
                <a:lnTo>
                  <a:pt x="3043" y="46"/>
                </a:lnTo>
                <a:lnTo>
                  <a:pt x="3044" y="46"/>
                </a:lnTo>
                <a:lnTo>
                  <a:pt x="3044" y="46"/>
                </a:lnTo>
                <a:lnTo>
                  <a:pt x="3044" y="46"/>
                </a:lnTo>
                <a:lnTo>
                  <a:pt x="3045" y="45"/>
                </a:lnTo>
                <a:lnTo>
                  <a:pt x="3045" y="46"/>
                </a:lnTo>
                <a:lnTo>
                  <a:pt x="3045" y="45"/>
                </a:lnTo>
                <a:lnTo>
                  <a:pt x="3046" y="42"/>
                </a:lnTo>
                <a:lnTo>
                  <a:pt x="3046" y="41"/>
                </a:lnTo>
                <a:lnTo>
                  <a:pt x="3047" y="41"/>
                </a:lnTo>
                <a:lnTo>
                  <a:pt x="3047" y="41"/>
                </a:lnTo>
                <a:lnTo>
                  <a:pt x="3047" y="39"/>
                </a:lnTo>
                <a:lnTo>
                  <a:pt x="3048" y="39"/>
                </a:lnTo>
                <a:lnTo>
                  <a:pt x="3048" y="39"/>
                </a:lnTo>
                <a:lnTo>
                  <a:pt x="3048" y="38"/>
                </a:lnTo>
                <a:lnTo>
                  <a:pt x="3049" y="38"/>
                </a:lnTo>
                <a:lnTo>
                  <a:pt x="3049" y="39"/>
                </a:lnTo>
                <a:lnTo>
                  <a:pt x="3049" y="38"/>
                </a:lnTo>
                <a:lnTo>
                  <a:pt x="3050" y="39"/>
                </a:lnTo>
                <a:lnTo>
                  <a:pt x="3050" y="40"/>
                </a:lnTo>
                <a:lnTo>
                  <a:pt x="3052" y="40"/>
                </a:lnTo>
                <a:lnTo>
                  <a:pt x="3052" y="41"/>
                </a:lnTo>
                <a:lnTo>
                  <a:pt x="3052" y="42"/>
                </a:lnTo>
                <a:lnTo>
                  <a:pt x="3053" y="41"/>
                </a:lnTo>
                <a:lnTo>
                  <a:pt x="3053" y="42"/>
                </a:lnTo>
                <a:lnTo>
                  <a:pt x="3053" y="41"/>
                </a:lnTo>
                <a:lnTo>
                  <a:pt x="3054" y="43"/>
                </a:lnTo>
                <a:lnTo>
                  <a:pt x="3054" y="45"/>
                </a:lnTo>
                <a:lnTo>
                  <a:pt x="3054" y="45"/>
                </a:lnTo>
                <a:lnTo>
                  <a:pt x="3055" y="47"/>
                </a:lnTo>
                <a:lnTo>
                  <a:pt x="3055" y="47"/>
                </a:lnTo>
                <a:lnTo>
                  <a:pt x="3056" y="48"/>
                </a:lnTo>
                <a:lnTo>
                  <a:pt x="3056" y="48"/>
                </a:lnTo>
                <a:lnTo>
                  <a:pt x="3056" y="49"/>
                </a:lnTo>
                <a:lnTo>
                  <a:pt x="3057" y="50"/>
                </a:lnTo>
                <a:lnTo>
                  <a:pt x="3057" y="49"/>
                </a:lnTo>
                <a:lnTo>
                  <a:pt x="3057" y="48"/>
                </a:lnTo>
                <a:lnTo>
                  <a:pt x="3058" y="47"/>
                </a:lnTo>
                <a:lnTo>
                  <a:pt x="3058" y="45"/>
                </a:lnTo>
                <a:lnTo>
                  <a:pt x="3058" y="43"/>
                </a:lnTo>
                <a:lnTo>
                  <a:pt x="3059" y="40"/>
                </a:lnTo>
                <a:lnTo>
                  <a:pt x="3059" y="39"/>
                </a:lnTo>
                <a:lnTo>
                  <a:pt x="3061" y="38"/>
                </a:lnTo>
                <a:lnTo>
                  <a:pt x="3061" y="37"/>
                </a:lnTo>
                <a:lnTo>
                  <a:pt x="3061" y="38"/>
                </a:lnTo>
                <a:lnTo>
                  <a:pt x="3062" y="39"/>
                </a:lnTo>
                <a:lnTo>
                  <a:pt x="3062" y="39"/>
                </a:lnTo>
                <a:lnTo>
                  <a:pt x="3062" y="40"/>
                </a:lnTo>
                <a:lnTo>
                  <a:pt x="3063" y="41"/>
                </a:lnTo>
                <a:lnTo>
                  <a:pt x="3063" y="42"/>
                </a:lnTo>
                <a:lnTo>
                  <a:pt x="3064" y="43"/>
                </a:lnTo>
                <a:lnTo>
                  <a:pt x="3064" y="45"/>
                </a:lnTo>
                <a:lnTo>
                  <a:pt x="3064" y="47"/>
                </a:lnTo>
                <a:lnTo>
                  <a:pt x="3065" y="48"/>
                </a:lnTo>
                <a:lnTo>
                  <a:pt x="3065" y="49"/>
                </a:lnTo>
                <a:lnTo>
                  <a:pt x="3065" y="49"/>
                </a:lnTo>
                <a:lnTo>
                  <a:pt x="3066" y="48"/>
                </a:lnTo>
                <a:lnTo>
                  <a:pt x="3066" y="47"/>
                </a:lnTo>
                <a:lnTo>
                  <a:pt x="3066" y="45"/>
                </a:lnTo>
                <a:lnTo>
                  <a:pt x="3067" y="46"/>
                </a:lnTo>
                <a:lnTo>
                  <a:pt x="3067" y="45"/>
                </a:lnTo>
                <a:lnTo>
                  <a:pt x="3068" y="47"/>
                </a:lnTo>
                <a:lnTo>
                  <a:pt x="3068" y="47"/>
                </a:lnTo>
                <a:lnTo>
                  <a:pt x="3068" y="48"/>
                </a:lnTo>
                <a:lnTo>
                  <a:pt x="3070" y="47"/>
                </a:lnTo>
                <a:lnTo>
                  <a:pt x="3070" y="46"/>
                </a:lnTo>
                <a:lnTo>
                  <a:pt x="3070" y="43"/>
                </a:lnTo>
                <a:lnTo>
                  <a:pt x="3071" y="45"/>
                </a:lnTo>
                <a:lnTo>
                  <a:pt x="3071" y="42"/>
                </a:lnTo>
                <a:lnTo>
                  <a:pt x="3071" y="45"/>
                </a:lnTo>
                <a:lnTo>
                  <a:pt x="3072" y="46"/>
                </a:lnTo>
                <a:lnTo>
                  <a:pt x="3072" y="46"/>
                </a:lnTo>
                <a:lnTo>
                  <a:pt x="3073" y="42"/>
                </a:lnTo>
                <a:lnTo>
                  <a:pt x="3073" y="43"/>
                </a:lnTo>
                <a:lnTo>
                  <a:pt x="3073" y="45"/>
                </a:lnTo>
                <a:lnTo>
                  <a:pt x="3074" y="47"/>
                </a:lnTo>
                <a:lnTo>
                  <a:pt x="3074" y="48"/>
                </a:lnTo>
                <a:lnTo>
                  <a:pt x="3074" y="47"/>
                </a:lnTo>
                <a:lnTo>
                  <a:pt x="3075" y="46"/>
                </a:lnTo>
                <a:lnTo>
                  <a:pt x="3075" y="47"/>
                </a:lnTo>
                <a:lnTo>
                  <a:pt x="3075" y="48"/>
                </a:lnTo>
                <a:lnTo>
                  <a:pt x="3076" y="47"/>
                </a:lnTo>
                <a:lnTo>
                  <a:pt x="3076" y="46"/>
                </a:lnTo>
                <a:lnTo>
                  <a:pt x="3077" y="45"/>
                </a:lnTo>
                <a:lnTo>
                  <a:pt x="3077" y="45"/>
                </a:lnTo>
                <a:lnTo>
                  <a:pt x="3077" y="45"/>
                </a:lnTo>
                <a:lnTo>
                  <a:pt x="3079" y="45"/>
                </a:lnTo>
                <a:lnTo>
                  <a:pt x="3079" y="45"/>
                </a:lnTo>
                <a:lnTo>
                  <a:pt x="3079" y="42"/>
                </a:lnTo>
                <a:lnTo>
                  <a:pt x="3080" y="45"/>
                </a:lnTo>
                <a:lnTo>
                  <a:pt x="3080" y="45"/>
                </a:lnTo>
                <a:lnTo>
                  <a:pt x="3080" y="45"/>
                </a:lnTo>
                <a:lnTo>
                  <a:pt x="3081" y="43"/>
                </a:lnTo>
                <a:lnTo>
                  <a:pt x="3081" y="45"/>
                </a:lnTo>
                <a:lnTo>
                  <a:pt x="3082" y="41"/>
                </a:lnTo>
                <a:lnTo>
                  <a:pt x="3082" y="40"/>
                </a:lnTo>
                <a:lnTo>
                  <a:pt x="3082" y="39"/>
                </a:lnTo>
                <a:lnTo>
                  <a:pt x="3083" y="40"/>
                </a:lnTo>
                <a:lnTo>
                  <a:pt x="3083" y="40"/>
                </a:lnTo>
                <a:lnTo>
                  <a:pt x="3083" y="40"/>
                </a:lnTo>
                <a:lnTo>
                  <a:pt x="3084" y="40"/>
                </a:lnTo>
                <a:lnTo>
                  <a:pt x="3084" y="41"/>
                </a:lnTo>
                <a:lnTo>
                  <a:pt x="3084" y="42"/>
                </a:lnTo>
                <a:lnTo>
                  <a:pt x="3085" y="46"/>
                </a:lnTo>
                <a:lnTo>
                  <a:pt x="3085" y="47"/>
                </a:lnTo>
                <a:lnTo>
                  <a:pt x="3086" y="46"/>
                </a:lnTo>
                <a:lnTo>
                  <a:pt x="3086" y="46"/>
                </a:lnTo>
                <a:lnTo>
                  <a:pt x="3086" y="45"/>
                </a:lnTo>
                <a:lnTo>
                  <a:pt x="3088" y="46"/>
                </a:lnTo>
                <a:lnTo>
                  <a:pt x="3088" y="46"/>
                </a:lnTo>
                <a:lnTo>
                  <a:pt x="3088" y="46"/>
                </a:lnTo>
                <a:lnTo>
                  <a:pt x="3089" y="46"/>
                </a:lnTo>
                <a:lnTo>
                  <a:pt x="3089" y="46"/>
                </a:lnTo>
                <a:lnTo>
                  <a:pt x="3089" y="47"/>
                </a:lnTo>
                <a:lnTo>
                  <a:pt x="3090" y="48"/>
                </a:lnTo>
                <a:lnTo>
                  <a:pt x="3090" y="48"/>
                </a:lnTo>
                <a:lnTo>
                  <a:pt x="3091" y="49"/>
                </a:lnTo>
                <a:lnTo>
                  <a:pt x="3091" y="46"/>
                </a:lnTo>
                <a:lnTo>
                  <a:pt x="3091" y="42"/>
                </a:lnTo>
                <a:lnTo>
                  <a:pt x="3092" y="41"/>
                </a:lnTo>
                <a:lnTo>
                  <a:pt x="3092" y="40"/>
                </a:lnTo>
                <a:lnTo>
                  <a:pt x="3092" y="39"/>
                </a:lnTo>
                <a:lnTo>
                  <a:pt x="3093" y="38"/>
                </a:lnTo>
                <a:lnTo>
                  <a:pt x="3093" y="39"/>
                </a:lnTo>
                <a:lnTo>
                  <a:pt x="3093" y="38"/>
                </a:lnTo>
                <a:lnTo>
                  <a:pt x="3094" y="39"/>
                </a:lnTo>
                <a:lnTo>
                  <a:pt x="3094" y="40"/>
                </a:lnTo>
                <a:lnTo>
                  <a:pt x="3095" y="40"/>
                </a:lnTo>
                <a:lnTo>
                  <a:pt x="3095" y="41"/>
                </a:lnTo>
                <a:lnTo>
                  <a:pt x="3095" y="41"/>
                </a:lnTo>
                <a:lnTo>
                  <a:pt x="3097" y="43"/>
                </a:lnTo>
                <a:lnTo>
                  <a:pt x="3097" y="41"/>
                </a:lnTo>
                <a:lnTo>
                  <a:pt x="3097" y="41"/>
                </a:lnTo>
                <a:lnTo>
                  <a:pt x="3098" y="39"/>
                </a:lnTo>
                <a:lnTo>
                  <a:pt x="3098" y="40"/>
                </a:lnTo>
                <a:lnTo>
                  <a:pt x="3098" y="39"/>
                </a:lnTo>
                <a:lnTo>
                  <a:pt x="3099" y="39"/>
                </a:lnTo>
                <a:lnTo>
                  <a:pt x="3099" y="39"/>
                </a:lnTo>
                <a:lnTo>
                  <a:pt x="3100" y="38"/>
                </a:lnTo>
                <a:lnTo>
                  <a:pt x="3100" y="40"/>
                </a:lnTo>
                <a:lnTo>
                  <a:pt x="3100" y="40"/>
                </a:lnTo>
                <a:lnTo>
                  <a:pt x="3101" y="45"/>
                </a:lnTo>
                <a:lnTo>
                  <a:pt x="3101" y="47"/>
                </a:lnTo>
                <a:lnTo>
                  <a:pt x="3101" y="48"/>
                </a:lnTo>
                <a:lnTo>
                  <a:pt x="3102" y="47"/>
                </a:lnTo>
                <a:lnTo>
                  <a:pt x="3102" y="47"/>
                </a:lnTo>
                <a:lnTo>
                  <a:pt x="3102" y="45"/>
                </a:lnTo>
                <a:lnTo>
                  <a:pt x="3103" y="42"/>
                </a:lnTo>
                <a:lnTo>
                  <a:pt x="3103" y="42"/>
                </a:lnTo>
                <a:lnTo>
                  <a:pt x="3104" y="41"/>
                </a:lnTo>
                <a:lnTo>
                  <a:pt x="3104" y="40"/>
                </a:lnTo>
                <a:lnTo>
                  <a:pt x="3104" y="40"/>
                </a:lnTo>
                <a:lnTo>
                  <a:pt x="3106" y="39"/>
                </a:lnTo>
                <a:lnTo>
                  <a:pt x="3106" y="38"/>
                </a:lnTo>
                <a:lnTo>
                  <a:pt x="3106" y="38"/>
                </a:lnTo>
                <a:lnTo>
                  <a:pt x="3107" y="37"/>
                </a:lnTo>
                <a:lnTo>
                  <a:pt x="3107" y="38"/>
                </a:lnTo>
                <a:lnTo>
                  <a:pt x="3108" y="38"/>
                </a:lnTo>
                <a:lnTo>
                  <a:pt x="3108" y="38"/>
                </a:lnTo>
                <a:lnTo>
                  <a:pt x="3108" y="39"/>
                </a:lnTo>
                <a:lnTo>
                  <a:pt x="3109" y="41"/>
                </a:lnTo>
                <a:lnTo>
                  <a:pt x="3109" y="41"/>
                </a:lnTo>
                <a:lnTo>
                  <a:pt x="3109" y="40"/>
                </a:lnTo>
                <a:lnTo>
                  <a:pt x="3110" y="40"/>
                </a:lnTo>
                <a:lnTo>
                  <a:pt x="3110" y="40"/>
                </a:lnTo>
                <a:lnTo>
                  <a:pt x="3110" y="40"/>
                </a:lnTo>
                <a:lnTo>
                  <a:pt x="3111" y="40"/>
                </a:lnTo>
                <a:lnTo>
                  <a:pt x="3111" y="38"/>
                </a:lnTo>
                <a:lnTo>
                  <a:pt x="3112" y="38"/>
                </a:lnTo>
                <a:lnTo>
                  <a:pt x="3112" y="38"/>
                </a:lnTo>
                <a:lnTo>
                  <a:pt x="3112" y="38"/>
                </a:lnTo>
                <a:lnTo>
                  <a:pt x="3113" y="38"/>
                </a:lnTo>
                <a:lnTo>
                  <a:pt x="3113" y="40"/>
                </a:lnTo>
                <a:lnTo>
                  <a:pt x="3113" y="40"/>
                </a:lnTo>
                <a:lnTo>
                  <a:pt x="3115" y="40"/>
                </a:lnTo>
                <a:lnTo>
                  <a:pt x="3115" y="42"/>
                </a:lnTo>
                <a:lnTo>
                  <a:pt x="3115" y="41"/>
                </a:lnTo>
                <a:lnTo>
                  <a:pt x="3116" y="42"/>
                </a:lnTo>
                <a:lnTo>
                  <a:pt x="3116" y="43"/>
                </a:lnTo>
                <a:lnTo>
                  <a:pt x="3117" y="42"/>
                </a:lnTo>
                <a:lnTo>
                  <a:pt x="3117" y="41"/>
                </a:lnTo>
                <a:lnTo>
                  <a:pt x="3117" y="42"/>
                </a:lnTo>
                <a:lnTo>
                  <a:pt x="3118" y="42"/>
                </a:lnTo>
                <a:lnTo>
                  <a:pt x="3118" y="45"/>
                </a:lnTo>
                <a:lnTo>
                  <a:pt x="3118" y="46"/>
                </a:lnTo>
                <a:lnTo>
                  <a:pt x="3119" y="45"/>
                </a:lnTo>
                <a:lnTo>
                  <a:pt x="3119" y="42"/>
                </a:lnTo>
                <a:lnTo>
                  <a:pt x="3119" y="45"/>
                </a:lnTo>
                <a:lnTo>
                  <a:pt x="3120" y="46"/>
                </a:lnTo>
                <a:lnTo>
                  <a:pt x="3120" y="46"/>
                </a:lnTo>
                <a:lnTo>
                  <a:pt x="3121" y="47"/>
                </a:lnTo>
                <a:lnTo>
                  <a:pt x="3121" y="48"/>
                </a:lnTo>
                <a:lnTo>
                  <a:pt x="3121" y="49"/>
                </a:lnTo>
                <a:lnTo>
                  <a:pt x="3122" y="49"/>
                </a:lnTo>
                <a:lnTo>
                  <a:pt x="3122" y="50"/>
                </a:lnTo>
                <a:lnTo>
                  <a:pt x="3122" y="48"/>
                </a:lnTo>
                <a:lnTo>
                  <a:pt x="3124" y="48"/>
                </a:lnTo>
                <a:lnTo>
                  <a:pt x="3124" y="46"/>
                </a:lnTo>
                <a:lnTo>
                  <a:pt x="3124" y="45"/>
                </a:lnTo>
                <a:lnTo>
                  <a:pt x="3125" y="45"/>
                </a:lnTo>
                <a:lnTo>
                  <a:pt x="3125" y="42"/>
                </a:lnTo>
                <a:lnTo>
                  <a:pt x="3126" y="42"/>
                </a:lnTo>
                <a:lnTo>
                  <a:pt x="3126" y="42"/>
                </a:lnTo>
                <a:lnTo>
                  <a:pt x="3126" y="41"/>
                </a:lnTo>
                <a:lnTo>
                  <a:pt x="3127" y="39"/>
                </a:lnTo>
                <a:lnTo>
                  <a:pt x="3127" y="38"/>
                </a:lnTo>
                <a:lnTo>
                  <a:pt x="3127" y="38"/>
                </a:lnTo>
                <a:lnTo>
                  <a:pt x="3128" y="39"/>
                </a:lnTo>
                <a:lnTo>
                  <a:pt x="3128" y="38"/>
                </a:lnTo>
                <a:lnTo>
                  <a:pt x="3128" y="38"/>
                </a:lnTo>
                <a:lnTo>
                  <a:pt x="3129" y="39"/>
                </a:lnTo>
                <a:lnTo>
                  <a:pt x="3129" y="39"/>
                </a:lnTo>
                <a:lnTo>
                  <a:pt x="3130" y="38"/>
                </a:lnTo>
                <a:lnTo>
                  <a:pt x="3130" y="38"/>
                </a:lnTo>
                <a:lnTo>
                  <a:pt x="3130" y="37"/>
                </a:lnTo>
                <a:lnTo>
                  <a:pt x="3131" y="38"/>
                </a:lnTo>
                <a:lnTo>
                  <a:pt x="3131" y="39"/>
                </a:lnTo>
                <a:lnTo>
                  <a:pt x="3131" y="39"/>
                </a:lnTo>
                <a:lnTo>
                  <a:pt x="3133" y="41"/>
                </a:lnTo>
                <a:lnTo>
                  <a:pt x="3133" y="41"/>
                </a:lnTo>
                <a:lnTo>
                  <a:pt x="3133" y="41"/>
                </a:lnTo>
                <a:lnTo>
                  <a:pt x="3134" y="41"/>
                </a:lnTo>
                <a:lnTo>
                  <a:pt x="3134" y="40"/>
                </a:lnTo>
                <a:lnTo>
                  <a:pt x="3135" y="41"/>
                </a:lnTo>
                <a:lnTo>
                  <a:pt x="3135" y="42"/>
                </a:lnTo>
                <a:lnTo>
                  <a:pt x="3135" y="45"/>
                </a:lnTo>
                <a:lnTo>
                  <a:pt x="3136" y="45"/>
                </a:lnTo>
                <a:lnTo>
                  <a:pt x="3136" y="45"/>
                </a:lnTo>
                <a:lnTo>
                  <a:pt x="3136" y="42"/>
                </a:lnTo>
                <a:lnTo>
                  <a:pt x="3137" y="45"/>
                </a:lnTo>
                <a:lnTo>
                  <a:pt x="3137" y="43"/>
                </a:lnTo>
                <a:lnTo>
                  <a:pt x="3137" y="45"/>
                </a:lnTo>
                <a:lnTo>
                  <a:pt x="3138" y="48"/>
                </a:lnTo>
                <a:lnTo>
                  <a:pt x="3138" y="48"/>
                </a:lnTo>
                <a:lnTo>
                  <a:pt x="3139" y="49"/>
                </a:lnTo>
                <a:lnTo>
                  <a:pt x="3139" y="50"/>
                </a:lnTo>
                <a:lnTo>
                  <a:pt x="3139" y="49"/>
                </a:lnTo>
                <a:lnTo>
                  <a:pt x="3140" y="49"/>
                </a:lnTo>
                <a:lnTo>
                  <a:pt x="3140" y="47"/>
                </a:lnTo>
                <a:lnTo>
                  <a:pt x="3140" y="47"/>
                </a:lnTo>
                <a:lnTo>
                  <a:pt x="3142" y="47"/>
                </a:lnTo>
                <a:lnTo>
                  <a:pt x="3142" y="47"/>
                </a:lnTo>
                <a:lnTo>
                  <a:pt x="3142" y="45"/>
                </a:lnTo>
                <a:lnTo>
                  <a:pt x="3143" y="42"/>
                </a:lnTo>
                <a:lnTo>
                  <a:pt x="3143" y="41"/>
                </a:lnTo>
                <a:lnTo>
                  <a:pt x="3144" y="40"/>
                </a:lnTo>
                <a:lnTo>
                  <a:pt x="3144" y="41"/>
                </a:lnTo>
                <a:lnTo>
                  <a:pt x="3144" y="41"/>
                </a:lnTo>
                <a:lnTo>
                  <a:pt x="3145" y="45"/>
                </a:lnTo>
                <a:lnTo>
                  <a:pt x="3145" y="46"/>
                </a:lnTo>
                <a:lnTo>
                  <a:pt x="3145" y="48"/>
                </a:lnTo>
                <a:lnTo>
                  <a:pt x="3146" y="48"/>
                </a:lnTo>
                <a:lnTo>
                  <a:pt x="3146" y="48"/>
                </a:lnTo>
                <a:lnTo>
                  <a:pt x="3146" y="49"/>
                </a:lnTo>
                <a:lnTo>
                  <a:pt x="3147" y="50"/>
                </a:lnTo>
                <a:lnTo>
                  <a:pt x="3147" y="50"/>
                </a:lnTo>
                <a:lnTo>
                  <a:pt x="3148" y="50"/>
                </a:lnTo>
                <a:lnTo>
                  <a:pt x="3148" y="49"/>
                </a:lnTo>
                <a:lnTo>
                  <a:pt x="3148" y="48"/>
                </a:lnTo>
                <a:lnTo>
                  <a:pt x="3149" y="48"/>
                </a:lnTo>
                <a:lnTo>
                  <a:pt x="3149" y="48"/>
                </a:lnTo>
                <a:lnTo>
                  <a:pt x="3149" y="49"/>
                </a:lnTo>
                <a:lnTo>
                  <a:pt x="3151" y="50"/>
                </a:lnTo>
                <a:lnTo>
                  <a:pt x="3151" y="52"/>
                </a:lnTo>
                <a:lnTo>
                  <a:pt x="3152" y="51"/>
                </a:lnTo>
                <a:lnTo>
                  <a:pt x="3152" y="52"/>
                </a:lnTo>
                <a:lnTo>
                  <a:pt x="3152" y="50"/>
                </a:lnTo>
                <a:lnTo>
                  <a:pt x="3153" y="48"/>
                </a:lnTo>
                <a:lnTo>
                  <a:pt x="3153" y="45"/>
                </a:lnTo>
                <a:lnTo>
                  <a:pt x="3153" y="45"/>
                </a:lnTo>
                <a:lnTo>
                  <a:pt x="3154" y="42"/>
                </a:lnTo>
                <a:lnTo>
                  <a:pt x="3154" y="45"/>
                </a:lnTo>
                <a:lnTo>
                  <a:pt x="3154" y="45"/>
                </a:lnTo>
                <a:lnTo>
                  <a:pt x="3155" y="45"/>
                </a:lnTo>
                <a:lnTo>
                  <a:pt x="3155" y="45"/>
                </a:lnTo>
                <a:lnTo>
                  <a:pt x="3156" y="46"/>
                </a:lnTo>
                <a:lnTo>
                  <a:pt x="3156" y="47"/>
                </a:lnTo>
                <a:lnTo>
                  <a:pt x="3156" y="46"/>
                </a:lnTo>
                <a:lnTo>
                  <a:pt x="3157" y="47"/>
                </a:lnTo>
                <a:lnTo>
                  <a:pt x="3157" y="47"/>
                </a:lnTo>
                <a:lnTo>
                  <a:pt x="3157" y="48"/>
                </a:lnTo>
                <a:lnTo>
                  <a:pt x="3158" y="46"/>
                </a:lnTo>
                <a:lnTo>
                  <a:pt x="3158" y="46"/>
                </a:lnTo>
                <a:lnTo>
                  <a:pt x="3158" y="45"/>
                </a:lnTo>
                <a:lnTo>
                  <a:pt x="3160" y="46"/>
                </a:lnTo>
                <a:lnTo>
                  <a:pt x="3160" y="45"/>
                </a:lnTo>
                <a:lnTo>
                  <a:pt x="3161" y="46"/>
                </a:lnTo>
                <a:lnTo>
                  <a:pt x="3161" y="47"/>
                </a:lnTo>
                <a:lnTo>
                  <a:pt x="3161" y="49"/>
                </a:lnTo>
                <a:lnTo>
                  <a:pt x="3162" y="48"/>
                </a:lnTo>
                <a:lnTo>
                  <a:pt x="3162" y="49"/>
                </a:lnTo>
                <a:lnTo>
                  <a:pt x="3162" y="49"/>
                </a:lnTo>
                <a:lnTo>
                  <a:pt x="3163" y="47"/>
                </a:lnTo>
                <a:lnTo>
                  <a:pt x="3163" y="46"/>
                </a:lnTo>
                <a:lnTo>
                  <a:pt x="3163" y="43"/>
                </a:lnTo>
                <a:lnTo>
                  <a:pt x="3164" y="41"/>
                </a:lnTo>
                <a:lnTo>
                  <a:pt x="3164" y="41"/>
                </a:lnTo>
                <a:lnTo>
                  <a:pt x="3165" y="41"/>
                </a:lnTo>
                <a:lnTo>
                  <a:pt x="3165" y="41"/>
                </a:lnTo>
                <a:lnTo>
                  <a:pt x="3165" y="42"/>
                </a:lnTo>
                <a:lnTo>
                  <a:pt x="3166" y="43"/>
                </a:lnTo>
                <a:lnTo>
                  <a:pt x="3166" y="43"/>
                </a:lnTo>
                <a:lnTo>
                  <a:pt x="3166" y="46"/>
                </a:lnTo>
                <a:lnTo>
                  <a:pt x="3167" y="43"/>
                </a:lnTo>
                <a:lnTo>
                  <a:pt x="3167" y="41"/>
                </a:lnTo>
                <a:lnTo>
                  <a:pt x="3167" y="41"/>
                </a:lnTo>
                <a:lnTo>
                  <a:pt x="3169" y="40"/>
                </a:lnTo>
                <a:lnTo>
                  <a:pt x="3169" y="41"/>
                </a:lnTo>
                <a:lnTo>
                  <a:pt x="3170" y="45"/>
                </a:lnTo>
                <a:lnTo>
                  <a:pt x="3170" y="46"/>
                </a:lnTo>
                <a:lnTo>
                  <a:pt x="3170" y="46"/>
                </a:lnTo>
                <a:lnTo>
                  <a:pt x="3171" y="47"/>
                </a:lnTo>
                <a:lnTo>
                  <a:pt x="3171" y="46"/>
                </a:lnTo>
                <a:lnTo>
                  <a:pt x="3171" y="48"/>
                </a:lnTo>
                <a:lnTo>
                  <a:pt x="3172" y="49"/>
                </a:lnTo>
                <a:lnTo>
                  <a:pt x="3172" y="48"/>
                </a:lnTo>
                <a:lnTo>
                  <a:pt x="3172" y="49"/>
                </a:lnTo>
                <a:lnTo>
                  <a:pt x="3173" y="49"/>
                </a:lnTo>
                <a:lnTo>
                  <a:pt x="3173" y="48"/>
                </a:lnTo>
                <a:lnTo>
                  <a:pt x="3174" y="49"/>
                </a:lnTo>
                <a:lnTo>
                  <a:pt x="3174" y="50"/>
                </a:lnTo>
                <a:lnTo>
                  <a:pt x="3174" y="49"/>
                </a:lnTo>
                <a:lnTo>
                  <a:pt x="3175" y="49"/>
                </a:lnTo>
                <a:lnTo>
                  <a:pt x="3175" y="46"/>
                </a:lnTo>
                <a:lnTo>
                  <a:pt x="3175" y="45"/>
                </a:lnTo>
                <a:lnTo>
                  <a:pt x="3176" y="43"/>
                </a:lnTo>
                <a:lnTo>
                  <a:pt x="3176" y="43"/>
                </a:lnTo>
                <a:lnTo>
                  <a:pt x="3176" y="45"/>
                </a:lnTo>
                <a:lnTo>
                  <a:pt x="3178" y="45"/>
                </a:lnTo>
                <a:lnTo>
                  <a:pt x="3178" y="42"/>
                </a:lnTo>
                <a:lnTo>
                  <a:pt x="3179" y="42"/>
                </a:lnTo>
                <a:lnTo>
                  <a:pt x="3179" y="42"/>
                </a:lnTo>
                <a:lnTo>
                  <a:pt x="3179" y="40"/>
                </a:lnTo>
                <a:lnTo>
                  <a:pt x="3180" y="39"/>
                </a:lnTo>
                <a:lnTo>
                  <a:pt x="3180" y="40"/>
                </a:lnTo>
                <a:lnTo>
                  <a:pt x="3180" y="40"/>
                </a:lnTo>
                <a:lnTo>
                  <a:pt x="3181" y="42"/>
                </a:lnTo>
                <a:lnTo>
                  <a:pt x="3181" y="43"/>
                </a:lnTo>
                <a:lnTo>
                  <a:pt x="3181" y="45"/>
                </a:lnTo>
                <a:lnTo>
                  <a:pt x="3182" y="46"/>
                </a:lnTo>
                <a:lnTo>
                  <a:pt x="3182" y="46"/>
                </a:lnTo>
                <a:lnTo>
                  <a:pt x="3183" y="46"/>
                </a:lnTo>
                <a:lnTo>
                  <a:pt x="3183" y="47"/>
                </a:lnTo>
                <a:lnTo>
                  <a:pt x="3183" y="47"/>
                </a:lnTo>
                <a:lnTo>
                  <a:pt x="3184" y="47"/>
                </a:lnTo>
                <a:lnTo>
                  <a:pt x="3184" y="48"/>
                </a:lnTo>
                <a:lnTo>
                  <a:pt x="3184" y="48"/>
                </a:lnTo>
                <a:lnTo>
                  <a:pt x="3185" y="45"/>
                </a:lnTo>
                <a:lnTo>
                  <a:pt x="3185" y="42"/>
                </a:lnTo>
                <a:lnTo>
                  <a:pt x="3185" y="41"/>
                </a:lnTo>
                <a:lnTo>
                  <a:pt x="3186" y="41"/>
                </a:lnTo>
                <a:lnTo>
                  <a:pt x="3186" y="40"/>
                </a:lnTo>
                <a:lnTo>
                  <a:pt x="3188" y="39"/>
                </a:lnTo>
                <a:lnTo>
                  <a:pt x="3188" y="37"/>
                </a:lnTo>
                <a:lnTo>
                  <a:pt x="3188" y="37"/>
                </a:lnTo>
                <a:lnTo>
                  <a:pt x="3189" y="38"/>
                </a:lnTo>
                <a:lnTo>
                  <a:pt x="3189" y="38"/>
                </a:lnTo>
                <a:lnTo>
                  <a:pt x="3189" y="38"/>
                </a:lnTo>
                <a:lnTo>
                  <a:pt x="3190" y="39"/>
                </a:lnTo>
                <a:lnTo>
                  <a:pt x="3190" y="38"/>
                </a:lnTo>
                <a:lnTo>
                  <a:pt x="3190" y="39"/>
                </a:lnTo>
                <a:lnTo>
                  <a:pt x="3191" y="42"/>
                </a:lnTo>
                <a:lnTo>
                  <a:pt x="3191" y="45"/>
                </a:lnTo>
                <a:lnTo>
                  <a:pt x="3192" y="45"/>
                </a:lnTo>
                <a:lnTo>
                  <a:pt x="3192" y="43"/>
                </a:lnTo>
                <a:lnTo>
                  <a:pt x="3192" y="42"/>
                </a:lnTo>
                <a:lnTo>
                  <a:pt x="3193" y="41"/>
                </a:lnTo>
                <a:lnTo>
                  <a:pt x="3193" y="42"/>
                </a:lnTo>
                <a:lnTo>
                  <a:pt x="3193" y="41"/>
                </a:lnTo>
                <a:lnTo>
                  <a:pt x="3194" y="41"/>
                </a:lnTo>
                <a:lnTo>
                  <a:pt x="3194" y="40"/>
                </a:lnTo>
                <a:lnTo>
                  <a:pt x="3195" y="40"/>
                </a:lnTo>
                <a:lnTo>
                  <a:pt x="3195" y="40"/>
                </a:lnTo>
                <a:lnTo>
                  <a:pt x="3195" y="40"/>
                </a:lnTo>
                <a:lnTo>
                  <a:pt x="3197" y="39"/>
                </a:lnTo>
                <a:lnTo>
                  <a:pt x="3197" y="40"/>
                </a:lnTo>
                <a:lnTo>
                  <a:pt x="3197" y="41"/>
                </a:lnTo>
                <a:lnTo>
                  <a:pt x="3198" y="41"/>
                </a:lnTo>
                <a:lnTo>
                  <a:pt x="3198" y="42"/>
                </a:lnTo>
                <a:lnTo>
                  <a:pt x="3198" y="42"/>
                </a:lnTo>
                <a:lnTo>
                  <a:pt x="3199" y="42"/>
                </a:lnTo>
                <a:lnTo>
                  <a:pt x="3199" y="41"/>
                </a:lnTo>
                <a:lnTo>
                  <a:pt x="3200" y="42"/>
                </a:lnTo>
                <a:lnTo>
                  <a:pt x="3200" y="43"/>
                </a:lnTo>
                <a:lnTo>
                  <a:pt x="3200" y="42"/>
                </a:lnTo>
                <a:lnTo>
                  <a:pt x="3201" y="43"/>
                </a:lnTo>
                <a:lnTo>
                  <a:pt x="3201" y="42"/>
                </a:lnTo>
                <a:lnTo>
                  <a:pt x="3201" y="42"/>
                </a:lnTo>
                <a:lnTo>
                  <a:pt x="3202" y="42"/>
                </a:lnTo>
                <a:lnTo>
                  <a:pt x="3202" y="43"/>
                </a:lnTo>
                <a:lnTo>
                  <a:pt x="3202" y="43"/>
                </a:lnTo>
                <a:lnTo>
                  <a:pt x="3203" y="45"/>
                </a:lnTo>
                <a:lnTo>
                  <a:pt x="3203" y="47"/>
                </a:lnTo>
                <a:lnTo>
                  <a:pt x="3204" y="46"/>
                </a:lnTo>
                <a:lnTo>
                  <a:pt x="3204" y="47"/>
                </a:lnTo>
                <a:lnTo>
                  <a:pt x="3204" y="48"/>
                </a:lnTo>
                <a:lnTo>
                  <a:pt x="3206" y="47"/>
                </a:lnTo>
                <a:lnTo>
                  <a:pt x="3206" y="47"/>
                </a:lnTo>
                <a:lnTo>
                  <a:pt x="3206" y="47"/>
                </a:lnTo>
                <a:lnTo>
                  <a:pt x="3207" y="46"/>
                </a:lnTo>
                <a:lnTo>
                  <a:pt x="3207" y="47"/>
                </a:lnTo>
                <a:lnTo>
                  <a:pt x="3207" y="46"/>
                </a:lnTo>
                <a:lnTo>
                  <a:pt x="3208" y="46"/>
                </a:lnTo>
                <a:lnTo>
                  <a:pt x="3208" y="45"/>
                </a:lnTo>
                <a:lnTo>
                  <a:pt x="3209" y="42"/>
                </a:lnTo>
                <a:lnTo>
                  <a:pt x="3209" y="42"/>
                </a:lnTo>
                <a:lnTo>
                  <a:pt x="3209" y="42"/>
                </a:lnTo>
                <a:lnTo>
                  <a:pt x="3210" y="41"/>
                </a:lnTo>
                <a:lnTo>
                  <a:pt x="3210" y="43"/>
                </a:lnTo>
                <a:lnTo>
                  <a:pt x="3210" y="45"/>
                </a:lnTo>
                <a:lnTo>
                  <a:pt x="3211" y="42"/>
                </a:lnTo>
                <a:lnTo>
                  <a:pt x="3211" y="42"/>
                </a:lnTo>
                <a:lnTo>
                  <a:pt x="3211" y="41"/>
                </a:lnTo>
                <a:lnTo>
                  <a:pt x="3212" y="41"/>
                </a:lnTo>
                <a:lnTo>
                  <a:pt x="3212" y="40"/>
                </a:lnTo>
                <a:lnTo>
                  <a:pt x="3213" y="40"/>
                </a:lnTo>
                <a:lnTo>
                  <a:pt x="3213" y="39"/>
                </a:lnTo>
                <a:lnTo>
                  <a:pt x="3213" y="38"/>
                </a:lnTo>
                <a:lnTo>
                  <a:pt x="3215" y="39"/>
                </a:lnTo>
                <a:lnTo>
                  <a:pt x="3215" y="38"/>
                </a:lnTo>
                <a:lnTo>
                  <a:pt x="3215" y="39"/>
                </a:lnTo>
                <a:lnTo>
                  <a:pt x="3216" y="38"/>
                </a:lnTo>
                <a:lnTo>
                  <a:pt x="3216" y="40"/>
                </a:lnTo>
                <a:lnTo>
                  <a:pt x="3216" y="40"/>
                </a:lnTo>
                <a:lnTo>
                  <a:pt x="3217" y="41"/>
                </a:lnTo>
                <a:lnTo>
                  <a:pt x="3217" y="40"/>
                </a:lnTo>
                <a:lnTo>
                  <a:pt x="3218" y="41"/>
                </a:lnTo>
                <a:lnTo>
                  <a:pt x="3218" y="41"/>
                </a:lnTo>
                <a:lnTo>
                  <a:pt x="3218" y="42"/>
                </a:lnTo>
                <a:lnTo>
                  <a:pt x="3219" y="42"/>
                </a:lnTo>
                <a:lnTo>
                  <a:pt x="3219" y="45"/>
                </a:lnTo>
                <a:lnTo>
                  <a:pt x="3219" y="45"/>
                </a:lnTo>
                <a:lnTo>
                  <a:pt x="3220" y="46"/>
                </a:lnTo>
                <a:lnTo>
                  <a:pt x="3220" y="46"/>
                </a:lnTo>
                <a:lnTo>
                  <a:pt x="3220" y="46"/>
                </a:lnTo>
                <a:lnTo>
                  <a:pt x="3221" y="45"/>
                </a:lnTo>
                <a:lnTo>
                  <a:pt x="3221" y="43"/>
                </a:lnTo>
                <a:lnTo>
                  <a:pt x="3222" y="42"/>
                </a:lnTo>
                <a:lnTo>
                  <a:pt x="3222" y="41"/>
                </a:lnTo>
                <a:lnTo>
                  <a:pt x="3222" y="41"/>
                </a:lnTo>
                <a:lnTo>
                  <a:pt x="3224" y="41"/>
                </a:lnTo>
                <a:lnTo>
                  <a:pt x="3224" y="42"/>
                </a:lnTo>
                <a:lnTo>
                  <a:pt x="3224" y="42"/>
                </a:lnTo>
                <a:lnTo>
                  <a:pt x="3225" y="42"/>
                </a:lnTo>
                <a:lnTo>
                  <a:pt x="3225" y="41"/>
                </a:lnTo>
                <a:lnTo>
                  <a:pt x="3225" y="41"/>
                </a:lnTo>
                <a:lnTo>
                  <a:pt x="3226" y="42"/>
                </a:lnTo>
                <a:lnTo>
                  <a:pt x="3226" y="42"/>
                </a:lnTo>
                <a:lnTo>
                  <a:pt x="3227" y="41"/>
                </a:lnTo>
                <a:lnTo>
                  <a:pt x="3227" y="42"/>
                </a:lnTo>
                <a:lnTo>
                  <a:pt x="3227" y="45"/>
                </a:lnTo>
                <a:lnTo>
                  <a:pt x="3228" y="41"/>
                </a:lnTo>
                <a:lnTo>
                  <a:pt x="3228" y="42"/>
                </a:lnTo>
                <a:lnTo>
                  <a:pt x="3228" y="41"/>
                </a:lnTo>
                <a:lnTo>
                  <a:pt x="3229" y="41"/>
                </a:lnTo>
                <a:lnTo>
                  <a:pt x="3229" y="41"/>
                </a:lnTo>
                <a:lnTo>
                  <a:pt x="3229" y="41"/>
                </a:lnTo>
                <a:lnTo>
                  <a:pt x="3230" y="40"/>
                </a:lnTo>
                <a:lnTo>
                  <a:pt x="3230" y="39"/>
                </a:lnTo>
                <a:lnTo>
                  <a:pt x="3231" y="39"/>
                </a:lnTo>
                <a:lnTo>
                  <a:pt x="3231" y="40"/>
                </a:lnTo>
                <a:lnTo>
                  <a:pt x="3231" y="41"/>
                </a:lnTo>
                <a:lnTo>
                  <a:pt x="3233" y="41"/>
                </a:lnTo>
                <a:lnTo>
                  <a:pt x="3233" y="45"/>
                </a:lnTo>
                <a:lnTo>
                  <a:pt x="3233" y="43"/>
                </a:lnTo>
                <a:lnTo>
                  <a:pt x="3234" y="41"/>
                </a:lnTo>
                <a:lnTo>
                  <a:pt x="3234" y="39"/>
                </a:lnTo>
                <a:lnTo>
                  <a:pt x="3234" y="40"/>
                </a:lnTo>
                <a:lnTo>
                  <a:pt x="3235" y="40"/>
                </a:lnTo>
                <a:lnTo>
                  <a:pt x="3235" y="41"/>
                </a:lnTo>
                <a:lnTo>
                  <a:pt x="3236" y="42"/>
                </a:lnTo>
                <a:lnTo>
                  <a:pt x="3236" y="43"/>
                </a:lnTo>
                <a:lnTo>
                  <a:pt x="3236" y="45"/>
                </a:lnTo>
                <a:lnTo>
                  <a:pt x="3237" y="45"/>
                </a:lnTo>
                <a:lnTo>
                  <a:pt x="3237" y="45"/>
                </a:lnTo>
                <a:lnTo>
                  <a:pt x="3237" y="45"/>
                </a:lnTo>
                <a:lnTo>
                  <a:pt x="3238" y="45"/>
                </a:lnTo>
                <a:lnTo>
                  <a:pt x="3238" y="43"/>
                </a:lnTo>
                <a:lnTo>
                  <a:pt x="3239" y="42"/>
                </a:lnTo>
                <a:lnTo>
                  <a:pt x="3239" y="42"/>
                </a:lnTo>
                <a:lnTo>
                  <a:pt x="3239" y="45"/>
                </a:lnTo>
                <a:lnTo>
                  <a:pt x="3240" y="42"/>
                </a:lnTo>
                <a:lnTo>
                  <a:pt x="3240" y="43"/>
                </a:lnTo>
                <a:lnTo>
                  <a:pt x="3240" y="43"/>
                </a:lnTo>
                <a:lnTo>
                  <a:pt x="3242" y="43"/>
                </a:lnTo>
                <a:lnTo>
                  <a:pt x="3242" y="46"/>
                </a:lnTo>
                <a:lnTo>
                  <a:pt x="3242" y="45"/>
                </a:lnTo>
                <a:lnTo>
                  <a:pt x="3243" y="43"/>
                </a:lnTo>
                <a:lnTo>
                  <a:pt x="3243" y="43"/>
                </a:lnTo>
                <a:lnTo>
                  <a:pt x="3244" y="41"/>
                </a:lnTo>
                <a:lnTo>
                  <a:pt x="3244" y="40"/>
                </a:lnTo>
                <a:lnTo>
                  <a:pt x="3244" y="40"/>
                </a:lnTo>
                <a:lnTo>
                  <a:pt x="3245" y="39"/>
                </a:lnTo>
                <a:lnTo>
                  <a:pt x="3245" y="37"/>
                </a:lnTo>
                <a:lnTo>
                  <a:pt x="3245" y="37"/>
                </a:lnTo>
                <a:lnTo>
                  <a:pt x="3246" y="37"/>
                </a:lnTo>
                <a:lnTo>
                  <a:pt x="3246" y="38"/>
                </a:lnTo>
                <a:lnTo>
                  <a:pt x="3246" y="39"/>
                </a:lnTo>
                <a:lnTo>
                  <a:pt x="3247" y="39"/>
                </a:lnTo>
                <a:lnTo>
                  <a:pt x="3247" y="40"/>
                </a:lnTo>
                <a:lnTo>
                  <a:pt x="3248" y="39"/>
                </a:lnTo>
                <a:lnTo>
                  <a:pt x="3248" y="38"/>
                </a:lnTo>
                <a:lnTo>
                  <a:pt x="3248" y="37"/>
                </a:lnTo>
                <a:lnTo>
                  <a:pt x="3249" y="37"/>
                </a:lnTo>
                <a:lnTo>
                  <a:pt x="3249" y="39"/>
                </a:lnTo>
                <a:lnTo>
                  <a:pt x="3249" y="39"/>
                </a:lnTo>
                <a:lnTo>
                  <a:pt x="3251" y="39"/>
                </a:lnTo>
                <a:lnTo>
                  <a:pt x="3251" y="41"/>
                </a:lnTo>
                <a:lnTo>
                  <a:pt x="3251" y="41"/>
                </a:lnTo>
                <a:lnTo>
                  <a:pt x="3252" y="42"/>
                </a:lnTo>
                <a:lnTo>
                  <a:pt x="3252" y="42"/>
                </a:lnTo>
                <a:lnTo>
                  <a:pt x="3253" y="42"/>
                </a:lnTo>
                <a:lnTo>
                  <a:pt x="3253" y="42"/>
                </a:lnTo>
                <a:lnTo>
                  <a:pt x="3253" y="43"/>
                </a:lnTo>
                <a:lnTo>
                  <a:pt x="3254" y="46"/>
                </a:lnTo>
                <a:lnTo>
                  <a:pt x="3254" y="46"/>
                </a:lnTo>
                <a:lnTo>
                  <a:pt x="3254" y="47"/>
                </a:lnTo>
                <a:lnTo>
                  <a:pt x="3255" y="46"/>
                </a:lnTo>
                <a:lnTo>
                  <a:pt x="3255" y="47"/>
                </a:lnTo>
                <a:lnTo>
                  <a:pt x="3255" y="47"/>
                </a:lnTo>
                <a:lnTo>
                  <a:pt x="3256" y="47"/>
                </a:lnTo>
                <a:lnTo>
                  <a:pt x="3256" y="47"/>
                </a:lnTo>
                <a:lnTo>
                  <a:pt x="3257" y="48"/>
                </a:lnTo>
                <a:lnTo>
                  <a:pt x="3257" y="46"/>
                </a:lnTo>
                <a:lnTo>
                  <a:pt x="3257" y="45"/>
                </a:lnTo>
                <a:lnTo>
                  <a:pt x="3258" y="41"/>
                </a:lnTo>
                <a:lnTo>
                  <a:pt x="3258" y="40"/>
                </a:lnTo>
                <a:lnTo>
                  <a:pt x="3258" y="39"/>
                </a:lnTo>
                <a:lnTo>
                  <a:pt x="3260" y="37"/>
                </a:lnTo>
                <a:lnTo>
                  <a:pt x="3260" y="34"/>
                </a:lnTo>
                <a:lnTo>
                  <a:pt x="3260" y="36"/>
                </a:lnTo>
                <a:lnTo>
                  <a:pt x="3261" y="36"/>
                </a:lnTo>
                <a:lnTo>
                  <a:pt x="3261" y="34"/>
                </a:lnTo>
                <a:lnTo>
                  <a:pt x="3262" y="36"/>
                </a:lnTo>
                <a:lnTo>
                  <a:pt x="3262" y="34"/>
                </a:lnTo>
                <a:lnTo>
                  <a:pt x="3262" y="36"/>
                </a:lnTo>
                <a:lnTo>
                  <a:pt x="3263" y="37"/>
                </a:lnTo>
                <a:lnTo>
                  <a:pt x="3263" y="38"/>
                </a:lnTo>
                <a:lnTo>
                  <a:pt x="3263" y="40"/>
                </a:lnTo>
                <a:lnTo>
                  <a:pt x="3264" y="41"/>
                </a:lnTo>
                <a:lnTo>
                  <a:pt x="3264" y="40"/>
                </a:lnTo>
                <a:lnTo>
                  <a:pt x="3264" y="40"/>
                </a:lnTo>
                <a:lnTo>
                  <a:pt x="3265" y="39"/>
                </a:lnTo>
                <a:lnTo>
                  <a:pt x="3265" y="39"/>
                </a:lnTo>
                <a:lnTo>
                  <a:pt x="3266" y="41"/>
                </a:lnTo>
                <a:lnTo>
                  <a:pt x="3266" y="39"/>
                </a:lnTo>
                <a:lnTo>
                  <a:pt x="3266" y="41"/>
                </a:lnTo>
                <a:lnTo>
                  <a:pt x="3267" y="41"/>
                </a:lnTo>
                <a:lnTo>
                  <a:pt x="3267" y="40"/>
                </a:lnTo>
                <a:lnTo>
                  <a:pt x="3267" y="39"/>
                </a:lnTo>
                <a:lnTo>
                  <a:pt x="3269" y="39"/>
                </a:lnTo>
                <a:lnTo>
                  <a:pt x="3269" y="38"/>
                </a:lnTo>
                <a:lnTo>
                  <a:pt x="3269" y="38"/>
                </a:lnTo>
                <a:lnTo>
                  <a:pt x="3270" y="39"/>
                </a:lnTo>
                <a:lnTo>
                  <a:pt x="3270" y="38"/>
                </a:lnTo>
                <a:lnTo>
                  <a:pt x="3271" y="39"/>
                </a:lnTo>
                <a:lnTo>
                  <a:pt x="3271" y="39"/>
                </a:lnTo>
                <a:lnTo>
                  <a:pt x="3271" y="40"/>
                </a:lnTo>
                <a:lnTo>
                  <a:pt x="3272" y="39"/>
                </a:lnTo>
                <a:lnTo>
                  <a:pt x="3272" y="39"/>
                </a:lnTo>
                <a:lnTo>
                  <a:pt x="3272" y="40"/>
                </a:lnTo>
                <a:lnTo>
                  <a:pt x="3273" y="41"/>
                </a:lnTo>
                <a:lnTo>
                  <a:pt x="3273" y="42"/>
                </a:lnTo>
                <a:lnTo>
                  <a:pt x="3273" y="41"/>
                </a:lnTo>
                <a:lnTo>
                  <a:pt x="3274" y="40"/>
                </a:lnTo>
                <a:lnTo>
                  <a:pt x="3274" y="39"/>
                </a:lnTo>
                <a:lnTo>
                  <a:pt x="3275" y="40"/>
                </a:lnTo>
                <a:lnTo>
                  <a:pt x="3275" y="39"/>
                </a:lnTo>
                <a:lnTo>
                  <a:pt x="3275" y="40"/>
                </a:lnTo>
                <a:lnTo>
                  <a:pt x="3276" y="39"/>
                </a:lnTo>
                <a:lnTo>
                  <a:pt x="3276" y="39"/>
                </a:lnTo>
                <a:lnTo>
                  <a:pt x="3276" y="39"/>
                </a:lnTo>
                <a:lnTo>
                  <a:pt x="3278" y="40"/>
                </a:lnTo>
                <a:lnTo>
                  <a:pt x="3278" y="41"/>
                </a:lnTo>
                <a:lnTo>
                  <a:pt x="3278" y="40"/>
                </a:lnTo>
                <a:lnTo>
                  <a:pt x="3279" y="39"/>
                </a:lnTo>
                <a:lnTo>
                  <a:pt x="3279" y="37"/>
                </a:lnTo>
                <a:lnTo>
                  <a:pt x="3280" y="37"/>
                </a:lnTo>
                <a:lnTo>
                  <a:pt x="3280" y="37"/>
                </a:lnTo>
                <a:lnTo>
                  <a:pt x="3280" y="36"/>
                </a:lnTo>
                <a:lnTo>
                  <a:pt x="3281" y="37"/>
                </a:lnTo>
                <a:lnTo>
                  <a:pt x="3281" y="37"/>
                </a:lnTo>
                <a:lnTo>
                  <a:pt x="3281" y="38"/>
                </a:lnTo>
                <a:lnTo>
                  <a:pt x="3282" y="41"/>
                </a:lnTo>
                <a:lnTo>
                  <a:pt x="3282" y="41"/>
                </a:lnTo>
                <a:lnTo>
                  <a:pt x="3283" y="42"/>
                </a:lnTo>
                <a:lnTo>
                  <a:pt x="3283" y="42"/>
                </a:lnTo>
                <a:lnTo>
                  <a:pt x="3283" y="42"/>
                </a:lnTo>
                <a:lnTo>
                  <a:pt x="3284" y="41"/>
                </a:lnTo>
                <a:lnTo>
                  <a:pt x="3284" y="42"/>
                </a:lnTo>
                <a:lnTo>
                  <a:pt x="3284" y="42"/>
                </a:lnTo>
                <a:lnTo>
                  <a:pt x="3285" y="42"/>
                </a:lnTo>
                <a:lnTo>
                  <a:pt x="3285" y="42"/>
                </a:lnTo>
                <a:lnTo>
                  <a:pt x="3285" y="41"/>
                </a:lnTo>
                <a:lnTo>
                  <a:pt x="3287" y="45"/>
                </a:lnTo>
                <a:lnTo>
                  <a:pt x="3287" y="45"/>
                </a:lnTo>
                <a:lnTo>
                  <a:pt x="3288" y="47"/>
                </a:lnTo>
                <a:lnTo>
                  <a:pt x="3288" y="48"/>
                </a:lnTo>
                <a:lnTo>
                  <a:pt x="3288" y="47"/>
                </a:lnTo>
                <a:lnTo>
                  <a:pt x="3289" y="46"/>
                </a:lnTo>
                <a:lnTo>
                  <a:pt x="3289" y="45"/>
                </a:lnTo>
                <a:lnTo>
                  <a:pt x="3289" y="42"/>
                </a:lnTo>
                <a:lnTo>
                  <a:pt x="3290" y="41"/>
                </a:lnTo>
                <a:lnTo>
                  <a:pt x="3290" y="40"/>
                </a:lnTo>
                <a:lnTo>
                  <a:pt x="3290" y="38"/>
                </a:lnTo>
                <a:lnTo>
                  <a:pt x="3291" y="38"/>
                </a:lnTo>
                <a:lnTo>
                  <a:pt x="3291" y="37"/>
                </a:lnTo>
                <a:lnTo>
                  <a:pt x="3292" y="37"/>
                </a:lnTo>
                <a:lnTo>
                  <a:pt x="3292" y="37"/>
                </a:lnTo>
                <a:lnTo>
                  <a:pt x="3292" y="38"/>
                </a:lnTo>
                <a:lnTo>
                  <a:pt x="3293" y="38"/>
                </a:lnTo>
                <a:lnTo>
                  <a:pt x="3293" y="38"/>
                </a:lnTo>
                <a:lnTo>
                  <a:pt x="3293" y="39"/>
                </a:lnTo>
                <a:lnTo>
                  <a:pt x="3294" y="38"/>
                </a:lnTo>
                <a:lnTo>
                  <a:pt x="3294" y="38"/>
                </a:lnTo>
                <a:lnTo>
                  <a:pt x="3294" y="38"/>
                </a:lnTo>
                <a:lnTo>
                  <a:pt x="3296" y="39"/>
                </a:lnTo>
                <a:lnTo>
                  <a:pt x="3296" y="40"/>
                </a:lnTo>
                <a:lnTo>
                  <a:pt x="3297" y="42"/>
                </a:lnTo>
                <a:lnTo>
                  <a:pt x="3297" y="42"/>
                </a:lnTo>
                <a:lnTo>
                  <a:pt x="3297" y="43"/>
                </a:lnTo>
                <a:lnTo>
                  <a:pt x="3298" y="42"/>
                </a:lnTo>
                <a:lnTo>
                  <a:pt x="3298" y="41"/>
                </a:lnTo>
                <a:lnTo>
                  <a:pt x="3298" y="40"/>
                </a:lnTo>
                <a:lnTo>
                  <a:pt x="3299" y="39"/>
                </a:lnTo>
                <a:lnTo>
                  <a:pt x="3299" y="41"/>
                </a:lnTo>
                <a:lnTo>
                  <a:pt x="3299" y="42"/>
                </a:lnTo>
                <a:lnTo>
                  <a:pt x="3300" y="43"/>
                </a:lnTo>
                <a:lnTo>
                  <a:pt x="3300" y="46"/>
                </a:lnTo>
                <a:lnTo>
                  <a:pt x="3301" y="48"/>
                </a:lnTo>
                <a:lnTo>
                  <a:pt x="3301" y="50"/>
                </a:lnTo>
                <a:lnTo>
                  <a:pt x="3301" y="51"/>
                </a:lnTo>
                <a:lnTo>
                  <a:pt x="3302" y="50"/>
                </a:lnTo>
                <a:lnTo>
                  <a:pt x="3302" y="49"/>
                </a:lnTo>
                <a:lnTo>
                  <a:pt x="3302" y="48"/>
                </a:lnTo>
                <a:lnTo>
                  <a:pt x="3303" y="48"/>
                </a:lnTo>
                <a:lnTo>
                  <a:pt x="3303" y="47"/>
                </a:lnTo>
                <a:lnTo>
                  <a:pt x="3303" y="46"/>
                </a:lnTo>
                <a:lnTo>
                  <a:pt x="3305" y="46"/>
                </a:lnTo>
                <a:lnTo>
                  <a:pt x="3305" y="46"/>
                </a:lnTo>
                <a:lnTo>
                  <a:pt x="3306" y="45"/>
                </a:lnTo>
                <a:lnTo>
                  <a:pt x="3306" y="42"/>
                </a:lnTo>
                <a:lnTo>
                  <a:pt x="3306" y="42"/>
                </a:lnTo>
                <a:lnTo>
                  <a:pt x="3307" y="40"/>
                </a:lnTo>
                <a:lnTo>
                  <a:pt x="3307" y="41"/>
                </a:lnTo>
                <a:lnTo>
                  <a:pt x="3307" y="41"/>
                </a:lnTo>
                <a:lnTo>
                  <a:pt x="3308" y="41"/>
                </a:lnTo>
                <a:lnTo>
                  <a:pt x="3308" y="40"/>
                </a:lnTo>
                <a:lnTo>
                  <a:pt x="3308" y="42"/>
                </a:lnTo>
                <a:lnTo>
                  <a:pt x="3309" y="45"/>
                </a:lnTo>
                <a:lnTo>
                  <a:pt x="3309" y="45"/>
                </a:lnTo>
                <a:lnTo>
                  <a:pt x="3310" y="45"/>
                </a:lnTo>
                <a:lnTo>
                  <a:pt x="3310" y="45"/>
                </a:lnTo>
                <a:lnTo>
                  <a:pt x="3310" y="47"/>
                </a:lnTo>
                <a:lnTo>
                  <a:pt x="3311" y="47"/>
                </a:lnTo>
                <a:lnTo>
                  <a:pt x="3311" y="49"/>
                </a:lnTo>
                <a:lnTo>
                  <a:pt x="3311" y="47"/>
                </a:lnTo>
                <a:lnTo>
                  <a:pt x="3312" y="46"/>
                </a:lnTo>
                <a:lnTo>
                  <a:pt x="3312" y="46"/>
                </a:lnTo>
                <a:lnTo>
                  <a:pt x="3312" y="45"/>
                </a:lnTo>
                <a:lnTo>
                  <a:pt x="3314" y="45"/>
                </a:lnTo>
                <a:lnTo>
                  <a:pt x="3314" y="45"/>
                </a:lnTo>
                <a:lnTo>
                  <a:pt x="3315" y="43"/>
                </a:lnTo>
                <a:lnTo>
                  <a:pt x="3315" y="45"/>
                </a:lnTo>
                <a:lnTo>
                  <a:pt x="3315" y="46"/>
                </a:lnTo>
                <a:lnTo>
                  <a:pt x="3316" y="45"/>
                </a:lnTo>
                <a:lnTo>
                  <a:pt x="3316" y="43"/>
                </a:lnTo>
                <a:lnTo>
                  <a:pt x="3316" y="47"/>
                </a:lnTo>
                <a:lnTo>
                  <a:pt x="3317" y="45"/>
                </a:lnTo>
                <a:lnTo>
                  <a:pt x="3317" y="45"/>
                </a:lnTo>
                <a:lnTo>
                  <a:pt x="3317" y="43"/>
                </a:lnTo>
                <a:lnTo>
                  <a:pt x="3318" y="46"/>
                </a:lnTo>
                <a:lnTo>
                  <a:pt x="3318" y="46"/>
                </a:lnTo>
                <a:lnTo>
                  <a:pt x="3319" y="47"/>
                </a:lnTo>
                <a:lnTo>
                  <a:pt x="3319" y="46"/>
                </a:lnTo>
                <a:lnTo>
                  <a:pt x="3319" y="47"/>
                </a:lnTo>
                <a:lnTo>
                  <a:pt x="3320" y="45"/>
                </a:lnTo>
                <a:lnTo>
                  <a:pt x="3320" y="45"/>
                </a:lnTo>
                <a:lnTo>
                  <a:pt x="3320" y="47"/>
                </a:lnTo>
                <a:lnTo>
                  <a:pt x="3321" y="47"/>
                </a:lnTo>
                <a:lnTo>
                  <a:pt x="3321" y="48"/>
                </a:lnTo>
                <a:lnTo>
                  <a:pt x="3323" y="48"/>
                </a:lnTo>
                <a:lnTo>
                  <a:pt x="3323" y="47"/>
                </a:lnTo>
                <a:lnTo>
                  <a:pt x="3323" y="47"/>
                </a:lnTo>
                <a:lnTo>
                  <a:pt x="3324" y="47"/>
                </a:lnTo>
                <a:lnTo>
                  <a:pt x="3324" y="45"/>
                </a:lnTo>
                <a:lnTo>
                  <a:pt x="3324" y="43"/>
                </a:lnTo>
                <a:lnTo>
                  <a:pt x="3325" y="42"/>
                </a:lnTo>
                <a:lnTo>
                  <a:pt x="3325" y="41"/>
                </a:lnTo>
                <a:lnTo>
                  <a:pt x="3325" y="42"/>
                </a:lnTo>
                <a:lnTo>
                  <a:pt x="3326" y="42"/>
                </a:lnTo>
                <a:lnTo>
                  <a:pt x="3326" y="42"/>
                </a:lnTo>
                <a:lnTo>
                  <a:pt x="3327" y="41"/>
                </a:lnTo>
                <a:lnTo>
                  <a:pt x="3327" y="41"/>
                </a:lnTo>
                <a:lnTo>
                  <a:pt x="3327" y="42"/>
                </a:lnTo>
                <a:lnTo>
                  <a:pt x="3328" y="42"/>
                </a:lnTo>
                <a:lnTo>
                  <a:pt x="3328" y="41"/>
                </a:lnTo>
                <a:lnTo>
                  <a:pt x="3328" y="40"/>
                </a:lnTo>
                <a:lnTo>
                  <a:pt x="3329" y="40"/>
                </a:lnTo>
                <a:lnTo>
                  <a:pt x="3329" y="39"/>
                </a:lnTo>
                <a:lnTo>
                  <a:pt x="3329" y="40"/>
                </a:lnTo>
                <a:lnTo>
                  <a:pt x="3330" y="40"/>
                </a:lnTo>
                <a:lnTo>
                  <a:pt x="3330" y="40"/>
                </a:lnTo>
                <a:lnTo>
                  <a:pt x="3332" y="41"/>
                </a:lnTo>
                <a:lnTo>
                  <a:pt x="3332" y="42"/>
                </a:lnTo>
                <a:lnTo>
                  <a:pt x="3332" y="43"/>
                </a:lnTo>
                <a:lnTo>
                  <a:pt x="3333" y="42"/>
                </a:lnTo>
                <a:lnTo>
                  <a:pt x="3333" y="42"/>
                </a:lnTo>
                <a:lnTo>
                  <a:pt x="3333" y="45"/>
                </a:lnTo>
                <a:lnTo>
                  <a:pt x="3334" y="45"/>
                </a:lnTo>
                <a:lnTo>
                  <a:pt x="3334" y="42"/>
                </a:lnTo>
                <a:lnTo>
                  <a:pt x="3334" y="42"/>
                </a:lnTo>
                <a:lnTo>
                  <a:pt x="3335" y="43"/>
                </a:lnTo>
                <a:lnTo>
                  <a:pt x="3335" y="47"/>
                </a:lnTo>
                <a:lnTo>
                  <a:pt x="3336" y="48"/>
                </a:lnTo>
                <a:lnTo>
                  <a:pt x="3336" y="48"/>
                </a:lnTo>
                <a:lnTo>
                  <a:pt x="3336" y="47"/>
                </a:lnTo>
                <a:lnTo>
                  <a:pt x="3337" y="47"/>
                </a:lnTo>
                <a:lnTo>
                  <a:pt x="3337" y="46"/>
                </a:lnTo>
                <a:lnTo>
                  <a:pt x="3337" y="48"/>
                </a:lnTo>
                <a:lnTo>
                  <a:pt x="3338" y="46"/>
                </a:lnTo>
                <a:lnTo>
                  <a:pt x="3338" y="45"/>
                </a:lnTo>
                <a:lnTo>
                  <a:pt x="3338" y="41"/>
                </a:lnTo>
                <a:lnTo>
                  <a:pt x="3339" y="39"/>
                </a:lnTo>
                <a:lnTo>
                  <a:pt x="3339" y="38"/>
                </a:lnTo>
                <a:lnTo>
                  <a:pt x="3341" y="36"/>
                </a:lnTo>
                <a:lnTo>
                  <a:pt x="3341" y="36"/>
                </a:lnTo>
                <a:lnTo>
                  <a:pt x="3341" y="36"/>
                </a:lnTo>
                <a:lnTo>
                  <a:pt x="3342" y="37"/>
                </a:lnTo>
                <a:lnTo>
                  <a:pt x="3342" y="33"/>
                </a:lnTo>
                <a:lnTo>
                  <a:pt x="3342" y="37"/>
                </a:lnTo>
                <a:lnTo>
                  <a:pt x="3343" y="37"/>
                </a:lnTo>
                <a:lnTo>
                  <a:pt x="3343" y="38"/>
                </a:lnTo>
                <a:lnTo>
                  <a:pt x="3343" y="38"/>
                </a:lnTo>
                <a:lnTo>
                  <a:pt x="3344" y="39"/>
                </a:lnTo>
                <a:lnTo>
                  <a:pt x="3344" y="38"/>
                </a:lnTo>
                <a:lnTo>
                  <a:pt x="3345" y="39"/>
                </a:lnTo>
                <a:lnTo>
                  <a:pt x="3345" y="39"/>
                </a:lnTo>
                <a:lnTo>
                  <a:pt x="3345" y="39"/>
                </a:lnTo>
                <a:lnTo>
                  <a:pt x="3346" y="39"/>
                </a:lnTo>
                <a:lnTo>
                  <a:pt x="3346" y="41"/>
                </a:lnTo>
                <a:lnTo>
                  <a:pt x="3346" y="42"/>
                </a:lnTo>
                <a:lnTo>
                  <a:pt x="3347" y="43"/>
                </a:lnTo>
                <a:lnTo>
                  <a:pt x="3347" y="46"/>
                </a:lnTo>
                <a:lnTo>
                  <a:pt x="3347" y="46"/>
                </a:lnTo>
                <a:lnTo>
                  <a:pt x="3348" y="43"/>
                </a:lnTo>
                <a:lnTo>
                  <a:pt x="3348" y="40"/>
                </a:lnTo>
                <a:lnTo>
                  <a:pt x="3350" y="38"/>
                </a:lnTo>
                <a:lnTo>
                  <a:pt x="3350" y="37"/>
                </a:lnTo>
                <a:lnTo>
                  <a:pt x="3350" y="34"/>
                </a:lnTo>
                <a:lnTo>
                  <a:pt x="3351" y="33"/>
                </a:lnTo>
                <a:lnTo>
                  <a:pt x="3351" y="34"/>
                </a:lnTo>
                <a:lnTo>
                  <a:pt x="3351" y="34"/>
                </a:lnTo>
                <a:lnTo>
                  <a:pt x="3352" y="34"/>
                </a:lnTo>
                <a:lnTo>
                  <a:pt x="3352" y="37"/>
                </a:lnTo>
                <a:lnTo>
                  <a:pt x="3352" y="37"/>
                </a:lnTo>
                <a:lnTo>
                  <a:pt x="3353" y="37"/>
                </a:lnTo>
                <a:lnTo>
                  <a:pt x="3353" y="34"/>
                </a:lnTo>
                <a:lnTo>
                  <a:pt x="3354" y="33"/>
                </a:lnTo>
                <a:lnTo>
                  <a:pt x="3354" y="31"/>
                </a:lnTo>
                <a:lnTo>
                  <a:pt x="3354" y="31"/>
                </a:lnTo>
                <a:lnTo>
                  <a:pt x="3355" y="32"/>
                </a:lnTo>
                <a:lnTo>
                  <a:pt x="3355" y="32"/>
                </a:lnTo>
                <a:lnTo>
                  <a:pt x="3355" y="32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942138" y="3422650"/>
            <a:ext cx="1177925" cy="87312"/>
          </a:xfrm>
          <a:custGeom>
            <a:avLst/>
            <a:gdLst>
              <a:gd name="T0" fmla="*/ 13 w 742"/>
              <a:gd name="T1" fmla="*/ 3 h 55"/>
              <a:gd name="T2" fmla="*/ 24 w 742"/>
              <a:gd name="T3" fmla="*/ 6 h 55"/>
              <a:gd name="T4" fmla="*/ 36 w 742"/>
              <a:gd name="T5" fmla="*/ 7 h 55"/>
              <a:gd name="T6" fmla="*/ 47 w 742"/>
              <a:gd name="T7" fmla="*/ 9 h 55"/>
              <a:gd name="T8" fmla="*/ 60 w 742"/>
              <a:gd name="T9" fmla="*/ 10 h 55"/>
              <a:gd name="T10" fmla="*/ 71 w 742"/>
              <a:gd name="T11" fmla="*/ 3 h 55"/>
              <a:gd name="T12" fmla="*/ 83 w 742"/>
              <a:gd name="T13" fmla="*/ 7 h 55"/>
              <a:gd name="T14" fmla="*/ 96 w 742"/>
              <a:gd name="T15" fmla="*/ 11 h 55"/>
              <a:gd name="T16" fmla="*/ 107 w 742"/>
              <a:gd name="T17" fmla="*/ 3 h 55"/>
              <a:gd name="T18" fmla="*/ 119 w 742"/>
              <a:gd name="T19" fmla="*/ 10 h 55"/>
              <a:gd name="T20" fmla="*/ 131 w 742"/>
              <a:gd name="T21" fmla="*/ 16 h 55"/>
              <a:gd name="T22" fmla="*/ 143 w 742"/>
              <a:gd name="T23" fmla="*/ 12 h 55"/>
              <a:gd name="T24" fmla="*/ 154 w 742"/>
              <a:gd name="T25" fmla="*/ 10 h 55"/>
              <a:gd name="T26" fmla="*/ 167 w 742"/>
              <a:gd name="T27" fmla="*/ 11 h 55"/>
              <a:gd name="T28" fmla="*/ 179 w 742"/>
              <a:gd name="T29" fmla="*/ 11 h 55"/>
              <a:gd name="T30" fmla="*/ 190 w 742"/>
              <a:gd name="T31" fmla="*/ 18 h 55"/>
              <a:gd name="T32" fmla="*/ 203 w 742"/>
              <a:gd name="T33" fmla="*/ 17 h 55"/>
              <a:gd name="T34" fmla="*/ 214 w 742"/>
              <a:gd name="T35" fmla="*/ 10 h 55"/>
              <a:gd name="T36" fmla="*/ 226 w 742"/>
              <a:gd name="T37" fmla="*/ 13 h 55"/>
              <a:gd name="T38" fmla="*/ 237 w 742"/>
              <a:gd name="T39" fmla="*/ 15 h 55"/>
              <a:gd name="T40" fmla="*/ 250 w 742"/>
              <a:gd name="T41" fmla="*/ 7 h 55"/>
              <a:gd name="T42" fmla="*/ 262 w 742"/>
              <a:gd name="T43" fmla="*/ 15 h 55"/>
              <a:gd name="T44" fmla="*/ 273 w 742"/>
              <a:gd name="T45" fmla="*/ 16 h 55"/>
              <a:gd name="T46" fmla="*/ 286 w 742"/>
              <a:gd name="T47" fmla="*/ 17 h 55"/>
              <a:gd name="T48" fmla="*/ 297 w 742"/>
              <a:gd name="T49" fmla="*/ 13 h 55"/>
              <a:gd name="T50" fmla="*/ 309 w 742"/>
              <a:gd name="T51" fmla="*/ 12 h 55"/>
              <a:gd name="T52" fmla="*/ 321 w 742"/>
              <a:gd name="T53" fmla="*/ 17 h 55"/>
              <a:gd name="T54" fmla="*/ 333 w 742"/>
              <a:gd name="T55" fmla="*/ 4 h 55"/>
              <a:gd name="T56" fmla="*/ 345 w 742"/>
              <a:gd name="T57" fmla="*/ 16 h 55"/>
              <a:gd name="T58" fmla="*/ 357 w 742"/>
              <a:gd name="T59" fmla="*/ 27 h 55"/>
              <a:gd name="T60" fmla="*/ 369 w 742"/>
              <a:gd name="T61" fmla="*/ 45 h 55"/>
              <a:gd name="T62" fmla="*/ 380 w 742"/>
              <a:gd name="T63" fmla="*/ 48 h 55"/>
              <a:gd name="T64" fmla="*/ 393 w 742"/>
              <a:gd name="T65" fmla="*/ 54 h 55"/>
              <a:gd name="T66" fmla="*/ 404 w 742"/>
              <a:gd name="T67" fmla="*/ 48 h 55"/>
              <a:gd name="T68" fmla="*/ 416 w 742"/>
              <a:gd name="T69" fmla="*/ 44 h 55"/>
              <a:gd name="T70" fmla="*/ 429 w 742"/>
              <a:gd name="T71" fmla="*/ 39 h 55"/>
              <a:gd name="T72" fmla="*/ 440 w 742"/>
              <a:gd name="T73" fmla="*/ 48 h 55"/>
              <a:gd name="T74" fmla="*/ 452 w 742"/>
              <a:gd name="T75" fmla="*/ 43 h 55"/>
              <a:gd name="T76" fmla="*/ 463 w 742"/>
              <a:gd name="T77" fmla="*/ 28 h 55"/>
              <a:gd name="T78" fmla="*/ 476 w 742"/>
              <a:gd name="T79" fmla="*/ 27 h 55"/>
              <a:gd name="T80" fmla="*/ 487 w 742"/>
              <a:gd name="T81" fmla="*/ 22 h 55"/>
              <a:gd name="T82" fmla="*/ 499 w 742"/>
              <a:gd name="T83" fmla="*/ 18 h 55"/>
              <a:gd name="T84" fmla="*/ 512 w 742"/>
              <a:gd name="T85" fmla="*/ 22 h 55"/>
              <a:gd name="T86" fmla="*/ 523 w 742"/>
              <a:gd name="T87" fmla="*/ 22 h 55"/>
              <a:gd name="T88" fmla="*/ 535 w 742"/>
              <a:gd name="T89" fmla="*/ 16 h 55"/>
              <a:gd name="T90" fmla="*/ 547 w 742"/>
              <a:gd name="T91" fmla="*/ 15 h 55"/>
              <a:gd name="T92" fmla="*/ 559 w 742"/>
              <a:gd name="T93" fmla="*/ 12 h 55"/>
              <a:gd name="T94" fmla="*/ 570 w 742"/>
              <a:gd name="T95" fmla="*/ 12 h 55"/>
              <a:gd name="T96" fmla="*/ 583 w 742"/>
              <a:gd name="T97" fmla="*/ 15 h 55"/>
              <a:gd name="T98" fmla="*/ 595 w 742"/>
              <a:gd name="T99" fmla="*/ 16 h 55"/>
              <a:gd name="T100" fmla="*/ 606 w 742"/>
              <a:gd name="T101" fmla="*/ 20 h 55"/>
              <a:gd name="T102" fmla="*/ 619 w 742"/>
              <a:gd name="T103" fmla="*/ 21 h 55"/>
              <a:gd name="T104" fmla="*/ 630 w 742"/>
              <a:gd name="T105" fmla="*/ 15 h 55"/>
              <a:gd name="T106" fmla="*/ 642 w 742"/>
              <a:gd name="T107" fmla="*/ 16 h 55"/>
              <a:gd name="T108" fmla="*/ 654 w 742"/>
              <a:gd name="T109" fmla="*/ 17 h 55"/>
              <a:gd name="T110" fmla="*/ 666 w 742"/>
              <a:gd name="T111" fmla="*/ 18 h 55"/>
              <a:gd name="T112" fmla="*/ 678 w 742"/>
              <a:gd name="T113" fmla="*/ 17 h 55"/>
              <a:gd name="T114" fmla="*/ 690 w 742"/>
              <a:gd name="T115" fmla="*/ 19 h 55"/>
              <a:gd name="T116" fmla="*/ 702 w 742"/>
              <a:gd name="T117" fmla="*/ 22 h 55"/>
              <a:gd name="T118" fmla="*/ 713 w 742"/>
              <a:gd name="T119" fmla="*/ 22 h 55"/>
              <a:gd name="T120" fmla="*/ 725 w 742"/>
              <a:gd name="T121" fmla="*/ 17 h 55"/>
              <a:gd name="T122" fmla="*/ 737 w 742"/>
              <a:gd name="T123" fmla="*/ 12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2" h="55">
                <a:moveTo>
                  <a:pt x="0" y="2"/>
                </a:moveTo>
                <a:lnTo>
                  <a:pt x="1" y="4"/>
                </a:lnTo>
                <a:lnTo>
                  <a:pt x="1" y="7"/>
                </a:lnTo>
                <a:lnTo>
                  <a:pt x="1" y="8"/>
                </a:lnTo>
                <a:lnTo>
                  <a:pt x="2" y="8"/>
                </a:lnTo>
                <a:lnTo>
                  <a:pt x="2" y="7"/>
                </a:lnTo>
                <a:lnTo>
                  <a:pt x="4" y="6"/>
                </a:lnTo>
                <a:lnTo>
                  <a:pt x="4" y="4"/>
                </a:lnTo>
                <a:lnTo>
                  <a:pt x="4" y="4"/>
                </a:lnTo>
                <a:lnTo>
                  <a:pt x="5" y="3"/>
                </a:lnTo>
                <a:lnTo>
                  <a:pt x="5" y="4"/>
                </a:lnTo>
                <a:lnTo>
                  <a:pt x="5" y="2"/>
                </a:lnTo>
                <a:lnTo>
                  <a:pt x="6" y="3"/>
                </a:lnTo>
                <a:lnTo>
                  <a:pt x="6" y="3"/>
                </a:lnTo>
                <a:lnTo>
                  <a:pt x="6" y="6"/>
                </a:lnTo>
                <a:lnTo>
                  <a:pt x="7" y="6"/>
                </a:lnTo>
                <a:lnTo>
                  <a:pt x="7" y="7"/>
                </a:lnTo>
                <a:lnTo>
                  <a:pt x="8" y="4"/>
                </a:lnTo>
                <a:lnTo>
                  <a:pt x="8" y="4"/>
                </a:lnTo>
                <a:lnTo>
                  <a:pt x="8" y="4"/>
                </a:lnTo>
                <a:lnTo>
                  <a:pt x="9" y="4"/>
                </a:lnTo>
                <a:lnTo>
                  <a:pt x="9" y="3"/>
                </a:lnTo>
                <a:lnTo>
                  <a:pt x="9" y="2"/>
                </a:lnTo>
                <a:lnTo>
                  <a:pt x="10" y="3"/>
                </a:lnTo>
                <a:lnTo>
                  <a:pt x="10" y="3"/>
                </a:lnTo>
                <a:lnTo>
                  <a:pt x="11" y="3"/>
                </a:lnTo>
                <a:lnTo>
                  <a:pt x="11" y="2"/>
                </a:lnTo>
                <a:lnTo>
                  <a:pt x="11" y="2"/>
                </a:lnTo>
                <a:lnTo>
                  <a:pt x="13" y="3"/>
                </a:lnTo>
                <a:lnTo>
                  <a:pt x="13" y="7"/>
                </a:lnTo>
                <a:lnTo>
                  <a:pt x="13" y="7"/>
                </a:lnTo>
                <a:lnTo>
                  <a:pt x="14" y="9"/>
                </a:lnTo>
                <a:lnTo>
                  <a:pt x="14" y="10"/>
                </a:lnTo>
                <a:lnTo>
                  <a:pt x="14" y="10"/>
                </a:lnTo>
                <a:lnTo>
                  <a:pt x="15" y="10"/>
                </a:lnTo>
                <a:lnTo>
                  <a:pt x="15" y="9"/>
                </a:lnTo>
                <a:lnTo>
                  <a:pt x="16" y="9"/>
                </a:lnTo>
                <a:lnTo>
                  <a:pt x="16" y="8"/>
                </a:lnTo>
                <a:lnTo>
                  <a:pt x="16" y="7"/>
                </a:lnTo>
                <a:lnTo>
                  <a:pt x="17" y="7"/>
                </a:lnTo>
                <a:lnTo>
                  <a:pt x="17" y="8"/>
                </a:lnTo>
                <a:lnTo>
                  <a:pt x="17" y="8"/>
                </a:lnTo>
                <a:lnTo>
                  <a:pt x="18" y="8"/>
                </a:lnTo>
                <a:lnTo>
                  <a:pt x="18" y="9"/>
                </a:lnTo>
                <a:lnTo>
                  <a:pt x="18" y="10"/>
                </a:lnTo>
                <a:lnTo>
                  <a:pt x="19" y="8"/>
                </a:lnTo>
                <a:lnTo>
                  <a:pt x="19" y="9"/>
                </a:lnTo>
                <a:lnTo>
                  <a:pt x="20" y="8"/>
                </a:lnTo>
                <a:lnTo>
                  <a:pt x="20" y="7"/>
                </a:lnTo>
                <a:lnTo>
                  <a:pt x="20" y="8"/>
                </a:lnTo>
                <a:lnTo>
                  <a:pt x="22" y="6"/>
                </a:lnTo>
                <a:lnTo>
                  <a:pt x="22" y="2"/>
                </a:lnTo>
                <a:lnTo>
                  <a:pt x="22" y="2"/>
                </a:lnTo>
                <a:lnTo>
                  <a:pt x="23" y="1"/>
                </a:lnTo>
                <a:lnTo>
                  <a:pt x="23" y="1"/>
                </a:lnTo>
                <a:lnTo>
                  <a:pt x="23" y="1"/>
                </a:lnTo>
                <a:lnTo>
                  <a:pt x="24" y="2"/>
                </a:lnTo>
                <a:lnTo>
                  <a:pt x="24" y="6"/>
                </a:lnTo>
                <a:lnTo>
                  <a:pt x="25" y="9"/>
                </a:lnTo>
                <a:lnTo>
                  <a:pt x="25" y="9"/>
                </a:lnTo>
                <a:lnTo>
                  <a:pt x="25" y="11"/>
                </a:lnTo>
                <a:lnTo>
                  <a:pt x="26" y="11"/>
                </a:lnTo>
                <a:lnTo>
                  <a:pt x="26" y="10"/>
                </a:lnTo>
                <a:lnTo>
                  <a:pt x="26" y="10"/>
                </a:lnTo>
                <a:lnTo>
                  <a:pt x="27" y="10"/>
                </a:lnTo>
                <a:lnTo>
                  <a:pt x="27" y="11"/>
                </a:lnTo>
                <a:lnTo>
                  <a:pt x="27" y="10"/>
                </a:lnTo>
                <a:lnTo>
                  <a:pt x="28" y="11"/>
                </a:lnTo>
                <a:lnTo>
                  <a:pt x="28" y="12"/>
                </a:lnTo>
                <a:lnTo>
                  <a:pt x="29" y="13"/>
                </a:lnTo>
                <a:lnTo>
                  <a:pt x="29" y="15"/>
                </a:lnTo>
                <a:lnTo>
                  <a:pt x="29" y="17"/>
                </a:lnTo>
                <a:lnTo>
                  <a:pt x="31" y="16"/>
                </a:lnTo>
                <a:lnTo>
                  <a:pt x="31" y="15"/>
                </a:lnTo>
                <a:lnTo>
                  <a:pt x="31" y="15"/>
                </a:lnTo>
                <a:lnTo>
                  <a:pt x="32" y="12"/>
                </a:lnTo>
                <a:lnTo>
                  <a:pt x="32" y="10"/>
                </a:lnTo>
                <a:lnTo>
                  <a:pt x="32" y="9"/>
                </a:lnTo>
                <a:lnTo>
                  <a:pt x="33" y="8"/>
                </a:lnTo>
                <a:lnTo>
                  <a:pt x="33" y="3"/>
                </a:lnTo>
                <a:lnTo>
                  <a:pt x="34" y="2"/>
                </a:lnTo>
                <a:lnTo>
                  <a:pt x="34" y="0"/>
                </a:lnTo>
                <a:lnTo>
                  <a:pt x="34" y="1"/>
                </a:lnTo>
                <a:lnTo>
                  <a:pt x="35" y="1"/>
                </a:lnTo>
                <a:lnTo>
                  <a:pt x="35" y="2"/>
                </a:lnTo>
                <a:lnTo>
                  <a:pt x="35" y="4"/>
                </a:lnTo>
                <a:lnTo>
                  <a:pt x="36" y="7"/>
                </a:lnTo>
                <a:lnTo>
                  <a:pt x="36" y="7"/>
                </a:lnTo>
                <a:lnTo>
                  <a:pt x="36" y="7"/>
                </a:lnTo>
                <a:lnTo>
                  <a:pt x="37" y="8"/>
                </a:lnTo>
                <a:lnTo>
                  <a:pt x="37" y="9"/>
                </a:lnTo>
                <a:lnTo>
                  <a:pt x="38" y="9"/>
                </a:lnTo>
                <a:lnTo>
                  <a:pt x="38" y="10"/>
                </a:lnTo>
                <a:lnTo>
                  <a:pt x="38" y="9"/>
                </a:lnTo>
                <a:lnTo>
                  <a:pt x="40" y="10"/>
                </a:lnTo>
                <a:lnTo>
                  <a:pt x="40" y="12"/>
                </a:lnTo>
                <a:lnTo>
                  <a:pt x="40" y="12"/>
                </a:lnTo>
                <a:lnTo>
                  <a:pt x="41" y="10"/>
                </a:lnTo>
                <a:lnTo>
                  <a:pt x="41" y="9"/>
                </a:lnTo>
                <a:lnTo>
                  <a:pt x="41" y="8"/>
                </a:lnTo>
                <a:lnTo>
                  <a:pt x="42" y="6"/>
                </a:lnTo>
                <a:lnTo>
                  <a:pt x="42" y="7"/>
                </a:lnTo>
                <a:lnTo>
                  <a:pt x="43" y="7"/>
                </a:lnTo>
                <a:lnTo>
                  <a:pt x="43" y="7"/>
                </a:lnTo>
                <a:lnTo>
                  <a:pt x="43" y="8"/>
                </a:lnTo>
                <a:lnTo>
                  <a:pt x="44" y="7"/>
                </a:lnTo>
                <a:lnTo>
                  <a:pt x="44" y="7"/>
                </a:lnTo>
                <a:lnTo>
                  <a:pt x="44" y="7"/>
                </a:lnTo>
                <a:lnTo>
                  <a:pt x="45" y="8"/>
                </a:lnTo>
                <a:lnTo>
                  <a:pt x="45" y="6"/>
                </a:lnTo>
                <a:lnTo>
                  <a:pt x="45" y="7"/>
                </a:lnTo>
                <a:lnTo>
                  <a:pt x="46" y="7"/>
                </a:lnTo>
                <a:lnTo>
                  <a:pt x="46" y="8"/>
                </a:lnTo>
                <a:lnTo>
                  <a:pt x="47" y="9"/>
                </a:lnTo>
                <a:lnTo>
                  <a:pt x="47" y="9"/>
                </a:lnTo>
                <a:lnTo>
                  <a:pt x="47" y="9"/>
                </a:lnTo>
                <a:lnTo>
                  <a:pt x="49" y="9"/>
                </a:lnTo>
                <a:lnTo>
                  <a:pt x="49" y="8"/>
                </a:lnTo>
                <a:lnTo>
                  <a:pt x="49" y="9"/>
                </a:lnTo>
                <a:lnTo>
                  <a:pt x="50" y="9"/>
                </a:lnTo>
                <a:lnTo>
                  <a:pt x="50" y="7"/>
                </a:lnTo>
                <a:lnTo>
                  <a:pt x="50" y="8"/>
                </a:lnTo>
                <a:lnTo>
                  <a:pt x="51" y="8"/>
                </a:lnTo>
                <a:lnTo>
                  <a:pt x="51" y="10"/>
                </a:lnTo>
                <a:lnTo>
                  <a:pt x="52" y="8"/>
                </a:lnTo>
                <a:lnTo>
                  <a:pt x="52" y="8"/>
                </a:lnTo>
                <a:lnTo>
                  <a:pt x="52" y="7"/>
                </a:lnTo>
                <a:lnTo>
                  <a:pt x="53" y="7"/>
                </a:lnTo>
                <a:lnTo>
                  <a:pt x="53" y="7"/>
                </a:lnTo>
                <a:lnTo>
                  <a:pt x="53" y="4"/>
                </a:lnTo>
                <a:lnTo>
                  <a:pt x="54" y="6"/>
                </a:lnTo>
                <a:lnTo>
                  <a:pt x="54" y="3"/>
                </a:lnTo>
                <a:lnTo>
                  <a:pt x="55" y="2"/>
                </a:lnTo>
                <a:lnTo>
                  <a:pt x="55" y="3"/>
                </a:lnTo>
                <a:lnTo>
                  <a:pt x="55" y="2"/>
                </a:lnTo>
                <a:lnTo>
                  <a:pt x="56" y="4"/>
                </a:lnTo>
                <a:lnTo>
                  <a:pt x="56" y="4"/>
                </a:lnTo>
                <a:lnTo>
                  <a:pt x="56" y="3"/>
                </a:lnTo>
                <a:lnTo>
                  <a:pt x="58" y="6"/>
                </a:lnTo>
                <a:lnTo>
                  <a:pt x="58" y="4"/>
                </a:lnTo>
                <a:lnTo>
                  <a:pt x="58" y="7"/>
                </a:lnTo>
                <a:lnTo>
                  <a:pt x="59" y="8"/>
                </a:lnTo>
                <a:lnTo>
                  <a:pt x="59" y="9"/>
                </a:lnTo>
                <a:lnTo>
                  <a:pt x="60" y="7"/>
                </a:lnTo>
                <a:lnTo>
                  <a:pt x="60" y="10"/>
                </a:lnTo>
                <a:lnTo>
                  <a:pt x="60" y="8"/>
                </a:lnTo>
                <a:lnTo>
                  <a:pt x="61" y="10"/>
                </a:lnTo>
                <a:lnTo>
                  <a:pt x="61" y="10"/>
                </a:lnTo>
                <a:lnTo>
                  <a:pt x="61" y="11"/>
                </a:lnTo>
                <a:lnTo>
                  <a:pt x="62" y="11"/>
                </a:lnTo>
                <a:lnTo>
                  <a:pt x="62" y="11"/>
                </a:lnTo>
                <a:lnTo>
                  <a:pt x="62" y="12"/>
                </a:lnTo>
                <a:lnTo>
                  <a:pt x="63" y="12"/>
                </a:lnTo>
                <a:lnTo>
                  <a:pt x="63" y="11"/>
                </a:lnTo>
                <a:lnTo>
                  <a:pt x="64" y="11"/>
                </a:lnTo>
                <a:lnTo>
                  <a:pt x="64" y="11"/>
                </a:lnTo>
                <a:lnTo>
                  <a:pt x="64" y="12"/>
                </a:lnTo>
                <a:lnTo>
                  <a:pt x="65" y="12"/>
                </a:lnTo>
                <a:lnTo>
                  <a:pt x="65" y="11"/>
                </a:lnTo>
                <a:lnTo>
                  <a:pt x="65" y="13"/>
                </a:lnTo>
                <a:lnTo>
                  <a:pt x="67" y="12"/>
                </a:lnTo>
                <a:lnTo>
                  <a:pt x="67" y="11"/>
                </a:lnTo>
                <a:lnTo>
                  <a:pt x="67" y="10"/>
                </a:lnTo>
                <a:lnTo>
                  <a:pt x="68" y="10"/>
                </a:lnTo>
                <a:lnTo>
                  <a:pt x="68" y="9"/>
                </a:lnTo>
                <a:lnTo>
                  <a:pt x="69" y="9"/>
                </a:lnTo>
                <a:lnTo>
                  <a:pt x="69" y="8"/>
                </a:lnTo>
                <a:lnTo>
                  <a:pt x="69" y="4"/>
                </a:lnTo>
                <a:lnTo>
                  <a:pt x="70" y="4"/>
                </a:lnTo>
                <a:lnTo>
                  <a:pt x="70" y="4"/>
                </a:lnTo>
                <a:lnTo>
                  <a:pt x="70" y="3"/>
                </a:lnTo>
                <a:lnTo>
                  <a:pt x="71" y="4"/>
                </a:lnTo>
                <a:lnTo>
                  <a:pt x="71" y="3"/>
                </a:lnTo>
                <a:lnTo>
                  <a:pt x="71" y="3"/>
                </a:lnTo>
                <a:lnTo>
                  <a:pt x="72" y="4"/>
                </a:lnTo>
                <a:lnTo>
                  <a:pt x="72" y="6"/>
                </a:lnTo>
                <a:lnTo>
                  <a:pt x="73" y="8"/>
                </a:lnTo>
                <a:lnTo>
                  <a:pt x="73" y="9"/>
                </a:lnTo>
                <a:lnTo>
                  <a:pt x="73" y="10"/>
                </a:lnTo>
                <a:lnTo>
                  <a:pt x="74" y="11"/>
                </a:lnTo>
                <a:lnTo>
                  <a:pt x="74" y="12"/>
                </a:lnTo>
                <a:lnTo>
                  <a:pt x="74" y="15"/>
                </a:lnTo>
                <a:lnTo>
                  <a:pt x="76" y="13"/>
                </a:lnTo>
                <a:lnTo>
                  <a:pt x="76" y="9"/>
                </a:lnTo>
                <a:lnTo>
                  <a:pt x="76" y="8"/>
                </a:lnTo>
                <a:lnTo>
                  <a:pt x="77" y="6"/>
                </a:lnTo>
                <a:lnTo>
                  <a:pt x="77" y="3"/>
                </a:lnTo>
                <a:lnTo>
                  <a:pt x="78" y="2"/>
                </a:lnTo>
                <a:lnTo>
                  <a:pt x="78" y="3"/>
                </a:lnTo>
                <a:lnTo>
                  <a:pt x="78" y="1"/>
                </a:lnTo>
                <a:lnTo>
                  <a:pt x="79" y="0"/>
                </a:lnTo>
                <a:lnTo>
                  <a:pt x="79" y="0"/>
                </a:lnTo>
                <a:lnTo>
                  <a:pt x="79" y="2"/>
                </a:lnTo>
                <a:lnTo>
                  <a:pt x="80" y="1"/>
                </a:lnTo>
                <a:lnTo>
                  <a:pt x="80" y="2"/>
                </a:lnTo>
                <a:lnTo>
                  <a:pt x="80" y="3"/>
                </a:lnTo>
                <a:lnTo>
                  <a:pt x="81" y="4"/>
                </a:lnTo>
                <a:lnTo>
                  <a:pt x="81" y="4"/>
                </a:lnTo>
                <a:lnTo>
                  <a:pt x="82" y="3"/>
                </a:lnTo>
                <a:lnTo>
                  <a:pt x="82" y="6"/>
                </a:lnTo>
                <a:lnTo>
                  <a:pt x="82" y="4"/>
                </a:lnTo>
                <a:lnTo>
                  <a:pt x="83" y="4"/>
                </a:lnTo>
                <a:lnTo>
                  <a:pt x="83" y="7"/>
                </a:lnTo>
                <a:lnTo>
                  <a:pt x="83" y="7"/>
                </a:lnTo>
                <a:lnTo>
                  <a:pt x="85" y="7"/>
                </a:lnTo>
                <a:lnTo>
                  <a:pt x="85" y="9"/>
                </a:lnTo>
                <a:lnTo>
                  <a:pt x="85" y="9"/>
                </a:lnTo>
                <a:lnTo>
                  <a:pt x="86" y="10"/>
                </a:lnTo>
                <a:lnTo>
                  <a:pt x="86" y="10"/>
                </a:lnTo>
                <a:lnTo>
                  <a:pt x="87" y="12"/>
                </a:lnTo>
                <a:lnTo>
                  <a:pt x="87" y="12"/>
                </a:lnTo>
                <a:lnTo>
                  <a:pt x="87" y="11"/>
                </a:lnTo>
                <a:lnTo>
                  <a:pt x="88" y="10"/>
                </a:lnTo>
                <a:lnTo>
                  <a:pt x="88" y="10"/>
                </a:lnTo>
                <a:lnTo>
                  <a:pt x="88" y="10"/>
                </a:lnTo>
                <a:lnTo>
                  <a:pt x="89" y="9"/>
                </a:lnTo>
                <a:lnTo>
                  <a:pt x="89" y="10"/>
                </a:lnTo>
                <a:lnTo>
                  <a:pt x="89" y="10"/>
                </a:lnTo>
                <a:lnTo>
                  <a:pt x="90" y="9"/>
                </a:lnTo>
                <a:lnTo>
                  <a:pt x="90" y="9"/>
                </a:lnTo>
                <a:lnTo>
                  <a:pt x="91" y="11"/>
                </a:lnTo>
                <a:lnTo>
                  <a:pt x="91" y="10"/>
                </a:lnTo>
                <a:lnTo>
                  <a:pt x="91" y="10"/>
                </a:lnTo>
                <a:lnTo>
                  <a:pt x="92" y="8"/>
                </a:lnTo>
                <a:lnTo>
                  <a:pt x="92" y="7"/>
                </a:lnTo>
                <a:lnTo>
                  <a:pt x="92" y="7"/>
                </a:lnTo>
                <a:lnTo>
                  <a:pt x="94" y="8"/>
                </a:lnTo>
                <a:lnTo>
                  <a:pt x="94" y="8"/>
                </a:lnTo>
                <a:lnTo>
                  <a:pt x="94" y="9"/>
                </a:lnTo>
                <a:lnTo>
                  <a:pt x="95" y="10"/>
                </a:lnTo>
                <a:lnTo>
                  <a:pt x="95" y="11"/>
                </a:lnTo>
                <a:lnTo>
                  <a:pt x="96" y="11"/>
                </a:lnTo>
                <a:lnTo>
                  <a:pt x="96" y="12"/>
                </a:lnTo>
                <a:lnTo>
                  <a:pt x="96" y="10"/>
                </a:lnTo>
                <a:lnTo>
                  <a:pt x="97" y="11"/>
                </a:lnTo>
                <a:lnTo>
                  <a:pt x="97" y="11"/>
                </a:lnTo>
                <a:lnTo>
                  <a:pt x="97" y="11"/>
                </a:lnTo>
                <a:lnTo>
                  <a:pt x="98" y="11"/>
                </a:lnTo>
                <a:lnTo>
                  <a:pt x="98" y="12"/>
                </a:lnTo>
                <a:lnTo>
                  <a:pt x="99" y="12"/>
                </a:lnTo>
                <a:lnTo>
                  <a:pt x="99" y="15"/>
                </a:lnTo>
                <a:lnTo>
                  <a:pt x="99" y="11"/>
                </a:lnTo>
                <a:lnTo>
                  <a:pt x="100" y="10"/>
                </a:lnTo>
                <a:lnTo>
                  <a:pt x="100" y="11"/>
                </a:lnTo>
                <a:lnTo>
                  <a:pt x="100" y="10"/>
                </a:lnTo>
                <a:lnTo>
                  <a:pt x="101" y="9"/>
                </a:lnTo>
                <a:lnTo>
                  <a:pt x="101" y="9"/>
                </a:lnTo>
                <a:lnTo>
                  <a:pt x="101" y="8"/>
                </a:lnTo>
                <a:lnTo>
                  <a:pt x="103" y="9"/>
                </a:lnTo>
                <a:lnTo>
                  <a:pt x="103" y="8"/>
                </a:lnTo>
                <a:lnTo>
                  <a:pt x="104" y="7"/>
                </a:lnTo>
                <a:lnTo>
                  <a:pt x="104" y="3"/>
                </a:lnTo>
                <a:lnTo>
                  <a:pt x="104" y="2"/>
                </a:lnTo>
                <a:lnTo>
                  <a:pt x="105" y="0"/>
                </a:lnTo>
                <a:lnTo>
                  <a:pt x="105" y="1"/>
                </a:lnTo>
                <a:lnTo>
                  <a:pt x="105" y="1"/>
                </a:lnTo>
                <a:lnTo>
                  <a:pt x="106" y="2"/>
                </a:lnTo>
                <a:lnTo>
                  <a:pt x="106" y="1"/>
                </a:lnTo>
                <a:lnTo>
                  <a:pt x="106" y="3"/>
                </a:lnTo>
                <a:lnTo>
                  <a:pt x="107" y="3"/>
                </a:lnTo>
                <a:lnTo>
                  <a:pt x="107" y="3"/>
                </a:lnTo>
                <a:lnTo>
                  <a:pt x="108" y="6"/>
                </a:lnTo>
                <a:lnTo>
                  <a:pt x="108" y="4"/>
                </a:lnTo>
                <a:lnTo>
                  <a:pt x="108" y="7"/>
                </a:lnTo>
                <a:lnTo>
                  <a:pt x="109" y="6"/>
                </a:lnTo>
                <a:lnTo>
                  <a:pt x="109" y="7"/>
                </a:lnTo>
                <a:lnTo>
                  <a:pt x="109" y="10"/>
                </a:lnTo>
                <a:lnTo>
                  <a:pt x="110" y="11"/>
                </a:lnTo>
                <a:lnTo>
                  <a:pt x="110" y="12"/>
                </a:lnTo>
                <a:lnTo>
                  <a:pt x="110" y="12"/>
                </a:lnTo>
                <a:lnTo>
                  <a:pt x="112" y="15"/>
                </a:lnTo>
                <a:lnTo>
                  <a:pt x="112" y="15"/>
                </a:lnTo>
                <a:lnTo>
                  <a:pt x="113" y="16"/>
                </a:lnTo>
                <a:lnTo>
                  <a:pt x="113" y="16"/>
                </a:lnTo>
                <a:lnTo>
                  <a:pt x="113" y="15"/>
                </a:lnTo>
                <a:lnTo>
                  <a:pt x="114" y="15"/>
                </a:lnTo>
                <a:lnTo>
                  <a:pt x="114" y="12"/>
                </a:lnTo>
                <a:lnTo>
                  <a:pt x="114" y="12"/>
                </a:lnTo>
                <a:lnTo>
                  <a:pt x="115" y="11"/>
                </a:lnTo>
                <a:lnTo>
                  <a:pt x="115" y="10"/>
                </a:lnTo>
                <a:lnTo>
                  <a:pt x="115" y="9"/>
                </a:lnTo>
                <a:lnTo>
                  <a:pt x="116" y="9"/>
                </a:lnTo>
                <a:lnTo>
                  <a:pt x="116" y="8"/>
                </a:lnTo>
                <a:lnTo>
                  <a:pt x="117" y="10"/>
                </a:lnTo>
                <a:lnTo>
                  <a:pt x="117" y="10"/>
                </a:lnTo>
                <a:lnTo>
                  <a:pt x="117" y="10"/>
                </a:lnTo>
                <a:lnTo>
                  <a:pt x="118" y="11"/>
                </a:lnTo>
                <a:lnTo>
                  <a:pt x="118" y="12"/>
                </a:lnTo>
                <a:lnTo>
                  <a:pt x="118" y="11"/>
                </a:lnTo>
                <a:lnTo>
                  <a:pt x="119" y="10"/>
                </a:lnTo>
                <a:lnTo>
                  <a:pt x="119" y="10"/>
                </a:lnTo>
                <a:lnTo>
                  <a:pt x="119" y="13"/>
                </a:lnTo>
                <a:lnTo>
                  <a:pt x="121" y="16"/>
                </a:lnTo>
                <a:lnTo>
                  <a:pt x="121" y="15"/>
                </a:lnTo>
                <a:lnTo>
                  <a:pt x="122" y="17"/>
                </a:lnTo>
                <a:lnTo>
                  <a:pt x="122" y="17"/>
                </a:lnTo>
                <a:lnTo>
                  <a:pt x="122" y="18"/>
                </a:lnTo>
                <a:lnTo>
                  <a:pt x="123" y="19"/>
                </a:lnTo>
                <a:lnTo>
                  <a:pt x="123" y="18"/>
                </a:lnTo>
                <a:lnTo>
                  <a:pt x="123" y="18"/>
                </a:lnTo>
                <a:lnTo>
                  <a:pt x="124" y="18"/>
                </a:lnTo>
                <a:lnTo>
                  <a:pt x="124" y="17"/>
                </a:lnTo>
                <a:lnTo>
                  <a:pt x="124" y="17"/>
                </a:lnTo>
                <a:lnTo>
                  <a:pt x="125" y="15"/>
                </a:lnTo>
                <a:lnTo>
                  <a:pt x="125" y="16"/>
                </a:lnTo>
                <a:lnTo>
                  <a:pt x="126" y="16"/>
                </a:lnTo>
                <a:lnTo>
                  <a:pt x="126" y="16"/>
                </a:lnTo>
                <a:lnTo>
                  <a:pt x="126" y="16"/>
                </a:lnTo>
                <a:lnTo>
                  <a:pt x="127" y="15"/>
                </a:lnTo>
                <a:lnTo>
                  <a:pt x="127" y="15"/>
                </a:lnTo>
                <a:lnTo>
                  <a:pt x="127" y="13"/>
                </a:lnTo>
                <a:lnTo>
                  <a:pt x="128" y="16"/>
                </a:lnTo>
                <a:lnTo>
                  <a:pt x="128" y="13"/>
                </a:lnTo>
                <a:lnTo>
                  <a:pt x="128" y="16"/>
                </a:lnTo>
                <a:lnTo>
                  <a:pt x="129" y="13"/>
                </a:lnTo>
                <a:lnTo>
                  <a:pt x="129" y="12"/>
                </a:lnTo>
                <a:lnTo>
                  <a:pt x="131" y="15"/>
                </a:lnTo>
                <a:lnTo>
                  <a:pt x="131" y="16"/>
                </a:lnTo>
                <a:lnTo>
                  <a:pt x="131" y="16"/>
                </a:lnTo>
                <a:lnTo>
                  <a:pt x="132" y="17"/>
                </a:lnTo>
                <a:lnTo>
                  <a:pt x="132" y="16"/>
                </a:lnTo>
                <a:lnTo>
                  <a:pt x="132" y="15"/>
                </a:lnTo>
                <a:lnTo>
                  <a:pt x="133" y="17"/>
                </a:lnTo>
                <a:lnTo>
                  <a:pt x="133" y="16"/>
                </a:lnTo>
                <a:lnTo>
                  <a:pt x="133" y="15"/>
                </a:lnTo>
                <a:lnTo>
                  <a:pt x="134" y="11"/>
                </a:lnTo>
                <a:lnTo>
                  <a:pt x="134" y="9"/>
                </a:lnTo>
                <a:lnTo>
                  <a:pt x="135" y="7"/>
                </a:lnTo>
                <a:lnTo>
                  <a:pt x="135" y="7"/>
                </a:lnTo>
                <a:lnTo>
                  <a:pt x="135" y="7"/>
                </a:lnTo>
                <a:lnTo>
                  <a:pt x="136" y="7"/>
                </a:lnTo>
                <a:lnTo>
                  <a:pt x="136" y="7"/>
                </a:lnTo>
                <a:lnTo>
                  <a:pt x="136" y="7"/>
                </a:lnTo>
                <a:lnTo>
                  <a:pt x="137" y="7"/>
                </a:lnTo>
                <a:lnTo>
                  <a:pt x="137" y="8"/>
                </a:lnTo>
                <a:lnTo>
                  <a:pt x="137" y="8"/>
                </a:lnTo>
                <a:lnTo>
                  <a:pt x="138" y="9"/>
                </a:lnTo>
                <a:lnTo>
                  <a:pt x="138" y="7"/>
                </a:lnTo>
                <a:lnTo>
                  <a:pt x="140" y="9"/>
                </a:lnTo>
                <a:lnTo>
                  <a:pt x="140" y="9"/>
                </a:lnTo>
                <a:lnTo>
                  <a:pt x="140" y="10"/>
                </a:lnTo>
                <a:lnTo>
                  <a:pt x="141" y="12"/>
                </a:lnTo>
                <a:lnTo>
                  <a:pt x="141" y="13"/>
                </a:lnTo>
                <a:lnTo>
                  <a:pt x="141" y="15"/>
                </a:lnTo>
                <a:lnTo>
                  <a:pt x="142" y="13"/>
                </a:lnTo>
                <a:lnTo>
                  <a:pt x="142" y="13"/>
                </a:lnTo>
                <a:lnTo>
                  <a:pt x="143" y="13"/>
                </a:lnTo>
                <a:lnTo>
                  <a:pt x="143" y="12"/>
                </a:lnTo>
                <a:lnTo>
                  <a:pt x="143" y="11"/>
                </a:lnTo>
                <a:lnTo>
                  <a:pt x="144" y="9"/>
                </a:lnTo>
                <a:lnTo>
                  <a:pt x="144" y="9"/>
                </a:lnTo>
                <a:lnTo>
                  <a:pt x="144" y="10"/>
                </a:lnTo>
                <a:lnTo>
                  <a:pt x="145" y="11"/>
                </a:lnTo>
                <a:lnTo>
                  <a:pt x="145" y="9"/>
                </a:lnTo>
                <a:lnTo>
                  <a:pt x="145" y="9"/>
                </a:lnTo>
                <a:lnTo>
                  <a:pt x="146" y="9"/>
                </a:lnTo>
                <a:lnTo>
                  <a:pt x="146" y="7"/>
                </a:lnTo>
                <a:lnTo>
                  <a:pt x="147" y="6"/>
                </a:lnTo>
                <a:lnTo>
                  <a:pt x="147" y="6"/>
                </a:lnTo>
                <a:lnTo>
                  <a:pt x="147" y="4"/>
                </a:lnTo>
                <a:lnTo>
                  <a:pt x="149" y="4"/>
                </a:lnTo>
                <a:lnTo>
                  <a:pt x="149" y="6"/>
                </a:lnTo>
                <a:lnTo>
                  <a:pt x="149" y="7"/>
                </a:lnTo>
                <a:lnTo>
                  <a:pt x="150" y="8"/>
                </a:lnTo>
                <a:lnTo>
                  <a:pt x="150" y="9"/>
                </a:lnTo>
                <a:lnTo>
                  <a:pt x="150" y="9"/>
                </a:lnTo>
                <a:lnTo>
                  <a:pt x="151" y="7"/>
                </a:lnTo>
                <a:lnTo>
                  <a:pt x="151" y="6"/>
                </a:lnTo>
                <a:lnTo>
                  <a:pt x="152" y="2"/>
                </a:lnTo>
                <a:lnTo>
                  <a:pt x="152" y="2"/>
                </a:lnTo>
                <a:lnTo>
                  <a:pt x="152" y="2"/>
                </a:lnTo>
                <a:lnTo>
                  <a:pt x="153" y="2"/>
                </a:lnTo>
                <a:lnTo>
                  <a:pt x="153" y="2"/>
                </a:lnTo>
                <a:lnTo>
                  <a:pt x="153" y="3"/>
                </a:lnTo>
                <a:lnTo>
                  <a:pt x="154" y="7"/>
                </a:lnTo>
                <a:lnTo>
                  <a:pt x="154" y="8"/>
                </a:lnTo>
                <a:lnTo>
                  <a:pt x="154" y="10"/>
                </a:lnTo>
                <a:lnTo>
                  <a:pt x="155" y="12"/>
                </a:lnTo>
                <a:lnTo>
                  <a:pt x="155" y="13"/>
                </a:lnTo>
                <a:lnTo>
                  <a:pt x="156" y="16"/>
                </a:lnTo>
                <a:lnTo>
                  <a:pt x="156" y="17"/>
                </a:lnTo>
                <a:lnTo>
                  <a:pt x="156" y="18"/>
                </a:lnTo>
                <a:lnTo>
                  <a:pt x="158" y="18"/>
                </a:lnTo>
                <a:lnTo>
                  <a:pt x="158" y="17"/>
                </a:lnTo>
                <a:lnTo>
                  <a:pt x="158" y="16"/>
                </a:lnTo>
                <a:lnTo>
                  <a:pt x="159" y="15"/>
                </a:lnTo>
                <a:lnTo>
                  <a:pt x="159" y="13"/>
                </a:lnTo>
                <a:lnTo>
                  <a:pt x="159" y="12"/>
                </a:lnTo>
                <a:lnTo>
                  <a:pt x="160" y="11"/>
                </a:lnTo>
                <a:lnTo>
                  <a:pt x="160" y="10"/>
                </a:lnTo>
                <a:lnTo>
                  <a:pt x="161" y="9"/>
                </a:lnTo>
                <a:lnTo>
                  <a:pt x="161" y="9"/>
                </a:lnTo>
                <a:lnTo>
                  <a:pt x="161" y="9"/>
                </a:lnTo>
                <a:lnTo>
                  <a:pt x="162" y="9"/>
                </a:lnTo>
                <a:lnTo>
                  <a:pt x="162" y="7"/>
                </a:lnTo>
                <a:lnTo>
                  <a:pt x="162" y="7"/>
                </a:lnTo>
                <a:lnTo>
                  <a:pt x="163" y="7"/>
                </a:lnTo>
                <a:lnTo>
                  <a:pt x="163" y="9"/>
                </a:lnTo>
                <a:lnTo>
                  <a:pt x="163" y="10"/>
                </a:lnTo>
                <a:lnTo>
                  <a:pt x="164" y="7"/>
                </a:lnTo>
                <a:lnTo>
                  <a:pt x="164" y="8"/>
                </a:lnTo>
                <a:lnTo>
                  <a:pt x="165" y="6"/>
                </a:lnTo>
                <a:lnTo>
                  <a:pt x="165" y="4"/>
                </a:lnTo>
                <a:lnTo>
                  <a:pt x="165" y="7"/>
                </a:lnTo>
                <a:lnTo>
                  <a:pt x="167" y="9"/>
                </a:lnTo>
                <a:lnTo>
                  <a:pt x="167" y="11"/>
                </a:lnTo>
                <a:lnTo>
                  <a:pt x="167" y="11"/>
                </a:lnTo>
                <a:lnTo>
                  <a:pt x="168" y="10"/>
                </a:lnTo>
                <a:lnTo>
                  <a:pt x="168" y="10"/>
                </a:lnTo>
                <a:lnTo>
                  <a:pt x="168" y="11"/>
                </a:lnTo>
                <a:lnTo>
                  <a:pt x="169" y="10"/>
                </a:lnTo>
                <a:lnTo>
                  <a:pt x="169" y="9"/>
                </a:lnTo>
                <a:lnTo>
                  <a:pt x="170" y="7"/>
                </a:lnTo>
                <a:lnTo>
                  <a:pt x="170" y="8"/>
                </a:lnTo>
                <a:lnTo>
                  <a:pt x="170" y="7"/>
                </a:lnTo>
                <a:lnTo>
                  <a:pt x="171" y="8"/>
                </a:lnTo>
                <a:lnTo>
                  <a:pt x="171" y="8"/>
                </a:lnTo>
                <a:lnTo>
                  <a:pt x="171" y="9"/>
                </a:lnTo>
                <a:lnTo>
                  <a:pt x="172" y="9"/>
                </a:lnTo>
                <a:lnTo>
                  <a:pt x="172" y="8"/>
                </a:lnTo>
                <a:lnTo>
                  <a:pt x="172" y="8"/>
                </a:lnTo>
                <a:lnTo>
                  <a:pt x="173" y="7"/>
                </a:lnTo>
                <a:lnTo>
                  <a:pt x="173" y="6"/>
                </a:lnTo>
                <a:lnTo>
                  <a:pt x="174" y="3"/>
                </a:lnTo>
                <a:lnTo>
                  <a:pt x="174" y="3"/>
                </a:lnTo>
                <a:lnTo>
                  <a:pt x="174" y="2"/>
                </a:lnTo>
                <a:lnTo>
                  <a:pt x="176" y="3"/>
                </a:lnTo>
                <a:lnTo>
                  <a:pt x="176" y="4"/>
                </a:lnTo>
                <a:lnTo>
                  <a:pt x="176" y="7"/>
                </a:lnTo>
                <a:lnTo>
                  <a:pt x="177" y="9"/>
                </a:lnTo>
                <a:lnTo>
                  <a:pt x="177" y="11"/>
                </a:lnTo>
                <a:lnTo>
                  <a:pt x="177" y="11"/>
                </a:lnTo>
                <a:lnTo>
                  <a:pt x="178" y="12"/>
                </a:lnTo>
                <a:lnTo>
                  <a:pt x="178" y="11"/>
                </a:lnTo>
                <a:lnTo>
                  <a:pt x="179" y="11"/>
                </a:lnTo>
                <a:lnTo>
                  <a:pt x="179" y="11"/>
                </a:lnTo>
                <a:lnTo>
                  <a:pt x="179" y="11"/>
                </a:lnTo>
                <a:lnTo>
                  <a:pt x="180" y="11"/>
                </a:lnTo>
                <a:lnTo>
                  <a:pt x="180" y="12"/>
                </a:lnTo>
                <a:lnTo>
                  <a:pt x="180" y="12"/>
                </a:lnTo>
                <a:lnTo>
                  <a:pt x="181" y="11"/>
                </a:lnTo>
                <a:lnTo>
                  <a:pt x="181" y="12"/>
                </a:lnTo>
                <a:lnTo>
                  <a:pt x="181" y="11"/>
                </a:lnTo>
                <a:lnTo>
                  <a:pt x="182" y="10"/>
                </a:lnTo>
                <a:lnTo>
                  <a:pt x="182" y="10"/>
                </a:lnTo>
                <a:lnTo>
                  <a:pt x="183" y="10"/>
                </a:lnTo>
                <a:lnTo>
                  <a:pt x="183" y="9"/>
                </a:lnTo>
                <a:lnTo>
                  <a:pt x="183" y="10"/>
                </a:lnTo>
                <a:lnTo>
                  <a:pt x="185" y="11"/>
                </a:lnTo>
                <a:lnTo>
                  <a:pt x="185" y="11"/>
                </a:lnTo>
                <a:lnTo>
                  <a:pt x="185" y="9"/>
                </a:lnTo>
                <a:lnTo>
                  <a:pt x="186" y="9"/>
                </a:lnTo>
                <a:lnTo>
                  <a:pt x="186" y="8"/>
                </a:lnTo>
                <a:lnTo>
                  <a:pt x="187" y="7"/>
                </a:lnTo>
                <a:lnTo>
                  <a:pt x="187" y="7"/>
                </a:lnTo>
                <a:lnTo>
                  <a:pt x="187" y="8"/>
                </a:lnTo>
                <a:lnTo>
                  <a:pt x="188" y="10"/>
                </a:lnTo>
                <a:lnTo>
                  <a:pt x="188" y="10"/>
                </a:lnTo>
                <a:lnTo>
                  <a:pt x="188" y="13"/>
                </a:lnTo>
                <a:lnTo>
                  <a:pt x="189" y="15"/>
                </a:lnTo>
                <a:lnTo>
                  <a:pt x="189" y="16"/>
                </a:lnTo>
                <a:lnTo>
                  <a:pt x="189" y="18"/>
                </a:lnTo>
                <a:lnTo>
                  <a:pt x="190" y="18"/>
                </a:lnTo>
                <a:lnTo>
                  <a:pt x="190" y="18"/>
                </a:lnTo>
                <a:lnTo>
                  <a:pt x="191" y="16"/>
                </a:lnTo>
                <a:lnTo>
                  <a:pt x="191" y="17"/>
                </a:lnTo>
                <a:lnTo>
                  <a:pt x="191" y="18"/>
                </a:lnTo>
                <a:lnTo>
                  <a:pt x="192" y="18"/>
                </a:lnTo>
                <a:lnTo>
                  <a:pt x="192" y="20"/>
                </a:lnTo>
                <a:lnTo>
                  <a:pt x="192" y="19"/>
                </a:lnTo>
                <a:lnTo>
                  <a:pt x="194" y="20"/>
                </a:lnTo>
                <a:lnTo>
                  <a:pt x="194" y="21"/>
                </a:lnTo>
                <a:lnTo>
                  <a:pt x="194" y="19"/>
                </a:lnTo>
                <a:lnTo>
                  <a:pt x="195" y="19"/>
                </a:lnTo>
                <a:lnTo>
                  <a:pt x="195" y="18"/>
                </a:lnTo>
                <a:lnTo>
                  <a:pt x="196" y="18"/>
                </a:lnTo>
                <a:lnTo>
                  <a:pt x="196" y="17"/>
                </a:lnTo>
                <a:lnTo>
                  <a:pt x="196" y="18"/>
                </a:lnTo>
                <a:lnTo>
                  <a:pt x="197" y="15"/>
                </a:lnTo>
                <a:lnTo>
                  <a:pt x="197" y="15"/>
                </a:lnTo>
                <a:lnTo>
                  <a:pt x="197" y="15"/>
                </a:lnTo>
                <a:lnTo>
                  <a:pt x="198" y="11"/>
                </a:lnTo>
                <a:lnTo>
                  <a:pt x="198" y="11"/>
                </a:lnTo>
                <a:lnTo>
                  <a:pt x="198" y="12"/>
                </a:lnTo>
                <a:lnTo>
                  <a:pt x="199" y="13"/>
                </a:lnTo>
                <a:lnTo>
                  <a:pt x="199" y="13"/>
                </a:lnTo>
                <a:lnTo>
                  <a:pt x="200" y="13"/>
                </a:lnTo>
                <a:lnTo>
                  <a:pt x="200" y="15"/>
                </a:lnTo>
                <a:lnTo>
                  <a:pt x="200" y="13"/>
                </a:lnTo>
                <a:lnTo>
                  <a:pt x="201" y="17"/>
                </a:lnTo>
                <a:lnTo>
                  <a:pt x="201" y="17"/>
                </a:lnTo>
                <a:lnTo>
                  <a:pt x="201" y="17"/>
                </a:lnTo>
                <a:lnTo>
                  <a:pt x="203" y="17"/>
                </a:lnTo>
                <a:lnTo>
                  <a:pt x="203" y="17"/>
                </a:lnTo>
                <a:lnTo>
                  <a:pt x="203" y="15"/>
                </a:lnTo>
                <a:lnTo>
                  <a:pt x="204" y="15"/>
                </a:lnTo>
                <a:lnTo>
                  <a:pt x="204" y="12"/>
                </a:lnTo>
                <a:lnTo>
                  <a:pt x="205" y="12"/>
                </a:lnTo>
                <a:lnTo>
                  <a:pt x="205" y="15"/>
                </a:lnTo>
                <a:lnTo>
                  <a:pt x="205" y="16"/>
                </a:lnTo>
                <a:lnTo>
                  <a:pt x="206" y="16"/>
                </a:lnTo>
                <a:lnTo>
                  <a:pt x="206" y="15"/>
                </a:lnTo>
                <a:lnTo>
                  <a:pt x="206" y="15"/>
                </a:lnTo>
                <a:lnTo>
                  <a:pt x="207" y="15"/>
                </a:lnTo>
                <a:lnTo>
                  <a:pt x="207" y="15"/>
                </a:lnTo>
                <a:lnTo>
                  <a:pt x="207" y="12"/>
                </a:lnTo>
                <a:lnTo>
                  <a:pt x="208" y="12"/>
                </a:lnTo>
                <a:lnTo>
                  <a:pt x="208" y="13"/>
                </a:lnTo>
                <a:lnTo>
                  <a:pt x="209" y="11"/>
                </a:lnTo>
                <a:lnTo>
                  <a:pt x="209" y="12"/>
                </a:lnTo>
                <a:lnTo>
                  <a:pt x="209" y="12"/>
                </a:lnTo>
                <a:lnTo>
                  <a:pt x="210" y="16"/>
                </a:lnTo>
                <a:lnTo>
                  <a:pt x="210" y="16"/>
                </a:lnTo>
                <a:lnTo>
                  <a:pt x="210" y="16"/>
                </a:lnTo>
                <a:lnTo>
                  <a:pt x="212" y="16"/>
                </a:lnTo>
                <a:lnTo>
                  <a:pt x="212" y="15"/>
                </a:lnTo>
                <a:lnTo>
                  <a:pt x="212" y="17"/>
                </a:lnTo>
                <a:lnTo>
                  <a:pt x="213" y="16"/>
                </a:lnTo>
                <a:lnTo>
                  <a:pt x="213" y="15"/>
                </a:lnTo>
                <a:lnTo>
                  <a:pt x="214" y="12"/>
                </a:lnTo>
                <a:lnTo>
                  <a:pt x="214" y="10"/>
                </a:lnTo>
                <a:lnTo>
                  <a:pt x="214" y="10"/>
                </a:lnTo>
                <a:lnTo>
                  <a:pt x="215" y="10"/>
                </a:lnTo>
                <a:lnTo>
                  <a:pt x="215" y="9"/>
                </a:lnTo>
                <a:lnTo>
                  <a:pt x="215" y="7"/>
                </a:lnTo>
                <a:lnTo>
                  <a:pt x="216" y="7"/>
                </a:lnTo>
                <a:lnTo>
                  <a:pt x="216" y="8"/>
                </a:lnTo>
                <a:lnTo>
                  <a:pt x="216" y="8"/>
                </a:lnTo>
                <a:lnTo>
                  <a:pt x="217" y="7"/>
                </a:lnTo>
                <a:lnTo>
                  <a:pt x="217" y="7"/>
                </a:lnTo>
                <a:lnTo>
                  <a:pt x="218" y="7"/>
                </a:lnTo>
                <a:lnTo>
                  <a:pt x="218" y="6"/>
                </a:lnTo>
                <a:lnTo>
                  <a:pt x="218" y="6"/>
                </a:lnTo>
                <a:lnTo>
                  <a:pt x="219" y="6"/>
                </a:lnTo>
                <a:lnTo>
                  <a:pt x="219" y="9"/>
                </a:lnTo>
                <a:lnTo>
                  <a:pt x="219" y="9"/>
                </a:lnTo>
                <a:lnTo>
                  <a:pt x="221" y="10"/>
                </a:lnTo>
                <a:lnTo>
                  <a:pt x="221" y="9"/>
                </a:lnTo>
                <a:lnTo>
                  <a:pt x="221" y="10"/>
                </a:lnTo>
                <a:lnTo>
                  <a:pt x="222" y="10"/>
                </a:lnTo>
                <a:lnTo>
                  <a:pt x="222" y="11"/>
                </a:lnTo>
                <a:lnTo>
                  <a:pt x="223" y="15"/>
                </a:lnTo>
                <a:lnTo>
                  <a:pt x="223" y="11"/>
                </a:lnTo>
                <a:lnTo>
                  <a:pt x="223" y="11"/>
                </a:lnTo>
                <a:lnTo>
                  <a:pt x="224" y="11"/>
                </a:lnTo>
                <a:lnTo>
                  <a:pt x="224" y="12"/>
                </a:lnTo>
                <a:lnTo>
                  <a:pt x="224" y="12"/>
                </a:lnTo>
                <a:lnTo>
                  <a:pt x="225" y="11"/>
                </a:lnTo>
                <a:lnTo>
                  <a:pt x="225" y="12"/>
                </a:lnTo>
                <a:lnTo>
                  <a:pt x="226" y="12"/>
                </a:lnTo>
                <a:lnTo>
                  <a:pt x="226" y="13"/>
                </a:lnTo>
                <a:lnTo>
                  <a:pt x="226" y="13"/>
                </a:lnTo>
                <a:lnTo>
                  <a:pt x="227" y="15"/>
                </a:lnTo>
                <a:lnTo>
                  <a:pt x="227" y="17"/>
                </a:lnTo>
                <a:lnTo>
                  <a:pt x="227" y="17"/>
                </a:lnTo>
                <a:lnTo>
                  <a:pt x="228" y="18"/>
                </a:lnTo>
                <a:lnTo>
                  <a:pt x="228" y="18"/>
                </a:lnTo>
                <a:lnTo>
                  <a:pt x="228" y="17"/>
                </a:lnTo>
                <a:lnTo>
                  <a:pt x="230" y="16"/>
                </a:lnTo>
                <a:lnTo>
                  <a:pt x="230" y="17"/>
                </a:lnTo>
                <a:lnTo>
                  <a:pt x="231" y="17"/>
                </a:lnTo>
                <a:lnTo>
                  <a:pt x="231" y="17"/>
                </a:lnTo>
                <a:lnTo>
                  <a:pt x="231" y="17"/>
                </a:lnTo>
                <a:lnTo>
                  <a:pt x="232" y="17"/>
                </a:lnTo>
                <a:lnTo>
                  <a:pt x="232" y="16"/>
                </a:lnTo>
                <a:lnTo>
                  <a:pt x="232" y="16"/>
                </a:lnTo>
                <a:lnTo>
                  <a:pt x="233" y="15"/>
                </a:lnTo>
                <a:lnTo>
                  <a:pt x="233" y="12"/>
                </a:lnTo>
                <a:lnTo>
                  <a:pt x="233" y="10"/>
                </a:lnTo>
                <a:lnTo>
                  <a:pt x="234" y="8"/>
                </a:lnTo>
                <a:lnTo>
                  <a:pt x="234" y="8"/>
                </a:lnTo>
                <a:lnTo>
                  <a:pt x="235" y="8"/>
                </a:lnTo>
                <a:lnTo>
                  <a:pt x="235" y="9"/>
                </a:lnTo>
                <a:lnTo>
                  <a:pt x="235" y="10"/>
                </a:lnTo>
                <a:lnTo>
                  <a:pt x="236" y="9"/>
                </a:lnTo>
                <a:lnTo>
                  <a:pt x="236" y="9"/>
                </a:lnTo>
                <a:lnTo>
                  <a:pt x="236" y="10"/>
                </a:lnTo>
                <a:lnTo>
                  <a:pt x="237" y="12"/>
                </a:lnTo>
                <a:lnTo>
                  <a:pt x="237" y="16"/>
                </a:lnTo>
                <a:lnTo>
                  <a:pt x="237" y="15"/>
                </a:lnTo>
                <a:lnTo>
                  <a:pt x="239" y="18"/>
                </a:lnTo>
                <a:lnTo>
                  <a:pt x="239" y="19"/>
                </a:lnTo>
                <a:lnTo>
                  <a:pt x="240" y="18"/>
                </a:lnTo>
                <a:lnTo>
                  <a:pt x="240" y="18"/>
                </a:lnTo>
                <a:lnTo>
                  <a:pt x="240" y="18"/>
                </a:lnTo>
                <a:lnTo>
                  <a:pt x="241" y="16"/>
                </a:lnTo>
                <a:lnTo>
                  <a:pt x="241" y="16"/>
                </a:lnTo>
                <a:lnTo>
                  <a:pt x="241" y="15"/>
                </a:lnTo>
                <a:lnTo>
                  <a:pt x="242" y="13"/>
                </a:lnTo>
                <a:lnTo>
                  <a:pt x="242" y="15"/>
                </a:lnTo>
                <a:lnTo>
                  <a:pt x="242" y="12"/>
                </a:lnTo>
                <a:lnTo>
                  <a:pt x="243" y="10"/>
                </a:lnTo>
                <a:lnTo>
                  <a:pt x="243" y="10"/>
                </a:lnTo>
                <a:lnTo>
                  <a:pt x="244" y="10"/>
                </a:lnTo>
                <a:lnTo>
                  <a:pt x="244" y="10"/>
                </a:lnTo>
                <a:lnTo>
                  <a:pt x="244" y="8"/>
                </a:lnTo>
                <a:lnTo>
                  <a:pt x="245" y="9"/>
                </a:lnTo>
                <a:lnTo>
                  <a:pt x="245" y="10"/>
                </a:lnTo>
                <a:lnTo>
                  <a:pt x="245" y="9"/>
                </a:lnTo>
                <a:lnTo>
                  <a:pt x="246" y="9"/>
                </a:lnTo>
                <a:lnTo>
                  <a:pt x="246" y="10"/>
                </a:lnTo>
                <a:lnTo>
                  <a:pt x="246" y="11"/>
                </a:lnTo>
                <a:lnTo>
                  <a:pt x="248" y="10"/>
                </a:lnTo>
                <a:lnTo>
                  <a:pt x="248" y="9"/>
                </a:lnTo>
                <a:lnTo>
                  <a:pt x="249" y="9"/>
                </a:lnTo>
                <a:lnTo>
                  <a:pt x="249" y="9"/>
                </a:lnTo>
                <a:lnTo>
                  <a:pt x="249" y="10"/>
                </a:lnTo>
                <a:lnTo>
                  <a:pt x="250" y="8"/>
                </a:lnTo>
                <a:lnTo>
                  <a:pt x="250" y="7"/>
                </a:lnTo>
                <a:lnTo>
                  <a:pt x="250" y="9"/>
                </a:lnTo>
                <a:lnTo>
                  <a:pt x="251" y="10"/>
                </a:lnTo>
                <a:lnTo>
                  <a:pt x="251" y="10"/>
                </a:lnTo>
                <a:lnTo>
                  <a:pt x="251" y="9"/>
                </a:lnTo>
                <a:lnTo>
                  <a:pt x="252" y="9"/>
                </a:lnTo>
                <a:lnTo>
                  <a:pt x="252" y="9"/>
                </a:lnTo>
                <a:lnTo>
                  <a:pt x="253" y="10"/>
                </a:lnTo>
                <a:lnTo>
                  <a:pt x="253" y="10"/>
                </a:lnTo>
                <a:lnTo>
                  <a:pt x="253" y="9"/>
                </a:lnTo>
                <a:lnTo>
                  <a:pt x="254" y="11"/>
                </a:lnTo>
                <a:lnTo>
                  <a:pt x="254" y="11"/>
                </a:lnTo>
                <a:lnTo>
                  <a:pt x="254" y="13"/>
                </a:lnTo>
                <a:lnTo>
                  <a:pt x="255" y="11"/>
                </a:lnTo>
                <a:lnTo>
                  <a:pt x="255" y="13"/>
                </a:lnTo>
                <a:lnTo>
                  <a:pt x="255" y="12"/>
                </a:lnTo>
                <a:lnTo>
                  <a:pt x="257" y="12"/>
                </a:lnTo>
                <a:lnTo>
                  <a:pt x="257" y="13"/>
                </a:lnTo>
                <a:lnTo>
                  <a:pt x="258" y="12"/>
                </a:lnTo>
                <a:lnTo>
                  <a:pt x="258" y="11"/>
                </a:lnTo>
                <a:lnTo>
                  <a:pt x="258" y="12"/>
                </a:lnTo>
                <a:lnTo>
                  <a:pt x="259" y="13"/>
                </a:lnTo>
                <a:lnTo>
                  <a:pt x="259" y="13"/>
                </a:lnTo>
                <a:lnTo>
                  <a:pt x="259" y="16"/>
                </a:lnTo>
                <a:lnTo>
                  <a:pt x="260" y="16"/>
                </a:lnTo>
                <a:lnTo>
                  <a:pt x="260" y="17"/>
                </a:lnTo>
                <a:lnTo>
                  <a:pt x="260" y="15"/>
                </a:lnTo>
                <a:lnTo>
                  <a:pt x="261" y="12"/>
                </a:lnTo>
                <a:lnTo>
                  <a:pt x="261" y="12"/>
                </a:lnTo>
                <a:lnTo>
                  <a:pt x="262" y="15"/>
                </a:lnTo>
                <a:lnTo>
                  <a:pt x="262" y="15"/>
                </a:lnTo>
                <a:lnTo>
                  <a:pt x="262" y="16"/>
                </a:lnTo>
                <a:lnTo>
                  <a:pt x="263" y="16"/>
                </a:lnTo>
                <a:lnTo>
                  <a:pt x="263" y="18"/>
                </a:lnTo>
                <a:lnTo>
                  <a:pt x="263" y="16"/>
                </a:lnTo>
                <a:lnTo>
                  <a:pt x="264" y="16"/>
                </a:lnTo>
                <a:lnTo>
                  <a:pt x="264" y="13"/>
                </a:lnTo>
                <a:lnTo>
                  <a:pt x="264" y="12"/>
                </a:lnTo>
                <a:lnTo>
                  <a:pt x="266" y="12"/>
                </a:lnTo>
                <a:lnTo>
                  <a:pt x="266" y="11"/>
                </a:lnTo>
                <a:lnTo>
                  <a:pt x="267" y="11"/>
                </a:lnTo>
                <a:lnTo>
                  <a:pt x="267" y="9"/>
                </a:lnTo>
                <a:lnTo>
                  <a:pt x="267" y="9"/>
                </a:lnTo>
                <a:lnTo>
                  <a:pt x="268" y="8"/>
                </a:lnTo>
                <a:lnTo>
                  <a:pt x="268" y="6"/>
                </a:lnTo>
                <a:lnTo>
                  <a:pt x="268" y="7"/>
                </a:lnTo>
                <a:lnTo>
                  <a:pt x="269" y="8"/>
                </a:lnTo>
                <a:lnTo>
                  <a:pt x="269" y="7"/>
                </a:lnTo>
                <a:lnTo>
                  <a:pt x="270" y="7"/>
                </a:lnTo>
                <a:lnTo>
                  <a:pt x="270" y="8"/>
                </a:lnTo>
                <a:lnTo>
                  <a:pt x="270" y="9"/>
                </a:lnTo>
                <a:lnTo>
                  <a:pt x="271" y="10"/>
                </a:lnTo>
                <a:lnTo>
                  <a:pt x="271" y="11"/>
                </a:lnTo>
                <a:lnTo>
                  <a:pt x="271" y="11"/>
                </a:lnTo>
                <a:lnTo>
                  <a:pt x="272" y="12"/>
                </a:lnTo>
                <a:lnTo>
                  <a:pt x="272" y="15"/>
                </a:lnTo>
                <a:lnTo>
                  <a:pt x="272" y="15"/>
                </a:lnTo>
                <a:lnTo>
                  <a:pt x="273" y="15"/>
                </a:lnTo>
                <a:lnTo>
                  <a:pt x="273" y="16"/>
                </a:lnTo>
                <a:lnTo>
                  <a:pt x="275" y="17"/>
                </a:lnTo>
                <a:lnTo>
                  <a:pt x="275" y="19"/>
                </a:lnTo>
                <a:lnTo>
                  <a:pt x="275" y="19"/>
                </a:lnTo>
                <a:lnTo>
                  <a:pt x="276" y="20"/>
                </a:lnTo>
                <a:lnTo>
                  <a:pt x="276" y="20"/>
                </a:lnTo>
                <a:lnTo>
                  <a:pt x="276" y="22"/>
                </a:lnTo>
                <a:lnTo>
                  <a:pt x="277" y="20"/>
                </a:lnTo>
                <a:lnTo>
                  <a:pt x="277" y="18"/>
                </a:lnTo>
                <a:lnTo>
                  <a:pt x="277" y="18"/>
                </a:lnTo>
                <a:lnTo>
                  <a:pt x="278" y="17"/>
                </a:lnTo>
                <a:lnTo>
                  <a:pt x="278" y="16"/>
                </a:lnTo>
                <a:lnTo>
                  <a:pt x="279" y="16"/>
                </a:lnTo>
                <a:lnTo>
                  <a:pt x="279" y="15"/>
                </a:lnTo>
                <a:lnTo>
                  <a:pt x="279" y="12"/>
                </a:lnTo>
                <a:lnTo>
                  <a:pt x="280" y="11"/>
                </a:lnTo>
                <a:lnTo>
                  <a:pt x="280" y="11"/>
                </a:lnTo>
                <a:lnTo>
                  <a:pt x="280" y="15"/>
                </a:lnTo>
                <a:lnTo>
                  <a:pt x="281" y="17"/>
                </a:lnTo>
                <a:lnTo>
                  <a:pt x="281" y="18"/>
                </a:lnTo>
                <a:lnTo>
                  <a:pt x="281" y="18"/>
                </a:lnTo>
                <a:lnTo>
                  <a:pt x="282" y="18"/>
                </a:lnTo>
                <a:lnTo>
                  <a:pt x="282" y="16"/>
                </a:lnTo>
                <a:lnTo>
                  <a:pt x="284" y="16"/>
                </a:lnTo>
                <a:lnTo>
                  <a:pt x="284" y="15"/>
                </a:lnTo>
                <a:lnTo>
                  <a:pt x="284" y="15"/>
                </a:lnTo>
                <a:lnTo>
                  <a:pt x="285" y="16"/>
                </a:lnTo>
                <a:lnTo>
                  <a:pt x="285" y="17"/>
                </a:lnTo>
                <a:lnTo>
                  <a:pt x="285" y="16"/>
                </a:lnTo>
                <a:lnTo>
                  <a:pt x="286" y="17"/>
                </a:lnTo>
                <a:lnTo>
                  <a:pt x="286" y="16"/>
                </a:lnTo>
                <a:lnTo>
                  <a:pt x="286" y="17"/>
                </a:lnTo>
                <a:lnTo>
                  <a:pt x="287" y="17"/>
                </a:lnTo>
                <a:lnTo>
                  <a:pt x="287" y="16"/>
                </a:lnTo>
                <a:lnTo>
                  <a:pt x="288" y="17"/>
                </a:lnTo>
                <a:lnTo>
                  <a:pt x="288" y="17"/>
                </a:lnTo>
                <a:lnTo>
                  <a:pt x="288" y="17"/>
                </a:lnTo>
                <a:lnTo>
                  <a:pt x="289" y="17"/>
                </a:lnTo>
                <a:lnTo>
                  <a:pt x="289" y="16"/>
                </a:lnTo>
                <a:lnTo>
                  <a:pt x="289" y="17"/>
                </a:lnTo>
                <a:lnTo>
                  <a:pt x="290" y="16"/>
                </a:lnTo>
                <a:lnTo>
                  <a:pt x="290" y="15"/>
                </a:lnTo>
                <a:lnTo>
                  <a:pt x="290" y="13"/>
                </a:lnTo>
                <a:lnTo>
                  <a:pt x="291" y="15"/>
                </a:lnTo>
                <a:lnTo>
                  <a:pt x="291" y="12"/>
                </a:lnTo>
                <a:lnTo>
                  <a:pt x="293" y="12"/>
                </a:lnTo>
                <a:lnTo>
                  <a:pt x="293" y="13"/>
                </a:lnTo>
                <a:lnTo>
                  <a:pt x="293" y="15"/>
                </a:lnTo>
                <a:lnTo>
                  <a:pt x="294" y="13"/>
                </a:lnTo>
                <a:lnTo>
                  <a:pt x="294" y="12"/>
                </a:lnTo>
                <a:lnTo>
                  <a:pt x="294" y="15"/>
                </a:lnTo>
                <a:lnTo>
                  <a:pt x="295" y="15"/>
                </a:lnTo>
                <a:lnTo>
                  <a:pt x="295" y="15"/>
                </a:lnTo>
                <a:lnTo>
                  <a:pt x="295" y="12"/>
                </a:lnTo>
                <a:lnTo>
                  <a:pt x="296" y="11"/>
                </a:lnTo>
                <a:lnTo>
                  <a:pt x="296" y="11"/>
                </a:lnTo>
                <a:lnTo>
                  <a:pt x="297" y="13"/>
                </a:lnTo>
                <a:lnTo>
                  <a:pt x="297" y="15"/>
                </a:lnTo>
                <a:lnTo>
                  <a:pt x="297" y="13"/>
                </a:lnTo>
                <a:lnTo>
                  <a:pt x="298" y="13"/>
                </a:lnTo>
                <a:lnTo>
                  <a:pt x="298" y="15"/>
                </a:lnTo>
                <a:lnTo>
                  <a:pt x="298" y="16"/>
                </a:lnTo>
                <a:lnTo>
                  <a:pt x="299" y="15"/>
                </a:lnTo>
                <a:lnTo>
                  <a:pt x="299" y="12"/>
                </a:lnTo>
                <a:lnTo>
                  <a:pt x="299" y="11"/>
                </a:lnTo>
                <a:lnTo>
                  <a:pt x="300" y="11"/>
                </a:lnTo>
                <a:lnTo>
                  <a:pt x="300" y="12"/>
                </a:lnTo>
                <a:lnTo>
                  <a:pt x="302" y="15"/>
                </a:lnTo>
                <a:lnTo>
                  <a:pt x="302" y="15"/>
                </a:lnTo>
                <a:lnTo>
                  <a:pt x="302" y="15"/>
                </a:lnTo>
                <a:lnTo>
                  <a:pt x="303" y="15"/>
                </a:lnTo>
                <a:lnTo>
                  <a:pt x="303" y="12"/>
                </a:lnTo>
                <a:lnTo>
                  <a:pt x="303" y="12"/>
                </a:lnTo>
                <a:lnTo>
                  <a:pt x="304" y="12"/>
                </a:lnTo>
                <a:lnTo>
                  <a:pt x="304" y="12"/>
                </a:lnTo>
                <a:lnTo>
                  <a:pt x="304" y="13"/>
                </a:lnTo>
                <a:lnTo>
                  <a:pt x="305" y="15"/>
                </a:lnTo>
                <a:lnTo>
                  <a:pt x="305" y="15"/>
                </a:lnTo>
                <a:lnTo>
                  <a:pt x="306" y="15"/>
                </a:lnTo>
                <a:lnTo>
                  <a:pt x="306" y="12"/>
                </a:lnTo>
                <a:lnTo>
                  <a:pt x="306" y="10"/>
                </a:lnTo>
                <a:lnTo>
                  <a:pt x="307" y="10"/>
                </a:lnTo>
                <a:lnTo>
                  <a:pt x="307" y="11"/>
                </a:lnTo>
                <a:lnTo>
                  <a:pt x="307" y="13"/>
                </a:lnTo>
                <a:lnTo>
                  <a:pt x="308" y="12"/>
                </a:lnTo>
                <a:lnTo>
                  <a:pt x="308" y="12"/>
                </a:lnTo>
                <a:lnTo>
                  <a:pt x="308" y="12"/>
                </a:lnTo>
                <a:lnTo>
                  <a:pt x="309" y="12"/>
                </a:lnTo>
                <a:lnTo>
                  <a:pt x="309" y="11"/>
                </a:lnTo>
                <a:lnTo>
                  <a:pt x="311" y="11"/>
                </a:lnTo>
                <a:lnTo>
                  <a:pt x="311" y="9"/>
                </a:lnTo>
                <a:lnTo>
                  <a:pt x="311" y="10"/>
                </a:lnTo>
                <a:lnTo>
                  <a:pt x="312" y="9"/>
                </a:lnTo>
                <a:lnTo>
                  <a:pt x="312" y="7"/>
                </a:lnTo>
                <a:lnTo>
                  <a:pt x="312" y="9"/>
                </a:lnTo>
                <a:lnTo>
                  <a:pt x="313" y="8"/>
                </a:lnTo>
                <a:lnTo>
                  <a:pt x="313" y="9"/>
                </a:lnTo>
                <a:lnTo>
                  <a:pt x="314" y="8"/>
                </a:lnTo>
                <a:lnTo>
                  <a:pt x="314" y="7"/>
                </a:lnTo>
                <a:lnTo>
                  <a:pt x="314" y="8"/>
                </a:lnTo>
                <a:lnTo>
                  <a:pt x="315" y="7"/>
                </a:lnTo>
                <a:lnTo>
                  <a:pt x="315" y="3"/>
                </a:lnTo>
                <a:lnTo>
                  <a:pt x="315" y="1"/>
                </a:lnTo>
                <a:lnTo>
                  <a:pt x="316" y="0"/>
                </a:lnTo>
                <a:lnTo>
                  <a:pt x="316" y="0"/>
                </a:lnTo>
                <a:lnTo>
                  <a:pt x="316" y="2"/>
                </a:lnTo>
                <a:lnTo>
                  <a:pt x="317" y="1"/>
                </a:lnTo>
                <a:lnTo>
                  <a:pt x="317" y="1"/>
                </a:lnTo>
                <a:lnTo>
                  <a:pt x="318" y="2"/>
                </a:lnTo>
                <a:lnTo>
                  <a:pt x="318" y="7"/>
                </a:lnTo>
                <a:lnTo>
                  <a:pt x="318" y="7"/>
                </a:lnTo>
                <a:lnTo>
                  <a:pt x="320" y="9"/>
                </a:lnTo>
                <a:lnTo>
                  <a:pt x="320" y="12"/>
                </a:lnTo>
                <a:lnTo>
                  <a:pt x="320" y="12"/>
                </a:lnTo>
                <a:lnTo>
                  <a:pt x="321" y="16"/>
                </a:lnTo>
                <a:lnTo>
                  <a:pt x="321" y="16"/>
                </a:lnTo>
                <a:lnTo>
                  <a:pt x="321" y="17"/>
                </a:lnTo>
                <a:lnTo>
                  <a:pt x="322" y="16"/>
                </a:lnTo>
                <a:lnTo>
                  <a:pt x="322" y="16"/>
                </a:lnTo>
                <a:lnTo>
                  <a:pt x="323" y="12"/>
                </a:lnTo>
                <a:lnTo>
                  <a:pt x="323" y="11"/>
                </a:lnTo>
                <a:lnTo>
                  <a:pt x="323" y="11"/>
                </a:lnTo>
                <a:lnTo>
                  <a:pt x="324" y="10"/>
                </a:lnTo>
                <a:lnTo>
                  <a:pt x="324" y="9"/>
                </a:lnTo>
                <a:lnTo>
                  <a:pt x="324" y="8"/>
                </a:lnTo>
                <a:lnTo>
                  <a:pt x="325" y="9"/>
                </a:lnTo>
                <a:lnTo>
                  <a:pt x="325" y="9"/>
                </a:lnTo>
                <a:lnTo>
                  <a:pt x="325" y="9"/>
                </a:lnTo>
                <a:lnTo>
                  <a:pt x="326" y="7"/>
                </a:lnTo>
                <a:lnTo>
                  <a:pt x="326" y="3"/>
                </a:lnTo>
                <a:lnTo>
                  <a:pt x="327" y="3"/>
                </a:lnTo>
                <a:lnTo>
                  <a:pt x="327" y="4"/>
                </a:lnTo>
                <a:lnTo>
                  <a:pt x="327" y="9"/>
                </a:lnTo>
                <a:lnTo>
                  <a:pt x="329" y="9"/>
                </a:lnTo>
                <a:lnTo>
                  <a:pt x="329" y="10"/>
                </a:lnTo>
                <a:lnTo>
                  <a:pt x="329" y="10"/>
                </a:lnTo>
                <a:lnTo>
                  <a:pt x="330" y="11"/>
                </a:lnTo>
                <a:lnTo>
                  <a:pt x="330" y="10"/>
                </a:lnTo>
                <a:lnTo>
                  <a:pt x="330" y="10"/>
                </a:lnTo>
                <a:lnTo>
                  <a:pt x="331" y="11"/>
                </a:lnTo>
                <a:lnTo>
                  <a:pt x="331" y="9"/>
                </a:lnTo>
                <a:lnTo>
                  <a:pt x="332" y="7"/>
                </a:lnTo>
                <a:lnTo>
                  <a:pt x="332" y="4"/>
                </a:lnTo>
                <a:lnTo>
                  <a:pt x="332" y="4"/>
                </a:lnTo>
                <a:lnTo>
                  <a:pt x="333" y="4"/>
                </a:lnTo>
                <a:lnTo>
                  <a:pt x="333" y="4"/>
                </a:lnTo>
                <a:lnTo>
                  <a:pt x="333" y="7"/>
                </a:lnTo>
                <a:lnTo>
                  <a:pt x="334" y="8"/>
                </a:lnTo>
                <a:lnTo>
                  <a:pt x="334" y="9"/>
                </a:lnTo>
                <a:lnTo>
                  <a:pt x="334" y="8"/>
                </a:lnTo>
                <a:lnTo>
                  <a:pt x="335" y="9"/>
                </a:lnTo>
                <a:lnTo>
                  <a:pt x="335" y="8"/>
                </a:lnTo>
                <a:lnTo>
                  <a:pt x="336" y="8"/>
                </a:lnTo>
                <a:lnTo>
                  <a:pt x="336" y="9"/>
                </a:lnTo>
                <a:lnTo>
                  <a:pt x="336" y="9"/>
                </a:lnTo>
                <a:lnTo>
                  <a:pt x="338" y="10"/>
                </a:lnTo>
                <a:lnTo>
                  <a:pt x="338" y="10"/>
                </a:lnTo>
                <a:lnTo>
                  <a:pt x="338" y="11"/>
                </a:lnTo>
                <a:lnTo>
                  <a:pt x="339" y="12"/>
                </a:lnTo>
                <a:lnTo>
                  <a:pt x="339" y="16"/>
                </a:lnTo>
                <a:lnTo>
                  <a:pt x="339" y="17"/>
                </a:lnTo>
                <a:lnTo>
                  <a:pt x="340" y="17"/>
                </a:lnTo>
                <a:lnTo>
                  <a:pt x="340" y="17"/>
                </a:lnTo>
                <a:lnTo>
                  <a:pt x="341" y="17"/>
                </a:lnTo>
                <a:lnTo>
                  <a:pt x="341" y="17"/>
                </a:lnTo>
                <a:lnTo>
                  <a:pt x="341" y="17"/>
                </a:lnTo>
                <a:lnTo>
                  <a:pt x="342" y="16"/>
                </a:lnTo>
                <a:lnTo>
                  <a:pt x="342" y="15"/>
                </a:lnTo>
                <a:lnTo>
                  <a:pt x="342" y="13"/>
                </a:lnTo>
                <a:lnTo>
                  <a:pt x="343" y="16"/>
                </a:lnTo>
                <a:lnTo>
                  <a:pt x="343" y="15"/>
                </a:lnTo>
                <a:lnTo>
                  <a:pt x="343" y="17"/>
                </a:lnTo>
                <a:lnTo>
                  <a:pt x="344" y="16"/>
                </a:lnTo>
                <a:lnTo>
                  <a:pt x="344" y="15"/>
                </a:lnTo>
                <a:lnTo>
                  <a:pt x="345" y="16"/>
                </a:lnTo>
                <a:lnTo>
                  <a:pt x="345" y="11"/>
                </a:lnTo>
                <a:lnTo>
                  <a:pt x="345" y="11"/>
                </a:lnTo>
                <a:lnTo>
                  <a:pt x="347" y="15"/>
                </a:lnTo>
                <a:lnTo>
                  <a:pt x="347" y="16"/>
                </a:lnTo>
                <a:lnTo>
                  <a:pt x="347" y="17"/>
                </a:lnTo>
                <a:lnTo>
                  <a:pt x="348" y="15"/>
                </a:lnTo>
                <a:lnTo>
                  <a:pt x="348" y="18"/>
                </a:lnTo>
                <a:lnTo>
                  <a:pt x="348" y="17"/>
                </a:lnTo>
                <a:lnTo>
                  <a:pt x="349" y="17"/>
                </a:lnTo>
                <a:lnTo>
                  <a:pt x="349" y="18"/>
                </a:lnTo>
                <a:lnTo>
                  <a:pt x="350" y="16"/>
                </a:lnTo>
                <a:lnTo>
                  <a:pt x="350" y="17"/>
                </a:lnTo>
                <a:lnTo>
                  <a:pt x="350" y="17"/>
                </a:lnTo>
                <a:lnTo>
                  <a:pt x="351" y="16"/>
                </a:lnTo>
                <a:lnTo>
                  <a:pt x="351" y="17"/>
                </a:lnTo>
                <a:lnTo>
                  <a:pt x="351" y="18"/>
                </a:lnTo>
                <a:lnTo>
                  <a:pt x="352" y="20"/>
                </a:lnTo>
                <a:lnTo>
                  <a:pt x="352" y="22"/>
                </a:lnTo>
                <a:lnTo>
                  <a:pt x="352" y="24"/>
                </a:lnTo>
                <a:lnTo>
                  <a:pt x="353" y="24"/>
                </a:lnTo>
                <a:lnTo>
                  <a:pt x="353" y="25"/>
                </a:lnTo>
                <a:lnTo>
                  <a:pt x="354" y="26"/>
                </a:lnTo>
                <a:lnTo>
                  <a:pt x="354" y="26"/>
                </a:lnTo>
                <a:lnTo>
                  <a:pt x="354" y="22"/>
                </a:lnTo>
                <a:lnTo>
                  <a:pt x="356" y="24"/>
                </a:lnTo>
                <a:lnTo>
                  <a:pt x="356" y="25"/>
                </a:lnTo>
                <a:lnTo>
                  <a:pt x="356" y="25"/>
                </a:lnTo>
                <a:lnTo>
                  <a:pt x="357" y="26"/>
                </a:lnTo>
                <a:lnTo>
                  <a:pt x="357" y="27"/>
                </a:lnTo>
                <a:lnTo>
                  <a:pt x="358" y="27"/>
                </a:lnTo>
                <a:lnTo>
                  <a:pt x="358" y="29"/>
                </a:lnTo>
                <a:lnTo>
                  <a:pt x="358" y="31"/>
                </a:lnTo>
                <a:lnTo>
                  <a:pt x="359" y="34"/>
                </a:lnTo>
                <a:lnTo>
                  <a:pt x="359" y="34"/>
                </a:lnTo>
                <a:lnTo>
                  <a:pt x="359" y="35"/>
                </a:lnTo>
                <a:lnTo>
                  <a:pt x="360" y="34"/>
                </a:lnTo>
                <a:lnTo>
                  <a:pt x="360" y="31"/>
                </a:lnTo>
                <a:lnTo>
                  <a:pt x="360" y="30"/>
                </a:lnTo>
                <a:lnTo>
                  <a:pt x="361" y="31"/>
                </a:lnTo>
                <a:lnTo>
                  <a:pt x="361" y="33"/>
                </a:lnTo>
                <a:lnTo>
                  <a:pt x="362" y="35"/>
                </a:lnTo>
                <a:lnTo>
                  <a:pt x="362" y="35"/>
                </a:lnTo>
                <a:lnTo>
                  <a:pt x="362" y="36"/>
                </a:lnTo>
                <a:lnTo>
                  <a:pt x="363" y="37"/>
                </a:lnTo>
                <a:lnTo>
                  <a:pt x="363" y="38"/>
                </a:lnTo>
                <a:lnTo>
                  <a:pt x="363" y="40"/>
                </a:lnTo>
                <a:lnTo>
                  <a:pt x="365" y="42"/>
                </a:lnTo>
                <a:lnTo>
                  <a:pt x="365" y="43"/>
                </a:lnTo>
                <a:lnTo>
                  <a:pt x="365" y="42"/>
                </a:lnTo>
                <a:lnTo>
                  <a:pt x="366" y="40"/>
                </a:lnTo>
                <a:lnTo>
                  <a:pt x="366" y="40"/>
                </a:lnTo>
                <a:lnTo>
                  <a:pt x="367" y="43"/>
                </a:lnTo>
                <a:lnTo>
                  <a:pt x="367" y="44"/>
                </a:lnTo>
                <a:lnTo>
                  <a:pt x="367" y="44"/>
                </a:lnTo>
                <a:lnTo>
                  <a:pt x="368" y="43"/>
                </a:lnTo>
                <a:lnTo>
                  <a:pt x="368" y="45"/>
                </a:lnTo>
                <a:lnTo>
                  <a:pt x="368" y="45"/>
                </a:lnTo>
                <a:lnTo>
                  <a:pt x="369" y="45"/>
                </a:lnTo>
                <a:lnTo>
                  <a:pt x="369" y="47"/>
                </a:lnTo>
                <a:lnTo>
                  <a:pt x="369" y="47"/>
                </a:lnTo>
                <a:lnTo>
                  <a:pt x="370" y="49"/>
                </a:lnTo>
                <a:lnTo>
                  <a:pt x="370" y="47"/>
                </a:lnTo>
                <a:lnTo>
                  <a:pt x="371" y="46"/>
                </a:lnTo>
                <a:lnTo>
                  <a:pt x="371" y="46"/>
                </a:lnTo>
                <a:lnTo>
                  <a:pt x="371" y="46"/>
                </a:lnTo>
                <a:lnTo>
                  <a:pt x="372" y="48"/>
                </a:lnTo>
                <a:lnTo>
                  <a:pt x="372" y="47"/>
                </a:lnTo>
                <a:lnTo>
                  <a:pt x="372" y="49"/>
                </a:lnTo>
                <a:lnTo>
                  <a:pt x="374" y="49"/>
                </a:lnTo>
                <a:lnTo>
                  <a:pt x="374" y="49"/>
                </a:lnTo>
                <a:lnTo>
                  <a:pt x="374" y="52"/>
                </a:lnTo>
                <a:lnTo>
                  <a:pt x="375" y="52"/>
                </a:lnTo>
                <a:lnTo>
                  <a:pt x="375" y="52"/>
                </a:lnTo>
                <a:lnTo>
                  <a:pt x="376" y="53"/>
                </a:lnTo>
                <a:lnTo>
                  <a:pt x="376" y="52"/>
                </a:lnTo>
                <a:lnTo>
                  <a:pt x="376" y="53"/>
                </a:lnTo>
                <a:lnTo>
                  <a:pt x="377" y="52"/>
                </a:lnTo>
                <a:lnTo>
                  <a:pt x="377" y="51"/>
                </a:lnTo>
                <a:lnTo>
                  <a:pt x="377" y="52"/>
                </a:lnTo>
                <a:lnTo>
                  <a:pt x="378" y="49"/>
                </a:lnTo>
                <a:lnTo>
                  <a:pt x="378" y="51"/>
                </a:lnTo>
                <a:lnTo>
                  <a:pt x="378" y="51"/>
                </a:lnTo>
                <a:lnTo>
                  <a:pt x="379" y="51"/>
                </a:lnTo>
                <a:lnTo>
                  <a:pt x="379" y="51"/>
                </a:lnTo>
                <a:lnTo>
                  <a:pt x="380" y="52"/>
                </a:lnTo>
                <a:lnTo>
                  <a:pt x="380" y="51"/>
                </a:lnTo>
                <a:lnTo>
                  <a:pt x="380" y="48"/>
                </a:lnTo>
                <a:lnTo>
                  <a:pt x="381" y="48"/>
                </a:lnTo>
                <a:lnTo>
                  <a:pt x="381" y="47"/>
                </a:lnTo>
                <a:lnTo>
                  <a:pt x="381" y="46"/>
                </a:lnTo>
                <a:lnTo>
                  <a:pt x="383" y="45"/>
                </a:lnTo>
                <a:lnTo>
                  <a:pt x="383" y="47"/>
                </a:lnTo>
                <a:lnTo>
                  <a:pt x="383" y="49"/>
                </a:lnTo>
                <a:lnTo>
                  <a:pt x="384" y="49"/>
                </a:lnTo>
                <a:lnTo>
                  <a:pt x="384" y="51"/>
                </a:lnTo>
                <a:lnTo>
                  <a:pt x="385" y="53"/>
                </a:lnTo>
                <a:lnTo>
                  <a:pt x="385" y="52"/>
                </a:lnTo>
                <a:lnTo>
                  <a:pt x="385" y="52"/>
                </a:lnTo>
                <a:lnTo>
                  <a:pt x="386" y="53"/>
                </a:lnTo>
                <a:lnTo>
                  <a:pt x="386" y="54"/>
                </a:lnTo>
                <a:lnTo>
                  <a:pt x="386" y="54"/>
                </a:lnTo>
                <a:lnTo>
                  <a:pt x="387" y="52"/>
                </a:lnTo>
                <a:lnTo>
                  <a:pt x="387" y="52"/>
                </a:lnTo>
                <a:lnTo>
                  <a:pt x="387" y="51"/>
                </a:lnTo>
                <a:lnTo>
                  <a:pt x="388" y="51"/>
                </a:lnTo>
                <a:lnTo>
                  <a:pt x="388" y="52"/>
                </a:lnTo>
                <a:lnTo>
                  <a:pt x="389" y="52"/>
                </a:lnTo>
                <a:lnTo>
                  <a:pt x="389" y="52"/>
                </a:lnTo>
                <a:lnTo>
                  <a:pt x="389" y="51"/>
                </a:lnTo>
                <a:lnTo>
                  <a:pt x="390" y="51"/>
                </a:lnTo>
                <a:lnTo>
                  <a:pt x="390" y="53"/>
                </a:lnTo>
                <a:lnTo>
                  <a:pt x="390" y="54"/>
                </a:lnTo>
                <a:lnTo>
                  <a:pt x="392" y="54"/>
                </a:lnTo>
                <a:lnTo>
                  <a:pt x="392" y="55"/>
                </a:lnTo>
                <a:lnTo>
                  <a:pt x="392" y="54"/>
                </a:lnTo>
                <a:lnTo>
                  <a:pt x="393" y="54"/>
                </a:lnTo>
                <a:lnTo>
                  <a:pt x="393" y="55"/>
                </a:lnTo>
                <a:lnTo>
                  <a:pt x="394" y="52"/>
                </a:lnTo>
                <a:lnTo>
                  <a:pt x="394" y="52"/>
                </a:lnTo>
                <a:lnTo>
                  <a:pt x="394" y="51"/>
                </a:lnTo>
                <a:lnTo>
                  <a:pt x="395" y="52"/>
                </a:lnTo>
                <a:lnTo>
                  <a:pt x="395" y="52"/>
                </a:lnTo>
                <a:lnTo>
                  <a:pt x="395" y="51"/>
                </a:lnTo>
                <a:lnTo>
                  <a:pt x="396" y="49"/>
                </a:lnTo>
                <a:lnTo>
                  <a:pt x="396" y="49"/>
                </a:lnTo>
                <a:lnTo>
                  <a:pt x="396" y="49"/>
                </a:lnTo>
                <a:lnTo>
                  <a:pt x="397" y="47"/>
                </a:lnTo>
                <a:lnTo>
                  <a:pt x="397" y="46"/>
                </a:lnTo>
                <a:lnTo>
                  <a:pt x="398" y="44"/>
                </a:lnTo>
                <a:lnTo>
                  <a:pt x="398" y="44"/>
                </a:lnTo>
                <a:lnTo>
                  <a:pt x="398" y="44"/>
                </a:lnTo>
                <a:lnTo>
                  <a:pt x="399" y="46"/>
                </a:lnTo>
                <a:lnTo>
                  <a:pt x="399" y="46"/>
                </a:lnTo>
                <a:lnTo>
                  <a:pt x="399" y="47"/>
                </a:lnTo>
                <a:lnTo>
                  <a:pt x="401" y="47"/>
                </a:lnTo>
                <a:lnTo>
                  <a:pt x="401" y="46"/>
                </a:lnTo>
                <a:lnTo>
                  <a:pt x="402" y="46"/>
                </a:lnTo>
                <a:lnTo>
                  <a:pt x="402" y="47"/>
                </a:lnTo>
                <a:lnTo>
                  <a:pt x="402" y="47"/>
                </a:lnTo>
                <a:lnTo>
                  <a:pt x="403" y="48"/>
                </a:lnTo>
                <a:lnTo>
                  <a:pt x="403" y="49"/>
                </a:lnTo>
                <a:lnTo>
                  <a:pt x="403" y="49"/>
                </a:lnTo>
                <a:lnTo>
                  <a:pt x="404" y="49"/>
                </a:lnTo>
                <a:lnTo>
                  <a:pt x="404" y="49"/>
                </a:lnTo>
                <a:lnTo>
                  <a:pt x="404" y="48"/>
                </a:lnTo>
                <a:lnTo>
                  <a:pt x="405" y="49"/>
                </a:lnTo>
                <a:lnTo>
                  <a:pt x="405" y="49"/>
                </a:lnTo>
                <a:lnTo>
                  <a:pt x="406" y="51"/>
                </a:lnTo>
                <a:lnTo>
                  <a:pt x="406" y="52"/>
                </a:lnTo>
                <a:lnTo>
                  <a:pt x="406" y="52"/>
                </a:lnTo>
                <a:lnTo>
                  <a:pt x="407" y="54"/>
                </a:lnTo>
                <a:lnTo>
                  <a:pt x="407" y="54"/>
                </a:lnTo>
                <a:lnTo>
                  <a:pt x="407" y="53"/>
                </a:lnTo>
                <a:lnTo>
                  <a:pt x="408" y="52"/>
                </a:lnTo>
                <a:lnTo>
                  <a:pt x="408" y="51"/>
                </a:lnTo>
                <a:lnTo>
                  <a:pt x="408" y="48"/>
                </a:lnTo>
                <a:lnTo>
                  <a:pt x="410" y="47"/>
                </a:lnTo>
                <a:lnTo>
                  <a:pt x="410" y="46"/>
                </a:lnTo>
                <a:lnTo>
                  <a:pt x="411" y="44"/>
                </a:lnTo>
                <a:lnTo>
                  <a:pt x="411" y="44"/>
                </a:lnTo>
                <a:lnTo>
                  <a:pt x="411" y="43"/>
                </a:lnTo>
                <a:lnTo>
                  <a:pt x="412" y="42"/>
                </a:lnTo>
                <a:lnTo>
                  <a:pt x="412" y="43"/>
                </a:lnTo>
                <a:lnTo>
                  <a:pt x="412" y="45"/>
                </a:lnTo>
                <a:lnTo>
                  <a:pt x="413" y="43"/>
                </a:lnTo>
                <a:lnTo>
                  <a:pt x="413" y="43"/>
                </a:lnTo>
                <a:lnTo>
                  <a:pt x="413" y="42"/>
                </a:lnTo>
                <a:lnTo>
                  <a:pt x="414" y="42"/>
                </a:lnTo>
                <a:lnTo>
                  <a:pt x="414" y="43"/>
                </a:lnTo>
                <a:lnTo>
                  <a:pt x="415" y="43"/>
                </a:lnTo>
                <a:lnTo>
                  <a:pt x="415" y="43"/>
                </a:lnTo>
                <a:lnTo>
                  <a:pt x="415" y="43"/>
                </a:lnTo>
                <a:lnTo>
                  <a:pt x="416" y="42"/>
                </a:lnTo>
                <a:lnTo>
                  <a:pt x="416" y="44"/>
                </a:lnTo>
                <a:lnTo>
                  <a:pt x="416" y="46"/>
                </a:lnTo>
                <a:lnTo>
                  <a:pt x="417" y="46"/>
                </a:lnTo>
                <a:lnTo>
                  <a:pt x="417" y="46"/>
                </a:lnTo>
                <a:lnTo>
                  <a:pt x="417" y="47"/>
                </a:lnTo>
                <a:lnTo>
                  <a:pt x="419" y="47"/>
                </a:lnTo>
                <a:lnTo>
                  <a:pt x="419" y="47"/>
                </a:lnTo>
                <a:lnTo>
                  <a:pt x="420" y="46"/>
                </a:lnTo>
                <a:lnTo>
                  <a:pt x="420" y="45"/>
                </a:lnTo>
                <a:lnTo>
                  <a:pt x="420" y="47"/>
                </a:lnTo>
                <a:lnTo>
                  <a:pt x="421" y="47"/>
                </a:lnTo>
                <a:lnTo>
                  <a:pt x="421" y="48"/>
                </a:lnTo>
                <a:lnTo>
                  <a:pt x="421" y="48"/>
                </a:lnTo>
                <a:lnTo>
                  <a:pt x="422" y="48"/>
                </a:lnTo>
                <a:lnTo>
                  <a:pt x="422" y="46"/>
                </a:lnTo>
                <a:lnTo>
                  <a:pt x="422" y="47"/>
                </a:lnTo>
                <a:lnTo>
                  <a:pt x="423" y="48"/>
                </a:lnTo>
                <a:lnTo>
                  <a:pt x="423" y="48"/>
                </a:lnTo>
                <a:lnTo>
                  <a:pt x="424" y="49"/>
                </a:lnTo>
                <a:lnTo>
                  <a:pt x="424" y="47"/>
                </a:lnTo>
                <a:lnTo>
                  <a:pt x="424" y="47"/>
                </a:lnTo>
                <a:lnTo>
                  <a:pt x="425" y="47"/>
                </a:lnTo>
                <a:lnTo>
                  <a:pt x="425" y="47"/>
                </a:lnTo>
                <a:lnTo>
                  <a:pt x="425" y="47"/>
                </a:lnTo>
                <a:lnTo>
                  <a:pt x="426" y="46"/>
                </a:lnTo>
                <a:lnTo>
                  <a:pt x="426" y="46"/>
                </a:lnTo>
                <a:lnTo>
                  <a:pt x="426" y="44"/>
                </a:lnTo>
                <a:lnTo>
                  <a:pt x="427" y="43"/>
                </a:lnTo>
                <a:lnTo>
                  <a:pt x="427" y="40"/>
                </a:lnTo>
                <a:lnTo>
                  <a:pt x="429" y="39"/>
                </a:lnTo>
                <a:lnTo>
                  <a:pt x="429" y="40"/>
                </a:lnTo>
                <a:lnTo>
                  <a:pt x="429" y="39"/>
                </a:lnTo>
                <a:lnTo>
                  <a:pt x="430" y="40"/>
                </a:lnTo>
                <a:lnTo>
                  <a:pt x="430" y="39"/>
                </a:lnTo>
                <a:lnTo>
                  <a:pt x="430" y="40"/>
                </a:lnTo>
                <a:lnTo>
                  <a:pt x="431" y="40"/>
                </a:lnTo>
                <a:lnTo>
                  <a:pt x="431" y="39"/>
                </a:lnTo>
                <a:lnTo>
                  <a:pt x="431" y="40"/>
                </a:lnTo>
                <a:lnTo>
                  <a:pt x="432" y="39"/>
                </a:lnTo>
                <a:lnTo>
                  <a:pt x="432" y="39"/>
                </a:lnTo>
                <a:lnTo>
                  <a:pt x="433" y="39"/>
                </a:lnTo>
                <a:lnTo>
                  <a:pt x="433" y="39"/>
                </a:lnTo>
                <a:lnTo>
                  <a:pt x="433" y="40"/>
                </a:lnTo>
                <a:lnTo>
                  <a:pt x="434" y="39"/>
                </a:lnTo>
                <a:lnTo>
                  <a:pt x="434" y="40"/>
                </a:lnTo>
                <a:lnTo>
                  <a:pt x="434" y="39"/>
                </a:lnTo>
                <a:lnTo>
                  <a:pt x="435" y="40"/>
                </a:lnTo>
                <a:lnTo>
                  <a:pt x="435" y="42"/>
                </a:lnTo>
                <a:lnTo>
                  <a:pt x="435" y="44"/>
                </a:lnTo>
                <a:lnTo>
                  <a:pt x="436" y="44"/>
                </a:lnTo>
                <a:lnTo>
                  <a:pt x="436" y="45"/>
                </a:lnTo>
                <a:lnTo>
                  <a:pt x="438" y="44"/>
                </a:lnTo>
                <a:lnTo>
                  <a:pt x="438" y="44"/>
                </a:lnTo>
                <a:lnTo>
                  <a:pt x="438" y="45"/>
                </a:lnTo>
                <a:lnTo>
                  <a:pt x="439" y="46"/>
                </a:lnTo>
                <a:lnTo>
                  <a:pt x="439" y="48"/>
                </a:lnTo>
                <a:lnTo>
                  <a:pt x="439" y="48"/>
                </a:lnTo>
                <a:lnTo>
                  <a:pt x="440" y="49"/>
                </a:lnTo>
                <a:lnTo>
                  <a:pt x="440" y="48"/>
                </a:lnTo>
                <a:lnTo>
                  <a:pt x="440" y="47"/>
                </a:lnTo>
                <a:lnTo>
                  <a:pt x="441" y="46"/>
                </a:lnTo>
                <a:lnTo>
                  <a:pt x="441" y="46"/>
                </a:lnTo>
                <a:lnTo>
                  <a:pt x="442" y="43"/>
                </a:lnTo>
                <a:lnTo>
                  <a:pt x="442" y="44"/>
                </a:lnTo>
                <a:lnTo>
                  <a:pt x="442" y="42"/>
                </a:lnTo>
                <a:lnTo>
                  <a:pt x="443" y="40"/>
                </a:lnTo>
                <a:lnTo>
                  <a:pt x="443" y="39"/>
                </a:lnTo>
                <a:lnTo>
                  <a:pt x="443" y="38"/>
                </a:lnTo>
                <a:lnTo>
                  <a:pt x="444" y="37"/>
                </a:lnTo>
                <a:lnTo>
                  <a:pt x="444" y="39"/>
                </a:lnTo>
                <a:lnTo>
                  <a:pt x="445" y="40"/>
                </a:lnTo>
                <a:lnTo>
                  <a:pt x="445" y="44"/>
                </a:lnTo>
                <a:lnTo>
                  <a:pt x="445" y="44"/>
                </a:lnTo>
                <a:lnTo>
                  <a:pt x="447" y="45"/>
                </a:lnTo>
                <a:lnTo>
                  <a:pt x="447" y="44"/>
                </a:lnTo>
                <a:lnTo>
                  <a:pt x="447" y="47"/>
                </a:lnTo>
                <a:lnTo>
                  <a:pt x="448" y="46"/>
                </a:lnTo>
                <a:lnTo>
                  <a:pt x="448" y="46"/>
                </a:lnTo>
                <a:lnTo>
                  <a:pt x="448" y="44"/>
                </a:lnTo>
                <a:lnTo>
                  <a:pt x="449" y="43"/>
                </a:lnTo>
                <a:lnTo>
                  <a:pt x="449" y="43"/>
                </a:lnTo>
                <a:lnTo>
                  <a:pt x="450" y="42"/>
                </a:lnTo>
                <a:lnTo>
                  <a:pt x="450" y="43"/>
                </a:lnTo>
                <a:lnTo>
                  <a:pt x="450" y="43"/>
                </a:lnTo>
                <a:lnTo>
                  <a:pt x="451" y="42"/>
                </a:lnTo>
                <a:lnTo>
                  <a:pt x="451" y="43"/>
                </a:lnTo>
                <a:lnTo>
                  <a:pt x="451" y="43"/>
                </a:lnTo>
                <a:lnTo>
                  <a:pt x="452" y="43"/>
                </a:lnTo>
                <a:lnTo>
                  <a:pt x="452" y="43"/>
                </a:lnTo>
                <a:lnTo>
                  <a:pt x="452" y="42"/>
                </a:lnTo>
                <a:lnTo>
                  <a:pt x="453" y="40"/>
                </a:lnTo>
                <a:lnTo>
                  <a:pt x="453" y="39"/>
                </a:lnTo>
                <a:lnTo>
                  <a:pt x="454" y="39"/>
                </a:lnTo>
                <a:lnTo>
                  <a:pt x="454" y="39"/>
                </a:lnTo>
                <a:lnTo>
                  <a:pt x="454" y="39"/>
                </a:lnTo>
                <a:lnTo>
                  <a:pt x="456" y="40"/>
                </a:lnTo>
                <a:lnTo>
                  <a:pt x="456" y="42"/>
                </a:lnTo>
                <a:lnTo>
                  <a:pt x="456" y="40"/>
                </a:lnTo>
                <a:lnTo>
                  <a:pt x="457" y="40"/>
                </a:lnTo>
                <a:lnTo>
                  <a:pt x="457" y="42"/>
                </a:lnTo>
                <a:lnTo>
                  <a:pt x="457" y="39"/>
                </a:lnTo>
                <a:lnTo>
                  <a:pt x="458" y="37"/>
                </a:lnTo>
                <a:lnTo>
                  <a:pt x="458" y="36"/>
                </a:lnTo>
                <a:lnTo>
                  <a:pt x="459" y="36"/>
                </a:lnTo>
                <a:lnTo>
                  <a:pt x="459" y="35"/>
                </a:lnTo>
                <a:lnTo>
                  <a:pt x="459" y="33"/>
                </a:lnTo>
                <a:lnTo>
                  <a:pt x="460" y="34"/>
                </a:lnTo>
                <a:lnTo>
                  <a:pt x="460" y="34"/>
                </a:lnTo>
                <a:lnTo>
                  <a:pt x="460" y="34"/>
                </a:lnTo>
                <a:lnTo>
                  <a:pt x="461" y="35"/>
                </a:lnTo>
                <a:lnTo>
                  <a:pt x="461" y="34"/>
                </a:lnTo>
                <a:lnTo>
                  <a:pt x="461" y="33"/>
                </a:lnTo>
                <a:lnTo>
                  <a:pt x="462" y="31"/>
                </a:lnTo>
                <a:lnTo>
                  <a:pt x="462" y="31"/>
                </a:lnTo>
                <a:lnTo>
                  <a:pt x="463" y="31"/>
                </a:lnTo>
                <a:lnTo>
                  <a:pt x="463" y="30"/>
                </a:lnTo>
                <a:lnTo>
                  <a:pt x="463" y="28"/>
                </a:lnTo>
                <a:lnTo>
                  <a:pt x="465" y="28"/>
                </a:lnTo>
                <a:lnTo>
                  <a:pt x="465" y="28"/>
                </a:lnTo>
                <a:lnTo>
                  <a:pt x="465" y="29"/>
                </a:lnTo>
                <a:lnTo>
                  <a:pt x="466" y="28"/>
                </a:lnTo>
                <a:lnTo>
                  <a:pt x="466" y="27"/>
                </a:lnTo>
                <a:lnTo>
                  <a:pt x="466" y="26"/>
                </a:lnTo>
                <a:lnTo>
                  <a:pt x="467" y="26"/>
                </a:lnTo>
                <a:lnTo>
                  <a:pt x="467" y="26"/>
                </a:lnTo>
                <a:lnTo>
                  <a:pt x="468" y="26"/>
                </a:lnTo>
                <a:lnTo>
                  <a:pt x="468" y="26"/>
                </a:lnTo>
                <a:lnTo>
                  <a:pt x="468" y="30"/>
                </a:lnTo>
                <a:lnTo>
                  <a:pt x="469" y="30"/>
                </a:lnTo>
                <a:lnTo>
                  <a:pt x="469" y="29"/>
                </a:lnTo>
                <a:lnTo>
                  <a:pt x="469" y="30"/>
                </a:lnTo>
                <a:lnTo>
                  <a:pt x="470" y="28"/>
                </a:lnTo>
                <a:lnTo>
                  <a:pt x="470" y="31"/>
                </a:lnTo>
                <a:lnTo>
                  <a:pt x="470" y="31"/>
                </a:lnTo>
                <a:lnTo>
                  <a:pt x="471" y="31"/>
                </a:lnTo>
                <a:lnTo>
                  <a:pt x="471" y="31"/>
                </a:lnTo>
                <a:lnTo>
                  <a:pt x="472" y="33"/>
                </a:lnTo>
                <a:lnTo>
                  <a:pt x="472" y="33"/>
                </a:lnTo>
                <a:lnTo>
                  <a:pt x="472" y="31"/>
                </a:lnTo>
                <a:lnTo>
                  <a:pt x="474" y="33"/>
                </a:lnTo>
                <a:lnTo>
                  <a:pt x="474" y="30"/>
                </a:lnTo>
                <a:lnTo>
                  <a:pt x="474" y="28"/>
                </a:lnTo>
                <a:lnTo>
                  <a:pt x="475" y="28"/>
                </a:lnTo>
                <a:lnTo>
                  <a:pt x="475" y="28"/>
                </a:lnTo>
                <a:lnTo>
                  <a:pt x="475" y="28"/>
                </a:lnTo>
                <a:lnTo>
                  <a:pt x="476" y="27"/>
                </a:lnTo>
                <a:lnTo>
                  <a:pt x="476" y="27"/>
                </a:lnTo>
                <a:lnTo>
                  <a:pt x="477" y="27"/>
                </a:lnTo>
                <a:lnTo>
                  <a:pt x="477" y="26"/>
                </a:lnTo>
                <a:lnTo>
                  <a:pt x="477" y="26"/>
                </a:lnTo>
                <a:lnTo>
                  <a:pt x="478" y="27"/>
                </a:lnTo>
                <a:lnTo>
                  <a:pt x="478" y="27"/>
                </a:lnTo>
                <a:lnTo>
                  <a:pt x="478" y="27"/>
                </a:lnTo>
                <a:lnTo>
                  <a:pt x="479" y="26"/>
                </a:lnTo>
                <a:lnTo>
                  <a:pt x="479" y="28"/>
                </a:lnTo>
                <a:lnTo>
                  <a:pt x="479" y="27"/>
                </a:lnTo>
                <a:lnTo>
                  <a:pt x="480" y="28"/>
                </a:lnTo>
                <a:lnTo>
                  <a:pt x="480" y="26"/>
                </a:lnTo>
                <a:lnTo>
                  <a:pt x="481" y="26"/>
                </a:lnTo>
                <a:lnTo>
                  <a:pt x="481" y="24"/>
                </a:lnTo>
                <a:lnTo>
                  <a:pt x="481" y="24"/>
                </a:lnTo>
                <a:lnTo>
                  <a:pt x="483" y="26"/>
                </a:lnTo>
                <a:lnTo>
                  <a:pt x="483" y="25"/>
                </a:lnTo>
                <a:lnTo>
                  <a:pt x="483" y="26"/>
                </a:lnTo>
                <a:lnTo>
                  <a:pt x="484" y="25"/>
                </a:lnTo>
                <a:lnTo>
                  <a:pt x="484" y="26"/>
                </a:lnTo>
                <a:lnTo>
                  <a:pt x="485" y="27"/>
                </a:lnTo>
                <a:lnTo>
                  <a:pt x="485" y="27"/>
                </a:lnTo>
                <a:lnTo>
                  <a:pt x="485" y="26"/>
                </a:lnTo>
                <a:lnTo>
                  <a:pt x="486" y="26"/>
                </a:lnTo>
                <a:lnTo>
                  <a:pt x="486" y="22"/>
                </a:lnTo>
                <a:lnTo>
                  <a:pt x="486" y="22"/>
                </a:lnTo>
                <a:lnTo>
                  <a:pt x="487" y="20"/>
                </a:lnTo>
                <a:lnTo>
                  <a:pt x="487" y="22"/>
                </a:lnTo>
                <a:lnTo>
                  <a:pt x="487" y="22"/>
                </a:lnTo>
                <a:lnTo>
                  <a:pt x="488" y="25"/>
                </a:lnTo>
                <a:lnTo>
                  <a:pt x="488" y="24"/>
                </a:lnTo>
                <a:lnTo>
                  <a:pt x="489" y="24"/>
                </a:lnTo>
                <a:lnTo>
                  <a:pt x="489" y="24"/>
                </a:lnTo>
                <a:lnTo>
                  <a:pt x="489" y="22"/>
                </a:lnTo>
                <a:lnTo>
                  <a:pt x="490" y="20"/>
                </a:lnTo>
                <a:lnTo>
                  <a:pt x="490" y="20"/>
                </a:lnTo>
                <a:lnTo>
                  <a:pt x="490" y="19"/>
                </a:lnTo>
                <a:lnTo>
                  <a:pt x="492" y="19"/>
                </a:lnTo>
                <a:lnTo>
                  <a:pt x="492" y="19"/>
                </a:lnTo>
                <a:lnTo>
                  <a:pt x="492" y="20"/>
                </a:lnTo>
                <a:lnTo>
                  <a:pt x="493" y="22"/>
                </a:lnTo>
                <a:lnTo>
                  <a:pt x="493" y="22"/>
                </a:lnTo>
                <a:lnTo>
                  <a:pt x="494" y="24"/>
                </a:lnTo>
                <a:lnTo>
                  <a:pt x="494" y="25"/>
                </a:lnTo>
                <a:lnTo>
                  <a:pt x="494" y="24"/>
                </a:lnTo>
                <a:lnTo>
                  <a:pt x="495" y="22"/>
                </a:lnTo>
                <a:lnTo>
                  <a:pt x="495" y="21"/>
                </a:lnTo>
                <a:lnTo>
                  <a:pt x="495" y="20"/>
                </a:lnTo>
                <a:lnTo>
                  <a:pt x="496" y="20"/>
                </a:lnTo>
                <a:lnTo>
                  <a:pt x="496" y="20"/>
                </a:lnTo>
                <a:lnTo>
                  <a:pt x="496" y="22"/>
                </a:lnTo>
                <a:lnTo>
                  <a:pt x="497" y="21"/>
                </a:lnTo>
                <a:lnTo>
                  <a:pt x="497" y="21"/>
                </a:lnTo>
                <a:lnTo>
                  <a:pt x="498" y="19"/>
                </a:lnTo>
                <a:lnTo>
                  <a:pt x="498" y="19"/>
                </a:lnTo>
                <a:lnTo>
                  <a:pt x="498" y="19"/>
                </a:lnTo>
                <a:lnTo>
                  <a:pt x="499" y="18"/>
                </a:lnTo>
                <a:lnTo>
                  <a:pt x="499" y="18"/>
                </a:lnTo>
                <a:lnTo>
                  <a:pt x="499" y="19"/>
                </a:lnTo>
                <a:lnTo>
                  <a:pt x="501" y="19"/>
                </a:lnTo>
                <a:lnTo>
                  <a:pt x="501" y="20"/>
                </a:lnTo>
                <a:lnTo>
                  <a:pt x="501" y="20"/>
                </a:lnTo>
                <a:lnTo>
                  <a:pt x="502" y="20"/>
                </a:lnTo>
                <a:lnTo>
                  <a:pt x="502" y="20"/>
                </a:lnTo>
                <a:lnTo>
                  <a:pt x="503" y="19"/>
                </a:lnTo>
                <a:lnTo>
                  <a:pt x="503" y="19"/>
                </a:lnTo>
                <a:lnTo>
                  <a:pt x="503" y="19"/>
                </a:lnTo>
                <a:lnTo>
                  <a:pt x="504" y="17"/>
                </a:lnTo>
                <a:lnTo>
                  <a:pt x="504" y="16"/>
                </a:lnTo>
                <a:lnTo>
                  <a:pt x="504" y="17"/>
                </a:lnTo>
                <a:lnTo>
                  <a:pt x="505" y="18"/>
                </a:lnTo>
                <a:lnTo>
                  <a:pt x="505" y="20"/>
                </a:lnTo>
                <a:lnTo>
                  <a:pt x="505" y="18"/>
                </a:lnTo>
                <a:lnTo>
                  <a:pt x="506" y="20"/>
                </a:lnTo>
                <a:lnTo>
                  <a:pt x="506" y="20"/>
                </a:lnTo>
                <a:lnTo>
                  <a:pt x="507" y="20"/>
                </a:lnTo>
                <a:lnTo>
                  <a:pt x="507" y="20"/>
                </a:lnTo>
                <a:lnTo>
                  <a:pt x="507" y="20"/>
                </a:lnTo>
                <a:lnTo>
                  <a:pt x="508" y="19"/>
                </a:lnTo>
                <a:lnTo>
                  <a:pt x="508" y="20"/>
                </a:lnTo>
                <a:lnTo>
                  <a:pt x="508" y="20"/>
                </a:lnTo>
                <a:lnTo>
                  <a:pt x="510" y="19"/>
                </a:lnTo>
                <a:lnTo>
                  <a:pt x="510" y="20"/>
                </a:lnTo>
                <a:lnTo>
                  <a:pt x="510" y="20"/>
                </a:lnTo>
                <a:lnTo>
                  <a:pt x="511" y="21"/>
                </a:lnTo>
                <a:lnTo>
                  <a:pt x="511" y="21"/>
                </a:lnTo>
                <a:lnTo>
                  <a:pt x="512" y="22"/>
                </a:lnTo>
                <a:lnTo>
                  <a:pt x="512" y="20"/>
                </a:lnTo>
                <a:lnTo>
                  <a:pt x="512" y="22"/>
                </a:lnTo>
                <a:lnTo>
                  <a:pt x="513" y="22"/>
                </a:lnTo>
                <a:lnTo>
                  <a:pt x="513" y="19"/>
                </a:lnTo>
                <a:lnTo>
                  <a:pt x="513" y="19"/>
                </a:lnTo>
                <a:lnTo>
                  <a:pt x="514" y="18"/>
                </a:lnTo>
                <a:lnTo>
                  <a:pt x="514" y="19"/>
                </a:lnTo>
                <a:lnTo>
                  <a:pt x="514" y="17"/>
                </a:lnTo>
                <a:lnTo>
                  <a:pt x="515" y="18"/>
                </a:lnTo>
                <a:lnTo>
                  <a:pt x="515" y="17"/>
                </a:lnTo>
                <a:lnTo>
                  <a:pt x="516" y="15"/>
                </a:lnTo>
                <a:lnTo>
                  <a:pt x="516" y="16"/>
                </a:lnTo>
                <a:lnTo>
                  <a:pt x="516" y="16"/>
                </a:lnTo>
                <a:lnTo>
                  <a:pt x="517" y="17"/>
                </a:lnTo>
                <a:lnTo>
                  <a:pt x="517" y="18"/>
                </a:lnTo>
                <a:lnTo>
                  <a:pt x="517" y="19"/>
                </a:lnTo>
                <a:lnTo>
                  <a:pt x="519" y="19"/>
                </a:lnTo>
                <a:lnTo>
                  <a:pt x="519" y="18"/>
                </a:lnTo>
                <a:lnTo>
                  <a:pt x="519" y="17"/>
                </a:lnTo>
                <a:lnTo>
                  <a:pt x="520" y="17"/>
                </a:lnTo>
                <a:lnTo>
                  <a:pt x="520" y="18"/>
                </a:lnTo>
                <a:lnTo>
                  <a:pt x="521" y="21"/>
                </a:lnTo>
                <a:lnTo>
                  <a:pt x="521" y="25"/>
                </a:lnTo>
                <a:lnTo>
                  <a:pt x="521" y="24"/>
                </a:lnTo>
                <a:lnTo>
                  <a:pt x="522" y="25"/>
                </a:lnTo>
                <a:lnTo>
                  <a:pt x="522" y="24"/>
                </a:lnTo>
                <a:lnTo>
                  <a:pt x="522" y="22"/>
                </a:lnTo>
                <a:lnTo>
                  <a:pt x="523" y="24"/>
                </a:lnTo>
                <a:lnTo>
                  <a:pt x="523" y="22"/>
                </a:lnTo>
                <a:lnTo>
                  <a:pt x="523" y="20"/>
                </a:lnTo>
                <a:lnTo>
                  <a:pt x="524" y="19"/>
                </a:lnTo>
                <a:lnTo>
                  <a:pt x="524" y="18"/>
                </a:lnTo>
                <a:lnTo>
                  <a:pt x="525" y="17"/>
                </a:lnTo>
                <a:lnTo>
                  <a:pt x="525" y="17"/>
                </a:lnTo>
                <a:lnTo>
                  <a:pt x="525" y="18"/>
                </a:lnTo>
                <a:lnTo>
                  <a:pt x="526" y="19"/>
                </a:lnTo>
                <a:lnTo>
                  <a:pt x="526" y="22"/>
                </a:lnTo>
                <a:lnTo>
                  <a:pt x="526" y="24"/>
                </a:lnTo>
                <a:lnTo>
                  <a:pt x="528" y="26"/>
                </a:lnTo>
                <a:lnTo>
                  <a:pt x="528" y="26"/>
                </a:lnTo>
                <a:lnTo>
                  <a:pt x="529" y="27"/>
                </a:lnTo>
                <a:lnTo>
                  <a:pt x="529" y="27"/>
                </a:lnTo>
                <a:lnTo>
                  <a:pt x="529" y="26"/>
                </a:lnTo>
                <a:lnTo>
                  <a:pt x="530" y="27"/>
                </a:lnTo>
                <a:lnTo>
                  <a:pt x="530" y="27"/>
                </a:lnTo>
                <a:lnTo>
                  <a:pt x="530" y="28"/>
                </a:lnTo>
                <a:lnTo>
                  <a:pt x="531" y="26"/>
                </a:lnTo>
                <a:lnTo>
                  <a:pt x="531" y="25"/>
                </a:lnTo>
                <a:lnTo>
                  <a:pt x="531" y="24"/>
                </a:lnTo>
                <a:lnTo>
                  <a:pt x="532" y="22"/>
                </a:lnTo>
                <a:lnTo>
                  <a:pt x="532" y="20"/>
                </a:lnTo>
                <a:lnTo>
                  <a:pt x="533" y="18"/>
                </a:lnTo>
                <a:lnTo>
                  <a:pt x="533" y="16"/>
                </a:lnTo>
                <a:lnTo>
                  <a:pt x="533" y="16"/>
                </a:lnTo>
                <a:lnTo>
                  <a:pt x="534" y="15"/>
                </a:lnTo>
                <a:lnTo>
                  <a:pt x="534" y="16"/>
                </a:lnTo>
                <a:lnTo>
                  <a:pt x="534" y="17"/>
                </a:lnTo>
                <a:lnTo>
                  <a:pt x="535" y="16"/>
                </a:lnTo>
                <a:lnTo>
                  <a:pt x="535" y="16"/>
                </a:lnTo>
                <a:lnTo>
                  <a:pt x="535" y="17"/>
                </a:lnTo>
                <a:lnTo>
                  <a:pt x="537" y="19"/>
                </a:lnTo>
                <a:lnTo>
                  <a:pt x="537" y="19"/>
                </a:lnTo>
                <a:lnTo>
                  <a:pt x="538" y="19"/>
                </a:lnTo>
                <a:lnTo>
                  <a:pt x="538" y="19"/>
                </a:lnTo>
                <a:lnTo>
                  <a:pt x="538" y="19"/>
                </a:lnTo>
                <a:lnTo>
                  <a:pt x="539" y="20"/>
                </a:lnTo>
                <a:lnTo>
                  <a:pt x="539" y="20"/>
                </a:lnTo>
                <a:lnTo>
                  <a:pt x="539" y="20"/>
                </a:lnTo>
                <a:lnTo>
                  <a:pt x="540" y="20"/>
                </a:lnTo>
                <a:lnTo>
                  <a:pt x="540" y="19"/>
                </a:lnTo>
                <a:lnTo>
                  <a:pt x="540" y="20"/>
                </a:lnTo>
                <a:lnTo>
                  <a:pt x="541" y="21"/>
                </a:lnTo>
                <a:lnTo>
                  <a:pt x="541" y="20"/>
                </a:lnTo>
                <a:lnTo>
                  <a:pt x="542" y="20"/>
                </a:lnTo>
                <a:lnTo>
                  <a:pt x="542" y="20"/>
                </a:lnTo>
                <a:lnTo>
                  <a:pt x="542" y="20"/>
                </a:lnTo>
                <a:lnTo>
                  <a:pt x="543" y="20"/>
                </a:lnTo>
                <a:lnTo>
                  <a:pt x="543" y="17"/>
                </a:lnTo>
                <a:lnTo>
                  <a:pt x="543" y="17"/>
                </a:lnTo>
                <a:lnTo>
                  <a:pt x="544" y="15"/>
                </a:lnTo>
                <a:lnTo>
                  <a:pt x="544" y="16"/>
                </a:lnTo>
                <a:lnTo>
                  <a:pt x="544" y="16"/>
                </a:lnTo>
                <a:lnTo>
                  <a:pt x="546" y="16"/>
                </a:lnTo>
                <a:lnTo>
                  <a:pt x="546" y="15"/>
                </a:lnTo>
                <a:lnTo>
                  <a:pt x="547" y="15"/>
                </a:lnTo>
                <a:lnTo>
                  <a:pt x="547" y="13"/>
                </a:lnTo>
                <a:lnTo>
                  <a:pt x="547" y="15"/>
                </a:lnTo>
                <a:lnTo>
                  <a:pt x="548" y="16"/>
                </a:lnTo>
                <a:lnTo>
                  <a:pt x="548" y="16"/>
                </a:lnTo>
                <a:lnTo>
                  <a:pt x="548" y="16"/>
                </a:lnTo>
                <a:lnTo>
                  <a:pt x="549" y="16"/>
                </a:lnTo>
                <a:lnTo>
                  <a:pt x="549" y="17"/>
                </a:lnTo>
                <a:lnTo>
                  <a:pt x="549" y="16"/>
                </a:lnTo>
                <a:lnTo>
                  <a:pt x="550" y="17"/>
                </a:lnTo>
                <a:lnTo>
                  <a:pt x="550" y="16"/>
                </a:lnTo>
                <a:lnTo>
                  <a:pt x="551" y="13"/>
                </a:lnTo>
                <a:lnTo>
                  <a:pt x="551" y="12"/>
                </a:lnTo>
                <a:lnTo>
                  <a:pt x="551" y="13"/>
                </a:lnTo>
                <a:lnTo>
                  <a:pt x="552" y="15"/>
                </a:lnTo>
                <a:lnTo>
                  <a:pt x="552" y="15"/>
                </a:lnTo>
                <a:lnTo>
                  <a:pt x="552" y="16"/>
                </a:lnTo>
                <a:lnTo>
                  <a:pt x="553" y="16"/>
                </a:lnTo>
                <a:lnTo>
                  <a:pt x="553" y="16"/>
                </a:lnTo>
                <a:lnTo>
                  <a:pt x="553" y="16"/>
                </a:lnTo>
                <a:lnTo>
                  <a:pt x="555" y="17"/>
                </a:lnTo>
                <a:lnTo>
                  <a:pt x="555" y="17"/>
                </a:lnTo>
                <a:lnTo>
                  <a:pt x="556" y="18"/>
                </a:lnTo>
                <a:lnTo>
                  <a:pt x="556" y="16"/>
                </a:lnTo>
                <a:lnTo>
                  <a:pt x="556" y="16"/>
                </a:lnTo>
                <a:lnTo>
                  <a:pt x="557" y="15"/>
                </a:lnTo>
                <a:lnTo>
                  <a:pt x="557" y="15"/>
                </a:lnTo>
                <a:lnTo>
                  <a:pt x="557" y="16"/>
                </a:lnTo>
                <a:lnTo>
                  <a:pt x="558" y="12"/>
                </a:lnTo>
                <a:lnTo>
                  <a:pt x="558" y="13"/>
                </a:lnTo>
                <a:lnTo>
                  <a:pt x="558" y="11"/>
                </a:lnTo>
                <a:lnTo>
                  <a:pt x="559" y="12"/>
                </a:lnTo>
                <a:lnTo>
                  <a:pt x="559" y="11"/>
                </a:lnTo>
                <a:lnTo>
                  <a:pt x="560" y="10"/>
                </a:lnTo>
                <a:lnTo>
                  <a:pt x="560" y="12"/>
                </a:lnTo>
                <a:lnTo>
                  <a:pt x="560" y="10"/>
                </a:lnTo>
                <a:lnTo>
                  <a:pt x="561" y="10"/>
                </a:lnTo>
                <a:lnTo>
                  <a:pt x="561" y="9"/>
                </a:lnTo>
                <a:lnTo>
                  <a:pt x="561" y="10"/>
                </a:lnTo>
                <a:lnTo>
                  <a:pt x="562" y="10"/>
                </a:lnTo>
                <a:lnTo>
                  <a:pt x="562" y="10"/>
                </a:lnTo>
                <a:lnTo>
                  <a:pt x="562" y="10"/>
                </a:lnTo>
                <a:lnTo>
                  <a:pt x="564" y="9"/>
                </a:lnTo>
                <a:lnTo>
                  <a:pt x="564" y="9"/>
                </a:lnTo>
                <a:lnTo>
                  <a:pt x="565" y="10"/>
                </a:lnTo>
                <a:lnTo>
                  <a:pt x="565" y="10"/>
                </a:lnTo>
                <a:lnTo>
                  <a:pt x="565" y="11"/>
                </a:lnTo>
                <a:lnTo>
                  <a:pt x="566" y="12"/>
                </a:lnTo>
                <a:lnTo>
                  <a:pt x="566" y="16"/>
                </a:lnTo>
                <a:lnTo>
                  <a:pt x="566" y="16"/>
                </a:lnTo>
                <a:lnTo>
                  <a:pt x="567" y="16"/>
                </a:lnTo>
                <a:lnTo>
                  <a:pt x="567" y="15"/>
                </a:lnTo>
                <a:lnTo>
                  <a:pt x="567" y="16"/>
                </a:lnTo>
                <a:lnTo>
                  <a:pt x="568" y="15"/>
                </a:lnTo>
                <a:lnTo>
                  <a:pt x="568" y="12"/>
                </a:lnTo>
                <a:lnTo>
                  <a:pt x="569" y="12"/>
                </a:lnTo>
                <a:lnTo>
                  <a:pt x="569" y="11"/>
                </a:lnTo>
                <a:lnTo>
                  <a:pt x="569" y="12"/>
                </a:lnTo>
                <a:lnTo>
                  <a:pt x="570" y="12"/>
                </a:lnTo>
                <a:lnTo>
                  <a:pt x="570" y="13"/>
                </a:lnTo>
                <a:lnTo>
                  <a:pt x="570" y="12"/>
                </a:lnTo>
                <a:lnTo>
                  <a:pt x="571" y="15"/>
                </a:lnTo>
                <a:lnTo>
                  <a:pt x="571" y="15"/>
                </a:lnTo>
                <a:lnTo>
                  <a:pt x="573" y="15"/>
                </a:lnTo>
                <a:lnTo>
                  <a:pt x="573" y="15"/>
                </a:lnTo>
                <a:lnTo>
                  <a:pt x="573" y="13"/>
                </a:lnTo>
                <a:lnTo>
                  <a:pt x="574" y="12"/>
                </a:lnTo>
                <a:lnTo>
                  <a:pt x="574" y="13"/>
                </a:lnTo>
                <a:lnTo>
                  <a:pt x="574" y="12"/>
                </a:lnTo>
                <a:lnTo>
                  <a:pt x="575" y="12"/>
                </a:lnTo>
                <a:lnTo>
                  <a:pt x="575" y="10"/>
                </a:lnTo>
                <a:lnTo>
                  <a:pt x="575" y="10"/>
                </a:lnTo>
                <a:lnTo>
                  <a:pt x="576" y="11"/>
                </a:lnTo>
                <a:lnTo>
                  <a:pt x="576" y="12"/>
                </a:lnTo>
                <a:lnTo>
                  <a:pt x="577" y="13"/>
                </a:lnTo>
                <a:lnTo>
                  <a:pt x="577" y="15"/>
                </a:lnTo>
                <a:lnTo>
                  <a:pt x="577" y="15"/>
                </a:lnTo>
                <a:lnTo>
                  <a:pt x="578" y="16"/>
                </a:lnTo>
                <a:lnTo>
                  <a:pt x="578" y="16"/>
                </a:lnTo>
                <a:lnTo>
                  <a:pt x="578" y="17"/>
                </a:lnTo>
                <a:lnTo>
                  <a:pt x="579" y="16"/>
                </a:lnTo>
                <a:lnTo>
                  <a:pt x="579" y="15"/>
                </a:lnTo>
                <a:lnTo>
                  <a:pt x="579" y="15"/>
                </a:lnTo>
                <a:lnTo>
                  <a:pt x="580" y="15"/>
                </a:lnTo>
                <a:lnTo>
                  <a:pt x="580" y="15"/>
                </a:lnTo>
                <a:lnTo>
                  <a:pt x="582" y="15"/>
                </a:lnTo>
                <a:lnTo>
                  <a:pt x="582" y="16"/>
                </a:lnTo>
                <a:lnTo>
                  <a:pt x="582" y="17"/>
                </a:lnTo>
                <a:lnTo>
                  <a:pt x="583" y="15"/>
                </a:lnTo>
                <a:lnTo>
                  <a:pt x="583" y="15"/>
                </a:lnTo>
                <a:lnTo>
                  <a:pt x="583" y="15"/>
                </a:lnTo>
                <a:lnTo>
                  <a:pt x="584" y="11"/>
                </a:lnTo>
                <a:lnTo>
                  <a:pt x="584" y="10"/>
                </a:lnTo>
                <a:lnTo>
                  <a:pt x="584" y="9"/>
                </a:lnTo>
                <a:lnTo>
                  <a:pt x="585" y="10"/>
                </a:lnTo>
                <a:lnTo>
                  <a:pt x="585" y="9"/>
                </a:lnTo>
                <a:lnTo>
                  <a:pt x="586" y="11"/>
                </a:lnTo>
                <a:lnTo>
                  <a:pt x="586" y="13"/>
                </a:lnTo>
                <a:lnTo>
                  <a:pt x="586" y="17"/>
                </a:lnTo>
                <a:lnTo>
                  <a:pt x="587" y="18"/>
                </a:lnTo>
                <a:lnTo>
                  <a:pt x="587" y="19"/>
                </a:lnTo>
                <a:lnTo>
                  <a:pt x="587" y="19"/>
                </a:lnTo>
                <a:lnTo>
                  <a:pt x="588" y="18"/>
                </a:lnTo>
                <a:lnTo>
                  <a:pt x="588" y="19"/>
                </a:lnTo>
                <a:lnTo>
                  <a:pt x="588" y="19"/>
                </a:lnTo>
                <a:lnTo>
                  <a:pt x="589" y="19"/>
                </a:lnTo>
                <a:lnTo>
                  <a:pt x="589" y="18"/>
                </a:lnTo>
                <a:lnTo>
                  <a:pt x="591" y="18"/>
                </a:lnTo>
                <a:lnTo>
                  <a:pt x="591" y="18"/>
                </a:lnTo>
                <a:lnTo>
                  <a:pt x="591" y="20"/>
                </a:lnTo>
                <a:lnTo>
                  <a:pt x="592" y="20"/>
                </a:lnTo>
                <a:lnTo>
                  <a:pt x="592" y="21"/>
                </a:lnTo>
                <a:lnTo>
                  <a:pt x="592" y="22"/>
                </a:lnTo>
                <a:lnTo>
                  <a:pt x="593" y="22"/>
                </a:lnTo>
                <a:lnTo>
                  <a:pt x="593" y="20"/>
                </a:lnTo>
                <a:lnTo>
                  <a:pt x="593" y="20"/>
                </a:lnTo>
                <a:lnTo>
                  <a:pt x="594" y="17"/>
                </a:lnTo>
                <a:lnTo>
                  <a:pt x="594" y="18"/>
                </a:lnTo>
                <a:lnTo>
                  <a:pt x="595" y="16"/>
                </a:lnTo>
                <a:lnTo>
                  <a:pt x="595" y="12"/>
                </a:lnTo>
                <a:lnTo>
                  <a:pt x="595" y="12"/>
                </a:lnTo>
                <a:lnTo>
                  <a:pt x="596" y="11"/>
                </a:lnTo>
                <a:lnTo>
                  <a:pt x="596" y="11"/>
                </a:lnTo>
                <a:lnTo>
                  <a:pt x="596" y="12"/>
                </a:lnTo>
                <a:lnTo>
                  <a:pt x="597" y="12"/>
                </a:lnTo>
                <a:lnTo>
                  <a:pt x="597" y="13"/>
                </a:lnTo>
                <a:lnTo>
                  <a:pt x="597" y="15"/>
                </a:lnTo>
                <a:lnTo>
                  <a:pt x="598" y="16"/>
                </a:lnTo>
                <a:lnTo>
                  <a:pt x="598" y="15"/>
                </a:lnTo>
                <a:lnTo>
                  <a:pt x="600" y="17"/>
                </a:lnTo>
                <a:lnTo>
                  <a:pt x="600" y="18"/>
                </a:lnTo>
                <a:lnTo>
                  <a:pt x="600" y="22"/>
                </a:lnTo>
                <a:lnTo>
                  <a:pt x="601" y="24"/>
                </a:lnTo>
                <a:lnTo>
                  <a:pt x="601" y="25"/>
                </a:lnTo>
                <a:lnTo>
                  <a:pt x="601" y="25"/>
                </a:lnTo>
                <a:lnTo>
                  <a:pt x="602" y="26"/>
                </a:lnTo>
                <a:lnTo>
                  <a:pt x="602" y="27"/>
                </a:lnTo>
                <a:lnTo>
                  <a:pt x="602" y="27"/>
                </a:lnTo>
                <a:lnTo>
                  <a:pt x="603" y="28"/>
                </a:lnTo>
                <a:lnTo>
                  <a:pt x="603" y="27"/>
                </a:lnTo>
                <a:lnTo>
                  <a:pt x="604" y="26"/>
                </a:lnTo>
                <a:lnTo>
                  <a:pt x="604" y="26"/>
                </a:lnTo>
                <a:lnTo>
                  <a:pt x="604" y="24"/>
                </a:lnTo>
                <a:lnTo>
                  <a:pt x="605" y="24"/>
                </a:lnTo>
                <a:lnTo>
                  <a:pt x="605" y="22"/>
                </a:lnTo>
                <a:lnTo>
                  <a:pt x="605" y="24"/>
                </a:lnTo>
                <a:lnTo>
                  <a:pt x="606" y="22"/>
                </a:lnTo>
                <a:lnTo>
                  <a:pt x="606" y="20"/>
                </a:lnTo>
                <a:lnTo>
                  <a:pt x="606" y="19"/>
                </a:lnTo>
                <a:lnTo>
                  <a:pt x="607" y="18"/>
                </a:lnTo>
                <a:lnTo>
                  <a:pt x="607" y="16"/>
                </a:lnTo>
                <a:lnTo>
                  <a:pt x="609" y="16"/>
                </a:lnTo>
                <a:lnTo>
                  <a:pt x="609" y="18"/>
                </a:lnTo>
                <a:lnTo>
                  <a:pt x="609" y="19"/>
                </a:lnTo>
                <a:lnTo>
                  <a:pt x="610" y="22"/>
                </a:lnTo>
                <a:lnTo>
                  <a:pt x="610" y="22"/>
                </a:lnTo>
                <a:lnTo>
                  <a:pt x="610" y="22"/>
                </a:lnTo>
                <a:lnTo>
                  <a:pt x="611" y="21"/>
                </a:lnTo>
                <a:lnTo>
                  <a:pt x="611" y="22"/>
                </a:lnTo>
                <a:lnTo>
                  <a:pt x="611" y="21"/>
                </a:lnTo>
                <a:lnTo>
                  <a:pt x="612" y="19"/>
                </a:lnTo>
                <a:lnTo>
                  <a:pt x="612" y="20"/>
                </a:lnTo>
                <a:lnTo>
                  <a:pt x="613" y="20"/>
                </a:lnTo>
                <a:lnTo>
                  <a:pt x="613" y="20"/>
                </a:lnTo>
                <a:lnTo>
                  <a:pt x="613" y="20"/>
                </a:lnTo>
                <a:lnTo>
                  <a:pt x="614" y="20"/>
                </a:lnTo>
                <a:lnTo>
                  <a:pt x="614" y="19"/>
                </a:lnTo>
                <a:lnTo>
                  <a:pt x="614" y="19"/>
                </a:lnTo>
                <a:lnTo>
                  <a:pt x="615" y="19"/>
                </a:lnTo>
                <a:lnTo>
                  <a:pt x="615" y="20"/>
                </a:lnTo>
                <a:lnTo>
                  <a:pt x="616" y="19"/>
                </a:lnTo>
                <a:lnTo>
                  <a:pt x="616" y="20"/>
                </a:lnTo>
                <a:lnTo>
                  <a:pt x="616" y="20"/>
                </a:lnTo>
                <a:lnTo>
                  <a:pt x="618" y="20"/>
                </a:lnTo>
                <a:lnTo>
                  <a:pt x="618" y="21"/>
                </a:lnTo>
                <a:lnTo>
                  <a:pt x="618" y="20"/>
                </a:lnTo>
                <a:lnTo>
                  <a:pt x="619" y="21"/>
                </a:lnTo>
                <a:lnTo>
                  <a:pt x="619" y="22"/>
                </a:lnTo>
                <a:lnTo>
                  <a:pt x="619" y="24"/>
                </a:lnTo>
                <a:lnTo>
                  <a:pt x="620" y="24"/>
                </a:lnTo>
                <a:lnTo>
                  <a:pt x="620" y="25"/>
                </a:lnTo>
                <a:lnTo>
                  <a:pt x="621" y="27"/>
                </a:lnTo>
                <a:lnTo>
                  <a:pt x="621" y="25"/>
                </a:lnTo>
                <a:lnTo>
                  <a:pt x="621" y="24"/>
                </a:lnTo>
                <a:lnTo>
                  <a:pt x="622" y="22"/>
                </a:lnTo>
                <a:lnTo>
                  <a:pt x="622" y="22"/>
                </a:lnTo>
                <a:lnTo>
                  <a:pt x="622" y="22"/>
                </a:lnTo>
                <a:lnTo>
                  <a:pt x="623" y="20"/>
                </a:lnTo>
                <a:lnTo>
                  <a:pt x="623" y="20"/>
                </a:lnTo>
                <a:lnTo>
                  <a:pt x="623" y="19"/>
                </a:lnTo>
                <a:lnTo>
                  <a:pt x="624" y="17"/>
                </a:lnTo>
                <a:lnTo>
                  <a:pt x="624" y="17"/>
                </a:lnTo>
                <a:lnTo>
                  <a:pt x="625" y="16"/>
                </a:lnTo>
                <a:lnTo>
                  <a:pt x="625" y="15"/>
                </a:lnTo>
                <a:lnTo>
                  <a:pt x="625" y="15"/>
                </a:lnTo>
                <a:lnTo>
                  <a:pt x="627" y="16"/>
                </a:lnTo>
                <a:lnTo>
                  <a:pt x="627" y="16"/>
                </a:lnTo>
                <a:lnTo>
                  <a:pt x="627" y="17"/>
                </a:lnTo>
                <a:lnTo>
                  <a:pt x="628" y="15"/>
                </a:lnTo>
                <a:lnTo>
                  <a:pt x="628" y="15"/>
                </a:lnTo>
                <a:lnTo>
                  <a:pt x="628" y="12"/>
                </a:lnTo>
                <a:lnTo>
                  <a:pt x="629" y="10"/>
                </a:lnTo>
                <a:lnTo>
                  <a:pt x="629" y="10"/>
                </a:lnTo>
                <a:lnTo>
                  <a:pt x="630" y="11"/>
                </a:lnTo>
                <a:lnTo>
                  <a:pt x="630" y="15"/>
                </a:lnTo>
                <a:lnTo>
                  <a:pt x="630" y="15"/>
                </a:lnTo>
                <a:lnTo>
                  <a:pt x="631" y="16"/>
                </a:lnTo>
                <a:lnTo>
                  <a:pt x="631" y="16"/>
                </a:lnTo>
                <a:lnTo>
                  <a:pt x="631" y="16"/>
                </a:lnTo>
                <a:lnTo>
                  <a:pt x="632" y="18"/>
                </a:lnTo>
                <a:lnTo>
                  <a:pt x="632" y="16"/>
                </a:lnTo>
                <a:lnTo>
                  <a:pt x="632" y="16"/>
                </a:lnTo>
                <a:lnTo>
                  <a:pt x="633" y="16"/>
                </a:lnTo>
                <a:lnTo>
                  <a:pt x="633" y="17"/>
                </a:lnTo>
                <a:lnTo>
                  <a:pt x="634" y="16"/>
                </a:lnTo>
                <a:lnTo>
                  <a:pt x="634" y="17"/>
                </a:lnTo>
                <a:lnTo>
                  <a:pt x="634" y="15"/>
                </a:lnTo>
                <a:lnTo>
                  <a:pt x="636" y="13"/>
                </a:lnTo>
                <a:lnTo>
                  <a:pt x="636" y="12"/>
                </a:lnTo>
                <a:lnTo>
                  <a:pt x="636" y="12"/>
                </a:lnTo>
                <a:lnTo>
                  <a:pt x="637" y="12"/>
                </a:lnTo>
                <a:lnTo>
                  <a:pt x="637" y="13"/>
                </a:lnTo>
                <a:lnTo>
                  <a:pt x="637" y="15"/>
                </a:lnTo>
                <a:lnTo>
                  <a:pt x="638" y="16"/>
                </a:lnTo>
                <a:lnTo>
                  <a:pt x="638" y="16"/>
                </a:lnTo>
                <a:lnTo>
                  <a:pt x="639" y="17"/>
                </a:lnTo>
                <a:lnTo>
                  <a:pt x="639" y="17"/>
                </a:lnTo>
                <a:lnTo>
                  <a:pt x="639" y="15"/>
                </a:lnTo>
                <a:lnTo>
                  <a:pt x="640" y="12"/>
                </a:lnTo>
                <a:lnTo>
                  <a:pt x="640" y="12"/>
                </a:lnTo>
                <a:lnTo>
                  <a:pt x="640" y="11"/>
                </a:lnTo>
                <a:lnTo>
                  <a:pt x="641" y="13"/>
                </a:lnTo>
                <a:lnTo>
                  <a:pt x="641" y="15"/>
                </a:lnTo>
                <a:lnTo>
                  <a:pt x="641" y="15"/>
                </a:lnTo>
                <a:lnTo>
                  <a:pt x="642" y="16"/>
                </a:lnTo>
                <a:lnTo>
                  <a:pt x="642" y="16"/>
                </a:lnTo>
                <a:lnTo>
                  <a:pt x="643" y="17"/>
                </a:lnTo>
                <a:lnTo>
                  <a:pt x="643" y="15"/>
                </a:lnTo>
                <a:lnTo>
                  <a:pt x="643" y="17"/>
                </a:lnTo>
                <a:lnTo>
                  <a:pt x="645" y="15"/>
                </a:lnTo>
                <a:lnTo>
                  <a:pt x="645" y="15"/>
                </a:lnTo>
                <a:lnTo>
                  <a:pt x="645" y="15"/>
                </a:lnTo>
                <a:lnTo>
                  <a:pt x="646" y="12"/>
                </a:lnTo>
                <a:lnTo>
                  <a:pt x="646" y="13"/>
                </a:lnTo>
                <a:lnTo>
                  <a:pt x="646" y="17"/>
                </a:lnTo>
                <a:lnTo>
                  <a:pt x="647" y="20"/>
                </a:lnTo>
                <a:lnTo>
                  <a:pt x="647" y="20"/>
                </a:lnTo>
                <a:lnTo>
                  <a:pt x="648" y="22"/>
                </a:lnTo>
                <a:lnTo>
                  <a:pt x="648" y="22"/>
                </a:lnTo>
                <a:lnTo>
                  <a:pt x="648" y="24"/>
                </a:lnTo>
                <a:lnTo>
                  <a:pt x="649" y="26"/>
                </a:lnTo>
                <a:lnTo>
                  <a:pt x="649" y="21"/>
                </a:lnTo>
                <a:lnTo>
                  <a:pt x="649" y="19"/>
                </a:lnTo>
                <a:lnTo>
                  <a:pt x="650" y="17"/>
                </a:lnTo>
                <a:lnTo>
                  <a:pt x="650" y="18"/>
                </a:lnTo>
                <a:lnTo>
                  <a:pt x="650" y="18"/>
                </a:lnTo>
                <a:lnTo>
                  <a:pt x="651" y="17"/>
                </a:lnTo>
                <a:lnTo>
                  <a:pt x="651" y="17"/>
                </a:lnTo>
                <a:lnTo>
                  <a:pt x="652" y="16"/>
                </a:lnTo>
                <a:lnTo>
                  <a:pt x="652" y="15"/>
                </a:lnTo>
                <a:lnTo>
                  <a:pt x="652" y="16"/>
                </a:lnTo>
                <a:lnTo>
                  <a:pt x="654" y="16"/>
                </a:lnTo>
                <a:lnTo>
                  <a:pt x="654" y="17"/>
                </a:lnTo>
                <a:lnTo>
                  <a:pt x="654" y="17"/>
                </a:lnTo>
                <a:lnTo>
                  <a:pt x="655" y="17"/>
                </a:lnTo>
                <a:lnTo>
                  <a:pt x="655" y="16"/>
                </a:lnTo>
                <a:lnTo>
                  <a:pt x="655" y="16"/>
                </a:lnTo>
                <a:lnTo>
                  <a:pt x="656" y="13"/>
                </a:lnTo>
                <a:lnTo>
                  <a:pt x="656" y="15"/>
                </a:lnTo>
                <a:lnTo>
                  <a:pt x="657" y="15"/>
                </a:lnTo>
                <a:lnTo>
                  <a:pt x="657" y="15"/>
                </a:lnTo>
                <a:lnTo>
                  <a:pt x="657" y="15"/>
                </a:lnTo>
                <a:lnTo>
                  <a:pt x="658" y="15"/>
                </a:lnTo>
                <a:lnTo>
                  <a:pt x="658" y="15"/>
                </a:lnTo>
                <a:lnTo>
                  <a:pt x="658" y="15"/>
                </a:lnTo>
                <a:lnTo>
                  <a:pt x="659" y="15"/>
                </a:lnTo>
                <a:lnTo>
                  <a:pt x="659" y="16"/>
                </a:lnTo>
                <a:lnTo>
                  <a:pt x="660" y="16"/>
                </a:lnTo>
                <a:lnTo>
                  <a:pt x="660" y="16"/>
                </a:lnTo>
                <a:lnTo>
                  <a:pt x="660" y="15"/>
                </a:lnTo>
                <a:lnTo>
                  <a:pt x="661" y="15"/>
                </a:lnTo>
                <a:lnTo>
                  <a:pt x="661" y="13"/>
                </a:lnTo>
                <a:lnTo>
                  <a:pt x="661" y="15"/>
                </a:lnTo>
                <a:lnTo>
                  <a:pt x="663" y="16"/>
                </a:lnTo>
                <a:lnTo>
                  <a:pt x="663" y="15"/>
                </a:lnTo>
                <a:lnTo>
                  <a:pt x="663" y="15"/>
                </a:lnTo>
                <a:lnTo>
                  <a:pt x="664" y="15"/>
                </a:lnTo>
                <a:lnTo>
                  <a:pt x="664" y="15"/>
                </a:lnTo>
                <a:lnTo>
                  <a:pt x="665" y="17"/>
                </a:lnTo>
                <a:lnTo>
                  <a:pt x="665" y="18"/>
                </a:lnTo>
                <a:lnTo>
                  <a:pt x="665" y="18"/>
                </a:lnTo>
                <a:lnTo>
                  <a:pt x="666" y="17"/>
                </a:lnTo>
                <a:lnTo>
                  <a:pt x="666" y="18"/>
                </a:lnTo>
                <a:lnTo>
                  <a:pt x="666" y="17"/>
                </a:lnTo>
                <a:lnTo>
                  <a:pt x="667" y="18"/>
                </a:lnTo>
                <a:lnTo>
                  <a:pt x="667" y="18"/>
                </a:lnTo>
                <a:lnTo>
                  <a:pt x="667" y="18"/>
                </a:lnTo>
                <a:lnTo>
                  <a:pt x="668" y="18"/>
                </a:lnTo>
                <a:lnTo>
                  <a:pt x="668" y="20"/>
                </a:lnTo>
                <a:lnTo>
                  <a:pt x="669" y="20"/>
                </a:lnTo>
                <a:lnTo>
                  <a:pt x="669" y="21"/>
                </a:lnTo>
                <a:lnTo>
                  <a:pt x="669" y="22"/>
                </a:lnTo>
                <a:lnTo>
                  <a:pt x="670" y="19"/>
                </a:lnTo>
                <a:lnTo>
                  <a:pt x="670" y="19"/>
                </a:lnTo>
                <a:lnTo>
                  <a:pt x="670" y="17"/>
                </a:lnTo>
                <a:lnTo>
                  <a:pt x="672" y="17"/>
                </a:lnTo>
                <a:lnTo>
                  <a:pt x="672" y="17"/>
                </a:lnTo>
                <a:lnTo>
                  <a:pt x="672" y="17"/>
                </a:lnTo>
                <a:lnTo>
                  <a:pt x="673" y="17"/>
                </a:lnTo>
                <a:lnTo>
                  <a:pt x="673" y="19"/>
                </a:lnTo>
                <a:lnTo>
                  <a:pt x="674" y="19"/>
                </a:lnTo>
                <a:lnTo>
                  <a:pt x="674" y="20"/>
                </a:lnTo>
                <a:lnTo>
                  <a:pt x="674" y="20"/>
                </a:lnTo>
                <a:lnTo>
                  <a:pt x="675" y="22"/>
                </a:lnTo>
                <a:lnTo>
                  <a:pt x="675" y="21"/>
                </a:lnTo>
                <a:lnTo>
                  <a:pt x="675" y="20"/>
                </a:lnTo>
                <a:lnTo>
                  <a:pt x="676" y="21"/>
                </a:lnTo>
                <a:lnTo>
                  <a:pt x="676" y="20"/>
                </a:lnTo>
                <a:lnTo>
                  <a:pt x="676" y="19"/>
                </a:lnTo>
                <a:lnTo>
                  <a:pt x="677" y="18"/>
                </a:lnTo>
                <a:lnTo>
                  <a:pt x="677" y="16"/>
                </a:lnTo>
                <a:lnTo>
                  <a:pt x="678" y="17"/>
                </a:lnTo>
                <a:lnTo>
                  <a:pt x="678" y="17"/>
                </a:lnTo>
                <a:lnTo>
                  <a:pt x="678" y="17"/>
                </a:lnTo>
                <a:lnTo>
                  <a:pt x="679" y="15"/>
                </a:lnTo>
                <a:lnTo>
                  <a:pt x="679" y="15"/>
                </a:lnTo>
                <a:lnTo>
                  <a:pt x="679" y="16"/>
                </a:lnTo>
                <a:lnTo>
                  <a:pt x="681" y="18"/>
                </a:lnTo>
                <a:lnTo>
                  <a:pt x="681" y="18"/>
                </a:lnTo>
                <a:lnTo>
                  <a:pt x="681" y="18"/>
                </a:lnTo>
                <a:lnTo>
                  <a:pt x="682" y="19"/>
                </a:lnTo>
                <a:lnTo>
                  <a:pt x="682" y="20"/>
                </a:lnTo>
                <a:lnTo>
                  <a:pt x="683" y="24"/>
                </a:lnTo>
                <a:lnTo>
                  <a:pt x="683" y="24"/>
                </a:lnTo>
                <a:lnTo>
                  <a:pt x="683" y="22"/>
                </a:lnTo>
                <a:lnTo>
                  <a:pt x="684" y="25"/>
                </a:lnTo>
                <a:lnTo>
                  <a:pt x="684" y="26"/>
                </a:lnTo>
                <a:lnTo>
                  <a:pt x="684" y="27"/>
                </a:lnTo>
                <a:lnTo>
                  <a:pt x="685" y="24"/>
                </a:lnTo>
                <a:lnTo>
                  <a:pt x="685" y="25"/>
                </a:lnTo>
                <a:lnTo>
                  <a:pt x="685" y="25"/>
                </a:lnTo>
                <a:lnTo>
                  <a:pt x="686" y="26"/>
                </a:lnTo>
                <a:lnTo>
                  <a:pt x="686" y="28"/>
                </a:lnTo>
                <a:lnTo>
                  <a:pt x="687" y="28"/>
                </a:lnTo>
                <a:lnTo>
                  <a:pt x="687" y="27"/>
                </a:lnTo>
                <a:lnTo>
                  <a:pt x="687" y="25"/>
                </a:lnTo>
                <a:lnTo>
                  <a:pt x="688" y="25"/>
                </a:lnTo>
                <a:lnTo>
                  <a:pt x="688" y="24"/>
                </a:lnTo>
                <a:lnTo>
                  <a:pt x="688" y="22"/>
                </a:lnTo>
                <a:lnTo>
                  <a:pt x="690" y="20"/>
                </a:lnTo>
                <a:lnTo>
                  <a:pt x="690" y="19"/>
                </a:lnTo>
                <a:lnTo>
                  <a:pt x="690" y="20"/>
                </a:lnTo>
                <a:lnTo>
                  <a:pt x="691" y="22"/>
                </a:lnTo>
                <a:lnTo>
                  <a:pt x="691" y="22"/>
                </a:lnTo>
                <a:lnTo>
                  <a:pt x="692" y="25"/>
                </a:lnTo>
                <a:lnTo>
                  <a:pt x="692" y="22"/>
                </a:lnTo>
                <a:lnTo>
                  <a:pt x="692" y="24"/>
                </a:lnTo>
                <a:lnTo>
                  <a:pt x="693" y="22"/>
                </a:lnTo>
                <a:lnTo>
                  <a:pt x="693" y="24"/>
                </a:lnTo>
                <a:lnTo>
                  <a:pt x="693" y="25"/>
                </a:lnTo>
                <a:lnTo>
                  <a:pt x="694" y="27"/>
                </a:lnTo>
                <a:lnTo>
                  <a:pt x="694" y="27"/>
                </a:lnTo>
                <a:lnTo>
                  <a:pt x="694" y="26"/>
                </a:lnTo>
                <a:lnTo>
                  <a:pt x="695" y="26"/>
                </a:lnTo>
                <a:lnTo>
                  <a:pt x="695" y="25"/>
                </a:lnTo>
                <a:lnTo>
                  <a:pt x="696" y="24"/>
                </a:lnTo>
                <a:lnTo>
                  <a:pt x="696" y="22"/>
                </a:lnTo>
                <a:lnTo>
                  <a:pt x="696" y="24"/>
                </a:lnTo>
                <a:lnTo>
                  <a:pt x="697" y="22"/>
                </a:lnTo>
                <a:lnTo>
                  <a:pt x="697" y="20"/>
                </a:lnTo>
                <a:lnTo>
                  <a:pt x="697" y="20"/>
                </a:lnTo>
                <a:lnTo>
                  <a:pt x="699" y="20"/>
                </a:lnTo>
                <a:lnTo>
                  <a:pt x="699" y="21"/>
                </a:lnTo>
                <a:lnTo>
                  <a:pt x="699" y="20"/>
                </a:lnTo>
                <a:lnTo>
                  <a:pt x="700" y="22"/>
                </a:lnTo>
                <a:lnTo>
                  <a:pt x="700" y="21"/>
                </a:lnTo>
                <a:lnTo>
                  <a:pt x="701" y="20"/>
                </a:lnTo>
                <a:lnTo>
                  <a:pt x="701" y="20"/>
                </a:lnTo>
                <a:lnTo>
                  <a:pt x="701" y="20"/>
                </a:lnTo>
                <a:lnTo>
                  <a:pt x="702" y="22"/>
                </a:lnTo>
                <a:lnTo>
                  <a:pt x="702" y="25"/>
                </a:lnTo>
                <a:lnTo>
                  <a:pt x="702" y="25"/>
                </a:lnTo>
                <a:lnTo>
                  <a:pt x="703" y="26"/>
                </a:lnTo>
                <a:lnTo>
                  <a:pt x="703" y="25"/>
                </a:lnTo>
                <a:lnTo>
                  <a:pt x="704" y="25"/>
                </a:lnTo>
                <a:lnTo>
                  <a:pt x="704" y="26"/>
                </a:lnTo>
                <a:lnTo>
                  <a:pt x="704" y="26"/>
                </a:lnTo>
                <a:lnTo>
                  <a:pt x="705" y="26"/>
                </a:lnTo>
                <a:lnTo>
                  <a:pt x="705" y="26"/>
                </a:lnTo>
                <a:lnTo>
                  <a:pt x="705" y="26"/>
                </a:lnTo>
                <a:lnTo>
                  <a:pt x="706" y="25"/>
                </a:lnTo>
                <a:lnTo>
                  <a:pt x="706" y="28"/>
                </a:lnTo>
                <a:lnTo>
                  <a:pt x="706" y="27"/>
                </a:lnTo>
                <a:lnTo>
                  <a:pt x="708" y="25"/>
                </a:lnTo>
                <a:lnTo>
                  <a:pt x="708" y="24"/>
                </a:lnTo>
                <a:lnTo>
                  <a:pt x="709" y="22"/>
                </a:lnTo>
                <a:lnTo>
                  <a:pt x="709" y="22"/>
                </a:lnTo>
                <a:lnTo>
                  <a:pt x="709" y="21"/>
                </a:lnTo>
                <a:lnTo>
                  <a:pt x="710" y="21"/>
                </a:lnTo>
                <a:lnTo>
                  <a:pt x="710" y="20"/>
                </a:lnTo>
                <a:lnTo>
                  <a:pt x="710" y="22"/>
                </a:lnTo>
                <a:lnTo>
                  <a:pt x="711" y="22"/>
                </a:lnTo>
                <a:lnTo>
                  <a:pt x="711" y="22"/>
                </a:lnTo>
                <a:lnTo>
                  <a:pt x="711" y="24"/>
                </a:lnTo>
                <a:lnTo>
                  <a:pt x="712" y="24"/>
                </a:lnTo>
                <a:lnTo>
                  <a:pt x="712" y="24"/>
                </a:lnTo>
                <a:lnTo>
                  <a:pt x="713" y="24"/>
                </a:lnTo>
                <a:lnTo>
                  <a:pt x="713" y="22"/>
                </a:lnTo>
                <a:lnTo>
                  <a:pt x="713" y="22"/>
                </a:lnTo>
                <a:lnTo>
                  <a:pt x="714" y="21"/>
                </a:lnTo>
                <a:lnTo>
                  <a:pt x="714" y="24"/>
                </a:lnTo>
                <a:lnTo>
                  <a:pt x="714" y="22"/>
                </a:lnTo>
                <a:lnTo>
                  <a:pt x="715" y="24"/>
                </a:lnTo>
                <a:lnTo>
                  <a:pt x="715" y="24"/>
                </a:lnTo>
                <a:lnTo>
                  <a:pt x="715" y="25"/>
                </a:lnTo>
                <a:lnTo>
                  <a:pt x="717" y="24"/>
                </a:lnTo>
                <a:lnTo>
                  <a:pt x="717" y="24"/>
                </a:lnTo>
                <a:lnTo>
                  <a:pt x="718" y="22"/>
                </a:lnTo>
                <a:lnTo>
                  <a:pt x="718" y="20"/>
                </a:lnTo>
                <a:lnTo>
                  <a:pt x="718" y="22"/>
                </a:lnTo>
                <a:lnTo>
                  <a:pt x="719" y="24"/>
                </a:lnTo>
                <a:lnTo>
                  <a:pt x="719" y="25"/>
                </a:lnTo>
                <a:lnTo>
                  <a:pt x="719" y="26"/>
                </a:lnTo>
                <a:lnTo>
                  <a:pt x="720" y="26"/>
                </a:lnTo>
                <a:lnTo>
                  <a:pt x="720" y="26"/>
                </a:lnTo>
                <a:lnTo>
                  <a:pt x="720" y="25"/>
                </a:lnTo>
                <a:lnTo>
                  <a:pt x="721" y="24"/>
                </a:lnTo>
                <a:lnTo>
                  <a:pt x="721" y="21"/>
                </a:lnTo>
                <a:lnTo>
                  <a:pt x="722" y="21"/>
                </a:lnTo>
                <a:lnTo>
                  <a:pt x="722" y="20"/>
                </a:lnTo>
                <a:lnTo>
                  <a:pt x="722" y="20"/>
                </a:lnTo>
                <a:lnTo>
                  <a:pt x="723" y="22"/>
                </a:lnTo>
                <a:lnTo>
                  <a:pt x="723" y="22"/>
                </a:lnTo>
                <a:lnTo>
                  <a:pt x="723" y="24"/>
                </a:lnTo>
                <a:lnTo>
                  <a:pt x="724" y="24"/>
                </a:lnTo>
                <a:lnTo>
                  <a:pt x="724" y="22"/>
                </a:lnTo>
                <a:lnTo>
                  <a:pt x="724" y="19"/>
                </a:lnTo>
                <a:lnTo>
                  <a:pt x="725" y="17"/>
                </a:lnTo>
                <a:lnTo>
                  <a:pt x="725" y="15"/>
                </a:lnTo>
                <a:lnTo>
                  <a:pt x="727" y="16"/>
                </a:lnTo>
                <a:lnTo>
                  <a:pt x="727" y="15"/>
                </a:lnTo>
                <a:lnTo>
                  <a:pt x="727" y="17"/>
                </a:lnTo>
                <a:lnTo>
                  <a:pt x="728" y="15"/>
                </a:lnTo>
                <a:lnTo>
                  <a:pt x="728" y="16"/>
                </a:lnTo>
                <a:lnTo>
                  <a:pt x="728" y="18"/>
                </a:lnTo>
                <a:lnTo>
                  <a:pt x="729" y="19"/>
                </a:lnTo>
                <a:lnTo>
                  <a:pt x="729" y="19"/>
                </a:lnTo>
                <a:lnTo>
                  <a:pt x="729" y="19"/>
                </a:lnTo>
                <a:lnTo>
                  <a:pt x="730" y="24"/>
                </a:lnTo>
                <a:lnTo>
                  <a:pt x="730" y="25"/>
                </a:lnTo>
                <a:lnTo>
                  <a:pt x="731" y="26"/>
                </a:lnTo>
                <a:lnTo>
                  <a:pt x="731" y="25"/>
                </a:lnTo>
                <a:lnTo>
                  <a:pt x="731" y="24"/>
                </a:lnTo>
                <a:lnTo>
                  <a:pt x="732" y="19"/>
                </a:lnTo>
                <a:lnTo>
                  <a:pt x="732" y="18"/>
                </a:lnTo>
                <a:lnTo>
                  <a:pt x="732" y="17"/>
                </a:lnTo>
                <a:lnTo>
                  <a:pt x="733" y="16"/>
                </a:lnTo>
                <a:lnTo>
                  <a:pt x="733" y="17"/>
                </a:lnTo>
                <a:lnTo>
                  <a:pt x="733" y="16"/>
                </a:lnTo>
                <a:lnTo>
                  <a:pt x="734" y="17"/>
                </a:lnTo>
                <a:lnTo>
                  <a:pt x="734" y="17"/>
                </a:lnTo>
                <a:lnTo>
                  <a:pt x="736" y="17"/>
                </a:lnTo>
                <a:lnTo>
                  <a:pt x="736" y="17"/>
                </a:lnTo>
                <a:lnTo>
                  <a:pt x="736" y="17"/>
                </a:lnTo>
                <a:lnTo>
                  <a:pt x="737" y="16"/>
                </a:lnTo>
                <a:lnTo>
                  <a:pt x="737" y="17"/>
                </a:lnTo>
                <a:lnTo>
                  <a:pt x="737" y="12"/>
                </a:lnTo>
                <a:lnTo>
                  <a:pt x="738" y="12"/>
                </a:lnTo>
                <a:lnTo>
                  <a:pt x="738" y="15"/>
                </a:lnTo>
                <a:lnTo>
                  <a:pt x="738" y="11"/>
                </a:lnTo>
                <a:lnTo>
                  <a:pt x="739" y="12"/>
                </a:lnTo>
                <a:lnTo>
                  <a:pt x="739" y="16"/>
                </a:lnTo>
                <a:lnTo>
                  <a:pt x="740" y="17"/>
                </a:lnTo>
                <a:lnTo>
                  <a:pt x="740" y="15"/>
                </a:lnTo>
                <a:lnTo>
                  <a:pt x="740" y="15"/>
                </a:lnTo>
                <a:lnTo>
                  <a:pt x="741" y="15"/>
                </a:lnTo>
                <a:lnTo>
                  <a:pt x="741" y="15"/>
                </a:lnTo>
                <a:lnTo>
                  <a:pt x="741" y="13"/>
                </a:lnTo>
                <a:lnTo>
                  <a:pt x="742" y="12"/>
                </a:lnTo>
                <a:lnTo>
                  <a:pt x="742" y="12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120063" y="3441700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43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8"/>
          <p:cNvSpPr>
            <a:spLocks/>
          </p:cNvSpPr>
          <p:nvPr/>
        </p:nvSpPr>
        <p:spPr bwMode="auto">
          <a:xfrm>
            <a:off x="1616075" y="3221038"/>
            <a:ext cx="5326063" cy="681037"/>
          </a:xfrm>
          <a:custGeom>
            <a:avLst/>
            <a:gdLst>
              <a:gd name="T0" fmla="*/ 51 w 3355"/>
              <a:gd name="T1" fmla="*/ 110 h 429"/>
              <a:gd name="T2" fmla="*/ 103 w 3355"/>
              <a:gd name="T3" fmla="*/ 114 h 429"/>
              <a:gd name="T4" fmla="*/ 156 w 3355"/>
              <a:gd name="T5" fmla="*/ 102 h 429"/>
              <a:gd name="T6" fmla="*/ 209 w 3355"/>
              <a:gd name="T7" fmla="*/ 109 h 429"/>
              <a:gd name="T8" fmla="*/ 260 w 3355"/>
              <a:gd name="T9" fmla="*/ 111 h 429"/>
              <a:gd name="T10" fmla="*/ 313 w 3355"/>
              <a:gd name="T11" fmla="*/ 111 h 429"/>
              <a:gd name="T12" fmla="*/ 366 w 3355"/>
              <a:gd name="T13" fmla="*/ 110 h 429"/>
              <a:gd name="T14" fmla="*/ 418 w 3355"/>
              <a:gd name="T15" fmla="*/ 108 h 429"/>
              <a:gd name="T16" fmla="*/ 471 w 3355"/>
              <a:gd name="T17" fmla="*/ 109 h 429"/>
              <a:gd name="T18" fmla="*/ 524 w 3355"/>
              <a:gd name="T19" fmla="*/ 110 h 429"/>
              <a:gd name="T20" fmla="*/ 575 w 3355"/>
              <a:gd name="T21" fmla="*/ 121 h 429"/>
              <a:gd name="T22" fmla="*/ 628 w 3355"/>
              <a:gd name="T23" fmla="*/ 112 h 429"/>
              <a:gd name="T24" fmla="*/ 681 w 3355"/>
              <a:gd name="T25" fmla="*/ 109 h 429"/>
              <a:gd name="T26" fmla="*/ 733 w 3355"/>
              <a:gd name="T27" fmla="*/ 96 h 429"/>
              <a:gd name="T28" fmla="*/ 786 w 3355"/>
              <a:gd name="T29" fmla="*/ 98 h 429"/>
              <a:gd name="T30" fmla="*/ 838 w 3355"/>
              <a:gd name="T31" fmla="*/ 105 h 429"/>
              <a:gd name="T32" fmla="*/ 890 w 3355"/>
              <a:gd name="T33" fmla="*/ 60 h 429"/>
              <a:gd name="T34" fmla="*/ 943 w 3355"/>
              <a:gd name="T35" fmla="*/ 25 h 429"/>
              <a:gd name="T36" fmla="*/ 996 w 3355"/>
              <a:gd name="T37" fmla="*/ 17 h 429"/>
              <a:gd name="T38" fmla="*/ 1048 w 3355"/>
              <a:gd name="T39" fmla="*/ 7 h 429"/>
              <a:gd name="T40" fmla="*/ 1100 w 3355"/>
              <a:gd name="T41" fmla="*/ 10 h 429"/>
              <a:gd name="T42" fmla="*/ 1153 w 3355"/>
              <a:gd name="T43" fmla="*/ 12 h 429"/>
              <a:gd name="T44" fmla="*/ 1205 w 3355"/>
              <a:gd name="T45" fmla="*/ 10 h 429"/>
              <a:gd name="T46" fmla="*/ 1258 w 3355"/>
              <a:gd name="T47" fmla="*/ 18 h 429"/>
              <a:gd name="T48" fmla="*/ 1311 w 3355"/>
              <a:gd name="T49" fmla="*/ 19 h 429"/>
              <a:gd name="T50" fmla="*/ 1363 w 3355"/>
              <a:gd name="T51" fmla="*/ 12 h 429"/>
              <a:gd name="T52" fmla="*/ 1415 w 3355"/>
              <a:gd name="T53" fmla="*/ 14 h 429"/>
              <a:gd name="T54" fmla="*/ 1468 w 3355"/>
              <a:gd name="T55" fmla="*/ 8 h 429"/>
              <a:gd name="T56" fmla="*/ 1520 w 3355"/>
              <a:gd name="T57" fmla="*/ 18 h 429"/>
              <a:gd name="T58" fmla="*/ 1573 w 3355"/>
              <a:gd name="T59" fmla="*/ 23 h 429"/>
              <a:gd name="T60" fmla="*/ 1625 w 3355"/>
              <a:gd name="T61" fmla="*/ 24 h 429"/>
              <a:gd name="T62" fmla="*/ 1677 w 3355"/>
              <a:gd name="T63" fmla="*/ 342 h 429"/>
              <a:gd name="T64" fmla="*/ 1730 w 3355"/>
              <a:gd name="T65" fmla="*/ 408 h 429"/>
              <a:gd name="T66" fmla="*/ 1782 w 3355"/>
              <a:gd name="T67" fmla="*/ 299 h 429"/>
              <a:gd name="T68" fmla="*/ 1835 w 3355"/>
              <a:gd name="T69" fmla="*/ 210 h 429"/>
              <a:gd name="T70" fmla="*/ 1888 w 3355"/>
              <a:gd name="T71" fmla="*/ 149 h 429"/>
              <a:gd name="T72" fmla="*/ 1939 w 3355"/>
              <a:gd name="T73" fmla="*/ 106 h 429"/>
              <a:gd name="T74" fmla="*/ 1992 w 3355"/>
              <a:gd name="T75" fmla="*/ 75 h 429"/>
              <a:gd name="T76" fmla="*/ 2045 w 3355"/>
              <a:gd name="T77" fmla="*/ 70 h 429"/>
              <a:gd name="T78" fmla="*/ 2097 w 3355"/>
              <a:gd name="T79" fmla="*/ 65 h 429"/>
              <a:gd name="T80" fmla="*/ 2150 w 3355"/>
              <a:gd name="T81" fmla="*/ 74 h 429"/>
              <a:gd name="T82" fmla="*/ 2203 w 3355"/>
              <a:gd name="T83" fmla="*/ 66 h 429"/>
              <a:gd name="T84" fmla="*/ 2254 w 3355"/>
              <a:gd name="T85" fmla="*/ 54 h 429"/>
              <a:gd name="T86" fmla="*/ 2307 w 3355"/>
              <a:gd name="T87" fmla="*/ 69 h 429"/>
              <a:gd name="T88" fmla="*/ 2360 w 3355"/>
              <a:gd name="T89" fmla="*/ 56 h 429"/>
              <a:gd name="T90" fmla="*/ 2412 w 3355"/>
              <a:gd name="T91" fmla="*/ 51 h 429"/>
              <a:gd name="T92" fmla="*/ 2465 w 3355"/>
              <a:gd name="T93" fmla="*/ 45 h 429"/>
              <a:gd name="T94" fmla="*/ 2517 w 3355"/>
              <a:gd name="T95" fmla="*/ 43 h 429"/>
              <a:gd name="T96" fmla="*/ 2569 w 3355"/>
              <a:gd name="T97" fmla="*/ 44 h 429"/>
              <a:gd name="T98" fmla="*/ 2622 w 3355"/>
              <a:gd name="T99" fmla="*/ 46 h 429"/>
              <a:gd name="T100" fmla="*/ 2675 w 3355"/>
              <a:gd name="T101" fmla="*/ 40 h 429"/>
              <a:gd name="T102" fmla="*/ 2727 w 3355"/>
              <a:gd name="T103" fmla="*/ 43 h 429"/>
              <a:gd name="T104" fmla="*/ 2779 w 3355"/>
              <a:gd name="T105" fmla="*/ 36 h 429"/>
              <a:gd name="T106" fmla="*/ 2832 w 3355"/>
              <a:gd name="T107" fmla="*/ 37 h 429"/>
              <a:gd name="T108" fmla="*/ 2884 w 3355"/>
              <a:gd name="T109" fmla="*/ 56 h 429"/>
              <a:gd name="T110" fmla="*/ 2937 w 3355"/>
              <a:gd name="T111" fmla="*/ 97 h 429"/>
              <a:gd name="T112" fmla="*/ 2990 w 3355"/>
              <a:gd name="T113" fmla="*/ 112 h 429"/>
              <a:gd name="T114" fmla="*/ 3041 w 3355"/>
              <a:gd name="T115" fmla="*/ 117 h 429"/>
              <a:gd name="T116" fmla="*/ 3094 w 3355"/>
              <a:gd name="T117" fmla="*/ 115 h 429"/>
              <a:gd name="T118" fmla="*/ 3146 w 3355"/>
              <a:gd name="T119" fmla="*/ 120 h 429"/>
              <a:gd name="T120" fmla="*/ 3199 w 3355"/>
              <a:gd name="T121" fmla="*/ 120 h 429"/>
              <a:gd name="T122" fmla="*/ 3252 w 3355"/>
              <a:gd name="T123" fmla="*/ 124 h 429"/>
              <a:gd name="T124" fmla="*/ 3303 w 3355"/>
              <a:gd name="T125" fmla="*/ 126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55" h="429">
                <a:moveTo>
                  <a:pt x="0" y="119"/>
                </a:moveTo>
                <a:lnTo>
                  <a:pt x="0" y="118"/>
                </a:lnTo>
                <a:lnTo>
                  <a:pt x="0" y="118"/>
                </a:lnTo>
                <a:lnTo>
                  <a:pt x="1" y="118"/>
                </a:lnTo>
                <a:lnTo>
                  <a:pt x="1" y="118"/>
                </a:lnTo>
                <a:lnTo>
                  <a:pt x="1" y="117"/>
                </a:lnTo>
                <a:lnTo>
                  <a:pt x="2" y="118"/>
                </a:lnTo>
                <a:lnTo>
                  <a:pt x="2" y="117"/>
                </a:lnTo>
                <a:lnTo>
                  <a:pt x="2" y="118"/>
                </a:lnTo>
                <a:lnTo>
                  <a:pt x="3" y="116"/>
                </a:lnTo>
                <a:lnTo>
                  <a:pt x="3" y="115"/>
                </a:lnTo>
                <a:lnTo>
                  <a:pt x="4" y="115"/>
                </a:lnTo>
                <a:lnTo>
                  <a:pt x="4" y="114"/>
                </a:lnTo>
                <a:lnTo>
                  <a:pt x="4" y="112"/>
                </a:lnTo>
                <a:lnTo>
                  <a:pt x="5" y="112"/>
                </a:lnTo>
                <a:lnTo>
                  <a:pt x="5" y="115"/>
                </a:lnTo>
                <a:lnTo>
                  <a:pt x="5" y="115"/>
                </a:lnTo>
                <a:lnTo>
                  <a:pt x="6" y="116"/>
                </a:lnTo>
                <a:lnTo>
                  <a:pt x="6" y="117"/>
                </a:lnTo>
                <a:lnTo>
                  <a:pt x="6" y="120"/>
                </a:lnTo>
                <a:lnTo>
                  <a:pt x="7" y="120"/>
                </a:lnTo>
                <a:lnTo>
                  <a:pt x="7" y="118"/>
                </a:lnTo>
                <a:lnTo>
                  <a:pt x="9" y="116"/>
                </a:lnTo>
                <a:lnTo>
                  <a:pt x="9" y="116"/>
                </a:lnTo>
                <a:lnTo>
                  <a:pt x="9" y="115"/>
                </a:lnTo>
                <a:lnTo>
                  <a:pt x="10" y="116"/>
                </a:lnTo>
                <a:lnTo>
                  <a:pt x="10" y="116"/>
                </a:lnTo>
                <a:lnTo>
                  <a:pt x="10" y="118"/>
                </a:lnTo>
                <a:lnTo>
                  <a:pt x="11" y="117"/>
                </a:lnTo>
                <a:lnTo>
                  <a:pt x="11" y="119"/>
                </a:lnTo>
                <a:lnTo>
                  <a:pt x="11" y="118"/>
                </a:lnTo>
                <a:lnTo>
                  <a:pt x="12" y="117"/>
                </a:lnTo>
                <a:lnTo>
                  <a:pt x="12" y="116"/>
                </a:lnTo>
                <a:lnTo>
                  <a:pt x="13" y="116"/>
                </a:lnTo>
                <a:lnTo>
                  <a:pt x="13" y="116"/>
                </a:lnTo>
                <a:lnTo>
                  <a:pt x="13" y="116"/>
                </a:lnTo>
                <a:lnTo>
                  <a:pt x="14" y="116"/>
                </a:lnTo>
                <a:lnTo>
                  <a:pt x="14" y="114"/>
                </a:lnTo>
                <a:lnTo>
                  <a:pt x="14" y="115"/>
                </a:lnTo>
                <a:lnTo>
                  <a:pt x="15" y="112"/>
                </a:lnTo>
                <a:lnTo>
                  <a:pt x="15" y="112"/>
                </a:lnTo>
                <a:lnTo>
                  <a:pt x="15" y="111"/>
                </a:lnTo>
                <a:lnTo>
                  <a:pt x="16" y="112"/>
                </a:lnTo>
                <a:lnTo>
                  <a:pt x="16" y="115"/>
                </a:lnTo>
                <a:lnTo>
                  <a:pt x="18" y="117"/>
                </a:lnTo>
                <a:lnTo>
                  <a:pt x="18" y="118"/>
                </a:lnTo>
                <a:lnTo>
                  <a:pt x="18" y="117"/>
                </a:lnTo>
                <a:lnTo>
                  <a:pt x="19" y="116"/>
                </a:lnTo>
                <a:lnTo>
                  <a:pt x="19" y="116"/>
                </a:lnTo>
                <a:lnTo>
                  <a:pt x="19" y="116"/>
                </a:lnTo>
                <a:lnTo>
                  <a:pt x="20" y="117"/>
                </a:lnTo>
                <a:lnTo>
                  <a:pt x="20" y="116"/>
                </a:lnTo>
                <a:lnTo>
                  <a:pt x="20" y="118"/>
                </a:lnTo>
                <a:lnTo>
                  <a:pt x="21" y="118"/>
                </a:lnTo>
                <a:lnTo>
                  <a:pt x="21" y="119"/>
                </a:lnTo>
                <a:lnTo>
                  <a:pt x="22" y="119"/>
                </a:lnTo>
                <a:lnTo>
                  <a:pt x="22" y="120"/>
                </a:lnTo>
                <a:lnTo>
                  <a:pt x="22" y="117"/>
                </a:lnTo>
                <a:lnTo>
                  <a:pt x="23" y="115"/>
                </a:lnTo>
                <a:lnTo>
                  <a:pt x="23" y="115"/>
                </a:lnTo>
                <a:lnTo>
                  <a:pt x="23" y="111"/>
                </a:lnTo>
                <a:lnTo>
                  <a:pt x="24" y="111"/>
                </a:lnTo>
                <a:lnTo>
                  <a:pt x="24" y="111"/>
                </a:lnTo>
                <a:lnTo>
                  <a:pt x="24" y="109"/>
                </a:lnTo>
                <a:lnTo>
                  <a:pt x="25" y="109"/>
                </a:lnTo>
                <a:lnTo>
                  <a:pt x="25" y="110"/>
                </a:lnTo>
                <a:lnTo>
                  <a:pt x="27" y="108"/>
                </a:lnTo>
                <a:lnTo>
                  <a:pt x="27" y="110"/>
                </a:lnTo>
                <a:lnTo>
                  <a:pt x="27" y="109"/>
                </a:lnTo>
                <a:lnTo>
                  <a:pt x="28" y="109"/>
                </a:lnTo>
                <a:lnTo>
                  <a:pt x="28" y="108"/>
                </a:lnTo>
                <a:lnTo>
                  <a:pt x="28" y="109"/>
                </a:lnTo>
                <a:lnTo>
                  <a:pt x="29" y="108"/>
                </a:lnTo>
                <a:lnTo>
                  <a:pt x="29" y="109"/>
                </a:lnTo>
                <a:lnTo>
                  <a:pt x="29" y="110"/>
                </a:lnTo>
                <a:lnTo>
                  <a:pt x="30" y="114"/>
                </a:lnTo>
                <a:lnTo>
                  <a:pt x="30" y="115"/>
                </a:lnTo>
                <a:lnTo>
                  <a:pt x="31" y="116"/>
                </a:lnTo>
                <a:lnTo>
                  <a:pt x="31" y="116"/>
                </a:lnTo>
                <a:lnTo>
                  <a:pt x="31" y="118"/>
                </a:lnTo>
                <a:lnTo>
                  <a:pt x="32" y="119"/>
                </a:lnTo>
                <a:lnTo>
                  <a:pt x="32" y="120"/>
                </a:lnTo>
                <a:lnTo>
                  <a:pt x="32" y="120"/>
                </a:lnTo>
                <a:lnTo>
                  <a:pt x="33" y="121"/>
                </a:lnTo>
                <a:lnTo>
                  <a:pt x="33" y="124"/>
                </a:lnTo>
                <a:lnTo>
                  <a:pt x="33" y="123"/>
                </a:lnTo>
                <a:lnTo>
                  <a:pt x="34" y="120"/>
                </a:lnTo>
                <a:lnTo>
                  <a:pt x="34" y="116"/>
                </a:lnTo>
                <a:lnTo>
                  <a:pt x="36" y="117"/>
                </a:lnTo>
                <a:lnTo>
                  <a:pt x="36" y="116"/>
                </a:lnTo>
                <a:lnTo>
                  <a:pt x="36" y="117"/>
                </a:lnTo>
                <a:lnTo>
                  <a:pt x="37" y="116"/>
                </a:lnTo>
                <a:lnTo>
                  <a:pt x="37" y="116"/>
                </a:lnTo>
                <a:lnTo>
                  <a:pt x="37" y="115"/>
                </a:lnTo>
                <a:lnTo>
                  <a:pt x="38" y="112"/>
                </a:lnTo>
                <a:lnTo>
                  <a:pt x="38" y="111"/>
                </a:lnTo>
                <a:lnTo>
                  <a:pt x="38" y="111"/>
                </a:lnTo>
                <a:lnTo>
                  <a:pt x="39" y="111"/>
                </a:lnTo>
                <a:lnTo>
                  <a:pt x="39" y="110"/>
                </a:lnTo>
                <a:lnTo>
                  <a:pt x="40" y="109"/>
                </a:lnTo>
                <a:lnTo>
                  <a:pt x="40" y="107"/>
                </a:lnTo>
                <a:lnTo>
                  <a:pt x="40" y="107"/>
                </a:lnTo>
                <a:lnTo>
                  <a:pt x="41" y="107"/>
                </a:lnTo>
                <a:lnTo>
                  <a:pt x="41" y="106"/>
                </a:lnTo>
                <a:lnTo>
                  <a:pt x="41" y="107"/>
                </a:lnTo>
                <a:lnTo>
                  <a:pt x="42" y="108"/>
                </a:lnTo>
                <a:lnTo>
                  <a:pt x="42" y="109"/>
                </a:lnTo>
                <a:lnTo>
                  <a:pt x="43" y="111"/>
                </a:lnTo>
                <a:lnTo>
                  <a:pt x="43" y="111"/>
                </a:lnTo>
                <a:lnTo>
                  <a:pt x="43" y="114"/>
                </a:lnTo>
                <a:lnTo>
                  <a:pt x="45" y="116"/>
                </a:lnTo>
                <a:lnTo>
                  <a:pt x="45" y="118"/>
                </a:lnTo>
                <a:lnTo>
                  <a:pt x="45" y="118"/>
                </a:lnTo>
                <a:lnTo>
                  <a:pt x="46" y="118"/>
                </a:lnTo>
                <a:lnTo>
                  <a:pt x="46" y="119"/>
                </a:lnTo>
                <a:lnTo>
                  <a:pt x="46" y="118"/>
                </a:lnTo>
                <a:lnTo>
                  <a:pt x="47" y="116"/>
                </a:lnTo>
                <a:lnTo>
                  <a:pt x="47" y="114"/>
                </a:lnTo>
                <a:lnTo>
                  <a:pt x="48" y="112"/>
                </a:lnTo>
                <a:lnTo>
                  <a:pt x="48" y="111"/>
                </a:lnTo>
                <a:lnTo>
                  <a:pt x="48" y="111"/>
                </a:lnTo>
                <a:lnTo>
                  <a:pt x="49" y="110"/>
                </a:lnTo>
                <a:lnTo>
                  <a:pt x="49" y="110"/>
                </a:lnTo>
                <a:lnTo>
                  <a:pt x="49" y="108"/>
                </a:lnTo>
                <a:lnTo>
                  <a:pt x="50" y="108"/>
                </a:lnTo>
                <a:lnTo>
                  <a:pt x="50" y="108"/>
                </a:lnTo>
                <a:lnTo>
                  <a:pt x="50" y="109"/>
                </a:lnTo>
                <a:lnTo>
                  <a:pt x="51" y="110"/>
                </a:lnTo>
                <a:lnTo>
                  <a:pt x="51" y="110"/>
                </a:lnTo>
                <a:lnTo>
                  <a:pt x="52" y="111"/>
                </a:lnTo>
                <a:lnTo>
                  <a:pt x="52" y="110"/>
                </a:lnTo>
                <a:lnTo>
                  <a:pt x="52" y="111"/>
                </a:lnTo>
                <a:lnTo>
                  <a:pt x="54" y="114"/>
                </a:lnTo>
                <a:lnTo>
                  <a:pt x="54" y="114"/>
                </a:lnTo>
                <a:lnTo>
                  <a:pt x="54" y="114"/>
                </a:lnTo>
                <a:lnTo>
                  <a:pt x="55" y="114"/>
                </a:lnTo>
                <a:lnTo>
                  <a:pt x="55" y="114"/>
                </a:lnTo>
                <a:lnTo>
                  <a:pt x="55" y="114"/>
                </a:lnTo>
                <a:lnTo>
                  <a:pt x="56" y="114"/>
                </a:lnTo>
                <a:lnTo>
                  <a:pt x="56" y="114"/>
                </a:lnTo>
                <a:lnTo>
                  <a:pt x="57" y="114"/>
                </a:lnTo>
                <a:lnTo>
                  <a:pt x="57" y="115"/>
                </a:lnTo>
                <a:lnTo>
                  <a:pt x="57" y="114"/>
                </a:lnTo>
                <a:lnTo>
                  <a:pt x="58" y="116"/>
                </a:lnTo>
                <a:lnTo>
                  <a:pt x="58" y="117"/>
                </a:lnTo>
                <a:lnTo>
                  <a:pt x="58" y="115"/>
                </a:lnTo>
                <a:lnTo>
                  <a:pt x="59" y="115"/>
                </a:lnTo>
                <a:lnTo>
                  <a:pt x="59" y="116"/>
                </a:lnTo>
                <a:lnTo>
                  <a:pt x="59" y="116"/>
                </a:lnTo>
                <a:lnTo>
                  <a:pt x="60" y="116"/>
                </a:lnTo>
                <a:lnTo>
                  <a:pt x="60" y="114"/>
                </a:lnTo>
                <a:lnTo>
                  <a:pt x="61" y="112"/>
                </a:lnTo>
                <a:lnTo>
                  <a:pt x="61" y="112"/>
                </a:lnTo>
                <a:lnTo>
                  <a:pt x="61" y="114"/>
                </a:lnTo>
                <a:lnTo>
                  <a:pt x="63" y="112"/>
                </a:lnTo>
                <a:lnTo>
                  <a:pt x="63" y="114"/>
                </a:lnTo>
                <a:lnTo>
                  <a:pt x="63" y="112"/>
                </a:lnTo>
                <a:lnTo>
                  <a:pt x="64" y="112"/>
                </a:lnTo>
                <a:lnTo>
                  <a:pt x="64" y="114"/>
                </a:lnTo>
                <a:lnTo>
                  <a:pt x="64" y="112"/>
                </a:lnTo>
                <a:lnTo>
                  <a:pt x="65" y="112"/>
                </a:lnTo>
                <a:lnTo>
                  <a:pt x="65" y="112"/>
                </a:lnTo>
                <a:lnTo>
                  <a:pt x="66" y="112"/>
                </a:lnTo>
                <a:lnTo>
                  <a:pt x="66" y="115"/>
                </a:lnTo>
                <a:lnTo>
                  <a:pt x="66" y="117"/>
                </a:lnTo>
                <a:lnTo>
                  <a:pt x="67" y="118"/>
                </a:lnTo>
                <a:lnTo>
                  <a:pt x="67" y="118"/>
                </a:lnTo>
                <a:lnTo>
                  <a:pt x="67" y="118"/>
                </a:lnTo>
                <a:lnTo>
                  <a:pt x="68" y="119"/>
                </a:lnTo>
                <a:lnTo>
                  <a:pt x="68" y="118"/>
                </a:lnTo>
                <a:lnTo>
                  <a:pt x="68" y="116"/>
                </a:lnTo>
                <a:lnTo>
                  <a:pt x="69" y="115"/>
                </a:lnTo>
                <a:lnTo>
                  <a:pt x="69" y="114"/>
                </a:lnTo>
                <a:lnTo>
                  <a:pt x="70" y="111"/>
                </a:lnTo>
                <a:lnTo>
                  <a:pt x="70" y="114"/>
                </a:lnTo>
                <a:lnTo>
                  <a:pt x="70" y="115"/>
                </a:lnTo>
                <a:lnTo>
                  <a:pt x="72" y="116"/>
                </a:lnTo>
                <a:lnTo>
                  <a:pt x="72" y="116"/>
                </a:lnTo>
                <a:lnTo>
                  <a:pt x="72" y="118"/>
                </a:lnTo>
                <a:lnTo>
                  <a:pt x="73" y="116"/>
                </a:lnTo>
                <a:lnTo>
                  <a:pt x="73" y="115"/>
                </a:lnTo>
                <a:lnTo>
                  <a:pt x="73" y="114"/>
                </a:lnTo>
                <a:lnTo>
                  <a:pt x="74" y="112"/>
                </a:lnTo>
                <a:lnTo>
                  <a:pt x="74" y="112"/>
                </a:lnTo>
                <a:lnTo>
                  <a:pt x="75" y="111"/>
                </a:lnTo>
                <a:lnTo>
                  <a:pt x="75" y="111"/>
                </a:lnTo>
                <a:lnTo>
                  <a:pt x="75" y="110"/>
                </a:lnTo>
                <a:lnTo>
                  <a:pt x="76" y="111"/>
                </a:lnTo>
                <a:lnTo>
                  <a:pt x="76" y="110"/>
                </a:lnTo>
                <a:lnTo>
                  <a:pt x="76" y="110"/>
                </a:lnTo>
                <a:lnTo>
                  <a:pt x="77" y="111"/>
                </a:lnTo>
                <a:lnTo>
                  <a:pt x="77" y="112"/>
                </a:lnTo>
                <a:lnTo>
                  <a:pt x="77" y="114"/>
                </a:lnTo>
                <a:lnTo>
                  <a:pt x="78" y="115"/>
                </a:lnTo>
                <a:lnTo>
                  <a:pt x="78" y="116"/>
                </a:lnTo>
                <a:lnTo>
                  <a:pt x="79" y="117"/>
                </a:lnTo>
                <a:lnTo>
                  <a:pt x="79" y="117"/>
                </a:lnTo>
                <a:lnTo>
                  <a:pt x="79" y="115"/>
                </a:lnTo>
                <a:lnTo>
                  <a:pt x="81" y="116"/>
                </a:lnTo>
                <a:lnTo>
                  <a:pt x="81" y="119"/>
                </a:lnTo>
                <a:lnTo>
                  <a:pt x="81" y="120"/>
                </a:lnTo>
                <a:lnTo>
                  <a:pt x="82" y="124"/>
                </a:lnTo>
                <a:lnTo>
                  <a:pt x="82" y="124"/>
                </a:lnTo>
                <a:lnTo>
                  <a:pt x="82" y="125"/>
                </a:lnTo>
                <a:lnTo>
                  <a:pt x="83" y="124"/>
                </a:lnTo>
                <a:lnTo>
                  <a:pt x="83" y="121"/>
                </a:lnTo>
                <a:lnTo>
                  <a:pt x="84" y="120"/>
                </a:lnTo>
                <a:lnTo>
                  <a:pt x="84" y="118"/>
                </a:lnTo>
                <a:lnTo>
                  <a:pt x="84" y="115"/>
                </a:lnTo>
                <a:lnTo>
                  <a:pt x="85" y="115"/>
                </a:lnTo>
                <a:lnTo>
                  <a:pt x="85" y="114"/>
                </a:lnTo>
                <a:lnTo>
                  <a:pt x="85" y="111"/>
                </a:lnTo>
                <a:lnTo>
                  <a:pt x="86" y="108"/>
                </a:lnTo>
                <a:lnTo>
                  <a:pt x="86" y="108"/>
                </a:lnTo>
                <a:lnTo>
                  <a:pt x="87" y="110"/>
                </a:lnTo>
                <a:lnTo>
                  <a:pt x="87" y="110"/>
                </a:lnTo>
                <a:lnTo>
                  <a:pt x="87" y="114"/>
                </a:lnTo>
                <a:lnTo>
                  <a:pt x="88" y="116"/>
                </a:lnTo>
                <a:lnTo>
                  <a:pt x="88" y="118"/>
                </a:lnTo>
                <a:lnTo>
                  <a:pt x="88" y="118"/>
                </a:lnTo>
                <a:lnTo>
                  <a:pt x="90" y="118"/>
                </a:lnTo>
                <a:lnTo>
                  <a:pt x="90" y="117"/>
                </a:lnTo>
                <a:lnTo>
                  <a:pt x="90" y="117"/>
                </a:lnTo>
                <a:lnTo>
                  <a:pt x="91" y="117"/>
                </a:lnTo>
                <a:lnTo>
                  <a:pt x="91" y="119"/>
                </a:lnTo>
                <a:lnTo>
                  <a:pt x="92" y="119"/>
                </a:lnTo>
                <a:lnTo>
                  <a:pt x="92" y="121"/>
                </a:lnTo>
                <a:lnTo>
                  <a:pt x="92" y="123"/>
                </a:lnTo>
                <a:lnTo>
                  <a:pt x="93" y="124"/>
                </a:lnTo>
                <a:lnTo>
                  <a:pt x="93" y="123"/>
                </a:lnTo>
                <a:lnTo>
                  <a:pt x="93" y="124"/>
                </a:lnTo>
                <a:lnTo>
                  <a:pt x="94" y="121"/>
                </a:lnTo>
                <a:lnTo>
                  <a:pt x="94" y="123"/>
                </a:lnTo>
                <a:lnTo>
                  <a:pt x="94" y="121"/>
                </a:lnTo>
                <a:lnTo>
                  <a:pt x="95" y="119"/>
                </a:lnTo>
                <a:lnTo>
                  <a:pt x="95" y="117"/>
                </a:lnTo>
                <a:lnTo>
                  <a:pt x="96" y="116"/>
                </a:lnTo>
                <a:lnTo>
                  <a:pt x="96" y="115"/>
                </a:lnTo>
                <a:lnTo>
                  <a:pt x="96" y="114"/>
                </a:lnTo>
                <a:lnTo>
                  <a:pt x="97" y="114"/>
                </a:lnTo>
                <a:lnTo>
                  <a:pt x="97" y="112"/>
                </a:lnTo>
                <a:lnTo>
                  <a:pt x="97" y="112"/>
                </a:lnTo>
                <a:lnTo>
                  <a:pt x="99" y="112"/>
                </a:lnTo>
                <a:lnTo>
                  <a:pt x="99" y="111"/>
                </a:lnTo>
                <a:lnTo>
                  <a:pt x="99" y="111"/>
                </a:lnTo>
                <a:lnTo>
                  <a:pt x="100" y="112"/>
                </a:lnTo>
                <a:lnTo>
                  <a:pt x="100" y="111"/>
                </a:lnTo>
                <a:lnTo>
                  <a:pt x="101" y="111"/>
                </a:lnTo>
                <a:lnTo>
                  <a:pt x="101" y="111"/>
                </a:lnTo>
                <a:lnTo>
                  <a:pt x="101" y="111"/>
                </a:lnTo>
                <a:lnTo>
                  <a:pt x="102" y="111"/>
                </a:lnTo>
                <a:lnTo>
                  <a:pt x="102" y="112"/>
                </a:lnTo>
                <a:lnTo>
                  <a:pt x="102" y="111"/>
                </a:lnTo>
                <a:lnTo>
                  <a:pt x="103" y="110"/>
                </a:lnTo>
                <a:lnTo>
                  <a:pt x="103" y="112"/>
                </a:lnTo>
                <a:lnTo>
                  <a:pt x="103" y="114"/>
                </a:lnTo>
                <a:lnTo>
                  <a:pt x="104" y="114"/>
                </a:lnTo>
                <a:lnTo>
                  <a:pt x="104" y="114"/>
                </a:lnTo>
                <a:lnTo>
                  <a:pt x="105" y="111"/>
                </a:lnTo>
                <a:lnTo>
                  <a:pt x="105" y="110"/>
                </a:lnTo>
                <a:lnTo>
                  <a:pt x="105" y="109"/>
                </a:lnTo>
                <a:lnTo>
                  <a:pt x="106" y="110"/>
                </a:lnTo>
                <a:lnTo>
                  <a:pt x="106" y="108"/>
                </a:lnTo>
                <a:lnTo>
                  <a:pt x="106" y="110"/>
                </a:lnTo>
                <a:lnTo>
                  <a:pt x="108" y="110"/>
                </a:lnTo>
                <a:lnTo>
                  <a:pt x="108" y="108"/>
                </a:lnTo>
                <a:lnTo>
                  <a:pt x="108" y="108"/>
                </a:lnTo>
                <a:lnTo>
                  <a:pt x="109" y="108"/>
                </a:lnTo>
                <a:lnTo>
                  <a:pt x="109" y="108"/>
                </a:lnTo>
                <a:lnTo>
                  <a:pt x="110" y="108"/>
                </a:lnTo>
                <a:lnTo>
                  <a:pt x="110" y="110"/>
                </a:lnTo>
                <a:lnTo>
                  <a:pt x="110" y="110"/>
                </a:lnTo>
                <a:lnTo>
                  <a:pt x="111" y="111"/>
                </a:lnTo>
                <a:lnTo>
                  <a:pt x="111" y="114"/>
                </a:lnTo>
                <a:lnTo>
                  <a:pt x="111" y="114"/>
                </a:lnTo>
                <a:lnTo>
                  <a:pt x="112" y="114"/>
                </a:lnTo>
                <a:lnTo>
                  <a:pt x="112" y="114"/>
                </a:lnTo>
                <a:lnTo>
                  <a:pt x="112" y="114"/>
                </a:lnTo>
                <a:lnTo>
                  <a:pt x="113" y="114"/>
                </a:lnTo>
                <a:lnTo>
                  <a:pt x="113" y="111"/>
                </a:lnTo>
                <a:lnTo>
                  <a:pt x="114" y="109"/>
                </a:lnTo>
                <a:lnTo>
                  <a:pt x="114" y="108"/>
                </a:lnTo>
                <a:lnTo>
                  <a:pt x="114" y="108"/>
                </a:lnTo>
                <a:lnTo>
                  <a:pt x="115" y="108"/>
                </a:lnTo>
                <a:lnTo>
                  <a:pt x="115" y="108"/>
                </a:lnTo>
                <a:lnTo>
                  <a:pt x="115" y="109"/>
                </a:lnTo>
                <a:lnTo>
                  <a:pt x="117" y="108"/>
                </a:lnTo>
                <a:lnTo>
                  <a:pt x="117" y="108"/>
                </a:lnTo>
                <a:lnTo>
                  <a:pt x="117" y="109"/>
                </a:lnTo>
                <a:lnTo>
                  <a:pt x="118" y="112"/>
                </a:lnTo>
                <a:lnTo>
                  <a:pt x="118" y="111"/>
                </a:lnTo>
                <a:lnTo>
                  <a:pt x="119" y="112"/>
                </a:lnTo>
                <a:lnTo>
                  <a:pt x="119" y="110"/>
                </a:lnTo>
                <a:lnTo>
                  <a:pt x="119" y="110"/>
                </a:lnTo>
                <a:lnTo>
                  <a:pt x="120" y="110"/>
                </a:lnTo>
                <a:lnTo>
                  <a:pt x="120" y="110"/>
                </a:lnTo>
                <a:lnTo>
                  <a:pt x="120" y="109"/>
                </a:lnTo>
                <a:lnTo>
                  <a:pt x="121" y="108"/>
                </a:lnTo>
                <a:lnTo>
                  <a:pt x="121" y="108"/>
                </a:lnTo>
                <a:lnTo>
                  <a:pt x="121" y="107"/>
                </a:lnTo>
                <a:lnTo>
                  <a:pt x="122" y="105"/>
                </a:lnTo>
                <a:lnTo>
                  <a:pt x="122" y="105"/>
                </a:lnTo>
                <a:lnTo>
                  <a:pt x="123" y="105"/>
                </a:lnTo>
                <a:lnTo>
                  <a:pt x="123" y="107"/>
                </a:lnTo>
                <a:lnTo>
                  <a:pt x="123" y="110"/>
                </a:lnTo>
                <a:lnTo>
                  <a:pt x="124" y="110"/>
                </a:lnTo>
                <a:lnTo>
                  <a:pt x="124" y="108"/>
                </a:lnTo>
                <a:lnTo>
                  <a:pt x="124" y="107"/>
                </a:lnTo>
                <a:lnTo>
                  <a:pt x="126" y="107"/>
                </a:lnTo>
                <a:lnTo>
                  <a:pt x="126" y="107"/>
                </a:lnTo>
                <a:lnTo>
                  <a:pt x="126" y="108"/>
                </a:lnTo>
                <a:lnTo>
                  <a:pt x="127" y="107"/>
                </a:lnTo>
                <a:lnTo>
                  <a:pt x="127" y="111"/>
                </a:lnTo>
                <a:lnTo>
                  <a:pt x="128" y="111"/>
                </a:lnTo>
                <a:lnTo>
                  <a:pt x="128" y="112"/>
                </a:lnTo>
                <a:lnTo>
                  <a:pt x="128" y="112"/>
                </a:lnTo>
                <a:lnTo>
                  <a:pt x="129" y="112"/>
                </a:lnTo>
                <a:lnTo>
                  <a:pt x="129" y="109"/>
                </a:lnTo>
                <a:lnTo>
                  <a:pt x="129" y="108"/>
                </a:lnTo>
                <a:lnTo>
                  <a:pt x="130" y="106"/>
                </a:lnTo>
                <a:lnTo>
                  <a:pt x="130" y="107"/>
                </a:lnTo>
                <a:lnTo>
                  <a:pt x="131" y="108"/>
                </a:lnTo>
                <a:lnTo>
                  <a:pt x="131" y="108"/>
                </a:lnTo>
                <a:lnTo>
                  <a:pt x="131" y="107"/>
                </a:lnTo>
                <a:lnTo>
                  <a:pt x="132" y="106"/>
                </a:lnTo>
                <a:lnTo>
                  <a:pt x="132" y="106"/>
                </a:lnTo>
                <a:lnTo>
                  <a:pt x="132" y="105"/>
                </a:lnTo>
                <a:lnTo>
                  <a:pt x="133" y="106"/>
                </a:lnTo>
                <a:lnTo>
                  <a:pt x="133" y="106"/>
                </a:lnTo>
                <a:lnTo>
                  <a:pt x="133" y="105"/>
                </a:lnTo>
                <a:lnTo>
                  <a:pt x="135" y="103"/>
                </a:lnTo>
                <a:lnTo>
                  <a:pt x="135" y="103"/>
                </a:lnTo>
                <a:lnTo>
                  <a:pt x="136" y="105"/>
                </a:lnTo>
                <a:lnTo>
                  <a:pt x="136" y="106"/>
                </a:lnTo>
                <a:lnTo>
                  <a:pt x="136" y="105"/>
                </a:lnTo>
                <a:lnTo>
                  <a:pt x="137" y="105"/>
                </a:lnTo>
                <a:lnTo>
                  <a:pt x="137" y="103"/>
                </a:lnTo>
                <a:lnTo>
                  <a:pt x="137" y="103"/>
                </a:lnTo>
                <a:lnTo>
                  <a:pt x="138" y="106"/>
                </a:lnTo>
                <a:lnTo>
                  <a:pt x="138" y="106"/>
                </a:lnTo>
                <a:lnTo>
                  <a:pt x="138" y="103"/>
                </a:lnTo>
                <a:lnTo>
                  <a:pt x="139" y="103"/>
                </a:lnTo>
                <a:lnTo>
                  <a:pt x="139" y="103"/>
                </a:lnTo>
                <a:lnTo>
                  <a:pt x="140" y="102"/>
                </a:lnTo>
                <a:lnTo>
                  <a:pt x="140" y="99"/>
                </a:lnTo>
                <a:lnTo>
                  <a:pt x="140" y="99"/>
                </a:lnTo>
                <a:lnTo>
                  <a:pt x="141" y="99"/>
                </a:lnTo>
                <a:lnTo>
                  <a:pt x="141" y="101"/>
                </a:lnTo>
                <a:lnTo>
                  <a:pt x="141" y="105"/>
                </a:lnTo>
                <a:lnTo>
                  <a:pt x="142" y="103"/>
                </a:lnTo>
                <a:lnTo>
                  <a:pt x="142" y="103"/>
                </a:lnTo>
                <a:lnTo>
                  <a:pt x="142" y="103"/>
                </a:lnTo>
                <a:lnTo>
                  <a:pt x="144" y="102"/>
                </a:lnTo>
                <a:lnTo>
                  <a:pt x="144" y="103"/>
                </a:lnTo>
                <a:lnTo>
                  <a:pt x="145" y="102"/>
                </a:lnTo>
                <a:lnTo>
                  <a:pt x="145" y="101"/>
                </a:lnTo>
                <a:lnTo>
                  <a:pt x="145" y="103"/>
                </a:lnTo>
                <a:lnTo>
                  <a:pt x="146" y="103"/>
                </a:lnTo>
                <a:lnTo>
                  <a:pt x="146" y="106"/>
                </a:lnTo>
                <a:lnTo>
                  <a:pt x="146" y="107"/>
                </a:lnTo>
                <a:lnTo>
                  <a:pt x="147" y="108"/>
                </a:lnTo>
                <a:lnTo>
                  <a:pt x="147" y="108"/>
                </a:lnTo>
                <a:lnTo>
                  <a:pt x="147" y="108"/>
                </a:lnTo>
                <a:lnTo>
                  <a:pt x="148" y="107"/>
                </a:lnTo>
                <a:lnTo>
                  <a:pt x="148" y="105"/>
                </a:lnTo>
                <a:lnTo>
                  <a:pt x="149" y="105"/>
                </a:lnTo>
                <a:lnTo>
                  <a:pt x="149" y="106"/>
                </a:lnTo>
                <a:lnTo>
                  <a:pt x="149" y="107"/>
                </a:lnTo>
                <a:lnTo>
                  <a:pt x="150" y="107"/>
                </a:lnTo>
                <a:lnTo>
                  <a:pt x="150" y="109"/>
                </a:lnTo>
                <a:lnTo>
                  <a:pt x="150" y="109"/>
                </a:lnTo>
                <a:lnTo>
                  <a:pt x="151" y="111"/>
                </a:lnTo>
                <a:lnTo>
                  <a:pt x="151" y="110"/>
                </a:lnTo>
                <a:lnTo>
                  <a:pt x="151" y="110"/>
                </a:lnTo>
                <a:lnTo>
                  <a:pt x="153" y="108"/>
                </a:lnTo>
                <a:lnTo>
                  <a:pt x="153" y="108"/>
                </a:lnTo>
                <a:lnTo>
                  <a:pt x="154" y="107"/>
                </a:lnTo>
                <a:lnTo>
                  <a:pt x="154" y="103"/>
                </a:lnTo>
                <a:lnTo>
                  <a:pt x="154" y="103"/>
                </a:lnTo>
                <a:lnTo>
                  <a:pt x="155" y="103"/>
                </a:lnTo>
                <a:lnTo>
                  <a:pt x="155" y="102"/>
                </a:lnTo>
                <a:lnTo>
                  <a:pt x="155" y="103"/>
                </a:lnTo>
                <a:lnTo>
                  <a:pt x="156" y="105"/>
                </a:lnTo>
                <a:lnTo>
                  <a:pt x="156" y="102"/>
                </a:lnTo>
                <a:lnTo>
                  <a:pt x="156" y="100"/>
                </a:lnTo>
                <a:lnTo>
                  <a:pt x="157" y="99"/>
                </a:lnTo>
                <a:lnTo>
                  <a:pt x="157" y="99"/>
                </a:lnTo>
                <a:lnTo>
                  <a:pt x="158" y="99"/>
                </a:lnTo>
                <a:lnTo>
                  <a:pt x="158" y="100"/>
                </a:lnTo>
                <a:lnTo>
                  <a:pt x="158" y="100"/>
                </a:lnTo>
                <a:lnTo>
                  <a:pt x="159" y="102"/>
                </a:lnTo>
                <a:lnTo>
                  <a:pt x="159" y="102"/>
                </a:lnTo>
                <a:lnTo>
                  <a:pt x="159" y="105"/>
                </a:lnTo>
                <a:lnTo>
                  <a:pt x="160" y="106"/>
                </a:lnTo>
                <a:lnTo>
                  <a:pt x="160" y="107"/>
                </a:lnTo>
                <a:lnTo>
                  <a:pt x="160" y="110"/>
                </a:lnTo>
                <a:lnTo>
                  <a:pt x="162" y="110"/>
                </a:lnTo>
                <a:lnTo>
                  <a:pt x="162" y="111"/>
                </a:lnTo>
                <a:lnTo>
                  <a:pt x="163" y="114"/>
                </a:lnTo>
                <a:lnTo>
                  <a:pt x="163" y="114"/>
                </a:lnTo>
                <a:lnTo>
                  <a:pt x="163" y="111"/>
                </a:lnTo>
                <a:lnTo>
                  <a:pt x="164" y="114"/>
                </a:lnTo>
                <a:lnTo>
                  <a:pt x="164" y="111"/>
                </a:lnTo>
                <a:lnTo>
                  <a:pt x="164" y="110"/>
                </a:lnTo>
                <a:lnTo>
                  <a:pt x="165" y="109"/>
                </a:lnTo>
                <a:lnTo>
                  <a:pt x="165" y="109"/>
                </a:lnTo>
                <a:lnTo>
                  <a:pt x="165" y="111"/>
                </a:lnTo>
                <a:lnTo>
                  <a:pt x="166" y="112"/>
                </a:lnTo>
                <a:lnTo>
                  <a:pt x="166" y="111"/>
                </a:lnTo>
                <a:lnTo>
                  <a:pt x="167" y="110"/>
                </a:lnTo>
                <a:lnTo>
                  <a:pt x="167" y="108"/>
                </a:lnTo>
                <a:lnTo>
                  <a:pt x="167" y="108"/>
                </a:lnTo>
                <a:lnTo>
                  <a:pt x="168" y="106"/>
                </a:lnTo>
                <a:lnTo>
                  <a:pt x="168" y="105"/>
                </a:lnTo>
                <a:lnTo>
                  <a:pt x="168" y="105"/>
                </a:lnTo>
                <a:lnTo>
                  <a:pt x="169" y="105"/>
                </a:lnTo>
                <a:lnTo>
                  <a:pt x="169" y="106"/>
                </a:lnTo>
                <a:lnTo>
                  <a:pt x="169" y="107"/>
                </a:lnTo>
                <a:lnTo>
                  <a:pt x="171" y="106"/>
                </a:lnTo>
                <a:lnTo>
                  <a:pt x="171" y="106"/>
                </a:lnTo>
                <a:lnTo>
                  <a:pt x="172" y="105"/>
                </a:lnTo>
                <a:lnTo>
                  <a:pt x="172" y="103"/>
                </a:lnTo>
                <a:lnTo>
                  <a:pt x="172" y="103"/>
                </a:lnTo>
                <a:lnTo>
                  <a:pt x="173" y="105"/>
                </a:lnTo>
                <a:lnTo>
                  <a:pt x="173" y="105"/>
                </a:lnTo>
                <a:lnTo>
                  <a:pt x="173" y="105"/>
                </a:lnTo>
                <a:lnTo>
                  <a:pt x="174" y="107"/>
                </a:lnTo>
                <a:lnTo>
                  <a:pt x="174" y="107"/>
                </a:lnTo>
                <a:lnTo>
                  <a:pt x="175" y="107"/>
                </a:lnTo>
                <a:lnTo>
                  <a:pt x="175" y="108"/>
                </a:lnTo>
                <a:lnTo>
                  <a:pt x="175" y="107"/>
                </a:lnTo>
                <a:lnTo>
                  <a:pt x="176" y="108"/>
                </a:lnTo>
                <a:lnTo>
                  <a:pt x="176" y="107"/>
                </a:lnTo>
                <a:lnTo>
                  <a:pt x="176" y="106"/>
                </a:lnTo>
                <a:lnTo>
                  <a:pt x="177" y="108"/>
                </a:lnTo>
                <a:lnTo>
                  <a:pt x="177" y="106"/>
                </a:lnTo>
                <a:lnTo>
                  <a:pt x="177" y="106"/>
                </a:lnTo>
                <a:lnTo>
                  <a:pt x="178" y="108"/>
                </a:lnTo>
                <a:lnTo>
                  <a:pt x="178" y="108"/>
                </a:lnTo>
                <a:lnTo>
                  <a:pt x="180" y="108"/>
                </a:lnTo>
                <a:lnTo>
                  <a:pt x="180" y="109"/>
                </a:lnTo>
                <a:lnTo>
                  <a:pt x="180" y="107"/>
                </a:lnTo>
                <a:lnTo>
                  <a:pt x="181" y="106"/>
                </a:lnTo>
                <a:lnTo>
                  <a:pt x="181" y="106"/>
                </a:lnTo>
                <a:lnTo>
                  <a:pt x="181" y="107"/>
                </a:lnTo>
                <a:lnTo>
                  <a:pt x="182" y="108"/>
                </a:lnTo>
                <a:lnTo>
                  <a:pt x="182" y="107"/>
                </a:lnTo>
                <a:lnTo>
                  <a:pt x="182" y="106"/>
                </a:lnTo>
                <a:lnTo>
                  <a:pt x="183" y="108"/>
                </a:lnTo>
                <a:lnTo>
                  <a:pt x="183" y="110"/>
                </a:lnTo>
                <a:lnTo>
                  <a:pt x="184" y="110"/>
                </a:lnTo>
                <a:lnTo>
                  <a:pt x="184" y="108"/>
                </a:lnTo>
                <a:lnTo>
                  <a:pt x="184" y="107"/>
                </a:lnTo>
                <a:lnTo>
                  <a:pt x="185" y="107"/>
                </a:lnTo>
                <a:lnTo>
                  <a:pt x="185" y="108"/>
                </a:lnTo>
                <a:lnTo>
                  <a:pt x="185" y="108"/>
                </a:lnTo>
                <a:lnTo>
                  <a:pt x="186" y="108"/>
                </a:lnTo>
                <a:lnTo>
                  <a:pt x="186" y="108"/>
                </a:lnTo>
                <a:lnTo>
                  <a:pt x="186" y="108"/>
                </a:lnTo>
                <a:lnTo>
                  <a:pt x="187" y="108"/>
                </a:lnTo>
                <a:lnTo>
                  <a:pt x="187" y="107"/>
                </a:lnTo>
                <a:lnTo>
                  <a:pt x="189" y="108"/>
                </a:lnTo>
                <a:lnTo>
                  <a:pt x="189" y="105"/>
                </a:lnTo>
                <a:lnTo>
                  <a:pt x="189" y="103"/>
                </a:lnTo>
                <a:lnTo>
                  <a:pt x="190" y="103"/>
                </a:lnTo>
                <a:lnTo>
                  <a:pt x="190" y="103"/>
                </a:lnTo>
                <a:lnTo>
                  <a:pt x="190" y="103"/>
                </a:lnTo>
                <a:lnTo>
                  <a:pt x="191" y="105"/>
                </a:lnTo>
                <a:lnTo>
                  <a:pt x="191" y="103"/>
                </a:lnTo>
                <a:lnTo>
                  <a:pt x="191" y="103"/>
                </a:lnTo>
                <a:lnTo>
                  <a:pt x="192" y="105"/>
                </a:lnTo>
                <a:lnTo>
                  <a:pt x="192" y="106"/>
                </a:lnTo>
                <a:lnTo>
                  <a:pt x="193" y="107"/>
                </a:lnTo>
                <a:lnTo>
                  <a:pt x="193" y="106"/>
                </a:lnTo>
                <a:lnTo>
                  <a:pt x="193" y="106"/>
                </a:lnTo>
                <a:lnTo>
                  <a:pt x="194" y="105"/>
                </a:lnTo>
                <a:lnTo>
                  <a:pt x="194" y="105"/>
                </a:lnTo>
                <a:lnTo>
                  <a:pt x="194" y="103"/>
                </a:lnTo>
                <a:lnTo>
                  <a:pt x="195" y="105"/>
                </a:lnTo>
                <a:lnTo>
                  <a:pt x="195" y="105"/>
                </a:lnTo>
                <a:lnTo>
                  <a:pt x="195" y="105"/>
                </a:lnTo>
                <a:lnTo>
                  <a:pt x="196" y="107"/>
                </a:lnTo>
                <a:lnTo>
                  <a:pt x="196" y="106"/>
                </a:lnTo>
                <a:lnTo>
                  <a:pt x="198" y="108"/>
                </a:lnTo>
                <a:lnTo>
                  <a:pt x="198" y="108"/>
                </a:lnTo>
                <a:lnTo>
                  <a:pt x="198" y="108"/>
                </a:lnTo>
                <a:lnTo>
                  <a:pt x="199" y="107"/>
                </a:lnTo>
                <a:lnTo>
                  <a:pt x="199" y="105"/>
                </a:lnTo>
                <a:lnTo>
                  <a:pt x="199" y="106"/>
                </a:lnTo>
                <a:lnTo>
                  <a:pt x="200" y="105"/>
                </a:lnTo>
                <a:lnTo>
                  <a:pt x="200" y="106"/>
                </a:lnTo>
                <a:lnTo>
                  <a:pt x="200" y="105"/>
                </a:lnTo>
                <a:lnTo>
                  <a:pt x="201" y="103"/>
                </a:lnTo>
                <a:lnTo>
                  <a:pt x="201" y="105"/>
                </a:lnTo>
                <a:lnTo>
                  <a:pt x="202" y="103"/>
                </a:lnTo>
                <a:lnTo>
                  <a:pt x="202" y="103"/>
                </a:lnTo>
                <a:lnTo>
                  <a:pt x="202" y="105"/>
                </a:lnTo>
                <a:lnTo>
                  <a:pt x="203" y="105"/>
                </a:lnTo>
                <a:lnTo>
                  <a:pt x="203" y="103"/>
                </a:lnTo>
                <a:lnTo>
                  <a:pt x="203" y="103"/>
                </a:lnTo>
                <a:lnTo>
                  <a:pt x="204" y="103"/>
                </a:lnTo>
                <a:lnTo>
                  <a:pt x="204" y="103"/>
                </a:lnTo>
                <a:lnTo>
                  <a:pt x="204" y="102"/>
                </a:lnTo>
                <a:lnTo>
                  <a:pt x="205" y="101"/>
                </a:lnTo>
                <a:lnTo>
                  <a:pt x="205" y="101"/>
                </a:lnTo>
                <a:lnTo>
                  <a:pt x="206" y="101"/>
                </a:lnTo>
                <a:lnTo>
                  <a:pt x="206" y="99"/>
                </a:lnTo>
                <a:lnTo>
                  <a:pt x="206" y="100"/>
                </a:lnTo>
                <a:lnTo>
                  <a:pt x="208" y="102"/>
                </a:lnTo>
                <a:lnTo>
                  <a:pt x="208" y="106"/>
                </a:lnTo>
                <a:lnTo>
                  <a:pt x="208" y="107"/>
                </a:lnTo>
                <a:lnTo>
                  <a:pt x="209" y="109"/>
                </a:lnTo>
                <a:lnTo>
                  <a:pt x="209" y="111"/>
                </a:lnTo>
                <a:lnTo>
                  <a:pt x="209" y="110"/>
                </a:lnTo>
                <a:lnTo>
                  <a:pt x="210" y="110"/>
                </a:lnTo>
                <a:lnTo>
                  <a:pt x="210" y="107"/>
                </a:lnTo>
                <a:lnTo>
                  <a:pt x="211" y="105"/>
                </a:lnTo>
                <a:lnTo>
                  <a:pt x="211" y="102"/>
                </a:lnTo>
                <a:lnTo>
                  <a:pt x="211" y="103"/>
                </a:lnTo>
                <a:lnTo>
                  <a:pt x="212" y="102"/>
                </a:lnTo>
                <a:lnTo>
                  <a:pt x="212" y="105"/>
                </a:lnTo>
                <a:lnTo>
                  <a:pt x="212" y="107"/>
                </a:lnTo>
                <a:lnTo>
                  <a:pt x="213" y="105"/>
                </a:lnTo>
                <a:lnTo>
                  <a:pt x="213" y="105"/>
                </a:lnTo>
                <a:lnTo>
                  <a:pt x="213" y="103"/>
                </a:lnTo>
                <a:lnTo>
                  <a:pt x="214" y="102"/>
                </a:lnTo>
                <a:lnTo>
                  <a:pt x="214" y="101"/>
                </a:lnTo>
                <a:lnTo>
                  <a:pt x="215" y="101"/>
                </a:lnTo>
                <a:lnTo>
                  <a:pt x="215" y="100"/>
                </a:lnTo>
                <a:lnTo>
                  <a:pt x="215" y="102"/>
                </a:lnTo>
                <a:lnTo>
                  <a:pt x="217" y="100"/>
                </a:lnTo>
                <a:lnTo>
                  <a:pt x="217" y="100"/>
                </a:lnTo>
                <a:lnTo>
                  <a:pt x="217" y="101"/>
                </a:lnTo>
                <a:lnTo>
                  <a:pt x="218" y="102"/>
                </a:lnTo>
                <a:lnTo>
                  <a:pt x="218" y="105"/>
                </a:lnTo>
                <a:lnTo>
                  <a:pt x="219" y="105"/>
                </a:lnTo>
                <a:lnTo>
                  <a:pt x="219" y="106"/>
                </a:lnTo>
                <a:lnTo>
                  <a:pt x="219" y="105"/>
                </a:lnTo>
                <a:lnTo>
                  <a:pt x="220" y="105"/>
                </a:lnTo>
                <a:lnTo>
                  <a:pt x="220" y="105"/>
                </a:lnTo>
                <a:lnTo>
                  <a:pt x="220" y="102"/>
                </a:lnTo>
                <a:lnTo>
                  <a:pt x="221" y="102"/>
                </a:lnTo>
                <a:lnTo>
                  <a:pt x="221" y="102"/>
                </a:lnTo>
                <a:lnTo>
                  <a:pt x="221" y="102"/>
                </a:lnTo>
                <a:lnTo>
                  <a:pt x="222" y="99"/>
                </a:lnTo>
                <a:lnTo>
                  <a:pt x="222" y="99"/>
                </a:lnTo>
                <a:lnTo>
                  <a:pt x="223" y="99"/>
                </a:lnTo>
                <a:lnTo>
                  <a:pt x="223" y="100"/>
                </a:lnTo>
                <a:lnTo>
                  <a:pt x="223" y="100"/>
                </a:lnTo>
                <a:lnTo>
                  <a:pt x="224" y="101"/>
                </a:lnTo>
                <a:lnTo>
                  <a:pt x="224" y="100"/>
                </a:lnTo>
                <a:lnTo>
                  <a:pt x="224" y="100"/>
                </a:lnTo>
                <a:lnTo>
                  <a:pt x="226" y="101"/>
                </a:lnTo>
                <a:lnTo>
                  <a:pt x="226" y="102"/>
                </a:lnTo>
                <a:lnTo>
                  <a:pt x="226" y="102"/>
                </a:lnTo>
                <a:lnTo>
                  <a:pt x="227" y="100"/>
                </a:lnTo>
                <a:lnTo>
                  <a:pt x="227" y="100"/>
                </a:lnTo>
                <a:lnTo>
                  <a:pt x="228" y="100"/>
                </a:lnTo>
                <a:lnTo>
                  <a:pt x="228" y="101"/>
                </a:lnTo>
                <a:lnTo>
                  <a:pt x="228" y="103"/>
                </a:lnTo>
                <a:lnTo>
                  <a:pt x="229" y="105"/>
                </a:lnTo>
                <a:lnTo>
                  <a:pt x="229" y="105"/>
                </a:lnTo>
                <a:lnTo>
                  <a:pt x="229" y="106"/>
                </a:lnTo>
                <a:lnTo>
                  <a:pt x="230" y="107"/>
                </a:lnTo>
                <a:lnTo>
                  <a:pt x="230" y="107"/>
                </a:lnTo>
                <a:lnTo>
                  <a:pt x="230" y="108"/>
                </a:lnTo>
                <a:lnTo>
                  <a:pt x="231" y="108"/>
                </a:lnTo>
                <a:lnTo>
                  <a:pt x="231" y="110"/>
                </a:lnTo>
                <a:lnTo>
                  <a:pt x="232" y="110"/>
                </a:lnTo>
                <a:lnTo>
                  <a:pt x="232" y="109"/>
                </a:lnTo>
                <a:lnTo>
                  <a:pt x="232" y="110"/>
                </a:lnTo>
                <a:lnTo>
                  <a:pt x="233" y="109"/>
                </a:lnTo>
                <a:lnTo>
                  <a:pt x="233" y="108"/>
                </a:lnTo>
                <a:lnTo>
                  <a:pt x="233" y="106"/>
                </a:lnTo>
                <a:lnTo>
                  <a:pt x="235" y="106"/>
                </a:lnTo>
                <a:lnTo>
                  <a:pt x="235" y="105"/>
                </a:lnTo>
                <a:lnTo>
                  <a:pt x="235" y="105"/>
                </a:lnTo>
                <a:lnTo>
                  <a:pt x="236" y="102"/>
                </a:lnTo>
                <a:lnTo>
                  <a:pt x="236" y="102"/>
                </a:lnTo>
                <a:lnTo>
                  <a:pt x="237" y="101"/>
                </a:lnTo>
                <a:lnTo>
                  <a:pt x="237" y="100"/>
                </a:lnTo>
                <a:lnTo>
                  <a:pt x="237" y="100"/>
                </a:lnTo>
                <a:lnTo>
                  <a:pt x="238" y="102"/>
                </a:lnTo>
                <a:lnTo>
                  <a:pt x="238" y="103"/>
                </a:lnTo>
                <a:lnTo>
                  <a:pt x="238" y="103"/>
                </a:lnTo>
                <a:lnTo>
                  <a:pt x="239" y="103"/>
                </a:lnTo>
                <a:lnTo>
                  <a:pt x="239" y="106"/>
                </a:lnTo>
                <a:lnTo>
                  <a:pt x="239" y="106"/>
                </a:lnTo>
                <a:lnTo>
                  <a:pt x="240" y="106"/>
                </a:lnTo>
                <a:lnTo>
                  <a:pt x="240" y="105"/>
                </a:lnTo>
                <a:lnTo>
                  <a:pt x="241" y="103"/>
                </a:lnTo>
                <a:lnTo>
                  <a:pt x="241" y="105"/>
                </a:lnTo>
                <a:lnTo>
                  <a:pt x="241" y="103"/>
                </a:lnTo>
                <a:lnTo>
                  <a:pt x="242" y="103"/>
                </a:lnTo>
                <a:lnTo>
                  <a:pt x="242" y="105"/>
                </a:lnTo>
                <a:lnTo>
                  <a:pt x="242" y="105"/>
                </a:lnTo>
                <a:lnTo>
                  <a:pt x="244" y="106"/>
                </a:lnTo>
                <a:lnTo>
                  <a:pt x="244" y="108"/>
                </a:lnTo>
                <a:lnTo>
                  <a:pt x="244" y="109"/>
                </a:lnTo>
                <a:lnTo>
                  <a:pt x="245" y="109"/>
                </a:lnTo>
                <a:lnTo>
                  <a:pt x="245" y="110"/>
                </a:lnTo>
                <a:lnTo>
                  <a:pt x="246" y="112"/>
                </a:lnTo>
                <a:lnTo>
                  <a:pt x="246" y="114"/>
                </a:lnTo>
                <a:lnTo>
                  <a:pt x="246" y="114"/>
                </a:lnTo>
                <a:lnTo>
                  <a:pt x="247" y="114"/>
                </a:lnTo>
                <a:lnTo>
                  <a:pt x="247" y="114"/>
                </a:lnTo>
                <a:lnTo>
                  <a:pt x="247" y="112"/>
                </a:lnTo>
                <a:lnTo>
                  <a:pt x="248" y="111"/>
                </a:lnTo>
                <a:lnTo>
                  <a:pt x="248" y="109"/>
                </a:lnTo>
                <a:lnTo>
                  <a:pt x="248" y="109"/>
                </a:lnTo>
                <a:lnTo>
                  <a:pt x="249" y="108"/>
                </a:lnTo>
                <a:lnTo>
                  <a:pt x="249" y="108"/>
                </a:lnTo>
                <a:lnTo>
                  <a:pt x="250" y="109"/>
                </a:lnTo>
                <a:lnTo>
                  <a:pt x="250" y="108"/>
                </a:lnTo>
                <a:lnTo>
                  <a:pt x="250" y="107"/>
                </a:lnTo>
                <a:lnTo>
                  <a:pt x="251" y="108"/>
                </a:lnTo>
                <a:lnTo>
                  <a:pt x="251" y="107"/>
                </a:lnTo>
                <a:lnTo>
                  <a:pt x="251" y="108"/>
                </a:lnTo>
                <a:lnTo>
                  <a:pt x="253" y="108"/>
                </a:lnTo>
                <a:lnTo>
                  <a:pt x="253" y="109"/>
                </a:lnTo>
                <a:lnTo>
                  <a:pt x="253" y="110"/>
                </a:lnTo>
                <a:lnTo>
                  <a:pt x="254" y="110"/>
                </a:lnTo>
                <a:lnTo>
                  <a:pt x="254" y="107"/>
                </a:lnTo>
                <a:lnTo>
                  <a:pt x="255" y="108"/>
                </a:lnTo>
                <a:lnTo>
                  <a:pt x="255" y="106"/>
                </a:lnTo>
                <a:lnTo>
                  <a:pt x="255" y="108"/>
                </a:lnTo>
                <a:lnTo>
                  <a:pt x="256" y="110"/>
                </a:lnTo>
                <a:lnTo>
                  <a:pt x="256" y="108"/>
                </a:lnTo>
                <a:lnTo>
                  <a:pt x="256" y="110"/>
                </a:lnTo>
                <a:lnTo>
                  <a:pt x="257" y="109"/>
                </a:lnTo>
                <a:lnTo>
                  <a:pt x="257" y="108"/>
                </a:lnTo>
                <a:lnTo>
                  <a:pt x="257" y="108"/>
                </a:lnTo>
                <a:lnTo>
                  <a:pt x="258" y="111"/>
                </a:lnTo>
                <a:lnTo>
                  <a:pt x="258" y="111"/>
                </a:lnTo>
                <a:lnTo>
                  <a:pt x="259" y="112"/>
                </a:lnTo>
                <a:lnTo>
                  <a:pt x="259" y="110"/>
                </a:lnTo>
                <a:lnTo>
                  <a:pt x="259" y="108"/>
                </a:lnTo>
                <a:lnTo>
                  <a:pt x="260" y="110"/>
                </a:lnTo>
                <a:lnTo>
                  <a:pt x="260" y="110"/>
                </a:lnTo>
                <a:lnTo>
                  <a:pt x="260" y="111"/>
                </a:lnTo>
                <a:lnTo>
                  <a:pt x="262" y="114"/>
                </a:lnTo>
                <a:lnTo>
                  <a:pt x="262" y="114"/>
                </a:lnTo>
                <a:lnTo>
                  <a:pt x="263" y="114"/>
                </a:lnTo>
                <a:lnTo>
                  <a:pt x="263" y="112"/>
                </a:lnTo>
                <a:lnTo>
                  <a:pt x="263" y="112"/>
                </a:lnTo>
                <a:lnTo>
                  <a:pt x="264" y="114"/>
                </a:lnTo>
                <a:lnTo>
                  <a:pt x="264" y="115"/>
                </a:lnTo>
                <a:lnTo>
                  <a:pt x="264" y="112"/>
                </a:lnTo>
                <a:lnTo>
                  <a:pt x="265" y="111"/>
                </a:lnTo>
                <a:lnTo>
                  <a:pt x="265" y="112"/>
                </a:lnTo>
                <a:lnTo>
                  <a:pt x="265" y="111"/>
                </a:lnTo>
                <a:lnTo>
                  <a:pt x="266" y="110"/>
                </a:lnTo>
                <a:lnTo>
                  <a:pt x="266" y="108"/>
                </a:lnTo>
                <a:lnTo>
                  <a:pt x="267" y="108"/>
                </a:lnTo>
                <a:lnTo>
                  <a:pt x="267" y="107"/>
                </a:lnTo>
                <a:lnTo>
                  <a:pt x="267" y="107"/>
                </a:lnTo>
                <a:lnTo>
                  <a:pt x="268" y="107"/>
                </a:lnTo>
                <a:lnTo>
                  <a:pt x="268" y="108"/>
                </a:lnTo>
                <a:lnTo>
                  <a:pt x="268" y="106"/>
                </a:lnTo>
                <a:lnTo>
                  <a:pt x="269" y="108"/>
                </a:lnTo>
                <a:lnTo>
                  <a:pt x="269" y="107"/>
                </a:lnTo>
                <a:lnTo>
                  <a:pt x="269" y="108"/>
                </a:lnTo>
                <a:lnTo>
                  <a:pt x="271" y="107"/>
                </a:lnTo>
                <a:lnTo>
                  <a:pt x="271" y="107"/>
                </a:lnTo>
                <a:lnTo>
                  <a:pt x="272" y="106"/>
                </a:lnTo>
                <a:lnTo>
                  <a:pt x="272" y="107"/>
                </a:lnTo>
                <a:lnTo>
                  <a:pt x="272" y="110"/>
                </a:lnTo>
                <a:lnTo>
                  <a:pt x="273" y="111"/>
                </a:lnTo>
                <a:lnTo>
                  <a:pt x="273" y="111"/>
                </a:lnTo>
                <a:lnTo>
                  <a:pt x="273" y="111"/>
                </a:lnTo>
                <a:lnTo>
                  <a:pt x="274" y="110"/>
                </a:lnTo>
                <a:lnTo>
                  <a:pt x="274" y="108"/>
                </a:lnTo>
                <a:lnTo>
                  <a:pt x="274" y="109"/>
                </a:lnTo>
                <a:lnTo>
                  <a:pt x="275" y="107"/>
                </a:lnTo>
                <a:lnTo>
                  <a:pt x="275" y="109"/>
                </a:lnTo>
                <a:lnTo>
                  <a:pt x="276" y="108"/>
                </a:lnTo>
                <a:lnTo>
                  <a:pt x="276" y="110"/>
                </a:lnTo>
                <a:lnTo>
                  <a:pt x="276" y="110"/>
                </a:lnTo>
                <a:lnTo>
                  <a:pt x="277" y="111"/>
                </a:lnTo>
                <a:lnTo>
                  <a:pt x="277" y="110"/>
                </a:lnTo>
                <a:lnTo>
                  <a:pt x="277" y="110"/>
                </a:lnTo>
                <a:lnTo>
                  <a:pt x="278" y="111"/>
                </a:lnTo>
                <a:lnTo>
                  <a:pt x="278" y="111"/>
                </a:lnTo>
                <a:lnTo>
                  <a:pt x="278" y="112"/>
                </a:lnTo>
                <a:lnTo>
                  <a:pt x="280" y="112"/>
                </a:lnTo>
                <a:lnTo>
                  <a:pt x="280" y="115"/>
                </a:lnTo>
                <a:lnTo>
                  <a:pt x="281" y="115"/>
                </a:lnTo>
                <a:lnTo>
                  <a:pt x="281" y="115"/>
                </a:lnTo>
                <a:lnTo>
                  <a:pt x="281" y="114"/>
                </a:lnTo>
                <a:lnTo>
                  <a:pt x="282" y="114"/>
                </a:lnTo>
                <a:lnTo>
                  <a:pt x="282" y="112"/>
                </a:lnTo>
                <a:lnTo>
                  <a:pt x="282" y="112"/>
                </a:lnTo>
                <a:lnTo>
                  <a:pt x="283" y="112"/>
                </a:lnTo>
                <a:lnTo>
                  <a:pt x="283" y="111"/>
                </a:lnTo>
                <a:lnTo>
                  <a:pt x="283" y="112"/>
                </a:lnTo>
                <a:lnTo>
                  <a:pt x="284" y="112"/>
                </a:lnTo>
                <a:lnTo>
                  <a:pt x="284" y="112"/>
                </a:lnTo>
                <a:lnTo>
                  <a:pt x="285" y="114"/>
                </a:lnTo>
                <a:lnTo>
                  <a:pt x="285" y="112"/>
                </a:lnTo>
                <a:lnTo>
                  <a:pt x="285" y="110"/>
                </a:lnTo>
                <a:lnTo>
                  <a:pt x="286" y="106"/>
                </a:lnTo>
                <a:lnTo>
                  <a:pt x="286" y="105"/>
                </a:lnTo>
                <a:lnTo>
                  <a:pt x="286" y="103"/>
                </a:lnTo>
                <a:lnTo>
                  <a:pt x="287" y="103"/>
                </a:lnTo>
                <a:lnTo>
                  <a:pt x="287" y="106"/>
                </a:lnTo>
                <a:lnTo>
                  <a:pt x="287" y="106"/>
                </a:lnTo>
                <a:lnTo>
                  <a:pt x="289" y="107"/>
                </a:lnTo>
                <a:lnTo>
                  <a:pt x="289" y="110"/>
                </a:lnTo>
                <a:lnTo>
                  <a:pt x="290" y="110"/>
                </a:lnTo>
                <a:lnTo>
                  <a:pt x="290" y="110"/>
                </a:lnTo>
                <a:lnTo>
                  <a:pt x="290" y="112"/>
                </a:lnTo>
                <a:lnTo>
                  <a:pt x="291" y="115"/>
                </a:lnTo>
                <a:lnTo>
                  <a:pt x="291" y="116"/>
                </a:lnTo>
                <a:lnTo>
                  <a:pt x="291" y="117"/>
                </a:lnTo>
                <a:lnTo>
                  <a:pt x="292" y="116"/>
                </a:lnTo>
                <a:lnTo>
                  <a:pt x="292" y="115"/>
                </a:lnTo>
                <a:lnTo>
                  <a:pt x="292" y="112"/>
                </a:lnTo>
                <a:lnTo>
                  <a:pt x="293" y="114"/>
                </a:lnTo>
                <a:lnTo>
                  <a:pt x="293" y="111"/>
                </a:lnTo>
                <a:lnTo>
                  <a:pt x="294" y="112"/>
                </a:lnTo>
                <a:lnTo>
                  <a:pt x="294" y="112"/>
                </a:lnTo>
                <a:lnTo>
                  <a:pt x="294" y="111"/>
                </a:lnTo>
                <a:lnTo>
                  <a:pt x="295" y="110"/>
                </a:lnTo>
                <a:lnTo>
                  <a:pt x="295" y="110"/>
                </a:lnTo>
                <a:lnTo>
                  <a:pt x="295" y="109"/>
                </a:lnTo>
                <a:lnTo>
                  <a:pt x="296" y="110"/>
                </a:lnTo>
                <a:lnTo>
                  <a:pt x="296" y="110"/>
                </a:lnTo>
                <a:lnTo>
                  <a:pt x="296" y="112"/>
                </a:lnTo>
                <a:lnTo>
                  <a:pt x="298" y="112"/>
                </a:lnTo>
                <a:lnTo>
                  <a:pt x="298" y="112"/>
                </a:lnTo>
                <a:lnTo>
                  <a:pt x="299" y="111"/>
                </a:lnTo>
                <a:lnTo>
                  <a:pt x="299" y="110"/>
                </a:lnTo>
                <a:lnTo>
                  <a:pt x="299" y="107"/>
                </a:lnTo>
                <a:lnTo>
                  <a:pt x="300" y="106"/>
                </a:lnTo>
                <a:lnTo>
                  <a:pt x="300" y="106"/>
                </a:lnTo>
                <a:lnTo>
                  <a:pt x="300" y="106"/>
                </a:lnTo>
                <a:lnTo>
                  <a:pt x="301" y="107"/>
                </a:lnTo>
                <a:lnTo>
                  <a:pt x="301" y="108"/>
                </a:lnTo>
                <a:lnTo>
                  <a:pt x="302" y="108"/>
                </a:lnTo>
                <a:lnTo>
                  <a:pt x="302" y="109"/>
                </a:lnTo>
                <a:lnTo>
                  <a:pt x="302" y="108"/>
                </a:lnTo>
                <a:lnTo>
                  <a:pt x="303" y="108"/>
                </a:lnTo>
                <a:lnTo>
                  <a:pt x="303" y="106"/>
                </a:lnTo>
                <a:lnTo>
                  <a:pt x="303" y="106"/>
                </a:lnTo>
                <a:lnTo>
                  <a:pt x="304" y="106"/>
                </a:lnTo>
                <a:lnTo>
                  <a:pt x="304" y="105"/>
                </a:lnTo>
                <a:lnTo>
                  <a:pt x="304" y="105"/>
                </a:lnTo>
                <a:lnTo>
                  <a:pt x="305" y="107"/>
                </a:lnTo>
                <a:lnTo>
                  <a:pt x="305" y="108"/>
                </a:lnTo>
                <a:lnTo>
                  <a:pt x="307" y="108"/>
                </a:lnTo>
                <a:lnTo>
                  <a:pt x="307" y="108"/>
                </a:lnTo>
                <a:lnTo>
                  <a:pt x="307" y="110"/>
                </a:lnTo>
                <a:lnTo>
                  <a:pt x="308" y="110"/>
                </a:lnTo>
                <a:lnTo>
                  <a:pt x="308" y="110"/>
                </a:lnTo>
                <a:lnTo>
                  <a:pt x="308" y="109"/>
                </a:lnTo>
                <a:lnTo>
                  <a:pt x="309" y="108"/>
                </a:lnTo>
                <a:lnTo>
                  <a:pt x="309" y="108"/>
                </a:lnTo>
                <a:lnTo>
                  <a:pt x="309" y="108"/>
                </a:lnTo>
                <a:lnTo>
                  <a:pt x="310" y="109"/>
                </a:lnTo>
                <a:lnTo>
                  <a:pt x="310" y="110"/>
                </a:lnTo>
                <a:lnTo>
                  <a:pt x="311" y="110"/>
                </a:lnTo>
                <a:lnTo>
                  <a:pt x="311" y="110"/>
                </a:lnTo>
                <a:lnTo>
                  <a:pt x="311" y="110"/>
                </a:lnTo>
                <a:lnTo>
                  <a:pt x="312" y="110"/>
                </a:lnTo>
                <a:lnTo>
                  <a:pt x="312" y="112"/>
                </a:lnTo>
                <a:lnTo>
                  <a:pt x="312" y="111"/>
                </a:lnTo>
                <a:lnTo>
                  <a:pt x="313" y="111"/>
                </a:lnTo>
                <a:lnTo>
                  <a:pt x="313" y="111"/>
                </a:lnTo>
                <a:lnTo>
                  <a:pt x="313" y="108"/>
                </a:lnTo>
                <a:lnTo>
                  <a:pt x="314" y="107"/>
                </a:lnTo>
                <a:lnTo>
                  <a:pt x="314" y="108"/>
                </a:lnTo>
                <a:lnTo>
                  <a:pt x="316" y="107"/>
                </a:lnTo>
                <a:lnTo>
                  <a:pt x="316" y="107"/>
                </a:lnTo>
                <a:lnTo>
                  <a:pt x="316" y="107"/>
                </a:lnTo>
                <a:lnTo>
                  <a:pt x="317" y="106"/>
                </a:lnTo>
                <a:lnTo>
                  <a:pt x="317" y="105"/>
                </a:lnTo>
                <a:lnTo>
                  <a:pt x="317" y="107"/>
                </a:lnTo>
                <a:lnTo>
                  <a:pt x="318" y="106"/>
                </a:lnTo>
                <a:lnTo>
                  <a:pt x="318" y="105"/>
                </a:lnTo>
                <a:lnTo>
                  <a:pt x="318" y="103"/>
                </a:lnTo>
                <a:lnTo>
                  <a:pt x="319" y="106"/>
                </a:lnTo>
                <a:lnTo>
                  <a:pt x="319" y="106"/>
                </a:lnTo>
                <a:lnTo>
                  <a:pt x="320" y="106"/>
                </a:lnTo>
                <a:lnTo>
                  <a:pt x="320" y="107"/>
                </a:lnTo>
                <a:lnTo>
                  <a:pt x="320" y="103"/>
                </a:lnTo>
                <a:lnTo>
                  <a:pt x="321" y="105"/>
                </a:lnTo>
                <a:lnTo>
                  <a:pt x="321" y="102"/>
                </a:lnTo>
                <a:lnTo>
                  <a:pt x="321" y="102"/>
                </a:lnTo>
                <a:lnTo>
                  <a:pt x="322" y="102"/>
                </a:lnTo>
                <a:lnTo>
                  <a:pt x="322" y="102"/>
                </a:lnTo>
                <a:lnTo>
                  <a:pt x="322" y="102"/>
                </a:lnTo>
                <a:lnTo>
                  <a:pt x="323" y="105"/>
                </a:lnTo>
                <a:lnTo>
                  <a:pt x="323" y="105"/>
                </a:lnTo>
                <a:lnTo>
                  <a:pt x="325" y="107"/>
                </a:lnTo>
                <a:lnTo>
                  <a:pt x="325" y="107"/>
                </a:lnTo>
                <a:lnTo>
                  <a:pt x="325" y="108"/>
                </a:lnTo>
                <a:lnTo>
                  <a:pt x="326" y="107"/>
                </a:lnTo>
                <a:lnTo>
                  <a:pt x="326" y="108"/>
                </a:lnTo>
                <a:lnTo>
                  <a:pt x="326" y="109"/>
                </a:lnTo>
                <a:lnTo>
                  <a:pt x="327" y="109"/>
                </a:lnTo>
                <a:lnTo>
                  <a:pt x="327" y="112"/>
                </a:lnTo>
                <a:lnTo>
                  <a:pt x="327" y="112"/>
                </a:lnTo>
                <a:lnTo>
                  <a:pt x="328" y="112"/>
                </a:lnTo>
                <a:lnTo>
                  <a:pt x="328" y="114"/>
                </a:lnTo>
                <a:lnTo>
                  <a:pt x="329" y="116"/>
                </a:lnTo>
                <a:lnTo>
                  <a:pt x="329" y="116"/>
                </a:lnTo>
                <a:lnTo>
                  <a:pt x="329" y="116"/>
                </a:lnTo>
                <a:lnTo>
                  <a:pt x="330" y="117"/>
                </a:lnTo>
                <a:lnTo>
                  <a:pt x="330" y="114"/>
                </a:lnTo>
                <a:lnTo>
                  <a:pt x="330" y="112"/>
                </a:lnTo>
                <a:lnTo>
                  <a:pt x="331" y="110"/>
                </a:lnTo>
                <a:lnTo>
                  <a:pt x="331" y="108"/>
                </a:lnTo>
                <a:lnTo>
                  <a:pt x="331" y="108"/>
                </a:lnTo>
                <a:lnTo>
                  <a:pt x="332" y="107"/>
                </a:lnTo>
                <a:lnTo>
                  <a:pt x="332" y="107"/>
                </a:lnTo>
                <a:lnTo>
                  <a:pt x="334" y="108"/>
                </a:lnTo>
                <a:lnTo>
                  <a:pt x="334" y="110"/>
                </a:lnTo>
                <a:lnTo>
                  <a:pt x="334" y="110"/>
                </a:lnTo>
                <a:lnTo>
                  <a:pt x="335" y="111"/>
                </a:lnTo>
                <a:lnTo>
                  <a:pt x="335" y="114"/>
                </a:lnTo>
                <a:lnTo>
                  <a:pt x="335" y="112"/>
                </a:lnTo>
                <a:lnTo>
                  <a:pt x="336" y="112"/>
                </a:lnTo>
                <a:lnTo>
                  <a:pt x="336" y="112"/>
                </a:lnTo>
                <a:lnTo>
                  <a:pt x="336" y="115"/>
                </a:lnTo>
                <a:lnTo>
                  <a:pt x="337" y="114"/>
                </a:lnTo>
                <a:lnTo>
                  <a:pt x="337" y="115"/>
                </a:lnTo>
                <a:lnTo>
                  <a:pt x="338" y="114"/>
                </a:lnTo>
                <a:lnTo>
                  <a:pt x="338" y="116"/>
                </a:lnTo>
                <a:lnTo>
                  <a:pt x="338" y="116"/>
                </a:lnTo>
                <a:lnTo>
                  <a:pt x="339" y="115"/>
                </a:lnTo>
                <a:lnTo>
                  <a:pt x="339" y="114"/>
                </a:lnTo>
                <a:lnTo>
                  <a:pt x="339" y="114"/>
                </a:lnTo>
                <a:lnTo>
                  <a:pt x="340" y="114"/>
                </a:lnTo>
                <a:lnTo>
                  <a:pt x="340" y="112"/>
                </a:lnTo>
                <a:lnTo>
                  <a:pt x="340" y="112"/>
                </a:lnTo>
                <a:lnTo>
                  <a:pt x="341" y="112"/>
                </a:lnTo>
                <a:lnTo>
                  <a:pt x="341" y="109"/>
                </a:lnTo>
                <a:lnTo>
                  <a:pt x="343" y="110"/>
                </a:lnTo>
                <a:lnTo>
                  <a:pt x="343" y="111"/>
                </a:lnTo>
                <a:lnTo>
                  <a:pt x="343" y="111"/>
                </a:lnTo>
                <a:lnTo>
                  <a:pt x="344" y="111"/>
                </a:lnTo>
                <a:lnTo>
                  <a:pt x="344" y="114"/>
                </a:lnTo>
                <a:lnTo>
                  <a:pt x="344" y="112"/>
                </a:lnTo>
                <a:lnTo>
                  <a:pt x="345" y="112"/>
                </a:lnTo>
                <a:lnTo>
                  <a:pt x="345" y="112"/>
                </a:lnTo>
                <a:lnTo>
                  <a:pt x="346" y="115"/>
                </a:lnTo>
                <a:lnTo>
                  <a:pt x="346" y="112"/>
                </a:lnTo>
                <a:lnTo>
                  <a:pt x="346" y="110"/>
                </a:lnTo>
                <a:lnTo>
                  <a:pt x="347" y="108"/>
                </a:lnTo>
                <a:lnTo>
                  <a:pt x="347" y="108"/>
                </a:lnTo>
                <a:lnTo>
                  <a:pt x="347" y="108"/>
                </a:lnTo>
                <a:lnTo>
                  <a:pt x="348" y="108"/>
                </a:lnTo>
                <a:lnTo>
                  <a:pt x="348" y="108"/>
                </a:lnTo>
                <a:lnTo>
                  <a:pt x="348" y="107"/>
                </a:lnTo>
                <a:lnTo>
                  <a:pt x="349" y="108"/>
                </a:lnTo>
                <a:lnTo>
                  <a:pt x="349" y="109"/>
                </a:lnTo>
                <a:lnTo>
                  <a:pt x="350" y="109"/>
                </a:lnTo>
                <a:lnTo>
                  <a:pt x="350" y="110"/>
                </a:lnTo>
                <a:lnTo>
                  <a:pt x="350" y="109"/>
                </a:lnTo>
                <a:lnTo>
                  <a:pt x="352" y="108"/>
                </a:lnTo>
                <a:lnTo>
                  <a:pt x="352" y="107"/>
                </a:lnTo>
                <a:lnTo>
                  <a:pt x="352" y="107"/>
                </a:lnTo>
                <a:lnTo>
                  <a:pt x="353" y="107"/>
                </a:lnTo>
                <a:lnTo>
                  <a:pt x="353" y="107"/>
                </a:lnTo>
                <a:lnTo>
                  <a:pt x="353" y="106"/>
                </a:lnTo>
                <a:lnTo>
                  <a:pt x="354" y="106"/>
                </a:lnTo>
                <a:lnTo>
                  <a:pt x="354" y="106"/>
                </a:lnTo>
                <a:lnTo>
                  <a:pt x="355" y="106"/>
                </a:lnTo>
                <a:lnTo>
                  <a:pt x="355" y="106"/>
                </a:lnTo>
                <a:lnTo>
                  <a:pt x="355" y="107"/>
                </a:lnTo>
                <a:lnTo>
                  <a:pt x="356" y="106"/>
                </a:lnTo>
                <a:lnTo>
                  <a:pt x="356" y="107"/>
                </a:lnTo>
                <a:lnTo>
                  <a:pt x="356" y="108"/>
                </a:lnTo>
                <a:lnTo>
                  <a:pt x="357" y="108"/>
                </a:lnTo>
                <a:lnTo>
                  <a:pt x="357" y="110"/>
                </a:lnTo>
                <a:lnTo>
                  <a:pt x="357" y="110"/>
                </a:lnTo>
                <a:lnTo>
                  <a:pt x="358" y="110"/>
                </a:lnTo>
                <a:lnTo>
                  <a:pt x="358" y="110"/>
                </a:lnTo>
                <a:lnTo>
                  <a:pt x="359" y="110"/>
                </a:lnTo>
                <a:lnTo>
                  <a:pt x="359" y="108"/>
                </a:lnTo>
                <a:lnTo>
                  <a:pt x="359" y="110"/>
                </a:lnTo>
                <a:lnTo>
                  <a:pt x="361" y="110"/>
                </a:lnTo>
                <a:lnTo>
                  <a:pt x="361" y="110"/>
                </a:lnTo>
                <a:lnTo>
                  <a:pt x="361" y="110"/>
                </a:lnTo>
                <a:lnTo>
                  <a:pt x="362" y="111"/>
                </a:lnTo>
                <a:lnTo>
                  <a:pt x="362" y="111"/>
                </a:lnTo>
                <a:lnTo>
                  <a:pt x="362" y="110"/>
                </a:lnTo>
                <a:lnTo>
                  <a:pt x="363" y="109"/>
                </a:lnTo>
                <a:lnTo>
                  <a:pt x="363" y="108"/>
                </a:lnTo>
                <a:lnTo>
                  <a:pt x="364" y="107"/>
                </a:lnTo>
                <a:lnTo>
                  <a:pt x="364" y="110"/>
                </a:lnTo>
                <a:lnTo>
                  <a:pt x="364" y="110"/>
                </a:lnTo>
                <a:lnTo>
                  <a:pt x="365" y="110"/>
                </a:lnTo>
                <a:lnTo>
                  <a:pt x="365" y="108"/>
                </a:lnTo>
                <a:lnTo>
                  <a:pt x="365" y="110"/>
                </a:lnTo>
                <a:lnTo>
                  <a:pt x="366" y="110"/>
                </a:lnTo>
                <a:lnTo>
                  <a:pt x="366" y="111"/>
                </a:lnTo>
                <a:lnTo>
                  <a:pt x="366" y="110"/>
                </a:lnTo>
                <a:lnTo>
                  <a:pt x="367" y="110"/>
                </a:lnTo>
                <a:lnTo>
                  <a:pt x="367" y="106"/>
                </a:lnTo>
                <a:lnTo>
                  <a:pt x="368" y="106"/>
                </a:lnTo>
                <a:lnTo>
                  <a:pt x="368" y="105"/>
                </a:lnTo>
                <a:lnTo>
                  <a:pt x="368" y="106"/>
                </a:lnTo>
                <a:lnTo>
                  <a:pt x="370" y="105"/>
                </a:lnTo>
                <a:lnTo>
                  <a:pt x="370" y="106"/>
                </a:lnTo>
                <a:lnTo>
                  <a:pt x="370" y="108"/>
                </a:lnTo>
                <a:lnTo>
                  <a:pt x="371" y="109"/>
                </a:lnTo>
                <a:lnTo>
                  <a:pt x="371" y="109"/>
                </a:lnTo>
                <a:lnTo>
                  <a:pt x="371" y="109"/>
                </a:lnTo>
                <a:lnTo>
                  <a:pt x="372" y="111"/>
                </a:lnTo>
                <a:lnTo>
                  <a:pt x="372" y="111"/>
                </a:lnTo>
                <a:lnTo>
                  <a:pt x="373" y="112"/>
                </a:lnTo>
                <a:lnTo>
                  <a:pt x="373" y="115"/>
                </a:lnTo>
                <a:lnTo>
                  <a:pt x="373" y="115"/>
                </a:lnTo>
                <a:lnTo>
                  <a:pt x="374" y="115"/>
                </a:lnTo>
                <a:lnTo>
                  <a:pt x="374" y="114"/>
                </a:lnTo>
                <a:lnTo>
                  <a:pt x="374" y="112"/>
                </a:lnTo>
                <a:lnTo>
                  <a:pt x="375" y="111"/>
                </a:lnTo>
                <a:lnTo>
                  <a:pt x="375" y="109"/>
                </a:lnTo>
                <a:lnTo>
                  <a:pt x="375" y="110"/>
                </a:lnTo>
                <a:lnTo>
                  <a:pt x="376" y="112"/>
                </a:lnTo>
                <a:lnTo>
                  <a:pt x="376" y="114"/>
                </a:lnTo>
                <a:lnTo>
                  <a:pt x="377" y="112"/>
                </a:lnTo>
                <a:lnTo>
                  <a:pt x="377" y="114"/>
                </a:lnTo>
                <a:lnTo>
                  <a:pt x="377" y="112"/>
                </a:lnTo>
                <a:lnTo>
                  <a:pt x="379" y="112"/>
                </a:lnTo>
                <a:lnTo>
                  <a:pt x="379" y="110"/>
                </a:lnTo>
                <a:lnTo>
                  <a:pt x="379" y="108"/>
                </a:lnTo>
                <a:lnTo>
                  <a:pt x="380" y="109"/>
                </a:lnTo>
                <a:lnTo>
                  <a:pt x="380" y="110"/>
                </a:lnTo>
                <a:lnTo>
                  <a:pt x="380" y="111"/>
                </a:lnTo>
                <a:lnTo>
                  <a:pt x="381" y="111"/>
                </a:lnTo>
                <a:lnTo>
                  <a:pt x="381" y="112"/>
                </a:lnTo>
                <a:lnTo>
                  <a:pt x="382" y="110"/>
                </a:lnTo>
                <a:lnTo>
                  <a:pt x="382" y="111"/>
                </a:lnTo>
                <a:lnTo>
                  <a:pt x="382" y="110"/>
                </a:lnTo>
                <a:lnTo>
                  <a:pt x="383" y="112"/>
                </a:lnTo>
                <a:lnTo>
                  <a:pt x="383" y="111"/>
                </a:lnTo>
                <a:lnTo>
                  <a:pt x="383" y="110"/>
                </a:lnTo>
                <a:lnTo>
                  <a:pt x="384" y="114"/>
                </a:lnTo>
                <a:lnTo>
                  <a:pt x="384" y="114"/>
                </a:lnTo>
                <a:lnTo>
                  <a:pt x="384" y="117"/>
                </a:lnTo>
                <a:lnTo>
                  <a:pt x="385" y="117"/>
                </a:lnTo>
                <a:lnTo>
                  <a:pt x="385" y="118"/>
                </a:lnTo>
                <a:lnTo>
                  <a:pt x="386" y="116"/>
                </a:lnTo>
                <a:lnTo>
                  <a:pt x="386" y="115"/>
                </a:lnTo>
                <a:lnTo>
                  <a:pt x="386" y="112"/>
                </a:lnTo>
                <a:lnTo>
                  <a:pt x="388" y="111"/>
                </a:lnTo>
                <a:lnTo>
                  <a:pt x="388" y="110"/>
                </a:lnTo>
                <a:lnTo>
                  <a:pt x="388" y="106"/>
                </a:lnTo>
                <a:lnTo>
                  <a:pt x="389" y="106"/>
                </a:lnTo>
                <a:lnTo>
                  <a:pt x="389" y="107"/>
                </a:lnTo>
                <a:lnTo>
                  <a:pt x="390" y="107"/>
                </a:lnTo>
                <a:lnTo>
                  <a:pt x="390" y="107"/>
                </a:lnTo>
                <a:lnTo>
                  <a:pt x="390" y="106"/>
                </a:lnTo>
                <a:lnTo>
                  <a:pt x="391" y="106"/>
                </a:lnTo>
                <a:lnTo>
                  <a:pt x="391" y="105"/>
                </a:lnTo>
                <a:lnTo>
                  <a:pt x="391" y="107"/>
                </a:lnTo>
                <a:lnTo>
                  <a:pt x="392" y="108"/>
                </a:lnTo>
                <a:lnTo>
                  <a:pt x="392" y="107"/>
                </a:lnTo>
                <a:lnTo>
                  <a:pt x="392" y="106"/>
                </a:lnTo>
                <a:lnTo>
                  <a:pt x="393" y="106"/>
                </a:lnTo>
                <a:lnTo>
                  <a:pt x="393" y="109"/>
                </a:lnTo>
                <a:lnTo>
                  <a:pt x="394" y="110"/>
                </a:lnTo>
                <a:lnTo>
                  <a:pt x="394" y="110"/>
                </a:lnTo>
                <a:lnTo>
                  <a:pt x="394" y="114"/>
                </a:lnTo>
                <a:lnTo>
                  <a:pt x="395" y="114"/>
                </a:lnTo>
                <a:lnTo>
                  <a:pt x="395" y="114"/>
                </a:lnTo>
                <a:lnTo>
                  <a:pt x="395" y="116"/>
                </a:lnTo>
                <a:lnTo>
                  <a:pt x="397" y="115"/>
                </a:lnTo>
                <a:lnTo>
                  <a:pt x="397" y="115"/>
                </a:lnTo>
                <a:lnTo>
                  <a:pt x="397" y="114"/>
                </a:lnTo>
                <a:lnTo>
                  <a:pt x="398" y="114"/>
                </a:lnTo>
                <a:lnTo>
                  <a:pt x="398" y="111"/>
                </a:lnTo>
                <a:lnTo>
                  <a:pt x="399" y="110"/>
                </a:lnTo>
                <a:lnTo>
                  <a:pt x="399" y="110"/>
                </a:lnTo>
                <a:lnTo>
                  <a:pt x="399" y="110"/>
                </a:lnTo>
                <a:lnTo>
                  <a:pt x="400" y="110"/>
                </a:lnTo>
                <a:lnTo>
                  <a:pt x="400" y="109"/>
                </a:lnTo>
                <a:lnTo>
                  <a:pt x="400" y="108"/>
                </a:lnTo>
                <a:lnTo>
                  <a:pt x="401" y="110"/>
                </a:lnTo>
                <a:lnTo>
                  <a:pt x="401" y="112"/>
                </a:lnTo>
                <a:lnTo>
                  <a:pt x="401" y="112"/>
                </a:lnTo>
                <a:lnTo>
                  <a:pt x="402" y="111"/>
                </a:lnTo>
                <a:lnTo>
                  <a:pt x="402" y="108"/>
                </a:lnTo>
                <a:lnTo>
                  <a:pt x="403" y="107"/>
                </a:lnTo>
                <a:lnTo>
                  <a:pt x="403" y="106"/>
                </a:lnTo>
                <a:lnTo>
                  <a:pt x="403" y="105"/>
                </a:lnTo>
                <a:lnTo>
                  <a:pt x="404" y="106"/>
                </a:lnTo>
                <a:lnTo>
                  <a:pt x="404" y="105"/>
                </a:lnTo>
                <a:lnTo>
                  <a:pt x="404" y="105"/>
                </a:lnTo>
                <a:lnTo>
                  <a:pt x="406" y="106"/>
                </a:lnTo>
                <a:lnTo>
                  <a:pt x="406" y="107"/>
                </a:lnTo>
                <a:lnTo>
                  <a:pt x="406" y="109"/>
                </a:lnTo>
                <a:lnTo>
                  <a:pt x="407" y="110"/>
                </a:lnTo>
                <a:lnTo>
                  <a:pt x="407" y="110"/>
                </a:lnTo>
                <a:lnTo>
                  <a:pt x="408" y="112"/>
                </a:lnTo>
                <a:lnTo>
                  <a:pt x="408" y="112"/>
                </a:lnTo>
                <a:lnTo>
                  <a:pt x="408" y="115"/>
                </a:lnTo>
                <a:lnTo>
                  <a:pt x="409" y="118"/>
                </a:lnTo>
                <a:lnTo>
                  <a:pt x="409" y="119"/>
                </a:lnTo>
                <a:lnTo>
                  <a:pt x="409" y="119"/>
                </a:lnTo>
                <a:lnTo>
                  <a:pt x="410" y="119"/>
                </a:lnTo>
                <a:lnTo>
                  <a:pt x="410" y="118"/>
                </a:lnTo>
                <a:lnTo>
                  <a:pt x="410" y="118"/>
                </a:lnTo>
                <a:lnTo>
                  <a:pt x="411" y="116"/>
                </a:lnTo>
                <a:lnTo>
                  <a:pt x="411" y="115"/>
                </a:lnTo>
                <a:lnTo>
                  <a:pt x="412" y="114"/>
                </a:lnTo>
                <a:lnTo>
                  <a:pt x="412" y="111"/>
                </a:lnTo>
                <a:lnTo>
                  <a:pt x="412" y="110"/>
                </a:lnTo>
                <a:lnTo>
                  <a:pt x="413" y="109"/>
                </a:lnTo>
                <a:lnTo>
                  <a:pt x="413" y="106"/>
                </a:lnTo>
                <a:lnTo>
                  <a:pt x="413" y="105"/>
                </a:lnTo>
                <a:lnTo>
                  <a:pt x="415" y="102"/>
                </a:lnTo>
                <a:lnTo>
                  <a:pt x="415" y="103"/>
                </a:lnTo>
                <a:lnTo>
                  <a:pt x="415" y="103"/>
                </a:lnTo>
                <a:lnTo>
                  <a:pt x="416" y="105"/>
                </a:lnTo>
                <a:lnTo>
                  <a:pt x="416" y="105"/>
                </a:lnTo>
                <a:lnTo>
                  <a:pt x="417" y="106"/>
                </a:lnTo>
                <a:lnTo>
                  <a:pt x="417" y="107"/>
                </a:lnTo>
                <a:lnTo>
                  <a:pt x="417" y="106"/>
                </a:lnTo>
                <a:lnTo>
                  <a:pt x="418" y="108"/>
                </a:lnTo>
                <a:lnTo>
                  <a:pt x="418" y="107"/>
                </a:lnTo>
                <a:lnTo>
                  <a:pt x="418" y="108"/>
                </a:lnTo>
                <a:lnTo>
                  <a:pt x="419" y="108"/>
                </a:lnTo>
                <a:lnTo>
                  <a:pt x="419" y="110"/>
                </a:lnTo>
                <a:lnTo>
                  <a:pt x="419" y="110"/>
                </a:lnTo>
                <a:lnTo>
                  <a:pt x="420" y="110"/>
                </a:lnTo>
                <a:lnTo>
                  <a:pt x="420" y="110"/>
                </a:lnTo>
                <a:lnTo>
                  <a:pt x="421" y="109"/>
                </a:lnTo>
                <a:lnTo>
                  <a:pt x="421" y="109"/>
                </a:lnTo>
                <a:lnTo>
                  <a:pt x="421" y="108"/>
                </a:lnTo>
                <a:lnTo>
                  <a:pt x="422" y="110"/>
                </a:lnTo>
                <a:lnTo>
                  <a:pt x="422" y="109"/>
                </a:lnTo>
                <a:lnTo>
                  <a:pt x="422" y="109"/>
                </a:lnTo>
                <a:lnTo>
                  <a:pt x="424" y="110"/>
                </a:lnTo>
                <a:lnTo>
                  <a:pt x="424" y="109"/>
                </a:lnTo>
                <a:lnTo>
                  <a:pt x="424" y="108"/>
                </a:lnTo>
                <a:lnTo>
                  <a:pt x="425" y="107"/>
                </a:lnTo>
                <a:lnTo>
                  <a:pt x="425" y="107"/>
                </a:lnTo>
                <a:lnTo>
                  <a:pt x="426" y="107"/>
                </a:lnTo>
                <a:lnTo>
                  <a:pt x="426" y="106"/>
                </a:lnTo>
                <a:lnTo>
                  <a:pt x="426" y="106"/>
                </a:lnTo>
                <a:lnTo>
                  <a:pt x="427" y="107"/>
                </a:lnTo>
                <a:lnTo>
                  <a:pt x="427" y="107"/>
                </a:lnTo>
                <a:lnTo>
                  <a:pt x="427" y="109"/>
                </a:lnTo>
                <a:lnTo>
                  <a:pt x="428" y="107"/>
                </a:lnTo>
                <a:lnTo>
                  <a:pt x="428" y="109"/>
                </a:lnTo>
                <a:lnTo>
                  <a:pt x="428" y="110"/>
                </a:lnTo>
                <a:lnTo>
                  <a:pt x="429" y="109"/>
                </a:lnTo>
                <a:lnTo>
                  <a:pt x="429" y="111"/>
                </a:lnTo>
                <a:lnTo>
                  <a:pt x="430" y="111"/>
                </a:lnTo>
                <a:lnTo>
                  <a:pt x="430" y="109"/>
                </a:lnTo>
                <a:lnTo>
                  <a:pt x="430" y="110"/>
                </a:lnTo>
                <a:lnTo>
                  <a:pt x="431" y="110"/>
                </a:lnTo>
                <a:lnTo>
                  <a:pt x="431" y="111"/>
                </a:lnTo>
                <a:lnTo>
                  <a:pt x="431" y="110"/>
                </a:lnTo>
                <a:lnTo>
                  <a:pt x="433" y="108"/>
                </a:lnTo>
                <a:lnTo>
                  <a:pt x="433" y="106"/>
                </a:lnTo>
                <a:lnTo>
                  <a:pt x="434" y="106"/>
                </a:lnTo>
                <a:lnTo>
                  <a:pt x="434" y="105"/>
                </a:lnTo>
                <a:lnTo>
                  <a:pt x="434" y="106"/>
                </a:lnTo>
                <a:lnTo>
                  <a:pt x="435" y="105"/>
                </a:lnTo>
                <a:lnTo>
                  <a:pt x="435" y="102"/>
                </a:lnTo>
                <a:lnTo>
                  <a:pt x="435" y="105"/>
                </a:lnTo>
                <a:lnTo>
                  <a:pt x="436" y="105"/>
                </a:lnTo>
                <a:lnTo>
                  <a:pt x="436" y="103"/>
                </a:lnTo>
                <a:lnTo>
                  <a:pt x="436" y="105"/>
                </a:lnTo>
                <a:lnTo>
                  <a:pt x="437" y="105"/>
                </a:lnTo>
                <a:lnTo>
                  <a:pt x="437" y="106"/>
                </a:lnTo>
                <a:lnTo>
                  <a:pt x="438" y="107"/>
                </a:lnTo>
                <a:lnTo>
                  <a:pt x="438" y="107"/>
                </a:lnTo>
                <a:lnTo>
                  <a:pt x="438" y="108"/>
                </a:lnTo>
                <a:lnTo>
                  <a:pt x="439" y="111"/>
                </a:lnTo>
                <a:lnTo>
                  <a:pt x="439" y="110"/>
                </a:lnTo>
                <a:lnTo>
                  <a:pt x="439" y="109"/>
                </a:lnTo>
                <a:lnTo>
                  <a:pt x="440" y="108"/>
                </a:lnTo>
                <a:lnTo>
                  <a:pt x="440" y="107"/>
                </a:lnTo>
                <a:lnTo>
                  <a:pt x="440" y="107"/>
                </a:lnTo>
                <a:lnTo>
                  <a:pt x="442" y="106"/>
                </a:lnTo>
                <a:lnTo>
                  <a:pt x="442" y="108"/>
                </a:lnTo>
                <a:lnTo>
                  <a:pt x="443" y="108"/>
                </a:lnTo>
                <a:lnTo>
                  <a:pt x="443" y="108"/>
                </a:lnTo>
                <a:lnTo>
                  <a:pt x="443" y="109"/>
                </a:lnTo>
                <a:lnTo>
                  <a:pt x="444" y="111"/>
                </a:lnTo>
                <a:lnTo>
                  <a:pt x="444" y="111"/>
                </a:lnTo>
                <a:lnTo>
                  <a:pt x="444" y="109"/>
                </a:lnTo>
                <a:lnTo>
                  <a:pt x="445" y="110"/>
                </a:lnTo>
                <a:lnTo>
                  <a:pt x="445" y="109"/>
                </a:lnTo>
                <a:lnTo>
                  <a:pt x="445" y="108"/>
                </a:lnTo>
                <a:lnTo>
                  <a:pt x="446" y="107"/>
                </a:lnTo>
                <a:lnTo>
                  <a:pt x="446" y="108"/>
                </a:lnTo>
                <a:lnTo>
                  <a:pt x="447" y="107"/>
                </a:lnTo>
                <a:lnTo>
                  <a:pt x="447" y="107"/>
                </a:lnTo>
                <a:lnTo>
                  <a:pt x="447" y="109"/>
                </a:lnTo>
                <a:lnTo>
                  <a:pt x="448" y="108"/>
                </a:lnTo>
                <a:lnTo>
                  <a:pt x="448" y="107"/>
                </a:lnTo>
                <a:lnTo>
                  <a:pt x="448" y="108"/>
                </a:lnTo>
                <a:lnTo>
                  <a:pt x="449" y="107"/>
                </a:lnTo>
                <a:lnTo>
                  <a:pt x="449" y="106"/>
                </a:lnTo>
                <a:lnTo>
                  <a:pt x="449" y="103"/>
                </a:lnTo>
                <a:lnTo>
                  <a:pt x="451" y="103"/>
                </a:lnTo>
                <a:lnTo>
                  <a:pt x="451" y="101"/>
                </a:lnTo>
                <a:lnTo>
                  <a:pt x="452" y="101"/>
                </a:lnTo>
                <a:lnTo>
                  <a:pt x="452" y="101"/>
                </a:lnTo>
                <a:lnTo>
                  <a:pt x="452" y="103"/>
                </a:lnTo>
                <a:lnTo>
                  <a:pt x="453" y="103"/>
                </a:lnTo>
                <a:lnTo>
                  <a:pt x="453" y="105"/>
                </a:lnTo>
                <a:lnTo>
                  <a:pt x="453" y="105"/>
                </a:lnTo>
                <a:lnTo>
                  <a:pt x="454" y="107"/>
                </a:lnTo>
                <a:lnTo>
                  <a:pt x="454" y="108"/>
                </a:lnTo>
                <a:lnTo>
                  <a:pt x="454" y="108"/>
                </a:lnTo>
                <a:lnTo>
                  <a:pt x="455" y="108"/>
                </a:lnTo>
                <a:lnTo>
                  <a:pt x="455" y="110"/>
                </a:lnTo>
                <a:lnTo>
                  <a:pt x="456" y="111"/>
                </a:lnTo>
                <a:lnTo>
                  <a:pt x="456" y="110"/>
                </a:lnTo>
                <a:lnTo>
                  <a:pt x="456" y="109"/>
                </a:lnTo>
                <a:lnTo>
                  <a:pt x="457" y="106"/>
                </a:lnTo>
                <a:lnTo>
                  <a:pt x="457" y="105"/>
                </a:lnTo>
                <a:lnTo>
                  <a:pt x="457" y="105"/>
                </a:lnTo>
                <a:lnTo>
                  <a:pt x="458" y="102"/>
                </a:lnTo>
                <a:lnTo>
                  <a:pt x="458" y="103"/>
                </a:lnTo>
                <a:lnTo>
                  <a:pt x="458" y="103"/>
                </a:lnTo>
                <a:lnTo>
                  <a:pt x="460" y="102"/>
                </a:lnTo>
                <a:lnTo>
                  <a:pt x="460" y="102"/>
                </a:lnTo>
                <a:lnTo>
                  <a:pt x="461" y="102"/>
                </a:lnTo>
                <a:lnTo>
                  <a:pt x="461" y="103"/>
                </a:lnTo>
                <a:lnTo>
                  <a:pt x="461" y="103"/>
                </a:lnTo>
                <a:lnTo>
                  <a:pt x="462" y="103"/>
                </a:lnTo>
                <a:lnTo>
                  <a:pt x="462" y="103"/>
                </a:lnTo>
                <a:lnTo>
                  <a:pt x="462" y="105"/>
                </a:lnTo>
                <a:lnTo>
                  <a:pt x="463" y="105"/>
                </a:lnTo>
                <a:lnTo>
                  <a:pt x="463" y="107"/>
                </a:lnTo>
                <a:lnTo>
                  <a:pt x="463" y="107"/>
                </a:lnTo>
                <a:lnTo>
                  <a:pt x="464" y="108"/>
                </a:lnTo>
                <a:lnTo>
                  <a:pt x="464" y="108"/>
                </a:lnTo>
                <a:lnTo>
                  <a:pt x="465" y="107"/>
                </a:lnTo>
                <a:lnTo>
                  <a:pt x="465" y="107"/>
                </a:lnTo>
                <a:lnTo>
                  <a:pt x="465" y="106"/>
                </a:lnTo>
                <a:lnTo>
                  <a:pt x="466" y="106"/>
                </a:lnTo>
                <a:lnTo>
                  <a:pt x="466" y="106"/>
                </a:lnTo>
                <a:lnTo>
                  <a:pt x="466" y="106"/>
                </a:lnTo>
                <a:lnTo>
                  <a:pt x="467" y="106"/>
                </a:lnTo>
                <a:lnTo>
                  <a:pt x="467" y="106"/>
                </a:lnTo>
                <a:lnTo>
                  <a:pt x="467" y="105"/>
                </a:lnTo>
                <a:lnTo>
                  <a:pt x="469" y="103"/>
                </a:lnTo>
                <a:lnTo>
                  <a:pt x="469" y="106"/>
                </a:lnTo>
                <a:lnTo>
                  <a:pt x="470" y="106"/>
                </a:lnTo>
                <a:lnTo>
                  <a:pt x="470" y="107"/>
                </a:lnTo>
                <a:lnTo>
                  <a:pt x="470" y="105"/>
                </a:lnTo>
                <a:lnTo>
                  <a:pt x="471" y="107"/>
                </a:lnTo>
                <a:lnTo>
                  <a:pt x="471" y="109"/>
                </a:lnTo>
                <a:lnTo>
                  <a:pt x="471" y="110"/>
                </a:lnTo>
                <a:lnTo>
                  <a:pt x="472" y="109"/>
                </a:lnTo>
                <a:lnTo>
                  <a:pt x="472" y="108"/>
                </a:lnTo>
                <a:lnTo>
                  <a:pt x="472" y="106"/>
                </a:lnTo>
                <a:lnTo>
                  <a:pt x="473" y="105"/>
                </a:lnTo>
                <a:lnTo>
                  <a:pt x="473" y="105"/>
                </a:lnTo>
                <a:lnTo>
                  <a:pt x="474" y="105"/>
                </a:lnTo>
                <a:lnTo>
                  <a:pt x="474" y="103"/>
                </a:lnTo>
                <a:lnTo>
                  <a:pt x="474" y="105"/>
                </a:lnTo>
                <a:lnTo>
                  <a:pt x="475" y="103"/>
                </a:lnTo>
                <a:lnTo>
                  <a:pt x="475" y="107"/>
                </a:lnTo>
                <a:lnTo>
                  <a:pt x="475" y="108"/>
                </a:lnTo>
                <a:lnTo>
                  <a:pt x="476" y="110"/>
                </a:lnTo>
                <a:lnTo>
                  <a:pt x="476" y="112"/>
                </a:lnTo>
                <a:lnTo>
                  <a:pt x="478" y="110"/>
                </a:lnTo>
                <a:lnTo>
                  <a:pt x="478" y="111"/>
                </a:lnTo>
                <a:lnTo>
                  <a:pt x="478" y="110"/>
                </a:lnTo>
                <a:lnTo>
                  <a:pt x="479" y="106"/>
                </a:lnTo>
                <a:lnTo>
                  <a:pt x="479" y="107"/>
                </a:lnTo>
                <a:lnTo>
                  <a:pt x="479" y="106"/>
                </a:lnTo>
                <a:lnTo>
                  <a:pt x="480" y="105"/>
                </a:lnTo>
                <a:lnTo>
                  <a:pt x="480" y="106"/>
                </a:lnTo>
                <a:lnTo>
                  <a:pt x="480" y="107"/>
                </a:lnTo>
                <a:lnTo>
                  <a:pt x="481" y="108"/>
                </a:lnTo>
                <a:lnTo>
                  <a:pt x="481" y="106"/>
                </a:lnTo>
                <a:lnTo>
                  <a:pt x="482" y="107"/>
                </a:lnTo>
                <a:lnTo>
                  <a:pt x="482" y="107"/>
                </a:lnTo>
                <a:lnTo>
                  <a:pt x="482" y="106"/>
                </a:lnTo>
                <a:lnTo>
                  <a:pt x="483" y="106"/>
                </a:lnTo>
                <a:lnTo>
                  <a:pt x="483" y="105"/>
                </a:lnTo>
                <a:lnTo>
                  <a:pt x="483" y="105"/>
                </a:lnTo>
                <a:lnTo>
                  <a:pt x="484" y="105"/>
                </a:lnTo>
                <a:lnTo>
                  <a:pt x="484" y="106"/>
                </a:lnTo>
                <a:lnTo>
                  <a:pt x="484" y="103"/>
                </a:lnTo>
                <a:lnTo>
                  <a:pt x="485" y="105"/>
                </a:lnTo>
                <a:lnTo>
                  <a:pt x="485" y="103"/>
                </a:lnTo>
                <a:lnTo>
                  <a:pt x="487" y="105"/>
                </a:lnTo>
                <a:lnTo>
                  <a:pt x="487" y="107"/>
                </a:lnTo>
                <a:lnTo>
                  <a:pt x="487" y="108"/>
                </a:lnTo>
                <a:lnTo>
                  <a:pt x="488" y="107"/>
                </a:lnTo>
                <a:lnTo>
                  <a:pt x="488" y="110"/>
                </a:lnTo>
                <a:lnTo>
                  <a:pt x="488" y="111"/>
                </a:lnTo>
                <a:lnTo>
                  <a:pt x="489" y="111"/>
                </a:lnTo>
                <a:lnTo>
                  <a:pt x="489" y="112"/>
                </a:lnTo>
                <a:lnTo>
                  <a:pt x="489" y="112"/>
                </a:lnTo>
                <a:lnTo>
                  <a:pt x="490" y="111"/>
                </a:lnTo>
                <a:lnTo>
                  <a:pt x="490" y="114"/>
                </a:lnTo>
                <a:lnTo>
                  <a:pt x="491" y="115"/>
                </a:lnTo>
                <a:lnTo>
                  <a:pt x="491" y="115"/>
                </a:lnTo>
                <a:lnTo>
                  <a:pt x="491" y="118"/>
                </a:lnTo>
                <a:lnTo>
                  <a:pt x="492" y="116"/>
                </a:lnTo>
                <a:lnTo>
                  <a:pt x="492" y="115"/>
                </a:lnTo>
                <a:lnTo>
                  <a:pt x="492" y="114"/>
                </a:lnTo>
                <a:lnTo>
                  <a:pt x="493" y="112"/>
                </a:lnTo>
                <a:lnTo>
                  <a:pt x="493" y="111"/>
                </a:lnTo>
                <a:lnTo>
                  <a:pt x="493" y="109"/>
                </a:lnTo>
                <a:lnTo>
                  <a:pt x="494" y="108"/>
                </a:lnTo>
                <a:lnTo>
                  <a:pt x="494" y="107"/>
                </a:lnTo>
                <a:lnTo>
                  <a:pt x="496" y="106"/>
                </a:lnTo>
                <a:lnTo>
                  <a:pt x="496" y="103"/>
                </a:lnTo>
                <a:lnTo>
                  <a:pt x="496" y="103"/>
                </a:lnTo>
                <a:lnTo>
                  <a:pt x="497" y="103"/>
                </a:lnTo>
                <a:lnTo>
                  <a:pt x="497" y="106"/>
                </a:lnTo>
                <a:lnTo>
                  <a:pt x="497" y="107"/>
                </a:lnTo>
                <a:lnTo>
                  <a:pt x="498" y="108"/>
                </a:lnTo>
                <a:lnTo>
                  <a:pt x="498" y="110"/>
                </a:lnTo>
                <a:lnTo>
                  <a:pt x="498" y="112"/>
                </a:lnTo>
                <a:lnTo>
                  <a:pt x="499" y="111"/>
                </a:lnTo>
                <a:lnTo>
                  <a:pt x="499" y="114"/>
                </a:lnTo>
                <a:lnTo>
                  <a:pt x="500" y="114"/>
                </a:lnTo>
                <a:lnTo>
                  <a:pt x="500" y="114"/>
                </a:lnTo>
                <a:lnTo>
                  <a:pt x="500" y="114"/>
                </a:lnTo>
                <a:lnTo>
                  <a:pt x="501" y="110"/>
                </a:lnTo>
                <a:lnTo>
                  <a:pt x="501" y="108"/>
                </a:lnTo>
                <a:lnTo>
                  <a:pt x="501" y="107"/>
                </a:lnTo>
                <a:lnTo>
                  <a:pt x="502" y="107"/>
                </a:lnTo>
                <a:lnTo>
                  <a:pt x="502" y="108"/>
                </a:lnTo>
                <a:lnTo>
                  <a:pt x="502" y="108"/>
                </a:lnTo>
                <a:lnTo>
                  <a:pt x="503" y="110"/>
                </a:lnTo>
                <a:lnTo>
                  <a:pt x="503" y="110"/>
                </a:lnTo>
                <a:lnTo>
                  <a:pt x="504" y="109"/>
                </a:lnTo>
                <a:lnTo>
                  <a:pt x="504" y="110"/>
                </a:lnTo>
                <a:lnTo>
                  <a:pt x="504" y="108"/>
                </a:lnTo>
                <a:lnTo>
                  <a:pt x="506" y="107"/>
                </a:lnTo>
                <a:lnTo>
                  <a:pt x="506" y="106"/>
                </a:lnTo>
                <a:lnTo>
                  <a:pt x="506" y="108"/>
                </a:lnTo>
                <a:lnTo>
                  <a:pt x="507" y="108"/>
                </a:lnTo>
                <a:lnTo>
                  <a:pt x="507" y="110"/>
                </a:lnTo>
                <a:lnTo>
                  <a:pt x="507" y="111"/>
                </a:lnTo>
                <a:lnTo>
                  <a:pt x="508" y="111"/>
                </a:lnTo>
                <a:lnTo>
                  <a:pt x="508" y="110"/>
                </a:lnTo>
                <a:lnTo>
                  <a:pt x="509" y="111"/>
                </a:lnTo>
                <a:lnTo>
                  <a:pt x="509" y="111"/>
                </a:lnTo>
                <a:lnTo>
                  <a:pt x="509" y="112"/>
                </a:lnTo>
                <a:lnTo>
                  <a:pt x="510" y="112"/>
                </a:lnTo>
                <a:lnTo>
                  <a:pt x="510" y="110"/>
                </a:lnTo>
                <a:lnTo>
                  <a:pt x="510" y="109"/>
                </a:lnTo>
                <a:lnTo>
                  <a:pt x="511" y="108"/>
                </a:lnTo>
                <a:lnTo>
                  <a:pt x="511" y="110"/>
                </a:lnTo>
                <a:lnTo>
                  <a:pt x="511" y="109"/>
                </a:lnTo>
                <a:lnTo>
                  <a:pt x="512" y="108"/>
                </a:lnTo>
                <a:lnTo>
                  <a:pt x="512" y="109"/>
                </a:lnTo>
                <a:lnTo>
                  <a:pt x="513" y="110"/>
                </a:lnTo>
                <a:lnTo>
                  <a:pt x="513" y="110"/>
                </a:lnTo>
                <a:lnTo>
                  <a:pt x="513" y="110"/>
                </a:lnTo>
                <a:lnTo>
                  <a:pt x="515" y="108"/>
                </a:lnTo>
                <a:lnTo>
                  <a:pt x="515" y="107"/>
                </a:lnTo>
                <a:lnTo>
                  <a:pt x="515" y="107"/>
                </a:lnTo>
                <a:lnTo>
                  <a:pt x="516" y="106"/>
                </a:lnTo>
                <a:lnTo>
                  <a:pt x="516" y="106"/>
                </a:lnTo>
                <a:lnTo>
                  <a:pt x="516" y="105"/>
                </a:lnTo>
                <a:lnTo>
                  <a:pt x="517" y="105"/>
                </a:lnTo>
                <a:lnTo>
                  <a:pt x="517" y="103"/>
                </a:lnTo>
                <a:lnTo>
                  <a:pt x="518" y="105"/>
                </a:lnTo>
                <a:lnTo>
                  <a:pt x="518" y="103"/>
                </a:lnTo>
                <a:lnTo>
                  <a:pt x="518" y="102"/>
                </a:lnTo>
                <a:lnTo>
                  <a:pt x="519" y="103"/>
                </a:lnTo>
                <a:lnTo>
                  <a:pt x="519" y="105"/>
                </a:lnTo>
                <a:lnTo>
                  <a:pt x="519" y="107"/>
                </a:lnTo>
                <a:lnTo>
                  <a:pt x="520" y="106"/>
                </a:lnTo>
                <a:lnTo>
                  <a:pt x="520" y="106"/>
                </a:lnTo>
                <a:lnTo>
                  <a:pt x="521" y="108"/>
                </a:lnTo>
                <a:lnTo>
                  <a:pt x="521" y="108"/>
                </a:lnTo>
                <a:lnTo>
                  <a:pt x="521" y="108"/>
                </a:lnTo>
                <a:lnTo>
                  <a:pt x="522" y="108"/>
                </a:lnTo>
                <a:lnTo>
                  <a:pt x="522" y="107"/>
                </a:lnTo>
                <a:lnTo>
                  <a:pt x="522" y="110"/>
                </a:lnTo>
                <a:lnTo>
                  <a:pt x="524" y="110"/>
                </a:lnTo>
                <a:lnTo>
                  <a:pt x="524" y="110"/>
                </a:lnTo>
                <a:lnTo>
                  <a:pt x="524" y="111"/>
                </a:lnTo>
                <a:lnTo>
                  <a:pt x="525" y="114"/>
                </a:lnTo>
                <a:lnTo>
                  <a:pt x="525" y="115"/>
                </a:lnTo>
                <a:lnTo>
                  <a:pt x="526" y="115"/>
                </a:lnTo>
                <a:lnTo>
                  <a:pt x="526" y="115"/>
                </a:lnTo>
                <a:lnTo>
                  <a:pt x="526" y="115"/>
                </a:lnTo>
                <a:lnTo>
                  <a:pt x="527" y="111"/>
                </a:lnTo>
                <a:lnTo>
                  <a:pt x="527" y="110"/>
                </a:lnTo>
                <a:lnTo>
                  <a:pt x="527" y="110"/>
                </a:lnTo>
                <a:lnTo>
                  <a:pt x="528" y="109"/>
                </a:lnTo>
                <a:lnTo>
                  <a:pt x="528" y="109"/>
                </a:lnTo>
                <a:lnTo>
                  <a:pt x="528" y="107"/>
                </a:lnTo>
                <a:lnTo>
                  <a:pt x="529" y="106"/>
                </a:lnTo>
                <a:lnTo>
                  <a:pt x="529" y="105"/>
                </a:lnTo>
                <a:lnTo>
                  <a:pt x="530" y="102"/>
                </a:lnTo>
                <a:lnTo>
                  <a:pt x="530" y="102"/>
                </a:lnTo>
                <a:lnTo>
                  <a:pt x="530" y="103"/>
                </a:lnTo>
                <a:lnTo>
                  <a:pt x="531" y="101"/>
                </a:lnTo>
                <a:lnTo>
                  <a:pt x="531" y="100"/>
                </a:lnTo>
                <a:lnTo>
                  <a:pt x="531" y="100"/>
                </a:lnTo>
                <a:lnTo>
                  <a:pt x="533" y="100"/>
                </a:lnTo>
                <a:lnTo>
                  <a:pt x="533" y="100"/>
                </a:lnTo>
                <a:lnTo>
                  <a:pt x="533" y="99"/>
                </a:lnTo>
                <a:lnTo>
                  <a:pt x="534" y="98"/>
                </a:lnTo>
                <a:lnTo>
                  <a:pt x="534" y="98"/>
                </a:lnTo>
                <a:lnTo>
                  <a:pt x="535" y="99"/>
                </a:lnTo>
                <a:lnTo>
                  <a:pt x="535" y="102"/>
                </a:lnTo>
                <a:lnTo>
                  <a:pt x="535" y="103"/>
                </a:lnTo>
                <a:lnTo>
                  <a:pt x="536" y="105"/>
                </a:lnTo>
                <a:lnTo>
                  <a:pt x="536" y="105"/>
                </a:lnTo>
                <a:lnTo>
                  <a:pt x="536" y="107"/>
                </a:lnTo>
                <a:lnTo>
                  <a:pt x="537" y="108"/>
                </a:lnTo>
                <a:lnTo>
                  <a:pt x="537" y="111"/>
                </a:lnTo>
                <a:lnTo>
                  <a:pt x="537" y="111"/>
                </a:lnTo>
                <a:lnTo>
                  <a:pt x="538" y="110"/>
                </a:lnTo>
                <a:lnTo>
                  <a:pt x="538" y="109"/>
                </a:lnTo>
                <a:lnTo>
                  <a:pt x="539" y="110"/>
                </a:lnTo>
                <a:lnTo>
                  <a:pt x="539" y="108"/>
                </a:lnTo>
                <a:lnTo>
                  <a:pt x="539" y="107"/>
                </a:lnTo>
                <a:lnTo>
                  <a:pt x="540" y="105"/>
                </a:lnTo>
                <a:lnTo>
                  <a:pt x="540" y="105"/>
                </a:lnTo>
                <a:lnTo>
                  <a:pt x="540" y="103"/>
                </a:lnTo>
                <a:lnTo>
                  <a:pt x="542" y="101"/>
                </a:lnTo>
                <a:lnTo>
                  <a:pt x="542" y="100"/>
                </a:lnTo>
                <a:lnTo>
                  <a:pt x="542" y="100"/>
                </a:lnTo>
                <a:lnTo>
                  <a:pt x="543" y="101"/>
                </a:lnTo>
                <a:lnTo>
                  <a:pt x="543" y="101"/>
                </a:lnTo>
                <a:lnTo>
                  <a:pt x="544" y="101"/>
                </a:lnTo>
                <a:lnTo>
                  <a:pt x="544" y="99"/>
                </a:lnTo>
                <a:lnTo>
                  <a:pt x="544" y="101"/>
                </a:lnTo>
                <a:lnTo>
                  <a:pt x="545" y="100"/>
                </a:lnTo>
                <a:lnTo>
                  <a:pt x="545" y="103"/>
                </a:lnTo>
                <a:lnTo>
                  <a:pt x="545" y="105"/>
                </a:lnTo>
                <a:lnTo>
                  <a:pt x="546" y="103"/>
                </a:lnTo>
                <a:lnTo>
                  <a:pt x="546" y="105"/>
                </a:lnTo>
                <a:lnTo>
                  <a:pt x="546" y="105"/>
                </a:lnTo>
                <a:lnTo>
                  <a:pt x="547" y="103"/>
                </a:lnTo>
                <a:lnTo>
                  <a:pt x="547" y="105"/>
                </a:lnTo>
                <a:lnTo>
                  <a:pt x="548" y="105"/>
                </a:lnTo>
                <a:lnTo>
                  <a:pt x="548" y="106"/>
                </a:lnTo>
                <a:lnTo>
                  <a:pt x="548" y="106"/>
                </a:lnTo>
                <a:lnTo>
                  <a:pt x="549" y="107"/>
                </a:lnTo>
                <a:lnTo>
                  <a:pt x="549" y="108"/>
                </a:lnTo>
                <a:lnTo>
                  <a:pt x="549" y="106"/>
                </a:lnTo>
                <a:lnTo>
                  <a:pt x="551" y="106"/>
                </a:lnTo>
                <a:lnTo>
                  <a:pt x="551" y="107"/>
                </a:lnTo>
                <a:lnTo>
                  <a:pt x="551" y="108"/>
                </a:lnTo>
                <a:lnTo>
                  <a:pt x="552" y="107"/>
                </a:lnTo>
                <a:lnTo>
                  <a:pt x="552" y="106"/>
                </a:lnTo>
                <a:lnTo>
                  <a:pt x="553" y="107"/>
                </a:lnTo>
                <a:lnTo>
                  <a:pt x="553" y="110"/>
                </a:lnTo>
                <a:lnTo>
                  <a:pt x="553" y="110"/>
                </a:lnTo>
                <a:lnTo>
                  <a:pt x="554" y="108"/>
                </a:lnTo>
                <a:lnTo>
                  <a:pt x="554" y="108"/>
                </a:lnTo>
                <a:lnTo>
                  <a:pt x="554" y="107"/>
                </a:lnTo>
                <a:lnTo>
                  <a:pt x="555" y="108"/>
                </a:lnTo>
                <a:lnTo>
                  <a:pt x="555" y="109"/>
                </a:lnTo>
                <a:lnTo>
                  <a:pt x="555" y="109"/>
                </a:lnTo>
                <a:lnTo>
                  <a:pt x="556" y="110"/>
                </a:lnTo>
                <a:lnTo>
                  <a:pt x="556" y="110"/>
                </a:lnTo>
                <a:lnTo>
                  <a:pt x="557" y="110"/>
                </a:lnTo>
                <a:lnTo>
                  <a:pt x="557" y="110"/>
                </a:lnTo>
                <a:lnTo>
                  <a:pt x="557" y="110"/>
                </a:lnTo>
                <a:lnTo>
                  <a:pt x="558" y="111"/>
                </a:lnTo>
                <a:lnTo>
                  <a:pt x="558" y="111"/>
                </a:lnTo>
                <a:lnTo>
                  <a:pt x="558" y="114"/>
                </a:lnTo>
                <a:lnTo>
                  <a:pt x="560" y="112"/>
                </a:lnTo>
                <a:lnTo>
                  <a:pt x="560" y="114"/>
                </a:lnTo>
                <a:lnTo>
                  <a:pt x="561" y="115"/>
                </a:lnTo>
                <a:lnTo>
                  <a:pt x="561" y="114"/>
                </a:lnTo>
                <a:lnTo>
                  <a:pt x="561" y="111"/>
                </a:lnTo>
                <a:lnTo>
                  <a:pt x="562" y="111"/>
                </a:lnTo>
                <a:lnTo>
                  <a:pt x="562" y="111"/>
                </a:lnTo>
                <a:lnTo>
                  <a:pt x="562" y="111"/>
                </a:lnTo>
                <a:lnTo>
                  <a:pt x="563" y="111"/>
                </a:lnTo>
                <a:lnTo>
                  <a:pt x="563" y="114"/>
                </a:lnTo>
                <a:lnTo>
                  <a:pt x="563" y="111"/>
                </a:lnTo>
                <a:lnTo>
                  <a:pt x="564" y="111"/>
                </a:lnTo>
                <a:lnTo>
                  <a:pt x="564" y="110"/>
                </a:lnTo>
                <a:lnTo>
                  <a:pt x="565" y="110"/>
                </a:lnTo>
                <a:lnTo>
                  <a:pt x="565" y="111"/>
                </a:lnTo>
                <a:lnTo>
                  <a:pt x="565" y="114"/>
                </a:lnTo>
                <a:lnTo>
                  <a:pt x="566" y="112"/>
                </a:lnTo>
                <a:lnTo>
                  <a:pt x="566" y="115"/>
                </a:lnTo>
                <a:lnTo>
                  <a:pt x="566" y="112"/>
                </a:lnTo>
                <a:lnTo>
                  <a:pt x="567" y="114"/>
                </a:lnTo>
                <a:lnTo>
                  <a:pt x="567" y="114"/>
                </a:lnTo>
                <a:lnTo>
                  <a:pt x="567" y="112"/>
                </a:lnTo>
                <a:lnTo>
                  <a:pt x="569" y="114"/>
                </a:lnTo>
                <a:lnTo>
                  <a:pt x="569" y="115"/>
                </a:lnTo>
                <a:lnTo>
                  <a:pt x="570" y="115"/>
                </a:lnTo>
                <a:lnTo>
                  <a:pt x="570" y="116"/>
                </a:lnTo>
                <a:lnTo>
                  <a:pt x="570" y="117"/>
                </a:lnTo>
                <a:lnTo>
                  <a:pt x="571" y="115"/>
                </a:lnTo>
                <a:lnTo>
                  <a:pt x="571" y="117"/>
                </a:lnTo>
                <a:lnTo>
                  <a:pt x="571" y="118"/>
                </a:lnTo>
                <a:lnTo>
                  <a:pt x="572" y="119"/>
                </a:lnTo>
                <a:lnTo>
                  <a:pt x="572" y="119"/>
                </a:lnTo>
                <a:lnTo>
                  <a:pt x="572" y="119"/>
                </a:lnTo>
                <a:lnTo>
                  <a:pt x="573" y="121"/>
                </a:lnTo>
                <a:lnTo>
                  <a:pt x="573" y="121"/>
                </a:lnTo>
                <a:lnTo>
                  <a:pt x="574" y="124"/>
                </a:lnTo>
                <a:lnTo>
                  <a:pt x="574" y="124"/>
                </a:lnTo>
                <a:lnTo>
                  <a:pt x="574" y="124"/>
                </a:lnTo>
                <a:lnTo>
                  <a:pt x="575" y="124"/>
                </a:lnTo>
                <a:lnTo>
                  <a:pt x="575" y="124"/>
                </a:lnTo>
                <a:lnTo>
                  <a:pt x="575" y="121"/>
                </a:lnTo>
                <a:lnTo>
                  <a:pt x="576" y="121"/>
                </a:lnTo>
                <a:lnTo>
                  <a:pt x="576" y="120"/>
                </a:lnTo>
                <a:lnTo>
                  <a:pt x="576" y="118"/>
                </a:lnTo>
                <a:lnTo>
                  <a:pt x="578" y="116"/>
                </a:lnTo>
                <a:lnTo>
                  <a:pt x="578" y="112"/>
                </a:lnTo>
                <a:lnTo>
                  <a:pt x="579" y="112"/>
                </a:lnTo>
                <a:lnTo>
                  <a:pt x="579" y="112"/>
                </a:lnTo>
                <a:lnTo>
                  <a:pt x="579" y="115"/>
                </a:lnTo>
                <a:lnTo>
                  <a:pt x="580" y="117"/>
                </a:lnTo>
                <a:lnTo>
                  <a:pt x="580" y="119"/>
                </a:lnTo>
                <a:lnTo>
                  <a:pt x="580" y="121"/>
                </a:lnTo>
                <a:lnTo>
                  <a:pt x="581" y="121"/>
                </a:lnTo>
                <a:lnTo>
                  <a:pt x="581" y="123"/>
                </a:lnTo>
                <a:lnTo>
                  <a:pt x="581" y="121"/>
                </a:lnTo>
                <a:lnTo>
                  <a:pt x="582" y="123"/>
                </a:lnTo>
                <a:lnTo>
                  <a:pt x="582" y="123"/>
                </a:lnTo>
                <a:lnTo>
                  <a:pt x="583" y="123"/>
                </a:lnTo>
                <a:lnTo>
                  <a:pt x="583" y="124"/>
                </a:lnTo>
                <a:lnTo>
                  <a:pt x="583" y="123"/>
                </a:lnTo>
                <a:lnTo>
                  <a:pt x="584" y="124"/>
                </a:lnTo>
                <a:lnTo>
                  <a:pt x="584" y="124"/>
                </a:lnTo>
                <a:lnTo>
                  <a:pt x="584" y="125"/>
                </a:lnTo>
                <a:lnTo>
                  <a:pt x="585" y="125"/>
                </a:lnTo>
                <a:lnTo>
                  <a:pt x="585" y="125"/>
                </a:lnTo>
                <a:lnTo>
                  <a:pt x="585" y="126"/>
                </a:lnTo>
                <a:lnTo>
                  <a:pt x="587" y="124"/>
                </a:lnTo>
                <a:lnTo>
                  <a:pt x="587" y="124"/>
                </a:lnTo>
                <a:lnTo>
                  <a:pt x="588" y="123"/>
                </a:lnTo>
                <a:lnTo>
                  <a:pt x="588" y="121"/>
                </a:lnTo>
                <a:lnTo>
                  <a:pt x="588" y="120"/>
                </a:lnTo>
                <a:lnTo>
                  <a:pt x="589" y="121"/>
                </a:lnTo>
                <a:lnTo>
                  <a:pt x="589" y="121"/>
                </a:lnTo>
                <a:lnTo>
                  <a:pt x="589" y="121"/>
                </a:lnTo>
                <a:lnTo>
                  <a:pt x="590" y="120"/>
                </a:lnTo>
                <a:lnTo>
                  <a:pt x="590" y="120"/>
                </a:lnTo>
                <a:lnTo>
                  <a:pt x="590" y="118"/>
                </a:lnTo>
                <a:lnTo>
                  <a:pt x="591" y="120"/>
                </a:lnTo>
                <a:lnTo>
                  <a:pt x="591" y="121"/>
                </a:lnTo>
                <a:lnTo>
                  <a:pt x="592" y="120"/>
                </a:lnTo>
                <a:lnTo>
                  <a:pt x="592" y="121"/>
                </a:lnTo>
                <a:lnTo>
                  <a:pt x="592" y="119"/>
                </a:lnTo>
                <a:lnTo>
                  <a:pt x="593" y="119"/>
                </a:lnTo>
                <a:lnTo>
                  <a:pt x="593" y="119"/>
                </a:lnTo>
                <a:lnTo>
                  <a:pt x="593" y="119"/>
                </a:lnTo>
                <a:lnTo>
                  <a:pt x="594" y="120"/>
                </a:lnTo>
                <a:lnTo>
                  <a:pt x="594" y="120"/>
                </a:lnTo>
                <a:lnTo>
                  <a:pt x="594" y="119"/>
                </a:lnTo>
                <a:lnTo>
                  <a:pt x="596" y="120"/>
                </a:lnTo>
                <a:lnTo>
                  <a:pt x="596" y="120"/>
                </a:lnTo>
                <a:lnTo>
                  <a:pt x="597" y="119"/>
                </a:lnTo>
                <a:lnTo>
                  <a:pt x="597" y="119"/>
                </a:lnTo>
                <a:lnTo>
                  <a:pt x="597" y="116"/>
                </a:lnTo>
                <a:lnTo>
                  <a:pt x="598" y="115"/>
                </a:lnTo>
                <a:lnTo>
                  <a:pt x="598" y="114"/>
                </a:lnTo>
                <a:lnTo>
                  <a:pt x="598" y="112"/>
                </a:lnTo>
                <a:lnTo>
                  <a:pt x="599" y="111"/>
                </a:lnTo>
                <a:lnTo>
                  <a:pt x="599" y="112"/>
                </a:lnTo>
                <a:lnTo>
                  <a:pt x="599" y="111"/>
                </a:lnTo>
                <a:lnTo>
                  <a:pt x="600" y="110"/>
                </a:lnTo>
                <a:lnTo>
                  <a:pt x="600" y="112"/>
                </a:lnTo>
                <a:lnTo>
                  <a:pt x="601" y="115"/>
                </a:lnTo>
                <a:lnTo>
                  <a:pt x="601" y="116"/>
                </a:lnTo>
                <a:lnTo>
                  <a:pt x="601" y="117"/>
                </a:lnTo>
                <a:lnTo>
                  <a:pt x="602" y="117"/>
                </a:lnTo>
                <a:lnTo>
                  <a:pt x="602" y="116"/>
                </a:lnTo>
                <a:lnTo>
                  <a:pt x="602" y="116"/>
                </a:lnTo>
                <a:lnTo>
                  <a:pt x="603" y="117"/>
                </a:lnTo>
                <a:lnTo>
                  <a:pt x="603" y="118"/>
                </a:lnTo>
                <a:lnTo>
                  <a:pt x="605" y="119"/>
                </a:lnTo>
                <a:lnTo>
                  <a:pt x="605" y="120"/>
                </a:lnTo>
                <a:lnTo>
                  <a:pt x="605" y="121"/>
                </a:lnTo>
                <a:lnTo>
                  <a:pt x="606" y="123"/>
                </a:lnTo>
                <a:lnTo>
                  <a:pt x="606" y="123"/>
                </a:lnTo>
                <a:lnTo>
                  <a:pt x="606" y="121"/>
                </a:lnTo>
                <a:lnTo>
                  <a:pt x="607" y="119"/>
                </a:lnTo>
                <a:lnTo>
                  <a:pt x="607" y="119"/>
                </a:lnTo>
                <a:lnTo>
                  <a:pt x="607" y="119"/>
                </a:lnTo>
                <a:lnTo>
                  <a:pt x="608" y="118"/>
                </a:lnTo>
                <a:lnTo>
                  <a:pt x="608" y="119"/>
                </a:lnTo>
                <a:lnTo>
                  <a:pt x="609" y="118"/>
                </a:lnTo>
                <a:lnTo>
                  <a:pt x="609" y="120"/>
                </a:lnTo>
                <a:lnTo>
                  <a:pt x="609" y="120"/>
                </a:lnTo>
                <a:lnTo>
                  <a:pt x="610" y="118"/>
                </a:lnTo>
                <a:lnTo>
                  <a:pt x="610" y="116"/>
                </a:lnTo>
                <a:lnTo>
                  <a:pt x="610" y="116"/>
                </a:lnTo>
                <a:lnTo>
                  <a:pt x="611" y="114"/>
                </a:lnTo>
                <a:lnTo>
                  <a:pt x="611" y="114"/>
                </a:lnTo>
                <a:lnTo>
                  <a:pt x="611" y="112"/>
                </a:lnTo>
                <a:lnTo>
                  <a:pt x="612" y="112"/>
                </a:lnTo>
                <a:lnTo>
                  <a:pt x="612" y="114"/>
                </a:lnTo>
                <a:lnTo>
                  <a:pt x="614" y="112"/>
                </a:lnTo>
                <a:lnTo>
                  <a:pt x="614" y="110"/>
                </a:lnTo>
                <a:lnTo>
                  <a:pt x="614" y="110"/>
                </a:lnTo>
                <a:lnTo>
                  <a:pt x="615" y="109"/>
                </a:lnTo>
                <a:lnTo>
                  <a:pt x="615" y="108"/>
                </a:lnTo>
                <a:lnTo>
                  <a:pt x="615" y="108"/>
                </a:lnTo>
                <a:lnTo>
                  <a:pt x="616" y="110"/>
                </a:lnTo>
                <a:lnTo>
                  <a:pt x="616" y="112"/>
                </a:lnTo>
                <a:lnTo>
                  <a:pt x="616" y="114"/>
                </a:lnTo>
                <a:lnTo>
                  <a:pt x="617" y="111"/>
                </a:lnTo>
                <a:lnTo>
                  <a:pt x="617" y="111"/>
                </a:lnTo>
                <a:lnTo>
                  <a:pt x="618" y="110"/>
                </a:lnTo>
                <a:lnTo>
                  <a:pt x="618" y="112"/>
                </a:lnTo>
                <a:lnTo>
                  <a:pt x="618" y="112"/>
                </a:lnTo>
                <a:lnTo>
                  <a:pt x="619" y="114"/>
                </a:lnTo>
                <a:lnTo>
                  <a:pt x="619" y="114"/>
                </a:lnTo>
                <a:lnTo>
                  <a:pt x="619" y="114"/>
                </a:lnTo>
                <a:lnTo>
                  <a:pt x="620" y="114"/>
                </a:lnTo>
                <a:lnTo>
                  <a:pt x="620" y="112"/>
                </a:lnTo>
                <a:lnTo>
                  <a:pt x="620" y="110"/>
                </a:lnTo>
                <a:lnTo>
                  <a:pt x="621" y="110"/>
                </a:lnTo>
                <a:lnTo>
                  <a:pt x="621" y="109"/>
                </a:lnTo>
                <a:lnTo>
                  <a:pt x="623" y="108"/>
                </a:lnTo>
                <a:lnTo>
                  <a:pt x="623" y="108"/>
                </a:lnTo>
                <a:lnTo>
                  <a:pt x="623" y="111"/>
                </a:lnTo>
                <a:lnTo>
                  <a:pt x="624" y="112"/>
                </a:lnTo>
                <a:lnTo>
                  <a:pt x="624" y="114"/>
                </a:lnTo>
                <a:lnTo>
                  <a:pt x="624" y="114"/>
                </a:lnTo>
                <a:lnTo>
                  <a:pt x="625" y="116"/>
                </a:lnTo>
                <a:lnTo>
                  <a:pt x="625" y="115"/>
                </a:lnTo>
                <a:lnTo>
                  <a:pt x="625" y="118"/>
                </a:lnTo>
                <a:lnTo>
                  <a:pt x="626" y="117"/>
                </a:lnTo>
                <a:lnTo>
                  <a:pt x="626" y="116"/>
                </a:lnTo>
                <a:lnTo>
                  <a:pt x="627" y="114"/>
                </a:lnTo>
                <a:lnTo>
                  <a:pt x="627" y="114"/>
                </a:lnTo>
                <a:lnTo>
                  <a:pt x="627" y="115"/>
                </a:lnTo>
                <a:lnTo>
                  <a:pt x="628" y="115"/>
                </a:lnTo>
                <a:lnTo>
                  <a:pt x="628" y="112"/>
                </a:lnTo>
                <a:lnTo>
                  <a:pt x="628" y="112"/>
                </a:lnTo>
                <a:lnTo>
                  <a:pt x="629" y="111"/>
                </a:lnTo>
                <a:lnTo>
                  <a:pt x="629" y="112"/>
                </a:lnTo>
                <a:lnTo>
                  <a:pt x="629" y="112"/>
                </a:lnTo>
                <a:lnTo>
                  <a:pt x="630" y="111"/>
                </a:lnTo>
                <a:lnTo>
                  <a:pt x="630" y="111"/>
                </a:lnTo>
                <a:lnTo>
                  <a:pt x="632" y="111"/>
                </a:lnTo>
                <a:lnTo>
                  <a:pt x="632" y="112"/>
                </a:lnTo>
                <a:lnTo>
                  <a:pt x="632" y="110"/>
                </a:lnTo>
                <a:lnTo>
                  <a:pt x="633" y="108"/>
                </a:lnTo>
                <a:lnTo>
                  <a:pt x="633" y="110"/>
                </a:lnTo>
                <a:lnTo>
                  <a:pt x="633" y="111"/>
                </a:lnTo>
                <a:lnTo>
                  <a:pt x="634" y="112"/>
                </a:lnTo>
                <a:lnTo>
                  <a:pt x="634" y="115"/>
                </a:lnTo>
                <a:lnTo>
                  <a:pt x="634" y="114"/>
                </a:lnTo>
                <a:lnTo>
                  <a:pt x="635" y="117"/>
                </a:lnTo>
                <a:lnTo>
                  <a:pt x="635" y="116"/>
                </a:lnTo>
                <a:lnTo>
                  <a:pt x="636" y="116"/>
                </a:lnTo>
                <a:lnTo>
                  <a:pt x="636" y="111"/>
                </a:lnTo>
                <a:lnTo>
                  <a:pt x="636" y="111"/>
                </a:lnTo>
                <a:lnTo>
                  <a:pt x="637" y="111"/>
                </a:lnTo>
                <a:lnTo>
                  <a:pt x="637" y="111"/>
                </a:lnTo>
                <a:lnTo>
                  <a:pt x="637" y="112"/>
                </a:lnTo>
                <a:lnTo>
                  <a:pt x="638" y="112"/>
                </a:lnTo>
                <a:lnTo>
                  <a:pt x="638" y="114"/>
                </a:lnTo>
                <a:lnTo>
                  <a:pt x="638" y="114"/>
                </a:lnTo>
                <a:lnTo>
                  <a:pt x="639" y="115"/>
                </a:lnTo>
                <a:lnTo>
                  <a:pt x="639" y="114"/>
                </a:lnTo>
                <a:lnTo>
                  <a:pt x="641" y="114"/>
                </a:lnTo>
                <a:lnTo>
                  <a:pt x="641" y="114"/>
                </a:lnTo>
                <a:lnTo>
                  <a:pt x="641" y="115"/>
                </a:lnTo>
                <a:lnTo>
                  <a:pt x="642" y="116"/>
                </a:lnTo>
                <a:lnTo>
                  <a:pt x="642" y="116"/>
                </a:lnTo>
                <a:lnTo>
                  <a:pt x="642" y="117"/>
                </a:lnTo>
                <a:lnTo>
                  <a:pt x="643" y="115"/>
                </a:lnTo>
                <a:lnTo>
                  <a:pt x="643" y="115"/>
                </a:lnTo>
                <a:lnTo>
                  <a:pt x="643" y="114"/>
                </a:lnTo>
                <a:lnTo>
                  <a:pt x="644" y="112"/>
                </a:lnTo>
                <a:lnTo>
                  <a:pt x="644" y="112"/>
                </a:lnTo>
                <a:lnTo>
                  <a:pt x="645" y="114"/>
                </a:lnTo>
                <a:lnTo>
                  <a:pt x="645" y="114"/>
                </a:lnTo>
                <a:lnTo>
                  <a:pt x="645" y="114"/>
                </a:lnTo>
                <a:lnTo>
                  <a:pt x="646" y="111"/>
                </a:lnTo>
                <a:lnTo>
                  <a:pt x="646" y="111"/>
                </a:lnTo>
                <a:lnTo>
                  <a:pt x="646" y="108"/>
                </a:lnTo>
                <a:lnTo>
                  <a:pt x="647" y="106"/>
                </a:lnTo>
                <a:lnTo>
                  <a:pt x="647" y="105"/>
                </a:lnTo>
                <a:lnTo>
                  <a:pt x="648" y="102"/>
                </a:lnTo>
                <a:lnTo>
                  <a:pt x="648" y="105"/>
                </a:lnTo>
                <a:lnTo>
                  <a:pt x="648" y="103"/>
                </a:lnTo>
                <a:lnTo>
                  <a:pt x="650" y="106"/>
                </a:lnTo>
                <a:lnTo>
                  <a:pt x="650" y="107"/>
                </a:lnTo>
                <a:lnTo>
                  <a:pt x="650" y="106"/>
                </a:lnTo>
                <a:lnTo>
                  <a:pt x="651" y="108"/>
                </a:lnTo>
                <a:lnTo>
                  <a:pt x="651" y="107"/>
                </a:lnTo>
                <a:lnTo>
                  <a:pt x="651" y="109"/>
                </a:lnTo>
                <a:lnTo>
                  <a:pt x="652" y="110"/>
                </a:lnTo>
                <a:lnTo>
                  <a:pt x="652" y="109"/>
                </a:lnTo>
                <a:lnTo>
                  <a:pt x="653" y="111"/>
                </a:lnTo>
                <a:lnTo>
                  <a:pt x="653" y="111"/>
                </a:lnTo>
                <a:lnTo>
                  <a:pt x="653" y="114"/>
                </a:lnTo>
                <a:lnTo>
                  <a:pt x="654" y="114"/>
                </a:lnTo>
                <a:lnTo>
                  <a:pt x="654" y="112"/>
                </a:lnTo>
                <a:lnTo>
                  <a:pt x="654" y="116"/>
                </a:lnTo>
                <a:lnTo>
                  <a:pt x="655" y="114"/>
                </a:lnTo>
                <a:lnTo>
                  <a:pt x="655" y="112"/>
                </a:lnTo>
                <a:lnTo>
                  <a:pt x="655" y="111"/>
                </a:lnTo>
                <a:lnTo>
                  <a:pt x="656" y="112"/>
                </a:lnTo>
                <a:lnTo>
                  <a:pt x="656" y="112"/>
                </a:lnTo>
                <a:lnTo>
                  <a:pt x="657" y="114"/>
                </a:lnTo>
                <a:lnTo>
                  <a:pt x="657" y="115"/>
                </a:lnTo>
                <a:lnTo>
                  <a:pt x="657" y="115"/>
                </a:lnTo>
                <a:lnTo>
                  <a:pt x="659" y="115"/>
                </a:lnTo>
                <a:lnTo>
                  <a:pt x="659" y="114"/>
                </a:lnTo>
                <a:lnTo>
                  <a:pt x="659" y="114"/>
                </a:lnTo>
                <a:lnTo>
                  <a:pt x="660" y="112"/>
                </a:lnTo>
                <a:lnTo>
                  <a:pt x="660" y="111"/>
                </a:lnTo>
                <a:lnTo>
                  <a:pt x="660" y="110"/>
                </a:lnTo>
                <a:lnTo>
                  <a:pt x="661" y="109"/>
                </a:lnTo>
                <a:lnTo>
                  <a:pt x="661" y="108"/>
                </a:lnTo>
                <a:lnTo>
                  <a:pt x="662" y="110"/>
                </a:lnTo>
                <a:lnTo>
                  <a:pt x="662" y="111"/>
                </a:lnTo>
                <a:lnTo>
                  <a:pt x="662" y="112"/>
                </a:lnTo>
                <a:lnTo>
                  <a:pt x="663" y="111"/>
                </a:lnTo>
                <a:lnTo>
                  <a:pt x="663" y="112"/>
                </a:lnTo>
                <a:lnTo>
                  <a:pt x="663" y="111"/>
                </a:lnTo>
                <a:lnTo>
                  <a:pt x="664" y="114"/>
                </a:lnTo>
                <a:lnTo>
                  <a:pt x="664" y="115"/>
                </a:lnTo>
                <a:lnTo>
                  <a:pt x="664" y="115"/>
                </a:lnTo>
                <a:lnTo>
                  <a:pt x="665" y="114"/>
                </a:lnTo>
                <a:lnTo>
                  <a:pt x="665" y="114"/>
                </a:lnTo>
                <a:lnTo>
                  <a:pt x="666" y="114"/>
                </a:lnTo>
                <a:lnTo>
                  <a:pt x="666" y="116"/>
                </a:lnTo>
                <a:lnTo>
                  <a:pt x="666" y="115"/>
                </a:lnTo>
                <a:lnTo>
                  <a:pt x="668" y="115"/>
                </a:lnTo>
                <a:lnTo>
                  <a:pt x="668" y="114"/>
                </a:lnTo>
                <a:lnTo>
                  <a:pt x="668" y="112"/>
                </a:lnTo>
                <a:lnTo>
                  <a:pt x="669" y="112"/>
                </a:lnTo>
                <a:lnTo>
                  <a:pt x="669" y="112"/>
                </a:lnTo>
                <a:lnTo>
                  <a:pt x="669" y="114"/>
                </a:lnTo>
                <a:lnTo>
                  <a:pt x="670" y="114"/>
                </a:lnTo>
                <a:lnTo>
                  <a:pt x="670" y="115"/>
                </a:lnTo>
                <a:lnTo>
                  <a:pt x="671" y="115"/>
                </a:lnTo>
                <a:lnTo>
                  <a:pt x="671" y="116"/>
                </a:lnTo>
                <a:lnTo>
                  <a:pt x="671" y="115"/>
                </a:lnTo>
                <a:lnTo>
                  <a:pt x="672" y="116"/>
                </a:lnTo>
                <a:lnTo>
                  <a:pt x="672" y="114"/>
                </a:lnTo>
                <a:lnTo>
                  <a:pt x="672" y="114"/>
                </a:lnTo>
                <a:lnTo>
                  <a:pt x="673" y="114"/>
                </a:lnTo>
                <a:lnTo>
                  <a:pt x="673" y="115"/>
                </a:lnTo>
                <a:lnTo>
                  <a:pt x="673" y="114"/>
                </a:lnTo>
                <a:lnTo>
                  <a:pt x="674" y="114"/>
                </a:lnTo>
                <a:lnTo>
                  <a:pt x="674" y="112"/>
                </a:lnTo>
                <a:lnTo>
                  <a:pt x="675" y="114"/>
                </a:lnTo>
                <a:lnTo>
                  <a:pt x="675" y="114"/>
                </a:lnTo>
                <a:lnTo>
                  <a:pt x="675" y="111"/>
                </a:lnTo>
                <a:lnTo>
                  <a:pt x="677" y="109"/>
                </a:lnTo>
                <a:lnTo>
                  <a:pt x="677" y="108"/>
                </a:lnTo>
                <a:lnTo>
                  <a:pt x="677" y="107"/>
                </a:lnTo>
                <a:lnTo>
                  <a:pt x="678" y="106"/>
                </a:lnTo>
                <a:lnTo>
                  <a:pt x="678" y="108"/>
                </a:lnTo>
                <a:lnTo>
                  <a:pt x="678" y="109"/>
                </a:lnTo>
                <a:lnTo>
                  <a:pt x="679" y="108"/>
                </a:lnTo>
                <a:lnTo>
                  <a:pt x="679" y="108"/>
                </a:lnTo>
                <a:lnTo>
                  <a:pt x="680" y="110"/>
                </a:lnTo>
                <a:lnTo>
                  <a:pt x="680" y="110"/>
                </a:lnTo>
                <a:lnTo>
                  <a:pt x="680" y="110"/>
                </a:lnTo>
                <a:lnTo>
                  <a:pt x="681" y="109"/>
                </a:lnTo>
                <a:lnTo>
                  <a:pt x="681" y="107"/>
                </a:lnTo>
                <a:lnTo>
                  <a:pt x="681" y="107"/>
                </a:lnTo>
                <a:lnTo>
                  <a:pt x="682" y="107"/>
                </a:lnTo>
                <a:lnTo>
                  <a:pt x="682" y="107"/>
                </a:lnTo>
                <a:lnTo>
                  <a:pt x="682" y="107"/>
                </a:lnTo>
                <a:lnTo>
                  <a:pt x="683" y="106"/>
                </a:lnTo>
                <a:lnTo>
                  <a:pt x="683" y="107"/>
                </a:lnTo>
                <a:lnTo>
                  <a:pt x="684" y="107"/>
                </a:lnTo>
                <a:lnTo>
                  <a:pt x="684" y="107"/>
                </a:lnTo>
                <a:lnTo>
                  <a:pt x="684" y="106"/>
                </a:lnTo>
                <a:lnTo>
                  <a:pt x="686" y="105"/>
                </a:lnTo>
                <a:lnTo>
                  <a:pt x="686" y="102"/>
                </a:lnTo>
                <a:lnTo>
                  <a:pt x="686" y="102"/>
                </a:lnTo>
                <a:lnTo>
                  <a:pt x="687" y="102"/>
                </a:lnTo>
                <a:lnTo>
                  <a:pt x="687" y="105"/>
                </a:lnTo>
                <a:lnTo>
                  <a:pt x="687" y="107"/>
                </a:lnTo>
                <a:lnTo>
                  <a:pt x="688" y="107"/>
                </a:lnTo>
                <a:lnTo>
                  <a:pt x="688" y="107"/>
                </a:lnTo>
                <a:lnTo>
                  <a:pt x="689" y="107"/>
                </a:lnTo>
                <a:lnTo>
                  <a:pt x="689" y="109"/>
                </a:lnTo>
                <a:lnTo>
                  <a:pt x="689" y="111"/>
                </a:lnTo>
                <a:lnTo>
                  <a:pt x="690" y="112"/>
                </a:lnTo>
                <a:lnTo>
                  <a:pt x="690" y="111"/>
                </a:lnTo>
                <a:lnTo>
                  <a:pt x="690" y="110"/>
                </a:lnTo>
                <a:lnTo>
                  <a:pt x="691" y="111"/>
                </a:lnTo>
                <a:lnTo>
                  <a:pt x="691" y="110"/>
                </a:lnTo>
                <a:lnTo>
                  <a:pt x="692" y="111"/>
                </a:lnTo>
                <a:lnTo>
                  <a:pt x="692" y="111"/>
                </a:lnTo>
                <a:lnTo>
                  <a:pt x="692" y="109"/>
                </a:lnTo>
                <a:lnTo>
                  <a:pt x="693" y="110"/>
                </a:lnTo>
                <a:lnTo>
                  <a:pt x="693" y="107"/>
                </a:lnTo>
                <a:lnTo>
                  <a:pt x="693" y="107"/>
                </a:lnTo>
                <a:lnTo>
                  <a:pt x="695" y="106"/>
                </a:lnTo>
                <a:lnTo>
                  <a:pt x="695" y="106"/>
                </a:lnTo>
                <a:lnTo>
                  <a:pt x="695" y="105"/>
                </a:lnTo>
                <a:lnTo>
                  <a:pt x="696" y="103"/>
                </a:lnTo>
                <a:lnTo>
                  <a:pt x="696" y="103"/>
                </a:lnTo>
                <a:lnTo>
                  <a:pt x="697" y="100"/>
                </a:lnTo>
                <a:lnTo>
                  <a:pt x="697" y="99"/>
                </a:lnTo>
                <a:lnTo>
                  <a:pt x="697" y="100"/>
                </a:lnTo>
                <a:lnTo>
                  <a:pt x="698" y="100"/>
                </a:lnTo>
                <a:lnTo>
                  <a:pt x="698" y="99"/>
                </a:lnTo>
                <a:lnTo>
                  <a:pt x="698" y="103"/>
                </a:lnTo>
                <a:lnTo>
                  <a:pt x="699" y="105"/>
                </a:lnTo>
                <a:lnTo>
                  <a:pt x="699" y="105"/>
                </a:lnTo>
                <a:lnTo>
                  <a:pt x="699" y="106"/>
                </a:lnTo>
                <a:lnTo>
                  <a:pt x="700" y="102"/>
                </a:lnTo>
                <a:lnTo>
                  <a:pt x="700" y="103"/>
                </a:lnTo>
                <a:lnTo>
                  <a:pt x="701" y="103"/>
                </a:lnTo>
                <a:lnTo>
                  <a:pt x="701" y="105"/>
                </a:lnTo>
                <a:lnTo>
                  <a:pt x="701" y="105"/>
                </a:lnTo>
                <a:lnTo>
                  <a:pt x="702" y="105"/>
                </a:lnTo>
                <a:lnTo>
                  <a:pt x="702" y="105"/>
                </a:lnTo>
                <a:lnTo>
                  <a:pt x="702" y="105"/>
                </a:lnTo>
                <a:lnTo>
                  <a:pt x="704" y="105"/>
                </a:lnTo>
                <a:lnTo>
                  <a:pt x="704" y="105"/>
                </a:lnTo>
                <a:lnTo>
                  <a:pt x="704" y="103"/>
                </a:lnTo>
                <a:lnTo>
                  <a:pt x="705" y="103"/>
                </a:lnTo>
                <a:lnTo>
                  <a:pt x="705" y="102"/>
                </a:lnTo>
                <a:lnTo>
                  <a:pt x="706" y="103"/>
                </a:lnTo>
                <a:lnTo>
                  <a:pt x="706" y="105"/>
                </a:lnTo>
                <a:lnTo>
                  <a:pt x="706" y="103"/>
                </a:lnTo>
                <a:lnTo>
                  <a:pt x="707" y="106"/>
                </a:lnTo>
                <a:lnTo>
                  <a:pt x="707" y="106"/>
                </a:lnTo>
                <a:lnTo>
                  <a:pt x="707" y="106"/>
                </a:lnTo>
                <a:lnTo>
                  <a:pt x="708" y="107"/>
                </a:lnTo>
                <a:lnTo>
                  <a:pt x="708" y="107"/>
                </a:lnTo>
                <a:lnTo>
                  <a:pt x="708" y="108"/>
                </a:lnTo>
                <a:lnTo>
                  <a:pt x="709" y="108"/>
                </a:lnTo>
                <a:lnTo>
                  <a:pt x="709" y="107"/>
                </a:lnTo>
                <a:lnTo>
                  <a:pt x="710" y="106"/>
                </a:lnTo>
                <a:lnTo>
                  <a:pt x="710" y="105"/>
                </a:lnTo>
                <a:lnTo>
                  <a:pt x="710" y="105"/>
                </a:lnTo>
                <a:lnTo>
                  <a:pt x="711" y="103"/>
                </a:lnTo>
                <a:lnTo>
                  <a:pt x="711" y="103"/>
                </a:lnTo>
                <a:lnTo>
                  <a:pt x="711" y="102"/>
                </a:lnTo>
                <a:lnTo>
                  <a:pt x="713" y="102"/>
                </a:lnTo>
                <a:lnTo>
                  <a:pt x="713" y="102"/>
                </a:lnTo>
                <a:lnTo>
                  <a:pt x="713" y="105"/>
                </a:lnTo>
                <a:lnTo>
                  <a:pt x="714" y="106"/>
                </a:lnTo>
                <a:lnTo>
                  <a:pt x="714" y="106"/>
                </a:lnTo>
                <a:lnTo>
                  <a:pt x="715" y="105"/>
                </a:lnTo>
                <a:lnTo>
                  <a:pt x="715" y="103"/>
                </a:lnTo>
                <a:lnTo>
                  <a:pt x="715" y="105"/>
                </a:lnTo>
                <a:lnTo>
                  <a:pt x="716" y="106"/>
                </a:lnTo>
                <a:lnTo>
                  <a:pt x="716" y="105"/>
                </a:lnTo>
                <a:lnTo>
                  <a:pt x="716" y="106"/>
                </a:lnTo>
                <a:lnTo>
                  <a:pt x="717" y="106"/>
                </a:lnTo>
                <a:lnTo>
                  <a:pt x="717" y="106"/>
                </a:lnTo>
                <a:lnTo>
                  <a:pt x="717" y="105"/>
                </a:lnTo>
                <a:lnTo>
                  <a:pt x="718" y="105"/>
                </a:lnTo>
                <a:lnTo>
                  <a:pt x="718" y="103"/>
                </a:lnTo>
                <a:lnTo>
                  <a:pt x="719" y="103"/>
                </a:lnTo>
                <a:lnTo>
                  <a:pt x="719" y="103"/>
                </a:lnTo>
                <a:lnTo>
                  <a:pt x="719" y="102"/>
                </a:lnTo>
                <a:lnTo>
                  <a:pt x="720" y="103"/>
                </a:lnTo>
                <a:lnTo>
                  <a:pt x="720" y="105"/>
                </a:lnTo>
                <a:lnTo>
                  <a:pt x="720" y="105"/>
                </a:lnTo>
                <a:lnTo>
                  <a:pt x="722" y="105"/>
                </a:lnTo>
                <a:lnTo>
                  <a:pt x="722" y="105"/>
                </a:lnTo>
                <a:lnTo>
                  <a:pt x="722" y="105"/>
                </a:lnTo>
                <a:lnTo>
                  <a:pt x="723" y="106"/>
                </a:lnTo>
                <a:lnTo>
                  <a:pt x="723" y="105"/>
                </a:lnTo>
                <a:lnTo>
                  <a:pt x="724" y="102"/>
                </a:lnTo>
                <a:lnTo>
                  <a:pt x="724" y="102"/>
                </a:lnTo>
                <a:lnTo>
                  <a:pt x="724" y="101"/>
                </a:lnTo>
                <a:lnTo>
                  <a:pt x="725" y="100"/>
                </a:lnTo>
                <a:lnTo>
                  <a:pt x="725" y="100"/>
                </a:lnTo>
                <a:lnTo>
                  <a:pt x="725" y="102"/>
                </a:lnTo>
                <a:lnTo>
                  <a:pt x="726" y="102"/>
                </a:lnTo>
                <a:lnTo>
                  <a:pt x="726" y="101"/>
                </a:lnTo>
                <a:lnTo>
                  <a:pt x="726" y="102"/>
                </a:lnTo>
                <a:lnTo>
                  <a:pt x="727" y="102"/>
                </a:lnTo>
                <a:lnTo>
                  <a:pt x="727" y="101"/>
                </a:lnTo>
                <a:lnTo>
                  <a:pt x="728" y="102"/>
                </a:lnTo>
                <a:lnTo>
                  <a:pt x="728" y="100"/>
                </a:lnTo>
                <a:lnTo>
                  <a:pt x="728" y="100"/>
                </a:lnTo>
                <a:lnTo>
                  <a:pt x="729" y="101"/>
                </a:lnTo>
                <a:lnTo>
                  <a:pt x="729" y="99"/>
                </a:lnTo>
                <a:lnTo>
                  <a:pt x="729" y="98"/>
                </a:lnTo>
                <a:lnTo>
                  <a:pt x="731" y="97"/>
                </a:lnTo>
                <a:lnTo>
                  <a:pt x="731" y="96"/>
                </a:lnTo>
                <a:lnTo>
                  <a:pt x="731" y="97"/>
                </a:lnTo>
                <a:lnTo>
                  <a:pt x="732" y="97"/>
                </a:lnTo>
                <a:lnTo>
                  <a:pt x="732" y="96"/>
                </a:lnTo>
                <a:lnTo>
                  <a:pt x="733" y="97"/>
                </a:lnTo>
                <a:lnTo>
                  <a:pt x="733" y="96"/>
                </a:lnTo>
                <a:lnTo>
                  <a:pt x="733" y="96"/>
                </a:lnTo>
                <a:lnTo>
                  <a:pt x="734" y="96"/>
                </a:lnTo>
                <a:lnTo>
                  <a:pt x="734" y="96"/>
                </a:lnTo>
                <a:lnTo>
                  <a:pt x="734" y="98"/>
                </a:lnTo>
                <a:lnTo>
                  <a:pt x="735" y="98"/>
                </a:lnTo>
                <a:lnTo>
                  <a:pt x="735" y="100"/>
                </a:lnTo>
                <a:lnTo>
                  <a:pt x="736" y="102"/>
                </a:lnTo>
                <a:lnTo>
                  <a:pt x="736" y="102"/>
                </a:lnTo>
                <a:lnTo>
                  <a:pt x="736" y="103"/>
                </a:lnTo>
                <a:lnTo>
                  <a:pt x="737" y="105"/>
                </a:lnTo>
                <a:lnTo>
                  <a:pt x="737" y="107"/>
                </a:lnTo>
                <a:lnTo>
                  <a:pt x="737" y="108"/>
                </a:lnTo>
                <a:lnTo>
                  <a:pt x="738" y="109"/>
                </a:lnTo>
                <a:lnTo>
                  <a:pt x="738" y="109"/>
                </a:lnTo>
                <a:lnTo>
                  <a:pt x="738" y="108"/>
                </a:lnTo>
                <a:lnTo>
                  <a:pt x="740" y="107"/>
                </a:lnTo>
                <a:lnTo>
                  <a:pt x="740" y="106"/>
                </a:lnTo>
                <a:lnTo>
                  <a:pt x="741" y="107"/>
                </a:lnTo>
                <a:lnTo>
                  <a:pt x="741" y="108"/>
                </a:lnTo>
                <a:lnTo>
                  <a:pt x="741" y="106"/>
                </a:lnTo>
                <a:lnTo>
                  <a:pt x="742" y="106"/>
                </a:lnTo>
                <a:lnTo>
                  <a:pt x="742" y="103"/>
                </a:lnTo>
                <a:lnTo>
                  <a:pt x="742" y="105"/>
                </a:lnTo>
                <a:lnTo>
                  <a:pt x="743" y="103"/>
                </a:lnTo>
                <a:lnTo>
                  <a:pt x="743" y="106"/>
                </a:lnTo>
                <a:lnTo>
                  <a:pt x="743" y="106"/>
                </a:lnTo>
                <a:lnTo>
                  <a:pt x="744" y="107"/>
                </a:lnTo>
                <a:lnTo>
                  <a:pt x="744" y="106"/>
                </a:lnTo>
                <a:lnTo>
                  <a:pt x="745" y="110"/>
                </a:lnTo>
                <a:lnTo>
                  <a:pt x="745" y="110"/>
                </a:lnTo>
                <a:lnTo>
                  <a:pt x="745" y="111"/>
                </a:lnTo>
                <a:lnTo>
                  <a:pt x="746" y="111"/>
                </a:lnTo>
                <a:lnTo>
                  <a:pt x="746" y="111"/>
                </a:lnTo>
                <a:lnTo>
                  <a:pt x="746" y="111"/>
                </a:lnTo>
                <a:lnTo>
                  <a:pt x="747" y="110"/>
                </a:lnTo>
                <a:lnTo>
                  <a:pt x="747" y="108"/>
                </a:lnTo>
                <a:lnTo>
                  <a:pt x="747" y="107"/>
                </a:lnTo>
                <a:lnTo>
                  <a:pt x="749" y="106"/>
                </a:lnTo>
                <a:lnTo>
                  <a:pt x="749" y="105"/>
                </a:lnTo>
                <a:lnTo>
                  <a:pt x="750" y="105"/>
                </a:lnTo>
                <a:lnTo>
                  <a:pt x="750" y="103"/>
                </a:lnTo>
                <a:lnTo>
                  <a:pt x="750" y="106"/>
                </a:lnTo>
                <a:lnTo>
                  <a:pt x="751" y="106"/>
                </a:lnTo>
                <a:lnTo>
                  <a:pt x="751" y="110"/>
                </a:lnTo>
                <a:lnTo>
                  <a:pt x="751" y="108"/>
                </a:lnTo>
                <a:lnTo>
                  <a:pt x="752" y="108"/>
                </a:lnTo>
                <a:lnTo>
                  <a:pt x="752" y="108"/>
                </a:lnTo>
                <a:lnTo>
                  <a:pt x="752" y="111"/>
                </a:lnTo>
                <a:lnTo>
                  <a:pt x="753" y="110"/>
                </a:lnTo>
                <a:lnTo>
                  <a:pt x="753" y="110"/>
                </a:lnTo>
                <a:lnTo>
                  <a:pt x="754" y="108"/>
                </a:lnTo>
                <a:lnTo>
                  <a:pt x="754" y="106"/>
                </a:lnTo>
                <a:lnTo>
                  <a:pt x="754" y="106"/>
                </a:lnTo>
                <a:lnTo>
                  <a:pt x="755" y="105"/>
                </a:lnTo>
                <a:lnTo>
                  <a:pt x="755" y="105"/>
                </a:lnTo>
                <a:lnTo>
                  <a:pt x="755" y="105"/>
                </a:lnTo>
                <a:lnTo>
                  <a:pt x="756" y="105"/>
                </a:lnTo>
                <a:lnTo>
                  <a:pt x="756" y="102"/>
                </a:lnTo>
                <a:lnTo>
                  <a:pt x="756" y="102"/>
                </a:lnTo>
                <a:lnTo>
                  <a:pt x="758" y="105"/>
                </a:lnTo>
                <a:lnTo>
                  <a:pt x="758" y="103"/>
                </a:lnTo>
                <a:lnTo>
                  <a:pt x="759" y="105"/>
                </a:lnTo>
                <a:lnTo>
                  <a:pt x="759" y="106"/>
                </a:lnTo>
                <a:lnTo>
                  <a:pt x="759" y="107"/>
                </a:lnTo>
                <a:lnTo>
                  <a:pt x="760" y="106"/>
                </a:lnTo>
                <a:lnTo>
                  <a:pt x="760" y="106"/>
                </a:lnTo>
                <a:lnTo>
                  <a:pt x="760" y="105"/>
                </a:lnTo>
                <a:lnTo>
                  <a:pt x="761" y="105"/>
                </a:lnTo>
                <a:lnTo>
                  <a:pt x="761" y="103"/>
                </a:lnTo>
                <a:lnTo>
                  <a:pt x="761" y="103"/>
                </a:lnTo>
                <a:lnTo>
                  <a:pt x="762" y="99"/>
                </a:lnTo>
                <a:lnTo>
                  <a:pt x="762" y="99"/>
                </a:lnTo>
                <a:lnTo>
                  <a:pt x="763" y="98"/>
                </a:lnTo>
                <a:lnTo>
                  <a:pt x="763" y="98"/>
                </a:lnTo>
                <a:lnTo>
                  <a:pt x="763" y="99"/>
                </a:lnTo>
                <a:lnTo>
                  <a:pt x="764" y="103"/>
                </a:lnTo>
                <a:lnTo>
                  <a:pt x="764" y="105"/>
                </a:lnTo>
                <a:lnTo>
                  <a:pt x="764" y="105"/>
                </a:lnTo>
                <a:lnTo>
                  <a:pt x="765" y="103"/>
                </a:lnTo>
                <a:lnTo>
                  <a:pt x="765" y="101"/>
                </a:lnTo>
                <a:lnTo>
                  <a:pt x="765" y="102"/>
                </a:lnTo>
                <a:lnTo>
                  <a:pt x="767" y="102"/>
                </a:lnTo>
                <a:lnTo>
                  <a:pt x="767" y="101"/>
                </a:lnTo>
                <a:lnTo>
                  <a:pt x="768" y="105"/>
                </a:lnTo>
                <a:lnTo>
                  <a:pt x="768" y="102"/>
                </a:lnTo>
                <a:lnTo>
                  <a:pt x="768" y="103"/>
                </a:lnTo>
                <a:lnTo>
                  <a:pt x="769" y="103"/>
                </a:lnTo>
                <a:lnTo>
                  <a:pt x="769" y="102"/>
                </a:lnTo>
                <a:lnTo>
                  <a:pt x="769" y="103"/>
                </a:lnTo>
                <a:lnTo>
                  <a:pt x="770" y="105"/>
                </a:lnTo>
                <a:lnTo>
                  <a:pt x="770" y="103"/>
                </a:lnTo>
                <a:lnTo>
                  <a:pt x="770" y="105"/>
                </a:lnTo>
                <a:lnTo>
                  <a:pt x="771" y="106"/>
                </a:lnTo>
                <a:lnTo>
                  <a:pt x="771" y="108"/>
                </a:lnTo>
                <a:lnTo>
                  <a:pt x="772" y="106"/>
                </a:lnTo>
                <a:lnTo>
                  <a:pt x="772" y="105"/>
                </a:lnTo>
                <a:lnTo>
                  <a:pt x="772" y="105"/>
                </a:lnTo>
                <a:lnTo>
                  <a:pt x="773" y="106"/>
                </a:lnTo>
                <a:lnTo>
                  <a:pt x="773" y="103"/>
                </a:lnTo>
                <a:lnTo>
                  <a:pt x="773" y="102"/>
                </a:lnTo>
                <a:lnTo>
                  <a:pt x="774" y="102"/>
                </a:lnTo>
                <a:lnTo>
                  <a:pt x="774" y="101"/>
                </a:lnTo>
                <a:lnTo>
                  <a:pt x="774" y="99"/>
                </a:lnTo>
                <a:lnTo>
                  <a:pt x="776" y="100"/>
                </a:lnTo>
                <a:lnTo>
                  <a:pt x="776" y="100"/>
                </a:lnTo>
                <a:lnTo>
                  <a:pt x="777" y="99"/>
                </a:lnTo>
                <a:lnTo>
                  <a:pt x="777" y="99"/>
                </a:lnTo>
                <a:lnTo>
                  <a:pt x="777" y="97"/>
                </a:lnTo>
                <a:lnTo>
                  <a:pt x="778" y="98"/>
                </a:lnTo>
                <a:lnTo>
                  <a:pt x="778" y="98"/>
                </a:lnTo>
                <a:lnTo>
                  <a:pt x="778" y="99"/>
                </a:lnTo>
                <a:lnTo>
                  <a:pt x="779" y="99"/>
                </a:lnTo>
                <a:lnTo>
                  <a:pt x="779" y="99"/>
                </a:lnTo>
                <a:lnTo>
                  <a:pt x="780" y="99"/>
                </a:lnTo>
                <a:lnTo>
                  <a:pt x="780" y="98"/>
                </a:lnTo>
                <a:lnTo>
                  <a:pt x="780" y="97"/>
                </a:lnTo>
                <a:lnTo>
                  <a:pt x="781" y="97"/>
                </a:lnTo>
                <a:lnTo>
                  <a:pt x="781" y="97"/>
                </a:lnTo>
                <a:lnTo>
                  <a:pt x="781" y="97"/>
                </a:lnTo>
                <a:lnTo>
                  <a:pt x="782" y="98"/>
                </a:lnTo>
                <a:lnTo>
                  <a:pt x="782" y="99"/>
                </a:lnTo>
                <a:lnTo>
                  <a:pt x="782" y="101"/>
                </a:lnTo>
                <a:lnTo>
                  <a:pt x="783" y="100"/>
                </a:lnTo>
                <a:lnTo>
                  <a:pt x="783" y="102"/>
                </a:lnTo>
                <a:lnTo>
                  <a:pt x="785" y="100"/>
                </a:lnTo>
                <a:lnTo>
                  <a:pt x="785" y="99"/>
                </a:lnTo>
                <a:lnTo>
                  <a:pt x="785" y="97"/>
                </a:lnTo>
                <a:lnTo>
                  <a:pt x="786" y="99"/>
                </a:lnTo>
                <a:lnTo>
                  <a:pt x="786" y="98"/>
                </a:lnTo>
                <a:lnTo>
                  <a:pt x="786" y="99"/>
                </a:lnTo>
                <a:lnTo>
                  <a:pt x="787" y="99"/>
                </a:lnTo>
                <a:lnTo>
                  <a:pt x="787" y="99"/>
                </a:lnTo>
                <a:lnTo>
                  <a:pt x="787" y="99"/>
                </a:lnTo>
                <a:lnTo>
                  <a:pt x="788" y="98"/>
                </a:lnTo>
                <a:lnTo>
                  <a:pt x="788" y="98"/>
                </a:lnTo>
                <a:lnTo>
                  <a:pt x="789" y="98"/>
                </a:lnTo>
                <a:lnTo>
                  <a:pt x="789" y="99"/>
                </a:lnTo>
                <a:lnTo>
                  <a:pt x="789" y="98"/>
                </a:lnTo>
                <a:lnTo>
                  <a:pt x="790" y="97"/>
                </a:lnTo>
                <a:lnTo>
                  <a:pt x="790" y="97"/>
                </a:lnTo>
                <a:lnTo>
                  <a:pt x="790" y="97"/>
                </a:lnTo>
                <a:lnTo>
                  <a:pt x="791" y="97"/>
                </a:lnTo>
                <a:lnTo>
                  <a:pt x="791" y="97"/>
                </a:lnTo>
                <a:lnTo>
                  <a:pt x="791" y="98"/>
                </a:lnTo>
                <a:lnTo>
                  <a:pt x="792" y="98"/>
                </a:lnTo>
                <a:lnTo>
                  <a:pt x="792" y="99"/>
                </a:lnTo>
                <a:lnTo>
                  <a:pt x="794" y="98"/>
                </a:lnTo>
                <a:lnTo>
                  <a:pt x="794" y="98"/>
                </a:lnTo>
                <a:lnTo>
                  <a:pt x="794" y="98"/>
                </a:lnTo>
                <a:lnTo>
                  <a:pt x="795" y="97"/>
                </a:lnTo>
                <a:lnTo>
                  <a:pt x="795" y="97"/>
                </a:lnTo>
                <a:lnTo>
                  <a:pt x="795" y="98"/>
                </a:lnTo>
                <a:lnTo>
                  <a:pt x="796" y="99"/>
                </a:lnTo>
                <a:lnTo>
                  <a:pt x="796" y="98"/>
                </a:lnTo>
                <a:lnTo>
                  <a:pt x="796" y="98"/>
                </a:lnTo>
                <a:lnTo>
                  <a:pt x="797" y="101"/>
                </a:lnTo>
                <a:lnTo>
                  <a:pt x="797" y="100"/>
                </a:lnTo>
                <a:lnTo>
                  <a:pt x="798" y="99"/>
                </a:lnTo>
                <a:lnTo>
                  <a:pt x="798" y="98"/>
                </a:lnTo>
                <a:lnTo>
                  <a:pt x="798" y="98"/>
                </a:lnTo>
                <a:lnTo>
                  <a:pt x="799" y="99"/>
                </a:lnTo>
                <a:lnTo>
                  <a:pt x="799" y="99"/>
                </a:lnTo>
                <a:lnTo>
                  <a:pt x="799" y="101"/>
                </a:lnTo>
                <a:lnTo>
                  <a:pt x="800" y="100"/>
                </a:lnTo>
                <a:lnTo>
                  <a:pt x="800" y="99"/>
                </a:lnTo>
                <a:lnTo>
                  <a:pt x="800" y="100"/>
                </a:lnTo>
                <a:lnTo>
                  <a:pt x="801" y="101"/>
                </a:lnTo>
                <a:lnTo>
                  <a:pt x="801" y="102"/>
                </a:lnTo>
                <a:lnTo>
                  <a:pt x="802" y="103"/>
                </a:lnTo>
                <a:lnTo>
                  <a:pt x="802" y="102"/>
                </a:lnTo>
                <a:lnTo>
                  <a:pt x="802" y="102"/>
                </a:lnTo>
                <a:lnTo>
                  <a:pt x="804" y="103"/>
                </a:lnTo>
                <a:lnTo>
                  <a:pt x="804" y="105"/>
                </a:lnTo>
                <a:lnTo>
                  <a:pt x="804" y="106"/>
                </a:lnTo>
                <a:lnTo>
                  <a:pt x="805" y="105"/>
                </a:lnTo>
                <a:lnTo>
                  <a:pt x="805" y="106"/>
                </a:lnTo>
                <a:lnTo>
                  <a:pt x="805" y="106"/>
                </a:lnTo>
                <a:lnTo>
                  <a:pt x="806" y="105"/>
                </a:lnTo>
                <a:lnTo>
                  <a:pt x="806" y="105"/>
                </a:lnTo>
                <a:lnTo>
                  <a:pt x="807" y="103"/>
                </a:lnTo>
                <a:lnTo>
                  <a:pt x="807" y="103"/>
                </a:lnTo>
                <a:lnTo>
                  <a:pt x="807" y="103"/>
                </a:lnTo>
                <a:lnTo>
                  <a:pt x="808" y="105"/>
                </a:lnTo>
                <a:lnTo>
                  <a:pt x="808" y="106"/>
                </a:lnTo>
                <a:lnTo>
                  <a:pt x="808" y="108"/>
                </a:lnTo>
                <a:lnTo>
                  <a:pt x="809" y="110"/>
                </a:lnTo>
                <a:lnTo>
                  <a:pt x="809" y="110"/>
                </a:lnTo>
                <a:lnTo>
                  <a:pt x="809" y="110"/>
                </a:lnTo>
                <a:lnTo>
                  <a:pt x="810" y="111"/>
                </a:lnTo>
                <a:lnTo>
                  <a:pt x="810" y="111"/>
                </a:lnTo>
                <a:lnTo>
                  <a:pt x="811" y="112"/>
                </a:lnTo>
                <a:lnTo>
                  <a:pt x="811" y="108"/>
                </a:lnTo>
                <a:lnTo>
                  <a:pt x="811" y="109"/>
                </a:lnTo>
                <a:lnTo>
                  <a:pt x="813" y="107"/>
                </a:lnTo>
                <a:lnTo>
                  <a:pt x="813" y="107"/>
                </a:lnTo>
                <a:lnTo>
                  <a:pt x="813" y="107"/>
                </a:lnTo>
                <a:lnTo>
                  <a:pt x="814" y="107"/>
                </a:lnTo>
                <a:lnTo>
                  <a:pt x="814" y="110"/>
                </a:lnTo>
                <a:lnTo>
                  <a:pt x="814" y="111"/>
                </a:lnTo>
                <a:lnTo>
                  <a:pt x="815" y="112"/>
                </a:lnTo>
                <a:lnTo>
                  <a:pt x="815" y="114"/>
                </a:lnTo>
                <a:lnTo>
                  <a:pt x="816" y="114"/>
                </a:lnTo>
                <a:lnTo>
                  <a:pt x="816" y="118"/>
                </a:lnTo>
                <a:lnTo>
                  <a:pt x="816" y="118"/>
                </a:lnTo>
                <a:lnTo>
                  <a:pt x="817" y="119"/>
                </a:lnTo>
                <a:lnTo>
                  <a:pt x="817" y="118"/>
                </a:lnTo>
                <a:lnTo>
                  <a:pt x="817" y="120"/>
                </a:lnTo>
                <a:lnTo>
                  <a:pt x="818" y="118"/>
                </a:lnTo>
                <a:lnTo>
                  <a:pt x="818" y="119"/>
                </a:lnTo>
                <a:lnTo>
                  <a:pt x="818" y="120"/>
                </a:lnTo>
                <a:lnTo>
                  <a:pt x="819" y="120"/>
                </a:lnTo>
                <a:lnTo>
                  <a:pt x="819" y="120"/>
                </a:lnTo>
                <a:lnTo>
                  <a:pt x="820" y="120"/>
                </a:lnTo>
                <a:lnTo>
                  <a:pt x="820" y="119"/>
                </a:lnTo>
                <a:lnTo>
                  <a:pt x="820" y="118"/>
                </a:lnTo>
                <a:lnTo>
                  <a:pt x="822" y="116"/>
                </a:lnTo>
                <a:lnTo>
                  <a:pt x="822" y="116"/>
                </a:lnTo>
                <a:lnTo>
                  <a:pt x="822" y="118"/>
                </a:lnTo>
                <a:lnTo>
                  <a:pt x="823" y="116"/>
                </a:lnTo>
                <a:lnTo>
                  <a:pt x="823" y="110"/>
                </a:lnTo>
                <a:lnTo>
                  <a:pt x="824" y="102"/>
                </a:lnTo>
                <a:lnTo>
                  <a:pt x="824" y="99"/>
                </a:lnTo>
                <a:lnTo>
                  <a:pt x="824" y="97"/>
                </a:lnTo>
                <a:lnTo>
                  <a:pt x="825" y="99"/>
                </a:lnTo>
                <a:lnTo>
                  <a:pt x="825" y="102"/>
                </a:lnTo>
                <a:lnTo>
                  <a:pt x="825" y="106"/>
                </a:lnTo>
                <a:lnTo>
                  <a:pt x="826" y="108"/>
                </a:lnTo>
                <a:lnTo>
                  <a:pt x="826" y="111"/>
                </a:lnTo>
                <a:lnTo>
                  <a:pt x="826" y="112"/>
                </a:lnTo>
                <a:lnTo>
                  <a:pt x="827" y="115"/>
                </a:lnTo>
                <a:lnTo>
                  <a:pt x="827" y="114"/>
                </a:lnTo>
                <a:lnTo>
                  <a:pt x="828" y="114"/>
                </a:lnTo>
                <a:lnTo>
                  <a:pt x="828" y="112"/>
                </a:lnTo>
                <a:lnTo>
                  <a:pt x="828" y="114"/>
                </a:lnTo>
                <a:lnTo>
                  <a:pt x="829" y="114"/>
                </a:lnTo>
                <a:lnTo>
                  <a:pt x="829" y="114"/>
                </a:lnTo>
                <a:lnTo>
                  <a:pt x="829" y="114"/>
                </a:lnTo>
                <a:lnTo>
                  <a:pt x="831" y="116"/>
                </a:lnTo>
                <a:lnTo>
                  <a:pt x="831" y="115"/>
                </a:lnTo>
                <a:lnTo>
                  <a:pt x="831" y="115"/>
                </a:lnTo>
                <a:lnTo>
                  <a:pt x="832" y="116"/>
                </a:lnTo>
                <a:lnTo>
                  <a:pt x="832" y="116"/>
                </a:lnTo>
                <a:lnTo>
                  <a:pt x="833" y="118"/>
                </a:lnTo>
                <a:lnTo>
                  <a:pt x="833" y="116"/>
                </a:lnTo>
                <a:lnTo>
                  <a:pt x="833" y="115"/>
                </a:lnTo>
                <a:lnTo>
                  <a:pt x="834" y="112"/>
                </a:lnTo>
                <a:lnTo>
                  <a:pt x="834" y="114"/>
                </a:lnTo>
                <a:lnTo>
                  <a:pt x="834" y="114"/>
                </a:lnTo>
                <a:lnTo>
                  <a:pt x="835" y="112"/>
                </a:lnTo>
                <a:lnTo>
                  <a:pt x="835" y="111"/>
                </a:lnTo>
                <a:lnTo>
                  <a:pt x="835" y="108"/>
                </a:lnTo>
                <a:lnTo>
                  <a:pt x="836" y="106"/>
                </a:lnTo>
                <a:lnTo>
                  <a:pt x="836" y="105"/>
                </a:lnTo>
                <a:lnTo>
                  <a:pt x="837" y="105"/>
                </a:lnTo>
                <a:lnTo>
                  <a:pt x="837" y="103"/>
                </a:lnTo>
                <a:lnTo>
                  <a:pt x="837" y="103"/>
                </a:lnTo>
                <a:lnTo>
                  <a:pt x="838" y="105"/>
                </a:lnTo>
                <a:lnTo>
                  <a:pt x="838" y="106"/>
                </a:lnTo>
                <a:lnTo>
                  <a:pt x="838" y="105"/>
                </a:lnTo>
                <a:lnTo>
                  <a:pt x="840" y="103"/>
                </a:lnTo>
                <a:lnTo>
                  <a:pt x="840" y="102"/>
                </a:lnTo>
                <a:lnTo>
                  <a:pt x="840" y="99"/>
                </a:lnTo>
                <a:lnTo>
                  <a:pt x="841" y="99"/>
                </a:lnTo>
                <a:lnTo>
                  <a:pt x="841" y="98"/>
                </a:lnTo>
                <a:lnTo>
                  <a:pt x="842" y="98"/>
                </a:lnTo>
                <a:lnTo>
                  <a:pt x="842" y="97"/>
                </a:lnTo>
                <a:lnTo>
                  <a:pt x="842" y="94"/>
                </a:lnTo>
                <a:lnTo>
                  <a:pt x="843" y="92"/>
                </a:lnTo>
                <a:lnTo>
                  <a:pt x="843" y="91"/>
                </a:lnTo>
                <a:lnTo>
                  <a:pt x="843" y="91"/>
                </a:lnTo>
                <a:lnTo>
                  <a:pt x="844" y="92"/>
                </a:lnTo>
                <a:lnTo>
                  <a:pt x="844" y="91"/>
                </a:lnTo>
                <a:lnTo>
                  <a:pt x="844" y="91"/>
                </a:lnTo>
                <a:lnTo>
                  <a:pt x="845" y="90"/>
                </a:lnTo>
                <a:lnTo>
                  <a:pt x="845" y="89"/>
                </a:lnTo>
                <a:lnTo>
                  <a:pt x="846" y="89"/>
                </a:lnTo>
                <a:lnTo>
                  <a:pt x="846" y="90"/>
                </a:lnTo>
                <a:lnTo>
                  <a:pt x="846" y="90"/>
                </a:lnTo>
                <a:lnTo>
                  <a:pt x="847" y="90"/>
                </a:lnTo>
                <a:lnTo>
                  <a:pt x="847" y="91"/>
                </a:lnTo>
                <a:lnTo>
                  <a:pt x="847" y="91"/>
                </a:lnTo>
                <a:lnTo>
                  <a:pt x="849" y="91"/>
                </a:lnTo>
                <a:lnTo>
                  <a:pt x="849" y="92"/>
                </a:lnTo>
                <a:lnTo>
                  <a:pt x="849" y="90"/>
                </a:lnTo>
                <a:lnTo>
                  <a:pt x="850" y="91"/>
                </a:lnTo>
                <a:lnTo>
                  <a:pt x="850" y="90"/>
                </a:lnTo>
                <a:lnTo>
                  <a:pt x="851" y="90"/>
                </a:lnTo>
                <a:lnTo>
                  <a:pt x="851" y="92"/>
                </a:lnTo>
                <a:lnTo>
                  <a:pt x="851" y="90"/>
                </a:lnTo>
                <a:lnTo>
                  <a:pt x="852" y="89"/>
                </a:lnTo>
                <a:lnTo>
                  <a:pt x="852" y="88"/>
                </a:lnTo>
                <a:lnTo>
                  <a:pt x="852" y="88"/>
                </a:lnTo>
                <a:lnTo>
                  <a:pt x="853" y="90"/>
                </a:lnTo>
                <a:lnTo>
                  <a:pt x="853" y="91"/>
                </a:lnTo>
                <a:lnTo>
                  <a:pt x="853" y="92"/>
                </a:lnTo>
                <a:lnTo>
                  <a:pt x="854" y="91"/>
                </a:lnTo>
                <a:lnTo>
                  <a:pt x="854" y="92"/>
                </a:lnTo>
                <a:lnTo>
                  <a:pt x="855" y="91"/>
                </a:lnTo>
                <a:lnTo>
                  <a:pt x="855" y="90"/>
                </a:lnTo>
                <a:lnTo>
                  <a:pt x="855" y="89"/>
                </a:lnTo>
                <a:lnTo>
                  <a:pt x="856" y="88"/>
                </a:lnTo>
                <a:lnTo>
                  <a:pt x="856" y="88"/>
                </a:lnTo>
                <a:lnTo>
                  <a:pt x="856" y="88"/>
                </a:lnTo>
                <a:lnTo>
                  <a:pt x="858" y="87"/>
                </a:lnTo>
                <a:lnTo>
                  <a:pt x="858" y="87"/>
                </a:lnTo>
                <a:lnTo>
                  <a:pt x="858" y="88"/>
                </a:lnTo>
                <a:lnTo>
                  <a:pt x="859" y="87"/>
                </a:lnTo>
                <a:lnTo>
                  <a:pt x="859" y="85"/>
                </a:lnTo>
                <a:lnTo>
                  <a:pt x="860" y="82"/>
                </a:lnTo>
                <a:lnTo>
                  <a:pt x="860" y="80"/>
                </a:lnTo>
                <a:lnTo>
                  <a:pt x="860" y="79"/>
                </a:lnTo>
                <a:lnTo>
                  <a:pt x="861" y="75"/>
                </a:lnTo>
                <a:lnTo>
                  <a:pt x="861" y="74"/>
                </a:lnTo>
                <a:lnTo>
                  <a:pt x="861" y="73"/>
                </a:lnTo>
                <a:lnTo>
                  <a:pt x="862" y="73"/>
                </a:lnTo>
                <a:lnTo>
                  <a:pt x="862" y="72"/>
                </a:lnTo>
                <a:lnTo>
                  <a:pt x="863" y="73"/>
                </a:lnTo>
                <a:lnTo>
                  <a:pt x="863" y="74"/>
                </a:lnTo>
                <a:lnTo>
                  <a:pt x="863" y="75"/>
                </a:lnTo>
                <a:lnTo>
                  <a:pt x="864" y="76"/>
                </a:lnTo>
                <a:lnTo>
                  <a:pt x="864" y="78"/>
                </a:lnTo>
                <a:lnTo>
                  <a:pt x="864" y="80"/>
                </a:lnTo>
                <a:lnTo>
                  <a:pt x="865" y="79"/>
                </a:lnTo>
                <a:lnTo>
                  <a:pt x="865" y="76"/>
                </a:lnTo>
                <a:lnTo>
                  <a:pt x="865" y="76"/>
                </a:lnTo>
                <a:lnTo>
                  <a:pt x="867" y="73"/>
                </a:lnTo>
                <a:lnTo>
                  <a:pt x="867" y="72"/>
                </a:lnTo>
                <a:lnTo>
                  <a:pt x="868" y="72"/>
                </a:lnTo>
                <a:lnTo>
                  <a:pt x="868" y="72"/>
                </a:lnTo>
                <a:lnTo>
                  <a:pt x="868" y="72"/>
                </a:lnTo>
                <a:lnTo>
                  <a:pt x="869" y="71"/>
                </a:lnTo>
                <a:lnTo>
                  <a:pt x="869" y="72"/>
                </a:lnTo>
                <a:lnTo>
                  <a:pt x="869" y="71"/>
                </a:lnTo>
                <a:lnTo>
                  <a:pt x="870" y="70"/>
                </a:lnTo>
                <a:lnTo>
                  <a:pt x="870" y="72"/>
                </a:lnTo>
                <a:lnTo>
                  <a:pt x="870" y="70"/>
                </a:lnTo>
                <a:lnTo>
                  <a:pt x="871" y="70"/>
                </a:lnTo>
                <a:lnTo>
                  <a:pt x="871" y="66"/>
                </a:lnTo>
                <a:lnTo>
                  <a:pt x="872" y="67"/>
                </a:lnTo>
                <a:lnTo>
                  <a:pt x="872" y="66"/>
                </a:lnTo>
                <a:lnTo>
                  <a:pt x="872" y="67"/>
                </a:lnTo>
                <a:lnTo>
                  <a:pt x="873" y="66"/>
                </a:lnTo>
                <a:lnTo>
                  <a:pt x="873" y="67"/>
                </a:lnTo>
                <a:lnTo>
                  <a:pt x="873" y="70"/>
                </a:lnTo>
                <a:lnTo>
                  <a:pt x="874" y="70"/>
                </a:lnTo>
                <a:lnTo>
                  <a:pt x="874" y="70"/>
                </a:lnTo>
                <a:lnTo>
                  <a:pt x="874" y="70"/>
                </a:lnTo>
                <a:lnTo>
                  <a:pt x="876" y="70"/>
                </a:lnTo>
                <a:lnTo>
                  <a:pt x="876" y="67"/>
                </a:lnTo>
                <a:lnTo>
                  <a:pt x="877" y="69"/>
                </a:lnTo>
                <a:lnTo>
                  <a:pt x="877" y="67"/>
                </a:lnTo>
                <a:lnTo>
                  <a:pt x="877" y="66"/>
                </a:lnTo>
                <a:lnTo>
                  <a:pt x="878" y="67"/>
                </a:lnTo>
                <a:lnTo>
                  <a:pt x="878" y="69"/>
                </a:lnTo>
                <a:lnTo>
                  <a:pt x="878" y="69"/>
                </a:lnTo>
                <a:lnTo>
                  <a:pt x="879" y="67"/>
                </a:lnTo>
                <a:lnTo>
                  <a:pt x="879" y="67"/>
                </a:lnTo>
                <a:lnTo>
                  <a:pt x="879" y="66"/>
                </a:lnTo>
                <a:lnTo>
                  <a:pt x="880" y="64"/>
                </a:lnTo>
                <a:lnTo>
                  <a:pt x="880" y="65"/>
                </a:lnTo>
                <a:lnTo>
                  <a:pt x="881" y="64"/>
                </a:lnTo>
                <a:lnTo>
                  <a:pt x="881" y="64"/>
                </a:lnTo>
                <a:lnTo>
                  <a:pt x="881" y="64"/>
                </a:lnTo>
                <a:lnTo>
                  <a:pt x="882" y="64"/>
                </a:lnTo>
                <a:lnTo>
                  <a:pt x="882" y="61"/>
                </a:lnTo>
                <a:lnTo>
                  <a:pt x="882" y="61"/>
                </a:lnTo>
                <a:lnTo>
                  <a:pt x="883" y="62"/>
                </a:lnTo>
                <a:lnTo>
                  <a:pt x="883" y="63"/>
                </a:lnTo>
                <a:lnTo>
                  <a:pt x="883" y="65"/>
                </a:lnTo>
                <a:lnTo>
                  <a:pt x="885" y="65"/>
                </a:lnTo>
                <a:lnTo>
                  <a:pt x="885" y="65"/>
                </a:lnTo>
                <a:lnTo>
                  <a:pt x="886" y="66"/>
                </a:lnTo>
                <a:lnTo>
                  <a:pt x="886" y="66"/>
                </a:lnTo>
                <a:lnTo>
                  <a:pt x="886" y="66"/>
                </a:lnTo>
                <a:lnTo>
                  <a:pt x="887" y="64"/>
                </a:lnTo>
                <a:lnTo>
                  <a:pt x="887" y="63"/>
                </a:lnTo>
                <a:lnTo>
                  <a:pt x="887" y="62"/>
                </a:lnTo>
                <a:lnTo>
                  <a:pt x="888" y="62"/>
                </a:lnTo>
                <a:lnTo>
                  <a:pt x="888" y="62"/>
                </a:lnTo>
                <a:lnTo>
                  <a:pt x="888" y="62"/>
                </a:lnTo>
                <a:lnTo>
                  <a:pt x="889" y="61"/>
                </a:lnTo>
                <a:lnTo>
                  <a:pt x="889" y="61"/>
                </a:lnTo>
                <a:lnTo>
                  <a:pt x="890" y="58"/>
                </a:lnTo>
                <a:lnTo>
                  <a:pt x="890" y="58"/>
                </a:lnTo>
                <a:lnTo>
                  <a:pt x="890" y="60"/>
                </a:lnTo>
                <a:lnTo>
                  <a:pt x="891" y="58"/>
                </a:lnTo>
                <a:lnTo>
                  <a:pt x="891" y="57"/>
                </a:lnTo>
                <a:lnTo>
                  <a:pt x="891" y="57"/>
                </a:lnTo>
                <a:lnTo>
                  <a:pt x="892" y="57"/>
                </a:lnTo>
                <a:lnTo>
                  <a:pt x="892" y="57"/>
                </a:lnTo>
                <a:lnTo>
                  <a:pt x="892" y="57"/>
                </a:lnTo>
                <a:lnTo>
                  <a:pt x="894" y="55"/>
                </a:lnTo>
                <a:lnTo>
                  <a:pt x="894" y="54"/>
                </a:lnTo>
                <a:lnTo>
                  <a:pt x="895" y="53"/>
                </a:lnTo>
                <a:lnTo>
                  <a:pt x="895" y="52"/>
                </a:lnTo>
                <a:lnTo>
                  <a:pt x="895" y="51"/>
                </a:lnTo>
                <a:lnTo>
                  <a:pt x="896" y="51"/>
                </a:lnTo>
                <a:lnTo>
                  <a:pt x="896" y="48"/>
                </a:lnTo>
                <a:lnTo>
                  <a:pt x="896" y="48"/>
                </a:lnTo>
                <a:lnTo>
                  <a:pt x="897" y="48"/>
                </a:lnTo>
                <a:lnTo>
                  <a:pt x="897" y="49"/>
                </a:lnTo>
                <a:lnTo>
                  <a:pt x="897" y="51"/>
                </a:lnTo>
                <a:lnTo>
                  <a:pt x="898" y="51"/>
                </a:lnTo>
                <a:lnTo>
                  <a:pt x="898" y="53"/>
                </a:lnTo>
                <a:lnTo>
                  <a:pt x="899" y="55"/>
                </a:lnTo>
                <a:lnTo>
                  <a:pt x="899" y="54"/>
                </a:lnTo>
                <a:lnTo>
                  <a:pt x="899" y="53"/>
                </a:lnTo>
                <a:lnTo>
                  <a:pt x="900" y="53"/>
                </a:lnTo>
                <a:lnTo>
                  <a:pt x="900" y="53"/>
                </a:lnTo>
                <a:lnTo>
                  <a:pt x="900" y="54"/>
                </a:lnTo>
                <a:lnTo>
                  <a:pt x="901" y="53"/>
                </a:lnTo>
                <a:lnTo>
                  <a:pt x="901" y="52"/>
                </a:lnTo>
                <a:lnTo>
                  <a:pt x="901" y="53"/>
                </a:lnTo>
                <a:lnTo>
                  <a:pt x="903" y="54"/>
                </a:lnTo>
                <a:lnTo>
                  <a:pt x="903" y="54"/>
                </a:lnTo>
                <a:lnTo>
                  <a:pt x="904" y="54"/>
                </a:lnTo>
                <a:lnTo>
                  <a:pt x="904" y="53"/>
                </a:lnTo>
                <a:lnTo>
                  <a:pt x="904" y="53"/>
                </a:lnTo>
                <a:lnTo>
                  <a:pt x="905" y="52"/>
                </a:lnTo>
                <a:lnTo>
                  <a:pt x="905" y="52"/>
                </a:lnTo>
                <a:lnTo>
                  <a:pt x="905" y="52"/>
                </a:lnTo>
                <a:lnTo>
                  <a:pt x="906" y="49"/>
                </a:lnTo>
                <a:lnTo>
                  <a:pt x="906" y="48"/>
                </a:lnTo>
                <a:lnTo>
                  <a:pt x="907" y="45"/>
                </a:lnTo>
                <a:lnTo>
                  <a:pt x="907" y="46"/>
                </a:lnTo>
                <a:lnTo>
                  <a:pt x="907" y="47"/>
                </a:lnTo>
                <a:lnTo>
                  <a:pt x="908" y="48"/>
                </a:lnTo>
                <a:lnTo>
                  <a:pt x="908" y="47"/>
                </a:lnTo>
                <a:lnTo>
                  <a:pt x="908" y="46"/>
                </a:lnTo>
                <a:lnTo>
                  <a:pt x="909" y="44"/>
                </a:lnTo>
                <a:lnTo>
                  <a:pt x="909" y="45"/>
                </a:lnTo>
                <a:lnTo>
                  <a:pt x="909" y="43"/>
                </a:lnTo>
                <a:lnTo>
                  <a:pt x="910" y="43"/>
                </a:lnTo>
                <a:lnTo>
                  <a:pt x="910" y="43"/>
                </a:lnTo>
                <a:lnTo>
                  <a:pt x="912" y="44"/>
                </a:lnTo>
                <a:lnTo>
                  <a:pt x="912" y="45"/>
                </a:lnTo>
                <a:lnTo>
                  <a:pt x="912" y="45"/>
                </a:lnTo>
                <a:lnTo>
                  <a:pt x="913" y="44"/>
                </a:lnTo>
                <a:lnTo>
                  <a:pt x="913" y="45"/>
                </a:lnTo>
                <a:lnTo>
                  <a:pt x="913" y="46"/>
                </a:lnTo>
                <a:lnTo>
                  <a:pt x="914" y="46"/>
                </a:lnTo>
                <a:lnTo>
                  <a:pt x="914" y="45"/>
                </a:lnTo>
                <a:lnTo>
                  <a:pt x="914" y="44"/>
                </a:lnTo>
                <a:lnTo>
                  <a:pt x="915" y="43"/>
                </a:lnTo>
                <a:lnTo>
                  <a:pt x="915" y="43"/>
                </a:lnTo>
                <a:lnTo>
                  <a:pt x="916" y="42"/>
                </a:lnTo>
                <a:lnTo>
                  <a:pt x="916" y="42"/>
                </a:lnTo>
                <a:lnTo>
                  <a:pt x="916" y="44"/>
                </a:lnTo>
                <a:lnTo>
                  <a:pt x="917" y="45"/>
                </a:lnTo>
                <a:lnTo>
                  <a:pt x="917" y="46"/>
                </a:lnTo>
                <a:lnTo>
                  <a:pt x="917" y="47"/>
                </a:lnTo>
                <a:lnTo>
                  <a:pt x="918" y="46"/>
                </a:lnTo>
                <a:lnTo>
                  <a:pt x="918" y="45"/>
                </a:lnTo>
                <a:lnTo>
                  <a:pt x="918" y="44"/>
                </a:lnTo>
                <a:lnTo>
                  <a:pt x="919" y="43"/>
                </a:lnTo>
                <a:lnTo>
                  <a:pt x="919" y="42"/>
                </a:lnTo>
                <a:lnTo>
                  <a:pt x="921" y="40"/>
                </a:lnTo>
                <a:lnTo>
                  <a:pt x="921" y="42"/>
                </a:lnTo>
                <a:lnTo>
                  <a:pt x="921" y="40"/>
                </a:lnTo>
                <a:lnTo>
                  <a:pt x="922" y="40"/>
                </a:lnTo>
                <a:lnTo>
                  <a:pt x="922" y="40"/>
                </a:lnTo>
                <a:lnTo>
                  <a:pt x="922" y="40"/>
                </a:lnTo>
                <a:lnTo>
                  <a:pt x="923" y="39"/>
                </a:lnTo>
                <a:lnTo>
                  <a:pt x="923" y="39"/>
                </a:lnTo>
                <a:lnTo>
                  <a:pt x="923" y="40"/>
                </a:lnTo>
                <a:lnTo>
                  <a:pt x="924" y="40"/>
                </a:lnTo>
                <a:lnTo>
                  <a:pt x="924" y="40"/>
                </a:lnTo>
                <a:lnTo>
                  <a:pt x="925" y="38"/>
                </a:lnTo>
                <a:lnTo>
                  <a:pt x="925" y="38"/>
                </a:lnTo>
                <a:lnTo>
                  <a:pt x="925" y="38"/>
                </a:lnTo>
                <a:lnTo>
                  <a:pt x="926" y="39"/>
                </a:lnTo>
                <a:lnTo>
                  <a:pt x="926" y="39"/>
                </a:lnTo>
                <a:lnTo>
                  <a:pt x="926" y="37"/>
                </a:lnTo>
                <a:lnTo>
                  <a:pt x="927" y="36"/>
                </a:lnTo>
                <a:lnTo>
                  <a:pt x="927" y="36"/>
                </a:lnTo>
                <a:lnTo>
                  <a:pt x="927" y="36"/>
                </a:lnTo>
                <a:lnTo>
                  <a:pt x="928" y="35"/>
                </a:lnTo>
                <a:lnTo>
                  <a:pt x="928" y="34"/>
                </a:lnTo>
                <a:lnTo>
                  <a:pt x="930" y="33"/>
                </a:lnTo>
                <a:lnTo>
                  <a:pt x="930" y="34"/>
                </a:lnTo>
                <a:lnTo>
                  <a:pt x="930" y="34"/>
                </a:lnTo>
                <a:lnTo>
                  <a:pt x="931" y="34"/>
                </a:lnTo>
                <a:lnTo>
                  <a:pt x="931" y="33"/>
                </a:lnTo>
                <a:lnTo>
                  <a:pt x="931" y="33"/>
                </a:lnTo>
                <a:lnTo>
                  <a:pt x="932" y="32"/>
                </a:lnTo>
                <a:lnTo>
                  <a:pt x="932" y="30"/>
                </a:lnTo>
                <a:lnTo>
                  <a:pt x="932" y="29"/>
                </a:lnTo>
                <a:lnTo>
                  <a:pt x="933" y="30"/>
                </a:lnTo>
                <a:lnTo>
                  <a:pt x="933" y="30"/>
                </a:lnTo>
                <a:lnTo>
                  <a:pt x="934" y="30"/>
                </a:lnTo>
                <a:lnTo>
                  <a:pt x="934" y="29"/>
                </a:lnTo>
                <a:lnTo>
                  <a:pt x="934" y="29"/>
                </a:lnTo>
                <a:lnTo>
                  <a:pt x="935" y="30"/>
                </a:lnTo>
                <a:lnTo>
                  <a:pt x="935" y="30"/>
                </a:lnTo>
                <a:lnTo>
                  <a:pt x="935" y="33"/>
                </a:lnTo>
                <a:lnTo>
                  <a:pt x="936" y="33"/>
                </a:lnTo>
                <a:lnTo>
                  <a:pt x="936" y="33"/>
                </a:lnTo>
                <a:lnTo>
                  <a:pt x="936" y="33"/>
                </a:lnTo>
                <a:lnTo>
                  <a:pt x="937" y="30"/>
                </a:lnTo>
                <a:lnTo>
                  <a:pt x="937" y="32"/>
                </a:lnTo>
                <a:lnTo>
                  <a:pt x="939" y="29"/>
                </a:lnTo>
                <a:lnTo>
                  <a:pt x="939" y="29"/>
                </a:lnTo>
                <a:lnTo>
                  <a:pt x="939" y="29"/>
                </a:lnTo>
                <a:lnTo>
                  <a:pt x="940" y="29"/>
                </a:lnTo>
                <a:lnTo>
                  <a:pt x="940" y="29"/>
                </a:lnTo>
                <a:lnTo>
                  <a:pt x="940" y="28"/>
                </a:lnTo>
                <a:lnTo>
                  <a:pt x="941" y="28"/>
                </a:lnTo>
                <a:lnTo>
                  <a:pt x="941" y="29"/>
                </a:lnTo>
                <a:lnTo>
                  <a:pt x="941" y="28"/>
                </a:lnTo>
                <a:lnTo>
                  <a:pt x="942" y="27"/>
                </a:lnTo>
                <a:lnTo>
                  <a:pt x="942" y="25"/>
                </a:lnTo>
                <a:lnTo>
                  <a:pt x="943" y="25"/>
                </a:lnTo>
                <a:lnTo>
                  <a:pt x="943" y="25"/>
                </a:lnTo>
                <a:lnTo>
                  <a:pt x="943" y="23"/>
                </a:lnTo>
                <a:lnTo>
                  <a:pt x="944" y="25"/>
                </a:lnTo>
                <a:lnTo>
                  <a:pt x="944" y="23"/>
                </a:lnTo>
                <a:lnTo>
                  <a:pt x="944" y="26"/>
                </a:lnTo>
                <a:lnTo>
                  <a:pt x="945" y="24"/>
                </a:lnTo>
                <a:lnTo>
                  <a:pt x="945" y="25"/>
                </a:lnTo>
                <a:lnTo>
                  <a:pt x="945" y="24"/>
                </a:lnTo>
                <a:lnTo>
                  <a:pt x="946" y="26"/>
                </a:lnTo>
                <a:lnTo>
                  <a:pt x="946" y="27"/>
                </a:lnTo>
                <a:lnTo>
                  <a:pt x="948" y="26"/>
                </a:lnTo>
                <a:lnTo>
                  <a:pt x="948" y="26"/>
                </a:lnTo>
                <a:lnTo>
                  <a:pt x="948" y="24"/>
                </a:lnTo>
                <a:lnTo>
                  <a:pt x="949" y="21"/>
                </a:lnTo>
                <a:lnTo>
                  <a:pt x="949" y="20"/>
                </a:lnTo>
                <a:lnTo>
                  <a:pt x="949" y="20"/>
                </a:lnTo>
                <a:lnTo>
                  <a:pt x="950" y="21"/>
                </a:lnTo>
                <a:lnTo>
                  <a:pt x="950" y="25"/>
                </a:lnTo>
                <a:lnTo>
                  <a:pt x="951" y="25"/>
                </a:lnTo>
                <a:lnTo>
                  <a:pt x="951" y="25"/>
                </a:lnTo>
                <a:lnTo>
                  <a:pt x="951" y="25"/>
                </a:lnTo>
                <a:lnTo>
                  <a:pt x="952" y="25"/>
                </a:lnTo>
                <a:lnTo>
                  <a:pt x="952" y="24"/>
                </a:lnTo>
                <a:lnTo>
                  <a:pt x="952" y="23"/>
                </a:lnTo>
                <a:lnTo>
                  <a:pt x="953" y="24"/>
                </a:lnTo>
                <a:lnTo>
                  <a:pt x="953" y="25"/>
                </a:lnTo>
                <a:lnTo>
                  <a:pt x="953" y="25"/>
                </a:lnTo>
                <a:lnTo>
                  <a:pt x="954" y="26"/>
                </a:lnTo>
                <a:lnTo>
                  <a:pt x="954" y="25"/>
                </a:lnTo>
                <a:lnTo>
                  <a:pt x="955" y="26"/>
                </a:lnTo>
                <a:lnTo>
                  <a:pt x="955" y="25"/>
                </a:lnTo>
                <a:lnTo>
                  <a:pt x="955" y="23"/>
                </a:lnTo>
                <a:lnTo>
                  <a:pt x="957" y="23"/>
                </a:lnTo>
                <a:lnTo>
                  <a:pt x="957" y="21"/>
                </a:lnTo>
                <a:lnTo>
                  <a:pt x="957" y="21"/>
                </a:lnTo>
                <a:lnTo>
                  <a:pt x="958" y="21"/>
                </a:lnTo>
                <a:lnTo>
                  <a:pt x="958" y="21"/>
                </a:lnTo>
                <a:lnTo>
                  <a:pt x="958" y="21"/>
                </a:lnTo>
                <a:lnTo>
                  <a:pt x="959" y="23"/>
                </a:lnTo>
                <a:lnTo>
                  <a:pt x="959" y="20"/>
                </a:lnTo>
                <a:lnTo>
                  <a:pt x="960" y="19"/>
                </a:lnTo>
                <a:lnTo>
                  <a:pt x="960" y="19"/>
                </a:lnTo>
                <a:lnTo>
                  <a:pt x="960" y="18"/>
                </a:lnTo>
                <a:lnTo>
                  <a:pt x="961" y="19"/>
                </a:lnTo>
                <a:lnTo>
                  <a:pt x="961" y="21"/>
                </a:lnTo>
                <a:lnTo>
                  <a:pt x="961" y="21"/>
                </a:lnTo>
                <a:lnTo>
                  <a:pt x="962" y="21"/>
                </a:lnTo>
                <a:lnTo>
                  <a:pt x="962" y="21"/>
                </a:lnTo>
                <a:lnTo>
                  <a:pt x="962" y="21"/>
                </a:lnTo>
                <a:lnTo>
                  <a:pt x="963" y="21"/>
                </a:lnTo>
                <a:lnTo>
                  <a:pt x="963" y="20"/>
                </a:lnTo>
                <a:lnTo>
                  <a:pt x="964" y="19"/>
                </a:lnTo>
                <a:lnTo>
                  <a:pt x="964" y="19"/>
                </a:lnTo>
                <a:lnTo>
                  <a:pt x="964" y="19"/>
                </a:lnTo>
                <a:lnTo>
                  <a:pt x="966" y="20"/>
                </a:lnTo>
                <a:lnTo>
                  <a:pt x="966" y="20"/>
                </a:lnTo>
                <a:lnTo>
                  <a:pt x="966" y="23"/>
                </a:lnTo>
                <a:lnTo>
                  <a:pt x="967" y="24"/>
                </a:lnTo>
                <a:lnTo>
                  <a:pt x="967" y="24"/>
                </a:lnTo>
                <a:lnTo>
                  <a:pt x="967" y="24"/>
                </a:lnTo>
                <a:lnTo>
                  <a:pt x="968" y="24"/>
                </a:lnTo>
                <a:lnTo>
                  <a:pt x="968" y="24"/>
                </a:lnTo>
                <a:lnTo>
                  <a:pt x="969" y="23"/>
                </a:lnTo>
                <a:lnTo>
                  <a:pt x="969" y="24"/>
                </a:lnTo>
                <a:lnTo>
                  <a:pt x="969" y="25"/>
                </a:lnTo>
                <a:lnTo>
                  <a:pt x="970" y="24"/>
                </a:lnTo>
                <a:lnTo>
                  <a:pt x="970" y="23"/>
                </a:lnTo>
                <a:lnTo>
                  <a:pt x="970" y="21"/>
                </a:lnTo>
                <a:lnTo>
                  <a:pt x="971" y="21"/>
                </a:lnTo>
                <a:lnTo>
                  <a:pt x="971" y="20"/>
                </a:lnTo>
                <a:lnTo>
                  <a:pt x="971" y="21"/>
                </a:lnTo>
                <a:lnTo>
                  <a:pt x="972" y="21"/>
                </a:lnTo>
                <a:lnTo>
                  <a:pt x="972" y="20"/>
                </a:lnTo>
                <a:lnTo>
                  <a:pt x="973" y="20"/>
                </a:lnTo>
                <a:lnTo>
                  <a:pt x="973" y="21"/>
                </a:lnTo>
                <a:lnTo>
                  <a:pt x="973" y="20"/>
                </a:lnTo>
                <a:lnTo>
                  <a:pt x="975" y="19"/>
                </a:lnTo>
                <a:lnTo>
                  <a:pt x="975" y="19"/>
                </a:lnTo>
                <a:lnTo>
                  <a:pt x="975" y="19"/>
                </a:lnTo>
                <a:lnTo>
                  <a:pt x="976" y="19"/>
                </a:lnTo>
                <a:lnTo>
                  <a:pt x="976" y="18"/>
                </a:lnTo>
                <a:lnTo>
                  <a:pt x="976" y="19"/>
                </a:lnTo>
                <a:lnTo>
                  <a:pt x="977" y="17"/>
                </a:lnTo>
                <a:lnTo>
                  <a:pt x="977" y="17"/>
                </a:lnTo>
                <a:lnTo>
                  <a:pt x="978" y="15"/>
                </a:lnTo>
                <a:lnTo>
                  <a:pt x="978" y="15"/>
                </a:lnTo>
                <a:lnTo>
                  <a:pt x="978" y="16"/>
                </a:lnTo>
                <a:lnTo>
                  <a:pt x="979" y="15"/>
                </a:lnTo>
                <a:lnTo>
                  <a:pt x="979" y="17"/>
                </a:lnTo>
                <a:lnTo>
                  <a:pt x="979" y="17"/>
                </a:lnTo>
                <a:lnTo>
                  <a:pt x="980" y="18"/>
                </a:lnTo>
                <a:lnTo>
                  <a:pt x="980" y="19"/>
                </a:lnTo>
                <a:lnTo>
                  <a:pt x="980" y="18"/>
                </a:lnTo>
                <a:lnTo>
                  <a:pt x="981" y="18"/>
                </a:lnTo>
                <a:lnTo>
                  <a:pt x="981" y="19"/>
                </a:lnTo>
                <a:lnTo>
                  <a:pt x="982" y="21"/>
                </a:lnTo>
                <a:lnTo>
                  <a:pt x="982" y="23"/>
                </a:lnTo>
                <a:lnTo>
                  <a:pt x="982" y="25"/>
                </a:lnTo>
                <a:lnTo>
                  <a:pt x="984" y="26"/>
                </a:lnTo>
                <a:lnTo>
                  <a:pt x="984" y="29"/>
                </a:lnTo>
                <a:lnTo>
                  <a:pt x="984" y="28"/>
                </a:lnTo>
                <a:lnTo>
                  <a:pt x="985" y="27"/>
                </a:lnTo>
                <a:lnTo>
                  <a:pt x="985" y="26"/>
                </a:lnTo>
                <a:lnTo>
                  <a:pt x="985" y="27"/>
                </a:lnTo>
                <a:lnTo>
                  <a:pt x="986" y="25"/>
                </a:lnTo>
                <a:lnTo>
                  <a:pt x="986" y="25"/>
                </a:lnTo>
                <a:lnTo>
                  <a:pt x="987" y="23"/>
                </a:lnTo>
                <a:lnTo>
                  <a:pt x="987" y="23"/>
                </a:lnTo>
                <a:lnTo>
                  <a:pt x="987" y="20"/>
                </a:lnTo>
                <a:lnTo>
                  <a:pt x="988" y="17"/>
                </a:lnTo>
                <a:lnTo>
                  <a:pt x="988" y="16"/>
                </a:lnTo>
                <a:lnTo>
                  <a:pt x="988" y="15"/>
                </a:lnTo>
                <a:lnTo>
                  <a:pt x="989" y="17"/>
                </a:lnTo>
                <a:lnTo>
                  <a:pt x="989" y="18"/>
                </a:lnTo>
                <a:lnTo>
                  <a:pt x="989" y="20"/>
                </a:lnTo>
                <a:lnTo>
                  <a:pt x="990" y="20"/>
                </a:lnTo>
                <a:lnTo>
                  <a:pt x="990" y="20"/>
                </a:lnTo>
                <a:lnTo>
                  <a:pt x="991" y="19"/>
                </a:lnTo>
                <a:lnTo>
                  <a:pt x="991" y="20"/>
                </a:lnTo>
                <a:lnTo>
                  <a:pt x="991" y="19"/>
                </a:lnTo>
                <a:lnTo>
                  <a:pt x="993" y="20"/>
                </a:lnTo>
                <a:lnTo>
                  <a:pt x="993" y="19"/>
                </a:lnTo>
                <a:lnTo>
                  <a:pt x="993" y="20"/>
                </a:lnTo>
                <a:lnTo>
                  <a:pt x="994" y="19"/>
                </a:lnTo>
                <a:lnTo>
                  <a:pt x="994" y="19"/>
                </a:lnTo>
                <a:lnTo>
                  <a:pt x="995" y="20"/>
                </a:lnTo>
                <a:lnTo>
                  <a:pt x="995" y="19"/>
                </a:lnTo>
                <a:lnTo>
                  <a:pt x="995" y="17"/>
                </a:lnTo>
                <a:lnTo>
                  <a:pt x="996" y="17"/>
                </a:lnTo>
                <a:lnTo>
                  <a:pt x="996" y="15"/>
                </a:lnTo>
                <a:lnTo>
                  <a:pt x="996" y="18"/>
                </a:lnTo>
                <a:lnTo>
                  <a:pt x="997" y="19"/>
                </a:lnTo>
                <a:lnTo>
                  <a:pt x="997" y="20"/>
                </a:lnTo>
                <a:lnTo>
                  <a:pt x="997" y="20"/>
                </a:lnTo>
                <a:lnTo>
                  <a:pt x="998" y="23"/>
                </a:lnTo>
                <a:lnTo>
                  <a:pt x="998" y="21"/>
                </a:lnTo>
                <a:lnTo>
                  <a:pt x="999" y="23"/>
                </a:lnTo>
                <a:lnTo>
                  <a:pt x="999" y="25"/>
                </a:lnTo>
                <a:lnTo>
                  <a:pt x="999" y="24"/>
                </a:lnTo>
                <a:lnTo>
                  <a:pt x="1000" y="25"/>
                </a:lnTo>
                <a:lnTo>
                  <a:pt x="1000" y="26"/>
                </a:lnTo>
                <a:lnTo>
                  <a:pt x="1000" y="25"/>
                </a:lnTo>
                <a:lnTo>
                  <a:pt x="1002" y="25"/>
                </a:lnTo>
                <a:lnTo>
                  <a:pt x="1002" y="23"/>
                </a:lnTo>
                <a:lnTo>
                  <a:pt x="1002" y="21"/>
                </a:lnTo>
                <a:lnTo>
                  <a:pt x="1003" y="23"/>
                </a:lnTo>
                <a:lnTo>
                  <a:pt x="1003" y="24"/>
                </a:lnTo>
                <a:lnTo>
                  <a:pt x="1004" y="23"/>
                </a:lnTo>
                <a:lnTo>
                  <a:pt x="1004" y="25"/>
                </a:lnTo>
                <a:lnTo>
                  <a:pt x="1004" y="25"/>
                </a:lnTo>
                <a:lnTo>
                  <a:pt x="1005" y="26"/>
                </a:lnTo>
                <a:lnTo>
                  <a:pt x="1005" y="25"/>
                </a:lnTo>
                <a:lnTo>
                  <a:pt x="1005" y="21"/>
                </a:lnTo>
                <a:lnTo>
                  <a:pt x="1006" y="20"/>
                </a:lnTo>
                <a:lnTo>
                  <a:pt x="1006" y="18"/>
                </a:lnTo>
                <a:lnTo>
                  <a:pt x="1006" y="18"/>
                </a:lnTo>
                <a:lnTo>
                  <a:pt x="1007" y="19"/>
                </a:lnTo>
                <a:lnTo>
                  <a:pt x="1007" y="18"/>
                </a:lnTo>
                <a:lnTo>
                  <a:pt x="1008" y="19"/>
                </a:lnTo>
                <a:lnTo>
                  <a:pt x="1008" y="19"/>
                </a:lnTo>
                <a:lnTo>
                  <a:pt x="1008" y="17"/>
                </a:lnTo>
                <a:lnTo>
                  <a:pt x="1009" y="16"/>
                </a:lnTo>
                <a:lnTo>
                  <a:pt x="1009" y="18"/>
                </a:lnTo>
                <a:lnTo>
                  <a:pt x="1009" y="18"/>
                </a:lnTo>
                <a:lnTo>
                  <a:pt x="1011" y="19"/>
                </a:lnTo>
                <a:lnTo>
                  <a:pt x="1011" y="19"/>
                </a:lnTo>
                <a:lnTo>
                  <a:pt x="1011" y="20"/>
                </a:lnTo>
                <a:lnTo>
                  <a:pt x="1012" y="19"/>
                </a:lnTo>
                <a:lnTo>
                  <a:pt x="1012" y="17"/>
                </a:lnTo>
                <a:lnTo>
                  <a:pt x="1013" y="18"/>
                </a:lnTo>
                <a:lnTo>
                  <a:pt x="1013" y="18"/>
                </a:lnTo>
                <a:lnTo>
                  <a:pt x="1013" y="18"/>
                </a:lnTo>
                <a:lnTo>
                  <a:pt x="1014" y="18"/>
                </a:lnTo>
                <a:lnTo>
                  <a:pt x="1014" y="18"/>
                </a:lnTo>
                <a:lnTo>
                  <a:pt x="1014" y="19"/>
                </a:lnTo>
                <a:lnTo>
                  <a:pt x="1015" y="19"/>
                </a:lnTo>
                <a:lnTo>
                  <a:pt x="1015" y="19"/>
                </a:lnTo>
                <a:lnTo>
                  <a:pt x="1015" y="17"/>
                </a:lnTo>
                <a:lnTo>
                  <a:pt x="1016" y="16"/>
                </a:lnTo>
                <a:lnTo>
                  <a:pt x="1016" y="16"/>
                </a:lnTo>
                <a:lnTo>
                  <a:pt x="1017" y="17"/>
                </a:lnTo>
                <a:lnTo>
                  <a:pt x="1017" y="18"/>
                </a:lnTo>
                <a:lnTo>
                  <a:pt x="1017" y="17"/>
                </a:lnTo>
                <a:lnTo>
                  <a:pt x="1018" y="16"/>
                </a:lnTo>
                <a:lnTo>
                  <a:pt x="1018" y="17"/>
                </a:lnTo>
                <a:lnTo>
                  <a:pt x="1018" y="17"/>
                </a:lnTo>
                <a:lnTo>
                  <a:pt x="1020" y="16"/>
                </a:lnTo>
                <a:lnTo>
                  <a:pt x="1020" y="15"/>
                </a:lnTo>
                <a:lnTo>
                  <a:pt x="1020" y="12"/>
                </a:lnTo>
                <a:lnTo>
                  <a:pt x="1021" y="14"/>
                </a:lnTo>
                <a:lnTo>
                  <a:pt x="1021" y="14"/>
                </a:lnTo>
                <a:lnTo>
                  <a:pt x="1022" y="16"/>
                </a:lnTo>
                <a:lnTo>
                  <a:pt x="1022" y="17"/>
                </a:lnTo>
                <a:lnTo>
                  <a:pt x="1022" y="16"/>
                </a:lnTo>
                <a:lnTo>
                  <a:pt x="1023" y="16"/>
                </a:lnTo>
                <a:lnTo>
                  <a:pt x="1023" y="15"/>
                </a:lnTo>
                <a:lnTo>
                  <a:pt x="1023" y="12"/>
                </a:lnTo>
                <a:lnTo>
                  <a:pt x="1024" y="11"/>
                </a:lnTo>
                <a:lnTo>
                  <a:pt x="1024" y="7"/>
                </a:lnTo>
                <a:lnTo>
                  <a:pt x="1024" y="8"/>
                </a:lnTo>
                <a:lnTo>
                  <a:pt x="1025" y="9"/>
                </a:lnTo>
                <a:lnTo>
                  <a:pt x="1025" y="10"/>
                </a:lnTo>
                <a:lnTo>
                  <a:pt x="1026" y="10"/>
                </a:lnTo>
                <a:lnTo>
                  <a:pt x="1026" y="11"/>
                </a:lnTo>
                <a:lnTo>
                  <a:pt x="1026" y="12"/>
                </a:lnTo>
                <a:lnTo>
                  <a:pt x="1027" y="11"/>
                </a:lnTo>
                <a:lnTo>
                  <a:pt x="1027" y="12"/>
                </a:lnTo>
                <a:lnTo>
                  <a:pt x="1027" y="12"/>
                </a:lnTo>
                <a:lnTo>
                  <a:pt x="1029" y="15"/>
                </a:lnTo>
                <a:lnTo>
                  <a:pt x="1029" y="15"/>
                </a:lnTo>
                <a:lnTo>
                  <a:pt x="1029" y="15"/>
                </a:lnTo>
                <a:lnTo>
                  <a:pt x="1030" y="16"/>
                </a:lnTo>
                <a:lnTo>
                  <a:pt x="1030" y="15"/>
                </a:lnTo>
                <a:lnTo>
                  <a:pt x="1031" y="16"/>
                </a:lnTo>
                <a:lnTo>
                  <a:pt x="1031" y="14"/>
                </a:lnTo>
                <a:lnTo>
                  <a:pt x="1031" y="12"/>
                </a:lnTo>
                <a:lnTo>
                  <a:pt x="1032" y="14"/>
                </a:lnTo>
                <a:lnTo>
                  <a:pt x="1032" y="14"/>
                </a:lnTo>
                <a:lnTo>
                  <a:pt x="1032" y="12"/>
                </a:lnTo>
                <a:lnTo>
                  <a:pt x="1033" y="12"/>
                </a:lnTo>
                <a:lnTo>
                  <a:pt x="1033" y="12"/>
                </a:lnTo>
                <a:lnTo>
                  <a:pt x="1033" y="14"/>
                </a:lnTo>
                <a:lnTo>
                  <a:pt x="1034" y="15"/>
                </a:lnTo>
                <a:lnTo>
                  <a:pt x="1034" y="15"/>
                </a:lnTo>
                <a:lnTo>
                  <a:pt x="1035" y="14"/>
                </a:lnTo>
                <a:lnTo>
                  <a:pt x="1035" y="14"/>
                </a:lnTo>
                <a:lnTo>
                  <a:pt x="1035" y="15"/>
                </a:lnTo>
                <a:lnTo>
                  <a:pt x="1036" y="15"/>
                </a:lnTo>
                <a:lnTo>
                  <a:pt x="1036" y="14"/>
                </a:lnTo>
                <a:lnTo>
                  <a:pt x="1036" y="12"/>
                </a:lnTo>
                <a:lnTo>
                  <a:pt x="1038" y="12"/>
                </a:lnTo>
                <a:lnTo>
                  <a:pt x="1038" y="11"/>
                </a:lnTo>
                <a:lnTo>
                  <a:pt x="1039" y="10"/>
                </a:lnTo>
                <a:lnTo>
                  <a:pt x="1039" y="9"/>
                </a:lnTo>
                <a:lnTo>
                  <a:pt x="1039" y="9"/>
                </a:lnTo>
                <a:lnTo>
                  <a:pt x="1040" y="8"/>
                </a:lnTo>
                <a:lnTo>
                  <a:pt x="1040" y="9"/>
                </a:lnTo>
                <a:lnTo>
                  <a:pt x="1040" y="8"/>
                </a:lnTo>
                <a:lnTo>
                  <a:pt x="1041" y="7"/>
                </a:lnTo>
                <a:lnTo>
                  <a:pt x="1041" y="8"/>
                </a:lnTo>
                <a:lnTo>
                  <a:pt x="1041" y="7"/>
                </a:lnTo>
                <a:lnTo>
                  <a:pt x="1042" y="7"/>
                </a:lnTo>
                <a:lnTo>
                  <a:pt x="1042" y="7"/>
                </a:lnTo>
                <a:lnTo>
                  <a:pt x="1043" y="7"/>
                </a:lnTo>
                <a:lnTo>
                  <a:pt x="1043" y="7"/>
                </a:lnTo>
                <a:lnTo>
                  <a:pt x="1043" y="9"/>
                </a:lnTo>
                <a:lnTo>
                  <a:pt x="1044" y="9"/>
                </a:lnTo>
                <a:lnTo>
                  <a:pt x="1044" y="11"/>
                </a:lnTo>
                <a:lnTo>
                  <a:pt x="1044" y="14"/>
                </a:lnTo>
                <a:lnTo>
                  <a:pt x="1045" y="12"/>
                </a:lnTo>
                <a:lnTo>
                  <a:pt x="1045" y="11"/>
                </a:lnTo>
                <a:lnTo>
                  <a:pt x="1045" y="10"/>
                </a:lnTo>
                <a:lnTo>
                  <a:pt x="1047" y="7"/>
                </a:lnTo>
                <a:lnTo>
                  <a:pt x="1047" y="7"/>
                </a:lnTo>
                <a:lnTo>
                  <a:pt x="1048" y="8"/>
                </a:lnTo>
                <a:lnTo>
                  <a:pt x="1048" y="8"/>
                </a:lnTo>
                <a:lnTo>
                  <a:pt x="1048" y="7"/>
                </a:lnTo>
                <a:lnTo>
                  <a:pt x="1049" y="7"/>
                </a:lnTo>
                <a:lnTo>
                  <a:pt x="1049" y="8"/>
                </a:lnTo>
                <a:lnTo>
                  <a:pt x="1049" y="7"/>
                </a:lnTo>
                <a:lnTo>
                  <a:pt x="1050" y="9"/>
                </a:lnTo>
                <a:lnTo>
                  <a:pt x="1050" y="9"/>
                </a:lnTo>
                <a:lnTo>
                  <a:pt x="1050" y="9"/>
                </a:lnTo>
                <a:lnTo>
                  <a:pt x="1051" y="9"/>
                </a:lnTo>
                <a:lnTo>
                  <a:pt x="1051" y="10"/>
                </a:lnTo>
                <a:lnTo>
                  <a:pt x="1052" y="11"/>
                </a:lnTo>
                <a:lnTo>
                  <a:pt x="1052" y="11"/>
                </a:lnTo>
                <a:lnTo>
                  <a:pt x="1052" y="11"/>
                </a:lnTo>
                <a:lnTo>
                  <a:pt x="1053" y="12"/>
                </a:lnTo>
                <a:lnTo>
                  <a:pt x="1053" y="10"/>
                </a:lnTo>
                <a:lnTo>
                  <a:pt x="1053" y="7"/>
                </a:lnTo>
                <a:lnTo>
                  <a:pt x="1054" y="8"/>
                </a:lnTo>
                <a:lnTo>
                  <a:pt x="1054" y="7"/>
                </a:lnTo>
                <a:lnTo>
                  <a:pt x="1054" y="7"/>
                </a:lnTo>
                <a:lnTo>
                  <a:pt x="1056" y="6"/>
                </a:lnTo>
                <a:lnTo>
                  <a:pt x="1056" y="3"/>
                </a:lnTo>
                <a:lnTo>
                  <a:pt x="1057" y="5"/>
                </a:lnTo>
                <a:lnTo>
                  <a:pt x="1057" y="2"/>
                </a:lnTo>
                <a:lnTo>
                  <a:pt x="1057" y="5"/>
                </a:lnTo>
                <a:lnTo>
                  <a:pt x="1058" y="1"/>
                </a:lnTo>
                <a:lnTo>
                  <a:pt x="1058" y="0"/>
                </a:lnTo>
                <a:lnTo>
                  <a:pt x="1058" y="2"/>
                </a:lnTo>
                <a:lnTo>
                  <a:pt x="1059" y="2"/>
                </a:lnTo>
                <a:lnTo>
                  <a:pt x="1059" y="2"/>
                </a:lnTo>
                <a:lnTo>
                  <a:pt x="1059" y="2"/>
                </a:lnTo>
                <a:lnTo>
                  <a:pt x="1060" y="3"/>
                </a:lnTo>
                <a:lnTo>
                  <a:pt x="1060" y="1"/>
                </a:lnTo>
                <a:lnTo>
                  <a:pt x="1061" y="2"/>
                </a:lnTo>
                <a:lnTo>
                  <a:pt x="1061" y="3"/>
                </a:lnTo>
                <a:lnTo>
                  <a:pt x="1061" y="3"/>
                </a:lnTo>
                <a:lnTo>
                  <a:pt x="1062" y="6"/>
                </a:lnTo>
                <a:lnTo>
                  <a:pt x="1062" y="5"/>
                </a:lnTo>
                <a:lnTo>
                  <a:pt x="1062" y="6"/>
                </a:lnTo>
                <a:lnTo>
                  <a:pt x="1063" y="6"/>
                </a:lnTo>
                <a:lnTo>
                  <a:pt x="1063" y="6"/>
                </a:lnTo>
                <a:lnTo>
                  <a:pt x="1063" y="9"/>
                </a:lnTo>
                <a:lnTo>
                  <a:pt x="1065" y="11"/>
                </a:lnTo>
                <a:lnTo>
                  <a:pt x="1065" y="12"/>
                </a:lnTo>
                <a:lnTo>
                  <a:pt x="1066" y="14"/>
                </a:lnTo>
                <a:lnTo>
                  <a:pt x="1066" y="14"/>
                </a:lnTo>
                <a:lnTo>
                  <a:pt x="1066" y="12"/>
                </a:lnTo>
                <a:lnTo>
                  <a:pt x="1067" y="12"/>
                </a:lnTo>
                <a:lnTo>
                  <a:pt x="1067" y="11"/>
                </a:lnTo>
                <a:lnTo>
                  <a:pt x="1067" y="11"/>
                </a:lnTo>
                <a:lnTo>
                  <a:pt x="1068" y="9"/>
                </a:lnTo>
                <a:lnTo>
                  <a:pt x="1068" y="10"/>
                </a:lnTo>
                <a:lnTo>
                  <a:pt x="1068" y="10"/>
                </a:lnTo>
                <a:lnTo>
                  <a:pt x="1069" y="11"/>
                </a:lnTo>
                <a:lnTo>
                  <a:pt x="1069" y="11"/>
                </a:lnTo>
                <a:lnTo>
                  <a:pt x="1070" y="9"/>
                </a:lnTo>
                <a:lnTo>
                  <a:pt x="1070" y="9"/>
                </a:lnTo>
                <a:lnTo>
                  <a:pt x="1070" y="9"/>
                </a:lnTo>
                <a:lnTo>
                  <a:pt x="1071" y="9"/>
                </a:lnTo>
                <a:lnTo>
                  <a:pt x="1071" y="10"/>
                </a:lnTo>
                <a:lnTo>
                  <a:pt x="1071" y="11"/>
                </a:lnTo>
                <a:lnTo>
                  <a:pt x="1072" y="11"/>
                </a:lnTo>
                <a:lnTo>
                  <a:pt x="1072" y="11"/>
                </a:lnTo>
                <a:lnTo>
                  <a:pt x="1072" y="11"/>
                </a:lnTo>
                <a:lnTo>
                  <a:pt x="1074" y="12"/>
                </a:lnTo>
                <a:lnTo>
                  <a:pt x="1074" y="14"/>
                </a:lnTo>
                <a:lnTo>
                  <a:pt x="1075" y="14"/>
                </a:lnTo>
                <a:lnTo>
                  <a:pt x="1075" y="15"/>
                </a:lnTo>
                <a:lnTo>
                  <a:pt x="1075" y="14"/>
                </a:lnTo>
                <a:lnTo>
                  <a:pt x="1076" y="16"/>
                </a:lnTo>
                <a:lnTo>
                  <a:pt x="1076" y="14"/>
                </a:lnTo>
                <a:lnTo>
                  <a:pt x="1076" y="14"/>
                </a:lnTo>
                <a:lnTo>
                  <a:pt x="1077" y="14"/>
                </a:lnTo>
                <a:lnTo>
                  <a:pt x="1077" y="14"/>
                </a:lnTo>
                <a:lnTo>
                  <a:pt x="1077" y="14"/>
                </a:lnTo>
                <a:lnTo>
                  <a:pt x="1078" y="15"/>
                </a:lnTo>
                <a:lnTo>
                  <a:pt x="1078" y="14"/>
                </a:lnTo>
                <a:lnTo>
                  <a:pt x="1079" y="15"/>
                </a:lnTo>
                <a:lnTo>
                  <a:pt x="1079" y="14"/>
                </a:lnTo>
                <a:lnTo>
                  <a:pt x="1079" y="12"/>
                </a:lnTo>
                <a:lnTo>
                  <a:pt x="1080" y="11"/>
                </a:lnTo>
                <a:lnTo>
                  <a:pt x="1080" y="11"/>
                </a:lnTo>
                <a:lnTo>
                  <a:pt x="1080" y="10"/>
                </a:lnTo>
                <a:lnTo>
                  <a:pt x="1081" y="10"/>
                </a:lnTo>
                <a:lnTo>
                  <a:pt x="1081" y="9"/>
                </a:lnTo>
                <a:lnTo>
                  <a:pt x="1083" y="8"/>
                </a:lnTo>
                <a:lnTo>
                  <a:pt x="1083" y="9"/>
                </a:lnTo>
                <a:lnTo>
                  <a:pt x="1083" y="10"/>
                </a:lnTo>
                <a:lnTo>
                  <a:pt x="1084" y="12"/>
                </a:lnTo>
                <a:lnTo>
                  <a:pt x="1084" y="14"/>
                </a:lnTo>
                <a:lnTo>
                  <a:pt x="1084" y="12"/>
                </a:lnTo>
                <a:lnTo>
                  <a:pt x="1085" y="14"/>
                </a:lnTo>
                <a:lnTo>
                  <a:pt x="1085" y="11"/>
                </a:lnTo>
                <a:lnTo>
                  <a:pt x="1085" y="14"/>
                </a:lnTo>
                <a:lnTo>
                  <a:pt x="1086" y="12"/>
                </a:lnTo>
                <a:lnTo>
                  <a:pt x="1086" y="11"/>
                </a:lnTo>
                <a:lnTo>
                  <a:pt x="1087" y="12"/>
                </a:lnTo>
                <a:lnTo>
                  <a:pt x="1087" y="11"/>
                </a:lnTo>
                <a:lnTo>
                  <a:pt x="1087" y="11"/>
                </a:lnTo>
                <a:lnTo>
                  <a:pt x="1088" y="9"/>
                </a:lnTo>
                <a:lnTo>
                  <a:pt x="1088" y="7"/>
                </a:lnTo>
                <a:lnTo>
                  <a:pt x="1088" y="7"/>
                </a:lnTo>
                <a:lnTo>
                  <a:pt x="1089" y="6"/>
                </a:lnTo>
                <a:lnTo>
                  <a:pt x="1089" y="5"/>
                </a:lnTo>
                <a:lnTo>
                  <a:pt x="1089" y="5"/>
                </a:lnTo>
                <a:lnTo>
                  <a:pt x="1090" y="2"/>
                </a:lnTo>
                <a:lnTo>
                  <a:pt x="1090" y="3"/>
                </a:lnTo>
                <a:lnTo>
                  <a:pt x="1092" y="3"/>
                </a:lnTo>
                <a:lnTo>
                  <a:pt x="1092" y="3"/>
                </a:lnTo>
                <a:lnTo>
                  <a:pt x="1092" y="6"/>
                </a:lnTo>
                <a:lnTo>
                  <a:pt x="1093" y="7"/>
                </a:lnTo>
                <a:lnTo>
                  <a:pt x="1093" y="7"/>
                </a:lnTo>
                <a:lnTo>
                  <a:pt x="1093" y="7"/>
                </a:lnTo>
                <a:lnTo>
                  <a:pt x="1094" y="6"/>
                </a:lnTo>
                <a:lnTo>
                  <a:pt x="1094" y="3"/>
                </a:lnTo>
                <a:lnTo>
                  <a:pt x="1094" y="2"/>
                </a:lnTo>
                <a:lnTo>
                  <a:pt x="1095" y="5"/>
                </a:lnTo>
                <a:lnTo>
                  <a:pt x="1095" y="5"/>
                </a:lnTo>
                <a:lnTo>
                  <a:pt x="1096" y="5"/>
                </a:lnTo>
                <a:lnTo>
                  <a:pt x="1096" y="5"/>
                </a:lnTo>
                <a:lnTo>
                  <a:pt x="1096" y="3"/>
                </a:lnTo>
                <a:lnTo>
                  <a:pt x="1097" y="3"/>
                </a:lnTo>
                <a:lnTo>
                  <a:pt x="1097" y="2"/>
                </a:lnTo>
                <a:lnTo>
                  <a:pt x="1097" y="3"/>
                </a:lnTo>
                <a:lnTo>
                  <a:pt x="1098" y="5"/>
                </a:lnTo>
                <a:lnTo>
                  <a:pt x="1098" y="6"/>
                </a:lnTo>
                <a:lnTo>
                  <a:pt x="1098" y="8"/>
                </a:lnTo>
                <a:lnTo>
                  <a:pt x="1099" y="10"/>
                </a:lnTo>
                <a:lnTo>
                  <a:pt x="1099" y="11"/>
                </a:lnTo>
                <a:lnTo>
                  <a:pt x="1100" y="10"/>
                </a:lnTo>
                <a:lnTo>
                  <a:pt x="1100" y="10"/>
                </a:lnTo>
                <a:lnTo>
                  <a:pt x="1100" y="9"/>
                </a:lnTo>
                <a:lnTo>
                  <a:pt x="1102" y="9"/>
                </a:lnTo>
                <a:lnTo>
                  <a:pt x="1102" y="7"/>
                </a:lnTo>
                <a:lnTo>
                  <a:pt x="1102" y="7"/>
                </a:lnTo>
                <a:lnTo>
                  <a:pt x="1103" y="6"/>
                </a:lnTo>
                <a:lnTo>
                  <a:pt x="1103" y="6"/>
                </a:lnTo>
                <a:lnTo>
                  <a:pt x="1103" y="8"/>
                </a:lnTo>
                <a:lnTo>
                  <a:pt x="1104" y="10"/>
                </a:lnTo>
                <a:lnTo>
                  <a:pt x="1104" y="9"/>
                </a:lnTo>
                <a:lnTo>
                  <a:pt x="1105" y="9"/>
                </a:lnTo>
                <a:lnTo>
                  <a:pt x="1105" y="7"/>
                </a:lnTo>
                <a:lnTo>
                  <a:pt x="1105" y="8"/>
                </a:lnTo>
                <a:lnTo>
                  <a:pt x="1106" y="6"/>
                </a:lnTo>
                <a:lnTo>
                  <a:pt x="1106" y="5"/>
                </a:lnTo>
                <a:lnTo>
                  <a:pt x="1106" y="5"/>
                </a:lnTo>
                <a:lnTo>
                  <a:pt x="1107" y="3"/>
                </a:lnTo>
                <a:lnTo>
                  <a:pt x="1107" y="5"/>
                </a:lnTo>
                <a:lnTo>
                  <a:pt x="1107" y="3"/>
                </a:lnTo>
                <a:lnTo>
                  <a:pt x="1108" y="5"/>
                </a:lnTo>
                <a:lnTo>
                  <a:pt x="1108" y="5"/>
                </a:lnTo>
                <a:lnTo>
                  <a:pt x="1109" y="3"/>
                </a:lnTo>
                <a:lnTo>
                  <a:pt x="1109" y="5"/>
                </a:lnTo>
                <a:lnTo>
                  <a:pt x="1109" y="5"/>
                </a:lnTo>
                <a:lnTo>
                  <a:pt x="1111" y="7"/>
                </a:lnTo>
                <a:lnTo>
                  <a:pt x="1111" y="10"/>
                </a:lnTo>
                <a:lnTo>
                  <a:pt x="1111" y="11"/>
                </a:lnTo>
                <a:lnTo>
                  <a:pt x="1112" y="10"/>
                </a:lnTo>
                <a:lnTo>
                  <a:pt x="1112" y="9"/>
                </a:lnTo>
                <a:lnTo>
                  <a:pt x="1112" y="6"/>
                </a:lnTo>
                <a:lnTo>
                  <a:pt x="1113" y="5"/>
                </a:lnTo>
                <a:lnTo>
                  <a:pt x="1113" y="7"/>
                </a:lnTo>
                <a:lnTo>
                  <a:pt x="1114" y="6"/>
                </a:lnTo>
                <a:lnTo>
                  <a:pt x="1114" y="7"/>
                </a:lnTo>
                <a:lnTo>
                  <a:pt x="1114" y="8"/>
                </a:lnTo>
                <a:lnTo>
                  <a:pt x="1115" y="9"/>
                </a:lnTo>
                <a:lnTo>
                  <a:pt x="1115" y="11"/>
                </a:lnTo>
                <a:lnTo>
                  <a:pt x="1115" y="11"/>
                </a:lnTo>
                <a:lnTo>
                  <a:pt x="1116" y="12"/>
                </a:lnTo>
                <a:lnTo>
                  <a:pt x="1116" y="15"/>
                </a:lnTo>
                <a:lnTo>
                  <a:pt x="1116" y="14"/>
                </a:lnTo>
                <a:lnTo>
                  <a:pt x="1117" y="14"/>
                </a:lnTo>
                <a:lnTo>
                  <a:pt x="1117" y="10"/>
                </a:lnTo>
                <a:lnTo>
                  <a:pt x="1118" y="9"/>
                </a:lnTo>
                <a:lnTo>
                  <a:pt x="1118" y="7"/>
                </a:lnTo>
                <a:lnTo>
                  <a:pt x="1118" y="6"/>
                </a:lnTo>
                <a:lnTo>
                  <a:pt x="1120" y="3"/>
                </a:lnTo>
                <a:lnTo>
                  <a:pt x="1120" y="3"/>
                </a:lnTo>
                <a:lnTo>
                  <a:pt x="1120" y="3"/>
                </a:lnTo>
                <a:lnTo>
                  <a:pt x="1121" y="3"/>
                </a:lnTo>
                <a:lnTo>
                  <a:pt x="1121" y="7"/>
                </a:lnTo>
                <a:lnTo>
                  <a:pt x="1122" y="5"/>
                </a:lnTo>
                <a:lnTo>
                  <a:pt x="1122" y="7"/>
                </a:lnTo>
                <a:lnTo>
                  <a:pt x="1122" y="6"/>
                </a:lnTo>
                <a:lnTo>
                  <a:pt x="1123" y="6"/>
                </a:lnTo>
                <a:lnTo>
                  <a:pt x="1123" y="5"/>
                </a:lnTo>
                <a:lnTo>
                  <a:pt x="1123" y="6"/>
                </a:lnTo>
                <a:lnTo>
                  <a:pt x="1124" y="5"/>
                </a:lnTo>
                <a:lnTo>
                  <a:pt x="1124" y="5"/>
                </a:lnTo>
                <a:lnTo>
                  <a:pt x="1124" y="6"/>
                </a:lnTo>
                <a:lnTo>
                  <a:pt x="1125" y="6"/>
                </a:lnTo>
                <a:lnTo>
                  <a:pt x="1125" y="5"/>
                </a:lnTo>
                <a:lnTo>
                  <a:pt x="1126" y="5"/>
                </a:lnTo>
                <a:lnTo>
                  <a:pt x="1126" y="5"/>
                </a:lnTo>
                <a:lnTo>
                  <a:pt x="1126" y="7"/>
                </a:lnTo>
                <a:lnTo>
                  <a:pt x="1127" y="8"/>
                </a:lnTo>
                <a:lnTo>
                  <a:pt x="1127" y="8"/>
                </a:lnTo>
                <a:lnTo>
                  <a:pt x="1127" y="7"/>
                </a:lnTo>
                <a:lnTo>
                  <a:pt x="1129" y="7"/>
                </a:lnTo>
                <a:lnTo>
                  <a:pt x="1129" y="8"/>
                </a:lnTo>
                <a:lnTo>
                  <a:pt x="1129" y="9"/>
                </a:lnTo>
                <a:lnTo>
                  <a:pt x="1130" y="9"/>
                </a:lnTo>
                <a:lnTo>
                  <a:pt x="1130" y="11"/>
                </a:lnTo>
                <a:lnTo>
                  <a:pt x="1131" y="10"/>
                </a:lnTo>
                <a:lnTo>
                  <a:pt x="1131" y="10"/>
                </a:lnTo>
                <a:lnTo>
                  <a:pt x="1131" y="11"/>
                </a:lnTo>
                <a:lnTo>
                  <a:pt x="1132" y="11"/>
                </a:lnTo>
                <a:lnTo>
                  <a:pt x="1132" y="11"/>
                </a:lnTo>
                <a:lnTo>
                  <a:pt x="1132" y="10"/>
                </a:lnTo>
                <a:lnTo>
                  <a:pt x="1133" y="11"/>
                </a:lnTo>
                <a:lnTo>
                  <a:pt x="1133" y="12"/>
                </a:lnTo>
                <a:lnTo>
                  <a:pt x="1133" y="12"/>
                </a:lnTo>
                <a:lnTo>
                  <a:pt x="1134" y="10"/>
                </a:lnTo>
                <a:lnTo>
                  <a:pt x="1134" y="10"/>
                </a:lnTo>
                <a:lnTo>
                  <a:pt x="1135" y="10"/>
                </a:lnTo>
                <a:lnTo>
                  <a:pt x="1135" y="11"/>
                </a:lnTo>
                <a:lnTo>
                  <a:pt x="1135" y="12"/>
                </a:lnTo>
                <a:lnTo>
                  <a:pt x="1136" y="10"/>
                </a:lnTo>
                <a:lnTo>
                  <a:pt x="1136" y="9"/>
                </a:lnTo>
                <a:lnTo>
                  <a:pt x="1136" y="8"/>
                </a:lnTo>
                <a:lnTo>
                  <a:pt x="1138" y="7"/>
                </a:lnTo>
                <a:lnTo>
                  <a:pt x="1138" y="7"/>
                </a:lnTo>
                <a:lnTo>
                  <a:pt x="1138" y="7"/>
                </a:lnTo>
                <a:lnTo>
                  <a:pt x="1139" y="9"/>
                </a:lnTo>
                <a:lnTo>
                  <a:pt x="1139" y="10"/>
                </a:lnTo>
                <a:lnTo>
                  <a:pt x="1140" y="9"/>
                </a:lnTo>
                <a:lnTo>
                  <a:pt x="1140" y="8"/>
                </a:lnTo>
                <a:lnTo>
                  <a:pt x="1140" y="10"/>
                </a:lnTo>
                <a:lnTo>
                  <a:pt x="1141" y="10"/>
                </a:lnTo>
                <a:lnTo>
                  <a:pt x="1141" y="11"/>
                </a:lnTo>
                <a:lnTo>
                  <a:pt x="1141" y="10"/>
                </a:lnTo>
                <a:lnTo>
                  <a:pt x="1142" y="11"/>
                </a:lnTo>
                <a:lnTo>
                  <a:pt x="1142" y="12"/>
                </a:lnTo>
                <a:lnTo>
                  <a:pt x="1142" y="11"/>
                </a:lnTo>
                <a:lnTo>
                  <a:pt x="1143" y="12"/>
                </a:lnTo>
                <a:lnTo>
                  <a:pt x="1143" y="12"/>
                </a:lnTo>
                <a:lnTo>
                  <a:pt x="1144" y="12"/>
                </a:lnTo>
                <a:lnTo>
                  <a:pt x="1144" y="12"/>
                </a:lnTo>
                <a:lnTo>
                  <a:pt x="1144" y="12"/>
                </a:lnTo>
                <a:lnTo>
                  <a:pt x="1145" y="14"/>
                </a:lnTo>
                <a:lnTo>
                  <a:pt x="1145" y="14"/>
                </a:lnTo>
                <a:lnTo>
                  <a:pt x="1145" y="15"/>
                </a:lnTo>
                <a:lnTo>
                  <a:pt x="1147" y="15"/>
                </a:lnTo>
                <a:lnTo>
                  <a:pt x="1147" y="16"/>
                </a:lnTo>
                <a:lnTo>
                  <a:pt x="1147" y="14"/>
                </a:lnTo>
                <a:lnTo>
                  <a:pt x="1148" y="15"/>
                </a:lnTo>
                <a:lnTo>
                  <a:pt x="1148" y="14"/>
                </a:lnTo>
                <a:lnTo>
                  <a:pt x="1149" y="18"/>
                </a:lnTo>
                <a:lnTo>
                  <a:pt x="1149" y="18"/>
                </a:lnTo>
                <a:lnTo>
                  <a:pt x="1149" y="19"/>
                </a:lnTo>
                <a:lnTo>
                  <a:pt x="1150" y="19"/>
                </a:lnTo>
                <a:lnTo>
                  <a:pt x="1150" y="20"/>
                </a:lnTo>
                <a:lnTo>
                  <a:pt x="1150" y="21"/>
                </a:lnTo>
                <a:lnTo>
                  <a:pt x="1151" y="21"/>
                </a:lnTo>
                <a:lnTo>
                  <a:pt x="1151" y="19"/>
                </a:lnTo>
                <a:lnTo>
                  <a:pt x="1151" y="18"/>
                </a:lnTo>
                <a:lnTo>
                  <a:pt x="1152" y="15"/>
                </a:lnTo>
                <a:lnTo>
                  <a:pt x="1152" y="11"/>
                </a:lnTo>
                <a:lnTo>
                  <a:pt x="1153" y="12"/>
                </a:lnTo>
                <a:lnTo>
                  <a:pt x="1153" y="12"/>
                </a:lnTo>
                <a:lnTo>
                  <a:pt x="1153" y="12"/>
                </a:lnTo>
                <a:lnTo>
                  <a:pt x="1154" y="12"/>
                </a:lnTo>
                <a:lnTo>
                  <a:pt x="1154" y="12"/>
                </a:lnTo>
                <a:lnTo>
                  <a:pt x="1154" y="12"/>
                </a:lnTo>
                <a:lnTo>
                  <a:pt x="1156" y="11"/>
                </a:lnTo>
                <a:lnTo>
                  <a:pt x="1156" y="10"/>
                </a:lnTo>
                <a:lnTo>
                  <a:pt x="1156" y="11"/>
                </a:lnTo>
                <a:lnTo>
                  <a:pt x="1157" y="12"/>
                </a:lnTo>
                <a:lnTo>
                  <a:pt x="1157" y="14"/>
                </a:lnTo>
                <a:lnTo>
                  <a:pt x="1158" y="14"/>
                </a:lnTo>
                <a:lnTo>
                  <a:pt x="1158" y="14"/>
                </a:lnTo>
                <a:lnTo>
                  <a:pt x="1158" y="12"/>
                </a:lnTo>
                <a:lnTo>
                  <a:pt x="1159" y="11"/>
                </a:lnTo>
                <a:lnTo>
                  <a:pt x="1159" y="11"/>
                </a:lnTo>
                <a:lnTo>
                  <a:pt x="1159" y="11"/>
                </a:lnTo>
                <a:lnTo>
                  <a:pt x="1160" y="10"/>
                </a:lnTo>
                <a:lnTo>
                  <a:pt x="1160" y="11"/>
                </a:lnTo>
                <a:lnTo>
                  <a:pt x="1160" y="12"/>
                </a:lnTo>
                <a:lnTo>
                  <a:pt x="1161" y="14"/>
                </a:lnTo>
                <a:lnTo>
                  <a:pt x="1161" y="14"/>
                </a:lnTo>
                <a:lnTo>
                  <a:pt x="1162" y="14"/>
                </a:lnTo>
                <a:lnTo>
                  <a:pt x="1162" y="12"/>
                </a:lnTo>
                <a:lnTo>
                  <a:pt x="1162" y="12"/>
                </a:lnTo>
                <a:lnTo>
                  <a:pt x="1163" y="11"/>
                </a:lnTo>
                <a:lnTo>
                  <a:pt x="1163" y="12"/>
                </a:lnTo>
                <a:lnTo>
                  <a:pt x="1163" y="11"/>
                </a:lnTo>
                <a:lnTo>
                  <a:pt x="1165" y="11"/>
                </a:lnTo>
                <a:lnTo>
                  <a:pt x="1165" y="11"/>
                </a:lnTo>
                <a:lnTo>
                  <a:pt x="1166" y="12"/>
                </a:lnTo>
                <a:lnTo>
                  <a:pt x="1166" y="12"/>
                </a:lnTo>
                <a:lnTo>
                  <a:pt x="1166" y="14"/>
                </a:lnTo>
                <a:lnTo>
                  <a:pt x="1167" y="15"/>
                </a:lnTo>
                <a:lnTo>
                  <a:pt x="1167" y="15"/>
                </a:lnTo>
                <a:lnTo>
                  <a:pt x="1167" y="15"/>
                </a:lnTo>
                <a:lnTo>
                  <a:pt x="1168" y="14"/>
                </a:lnTo>
                <a:lnTo>
                  <a:pt x="1168" y="14"/>
                </a:lnTo>
                <a:lnTo>
                  <a:pt x="1168" y="14"/>
                </a:lnTo>
                <a:lnTo>
                  <a:pt x="1169" y="15"/>
                </a:lnTo>
                <a:lnTo>
                  <a:pt x="1169" y="15"/>
                </a:lnTo>
                <a:lnTo>
                  <a:pt x="1170" y="16"/>
                </a:lnTo>
                <a:lnTo>
                  <a:pt x="1170" y="15"/>
                </a:lnTo>
                <a:lnTo>
                  <a:pt x="1170" y="12"/>
                </a:lnTo>
                <a:lnTo>
                  <a:pt x="1171" y="12"/>
                </a:lnTo>
                <a:lnTo>
                  <a:pt x="1171" y="12"/>
                </a:lnTo>
                <a:lnTo>
                  <a:pt x="1171" y="11"/>
                </a:lnTo>
                <a:lnTo>
                  <a:pt x="1172" y="11"/>
                </a:lnTo>
                <a:lnTo>
                  <a:pt x="1172" y="10"/>
                </a:lnTo>
                <a:lnTo>
                  <a:pt x="1172" y="9"/>
                </a:lnTo>
                <a:lnTo>
                  <a:pt x="1174" y="9"/>
                </a:lnTo>
                <a:lnTo>
                  <a:pt x="1174" y="10"/>
                </a:lnTo>
                <a:lnTo>
                  <a:pt x="1175" y="9"/>
                </a:lnTo>
                <a:lnTo>
                  <a:pt x="1175" y="10"/>
                </a:lnTo>
                <a:lnTo>
                  <a:pt x="1175" y="12"/>
                </a:lnTo>
                <a:lnTo>
                  <a:pt x="1176" y="12"/>
                </a:lnTo>
                <a:lnTo>
                  <a:pt x="1176" y="11"/>
                </a:lnTo>
                <a:lnTo>
                  <a:pt x="1176" y="11"/>
                </a:lnTo>
                <a:lnTo>
                  <a:pt x="1177" y="10"/>
                </a:lnTo>
                <a:lnTo>
                  <a:pt x="1177" y="7"/>
                </a:lnTo>
                <a:lnTo>
                  <a:pt x="1177" y="7"/>
                </a:lnTo>
                <a:lnTo>
                  <a:pt x="1178" y="7"/>
                </a:lnTo>
                <a:lnTo>
                  <a:pt x="1178" y="6"/>
                </a:lnTo>
                <a:lnTo>
                  <a:pt x="1179" y="7"/>
                </a:lnTo>
                <a:lnTo>
                  <a:pt x="1179" y="7"/>
                </a:lnTo>
                <a:lnTo>
                  <a:pt x="1179" y="7"/>
                </a:lnTo>
                <a:lnTo>
                  <a:pt x="1180" y="9"/>
                </a:lnTo>
                <a:lnTo>
                  <a:pt x="1180" y="11"/>
                </a:lnTo>
                <a:lnTo>
                  <a:pt x="1180" y="12"/>
                </a:lnTo>
                <a:lnTo>
                  <a:pt x="1181" y="15"/>
                </a:lnTo>
                <a:lnTo>
                  <a:pt x="1181" y="17"/>
                </a:lnTo>
                <a:lnTo>
                  <a:pt x="1181" y="17"/>
                </a:lnTo>
                <a:lnTo>
                  <a:pt x="1183" y="18"/>
                </a:lnTo>
                <a:lnTo>
                  <a:pt x="1183" y="17"/>
                </a:lnTo>
                <a:lnTo>
                  <a:pt x="1184" y="17"/>
                </a:lnTo>
                <a:lnTo>
                  <a:pt x="1184" y="14"/>
                </a:lnTo>
                <a:lnTo>
                  <a:pt x="1184" y="12"/>
                </a:lnTo>
                <a:lnTo>
                  <a:pt x="1185" y="12"/>
                </a:lnTo>
                <a:lnTo>
                  <a:pt x="1185" y="11"/>
                </a:lnTo>
                <a:lnTo>
                  <a:pt x="1185" y="11"/>
                </a:lnTo>
                <a:lnTo>
                  <a:pt x="1186" y="11"/>
                </a:lnTo>
                <a:lnTo>
                  <a:pt x="1186" y="11"/>
                </a:lnTo>
                <a:lnTo>
                  <a:pt x="1186" y="11"/>
                </a:lnTo>
                <a:lnTo>
                  <a:pt x="1187" y="11"/>
                </a:lnTo>
                <a:lnTo>
                  <a:pt x="1187" y="10"/>
                </a:lnTo>
                <a:lnTo>
                  <a:pt x="1188" y="8"/>
                </a:lnTo>
                <a:lnTo>
                  <a:pt x="1188" y="8"/>
                </a:lnTo>
                <a:lnTo>
                  <a:pt x="1188" y="9"/>
                </a:lnTo>
                <a:lnTo>
                  <a:pt x="1189" y="8"/>
                </a:lnTo>
                <a:lnTo>
                  <a:pt x="1189" y="7"/>
                </a:lnTo>
                <a:lnTo>
                  <a:pt x="1189" y="8"/>
                </a:lnTo>
                <a:lnTo>
                  <a:pt x="1190" y="7"/>
                </a:lnTo>
                <a:lnTo>
                  <a:pt x="1190" y="8"/>
                </a:lnTo>
                <a:lnTo>
                  <a:pt x="1190" y="11"/>
                </a:lnTo>
                <a:lnTo>
                  <a:pt x="1192" y="15"/>
                </a:lnTo>
                <a:lnTo>
                  <a:pt x="1192" y="12"/>
                </a:lnTo>
                <a:lnTo>
                  <a:pt x="1193" y="15"/>
                </a:lnTo>
                <a:lnTo>
                  <a:pt x="1193" y="16"/>
                </a:lnTo>
                <a:lnTo>
                  <a:pt x="1193" y="17"/>
                </a:lnTo>
                <a:lnTo>
                  <a:pt x="1194" y="19"/>
                </a:lnTo>
                <a:lnTo>
                  <a:pt x="1194" y="17"/>
                </a:lnTo>
                <a:lnTo>
                  <a:pt x="1194" y="16"/>
                </a:lnTo>
                <a:lnTo>
                  <a:pt x="1195" y="15"/>
                </a:lnTo>
                <a:lnTo>
                  <a:pt x="1195" y="12"/>
                </a:lnTo>
                <a:lnTo>
                  <a:pt x="1195" y="11"/>
                </a:lnTo>
                <a:lnTo>
                  <a:pt x="1196" y="10"/>
                </a:lnTo>
                <a:lnTo>
                  <a:pt x="1196" y="11"/>
                </a:lnTo>
                <a:lnTo>
                  <a:pt x="1197" y="11"/>
                </a:lnTo>
                <a:lnTo>
                  <a:pt x="1197" y="12"/>
                </a:lnTo>
                <a:lnTo>
                  <a:pt x="1197" y="11"/>
                </a:lnTo>
                <a:lnTo>
                  <a:pt x="1198" y="11"/>
                </a:lnTo>
                <a:lnTo>
                  <a:pt x="1198" y="10"/>
                </a:lnTo>
                <a:lnTo>
                  <a:pt x="1198" y="12"/>
                </a:lnTo>
                <a:lnTo>
                  <a:pt x="1199" y="11"/>
                </a:lnTo>
                <a:lnTo>
                  <a:pt x="1199" y="11"/>
                </a:lnTo>
                <a:lnTo>
                  <a:pt x="1199" y="14"/>
                </a:lnTo>
                <a:lnTo>
                  <a:pt x="1201" y="12"/>
                </a:lnTo>
                <a:lnTo>
                  <a:pt x="1201" y="15"/>
                </a:lnTo>
                <a:lnTo>
                  <a:pt x="1202" y="14"/>
                </a:lnTo>
                <a:lnTo>
                  <a:pt x="1202" y="12"/>
                </a:lnTo>
                <a:lnTo>
                  <a:pt x="1202" y="11"/>
                </a:lnTo>
                <a:lnTo>
                  <a:pt x="1203" y="10"/>
                </a:lnTo>
                <a:lnTo>
                  <a:pt x="1203" y="11"/>
                </a:lnTo>
                <a:lnTo>
                  <a:pt x="1203" y="11"/>
                </a:lnTo>
                <a:lnTo>
                  <a:pt x="1204" y="12"/>
                </a:lnTo>
                <a:lnTo>
                  <a:pt x="1204" y="11"/>
                </a:lnTo>
                <a:lnTo>
                  <a:pt x="1204" y="11"/>
                </a:lnTo>
                <a:lnTo>
                  <a:pt x="1205" y="11"/>
                </a:lnTo>
                <a:lnTo>
                  <a:pt x="1205" y="10"/>
                </a:lnTo>
                <a:lnTo>
                  <a:pt x="1206" y="7"/>
                </a:lnTo>
                <a:lnTo>
                  <a:pt x="1206" y="7"/>
                </a:lnTo>
                <a:lnTo>
                  <a:pt x="1206" y="9"/>
                </a:lnTo>
                <a:lnTo>
                  <a:pt x="1207" y="8"/>
                </a:lnTo>
                <a:lnTo>
                  <a:pt x="1207" y="8"/>
                </a:lnTo>
                <a:lnTo>
                  <a:pt x="1207" y="8"/>
                </a:lnTo>
                <a:lnTo>
                  <a:pt x="1208" y="7"/>
                </a:lnTo>
                <a:lnTo>
                  <a:pt x="1208" y="7"/>
                </a:lnTo>
                <a:lnTo>
                  <a:pt x="1210" y="7"/>
                </a:lnTo>
                <a:lnTo>
                  <a:pt x="1210" y="7"/>
                </a:lnTo>
                <a:lnTo>
                  <a:pt x="1210" y="6"/>
                </a:lnTo>
                <a:lnTo>
                  <a:pt x="1211" y="6"/>
                </a:lnTo>
                <a:lnTo>
                  <a:pt x="1211" y="8"/>
                </a:lnTo>
                <a:lnTo>
                  <a:pt x="1211" y="9"/>
                </a:lnTo>
                <a:lnTo>
                  <a:pt x="1212" y="10"/>
                </a:lnTo>
                <a:lnTo>
                  <a:pt x="1212" y="11"/>
                </a:lnTo>
                <a:lnTo>
                  <a:pt x="1212" y="12"/>
                </a:lnTo>
                <a:lnTo>
                  <a:pt x="1213" y="14"/>
                </a:lnTo>
                <a:lnTo>
                  <a:pt x="1213" y="14"/>
                </a:lnTo>
                <a:lnTo>
                  <a:pt x="1214" y="14"/>
                </a:lnTo>
                <a:lnTo>
                  <a:pt x="1214" y="12"/>
                </a:lnTo>
                <a:lnTo>
                  <a:pt x="1214" y="10"/>
                </a:lnTo>
                <a:lnTo>
                  <a:pt x="1215" y="9"/>
                </a:lnTo>
                <a:lnTo>
                  <a:pt x="1215" y="10"/>
                </a:lnTo>
                <a:lnTo>
                  <a:pt x="1215" y="10"/>
                </a:lnTo>
                <a:lnTo>
                  <a:pt x="1216" y="9"/>
                </a:lnTo>
                <a:lnTo>
                  <a:pt x="1216" y="9"/>
                </a:lnTo>
                <a:lnTo>
                  <a:pt x="1216" y="11"/>
                </a:lnTo>
                <a:lnTo>
                  <a:pt x="1217" y="9"/>
                </a:lnTo>
                <a:lnTo>
                  <a:pt x="1217" y="10"/>
                </a:lnTo>
                <a:lnTo>
                  <a:pt x="1219" y="10"/>
                </a:lnTo>
                <a:lnTo>
                  <a:pt x="1219" y="10"/>
                </a:lnTo>
                <a:lnTo>
                  <a:pt x="1219" y="11"/>
                </a:lnTo>
                <a:lnTo>
                  <a:pt x="1220" y="11"/>
                </a:lnTo>
                <a:lnTo>
                  <a:pt x="1220" y="14"/>
                </a:lnTo>
                <a:lnTo>
                  <a:pt x="1220" y="11"/>
                </a:lnTo>
                <a:lnTo>
                  <a:pt x="1221" y="11"/>
                </a:lnTo>
                <a:lnTo>
                  <a:pt x="1221" y="11"/>
                </a:lnTo>
                <a:lnTo>
                  <a:pt x="1221" y="10"/>
                </a:lnTo>
                <a:lnTo>
                  <a:pt x="1222" y="10"/>
                </a:lnTo>
                <a:lnTo>
                  <a:pt x="1222" y="9"/>
                </a:lnTo>
                <a:lnTo>
                  <a:pt x="1223" y="8"/>
                </a:lnTo>
                <a:lnTo>
                  <a:pt x="1223" y="9"/>
                </a:lnTo>
                <a:lnTo>
                  <a:pt x="1223" y="8"/>
                </a:lnTo>
                <a:lnTo>
                  <a:pt x="1224" y="6"/>
                </a:lnTo>
                <a:lnTo>
                  <a:pt x="1224" y="7"/>
                </a:lnTo>
                <a:lnTo>
                  <a:pt x="1224" y="9"/>
                </a:lnTo>
                <a:lnTo>
                  <a:pt x="1225" y="10"/>
                </a:lnTo>
                <a:lnTo>
                  <a:pt x="1225" y="10"/>
                </a:lnTo>
                <a:lnTo>
                  <a:pt x="1225" y="12"/>
                </a:lnTo>
                <a:lnTo>
                  <a:pt x="1226" y="12"/>
                </a:lnTo>
                <a:lnTo>
                  <a:pt x="1226" y="14"/>
                </a:lnTo>
                <a:lnTo>
                  <a:pt x="1228" y="14"/>
                </a:lnTo>
                <a:lnTo>
                  <a:pt x="1228" y="14"/>
                </a:lnTo>
                <a:lnTo>
                  <a:pt x="1228" y="14"/>
                </a:lnTo>
                <a:lnTo>
                  <a:pt x="1229" y="15"/>
                </a:lnTo>
                <a:lnTo>
                  <a:pt x="1229" y="19"/>
                </a:lnTo>
                <a:lnTo>
                  <a:pt x="1229" y="19"/>
                </a:lnTo>
                <a:lnTo>
                  <a:pt x="1230" y="18"/>
                </a:lnTo>
                <a:lnTo>
                  <a:pt x="1230" y="18"/>
                </a:lnTo>
                <a:lnTo>
                  <a:pt x="1230" y="16"/>
                </a:lnTo>
                <a:lnTo>
                  <a:pt x="1231" y="14"/>
                </a:lnTo>
                <a:lnTo>
                  <a:pt x="1231" y="12"/>
                </a:lnTo>
                <a:lnTo>
                  <a:pt x="1232" y="12"/>
                </a:lnTo>
                <a:lnTo>
                  <a:pt x="1232" y="11"/>
                </a:lnTo>
                <a:lnTo>
                  <a:pt x="1232" y="12"/>
                </a:lnTo>
                <a:lnTo>
                  <a:pt x="1233" y="12"/>
                </a:lnTo>
                <a:lnTo>
                  <a:pt x="1233" y="12"/>
                </a:lnTo>
                <a:lnTo>
                  <a:pt x="1233" y="11"/>
                </a:lnTo>
                <a:lnTo>
                  <a:pt x="1234" y="11"/>
                </a:lnTo>
                <a:lnTo>
                  <a:pt x="1234" y="12"/>
                </a:lnTo>
                <a:lnTo>
                  <a:pt x="1234" y="11"/>
                </a:lnTo>
                <a:lnTo>
                  <a:pt x="1235" y="15"/>
                </a:lnTo>
                <a:lnTo>
                  <a:pt x="1235" y="17"/>
                </a:lnTo>
                <a:lnTo>
                  <a:pt x="1237" y="17"/>
                </a:lnTo>
                <a:lnTo>
                  <a:pt x="1237" y="17"/>
                </a:lnTo>
                <a:lnTo>
                  <a:pt x="1237" y="17"/>
                </a:lnTo>
                <a:lnTo>
                  <a:pt x="1238" y="16"/>
                </a:lnTo>
                <a:lnTo>
                  <a:pt x="1238" y="17"/>
                </a:lnTo>
                <a:lnTo>
                  <a:pt x="1238" y="17"/>
                </a:lnTo>
                <a:lnTo>
                  <a:pt x="1239" y="17"/>
                </a:lnTo>
                <a:lnTo>
                  <a:pt x="1239" y="16"/>
                </a:lnTo>
                <a:lnTo>
                  <a:pt x="1239" y="16"/>
                </a:lnTo>
                <a:lnTo>
                  <a:pt x="1240" y="16"/>
                </a:lnTo>
                <a:lnTo>
                  <a:pt x="1240" y="18"/>
                </a:lnTo>
                <a:lnTo>
                  <a:pt x="1241" y="18"/>
                </a:lnTo>
                <a:lnTo>
                  <a:pt x="1241" y="19"/>
                </a:lnTo>
                <a:lnTo>
                  <a:pt x="1241" y="18"/>
                </a:lnTo>
                <a:lnTo>
                  <a:pt x="1242" y="18"/>
                </a:lnTo>
                <a:lnTo>
                  <a:pt x="1242" y="19"/>
                </a:lnTo>
                <a:lnTo>
                  <a:pt x="1242" y="19"/>
                </a:lnTo>
                <a:lnTo>
                  <a:pt x="1243" y="20"/>
                </a:lnTo>
                <a:lnTo>
                  <a:pt x="1243" y="19"/>
                </a:lnTo>
                <a:lnTo>
                  <a:pt x="1243" y="21"/>
                </a:lnTo>
                <a:lnTo>
                  <a:pt x="1244" y="23"/>
                </a:lnTo>
                <a:lnTo>
                  <a:pt x="1244" y="21"/>
                </a:lnTo>
                <a:lnTo>
                  <a:pt x="1246" y="21"/>
                </a:lnTo>
                <a:lnTo>
                  <a:pt x="1246" y="20"/>
                </a:lnTo>
                <a:lnTo>
                  <a:pt x="1246" y="19"/>
                </a:lnTo>
                <a:lnTo>
                  <a:pt x="1247" y="21"/>
                </a:lnTo>
                <a:lnTo>
                  <a:pt x="1247" y="23"/>
                </a:lnTo>
                <a:lnTo>
                  <a:pt x="1247" y="20"/>
                </a:lnTo>
                <a:lnTo>
                  <a:pt x="1248" y="18"/>
                </a:lnTo>
                <a:lnTo>
                  <a:pt x="1248" y="18"/>
                </a:lnTo>
                <a:lnTo>
                  <a:pt x="1248" y="19"/>
                </a:lnTo>
                <a:lnTo>
                  <a:pt x="1249" y="21"/>
                </a:lnTo>
                <a:lnTo>
                  <a:pt x="1249" y="20"/>
                </a:lnTo>
                <a:lnTo>
                  <a:pt x="1250" y="19"/>
                </a:lnTo>
                <a:lnTo>
                  <a:pt x="1250" y="19"/>
                </a:lnTo>
                <a:lnTo>
                  <a:pt x="1250" y="19"/>
                </a:lnTo>
                <a:lnTo>
                  <a:pt x="1251" y="20"/>
                </a:lnTo>
                <a:lnTo>
                  <a:pt x="1251" y="19"/>
                </a:lnTo>
                <a:lnTo>
                  <a:pt x="1251" y="18"/>
                </a:lnTo>
                <a:lnTo>
                  <a:pt x="1252" y="17"/>
                </a:lnTo>
                <a:lnTo>
                  <a:pt x="1252" y="15"/>
                </a:lnTo>
                <a:lnTo>
                  <a:pt x="1253" y="14"/>
                </a:lnTo>
                <a:lnTo>
                  <a:pt x="1253" y="14"/>
                </a:lnTo>
                <a:lnTo>
                  <a:pt x="1253" y="12"/>
                </a:lnTo>
                <a:lnTo>
                  <a:pt x="1255" y="12"/>
                </a:lnTo>
                <a:lnTo>
                  <a:pt x="1255" y="10"/>
                </a:lnTo>
                <a:lnTo>
                  <a:pt x="1255" y="10"/>
                </a:lnTo>
                <a:lnTo>
                  <a:pt x="1256" y="10"/>
                </a:lnTo>
                <a:lnTo>
                  <a:pt x="1256" y="9"/>
                </a:lnTo>
                <a:lnTo>
                  <a:pt x="1256" y="12"/>
                </a:lnTo>
                <a:lnTo>
                  <a:pt x="1257" y="14"/>
                </a:lnTo>
                <a:lnTo>
                  <a:pt x="1257" y="18"/>
                </a:lnTo>
                <a:lnTo>
                  <a:pt x="1258" y="18"/>
                </a:lnTo>
                <a:lnTo>
                  <a:pt x="1258" y="18"/>
                </a:lnTo>
                <a:lnTo>
                  <a:pt x="1258" y="18"/>
                </a:lnTo>
                <a:lnTo>
                  <a:pt x="1259" y="19"/>
                </a:lnTo>
                <a:lnTo>
                  <a:pt x="1259" y="18"/>
                </a:lnTo>
                <a:lnTo>
                  <a:pt x="1259" y="19"/>
                </a:lnTo>
                <a:lnTo>
                  <a:pt x="1260" y="19"/>
                </a:lnTo>
                <a:lnTo>
                  <a:pt x="1260" y="20"/>
                </a:lnTo>
                <a:lnTo>
                  <a:pt x="1260" y="23"/>
                </a:lnTo>
                <a:lnTo>
                  <a:pt x="1261" y="20"/>
                </a:lnTo>
                <a:lnTo>
                  <a:pt x="1261" y="20"/>
                </a:lnTo>
                <a:lnTo>
                  <a:pt x="1262" y="20"/>
                </a:lnTo>
                <a:lnTo>
                  <a:pt x="1262" y="21"/>
                </a:lnTo>
                <a:lnTo>
                  <a:pt x="1262" y="20"/>
                </a:lnTo>
                <a:lnTo>
                  <a:pt x="1264" y="19"/>
                </a:lnTo>
                <a:lnTo>
                  <a:pt x="1264" y="18"/>
                </a:lnTo>
                <a:lnTo>
                  <a:pt x="1264" y="20"/>
                </a:lnTo>
                <a:lnTo>
                  <a:pt x="1265" y="19"/>
                </a:lnTo>
                <a:lnTo>
                  <a:pt x="1265" y="20"/>
                </a:lnTo>
                <a:lnTo>
                  <a:pt x="1265" y="21"/>
                </a:lnTo>
                <a:lnTo>
                  <a:pt x="1266" y="20"/>
                </a:lnTo>
                <a:lnTo>
                  <a:pt x="1266" y="20"/>
                </a:lnTo>
                <a:lnTo>
                  <a:pt x="1267" y="19"/>
                </a:lnTo>
                <a:lnTo>
                  <a:pt x="1267" y="15"/>
                </a:lnTo>
                <a:lnTo>
                  <a:pt x="1267" y="14"/>
                </a:lnTo>
                <a:lnTo>
                  <a:pt x="1268" y="12"/>
                </a:lnTo>
                <a:lnTo>
                  <a:pt x="1268" y="12"/>
                </a:lnTo>
                <a:lnTo>
                  <a:pt x="1268" y="12"/>
                </a:lnTo>
                <a:lnTo>
                  <a:pt x="1269" y="14"/>
                </a:lnTo>
                <a:lnTo>
                  <a:pt x="1269" y="14"/>
                </a:lnTo>
                <a:lnTo>
                  <a:pt x="1269" y="12"/>
                </a:lnTo>
                <a:lnTo>
                  <a:pt x="1270" y="10"/>
                </a:lnTo>
                <a:lnTo>
                  <a:pt x="1270" y="11"/>
                </a:lnTo>
                <a:lnTo>
                  <a:pt x="1271" y="11"/>
                </a:lnTo>
                <a:lnTo>
                  <a:pt x="1271" y="11"/>
                </a:lnTo>
                <a:lnTo>
                  <a:pt x="1271" y="12"/>
                </a:lnTo>
                <a:lnTo>
                  <a:pt x="1273" y="11"/>
                </a:lnTo>
                <a:lnTo>
                  <a:pt x="1273" y="11"/>
                </a:lnTo>
                <a:lnTo>
                  <a:pt x="1273" y="12"/>
                </a:lnTo>
                <a:lnTo>
                  <a:pt x="1274" y="14"/>
                </a:lnTo>
                <a:lnTo>
                  <a:pt x="1274" y="14"/>
                </a:lnTo>
                <a:lnTo>
                  <a:pt x="1274" y="12"/>
                </a:lnTo>
                <a:lnTo>
                  <a:pt x="1275" y="12"/>
                </a:lnTo>
                <a:lnTo>
                  <a:pt x="1275" y="12"/>
                </a:lnTo>
                <a:lnTo>
                  <a:pt x="1276" y="12"/>
                </a:lnTo>
                <a:lnTo>
                  <a:pt x="1276" y="14"/>
                </a:lnTo>
                <a:lnTo>
                  <a:pt x="1276" y="14"/>
                </a:lnTo>
                <a:lnTo>
                  <a:pt x="1277" y="14"/>
                </a:lnTo>
                <a:lnTo>
                  <a:pt x="1277" y="15"/>
                </a:lnTo>
                <a:lnTo>
                  <a:pt x="1277" y="15"/>
                </a:lnTo>
                <a:lnTo>
                  <a:pt x="1278" y="17"/>
                </a:lnTo>
                <a:lnTo>
                  <a:pt x="1278" y="15"/>
                </a:lnTo>
                <a:lnTo>
                  <a:pt x="1278" y="16"/>
                </a:lnTo>
                <a:lnTo>
                  <a:pt x="1279" y="17"/>
                </a:lnTo>
                <a:lnTo>
                  <a:pt x="1279" y="18"/>
                </a:lnTo>
                <a:lnTo>
                  <a:pt x="1280" y="17"/>
                </a:lnTo>
                <a:lnTo>
                  <a:pt x="1280" y="17"/>
                </a:lnTo>
                <a:lnTo>
                  <a:pt x="1280" y="17"/>
                </a:lnTo>
                <a:lnTo>
                  <a:pt x="1282" y="16"/>
                </a:lnTo>
                <a:lnTo>
                  <a:pt x="1282" y="17"/>
                </a:lnTo>
                <a:lnTo>
                  <a:pt x="1282" y="15"/>
                </a:lnTo>
                <a:lnTo>
                  <a:pt x="1283" y="12"/>
                </a:lnTo>
                <a:lnTo>
                  <a:pt x="1283" y="12"/>
                </a:lnTo>
                <a:lnTo>
                  <a:pt x="1283" y="10"/>
                </a:lnTo>
                <a:lnTo>
                  <a:pt x="1284" y="9"/>
                </a:lnTo>
                <a:lnTo>
                  <a:pt x="1284" y="10"/>
                </a:lnTo>
                <a:lnTo>
                  <a:pt x="1285" y="11"/>
                </a:lnTo>
                <a:lnTo>
                  <a:pt x="1285" y="14"/>
                </a:lnTo>
                <a:lnTo>
                  <a:pt x="1285" y="15"/>
                </a:lnTo>
                <a:lnTo>
                  <a:pt x="1286" y="15"/>
                </a:lnTo>
                <a:lnTo>
                  <a:pt x="1286" y="15"/>
                </a:lnTo>
                <a:lnTo>
                  <a:pt x="1286" y="17"/>
                </a:lnTo>
                <a:lnTo>
                  <a:pt x="1287" y="17"/>
                </a:lnTo>
                <a:lnTo>
                  <a:pt x="1287" y="17"/>
                </a:lnTo>
                <a:lnTo>
                  <a:pt x="1287" y="15"/>
                </a:lnTo>
                <a:lnTo>
                  <a:pt x="1288" y="14"/>
                </a:lnTo>
                <a:lnTo>
                  <a:pt x="1288" y="17"/>
                </a:lnTo>
                <a:lnTo>
                  <a:pt x="1289" y="17"/>
                </a:lnTo>
                <a:lnTo>
                  <a:pt x="1289" y="17"/>
                </a:lnTo>
                <a:lnTo>
                  <a:pt x="1289" y="17"/>
                </a:lnTo>
                <a:lnTo>
                  <a:pt x="1291" y="18"/>
                </a:lnTo>
                <a:lnTo>
                  <a:pt x="1291" y="18"/>
                </a:lnTo>
                <a:lnTo>
                  <a:pt x="1291" y="17"/>
                </a:lnTo>
                <a:lnTo>
                  <a:pt x="1292" y="17"/>
                </a:lnTo>
                <a:lnTo>
                  <a:pt x="1292" y="15"/>
                </a:lnTo>
                <a:lnTo>
                  <a:pt x="1292" y="17"/>
                </a:lnTo>
                <a:lnTo>
                  <a:pt x="1293" y="14"/>
                </a:lnTo>
                <a:lnTo>
                  <a:pt x="1293" y="14"/>
                </a:lnTo>
                <a:lnTo>
                  <a:pt x="1294" y="15"/>
                </a:lnTo>
                <a:lnTo>
                  <a:pt x="1294" y="16"/>
                </a:lnTo>
                <a:lnTo>
                  <a:pt x="1294" y="17"/>
                </a:lnTo>
                <a:lnTo>
                  <a:pt x="1295" y="18"/>
                </a:lnTo>
                <a:lnTo>
                  <a:pt x="1295" y="17"/>
                </a:lnTo>
                <a:lnTo>
                  <a:pt x="1295" y="17"/>
                </a:lnTo>
                <a:lnTo>
                  <a:pt x="1296" y="16"/>
                </a:lnTo>
                <a:lnTo>
                  <a:pt x="1296" y="17"/>
                </a:lnTo>
                <a:lnTo>
                  <a:pt x="1297" y="16"/>
                </a:lnTo>
                <a:lnTo>
                  <a:pt x="1297" y="18"/>
                </a:lnTo>
                <a:lnTo>
                  <a:pt x="1297" y="15"/>
                </a:lnTo>
                <a:lnTo>
                  <a:pt x="1298" y="15"/>
                </a:lnTo>
                <a:lnTo>
                  <a:pt x="1298" y="17"/>
                </a:lnTo>
                <a:lnTo>
                  <a:pt x="1298" y="18"/>
                </a:lnTo>
                <a:lnTo>
                  <a:pt x="1300" y="19"/>
                </a:lnTo>
                <a:lnTo>
                  <a:pt x="1300" y="18"/>
                </a:lnTo>
                <a:lnTo>
                  <a:pt x="1300" y="18"/>
                </a:lnTo>
                <a:lnTo>
                  <a:pt x="1301" y="18"/>
                </a:lnTo>
                <a:lnTo>
                  <a:pt x="1301" y="15"/>
                </a:lnTo>
                <a:lnTo>
                  <a:pt x="1302" y="15"/>
                </a:lnTo>
                <a:lnTo>
                  <a:pt x="1302" y="15"/>
                </a:lnTo>
                <a:lnTo>
                  <a:pt x="1302" y="15"/>
                </a:lnTo>
                <a:lnTo>
                  <a:pt x="1303" y="15"/>
                </a:lnTo>
                <a:lnTo>
                  <a:pt x="1303" y="14"/>
                </a:lnTo>
                <a:lnTo>
                  <a:pt x="1303" y="12"/>
                </a:lnTo>
                <a:lnTo>
                  <a:pt x="1304" y="10"/>
                </a:lnTo>
                <a:lnTo>
                  <a:pt x="1304" y="9"/>
                </a:lnTo>
                <a:lnTo>
                  <a:pt x="1304" y="10"/>
                </a:lnTo>
                <a:lnTo>
                  <a:pt x="1305" y="12"/>
                </a:lnTo>
                <a:lnTo>
                  <a:pt x="1305" y="15"/>
                </a:lnTo>
                <a:lnTo>
                  <a:pt x="1306" y="15"/>
                </a:lnTo>
                <a:lnTo>
                  <a:pt x="1306" y="15"/>
                </a:lnTo>
                <a:lnTo>
                  <a:pt x="1306" y="17"/>
                </a:lnTo>
                <a:lnTo>
                  <a:pt x="1307" y="15"/>
                </a:lnTo>
                <a:lnTo>
                  <a:pt x="1307" y="17"/>
                </a:lnTo>
                <a:lnTo>
                  <a:pt x="1307" y="15"/>
                </a:lnTo>
                <a:lnTo>
                  <a:pt x="1309" y="17"/>
                </a:lnTo>
                <a:lnTo>
                  <a:pt x="1309" y="15"/>
                </a:lnTo>
                <a:lnTo>
                  <a:pt x="1309" y="17"/>
                </a:lnTo>
                <a:lnTo>
                  <a:pt x="1310" y="17"/>
                </a:lnTo>
                <a:lnTo>
                  <a:pt x="1310" y="18"/>
                </a:lnTo>
                <a:lnTo>
                  <a:pt x="1311" y="19"/>
                </a:lnTo>
                <a:lnTo>
                  <a:pt x="1311" y="19"/>
                </a:lnTo>
                <a:lnTo>
                  <a:pt x="1311" y="19"/>
                </a:lnTo>
                <a:lnTo>
                  <a:pt x="1312" y="19"/>
                </a:lnTo>
                <a:lnTo>
                  <a:pt x="1312" y="20"/>
                </a:lnTo>
                <a:lnTo>
                  <a:pt x="1312" y="20"/>
                </a:lnTo>
                <a:lnTo>
                  <a:pt x="1313" y="20"/>
                </a:lnTo>
                <a:lnTo>
                  <a:pt x="1313" y="18"/>
                </a:lnTo>
                <a:lnTo>
                  <a:pt x="1313" y="17"/>
                </a:lnTo>
                <a:lnTo>
                  <a:pt x="1314" y="17"/>
                </a:lnTo>
                <a:lnTo>
                  <a:pt x="1314" y="19"/>
                </a:lnTo>
                <a:lnTo>
                  <a:pt x="1315" y="19"/>
                </a:lnTo>
                <a:lnTo>
                  <a:pt x="1315" y="19"/>
                </a:lnTo>
                <a:lnTo>
                  <a:pt x="1315" y="19"/>
                </a:lnTo>
                <a:lnTo>
                  <a:pt x="1316" y="20"/>
                </a:lnTo>
                <a:lnTo>
                  <a:pt x="1316" y="19"/>
                </a:lnTo>
                <a:lnTo>
                  <a:pt x="1316" y="20"/>
                </a:lnTo>
                <a:lnTo>
                  <a:pt x="1318" y="21"/>
                </a:lnTo>
                <a:lnTo>
                  <a:pt x="1318" y="21"/>
                </a:lnTo>
                <a:lnTo>
                  <a:pt x="1318" y="20"/>
                </a:lnTo>
                <a:lnTo>
                  <a:pt x="1319" y="20"/>
                </a:lnTo>
                <a:lnTo>
                  <a:pt x="1319" y="19"/>
                </a:lnTo>
                <a:lnTo>
                  <a:pt x="1320" y="20"/>
                </a:lnTo>
                <a:lnTo>
                  <a:pt x="1320" y="20"/>
                </a:lnTo>
                <a:lnTo>
                  <a:pt x="1320" y="20"/>
                </a:lnTo>
                <a:lnTo>
                  <a:pt x="1321" y="24"/>
                </a:lnTo>
                <a:lnTo>
                  <a:pt x="1321" y="23"/>
                </a:lnTo>
                <a:lnTo>
                  <a:pt x="1321" y="21"/>
                </a:lnTo>
                <a:lnTo>
                  <a:pt x="1322" y="20"/>
                </a:lnTo>
                <a:lnTo>
                  <a:pt x="1322" y="18"/>
                </a:lnTo>
                <a:lnTo>
                  <a:pt x="1322" y="17"/>
                </a:lnTo>
                <a:lnTo>
                  <a:pt x="1323" y="18"/>
                </a:lnTo>
                <a:lnTo>
                  <a:pt x="1323" y="17"/>
                </a:lnTo>
                <a:lnTo>
                  <a:pt x="1324" y="17"/>
                </a:lnTo>
                <a:lnTo>
                  <a:pt x="1324" y="17"/>
                </a:lnTo>
                <a:lnTo>
                  <a:pt x="1324" y="18"/>
                </a:lnTo>
                <a:lnTo>
                  <a:pt x="1325" y="17"/>
                </a:lnTo>
                <a:lnTo>
                  <a:pt x="1325" y="18"/>
                </a:lnTo>
                <a:lnTo>
                  <a:pt x="1325" y="19"/>
                </a:lnTo>
                <a:lnTo>
                  <a:pt x="1327" y="18"/>
                </a:lnTo>
                <a:lnTo>
                  <a:pt x="1327" y="18"/>
                </a:lnTo>
                <a:lnTo>
                  <a:pt x="1327" y="19"/>
                </a:lnTo>
                <a:lnTo>
                  <a:pt x="1328" y="18"/>
                </a:lnTo>
                <a:lnTo>
                  <a:pt x="1328" y="17"/>
                </a:lnTo>
                <a:lnTo>
                  <a:pt x="1329" y="17"/>
                </a:lnTo>
                <a:lnTo>
                  <a:pt x="1329" y="18"/>
                </a:lnTo>
                <a:lnTo>
                  <a:pt x="1329" y="20"/>
                </a:lnTo>
                <a:lnTo>
                  <a:pt x="1330" y="20"/>
                </a:lnTo>
                <a:lnTo>
                  <a:pt x="1330" y="17"/>
                </a:lnTo>
                <a:lnTo>
                  <a:pt x="1330" y="17"/>
                </a:lnTo>
                <a:lnTo>
                  <a:pt x="1331" y="17"/>
                </a:lnTo>
                <a:lnTo>
                  <a:pt x="1331" y="15"/>
                </a:lnTo>
                <a:lnTo>
                  <a:pt x="1331" y="15"/>
                </a:lnTo>
                <a:lnTo>
                  <a:pt x="1332" y="14"/>
                </a:lnTo>
                <a:lnTo>
                  <a:pt x="1332" y="12"/>
                </a:lnTo>
                <a:lnTo>
                  <a:pt x="1333" y="12"/>
                </a:lnTo>
                <a:lnTo>
                  <a:pt x="1333" y="12"/>
                </a:lnTo>
                <a:lnTo>
                  <a:pt x="1333" y="15"/>
                </a:lnTo>
                <a:lnTo>
                  <a:pt x="1334" y="14"/>
                </a:lnTo>
                <a:lnTo>
                  <a:pt x="1334" y="15"/>
                </a:lnTo>
                <a:lnTo>
                  <a:pt x="1334" y="14"/>
                </a:lnTo>
                <a:lnTo>
                  <a:pt x="1336" y="14"/>
                </a:lnTo>
                <a:lnTo>
                  <a:pt x="1336" y="12"/>
                </a:lnTo>
                <a:lnTo>
                  <a:pt x="1336" y="10"/>
                </a:lnTo>
                <a:lnTo>
                  <a:pt x="1337" y="10"/>
                </a:lnTo>
                <a:lnTo>
                  <a:pt x="1337" y="10"/>
                </a:lnTo>
                <a:lnTo>
                  <a:pt x="1338" y="12"/>
                </a:lnTo>
                <a:lnTo>
                  <a:pt x="1338" y="14"/>
                </a:lnTo>
                <a:lnTo>
                  <a:pt x="1338" y="14"/>
                </a:lnTo>
                <a:lnTo>
                  <a:pt x="1339" y="15"/>
                </a:lnTo>
                <a:lnTo>
                  <a:pt x="1339" y="12"/>
                </a:lnTo>
                <a:lnTo>
                  <a:pt x="1339" y="12"/>
                </a:lnTo>
                <a:lnTo>
                  <a:pt x="1340" y="10"/>
                </a:lnTo>
                <a:lnTo>
                  <a:pt x="1340" y="11"/>
                </a:lnTo>
                <a:lnTo>
                  <a:pt x="1341" y="10"/>
                </a:lnTo>
                <a:lnTo>
                  <a:pt x="1341" y="8"/>
                </a:lnTo>
                <a:lnTo>
                  <a:pt x="1341" y="7"/>
                </a:lnTo>
                <a:lnTo>
                  <a:pt x="1342" y="9"/>
                </a:lnTo>
                <a:lnTo>
                  <a:pt x="1342" y="10"/>
                </a:lnTo>
                <a:lnTo>
                  <a:pt x="1342" y="10"/>
                </a:lnTo>
                <a:lnTo>
                  <a:pt x="1343" y="10"/>
                </a:lnTo>
                <a:lnTo>
                  <a:pt x="1343" y="10"/>
                </a:lnTo>
                <a:lnTo>
                  <a:pt x="1343" y="9"/>
                </a:lnTo>
                <a:lnTo>
                  <a:pt x="1345" y="12"/>
                </a:lnTo>
                <a:lnTo>
                  <a:pt x="1345" y="14"/>
                </a:lnTo>
                <a:lnTo>
                  <a:pt x="1346" y="15"/>
                </a:lnTo>
                <a:lnTo>
                  <a:pt x="1346" y="15"/>
                </a:lnTo>
                <a:lnTo>
                  <a:pt x="1346" y="15"/>
                </a:lnTo>
                <a:lnTo>
                  <a:pt x="1347" y="16"/>
                </a:lnTo>
                <a:lnTo>
                  <a:pt x="1347" y="17"/>
                </a:lnTo>
                <a:lnTo>
                  <a:pt x="1347" y="18"/>
                </a:lnTo>
                <a:lnTo>
                  <a:pt x="1348" y="19"/>
                </a:lnTo>
                <a:lnTo>
                  <a:pt x="1348" y="18"/>
                </a:lnTo>
                <a:lnTo>
                  <a:pt x="1348" y="17"/>
                </a:lnTo>
                <a:lnTo>
                  <a:pt x="1349" y="16"/>
                </a:lnTo>
                <a:lnTo>
                  <a:pt x="1349" y="16"/>
                </a:lnTo>
                <a:lnTo>
                  <a:pt x="1350" y="15"/>
                </a:lnTo>
                <a:lnTo>
                  <a:pt x="1350" y="16"/>
                </a:lnTo>
                <a:lnTo>
                  <a:pt x="1350" y="16"/>
                </a:lnTo>
                <a:lnTo>
                  <a:pt x="1351" y="17"/>
                </a:lnTo>
                <a:lnTo>
                  <a:pt x="1351" y="15"/>
                </a:lnTo>
                <a:lnTo>
                  <a:pt x="1351" y="15"/>
                </a:lnTo>
                <a:lnTo>
                  <a:pt x="1352" y="11"/>
                </a:lnTo>
                <a:lnTo>
                  <a:pt x="1352" y="11"/>
                </a:lnTo>
                <a:lnTo>
                  <a:pt x="1352" y="10"/>
                </a:lnTo>
                <a:lnTo>
                  <a:pt x="1354" y="10"/>
                </a:lnTo>
                <a:lnTo>
                  <a:pt x="1354" y="9"/>
                </a:lnTo>
                <a:lnTo>
                  <a:pt x="1355" y="8"/>
                </a:lnTo>
                <a:lnTo>
                  <a:pt x="1355" y="9"/>
                </a:lnTo>
                <a:lnTo>
                  <a:pt x="1355" y="10"/>
                </a:lnTo>
                <a:lnTo>
                  <a:pt x="1356" y="11"/>
                </a:lnTo>
                <a:lnTo>
                  <a:pt x="1356" y="12"/>
                </a:lnTo>
                <a:lnTo>
                  <a:pt x="1356" y="12"/>
                </a:lnTo>
                <a:lnTo>
                  <a:pt x="1357" y="12"/>
                </a:lnTo>
                <a:lnTo>
                  <a:pt x="1357" y="15"/>
                </a:lnTo>
                <a:lnTo>
                  <a:pt x="1357" y="17"/>
                </a:lnTo>
                <a:lnTo>
                  <a:pt x="1358" y="18"/>
                </a:lnTo>
                <a:lnTo>
                  <a:pt x="1358" y="16"/>
                </a:lnTo>
                <a:lnTo>
                  <a:pt x="1359" y="15"/>
                </a:lnTo>
                <a:lnTo>
                  <a:pt x="1359" y="14"/>
                </a:lnTo>
                <a:lnTo>
                  <a:pt x="1359" y="11"/>
                </a:lnTo>
                <a:lnTo>
                  <a:pt x="1360" y="12"/>
                </a:lnTo>
                <a:lnTo>
                  <a:pt x="1360" y="11"/>
                </a:lnTo>
                <a:lnTo>
                  <a:pt x="1360" y="12"/>
                </a:lnTo>
                <a:lnTo>
                  <a:pt x="1361" y="12"/>
                </a:lnTo>
                <a:lnTo>
                  <a:pt x="1361" y="11"/>
                </a:lnTo>
                <a:lnTo>
                  <a:pt x="1361" y="12"/>
                </a:lnTo>
                <a:lnTo>
                  <a:pt x="1363" y="14"/>
                </a:lnTo>
                <a:lnTo>
                  <a:pt x="1363" y="12"/>
                </a:lnTo>
                <a:lnTo>
                  <a:pt x="1364" y="11"/>
                </a:lnTo>
                <a:lnTo>
                  <a:pt x="1364" y="10"/>
                </a:lnTo>
                <a:lnTo>
                  <a:pt x="1364" y="10"/>
                </a:lnTo>
                <a:lnTo>
                  <a:pt x="1365" y="10"/>
                </a:lnTo>
                <a:lnTo>
                  <a:pt x="1365" y="11"/>
                </a:lnTo>
                <a:lnTo>
                  <a:pt x="1365" y="14"/>
                </a:lnTo>
                <a:lnTo>
                  <a:pt x="1366" y="15"/>
                </a:lnTo>
                <a:lnTo>
                  <a:pt x="1366" y="15"/>
                </a:lnTo>
                <a:lnTo>
                  <a:pt x="1366" y="16"/>
                </a:lnTo>
                <a:lnTo>
                  <a:pt x="1367" y="14"/>
                </a:lnTo>
                <a:lnTo>
                  <a:pt x="1367" y="15"/>
                </a:lnTo>
                <a:lnTo>
                  <a:pt x="1368" y="15"/>
                </a:lnTo>
                <a:lnTo>
                  <a:pt x="1368" y="12"/>
                </a:lnTo>
                <a:lnTo>
                  <a:pt x="1368" y="12"/>
                </a:lnTo>
                <a:lnTo>
                  <a:pt x="1369" y="15"/>
                </a:lnTo>
                <a:lnTo>
                  <a:pt x="1369" y="12"/>
                </a:lnTo>
                <a:lnTo>
                  <a:pt x="1369" y="15"/>
                </a:lnTo>
                <a:lnTo>
                  <a:pt x="1370" y="14"/>
                </a:lnTo>
                <a:lnTo>
                  <a:pt x="1370" y="15"/>
                </a:lnTo>
                <a:lnTo>
                  <a:pt x="1370" y="17"/>
                </a:lnTo>
                <a:lnTo>
                  <a:pt x="1372" y="16"/>
                </a:lnTo>
                <a:lnTo>
                  <a:pt x="1372" y="15"/>
                </a:lnTo>
                <a:lnTo>
                  <a:pt x="1373" y="15"/>
                </a:lnTo>
                <a:lnTo>
                  <a:pt x="1373" y="17"/>
                </a:lnTo>
                <a:lnTo>
                  <a:pt x="1373" y="15"/>
                </a:lnTo>
                <a:lnTo>
                  <a:pt x="1374" y="14"/>
                </a:lnTo>
                <a:lnTo>
                  <a:pt x="1374" y="12"/>
                </a:lnTo>
                <a:lnTo>
                  <a:pt x="1374" y="12"/>
                </a:lnTo>
                <a:lnTo>
                  <a:pt x="1375" y="9"/>
                </a:lnTo>
                <a:lnTo>
                  <a:pt x="1375" y="11"/>
                </a:lnTo>
                <a:lnTo>
                  <a:pt x="1375" y="14"/>
                </a:lnTo>
                <a:lnTo>
                  <a:pt x="1376" y="15"/>
                </a:lnTo>
                <a:lnTo>
                  <a:pt x="1376" y="17"/>
                </a:lnTo>
                <a:lnTo>
                  <a:pt x="1377" y="18"/>
                </a:lnTo>
                <a:lnTo>
                  <a:pt x="1377" y="19"/>
                </a:lnTo>
                <a:lnTo>
                  <a:pt x="1377" y="18"/>
                </a:lnTo>
                <a:lnTo>
                  <a:pt x="1378" y="18"/>
                </a:lnTo>
                <a:lnTo>
                  <a:pt x="1378" y="18"/>
                </a:lnTo>
                <a:lnTo>
                  <a:pt x="1378" y="17"/>
                </a:lnTo>
                <a:lnTo>
                  <a:pt x="1379" y="15"/>
                </a:lnTo>
                <a:lnTo>
                  <a:pt x="1379" y="14"/>
                </a:lnTo>
                <a:lnTo>
                  <a:pt x="1381" y="16"/>
                </a:lnTo>
                <a:lnTo>
                  <a:pt x="1381" y="14"/>
                </a:lnTo>
                <a:lnTo>
                  <a:pt x="1381" y="15"/>
                </a:lnTo>
                <a:lnTo>
                  <a:pt x="1382" y="12"/>
                </a:lnTo>
                <a:lnTo>
                  <a:pt x="1382" y="14"/>
                </a:lnTo>
                <a:lnTo>
                  <a:pt x="1382" y="14"/>
                </a:lnTo>
                <a:lnTo>
                  <a:pt x="1383" y="14"/>
                </a:lnTo>
                <a:lnTo>
                  <a:pt x="1383" y="12"/>
                </a:lnTo>
                <a:lnTo>
                  <a:pt x="1383" y="14"/>
                </a:lnTo>
                <a:lnTo>
                  <a:pt x="1384" y="15"/>
                </a:lnTo>
                <a:lnTo>
                  <a:pt x="1384" y="15"/>
                </a:lnTo>
                <a:lnTo>
                  <a:pt x="1385" y="16"/>
                </a:lnTo>
                <a:lnTo>
                  <a:pt x="1385" y="17"/>
                </a:lnTo>
                <a:lnTo>
                  <a:pt x="1385" y="15"/>
                </a:lnTo>
                <a:lnTo>
                  <a:pt x="1386" y="15"/>
                </a:lnTo>
                <a:lnTo>
                  <a:pt x="1386" y="12"/>
                </a:lnTo>
                <a:lnTo>
                  <a:pt x="1386" y="10"/>
                </a:lnTo>
                <a:lnTo>
                  <a:pt x="1387" y="10"/>
                </a:lnTo>
                <a:lnTo>
                  <a:pt x="1387" y="10"/>
                </a:lnTo>
                <a:lnTo>
                  <a:pt x="1387" y="10"/>
                </a:lnTo>
                <a:lnTo>
                  <a:pt x="1388" y="10"/>
                </a:lnTo>
                <a:lnTo>
                  <a:pt x="1388" y="11"/>
                </a:lnTo>
                <a:lnTo>
                  <a:pt x="1390" y="12"/>
                </a:lnTo>
                <a:lnTo>
                  <a:pt x="1390" y="15"/>
                </a:lnTo>
                <a:lnTo>
                  <a:pt x="1390" y="14"/>
                </a:lnTo>
                <a:lnTo>
                  <a:pt x="1391" y="15"/>
                </a:lnTo>
                <a:lnTo>
                  <a:pt x="1391" y="16"/>
                </a:lnTo>
                <a:lnTo>
                  <a:pt x="1391" y="15"/>
                </a:lnTo>
                <a:lnTo>
                  <a:pt x="1392" y="16"/>
                </a:lnTo>
                <a:lnTo>
                  <a:pt x="1392" y="16"/>
                </a:lnTo>
                <a:lnTo>
                  <a:pt x="1392" y="17"/>
                </a:lnTo>
                <a:lnTo>
                  <a:pt x="1393" y="18"/>
                </a:lnTo>
                <a:lnTo>
                  <a:pt x="1393" y="18"/>
                </a:lnTo>
                <a:lnTo>
                  <a:pt x="1394" y="18"/>
                </a:lnTo>
                <a:lnTo>
                  <a:pt x="1394" y="17"/>
                </a:lnTo>
                <a:lnTo>
                  <a:pt x="1394" y="19"/>
                </a:lnTo>
                <a:lnTo>
                  <a:pt x="1395" y="18"/>
                </a:lnTo>
                <a:lnTo>
                  <a:pt x="1395" y="18"/>
                </a:lnTo>
                <a:lnTo>
                  <a:pt x="1395" y="18"/>
                </a:lnTo>
                <a:lnTo>
                  <a:pt x="1396" y="15"/>
                </a:lnTo>
                <a:lnTo>
                  <a:pt x="1396" y="14"/>
                </a:lnTo>
                <a:lnTo>
                  <a:pt x="1396" y="12"/>
                </a:lnTo>
                <a:lnTo>
                  <a:pt x="1397" y="10"/>
                </a:lnTo>
                <a:lnTo>
                  <a:pt x="1397" y="7"/>
                </a:lnTo>
                <a:lnTo>
                  <a:pt x="1398" y="7"/>
                </a:lnTo>
                <a:lnTo>
                  <a:pt x="1398" y="10"/>
                </a:lnTo>
                <a:lnTo>
                  <a:pt x="1398" y="14"/>
                </a:lnTo>
                <a:lnTo>
                  <a:pt x="1400" y="16"/>
                </a:lnTo>
                <a:lnTo>
                  <a:pt x="1400" y="18"/>
                </a:lnTo>
                <a:lnTo>
                  <a:pt x="1400" y="19"/>
                </a:lnTo>
                <a:lnTo>
                  <a:pt x="1401" y="19"/>
                </a:lnTo>
                <a:lnTo>
                  <a:pt x="1401" y="17"/>
                </a:lnTo>
                <a:lnTo>
                  <a:pt x="1401" y="17"/>
                </a:lnTo>
                <a:lnTo>
                  <a:pt x="1402" y="18"/>
                </a:lnTo>
                <a:lnTo>
                  <a:pt x="1402" y="17"/>
                </a:lnTo>
                <a:lnTo>
                  <a:pt x="1403" y="18"/>
                </a:lnTo>
                <a:lnTo>
                  <a:pt x="1403" y="19"/>
                </a:lnTo>
                <a:lnTo>
                  <a:pt x="1403" y="19"/>
                </a:lnTo>
                <a:lnTo>
                  <a:pt x="1404" y="18"/>
                </a:lnTo>
                <a:lnTo>
                  <a:pt x="1404" y="17"/>
                </a:lnTo>
                <a:lnTo>
                  <a:pt x="1404" y="17"/>
                </a:lnTo>
                <a:lnTo>
                  <a:pt x="1405" y="16"/>
                </a:lnTo>
                <a:lnTo>
                  <a:pt x="1405" y="15"/>
                </a:lnTo>
                <a:lnTo>
                  <a:pt x="1405" y="15"/>
                </a:lnTo>
                <a:lnTo>
                  <a:pt x="1406" y="16"/>
                </a:lnTo>
                <a:lnTo>
                  <a:pt x="1406" y="16"/>
                </a:lnTo>
                <a:lnTo>
                  <a:pt x="1407" y="17"/>
                </a:lnTo>
                <a:lnTo>
                  <a:pt x="1407" y="17"/>
                </a:lnTo>
                <a:lnTo>
                  <a:pt x="1407" y="18"/>
                </a:lnTo>
                <a:lnTo>
                  <a:pt x="1409" y="17"/>
                </a:lnTo>
                <a:lnTo>
                  <a:pt x="1409" y="17"/>
                </a:lnTo>
                <a:lnTo>
                  <a:pt x="1409" y="18"/>
                </a:lnTo>
                <a:lnTo>
                  <a:pt x="1410" y="19"/>
                </a:lnTo>
                <a:lnTo>
                  <a:pt x="1410" y="18"/>
                </a:lnTo>
                <a:lnTo>
                  <a:pt x="1410" y="19"/>
                </a:lnTo>
                <a:lnTo>
                  <a:pt x="1411" y="19"/>
                </a:lnTo>
                <a:lnTo>
                  <a:pt x="1411" y="20"/>
                </a:lnTo>
                <a:lnTo>
                  <a:pt x="1412" y="19"/>
                </a:lnTo>
                <a:lnTo>
                  <a:pt x="1412" y="18"/>
                </a:lnTo>
                <a:lnTo>
                  <a:pt x="1412" y="17"/>
                </a:lnTo>
                <a:lnTo>
                  <a:pt x="1413" y="15"/>
                </a:lnTo>
                <a:lnTo>
                  <a:pt x="1413" y="14"/>
                </a:lnTo>
                <a:lnTo>
                  <a:pt x="1413" y="12"/>
                </a:lnTo>
                <a:lnTo>
                  <a:pt x="1414" y="14"/>
                </a:lnTo>
                <a:lnTo>
                  <a:pt x="1414" y="15"/>
                </a:lnTo>
                <a:lnTo>
                  <a:pt x="1414" y="17"/>
                </a:lnTo>
                <a:lnTo>
                  <a:pt x="1415" y="14"/>
                </a:lnTo>
                <a:lnTo>
                  <a:pt x="1415" y="15"/>
                </a:lnTo>
                <a:lnTo>
                  <a:pt x="1416" y="14"/>
                </a:lnTo>
                <a:lnTo>
                  <a:pt x="1416" y="11"/>
                </a:lnTo>
                <a:lnTo>
                  <a:pt x="1416" y="11"/>
                </a:lnTo>
                <a:lnTo>
                  <a:pt x="1418" y="12"/>
                </a:lnTo>
                <a:lnTo>
                  <a:pt x="1418" y="9"/>
                </a:lnTo>
                <a:lnTo>
                  <a:pt x="1418" y="12"/>
                </a:lnTo>
                <a:lnTo>
                  <a:pt x="1419" y="12"/>
                </a:lnTo>
                <a:lnTo>
                  <a:pt x="1419" y="14"/>
                </a:lnTo>
                <a:lnTo>
                  <a:pt x="1419" y="12"/>
                </a:lnTo>
                <a:lnTo>
                  <a:pt x="1420" y="14"/>
                </a:lnTo>
                <a:lnTo>
                  <a:pt x="1420" y="10"/>
                </a:lnTo>
                <a:lnTo>
                  <a:pt x="1421" y="9"/>
                </a:lnTo>
                <a:lnTo>
                  <a:pt x="1421" y="8"/>
                </a:lnTo>
                <a:lnTo>
                  <a:pt x="1421" y="10"/>
                </a:lnTo>
                <a:lnTo>
                  <a:pt x="1422" y="9"/>
                </a:lnTo>
                <a:lnTo>
                  <a:pt x="1422" y="10"/>
                </a:lnTo>
                <a:lnTo>
                  <a:pt x="1422" y="11"/>
                </a:lnTo>
                <a:lnTo>
                  <a:pt x="1423" y="11"/>
                </a:lnTo>
                <a:lnTo>
                  <a:pt x="1423" y="11"/>
                </a:lnTo>
                <a:lnTo>
                  <a:pt x="1424" y="9"/>
                </a:lnTo>
                <a:lnTo>
                  <a:pt x="1424" y="10"/>
                </a:lnTo>
                <a:lnTo>
                  <a:pt x="1424" y="10"/>
                </a:lnTo>
                <a:lnTo>
                  <a:pt x="1425" y="11"/>
                </a:lnTo>
                <a:lnTo>
                  <a:pt x="1425" y="11"/>
                </a:lnTo>
                <a:lnTo>
                  <a:pt x="1425" y="11"/>
                </a:lnTo>
                <a:lnTo>
                  <a:pt x="1427" y="12"/>
                </a:lnTo>
                <a:lnTo>
                  <a:pt x="1427" y="14"/>
                </a:lnTo>
                <a:lnTo>
                  <a:pt x="1427" y="15"/>
                </a:lnTo>
                <a:lnTo>
                  <a:pt x="1428" y="16"/>
                </a:lnTo>
                <a:lnTo>
                  <a:pt x="1428" y="16"/>
                </a:lnTo>
                <a:lnTo>
                  <a:pt x="1429" y="14"/>
                </a:lnTo>
                <a:lnTo>
                  <a:pt x="1429" y="14"/>
                </a:lnTo>
                <a:lnTo>
                  <a:pt x="1429" y="14"/>
                </a:lnTo>
                <a:lnTo>
                  <a:pt x="1430" y="14"/>
                </a:lnTo>
                <a:lnTo>
                  <a:pt x="1430" y="12"/>
                </a:lnTo>
                <a:lnTo>
                  <a:pt x="1430" y="14"/>
                </a:lnTo>
                <a:lnTo>
                  <a:pt x="1431" y="14"/>
                </a:lnTo>
                <a:lnTo>
                  <a:pt x="1431" y="14"/>
                </a:lnTo>
                <a:lnTo>
                  <a:pt x="1431" y="12"/>
                </a:lnTo>
                <a:lnTo>
                  <a:pt x="1432" y="10"/>
                </a:lnTo>
                <a:lnTo>
                  <a:pt x="1432" y="9"/>
                </a:lnTo>
                <a:lnTo>
                  <a:pt x="1433" y="9"/>
                </a:lnTo>
                <a:lnTo>
                  <a:pt x="1433" y="8"/>
                </a:lnTo>
                <a:lnTo>
                  <a:pt x="1433" y="7"/>
                </a:lnTo>
                <a:lnTo>
                  <a:pt x="1434" y="6"/>
                </a:lnTo>
                <a:lnTo>
                  <a:pt x="1434" y="8"/>
                </a:lnTo>
                <a:lnTo>
                  <a:pt x="1434" y="10"/>
                </a:lnTo>
                <a:lnTo>
                  <a:pt x="1436" y="9"/>
                </a:lnTo>
                <a:lnTo>
                  <a:pt x="1436" y="10"/>
                </a:lnTo>
                <a:lnTo>
                  <a:pt x="1436" y="9"/>
                </a:lnTo>
                <a:lnTo>
                  <a:pt x="1437" y="9"/>
                </a:lnTo>
                <a:lnTo>
                  <a:pt x="1437" y="9"/>
                </a:lnTo>
                <a:lnTo>
                  <a:pt x="1438" y="11"/>
                </a:lnTo>
                <a:lnTo>
                  <a:pt x="1438" y="11"/>
                </a:lnTo>
                <a:lnTo>
                  <a:pt x="1438" y="11"/>
                </a:lnTo>
                <a:lnTo>
                  <a:pt x="1439" y="12"/>
                </a:lnTo>
                <a:lnTo>
                  <a:pt x="1439" y="14"/>
                </a:lnTo>
                <a:lnTo>
                  <a:pt x="1439" y="11"/>
                </a:lnTo>
                <a:lnTo>
                  <a:pt x="1440" y="10"/>
                </a:lnTo>
                <a:lnTo>
                  <a:pt x="1440" y="10"/>
                </a:lnTo>
                <a:lnTo>
                  <a:pt x="1440" y="9"/>
                </a:lnTo>
                <a:lnTo>
                  <a:pt x="1441" y="7"/>
                </a:lnTo>
                <a:lnTo>
                  <a:pt x="1441" y="6"/>
                </a:lnTo>
                <a:lnTo>
                  <a:pt x="1442" y="7"/>
                </a:lnTo>
                <a:lnTo>
                  <a:pt x="1442" y="6"/>
                </a:lnTo>
                <a:lnTo>
                  <a:pt x="1442" y="6"/>
                </a:lnTo>
                <a:lnTo>
                  <a:pt x="1443" y="7"/>
                </a:lnTo>
                <a:lnTo>
                  <a:pt x="1443" y="6"/>
                </a:lnTo>
                <a:lnTo>
                  <a:pt x="1443" y="6"/>
                </a:lnTo>
                <a:lnTo>
                  <a:pt x="1445" y="5"/>
                </a:lnTo>
                <a:lnTo>
                  <a:pt x="1445" y="5"/>
                </a:lnTo>
                <a:lnTo>
                  <a:pt x="1445" y="3"/>
                </a:lnTo>
                <a:lnTo>
                  <a:pt x="1446" y="6"/>
                </a:lnTo>
                <a:lnTo>
                  <a:pt x="1446" y="6"/>
                </a:lnTo>
                <a:lnTo>
                  <a:pt x="1447" y="6"/>
                </a:lnTo>
                <a:lnTo>
                  <a:pt x="1447" y="9"/>
                </a:lnTo>
                <a:lnTo>
                  <a:pt x="1447" y="7"/>
                </a:lnTo>
                <a:lnTo>
                  <a:pt x="1448" y="8"/>
                </a:lnTo>
                <a:lnTo>
                  <a:pt x="1448" y="9"/>
                </a:lnTo>
                <a:lnTo>
                  <a:pt x="1448" y="9"/>
                </a:lnTo>
                <a:lnTo>
                  <a:pt x="1449" y="7"/>
                </a:lnTo>
                <a:lnTo>
                  <a:pt x="1449" y="7"/>
                </a:lnTo>
                <a:lnTo>
                  <a:pt x="1449" y="6"/>
                </a:lnTo>
                <a:lnTo>
                  <a:pt x="1450" y="6"/>
                </a:lnTo>
                <a:lnTo>
                  <a:pt x="1450" y="5"/>
                </a:lnTo>
                <a:lnTo>
                  <a:pt x="1451" y="6"/>
                </a:lnTo>
                <a:lnTo>
                  <a:pt x="1451" y="5"/>
                </a:lnTo>
                <a:lnTo>
                  <a:pt x="1451" y="5"/>
                </a:lnTo>
                <a:lnTo>
                  <a:pt x="1452" y="5"/>
                </a:lnTo>
                <a:lnTo>
                  <a:pt x="1452" y="6"/>
                </a:lnTo>
                <a:lnTo>
                  <a:pt x="1452" y="8"/>
                </a:lnTo>
                <a:lnTo>
                  <a:pt x="1454" y="9"/>
                </a:lnTo>
                <a:lnTo>
                  <a:pt x="1454" y="10"/>
                </a:lnTo>
                <a:lnTo>
                  <a:pt x="1454" y="11"/>
                </a:lnTo>
                <a:lnTo>
                  <a:pt x="1455" y="9"/>
                </a:lnTo>
                <a:lnTo>
                  <a:pt x="1455" y="8"/>
                </a:lnTo>
                <a:lnTo>
                  <a:pt x="1456" y="7"/>
                </a:lnTo>
                <a:lnTo>
                  <a:pt x="1456" y="7"/>
                </a:lnTo>
                <a:lnTo>
                  <a:pt x="1456" y="9"/>
                </a:lnTo>
                <a:lnTo>
                  <a:pt x="1457" y="9"/>
                </a:lnTo>
                <a:lnTo>
                  <a:pt x="1457" y="10"/>
                </a:lnTo>
                <a:lnTo>
                  <a:pt x="1457" y="14"/>
                </a:lnTo>
                <a:lnTo>
                  <a:pt x="1458" y="12"/>
                </a:lnTo>
                <a:lnTo>
                  <a:pt x="1458" y="12"/>
                </a:lnTo>
                <a:lnTo>
                  <a:pt x="1458" y="12"/>
                </a:lnTo>
                <a:lnTo>
                  <a:pt x="1459" y="12"/>
                </a:lnTo>
                <a:lnTo>
                  <a:pt x="1459" y="12"/>
                </a:lnTo>
                <a:lnTo>
                  <a:pt x="1460" y="11"/>
                </a:lnTo>
                <a:lnTo>
                  <a:pt x="1460" y="10"/>
                </a:lnTo>
                <a:lnTo>
                  <a:pt x="1460" y="8"/>
                </a:lnTo>
                <a:lnTo>
                  <a:pt x="1461" y="7"/>
                </a:lnTo>
                <a:lnTo>
                  <a:pt x="1461" y="7"/>
                </a:lnTo>
                <a:lnTo>
                  <a:pt x="1461" y="7"/>
                </a:lnTo>
                <a:lnTo>
                  <a:pt x="1463" y="6"/>
                </a:lnTo>
                <a:lnTo>
                  <a:pt x="1463" y="5"/>
                </a:lnTo>
                <a:lnTo>
                  <a:pt x="1463" y="3"/>
                </a:lnTo>
                <a:lnTo>
                  <a:pt x="1464" y="6"/>
                </a:lnTo>
                <a:lnTo>
                  <a:pt x="1464" y="6"/>
                </a:lnTo>
                <a:lnTo>
                  <a:pt x="1465" y="7"/>
                </a:lnTo>
                <a:lnTo>
                  <a:pt x="1465" y="9"/>
                </a:lnTo>
                <a:lnTo>
                  <a:pt x="1465" y="9"/>
                </a:lnTo>
                <a:lnTo>
                  <a:pt x="1466" y="10"/>
                </a:lnTo>
                <a:lnTo>
                  <a:pt x="1466" y="10"/>
                </a:lnTo>
                <a:lnTo>
                  <a:pt x="1466" y="10"/>
                </a:lnTo>
                <a:lnTo>
                  <a:pt x="1467" y="11"/>
                </a:lnTo>
                <a:lnTo>
                  <a:pt x="1467" y="11"/>
                </a:lnTo>
                <a:lnTo>
                  <a:pt x="1468" y="8"/>
                </a:lnTo>
                <a:lnTo>
                  <a:pt x="1468" y="8"/>
                </a:lnTo>
                <a:lnTo>
                  <a:pt x="1468" y="7"/>
                </a:lnTo>
                <a:lnTo>
                  <a:pt x="1469" y="7"/>
                </a:lnTo>
                <a:lnTo>
                  <a:pt x="1469" y="9"/>
                </a:lnTo>
                <a:lnTo>
                  <a:pt x="1469" y="10"/>
                </a:lnTo>
                <a:lnTo>
                  <a:pt x="1470" y="12"/>
                </a:lnTo>
                <a:lnTo>
                  <a:pt x="1470" y="12"/>
                </a:lnTo>
                <a:lnTo>
                  <a:pt x="1470" y="12"/>
                </a:lnTo>
                <a:lnTo>
                  <a:pt x="1472" y="14"/>
                </a:lnTo>
                <a:lnTo>
                  <a:pt x="1472" y="12"/>
                </a:lnTo>
                <a:lnTo>
                  <a:pt x="1473" y="12"/>
                </a:lnTo>
                <a:lnTo>
                  <a:pt x="1473" y="14"/>
                </a:lnTo>
                <a:lnTo>
                  <a:pt x="1473" y="14"/>
                </a:lnTo>
                <a:lnTo>
                  <a:pt x="1474" y="15"/>
                </a:lnTo>
                <a:lnTo>
                  <a:pt x="1474" y="17"/>
                </a:lnTo>
                <a:lnTo>
                  <a:pt x="1474" y="19"/>
                </a:lnTo>
                <a:lnTo>
                  <a:pt x="1475" y="20"/>
                </a:lnTo>
                <a:lnTo>
                  <a:pt x="1475" y="19"/>
                </a:lnTo>
                <a:lnTo>
                  <a:pt x="1475" y="19"/>
                </a:lnTo>
                <a:lnTo>
                  <a:pt x="1476" y="18"/>
                </a:lnTo>
                <a:lnTo>
                  <a:pt x="1476" y="18"/>
                </a:lnTo>
                <a:lnTo>
                  <a:pt x="1477" y="18"/>
                </a:lnTo>
                <a:lnTo>
                  <a:pt x="1477" y="18"/>
                </a:lnTo>
                <a:lnTo>
                  <a:pt x="1477" y="18"/>
                </a:lnTo>
                <a:lnTo>
                  <a:pt x="1478" y="17"/>
                </a:lnTo>
                <a:lnTo>
                  <a:pt x="1478" y="17"/>
                </a:lnTo>
                <a:lnTo>
                  <a:pt x="1478" y="12"/>
                </a:lnTo>
                <a:lnTo>
                  <a:pt x="1479" y="14"/>
                </a:lnTo>
                <a:lnTo>
                  <a:pt x="1479" y="9"/>
                </a:lnTo>
                <a:lnTo>
                  <a:pt x="1479" y="9"/>
                </a:lnTo>
                <a:lnTo>
                  <a:pt x="1481" y="9"/>
                </a:lnTo>
                <a:lnTo>
                  <a:pt x="1481" y="10"/>
                </a:lnTo>
                <a:lnTo>
                  <a:pt x="1482" y="12"/>
                </a:lnTo>
                <a:lnTo>
                  <a:pt x="1482" y="12"/>
                </a:lnTo>
                <a:lnTo>
                  <a:pt x="1482" y="15"/>
                </a:lnTo>
                <a:lnTo>
                  <a:pt x="1483" y="15"/>
                </a:lnTo>
                <a:lnTo>
                  <a:pt x="1483" y="16"/>
                </a:lnTo>
                <a:lnTo>
                  <a:pt x="1483" y="16"/>
                </a:lnTo>
                <a:lnTo>
                  <a:pt x="1484" y="17"/>
                </a:lnTo>
                <a:lnTo>
                  <a:pt x="1484" y="17"/>
                </a:lnTo>
                <a:lnTo>
                  <a:pt x="1484" y="16"/>
                </a:lnTo>
                <a:lnTo>
                  <a:pt x="1485" y="15"/>
                </a:lnTo>
                <a:lnTo>
                  <a:pt x="1485" y="15"/>
                </a:lnTo>
                <a:lnTo>
                  <a:pt x="1486" y="15"/>
                </a:lnTo>
                <a:lnTo>
                  <a:pt x="1486" y="17"/>
                </a:lnTo>
                <a:lnTo>
                  <a:pt x="1486" y="16"/>
                </a:lnTo>
                <a:lnTo>
                  <a:pt x="1487" y="16"/>
                </a:lnTo>
                <a:lnTo>
                  <a:pt x="1487" y="17"/>
                </a:lnTo>
                <a:lnTo>
                  <a:pt x="1487" y="18"/>
                </a:lnTo>
                <a:lnTo>
                  <a:pt x="1488" y="18"/>
                </a:lnTo>
                <a:lnTo>
                  <a:pt x="1488" y="20"/>
                </a:lnTo>
                <a:lnTo>
                  <a:pt x="1488" y="19"/>
                </a:lnTo>
                <a:lnTo>
                  <a:pt x="1490" y="18"/>
                </a:lnTo>
                <a:lnTo>
                  <a:pt x="1490" y="19"/>
                </a:lnTo>
                <a:lnTo>
                  <a:pt x="1491" y="20"/>
                </a:lnTo>
                <a:lnTo>
                  <a:pt x="1491" y="19"/>
                </a:lnTo>
                <a:lnTo>
                  <a:pt x="1491" y="19"/>
                </a:lnTo>
                <a:lnTo>
                  <a:pt x="1492" y="19"/>
                </a:lnTo>
                <a:lnTo>
                  <a:pt x="1492" y="17"/>
                </a:lnTo>
                <a:lnTo>
                  <a:pt x="1492" y="17"/>
                </a:lnTo>
                <a:lnTo>
                  <a:pt x="1493" y="17"/>
                </a:lnTo>
                <a:lnTo>
                  <a:pt x="1493" y="17"/>
                </a:lnTo>
                <a:lnTo>
                  <a:pt x="1493" y="17"/>
                </a:lnTo>
                <a:lnTo>
                  <a:pt x="1494" y="16"/>
                </a:lnTo>
                <a:lnTo>
                  <a:pt x="1494" y="15"/>
                </a:lnTo>
                <a:lnTo>
                  <a:pt x="1495" y="17"/>
                </a:lnTo>
                <a:lnTo>
                  <a:pt x="1495" y="17"/>
                </a:lnTo>
                <a:lnTo>
                  <a:pt x="1495" y="16"/>
                </a:lnTo>
                <a:lnTo>
                  <a:pt x="1496" y="16"/>
                </a:lnTo>
                <a:lnTo>
                  <a:pt x="1496" y="17"/>
                </a:lnTo>
                <a:lnTo>
                  <a:pt x="1496" y="17"/>
                </a:lnTo>
                <a:lnTo>
                  <a:pt x="1497" y="15"/>
                </a:lnTo>
                <a:lnTo>
                  <a:pt x="1497" y="17"/>
                </a:lnTo>
                <a:lnTo>
                  <a:pt x="1497" y="16"/>
                </a:lnTo>
                <a:lnTo>
                  <a:pt x="1499" y="16"/>
                </a:lnTo>
                <a:lnTo>
                  <a:pt x="1499" y="16"/>
                </a:lnTo>
                <a:lnTo>
                  <a:pt x="1500" y="15"/>
                </a:lnTo>
                <a:lnTo>
                  <a:pt x="1500" y="14"/>
                </a:lnTo>
                <a:lnTo>
                  <a:pt x="1500" y="11"/>
                </a:lnTo>
                <a:lnTo>
                  <a:pt x="1501" y="12"/>
                </a:lnTo>
                <a:lnTo>
                  <a:pt x="1501" y="11"/>
                </a:lnTo>
                <a:lnTo>
                  <a:pt x="1501" y="14"/>
                </a:lnTo>
                <a:lnTo>
                  <a:pt x="1502" y="14"/>
                </a:lnTo>
                <a:lnTo>
                  <a:pt x="1502" y="14"/>
                </a:lnTo>
                <a:lnTo>
                  <a:pt x="1502" y="14"/>
                </a:lnTo>
                <a:lnTo>
                  <a:pt x="1503" y="12"/>
                </a:lnTo>
                <a:lnTo>
                  <a:pt x="1503" y="14"/>
                </a:lnTo>
                <a:lnTo>
                  <a:pt x="1504" y="12"/>
                </a:lnTo>
                <a:lnTo>
                  <a:pt x="1504" y="11"/>
                </a:lnTo>
                <a:lnTo>
                  <a:pt x="1504" y="14"/>
                </a:lnTo>
                <a:lnTo>
                  <a:pt x="1505" y="11"/>
                </a:lnTo>
                <a:lnTo>
                  <a:pt x="1505" y="10"/>
                </a:lnTo>
                <a:lnTo>
                  <a:pt x="1505" y="12"/>
                </a:lnTo>
                <a:lnTo>
                  <a:pt x="1506" y="14"/>
                </a:lnTo>
                <a:lnTo>
                  <a:pt x="1506" y="15"/>
                </a:lnTo>
                <a:lnTo>
                  <a:pt x="1506" y="14"/>
                </a:lnTo>
                <a:lnTo>
                  <a:pt x="1508" y="12"/>
                </a:lnTo>
                <a:lnTo>
                  <a:pt x="1508" y="12"/>
                </a:lnTo>
                <a:lnTo>
                  <a:pt x="1509" y="11"/>
                </a:lnTo>
                <a:lnTo>
                  <a:pt x="1509" y="15"/>
                </a:lnTo>
                <a:lnTo>
                  <a:pt x="1509" y="16"/>
                </a:lnTo>
                <a:lnTo>
                  <a:pt x="1510" y="18"/>
                </a:lnTo>
                <a:lnTo>
                  <a:pt x="1510" y="18"/>
                </a:lnTo>
                <a:lnTo>
                  <a:pt x="1510" y="17"/>
                </a:lnTo>
                <a:lnTo>
                  <a:pt x="1511" y="17"/>
                </a:lnTo>
                <a:lnTo>
                  <a:pt x="1511" y="16"/>
                </a:lnTo>
                <a:lnTo>
                  <a:pt x="1512" y="16"/>
                </a:lnTo>
                <a:lnTo>
                  <a:pt x="1512" y="14"/>
                </a:lnTo>
                <a:lnTo>
                  <a:pt x="1512" y="10"/>
                </a:lnTo>
                <a:lnTo>
                  <a:pt x="1513" y="7"/>
                </a:lnTo>
                <a:lnTo>
                  <a:pt x="1513" y="8"/>
                </a:lnTo>
                <a:lnTo>
                  <a:pt x="1513" y="7"/>
                </a:lnTo>
                <a:lnTo>
                  <a:pt x="1514" y="8"/>
                </a:lnTo>
                <a:lnTo>
                  <a:pt x="1514" y="10"/>
                </a:lnTo>
                <a:lnTo>
                  <a:pt x="1514" y="11"/>
                </a:lnTo>
                <a:lnTo>
                  <a:pt x="1515" y="10"/>
                </a:lnTo>
                <a:lnTo>
                  <a:pt x="1515" y="10"/>
                </a:lnTo>
                <a:lnTo>
                  <a:pt x="1517" y="10"/>
                </a:lnTo>
                <a:lnTo>
                  <a:pt x="1517" y="9"/>
                </a:lnTo>
                <a:lnTo>
                  <a:pt x="1517" y="7"/>
                </a:lnTo>
                <a:lnTo>
                  <a:pt x="1518" y="6"/>
                </a:lnTo>
                <a:lnTo>
                  <a:pt x="1518" y="7"/>
                </a:lnTo>
                <a:lnTo>
                  <a:pt x="1518" y="8"/>
                </a:lnTo>
                <a:lnTo>
                  <a:pt x="1519" y="9"/>
                </a:lnTo>
                <a:lnTo>
                  <a:pt x="1519" y="11"/>
                </a:lnTo>
                <a:lnTo>
                  <a:pt x="1519" y="15"/>
                </a:lnTo>
                <a:lnTo>
                  <a:pt x="1520" y="15"/>
                </a:lnTo>
                <a:lnTo>
                  <a:pt x="1520" y="18"/>
                </a:lnTo>
                <a:lnTo>
                  <a:pt x="1521" y="19"/>
                </a:lnTo>
                <a:lnTo>
                  <a:pt x="1521" y="19"/>
                </a:lnTo>
                <a:lnTo>
                  <a:pt x="1521" y="21"/>
                </a:lnTo>
                <a:lnTo>
                  <a:pt x="1522" y="18"/>
                </a:lnTo>
                <a:lnTo>
                  <a:pt x="1522" y="17"/>
                </a:lnTo>
                <a:lnTo>
                  <a:pt x="1522" y="15"/>
                </a:lnTo>
                <a:lnTo>
                  <a:pt x="1523" y="14"/>
                </a:lnTo>
                <a:lnTo>
                  <a:pt x="1523" y="11"/>
                </a:lnTo>
                <a:lnTo>
                  <a:pt x="1523" y="11"/>
                </a:lnTo>
                <a:lnTo>
                  <a:pt x="1524" y="11"/>
                </a:lnTo>
                <a:lnTo>
                  <a:pt x="1524" y="10"/>
                </a:lnTo>
                <a:lnTo>
                  <a:pt x="1526" y="12"/>
                </a:lnTo>
                <a:lnTo>
                  <a:pt x="1526" y="14"/>
                </a:lnTo>
                <a:lnTo>
                  <a:pt x="1526" y="12"/>
                </a:lnTo>
                <a:lnTo>
                  <a:pt x="1527" y="14"/>
                </a:lnTo>
                <a:lnTo>
                  <a:pt x="1527" y="15"/>
                </a:lnTo>
                <a:lnTo>
                  <a:pt x="1527" y="12"/>
                </a:lnTo>
                <a:lnTo>
                  <a:pt x="1528" y="15"/>
                </a:lnTo>
                <a:lnTo>
                  <a:pt x="1528" y="15"/>
                </a:lnTo>
                <a:lnTo>
                  <a:pt x="1528" y="15"/>
                </a:lnTo>
                <a:lnTo>
                  <a:pt x="1529" y="15"/>
                </a:lnTo>
                <a:lnTo>
                  <a:pt x="1529" y="16"/>
                </a:lnTo>
                <a:lnTo>
                  <a:pt x="1530" y="17"/>
                </a:lnTo>
                <a:lnTo>
                  <a:pt x="1530" y="15"/>
                </a:lnTo>
                <a:lnTo>
                  <a:pt x="1530" y="14"/>
                </a:lnTo>
                <a:lnTo>
                  <a:pt x="1531" y="15"/>
                </a:lnTo>
                <a:lnTo>
                  <a:pt x="1531" y="15"/>
                </a:lnTo>
                <a:lnTo>
                  <a:pt x="1531" y="15"/>
                </a:lnTo>
                <a:lnTo>
                  <a:pt x="1532" y="15"/>
                </a:lnTo>
                <a:lnTo>
                  <a:pt x="1532" y="17"/>
                </a:lnTo>
                <a:lnTo>
                  <a:pt x="1532" y="17"/>
                </a:lnTo>
                <a:lnTo>
                  <a:pt x="1533" y="17"/>
                </a:lnTo>
                <a:lnTo>
                  <a:pt x="1533" y="18"/>
                </a:lnTo>
                <a:lnTo>
                  <a:pt x="1535" y="16"/>
                </a:lnTo>
                <a:lnTo>
                  <a:pt x="1535" y="14"/>
                </a:lnTo>
                <a:lnTo>
                  <a:pt x="1535" y="15"/>
                </a:lnTo>
                <a:lnTo>
                  <a:pt x="1536" y="15"/>
                </a:lnTo>
                <a:lnTo>
                  <a:pt x="1536" y="15"/>
                </a:lnTo>
                <a:lnTo>
                  <a:pt x="1536" y="15"/>
                </a:lnTo>
                <a:lnTo>
                  <a:pt x="1537" y="17"/>
                </a:lnTo>
                <a:lnTo>
                  <a:pt x="1537" y="16"/>
                </a:lnTo>
                <a:lnTo>
                  <a:pt x="1537" y="15"/>
                </a:lnTo>
                <a:lnTo>
                  <a:pt x="1538" y="14"/>
                </a:lnTo>
                <a:lnTo>
                  <a:pt x="1538" y="14"/>
                </a:lnTo>
                <a:lnTo>
                  <a:pt x="1539" y="15"/>
                </a:lnTo>
                <a:lnTo>
                  <a:pt x="1539" y="18"/>
                </a:lnTo>
                <a:lnTo>
                  <a:pt x="1539" y="19"/>
                </a:lnTo>
                <a:lnTo>
                  <a:pt x="1540" y="19"/>
                </a:lnTo>
                <a:lnTo>
                  <a:pt x="1540" y="19"/>
                </a:lnTo>
                <a:lnTo>
                  <a:pt x="1540" y="19"/>
                </a:lnTo>
                <a:lnTo>
                  <a:pt x="1541" y="19"/>
                </a:lnTo>
                <a:lnTo>
                  <a:pt x="1541" y="20"/>
                </a:lnTo>
                <a:lnTo>
                  <a:pt x="1541" y="20"/>
                </a:lnTo>
                <a:lnTo>
                  <a:pt x="1542" y="18"/>
                </a:lnTo>
                <a:lnTo>
                  <a:pt x="1542" y="18"/>
                </a:lnTo>
                <a:lnTo>
                  <a:pt x="1544" y="17"/>
                </a:lnTo>
                <a:lnTo>
                  <a:pt x="1544" y="15"/>
                </a:lnTo>
                <a:lnTo>
                  <a:pt x="1544" y="17"/>
                </a:lnTo>
                <a:lnTo>
                  <a:pt x="1545" y="17"/>
                </a:lnTo>
                <a:lnTo>
                  <a:pt x="1545" y="17"/>
                </a:lnTo>
                <a:lnTo>
                  <a:pt x="1545" y="15"/>
                </a:lnTo>
                <a:lnTo>
                  <a:pt x="1546" y="14"/>
                </a:lnTo>
                <a:lnTo>
                  <a:pt x="1546" y="15"/>
                </a:lnTo>
                <a:lnTo>
                  <a:pt x="1546" y="16"/>
                </a:lnTo>
                <a:lnTo>
                  <a:pt x="1547" y="17"/>
                </a:lnTo>
                <a:lnTo>
                  <a:pt x="1547" y="17"/>
                </a:lnTo>
                <a:lnTo>
                  <a:pt x="1548" y="18"/>
                </a:lnTo>
                <a:lnTo>
                  <a:pt x="1548" y="19"/>
                </a:lnTo>
                <a:lnTo>
                  <a:pt x="1548" y="19"/>
                </a:lnTo>
                <a:lnTo>
                  <a:pt x="1549" y="18"/>
                </a:lnTo>
                <a:lnTo>
                  <a:pt x="1549" y="16"/>
                </a:lnTo>
                <a:lnTo>
                  <a:pt x="1549" y="16"/>
                </a:lnTo>
                <a:lnTo>
                  <a:pt x="1550" y="15"/>
                </a:lnTo>
                <a:lnTo>
                  <a:pt x="1550" y="14"/>
                </a:lnTo>
                <a:lnTo>
                  <a:pt x="1550" y="14"/>
                </a:lnTo>
                <a:lnTo>
                  <a:pt x="1551" y="12"/>
                </a:lnTo>
                <a:lnTo>
                  <a:pt x="1551" y="14"/>
                </a:lnTo>
                <a:lnTo>
                  <a:pt x="1553" y="14"/>
                </a:lnTo>
                <a:lnTo>
                  <a:pt x="1553" y="15"/>
                </a:lnTo>
                <a:lnTo>
                  <a:pt x="1553" y="17"/>
                </a:lnTo>
                <a:lnTo>
                  <a:pt x="1554" y="19"/>
                </a:lnTo>
                <a:lnTo>
                  <a:pt x="1554" y="19"/>
                </a:lnTo>
                <a:lnTo>
                  <a:pt x="1554" y="19"/>
                </a:lnTo>
                <a:lnTo>
                  <a:pt x="1555" y="21"/>
                </a:lnTo>
                <a:lnTo>
                  <a:pt x="1555" y="20"/>
                </a:lnTo>
                <a:lnTo>
                  <a:pt x="1556" y="20"/>
                </a:lnTo>
                <a:lnTo>
                  <a:pt x="1556" y="23"/>
                </a:lnTo>
                <a:lnTo>
                  <a:pt x="1556" y="23"/>
                </a:lnTo>
                <a:lnTo>
                  <a:pt x="1557" y="21"/>
                </a:lnTo>
                <a:lnTo>
                  <a:pt x="1557" y="23"/>
                </a:lnTo>
                <a:lnTo>
                  <a:pt x="1557" y="20"/>
                </a:lnTo>
                <a:lnTo>
                  <a:pt x="1558" y="19"/>
                </a:lnTo>
                <a:lnTo>
                  <a:pt x="1558" y="19"/>
                </a:lnTo>
                <a:lnTo>
                  <a:pt x="1558" y="19"/>
                </a:lnTo>
                <a:lnTo>
                  <a:pt x="1559" y="19"/>
                </a:lnTo>
                <a:lnTo>
                  <a:pt x="1559" y="19"/>
                </a:lnTo>
                <a:lnTo>
                  <a:pt x="1560" y="19"/>
                </a:lnTo>
                <a:lnTo>
                  <a:pt x="1560" y="20"/>
                </a:lnTo>
                <a:lnTo>
                  <a:pt x="1560" y="21"/>
                </a:lnTo>
                <a:lnTo>
                  <a:pt x="1562" y="21"/>
                </a:lnTo>
                <a:lnTo>
                  <a:pt x="1562" y="20"/>
                </a:lnTo>
                <a:lnTo>
                  <a:pt x="1562" y="19"/>
                </a:lnTo>
                <a:lnTo>
                  <a:pt x="1563" y="20"/>
                </a:lnTo>
                <a:lnTo>
                  <a:pt x="1563" y="20"/>
                </a:lnTo>
                <a:lnTo>
                  <a:pt x="1563" y="23"/>
                </a:lnTo>
                <a:lnTo>
                  <a:pt x="1564" y="23"/>
                </a:lnTo>
                <a:lnTo>
                  <a:pt x="1564" y="23"/>
                </a:lnTo>
                <a:lnTo>
                  <a:pt x="1565" y="23"/>
                </a:lnTo>
                <a:lnTo>
                  <a:pt x="1565" y="23"/>
                </a:lnTo>
                <a:lnTo>
                  <a:pt x="1565" y="21"/>
                </a:lnTo>
                <a:lnTo>
                  <a:pt x="1566" y="19"/>
                </a:lnTo>
                <a:lnTo>
                  <a:pt x="1566" y="19"/>
                </a:lnTo>
                <a:lnTo>
                  <a:pt x="1566" y="20"/>
                </a:lnTo>
                <a:lnTo>
                  <a:pt x="1567" y="19"/>
                </a:lnTo>
                <a:lnTo>
                  <a:pt x="1567" y="20"/>
                </a:lnTo>
                <a:lnTo>
                  <a:pt x="1567" y="21"/>
                </a:lnTo>
                <a:lnTo>
                  <a:pt x="1568" y="24"/>
                </a:lnTo>
                <a:lnTo>
                  <a:pt x="1568" y="26"/>
                </a:lnTo>
                <a:lnTo>
                  <a:pt x="1569" y="26"/>
                </a:lnTo>
                <a:lnTo>
                  <a:pt x="1569" y="25"/>
                </a:lnTo>
                <a:lnTo>
                  <a:pt x="1569" y="24"/>
                </a:lnTo>
                <a:lnTo>
                  <a:pt x="1571" y="23"/>
                </a:lnTo>
                <a:lnTo>
                  <a:pt x="1571" y="21"/>
                </a:lnTo>
                <a:lnTo>
                  <a:pt x="1571" y="23"/>
                </a:lnTo>
                <a:lnTo>
                  <a:pt x="1572" y="23"/>
                </a:lnTo>
                <a:lnTo>
                  <a:pt x="1572" y="23"/>
                </a:lnTo>
                <a:lnTo>
                  <a:pt x="1572" y="21"/>
                </a:lnTo>
                <a:lnTo>
                  <a:pt x="1573" y="23"/>
                </a:lnTo>
                <a:lnTo>
                  <a:pt x="1573" y="24"/>
                </a:lnTo>
                <a:lnTo>
                  <a:pt x="1574" y="23"/>
                </a:lnTo>
                <a:lnTo>
                  <a:pt x="1574" y="24"/>
                </a:lnTo>
                <a:lnTo>
                  <a:pt x="1574" y="25"/>
                </a:lnTo>
                <a:lnTo>
                  <a:pt x="1575" y="25"/>
                </a:lnTo>
                <a:lnTo>
                  <a:pt x="1575" y="27"/>
                </a:lnTo>
                <a:lnTo>
                  <a:pt x="1575" y="25"/>
                </a:lnTo>
                <a:lnTo>
                  <a:pt x="1576" y="25"/>
                </a:lnTo>
                <a:lnTo>
                  <a:pt x="1576" y="25"/>
                </a:lnTo>
                <a:lnTo>
                  <a:pt x="1576" y="25"/>
                </a:lnTo>
                <a:lnTo>
                  <a:pt x="1577" y="26"/>
                </a:lnTo>
                <a:lnTo>
                  <a:pt x="1577" y="24"/>
                </a:lnTo>
                <a:lnTo>
                  <a:pt x="1578" y="23"/>
                </a:lnTo>
                <a:lnTo>
                  <a:pt x="1578" y="21"/>
                </a:lnTo>
                <a:lnTo>
                  <a:pt x="1578" y="21"/>
                </a:lnTo>
                <a:lnTo>
                  <a:pt x="1580" y="21"/>
                </a:lnTo>
                <a:lnTo>
                  <a:pt x="1580" y="21"/>
                </a:lnTo>
                <a:lnTo>
                  <a:pt x="1580" y="20"/>
                </a:lnTo>
                <a:lnTo>
                  <a:pt x="1581" y="19"/>
                </a:lnTo>
                <a:lnTo>
                  <a:pt x="1581" y="19"/>
                </a:lnTo>
                <a:lnTo>
                  <a:pt x="1581" y="18"/>
                </a:lnTo>
                <a:lnTo>
                  <a:pt x="1582" y="18"/>
                </a:lnTo>
                <a:lnTo>
                  <a:pt x="1582" y="19"/>
                </a:lnTo>
                <a:lnTo>
                  <a:pt x="1583" y="17"/>
                </a:lnTo>
                <a:lnTo>
                  <a:pt x="1583" y="17"/>
                </a:lnTo>
                <a:lnTo>
                  <a:pt x="1583" y="19"/>
                </a:lnTo>
                <a:lnTo>
                  <a:pt x="1584" y="18"/>
                </a:lnTo>
                <a:lnTo>
                  <a:pt x="1584" y="18"/>
                </a:lnTo>
                <a:lnTo>
                  <a:pt x="1584" y="18"/>
                </a:lnTo>
                <a:lnTo>
                  <a:pt x="1585" y="18"/>
                </a:lnTo>
                <a:lnTo>
                  <a:pt x="1585" y="19"/>
                </a:lnTo>
                <a:lnTo>
                  <a:pt x="1585" y="18"/>
                </a:lnTo>
                <a:lnTo>
                  <a:pt x="1586" y="17"/>
                </a:lnTo>
                <a:lnTo>
                  <a:pt x="1586" y="16"/>
                </a:lnTo>
                <a:lnTo>
                  <a:pt x="1587" y="17"/>
                </a:lnTo>
                <a:lnTo>
                  <a:pt x="1587" y="17"/>
                </a:lnTo>
                <a:lnTo>
                  <a:pt x="1587" y="17"/>
                </a:lnTo>
                <a:lnTo>
                  <a:pt x="1589" y="18"/>
                </a:lnTo>
                <a:lnTo>
                  <a:pt x="1589" y="17"/>
                </a:lnTo>
                <a:lnTo>
                  <a:pt x="1589" y="16"/>
                </a:lnTo>
                <a:lnTo>
                  <a:pt x="1590" y="15"/>
                </a:lnTo>
                <a:lnTo>
                  <a:pt x="1590" y="15"/>
                </a:lnTo>
                <a:lnTo>
                  <a:pt x="1590" y="14"/>
                </a:lnTo>
                <a:lnTo>
                  <a:pt x="1591" y="17"/>
                </a:lnTo>
                <a:lnTo>
                  <a:pt x="1591" y="17"/>
                </a:lnTo>
                <a:lnTo>
                  <a:pt x="1592" y="17"/>
                </a:lnTo>
                <a:lnTo>
                  <a:pt x="1592" y="18"/>
                </a:lnTo>
                <a:lnTo>
                  <a:pt x="1592" y="16"/>
                </a:lnTo>
                <a:lnTo>
                  <a:pt x="1593" y="17"/>
                </a:lnTo>
                <a:lnTo>
                  <a:pt x="1593" y="17"/>
                </a:lnTo>
                <a:lnTo>
                  <a:pt x="1593" y="17"/>
                </a:lnTo>
                <a:lnTo>
                  <a:pt x="1594" y="18"/>
                </a:lnTo>
                <a:lnTo>
                  <a:pt x="1594" y="16"/>
                </a:lnTo>
                <a:lnTo>
                  <a:pt x="1594" y="14"/>
                </a:lnTo>
                <a:lnTo>
                  <a:pt x="1595" y="14"/>
                </a:lnTo>
                <a:lnTo>
                  <a:pt x="1595" y="14"/>
                </a:lnTo>
                <a:lnTo>
                  <a:pt x="1596" y="14"/>
                </a:lnTo>
                <a:lnTo>
                  <a:pt x="1596" y="18"/>
                </a:lnTo>
                <a:lnTo>
                  <a:pt x="1596" y="18"/>
                </a:lnTo>
                <a:lnTo>
                  <a:pt x="1598" y="19"/>
                </a:lnTo>
                <a:lnTo>
                  <a:pt x="1598" y="19"/>
                </a:lnTo>
                <a:lnTo>
                  <a:pt x="1598" y="19"/>
                </a:lnTo>
                <a:lnTo>
                  <a:pt x="1599" y="17"/>
                </a:lnTo>
                <a:lnTo>
                  <a:pt x="1599" y="16"/>
                </a:lnTo>
                <a:lnTo>
                  <a:pt x="1600" y="16"/>
                </a:lnTo>
                <a:lnTo>
                  <a:pt x="1600" y="15"/>
                </a:lnTo>
                <a:lnTo>
                  <a:pt x="1600" y="17"/>
                </a:lnTo>
                <a:lnTo>
                  <a:pt x="1601" y="16"/>
                </a:lnTo>
                <a:lnTo>
                  <a:pt x="1601" y="15"/>
                </a:lnTo>
                <a:lnTo>
                  <a:pt x="1601" y="14"/>
                </a:lnTo>
                <a:lnTo>
                  <a:pt x="1602" y="12"/>
                </a:lnTo>
                <a:lnTo>
                  <a:pt x="1602" y="15"/>
                </a:lnTo>
                <a:lnTo>
                  <a:pt x="1602" y="17"/>
                </a:lnTo>
                <a:lnTo>
                  <a:pt x="1603" y="19"/>
                </a:lnTo>
                <a:lnTo>
                  <a:pt x="1603" y="21"/>
                </a:lnTo>
                <a:lnTo>
                  <a:pt x="1604" y="20"/>
                </a:lnTo>
                <a:lnTo>
                  <a:pt x="1604" y="20"/>
                </a:lnTo>
                <a:lnTo>
                  <a:pt x="1604" y="19"/>
                </a:lnTo>
                <a:lnTo>
                  <a:pt x="1605" y="18"/>
                </a:lnTo>
                <a:lnTo>
                  <a:pt x="1605" y="20"/>
                </a:lnTo>
                <a:lnTo>
                  <a:pt x="1605" y="20"/>
                </a:lnTo>
                <a:lnTo>
                  <a:pt x="1607" y="20"/>
                </a:lnTo>
                <a:lnTo>
                  <a:pt x="1607" y="20"/>
                </a:lnTo>
                <a:lnTo>
                  <a:pt x="1607" y="18"/>
                </a:lnTo>
                <a:lnTo>
                  <a:pt x="1608" y="17"/>
                </a:lnTo>
                <a:lnTo>
                  <a:pt x="1608" y="17"/>
                </a:lnTo>
                <a:lnTo>
                  <a:pt x="1609" y="17"/>
                </a:lnTo>
                <a:lnTo>
                  <a:pt x="1609" y="17"/>
                </a:lnTo>
                <a:lnTo>
                  <a:pt x="1609" y="16"/>
                </a:lnTo>
                <a:lnTo>
                  <a:pt x="1610" y="16"/>
                </a:lnTo>
                <a:lnTo>
                  <a:pt x="1610" y="15"/>
                </a:lnTo>
                <a:lnTo>
                  <a:pt x="1610" y="16"/>
                </a:lnTo>
                <a:lnTo>
                  <a:pt x="1611" y="16"/>
                </a:lnTo>
                <a:lnTo>
                  <a:pt x="1611" y="16"/>
                </a:lnTo>
                <a:lnTo>
                  <a:pt x="1611" y="17"/>
                </a:lnTo>
                <a:lnTo>
                  <a:pt x="1612" y="17"/>
                </a:lnTo>
                <a:lnTo>
                  <a:pt x="1612" y="17"/>
                </a:lnTo>
                <a:lnTo>
                  <a:pt x="1613" y="18"/>
                </a:lnTo>
                <a:lnTo>
                  <a:pt x="1613" y="19"/>
                </a:lnTo>
                <a:lnTo>
                  <a:pt x="1613" y="17"/>
                </a:lnTo>
                <a:lnTo>
                  <a:pt x="1614" y="17"/>
                </a:lnTo>
                <a:lnTo>
                  <a:pt x="1614" y="17"/>
                </a:lnTo>
                <a:lnTo>
                  <a:pt x="1614" y="15"/>
                </a:lnTo>
                <a:lnTo>
                  <a:pt x="1616" y="15"/>
                </a:lnTo>
                <a:lnTo>
                  <a:pt x="1616" y="14"/>
                </a:lnTo>
                <a:lnTo>
                  <a:pt x="1616" y="14"/>
                </a:lnTo>
                <a:lnTo>
                  <a:pt x="1617" y="15"/>
                </a:lnTo>
                <a:lnTo>
                  <a:pt x="1617" y="14"/>
                </a:lnTo>
                <a:lnTo>
                  <a:pt x="1618" y="12"/>
                </a:lnTo>
                <a:lnTo>
                  <a:pt x="1618" y="10"/>
                </a:lnTo>
                <a:lnTo>
                  <a:pt x="1618" y="12"/>
                </a:lnTo>
                <a:lnTo>
                  <a:pt x="1619" y="14"/>
                </a:lnTo>
                <a:lnTo>
                  <a:pt x="1619" y="12"/>
                </a:lnTo>
                <a:lnTo>
                  <a:pt x="1619" y="17"/>
                </a:lnTo>
                <a:lnTo>
                  <a:pt x="1620" y="15"/>
                </a:lnTo>
                <a:lnTo>
                  <a:pt x="1620" y="15"/>
                </a:lnTo>
                <a:lnTo>
                  <a:pt x="1620" y="18"/>
                </a:lnTo>
                <a:lnTo>
                  <a:pt x="1621" y="17"/>
                </a:lnTo>
                <a:lnTo>
                  <a:pt x="1621" y="18"/>
                </a:lnTo>
                <a:lnTo>
                  <a:pt x="1622" y="19"/>
                </a:lnTo>
                <a:lnTo>
                  <a:pt x="1622" y="19"/>
                </a:lnTo>
                <a:lnTo>
                  <a:pt x="1622" y="23"/>
                </a:lnTo>
                <a:lnTo>
                  <a:pt x="1623" y="23"/>
                </a:lnTo>
                <a:lnTo>
                  <a:pt x="1623" y="24"/>
                </a:lnTo>
                <a:lnTo>
                  <a:pt x="1623" y="25"/>
                </a:lnTo>
                <a:lnTo>
                  <a:pt x="1625" y="24"/>
                </a:lnTo>
                <a:lnTo>
                  <a:pt x="1625" y="23"/>
                </a:lnTo>
                <a:lnTo>
                  <a:pt x="1625" y="24"/>
                </a:lnTo>
                <a:lnTo>
                  <a:pt x="1626" y="21"/>
                </a:lnTo>
                <a:lnTo>
                  <a:pt x="1626" y="19"/>
                </a:lnTo>
                <a:lnTo>
                  <a:pt x="1627" y="19"/>
                </a:lnTo>
                <a:lnTo>
                  <a:pt x="1627" y="19"/>
                </a:lnTo>
                <a:lnTo>
                  <a:pt x="1627" y="18"/>
                </a:lnTo>
                <a:lnTo>
                  <a:pt x="1628" y="19"/>
                </a:lnTo>
                <a:lnTo>
                  <a:pt x="1628" y="19"/>
                </a:lnTo>
                <a:lnTo>
                  <a:pt x="1628" y="19"/>
                </a:lnTo>
                <a:lnTo>
                  <a:pt x="1629" y="19"/>
                </a:lnTo>
                <a:lnTo>
                  <a:pt x="1629" y="19"/>
                </a:lnTo>
                <a:lnTo>
                  <a:pt x="1629" y="20"/>
                </a:lnTo>
                <a:lnTo>
                  <a:pt x="1630" y="20"/>
                </a:lnTo>
                <a:lnTo>
                  <a:pt x="1630" y="20"/>
                </a:lnTo>
                <a:lnTo>
                  <a:pt x="1631" y="20"/>
                </a:lnTo>
                <a:lnTo>
                  <a:pt x="1631" y="18"/>
                </a:lnTo>
                <a:lnTo>
                  <a:pt x="1631" y="18"/>
                </a:lnTo>
                <a:lnTo>
                  <a:pt x="1632" y="17"/>
                </a:lnTo>
                <a:lnTo>
                  <a:pt x="1632" y="14"/>
                </a:lnTo>
                <a:lnTo>
                  <a:pt x="1632" y="14"/>
                </a:lnTo>
                <a:lnTo>
                  <a:pt x="1634" y="11"/>
                </a:lnTo>
                <a:lnTo>
                  <a:pt x="1634" y="11"/>
                </a:lnTo>
                <a:lnTo>
                  <a:pt x="1634" y="11"/>
                </a:lnTo>
                <a:lnTo>
                  <a:pt x="1635" y="12"/>
                </a:lnTo>
                <a:lnTo>
                  <a:pt x="1635" y="15"/>
                </a:lnTo>
                <a:lnTo>
                  <a:pt x="1636" y="17"/>
                </a:lnTo>
                <a:lnTo>
                  <a:pt x="1636" y="18"/>
                </a:lnTo>
                <a:lnTo>
                  <a:pt x="1636" y="18"/>
                </a:lnTo>
                <a:lnTo>
                  <a:pt x="1637" y="18"/>
                </a:lnTo>
                <a:lnTo>
                  <a:pt x="1637" y="17"/>
                </a:lnTo>
                <a:lnTo>
                  <a:pt x="1637" y="18"/>
                </a:lnTo>
                <a:lnTo>
                  <a:pt x="1638" y="18"/>
                </a:lnTo>
                <a:lnTo>
                  <a:pt x="1638" y="19"/>
                </a:lnTo>
                <a:lnTo>
                  <a:pt x="1638" y="18"/>
                </a:lnTo>
                <a:lnTo>
                  <a:pt x="1639" y="138"/>
                </a:lnTo>
                <a:lnTo>
                  <a:pt x="1639" y="324"/>
                </a:lnTo>
                <a:lnTo>
                  <a:pt x="1640" y="408"/>
                </a:lnTo>
                <a:lnTo>
                  <a:pt x="1640" y="391"/>
                </a:lnTo>
                <a:lnTo>
                  <a:pt x="1640" y="326"/>
                </a:lnTo>
                <a:lnTo>
                  <a:pt x="1641" y="246"/>
                </a:lnTo>
                <a:lnTo>
                  <a:pt x="1641" y="173"/>
                </a:lnTo>
                <a:lnTo>
                  <a:pt x="1641" y="115"/>
                </a:lnTo>
                <a:lnTo>
                  <a:pt x="1643" y="73"/>
                </a:lnTo>
                <a:lnTo>
                  <a:pt x="1643" y="42"/>
                </a:lnTo>
                <a:lnTo>
                  <a:pt x="1644" y="23"/>
                </a:lnTo>
                <a:lnTo>
                  <a:pt x="1644" y="10"/>
                </a:lnTo>
                <a:lnTo>
                  <a:pt x="1644" y="2"/>
                </a:lnTo>
                <a:lnTo>
                  <a:pt x="1645" y="1"/>
                </a:lnTo>
                <a:lnTo>
                  <a:pt x="1645" y="1"/>
                </a:lnTo>
                <a:lnTo>
                  <a:pt x="1645" y="1"/>
                </a:lnTo>
                <a:lnTo>
                  <a:pt x="1646" y="5"/>
                </a:lnTo>
                <a:lnTo>
                  <a:pt x="1646" y="9"/>
                </a:lnTo>
                <a:lnTo>
                  <a:pt x="1646" y="14"/>
                </a:lnTo>
                <a:lnTo>
                  <a:pt x="1647" y="17"/>
                </a:lnTo>
                <a:lnTo>
                  <a:pt x="1647" y="20"/>
                </a:lnTo>
                <a:lnTo>
                  <a:pt x="1648" y="21"/>
                </a:lnTo>
                <a:lnTo>
                  <a:pt x="1648" y="23"/>
                </a:lnTo>
                <a:lnTo>
                  <a:pt x="1648" y="23"/>
                </a:lnTo>
                <a:lnTo>
                  <a:pt x="1649" y="21"/>
                </a:lnTo>
                <a:lnTo>
                  <a:pt x="1649" y="20"/>
                </a:lnTo>
                <a:lnTo>
                  <a:pt x="1649" y="20"/>
                </a:lnTo>
                <a:lnTo>
                  <a:pt x="1650" y="20"/>
                </a:lnTo>
                <a:lnTo>
                  <a:pt x="1650" y="20"/>
                </a:lnTo>
                <a:lnTo>
                  <a:pt x="1650" y="19"/>
                </a:lnTo>
                <a:lnTo>
                  <a:pt x="1652" y="18"/>
                </a:lnTo>
                <a:lnTo>
                  <a:pt x="1652" y="16"/>
                </a:lnTo>
                <a:lnTo>
                  <a:pt x="1653" y="16"/>
                </a:lnTo>
                <a:lnTo>
                  <a:pt x="1653" y="17"/>
                </a:lnTo>
                <a:lnTo>
                  <a:pt x="1653" y="17"/>
                </a:lnTo>
                <a:lnTo>
                  <a:pt x="1654" y="19"/>
                </a:lnTo>
                <a:lnTo>
                  <a:pt x="1654" y="20"/>
                </a:lnTo>
                <a:lnTo>
                  <a:pt x="1654" y="21"/>
                </a:lnTo>
                <a:lnTo>
                  <a:pt x="1655" y="20"/>
                </a:lnTo>
                <a:lnTo>
                  <a:pt x="1655" y="23"/>
                </a:lnTo>
                <a:lnTo>
                  <a:pt x="1655" y="24"/>
                </a:lnTo>
                <a:lnTo>
                  <a:pt x="1656" y="25"/>
                </a:lnTo>
                <a:lnTo>
                  <a:pt x="1656" y="33"/>
                </a:lnTo>
                <a:lnTo>
                  <a:pt x="1657" y="37"/>
                </a:lnTo>
                <a:lnTo>
                  <a:pt x="1657" y="42"/>
                </a:lnTo>
                <a:lnTo>
                  <a:pt x="1657" y="48"/>
                </a:lnTo>
                <a:lnTo>
                  <a:pt x="1658" y="53"/>
                </a:lnTo>
                <a:lnTo>
                  <a:pt x="1658" y="61"/>
                </a:lnTo>
                <a:lnTo>
                  <a:pt x="1658" y="69"/>
                </a:lnTo>
                <a:lnTo>
                  <a:pt x="1659" y="78"/>
                </a:lnTo>
                <a:lnTo>
                  <a:pt x="1659" y="84"/>
                </a:lnTo>
                <a:lnTo>
                  <a:pt x="1659" y="92"/>
                </a:lnTo>
                <a:lnTo>
                  <a:pt x="1661" y="100"/>
                </a:lnTo>
                <a:lnTo>
                  <a:pt x="1661" y="109"/>
                </a:lnTo>
                <a:lnTo>
                  <a:pt x="1662" y="116"/>
                </a:lnTo>
                <a:lnTo>
                  <a:pt x="1662" y="121"/>
                </a:lnTo>
                <a:lnTo>
                  <a:pt x="1662" y="124"/>
                </a:lnTo>
                <a:lnTo>
                  <a:pt x="1663" y="131"/>
                </a:lnTo>
                <a:lnTo>
                  <a:pt x="1663" y="137"/>
                </a:lnTo>
                <a:lnTo>
                  <a:pt x="1663" y="145"/>
                </a:lnTo>
                <a:lnTo>
                  <a:pt x="1664" y="153"/>
                </a:lnTo>
                <a:lnTo>
                  <a:pt x="1664" y="161"/>
                </a:lnTo>
                <a:lnTo>
                  <a:pt x="1664" y="167"/>
                </a:lnTo>
                <a:lnTo>
                  <a:pt x="1665" y="175"/>
                </a:lnTo>
                <a:lnTo>
                  <a:pt x="1665" y="182"/>
                </a:lnTo>
                <a:lnTo>
                  <a:pt x="1666" y="187"/>
                </a:lnTo>
                <a:lnTo>
                  <a:pt x="1666" y="197"/>
                </a:lnTo>
                <a:lnTo>
                  <a:pt x="1666" y="202"/>
                </a:lnTo>
                <a:lnTo>
                  <a:pt x="1667" y="209"/>
                </a:lnTo>
                <a:lnTo>
                  <a:pt x="1667" y="216"/>
                </a:lnTo>
                <a:lnTo>
                  <a:pt x="1667" y="222"/>
                </a:lnTo>
                <a:lnTo>
                  <a:pt x="1668" y="229"/>
                </a:lnTo>
                <a:lnTo>
                  <a:pt x="1668" y="236"/>
                </a:lnTo>
                <a:lnTo>
                  <a:pt x="1668" y="244"/>
                </a:lnTo>
                <a:lnTo>
                  <a:pt x="1670" y="249"/>
                </a:lnTo>
                <a:lnTo>
                  <a:pt x="1670" y="257"/>
                </a:lnTo>
                <a:lnTo>
                  <a:pt x="1671" y="263"/>
                </a:lnTo>
                <a:lnTo>
                  <a:pt x="1671" y="269"/>
                </a:lnTo>
                <a:lnTo>
                  <a:pt x="1671" y="274"/>
                </a:lnTo>
                <a:lnTo>
                  <a:pt x="1672" y="280"/>
                </a:lnTo>
                <a:lnTo>
                  <a:pt x="1672" y="283"/>
                </a:lnTo>
                <a:lnTo>
                  <a:pt x="1672" y="290"/>
                </a:lnTo>
                <a:lnTo>
                  <a:pt x="1673" y="296"/>
                </a:lnTo>
                <a:lnTo>
                  <a:pt x="1673" y="301"/>
                </a:lnTo>
                <a:lnTo>
                  <a:pt x="1673" y="303"/>
                </a:lnTo>
                <a:lnTo>
                  <a:pt x="1674" y="310"/>
                </a:lnTo>
                <a:lnTo>
                  <a:pt x="1674" y="313"/>
                </a:lnTo>
                <a:lnTo>
                  <a:pt x="1675" y="318"/>
                </a:lnTo>
                <a:lnTo>
                  <a:pt x="1675" y="325"/>
                </a:lnTo>
                <a:lnTo>
                  <a:pt x="1675" y="326"/>
                </a:lnTo>
                <a:lnTo>
                  <a:pt x="1676" y="328"/>
                </a:lnTo>
                <a:lnTo>
                  <a:pt x="1676" y="331"/>
                </a:lnTo>
                <a:lnTo>
                  <a:pt x="1676" y="334"/>
                </a:lnTo>
                <a:lnTo>
                  <a:pt x="1677" y="338"/>
                </a:lnTo>
                <a:lnTo>
                  <a:pt x="1677" y="342"/>
                </a:lnTo>
                <a:lnTo>
                  <a:pt x="1677" y="347"/>
                </a:lnTo>
                <a:lnTo>
                  <a:pt x="1679" y="351"/>
                </a:lnTo>
                <a:lnTo>
                  <a:pt x="1679" y="355"/>
                </a:lnTo>
                <a:lnTo>
                  <a:pt x="1680" y="356"/>
                </a:lnTo>
                <a:lnTo>
                  <a:pt x="1680" y="360"/>
                </a:lnTo>
                <a:lnTo>
                  <a:pt x="1680" y="361"/>
                </a:lnTo>
                <a:lnTo>
                  <a:pt x="1681" y="362"/>
                </a:lnTo>
                <a:lnTo>
                  <a:pt x="1681" y="364"/>
                </a:lnTo>
                <a:lnTo>
                  <a:pt x="1681" y="366"/>
                </a:lnTo>
                <a:lnTo>
                  <a:pt x="1682" y="370"/>
                </a:lnTo>
                <a:lnTo>
                  <a:pt x="1682" y="373"/>
                </a:lnTo>
                <a:lnTo>
                  <a:pt x="1683" y="378"/>
                </a:lnTo>
                <a:lnTo>
                  <a:pt x="1683" y="379"/>
                </a:lnTo>
                <a:lnTo>
                  <a:pt x="1683" y="385"/>
                </a:lnTo>
                <a:lnTo>
                  <a:pt x="1684" y="385"/>
                </a:lnTo>
                <a:lnTo>
                  <a:pt x="1684" y="388"/>
                </a:lnTo>
                <a:lnTo>
                  <a:pt x="1684" y="392"/>
                </a:lnTo>
                <a:lnTo>
                  <a:pt x="1685" y="393"/>
                </a:lnTo>
                <a:lnTo>
                  <a:pt x="1685" y="395"/>
                </a:lnTo>
                <a:lnTo>
                  <a:pt x="1685" y="395"/>
                </a:lnTo>
                <a:lnTo>
                  <a:pt x="1686" y="394"/>
                </a:lnTo>
                <a:lnTo>
                  <a:pt x="1686" y="394"/>
                </a:lnTo>
                <a:lnTo>
                  <a:pt x="1688" y="394"/>
                </a:lnTo>
                <a:lnTo>
                  <a:pt x="1688" y="397"/>
                </a:lnTo>
                <a:lnTo>
                  <a:pt x="1688" y="398"/>
                </a:lnTo>
                <a:lnTo>
                  <a:pt x="1689" y="400"/>
                </a:lnTo>
                <a:lnTo>
                  <a:pt x="1689" y="401"/>
                </a:lnTo>
                <a:lnTo>
                  <a:pt x="1689" y="404"/>
                </a:lnTo>
                <a:lnTo>
                  <a:pt x="1690" y="406"/>
                </a:lnTo>
                <a:lnTo>
                  <a:pt x="1690" y="407"/>
                </a:lnTo>
                <a:lnTo>
                  <a:pt x="1690" y="409"/>
                </a:lnTo>
                <a:lnTo>
                  <a:pt x="1691" y="411"/>
                </a:lnTo>
                <a:lnTo>
                  <a:pt x="1691" y="411"/>
                </a:lnTo>
                <a:lnTo>
                  <a:pt x="1692" y="412"/>
                </a:lnTo>
                <a:lnTo>
                  <a:pt x="1692" y="412"/>
                </a:lnTo>
                <a:lnTo>
                  <a:pt x="1692" y="412"/>
                </a:lnTo>
                <a:lnTo>
                  <a:pt x="1693" y="412"/>
                </a:lnTo>
                <a:lnTo>
                  <a:pt x="1693" y="412"/>
                </a:lnTo>
                <a:lnTo>
                  <a:pt x="1693" y="413"/>
                </a:lnTo>
                <a:lnTo>
                  <a:pt x="1694" y="412"/>
                </a:lnTo>
                <a:lnTo>
                  <a:pt x="1694" y="417"/>
                </a:lnTo>
                <a:lnTo>
                  <a:pt x="1694" y="417"/>
                </a:lnTo>
                <a:lnTo>
                  <a:pt x="1695" y="419"/>
                </a:lnTo>
                <a:lnTo>
                  <a:pt x="1695" y="420"/>
                </a:lnTo>
                <a:lnTo>
                  <a:pt x="1696" y="421"/>
                </a:lnTo>
                <a:lnTo>
                  <a:pt x="1696" y="424"/>
                </a:lnTo>
                <a:lnTo>
                  <a:pt x="1696" y="421"/>
                </a:lnTo>
                <a:lnTo>
                  <a:pt x="1698" y="421"/>
                </a:lnTo>
                <a:lnTo>
                  <a:pt x="1698" y="421"/>
                </a:lnTo>
                <a:lnTo>
                  <a:pt x="1698" y="422"/>
                </a:lnTo>
                <a:lnTo>
                  <a:pt x="1699" y="421"/>
                </a:lnTo>
                <a:lnTo>
                  <a:pt x="1699" y="421"/>
                </a:lnTo>
                <a:lnTo>
                  <a:pt x="1699" y="421"/>
                </a:lnTo>
                <a:lnTo>
                  <a:pt x="1700" y="420"/>
                </a:lnTo>
                <a:lnTo>
                  <a:pt x="1700" y="421"/>
                </a:lnTo>
                <a:lnTo>
                  <a:pt x="1701" y="424"/>
                </a:lnTo>
                <a:lnTo>
                  <a:pt x="1701" y="425"/>
                </a:lnTo>
                <a:lnTo>
                  <a:pt x="1701" y="426"/>
                </a:lnTo>
                <a:lnTo>
                  <a:pt x="1702" y="427"/>
                </a:lnTo>
                <a:lnTo>
                  <a:pt x="1702" y="426"/>
                </a:lnTo>
                <a:lnTo>
                  <a:pt x="1702" y="427"/>
                </a:lnTo>
                <a:lnTo>
                  <a:pt x="1703" y="428"/>
                </a:lnTo>
                <a:lnTo>
                  <a:pt x="1703" y="429"/>
                </a:lnTo>
                <a:lnTo>
                  <a:pt x="1703" y="429"/>
                </a:lnTo>
                <a:lnTo>
                  <a:pt x="1704" y="428"/>
                </a:lnTo>
                <a:lnTo>
                  <a:pt x="1704" y="427"/>
                </a:lnTo>
                <a:lnTo>
                  <a:pt x="1705" y="428"/>
                </a:lnTo>
                <a:lnTo>
                  <a:pt x="1705" y="427"/>
                </a:lnTo>
                <a:lnTo>
                  <a:pt x="1705" y="427"/>
                </a:lnTo>
                <a:lnTo>
                  <a:pt x="1707" y="428"/>
                </a:lnTo>
                <a:lnTo>
                  <a:pt x="1707" y="428"/>
                </a:lnTo>
                <a:lnTo>
                  <a:pt x="1707" y="428"/>
                </a:lnTo>
                <a:lnTo>
                  <a:pt x="1708" y="429"/>
                </a:lnTo>
                <a:lnTo>
                  <a:pt x="1708" y="428"/>
                </a:lnTo>
                <a:lnTo>
                  <a:pt x="1708" y="429"/>
                </a:lnTo>
                <a:lnTo>
                  <a:pt x="1709" y="428"/>
                </a:lnTo>
                <a:lnTo>
                  <a:pt x="1709" y="427"/>
                </a:lnTo>
                <a:lnTo>
                  <a:pt x="1710" y="427"/>
                </a:lnTo>
                <a:lnTo>
                  <a:pt x="1710" y="426"/>
                </a:lnTo>
                <a:lnTo>
                  <a:pt x="1710" y="425"/>
                </a:lnTo>
                <a:lnTo>
                  <a:pt x="1711" y="424"/>
                </a:lnTo>
                <a:lnTo>
                  <a:pt x="1711" y="422"/>
                </a:lnTo>
                <a:lnTo>
                  <a:pt x="1711" y="420"/>
                </a:lnTo>
                <a:lnTo>
                  <a:pt x="1712" y="420"/>
                </a:lnTo>
                <a:lnTo>
                  <a:pt x="1712" y="420"/>
                </a:lnTo>
                <a:lnTo>
                  <a:pt x="1712" y="419"/>
                </a:lnTo>
                <a:lnTo>
                  <a:pt x="1713" y="419"/>
                </a:lnTo>
                <a:lnTo>
                  <a:pt x="1713" y="419"/>
                </a:lnTo>
                <a:lnTo>
                  <a:pt x="1714" y="418"/>
                </a:lnTo>
                <a:lnTo>
                  <a:pt x="1714" y="420"/>
                </a:lnTo>
                <a:lnTo>
                  <a:pt x="1714" y="419"/>
                </a:lnTo>
                <a:lnTo>
                  <a:pt x="1716" y="418"/>
                </a:lnTo>
                <a:lnTo>
                  <a:pt x="1716" y="418"/>
                </a:lnTo>
                <a:lnTo>
                  <a:pt x="1716" y="416"/>
                </a:lnTo>
                <a:lnTo>
                  <a:pt x="1717" y="415"/>
                </a:lnTo>
                <a:lnTo>
                  <a:pt x="1717" y="415"/>
                </a:lnTo>
                <a:lnTo>
                  <a:pt x="1717" y="415"/>
                </a:lnTo>
                <a:lnTo>
                  <a:pt x="1718" y="417"/>
                </a:lnTo>
                <a:lnTo>
                  <a:pt x="1718" y="418"/>
                </a:lnTo>
                <a:lnTo>
                  <a:pt x="1719" y="419"/>
                </a:lnTo>
                <a:lnTo>
                  <a:pt x="1719" y="418"/>
                </a:lnTo>
                <a:lnTo>
                  <a:pt x="1719" y="419"/>
                </a:lnTo>
                <a:lnTo>
                  <a:pt x="1720" y="420"/>
                </a:lnTo>
                <a:lnTo>
                  <a:pt x="1720" y="420"/>
                </a:lnTo>
                <a:lnTo>
                  <a:pt x="1720" y="419"/>
                </a:lnTo>
                <a:lnTo>
                  <a:pt x="1721" y="419"/>
                </a:lnTo>
                <a:lnTo>
                  <a:pt x="1721" y="420"/>
                </a:lnTo>
                <a:lnTo>
                  <a:pt x="1721" y="418"/>
                </a:lnTo>
                <a:lnTo>
                  <a:pt x="1722" y="417"/>
                </a:lnTo>
                <a:lnTo>
                  <a:pt x="1722" y="413"/>
                </a:lnTo>
                <a:lnTo>
                  <a:pt x="1723" y="413"/>
                </a:lnTo>
                <a:lnTo>
                  <a:pt x="1723" y="413"/>
                </a:lnTo>
                <a:lnTo>
                  <a:pt x="1723" y="412"/>
                </a:lnTo>
                <a:lnTo>
                  <a:pt x="1725" y="411"/>
                </a:lnTo>
                <a:lnTo>
                  <a:pt x="1725" y="411"/>
                </a:lnTo>
                <a:lnTo>
                  <a:pt x="1725" y="410"/>
                </a:lnTo>
                <a:lnTo>
                  <a:pt x="1726" y="410"/>
                </a:lnTo>
                <a:lnTo>
                  <a:pt x="1726" y="411"/>
                </a:lnTo>
                <a:lnTo>
                  <a:pt x="1727" y="410"/>
                </a:lnTo>
                <a:lnTo>
                  <a:pt x="1727" y="410"/>
                </a:lnTo>
                <a:lnTo>
                  <a:pt x="1727" y="409"/>
                </a:lnTo>
                <a:lnTo>
                  <a:pt x="1728" y="410"/>
                </a:lnTo>
                <a:lnTo>
                  <a:pt x="1728" y="411"/>
                </a:lnTo>
                <a:lnTo>
                  <a:pt x="1728" y="410"/>
                </a:lnTo>
                <a:lnTo>
                  <a:pt x="1729" y="410"/>
                </a:lnTo>
                <a:lnTo>
                  <a:pt x="1729" y="411"/>
                </a:lnTo>
                <a:lnTo>
                  <a:pt x="1729" y="410"/>
                </a:lnTo>
                <a:lnTo>
                  <a:pt x="1730" y="408"/>
                </a:lnTo>
                <a:lnTo>
                  <a:pt x="1730" y="408"/>
                </a:lnTo>
                <a:lnTo>
                  <a:pt x="1731" y="408"/>
                </a:lnTo>
                <a:lnTo>
                  <a:pt x="1731" y="408"/>
                </a:lnTo>
                <a:lnTo>
                  <a:pt x="1731" y="407"/>
                </a:lnTo>
                <a:lnTo>
                  <a:pt x="1732" y="407"/>
                </a:lnTo>
                <a:lnTo>
                  <a:pt x="1732" y="404"/>
                </a:lnTo>
                <a:lnTo>
                  <a:pt x="1732" y="404"/>
                </a:lnTo>
                <a:lnTo>
                  <a:pt x="1734" y="403"/>
                </a:lnTo>
                <a:lnTo>
                  <a:pt x="1734" y="403"/>
                </a:lnTo>
                <a:lnTo>
                  <a:pt x="1734" y="402"/>
                </a:lnTo>
                <a:lnTo>
                  <a:pt x="1735" y="400"/>
                </a:lnTo>
                <a:lnTo>
                  <a:pt x="1735" y="398"/>
                </a:lnTo>
                <a:lnTo>
                  <a:pt x="1736" y="395"/>
                </a:lnTo>
                <a:lnTo>
                  <a:pt x="1736" y="394"/>
                </a:lnTo>
                <a:lnTo>
                  <a:pt x="1736" y="391"/>
                </a:lnTo>
                <a:lnTo>
                  <a:pt x="1737" y="391"/>
                </a:lnTo>
                <a:lnTo>
                  <a:pt x="1737" y="392"/>
                </a:lnTo>
                <a:lnTo>
                  <a:pt x="1737" y="391"/>
                </a:lnTo>
                <a:lnTo>
                  <a:pt x="1738" y="389"/>
                </a:lnTo>
                <a:lnTo>
                  <a:pt x="1738" y="390"/>
                </a:lnTo>
                <a:lnTo>
                  <a:pt x="1738" y="388"/>
                </a:lnTo>
                <a:lnTo>
                  <a:pt x="1739" y="388"/>
                </a:lnTo>
                <a:lnTo>
                  <a:pt x="1739" y="384"/>
                </a:lnTo>
                <a:lnTo>
                  <a:pt x="1740" y="384"/>
                </a:lnTo>
                <a:lnTo>
                  <a:pt x="1740" y="385"/>
                </a:lnTo>
                <a:lnTo>
                  <a:pt x="1740" y="383"/>
                </a:lnTo>
                <a:lnTo>
                  <a:pt x="1741" y="382"/>
                </a:lnTo>
                <a:lnTo>
                  <a:pt x="1741" y="382"/>
                </a:lnTo>
                <a:lnTo>
                  <a:pt x="1741" y="381"/>
                </a:lnTo>
                <a:lnTo>
                  <a:pt x="1743" y="381"/>
                </a:lnTo>
                <a:lnTo>
                  <a:pt x="1743" y="381"/>
                </a:lnTo>
                <a:lnTo>
                  <a:pt x="1743" y="381"/>
                </a:lnTo>
                <a:lnTo>
                  <a:pt x="1744" y="381"/>
                </a:lnTo>
                <a:lnTo>
                  <a:pt x="1744" y="380"/>
                </a:lnTo>
                <a:lnTo>
                  <a:pt x="1745" y="379"/>
                </a:lnTo>
                <a:lnTo>
                  <a:pt x="1745" y="376"/>
                </a:lnTo>
                <a:lnTo>
                  <a:pt x="1745" y="376"/>
                </a:lnTo>
                <a:lnTo>
                  <a:pt x="1746" y="376"/>
                </a:lnTo>
                <a:lnTo>
                  <a:pt x="1746" y="371"/>
                </a:lnTo>
                <a:lnTo>
                  <a:pt x="1746" y="371"/>
                </a:lnTo>
                <a:lnTo>
                  <a:pt x="1747" y="366"/>
                </a:lnTo>
                <a:lnTo>
                  <a:pt x="1747" y="365"/>
                </a:lnTo>
                <a:lnTo>
                  <a:pt x="1747" y="364"/>
                </a:lnTo>
                <a:lnTo>
                  <a:pt x="1748" y="365"/>
                </a:lnTo>
                <a:lnTo>
                  <a:pt x="1748" y="366"/>
                </a:lnTo>
                <a:lnTo>
                  <a:pt x="1749" y="366"/>
                </a:lnTo>
                <a:lnTo>
                  <a:pt x="1749" y="365"/>
                </a:lnTo>
                <a:lnTo>
                  <a:pt x="1749" y="365"/>
                </a:lnTo>
                <a:lnTo>
                  <a:pt x="1750" y="364"/>
                </a:lnTo>
                <a:lnTo>
                  <a:pt x="1750" y="362"/>
                </a:lnTo>
                <a:lnTo>
                  <a:pt x="1750" y="362"/>
                </a:lnTo>
                <a:lnTo>
                  <a:pt x="1752" y="362"/>
                </a:lnTo>
                <a:lnTo>
                  <a:pt x="1752" y="362"/>
                </a:lnTo>
                <a:lnTo>
                  <a:pt x="1752" y="362"/>
                </a:lnTo>
                <a:lnTo>
                  <a:pt x="1753" y="361"/>
                </a:lnTo>
                <a:lnTo>
                  <a:pt x="1753" y="357"/>
                </a:lnTo>
                <a:lnTo>
                  <a:pt x="1754" y="357"/>
                </a:lnTo>
                <a:lnTo>
                  <a:pt x="1754" y="357"/>
                </a:lnTo>
                <a:lnTo>
                  <a:pt x="1754" y="356"/>
                </a:lnTo>
                <a:lnTo>
                  <a:pt x="1755" y="355"/>
                </a:lnTo>
                <a:lnTo>
                  <a:pt x="1755" y="357"/>
                </a:lnTo>
                <a:lnTo>
                  <a:pt x="1755" y="358"/>
                </a:lnTo>
                <a:lnTo>
                  <a:pt x="1756" y="358"/>
                </a:lnTo>
                <a:lnTo>
                  <a:pt x="1756" y="357"/>
                </a:lnTo>
                <a:lnTo>
                  <a:pt x="1756" y="355"/>
                </a:lnTo>
                <a:lnTo>
                  <a:pt x="1757" y="354"/>
                </a:lnTo>
                <a:lnTo>
                  <a:pt x="1757" y="352"/>
                </a:lnTo>
                <a:lnTo>
                  <a:pt x="1758" y="347"/>
                </a:lnTo>
                <a:lnTo>
                  <a:pt x="1758" y="344"/>
                </a:lnTo>
                <a:lnTo>
                  <a:pt x="1758" y="344"/>
                </a:lnTo>
                <a:lnTo>
                  <a:pt x="1759" y="340"/>
                </a:lnTo>
                <a:lnTo>
                  <a:pt x="1759" y="339"/>
                </a:lnTo>
                <a:lnTo>
                  <a:pt x="1759" y="338"/>
                </a:lnTo>
                <a:lnTo>
                  <a:pt x="1761" y="336"/>
                </a:lnTo>
                <a:lnTo>
                  <a:pt x="1761" y="337"/>
                </a:lnTo>
                <a:lnTo>
                  <a:pt x="1761" y="335"/>
                </a:lnTo>
                <a:lnTo>
                  <a:pt x="1762" y="334"/>
                </a:lnTo>
                <a:lnTo>
                  <a:pt x="1762" y="330"/>
                </a:lnTo>
                <a:lnTo>
                  <a:pt x="1763" y="331"/>
                </a:lnTo>
                <a:lnTo>
                  <a:pt x="1763" y="331"/>
                </a:lnTo>
                <a:lnTo>
                  <a:pt x="1763" y="330"/>
                </a:lnTo>
                <a:lnTo>
                  <a:pt x="1764" y="331"/>
                </a:lnTo>
                <a:lnTo>
                  <a:pt x="1764" y="333"/>
                </a:lnTo>
                <a:lnTo>
                  <a:pt x="1764" y="333"/>
                </a:lnTo>
                <a:lnTo>
                  <a:pt x="1765" y="334"/>
                </a:lnTo>
                <a:lnTo>
                  <a:pt x="1765" y="336"/>
                </a:lnTo>
                <a:lnTo>
                  <a:pt x="1765" y="334"/>
                </a:lnTo>
                <a:lnTo>
                  <a:pt x="1766" y="335"/>
                </a:lnTo>
                <a:lnTo>
                  <a:pt x="1766" y="336"/>
                </a:lnTo>
                <a:lnTo>
                  <a:pt x="1767" y="336"/>
                </a:lnTo>
                <a:lnTo>
                  <a:pt x="1767" y="334"/>
                </a:lnTo>
                <a:lnTo>
                  <a:pt x="1767" y="333"/>
                </a:lnTo>
                <a:lnTo>
                  <a:pt x="1768" y="330"/>
                </a:lnTo>
                <a:lnTo>
                  <a:pt x="1768" y="327"/>
                </a:lnTo>
                <a:lnTo>
                  <a:pt x="1768" y="325"/>
                </a:lnTo>
                <a:lnTo>
                  <a:pt x="1770" y="322"/>
                </a:lnTo>
                <a:lnTo>
                  <a:pt x="1770" y="321"/>
                </a:lnTo>
                <a:lnTo>
                  <a:pt x="1771" y="320"/>
                </a:lnTo>
                <a:lnTo>
                  <a:pt x="1771" y="320"/>
                </a:lnTo>
                <a:lnTo>
                  <a:pt x="1771" y="321"/>
                </a:lnTo>
                <a:lnTo>
                  <a:pt x="1772" y="320"/>
                </a:lnTo>
                <a:lnTo>
                  <a:pt x="1772" y="320"/>
                </a:lnTo>
                <a:lnTo>
                  <a:pt x="1772" y="320"/>
                </a:lnTo>
                <a:lnTo>
                  <a:pt x="1773" y="318"/>
                </a:lnTo>
                <a:lnTo>
                  <a:pt x="1773" y="318"/>
                </a:lnTo>
                <a:lnTo>
                  <a:pt x="1773" y="318"/>
                </a:lnTo>
                <a:lnTo>
                  <a:pt x="1774" y="315"/>
                </a:lnTo>
                <a:lnTo>
                  <a:pt x="1774" y="313"/>
                </a:lnTo>
                <a:lnTo>
                  <a:pt x="1775" y="313"/>
                </a:lnTo>
                <a:lnTo>
                  <a:pt x="1775" y="312"/>
                </a:lnTo>
                <a:lnTo>
                  <a:pt x="1775" y="313"/>
                </a:lnTo>
                <a:lnTo>
                  <a:pt x="1776" y="312"/>
                </a:lnTo>
                <a:lnTo>
                  <a:pt x="1776" y="312"/>
                </a:lnTo>
                <a:lnTo>
                  <a:pt x="1776" y="312"/>
                </a:lnTo>
                <a:lnTo>
                  <a:pt x="1777" y="310"/>
                </a:lnTo>
                <a:lnTo>
                  <a:pt x="1777" y="309"/>
                </a:lnTo>
                <a:lnTo>
                  <a:pt x="1777" y="308"/>
                </a:lnTo>
                <a:lnTo>
                  <a:pt x="1779" y="308"/>
                </a:lnTo>
                <a:lnTo>
                  <a:pt x="1779" y="308"/>
                </a:lnTo>
                <a:lnTo>
                  <a:pt x="1780" y="306"/>
                </a:lnTo>
                <a:lnTo>
                  <a:pt x="1780" y="304"/>
                </a:lnTo>
                <a:lnTo>
                  <a:pt x="1780" y="302"/>
                </a:lnTo>
                <a:lnTo>
                  <a:pt x="1781" y="302"/>
                </a:lnTo>
                <a:lnTo>
                  <a:pt x="1781" y="301"/>
                </a:lnTo>
                <a:lnTo>
                  <a:pt x="1781" y="299"/>
                </a:lnTo>
                <a:lnTo>
                  <a:pt x="1782" y="298"/>
                </a:lnTo>
                <a:lnTo>
                  <a:pt x="1782" y="299"/>
                </a:lnTo>
                <a:lnTo>
                  <a:pt x="1782" y="299"/>
                </a:lnTo>
                <a:lnTo>
                  <a:pt x="1783" y="301"/>
                </a:lnTo>
                <a:lnTo>
                  <a:pt x="1783" y="300"/>
                </a:lnTo>
                <a:lnTo>
                  <a:pt x="1784" y="300"/>
                </a:lnTo>
                <a:lnTo>
                  <a:pt x="1784" y="301"/>
                </a:lnTo>
                <a:lnTo>
                  <a:pt x="1784" y="301"/>
                </a:lnTo>
                <a:lnTo>
                  <a:pt x="1785" y="302"/>
                </a:lnTo>
                <a:lnTo>
                  <a:pt x="1785" y="303"/>
                </a:lnTo>
                <a:lnTo>
                  <a:pt x="1785" y="303"/>
                </a:lnTo>
                <a:lnTo>
                  <a:pt x="1786" y="300"/>
                </a:lnTo>
                <a:lnTo>
                  <a:pt x="1786" y="299"/>
                </a:lnTo>
                <a:lnTo>
                  <a:pt x="1786" y="297"/>
                </a:lnTo>
                <a:lnTo>
                  <a:pt x="1788" y="296"/>
                </a:lnTo>
                <a:lnTo>
                  <a:pt x="1788" y="296"/>
                </a:lnTo>
                <a:lnTo>
                  <a:pt x="1789" y="294"/>
                </a:lnTo>
                <a:lnTo>
                  <a:pt x="1789" y="293"/>
                </a:lnTo>
                <a:lnTo>
                  <a:pt x="1789" y="291"/>
                </a:lnTo>
                <a:lnTo>
                  <a:pt x="1790" y="289"/>
                </a:lnTo>
                <a:lnTo>
                  <a:pt x="1790" y="287"/>
                </a:lnTo>
                <a:lnTo>
                  <a:pt x="1790" y="285"/>
                </a:lnTo>
                <a:lnTo>
                  <a:pt x="1791" y="285"/>
                </a:lnTo>
                <a:lnTo>
                  <a:pt x="1791" y="287"/>
                </a:lnTo>
                <a:lnTo>
                  <a:pt x="1791" y="283"/>
                </a:lnTo>
                <a:lnTo>
                  <a:pt x="1792" y="283"/>
                </a:lnTo>
                <a:lnTo>
                  <a:pt x="1792" y="281"/>
                </a:lnTo>
                <a:lnTo>
                  <a:pt x="1793" y="281"/>
                </a:lnTo>
                <a:lnTo>
                  <a:pt x="1793" y="280"/>
                </a:lnTo>
                <a:lnTo>
                  <a:pt x="1793" y="279"/>
                </a:lnTo>
                <a:lnTo>
                  <a:pt x="1794" y="279"/>
                </a:lnTo>
                <a:lnTo>
                  <a:pt x="1794" y="279"/>
                </a:lnTo>
                <a:lnTo>
                  <a:pt x="1794" y="276"/>
                </a:lnTo>
                <a:lnTo>
                  <a:pt x="1795" y="276"/>
                </a:lnTo>
                <a:lnTo>
                  <a:pt x="1795" y="272"/>
                </a:lnTo>
                <a:lnTo>
                  <a:pt x="1795" y="271"/>
                </a:lnTo>
                <a:lnTo>
                  <a:pt x="1797" y="270"/>
                </a:lnTo>
                <a:lnTo>
                  <a:pt x="1797" y="270"/>
                </a:lnTo>
                <a:lnTo>
                  <a:pt x="1798" y="269"/>
                </a:lnTo>
                <a:lnTo>
                  <a:pt x="1798" y="267"/>
                </a:lnTo>
                <a:lnTo>
                  <a:pt x="1798" y="267"/>
                </a:lnTo>
                <a:lnTo>
                  <a:pt x="1799" y="265"/>
                </a:lnTo>
                <a:lnTo>
                  <a:pt x="1799" y="265"/>
                </a:lnTo>
                <a:lnTo>
                  <a:pt x="1799" y="266"/>
                </a:lnTo>
                <a:lnTo>
                  <a:pt x="1800" y="267"/>
                </a:lnTo>
                <a:lnTo>
                  <a:pt x="1800" y="265"/>
                </a:lnTo>
                <a:lnTo>
                  <a:pt x="1800" y="266"/>
                </a:lnTo>
                <a:lnTo>
                  <a:pt x="1801" y="267"/>
                </a:lnTo>
                <a:lnTo>
                  <a:pt x="1801" y="265"/>
                </a:lnTo>
                <a:lnTo>
                  <a:pt x="1802" y="263"/>
                </a:lnTo>
                <a:lnTo>
                  <a:pt x="1802" y="264"/>
                </a:lnTo>
                <a:lnTo>
                  <a:pt x="1802" y="264"/>
                </a:lnTo>
                <a:lnTo>
                  <a:pt x="1803" y="263"/>
                </a:lnTo>
                <a:lnTo>
                  <a:pt x="1803" y="263"/>
                </a:lnTo>
                <a:lnTo>
                  <a:pt x="1803" y="264"/>
                </a:lnTo>
                <a:lnTo>
                  <a:pt x="1804" y="264"/>
                </a:lnTo>
                <a:lnTo>
                  <a:pt x="1804" y="264"/>
                </a:lnTo>
                <a:lnTo>
                  <a:pt x="1804" y="262"/>
                </a:lnTo>
                <a:lnTo>
                  <a:pt x="1806" y="262"/>
                </a:lnTo>
                <a:lnTo>
                  <a:pt x="1806" y="261"/>
                </a:lnTo>
                <a:lnTo>
                  <a:pt x="1807" y="260"/>
                </a:lnTo>
                <a:lnTo>
                  <a:pt x="1807" y="257"/>
                </a:lnTo>
                <a:lnTo>
                  <a:pt x="1807" y="254"/>
                </a:lnTo>
                <a:lnTo>
                  <a:pt x="1808" y="251"/>
                </a:lnTo>
                <a:lnTo>
                  <a:pt x="1808" y="251"/>
                </a:lnTo>
                <a:lnTo>
                  <a:pt x="1808" y="247"/>
                </a:lnTo>
                <a:lnTo>
                  <a:pt x="1809" y="249"/>
                </a:lnTo>
                <a:lnTo>
                  <a:pt x="1809" y="251"/>
                </a:lnTo>
                <a:lnTo>
                  <a:pt x="1809" y="252"/>
                </a:lnTo>
                <a:lnTo>
                  <a:pt x="1810" y="252"/>
                </a:lnTo>
                <a:lnTo>
                  <a:pt x="1810" y="252"/>
                </a:lnTo>
                <a:lnTo>
                  <a:pt x="1811" y="252"/>
                </a:lnTo>
                <a:lnTo>
                  <a:pt x="1811" y="251"/>
                </a:lnTo>
                <a:lnTo>
                  <a:pt x="1811" y="252"/>
                </a:lnTo>
                <a:lnTo>
                  <a:pt x="1812" y="251"/>
                </a:lnTo>
                <a:lnTo>
                  <a:pt x="1812" y="251"/>
                </a:lnTo>
                <a:lnTo>
                  <a:pt x="1812" y="251"/>
                </a:lnTo>
                <a:lnTo>
                  <a:pt x="1813" y="247"/>
                </a:lnTo>
                <a:lnTo>
                  <a:pt x="1813" y="247"/>
                </a:lnTo>
                <a:lnTo>
                  <a:pt x="1815" y="247"/>
                </a:lnTo>
                <a:lnTo>
                  <a:pt x="1815" y="246"/>
                </a:lnTo>
                <a:lnTo>
                  <a:pt x="1815" y="245"/>
                </a:lnTo>
                <a:lnTo>
                  <a:pt x="1816" y="245"/>
                </a:lnTo>
                <a:lnTo>
                  <a:pt x="1816" y="244"/>
                </a:lnTo>
                <a:lnTo>
                  <a:pt x="1816" y="244"/>
                </a:lnTo>
                <a:lnTo>
                  <a:pt x="1817" y="244"/>
                </a:lnTo>
                <a:lnTo>
                  <a:pt x="1817" y="243"/>
                </a:lnTo>
                <a:lnTo>
                  <a:pt x="1817" y="244"/>
                </a:lnTo>
                <a:lnTo>
                  <a:pt x="1818" y="244"/>
                </a:lnTo>
                <a:lnTo>
                  <a:pt x="1818" y="244"/>
                </a:lnTo>
                <a:lnTo>
                  <a:pt x="1819" y="243"/>
                </a:lnTo>
                <a:lnTo>
                  <a:pt x="1819" y="240"/>
                </a:lnTo>
                <a:lnTo>
                  <a:pt x="1819" y="238"/>
                </a:lnTo>
                <a:lnTo>
                  <a:pt x="1820" y="237"/>
                </a:lnTo>
                <a:lnTo>
                  <a:pt x="1820" y="236"/>
                </a:lnTo>
                <a:lnTo>
                  <a:pt x="1820" y="236"/>
                </a:lnTo>
                <a:lnTo>
                  <a:pt x="1821" y="234"/>
                </a:lnTo>
                <a:lnTo>
                  <a:pt x="1821" y="231"/>
                </a:lnTo>
                <a:lnTo>
                  <a:pt x="1821" y="230"/>
                </a:lnTo>
                <a:lnTo>
                  <a:pt x="1822" y="231"/>
                </a:lnTo>
                <a:lnTo>
                  <a:pt x="1822" y="229"/>
                </a:lnTo>
                <a:lnTo>
                  <a:pt x="1824" y="229"/>
                </a:lnTo>
                <a:lnTo>
                  <a:pt x="1824" y="229"/>
                </a:lnTo>
                <a:lnTo>
                  <a:pt x="1824" y="228"/>
                </a:lnTo>
                <a:lnTo>
                  <a:pt x="1825" y="228"/>
                </a:lnTo>
                <a:lnTo>
                  <a:pt x="1825" y="229"/>
                </a:lnTo>
                <a:lnTo>
                  <a:pt x="1825" y="228"/>
                </a:lnTo>
                <a:lnTo>
                  <a:pt x="1826" y="229"/>
                </a:lnTo>
                <a:lnTo>
                  <a:pt x="1826" y="228"/>
                </a:lnTo>
                <a:lnTo>
                  <a:pt x="1826" y="226"/>
                </a:lnTo>
                <a:lnTo>
                  <a:pt x="1827" y="225"/>
                </a:lnTo>
                <a:lnTo>
                  <a:pt x="1827" y="224"/>
                </a:lnTo>
                <a:lnTo>
                  <a:pt x="1828" y="221"/>
                </a:lnTo>
                <a:lnTo>
                  <a:pt x="1828" y="221"/>
                </a:lnTo>
                <a:lnTo>
                  <a:pt x="1828" y="219"/>
                </a:lnTo>
                <a:lnTo>
                  <a:pt x="1829" y="219"/>
                </a:lnTo>
                <a:lnTo>
                  <a:pt x="1829" y="218"/>
                </a:lnTo>
                <a:lnTo>
                  <a:pt x="1829" y="218"/>
                </a:lnTo>
                <a:lnTo>
                  <a:pt x="1830" y="217"/>
                </a:lnTo>
                <a:lnTo>
                  <a:pt x="1830" y="215"/>
                </a:lnTo>
                <a:lnTo>
                  <a:pt x="1830" y="215"/>
                </a:lnTo>
                <a:lnTo>
                  <a:pt x="1831" y="214"/>
                </a:lnTo>
                <a:lnTo>
                  <a:pt x="1831" y="212"/>
                </a:lnTo>
                <a:lnTo>
                  <a:pt x="1833" y="211"/>
                </a:lnTo>
                <a:lnTo>
                  <a:pt x="1833" y="211"/>
                </a:lnTo>
                <a:lnTo>
                  <a:pt x="1833" y="210"/>
                </a:lnTo>
                <a:lnTo>
                  <a:pt x="1834" y="209"/>
                </a:lnTo>
                <a:lnTo>
                  <a:pt x="1834" y="209"/>
                </a:lnTo>
                <a:lnTo>
                  <a:pt x="1834" y="212"/>
                </a:lnTo>
                <a:lnTo>
                  <a:pt x="1835" y="210"/>
                </a:lnTo>
                <a:lnTo>
                  <a:pt x="1835" y="210"/>
                </a:lnTo>
                <a:lnTo>
                  <a:pt x="1835" y="209"/>
                </a:lnTo>
                <a:lnTo>
                  <a:pt x="1836" y="209"/>
                </a:lnTo>
                <a:lnTo>
                  <a:pt x="1836" y="209"/>
                </a:lnTo>
                <a:lnTo>
                  <a:pt x="1837" y="212"/>
                </a:lnTo>
                <a:lnTo>
                  <a:pt x="1837" y="212"/>
                </a:lnTo>
                <a:lnTo>
                  <a:pt x="1837" y="211"/>
                </a:lnTo>
                <a:lnTo>
                  <a:pt x="1838" y="209"/>
                </a:lnTo>
                <a:lnTo>
                  <a:pt x="1838" y="208"/>
                </a:lnTo>
                <a:lnTo>
                  <a:pt x="1838" y="207"/>
                </a:lnTo>
                <a:lnTo>
                  <a:pt x="1839" y="206"/>
                </a:lnTo>
                <a:lnTo>
                  <a:pt x="1839" y="206"/>
                </a:lnTo>
                <a:lnTo>
                  <a:pt x="1839" y="206"/>
                </a:lnTo>
                <a:lnTo>
                  <a:pt x="1840" y="205"/>
                </a:lnTo>
                <a:lnTo>
                  <a:pt x="1840" y="201"/>
                </a:lnTo>
                <a:lnTo>
                  <a:pt x="1842" y="201"/>
                </a:lnTo>
                <a:lnTo>
                  <a:pt x="1842" y="199"/>
                </a:lnTo>
                <a:lnTo>
                  <a:pt x="1842" y="199"/>
                </a:lnTo>
                <a:lnTo>
                  <a:pt x="1843" y="198"/>
                </a:lnTo>
                <a:lnTo>
                  <a:pt x="1843" y="194"/>
                </a:lnTo>
                <a:lnTo>
                  <a:pt x="1843" y="193"/>
                </a:lnTo>
                <a:lnTo>
                  <a:pt x="1844" y="191"/>
                </a:lnTo>
                <a:lnTo>
                  <a:pt x="1844" y="189"/>
                </a:lnTo>
                <a:lnTo>
                  <a:pt x="1844" y="189"/>
                </a:lnTo>
                <a:lnTo>
                  <a:pt x="1845" y="189"/>
                </a:lnTo>
                <a:lnTo>
                  <a:pt x="1845" y="189"/>
                </a:lnTo>
                <a:lnTo>
                  <a:pt x="1846" y="189"/>
                </a:lnTo>
                <a:lnTo>
                  <a:pt x="1846" y="188"/>
                </a:lnTo>
                <a:lnTo>
                  <a:pt x="1846" y="189"/>
                </a:lnTo>
                <a:lnTo>
                  <a:pt x="1847" y="189"/>
                </a:lnTo>
                <a:lnTo>
                  <a:pt x="1847" y="190"/>
                </a:lnTo>
                <a:lnTo>
                  <a:pt x="1847" y="188"/>
                </a:lnTo>
                <a:lnTo>
                  <a:pt x="1848" y="187"/>
                </a:lnTo>
                <a:lnTo>
                  <a:pt x="1848" y="190"/>
                </a:lnTo>
                <a:lnTo>
                  <a:pt x="1848" y="190"/>
                </a:lnTo>
                <a:lnTo>
                  <a:pt x="1849" y="189"/>
                </a:lnTo>
                <a:lnTo>
                  <a:pt x="1849" y="185"/>
                </a:lnTo>
                <a:lnTo>
                  <a:pt x="1851" y="185"/>
                </a:lnTo>
                <a:lnTo>
                  <a:pt x="1851" y="185"/>
                </a:lnTo>
                <a:lnTo>
                  <a:pt x="1851" y="183"/>
                </a:lnTo>
                <a:lnTo>
                  <a:pt x="1852" y="183"/>
                </a:lnTo>
                <a:lnTo>
                  <a:pt x="1852" y="181"/>
                </a:lnTo>
                <a:lnTo>
                  <a:pt x="1852" y="181"/>
                </a:lnTo>
                <a:lnTo>
                  <a:pt x="1853" y="180"/>
                </a:lnTo>
                <a:lnTo>
                  <a:pt x="1853" y="179"/>
                </a:lnTo>
                <a:lnTo>
                  <a:pt x="1853" y="176"/>
                </a:lnTo>
                <a:lnTo>
                  <a:pt x="1854" y="176"/>
                </a:lnTo>
                <a:lnTo>
                  <a:pt x="1854" y="176"/>
                </a:lnTo>
                <a:lnTo>
                  <a:pt x="1855" y="176"/>
                </a:lnTo>
                <a:lnTo>
                  <a:pt x="1855" y="175"/>
                </a:lnTo>
                <a:lnTo>
                  <a:pt x="1855" y="176"/>
                </a:lnTo>
                <a:lnTo>
                  <a:pt x="1856" y="175"/>
                </a:lnTo>
                <a:lnTo>
                  <a:pt x="1856" y="173"/>
                </a:lnTo>
                <a:lnTo>
                  <a:pt x="1856" y="174"/>
                </a:lnTo>
                <a:lnTo>
                  <a:pt x="1857" y="173"/>
                </a:lnTo>
                <a:lnTo>
                  <a:pt x="1857" y="174"/>
                </a:lnTo>
                <a:lnTo>
                  <a:pt x="1858" y="175"/>
                </a:lnTo>
                <a:lnTo>
                  <a:pt x="1858" y="174"/>
                </a:lnTo>
                <a:lnTo>
                  <a:pt x="1858" y="174"/>
                </a:lnTo>
                <a:lnTo>
                  <a:pt x="1860" y="171"/>
                </a:lnTo>
                <a:lnTo>
                  <a:pt x="1860" y="171"/>
                </a:lnTo>
                <a:lnTo>
                  <a:pt x="1860" y="170"/>
                </a:lnTo>
                <a:lnTo>
                  <a:pt x="1861" y="171"/>
                </a:lnTo>
                <a:lnTo>
                  <a:pt x="1861" y="172"/>
                </a:lnTo>
                <a:lnTo>
                  <a:pt x="1861" y="173"/>
                </a:lnTo>
                <a:lnTo>
                  <a:pt x="1862" y="174"/>
                </a:lnTo>
                <a:lnTo>
                  <a:pt x="1862" y="175"/>
                </a:lnTo>
                <a:lnTo>
                  <a:pt x="1863" y="175"/>
                </a:lnTo>
                <a:lnTo>
                  <a:pt x="1863" y="175"/>
                </a:lnTo>
                <a:lnTo>
                  <a:pt x="1863" y="174"/>
                </a:lnTo>
                <a:lnTo>
                  <a:pt x="1864" y="173"/>
                </a:lnTo>
                <a:lnTo>
                  <a:pt x="1864" y="172"/>
                </a:lnTo>
                <a:lnTo>
                  <a:pt x="1864" y="171"/>
                </a:lnTo>
                <a:lnTo>
                  <a:pt x="1865" y="169"/>
                </a:lnTo>
                <a:lnTo>
                  <a:pt x="1865" y="169"/>
                </a:lnTo>
                <a:lnTo>
                  <a:pt x="1865" y="169"/>
                </a:lnTo>
                <a:lnTo>
                  <a:pt x="1866" y="167"/>
                </a:lnTo>
                <a:lnTo>
                  <a:pt x="1866" y="167"/>
                </a:lnTo>
                <a:lnTo>
                  <a:pt x="1867" y="167"/>
                </a:lnTo>
                <a:lnTo>
                  <a:pt x="1867" y="167"/>
                </a:lnTo>
                <a:lnTo>
                  <a:pt x="1867" y="166"/>
                </a:lnTo>
                <a:lnTo>
                  <a:pt x="1869" y="166"/>
                </a:lnTo>
                <a:lnTo>
                  <a:pt x="1869" y="166"/>
                </a:lnTo>
                <a:lnTo>
                  <a:pt x="1869" y="166"/>
                </a:lnTo>
                <a:lnTo>
                  <a:pt x="1870" y="166"/>
                </a:lnTo>
                <a:lnTo>
                  <a:pt x="1870" y="166"/>
                </a:lnTo>
                <a:lnTo>
                  <a:pt x="1870" y="166"/>
                </a:lnTo>
                <a:lnTo>
                  <a:pt x="1871" y="163"/>
                </a:lnTo>
                <a:lnTo>
                  <a:pt x="1871" y="163"/>
                </a:lnTo>
                <a:lnTo>
                  <a:pt x="1872" y="160"/>
                </a:lnTo>
                <a:lnTo>
                  <a:pt x="1872" y="158"/>
                </a:lnTo>
                <a:lnTo>
                  <a:pt x="1872" y="158"/>
                </a:lnTo>
                <a:lnTo>
                  <a:pt x="1873" y="157"/>
                </a:lnTo>
                <a:lnTo>
                  <a:pt x="1873" y="158"/>
                </a:lnTo>
                <a:lnTo>
                  <a:pt x="1873" y="155"/>
                </a:lnTo>
                <a:lnTo>
                  <a:pt x="1874" y="157"/>
                </a:lnTo>
                <a:lnTo>
                  <a:pt x="1874" y="158"/>
                </a:lnTo>
                <a:lnTo>
                  <a:pt x="1874" y="157"/>
                </a:lnTo>
                <a:lnTo>
                  <a:pt x="1875" y="157"/>
                </a:lnTo>
                <a:lnTo>
                  <a:pt x="1875" y="157"/>
                </a:lnTo>
                <a:lnTo>
                  <a:pt x="1876" y="155"/>
                </a:lnTo>
                <a:lnTo>
                  <a:pt x="1876" y="155"/>
                </a:lnTo>
                <a:lnTo>
                  <a:pt x="1876" y="154"/>
                </a:lnTo>
                <a:lnTo>
                  <a:pt x="1878" y="153"/>
                </a:lnTo>
                <a:lnTo>
                  <a:pt x="1878" y="149"/>
                </a:lnTo>
                <a:lnTo>
                  <a:pt x="1878" y="149"/>
                </a:lnTo>
                <a:lnTo>
                  <a:pt x="1879" y="148"/>
                </a:lnTo>
                <a:lnTo>
                  <a:pt x="1879" y="146"/>
                </a:lnTo>
                <a:lnTo>
                  <a:pt x="1879" y="146"/>
                </a:lnTo>
                <a:lnTo>
                  <a:pt x="1880" y="147"/>
                </a:lnTo>
                <a:lnTo>
                  <a:pt x="1880" y="146"/>
                </a:lnTo>
                <a:lnTo>
                  <a:pt x="1881" y="146"/>
                </a:lnTo>
                <a:lnTo>
                  <a:pt x="1881" y="146"/>
                </a:lnTo>
                <a:lnTo>
                  <a:pt x="1881" y="148"/>
                </a:lnTo>
                <a:lnTo>
                  <a:pt x="1882" y="151"/>
                </a:lnTo>
                <a:lnTo>
                  <a:pt x="1882" y="152"/>
                </a:lnTo>
                <a:lnTo>
                  <a:pt x="1882" y="153"/>
                </a:lnTo>
                <a:lnTo>
                  <a:pt x="1883" y="152"/>
                </a:lnTo>
                <a:lnTo>
                  <a:pt x="1883" y="152"/>
                </a:lnTo>
                <a:lnTo>
                  <a:pt x="1883" y="151"/>
                </a:lnTo>
                <a:lnTo>
                  <a:pt x="1884" y="149"/>
                </a:lnTo>
                <a:lnTo>
                  <a:pt x="1884" y="151"/>
                </a:lnTo>
                <a:lnTo>
                  <a:pt x="1885" y="153"/>
                </a:lnTo>
                <a:lnTo>
                  <a:pt x="1885" y="154"/>
                </a:lnTo>
                <a:lnTo>
                  <a:pt x="1885" y="154"/>
                </a:lnTo>
                <a:lnTo>
                  <a:pt x="1887" y="153"/>
                </a:lnTo>
                <a:lnTo>
                  <a:pt x="1887" y="152"/>
                </a:lnTo>
                <a:lnTo>
                  <a:pt x="1887" y="153"/>
                </a:lnTo>
                <a:lnTo>
                  <a:pt x="1888" y="149"/>
                </a:lnTo>
                <a:lnTo>
                  <a:pt x="1888" y="147"/>
                </a:lnTo>
                <a:lnTo>
                  <a:pt x="1888" y="145"/>
                </a:lnTo>
                <a:lnTo>
                  <a:pt x="1889" y="143"/>
                </a:lnTo>
                <a:lnTo>
                  <a:pt x="1889" y="140"/>
                </a:lnTo>
                <a:lnTo>
                  <a:pt x="1890" y="137"/>
                </a:lnTo>
                <a:lnTo>
                  <a:pt x="1890" y="136"/>
                </a:lnTo>
                <a:lnTo>
                  <a:pt x="1890" y="137"/>
                </a:lnTo>
                <a:lnTo>
                  <a:pt x="1891" y="138"/>
                </a:lnTo>
                <a:lnTo>
                  <a:pt x="1891" y="138"/>
                </a:lnTo>
                <a:lnTo>
                  <a:pt x="1891" y="140"/>
                </a:lnTo>
                <a:lnTo>
                  <a:pt x="1892" y="142"/>
                </a:lnTo>
                <a:lnTo>
                  <a:pt x="1892" y="142"/>
                </a:lnTo>
                <a:lnTo>
                  <a:pt x="1892" y="143"/>
                </a:lnTo>
                <a:lnTo>
                  <a:pt x="1893" y="143"/>
                </a:lnTo>
                <a:lnTo>
                  <a:pt x="1893" y="143"/>
                </a:lnTo>
                <a:lnTo>
                  <a:pt x="1894" y="143"/>
                </a:lnTo>
                <a:lnTo>
                  <a:pt x="1894" y="142"/>
                </a:lnTo>
                <a:lnTo>
                  <a:pt x="1894" y="139"/>
                </a:lnTo>
                <a:lnTo>
                  <a:pt x="1896" y="142"/>
                </a:lnTo>
                <a:lnTo>
                  <a:pt x="1896" y="139"/>
                </a:lnTo>
                <a:lnTo>
                  <a:pt x="1896" y="138"/>
                </a:lnTo>
                <a:lnTo>
                  <a:pt x="1897" y="136"/>
                </a:lnTo>
                <a:lnTo>
                  <a:pt x="1897" y="136"/>
                </a:lnTo>
                <a:lnTo>
                  <a:pt x="1897" y="133"/>
                </a:lnTo>
                <a:lnTo>
                  <a:pt x="1898" y="131"/>
                </a:lnTo>
                <a:lnTo>
                  <a:pt x="1898" y="131"/>
                </a:lnTo>
                <a:lnTo>
                  <a:pt x="1899" y="130"/>
                </a:lnTo>
                <a:lnTo>
                  <a:pt x="1899" y="130"/>
                </a:lnTo>
                <a:lnTo>
                  <a:pt x="1899" y="130"/>
                </a:lnTo>
                <a:lnTo>
                  <a:pt x="1900" y="131"/>
                </a:lnTo>
                <a:lnTo>
                  <a:pt x="1900" y="130"/>
                </a:lnTo>
                <a:lnTo>
                  <a:pt x="1900" y="130"/>
                </a:lnTo>
                <a:lnTo>
                  <a:pt x="1901" y="131"/>
                </a:lnTo>
                <a:lnTo>
                  <a:pt x="1901" y="131"/>
                </a:lnTo>
                <a:lnTo>
                  <a:pt x="1902" y="131"/>
                </a:lnTo>
                <a:lnTo>
                  <a:pt x="1902" y="134"/>
                </a:lnTo>
                <a:lnTo>
                  <a:pt x="1902" y="135"/>
                </a:lnTo>
                <a:lnTo>
                  <a:pt x="1903" y="135"/>
                </a:lnTo>
                <a:lnTo>
                  <a:pt x="1903" y="131"/>
                </a:lnTo>
                <a:lnTo>
                  <a:pt x="1903" y="130"/>
                </a:lnTo>
                <a:lnTo>
                  <a:pt x="1905" y="130"/>
                </a:lnTo>
                <a:lnTo>
                  <a:pt x="1905" y="131"/>
                </a:lnTo>
                <a:lnTo>
                  <a:pt x="1905" y="131"/>
                </a:lnTo>
                <a:lnTo>
                  <a:pt x="1906" y="129"/>
                </a:lnTo>
                <a:lnTo>
                  <a:pt x="1906" y="129"/>
                </a:lnTo>
                <a:lnTo>
                  <a:pt x="1907" y="130"/>
                </a:lnTo>
                <a:lnTo>
                  <a:pt x="1907" y="130"/>
                </a:lnTo>
                <a:lnTo>
                  <a:pt x="1907" y="130"/>
                </a:lnTo>
                <a:lnTo>
                  <a:pt x="1908" y="130"/>
                </a:lnTo>
                <a:lnTo>
                  <a:pt x="1908" y="129"/>
                </a:lnTo>
                <a:lnTo>
                  <a:pt x="1908" y="128"/>
                </a:lnTo>
                <a:lnTo>
                  <a:pt x="1909" y="127"/>
                </a:lnTo>
                <a:lnTo>
                  <a:pt x="1909" y="127"/>
                </a:lnTo>
                <a:lnTo>
                  <a:pt x="1909" y="126"/>
                </a:lnTo>
                <a:lnTo>
                  <a:pt x="1910" y="124"/>
                </a:lnTo>
                <a:lnTo>
                  <a:pt x="1910" y="121"/>
                </a:lnTo>
                <a:lnTo>
                  <a:pt x="1911" y="121"/>
                </a:lnTo>
                <a:lnTo>
                  <a:pt x="1911" y="119"/>
                </a:lnTo>
                <a:lnTo>
                  <a:pt x="1911" y="118"/>
                </a:lnTo>
                <a:lnTo>
                  <a:pt x="1912" y="118"/>
                </a:lnTo>
                <a:lnTo>
                  <a:pt x="1912" y="119"/>
                </a:lnTo>
                <a:lnTo>
                  <a:pt x="1912" y="121"/>
                </a:lnTo>
                <a:lnTo>
                  <a:pt x="1914" y="121"/>
                </a:lnTo>
                <a:lnTo>
                  <a:pt x="1914" y="123"/>
                </a:lnTo>
                <a:lnTo>
                  <a:pt x="1914" y="121"/>
                </a:lnTo>
                <a:lnTo>
                  <a:pt x="1915" y="123"/>
                </a:lnTo>
                <a:lnTo>
                  <a:pt x="1915" y="121"/>
                </a:lnTo>
                <a:lnTo>
                  <a:pt x="1916" y="123"/>
                </a:lnTo>
                <a:lnTo>
                  <a:pt x="1916" y="121"/>
                </a:lnTo>
                <a:lnTo>
                  <a:pt x="1916" y="121"/>
                </a:lnTo>
                <a:lnTo>
                  <a:pt x="1917" y="119"/>
                </a:lnTo>
                <a:lnTo>
                  <a:pt x="1917" y="118"/>
                </a:lnTo>
                <a:lnTo>
                  <a:pt x="1917" y="116"/>
                </a:lnTo>
                <a:lnTo>
                  <a:pt x="1918" y="116"/>
                </a:lnTo>
                <a:lnTo>
                  <a:pt x="1918" y="116"/>
                </a:lnTo>
                <a:lnTo>
                  <a:pt x="1918" y="115"/>
                </a:lnTo>
                <a:lnTo>
                  <a:pt x="1919" y="115"/>
                </a:lnTo>
                <a:lnTo>
                  <a:pt x="1919" y="114"/>
                </a:lnTo>
                <a:lnTo>
                  <a:pt x="1920" y="112"/>
                </a:lnTo>
                <a:lnTo>
                  <a:pt x="1920" y="115"/>
                </a:lnTo>
                <a:lnTo>
                  <a:pt x="1920" y="116"/>
                </a:lnTo>
                <a:lnTo>
                  <a:pt x="1921" y="117"/>
                </a:lnTo>
                <a:lnTo>
                  <a:pt x="1921" y="116"/>
                </a:lnTo>
                <a:lnTo>
                  <a:pt x="1921" y="118"/>
                </a:lnTo>
                <a:lnTo>
                  <a:pt x="1923" y="114"/>
                </a:lnTo>
                <a:lnTo>
                  <a:pt x="1923" y="112"/>
                </a:lnTo>
                <a:lnTo>
                  <a:pt x="1923" y="112"/>
                </a:lnTo>
                <a:lnTo>
                  <a:pt x="1924" y="112"/>
                </a:lnTo>
                <a:lnTo>
                  <a:pt x="1924" y="112"/>
                </a:lnTo>
                <a:lnTo>
                  <a:pt x="1925" y="112"/>
                </a:lnTo>
                <a:lnTo>
                  <a:pt x="1925" y="112"/>
                </a:lnTo>
                <a:lnTo>
                  <a:pt x="1925" y="110"/>
                </a:lnTo>
                <a:lnTo>
                  <a:pt x="1926" y="108"/>
                </a:lnTo>
                <a:lnTo>
                  <a:pt x="1926" y="109"/>
                </a:lnTo>
                <a:lnTo>
                  <a:pt x="1926" y="106"/>
                </a:lnTo>
                <a:lnTo>
                  <a:pt x="1927" y="106"/>
                </a:lnTo>
                <a:lnTo>
                  <a:pt x="1927" y="107"/>
                </a:lnTo>
                <a:lnTo>
                  <a:pt x="1927" y="106"/>
                </a:lnTo>
                <a:lnTo>
                  <a:pt x="1928" y="106"/>
                </a:lnTo>
                <a:lnTo>
                  <a:pt x="1928" y="107"/>
                </a:lnTo>
                <a:lnTo>
                  <a:pt x="1929" y="107"/>
                </a:lnTo>
                <a:lnTo>
                  <a:pt x="1929" y="108"/>
                </a:lnTo>
                <a:lnTo>
                  <a:pt x="1929" y="108"/>
                </a:lnTo>
                <a:lnTo>
                  <a:pt x="1930" y="108"/>
                </a:lnTo>
                <a:lnTo>
                  <a:pt x="1930" y="110"/>
                </a:lnTo>
                <a:lnTo>
                  <a:pt x="1930" y="109"/>
                </a:lnTo>
                <a:lnTo>
                  <a:pt x="1932" y="107"/>
                </a:lnTo>
                <a:lnTo>
                  <a:pt x="1932" y="107"/>
                </a:lnTo>
                <a:lnTo>
                  <a:pt x="1932" y="106"/>
                </a:lnTo>
                <a:lnTo>
                  <a:pt x="1933" y="105"/>
                </a:lnTo>
                <a:lnTo>
                  <a:pt x="1933" y="103"/>
                </a:lnTo>
                <a:lnTo>
                  <a:pt x="1934" y="103"/>
                </a:lnTo>
                <a:lnTo>
                  <a:pt x="1934" y="102"/>
                </a:lnTo>
                <a:lnTo>
                  <a:pt x="1934" y="103"/>
                </a:lnTo>
                <a:lnTo>
                  <a:pt x="1935" y="100"/>
                </a:lnTo>
                <a:lnTo>
                  <a:pt x="1935" y="102"/>
                </a:lnTo>
                <a:lnTo>
                  <a:pt x="1935" y="102"/>
                </a:lnTo>
                <a:lnTo>
                  <a:pt x="1936" y="102"/>
                </a:lnTo>
                <a:lnTo>
                  <a:pt x="1936" y="101"/>
                </a:lnTo>
                <a:lnTo>
                  <a:pt x="1936" y="102"/>
                </a:lnTo>
                <a:lnTo>
                  <a:pt x="1937" y="100"/>
                </a:lnTo>
                <a:lnTo>
                  <a:pt x="1937" y="103"/>
                </a:lnTo>
                <a:lnTo>
                  <a:pt x="1938" y="103"/>
                </a:lnTo>
                <a:lnTo>
                  <a:pt x="1938" y="103"/>
                </a:lnTo>
                <a:lnTo>
                  <a:pt x="1938" y="105"/>
                </a:lnTo>
                <a:lnTo>
                  <a:pt x="1939" y="105"/>
                </a:lnTo>
                <a:lnTo>
                  <a:pt x="1939" y="105"/>
                </a:lnTo>
                <a:lnTo>
                  <a:pt x="1939" y="106"/>
                </a:lnTo>
                <a:lnTo>
                  <a:pt x="1941" y="103"/>
                </a:lnTo>
                <a:lnTo>
                  <a:pt x="1941" y="103"/>
                </a:lnTo>
                <a:lnTo>
                  <a:pt x="1942" y="102"/>
                </a:lnTo>
                <a:lnTo>
                  <a:pt x="1942" y="100"/>
                </a:lnTo>
                <a:lnTo>
                  <a:pt x="1942" y="100"/>
                </a:lnTo>
                <a:lnTo>
                  <a:pt x="1943" y="99"/>
                </a:lnTo>
                <a:lnTo>
                  <a:pt x="1943" y="99"/>
                </a:lnTo>
                <a:lnTo>
                  <a:pt x="1943" y="99"/>
                </a:lnTo>
                <a:lnTo>
                  <a:pt x="1944" y="98"/>
                </a:lnTo>
                <a:lnTo>
                  <a:pt x="1944" y="98"/>
                </a:lnTo>
                <a:lnTo>
                  <a:pt x="1944" y="96"/>
                </a:lnTo>
                <a:lnTo>
                  <a:pt x="1945" y="97"/>
                </a:lnTo>
                <a:lnTo>
                  <a:pt x="1945" y="96"/>
                </a:lnTo>
                <a:lnTo>
                  <a:pt x="1946" y="97"/>
                </a:lnTo>
                <a:lnTo>
                  <a:pt x="1946" y="94"/>
                </a:lnTo>
                <a:lnTo>
                  <a:pt x="1946" y="93"/>
                </a:lnTo>
                <a:lnTo>
                  <a:pt x="1947" y="93"/>
                </a:lnTo>
                <a:lnTo>
                  <a:pt x="1947" y="94"/>
                </a:lnTo>
                <a:lnTo>
                  <a:pt x="1947" y="92"/>
                </a:lnTo>
                <a:lnTo>
                  <a:pt x="1948" y="93"/>
                </a:lnTo>
                <a:lnTo>
                  <a:pt x="1948" y="96"/>
                </a:lnTo>
                <a:lnTo>
                  <a:pt x="1948" y="96"/>
                </a:lnTo>
                <a:lnTo>
                  <a:pt x="1950" y="97"/>
                </a:lnTo>
                <a:lnTo>
                  <a:pt x="1950" y="97"/>
                </a:lnTo>
                <a:lnTo>
                  <a:pt x="1951" y="99"/>
                </a:lnTo>
                <a:lnTo>
                  <a:pt x="1951" y="98"/>
                </a:lnTo>
                <a:lnTo>
                  <a:pt x="1951" y="98"/>
                </a:lnTo>
                <a:lnTo>
                  <a:pt x="1952" y="99"/>
                </a:lnTo>
                <a:lnTo>
                  <a:pt x="1952" y="97"/>
                </a:lnTo>
                <a:lnTo>
                  <a:pt x="1952" y="96"/>
                </a:lnTo>
                <a:lnTo>
                  <a:pt x="1953" y="94"/>
                </a:lnTo>
                <a:lnTo>
                  <a:pt x="1953" y="96"/>
                </a:lnTo>
                <a:lnTo>
                  <a:pt x="1953" y="96"/>
                </a:lnTo>
                <a:lnTo>
                  <a:pt x="1954" y="96"/>
                </a:lnTo>
                <a:lnTo>
                  <a:pt x="1954" y="93"/>
                </a:lnTo>
                <a:lnTo>
                  <a:pt x="1955" y="91"/>
                </a:lnTo>
                <a:lnTo>
                  <a:pt x="1955" y="92"/>
                </a:lnTo>
                <a:lnTo>
                  <a:pt x="1955" y="91"/>
                </a:lnTo>
                <a:lnTo>
                  <a:pt x="1956" y="94"/>
                </a:lnTo>
                <a:lnTo>
                  <a:pt x="1956" y="96"/>
                </a:lnTo>
                <a:lnTo>
                  <a:pt x="1956" y="96"/>
                </a:lnTo>
                <a:lnTo>
                  <a:pt x="1957" y="93"/>
                </a:lnTo>
                <a:lnTo>
                  <a:pt x="1957" y="92"/>
                </a:lnTo>
                <a:lnTo>
                  <a:pt x="1957" y="92"/>
                </a:lnTo>
                <a:lnTo>
                  <a:pt x="1959" y="91"/>
                </a:lnTo>
                <a:lnTo>
                  <a:pt x="1959" y="90"/>
                </a:lnTo>
                <a:lnTo>
                  <a:pt x="1960" y="88"/>
                </a:lnTo>
                <a:lnTo>
                  <a:pt x="1960" y="88"/>
                </a:lnTo>
                <a:lnTo>
                  <a:pt x="1960" y="85"/>
                </a:lnTo>
                <a:lnTo>
                  <a:pt x="1961" y="84"/>
                </a:lnTo>
                <a:lnTo>
                  <a:pt x="1961" y="85"/>
                </a:lnTo>
                <a:lnTo>
                  <a:pt x="1961" y="87"/>
                </a:lnTo>
                <a:lnTo>
                  <a:pt x="1962" y="88"/>
                </a:lnTo>
                <a:lnTo>
                  <a:pt x="1962" y="89"/>
                </a:lnTo>
                <a:lnTo>
                  <a:pt x="1962" y="90"/>
                </a:lnTo>
                <a:lnTo>
                  <a:pt x="1963" y="91"/>
                </a:lnTo>
                <a:lnTo>
                  <a:pt x="1963" y="90"/>
                </a:lnTo>
                <a:lnTo>
                  <a:pt x="1964" y="91"/>
                </a:lnTo>
                <a:lnTo>
                  <a:pt x="1964" y="91"/>
                </a:lnTo>
                <a:lnTo>
                  <a:pt x="1964" y="92"/>
                </a:lnTo>
                <a:lnTo>
                  <a:pt x="1965" y="92"/>
                </a:lnTo>
                <a:lnTo>
                  <a:pt x="1965" y="92"/>
                </a:lnTo>
                <a:lnTo>
                  <a:pt x="1965" y="92"/>
                </a:lnTo>
                <a:lnTo>
                  <a:pt x="1966" y="93"/>
                </a:lnTo>
                <a:lnTo>
                  <a:pt x="1966" y="94"/>
                </a:lnTo>
                <a:lnTo>
                  <a:pt x="1966" y="94"/>
                </a:lnTo>
                <a:lnTo>
                  <a:pt x="1968" y="92"/>
                </a:lnTo>
                <a:lnTo>
                  <a:pt x="1968" y="93"/>
                </a:lnTo>
                <a:lnTo>
                  <a:pt x="1969" y="92"/>
                </a:lnTo>
                <a:lnTo>
                  <a:pt x="1969" y="92"/>
                </a:lnTo>
                <a:lnTo>
                  <a:pt x="1969" y="92"/>
                </a:lnTo>
                <a:lnTo>
                  <a:pt x="1970" y="91"/>
                </a:lnTo>
                <a:lnTo>
                  <a:pt x="1970" y="91"/>
                </a:lnTo>
                <a:lnTo>
                  <a:pt x="1970" y="91"/>
                </a:lnTo>
                <a:lnTo>
                  <a:pt x="1971" y="91"/>
                </a:lnTo>
                <a:lnTo>
                  <a:pt x="1971" y="89"/>
                </a:lnTo>
                <a:lnTo>
                  <a:pt x="1971" y="88"/>
                </a:lnTo>
                <a:lnTo>
                  <a:pt x="1972" y="87"/>
                </a:lnTo>
                <a:lnTo>
                  <a:pt x="1972" y="89"/>
                </a:lnTo>
                <a:lnTo>
                  <a:pt x="1973" y="89"/>
                </a:lnTo>
                <a:lnTo>
                  <a:pt x="1973" y="91"/>
                </a:lnTo>
                <a:lnTo>
                  <a:pt x="1973" y="92"/>
                </a:lnTo>
                <a:lnTo>
                  <a:pt x="1974" y="94"/>
                </a:lnTo>
                <a:lnTo>
                  <a:pt x="1974" y="93"/>
                </a:lnTo>
                <a:lnTo>
                  <a:pt x="1974" y="92"/>
                </a:lnTo>
                <a:lnTo>
                  <a:pt x="1975" y="92"/>
                </a:lnTo>
                <a:lnTo>
                  <a:pt x="1975" y="91"/>
                </a:lnTo>
                <a:lnTo>
                  <a:pt x="1975" y="90"/>
                </a:lnTo>
                <a:lnTo>
                  <a:pt x="1977" y="90"/>
                </a:lnTo>
                <a:lnTo>
                  <a:pt x="1977" y="90"/>
                </a:lnTo>
                <a:lnTo>
                  <a:pt x="1978" y="90"/>
                </a:lnTo>
                <a:lnTo>
                  <a:pt x="1978" y="89"/>
                </a:lnTo>
                <a:lnTo>
                  <a:pt x="1978" y="88"/>
                </a:lnTo>
                <a:lnTo>
                  <a:pt x="1979" y="87"/>
                </a:lnTo>
                <a:lnTo>
                  <a:pt x="1979" y="84"/>
                </a:lnTo>
                <a:lnTo>
                  <a:pt x="1979" y="85"/>
                </a:lnTo>
                <a:lnTo>
                  <a:pt x="1980" y="84"/>
                </a:lnTo>
                <a:lnTo>
                  <a:pt x="1980" y="87"/>
                </a:lnTo>
                <a:lnTo>
                  <a:pt x="1980" y="85"/>
                </a:lnTo>
                <a:lnTo>
                  <a:pt x="1981" y="85"/>
                </a:lnTo>
                <a:lnTo>
                  <a:pt x="1981" y="84"/>
                </a:lnTo>
                <a:lnTo>
                  <a:pt x="1982" y="85"/>
                </a:lnTo>
                <a:lnTo>
                  <a:pt x="1982" y="87"/>
                </a:lnTo>
                <a:lnTo>
                  <a:pt x="1982" y="87"/>
                </a:lnTo>
                <a:lnTo>
                  <a:pt x="1983" y="88"/>
                </a:lnTo>
                <a:lnTo>
                  <a:pt x="1983" y="88"/>
                </a:lnTo>
                <a:lnTo>
                  <a:pt x="1983" y="84"/>
                </a:lnTo>
                <a:lnTo>
                  <a:pt x="1984" y="87"/>
                </a:lnTo>
                <a:lnTo>
                  <a:pt x="1984" y="87"/>
                </a:lnTo>
                <a:lnTo>
                  <a:pt x="1986" y="87"/>
                </a:lnTo>
                <a:lnTo>
                  <a:pt x="1986" y="85"/>
                </a:lnTo>
                <a:lnTo>
                  <a:pt x="1986" y="83"/>
                </a:lnTo>
                <a:lnTo>
                  <a:pt x="1987" y="81"/>
                </a:lnTo>
                <a:lnTo>
                  <a:pt x="1987" y="80"/>
                </a:lnTo>
                <a:lnTo>
                  <a:pt x="1987" y="80"/>
                </a:lnTo>
                <a:lnTo>
                  <a:pt x="1988" y="78"/>
                </a:lnTo>
                <a:lnTo>
                  <a:pt x="1988" y="78"/>
                </a:lnTo>
                <a:lnTo>
                  <a:pt x="1988" y="80"/>
                </a:lnTo>
                <a:lnTo>
                  <a:pt x="1989" y="80"/>
                </a:lnTo>
                <a:lnTo>
                  <a:pt x="1989" y="81"/>
                </a:lnTo>
                <a:lnTo>
                  <a:pt x="1990" y="81"/>
                </a:lnTo>
                <a:lnTo>
                  <a:pt x="1990" y="78"/>
                </a:lnTo>
                <a:lnTo>
                  <a:pt x="1990" y="78"/>
                </a:lnTo>
                <a:lnTo>
                  <a:pt x="1991" y="76"/>
                </a:lnTo>
                <a:lnTo>
                  <a:pt x="1991" y="75"/>
                </a:lnTo>
                <a:lnTo>
                  <a:pt x="1991" y="76"/>
                </a:lnTo>
                <a:lnTo>
                  <a:pt x="1992" y="75"/>
                </a:lnTo>
                <a:lnTo>
                  <a:pt x="1992" y="75"/>
                </a:lnTo>
                <a:lnTo>
                  <a:pt x="1992" y="78"/>
                </a:lnTo>
                <a:lnTo>
                  <a:pt x="1993" y="78"/>
                </a:lnTo>
                <a:lnTo>
                  <a:pt x="1993" y="81"/>
                </a:lnTo>
                <a:lnTo>
                  <a:pt x="1994" y="80"/>
                </a:lnTo>
                <a:lnTo>
                  <a:pt x="1994" y="82"/>
                </a:lnTo>
                <a:lnTo>
                  <a:pt x="1994" y="83"/>
                </a:lnTo>
                <a:lnTo>
                  <a:pt x="1996" y="82"/>
                </a:lnTo>
                <a:lnTo>
                  <a:pt x="1996" y="81"/>
                </a:lnTo>
                <a:lnTo>
                  <a:pt x="1996" y="83"/>
                </a:lnTo>
                <a:lnTo>
                  <a:pt x="1997" y="84"/>
                </a:lnTo>
                <a:lnTo>
                  <a:pt x="1997" y="83"/>
                </a:lnTo>
                <a:lnTo>
                  <a:pt x="1997" y="82"/>
                </a:lnTo>
                <a:lnTo>
                  <a:pt x="1998" y="81"/>
                </a:lnTo>
                <a:lnTo>
                  <a:pt x="1998" y="81"/>
                </a:lnTo>
                <a:lnTo>
                  <a:pt x="1999" y="80"/>
                </a:lnTo>
                <a:lnTo>
                  <a:pt x="1999" y="78"/>
                </a:lnTo>
                <a:lnTo>
                  <a:pt x="1999" y="76"/>
                </a:lnTo>
                <a:lnTo>
                  <a:pt x="2000" y="76"/>
                </a:lnTo>
                <a:lnTo>
                  <a:pt x="2000" y="78"/>
                </a:lnTo>
                <a:lnTo>
                  <a:pt x="2000" y="80"/>
                </a:lnTo>
                <a:lnTo>
                  <a:pt x="2001" y="81"/>
                </a:lnTo>
                <a:lnTo>
                  <a:pt x="2001" y="80"/>
                </a:lnTo>
                <a:lnTo>
                  <a:pt x="2001" y="82"/>
                </a:lnTo>
                <a:lnTo>
                  <a:pt x="2002" y="81"/>
                </a:lnTo>
                <a:lnTo>
                  <a:pt x="2002" y="81"/>
                </a:lnTo>
                <a:lnTo>
                  <a:pt x="2003" y="80"/>
                </a:lnTo>
                <a:lnTo>
                  <a:pt x="2003" y="80"/>
                </a:lnTo>
                <a:lnTo>
                  <a:pt x="2003" y="80"/>
                </a:lnTo>
                <a:lnTo>
                  <a:pt x="2005" y="79"/>
                </a:lnTo>
                <a:lnTo>
                  <a:pt x="2005" y="76"/>
                </a:lnTo>
                <a:lnTo>
                  <a:pt x="2005" y="75"/>
                </a:lnTo>
                <a:lnTo>
                  <a:pt x="2006" y="76"/>
                </a:lnTo>
                <a:lnTo>
                  <a:pt x="2006" y="76"/>
                </a:lnTo>
                <a:lnTo>
                  <a:pt x="2006" y="75"/>
                </a:lnTo>
                <a:lnTo>
                  <a:pt x="2007" y="73"/>
                </a:lnTo>
                <a:lnTo>
                  <a:pt x="2007" y="70"/>
                </a:lnTo>
                <a:lnTo>
                  <a:pt x="2008" y="69"/>
                </a:lnTo>
                <a:lnTo>
                  <a:pt x="2008" y="66"/>
                </a:lnTo>
                <a:lnTo>
                  <a:pt x="2008" y="66"/>
                </a:lnTo>
                <a:lnTo>
                  <a:pt x="2009" y="67"/>
                </a:lnTo>
                <a:lnTo>
                  <a:pt x="2009" y="69"/>
                </a:lnTo>
                <a:lnTo>
                  <a:pt x="2009" y="70"/>
                </a:lnTo>
                <a:lnTo>
                  <a:pt x="2010" y="72"/>
                </a:lnTo>
                <a:lnTo>
                  <a:pt x="2010" y="73"/>
                </a:lnTo>
                <a:lnTo>
                  <a:pt x="2010" y="73"/>
                </a:lnTo>
                <a:lnTo>
                  <a:pt x="2011" y="74"/>
                </a:lnTo>
                <a:lnTo>
                  <a:pt x="2011" y="74"/>
                </a:lnTo>
                <a:lnTo>
                  <a:pt x="2012" y="75"/>
                </a:lnTo>
                <a:lnTo>
                  <a:pt x="2012" y="79"/>
                </a:lnTo>
                <a:lnTo>
                  <a:pt x="2012" y="79"/>
                </a:lnTo>
                <a:lnTo>
                  <a:pt x="2014" y="81"/>
                </a:lnTo>
                <a:lnTo>
                  <a:pt x="2014" y="78"/>
                </a:lnTo>
                <a:lnTo>
                  <a:pt x="2014" y="75"/>
                </a:lnTo>
                <a:lnTo>
                  <a:pt x="2015" y="75"/>
                </a:lnTo>
                <a:lnTo>
                  <a:pt x="2015" y="73"/>
                </a:lnTo>
                <a:lnTo>
                  <a:pt x="2015" y="74"/>
                </a:lnTo>
                <a:lnTo>
                  <a:pt x="2016" y="75"/>
                </a:lnTo>
                <a:lnTo>
                  <a:pt x="2016" y="74"/>
                </a:lnTo>
                <a:lnTo>
                  <a:pt x="2017" y="73"/>
                </a:lnTo>
                <a:lnTo>
                  <a:pt x="2017" y="74"/>
                </a:lnTo>
                <a:lnTo>
                  <a:pt x="2017" y="72"/>
                </a:lnTo>
                <a:lnTo>
                  <a:pt x="2018" y="72"/>
                </a:lnTo>
                <a:lnTo>
                  <a:pt x="2018" y="70"/>
                </a:lnTo>
                <a:lnTo>
                  <a:pt x="2018" y="70"/>
                </a:lnTo>
                <a:lnTo>
                  <a:pt x="2019" y="72"/>
                </a:lnTo>
                <a:lnTo>
                  <a:pt x="2019" y="70"/>
                </a:lnTo>
                <a:lnTo>
                  <a:pt x="2019" y="72"/>
                </a:lnTo>
                <a:lnTo>
                  <a:pt x="2020" y="71"/>
                </a:lnTo>
                <a:lnTo>
                  <a:pt x="2020" y="73"/>
                </a:lnTo>
                <a:lnTo>
                  <a:pt x="2021" y="72"/>
                </a:lnTo>
                <a:lnTo>
                  <a:pt x="2021" y="73"/>
                </a:lnTo>
                <a:lnTo>
                  <a:pt x="2021" y="72"/>
                </a:lnTo>
                <a:lnTo>
                  <a:pt x="2023" y="73"/>
                </a:lnTo>
                <a:lnTo>
                  <a:pt x="2023" y="70"/>
                </a:lnTo>
                <a:lnTo>
                  <a:pt x="2023" y="70"/>
                </a:lnTo>
                <a:lnTo>
                  <a:pt x="2024" y="69"/>
                </a:lnTo>
                <a:lnTo>
                  <a:pt x="2024" y="70"/>
                </a:lnTo>
                <a:lnTo>
                  <a:pt x="2024" y="70"/>
                </a:lnTo>
                <a:lnTo>
                  <a:pt x="2025" y="71"/>
                </a:lnTo>
                <a:lnTo>
                  <a:pt x="2025" y="70"/>
                </a:lnTo>
                <a:lnTo>
                  <a:pt x="2026" y="69"/>
                </a:lnTo>
                <a:lnTo>
                  <a:pt x="2026" y="69"/>
                </a:lnTo>
                <a:lnTo>
                  <a:pt x="2026" y="70"/>
                </a:lnTo>
                <a:lnTo>
                  <a:pt x="2027" y="70"/>
                </a:lnTo>
                <a:lnTo>
                  <a:pt x="2027" y="70"/>
                </a:lnTo>
                <a:lnTo>
                  <a:pt x="2027" y="69"/>
                </a:lnTo>
                <a:lnTo>
                  <a:pt x="2028" y="69"/>
                </a:lnTo>
                <a:lnTo>
                  <a:pt x="2028" y="69"/>
                </a:lnTo>
                <a:lnTo>
                  <a:pt x="2029" y="70"/>
                </a:lnTo>
                <a:lnTo>
                  <a:pt x="2029" y="67"/>
                </a:lnTo>
                <a:lnTo>
                  <a:pt x="2029" y="67"/>
                </a:lnTo>
                <a:lnTo>
                  <a:pt x="2030" y="65"/>
                </a:lnTo>
                <a:lnTo>
                  <a:pt x="2030" y="67"/>
                </a:lnTo>
                <a:lnTo>
                  <a:pt x="2030" y="66"/>
                </a:lnTo>
                <a:lnTo>
                  <a:pt x="2032" y="69"/>
                </a:lnTo>
                <a:lnTo>
                  <a:pt x="2032" y="67"/>
                </a:lnTo>
                <a:lnTo>
                  <a:pt x="2032" y="67"/>
                </a:lnTo>
                <a:lnTo>
                  <a:pt x="2033" y="70"/>
                </a:lnTo>
                <a:lnTo>
                  <a:pt x="2033" y="71"/>
                </a:lnTo>
                <a:lnTo>
                  <a:pt x="2034" y="72"/>
                </a:lnTo>
                <a:lnTo>
                  <a:pt x="2034" y="72"/>
                </a:lnTo>
                <a:lnTo>
                  <a:pt x="2034" y="70"/>
                </a:lnTo>
                <a:lnTo>
                  <a:pt x="2035" y="69"/>
                </a:lnTo>
                <a:lnTo>
                  <a:pt x="2035" y="69"/>
                </a:lnTo>
                <a:lnTo>
                  <a:pt x="2035" y="69"/>
                </a:lnTo>
                <a:lnTo>
                  <a:pt x="2036" y="67"/>
                </a:lnTo>
                <a:lnTo>
                  <a:pt x="2036" y="65"/>
                </a:lnTo>
                <a:lnTo>
                  <a:pt x="2036" y="65"/>
                </a:lnTo>
                <a:lnTo>
                  <a:pt x="2037" y="65"/>
                </a:lnTo>
                <a:lnTo>
                  <a:pt x="2037" y="65"/>
                </a:lnTo>
                <a:lnTo>
                  <a:pt x="2038" y="66"/>
                </a:lnTo>
                <a:lnTo>
                  <a:pt x="2038" y="65"/>
                </a:lnTo>
                <a:lnTo>
                  <a:pt x="2038" y="66"/>
                </a:lnTo>
                <a:lnTo>
                  <a:pt x="2039" y="65"/>
                </a:lnTo>
                <a:lnTo>
                  <a:pt x="2039" y="66"/>
                </a:lnTo>
                <a:lnTo>
                  <a:pt x="2039" y="67"/>
                </a:lnTo>
                <a:lnTo>
                  <a:pt x="2041" y="69"/>
                </a:lnTo>
                <a:lnTo>
                  <a:pt x="2041" y="69"/>
                </a:lnTo>
                <a:lnTo>
                  <a:pt x="2041" y="66"/>
                </a:lnTo>
                <a:lnTo>
                  <a:pt x="2042" y="69"/>
                </a:lnTo>
                <a:lnTo>
                  <a:pt x="2042" y="66"/>
                </a:lnTo>
                <a:lnTo>
                  <a:pt x="2043" y="66"/>
                </a:lnTo>
                <a:lnTo>
                  <a:pt x="2043" y="65"/>
                </a:lnTo>
                <a:lnTo>
                  <a:pt x="2043" y="65"/>
                </a:lnTo>
                <a:lnTo>
                  <a:pt x="2044" y="66"/>
                </a:lnTo>
                <a:lnTo>
                  <a:pt x="2044" y="69"/>
                </a:lnTo>
                <a:lnTo>
                  <a:pt x="2044" y="69"/>
                </a:lnTo>
                <a:lnTo>
                  <a:pt x="2045" y="70"/>
                </a:lnTo>
                <a:lnTo>
                  <a:pt x="2045" y="69"/>
                </a:lnTo>
                <a:lnTo>
                  <a:pt x="2045" y="69"/>
                </a:lnTo>
                <a:lnTo>
                  <a:pt x="2046" y="69"/>
                </a:lnTo>
                <a:lnTo>
                  <a:pt x="2046" y="71"/>
                </a:lnTo>
                <a:lnTo>
                  <a:pt x="2047" y="72"/>
                </a:lnTo>
                <a:lnTo>
                  <a:pt x="2047" y="73"/>
                </a:lnTo>
                <a:lnTo>
                  <a:pt x="2047" y="75"/>
                </a:lnTo>
                <a:lnTo>
                  <a:pt x="2048" y="74"/>
                </a:lnTo>
                <a:lnTo>
                  <a:pt x="2048" y="76"/>
                </a:lnTo>
                <a:lnTo>
                  <a:pt x="2048" y="76"/>
                </a:lnTo>
                <a:lnTo>
                  <a:pt x="2050" y="75"/>
                </a:lnTo>
                <a:lnTo>
                  <a:pt x="2050" y="74"/>
                </a:lnTo>
                <a:lnTo>
                  <a:pt x="2050" y="74"/>
                </a:lnTo>
                <a:lnTo>
                  <a:pt x="2051" y="73"/>
                </a:lnTo>
                <a:lnTo>
                  <a:pt x="2051" y="72"/>
                </a:lnTo>
                <a:lnTo>
                  <a:pt x="2052" y="72"/>
                </a:lnTo>
                <a:lnTo>
                  <a:pt x="2052" y="72"/>
                </a:lnTo>
                <a:lnTo>
                  <a:pt x="2052" y="71"/>
                </a:lnTo>
                <a:lnTo>
                  <a:pt x="2053" y="70"/>
                </a:lnTo>
                <a:lnTo>
                  <a:pt x="2053" y="70"/>
                </a:lnTo>
                <a:lnTo>
                  <a:pt x="2053" y="69"/>
                </a:lnTo>
                <a:lnTo>
                  <a:pt x="2054" y="67"/>
                </a:lnTo>
                <a:lnTo>
                  <a:pt x="2054" y="67"/>
                </a:lnTo>
                <a:lnTo>
                  <a:pt x="2054" y="67"/>
                </a:lnTo>
                <a:lnTo>
                  <a:pt x="2055" y="71"/>
                </a:lnTo>
                <a:lnTo>
                  <a:pt x="2055" y="70"/>
                </a:lnTo>
                <a:lnTo>
                  <a:pt x="2056" y="71"/>
                </a:lnTo>
                <a:lnTo>
                  <a:pt x="2056" y="72"/>
                </a:lnTo>
                <a:lnTo>
                  <a:pt x="2056" y="70"/>
                </a:lnTo>
                <a:lnTo>
                  <a:pt x="2057" y="70"/>
                </a:lnTo>
                <a:lnTo>
                  <a:pt x="2057" y="70"/>
                </a:lnTo>
                <a:lnTo>
                  <a:pt x="2057" y="70"/>
                </a:lnTo>
                <a:lnTo>
                  <a:pt x="2059" y="72"/>
                </a:lnTo>
                <a:lnTo>
                  <a:pt x="2059" y="72"/>
                </a:lnTo>
                <a:lnTo>
                  <a:pt x="2059" y="72"/>
                </a:lnTo>
                <a:lnTo>
                  <a:pt x="2060" y="73"/>
                </a:lnTo>
                <a:lnTo>
                  <a:pt x="2060" y="73"/>
                </a:lnTo>
                <a:lnTo>
                  <a:pt x="2061" y="74"/>
                </a:lnTo>
                <a:lnTo>
                  <a:pt x="2061" y="73"/>
                </a:lnTo>
                <a:lnTo>
                  <a:pt x="2061" y="73"/>
                </a:lnTo>
                <a:lnTo>
                  <a:pt x="2062" y="73"/>
                </a:lnTo>
                <a:lnTo>
                  <a:pt x="2062" y="73"/>
                </a:lnTo>
                <a:lnTo>
                  <a:pt x="2062" y="71"/>
                </a:lnTo>
                <a:lnTo>
                  <a:pt x="2063" y="69"/>
                </a:lnTo>
                <a:lnTo>
                  <a:pt x="2063" y="67"/>
                </a:lnTo>
                <a:lnTo>
                  <a:pt x="2063" y="66"/>
                </a:lnTo>
                <a:lnTo>
                  <a:pt x="2064" y="69"/>
                </a:lnTo>
                <a:lnTo>
                  <a:pt x="2064" y="70"/>
                </a:lnTo>
                <a:lnTo>
                  <a:pt x="2065" y="69"/>
                </a:lnTo>
                <a:lnTo>
                  <a:pt x="2065" y="67"/>
                </a:lnTo>
                <a:lnTo>
                  <a:pt x="2065" y="66"/>
                </a:lnTo>
                <a:lnTo>
                  <a:pt x="2066" y="69"/>
                </a:lnTo>
                <a:lnTo>
                  <a:pt x="2066" y="70"/>
                </a:lnTo>
                <a:lnTo>
                  <a:pt x="2066" y="70"/>
                </a:lnTo>
                <a:lnTo>
                  <a:pt x="2068" y="70"/>
                </a:lnTo>
                <a:lnTo>
                  <a:pt x="2068" y="72"/>
                </a:lnTo>
                <a:lnTo>
                  <a:pt x="2068" y="72"/>
                </a:lnTo>
                <a:lnTo>
                  <a:pt x="2069" y="73"/>
                </a:lnTo>
                <a:lnTo>
                  <a:pt x="2069" y="73"/>
                </a:lnTo>
                <a:lnTo>
                  <a:pt x="2070" y="72"/>
                </a:lnTo>
                <a:lnTo>
                  <a:pt x="2070" y="73"/>
                </a:lnTo>
                <a:lnTo>
                  <a:pt x="2070" y="73"/>
                </a:lnTo>
                <a:lnTo>
                  <a:pt x="2071" y="74"/>
                </a:lnTo>
                <a:lnTo>
                  <a:pt x="2071" y="72"/>
                </a:lnTo>
                <a:lnTo>
                  <a:pt x="2071" y="71"/>
                </a:lnTo>
                <a:lnTo>
                  <a:pt x="2072" y="71"/>
                </a:lnTo>
                <a:lnTo>
                  <a:pt x="2072" y="72"/>
                </a:lnTo>
                <a:lnTo>
                  <a:pt x="2073" y="72"/>
                </a:lnTo>
                <a:lnTo>
                  <a:pt x="2073" y="69"/>
                </a:lnTo>
                <a:lnTo>
                  <a:pt x="2073" y="66"/>
                </a:lnTo>
                <a:lnTo>
                  <a:pt x="2074" y="66"/>
                </a:lnTo>
                <a:lnTo>
                  <a:pt x="2074" y="65"/>
                </a:lnTo>
                <a:lnTo>
                  <a:pt x="2074" y="64"/>
                </a:lnTo>
                <a:lnTo>
                  <a:pt x="2075" y="65"/>
                </a:lnTo>
                <a:lnTo>
                  <a:pt x="2075" y="64"/>
                </a:lnTo>
                <a:lnTo>
                  <a:pt x="2075" y="63"/>
                </a:lnTo>
                <a:lnTo>
                  <a:pt x="2077" y="61"/>
                </a:lnTo>
                <a:lnTo>
                  <a:pt x="2077" y="60"/>
                </a:lnTo>
                <a:lnTo>
                  <a:pt x="2078" y="60"/>
                </a:lnTo>
                <a:lnTo>
                  <a:pt x="2078" y="60"/>
                </a:lnTo>
                <a:lnTo>
                  <a:pt x="2078" y="62"/>
                </a:lnTo>
                <a:lnTo>
                  <a:pt x="2079" y="64"/>
                </a:lnTo>
                <a:lnTo>
                  <a:pt x="2079" y="64"/>
                </a:lnTo>
                <a:lnTo>
                  <a:pt x="2079" y="64"/>
                </a:lnTo>
                <a:lnTo>
                  <a:pt x="2080" y="65"/>
                </a:lnTo>
                <a:lnTo>
                  <a:pt x="2080" y="66"/>
                </a:lnTo>
                <a:lnTo>
                  <a:pt x="2080" y="67"/>
                </a:lnTo>
                <a:lnTo>
                  <a:pt x="2081" y="67"/>
                </a:lnTo>
                <a:lnTo>
                  <a:pt x="2081" y="69"/>
                </a:lnTo>
                <a:lnTo>
                  <a:pt x="2082" y="69"/>
                </a:lnTo>
                <a:lnTo>
                  <a:pt x="2082" y="70"/>
                </a:lnTo>
                <a:lnTo>
                  <a:pt x="2082" y="72"/>
                </a:lnTo>
                <a:lnTo>
                  <a:pt x="2083" y="72"/>
                </a:lnTo>
                <a:lnTo>
                  <a:pt x="2083" y="72"/>
                </a:lnTo>
                <a:lnTo>
                  <a:pt x="2083" y="74"/>
                </a:lnTo>
                <a:lnTo>
                  <a:pt x="2084" y="74"/>
                </a:lnTo>
                <a:lnTo>
                  <a:pt x="2084" y="74"/>
                </a:lnTo>
                <a:lnTo>
                  <a:pt x="2084" y="74"/>
                </a:lnTo>
                <a:lnTo>
                  <a:pt x="2086" y="74"/>
                </a:lnTo>
                <a:lnTo>
                  <a:pt x="2086" y="74"/>
                </a:lnTo>
                <a:lnTo>
                  <a:pt x="2087" y="74"/>
                </a:lnTo>
                <a:lnTo>
                  <a:pt x="2087" y="74"/>
                </a:lnTo>
                <a:lnTo>
                  <a:pt x="2087" y="76"/>
                </a:lnTo>
                <a:lnTo>
                  <a:pt x="2088" y="76"/>
                </a:lnTo>
                <a:lnTo>
                  <a:pt x="2088" y="76"/>
                </a:lnTo>
                <a:lnTo>
                  <a:pt x="2088" y="76"/>
                </a:lnTo>
                <a:lnTo>
                  <a:pt x="2089" y="76"/>
                </a:lnTo>
                <a:lnTo>
                  <a:pt x="2089" y="78"/>
                </a:lnTo>
                <a:lnTo>
                  <a:pt x="2089" y="75"/>
                </a:lnTo>
                <a:lnTo>
                  <a:pt x="2090" y="73"/>
                </a:lnTo>
                <a:lnTo>
                  <a:pt x="2090" y="71"/>
                </a:lnTo>
                <a:lnTo>
                  <a:pt x="2091" y="71"/>
                </a:lnTo>
                <a:lnTo>
                  <a:pt x="2091" y="69"/>
                </a:lnTo>
                <a:lnTo>
                  <a:pt x="2091" y="66"/>
                </a:lnTo>
                <a:lnTo>
                  <a:pt x="2092" y="66"/>
                </a:lnTo>
                <a:lnTo>
                  <a:pt x="2092" y="69"/>
                </a:lnTo>
                <a:lnTo>
                  <a:pt x="2092" y="70"/>
                </a:lnTo>
                <a:lnTo>
                  <a:pt x="2093" y="70"/>
                </a:lnTo>
                <a:lnTo>
                  <a:pt x="2093" y="72"/>
                </a:lnTo>
                <a:lnTo>
                  <a:pt x="2093" y="73"/>
                </a:lnTo>
                <a:lnTo>
                  <a:pt x="2095" y="75"/>
                </a:lnTo>
                <a:lnTo>
                  <a:pt x="2095" y="78"/>
                </a:lnTo>
                <a:lnTo>
                  <a:pt x="2096" y="75"/>
                </a:lnTo>
                <a:lnTo>
                  <a:pt x="2096" y="73"/>
                </a:lnTo>
                <a:lnTo>
                  <a:pt x="2096" y="70"/>
                </a:lnTo>
                <a:lnTo>
                  <a:pt x="2097" y="66"/>
                </a:lnTo>
                <a:lnTo>
                  <a:pt x="2097" y="66"/>
                </a:lnTo>
                <a:lnTo>
                  <a:pt x="2097" y="65"/>
                </a:lnTo>
                <a:lnTo>
                  <a:pt x="2098" y="64"/>
                </a:lnTo>
                <a:lnTo>
                  <a:pt x="2098" y="64"/>
                </a:lnTo>
                <a:lnTo>
                  <a:pt x="2098" y="63"/>
                </a:lnTo>
                <a:lnTo>
                  <a:pt x="2099" y="63"/>
                </a:lnTo>
                <a:lnTo>
                  <a:pt x="2099" y="63"/>
                </a:lnTo>
                <a:lnTo>
                  <a:pt x="2100" y="65"/>
                </a:lnTo>
                <a:lnTo>
                  <a:pt x="2100" y="64"/>
                </a:lnTo>
                <a:lnTo>
                  <a:pt x="2100" y="66"/>
                </a:lnTo>
                <a:lnTo>
                  <a:pt x="2101" y="66"/>
                </a:lnTo>
                <a:lnTo>
                  <a:pt x="2101" y="69"/>
                </a:lnTo>
                <a:lnTo>
                  <a:pt x="2101" y="70"/>
                </a:lnTo>
                <a:lnTo>
                  <a:pt x="2102" y="72"/>
                </a:lnTo>
                <a:lnTo>
                  <a:pt x="2102" y="71"/>
                </a:lnTo>
                <a:lnTo>
                  <a:pt x="2102" y="72"/>
                </a:lnTo>
                <a:lnTo>
                  <a:pt x="2104" y="73"/>
                </a:lnTo>
                <a:lnTo>
                  <a:pt x="2104" y="72"/>
                </a:lnTo>
                <a:lnTo>
                  <a:pt x="2105" y="69"/>
                </a:lnTo>
                <a:lnTo>
                  <a:pt x="2105" y="67"/>
                </a:lnTo>
                <a:lnTo>
                  <a:pt x="2105" y="66"/>
                </a:lnTo>
                <a:lnTo>
                  <a:pt x="2106" y="66"/>
                </a:lnTo>
                <a:lnTo>
                  <a:pt x="2106" y="65"/>
                </a:lnTo>
                <a:lnTo>
                  <a:pt x="2106" y="65"/>
                </a:lnTo>
                <a:lnTo>
                  <a:pt x="2107" y="65"/>
                </a:lnTo>
                <a:lnTo>
                  <a:pt x="2107" y="64"/>
                </a:lnTo>
                <a:lnTo>
                  <a:pt x="2107" y="64"/>
                </a:lnTo>
                <a:lnTo>
                  <a:pt x="2108" y="65"/>
                </a:lnTo>
                <a:lnTo>
                  <a:pt x="2108" y="65"/>
                </a:lnTo>
                <a:lnTo>
                  <a:pt x="2109" y="66"/>
                </a:lnTo>
                <a:lnTo>
                  <a:pt x="2109" y="65"/>
                </a:lnTo>
                <a:lnTo>
                  <a:pt x="2109" y="66"/>
                </a:lnTo>
                <a:lnTo>
                  <a:pt x="2110" y="67"/>
                </a:lnTo>
                <a:lnTo>
                  <a:pt x="2110" y="70"/>
                </a:lnTo>
                <a:lnTo>
                  <a:pt x="2110" y="73"/>
                </a:lnTo>
                <a:lnTo>
                  <a:pt x="2111" y="72"/>
                </a:lnTo>
                <a:lnTo>
                  <a:pt x="2111" y="70"/>
                </a:lnTo>
                <a:lnTo>
                  <a:pt x="2111" y="69"/>
                </a:lnTo>
                <a:lnTo>
                  <a:pt x="2113" y="71"/>
                </a:lnTo>
                <a:lnTo>
                  <a:pt x="2113" y="72"/>
                </a:lnTo>
                <a:lnTo>
                  <a:pt x="2114" y="72"/>
                </a:lnTo>
                <a:lnTo>
                  <a:pt x="2114" y="72"/>
                </a:lnTo>
                <a:lnTo>
                  <a:pt x="2114" y="73"/>
                </a:lnTo>
                <a:lnTo>
                  <a:pt x="2115" y="73"/>
                </a:lnTo>
                <a:lnTo>
                  <a:pt x="2115" y="75"/>
                </a:lnTo>
                <a:lnTo>
                  <a:pt x="2115" y="75"/>
                </a:lnTo>
                <a:lnTo>
                  <a:pt x="2116" y="73"/>
                </a:lnTo>
                <a:lnTo>
                  <a:pt x="2116" y="74"/>
                </a:lnTo>
                <a:lnTo>
                  <a:pt x="2117" y="72"/>
                </a:lnTo>
                <a:lnTo>
                  <a:pt x="2117" y="69"/>
                </a:lnTo>
                <a:lnTo>
                  <a:pt x="2117" y="66"/>
                </a:lnTo>
                <a:lnTo>
                  <a:pt x="2118" y="66"/>
                </a:lnTo>
                <a:lnTo>
                  <a:pt x="2118" y="64"/>
                </a:lnTo>
                <a:lnTo>
                  <a:pt x="2118" y="64"/>
                </a:lnTo>
                <a:lnTo>
                  <a:pt x="2119" y="65"/>
                </a:lnTo>
                <a:lnTo>
                  <a:pt x="2119" y="65"/>
                </a:lnTo>
                <a:lnTo>
                  <a:pt x="2119" y="66"/>
                </a:lnTo>
                <a:lnTo>
                  <a:pt x="2120" y="69"/>
                </a:lnTo>
                <a:lnTo>
                  <a:pt x="2120" y="70"/>
                </a:lnTo>
                <a:lnTo>
                  <a:pt x="2122" y="70"/>
                </a:lnTo>
                <a:lnTo>
                  <a:pt x="2122" y="70"/>
                </a:lnTo>
                <a:lnTo>
                  <a:pt x="2122" y="70"/>
                </a:lnTo>
                <a:lnTo>
                  <a:pt x="2123" y="70"/>
                </a:lnTo>
                <a:lnTo>
                  <a:pt x="2123" y="70"/>
                </a:lnTo>
                <a:lnTo>
                  <a:pt x="2123" y="70"/>
                </a:lnTo>
                <a:lnTo>
                  <a:pt x="2124" y="70"/>
                </a:lnTo>
                <a:lnTo>
                  <a:pt x="2124" y="70"/>
                </a:lnTo>
                <a:lnTo>
                  <a:pt x="2124" y="69"/>
                </a:lnTo>
                <a:lnTo>
                  <a:pt x="2125" y="69"/>
                </a:lnTo>
                <a:lnTo>
                  <a:pt x="2125" y="67"/>
                </a:lnTo>
                <a:lnTo>
                  <a:pt x="2126" y="69"/>
                </a:lnTo>
                <a:lnTo>
                  <a:pt x="2126" y="67"/>
                </a:lnTo>
                <a:lnTo>
                  <a:pt x="2126" y="67"/>
                </a:lnTo>
                <a:lnTo>
                  <a:pt x="2127" y="66"/>
                </a:lnTo>
                <a:lnTo>
                  <a:pt x="2127" y="66"/>
                </a:lnTo>
                <a:lnTo>
                  <a:pt x="2127" y="66"/>
                </a:lnTo>
                <a:lnTo>
                  <a:pt x="2128" y="65"/>
                </a:lnTo>
                <a:lnTo>
                  <a:pt x="2128" y="66"/>
                </a:lnTo>
                <a:lnTo>
                  <a:pt x="2128" y="65"/>
                </a:lnTo>
                <a:lnTo>
                  <a:pt x="2129" y="67"/>
                </a:lnTo>
                <a:lnTo>
                  <a:pt x="2129" y="69"/>
                </a:lnTo>
                <a:lnTo>
                  <a:pt x="2131" y="72"/>
                </a:lnTo>
                <a:lnTo>
                  <a:pt x="2131" y="71"/>
                </a:lnTo>
                <a:lnTo>
                  <a:pt x="2131" y="72"/>
                </a:lnTo>
                <a:lnTo>
                  <a:pt x="2132" y="74"/>
                </a:lnTo>
                <a:lnTo>
                  <a:pt x="2132" y="75"/>
                </a:lnTo>
                <a:lnTo>
                  <a:pt x="2132" y="75"/>
                </a:lnTo>
                <a:lnTo>
                  <a:pt x="2133" y="75"/>
                </a:lnTo>
                <a:lnTo>
                  <a:pt x="2133" y="73"/>
                </a:lnTo>
                <a:lnTo>
                  <a:pt x="2133" y="73"/>
                </a:lnTo>
                <a:lnTo>
                  <a:pt x="2134" y="71"/>
                </a:lnTo>
                <a:lnTo>
                  <a:pt x="2134" y="70"/>
                </a:lnTo>
                <a:lnTo>
                  <a:pt x="2135" y="70"/>
                </a:lnTo>
                <a:lnTo>
                  <a:pt x="2135" y="67"/>
                </a:lnTo>
                <a:lnTo>
                  <a:pt x="2135" y="67"/>
                </a:lnTo>
                <a:lnTo>
                  <a:pt x="2136" y="67"/>
                </a:lnTo>
                <a:lnTo>
                  <a:pt x="2136" y="67"/>
                </a:lnTo>
                <a:lnTo>
                  <a:pt x="2136" y="67"/>
                </a:lnTo>
                <a:lnTo>
                  <a:pt x="2137" y="69"/>
                </a:lnTo>
                <a:lnTo>
                  <a:pt x="2137" y="69"/>
                </a:lnTo>
                <a:lnTo>
                  <a:pt x="2137" y="69"/>
                </a:lnTo>
                <a:lnTo>
                  <a:pt x="2138" y="70"/>
                </a:lnTo>
                <a:lnTo>
                  <a:pt x="2138" y="70"/>
                </a:lnTo>
                <a:lnTo>
                  <a:pt x="2140" y="71"/>
                </a:lnTo>
                <a:lnTo>
                  <a:pt x="2140" y="70"/>
                </a:lnTo>
                <a:lnTo>
                  <a:pt x="2140" y="70"/>
                </a:lnTo>
                <a:lnTo>
                  <a:pt x="2141" y="70"/>
                </a:lnTo>
                <a:lnTo>
                  <a:pt x="2141" y="71"/>
                </a:lnTo>
                <a:lnTo>
                  <a:pt x="2141" y="72"/>
                </a:lnTo>
                <a:lnTo>
                  <a:pt x="2142" y="74"/>
                </a:lnTo>
                <a:lnTo>
                  <a:pt x="2142" y="73"/>
                </a:lnTo>
                <a:lnTo>
                  <a:pt x="2142" y="73"/>
                </a:lnTo>
                <a:lnTo>
                  <a:pt x="2143" y="72"/>
                </a:lnTo>
                <a:lnTo>
                  <a:pt x="2143" y="70"/>
                </a:lnTo>
                <a:lnTo>
                  <a:pt x="2144" y="73"/>
                </a:lnTo>
                <a:lnTo>
                  <a:pt x="2144" y="73"/>
                </a:lnTo>
                <a:lnTo>
                  <a:pt x="2144" y="74"/>
                </a:lnTo>
                <a:lnTo>
                  <a:pt x="2145" y="73"/>
                </a:lnTo>
                <a:lnTo>
                  <a:pt x="2145" y="74"/>
                </a:lnTo>
                <a:lnTo>
                  <a:pt x="2145" y="73"/>
                </a:lnTo>
                <a:lnTo>
                  <a:pt x="2146" y="73"/>
                </a:lnTo>
                <a:lnTo>
                  <a:pt x="2146" y="73"/>
                </a:lnTo>
                <a:lnTo>
                  <a:pt x="2146" y="73"/>
                </a:lnTo>
                <a:lnTo>
                  <a:pt x="2147" y="74"/>
                </a:lnTo>
                <a:lnTo>
                  <a:pt x="2147" y="75"/>
                </a:lnTo>
                <a:lnTo>
                  <a:pt x="2149" y="75"/>
                </a:lnTo>
                <a:lnTo>
                  <a:pt x="2149" y="76"/>
                </a:lnTo>
                <a:lnTo>
                  <a:pt x="2149" y="75"/>
                </a:lnTo>
                <a:lnTo>
                  <a:pt x="2150" y="74"/>
                </a:lnTo>
                <a:lnTo>
                  <a:pt x="2150" y="74"/>
                </a:lnTo>
                <a:lnTo>
                  <a:pt x="2150" y="75"/>
                </a:lnTo>
                <a:lnTo>
                  <a:pt x="2151" y="74"/>
                </a:lnTo>
                <a:lnTo>
                  <a:pt x="2151" y="73"/>
                </a:lnTo>
                <a:lnTo>
                  <a:pt x="2151" y="72"/>
                </a:lnTo>
                <a:lnTo>
                  <a:pt x="2152" y="73"/>
                </a:lnTo>
                <a:lnTo>
                  <a:pt x="2152" y="72"/>
                </a:lnTo>
                <a:lnTo>
                  <a:pt x="2153" y="72"/>
                </a:lnTo>
                <a:lnTo>
                  <a:pt x="2153" y="72"/>
                </a:lnTo>
                <a:lnTo>
                  <a:pt x="2153" y="70"/>
                </a:lnTo>
                <a:lnTo>
                  <a:pt x="2154" y="70"/>
                </a:lnTo>
                <a:lnTo>
                  <a:pt x="2154" y="67"/>
                </a:lnTo>
                <a:lnTo>
                  <a:pt x="2154" y="67"/>
                </a:lnTo>
                <a:lnTo>
                  <a:pt x="2155" y="67"/>
                </a:lnTo>
                <a:lnTo>
                  <a:pt x="2155" y="65"/>
                </a:lnTo>
                <a:lnTo>
                  <a:pt x="2155" y="63"/>
                </a:lnTo>
                <a:lnTo>
                  <a:pt x="2156" y="63"/>
                </a:lnTo>
                <a:lnTo>
                  <a:pt x="2156" y="64"/>
                </a:lnTo>
                <a:lnTo>
                  <a:pt x="2158" y="63"/>
                </a:lnTo>
                <a:lnTo>
                  <a:pt x="2158" y="63"/>
                </a:lnTo>
                <a:lnTo>
                  <a:pt x="2158" y="62"/>
                </a:lnTo>
                <a:lnTo>
                  <a:pt x="2159" y="62"/>
                </a:lnTo>
                <a:lnTo>
                  <a:pt x="2159" y="62"/>
                </a:lnTo>
                <a:lnTo>
                  <a:pt x="2159" y="62"/>
                </a:lnTo>
                <a:lnTo>
                  <a:pt x="2160" y="64"/>
                </a:lnTo>
                <a:lnTo>
                  <a:pt x="2160" y="65"/>
                </a:lnTo>
                <a:lnTo>
                  <a:pt x="2161" y="67"/>
                </a:lnTo>
                <a:lnTo>
                  <a:pt x="2161" y="65"/>
                </a:lnTo>
                <a:lnTo>
                  <a:pt x="2161" y="65"/>
                </a:lnTo>
                <a:lnTo>
                  <a:pt x="2162" y="65"/>
                </a:lnTo>
                <a:lnTo>
                  <a:pt x="2162" y="66"/>
                </a:lnTo>
                <a:lnTo>
                  <a:pt x="2162" y="67"/>
                </a:lnTo>
                <a:lnTo>
                  <a:pt x="2163" y="66"/>
                </a:lnTo>
                <a:lnTo>
                  <a:pt x="2163" y="65"/>
                </a:lnTo>
                <a:lnTo>
                  <a:pt x="2163" y="65"/>
                </a:lnTo>
                <a:lnTo>
                  <a:pt x="2164" y="66"/>
                </a:lnTo>
                <a:lnTo>
                  <a:pt x="2164" y="69"/>
                </a:lnTo>
                <a:lnTo>
                  <a:pt x="2165" y="70"/>
                </a:lnTo>
                <a:lnTo>
                  <a:pt x="2165" y="71"/>
                </a:lnTo>
                <a:lnTo>
                  <a:pt x="2165" y="69"/>
                </a:lnTo>
                <a:lnTo>
                  <a:pt x="2167" y="70"/>
                </a:lnTo>
                <a:lnTo>
                  <a:pt x="2167" y="69"/>
                </a:lnTo>
                <a:lnTo>
                  <a:pt x="2167" y="67"/>
                </a:lnTo>
                <a:lnTo>
                  <a:pt x="2168" y="67"/>
                </a:lnTo>
                <a:lnTo>
                  <a:pt x="2168" y="67"/>
                </a:lnTo>
                <a:lnTo>
                  <a:pt x="2168" y="67"/>
                </a:lnTo>
                <a:lnTo>
                  <a:pt x="2169" y="67"/>
                </a:lnTo>
                <a:lnTo>
                  <a:pt x="2169" y="66"/>
                </a:lnTo>
                <a:lnTo>
                  <a:pt x="2170" y="66"/>
                </a:lnTo>
                <a:lnTo>
                  <a:pt x="2170" y="64"/>
                </a:lnTo>
                <a:lnTo>
                  <a:pt x="2170" y="65"/>
                </a:lnTo>
                <a:lnTo>
                  <a:pt x="2171" y="62"/>
                </a:lnTo>
                <a:lnTo>
                  <a:pt x="2171" y="61"/>
                </a:lnTo>
                <a:lnTo>
                  <a:pt x="2171" y="60"/>
                </a:lnTo>
                <a:lnTo>
                  <a:pt x="2172" y="58"/>
                </a:lnTo>
                <a:lnTo>
                  <a:pt x="2172" y="60"/>
                </a:lnTo>
                <a:lnTo>
                  <a:pt x="2172" y="62"/>
                </a:lnTo>
                <a:lnTo>
                  <a:pt x="2173" y="62"/>
                </a:lnTo>
                <a:lnTo>
                  <a:pt x="2173" y="62"/>
                </a:lnTo>
                <a:lnTo>
                  <a:pt x="2174" y="62"/>
                </a:lnTo>
                <a:lnTo>
                  <a:pt x="2174" y="64"/>
                </a:lnTo>
                <a:lnTo>
                  <a:pt x="2174" y="64"/>
                </a:lnTo>
                <a:lnTo>
                  <a:pt x="2176" y="65"/>
                </a:lnTo>
                <a:lnTo>
                  <a:pt x="2176" y="66"/>
                </a:lnTo>
                <a:lnTo>
                  <a:pt x="2176" y="66"/>
                </a:lnTo>
                <a:lnTo>
                  <a:pt x="2177" y="67"/>
                </a:lnTo>
                <a:lnTo>
                  <a:pt x="2177" y="66"/>
                </a:lnTo>
                <a:lnTo>
                  <a:pt x="2177" y="67"/>
                </a:lnTo>
                <a:lnTo>
                  <a:pt x="2178" y="66"/>
                </a:lnTo>
                <a:lnTo>
                  <a:pt x="2178" y="65"/>
                </a:lnTo>
                <a:lnTo>
                  <a:pt x="2179" y="65"/>
                </a:lnTo>
                <a:lnTo>
                  <a:pt x="2179" y="64"/>
                </a:lnTo>
                <a:lnTo>
                  <a:pt x="2179" y="62"/>
                </a:lnTo>
                <a:lnTo>
                  <a:pt x="2180" y="62"/>
                </a:lnTo>
                <a:lnTo>
                  <a:pt x="2180" y="65"/>
                </a:lnTo>
                <a:lnTo>
                  <a:pt x="2180" y="63"/>
                </a:lnTo>
                <a:lnTo>
                  <a:pt x="2181" y="64"/>
                </a:lnTo>
                <a:lnTo>
                  <a:pt x="2181" y="66"/>
                </a:lnTo>
                <a:lnTo>
                  <a:pt x="2181" y="64"/>
                </a:lnTo>
                <a:lnTo>
                  <a:pt x="2182" y="65"/>
                </a:lnTo>
                <a:lnTo>
                  <a:pt x="2182" y="64"/>
                </a:lnTo>
                <a:lnTo>
                  <a:pt x="2183" y="64"/>
                </a:lnTo>
                <a:lnTo>
                  <a:pt x="2183" y="64"/>
                </a:lnTo>
                <a:lnTo>
                  <a:pt x="2183" y="64"/>
                </a:lnTo>
                <a:lnTo>
                  <a:pt x="2185" y="62"/>
                </a:lnTo>
                <a:lnTo>
                  <a:pt x="2185" y="62"/>
                </a:lnTo>
                <a:lnTo>
                  <a:pt x="2185" y="61"/>
                </a:lnTo>
                <a:lnTo>
                  <a:pt x="2186" y="61"/>
                </a:lnTo>
                <a:lnTo>
                  <a:pt x="2186" y="61"/>
                </a:lnTo>
                <a:lnTo>
                  <a:pt x="2186" y="60"/>
                </a:lnTo>
                <a:lnTo>
                  <a:pt x="2187" y="63"/>
                </a:lnTo>
                <a:lnTo>
                  <a:pt x="2187" y="62"/>
                </a:lnTo>
                <a:lnTo>
                  <a:pt x="2188" y="60"/>
                </a:lnTo>
                <a:lnTo>
                  <a:pt x="2188" y="61"/>
                </a:lnTo>
                <a:lnTo>
                  <a:pt x="2188" y="62"/>
                </a:lnTo>
                <a:lnTo>
                  <a:pt x="2189" y="62"/>
                </a:lnTo>
                <a:lnTo>
                  <a:pt x="2189" y="62"/>
                </a:lnTo>
                <a:lnTo>
                  <a:pt x="2189" y="64"/>
                </a:lnTo>
                <a:lnTo>
                  <a:pt x="2190" y="64"/>
                </a:lnTo>
                <a:lnTo>
                  <a:pt x="2190" y="65"/>
                </a:lnTo>
                <a:lnTo>
                  <a:pt x="2190" y="66"/>
                </a:lnTo>
                <a:lnTo>
                  <a:pt x="2191" y="65"/>
                </a:lnTo>
                <a:lnTo>
                  <a:pt x="2191" y="66"/>
                </a:lnTo>
                <a:lnTo>
                  <a:pt x="2192" y="66"/>
                </a:lnTo>
                <a:lnTo>
                  <a:pt x="2192" y="64"/>
                </a:lnTo>
                <a:lnTo>
                  <a:pt x="2192" y="65"/>
                </a:lnTo>
                <a:lnTo>
                  <a:pt x="2194" y="65"/>
                </a:lnTo>
                <a:lnTo>
                  <a:pt x="2194" y="64"/>
                </a:lnTo>
                <a:lnTo>
                  <a:pt x="2194" y="65"/>
                </a:lnTo>
                <a:lnTo>
                  <a:pt x="2195" y="67"/>
                </a:lnTo>
                <a:lnTo>
                  <a:pt x="2195" y="67"/>
                </a:lnTo>
                <a:lnTo>
                  <a:pt x="2195" y="67"/>
                </a:lnTo>
                <a:lnTo>
                  <a:pt x="2196" y="66"/>
                </a:lnTo>
                <a:lnTo>
                  <a:pt x="2196" y="66"/>
                </a:lnTo>
                <a:lnTo>
                  <a:pt x="2197" y="67"/>
                </a:lnTo>
                <a:lnTo>
                  <a:pt x="2197" y="66"/>
                </a:lnTo>
                <a:lnTo>
                  <a:pt x="2197" y="67"/>
                </a:lnTo>
                <a:lnTo>
                  <a:pt x="2198" y="67"/>
                </a:lnTo>
                <a:lnTo>
                  <a:pt x="2198" y="67"/>
                </a:lnTo>
                <a:lnTo>
                  <a:pt x="2198" y="67"/>
                </a:lnTo>
                <a:lnTo>
                  <a:pt x="2199" y="66"/>
                </a:lnTo>
                <a:lnTo>
                  <a:pt x="2199" y="67"/>
                </a:lnTo>
                <a:lnTo>
                  <a:pt x="2200" y="67"/>
                </a:lnTo>
                <a:lnTo>
                  <a:pt x="2200" y="67"/>
                </a:lnTo>
                <a:lnTo>
                  <a:pt x="2200" y="66"/>
                </a:lnTo>
                <a:lnTo>
                  <a:pt x="2201" y="65"/>
                </a:lnTo>
                <a:lnTo>
                  <a:pt x="2201" y="65"/>
                </a:lnTo>
                <a:lnTo>
                  <a:pt x="2201" y="65"/>
                </a:lnTo>
                <a:lnTo>
                  <a:pt x="2203" y="66"/>
                </a:lnTo>
                <a:lnTo>
                  <a:pt x="2203" y="66"/>
                </a:lnTo>
                <a:lnTo>
                  <a:pt x="2203" y="66"/>
                </a:lnTo>
                <a:lnTo>
                  <a:pt x="2204" y="66"/>
                </a:lnTo>
                <a:lnTo>
                  <a:pt x="2204" y="64"/>
                </a:lnTo>
                <a:lnTo>
                  <a:pt x="2205" y="65"/>
                </a:lnTo>
                <a:lnTo>
                  <a:pt x="2205" y="66"/>
                </a:lnTo>
                <a:lnTo>
                  <a:pt x="2205" y="63"/>
                </a:lnTo>
                <a:lnTo>
                  <a:pt x="2206" y="64"/>
                </a:lnTo>
                <a:lnTo>
                  <a:pt x="2206" y="64"/>
                </a:lnTo>
                <a:lnTo>
                  <a:pt x="2206" y="63"/>
                </a:lnTo>
                <a:lnTo>
                  <a:pt x="2207" y="64"/>
                </a:lnTo>
                <a:lnTo>
                  <a:pt x="2207" y="65"/>
                </a:lnTo>
                <a:lnTo>
                  <a:pt x="2207" y="64"/>
                </a:lnTo>
                <a:lnTo>
                  <a:pt x="2208" y="65"/>
                </a:lnTo>
                <a:lnTo>
                  <a:pt x="2208" y="64"/>
                </a:lnTo>
                <a:lnTo>
                  <a:pt x="2209" y="64"/>
                </a:lnTo>
                <a:lnTo>
                  <a:pt x="2209" y="63"/>
                </a:lnTo>
                <a:lnTo>
                  <a:pt x="2209" y="66"/>
                </a:lnTo>
                <a:lnTo>
                  <a:pt x="2210" y="65"/>
                </a:lnTo>
                <a:lnTo>
                  <a:pt x="2210" y="65"/>
                </a:lnTo>
                <a:lnTo>
                  <a:pt x="2210" y="66"/>
                </a:lnTo>
                <a:lnTo>
                  <a:pt x="2212" y="66"/>
                </a:lnTo>
                <a:lnTo>
                  <a:pt x="2212" y="66"/>
                </a:lnTo>
                <a:lnTo>
                  <a:pt x="2212" y="66"/>
                </a:lnTo>
                <a:lnTo>
                  <a:pt x="2213" y="66"/>
                </a:lnTo>
                <a:lnTo>
                  <a:pt x="2213" y="65"/>
                </a:lnTo>
                <a:lnTo>
                  <a:pt x="2214" y="65"/>
                </a:lnTo>
                <a:lnTo>
                  <a:pt x="2214" y="64"/>
                </a:lnTo>
                <a:lnTo>
                  <a:pt x="2214" y="65"/>
                </a:lnTo>
                <a:lnTo>
                  <a:pt x="2215" y="63"/>
                </a:lnTo>
                <a:lnTo>
                  <a:pt x="2215" y="62"/>
                </a:lnTo>
                <a:lnTo>
                  <a:pt x="2215" y="64"/>
                </a:lnTo>
                <a:lnTo>
                  <a:pt x="2216" y="65"/>
                </a:lnTo>
                <a:lnTo>
                  <a:pt x="2216" y="63"/>
                </a:lnTo>
                <a:lnTo>
                  <a:pt x="2216" y="63"/>
                </a:lnTo>
                <a:lnTo>
                  <a:pt x="2217" y="61"/>
                </a:lnTo>
                <a:lnTo>
                  <a:pt x="2217" y="61"/>
                </a:lnTo>
                <a:lnTo>
                  <a:pt x="2218" y="61"/>
                </a:lnTo>
                <a:lnTo>
                  <a:pt x="2218" y="62"/>
                </a:lnTo>
                <a:lnTo>
                  <a:pt x="2218" y="62"/>
                </a:lnTo>
                <a:lnTo>
                  <a:pt x="2219" y="62"/>
                </a:lnTo>
                <a:lnTo>
                  <a:pt x="2219" y="63"/>
                </a:lnTo>
                <a:lnTo>
                  <a:pt x="2219" y="65"/>
                </a:lnTo>
                <a:lnTo>
                  <a:pt x="2221" y="65"/>
                </a:lnTo>
                <a:lnTo>
                  <a:pt x="2221" y="65"/>
                </a:lnTo>
                <a:lnTo>
                  <a:pt x="2221" y="66"/>
                </a:lnTo>
                <a:lnTo>
                  <a:pt x="2222" y="66"/>
                </a:lnTo>
                <a:lnTo>
                  <a:pt x="2222" y="66"/>
                </a:lnTo>
                <a:lnTo>
                  <a:pt x="2223" y="67"/>
                </a:lnTo>
                <a:lnTo>
                  <a:pt x="2223" y="67"/>
                </a:lnTo>
                <a:lnTo>
                  <a:pt x="2223" y="67"/>
                </a:lnTo>
                <a:lnTo>
                  <a:pt x="2224" y="66"/>
                </a:lnTo>
                <a:lnTo>
                  <a:pt x="2224" y="65"/>
                </a:lnTo>
                <a:lnTo>
                  <a:pt x="2224" y="64"/>
                </a:lnTo>
                <a:lnTo>
                  <a:pt x="2225" y="63"/>
                </a:lnTo>
                <a:lnTo>
                  <a:pt x="2225" y="63"/>
                </a:lnTo>
                <a:lnTo>
                  <a:pt x="2225" y="65"/>
                </a:lnTo>
                <a:lnTo>
                  <a:pt x="2226" y="65"/>
                </a:lnTo>
                <a:lnTo>
                  <a:pt x="2226" y="64"/>
                </a:lnTo>
                <a:lnTo>
                  <a:pt x="2227" y="63"/>
                </a:lnTo>
                <a:lnTo>
                  <a:pt x="2227" y="64"/>
                </a:lnTo>
                <a:lnTo>
                  <a:pt x="2227" y="65"/>
                </a:lnTo>
                <a:lnTo>
                  <a:pt x="2228" y="67"/>
                </a:lnTo>
                <a:lnTo>
                  <a:pt x="2228" y="67"/>
                </a:lnTo>
                <a:lnTo>
                  <a:pt x="2228" y="67"/>
                </a:lnTo>
                <a:lnTo>
                  <a:pt x="2230" y="67"/>
                </a:lnTo>
                <a:lnTo>
                  <a:pt x="2230" y="66"/>
                </a:lnTo>
                <a:lnTo>
                  <a:pt x="2230" y="66"/>
                </a:lnTo>
                <a:lnTo>
                  <a:pt x="2231" y="65"/>
                </a:lnTo>
                <a:lnTo>
                  <a:pt x="2231" y="65"/>
                </a:lnTo>
                <a:lnTo>
                  <a:pt x="2232" y="64"/>
                </a:lnTo>
                <a:lnTo>
                  <a:pt x="2232" y="62"/>
                </a:lnTo>
                <a:lnTo>
                  <a:pt x="2232" y="62"/>
                </a:lnTo>
                <a:lnTo>
                  <a:pt x="2233" y="60"/>
                </a:lnTo>
                <a:lnTo>
                  <a:pt x="2233" y="58"/>
                </a:lnTo>
                <a:lnTo>
                  <a:pt x="2233" y="58"/>
                </a:lnTo>
                <a:lnTo>
                  <a:pt x="2234" y="58"/>
                </a:lnTo>
                <a:lnTo>
                  <a:pt x="2234" y="60"/>
                </a:lnTo>
                <a:lnTo>
                  <a:pt x="2234" y="58"/>
                </a:lnTo>
                <a:lnTo>
                  <a:pt x="2235" y="60"/>
                </a:lnTo>
                <a:lnTo>
                  <a:pt x="2235" y="58"/>
                </a:lnTo>
                <a:lnTo>
                  <a:pt x="2236" y="58"/>
                </a:lnTo>
                <a:lnTo>
                  <a:pt x="2236" y="58"/>
                </a:lnTo>
                <a:lnTo>
                  <a:pt x="2236" y="60"/>
                </a:lnTo>
                <a:lnTo>
                  <a:pt x="2237" y="60"/>
                </a:lnTo>
                <a:lnTo>
                  <a:pt x="2237" y="58"/>
                </a:lnTo>
                <a:lnTo>
                  <a:pt x="2237" y="57"/>
                </a:lnTo>
                <a:lnTo>
                  <a:pt x="2239" y="60"/>
                </a:lnTo>
                <a:lnTo>
                  <a:pt x="2239" y="60"/>
                </a:lnTo>
                <a:lnTo>
                  <a:pt x="2239" y="60"/>
                </a:lnTo>
                <a:lnTo>
                  <a:pt x="2240" y="60"/>
                </a:lnTo>
                <a:lnTo>
                  <a:pt x="2240" y="60"/>
                </a:lnTo>
                <a:lnTo>
                  <a:pt x="2241" y="61"/>
                </a:lnTo>
                <a:lnTo>
                  <a:pt x="2241" y="62"/>
                </a:lnTo>
                <a:lnTo>
                  <a:pt x="2241" y="64"/>
                </a:lnTo>
                <a:lnTo>
                  <a:pt x="2242" y="64"/>
                </a:lnTo>
                <a:lnTo>
                  <a:pt x="2242" y="63"/>
                </a:lnTo>
                <a:lnTo>
                  <a:pt x="2242" y="64"/>
                </a:lnTo>
                <a:lnTo>
                  <a:pt x="2243" y="62"/>
                </a:lnTo>
                <a:lnTo>
                  <a:pt x="2243" y="60"/>
                </a:lnTo>
                <a:lnTo>
                  <a:pt x="2244" y="60"/>
                </a:lnTo>
                <a:lnTo>
                  <a:pt x="2244" y="61"/>
                </a:lnTo>
                <a:lnTo>
                  <a:pt x="2244" y="60"/>
                </a:lnTo>
                <a:lnTo>
                  <a:pt x="2245" y="62"/>
                </a:lnTo>
                <a:lnTo>
                  <a:pt x="2245" y="62"/>
                </a:lnTo>
                <a:lnTo>
                  <a:pt x="2245" y="64"/>
                </a:lnTo>
                <a:lnTo>
                  <a:pt x="2246" y="65"/>
                </a:lnTo>
                <a:lnTo>
                  <a:pt x="2246" y="65"/>
                </a:lnTo>
                <a:lnTo>
                  <a:pt x="2246" y="67"/>
                </a:lnTo>
                <a:lnTo>
                  <a:pt x="2248" y="65"/>
                </a:lnTo>
                <a:lnTo>
                  <a:pt x="2248" y="66"/>
                </a:lnTo>
                <a:lnTo>
                  <a:pt x="2249" y="65"/>
                </a:lnTo>
                <a:lnTo>
                  <a:pt x="2249" y="65"/>
                </a:lnTo>
                <a:lnTo>
                  <a:pt x="2249" y="65"/>
                </a:lnTo>
                <a:lnTo>
                  <a:pt x="2250" y="64"/>
                </a:lnTo>
                <a:lnTo>
                  <a:pt x="2250" y="63"/>
                </a:lnTo>
                <a:lnTo>
                  <a:pt x="2250" y="62"/>
                </a:lnTo>
                <a:lnTo>
                  <a:pt x="2251" y="62"/>
                </a:lnTo>
                <a:lnTo>
                  <a:pt x="2251" y="64"/>
                </a:lnTo>
                <a:lnTo>
                  <a:pt x="2251" y="63"/>
                </a:lnTo>
                <a:lnTo>
                  <a:pt x="2252" y="62"/>
                </a:lnTo>
                <a:lnTo>
                  <a:pt x="2252" y="62"/>
                </a:lnTo>
                <a:lnTo>
                  <a:pt x="2253" y="58"/>
                </a:lnTo>
                <a:lnTo>
                  <a:pt x="2253" y="57"/>
                </a:lnTo>
                <a:lnTo>
                  <a:pt x="2253" y="56"/>
                </a:lnTo>
                <a:lnTo>
                  <a:pt x="2254" y="55"/>
                </a:lnTo>
                <a:lnTo>
                  <a:pt x="2254" y="53"/>
                </a:lnTo>
                <a:lnTo>
                  <a:pt x="2254" y="54"/>
                </a:lnTo>
                <a:lnTo>
                  <a:pt x="2255" y="56"/>
                </a:lnTo>
                <a:lnTo>
                  <a:pt x="2255" y="56"/>
                </a:lnTo>
                <a:lnTo>
                  <a:pt x="2255" y="57"/>
                </a:lnTo>
                <a:lnTo>
                  <a:pt x="2257" y="60"/>
                </a:lnTo>
                <a:lnTo>
                  <a:pt x="2257" y="60"/>
                </a:lnTo>
                <a:lnTo>
                  <a:pt x="2258" y="61"/>
                </a:lnTo>
                <a:lnTo>
                  <a:pt x="2258" y="61"/>
                </a:lnTo>
                <a:lnTo>
                  <a:pt x="2258" y="62"/>
                </a:lnTo>
                <a:lnTo>
                  <a:pt x="2259" y="62"/>
                </a:lnTo>
                <a:lnTo>
                  <a:pt x="2259" y="63"/>
                </a:lnTo>
                <a:lnTo>
                  <a:pt x="2259" y="62"/>
                </a:lnTo>
                <a:lnTo>
                  <a:pt x="2260" y="62"/>
                </a:lnTo>
                <a:lnTo>
                  <a:pt x="2260" y="61"/>
                </a:lnTo>
                <a:lnTo>
                  <a:pt x="2260" y="62"/>
                </a:lnTo>
                <a:lnTo>
                  <a:pt x="2261" y="62"/>
                </a:lnTo>
                <a:lnTo>
                  <a:pt x="2261" y="63"/>
                </a:lnTo>
                <a:lnTo>
                  <a:pt x="2262" y="64"/>
                </a:lnTo>
                <a:lnTo>
                  <a:pt x="2262" y="63"/>
                </a:lnTo>
                <a:lnTo>
                  <a:pt x="2262" y="64"/>
                </a:lnTo>
                <a:lnTo>
                  <a:pt x="2263" y="64"/>
                </a:lnTo>
                <a:lnTo>
                  <a:pt x="2263" y="61"/>
                </a:lnTo>
                <a:lnTo>
                  <a:pt x="2263" y="60"/>
                </a:lnTo>
                <a:lnTo>
                  <a:pt x="2264" y="61"/>
                </a:lnTo>
                <a:lnTo>
                  <a:pt x="2264" y="61"/>
                </a:lnTo>
                <a:lnTo>
                  <a:pt x="2264" y="62"/>
                </a:lnTo>
                <a:lnTo>
                  <a:pt x="2266" y="63"/>
                </a:lnTo>
                <a:lnTo>
                  <a:pt x="2266" y="65"/>
                </a:lnTo>
                <a:lnTo>
                  <a:pt x="2267" y="65"/>
                </a:lnTo>
                <a:lnTo>
                  <a:pt x="2267" y="65"/>
                </a:lnTo>
                <a:lnTo>
                  <a:pt x="2267" y="65"/>
                </a:lnTo>
                <a:lnTo>
                  <a:pt x="2268" y="64"/>
                </a:lnTo>
                <a:lnTo>
                  <a:pt x="2268" y="65"/>
                </a:lnTo>
                <a:lnTo>
                  <a:pt x="2268" y="62"/>
                </a:lnTo>
                <a:lnTo>
                  <a:pt x="2269" y="61"/>
                </a:lnTo>
                <a:lnTo>
                  <a:pt x="2269" y="60"/>
                </a:lnTo>
                <a:lnTo>
                  <a:pt x="2269" y="58"/>
                </a:lnTo>
                <a:lnTo>
                  <a:pt x="2270" y="60"/>
                </a:lnTo>
                <a:lnTo>
                  <a:pt x="2270" y="60"/>
                </a:lnTo>
                <a:lnTo>
                  <a:pt x="2271" y="61"/>
                </a:lnTo>
                <a:lnTo>
                  <a:pt x="2271" y="60"/>
                </a:lnTo>
                <a:lnTo>
                  <a:pt x="2271" y="61"/>
                </a:lnTo>
                <a:lnTo>
                  <a:pt x="2272" y="60"/>
                </a:lnTo>
                <a:lnTo>
                  <a:pt x="2272" y="62"/>
                </a:lnTo>
                <a:lnTo>
                  <a:pt x="2272" y="61"/>
                </a:lnTo>
                <a:lnTo>
                  <a:pt x="2273" y="62"/>
                </a:lnTo>
                <a:lnTo>
                  <a:pt x="2273" y="60"/>
                </a:lnTo>
                <a:lnTo>
                  <a:pt x="2273" y="60"/>
                </a:lnTo>
                <a:lnTo>
                  <a:pt x="2275" y="61"/>
                </a:lnTo>
                <a:lnTo>
                  <a:pt x="2275" y="60"/>
                </a:lnTo>
                <a:lnTo>
                  <a:pt x="2276" y="60"/>
                </a:lnTo>
                <a:lnTo>
                  <a:pt x="2276" y="60"/>
                </a:lnTo>
                <a:lnTo>
                  <a:pt x="2276" y="60"/>
                </a:lnTo>
                <a:lnTo>
                  <a:pt x="2277" y="61"/>
                </a:lnTo>
                <a:lnTo>
                  <a:pt x="2277" y="61"/>
                </a:lnTo>
                <a:lnTo>
                  <a:pt x="2277" y="60"/>
                </a:lnTo>
                <a:lnTo>
                  <a:pt x="2278" y="61"/>
                </a:lnTo>
                <a:lnTo>
                  <a:pt x="2278" y="61"/>
                </a:lnTo>
                <a:lnTo>
                  <a:pt x="2278" y="61"/>
                </a:lnTo>
                <a:lnTo>
                  <a:pt x="2279" y="61"/>
                </a:lnTo>
                <a:lnTo>
                  <a:pt x="2279" y="62"/>
                </a:lnTo>
                <a:lnTo>
                  <a:pt x="2280" y="60"/>
                </a:lnTo>
                <a:lnTo>
                  <a:pt x="2280" y="60"/>
                </a:lnTo>
                <a:lnTo>
                  <a:pt x="2280" y="58"/>
                </a:lnTo>
                <a:lnTo>
                  <a:pt x="2281" y="57"/>
                </a:lnTo>
                <a:lnTo>
                  <a:pt x="2281" y="56"/>
                </a:lnTo>
                <a:lnTo>
                  <a:pt x="2281" y="57"/>
                </a:lnTo>
                <a:lnTo>
                  <a:pt x="2282" y="60"/>
                </a:lnTo>
                <a:lnTo>
                  <a:pt x="2282" y="62"/>
                </a:lnTo>
                <a:lnTo>
                  <a:pt x="2282" y="62"/>
                </a:lnTo>
                <a:lnTo>
                  <a:pt x="2284" y="61"/>
                </a:lnTo>
                <a:lnTo>
                  <a:pt x="2284" y="62"/>
                </a:lnTo>
                <a:lnTo>
                  <a:pt x="2285" y="61"/>
                </a:lnTo>
                <a:lnTo>
                  <a:pt x="2285" y="62"/>
                </a:lnTo>
                <a:lnTo>
                  <a:pt x="2285" y="60"/>
                </a:lnTo>
                <a:lnTo>
                  <a:pt x="2286" y="60"/>
                </a:lnTo>
                <a:lnTo>
                  <a:pt x="2286" y="60"/>
                </a:lnTo>
                <a:lnTo>
                  <a:pt x="2286" y="62"/>
                </a:lnTo>
                <a:lnTo>
                  <a:pt x="2287" y="62"/>
                </a:lnTo>
                <a:lnTo>
                  <a:pt x="2287" y="61"/>
                </a:lnTo>
                <a:lnTo>
                  <a:pt x="2288" y="62"/>
                </a:lnTo>
                <a:lnTo>
                  <a:pt x="2288" y="64"/>
                </a:lnTo>
                <a:lnTo>
                  <a:pt x="2288" y="65"/>
                </a:lnTo>
                <a:lnTo>
                  <a:pt x="2289" y="65"/>
                </a:lnTo>
                <a:lnTo>
                  <a:pt x="2289" y="62"/>
                </a:lnTo>
                <a:lnTo>
                  <a:pt x="2289" y="62"/>
                </a:lnTo>
                <a:lnTo>
                  <a:pt x="2290" y="60"/>
                </a:lnTo>
                <a:lnTo>
                  <a:pt x="2290" y="61"/>
                </a:lnTo>
                <a:lnTo>
                  <a:pt x="2290" y="60"/>
                </a:lnTo>
                <a:lnTo>
                  <a:pt x="2291" y="62"/>
                </a:lnTo>
                <a:lnTo>
                  <a:pt x="2291" y="63"/>
                </a:lnTo>
                <a:lnTo>
                  <a:pt x="2292" y="65"/>
                </a:lnTo>
                <a:lnTo>
                  <a:pt x="2292" y="65"/>
                </a:lnTo>
                <a:lnTo>
                  <a:pt x="2292" y="65"/>
                </a:lnTo>
                <a:lnTo>
                  <a:pt x="2294" y="65"/>
                </a:lnTo>
                <a:lnTo>
                  <a:pt x="2294" y="66"/>
                </a:lnTo>
                <a:lnTo>
                  <a:pt x="2294" y="65"/>
                </a:lnTo>
                <a:lnTo>
                  <a:pt x="2295" y="65"/>
                </a:lnTo>
                <a:lnTo>
                  <a:pt x="2295" y="65"/>
                </a:lnTo>
                <a:lnTo>
                  <a:pt x="2295" y="64"/>
                </a:lnTo>
                <a:lnTo>
                  <a:pt x="2296" y="64"/>
                </a:lnTo>
                <a:lnTo>
                  <a:pt x="2296" y="65"/>
                </a:lnTo>
                <a:lnTo>
                  <a:pt x="2297" y="65"/>
                </a:lnTo>
                <a:lnTo>
                  <a:pt x="2297" y="64"/>
                </a:lnTo>
                <a:lnTo>
                  <a:pt x="2297" y="65"/>
                </a:lnTo>
                <a:lnTo>
                  <a:pt x="2298" y="62"/>
                </a:lnTo>
                <a:lnTo>
                  <a:pt x="2298" y="64"/>
                </a:lnTo>
                <a:lnTo>
                  <a:pt x="2298" y="60"/>
                </a:lnTo>
                <a:lnTo>
                  <a:pt x="2299" y="57"/>
                </a:lnTo>
                <a:lnTo>
                  <a:pt x="2299" y="55"/>
                </a:lnTo>
                <a:lnTo>
                  <a:pt x="2299" y="55"/>
                </a:lnTo>
                <a:lnTo>
                  <a:pt x="2300" y="57"/>
                </a:lnTo>
                <a:lnTo>
                  <a:pt x="2300" y="61"/>
                </a:lnTo>
                <a:lnTo>
                  <a:pt x="2301" y="62"/>
                </a:lnTo>
                <a:lnTo>
                  <a:pt x="2301" y="62"/>
                </a:lnTo>
                <a:lnTo>
                  <a:pt x="2301" y="64"/>
                </a:lnTo>
                <a:lnTo>
                  <a:pt x="2303" y="63"/>
                </a:lnTo>
                <a:lnTo>
                  <a:pt x="2303" y="64"/>
                </a:lnTo>
                <a:lnTo>
                  <a:pt x="2303" y="63"/>
                </a:lnTo>
                <a:lnTo>
                  <a:pt x="2304" y="64"/>
                </a:lnTo>
                <a:lnTo>
                  <a:pt x="2304" y="65"/>
                </a:lnTo>
                <a:lnTo>
                  <a:pt x="2304" y="66"/>
                </a:lnTo>
                <a:lnTo>
                  <a:pt x="2305" y="67"/>
                </a:lnTo>
                <a:lnTo>
                  <a:pt x="2305" y="67"/>
                </a:lnTo>
                <a:lnTo>
                  <a:pt x="2306" y="67"/>
                </a:lnTo>
                <a:lnTo>
                  <a:pt x="2306" y="67"/>
                </a:lnTo>
                <a:lnTo>
                  <a:pt x="2306" y="69"/>
                </a:lnTo>
                <a:lnTo>
                  <a:pt x="2307" y="69"/>
                </a:lnTo>
                <a:lnTo>
                  <a:pt x="2307" y="69"/>
                </a:lnTo>
                <a:lnTo>
                  <a:pt x="2307" y="67"/>
                </a:lnTo>
                <a:lnTo>
                  <a:pt x="2308" y="66"/>
                </a:lnTo>
                <a:lnTo>
                  <a:pt x="2308" y="63"/>
                </a:lnTo>
                <a:lnTo>
                  <a:pt x="2308" y="61"/>
                </a:lnTo>
                <a:lnTo>
                  <a:pt x="2309" y="60"/>
                </a:lnTo>
                <a:lnTo>
                  <a:pt x="2309" y="60"/>
                </a:lnTo>
                <a:lnTo>
                  <a:pt x="2310" y="61"/>
                </a:lnTo>
                <a:lnTo>
                  <a:pt x="2310" y="61"/>
                </a:lnTo>
                <a:lnTo>
                  <a:pt x="2310" y="61"/>
                </a:lnTo>
                <a:lnTo>
                  <a:pt x="2312" y="60"/>
                </a:lnTo>
                <a:lnTo>
                  <a:pt x="2312" y="62"/>
                </a:lnTo>
                <a:lnTo>
                  <a:pt x="2312" y="62"/>
                </a:lnTo>
                <a:lnTo>
                  <a:pt x="2313" y="62"/>
                </a:lnTo>
                <a:lnTo>
                  <a:pt x="2313" y="61"/>
                </a:lnTo>
                <a:lnTo>
                  <a:pt x="2313" y="58"/>
                </a:lnTo>
                <a:lnTo>
                  <a:pt x="2314" y="58"/>
                </a:lnTo>
                <a:lnTo>
                  <a:pt x="2314" y="60"/>
                </a:lnTo>
                <a:lnTo>
                  <a:pt x="2315" y="58"/>
                </a:lnTo>
                <a:lnTo>
                  <a:pt x="2315" y="58"/>
                </a:lnTo>
                <a:lnTo>
                  <a:pt x="2315" y="60"/>
                </a:lnTo>
                <a:lnTo>
                  <a:pt x="2316" y="60"/>
                </a:lnTo>
                <a:lnTo>
                  <a:pt x="2316" y="60"/>
                </a:lnTo>
                <a:lnTo>
                  <a:pt x="2316" y="60"/>
                </a:lnTo>
                <a:lnTo>
                  <a:pt x="2317" y="61"/>
                </a:lnTo>
                <a:lnTo>
                  <a:pt x="2317" y="61"/>
                </a:lnTo>
                <a:lnTo>
                  <a:pt x="2317" y="61"/>
                </a:lnTo>
                <a:lnTo>
                  <a:pt x="2318" y="60"/>
                </a:lnTo>
                <a:lnTo>
                  <a:pt x="2318" y="60"/>
                </a:lnTo>
                <a:lnTo>
                  <a:pt x="2319" y="58"/>
                </a:lnTo>
                <a:lnTo>
                  <a:pt x="2319" y="58"/>
                </a:lnTo>
                <a:lnTo>
                  <a:pt x="2319" y="56"/>
                </a:lnTo>
                <a:lnTo>
                  <a:pt x="2321" y="56"/>
                </a:lnTo>
                <a:lnTo>
                  <a:pt x="2321" y="56"/>
                </a:lnTo>
                <a:lnTo>
                  <a:pt x="2321" y="57"/>
                </a:lnTo>
                <a:lnTo>
                  <a:pt x="2322" y="56"/>
                </a:lnTo>
                <a:lnTo>
                  <a:pt x="2322" y="55"/>
                </a:lnTo>
                <a:lnTo>
                  <a:pt x="2322" y="57"/>
                </a:lnTo>
                <a:lnTo>
                  <a:pt x="2323" y="56"/>
                </a:lnTo>
                <a:lnTo>
                  <a:pt x="2323" y="54"/>
                </a:lnTo>
                <a:lnTo>
                  <a:pt x="2324" y="53"/>
                </a:lnTo>
                <a:lnTo>
                  <a:pt x="2324" y="53"/>
                </a:lnTo>
                <a:lnTo>
                  <a:pt x="2324" y="53"/>
                </a:lnTo>
                <a:lnTo>
                  <a:pt x="2325" y="54"/>
                </a:lnTo>
                <a:lnTo>
                  <a:pt x="2325" y="55"/>
                </a:lnTo>
                <a:lnTo>
                  <a:pt x="2325" y="57"/>
                </a:lnTo>
                <a:lnTo>
                  <a:pt x="2326" y="57"/>
                </a:lnTo>
                <a:lnTo>
                  <a:pt x="2326" y="58"/>
                </a:lnTo>
                <a:lnTo>
                  <a:pt x="2326" y="60"/>
                </a:lnTo>
                <a:lnTo>
                  <a:pt x="2327" y="60"/>
                </a:lnTo>
                <a:lnTo>
                  <a:pt x="2327" y="58"/>
                </a:lnTo>
                <a:lnTo>
                  <a:pt x="2328" y="60"/>
                </a:lnTo>
                <a:lnTo>
                  <a:pt x="2328" y="60"/>
                </a:lnTo>
                <a:lnTo>
                  <a:pt x="2328" y="60"/>
                </a:lnTo>
                <a:lnTo>
                  <a:pt x="2330" y="58"/>
                </a:lnTo>
                <a:lnTo>
                  <a:pt x="2330" y="58"/>
                </a:lnTo>
                <a:lnTo>
                  <a:pt x="2330" y="60"/>
                </a:lnTo>
                <a:lnTo>
                  <a:pt x="2331" y="60"/>
                </a:lnTo>
                <a:lnTo>
                  <a:pt x="2331" y="62"/>
                </a:lnTo>
                <a:lnTo>
                  <a:pt x="2332" y="62"/>
                </a:lnTo>
                <a:lnTo>
                  <a:pt x="2332" y="61"/>
                </a:lnTo>
                <a:lnTo>
                  <a:pt x="2332" y="62"/>
                </a:lnTo>
                <a:lnTo>
                  <a:pt x="2333" y="60"/>
                </a:lnTo>
                <a:lnTo>
                  <a:pt x="2333" y="58"/>
                </a:lnTo>
                <a:lnTo>
                  <a:pt x="2333" y="58"/>
                </a:lnTo>
                <a:lnTo>
                  <a:pt x="2334" y="57"/>
                </a:lnTo>
                <a:lnTo>
                  <a:pt x="2334" y="57"/>
                </a:lnTo>
                <a:lnTo>
                  <a:pt x="2334" y="58"/>
                </a:lnTo>
                <a:lnTo>
                  <a:pt x="2335" y="57"/>
                </a:lnTo>
                <a:lnTo>
                  <a:pt x="2335" y="56"/>
                </a:lnTo>
                <a:lnTo>
                  <a:pt x="2336" y="55"/>
                </a:lnTo>
                <a:lnTo>
                  <a:pt x="2336" y="56"/>
                </a:lnTo>
                <a:lnTo>
                  <a:pt x="2336" y="55"/>
                </a:lnTo>
                <a:lnTo>
                  <a:pt x="2337" y="54"/>
                </a:lnTo>
                <a:lnTo>
                  <a:pt x="2337" y="53"/>
                </a:lnTo>
                <a:lnTo>
                  <a:pt x="2337" y="53"/>
                </a:lnTo>
                <a:lnTo>
                  <a:pt x="2339" y="53"/>
                </a:lnTo>
                <a:lnTo>
                  <a:pt x="2339" y="53"/>
                </a:lnTo>
                <a:lnTo>
                  <a:pt x="2339" y="55"/>
                </a:lnTo>
                <a:lnTo>
                  <a:pt x="2340" y="58"/>
                </a:lnTo>
                <a:lnTo>
                  <a:pt x="2340" y="61"/>
                </a:lnTo>
                <a:lnTo>
                  <a:pt x="2341" y="64"/>
                </a:lnTo>
                <a:lnTo>
                  <a:pt x="2341" y="64"/>
                </a:lnTo>
                <a:lnTo>
                  <a:pt x="2341" y="64"/>
                </a:lnTo>
                <a:lnTo>
                  <a:pt x="2342" y="61"/>
                </a:lnTo>
                <a:lnTo>
                  <a:pt x="2342" y="60"/>
                </a:lnTo>
                <a:lnTo>
                  <a:pt x="2342" y="57"/>
                </a:lnTo>
                <a:lnTo>
                  <a:pt x="2343" y="54"/>
                </a:lnTo>
                <a:lnTo>
                  <a:pt x="2343" y="54"/>
                </a:lnTo>
                <a:lnTo>
                  <a:pt x="2343" y="53"/>
                </a:lnTo>
                <a:lnTo>
                  <a:pt x="2344" y="53"/>
                </a:lnTo>
                <a:lnTo>
                  <a:pt x="2344" y="54"/>
                </a:lnTo>
                <a:lnTo>
                  <a:pt x="2345" y="55"/>
                </a:lnTo>
                <a:lnTo>
                  <a:pt x="2345" y="57"/>
                </a:lnTo>
                <a:lnTo>
                  <a:pt x="2345" y="57"/>
                </a:lnTo>
                <a:lnTo>
                  <a:pt x="2346" y="57"/>
                </a:lnTo>
                <a:lnTo>
                  <a:pt x="2346" y="58"/>
                </a:lnTo>
                <a:lnTo>
                  <a:pt x="2346" y="57"/>
                </a:lnTo>
                <a:lnTo>
                  <a:pt x="2348" y="55"/>
                </a:lnTo>
                <a:lnTo>
                  <a:pt x="2348" y="54"/>
                </a:lnTo>
                <a:lnTo>
                  <a:pt x="2348" y="52"/>
                </a:lnTo>
                <a:lnTo>
                  <a:pt x="2349" y="52"/>
                </a:lnTo>
                <a:lnTo>
                  <a:pt x="2349" y="52"/>
                </a:lnTo>
                <a:lnTo>
                  <a:pt x="2350" y="53"/>
                </a:lnTo>
                <a:lnTo>
                  <a:pt x="2350" y="54"/>
                </a:lnTo>
                <a:lnTo>
                  <a:pt x="2350" y="54"/>
                </a:lnTo>
                <a:lnTo>
                  <a:pt x="2351" y="56"/>
                </a:lnTo>
                <a:lnTo>
                  <a:pt x="2351" y="57"/>
                </a:lnTo>
                <a:lnTo>
                  <a:pt x="2351" y="55"/>
                </a:lnTo>
                <a:lnTo>
                  <a:pt x="2352" y="56"/>
                </a:lnTo>
                <a:lnTo>
                  <a:pt x="2352" y="54"/>
                </a:lnTo>
                <a:lnTo>
                  <a:pt x="2352" y="53"/>
                </a:lnTo>
                <a:lnTo>
                  <a:pt x="2353" y="52"/>
                </a:lnTo>
                <a:lnTo>
                  <a:pt x="2353" y="52"/>
                </a:lnTo>
                <a:lnTo>
                  <a:pt x="2354" y="52"/>
                </a:lnTo>
                <a:lnTo>
                  <a:pt x="2354" y="52"/>
                </a:lnTo>
                <a:lnTo>
                  <a:pt x="2354" y="54"/>
                </a:lnTo>
                <a:lnTo>
                  <a:pt x="2355" y="52"/>
                </a:lnTo>
                <a:lnTo>
                  <a:pt x="2355" y="52"/>
                </a:lnTo>
                <a:lnTo>
                  <a:pt x="2355" y="52"/>
                </a:lnTo>
                <a:lnTo>
                  <a:pt x="2357" y="51"/>
                </a:lnTo>
                <a:lnTo>
                  <a:pt x="2357" y="52"/>
                </a:lnTo>
                <a:lnTo>
                  <a:pt x="2357" y="51"/>
                </a:lnTo>
                <a:lnTo>
                  <a:pt x="2358" y="51"/>
                </a:lnTo>
                <a:lnTo>
                  <a:pt x="2358" y="54"/>
                </a:lnTo>
                <a:lnTo>
                  <a:pt x="2359" y="55"/>
                </a:lnTo>
                <a:lnTo>
                  <a:pt x="2359" y="56"/>
                </a:lnTo>
                <a:lnTo>
                  <a:pt x="2359" y="56"/>
                </a:lnTo>
                <a:lnTo>
                  <a:pt x="2360" y="56"/>
                </a:lnTo>
                <a:lnTo>
                  <a:pt x="2360" y="56"/>
                </a:lnTo>
                <a:lnTo>
                  <a:pt x="2360" y="57"/>
                </a:lnTo>
                <a:lnTo>
                  <a:pt x="2361" y="58"/>
                </a:lnTo>
                <a:lnTo>
                  <a:pt x="2361" y="61"/>
                </a:lnTo>
                <a:lnTo>
                  <a:pt x="2361" y="60"/>
                </a:lnTo>
                <a:lnTo>
                  <a:pt x="2362" y="57"/>
                </a:lnTo>
                <a:lnTo>
                  <a:pt x="2362" y="57"/>
                </a:lnTo>
                <a:lnTo>
                  <a:pt x="2363" y="56"/>
                </a:lnTo>
                <a:lnTo>
                  <a:pt x="2363" y="56"/>
                </a:lnTo>
                <a:lnTo>
                  <a:pt x="2363" y="54"/>
                </a:lnTo>
                <a:lnTo>
                  <a:pt x="2364" y="54"/>
                </a:lnTo>
                <a:lnTo>
                  <a:pt x="2364" y="54"/>
                </a:lnTo>
                <a:lnTo>
                  <a:pt x="2364" y="54"/>
                </a:lnTo>
                <a:lnTo>
                  <a:pt x="2366" y="53"/>
                </a:lnTo>
                <a:lnTo>
                  <a:pt x="2366" y="52"/>
                </a:lnTo>
                <a:lnTo>
                  <a:pt x="2366" y="52"/>
                </a:lnTo>
                <a:lnTo>
                  <a:pt x="2367" y="51"/>
                </a:lnTo>
                <a:lnTo>
                  <a:pt x="2367" y="51"/>
                </a:lnTo>
                <a:lnTo>
                  <a:pt x="2368" y="51"/>
                </a:lnTo>
                <a:lnTo>
                  <a:pt x="2368" y="49"/>
                </a:lnTo>
                <a:lnTo>
                  <a:pt x="2368" y="51"/>
                </a:lnTo>
                <a:lnTo>
                  <a:pt x="2369" y="48"/>
                </a:lnTo>
                <a:lnTo>
                  <a:pt x="2369" y="48"/>
                </a:lnTo>
                <a:lnTo>
                  <a:pt x="2369" y="46"/>
                </a:lnTo>
                <a:lnTo>
                  <a:pt x="2370" y="48"/>
                </a:lnTo>
                <a:lnTo>
                  <a:pt x="2370" y="47"/>
                </a:lnTo>
                <a:lnTo>
                  <a:pt x="2370" y="48"/>
                </a:lnTo>
                <a:lnTo>
                  <a:pt x="2371" y="47"/>
                </a:lnTo>
                <a:lnTo>
                  <a:pt x="2371" y="49"/>
                </a:lnTo>
                <a:lnTo>
                  <a:pt x="2372" y="49"/>
                </a:lnTo>
                <a:lnTo>
                  <a:pt x="2372" y="49"/>
                </a:lnTo>
                <a:lnTo>
                  <a:pt x="2372" y="51"/>
                </a:lnTo>
                <a:lnTo>
                  <a:pt x="2373" y="52"/>
                </a:lnTo>
                <a:lnTo>
                  <a:pt x="2373" y="53"/>
                </a:lnTo>
                <a:lnTo>
                  <a:pt x="2373" y="52"/>
                </a:lnTo>
                <a:lnTo>
                  <a:pt x="2375" y="52"/>
                </a:lnTo>
                <a:lnTo>
                  <a:pt x="2375" y="52"/>
                </a:lnTo>
                <a:lnTo>
                  <a:pt x="2376" y="53"/>
                </a:lnTo>
                <a:lnTo>
                  <a:pt x="2376" y="53"/>
                </a:lnTo>
                <a:lnTo>
                  <a:pt x="2376" y="56"/>
                </a:lnTo>
                <a:lnTo>
                  <a:pt x="2377" y="56"/>
                </a:lnTo>
                <a:lnTo>
                  <a:pt x="2377" y="57"/>
                </a:lnTo>
                <a:lnTo>
                  <a:pt x="2377" y="60"/>
                </a:lnTo>
                <a:lnTo>
                  <a:pt x="2378" y="58"/>
                </a:lnTo>
                <a:lnTo>
                  <a:pt x="2378" y="57"/>
                </a:lnTo>
                <a:lnTo>
                  <a:pt x="2378" y="57"/>
                </a:lnTo>
                <a:lnTo>
                  <a:pt x="2379" y="57"/>
                </a:lnTo>
                <a:lnTo>
                  <a:pt x="2379" y="57"/>
                </a:lnTo>
                <a:lnTo>
                  <a:pt x="2380" y="56"/>
                </a:lnTo>
                <a:lnTo>
                  <a:pt x="2380" y="54"/>
                </a:lnTo>
                <a:lnTo>
                  <a:pt x="2380" y="54"/>
                </a:lnTo>
                <a:lnTo>
                  <a:pt x="2381" y="52"/>
                </a:lnTo>
                <a:lnTo>
                  <a:pt x="2381" y="51"/>
                </a:lnTo>
                <a:lnTo>
                  <a:pt x="2381" y="49"/>
                </a:lnTo>
                <a:lnTo>
                  <a:pt x="2382" y="52"/>
                </a:lnTo>
                <a:lnTo>
                  <a:pt x="2382" y="52"/>
                </a:lnTo>
                <a:lnTo>
                  <a:pt x="2382" y="54"/>
                </a:lnTo>
                <a:lnTo>
                  <a:pt x="2384" y="54"/>
                </a:lnTo>
                <a:lnTo>
                  <a:pt x="2384" y="55"/>
                </a:lnTo>
                <a:lnTo>
                  <a:pt x="2385" y="55"/>
                </a:lnTo>
                <a:lnTo>
                  <a:pt x="2385" y="55"/>
                </a:lnTo>
                <a:lnTo>
                  <a:pt x="2385" y="57"/>
                </a:lnTo>
                <a:lnTo>
                  <a:pt x="2386" y="54"/>
                </a:lnTo>
                <a:lnTo>
                  <a:pt x="2386" y="55"/>
                </a:lnTo>
                <a:lnTo>
                  <a:pt x="2386" y="56"/>
                </a:lnTo>
                <a:lnTo>
                  <a:pt x="2387" y="56"/>
                </a:lnTo>
                <a:lnTo>
                  <a:pt x="2387" y="54"/>
                </a:lnTo>
                <a:lnTo>
                  <a:pt x="2387" y="54"/>
                </a:lnTo>
                <a:lnTo>
                  <a:pt x="2388" y="54"/>
                </a:lnTo>
                <a:lnTo>
                  <a:pt x="2388" y="54"/>
                </a:lnTo>
                <a:lnTo>
                  <a:pt x="2389" y="55"/>
                </a:lnTo>
                <a:lnTo>
                  <a:pt x="2389" y="56"/>
                </a:lnTo>
                <a:lnTo>
                  <a:pt x="2389" y="56"/>
                </a:lnTo>
                <a:lnTo>
                  <a:pt x="2390" y="56"/>
                </a:lnTo>
                <a:lnTo>
                  <a:pt x="2390" y="54"/>
                </a:lnTo>
                <a:lnTo>
                  <a:pt x="2390" y="54"/>
                </a:lnTo>
                <a:lnTo>
                  <a:pt x="2391" y="55"/>
                </a:lnTo>
                <a:lnTo>
                  <a:pt x="2391" y="54"/>
                </a:lnTo>
                <a:lnTo>
                  <a:pt x="2391" y="53"/>
                </a:lnTo>
                <a:lnTo>
                  <a:pt x="2393" y="54"/>
                </a:lnTo>
                <a:lnTo>
                  <a:pt x="2393" y="53"/>
                </a:lnTo>
                <a:lnTo>
                  <a:pt x="2394" y="53"/>
                </a:lnTo>
                <a:lnTo>
                  <a:pt x="2394" y="53"/>
                </a:lnTo>
                <a:lnTo>
                  <a:pt x="2394" y="54"/>
                </a:lnTo>
                <a:lnTo>
                  <a:pt x="2395" y="54"/>
                </a:lnTo>
                <a:lnTo>
                  <a:pt x="2395" y="55"/>
                </a:lnTo>
                <a:lnTo>
                  <a:pt x="2395" y="56"/>
                </a:lnTo>
                <a:lnTo>
                  <a:pt x="2396" y="58"/>
                </a:lnTo>
                <a:lnTo>
                  <a:pt x="2396" y="61"/>
                </a:lnTo>
                <a:lnTo>
                  <a:pt x="2396" y="58"/>
                </a:lnTo>
                <a:lnTo>
                  <a:pt x="2397" y="60"/>
                </a:lnTo>
                <a:lnTo>
                  <a:pt x="2397" y="58"/>
                </a:lnTo>
                <a:lnTo>
                  <a:pt x="2398" y="57"/>
                </a:lnTo>
                <a:lnTo>
                  <a:pt x="2398" y="57"/>
                </a:lnTo>
                <a:lnTo>
                  <a:pt x="2398" y="55"/>
                </a:lnTo>
                <a:lnTo>
                  <a:pt x="2399" y="54"/>
                </a:lnTo>
                <a:lnTo>
                  <a:pt x="2399" y="53"/>
                </a:lnTo>
                <a:lnTo>
                  <a:pt x="2399" y="51"/>
                </a:lnTo>
                <a:lnTo>
                  <a:pt x="2400" y="47"/>
                </a:lnTo>
                <a:lnTo>
                  <a:pt x="2400" y="47"/>
                </a:lnTo>
                <a:lnTo>
                  <a:pt x="2400" y="46"/>
                </a:lnTo>
                <a:lnTo>
                  <a:pt x="2402" y="44"/>
                </a:lnTo>
                <a:lnTo>
                  <a:pt x="2402" y="43"/>
                </a:lnTo>
                <a:lnTo>
                  <a:pt x="2403" y="42"/>
                </a:lnTo>
                <a:lnTo>
                  <a:pt x="2403" y="43"/>
                </a:lnTo>
                <a:lnTo>
                  <a:pt x="2403" y="44"/>
                </a:lnTo>
                <a:lnTo>
                  <a:pt x="2404" y="47"/>
                </a:lnTo>
                <a:lnTo>
                  <a:pt x="2404" y="48"/>
                </a:lnTo>
                <a:lnTo>
                  <a:pt x="2404" y="48"/>
                </a:lnTo>
                <a:lnTo>
                  <a:pt x="2405" y="47"/>
                </a:lnTo>
                <a:lnTo>
                  <a:pt x="2405" y="46"/>
                </a:lnTo>
                <a:lnTo>
                  <a:pt x="2405" y="46"/>
                </a:lnTo>
                <a:lnTo>
                  <a:pt x="2406" y="48"/>
                </a:lnTo>
                <a:lnTo>
                  <a:pt x="2406" y="47"/>
                </a:lnTo>
                <a:lnTo>
                  <a:pt x="2407" y="48"/>
                </a:lnTo>
                <a:lnTo>
                  <a:pt x="2407" y="48"/>
                </a:lnTo>
                <a:lnTo>
                  <a:pt x="2407" y="51"/>
                </a:lnTo>
                <a:lnTo>
                  <a:pt x="2408" y="51"/>
                </a:lnTo>
                <a:lnTo>
                  <a:pt x="2408" y="51"/>
                </a:lnTo>
                <a:lnTo>
                  <a:pt x="2408" y="52"/>
                </a:lnTo>
                <a:lnTo>
                  <a:pt x="2409" y="51"/>
                </a:lnTo>
                <a:lnTo>
                  <a:pt x="2409" y="51"/>
                </a:lnTo>
                <a:lnTo>
                  <a:pt x="2409" y="49"/>
                </a:lnTo>
                <a:lnTo>
                  <a:pt x="2411" y="51"/>
                </a:lnTo>
                <a:lnTo>
                  <a:pt x="2411" y="51"/>
                </a:lnTo>
                <a:lnTo>
                  <a:pt x="2412" y="51"/>
                </a:lnTo>
                <a:lnTo>
                  <a:pt x="2412" y="51"/>
                </a:lnTo>
                <a:lnTo>
                  <a:pt x="2412" y="51"/>
                </a:lnTo>
                <a:lnTo>
                  <a:pt x="2413" y="51"/>
                </a:lnTo>
                <a:lnTo>
                  <a:pt x="2413" y="52"/>
                </a:lnTo>
                <a:lnTo>
                  <a:pt x="2413" y="52"/>
                </a:lnTo>
                <a:lnTo>
                  <a:pt x="2414" y="49"/>
                </a:lnTo>
                <a:lnTo>
                  <a:pt x="2414" y="47"/>
                </a:lnTo>
                <a:lnTo>
                  <a:pt x="2414" y="49"/>
                </a:lnTo>
                <a:lnTo>
                  <a:pt x="2415" y="49"/>
                </a:lnTo>
                <a:lnTo>
                  <a:pt x="2415" y="52"/>
                </a:lnTo>
                <a:lnTo>
                  <a:pt x="2416" y="51"/>
                </a:lnTo>
                <a:lnTo>
                  <a:pt x="2416" y="51"/>
                </a:lnTo>
                <a:lnTo>
                  <a:pt x="2416" y="49"/>
                </a:lnTo>
                <a:lnTo>
                  <a:pt x="2417" y="47"/>
                </a:lnTo>
                <a:lnTo>
                  <a:pt x="2417" y="44"/>
                </a:lnTo>
                <a:lnTo>
                  <a:pt x="2417" y="45"/>
                </a:lnTo>
                <a:lnTo>
                  <a:pt x="2418" y="44"/>
                </a:lnTo>
                <a:lnTo>
                  <a:pt x="2418" y="44"/>
                </a:lnTo>
                <a:lnTo>
                  <a:pt x="2420" y="43"/>
                </a:lnTo>
                <a:lnTo>
                  <a:pt x="2420" y="43"/>
                </a:lnTo>
                <a:lnTo>
                  <a:pt x="2420" y="46"/>
                </a:lnTo>
                <a:lnTo>
                  <a:pt x="2421" y="47"/>
                </a:lnTo>
                <a:lnTo>
                  <a:pt x="2421" y="48"/>
                </a:lnTo>
                <a:lnTo>
                  <a:pt x="2421" y="49"/>
                </a:lnTo>
                <a:lnTo>
                  <a:pt x="2422" y="49"/>
                </a:lnTo>
                <a:lnTo>
                  <a:pt x="2422" y="54"/>
                </a:lnTo>
                <a:lnTo>
                  <a:pt x="2422" y="54"/>
                </a:lnTo>
                <a:lnTo>
                  <a:pt x="2423" y="54"/>
                </a:lnTo>
                <a:lnTo>
                  <a:pt x="2423" y="52"/>
                </a:lnTo>
                <a:lnTo>
                  <a:pt x="2424" y="53"/>
                </a:lnTo>
                <a:lnTo>
                  <a:pt x="2424" y="51"/>
                </a:lnTo>
                <a:lnTo>
                  <a:pt x="2424" y="49"/>
                </a:lnTo>
                <a:lnTo>
                  <a:pt x="2425" y="48"/>
                </a:lnTo>
                <a:lnTo>
                  <a:pt x="2425" y="47"/>
                </a:lnTo>
                <a:lnTo>
                  <a:pt x="2425" y="46"/>
                </a:lnTo>
                <a:lnTo>
                  <a:pt x="2426" y="46"/>
                </a:lnTo>
                <a:lnTo>
                  <a:pt x="2426" y="43"/>
                </a:lnTo>
                <a:lnTo>
                  <a:pt x="2426" y="44"/>
                </a:lnTo>
                <a:lnTo>
                  <a:pt x="2427" y="44"/>
                </a:lnTo>
                <a:lnTo>
                  <a:pt x="2427" y="47"/>
                </a:lnTo>
                <a:lnTo>
                  <a:pt x="2429" y="48"/>
                </a:lnTo>
                <a:lnTo>
                  <a:pt x="2429" y="48"/>
                </a:lnTo>
                <a:lnTo>
                  <a:pt x="2429" y="48"/>
                </a:lnTo>
                <a:lnTo>
                  <a:pt x="2430" y="49"/>
                </a:lnTo>
                <a:lnTo>
                  <a:pt x="2430" y="52"/>
                </a:lnTo>
                <a:lnTo>
                  <a:pt x="2430" y="49"/>
                </a:lnTo>
                <a:lnTo>
                  <a:pt x="2431" y="47"/>
                </a:lnTo>
                <a:lnTo>
                  <a:pt x="2431" y="49"/>
                </a:lnTo>
                <a:lnTo>
                  <a:pt x="2431" y="48"/>
                </a:lnTo>
                <a:lnTo>
                  <a:pt x="2432" y="48"/>
                </a:lnTo>
                <a:lnTo>
                  <a:pt x="2432" y="49"/>
                </a:lnTo>
                <a:lnTo>
                  <a:pt x="2433" y="49"/>
                </a:lnTo>
                <a:lnTo>
                  <a:pt x="2433" y="47"/>
                </a:lnTo>
                <a:lnTo>
                  <a:pt x="2433" y="47"/>
                </a:lnTo>
                <a:lnTo>
                  <a:pt x="2434" y="48"/>
                </a:lnTo>
                <a:lnTo>
                  <a:pt x="2434" y="48"/>
                </a:lnTo>
                <a:lnTo>
                  <a:pt x="2434" y="46"/>
                </a:lnTo>
                <a:lnTo>
                  <a:pt x="2435" y="45"/>
                </a:lnTo>
                <a:lnTo>
                  <a:pt x="2435" y="44"/>
                </a:lnTo>
                <a:lnTo>
                  <a:pt x="2435" y="46"/>
                </a:lnTo>
                <a:lnTo>
                  <a:pt x="2436" y="46"/>
                </a:lnTo>
                <a:lnTo>
                  <a:pt x="2436" y="47"/>
                </a:lnTo>
                <a:lnTo>
                  <a:pt x="2438" y="46"/>
                </a:lnTo>
                <a:lnTo>
                  <a:pt x="2438" y="45"/>
                </a:lnTo>
                <a:lnTo>
                  <a:pt x="2438" y="48"/>
                </a:lnTo>
                <a:lnTo>
                  <a:pt x="2439" y="48"/>
                </a:lnTo>
                <a:lnTo>
                  <a:pt x="2439" y="48"/>
                </a:lnTo>
                <a:lnTo>
                  <a:pt x="2439" y="48"/>
                </a:lnTo>
                <a:lnTo>
                  <a:pt x="2440" y="47"/>
                </a:lnTo>
                <a:lnTo>
                  <a:pt x="2440" y="47"/>
                </a:lnTo>
                <a:lnTo>
                  <a:pt x="2440" y="46"/>
                </a:lnTo>
                <a:lnTo>
                  <a:pt x="2441" y="46"/>
                </a:lnTo>
                <a:lnTo>
                  <a:pt x="2441" y="46"/>
                </a:lnTo>
                <a:lnTo>
                  <a:pt x="2442" y="48"/>
                </a:lnTo>
                <a:lnTo>
                  <a:pt x="2442" y="49"/>
                </a:lnTo>
                <a:lnTo>
                  <a:pt x="2442" y="51"/>
                </a:lnTo>
                <a:lnTo>
                  <a:pt x="2443" y="51"/>
                </a:lnTo>
                <a:lnTo>
                  <a:pt x="2443" y="48"/>
                </a:lnTo>
                <a:lnTo>
                  <a:pt x="2443" y="48"/>
                </a:lnTo>
                <a:lnTo>
                  <a:pt x="2444" y="47"/>
                </a:lnTo>
                <a:lnTo>
                  <a:pt x="2444" y="46"/>
                </a:lnTo>
                <a:lnTo>
                  <a:pt x="2444" y="47"/>
                </a:lnTo>
                <a:lnTo>
                  <a:pt x="2445" y="46"/>
                </a:lnTo>
                <a:lnTo>
                  <a:pt x="2445" y="45"/>
                </a:lnTo>
                <a:lnTo>
                  <a:pt x="2447" y="45"/>
                </a:lnTo>
                <a:lnTo>
                  <a:pt x="2447" y="44"/>
                </a:lnTo>
                <a:lnTo>
                  <a:pt x="2447" y="44"/>
                </a:lnTo>
                <a:lnTo>
                  <a:pt x="2448" y="44"/>
                </a:lnTo>
                <a:lnTo>
                  <a:pt x="2448" y="44"/>
                </a:lnTo>
                <a:lnTo>
                  <a:pt x="2448" y="44"/>
                </a:lnTo>
                <a:lnTo>
                  <a:pt x="2449" y="45"/>
                </a:lnTo>
                <a:lnTo>
                  <a:pt x="2449" y="45"/>
                </a:lnTo>
                <a:lnTo>
                  <a:pt x="2449" y="43"/>
                </a:lnTo>
                <a:lnTo>
                  <a:pt x="2450" y="45"/>
                </a:lnTo>
                <a:lnTo>
                  <a:pt x="2450" y="44"/>
                </a:lnTo>
                <a:lnTo>
                  <a:pt x="2451" y="43"/>
                </a:lnTo>
                <a:lnTo>
                  <a:pt x="2451" y="42"/>
                </a:lnTo>
                <a:lnTo>
                  <a:pt x="2451" y="40"/>
                </a:lnTo>
                <a:lnTo>
                  <a:pt x="2452" y="38"/>
                </a:lnTo>
                <a:lnTo>
                  <a:pt x="2452" y="39"/>
                </a:lnTo>
                <a:lnTo>
                  <a:pt x="2452" y="40"/>
                </a:lnTo>
                <a:lnTo>
                  <a:pt x="2453" y="38"/>
                </a:lnTo>
                <a:lnTo>
                  <a:pt x="2453" y="40"/>
                </a:lnTo>
                <a:lnTo>
                  <a:pt x="2453" y="40"/>
                </a:lnTo>
                <a:lnTo>
                  <a:pt x="2454" y="40"/>
                </a:lnTo>
                <a:lnTo>
                  <a:pt x="2454" y="39"/>
                </a:lnTo>
                <a:lnTo>
                  <a:pt x="2456" y="40"/>
                </a:lnTo>
                <a:lnTo>
                  <a:pt x="2456" y="43"/>
                </a:lnTo>
                <a:lnTo>
                  <a:pt x="2456" y="44"/>
                </a:lnTo>
                <a:lnTo>
                  <a:pt x="2457" y="45"/>
                </a:lnTo>
                <a:lnTo>
                  <a:pt x="2457" y="45"/>
                </a:lnTo>
                <a:lnTo>
                  <a:pt x="2457" y="44"/>
                </a:lnTo>
                <a:lnTo>
                  <a:pt x="2458" y="45"/>
                </a:lnTo>
                <a:lnTo>
                  <a:pt x="2458" y="45"/>
                </a:lnTo>
                <a:lnTo>
                  <a:pt x="2458" y="45"/>
                </a:lnTo>
                <a:lnTo>
                  <a:pt x="2459" y="45"/>
                </a:lnTo>
                <a:lnTo>
                  <a:pt x="2459" y="47"/>
                </a:lnTo>
                <a:lnTo>
                  <a:pt x="2460" y="46"/>
                </a:lnTo>
                <a:lnTo>
                  <a:pt x="2460" y="46"/>
                </a:lnTo>
                <a:lnTo>
                  <a:pt x="2460" y="47"/>
                </a:lnTo>
                <a:lnTo>
                  <a:pt x="2461" y="47"/>
                </a:lnTo>
                <a:lnTo>
                  <a:pt x="2461" y="46"/>
                </a:lnTo>
                <a:lnTo>
                  <a:pt x="2461" y="46"/>
                </a:lnTo>
                <a:lnTo>
                  <a:pt x="2462" y="45"/>
                </a:lnTo>
                <a:lnTo>
                  <a:pt x="2462" y="45"/>
                </a:lnTo>
                <a:lnTo>
                  <a:pt x="2463" y="43"/>
                </a:lnTo>
                <a:lnTo>
                  <a:pt x="2463" y="43"/>
                </a:lnTo>
                <a:lnTo>
                  <a:pt x="2463" y="42"/>
                </a:lnTo>
                <a:lnTo>
                  <a:pt x="2465" y="44"/>
                </a:lnTo>
                <a:lnTo>
                  <a:pt x="2465" y="45"/>
                </a:lnTo>
                <a:lnTo>
                  <a:pt x="2465" y="46"/>
                </a:lnTo>
                <a:lnTo>
                  <a:pt x="2466" y="48"/>
                </a:lnTo>
                <a:lnTo>
                  <a:pt x="2466" y="49"/>
                </a:lnTo>
                <a:lnTo>
                  <a:pt x="2466" y="49"/>
                </a:lnTo>
                <a:lnTo>
                  <a:pt x="2467" y="49"/>
                </a:lnTo>
                <a:lnTo>
                  <a:pt x="2467" y="48"/>
                </a:lnTo>
                <a:lnTo>
                  <a:pt x="2468" y="49"/>
                </a:lnTo>
                <a:lnTo>
                  <a:pt x="2468" y="49"/>
                </a:lnTo>
                <a:lnTo>
                  <a:pt x="2468" y="49"/>
                </a:lnTo>
                <a:lnTo>
                  <a:pt x="2469" y="48"/>
                </a:lnTo>
                <a:lnTo>
                  <a:pt x="2469" y="46"/>
                </a:lnTo>
                <a:lnTo>
                  <a:pt x="2469" y="44"/>
                </a:lnTo>
                <a:lnTo>
                  <a:pt x="2470" y="44"/>
                </a:lnTo>
                <a:lnTo>
                  <a:pt x="2470" y="43"/>
                </a:lnTo>
                <a:lnTo>
                  <a:pt x="2470" y="44"/>
                </a:lnTo>
                <a:lnTo>
                  <a:pt x="2471" y="45"/>
                </a:lnTo>
                <a:lnTo>
                  <a:pt x="2471" y="45"/>
                </a:lnTo>
                <a:lnTo>
                  <a:pt x="2472" y="45"/>
                </a:lnTo>
                <a:lnTo>
                  <a:pt x="2472" y="46"/>
                </a:lnTo>
                <a:lnTo>
                  <a:pt x="2472" y="46"/>
                </a:lnTo>
                <a:lnTo>
                  <a:pt x="2474" y="49"/>
                </a:lnTo>
                <a:lnTo>
                  <a:pt x="2474" y="48"/>
                </a:lnTo>
                <a:lnTo>
                  <a:pt x="2474" y="47"/>
                </a:lnTo>
                <a:lnTo>
                  <a:pt x="2475" y="47"/>
                </a:lnTo>
                <a:lnTo>
                  <a:pt x="2475" y="47"/>
                </a:lnTo>
                <a:lnTo>
                  <a:pt x="2475" y="46"/>
                </a:lnTo>
                <a:lnTo>
                  <a:pt x="2476" y="45"/>
                </a:lnTo>
                <a:lnTo>
                  <a:pt x="2476" y="46"/>
                </a:lnTo>
                <a:lnTo>
                  <a:pt x="2477" y="47"/>
                </a:lnTo>
                <a:lnTo>
                  <a:pt x="2477" y="48"/>
                </a:lnTo>
                <a:lnTo>
                  <a:pt x="2477" y="49"/>
                </a:lnTo>
                <a:lnTo>
                  <a:pt x="2478" y="49"/>
                </a:lnTo>
                <a:lnTo>
                  <a:pt x="2478" y="51"/>
                </a:lnTo>
                <a:lnTo>
                  <a:pt x="2478" y="53"/>
                </a:lnTo>
                <a:lnTo>
                  <a:pt x="2479" y="52"/>
                </a:lnTo>
                <a:lnTo>
                  <a:pt x="2479" y="48"/>
                </a:lnTo>
                <a:lnTo>
                  <a:pt x="2479" y="47"/>
                </a:lnTo>
                <a:lnTo>
                  <a:pt x="2480" y="46"/>
                </a:lnTo>
                <a:lnTo>
                  <a:pt x="2480" y="45"/>
                </a:lnTo>
                <a:lnTo>
                  <a:pt x="2481" y="45"/>
                </a:lnTo>
                <a:lnTo>
                  <a:pt x="2481" y="43"/>
                </a:lnTo>
                <a:lnTo>
                  <a:pt x="2481" y="46"/>
                </a:lnTo>
                <a:lnTo>
                  <a:pt x="2483" y="45"/>
                </a:lnTo>
                <a:lnTo>
                  <a:pt x="2483" y="46"/>
                </a:lnTo>
                <a:lnTo>
                  <a:pt x="2483" y="47"/>
                </a:lnTo>
                <a:lnTo>
                  <a:pt x="2484" y="46"/>
                </a:lnTo>
                <a:lnTo>
                  <a:pt x="2484" y="46"/>
                </a:lnTo>
                <a:lnTo>
                  <a:pt x="2484" y="45"/>
                </a:lnTo>
                <a:lnTo>
                  <a:pt x="2485" y="45"/>
                </a:lnTo>
                <a:lnTo>
                  <a:pt x="2485" y="44"/>
                </a:lnTo>
                <a:lnTo>
                  <a:pt x="2486" y="44"/>
                </a:lnTo>
                <a:lnTo>
                  <a:pt x="2486" y="46"/>
                </a:lnTo>
                <a:lnTo>
                  <a:pt x="2486" y="48"/>
                </a:lnTo>
                <a:lnTo>
                  <a:pt x="2487" y="48"/>
                </a:lnTo>
                <a:lnTo>
                  <a:pt x="2487" y="48"/>
                </a:lnTo>
                <a:lnTo>
                  <a:pt x="2487" y="46"/>
                </a:lnTo>
                <a:lnTo>
                  <a:pt x="2488" y="45"/>
                </a:lnTo>
                <a:lnTo>
                  <a:pt x="2488" y="43"/>
                </a:lnTo>
                <a:lnTo>
                  <a:pt x="2488" y="43"/>
                </a:lnTo>
                <a:lnTo>
                  <a:pt x="2489" y="43"/>
                </a:lnTo>
                <a:lnTo>
                  <a:pt x="2489" y="43"/>
                </a:lnTo>
                <a:lnTo>
                  <a:pt x="2490" y="44"/>
                </a:lnTo>
                <a:lnTo>
                  <a:pt x="2490" y="44"/>
                </a:lnTo>
                <a:lnTo>
                  <a:pt x="2490" y="43"/>
                </a:lnTo>
                <a:lnTo>
                  <a:pt x="2492" y="43"/>
                </a:lnTo>
                <a:lnTo>
                  <a:pt x="2492" y="43"/>
                </a:lnTo>
                <a:lnTo>
                  <a:pt x="2492" y="44"/>
                </a:lnTo>
                <a:lnTo>
                  <a:pt x="2493" y="45"/>
                </a:lnTo>
                <a:lnTo>
                  <a:pt x="2493" y="47"/>
                </a:lnTo>
                <a:lnTo>
                  <a:pt x="2493" y="46"/>
                </a:lnTo>
                <a:lnTo>
                  <a:pt x="2494" y="47"/>
                </a:lnTo>
                <a:lnTo>
                  <a:pt x="2494" y="49"/>
                </a:lnTo>
                <a:lnTo>
                  <a:pt x="2495" y="47"/>
                </a:lnTo>
                <a:lnTo>
                  <a:pt x="2495" y="48"/>
                </a:lnTo>
                <a:lnTo>
                  <a:pt x="2495" y="48"/>
                </a:lnTo>
                <a:lnTo>
                  <a:pt x="2496" y="46"/>
                </a:lnTo>
                <a:lnTo>
                  <a:pt x="2496" y="45"/>
                </a:lnTo>
                <a:lnTo>
                  <a:pt x="2496" y="44"/>
                </a:lnTo>
                <a:lnTo>
                  <a:pt x="2497" y="45"/>
                </a:lnTo>
                <a:lnTo>
                  <a:pt x="2497" y="44"/>
                </a:lnTo>
                <a:lnTo>
                  <a:pt x="2497" y="47"/>
                </a:lnTo>
                <a:lnTo>
                  <a:pt x="2498" y="47"/>
                </a:lnTo>
                <a:lnTo>
                  <a:pt x="2498" y="46"/>
                </a:lnTo>
                <a:lnTo>
                  <a:pt x="2499" y="44"/>
                </a:lnTo>
                <a:lnTo>
                  <a:pt x="2499" y="44"/>
                </a:lnTo>
                <a:lnTo>
                  <a:pt x="2499" y="43"/>
                </a:lnTo>
                <a:lnTo>
                  <a:pt x="2501" y="44"/>
                </a:lnTo>
                <a:lnTo>
                  <a:pt x="2501" y="44"/>
                </a:lnTo>
                <a:lnTo>
                  <a:pt x="2501" y="44"/>
                </a:lnTo>
                <a:lnTo>
                  <a:pt x="2502" y="44"/>
                </a:lnTo>
                <a:lnTo>
                  <a:pt x="2502" y="44"/>
                </a:lnTo>
                <a:lnTo>
                  <a:pt x="2503" y="45"/>
                </a:lnTo>
                <a:lnTo>
                  <a:pt x="2503" y="45"/>
                </a:lnTo>
                <a:lnTo>
                  <a:pt x="2503" y="45"/>
                </a:lnTo>
                <a:lnTo>
                  <a:pt x="2504" y="46"/>
                </a:lnTo>
                <a:lnTo>
                  <a:pt x="2504" y="48"/>
                </a:lnTo>
                <a:lnTo>
                  <a:pt x="2504" y="49"/>
                </a:lnTo>
                <a:lnTo>
                  <a:pt x="2505" y="49"/>
                </a:lnTo>
                <a:lnTo>
                  <a:pt x="2505" y="49"/>
                </a:lnTo>
                <a:lnTo>
                  <a:pt x="2505" y="48"/>
                </a:lnTo>
                <a:lnTo>
                  <a:pt x="2506" y="46"/>
                </a:lnTo>
                <a:lnTo>
                  <a:pt x="2506" y="46"/>
                </a:lnTo>
                <a:lnTo>
                  <a:pt x="2507" y="46"/>
                </a:lnTo>
                <a:lnTo>
                  <a:pt x="2507" y="47"/>
                </a:lnTo>
                <a:lnTo>
                  <a:pt x="2507" y="48"/>
                </a:lnTo>
                <a:lnTo>
                  <a:pt x="2508" y="47"/>
                </a:lnTo>
                <a:lnTo>
                  <a:pt x="2508" y="46"/>
                </a:lnTo>
                <a:lnTo>
                  <a:pt x="2508" y="45"/>
                </a:lnTo>
                <a:lnTo>
                  <a:pt x="2510" y="44"/>
                </a:lnTo>
                <a:lnTo>
                  <a:pt x="2510" y="42"/>
                </a:lnTo>
                <a:lnTo>
                  <a:pt x="2510" y="42"/>
                </a:lnTo>
                <a:lnTo>
                  <a:pt x="2511" y="39"/>
                </a:lnTo>
                <a:lnTo>
                  <a:pt x="2511" y="39"/>
                </a:lnTo>
                <a:lnTo>
                  <a:pt x="2512" y="38"/>
                </a:lnTo>
                <a:lnTo>
                  <a:pt x="2512" y="38"/>
                </a:lnTo>
                <a:lnTo>
                  <a:pt x="2512" y="38"/>
                </a:lnTo>
                <a:lnTo>
                  <a:pt x="2513" y="38"/>
                </a:lnTo>
                <a:lnTo>
                  <a:pt x="2513" y="40"/>
                </a:lnTo>
                <a:lnTo>
                  <a:pt x="2513" y="40"/>
                </a:lnTo>
                <a:lnTo>
                  <a:pt x="2514" y="42"/>
                </a:lnTo>
                <a:lnTo>
                  <a:pt x="2514" y="44"/>
                </a:lnTo>
                <a:lnTo>
                  <a:pt x="2514" y="45"/>
                </a:lnTo>
                <a:lnTo>
                  <a:pt x="2515" y="44"/>
                </a:lnTo>
                <a:lnTo>
                  <a:pt x="2515" y="45"/>
                </a:lnTo>
                <a:lnTo>
                  <a:pt x="2516" y="46"/>
                </a:lnTo>
                <a:lnTo>
                  <a:pt x="2516" y="45"/>
                </a:lnTo>
                <a:lnTo>
                  <a:pt x="2516" y="44"/>
                </a:lnTo>
                <a:lnTo>
                  <a:pt x="2517" y="43"/>
                </a:lnTo>
                <a:lnTo>
                  <a:pt x="2517" y="44"/>
                </a:lnTo>
                <a:lnTo>
                  <a:pt x="2517" y="44"/>
                </a:lnTo>
                <a:lnTo>
                  <a:pt x="2519" y="45"/>
                </a:lnTo>
                <a:lnTo>
                  <a:pt x="2519" y="46"/>
                </a:lnTo>
                <a:lnTo>
                  <a:pt x="2519" y="44"/>
                </a:lnTo>
                <a:lnTo>
                  <a:pt x="2520" y="44"/>
                </a:lnTo>
                <a:lnTo>
                  <a:pt x="2520" y="44"/>
                </a:lnTo>
                <a:lnTo>
                  <a:pt x="2521" y="43"/>
                </a:lnTo>
                <a:lnTo>
                  <a:pt x="2521" y="45"/>
                </a:lnTo>
                <a:lnTo>
                  <a:pt x="2521" y="45"/>
                </a:lnTo>
                <a:lnTo>
                  <a:pt x="2522" y="43"/>
                </a:lnTo>
                <a:lnTo>
                  <a:pt x="2522" y="45"/>
                </a:lnTo>
                <a:lnTo>
                  <a:pt x="2522" y="45"/>
                </a:lnTo>
                <a:lnTo>
                  <a:pt x="2523" y="44"/>
                </a:lnTo>
                <a:lnTo>
                  <a:pt x="2523" y="45"/>
                </a:lnTo>
                <a:lnTo>
                  <a:pt x="2523" y="45"/>
                </a:lnTo>
                <a:lnTo>
                  <a:pt x="2524" y="43"/>
                </a:lnTo>
                <a:lnTo>
                  <a:pt x="2524" y="43"/>
                </a:lnTo>
                <a:lnTo>
                  <a:pt x="2525" y="44"/>
                </a:lnTo>
                <a:lnTo>
                  <a:pt x="2525" y="45"/>
                </a:lnTo>
                <a:lnTo>
                  <a:pt x="2525" y="45"/>
                </a:lnTo>
                <a:lnTo>
                  <a:pt x="2526" y="45"/>
                </a:lnTo>
                <a:lnTo>
                  <a:pt x="2526" y="44"/>
                </a:lnTo>
                <a:lnTo>
                  <a:pt x="2526" y="44"/>
                </a:lnTo>
                <a:lnTo>
                  <a:pt x="2528" y="45"/>
                </a:lnTo>
                <a:lnTo>
                  <a:pt x="2528" y="44"/>
                </a:lnTo>
                <a:lnTo>
                  <a:pt x="2528" y="44"/>
                </a:lnTo>
                <a:lnTo>
                  <a:pt x="2529" y="45"/>
                </a:lnTo>
                <a:lnTo>
                  <a:pt x="2529" y="45"/>
                </a:lnTo>
                <a:lnTo>
                  <a:pt x="2530" y="46"/>
                </a:lnTo>
                <a:lnTo>
                  <a:pt x="2530" y="46"/>
                </a:lnTo>
                <a:lnTo>
                  <a:pt x="2530" y="47"/>
                </a:lnTo>
                <a:lnTo>
                  <a:pt x="2531" y="48"/>
                </a:lnTo>
                <a:lnTo>
                  <a:pt x="2531" y="48"/>
                </a:lnTo>
                <a:lnTo>
                  <a:pt x="2531" y="46"/>
                </a:lnTo>
                <a:lnTo>
                  <a:pt x="2532" y="45"/>
                </a:lnTo>
                <a:lnTo>
                  <a:pt x="2532" y="44"/>
                </a:lnTo>
                <a:lnTo>
                  <a:pt x="2532" y="42"/>
                </a:lnTo>
                <a:lnTo>
                  <a:pt x="2533" y="40"/>
                </a:lnTo>
                <a:lnTo>
                  <a:pt x="2533" y="42"/>
                </a:lnTo>
                <a:lnTo>
                  <a:pt x="2534" y="44"/>
                </a:lnTo>
                <a:lnTo>
                  <a:pt x="2534" y="43"/>
                </a:lnTo>
                <a:lnTo>
                  <a:pt x="2534" y="45"/>
                </a:lnTo>
                <a:lnTo>
                  <a:pt x="2535" y="44"/>
                </a:lnTo>
                <a:lnTo>
                  <a:pt x="2535" y="46"/>
                </a:lnTo>
                <a:lnTo>
                  <a:pt x="2535" y="46"/>
                </a:lnTo>
                <a:lnTo>
                  <a:pt x="2537" y="46"/>
                </a:lnTo>
                <a:lnTo>
                  <a:pt x="2537" y="46"/>
                </a:lnTo>
                <a:lnTo>
                  <a:pt x="2537" y="45"/>
                </a:lnTo>
                <a:lnTo>
                  <a:pt x="2538" y="46"/>
                </a:lnTo>
                <a:lnTo>
                  <a:pt x="2538" y="45"/>
                </a:lnTo>
                <a:lnTo>
                  <a:pt x="2539" y="45"/>
                </a:lnTo>
                <a:lnTo>
                  <a:pt x="2539" y="45"/>
                </a:lnTo>
                <a:lnTo>
                  <a:pt x="2539" y="45"/>
                </a:lnTo>
                <a:lnTo>
                  <a:pt x="2540" y="45"/>
                </a:lnTo>
                <a:lnTo>
                  <a:pt x="2540" y="46"/>
                </a:lnTo>
                <a:lnTo>
                  <a:pt x="2540" y="48"/>
                </a:lnTo>
                <a:lnTo>
                  <a:pt x="2541" y="51"/>
                </a:lnTo>
                <a:lnTo>
                  <a:pt x="2541" y="51"/>
                </a:lnTo>
                <a:lnTo>
                  <a:pt x="2541" y="51"/>
                </a:lnTo>
                <a:lnTo>
                  <a:pt x="2542" y="49"/>
                </a:lnTo>
                <a:lnTo>
                  <a:pt x="2542" y="51"/>
                </a:lnTo>
                <a:lnTo>
                  <a:pt x="2543" y="48"/>
                </a:lnTo>
                <a:lnTo>
                  <a:pt x="2543" y="47"/>
                </a:lnTo>
                <a:lnTo>
                  <a:pt x="2543" y="46"/>
                </a:lnTo>
                <a:lnTo>
                  <a:pt x="2544" y="45"/>
                </a:lnTo>
                <a:lnTo>
                  <a:pt x="2544" y="46"/>
                </a:lnTo>
                <a:lnTo>
                  <a:pt x="2544" y="44"/>
                </a:lnTo>
                <a:lnTo>
                  <a:pt x="2546" y="45"/>
                </a:lnTo>
                <a:lnTo>
                  <a:pt x="2546" y="44"/>
                </a:lnTo>
                <a:lnTo>
                  <a:pt x="2547" y="43"/>
                </a:lnTo>
                <a:lnTo>
                  <a:pt x="2547" y="44"/>
                </a:lnTo>
                <a:lnTo>
                  <a:pt x="2547" y="45"/>
                </a:lnTo>
                <a:lnTo>
                  <a:pt x="2548" y="45"/>
                </a:lnTo>
                <a:lnTo>
                  <a:pt x="2548" y="44"/>
                </a:lnTo>
                <a:lnTo>
                  <a:pt x="2548" y="45"/>
                </a:lnTo>
                <a:lnTo>
                  <a:pt x="2549" y="44"/>
                </a:lnTo>
                <a:lnTo>
                  <a:pt x="2549" y="46"/>
                </a:lnTo>
                <a:lnTo>
                  <a:pt x="2549" y="48"/>
                </a:lnTo>
                <a:lnTo>
                  <a:pt x="2550" y="48"/>
                </a:lnTo>
                <a:lnTo>
                  <a:pt x="2550" y="48"/>
                </a:lnTo>
                <a:lnTo>
                  <a:pt x="2551" y="47"/>
                </a:lnTo>
                <a:lnTo>
                  <a:pt x="2551" y="46"/>
                </a:lnTo>
                <a:lnTo>
                  <a:pt x="2551" y="48"/>
                </a:lnTo>
                <a:lnTo>
                  <a:pt x="2552" y="49"/>
                </a:lnTo>
                <a:lnTo>
                  <a:pt x="2552" y="49"/>
                </a:lnTo>
                <a:lnTo>
                  <a:pt x="2552" y="52"/>
                </a:lnTo>
                <a:lnTo>
                  <a:pt x="2553" y="49"/>
                </a:lnTo>
                <a:lnTo>
                  <a:pt x="2553" y="49"/>
                </a:lnTo>
                <a:lnTo>
                  <a:pt x="2553" y="48"/>
                </a:lnTo>
                <a:lnTo>
                  <a:pt x="2555" y="46"/>
                </a:lnTo>
                <a:lnTo>
                  <a:pt x="2555" y="45"/>
                </a:lnTo>
                <a:lnTo>
                  <a:pt x="2556" y="44"/>
                </a:lnTo>
                <a:lnTo>
                  <a:pt x="2556" y="43"/>
                </a:lnTo>
                <a:lnTo>
                  <a:pt x="2556" y="44"/>
                </a:lnTo>
                <a:lnTo>
                  <a:pt x="2557" y="44"/>
                </a:lnTo>
                <a:lnTo>
                  <a:pt x="2557" y="45"/>
                </a:lnTo>
                <a:lnTo>
                  <a:pt x="2557" y="46"/>
                </a:lnTo>
                <a:lnTo>
                  <a:pt x="2558" y="48"/>
                </a:lnTo>
                <a:lnTo>
                  <a:pt x="2558" y="48"/>
                </a:lnTo>
                <a:lnTo>
                  <a:pt x="2558" y="48"/>
                </a:lnTo>
                <a:lnTo>
                  <a:pt x="2559" y="47"/>
                </a:lnTo>
                <a:lnTo>
                  <a:pt x="2559" y="45"/>
                </a:lnTo>
                <a:lnTo>
                  <a:pt x="2560" y="44"/>
                </a:lnTo>
                <a:lnTo>
                  <a:pt x="2560" y="46"/>
                </a:lnTo>
                <a:lnTo>
                  <a:pt x="2560" y="47"/>
                </a:lnTo>
                <a:lnTo>
                  <a:pt x="2561" y="45"/>
                </a:lnTo>
                <a:lnTo>
                  <a:pt x="2561" y="44"/>
                </a:lnTo>
                <a:lnTo>
                  <a:pt x="2561" y="43"/>
                </a:lnTo>
                <a:lnTo>
                  <a:pt x="2562" y="45"/>
                </a:lnTo>
                <a:lnTo>
                  <a:pt x="2562" y="44"/>
                </a:lnTo>
                <a:lnTo>
                  <a:pt x="2562" y="43"/>
                </a:lnTo>
                <a:lnTo>
                  <a:pt x="2564" y="44"/>
                </a:lnTo>
                <a:lnTo>
                  <a:pt x="2564" y="43"/>
                </a:lnTo>
                <a:lnTo>
                  <a:pt x="2565" y="42"/>
                </a:lnTo>
                <a:lnTo>
                  <a:pt x="2565" y="43"/>
                </a:lnTo>
                <a:lnTo>
                  <a:pt x="2565" y="44"/>
                </a:lnTo>
                <a:lnTo>
                  <a:pt x="2566" y="44"/>
                </a:lnTo>
                <a:lnTo>
                  <a:pt x="2566" y="44"/>
                </a:lnTo>
                <a:lnTo>
                  <a:pt x="2566" y="43"/>
                </a:lnTo>
                <a:lnTo>
                  <a:pt x="2567" y="42"/>
                </a:lnTo>
                <a:lnTo>
                  <a:pt x="2567" y="40"/>
                </a:lnTo>
                <a:lnTo>
                  <a:pt x="2567" y="40"/>
                </a:lnTo>
                <a:lnTo>
                  <a:pt x="2568" y="42"/>
                </a:lnTo>
                <a:lnTo>
                  <a:pt x="2568" y="42"/>
                </a:lnTo>
                <a:lnTo>
                  <a:pt x="2569" y="42"/>
                </a:lnTo>
                <a:lnTo>
                  <a:pt x="2569" y="43"/>
                </a:lnTo>
                <a:lnTo>
                  <a:pt x="2569" y="44"/>
                </a:lnTo>
                <a:lnTo>
                  <a:pt x="2570" y="43"/>
                </a:lnTo>
                <a:lnTo>
                  <a:pt x="2570" y="43"/>
                </a:lnTo>
                <a:lnTo>
                  <a:pt x="2570" y="44"/>
                </a:lnTo>
                <a:lnTo>
                  <a:pt x="2571" y="44"/>
                </a:lnTo>
                <a:lnTo>
                  <a:pt x="2571" y="45"/>
                </a:lnTo>
                <a:lnTo>
                  <a:pt x="2571" y="47"/>
                </a:lnTo>
                <a:lnTo>
                  <a:pt x="2573" y="49"/>
                </a:lnTo>
                <a:lnTo>
                  <a:pt x="2573" y="49"/>
                </a:lnTo>
                <a:lnTo>
                  <a:pt x="2574" y="49"/>
                </a:lnTo>
                <a:lnTo>
                  <a:pt x="2574" y="52"/>
                </a:lnTo>
                <a:lnTo>
                  <a:pt x="2574" y="52"/>
                </a:lnTo>
                <a:lnTo>
                  <a:pt x="2575" y="53"/>
                </a:lnTo>
                <a:lnTo>
                  <a:pt x="2575" y="53"/>
                </a:lnTo>
                <a:lnTo>
                  <a:pt x="2575" y="53"/>
                </a:lnTo>
                <a:lnTo>
                  <a:pt x="2576" y="54"/>
                </a:lnTo>
                <a:lnTo>
                  <a:pt x="2576" y="55"/>
                </a:lnTo>
                <a:lnTo>
                  <a:pt x="2576" y="55"/>
                </a:lnTo>
                <a:lnTo>
                  <a:pt x="2577" y="52"/>
                </a:lnTo>
                <a:lnTo>
                  <a:pt x="2577" y="52"/>
                </a:lnTo>
                <a:lnTo>
                  <a:pt x="2578" y="52"/>
                </a:lnTo>
                <a:lnTo>
                  <a:pt x="2578" y="49"/>
                </a:lnTo>
                <a:lnTo>
                  <a:pt x="2578" y="48"/>
                </a:lnTo>
                <a:lnTo>
                  <a:pt x="2579" y="48"/>
                </a:lnTo>
                <a:lnTo>
                  <a:pt x="2579" y="46"/>
                </a:lnTo>
                <a:lnTo>
                  <a:pt x="2579" y="46"/>
                </a:lnTo>
                <a:lnTo>
                  <a:pt x="2580" y="45"/>
                </a:lnTo>
                <a:lnTo>
                  <a:pt x="2580" y="43"/>
                </a:lnTo>
                <a:lnTo>
                  <a:pt x="2580" y="43"/>
                </a:lnTo>
                <a:lnTo>
                  <a:pt x="2582" y="40"/>
                </a:lnTo>
                <a:lnTo>
                  <a:pt x="2582" y="40"/>
                </a:lnTo>
                <a:lnTo>
                  <a:pt x="2583" y="42"/>
                </a:lnTo>
                <a:lnTo>
                  <a:pt x="2583" y="42"/>
                </a:lnTo>
                <a:lnTo>
                  <a:pt x="2583" y="42"/>
                </a:lnTo>
                <a:lnTo>
                  <a:pt x="2584" y="43"/>
                </a:lnTo>
                <a:lnTo>
                  <a:pt x="2584" y="45"/>
                </a:lnTo>
                <a:lnTo>
                  <a:pt x="2584" y="45"/>
                </a:lnTo>
                <a:lnTo>
                  <a:pt x="2585" y="46"/>
                </a:lnTo>
                <a:lnTo>
                  <a:pt x="2585" y="46"/>
                </a:lnTo>
                <a:lnTo>
                  <a:pt x="2585" y="48"/>
                </a:lnTo>
                <a:lnTo>
                  <a:pt x="2586" y="49"/>
                </a:lnTo>
                <a:lnTo>
                  <a:pt x="2586" y="51"/>
                </a:lnTo>
                <a:lnTo>
                  <a:pt x="2587" y="49"/>
                </a:lnTo>
                <a:lnTo>
                  <a:pt x="2587" y="49"/>
                </a:lnTo>
                <a:lnTo>
                  <a:pt x="2587" y="47"/>
                </a:lnTo>
                <a:lnTo>
                  <a:pt x="2588" y="47"/>
                </a:lnTo>
                <a:lnTo>
                  <a:pt x="2588" y="46"/>
                </a:lnTo>
                <a:lnTo>
                  <a:pt x="2588" y="44"/>
                </a:lnTo>
                <a:lnTo>
                  <a:pt x="2589" y="45"/>
                </a:lnTo>
                <a:lnTo>
                  <a:pt x="2589" y="43"/>
                </a:lnTo>
                <a:lnTo>
                  <a:pt x="2590" y="43"/>
                </a:lnTo>
                <a:lnTo>
                  <a:pt x="2590" y="44"/>
                </a:lnTo>
                <a:lnTo>
                  <a:pt x="2590" y="43"/>
                </a:lnTo>
                <a:lnTo>
                  <a:pt x="2592" y="42"/>
                </a:lnTo>
                <a:lnTo>
                  <a:pt x="2592" y="43"/>
                </a:lnTo>
                <a:lnTo>
                  <a:pt x="2592" y="44"/>
                </a:lnTo>
                <a:lnTo>
                  <a:pt x="2593" y="46"/>
                </a:lnTo>
                <a:lnTo>
                  <a:pt x="2593" y="47"/>
                </a:lnTo>
                <a:lnTo>
                  <a:pt x="2593" y="46"/>
                </a:lnTo>
                <a:lnTo>
                  <a:pt x="2594" y="47"/>
                </a:lnTo>
                <a:lnTo>
                  <a:pt x="2594" y="46"/>
                </a:lnTo>
                <a:lnTo>
                  <a:pt x="2595" y="47"/>
                </a:lnTo>
                <a:lnTo>
                  <a:pt x="2595" y="45"/>
                </a:lnTo>
                <a:lnTo>
                  <a:pt x="2595" y="46"/>
                </a:lnTo>
                <a:lnTo>
                  <a:pt x="2596" y="44"/>
                </a:lnTo>
                <a:lnTo>
                  <a:pt x="2596" y="43"/>
                </a:lnTo>
                <a:lnTo>
                  <a:pt x="2596" y="43"/>
                </a:lnTo>
                <a:lnTo>
                  <a:pt x="2597" y="44"/>
                </a:lnTo>
                <a:lnTo>
                  <a:pt x="2597" y="42"/>
                </a:lnTo>
                <a:lnTo>
                  <a:pt x="2597" y="40"/>
                </a:lnTo>
                <a:lnTo>
                  <a:pt x="2598" y="42"/>
                </a:lnTo>
                <a:lnTo>
                  <a:pt x="2598" y="43"/>
                </a:lnTo>
                <a:lnTo>
                  <a:pt x="2599" y="43"/>
                </a:lnTo>
                <a:lnTo>
                  <a:pt x="2599" y="44"/>
                </a:lnTo>
                <a:lnTo>
                  <a:pt x="2599" y="43"/>
                </a:lnTo>
                <a:lnTo>
                  <a:pt x="2601" y="43"/>
                </a:lnTo>
                <a:lnTo>
                  <a:pt x="2601" y="45"/>
                </a:lnTo>
                <a:lnTo>
                  <a:pt x="2601" y="43"/>
                </a:lnTo>
                <a:lnTo>
                  <a:pt x="2602" y="42"/>
                </a:lnTo>
                <a:lnTo>
                  <a:pt x="2602" y="40"/>
                </a:lnTo>
                <a:lnTo>
                  <a:pt x="2602" y="42"/>
                </a:lnTo>
                <a:lnTo>
                  <a:pt x="2603" y="40"/>
                </a:lnTo>
                <a:lnTo>
                  <a:pt x="2603" y="40"/>
                </a:lnTo>
                <a:lnTo>
                  <a:pt x="2604" y="42"/>
                </a:lnTo>
                <a:lnTo>
                  <a:pt x="2604" y="42"/>
                </a:lnTo>
                <a:lnTo>
                  <a:pt x="2604" y="43"/>
                </a:lnTo>
                <a:lnTo>
                  <a:pt x="2605" y="44"/>
                </a:lnTo>
                <a:lnTo>
                  <a:pt x="2605" y="43"/>
                </a:lnTo>
                <a:lnTo>
                  <a:pt x="2605" y="44"/>
                </a:lnTo>
                <a:lnTo>
                  <a:pt x="2606" y="43"/>
                </a:lnTo>
                <a:lnTo>
                  <a:pt x="2606" y="44"/>
                </a:lnTo>
                <a:lnTo>
                  <a:pt x="2606" y="46"/>
                </a:lnTo>
                <a:lnTo>
                  <a:pt x="2607" y="45"/>
                </a:lnTo>
                <a:lnTo>
                  <a:pt x="2607" y="44"/>
                </a:lnTo>
                <a:lnTo>
                  <a:pt x="2608" y="44"/>
                </a:lnTo>
                <a:lnTo>
                  <a:pt x="2608" y="44"/>
                </a:lnTo>
                <a:lnTo>
                  <a:pt x="2608" y="44"/>
                </a:lnTo>
                <a:lnTo>
                  <a:pt x="2610" y="44"/>
                </a:lnTo>
                <a:lnTo>
                  <a:pt x="2610" y="44"/>
                </a:lnTo>
                <a:lnTo>
                  <a:pt x="2610" y="44"/>
                </a:lnTo>
                <a:lnTo>
                  <a:pt x="2611" y="45"/>
                </a:lnTo>
                <a:lnTo>
                  <a:pt x="2611" y="45"/>
                </a:lnTo>
                <a:lnTo>
                  <a:pt x="2611" y="45"/>
                </a:lnTo>
                <a:lnTo>
                  <a:pt x="2612" y="47"/>
                </a:lnTo>
                <a:lnTo>
                  <a:pt x="2612" y="47"/>
                </a:lnTo>
                <a:lnTo>
                  <a:pt x="2613" y="48"/>
                </a:lnTo>
                <a:lnTo>
                  <a:pt x="2613" y="48"/>
                </a:lnTo>
                <a:lnTo>
                  <a:pt x="2613" y="46"/>
                </a:lnTo>
                <a:lnTo>
                  <a:pt x="2614" y="47"/>
                </a:lnTo>
                <a:lnTo>
                  <a:pt x="2614" y="46"/>
                </a:lnTo>
                <a:lnTo>
                  <a:pt x="2614" y="46"/>
                </a:lnTo>
                <a:lnTo>
                  <a:pt x="2615" y="44"/>
                </a:lnTo>
                <a:lnTo>
                  <a:pt x="2615" y="42"/>
                </a:lnTo>
                <a:lnTo>
                  <a:pt x="2615" y="39"/>
                </a:lnTo>
                <a:lnTo>
                  <a:pt x="2616" y="37"/>
                </a:lnTo>
                <a:lnTo>
                  <a:pt x="2616" y="36"/>
                </a:lnTo>
                <a:lnTo>
                  <a:pt x="2617" y="35"/>
                </a:lnTo>
                <a:lnTo>
                  <a:pt x="2617" y="34"/>
                </a:lnTo>
                <a:lnTo>
                  <a:pt x="2617" y="36"/>
                </a:lnTo>
                <a:lnTo>
                  <a:pt x="2619" y="39"/>
                </a:lnTo>
                <a:lnTo>
                  <a:pt x="2619" y="39"/>
                </a:lnTo>
                <a:lnTo>
                  <a:pt x="2619" y="42"/>
                </a:lnTo>
                <a:lnTo>
                  <a:pt x="2620" y="44"/>
                </a:lnTo>
                <a:lnTo>
                  <a:pt x="2620" y="43"/>
                </a:lnTo>
                <a:lnTo>
                  <a:pt x="2620" y="44"/>
                </a:lnTo>
                <a:lnTo>
                  <a:pt x="2621" y="43"/>
                </a:lnTo>
                <a:lnTo>
                  <a:pt x="2621" y="44"/>
                </a:lnTo>
                <a:lnTo>
                  <a:pt x="2622" y="44"/>
                </a:lnTo>
                <a:lnTo>
                  <a:pt x="2622" y="46"/>
                </a:lnTo>
                <a:lnTo>
                  <a:pt x="2622" y="47"/>
                </a:lnTo>
                <a:lnTo>
                  <a:pt x="2623" y="48"/>
                </a:lnTo>
                <a:lnTo>
                  <a:pt x="2623" y="48"/>
                </a:lnTo>
                <a:lnTo>
                  <a:pt x="2623" y="47"/>
                </a:lnTo>
                <a:lnTo>
                  <a:pt x="2624" y="46"/>
                </a:lnTo>
                <a:lnTo>
                  <a:pt x="2624" y="45"/>
                </a:lnTo>
                <a:lnTo>
                  <a:pt x="2624" y="43"/>
                </a:lnTo>
                <a:lnTo>
                  <a:pt x="2625" y="43"/>
                </a:lnTo>
                <a:lnTo>
                  <a:pt x="2625" y="43"/>
                </a:lnTo>
                <a:lnTo>
                  <a:pt x="2626" y="43"/>
                </a:lnTo>
                <a:lnTo>
                  <a:pt x="2626" y="42"/>
                </a:lnTo>
                <a:lnTo>
                  <a:pt x="2626" y="39"/>
                </a:lnTo>
                <a:lnTo>
                  <a:pt x="2628" y="39"/>
                </a:lnTo>
                <a:lnTo>
                  <a:pt x="2628" y="39"/>
                </a:lnTo>
                <a:lnTo>
                  <a:pt x="2628" y="42"/>
                </a:lnTo>
                <a:lnTo>
                  <a:pt x="2629" y="43"/>
                </a:lnTo>
                <a:lnTo>
                  <a:pt x="2629" y="43"/>
                </a:lnTo>
                <a:lnTo>
                  <a:pt x="2629" y="43"/>
                </a:lnTo>
                <a:lnTo>
                  <a:pt x="2630" y="44"/>
                </a:lnTo>
                <a:lnTo>
                  <a:pt x="2630" y="44"/>
                </a:lnTo>
                <a:lnTo>
                  <a:pt x="2631" y="42"/>
                </a:lnTo>
                <a:lnTo>
                  <a:pt x="2631" y="40"/>
                </a:lnTo>
                <a:lnTo>
                  <a:pt x="2631" y="40"/>
                </a:lnTo>
                <a:lnTo>
                  <a:pt x="2632" y="42"/>
                </a:lnTo>
                <a:lnTo>
                  <a:pt x="2632" y="42"/>
                </a:lnTo>
                <a:lnTo>
                  <a:pt x="2632" y="43"/>
                </a:lnTo>
                <a:lnTo>
                  <a:pt x="2633" y="43"/>
                </a:lnTo>
                <a:lnTo>
                  <a:pt x="2633" y="44"/>
                </a:lnTo>
                <a:lnTo>
                  <a:pt x="2634" y="43"/>
                </a:lnTo>
                <a:lnTo>
                  <a:pt x="2634" y="44"/>
                </a:lnTo>
                <a:lnTo>
                  <a:pt x="2634" y="45"/>
                </a:lnTo>
                <a:lnTo>
                  <a:pt x="2635" y="45"/>
                </a:lnTo>
                <a:lnTo>
                  <a:pt x="2635" y="46"/>
                </a:lnTo>
                <a:lnTo>
                  <a:pt x="2635" y="45"/>
                </a:lnTo>
                <a:lnTo>
                  <a:pt x="2637" y="46"/>
                </a:lnTo>
                <a:lnTo>
                  <a:pt x="2637" y="43"/>
                </a:lnTo>
                <a:lnTo>
                  <a:pt x="2637" y="42"/>
                </a:lnTo>
                <a:lnTo>
                  <a:pt x="2638" y="39"/>
                </a:lnTo>
                <a:lnTo>
                  <a:pt x="2638" y="40"/>
                </a:lnTo>
                <a:lnTo>
                  <a:pt x="2639" y="40"/>
                </a:lnTo>
                <a:lnTo>
                  <a:pt x="2639" y="42"/>
                </a:lnTo>
                <a:lnTo>
                  <a:pt x="2639" y="42"/>
                </a:lnTo>
                <a:lnTo>
                  <a:pt x="2640" y="43"/>
                </a:lnTo>
                <a:lnTo>
                  <a:pt x="2640" y="44"/>
                </a:lnTo>
                <a:lnTo>
                  <a:pt x="2640" y="44"/>
                </a:lnTo>
                <a:lnTo>
                  <a:pt x="2641" y="43"/>
                </a:lnTo>
                <a:lnTo>
                  <a:pt x="2641" y="42"/>
                </a:lnTo>
                <a:lnTo>
                  <a:pt x="2641" y="40"/>
                </a:lnTo>
                <a:lnTo>
                  <a:pt x="2642" y="42"/>
                </a:lnTo>
                <a:lnTo>
                  <a:pt x="2642" y="42"/>
                </a:lnTo>
                <a:lnTo>
                  <a:pt x="2643" y="43"/>
                </a:lnTo>
                <a:lnTo>
                  <a:pt x="2643" y="42"/>
                </a:lnTo>
                <a:lnTo>
                  <a:pt x="2643" y="43"/>
                </a:lnTo>
                <a:lnTo>
                  <a:pt x="2644" y="45"/>
                </a:lnTo>
                <a:lnTo>
                  <a:pt x="2644" y="45"/>
                </a:lnTo>
                <a:lnTo>
                  <a:pt x="2644" y="44"/>
                </a:lnTo>
                <a:lnTo>
                  <a:pt x="2646" y="43"/>
                </a:lnTo>
                <a:lnTo>
                  <a:pt x="2646" y="40"/>
                </a:lnTo>
                <a:lnTo>
                  <a:pt x="2646" y="39"/>
                </a:lnTo>
                <a:lnTo>
                  <a:pt x="2647" y="40"/>
                </a:lnTo>
                <a:lnTo>
                  <a:pt x="2647" y="38"/>
                </a:lnTo>
                <a:lnTo>
                  <a:pt x="2648" y="37"/>
                </a:lnTo>
                <a:lnTo>
                  <a:pt x="2648" y="39"/>
                </a:lnTo>
                <a:lnTo>
                  <a:pt x="2648" y="40"/>
                </a:lnTo>
                <a:lnTo>
                  <a:pt x="2649" y="39"/>
                </a:lnTo>
                <a:lnTo>
                  <a:pt x="2649" y="39"/>
                </a:lnTo>
                <a:lnTo>
                  <a:pt x="2649" y="40"/>
                </a:lnTo>
                <a:lnTo>
                  <a:pt x="2650" y="42"/>
                </a:lnTo>
                <a:lnTo>
                  <a:pt x="2650" y="42"/>
                </a:lnTo>
                <a:lnTo>
                  <a:pt x="2650" y="43"/>
                </a:lnTo>
                <a:lnTo>
                  <a:pt x="2651" y="43"/>
                </a:lnTo>
                <a:lnTo>
                  <a:pt x="2651" y="43"/>
                </a:lnTo>
                <a:lnTo>
                  <a:pt x="2652" y="42"/>
                </a:lnTo>
                <a:lnTo>
                  <a:pt x="2652" y="42"/>
                </a:lnTo>
                <a:lnTo>
                  <a:pt x="2652" y="43"/>
                </a:lnTo>
                <a:lnTo>
                  <a:pt x="2653" y="42"/>
                </a:lnTo>
                <a:lnTo>
                  <a:pt x="2653" y="42"/>
                </a:lnTo>
                <a:lnTo>
                  <a:pt x="2653" y="43"/>
                </a:lnTo>
                <a:lnTo>
                  <a:pt x="2655" y="43"/>
                </a:lnTo>
                <a:lnTo>
                  <a:pt x="2655" y="44"/>
                </a:lnTo>
                <a:lnTo>
                  <a:pt x="2655" y="44"/>
                </a:lnTo>
                <a:lnTo>
                  <a:pt x="2656" y="44"/>
                </a:lnTo>
                <a:lnTo>
                  <a:pt x="2656" y="45"/>
                </a:lnTo>
                <a:lnTo>
                  <a:pt x="2657" y="46"/>
                </a:lnTo>
                <a:lnTo>
                  <a:pt x="2657" y="46"/>
                </a:lnTo>
                <a:lnTo>
                  <a:pt x="2657" y="47"/>
                </a:lnTo>
                <a:lnTo>
                  <a:pt x="2658" y="47"/>
                </a:lnTo>
                <a:lnTo>
                  <a:pt x="2658" y="45"/>
                </a:lnTo>
                <a:lnTo>
                  <a:pt x="2658" y="44"/>
                </a:lnTo>
                <a:lnTo>
                  <a:pt x="2659" y="42"/>
                </a:lnTo>
                <a:lnTo>
                  <a:pt x="2659" y="39"/>
                </a:lnTo>
                <a:lnTo>
                  <a:pt x="2659" y="38"/>
                </a:lnTo>
                <a:lnTo>
                  <a:pt x="2660" y="38"/>
                </a:lnTo>
                <a:lnTo>
                  <a:pt x="2660" y="38"/>
                </a:lnTo>
                <a:lnTo>
                  <a:pt x="2661" y="40"/>
                </a:lnTo>
                <a:lnTo>
                  <a:pt x="2661" y="39"/>
                </a:lnTo>
                <a:lnTo>
                  <a:pt x="2661" y="40"/>
                </a:lnTo>
                <a:lnTo>
                  <a:pt x="2662" y="38"/>
                </a:lnTo>
                <a:lnTo>
                  <a:pt x="2662" y="38"/>
                </a:lnTo>
                <a:lnTo>
                  <a:pt x="2662" y="40"/>
                </a:lnTo>
                <a:lnTo>
                  <a:pt x="2664" y="39"/>
                </a:lnTo>
                <a:lnTo>
                  <a:pt x="2664" y="38"/>
                </a:lnTo>
                <a:lnTo>
                  <a:pt x="2664" y="39"/>
                </a:lnTo>
                <a:lnTo>
                  <a:pt x="2665" y="40"/>
                </a:lnTo>
                <a:lnTo>
                  <a:pt x="2665" y="38"/>
                </a:lnTo>
                <a:lnTo>
                  <a:pt x="2666" y="40"/>
                </a:lnTo>
                <a:lnTo>
                  <a:pt x="2666" y="40"/>
                </a:lnTo>
                <a:lnTo>
                  <a:pt x="2666" y="42"/>
                </a:lnTo>
                <a:lnTo>
                  <a:pt x="2667" y="40"/>
                </a:lnTo>
                <a:lnTo>
                  <a:pt x="2667" y="43"/>
                </a:lnTo>
                <a:lnTo>
                  <a:pt x="2667" y="43"/>
                </a:lnTo>
                <a:lnTo>
                  <a:pt x="2668" y="43"/>
                </a:lnTo>
                <a:lnTo>
                  <a:pt x="2668" y="42"/>
                </a:lnTo>
                <a:lnTo>
                  <a:pt x="2668" y="39"/>
                </a:lnTo>
                <a:lnTo>
                  <a:pt x="2669" y="38"/>
                </a:lnTo>
                <a:lnTo>
                  <a:pt x="2669" y="38"/>
                </a:lnTo>
                <a:lnTo>
                  <a:pt x="2670" y="37"/>
                </a:lnTo>
                <a:lnTo>
                  <a:pt x="2670" y="36"/>
                </a:lnTo>
                <a:lnTo>
                  <a:pt x="2670" y="37"/>
                </a:lnTo>
                <a:lnTo>
                  <a:pt x="2671" y="36"/>
                </a:lnTo>
                <a:lnTo>
                  <a:pt x="2671" y="39"/>
                </a:lnTo>
                <a:lnTo>
                  <a:pt x="2671" y="42"/>
                </a:lnTo>
                <a:lnTo>
                  <a:pt x="2673" y="43"/>
                </a:lnTo>
                <a:lnTo>
                  <a:pt x="2673" y="44"/>
                </a:lnTo>
                <a:lnTo>
                  <a:pt x="2673" y="44"/>
                </a:lnTo>
                <a:lnTo>
                  <a:pt x="2674" y="44"/>
                </a:lnTo>
                <a:lnTo>
                  <a:pt x="2674" y="43"/>
                </a:lnTo>
                <a:lnTo>
                  <a:pt x="2675" y="40"/>
                </a:lnTo>
                <a:lnTo>
                  <a:pt x="2675" y="39"/>
                </a:lnTo>
                <a:lnTo>
                  <a:pt x="2675" y="38"/>
                </a:lnTo>
                <a:lnTo>
                  <a:pt x="2676" y="37"/>
                </a:lnTo>
                <a:lnTo>
                  <a:pt x="2676" y="36"/>
                </a:lnTo>
                <a:lnTo>
                  <a:pt x="2676" y="35"/>
                </a:lnTo>
                <a:lnTo>
                  <a:pt x="2677" y="36"/>
                </a:lnTo>
                <a:lnTo>
                  <a:pt x="2677" y="32"/>
                </a:lnTo>
                <a:lnTo>
                  <a:pt x="2678" y="36"/>
                </a:lnTo>
                <a:lnTo>
                  <a:pt x="2678" y="37"/>
                </a:lnTo>
                <a:lnTo>
                  <a:pt x="2678" y="37"/>
                </a:lnTo>
                <a:lnTo>
                  <a:pt x="2679" y="36"/>
                </a:lnTo>
                <a:lnTo>
                  <a:pt x="2679" y="38"/>
                </a:lnTo>
                <a:lnTo>
                  <a:pt x="2679" y="38"/>
                </a:lnTo>
                <a:lnTo>
                  <a:pt x="2680" y="42"/>
                </a:lnTo>
                <a:lnTo>
                  <a:pt x="2680" y="42"/>
                </a:lnTo>
                <a:lnTo>
                  <a:pt x="2680" y="40"/>
                </a:lnTo>
                <a:lnTo>
                  <a:pt x="2682" y="38"/>
                </a:lnTo>
                <a:lnTo>
                  <a:pt x="2682" y="37"/>
                </a:lnTo>
                <a:lnTo>
                  <a:pt x="2683" y="37"/>
                </a:lnTo>
                <a:lnTo>
                  <a:pt x="2683" y="37"/>
                </a:lnTo>
                <a:lnTo>
                  <a:pt x="2683" y="35"/>
                </a:lnTo>
                <a:lnTo>
                  <a:pt x="2684" y="34"/>
                </a:lnTo>
                <a:lnTo>
                  <a:pt x="2684" y="35"/>
                </a:lnTo>
                <a:lnTo>
                  <a:pt x="2684" y="36"/>
                </a:lnTo>
                <a:lnTo>
                  <a:pt x="2685" y="36"/>
                </a:lnTo>
                <a:lnTo>
                  <a:pt x="2685" y="36"/>
                </a:lnTo>
                <a:lnTo>
                  <a:pt x="2685" y="37"/>
                </a:lnTo>
                <a:lnTo>
                  <a:pt x="2686" y="39"/>
                </a:lnTo>
                <a:lnTo>
                  <a:pt x="2686" y="42"/>
                </a:lnTo>
                <a:lnTo>
                  <a:pt x="2687" y="44"/>
                </a:lnTo>
                <a:lnTo>
                  <a:pt x="2687" y="46"/>
                </a:lnTo>
                <a:lnTo>
                  <a:pt x="2687" y="45"/>
                </a:lnTo>
                <a:lnTo>
                  <a:pt x="2688" y="45"/>
                </a:lnTo>
                <a:lnTo>
                  <a:pt x="2688" y="44"/>
                </a:lnTo>
                <a:lnTo>
                  <a:pt x="2688" y="44"/>
                </a:lnTo>
                <a:lnTo>
                  <a:pt x="2689" y="43"/>
                </a:lnTo>
                <a:lnTo>
                  <a:pt x="2689" y="42"/>
                </a:lnTo>
                <a:lnTo>
                  <a:pt x="2689" y="40"/>
                </a:lnTo>
                <a:lnTo>
                  <a:pt x="2691" y="42"/>
                </a:lnTo>
                <a:lnTo>
                  <a:pt x="2691" y="43"/>
                </a:lnTo>
                <a:lnTo>
                  <a:pt x="2692" y="42"/>
                </a:lnTo>
                <a:lnTo>
                  <a:pt x="2692" y="40"/>
                </a:lnTo>
                <a:lnTo>
                  <a:pt x="2692" y="38"/>
                </a:lnTo>
                <a:lnTo>
                  <a:pt x="2693" y="36"/>
                </a:lnTo>
                <a:lnTo>
                  <a:pt x="2693" y="35"/>
                </a:lnTo>
                <a:lnTo>
                  <a:pt x="2693" y="36"/>
                </a:lnTo>
                <a:lnTo>
                  <a:pt x="2694" y="35"/>
                </a:lnTo>
                <a:lnTo>
                  <a:pt x="2694" y="36"/>
                </a:lnTo>
                <a:lnTo>
                  <a:pt x="2694" y="35"/>
                </a:lnTo>
                <a:lnTo>
                  <a:pt x="2695" y="33"/>
                </a:lnTo>
                <a:lnTo>
                  <a:pt x="2695" y="33"/>
                </a:lnTo>
                <a:lnTo>
                  <a:pt x="2696" y="33"/>
                </a:lnTo>
                <a:lnTo>
                  <a:pt x="2696" y="30"/>
                </a:lnTo>
                <a:lnTo>
                  <a:pt x="2696" y="29"/>
                </a:lnTo>
                <a:lnTo>
                  <a:pt x="2697" y="30"/>
                </a:lnTo>
                <a:lnTo>
                  <a:pt x="2697" y="27"/>
                </a:lnTo>
                <a:lnTo>
                  <a:pt x="2697" y="28"/>
                </a:lnTo>
                <a:lnTo>
                  <a:pt x="2698" y="28"/>
                </a:lnTo>
                <a:lnTo>
                  <a:pt x="2698" y="29"/>
                </a:lnTo>
                <a:lnTo>
                  <a:pt x="2698" y="29"/>
                </a:lnTo>
                <a:lnTo>
                  <a:pt x="2700" y="32"/>
                </a:lnTo>
                <a:lnTo>
                  <a:pt x="2700" y="35"/>
                </a:lnTo>
                <a:lnTo>
                  <a:pt x="2701" y="36"/>
                </a:lnTo>
                <a:lnTo>
                  <a:pt x="2701" y="37"/>
                </a:lnTo>
                <a:lnTo>
                  <a:pt x="2701" y="39"/>
                </a:lnTo>
                <a:lnTo>
                  <a:pt x="2702" y="40"/>
                </a:lnTo>
                <a:lnTo>
                  <a:pt x="2702" y="40"/>
                </a:lnTo>
                <a:lnTo>
                  <a:pt x="2702" y="39"/>
                </a:lnTo>
                <a:lnTo>
                  <a:pt x="2703" y="37"/>
                </a:lnTo>
                <a:lnTo>
                  <a:pt x="2703" y="38"/>
                </a:lnTo>
                <a:lnTo>
                  <a:pt x="2703" y="40"/>
                </a:lnTo>
                <a:lnTo>
                  <a:pt x="2704" y="40"/>
                </a:lnTo>
                <a:lnTo>
                  <a:pt x="2704" y="40"/>
                </a:lnTo>
                <a:lnTo>
                  <a:pt x="2705" y="40"/>
                </a:lnTo>
                <a:lnTo>
                  <a:pt x="2705" y="40"/>
                </a:lnTo>
                <a:lnTo>
                  <a:pt x="2705" y="38"/>
                </a:lnTo>
                <a:lnTo>
                  <a:pt x="2706" y="37"/>
                </a:lnTo>
                <a:lnTo>
                  <a:pt x="2706" y="37"/>
                </a:lnTo>
                <a:lnTo>
                  <a:pt x="2706" y="40"/>
                </a:lnTo>
                <a:lnTo>
                  <a:pt x="2707" y="39"/>
                </a:lnTo>
                <a:lnTo>
                  <a:pt x="2707" y="38"/>
                </a:lnTo>
                <a:lnTo>
                  <a:pt x="2707" y="38"/>
                </a:lnTo>
                <a:lnTo>
                  <a:pt x="2709" y="37"/>
                </a:lnTo>
                <a:lnTo>
                  <a:pt x="2709" y="37"/>
                </a:lnTo>
                <a:lnTo>
                  <a:pt x="2710" y="36"/>
                </a:lnTo>
                <a:lnTo>
                  <a:pt x="2710" y="35"/>
                </a:lnTo>
                <a:lnTo>
                  <a:pt x="2710" y="38"/>
                </a:lnTo>
                <a:lnTo>
                  <a:pt x="2711" y="42"/>
                </a:lnTo>
                <a:lnTo>
                  <a:pt x="2711" y="42"/>
                </a:lnTo>
                <a:lnTo>
                  <a:pt x="2711" y="44"/>
                </a:lnTo>
                <a:lnTo>
                  <a:pt x="2712" y="44"/>
                </a:lnTo>
                <a:lnTo>
                  <a:pt x="2712" y="44"/>
                </a:lnTo>
                <a:lnTo>
                  <a:pt x="2712" y="45"/>
                </a:lnTo>
                <a:lnTo>
                  <a:pt x="2713" y="44"/>
                </a:lnTo>
                <a:lnTo>
                  <a:pt x="2713" y="43"/>
                </a:lnTo>
                <a:lnTo>
                  <a:pt x="2714" y="43"/>
                </a:lnTo>
                <a:lnTo>
                  <a:pt x="2714" y="43"/>
                </a:lnTo>
                <a:lnTo>
                  <a:pt x="2714" y="44"/>
                </a:lnTo>
                <a:lnTo>
                  <a:pt x="2715" y="43"/>
                </a:lnTo>
                <a:lnTo>
                  <a:pt x="2715" y="44"/>
                </a:lnTo>
                <a:lnTo>
                  <a:pt x="2715" y="44"/>
                </a:lnTo>
                <a:lnTo>
                  <a:pt x="2716" y="45"/>
                </a:lnTo>
                <a:lnTo>
                  <a:pt x="2716" y="44"/>
                </a:lnTo>
                <a:lnTo>
                  <a:pt x="2716" y="42"/>
                </a:lnTo>
                <a:lnTo>
                  <a:pt x="2718" y="43"/>
                </a:lnTo>
                <a:lnTo>
                  <a:pt x="2718" y="42"/>
                </a:lnTo>
                <a:lnTo>
                  <a:pt x="2719" y="40"/>
                </a:lnTo>
                <a:lnTo>
                  <a:pt x="2719" y="40"/>
                </a:lnTo>
                <a:lnTo>
                  <a:pt x="2719" y="38"/>
                </a:lnTo>
                <a:lnTo>
                  <a:pt x="2720" y="38"/>
                </a:lnTo>
                <a:lnTo>
                  <a:pt x="2720" y="40"/>
                </a:lnTo>
                <a:lnTo>
                  <a:pt x="2720" y="40"/>
                </a:lnTo>
                <a:lnTo>
                  <a:pt x="2721" y="42"/>
                </a:lnTo>
                <a:lnTo>
                  <a:pt x="2721" y="39"/>
                </a:lnTo>
                <a:lnTo>
                  <a:pt x="2722" y="38"/>
                </a:lnTo>
                <a:lnTo>
                  <a:pt x="2722" y="38"/>
                </a:lnTo>
                <a:lnTo>
                  <a:pt x="2722" y="37"/>
                </a:lnTo>
                <a:lnTo>
                  <a:pt x="2723" y="35"/>
                </a:lnTo>
                <a:lnTo>
                  <a:pt x="2723" y="36"/>
                </a:lnTo>
                <a:lnTo>
                  <a:pt x="2723" y="38"/>
                </a:lnTo>
                <a:lnTo>
                  <a:pt x="2724" y="39"/>
                </a:lnTo>
                <a:lnTo>
                  <a:pt x="2724" y="40"/>
                </a:lnTo>
                <a:lnTo>
                  <a:pt x="2724" y="42"/>
                </a:lnTo>
                <a:lnTo>
                  <a:pt x="2725" y="42"/>
                </a:lnTo>
                <a:lnTo>
                  <a:pt x="2725" y="42"/>
                </a:lnTo>
                <a:lnTo>
                  <a:pt x="2727" y="43"/>
                </a:lnTo>
                <a:lnTo>
                  <a:pt x="2727" y="43"/>
                </a:lnTo>
                <a:lnTo>
                  <a:pt x="2727" y="43"/>
                </a:lnTo>
                <a:lnTo>
                  <a:pt x="2728" y="42"/>
                </a:lnTo>
                <a:lnTo>
                  <a:pt x="2728" y="40"/>
                </a:lnTo>
                <a:lnTo>
                  <a:pt x="2728" y="40"/>
                </a:lnTo>
                <a:lnTo>
                  <a:pt x="2729" y="38"/>
                </a:lnTo>
                <a:lnTo>
                  <a:pt x="2729" y="38"/>
                </a:lnTo>
                <a:lnTo>
                  <a:pt x="2729" y="36"/>
                </a:lnTo>
                <a:lnTo>
                  <a:pt x="2730" y="34"/>
                </a:lnTo>
                <a:lnTo>
                  <a:pt x="2730" y="33"/>
                </a:lnTo>
                <a:lnTo>
                  <a:pt x="2731" y="33"/>
                </a:lnTo>
                <a:lnTo>
                  <a:pt x="2731" y="33"/>
                </a:lnTo>
                <a:lnTo>
                  <a:pt x="2731" y="33"/>
                </a:lnTo>
                <a:lnTo>
                  <a:pt x="2732" y="33"/>
                </a:lnTo>
                <a:lnTo>
                  <a:pt x="2732" y="28"/>
                </a:lnTo>
                <a:lnTo>
                  <a:pt x="2732" y="29"/>
                </a:lnTo>
                <a:lnTo>
                  <a:pt x="2733" y="29"/>
                </a:lnTo>
                <a:lnTo>
                  <a:pt x="2733" y="33"/>
                </a:lnTo>
                <a:lnTo>
                  <a:pt x="2733" y="35"/>
                </a:lnTo>
                <a:lnTo>
                  <a:pt x="2734" y="34"/>
                </a:lnTo>
                <a:lnTo>
                  <a:pt x="2734" y="35"/>
                </a:lnTo>
                <a:lnTo>
                  <a:pt x="2736" y="36"/>
                </a:lnTo>
                <a:lnTo>
                  <a:pt x="2736" y="36"/>
                </a:lnTo>
                <a:lnTo>
                  <a:pt x="2736" y="39"/>
                </a:lnTo>
                <a:lnTo>
                  <a:pt x="2737" y="37"/>
                </a:lnTo>
                <a:lnTo>
                  <a:pt x="2737" y="37"/>
                </a:lnTo>
                <a:lnTo>
                  <a:pt x="2737" y="36"/>
                </a:lnTo>
                <a:lnTo>
                  <a:pt x="2738" y="38"/>
                </a:lnTo>
                <a:lnTo>
                  <a:pt x="2738" y="38"/>
                </a:lnTo>
                <a:lnTo>
                  <a:pt x="2738" y="40"/>
                </a:lnTo>
                <a:lnTo>
                  <a:pt x="2739" y="38"/>
                </a:lnTo>
                <a:lnTo>
                  <a:pt x="2739" y="38"/>
                </a:lnTo>
                <a:lnTo>
                  <a:pt x="2740" y="37"/>
                </a:lnTo>
                <a:lnTo>
                  <a:pt x="2740" y="37"/>
                </a:lnTo>
                <a:lnTo>
                  <a:pt x="2740" y="36"/>
                </a:lnTo>
                <a:lnTo>
                  <a:pt x="2741" y="36"/>
                </a:lnTo>
                <a:lnTo>
                  <a:pt x="2741" y="36"/>
                </a:lnTo>
                <a:lnTo>
                  <a:pt x="2741" y="36"/>
                </a:lnTo>
                <a:lnTo>
                  <a:pt x="2742" y="34"/>
                </a:lnTo>
                <a:lnTo>
                  <a:pt x="2742" y="33"/>
                </a:lnTo>
                <a:lnTo>
                  <a:pt x="2742" y="34"/>
                </a:lnTo>
                <a:lnTo>
                  <a:pt x="2743" y="36"/>
                </a:lnTo>
                <a:lnTo>
                  <a:pt x="2743" y="35"/>
                </a:lnTo>
                <a:lnTo>
                  <a:pt x="2745" y="35"/>
                </a:lnTo>
                <a:lnTo>
                  <a:pt x="2745" y="35"/>
                </a:lnTo>
                <a:lnTo>
                  <a:pt x="2745" y="34"/>
                </a:lnTo>
                <a:lnTo>
                  <a:pt x="2746" y="34"/>
                </a:lnTo>
                <a:lnTo>
                  <a:pt x="2746" y="34"/>
                </a:lnTo>
                <a:lnTo>
                  <a:pt x="2746" y="34"/>
                </a:lnTo>
                <a:lnTo>
                  <a:pt x="2747" y="34"/>
                </a:lnTo>
                <a:lnTo>
                  <a:pt x="2747" y="33"/>
                </a:lnTo>
                <a:lnTo>
                  <a:pt x="2747" y="34"/>
                </a:lnTo>
                <a:lnTo>
                  <a:pt x="2748" y="34"/>
                </a:lnTo>
                <a:lnTo>
                  <a:pt x="2748" y="34"/>
                </a:lnTo>
                <a:lnTo>
                  <a:pt x="2749" y="35"/>
                </a:lnTo>
                <a:lnTo>
                  <a:pt x="2749" y="37"/>
                </a:lnTo>
                <a:lnTo>
                  <a:pt x="2749" y="38"/>
                </a:lnTo>
                <a:lnTo>
                  <a:pt x="2750" y="40"/>
                </a:lnTo>
                <a:lnTo>
                  <a:pt x="2750" y="42"/>
                </a:lnTo>
                <a:lnTo>
                  <a:pt x="2750" y="42"/>
                </a:lnTo>
                <a:lnTo>
                  <a:pt x="2751" y="40"/>
                </a:lnTo>
                <a:lnTo>
                  <a:pt x="2751" y="38"/>
                </a:lnTo>
                <a:lnTo>
                  <a:pt x="2751" y="37"/>
                </a:lnTo>
                <a:lnTo>
                  <a:pt x="2752" y="38"/>
                </a:lnTo>
                <a:lnTo>
                  <a:pt x="2752" y="38"/>
                </a:lnTo>
                <a:lnTo>
                  <a:pt x="2754" y="38"/>
                </a:lnTo>
                <a:lnTo>
                  <a:pt x="2754" y="40"/>
                </a:lnTo>
                <a:lnTo>
                  <a:pt x="2754" y="42"/>
                </a:lnTo>
                <a:lnTo>
                  <a:pt x="2755" y="42"/>
                </a:lnTo>
                <a:lnTo>
                  <a:pt x="2755" y="43"/>
                </a:lnTo>
                <a:lnTo>
                  <a:pt x="2755" y="43"/>
                </a:lnTo>
                <a:lnTo>
                  <a:pt x="2756" y="44"/>
                </a:lnTo>
                <a:lnTo>
                  <a:pt x="2756" y="43"/>
                </a:lnTo>
                <a:lnTo>
                  <a:pt x="2756" y="42"/>
                </a:lnTo>
                <a:lnTo>
                  <a:pt x="2757" y="43"/>
                </a:lnTo>
                <a:lnTo>
                  <a:pt x="2757" y="42"/>
                </a:lnTo>
                <a:lnTo>
                  <a:pt x="2758" y="40"/>
                </a:lnTo>
                <a:lnTo>
                  <a:pt x="2758" y="38"/>
                </a:lnTo>
                <a:lnTo>
                  <a:pt x="2758" y="38"/>
                </a:lnTo>
                <a:lnTo>
                  <a:pt x="2759" y="38"/>
                </a:lnTo>
                <a:lnTo>
                  <a:pt x="2759" y="37"/>
                </a:lnTo>
                <a:lnTo>
                  <a:pt x="2759" y="38"/>
                </a:lnTo>
                <a:lnTo>
                  <a:pt x="2760" y="37"/>
                </a:lnTo>
                <a:lnTo>
                  <a:pt x="2760" y="38"/>
                </a:lnTo>
                <a:lnTo>
                  <a:pt x="2761" y="38"/>
                </a:lnTo>
                <a:lnTo>
                  <a:pt x="2761" y="39"/>
                </a:lnTo>
                <a:lnTo>
                  <a:pt x="2761" y="37"/>
                </a:lnTo>
                <a:lnTo>
                  <a:pt x="2763" y="36"/>
                </a:lnTo>
                <a:lnTo>
                  <a:pt x="2763" y="36"/>
                </a:lnTo>
                <a:lnTo>
                  <a:pt x="2763" y="35"/>
                </a:lnTo>
                <a:lnTo>
                  <a:pt x="2764" y="35"/>
                </a:lnTo>
                <a:lnTo>
                  <a:pt x="2764" y="36"/>
                </a:lnTo>
                <a:lnTo>
                  <a:pt x="2764" y="38"/>
                </a:lnTo>
                <a:lnTo>
                  <a:pt x="2765" y="39"/>
                </a:lnTo>
                <a:lnTo>
                  <a:pt x="2765" y="38"/>
                </a:lnTo>
                <a:lnTo>
                  <a:pt x="2766" y="37"/>
                </a:lnTo>
                <a:lnTo>
                  <a:pt x="2766" y="36"/>
                </a:lnTo>
                <a:lnTo>
                  <a:pt x="2766" y="36"/>
                </a:lnTo>
                <a:lnTo>
                  <a:pt x="2767" y="36"/>
                </a:lnTo>
                <a:lnTo>
                  <a:pt x="2767" y="36"/>
                </a:lnTo>
                <a:lnTo>
                  <a:pt x="2767" y="35"/>
                </a:lnTo>
                <a:lnTo>
                  <a:pt x="2768" y="36"/>
                </a:lnTo>
                <a:lnTo>
                  <a:pt x="2768" y="37"/>
                </a:lnTo>
                <a:lnTo>
                  <a:pt x="2768" y="37"/>
                </a:lnTo>
                <a:lnTo>
                  <a:pt x="2769" y="38"/>
                </a:lnTo>
                <a:lnTo>
                  <a:pt x="2769" y="38"/>
                </a:lnTo>
                <a:lnTo>
                  <a:pt x="2770" y="37"/>
                </a:lnTo>
                <a:lnTo>
                  <a:pt x="2770" y="38"/>
                </a:lnTo>
                <a:lnTo>
                  <a:pt x="2770" y="37"/>
                </a:lnTo>
                <a:lnTo>
                  <a:pt x="2772" y="37"/>
                </a:lnTo>
                <a:lnTo>
                  <a:pt x="2772" y="37"/>
                </a:lnTo>
                <a:lnTo>
                  <a:pt x="2772" y="38"/>
                </a:lnTo>
                <a:lnTo>
                  <a:pt x="2773" y="37"/>
                </a:lnTo>
                <a:lnTo>
                  <a:pt x="2773" y="38"/>
                </a:lnTo>
                <a:lnTo>
                  <a:pt x="2773" y="37"/>
                </a:lnTo>
                <a:lnTo>
                  <a:pt x="2774" y="37"/>
                </a:lnTo>
                <a:lnTo>
                  <a:pt x="2774" y="38"/>
                </a:lnTo>
                <a:lnTo>
                  <a:pt x="2775" y="40"/>
                </a:lnTo>
                <a:lnTo>
                  <a:pt x="2775" y="39"/>
                </a:lnTo>
                <a:lnTo>
                  <a:pt x="2775" y="40"/>
                </a:lnTo>
                <a:lnTo>
                  <a:pt x="2776" y="40"/>
                </a:lnTo>
                <a:lnTo>
                  <a:pt x="2776" y="42"/>
                </a:lnTo>
                <a:lnTo>
                  <a:pt x="2776" y="42"/>
                </a:lnTo>
                <a:lnTo>
                  <a:pt x="2777" y="40"/>
                </a:lnTo>
                <a:lnTo>
                  <a:pt x="2777" y="42"/>
                </a:lnTo>
                <a:lnTo>
                  <a:pt x="2777" y="42"/>
                </a:lnTo>
                <a:lnTo>
                  <a:pt x="2778" y="40"/>
                </a:lnTo>
                <a:lnTo>
                  <a:pt x="2778" y="40"/>
                </a:lnTo>
                <a:lnTo>
                  <a:pt x="2779" y="37"/>
                </a:lnTo>
                <a:lnTo>
                  <a:pt x="2779" y="36"/>
                </a:lnTo>
                <a:lnTo>
                  <a:pt x="2779" y="35"/>
                </a:lnTo>
                <a:lnTo>
                  <a:pt x="2781" y="35"/>
                </a:lnTo>
                <a:lnTo>
                  <a:pt x="2781" y="35"/>
                </a:lnTo>
                <a:lnTo>
                  <a:pt x="2781" y="35"/>
                </a:lnTo>
                <a:lnTo>
                  <a:pt x="2782" y="35"/>
                </a:lnTo>
                <a:lnTo>
                  <a:pt x="2782" y="34"/>
                </a:lnTo>
                <a:lnTo>
                  <a:pt x="2782" y="34"/>
                </a:lnTo>
                <a:lnTo>
                  <a:pt x="2783" y="35"/>
                </a:lnTo>
                <a:lnTo>
                  <a:pt x="2783" y="35"/>
                </a:lnTo>
                <a:lnTo>
                  <a:pt x="2784" y="35"/>
                </a:lnTo>
                <a:lnTo>
                  <a:pt x="2784" y="34"/>
                </a:lnTo>
                <a:lnTo>
                  <a:pt x="2784" y="33"/>
                </a:lnTo>
                <a:lnTo>
                  <a:pt x="2785" y="35"/>
                </a:lnTo>
                <a:lnTo>
                  <a:pt x="2785" y="37"/>
                </a:lnTo>
                <a:lnTo>
                  <a:pt x="2785" y="38"/>
                </a:lnTo>
                <a:lnTo>
                  <a:pt x="2786" y="38"/>
                </a:lnTo>
                <a:lnTo>
                  <a:pt x="2786" y="38"/>
                </a:lnTo>
                <a:lnTo>
                  <a:pt x="2786" y="37"/>
                </a:lnTo>
                <a:lnTo>
                  <a:pt x="2787" y="39"/>
                </a:lnTo>
                <a:lnTo>
                  <a:pt x="2787" y="38"/>
                </a:lnTo>
                <a:lnTo>
                  <a:pt x="2788" y="40"/>
                </a:lnTo>
                <a:lnTo>
                  <a:pt x="2788" y="43"/>
                </a:lnTo>
                <a:lnTo>
                  <a:pt x="2788" y="43"/>
                </a:lnTo>
                <a:lnTo>
                  <a:pt x="2790" y="43"/>
                </a:lnTo>
                <a:lnTo>
                  <a:pt x="2790" y="43"/>
                </a:lnTo>
                <a:lnTo>
                  <a:pt x="2790" y="42"/>
                </a:lnTo>
                <a:lnTo>
                  <a:pt x="2791" y="42"/>
                </a:lnTo>
                <a:lnTo>
                  <a:pt x="2791" y="40"/>
                </a:lnTo>
                <a:lnTo>
                  <a:pt x="2791" y="37"/>
                </a:lnTo>
                <a:lnTo>
                  <a:pt x="2792" y="35"/>
                </a:lnTo>
                <a:lnTo>
                  <a:pt x="2792" y="34"/>
                </a:lnTo>
                <a:lnTo>
                  <a:pt x="2793" y="34"/>
                </a:lnTo>
                <a:lnTo>
                  <a:pt x="2793" y="35"/>
                </a:lnTo>
                <a:lnTo>
                  <a:pt x="2793" y="37"/>
                </a:lnTo>
                <a:lnTo>
                  <a:pt x="2794" y="39"/>
                </a:lnTo>
                <a:lnTo>
                  <a:pt x="2794" y="39"/>
                </a:lnTo>
                <a:lnTo>
                  <a:pt x="2794" y="40"/>
                </a:lnTo>
                <a:lnTo>
                  <a:pt x="2795" y="38"/>
                </a:lnTo>
                <a:lnTo>
                  <a:pt x="2795" y="38"/>
                </a:lnTo>
                <a:lnTo>
                  <a:pt x="2795" y="38"/>
                </a:lnTo>
                <a:lnTo>
                  <a:pt x="2796" y="38"/>
                </a:lnTo>
                <a:lnTo>
                  <a:pt x="2796" y="38"/>
                </a:lnTo>
                <a:lnTo>
                  <a:pt x="2797" y="40"/>
                </a:lnTo>
                <a:lnTo>
                  <a:pt x="2797" y="37"/>
                </a:lnTo>
                <a:lnTo>
                  <a:pt x="2797" y="37"/>
                </a:lnTo>
                <a:lnTo>
                  <a:pt x="2799" y="38"/>
                </a:lnTo>
                <a:lnTo>
                  <a:pt x="2799" y="39"/>
                </a:lnTo>
                <a:lnTo>
                  <a:pt x="2799" y="39"/>
                </a:lnTo>
                <a:lnTo>
                  <a:pt x="2800" y="38"/>
                </a:lnTo>
                <a:lnTo>
                  <a:pt x="2800" y="39"/>
                </a:lnTo>
                <a:lnTo>
                  <a:pt x="2800" y="40"/>
                </a:lnTo>
                <a:lnTo>
                  <a:pt x="2801" y="40"/>
                </a:lnTo>
                <a:lnTo>
                  <a:pt x="2801" y="43"/>
                </a:lnTo>
                <a:lnTo>
                  <a:pt x="2802" y="42"/>
                </a:lnTo>
                <a:lnTo>
                  <a:pt x="2802" y="42"/>
                </a:lnTo>
                <a:lnTo>
                  <a:pt x="2802" y="42"/>
                </a:lnTo>
                <a:lnTo>
                  <a:pt x="2803" y="42"/>
                </a:lnTo>
                <a:lnTo>
                  <a:pt x="2803" y="42"/>
                </a:lnTo>
                <a:lnTo>
                  <a:pt x="2803" y="40"/>
                </a:lnTo>
                <a:lnTo>
                  <a:pt x="2804" y="42"/>
                </a:lnTo>
                <a:lnTo>
                  <a:pt x="2804" y="40"/>
                </a:lnTo>
                <a:lnTo>
                  <a:pt x="2805" y="39"/>
                </a:lnTo>
                <a:lnTo>
                  <a:pt x="2805" y="38"/>
                </a:lnTo>
                <a:lnTo>
                  <a:pt x="2805" y="38"/>
                </a:lnTo>
                <a:lnTo>
                  <a:pt x="2806" y="37"/>
                </a:lnTo>
                <a:lnTo>
                  <a:pt x="2806" y="40"/>
                </a:lnTo>
                <a:lnTo>
                  <a:pt x="2806" y="40"/>
                </a:lnTo>
                <a:lnTo>
                  <a:pt x="2808" y="40"/>
                </a:lnTo>
                <a:lnTo>
                  <a:pt x="2808" y="42"/>
                </a:lnTo>
                <a:lnTo>
                  <a:pt x="2808" y="40"/>
                </a:lnTo>
                <a:lnTo>
                  <a:pt x="2809" y="42"/>
                </a:lnTo>
                <a:lnTo>
                  <a:pt x="2809" y="40"/>
                </a:lnTo>
                <a:lnTo>
                  <a:pt x="2810" y="42"/>
                </a:lnTo>
                <a:lnTo>
                  <a:pt x="2810" y="39"/>
                </a:lnTo>
                <a:lnTo>
                  <a:pt x="2810" y="42"/>
                </a:lnTo>
                <a:lnTo>
                  <a:pt x="2811" y="43"/>
                </a:lnTo>
                <a:lnTo>
                  <a:pt x="2811" y="42"/>
                </a:lnTo>
                <a:lnTo>
                  <a:pt x="2811" y="42"/>
                </a:lnTo>
                <a:lnTo>
                  <a:pt x="2812" y="38"/>
                </a:lnTo>
                <a:lnTo>
                  <a:pt x="2812" y="37"/>
                </a:lnTo>
                <a:lnTo>
                  <a:pt x="2812" y="36"/>
                </a:lnTo>
                <a:lnTo>
                  <a:pt x="2813" y="36"/>
                </a:lnTo>
                <a:lnTo>
                  <a:pt x="2813" y="37"/>
                </a:lnTo>
                <a:lnTo>
                  <a:pt x="2814" y="38"/>
                </a:lnTo>
                <a:lnTo>
                  <a:pt x="2814" y="37"/>
                </a:lnTo>
                <a:lnTo>
                  <a:pt x="2814" y="38"/>
                </a:lnTo>
                <a:lnTo>
                  <a:pt x="2815" y="42"/>
                </a:lnTo>
                <a:lnTo>
                  <a:pt x="2815" y="40"/>
                </a:lnTo>
                <a:lnTo>
                  <a:pt x="2815" y="42"/>
                </a:lnTo>
                <a:lnTo>
                  <a:pt x="2817" y="40"/>
                </a:lnTo>
                <a:lnTo>
                  <a:pt x="2817" y="39"/>
                </a:lnTo>
                <a:lnTo>
                  <a:pt x="2817" y="37"/>
                </a:lnTo>
                <a:lnTo>
                  <a:pt x="2818" y="38"/>
                </a:lnTo>
                <a:lnTo>
                  <a:pt x="2818" y="39"/>
                </a:lnTo>
                <a:lnTo>
                  <a:pt x="2819" y="39"/>
                </a:lnTo>
                <a:lnTo>
                  <a:pt x="2819" y="38"/>
                </a:lnTo>
                <a:lnTo>
                  <a:pt x="2819" y="40"/>
                </a:lnTo>
                <a:lnTo>
                  <a:pt x="2820" y="38"/>
                </a:lnTo>
                <a:lnTo>
                  <a:pt x="2820" y="38"/>
                </a:lnTo>
                <a:lnTo>
                  <a:pt x="2820" y="40"/>
                </a:lnTo>
                <a:lnTo>
                  <a:pt x="2821" y="42"/>
                </a:lnTo>
                <a:lnTo>
                  <a:pt x="2821" y="42"/>
                </a:lnTo>
                <a:lnTo>
                  <a:pt x="2821" y="42"/>
                </a:lnTo>
                <a:lnTo>
                  <a:pt x="2822" y="42"/>
                </a:lnTo>
                <a:lnTo>
                  <a:pt x="2822" y="40"/>
                </a:lnTo>
                <a:lnTo>
                  <a:pt x="2823" y="38"/>
                </a:lnTo>
                <a:lnTo>
                  <a:pt x="2823" y="37"/>
                </a:lnTo>
                <a:lnTo>
                  <a:pt x="2823" y="38"/>
                </a:lnTo>
                <a:lnTo>
                  <a:pt x="2824" y="37"/>
                </a:lnTo>
                <a:lnTo>
                  <a:pt x="2824" y="36"/>
                </a:lnTo>
                <a:lnTo>
                  <a:pt x="2824" y="36"/>
                </a:lnTo>
                <a:lnTo>
                  <a:pt x="2826" y="35"/>
                </a:lnTo>
                <a:lnTo>
                  <a:pt x="2826" y="34"/>
                </a:lnTo>
                <a:lnTo>
                  <a:pt x="2826" y="35"/>
                </a:lnTo>
                <a:lnTo>
                  <a:pt x="2827" y="35"/>
                </a:lnTo>
                <a:lnTo>
                  <a:pt x="2827" y="34"/>
                </a:lnTo>
                <a:lnTo>
                  <a:pt x="2828" y="34"/>
                </a:lnTo>
                <a:lnTo>
                  <a:pt x="2828" y="36"/>
                </a:lnTo>
                <a:lnTo>
                  <a:pt x="2828" y="37"/>
                </a:lnTo>
                <a:lnTo>
                  <a:pt x="2829" y="36"/>
                </a:lnTo>
                <a:lnTo>
                  <a:pt x="2829" y="36"/>
                </a:lnTo>
                <a:lnTo>
                  <a:pt x="2829" y="36"/>
                </a:lnTo>
                <a:lnTo>
                  <a:pt x="2830" y="36"/>
                </a:lnTo>
                <a:lnTo>
                  <a:pt x="2830" y="37"/>
                </a:lnTo>
                <a:lnTo>
                  <a:pt x="2830" y="38"/>
                </a:lnTo>
                <a:lnTo>
                  <a:pt x="2831" y="37"/>
                </a:lnTo>
                <a:lnTo>
                  <a:pt x="2831" y="38"/>
                </a:lnTo>
                <a:lnTo>
                  <a:pt x="2832" y="37"/>
                </a:lnTo>
                <a:lnTo>
                  <a:pt x="2832" y="37"/>
                </a:lnTo>
                <a:lnTo>
                  <a:pt x="2832" y="37"/>
                </a:lnTo>
                <a:lnTo>
                  <a:pt x="2833" y="36"/>
                </a:lnTo>
                <a:lnTo>
                  <a:pt x="2833" y="36"/>
                </a:lnTo>
                <a:lnTo>
                  <a:pt x="2833" y="34"/>
                </a:lnTo>
                <a:lnTo>
                  <a:pt x="2835" y="33"/>
                </a:lnTo>
                <a:lnTo>
                  <a:pt x="2835" y="34"/>
                </a:lnTo>
                <a:lnTo>
                  <a:pt x="2835" y="35"/>
                </a:lnTo>
                <a:lnTo>
                  <a:pt x="2836" y="36"/>
                </a:lnTo>
                <a:lnTo>
                  <a:pt x="2836" y="34"/>
                </a:lnTo>
                <a:lnTo>
                  <a:pt x="2837" y="34"/>
                </a:lnTo>
                <a:lnTo>
                  <a:pt x="2837" y="32"/>
                </a:lnTo>
                <a:lnTo>
                  <a:pt x="2837" y="30"/>
                </a:lnTo>
                <a:lnTo>
                  <a:pt x="2838" y="30"/>
                </a:lnTo>
                <a:lnTo>
                  <a:pt x="2838" y="33"/>
                </a:lnTo>
                <a:lnTo>
                  <a:pt x="2838" y="34"/>
                </a:lnTo>
                <a:lnTo>
                  <a:pt x="2839" y="34"/>
                </a:lnTo>
                <a:lnTo>
                  <a:pt x="2839" y="34"/>
                </a:lnTo>
                <a:lnTo>
                  <a:pt x="2839" y="35"/>
                </a:lnTo>
                <a:lnTo>
                  <a:pt x="2840" y="34"/>
                </a:lnTo>
                <a:lnTo>
                  <a:pt x="2840" y="34"/>
                </a:lnTo>
                <a:lnTo>
                  <a:pt x="2841" y="35"/>
                </a:lnTo>
                <a:lnTo>
                  <a:pt x="2841" y="35"/>
                </a:lnTo>
                <a:lnTo>
                  <a:pt x="2841" y="36"/>
                </a:lnTo>
                <a:lnTo>
                  <a:pt x="2842" y="37"/>
                </a:lnTo>
                <a:lnTo>
                  <a:pt x="2842" y="35"/>
                </a:lnTo>
                <a:lnTo>
                  <a:pt x="2842" y="34"/>
                </a:lnTo>
                <a:lnTo>
                  <a:pt x="2844" y="32"/>
                </a:lnTo>
                <a:lnTo>
                  <a:pt x="2844" y="32"/>
                </a:lnTo>
                <a:lnTo>
                  <a:pt x="2844" y="34"/>
                </a:lnTo>
                <a:lnTo>
                  <a:pt x="2845" y="35"/>
                </a:lnTo>
                <a:lnTo>
                  <a:pt x="2845" y="35"/>
                </a:lnTo>
                <a:lnTo>
                  <a:pt x="2846" y="35"/>
                </a:lnTo>
                <a:lnTo>
                  <a:pt x="2846" y="38"/>
                </a:lnTo>
                <a:lnTo>
                  <a:pt x="2846" y="38"/>
                </a:lnTo>
                <a:lnTo>
                  <a:pt x="2847" y="38"/>
                </a:lnTo>
                <a:lnTo>
                  <a:pt x="2847" y="37"/>
                </a:lnTo>
                <a:lnTo>
                  <a:pt x="2847" y="37"/>
                </a:lnTo>
                <a:lnTo>
                  <a:pt x="2848" y="36"/>
                </a:lnTo>
                <a:lnTo>
                  <a:pt x="2848" y="38"/>
                </a:lnTo>
                <a:lnTo>
                  <a:pt x="2849" y="39"/>
                </a:lnTo>
                <a:lnTo>
                  <a:pt x="2849" y="39"/>
                </a:lnTo>
                <a:lnTo>
                  <a:pt x="2849" y="40"/>
                </a:lnTo>
                <a:lnTo>
                  <a:pt x="2850" y="40"/>
                </a:lnTo>
                <a:lnTo>
                  <a:pt x="2850" y="40"/>
                </a:lnTo>
                <a:lnTo>
                  <a:pt x="2850" y="42"/>
                </a:lnTo>
                <a:lnTo>
                  <a:pt x="2851" y="43"/>
                </a:lnTo>
                <a:lnTo>
                  <a:pt x="2851" y="43"/>
                </a:lnTo>
                <a:lnTo>
                  <a:pt x="2851" y="42"/>
                </a:lnTo>
                <a:lnTo>
                  <a:pt x="2853" y="43"/>
                </a:lnTo>
                <a:lnTo>
                  <a:pt x="2853" y="44"/>
                </a:lnTo>
                <a:lnTo>
                  <a:pt x="2854" y="44"/>
                </a:lnTo>
                <a:lnTo>
                  <a:pt x="2854" y="44"/>
                </a:lnTo>
                <a:lnTo>
                  <a:pt x="2854" y="45"/>
                </a:lnTo>
                <a:lnTo>
                  <a:pt x="2855" y="44"/>
                </a:lnTo>
                <a:lnTo>
                  <a:pt x="2855" y="43"/>
                </a:lnTo>
                <a:lnTo>
                  <a:pt x="2855" y="43"/>
                </a:lnTo>
                <a:lnTo>
                  <a:pt x="2856" y="44"/>
                </a:lnTo>
                <a:lnTo>
                  <a:pt x="2856" y="46"/>
                </a:lnTo>
                <a:lnTo>
                  <a:pt x="2856" y="45"/>
                </a:lnTo>
                <a:lnTo>
                  <a:pt x="2857" y="45"/>
                </a:lnTo>
                <a:lnTo>
                  <a:pt x="2857" y="46"/>
                </a:lnTo>
                <a:lnTo>
                  <a:pt x="2858" y="44"/>
                </a:lnTo>
                <a:lnTo>
                  <a:pt x="2858" y="44"/>
                </a:lnTo>
                <a:lnTo>
                  <a:pt x="2858" y="43"/>
                </a:lnTo>
                <a:lnTo>
                  <a:pt x="2859" y="43"/>
                </a:lnTo>
                <a:lnTo>
                  <a:pt x="2859" y="42"/>
                </a:lnTo>
                <a:lnTo>
                  <a:pt x="2859" y="43"/>
                </a:lnTo>
                <a:lnTo>
                  <a:pt x="2860" y="42"/>
                </a:lnTo>
                <a:lnTo>
                  <a:pt x="2860" y="40"/>
                </a:lnTo>
                <a:lnTo>
                  <a:pt x="2860" y="37"/>
                </a:lnTo>
                <a:lnTo>
                  <a:pt x="2862" y="35"/>
                </a:lnTo>
                <a:lnTo>
                  <a:pt x="2862" y="35"/>
                </a:lnTo>
                <a:lnTo>
                  <a:pt x="2863" y="36"/>
                </a:lnTo>
                <a:lnTo>
                  <a:pt x="2863" y="38"/>
                </a:lnTo>
                <a:lnTo>
                  <a:pt x="2863" y="38"/>
                </a:lnTo>
                <a:lnTo>
                  <a:pt x="2864" y="38"/>
                </a:lnTo>
                <a:lnTo>
                  <a:pt x="2864" y="37"/>
                </a:lnTo>
                <a:lnTo>
                  <a:pt x="2864" y="38"/>
                </a:lnTo>
                <a:lnTo>
                  <a:pt x="2865" y="37"/>
                </a:lnTo>
                <a:lnTo>
                  <a:pt x="2865" y="39"/>
                </a:lnTo>
                <a:lnTo>
                  <a:pt x="2865" y="40"/>
                </a:lnTo>
                <a:lnTo>
                  <a:pt x="2866" y="42"/>
                </a:lnTo>
                <a:lnTo>
                  <a:pt x="2866" y="43"/>
                </a:lnTo>
                <a:lnTo>
                  <a:pt x="2867" y="42"/>
                </a:lnTo>
                <a:lnTo>
                  <a:pt x="2867" y="43"/>
                </a:lnTo>
                <a:lnTo>
                  <a:pt x="2867" y="43"/>
                </a:lnTo>
                <a:lnTo>
                  <a:pt x="2868" y="43"/>
                </a:lnTo>
                <a:lnTo>
                  <a:pt x="2868" y="44"/>
                </a:lnTo>
                <a:lnTo>
                  <a:pt x="2868" y="43"/>
                </a:lnTo>
                <a:lnTo>
                  <a:pt x="2869" y="44"/>
                </a:lnTo>
                <a:lnTo>
                  <a:pt x="2869" y="45"/>
                </a:lnTo>
                <a:lnTo>
                  <a:pt x="2869" y="45"/>
                </a:lnTo>
                <a:lnTo>
                  <a:pt x="2871" y="44"/>
                </a:lnTo>
                <a:lnTo>
                  <a:pt x="2871" y="42"/>
                </a:lnTo>
                <a:lnTo>
                  <a:pt x="2872" y="43"/>
                </a:lnTo>
                <a:lnTo>
                  <a:pt x="2872" y="42"/>
                </a:lnTo>
                <a:lnTo>
                  <a:pt x="2872" y="40"/>
                </a:lnTo>
                <a:lnTo>
                  <a:pt x="2873" y="38"/>
                </a:lnTo>
                <a:lnTo>
                  <a:pt x="2873" y="37"/>
                </a:lnTo>
                <a:lnTo>
                  <a:pt x="2873" y="35"/>
                </a:lnTo>
                <a:lnTo>
                  <a:pt x="2874" y="42"/>
                </a:lnTo>
                <a:lnTo>
                  <a:pt x="2874" y="49"/>
                </a:lnTo>
                <a:lnTo>
                  <a:pt x="2874" y="52"/>
                </a:lnTo>
                <a:lnTo>
                  <a:pt x="2875" y="51"/>
                </a:lnTo>
                <a:lnTo>
                  <a:pt x="2875" y="48"/>
                </a:lnTo>
                <a:lnTo>
                  <a:pt x="2876" y="46"/>
                </a:lnTo>
                <a:lnTo>
                  <a:pt x="2876" y="44"/>
                </a:lnTo>
                <a:lnTo>
                  <a:pt x="2876" y="43"/>
                </a:lnTo>
                <a:lnTo>
                  <a:pt x="2877" y="43"/>
                </a:lnTo>
                <a:lnTo>
                  <a:pt x="2877" y="43"/>
                </a:lnTo>
                <a:lnTo>
                  <a:pt x="2877" y="42"/>
                </a:lnTo>
                <a:lnTo>
                  <a:pt x="2878" y="38"/>
                </a:lnTo>
                <a:lnTo>
                  <a:pt x="2878" y="39"/>
                </a:lnTo>
                <a:lnTo>
                  <a:pt x="2878" y="40"/>
                </a:lnTo>
                <a:lnTo>
                  <a:pt x="2880" y="40"/>
                </a:lnTo>
                <a:lnTo>
                  <a:pt x="2880" y="43"/>
                </a:lnTo>
                <a:lnTo>
                  <a:pt x="2881" y="44"/>
                </a:lnTo>
                <a:lnTo>
                  <a:pt x="2881" y="45"/>
                </a:lnTo>
                <a:lnTo>
                  <a:pt x="2881" y="45"/>
                </a:lnTo>
                <a:lnTo>
                  <a:pt x="2882" y="46"/>
                </a:lnTo>
                <a:lnTo>
                  <a:pt x="2882" y="48"/>
                </a:lnTo>
                <a:lnTo>
                  <a:pt x="2882" y="48"/>
                </a:lnTo>
                <a:lnTo>
                  <a:pt x="2883" y="51"/>
                </a:lnTo>
                <a:lnTo>
                  <a:pt x="2883" y="52"/>
                </a:lnTo>
                <a:lnTo>
                  <a:pt x="2883" y="53"/>
                </a:lnTo>
                <a:lnTo>
                  <a:pt x="2884" y="55"/>
                </a:lnTo>
                <a:lnTo>
                  <a:pt x="2884" y="56"/>
                </a:lnTo>
                <a:lnTo>
                  <a:pt x="2885" y="57"/>
                </a:lnTo>
                <a:lnTo>
                  <a:pt x="2885" y="58"/>
                </a:lnTo>
                <a:lnTo>
                  <a:pt x="2885" y="58"/>
                </a:lnTo>
                <a:lnTo>
                  <a:pt x="2886" y="58"/>
                </a:lnTo>
                <a:lnTo>
                  <a:pt x="2886" y="57"/>
                </a:lnTo>
                <a:lnTo>
                  <a:pt x="2886" y="57"/>
                </a:lnTo>
                <a:lnTo>
                  <a:pt x="2887" y="53"/>
                </a:lnTo>
                <a:lnTo>
                  <a:pt x="2887" y="54"/>
                </a:lnTo>
                <a:lnTo>
                  <a:pt x="2887" y="54"/>
                </a:lnTo>
                <a:lnTo>
                  <a:pt x="2888" y="56"/>
                </a:lnTo>
                <a:lnTo>
                  <a:pt x="2888" y="55"/>
                </a:lnTo>
                <a:lnTo>
                  <a:pt x="2890" y="57"/>
                </a:lnTo>
                <a:lnTo>
                  <a:pt x="2890" y="60"/>
                </a:lnTo>
                <a:lnTo>
                  <a:pt x="2890" y="58"/>
                </a:lnTo>
                <a:lnTo>
                  <a:pt x="2891" y="61"/>
                </a:lnTo>
                <a:lnTo>
                  <a:pt x="2891" y="60"/>
                </a:lnTo>
                <a:lnTo>
                  <a:pt x="2891" y="60"/>
                </a:lnTo>
                <a:lnTo>
                  <a:pt x="2892" y="60"/>
                </a:lnTo>
                <a:lnTo>
                  <a:pt x="2892" y="58"/>
                </a:lnTo>
                <a:lnTo>
                  <a:pt x="2893" y="58"/>
                </a:lnTo>
                <a:lnTo>
                  <a:pt x="2893" y="56"/>
                </a:lnTo>
                <a:lnTo>
                  <a:pt x="2893" y="56"/>
                </a:lnTo>
                <a:lnTo>
                  <a:pt x="2894" y="56"/>
                </a:lnTo>
                <a:lnTo>
                  <a:pt x="2894" y="57"/>
                </a:lnTo>
                <a:lnTo>
                  <a:pt x="2894" y="56"/>
                </a:lnTo>
                <a:lnTo>
                  <a:pt x="2895" y="57"/>
                </a:lnTo>
                <a:lnTo>
                  <a:pt x="2895" y="57"/>
                </a:lnTo>
                <a:lnTo>
                  <a:pt x="2895" y="57"/>
                </a:lnTo>
                <a:lnTo>
                  <a:pt x="2896" y="56"/>
                </a:lnTo>
                <a:lnTo>
                  <a:pt x="2896" y="56"/>
                </a:lnTo>
                <a:lnTo>
                  <a:pt x="2897" y="56"/>
                </a:lnTo>
                <a:lnTo>
                  <a:pt x="2897" y="57"/>
                </a:lnTo>
                <a:lnTo>
                  <a:pt x="2897" y="57"/>
                </a:lnTo>
                <a:lnTo>
                  <a:pt x="2899" y="58"/>
                </a:lnTo>
                <a:lnTo>
                  <a:pt x="2899" y="60"/>
                </a:lnTo>
                <a:lnTo>
                  <a:pt x="2899" y="61"/>
                </a:lnTo>
                <a:lnTo>
                  <a:pt x="2900" y="62"/>
                </a:lnTo>
                <a:lnTo>
                  <a:pt x="2900" y="65"/>
                </a:lnTo>
                <a:lnTo>
                  <a:pt x="2900" y="69"/>
                </a:lnTo>
                <a:lnTo>
                  <a:pt x="2901" y="70"/>
                </a:lnTo>
                <a:lnTo>
                  <a:pt x="2901" y="71"/>
                </a:lnTo>
                <a:lnTo>
                  <a:pt x="2902" y="72"/>
                </a:lnTo>
                <a:lnTo>
                  <a:pt x="2902" y="73"/>
                </a:lnTo>
                <a:lnTo>
                  <a:pt x="2902" y="75"/>
                </a:lnTo>
                <a:lnTo>
                  <a:pt x="2903" y="79"/>
                </a:lnTo>
                <a:lnTo>
                  <a:pt x="2903" y="80"/>
                </a:lnTo>
                <a:lnTo>
                  <a:pt x="2903" y="79"/>
                </a:lnTo>
                <a:lnTo>
                  <a:pt x="2904" y="80"/>
                </a:lnTo>
                <a:lnTo>
                  <a:pt x="2904" y="80"/>
                </a:lnTo>
                <a:lnTo>
                  <a:pt x="2904" y="78"/>
                </a:lnTo>
                <a:lnTo>
                  <a:pt x="2905" y="76"/>
                </a:lnTo>
                <a:lnTo>
                  <a:pt x="2905" y="74"/>
                </a:lnTo>
                <a:lnTo>
                  <a:pt x="2906" y="74"/>
                </a:lnTo>
                <a:lnTo>
                  <a:pt x="2906" y="71"/>
                </a:lnTo>
                <a:lnTo>
                  <a:pt x="2906" y="74"/>
                </a:lnTo>
                <a:lnTo>
                  <a:pt x="2908" y="74"/>
                </a:lnTo>
                <a:lnTo>
                  <a:pt x="2908" y="75"/>
                </a:lnTo>
                <a:lnTo>
                  <a:pt x="2908" y="75"/>
                </a:lnTo>
                <a:lnTo>
                  <a:pt x="2909" y="73"/>
                </a:lnTo>
                <a:lnTo>
                  <a:pt x="2909" y="72"/>
                </a:lnTo>
                <a:lnTo>
                  <a:pt x="2909" y="72"/>
                </a:lnTo>
                <a:lnTo>
                  <a:pt x="2910" y="71"/>
                </a:lnTo>
                <a:lnTo>
                  <a:pt x="2910" y="72"/>
                </a:lnTo>
                <a:lnTo>
                  <a:pt x="2911" y="73"/>
                </a:lnTo>
                <a:lnTo>
                  <a:pt x="2911" y="72"/>
                </a:lnTo>
                <a:lnTo>
                  <a:pt x="2911" y="74"/>
                </a:lnTo>
                <a:lnTo>
                  <a:pt x="2912" y="74"/>
                </a:lnTo>
                <a:lnTo>
                  <a:pt x="2912" y="76"/>
                </a:lnTo>
                <a:lnTo>
                  <a:pt x="2912" y="78"/>
                </a:lnTo>
                <a:lnTo>
                  <a:pt x="2913" y="80"/>
                </a:lnTo>
                <a:lnTo>
                  <a:pt x="2913" y="78"/>
                </a:lnTo>
                <a:lnTo>
                  <a:pt x="2913" y="82"/>
                </a:lnTo>
                <a:lnTo>
                  <a:pt x="2914" y="82"/>
                </a:lnTo>
                <a:lnTo>
                  <a:pt x="2914" y="83"/>
                </a:lnTo>
                <a:lnTo>
                  <a:pt x="2915" y="83"/>
                </a:lnTo>
                <a:lnTo>
                  <a:pt x="2915" y="82"/>
                </a:lnTo>
                <a:lnTo>
                  <a:pt x="2915" y="80"/>
                </a:lnTo>
                <a:lnTo>
                  <a:pt x="2917" y="79"/>
                </a:lnTo>
                <a:lnTo>
                  <a:pt x="2917" y="80"/>
                </a:lnTo>
                <a:lnTo>
                  <a:pt x="2917" y="80"/>
                </a:lnTo>
                <a:lnTo>
                  <a:pt x="2918" y="80"/>
                </a:lnTo>
                <a:lnTo>
                  <a:pt x="2918" y="78"/>
                </a:lnTo>
                <a:lnTo>
                  <a:pt x="2918" y="79"/>
                </a:lnTo>
                <a:lnTo>
                  <a:pt x="2919" y="80"/>
                </a:lnTo>
                <a:lnTo>
                  <a:pt x="2919" y="78"/>
                </a:lnTo>
                <a:lnTo>
                  <a:pt x="2920" y="78"/>
                </a:lnTo>
                <a:lnTo>
                  <a:pt x="2920" y="78"/>
                </a:lnTo>
                <a:lnTo>
                  <a:pt x="2920" y="80"/>
                </a:lnTo>
                <a:lnTo>
                  <a:pt x="2921" y="80"/>
                </a:lnTo>
                <a:lnTo>
                  <a:pt x="2921" y="81"/>
                </a:lnTo>
                <a:lnTo>
                  <a:pt x="2921" y="82"/>
                </a:lnTo>
                <a:lnTo>
                  <a:pt x="2922" y="82"/>
                </a:lnTo>
                <a:lnTo>
                  <a:pt x="2922" y="82"/>
                </a:lnTo>
                <a:lnTo>
                  <a:pt x="2922" y="82"/>
                </a:lnTo>
                <a:lnTo>
                  <a:pt x="2923" y="81"/>
                </a:lnTo>
                <a:lnTo>
                  <a:pt x="2923" y="82"/>
                </a:lnTo>
                <a:lnTo>
                  <a:pt x="2924" y="82"/>
                </a:lnTo>
                <a:lnTo>
                  <a:pt x="2924" y="84"/>
                </a:lnTo>
                <a:lnTo>
                  <a:pt x="2924" y="85"/>
                </a:lnTo>
                <a:lnTo>
                  <a:pt x="2926" y="88"/>
                </a:lnTo>
                <a:lnTo>
                  <a:pt x="2926" y="88"/>
                </a:lnTo>
                <a:lnTo>
                  <a:pt x="2926" y="89"/>
                </a:lnTo>
                <a:lnTo>
                  <a:pt x="2927" y="89"/>
                </a:lnTo>
                <a:lnTo>
                  <a:pt x="2927" y="90"/>
                </a:lnTo>
                <a:lnTo>
                  <a:pt x="2927" y="89"/>
                </a:lnTo>
                <a:lnTo>
                  <a:pt x="2928" y="90"/>
                </a:lnTo>
                <a:lnTo>
                  <a:pt x="2928" y="91"/>
                </a:lnTo>
                <a:lnTo>
                  <a:pt x="2929" y="89"/>
                </a:lnTo>
                <a:lnTo>
                  <a:pt x="2929" y="90"/>
                </a:lnTo>
                <a:lnTo>
                  <a:pt x="2929" y="89"/>
                </a:lnTo>
                <a:lnTo>
                  <a:pt x="2930" y="90"/>
                </a:lnTo>
                <a:lnTo>
                  <a:pt x="2930" y="90"/>
                </a:lnTo>
                <a:lnTo>
                  <a:pt x="2930" y="89"/>
                </a:lnTo>
                <a:lnTo>
                  <a:pt x="2931" y="88"/>
                </a:lnTo>
                <a:lnTo>
                  <a:pt x="2931" y="90"/>
                </a:lnTo>
                <a:lnTo>
                  <a:pt x="2931" y="90"/>
                </a:lnTo>
                <a:lnTo>
                  <a:pt x="2932" y="91"/>
                </a:lnTo>
                <a:lnTo>
                  <a:pt x="2932" y="93"/>
                </a:lnTo>
                <a:lnTo>
                  <a:pt x="2933" y="94"/>
                </a:lnTo>
                <a:lnTo>
                  <a:pt x="2933" y="97"/>
                </a:lnTo>
                <a:lnTo>
                  <a:pt x="2933" y="99"/>
                </a:lnTo>
                <a:lnTo>
                  <a:pt x="2935" y="98"/>
                </a:lnTo>
                <a:lnTo>
                  <a:pt x="2935" y="99"/>
                </a:lnTo>
                <a:lnTo>
                  <a:pt x="2935" y="96"/>
                </a:lnTo>
                <a:lnTo>
                  <a:pt x="2936" y="98"/>
                </a:lnTo>
                <a:lnTo>
                  <a:pt x="2936" y="97"/>
                </a:lnTo>
                <a:lnTo>
                  <a:pt x="2937" y="98"/>
                </a:lnTo>
                <a:lnTo>
                  <a:pt x="2937" y="97"/>
                </a:lnTo>
                <a:lnTo>
                  <a:pt x="2937" y="97"/>
                </a:lnTo>
                <a:lnTo>
                  <a:pt x="2938" y="99"/>
                </a:lnTo>
                <a:lnTo>
                  <a:pt x="2938" y="99"/>
                </a:lnTo>
                <a:lnTo>
                  <a:pt x="2938" y="100"/>
                </a:lnTo>
                <a:lnTo>
                  <a:pt x="2939" y="99"/>
                </a:lnTo>
                <a:lnTo>
                  <a:pt x="2939" y="99"/>
                </a:lnTo>
                <a:lnTo>
                  <a:pt x="2939" y="100"/>
                </a:lnTo>
                <a:lnTo>
                  <a:pt x="2940" y="101"/>
                </a:lnTo>
                <a:lnTo>
                  <a:pt x="2940" y="101"/>
                </a:lnTo>
                <a:lnTo>
                  <a:pt x="2941" y="101"/>
                </a:lnTo>
                <a:lnTo>
                  <a:pt x="2941" y="100"/>
                </a:lnTo>
                <a:lnTo>
                  <a:pt x="2941" y="103"/>
                </a:lnTo>
                <a:lnTo>
                  <a:pt x="2942" y="102"/>
                </a:lnTo>
                <a:lnTo>
                  <a:pt x="2942" y="102"/>
                </a:lnTo>
                <a:lnTo>
                  <a:pt x="2942" y="102"/>
                </a:lnTo>
                <a:lnTo>
                  <a:pt x="2944" y="100"/>
                </a:lnTo>
                <a:lnTo>
                  <a:pt x="2944" y="99"/>
                </a:lnTo>
                <a:lnTo>
                  <a:pt x="2944" y="100"/>
                </a:lnTo>
                <a:lnTo>
                  <a:pt x="2945" y="98"/>
                </a:lnTo>
                <a:lnTo>
                  <a:pt x="2945" y="98"/>
                </a:lnTo>
                <a:lnTo>
                  <a:pt x="2946" y="100"/>
                </a:lnTo>
                <a:lnTo>
                  <a:pt x="2946" y="100"/>
                </a:lnTo>
                <a:lnTo>
                  <a:pt x="2946" y="102"/>
                </a:lnTo>
                <a:lnTo>
                  <a:pt x="2947" y="102"/>
                </a:lnTo>
                <a:lnTo>
                  <a:pt x="2947" y="101"/>
                </a:lnTo>
                <a:lnTo>
                  <a:pt x="2947" y="102"/>
                </a:lnTo>
                <a:lnTo>
                  <a:pt x="2948" y="102"/>
                </a:lnTo>
                <a:lnTo>
                  <a:pt x="2948" y="102"/>
                </a:lnTo>
                <a:lnTo>
                  <a:pt x="2948" y="102"/>
                </a:lnTo>
                <a:lnTo>
                  <a:pt x="2949" y="106"/>
                </a:lnTo>
                <a:lnTo>
                  <a:pt x="2949" y="108"/>
                </a:lnTo>
                <a:lnTo>
                  <a:pt x="2950" y="108"/>
                </a:lnTo>
                <a:lnTo>
                  <a:pt x="2950" y="111"/>
                </a:lnTo>
                <a:lnTo>
                  <a:pt x="2950" y="110"/>
                </a:lnTo>
                <a:lnTo>
                  <a:pt x="2951" y="111"/>
                </a:lnTo>
                <a:lnTo>
                  <a:pt x="2951" y="109"/>
                </a:lnTo>
                <a:lnTo>
                  <a:pt x="2951" y="107"/>
                </a:lnTo>
                <a:lnTo>
                  <a:pt x="2953" y="107"/>
                </a:lnTo>
                <a:lnTo>
                  <a:pt x="2953" y="106"/>
                </a:lnTo>
                <a:lnTo>
                  <a:pt x="2953" y="105"/>
                </a:lnTo>
                <a:lnTo>
                  <a:pt x="2954" y="103"/>
                </a:lnTo>
                <a:lnTo>
                  <a:pt x="2954" y="102"/>
                </a:lnTo>
                <a:lnTo>
                  <a:pt x="2955" y="103"/>
                </a:lnTo>
                <a:lnTo>
                  <a:pt x="2955" y="102"/>
                </a:lnTo>
                <a:lnTo>
                  <a:pt x="2955" y="101"/>
                </a:lnTo>
                <a:lnTo>
                  <a:pt x="2956" y="101"/>
                </a:lnTo>
                <a:lnTo>
                  <a:pt x="2956" y="102"/>
                </a:lnTo>
                <a:lnTo>
                  <a:pt x="2956" y="103"/>
                </a:lnTo>
                <a:lnTo>
                  <a:pt x="2957" y="106"/>
                </a:lnTo>
                <a:lnTo>
                  <a:pt x="2957" y="106"/>
                </a:lnTo>
                <a:lnTo>
                  <a:pt x="2957" y="105"/>
                </a:lnTo>
                <a:lnTo>
                  <a:pt x="2958" y="107"/>
                </a:lnTo>
                <a:lnTo>
                  <a:pt x="2958" y="105"/>
                </a:lnTo>
                <a:lnTo>
                  <a:pt x="2959" y="105"/>
                </a:lnTo>
                <a:lnTo>
                  <a:pt x="2959" y="107"/>
                </a:lnTo>
                <a:lnTo>
                  <a:pt x="2959" y="108"/>
                </a:lnTo>
                <a:lnTo>
                  <a:pt x="2960" y="109"/>
                </a:lnTo>
                <a:lnTo>
                  <a:pt x="2960" y="109"/>
                </a:lnTo>
                <a:lnTo>
                  <a:pt x="2960" y="107"/>
                </a:lnTo>
                <a:lnTo>
                  <a:pt x="2962" y="108"/>
                </a:lnTo>
                <a:lnTo>
                  <a:pt x="2962" y="107"/>
                </a:lnTo>
                <a:lnTo>
                  <a:pt x="2962" y="107"/>
                </a:lnTo>
                <a:lnTo>
                  <a:pt x="2963" y="107"/>
                </a:lnTo>
                <a:lnTo>
                  <a:pt x="2963" y="107"/>
                </a:lnTo>
                <a:lnTo>
                  <a:pt x="2964" y="106"/>
                </a:lnTo>
                <a:lnTo>
                  <a:pt x="2964" y="107"/>
                </a:lnTo>
                <a:lnTo>
                  <a:pt x="2964" y="108"/>
                </a:lnTo>
                <a:lnTo>
                  <a:pt x="2965" y="106"/>
                </a:lnTo>
                <a:lnTo>
                  <a:pt x="2965" y="106"/>
                </a:lnTo>
                <a:lnTo>
                  <a:pt x="2965" y="107"/>
                </a:lnTo>
                <a:lnTo>
                  <a:pt x="2966" y="107"/>
                </a:lnTo>
                <a:lnTo>
                  <a:pt x="2966" y="108"/>
                </a:lnTo>
                <a:lnTo>
                  <a:pt x="2966" y="107"/>
                </a:lnTo>
                <a:lnTo>
                  <a:pt x="2967" y="107"/>
                </a:lnTo>
                <a:lnTo>
                  <a:pt x="2967" y="106"/>
                </a:lnTo>
                <a:lnTo>
                  <a:pt x="2968" y="108"/>
                </a:lnTo>
                <a:lnTo>
                  <a:pt x="2968" y="109"/>
                </a:lnTo>
                <a:lnTo>
                  <a:pt x="2968" y="109"/>
                </a:lnTo>
                <a:lnTo>
                  <a:pt x="2969" y="107"/>
                </a:lnTo>
                <a:lnTo>
                  <a:pt x="2969" y="106"/>
                </a:lnTo>
                <a:lnTo>
                  <a:pt x="2969" y="108"/>
                </a:lnTo>
                <a:lnTo>
                  <a:pt x="2971" y="108"/>
                </a:lnTo>
                <a:lnTo>
                  <a:pt x="2971" y="109"/>
                </a:lnTo>
                <a:lnTo>
                  <a:pt x="2971" y="109"/>
                </a:lnTo>
                <a:lnTo>
                  <a:pt x="2972" y="110"/>
                </a:lnTo>
                <a:lnTo>
                  <a:pt x="2972" y="114"/>
                </a:lnTo>
                <a:lnTo>
                  <a:pt x="2973" y="112"/>
                </a:lnTo>
                <a:lnTo>
                  <a:pt x="2973" y="114"/>
                </a:lnTo>
                <a:lnTo>
                  <a:pt x="2973" y="112"/>
                </a:lnTo>
                <a:lnTo>
                  <a:pt x="2974" y="114"/>
                </a:lnTo>
                <a:lnTo>
                  <a:pt x="2974" y="114"/>
                </a:lnTo>
                <a:lnTo>
                  <a:pt x="2974" y="111"/>
                </a:lnTo>
                <a:lnTo>
                  <a:pt x="2975" y="108"/>
                </a:lnTo>
                <a:lnTo>
                  <a:pt x="2975" y="108"/>
                </a:lnTo>
                <a:lnTo>
                  <a:pt x="2975" y="107"/>
                </a:lnTo>
                <a:lnTo>
                  <a:pt x="2976" y="107"/>
                </a:lnTo>
                <a:lnTo>
                  <a:pt x="2976" y="109"/>
                </a:lnTo>
                <a:lnTo>
                  <a:pt x="2977" y="111"/>
                </a:lnTo>
                <a:lnTo>
                  <a:pt x="2977" y="110"/>
                </a:lnTo>
                <a:lnTo>
                  <a:pt x="2977" y="110"/>
                </a:lnTo>
                <a:lnTo>
                  <a:pt x="2978" y="111"/>
                </a:lnTo>
                <a:lnTo>
                  <a:pt x="2978" y="109"/>
                </a:lnTo>
                <a:lnTo>
                  <a:pt x="2978" y="109"/>
                </a:lnTo>
                <a:lnTo>
                  <a:pt x="2980" y="110"/>
                </a:lnTo>
                <a:lnTo>
                  <a:pt x="2980" y="111"/>
                </a:lnTo>
                <a:lnTo>
                  <a:pt x="2981" y="112"/>
                </a:lnTo>
                <a:lnTo>
                  <a:pt x="2981" y="114"/>
                </a:lnTo>
                <a:lnTo>
                  <a:pt x="2981" y="115"/>
                </a:lnTo>
                <a:lnTo>
                  <a:pt x="2982" y="115"/>
                </a:lnTo>
                <a:lnTo>
                  <a:pt x="2982" y="116"/>
                </a:lnTo>
                <a:lnTo>
                  <a:pt x="2982" y="117"/>
                </a:lnTo>
                <a:lnTo>
                  <a:pt x="2983" y="119"/>
                </a:lnTo>
                <a:lnTo>
                  <a:pt x="2983" y="119"/>
                </a:lnTo>
                <a:lnTo>
                  <a:pt x="2983" y="120"/>
                </a:lnTo>
                <a:lnTo>
                  <a:pt x="2984" y="121"/>
                </a:lnTo>
                <a:lnTo>
                  <a:pt x="2984" y="121"/>
                </a:lnTo>
                <a:lnTo>
                  <a:pt x="2985" y="121"/>
                </a:lnTo>
                <a:lnTo>
                  <a:pt x="2985" y="120"/>
                </a:lnTo>
                <a:lnTo>
                  <a:pt x="2985" y="119"/>
                </a:lnTo>
                <a:lnTo>
                  <a:pt x="2986" y="118"/>
                </a:lnTo>
                <a:lnTo>
                  <a:pt x="2986" y="118"/>
                </a:lnTo>
                <a:lnTo>
                  <a:pt x="2986" y="116"/>
                </a:lnTo>
                <a:lnTo>
                  <a:pt x="2987" y="112"/>
                </a:lnTo>
                <a:lnTo>
                  <a:pt x="2987" y="111"/>
                </a:lnTo>
                <a:lnTo>
                  <a:pt x="2987" y="111"/>
                </a:lnTo>
                <a:lnTo>
                  <a:pt x="2989" y="110"/>
                </a:lnTo>
                <a:lnTo>
                  <a:pt x="2989" y="111"/>
                </a:lnTo>
                <a:lnTo>
                  <a:pt x="2990" y="112"/>
                </a:lnTo>
                <a:lnTo>
                  <a:pt x="2990" y="114"/>
                </a:lnTo>
                <a:lnTo>
                  <a:pt x="2990" y="114"/>
                </a:lnTo>
                <a:lnTo>
                  <a:pt x="2991" y="112"/>
                </a:lnTo>
                <a:lnTo>
                  <a:pt x="2991" y="110"/>
                </a:lnTo>
                <a:lnTo>
                  <a:pt x="2991" y="111"/>
                </a:lnTo>
                <a:lnTo>
                  <a:pt x="2992" y="111"/>
                </a:lnTo>
                <a:lnTo>
                  <a:pt x="2992" y="111"/>
                </a:lnTo>
                <a:lnTo>
                  <a:pt x="2992" y="112"/>
                </a:lnTo>
                <a:lnTo>
                  <a:pt x="2993" y="111"/>
                </a:lnTo>
                <a:lnTo>
                  <a:pt x="2993" y="114"/>
                </a:lnTo>
                <a:lnTo>
                  <a:pt x="2994" y="114"/>
                </a:lnTo>
                <a:lnTo>
                  <a:pt x="2994" y="115"/>
                </a:lnTo>
                <a:lnTo>
                  <a:pt x="2994" y="115"/>
                </a:lnTo>
                <a:lnTo>
                  <a:pt x="2995" y="115"/>
                </a:lnTo>
                <a:lnTo>
                  <a:pt x="2995" y="116"/>
                </a:lnTo>
                <a:lnTo>
                  <a:pt x="2995" y="116"/>
                </a:lnTo>
                <a:lnTo>
                  <a:pt x="2996" y="118"/>
                </a:lnTo>
                <a:lnTo>
                  <a:pt x="2996" y="119"/>
                </a:lnTo>
                <a:lnTo>
                  <a:pt x="2996" y="119"/>
                </a:lnTo>
                <a:lnTo>
                  <a:pt x="2998" y="120"/>
                </a:lnTo>
                <a:lnTo>
                  <a:pt x="2998" y="119"/>
                </a:lnTo>
                <a:lnTo>
                  <a:pt x="2999" y="118"/>
                </a:lnTo>
                <a:lnTo>
                  <a:pt x="2999" y="118"/>
                </a:lnTo>
                <a:lnTo>
                  <a:pt x="2999" y="118"/>
                </a:lnTo>
                <a:lnTo>
                  <a:pt x="3000" y="118"/>
                </a:lnTo>
                <a:lnTo>
                  <a:pt x="3000" y="116"/>
                </a:lnTo>
                <a:lnTo>
                  <a:pt x="3000" y="116"/>
                </a:lnTo>
                <a:lnTo>
                  <a:pt x="3001" y="116"/>
                </a:lnTo>
                <a:lnTo>
                  <a:pt x="3001" y="116"/>
                </a:lnTo>
                <a:lnTo>
                  <a:pt x="3001" y="118"/>
                </a:lnTo>
                <a:lnTo>
                  <a:pt x="3002" y="118"/>
                </a:lnTo>
                <a:lnTo>
                  <a:pt x="3002" y="115"/>
                </a:lnTo>
                <a:lnTo>
                  <a:pt x="3003" y="115"/>
                </a:lnTo>
                <a:lnTo>
                  <a:pt x="3003" y="114"/>
                </a:lnTo>
                <a:lnTo>
                  <a:pt x="3003" y="112"/>
                </a:lnTo>
                <a:lnTo>
                  <a:pt x="3004" y="114"/>
                </a:lnTo>
                <a:lnTo>
                  <a:pt x="3004" y="114"/>
                </a:lnTo>
                <a:lnTo>
                  <a:pt x="3004" y="114"/>
                </a:lnTo>
                <a:lnTo>
                  <a:pt x="3005" y="114"/>
                </a:lnTo>
                <a:lnTo>
                  <a:pt x="3005" y="114"/>
                </a:lnTo>
                <a:lnTo>
                  <a:pt x="3005" y="114"/>
                </a:lnTo>
                <a:lnTo>
                  <a:pt x="3007" y="115"/>
                </a:lnTo>
                <a:lnTo>
                  <a:pt x="3007" y="115"/>
                </a:lnTo>
                <a:lnTo>
                  <a:pt x="3008" y="116"/>
                </a:lnTo>
                <a:lnTo>
                  <a:pt x="3008" y="114"/>
                </a:lnTo>
                <a:lnTo>
                  <a:pt x="3008" y="115"/>
                </a:lnTo>
                <a:lnTo>
                  <a:pt x="3009" y="115"/>
                </a:lnTo>
                <a:lnTo>
                  <a:pt x="3009" y="114"/>
                </a:lnTo>
                <a:lnTo>
                  <a:pt x="3009" y="112"/>
                </a:lnTo>
                <a:lnTo>
                  <a:pt x="3010" y="116"/>
                </a:lnTo>
                <a:lnTo>
                  <a:pt x="3010" y="117"/>
                </a:lnTo>
                <a:lnTo>
                  <a:pt x="3010" y="118"/>
                </a:lnTo>
                <a:lnTo>
                  <a:pt x="3011" y="119"/>
                </a:lnTo>
                <a:lnTo>
                  <a:pt x="3011" y="120"/>
                </a:lnTo>
                <a:lnTo>
                  <a:pt x="3012" y="121"/>
                </a:lnTo>
                <a:lnTo>
                  <a:pt x="3012" y="121"/>
                </a:lnTo>
                <a:lnTo>
                  <a:pt x="3012" y="121"/>
                </a:lnTo>
                <a:lnTo>
                  <a:pt x="3013" y="121"/>
                </a:lnTo>
                <a:lnTo>
                  <a:pt x="3013" y="123"/>
                </a:lnTo>
                <a:lnTo>
                  <a:pt x="3013" y="123"/>
                </a:lnTo>
                <a:lnTo>
                  <a:pt x="3014" y="123"/>
                </a:lnTo>
                <a:lnTo>
                  <a:pt x="3014" y="125"/>
                </a:lnTo>
                <a:lnTo>
                  <a:pt x="3014" y="125"/>
                </a:lnTo>
                <a:lnTo>
                  <a:pt x="3016" y="124"/>
                </a:lnTo>
                <a:lnTo>
                  <a:pt x="3016" y="124"/>
                </a:lnTo>
                <a:lnTo>
                  <a:pt x="3017" y="124"/>
                </a:lnTo>
                <a:lnTo>
                  <a:pt x="3017" y="125"/>
                </a:lnTo>
                <a:lnTo>
                  <a:pt x="3017" y="127"/>
                </a:lnTo>
                <a:lnTo>
                  <a:pt x="3018" y="126"/>
                </a:lnTo>
                <a:lnTo>
                  <a:pt x="3018" y="126"/>
                </a:lnTo>
                <a:lnTo>
                  <a:pt x="3018" y="124"/>
                </a:lnTo>
                <a:lnTo>
                  <a:pt x="3019" y="124"/>
                </a:lnTo>
                <a:lnTo>
                  <a:pt x="3019" y="123"/>
                </a:lnTo>
                <a:lnTo>
                  <a:pt x="3020" y="120"/>
                </a:lnTo>
                <a:lnTo>
                  <a:pt x="3020" y="121"/>
                </a:lnTo>
                <a:lnTo>
                  <a:pt x="3020" y="120"/>
                </a:lnTo>
                <a:lnTo>
                  <a:pt x="3021" y="120"/>
                </a:lnTo>
                <a:lnTo>
                  <a:pt x="3021" y="120"/>
                </a:lnTo>
                <a:lnTo>
                  <a:pt x="3021" y="119"/>
                </a:lnTo>
                <a:lnTo>
                  <a:pt x="3022" y="120"/>
                </a:lnTo>
                <a:lnTo>
                  <a:pt x="3022" y="118"/>
                </a:lnTo>
                <a:lnTo>
                  <a:pt x="3022" y="118"/>
                </a:lnTo>
                <a:lnTo>
                  <a:pt x="3023" y="116"/>
                </a:lnTo>
                <a:lnTo>
                  <a:pt x="3023" y="119"/>
                </a:lnTo>
                <a:lnTo>
                  <a:pt x="3025" y="119"/>
                </a:lnTo>
                <a:lnTo>
                  <a:pt x="3025" y="119"/>
                </a:lnTo>
                <a:lnTo>
                  <a:pt x="3025" y="119"/>
                </a:lnTo>
                <a:lnTo>
                  <a:pt x="3026" y="118"/>
                </a:lnTo>
                <a:lnTo>
                  <a:pt x="3026" y="118"/>
                </a:lnTo>
                <a:lnTo>
                  <a:pt x="3026" y="118"/>
                </a:lnTo>
                <a:lnTo>
                  <a:pt x="3027" y="118"/>
                </a:lnTo>
                <a:lnTo>
                  <a:pt x="3027" y="116"/>
                </a:lnTo>
                <a:lnTo>
                  <a:pt x="3027" y="116"/>
                </a:lnTo>
                <a:lnTo>
                  <a:pt x="3028" y="115"/>
                </a:lnTo>
                <a:lnTo>
                  <a:pt x="3028" y="115"/>
                </a:lnTo>
                <a:lnTo>
                  <a:pt x="3029" y="118"/>
                </a:lnTo>
                <a:lnTo>
                  <a:pt x="3029" y="121"/>
                </a:lnTo>
                <a:lnTo>
                  <a:pt x="3029" y="121"/>
                </a:lnTo>
                <a:lnTo>
                  <a:pt x="3030" y="123"/>
                </a:lnTo>
                <a:lnTo>
                  <a:pt x="3030" y="124"/>
                </a:lnTo>
                <a:lnTo>
                  <a:pt x="3030" y="124"/>
                </a:lnTo>
                <a:lnTo>
                  <a:pt x="3031" y="125"/>
                </a:lnTo>
                <a:lnTo>
                  <a:pt x="3031" y="126"/>
                </a:lnTo>
                <a:lnTo>
                  <a:pt x="3031" y="126"/>
                </a:lnTo>
                <a:lnTo>
                  <a:pt x="3032" y="126"/>
                </a:lnTo>
                <a:lnTo>
                  <a:pt x="3032" y="126"/>
                </a:lnTo>
                <a:lnTo>
                  <a:pt x="3034" y="124"/>
                </a:lnTo>
                <a:lnTo>
                  <a:pt x="3034" y="126"/>
                </a:lnTo>
                <a:lnTo>
                  <a:pt x="3034" y="126"/>
                </a:lnTo>
                <a:lnTo>
                  <a:pt x="3035" y="126"/>
                </a:lnTo>
                <a:lnTo>
                  <a:pt x="3035" y="128"/>
                </a:lnTo>
                <a:lnTo>
                  <a:pt x="3035" y="128"/>
                </a:lnTo>
                <a:lnTo>
                  <a:pt x="3036" y="129"/>
                </a:lnTo>
                <a:lnTo>
                  <a:pt x="3036" y="128"/>
                </a:lnTo>
                <a:lnTo>
                  <a:pt x="3036" y="124"/>
                </a:lnTo>
                <a:lnTo>
                  <a:pt x="3037" y="124"/>
                </a:lnTo>
                <a:lnTo>
                  <a:pt x="3037" y="121"/>
                </a:lnTo>
                <a:lnTo>
                  <a:pt x="3038" y="121"/>
                </a:lnTo>
                <a:lnTo>
                  <a:pt x="3038" y="121"/>
                </a:lnTo>
                <a:lnTo>
                  <a:pt x="3038" y="123"/>
                </a:lnTo>
                <a:lnTo>
                  <a:pt x="3039" y="125"/>
                </a:lnTo>
                <a:lnTo>
                  <a:pt x="3039" y="124"/>
                </a:lnTo>
                <a:lnTo>
                  <a:pt x="3039" y="121"/>
                </a:lnTo>
                <a:lnTo>
                  <a:pt x="3040" y="121"/>
                </a:lnTo>
                <a:lnTo>
                  <a:pt x="3040" y="119"/>
                </a:lnTo>
                <a:lnTo>
                  <a:pt x="3040" y="118"/>
                </a:lnTo>
                <a:lnTo>
                  <a:pt x="3041" y="116"/>
                </a:lnTo>
                <a:lnTo>
                  <a:pt x="3041" y="117"/>
                </a:lnTo>
                <a:lnTo>
                  <a:pt x="3043" y="115"/>
                </a:lnTo>
                <a:lnTo>
                  <a:pt x="3043" y="118"/>
                </a:lnTo>
                <a:lnTo>
                  <a:pt x="3043" y="118"/>
                </a:lnTo>
                <a:lnTo>
                  <a:pt x="3044" y="119"/>
                </a:lnTo>
                <a:lnTo>
                  <a:pt x="3044" y="120"/>
                </a:lnTo>
                <a:lnTo>
                  <a:pt x="3044" y="121"/>
                </a:lnTo>
                <a:lnTo>
                  <a:pt x="3045" y="121"/>
                </a:lnTo>
                <a:lnTo>
                  <a:pt x="3045" y="125"/>
                </a:lnTo>
                <a:lnTo>
                  <a:pt x="3045" y="124"/>
                </a:lnTo>
                <a:lnTo>
                  <a:pt x="3046" y="124"/>
                </a:lnTo>
                <a:lnTo>
                  <a:pt x="3046" y="123"/>
                </a:lnTo>
                <a:lnTo>
                  <a:pt x="3047" y="123"/>
                </a:lnTo>
                <a:lnTo>
                  <a:pt x="3047" y="121"/>
                </a:lnTo>
                <a:lnTo>
                  <a:pt x="3047" y="123"/>
                </a:lnTo>
                <a:lnTo>
                  <a:pt x="3048" y="121"/>
                </a:lnTo>
                <a:lnTo>
                  <a:pt x="3048" y="123"/>
                </a:lnTo>
                <a:lnTo>
                  <a:pt x="3048" y="123"/>
                </a:lnTo>
                <a:lnTo>
                  <a:pt x="3049" y="121"/>
                </a:lnTo>
                <a:lnTo>
                  <a:pt x="3049" y="123"/>
                </a:lnTo>
                <a:lnTo>
                  <a:pt x="3049" y="123"/>
                </a:lnTo>
                <a:lnTo>
                  <a:pt x="3050" y="123"/>
                </a:lnTo>
                <a:lnTo>
                  <a:pt x="3050" y="120"/>
                </a:lnTo>
                <a:lnTo>
                  <a:pt x="3052" y="120"/>
                </a:lnTo>
                <a:lnTo>
                  <a:pt x="3052" y="118"/>
                </a:lnTo>
                <a:lnTo>
                  <a:pt x="3052" y="119"/>
                </a:lnTo>
                <a:lnTo>
                  <a:pt x="3053" y="119"/>
                </a:lnTo>
                <a:lnTo>
                  <a:pt x="3053" y="119"/>
                </a:lnTo>
                <a:lnTo>
                  <a:pt x="3053" y="119"/>
                </a:lnTo>
                <a:lnTo>
                  <a:pt x="3054" y="119"/>
                </a:lnTo>
                <a:lnTo>
                  <a:pt x="3054" y="120"/>
                </a:lnTo>
                <a:lnTo>
                  <a:pt x="3054" y="120"/>
                </a:lnTo>
                <a:lnTo>
                  <a:pt x="3055" y="119"/>
                </a:lnTo>
                <a:lnTo>
                  <a:pt x="3055" y="119"/>
                </a:lnTo>
                <a:lnTo>
                  <a:pt x="3056" y="119"/>
                </a:lnTo>
                <a:lnTo>
                  <a:pt x="3056" y="118"/>
                </a:lnTo>
                <a:lnTo>
                  <a:pt x="3056" y="118"/>
                </a:lnTo>
                <a:lnTo>
                  <a:pt x="3057" y="117"/>
                </a:lnTo>
                <a:lnTo>
                  <a:pt x="3057" y="118"/>
                </a:lnTo>
                <a:lnTo>
                  <a:pt x="3057" y="116"/>
                </a:lnTo>
                <a:lnTo>
                  <a:pt x="3058" y="114"/>
                </a:lnTo>
                <a:lnTo>
                  <a:pt x="3058" y="114"/>
                </a:lnTo>
                <a:lnTo>
                  <a:pt x="3058" y="112"/>
                </a:lnTo>
                <a:lnTo>
                  <a:pt x="3059" y="115"/>
                </a:lnTo>
                <a:lnTo>
                  <a:pt x="3059" y="116"/>
                </a:lnTo>
                <a:lnTo>
                  <a:pt x="3061" y="115"/>
                </a:lnTo>
                <a:lnTo>
                  <a:pt x="3061" y="115"/>
                </a:lnTo>
                <a:lnTo>
                  <a:pt x="3061" y="117"/>
                </a:lnTo>
                <a:lnTo>
                  <a:pt x="3062" y="116"/>
                </a:lnTo>
                <a:lnTo>
                  <a:pt x="3062" y="116"/>
                </a:lnTo>
                <a:lnTo>
                  <a:pt x="3062" y="117"/>
                </a:lnTo>
                <a:lnTo>
                  <a:pt x="3063" y="118"/>
                </a:lnTo>
                <a:lnTo>
                  <a:pt x="3063" y="119"/>
                </a:lnTo>
                <a:lnTo>
                  <a:pt x="3064" y="119"/>
                </a:lnTo>
                <a:lnTo>
                  <a:pt x="3064" y="123"/>
                </a:lnTo>
                <a:lnTo>
                  <a:pt x="3064" y="125"/>
                </a:lnTo>
                <a:lnTo>
                  <a:pt x="3065" y="124"/>
                </a:lnTo>
                <a:lnTo>
                  <a:pt x="3065" y="123"/>
                </a:lnTo>
                <a:lnTo>
                  <a:pt x="3065" y="124"/>
                </a:lnTo>
                <a:lnTo>
                  <a:pt x="3066" y="125"/>
                </a:lnTo>
                <a:lnTo>
                  <a:pt x="3066" y="126"/>
                </a:lnTo>
                <a:lnTo>
                  <a:pt x="3066" y="126"/>
                </a:lnTo>
                <a:lnTo>
                  <a:pt x="3067" y="125"/>
                </a:lnTo>
                <a:lnTo>
                  <a:pt x="3067" y="125"/>
                </a:lnTo>
                <a:lnTo>
                  <a:pt x="3068" y="125"/>
                </a:lnTo>
                <a:lnTo>
                  <a:pt x="3068" y="125"/>
                </a:lnTo>
                <a:lnTo>
                  <a:pt x="3068" y="124"/>
                </a:lnTo>
                <a:lnTo>
                  <a:pt x="3070" y="121"/>
                </a:lnTo>
                <a:lnTo>
                  <a:pt x="3070" y="121"/>
                </a:lnTo>
                <a:lnTo>
                  <a:pt x="3070" y="123"/>
                </a:lnTo>
                <a:lnTo>
                  <a:pt x="3071" y="124"/>
                </a:lnTo>
                <a:lnTo>
                  <a:pt x="3071" y="123"/>
                </a:lnTo>
                <a:lnTo>
                  <a:pt x="3071" y="124"/>
                </a:lnTo>
                <a:lnTo>
                  <a:pt x="3072" y="124"/>
                </a:lnTo>
                <a:lnTo>
                  <a:pt x="3072" y="125"/>
                </a:lnTo>
                <a:lnTo>
                  <a:pt x="3073" y="123"/>
                </a:lnTo>
                <a:lnTo>
                  <a:pt x="3073" y="123"/>
                </a:lnTo>
                <a:lnTo>
                  <a:pt x="3073" y="120"/>
                </a:lnTo>
                <a:lnTo>
                  <a:pt x="3074" y="119"/>
                </a:lnTo>
                <a:lnTo>
                  <a:pt x="3074" y="119"/>
                </a:lnTo>
                <a:lnTo>
                  <a:pt x="3074" y="120"/>
                </a:lnTo>
                <a:lnTo>
                  <a:pt x="3075" y="120"/>
                </a:lnTo>
                <a:lnTo>
                  <a:pt x="3075" y="120"/>
                </a:lnTo>
                <a:lnTo>
                  <a:pt x="3075" y="119"/>
                </a:lnTo>
                <a:lnTo>
                  <a:pt x="3076" y="118"/>
                </a:lnTo>
                <a:lnTo>
                  <a:pt x="3076" y="118"/>
                </a:lnTo>
                <a:lnTo>
                  <a:pt x="3077" y="117"/>
                </a:lnTo>
                <a:lnTo>
                  <a:pt x="3077" y="120"/>
                </a:lnTo>
                <a:lnTo>
                  <a:pt x="3077" y="121"/>
                </a:lnTo>
                <a:lnTo>
                  <a:pt x="3079" y="121"/>
                </a:lnTo>
                <a:lnTo>
                  <a:pt x="3079" y="123"/>
                </a:lnTo>
                <a:lnTo>
                  <a:pt x="3079" y="120"/>
                </a:lnTo>
                <a:lnTo>
                  <a:pt x="3080" y="119"/>
                </a:lnTo>
                <a:lnTo>
                  <a:pt x="3080" y="116"/>
                </a:lnTo>
                <a:lnTo>
                  <a:pt x="3080" y="115"/>
                </a:lnTo>
                <a:lnTo>
                  <a:pt x="3081" y="115"/>
                </a:lnTo>
                <a:lnTo>
                  <a:pt x="3081" y="115"/>
                </a:lnTo>
                <a:lnTo>
                  <a:pt x="3082" y="115"/>
                </a:lnTo>
                <a:lnTo>
                  <a:pt x="3082" y="115"/>
                </a:lnTo>
                <a:lnTo>
                  <a:pt x="3082" y="115"/>
                </a:lnTo>
                <a:lnTo>
                  <a:pt x="3083" y="115"/>
                </a:lnTo>
                <a:lnTo>
                  <a:pt x="3083" y="115"/>
                </a:lnTo>
                <a:lnTo>
                  <a:pt x="3083" y="115"/>
                </a:lnTo>
                <a:lnTo>
                  <a:pt x="3084" y="116"/>
                </a:lnTo>
                <a:lnTo>
                  <a:pt x="3084" y="118"/>
                </a:lnTo>
                <a:lnTo>
                  <a:pt x="3084" y="118"/>
                </a:lnTo>
                <a:lnTo>
                  <a:pt x="3085" y="117"/>
                </a:lnTo>
                <a:lnTo>
                  <a:pt x="3085" y="117"/>
                </a:lnTo>
                <a:lnTo>
                  <a:pt x="3086" y="115"/>
                </a:lnTo>
                <a:lnTo>
                  <a:pt x="3086" y="115"/>
                </a:lnTo>
                <a:lnTo>
                  <a:pt x="3086" y="115"/>
                </a:lnTo>
                <a:lnTo>
                  <a:pt x="3088" y="112"/>
                </a:lnTo>
                <a:lnTo>
                  <a:pt x="3088" y="112"/>
                </a:lnTo>
                <a:lnTo>
                  <a:pt x="3088" y="111"/>
                </a:lnTo>
                <a:lnTo>
                  <a:pt x="3089" y="111"/>
                </a:lnTo>
                <a:lnTo>
                  <a:pt x="3089" y="112"/>
                </a:lnTo>
                <a:lnTo>
                  <a:pt x="3089" y="111"/>
                </a:lnTo>
                <a:lnTo>
                  <a:pt x="3090" y="111"/>
                </a:lnTo>
                <a:lnTo>
                  <a:pt x="3090" y="114"/>
                </a:lnTo>
                <a:lnTo>
                  <a:pt x="3091" y="114"/>
                </a:lnTo>
                <a:lnTo>
                  <a:pt x="3091" y="112"/>
                </a:lnTo>
                <a:lnTo>
                  <a:pt x="3091" y="112"/>
                </a:lnTo>
                <a:lnTo>
                  <a:pt x="3092" y="112"/>
                </a:lnTo>
                <a:lnTo>
                  <a:pt x="3092" y="115"/>
                </a:lnTo>
                <a:lnTo>
                  <a:pt x="3092" y="114"/>
                </a:lnTo>
                <a:lnTo>
                  <a:pt x="3093" y="115"/>
                </a:lnTo>
                <a:lnTo>
                  <a:pt x="3093" y="114"/>
                </a:lnTo>
                <a:lnTo>
                  <a:pt x="3093" y="115"/>
                </a:lnTo>
                <a:lnTo>
                  <a:pt x="3094" y="115"/>
                </a:lnTo>
                <a:lnTo>
                  <a:pt x="3094" y="116"/>
                </a:lnTo>
                <a:lnTo>
                  <a:pt x="3095" y="117"/>
                </a:lnTo>
                <a:lnTo>
                  <a:pt x="3095" y="116"/>
                </a:lnTo>
                <a:lnTo>
                  <a:pt x="3095" y="118"/>
                </a:lnTo>
                <a:lnTo>
                  <a:pt x="3097" y="119"/>
                </a:lnTo>
                <a:lnTo>
                  <a:pt x="3097" y="120"/>
                </a:lnTo>
                <a:lnTo>
                  <a:pt x="3097" y="124"/>
                </a:lnTo>
                <a:lnTo>
                  <a:pt x="3098" y="125"/>
                </a:lnTo>
                <a:lnTo>
                  <a:pt x="3098" y="125"/>
                </a:lnTo>
                <a:lnTo>
                  <a:pt x="3098" y="127"/>
                </a:lnTo>
                <a:lnTo>
                  <a:pt x="3099" y="126"/>
                </a:lnTo>
                <a:lnTo>
                  <a:pt x="3099" y="126"/>
                </a:lnTo>
                <a:lnTo>
                  <a:pt x="3100" y="126"/>
                </a:lnTo>
                <a:lnTo>
                  <a:pt x="3100" y="124"/>
                </a:lnTo>
                <a:lnTo>
                  <a:pt x="3100" y="123"/>
                </a:lnTo>
                <a:lnTo>
                  <a:pt x="3101" y="120"/>
                </a:lnTo>
                <a:lnTo>
                  <a:pt x="3101" y="120"/>
                </a:lnTo>
                <a:lnTo>
                  <a:pt x="3101" y="118"/>
                </a:lnTo>
                <a:lnTo>
                  <a:pt x="3102" y="118"/>
                </a:lnTo>
                <a:lnTo>
                  <a:pt x="3102" y="117"/>
                </a:lnTo>
                <a:lnTo>
                  <a:pt x="3102" y="115"/>
                </a:lnTo>
                <a:lnTo>
                  <a:pt x="3103" y="114"/>
                </a:lnTo>
                <a:lnTo>
                  <a:pt x="3103" y="115"/>
                </a:lnTo>
                <a:lnTo>
                  <a:pt x="3104" y="117"/>
                </a:lnTo>
                <a:lnTo>
                  <a:pt x="3104" y="118"/>
                </a:lnTo>
                <a:lnTo>
                  <a:pt x="3104" y="118"/>
                </a:lnTo>
                <a:lnTo>
                  <a:pt x="3106" y="119"/>
                </a:lnTo>
                <a:lnTo>
                  <a:pt x="3106" y="120"/>
                </a:lnTo>
                <a:lnTo>
                  <a:pt x="3106" y="120"/>
                </a:lnTo>
                <a:lnTo>
                  <a:pt x="3107" y="119"/>
                </a:lnTo>
                <a:lnTo>
                  <a:pt x="3107" y="117"/>
                </a:lnTo>
                <a:lnTo>
                  <a:pt x="3108" y="116"/>
                </a:lnTo>
                <a:lnTo>
                  <a:pt x="3108" y="116"/>
                </a:lnTo>
                <a:lnTo>
                  <a:pt x="3108" y="117"/>
                </a:lnTo>
                <a:lnTo>
                  <a:pt x="3109" y="116"/>
                </a:lnTo>
                <a:lnTo>
                  <a:pt x="3109" y="116"/>
                </a:lnTo>
                <a:lnTo>
                  <a:pt x="3109" y="118"/>
                </a:lnTo>
                <a:lnTo>
                  <a:pt x="3110" y="118"/>
                </a:lnTo>
                <a:lnTo>
                  <a:pt x="3110" y="118"/>
                </a:lnTo>
                <a:lnTo>
                  <a:pt x="3110" y="118"/>
                </a:lnTo>
                <a:lnTo>
                  <a:pt x="3111" y="119"/>
                </a:lnTo>
                <a:lnTo>
                  <a:pt x="3111" y="121"/>
                </a:lnTo>
                <a:lnTo>
                  <a:pt x="3112" y="123"/>
                </a:lnTo>
                <a:lnTo>
                  <a:pt x="3112" y="124"/>
                </a:lnTo>
                <a:lnTo>
                  <a:pt x="3112" y="124"/>
                </a:lnTo>
                <a:lnTo>
                  <a:pt x="3113" y="124"/>
                </a:lnTo>
                <a:lnTo>
                  <a:pt x="3113" y="126"/>
                </a:lnTo>
                <a:lnTo>
                  <a:pt x="3113" y="127"/>
                </a:lnTo>
                <a:lnTo>
                  <a:pt x="3115" y="127"/>
                </a:lnTo>
                <a:lnTo>
                  <a:pt x="3115" y="129"/>
                </a:lnTo>
                <a:lnTo>
                  <a:pt x="3115" y="129"/>
                </a:lnTo>
                <a:lnTo>
                  <a:pt x="3116" y="128"/>
                </a:lnTo>
                <a:lnTo>
                  <a:pt x="3116" y="127"/>
                </a:lnTo>
                <a:lnTo>
                  <a:pt x="3117" y="126"/>
                </a:lnTo>
                <a:lnTo>
                  <a:pt x="3117" y="124"/>
                </a:lnTo>
                <a:lnTo>
                  <a:pt x="3117" y="123"/>
                </a:lnTo>
                <a:lnTo>
                  <a:pt x="3118" y="120"/>
                </a:lnTo>
                <a:lnTo>
                  <a:pt x="3118" y="123"/>
                </a:lnTo>
                <a:lnTo>
                  <a:pt x="3118" y="123"/>
                </a:lnTo>
                <a:lnTo>
                  <a:pt x="3119" y="119"/>
                </a:lnTo>
                <a:lnTo>
                  <a:pt x="3119" y="120"/>
                </a:lnTo>
                <a:lnTo>
                  <a:pt x="3119" y="121"/>
                </a:lnTo>
                <a:lnTo>
                  <a:pt x="3120" y="123"/>
                </a:lnTo>
                <a:lnTo>
                  <a:pt x="3120" y="123"/>
                </a:lnTo>
                <a:lnTo>
                  <a:pt x="3121" y="124"/>
                </a:lnTo>
                <a:lnTo>
                  <a:pt x="3121" y="126"/>
                </a:lnTo>
                <a:lnTo>
                  <a:pt x="3121" y="124"/>
                </a:lnTo>
                <a:lnTo>
                  <a:pt x="3122" y="124"/>
                </a:lnTo>
                <a:lnTo>
                  <a:pt x="3122" y="124"/>
                </a:lnTo>
                <a:lnTo>
                  <a:pt x="3122" y="125"/>
                </a:lnTo>
                <a:lnTo>
                  <a:pt x="3124" y="125"/>
                </a:lnTo>
                <a:lnTo>
                  <a:pt x="3124" y="125"/>
                </a:lnTo>
                <a:lnTo>
                  <a:pt x="3124" y="126"/>
                </a:lnTo>
                <a:lnTo>
                  <a:pt x="3125" y="127"/>
                </a:lnTo>
                <a:lnTo>
                  <a:pt x="3125" y="126"/>
                </a:lnTo>
                <a:lnTo>
                  <a:pt x="3126" y="126"/>
                </a:lnTo>
                <a:lnTo>
                  <a:pt x="3126" y="126"/>
                </a:lnTo>
                <a:lnTo>
                  <a:pt x="3126" y="126"/>
                </a:lnTo>
                <a:lnTo>
                  <a:pt x="3127" y="127"/>
                </a:lnTo>
                <a:lnTo>
                  <a:pt x="3127" y="126"/>
                </a:lnTo>
                <a:lnTo>
                  <a:pt x="3127" y="126"/>
                </a:lnTo>
                <a:lnTo>
                  <a:pt x="3128" y="124"/>
                </a:lnTo>
                <a:lnTo>
                  <a:pt x="3128" y="124"/>
                </a:lnTo>
                <a:lnTo>
                  <a:pt x="3128" y="124"/>
                </a:lnTo>
                <a:lnTo>
                  <a:pt x="3129" y="124"/>
                </a:lnTo>
                <a:lnTo>
                  <a:pt x="3129" y="126"/>
                </a:lnTo>
                <a:lnTo>
                  <a:pt x="3130" y="125"/>
                </a:lnTo>
                <a:lnTo>
                  <a:pt x="3130" y="126"/>
                </a:lnTo>
                <a:lnTo>
                  <a:pt x="3130" y="124"/>
                </a:lnTo>
                <a:lnTo>
                  <a:pt x="3131" y="125"/>
                </a:lnTo>
                <a:lnTo>
                  <a:pt x="3131" y="125"/>
                </a:lnTo>
                <a:lnTo>
                  <a:pt x="3131" y="126"/>
                </a:lnTo>
                <a:lnTo>
                  <a:pt x="3133" y="125"/>
                </a:lnTo>
                <a:lnTo>
                  <a:pt x="3133" y="124"/>
                </a:lnTo>
                <a:lnTo>
                  <a:pt x="3133" y="124"/>
                </a:lnTo>
                <a:lnTo>
                  <a:pt x="3134" y="121"/>
                </a:lnTo>
                <a:lnTo>
                  <a:pt x="3134" y="123"/>
                </a:lnTo>
                <a:lnTo>
                  <a:pt x="3135" y="121"/>
                </a:lnTo>
                <a:lnTo>
                  <a:pt x="3135" y="120"/>
                </a:lnTo>
                <a:lnTo>
                  <a:pt x="3135" y="121"/>
                </a:lnTo>
                <a:lnTo>
                  <a:pt x="3136" y="121"/>
                </a:lnTo>
                <a:lnTo>
                  <a:pt x="3136" y="123"/>
                </a:lnTo>
                <a:lnTo>
                  <a:pt x="3136" y="124"/>
                </a:lnTo>
                <a:lnTo>
                  <a:pt x="3137" y="124"/>
                </a:lnTo>
                <a:lnTo>
                  <a:pt x="3137" y="124"/>
                </a:lnTo>
                <a:lnTo>
                  <a:pt x="3137" y="124"/>
                </a:lnTo>
                <a:lnTo>
                  <a:pt x="3138" y="124"/>
                </a:lnTo>
                <a:lnTo>
                  <a:pt x="3138" y="123"/>
                </a:lnTo>
                <a:lnTo>
                  <a:pt x="3139" y="124"/>
                </a:lnTo>
                <a:lnTo>
                  <a:pt x="3139" y="121"/>
                </a:lnTo>
                <a:lnTo>
                  <a:pt x="3139" y="120"/>
                </a:lnTo>
                <a:lnTo>
                  <a:pt x="3140" y="119"/>
                </a:lnTo>
                <a:lnTo>
                  <a:pt x="3140" y="120"/>
                </a:lnTo>
                <a:lnTo>
                  <a:pt x="3140" y="119"/>
                </a:lnTo>
                <a:lnTo>
                  <a:pt x="3142" y="119"/>
                </a:lnTo>
                <a:lnTo>
                  <a:pt x="3142" y="120"/>
                </a:lnTo>
                <a:lnTo>
                  <a:pt x="3142" y="123"/>
                </a:lnTo>
                <a:lnTo>
                  <a:pt x="3143" y="121"/>
                </a:lnTo>
                <a:lnTo>
                  <a:pt x="3143" y="123"/>
                </a:lnTo>
                <a:lnTo>
                  <a:pt x="3144" y="123"/>
                </a:lnTo>
                <a:lnTo>
                  <a:pt x="3144" y="123"/>
                </a:lnTo>
                <a:lnTo>
                  <a:pt x="3144" y="121"/>
                </a:lnTo>
                <a:lnTo>
                  <a:pt x="3145" y="120"/>
                </a:lnTo>
                <a:lnTo>
                  <a:pt x="3145" y="119"/>
                </a:lnTo>
                <a:lnTo>
                  <a:pt x="3145" y="120"/>
                </a:lnTo>
                <a:lnTo>
                  <a:pt x="3146" y="120"/>
                </a:lnTo>
                <a:lnTo>
                  <a:pt x="3146" y="119"/>
                </a:lnTo>
                <a:lnTo>
                  <a:pt x="3146" y="120"/>
                </a:lnTo>
                <a:lnTo>
                  <a:pt x="3147" y="121"/>
                </a:lnTo>
                <a:lnTo>
                  <a:pt x="3147" y="123"/>
                </a:lnTo>
                <a:lnTo>
                  <a:pt x="3148" y="124"/>
                </a:lnTo>
                <a:lnTo>
                  <a:pt x="3148" y="127"/>
                </a:lnTo>
                <a:lnTo>
                  <a:pt x="3148" y="128"/>
                </a:lnTo>
                <a:lnTo>
                  <a:pt x="3149" y="130"/>
                </a:lnTo>
                <a:lnTo>
                  <a:pt x="3149" y="128"/>
                </a:lnTo>
                <a:lnTo>
                  <a:pt x="3149" y="128"/>
                </a:lnTo>
                <a:lnTo>
                  <a:pt x="3151" y="127"/>
                </a:lnTo>
                <a:lnTo>
                  <a:pt x="3151" y="126"/>
                </a:lnTo>
                <a:lnTo>
                  <a:pt x="3152" y="127"/>
                </a:lnTo>
                <a:lnTo>
                  <a:pt x="3152" y="121"/>
                </a:lnTo>
                <a:lnTo>
                  <a:pt x="3152" y="120"/>
                </a:lnTo>
                <a:lnTo>
                  <a:pt x="3153" y="119"/>
                </a:lnTo>
                <a:lnTo>
                  <a:pt x="3153" y="118"/>
                </a:lnTo>
                <a:lnTo>
                  <a:pt x="3153" y="118"/>
                </a:lnTo>
                <a:lnTo>
                  <a:pt x="3154" y="120"/>
                </a:lnTo>
                <a:lnTo>
                  <a:pt x="3154" y="120"/>
                </a:lnTo>
                <a:lnTo>
                  <a:pt x="3154" y="119"/>
                </a:lnTo>
                <a:lnTo>
                  <a:pt x="3155" y="120"/>
                </a:lnTo>
                <a:lnTo>
                  <a:pt x="3155" y="118"/>
                </a:lnTo>
                <a:lnTo>
                  <a:pt x="3156" y="119"/>
                </a:lnTo>
                <a:lnTo>
                  <a:pt x="3156" y="118"/>
                </a:lnTo>
                <a:lnTo>
                  <a:pt x="3156" y="115"/>
                </a:lnTo>
                <a:lnTo>
                  <a:pt x="3157" y="115"/>
                </a:lnTo>
                <a:lnTo>
                  <a:pt x="3157" y="111"/>
                </a:lnTo>
                <a:lnTo>
                  <a:pt x="3157" y="110"/>
                </a:lnTo>
                <a:lnTo>
                  <a:pt x="3158" y="110"/>
                </a:lnTo>
                <a:lnTo>
                  <a:pt x="3158" y="110"/>
                </a:lnTo>
                <a:lnTo>
                  <a:pt x="3158" y="111"/>
                </a:lnTo>
                <a:lnTo>
                  <a:pt x="3160" y="114"/>
                </a:lnTo>
                <a:lnTo>
                  <a:pt x="3160" y="117"/>
                </a:lnTo>
                <a:lnTo>
                  <a:pt x="3161" y="119"/>
                </a:lnTo>
                <a:lnTo>
                  <a:pt x="3161" y="120"/>
                </a:lnTo>
                <a:lnTo>
                  <a:pt x="3161" y="120"/>
                </a:lnTo>
                <a:lnTo>
                  <a:pt x="3162" y="120"/>
                </a:lnTo>
                <a:lnTo>
                  <a:pt x="3162" y="119"/>
                </a:lnTo>
                <a:lnTo>
                  <a:pt x="3162" y="118"/>
                </a:lnTo>
                <a:lnTo>
                  <a:pt x="3163" y="118"/>
                </a:lnTo>
                <a:lnTo>
                  <a:pt x="3163" y="119"/>
                </a:lnTo>
                <a:lnTo>
                  <a:pt x="3163" y="120"/>
                </a:lnTo>
                <a:lnTo>
                  <a:pt x="3164" y="121"/>
                </a:lnTo>
                <a:lnTo>
                  <a:pt x="3164" y="123"/>
                </a:lnTo>
                <a:lnTo>
                  <a:pt x="3165" y="124"/>
                </a:lnTo>
                <a:lnTo>
                  <a:pt x="3165" y="123"/>
                </a:lnTo>
                <a:lnTo>
                  <a:pt x="3165" y="120"/>
                </a:lnTo>
                <a:lnTo>
                  <a:pt x="3166" y="119"/>
                </a:lnTo>
                <a:lnTo>
                  <a:pt x="3166" y="117"/>
                </a:lnTo>
                <a:lnTo>
                  <a:pt x="3166" y="116"/>
                </a:lnTo>
                <a:lnTo>
                  <a:pt x="3167" y="117"/>
                </a:lnTo>
                <a:lnTo>
                  <a:pt x="3167" y="119"/>
                </a:lnTo>
                <a:lnTo>
                  <a:pt x="3167" y="120"/>
                </a:lnTo>
                <a:lnTo>
                  <a:pt x="3169" y="120"/>
                </a:lnTo>
                <a:lnTo>
                  <a:pt x="3169" y="123"/>
                </a:lnTo>
                <a:lnTo>
                  <a:pt x="3170" y="124"/>
                </a:lnTo>
                <a:lnTo>
                  <a:pt x="3170" y="127"/>
                </a:lnTo>
                <a:lnTo>
                  <a:pt x="3170" y="124"/>
                </a:lnTo>
                <a:lnTo>
                  <a:pt x="3171" y="124"/>
                </a:lnTo>
                <a:lnTo>
                  <a:pt x="3171" y="123"/>
                </a:lnTo>
                <a:lnTo>
                  <a:pt x="3171" y="121"/>
                </a:lnTo>
                <a:lnTo>
                  <a:pt x="3172" y="121"/>
                </a:lnTo>
                <a:lnTo>
                  <a:pt x="3172" y="120"/>
                </a:lnTo>
                <a:lnTo>
                  <a:pt x="3172" y="118"/>
                </a:lnTo>
                <a:lnTo>
                  <a:pt x="3173" y="118"/>
                </a:lnTo>
                <a:lnTo>
                  <a:pt x="3173" y="116"/>
                </a:lnTo>
                <a:lnTo>
                  <a:pt x="3174" y="115"/>
                </a:lnTo>
                <a:lnTo>
                  <a:pt x="3174" y="116"/>
                </a:lnTo>
                <a:lnTo>
                  <a:pt x="3174" y="116"/>
                </a:lnTo>
                <a:lnTo>
                  <a:pt x="3175" y="115"/>
                </a:lnTo>
                <a:lnTo>
                  <a:pt x="3175" y="115"/>
                </a:lnTo>
                <a:lnTo>
                  <a:pt x="3175" y="115"/>
                </a:lnTo>
                <a:lnTo>
                  <a:pt x="3176" y="116"/>
                </a:lnTo>
                <a:lnTo>
                  <a:pt x="3176" y="115"/>
                </a:lnTo>
                <a:lnTo>
                  <a:pt x="3176" y="116"/>
                </a:lnTo>
                <a:lnTo>
                  <a:pt x="3178" y="118"/>
                </a:lnTo>
                <a:lnTo>
                  <a:pt x="3178" y="119"/>
                </a:lnTo>
                <a:lnTo>
                  <a:pt x="3179" y="121"/>
                </a:lnTo>
                <a:lnTo>
                  <a:pt x="3179" y="123"/>
                </a:lnTo>
                <a:lnTo>
                  <a:pt x="3179" y="121"/>
                </a:lnTo>
                <a:lnTo>
                  <a:pt x="3180" y="121"/>
                </a:lnTo>
                <a:lnTo>
                  <a:pt x="3180" y="123"/>
                </a:lnTo>
                <a:lnTo>
                  <a:pt x="3180" y="125"/>
                </a:lnTo>
                <a:lnTo>
                  <a:pt x="3181" y="127"/>
                </a:lnTo>
                <a:lnTo>
                  <a:pt x="3181" y="127"/>
                </a:lnTo>
                <a:lnTo>
                  <a:pt x="3181" y="126"/>
                </a:lnTo>
                <a:lnTo>
                  <a:pt x="3182" y="124"/>
                </a:lnTo>
                <a:lnTo>
                  <a:pt x="3182" y="123"/>
                </a:lnTo>
                <a:lnTo>
                  <a:pt x="3183" y="121"/>
                </a:lnTo>
                <a:lnTo>
                  <a:pt x="3183" y="121"/>
                </a:lnTo>
                <a:lnTo>
                  <a:pt x="3183" y="120"/>
                </a:lnTo>
                <a:lnTo>
                  <a:pt x="3184" y="121"/>
                </a:lnTo>
                <a:lnTo>
                  <a:pt x="3184" y="121"/>
                </a:lnTo>
                <a:lnTo>
                  <a:pt x="3184" y="120"/>
                </a:lnTo>
                <a:lnTo>
                  <a:pt x="3185" y="120"/>
                </a:lnTo>
                <a:lnTo>
                  <a:pt x="3185" y="120"/>
                </a:lnTo>
                <a:lnTo>
                  <a:pt x="3185" y="123"/>
                </a:lnTo>
                <a:lnTo>
                  <a:pt x="3186" y="121"/>
                </a:lnTo>
                <a:lnTo>
                  <a:pt x="3186" y="120"/>
                </a:lnTo>
                <a:lnTo>
                  <a:pt x="3188" y="121"/>
                </a:lnTo>
                <a:lnTo>
                  <a:pt x="3188" y="120"/>
                </a:lnTo>
                <a:lnTo>
                  <a:pt x="3188" y="121"/>
                </a:lnTo>
                <a:lnTo>
                  <a:pt x="3189" y="121"/>
                </a:lnTo>
                <a:lnTo>
                  <a:pt x="3189" y="118"/>
                </a:lnTo>
                <a:lnTo>
                  <a:pt x="3189" y="116"/>
                </a:lnTo>
                <a:lnTo>
                  <a:pt x="3190" y="116"/>
                </a:lnTo>
                <a:lnTo>
                  <a:pt x="3190" y="115"/>
                </a:lnTo>
                <a:lnTo>
                  <a:pt x="3190" y="115"/>
                </a:lnTo>
                <a:lnTo>
                  <a:pt x="3191" y="114"/>
                </a:lnTo>
                <a:lnTo>
                  <a:pt x="3191" y="114"/>
                </a:lnTo>
                <a:lnTo>
                  <a:pt x="3192" y="111"/>
                </a:lnTo>
                <a:lnTo>
                  <a:pt x="3192" y="111"/>
                </a:lnTo>
                <a:lnTo>
                  <a:pt x="3192" y="112"/>
                </a:lnTo>
                <a:lnTo>
                  <a:pt x="3193" y="115"/>
                </a:lnTo>
                <a:lnTo>
                  <a:pt x="3193" y="116"/>
                </a:lnTo>
                <a:lnTo>
                  <a:pt x="3193" y="118"/>
                </a:lnTo>
                <a:lnTo>
                  <a:pt x="3194" y="119"/>
                </a:lnTo>
                <a:lnTo>
                  <a:pt x="3194" y="120"/>
                </a:lnTo>
                <a:lnTo>
                  <a:pt x="3195" y="121"/>
                </a:lnTo>
                <a:lnTo>
                  <a:pt x="3195" y="123"/>
                </a:lnTo>
                <a:lnTo>
                  <a:pt x="3195" y="123"/>
                </a:lnTo>
                <a:lnTo>
                  <a:pt x="3197" y="123"/>
                </a:lnTo>
                <a:lnTo>
                  <a:pt x="3197" y="123"/>
                </a:lnTo>
                <a:lnTo>
                  <a:pt x="3197" y="121"/>
                </a:lnTo>
                <a:lnTo>
                  <a:pt x="3198" y="123"/>
                </a:lnTo>
                <a:lnTo>
                  <a:pt x="3198" y="123"/>
                </a:lnTo>
                <a:lnTo>
                  <a:pt x="3198" y="121"/>
                </a:lnTo>
                <a:lnTo>
                  <a:pt x="3199" y="120"/>
                </a:lnTo>
                <a:lnTo>
                  <a:pt x="3199" y="120"/>
                </a:lnTo>
                <a:lnTo>
                  <a:pt x="3200" y="120"/>
                </a:lnTo>
                <a:lnTo>
                  <a:pt x="3200" y="120"/>
                </a:lnTo>
                <a:lnTo>
                  <a:pt x="3200" y="119"/>
                </a:lnTo>
                <a:lnTo>
                  <a:pt x="3201" y="121"/>
                </a:lnTo>
                <a:lnTo>
                  <a:pt x="3201" y="120"/>
                </a:lnTo>
                <a:lnTo>
                  <a:pt x="3201" y="121"/>
                </a:lnTo>
                <a:lnTo>
                  <a:pt x="3202" y="123"/>
                </a:lnTo>
                <a:lnTo>
                  <a:pt x="3202" y="123"/>
                </a:lnTo>
                <a:lnTo>
                  <a:pt x="3202" y="124"/>
                </a:lnTo>
                <a:lnTo>
                  <a:pt x="3203" y="124"/>
                </a:lnTo>
                <a:lnTo>
                  <a:pt x="3203" y="125"/>
                </a:lnTo>
                <a:lnTo>
                  <a:pt x="3204" y="124"/>
                </a:lnTo>
                <a:lnTo>
                  <a:pt x="3204" y="125"/>
                </a:lnTo>
                <a:lnTo>
                  <a:pt x="3204" y="126"/>
                </a:lnTo>
                <a:lnTo>
                  <a:pt x="3206" y="128"/>
                </a:lnTo>
                <a:lnTo>
                  <a:pt x="3206" y="128"/>
                </a:lnTo>
                <a:lnTo>
                  <a:pt x="3206" y="127"/>
                </a:lnTo>
                <a:lnTo>
                  <a:pt x="3207" y="129"/>
                </a:lnTo>
                <a:lnTo>
                  <a:pt x="3207" y="130"/>
                </a:lnTo>
                <a:lnTo>
                  <a:pt x="3207" y="131"/>
                </a:lnTo>
                <a:lnTo>
                  <a:pt x="3208" y="133"/>
                </a:lnTo>
                <a:lnTo>
                  <a:pt x="3208" y="131"/>
                </a:lnTo>
                <a:lnTo>
                  <a:pt x="3209" y="130"/>
                </a:lnTo>
                <a:lnTo>
                  <a:pt x="3209" y="128"/>
                </a:lnTo>
                <a:lnTo>
                  <a:pt x="3209" y="127"/>
                </a:lnTo>
                <a:lnTo>
                  <a:pt x="3210" y="127"/>
                </a:lnTo>
                <a:lnTo>
                  <a:pt x="3210" y="127"/>
                </a:lnTo>
                <a:lnTo>
                  <a:pt x="3210" y="126"/>
                </a:lnTo>
                <a:lnTo>
                  <a:pt x="3211" y="124"/>
                </a:lnTo>
                <a:lnTo>
                  <a:pt x="3211" y="126"/>
                </a:lnTo>
                <a:lnTo>
                  <a:pt x="3211" y="124"/>
                </a:lnTo>
                <a:lnTo>
                  <a:pt x="3212" y="124"/>
                </a:lnTo>
                <a:lnTo>
                  <a:pt x="3212" y="124"/>
                </a:lnTo>
                <a:lnTo>
                  <a:pt x="3213" y="123"/>
                </a:lnTo>
                <a:lnTo>
                  <a:pt x="3213" y="126"/>
                </a:lnTo>
                <a:lnTo>
                  <a:pt x="3213" y="126"/>
                </a:lnTo>
                <a:lnTo>
                  <a:pt x="3215" y="128"/>
                </a:lnTo>
                <a:lnTo>
                  <a:pt x="3215" y="128"/>
                </a:lnTo>
                <a:lnTo>
                  <a:pt x="3215" y="127"/>
                </a:lnTo>
                <a:lnTo>
                  <a:pt x="3216" y="127"/>
                </a:lnTo>
                <a:lnTo>
                  <a:pt x="3216" y="128"/>
                </a:lnTo>
                <a:lnTo>
                  <a:pt x="3216" y="128"/>
                </a:lnTo>
                <a:lnTo>
                  <a:pt x="3217" y="126"/>
                </a:lnTo>
                <a:lnTo>
                  <a:pt x="3217" y="124"/>
                </a:lnTo>
                <a:lnTo>
                  <a:pt x="3218" y="124"/>
                </a:lnTo>
                <a:lnTo>
                  <a:pt x="3218" y="124"/>
                </a:lnTo>
                <a:lnTo>
                  <a:pt x="3218" y="126"/>
                </a:lnTo>
                <a:lnTo>
                  <a:pt x="3219" y="126"/>
                </a:lnTo>
                <a:lnTo>
                  <a:pt x="3219" y="125"/>
                </a:lnTo>
                <a:lnTo>
                  <a:pt x="3219" y="124"/>
                </a:lnTo>
                <a:lnTo>
                  <a:pt x="3220" y="125"/>
                </a:lnTo>
                <a:lnTo>
                  <a:pt x="3220" y="125"/>
                </a:lnTo>
                <a:lnTo>
                  <a:pt x="3220" y="124"/>
                </a:lnTo>
                <a:lnTo>
                  <a:pt x="3221" y="126"/>
                </a:lnTo>
                <a:lnTo>
                  <a:pt x="3221" y="124"/>
                </a:lnTo>
                <a:lnTo>
                  <a:pt x="3222" y="123"/>
                </a:lnTo>
                <a:lnTo>
                  <a:pt x="3222" y="121"/>
                </a:lnTo>
                <a:lnTo>
                  <a:pt x="3222" y="120"/>
                </a:lnTo>
                <a:lnTo>
                  <a:pt x="3224" y="121"/>
                </a:lnTo>
                <a:lnTo>
                  <a:pt x="3224" y="123"/>
                </a:lnTo>
                <a:lnTo>
                  <a:pt x="3224" y="121"/>
                </a:lnTo>
                <a:lnTo>
                  <a:pt x="3225" y="124"/>
                </a:lnTo>
                <a:lnTo>
                  <a:pt x="3225" y="123"/>
                </a:lnTo>
                <a:lnTo>
                  <a:pt x="3225" y="124"/>
                </a:lnTo>
                <a:lnTo>
                  <a:pt x="3226" y="125"/>
                </a:lnTo>
                <a:lnTo>
                  <a:pt x="3226" y="125"/>
                </a:lnTo>
                <a:lnTo>
                  <a:pt x="3227" y="124"/>
                </a:lnTo>
                <a:lnTo>
                  <a:pt x="3227" y="125"/>
                </a:lnTo>
                <a:lnTo>
                  <a:pt x="3227" y="124"/>
                </a:lnTo>
                <a:lnTo>
                  <a:pt x="3228" y="125"/>
                </a:lnTo>
                <a:lnTo>
                  <a:pt x="3228" y="127"/>
                </a:lnTo>
                <a:lnTo>
                  <a:pt x="3228" y="126"/>
                </a:lnTo>
                <a:lnTo>
                  <a:pt x="3229" y="126"/>
                </a:lnTo>
                <a:lnTo>
                  <a:pt x="3229" y="127"/>
                </a:lnTo>
                <a:lnTo>
                  <a:pt x="3229" y="127"/>
                </a:lnTo>
                <a:lnTo>
                  <a:pt x="3230" y="127"/>
                </a:lnTo>
                <a:lnTo>
                  <a:pt x="3230" y="127"/>
                </a:lnTo>
                <a:lnTo>
                  <a:pt x="3231" y="127"/>
                </a:lnTo>
                <a:lnTo>
                  <a:pt x="3231" y="127"/>
                </a:lnTo>
                <a:lnTo>
                  <a:pt x="3231" y="128"/>
                </a:lnTo>
                <a:lnTo>
                  <a:pt x="3233" y="127"/>
                </a:lnTo>
                <a:lnTo>
                  <a:pt x="3233" y="127"/>
                </a:lnTo>
                <a:lnTo>
                  <a:pt x="3233" y="127"/>
                </a:lnTo>
                <a:lnTo>
                  <a:pt x="3234" y="127"/>
                </a:lnTo>
                <a:lnTo>
                  <a:pt x="3234" y="126"/>
                </a:lnTo>
                <a:lnTo>
                  <a:pt x="3234" y="126"/>
                </a:lnTo>
                <a:lnTo>
                  <a:pt x="3235" y="126"/>
                </a:lnTo>
                <a:lnTo>
                  <a:pt x="3235" y="129"/>
                </a:lnTo>
                <a:lnTo>
                  <a:pt x="3236" y="128"/>
                </a:lnTo>
                <a:lnTo>
                  <a:pt x="3236" y="126"/>
                </a:lnTo>
                <a:lnTo>
                  <a:pt x="3236" y="124"/>
                </a:lnTo>
                <a:lnTo>
                  <a:pt x="3237" y="124"/>
                </a:lnTo>
                <a:lnTo>
                  <a:pt x="3237" y="120"/>
                </a:lnTo>
                <a:lnTo>
                  <a:pt x="3237" y="120"/>
                </a:lnTo>
                <a:lnTo>
                  <a:pt x="3238" y="120"/>
                </a:lnTo>
                <a:lnTo>
                  <a:pt x="3238" y="120"/>
                </a:lnTo>
                <a:lnTo>
                  <a:pt x="3239" y="123"/>
                </a:lnTo>
                <a:lnTo>
                  <a:pt x="3239" y="124"/>
                </a:lnTo>
                <a:lnTo>
                  <a:pt x="3239" y="125"/>
                </a:lnTo>
                <a:lnTo>
                  <a:pt x="3240" y="126"/>
                </a:lnTo>
                <a:lnTo>
                  <a:pt x="3240" y="127"/>
                </a:lnTo>
                <a:lnTo>
                  <a:pt x="3240" y="128"/>
                </a:lnTo>
                <a:lnTo>
                  <a:pt x="3242" y="128"/>
                </a:lnTo>
                <a:lnTo>
                  <a:pt x="3242" y="130"/>
                </a:lnTo>
                <a:lnTo>
                  <a:pt x="3242" y="130"/>
                </a:lnTo>
                <a:lnTo>
                  <a:pt x="3243" y="131"/>
                </a:lnTo>
                <a:lnTo>
                  <a:pt x="3243" y="129"/>
                </a:lnTo>
                <a:lnTo>
                  <a:pt x="3244" y="128"/>
                </a:lnTo>
                <a:lnTo>
                  <a:pt x="3244" y="127"/>
                </a:lnTo>
                <a:lnTo>
                  <a:pt x="3244" y="124"/>
                </a:lnTo>
                <a:lnTo>
                  <a:pt x="3245" y="121"/>
                </a:lnTo>
                <a:lnTo>
                  <a:pt x="3245" y="120"/>
                </a:lnTo>
                <a:lnTo>
                  <a:pt x="3245" y="118"/>
                </a:lnTo>
                <a:lnTo>
                  <a:pt x="3246" y="116"/>
                </a:lnTo>
                <a:lnTo>
                  <a:pt x="3246" y="116"/>
                </a:lnTo>
                <a:lnTo>
                  <a:pt x="3246" y="118"/>
                </a:lnTo>
                <a:lnTo>
                  <a:pt x="3247" y="119"/>
                </a:lnTo>
                <a:lnTo>
                  <a:pt x="3247" y="120"/>
                </a:lnTo>
                <a:lnTo>
                  <a:pt x="3248" y="123"/>
                </a:lnTo>
                <a:lnTo>
                  <a:pt x="3248" y="123"/>
                </a:lnTo>
                <a:lnTo>
                  <a:pt x="3248" y="121"/>
                </a:lnTo>
                <a:lnTo>
                  <a:pt x="3249" y="120"/>
                </a:lnTo>
                <a:lnTo>
                  <a:pt x="3249" y="120"/>
                </a:lnTo>
                <a:lnTo>
                  <a:pt x="3249" y="120"/>
                </a:lnTo>
                <a:lnTo>
                  <a:pt x="3251" y="121"/>
                </a:lnTo>
                <a:lnTo>
                  <a:pt x="3251" y="124"/>
                </a:lnTo>
                <a:lnTo>
                  <a:pt x="3251" y="123"/>
                </a:lnTo>
                <a:lnTo>
                  <a:pt x="3252" y="124"/>
                </a:lnTo>
                <a:lnTo>
                  <a:pt x="3252" y="124"/>
                </a:lnTo>
                <a:lnTo>
                  <a:pt x="3253" y="124"/>
                </a:lnTo>
                <a:lnTo>
                  <a:pt x="3253" y="124"/>
                </a:lnTo>
                <a:lnTo>
                  <a:pt x="3253" y="124"/>
                </a:lnTo>
                <a:lnTo>
                  <a:pt x="3254" y="125"/>
                </a:lnTo>
                <a:lnTo>
                  <a:pt x="3254" y="127"/>
                </a:lnTo>
                <a:lnTo>
                  <a:pt x="3254" y="129"/>
                </a:lnTo>
                <a:lnTo>
                  <a:pt x="3255" y="128"/>
                </a:lnTo>
                <a:lnTo>
                  <a:pt x="3255" y="126"/>
                </a:lnTo>
                <a:lnTo>
                  <a:pt x="3255" y="126"/>
                </a:lnTo>
                <a:lnTo>
                  <a:pt x="3256" y="126"/>
                </a:lnTo>
                <a:lnTo>
                  <a:pt x="3256" y="124"/>
                </a:lnTo>
                <a:lnTo>
                  <a:pt x="3257" y="124"/>
                </a:lnTo>
                <a:lnTo>
                  <a:pt x="3257" y="123"/>
                </a:lnTo>
                <a:lnTo>
                  <a:pt x="3257" y="124"/>
                </a:lnTo>
                <a:lnTo>
                  <a:pt x="3258" y="125"/>
                </a:lnTo>
                <a:lnTo>
                  <a:pt x="3258" y="126"/>
                </a:lnTo>
                <a:lnTo>
                  <a:pt x="3258" y="127"/>
                </a:lnTo>
                <a:lnTo>
                  <a:pt x="3260" y="126"/>
                </a:lnTo>
                <a:lnTo>
                  <a:pt x="3260" y="127"/>
                </a:lnTo>
                <a:lnTo>
                  <a:pt x="3260" y="127"/>
                </a:lnTo>
                <a:lnTo>
                  <a:pt x="3261" y="127"/>
                </a:lnTo>
                <a:lnTo>
                  <a:pt x="3261" y="127"/>
                </a:lnTo>
                <a:lnTo>
                  <a:pt x="3262" y="127"/>
                </a:lnTo>
                <a:lnTo>
                  <a:pt x="3262" y="128"/>
                </a:lnTo>
                <a:lnTo>
                  <a:pt x="3262" y="129"/>
                </a:lnTo>
                <a:lnTo>
                  <a:pt x="3263" y="128"/>
                </a:lnTo>
                <a:lnTo>
                  <a:pt x="3263" y="129"/>
                </a:lnTo>
                <a:lnTo>
                  <a:pt x="3263" y="130"/>
                </a:lnTo>
                <a:lnTo>
                  <a:pt x="3264" y="131"/>
                </a:lnTo>
                <a:lnTo>
                  <a:pt x="3264" y="131"/>
                </a:lnTo>
                <a:lnTo>
                  <a:pt x="3264" y="131"/>
                </a:lnTo>
                <a:lnTo>
                  <a:pt x="3265" y="130"/>
                </a:lnTo>
                <a:lnTo>
                  <a:pt x="3265" y="129"/>
                </a:lnTo>
                <a:lnTo>
                  <a:pt x="3266" y="128"/>
                </a:lnTo>
                <a:lnTo>
                  <a:pt x="3266" y="128"/>
                </a:lnTo>
                <a:lnTo>
                  <a:pt x="3266" y="126"/>
                </a:lnTo>
                <a:lnTo>
                  <a:pt x="3267" y="126"/>
                </a:lnTo>
                <a:lnTo>
                  <a:pt x="3267" y="125"/>
                </a:lnTo>
                <a:lnTo>
                  <a:pt x="3267" y="126"/>
                </a:lnTo>
                <a:lnTo>
                  <a:pt x="3269" y="126"/>
                </a:lnTo>
                <a:lnTo>
                  <a:pt x="3269" y="124"/>
                </a:lnTo>
                <a:lnTo>
                  <a:pt x="3269" y="126"/>
                </a:lnTo>
                <a:lnTo>
                  <a:pt x="3270" y="127"/>
                </a:lnTo>
                <a:lnTo>
                  <a:pt x="3270" y="128"/>
                </a:lnTo>
                <a:lnTo>
                  <a:pt x="3271" y="127"/>
                </a:lnTo>
                <a:lnTo>
                  <a:pt x="3271" y="126"/>
                </a:lnTo>
                <a:lnTo>
                  <a:pt x="3271" y="124"/>
                </a:lnTo>
                <a:lnTo>
                  <a:pt x="3272" y="123"/>
                </a:lnTo>
                <a:lnTo>
                  <a:pt x="3272" y="121"/>
                </a:lnTo>
                <a:lnTo>
                  <a:pt x="3272" y="121"/>
                </a:lnTo>
                <a:lnTo>
                  <a:pt x="3273" y="123"/>
                </a:lnTo>
                <a:lnTo>
                  <a:pt x="3273" y="123"/>
                </a:lnTo>
                <a:lnTo>
                  <a:pt x="3273" y="126"/>
                </a:lnTo>
                <a:lnTo>
                  <a:pt x="3274" y="126"/>
                </a:lnTo>
                <a:lnTo>
                  <a:pt x="3274" y="127"/>
                </a:lnTo>
                <a:lnTo>
                  <a:pt x="3275" y="128"/>
                </a:lnTo>
                <a:lnTo>
                  <a:pt x="3275" y="129"/>
                </a:lnTo>
                <a:lnTo>
                  <a:pt x="3275" y="128"/>
                </a:lnTo>
                <a:lnTo>
                  <a:pt x="3276" y="129"/>
                </a:lnTo>
                <a:lnTo>
                  <a:pt x="3276" y="129"/>
                </a:lnTo>
                <a:lnTo>
                  <a:pt x="3276" y="131"/>
                </a:lnTo>
                <a:lnTo>
                  <a:pt x="3278" y="134"/>
                </a:lnTo>
                <a:lnTo>
                  <a:pt x="3278" y="136"/>
                </a:lnTo>
                <a:lnTo>
                  <a:pt x="3278" y="136"/>
                </a:lnTo>
                <a:lnTo>
                  <a:pt x="3279" y="137"/>
                </a:lnTo>
                <a:lnTo>
                  <a:pt x="3279" y="137"/>
                </a:lnTo>
                <a:lnTo>
                  <a:pt x="3280" y="137"/>
                </a:lnTo>
                <a:lnTo>
                  <a:pt x="3280" y="137"/>
                </a:lnTo>
                <a:lnTo>
                  <a:pt x="3280" y="137"/>
                </a:lnTo>
                <a:lnTo>
                  <a:pt x="3281" y="137"/>
                </a:lnTo>
                <a:lnTo>
                  <a:pt x="3281" y="134"/>
                </a:lnTo>
                <a:lnTo>
                  <a:pt x="3281" y="134"/>
                </a:lnTo>
                <a:lnTo>
                  <a:pt x="3282" y="131"/>
                </a:lnTo>
                <a:lnTo>
                  <a:pt x="3282" y="131"/>
                </a:lnTo>
                <a:lnTo>
                  <a:pt x="3283" y="130"/>
                </a:lnTo>
                <a:lnTo>
                  <a:pt x="3283" y="128"/>
                </a:lnTo>
                <a:lnTo>
                  <a:pt x="3283" y="129"/>
                </a:lnTo>
                <a:lnTo>
                  <a:pt x="3284" y="130"/>
                </a:lnTo>
                <a:lnTo>
                  <a:pt x="3284" y="131"/>
                </a:lnTo>
                <a:lnTo>
                  <a:pt x="3284" y="131"/>
                </a:lnTo>
                <a:lnTo>
                  <a:pt x="3285" y="131"/>
                </a:lnTo>
                <a:lnTo>
                  <a:pt x="3285" y="133"/>
                </a:lnTo>
                <a:lnTo>
                  <a:pt x="3285" y="131"/>
                </a:lnTo>
                <a:lnTo>
                  <a:pt x="3287" y="130"/>
                </a:lnTo>
                <a:lnTo>
                  <a:pt x="3287" y="130"/>
                </a:lnTo>
                <a:lnTo>
                  <a:pt x="3288" y="130"/>
                </a:lnTo>
                <a:lnTo>
                  <a:pt x="3288" y="131"/>
                </a:lnTo>
                <a:lnTo>
                  <a:pt x="3288" y="133"/>
                </a:lnTo>
                <a:lnTo>
                  <a:pt x="3289" y="134"/>
                </a:lnTo>
                <a:lnTo>
                  <a:pt x="3289" y="134"/>
                </a:lnTo>
                <a:lnTo>
                  <a:pt x="3289" y="135"/>
                </a:lnTo>
                <a:lnTo>
                  <a:pt x="3290" y="135"/>
                </a:lnTo>
                <a:lnTo>
                  <a:pt x="3290" y="131"/>
                </a:lnTo>
                <a:lnTo>
                  <a:pt x="3290" y="131"/>
                </a:lnTo>
                <a:lnTo>
                  <a:pt x="3291" y="129"/>
                </a:lnTo>
                <a:lnTo>
                  <a:pt x="3291" y="128"/>
                </a:lnTo>
                <a:lnTo>
                  <a:pt x="3292" y="127"/>
                </a:lnTo>
                <a:lnTo>
                  <a:pt x="3292" y="127"/>
                </a:lnTo>
                <a:lnTo>
                  <a:pt x="3292" y="127"/>
                </a:lnTo>
                <a:lnTo>
                  <a:pt x="3293" y="127"/>
                </a:lnTo>
                <a:lnTo>
                  <a:pt x="3293" y="128"/>
                </a:lnTo>
                <a:lnTo>
                  <a:pt x="3293" y="130"/>
                </a:lnTo>
                <a:lnTo>
                  <a:pt x="3294" y="130"/>
                </a:lnTo>
                <a:lnTo>
                  <a:pt x="3294" y="130"/>
                </a:lnTo>
                <a:lnTo>
                  <a:pt x="3294" y="129"/>
                </a:lnTo>
                <a:lnTo>
                  <a:pt x="3296" y="130"/>
                </a:lnTo>
                <a:lnTo>
                  <a:pt x="3296" y="129"/>
                </a:lnTo>
                <a:lnTo>
                  <a:pt x="3297" y="129"/>
                </a:lnTo>
                <a:lnTo>
                  <a:pt x="3297" y="127"/>
                </a:lnTo>
                <a:lnTo>
                  <a:pt x="3297" y="127"/>
                </a:lnTo>
                <a:lnTo>
                  <a:pt x="3298" y="123"/>
                </a:lnTo>
                <a:lnTo>
                  <a:pt x="3298" y="123"/>
                </a:lnTo>
                <a:lnTo>
                  <a:pt x="3298" y="123"/>
                </a:lnTo>
                <a:lnTo>
                  <a:pt x="3299" y="121"/>
                </a:lnTo>
                <a:lnTo>
                  <a:pt x="3299" y="123"/>
                </a:lnTo>
                <a:lnTo>
                  <a:pt x="3299" y="123"/>
                </a:lnTo>
                <a:lnTo>
                  <a:pt x="3300" y="126"/>
                </a:lnTo>
                <a:lnTo>
                  <a:pt x="3300" y="126"/>
                </a:lnTo>
                <a:lnTo>
                  <a:pt x="3301" y="126"/>
                </a:lnTo>
                <a:lnTo>
                  <a:pt x="3301" y="124"/>
                </a:lnTo>
                <a:lnTo>
                  <a:pt x="3301" y="123"/>
                </a:lnTo>
                <a:lnTo>
                  <a:pt x="3302" y="124"/>
                </a:lnTo>
                <a:lnTo>
                  <a:pt x="3302" y="124"/>
                </a:lnTo>
                <a:lnTo>
                  <a:pt x="3302" y="123"/>
                </a:lnTo>
                <a:lnTo>
                  <a:pt x="3303" y="124"/>
                </a:lnTo>
                <a:lnTo>
                  <a:pt x="3303" y="125"/>
                </a:lnTo>
                <a:lnTo>
                  <a:pt x="3303" y="126"/>
                </a:lnTo>
                <a:lnTo>
                  <a:pt x="3305" y="126"/>
                </a:lnTo>
                <a:lnTo>
                  <a:pt x="3305" y="128"/>
                </a:lnTo>
                <a:lnTo>
                  <a:pt x="3306" y="129"/>
                </a:lnTo>
                <a:lnTo>
                  <a:pt x="3306" y="128"/>
                </a:lnTo>
                <a:lnTo>
                  <a:pt x="3306" y="126"/>
                </a:lnTo>
                <a:lnTo>
                  <a:pt x="3307" y="125"/>
                </a:lnTo>
                <a:lnTo>
                  <a:pt x="3307" y="126"/>
                </a:lnTo>
                <a:lnTo>
                  <a:pt x="3307" y="127"/>
                </a:lnTo>
                <a:lnTo>
                  <a:pt x="3308" y="127"/>
                </a:lnTo>
                <a:lnTo>
                  <a:pt x="3308" y="127"/>
                </a:lnTo>
                <a:lnTo>
                  <a:pt x="3308" y="127"/>
                </a:lnTo>
                <a:lnTo>
                  <a:pt x="3309" y="128"/>
                </a:lnTo>
                <a:lnTo>
                  <a:pt x="3309" y="127"/>
                </a:lnTo>
                <a:lnTo>
                  <a:pt x="3310" y="128"/>
                </a:lnTo>
                <a:lnTo>
                  <a:pt x="3310" y="126"/>
                </a:lnTo>
                <a:lnTo>
                  <a:pt x="3310" y="126"/>
                </a:lnTo>
                <a:lnTo>
                  <a:pt x="3311" y="126"/>
                </a:lnTo>
                <a:lnTo>
                  <a:pt x="3311" y="126"/>
                </a:lnTo>
                <a:lnTo>
                  <a:pt x="3311" y="126"/>
                </a:lnTo>
                <a:lnTo>
                  <a:pt x="3312" y="128"/>
                </a:lnTo>
                <a:lnTo>
                  <a:pt x="3312" y="129"/>
                </a:lnTo>
                <a:lnTo>
                  <a:pt x="3312" y="130"/>
                </a:lnTo>
                <a:lnTo>
                  <a:pt x="3314" y="129"/>
                </a:lnTo>
                <a:lnTo>
                  <a:pt x="3314" y="130"/>
                </a:lnTo>
                <a:lnTo>
                  <a:pt x="3315" y="130"/>
                </a:lnTo>
                <a:lnTo>
                  <a:pt x="3315" y="128"/>
                </a:lnTo>
                <a:lnTo>
                  <a:pt x="3315" y="128"/>
                </a:lnTo>
                <a:lnTo>
                  <a:pt x="3316" y="127"/>
                </a:lnTo>
                <a:lnTo>
                  <a:pt x="3316" y="124"/>
                </a:lnTo>
                <a:lnTo>
                  <a:pt x="3316" y="124"/>
                </a:lnTo>
                <a:lnTo>
                  <a:pt x="3317" y="123"/>
                </a:lnTo>
                <a:lnTo>
                  <a:pt x="3317" y="121"/>
                </a:lnTo>
                <a:lnTo>
                  <a:pt x="3317" y="120"/>
                </a:lnTo>
                <a:lnTo>
                  <a:pt x="3318" y="119"/>
                </a:lnTo>
                <a:lnTo>
                  <a:pt x="3318" y="116"/>
                </a:lnTo>
                <a:lnTo>
                  <a:pt x="3319" y="115"/>
                </a:lnTo>
                <a:lnTo>
                  <a:pt x="3319" y="116"/>
                </a:lnTo>
                <a:lnTo>
                  <a:pt x="3319" y="116"/>
                </a:lnTo>
                <a:lnTo>
                  <a:pt x="3320" y="118"/>
                </a:lnTo>
                <a:lnTo>
                  <a:pt x="3320" y="120"/>
                </a:lnTo>
                <a:lnTo>
                  <a:pt x="3320" y="120"/>
                </a:lnTo>
                <a:lnTo>
                  <a:pt x="3321" y="119"/>
                </a:lnTo>
                <a:lnTo>
                  <a:pt x="3321" y="123"/>
                </a:lnTo>
                <a:lnTo>
                  <a:pt x="3323" y="124"/>
                </a:lnTo>
                <a:lnTo>
                  <a:pt x="3323" y="124"/>
                </a:lnTo>
                <a:lnTo>
                  <a:pt x="3323" y="124"/>
                </a:lnTo>
                <a:lnTo>
                  <a:pt x="3324" y="128"/>
                </a:lnTo>
                <a:lnTo>
                  <a:pt x="3324" y="127"/>
                </a:lnTo>
                <a:lnTo>
                  <a:pt x="3324" y="127"/>
                </a:lnTo>
                <a:lnTo>
                  <a:pt x="3325" y="127"/>
                </a:lnTo>
                <a:lnTo>
                  <a:pt x="3325" y="124"/>
                </a:lnTo>
                <a:lnTo>
                  <a:pt x="3325" y="124"/>
                </a:lnTo>
                <a:lnTo>
                  <a:pt x="3326" y="123"/>
                </a:lnTo>
                <a:lnTo>
                  <a:pt x="3326" y="121"/>
                </a:lnTo>
                <a:lnTo>
                  <a:pt x="3327" y="121"/>
                </a:lnTo>
                <a:lnTo>
                  <a:pt x="3327" y="121"/>
                </a:lnTo>
                <a:lnTo>
                  <a:pt x="3327" y="120"/>
                </a:lnTo>
                <a:lnTo>
                  <a:pt x="3328" y="121"/>
                </a:lnTo>
                <a:lnTo>
                  <a:pt x="3328" y="119"/>
                </a:lnTo>
                <a:lnTo>
                  <a:pt x="3328" y="120"/>
                </a:lnTo>
                <a:lnTo>
                  <a:pt x="3329" y="119"/>
                </a:lnTo>
                <a:lnTo>
                  <a:pt x="3329" y="119"/>
                </a:lnTo>
                <a:lnTo>
                  <a:pt x="3329" y="120"/>
                </a:lnTo>
                <a:lnTo>
                  <a:pt x="3330" y="120"/>
                </a:lnTo>
                <a:lnTo>
                  <a:pt x="3330" y="120"/>
                </a:lnTo>
                <a:lnTo>
                  <a:pt x="3332" y="121"/>
                </a:lnTo>
                <a:lnTo>
                  <a:pt x="3332" y="123"/>
                </a:lnTo>
                <a:lnTo>
                  <a:pt x="3332" y="120"/>
                </a:lnTo>
                <a:lnTo>
                  <a:pt x="3333" y="123"/>
                </a:lnTo>
                <a:lnTo>
                  <a:pt x="3333" y="120"/>
                </a:lnTo>
                <a:lnTo>
                  <a:pt x="3333" y="120"/>
                </a:lnTo>
                <a:lnTo>
                  <a:pt x="3334" y="120"/>
                </a:lnTo>
                <a:lnTo>
                  <a:pt x="3334" y="120"/>
                </a:lnTo>
                <a:lnTo>
                  <a:pt x="3334" y="120"/>
                </a:lnTo>
                <a:lnTo>
                  <a:pt x="3335" y="120"/>
                </a:lnTo>
                <a:lnTo>
                  <a:pt x="3335" y="118"/>
                </a:lnTo>
                <a:lnTo>
                  <a:pt x="3336" y="119"/>
                </a:lnTo>
                <a:lnTo>
                  <a:pt x="3336" y="120"/>
                </a:lnTo>
                <a:lnTo>
                  <a:pt x="3336" y="121"/>
                </a:lnTo>
                <a:lnTo>
                  <a:pt x="3337" y="121"/>
                </a:lnTo>
                <a:lnTo>
                  <a:pt x="3337" y="121"/>
                </a:lnTo>
                <a:lnTo>
                  <a:pt x="3337" y="124"/>
                </a:lnTo>
                <a:lnTo>
                  <a:pt x="3338" y="125"/>
                </a:lnTo>
                <a:lnTo>
                  <a:pt x="3338" y="124"/>
                </a:lnTo>
                <a:lnTo>
                  <a:pt x="3338" y="123"/>
                </a:lnTo>
                <a:lnTo>
                  <a:pt x="3339" y="120"/>
                </a:lnTo>
                <a:lnTo>
                  <a:pt x="3339" y="120"/>
                </a:lnTo>
                <a:lnTo>
                  <a:pt x="3341" y="121"/>
                </a:lnTo>
                <a:lnTo>
                  <a:pt x="3341" y="121"/>
                </a:lnTo>
                <a:lnTo>
                  <a:pt x="3341" y="120"/>
                </a:lnTo>
                <a:lnTo>
                  <a:pt x="3342" y="124"/>
                </a:lnTo>
                <a:lnTo>
                  <a:pt x="3342" y="124"/>
                </a:lnTo>
                <a:lnTo>
                  <a:pt x="3342" y="124"/>
                </a:lnTo>
                <a:lnTo>
                  <a:pt x="3343" y="123"/>
                </a:lnTo>
                <a:lnTo>
                  <a:pt x="3343" y="121"/>
                </a:lnTo>
                <a:lnTo>
                  <a:pt x="3343" y="121"/>
                </a:lnTo>
                <a:lnTo>
                  <a:pt x="3344" y="121"/>
                </a:lnTo>
                <a:lnTo>
                  <a:pt x="3344" y="123"/>
                </a:lnTo>
                <a:lnTo>
                  <a:pt x="3345" y="124"/>
                </a:lnTo>
                <a:lnTo>
                  <a:pt x="3345" y="127"/>
                </a:lnTo>
                <a:lnTo>
                  <a:pt x="3345" y="127"/>
                </a:lnTo>
                <a:lnTo>
                  <a:pt x="3346" y="126"/>
                </a:lnTo>
                <a:lnTo>
                  <a:pt x="3346" y="124"/>
                </a:lnTo>
                <a:lnTo>
                  <a:pt x="3346" y="123"/>
                </a:lnTo>
                <a:lnTo>
                  <a:pt x="3347" y="123"/>
                </a:lnTo>
                <a:lnTo>
                  <a:pt x="3347" y="119"/>
                </a:lnTo>
                <a:lnTo>
                  <a:pt x="3347" y="123"/>
                </a:lnTo>
                <a:lnTo>
                  <a:pt x="3348" y="123"/>
                </a:lnTo>
                <a:lnTo>
                  <a:pt x="3348" y="124"/>
                </a:lnTo>
                <a:lnTo>
                  <a:pt x="3350" y="126"/>
                </a:lnTo>
                <a:lnTo>
                  <a:pt x="3350" y="126"/>
                </a:lnTo>
                <a:lnTo>
                  <a:pt x="3350" y="127"/>
                </a:lnTo>
                <a:lnTo>
                  <a:pt x="3351" y="127"/>
                </a:lnTo>
                <a:lnTo>
                  <a:pt x="3351" y="126"/>
                </a:lnTo>
                <a:lnTo>
                  <a:pt x="3351" y="124"/>
                </a:lnTo>
                <a:lnTo>
                  <a:pt x="3352" y="125"/>
                </a:lnTo>
                <a:lnTo>
                  <a:pt x="3352" y="124"/>
                </a:lnTo>
                <a:lnTo>
                  <a:pt x="3352" y="121"/>
                </a:lnTo>
                <a:lnTo>
                  <a:pt x="3353" y="121"/>
                </a:lnTo>
                <a:lnTo>
                  <a:pt x="3353" y="119"/>
                </a:lnTo>
                <a:lnTo>
                  <a:pt x="3354" y="118"/>
                </a:lnTo>
                <a:lnTo>
                  <a:pt x="3354" y="118"/>
                </a:lnTo>
                <a:lnTo>
                  <a:pt x="3354" y="117"/>
                </a:lnTo>
                <a:lnTo>
                  <a:pt x="3355" y="116"/>
                </a:lnTo>
                <a:lnTo>
                  <a:pt x="3355" y="117"/>
                </a:lnTo>
                <a:lnTo>
                  <a:pt x="3355" y="116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942138" y="3376613"/>
            <a:ext cx="1177925" cy="60325"/>
          </a:xfrm>
          <a:custGeom>
            <a:avLst/>
            <a:gdLst>
              <a:gd name="T0" fmla="*/ 13 w 742"/>
              <a:gd name="T1" fmla="*/ 27 h 38"/>
              <a:gd name="T2" fmla="*/ 24 w 742"/>
              <a:gd name="T3" fmla="*/ 29 h 38"/>
              <a:gd name="T4" fmla="*/ 36 w 742"/>
              <a:gd name="T5" fmla="*/ 28 h 38"/>
              <a:gd name="T6" fmla="*/ 47 w 742"/>
              <a:gd name="T7" fmla="*/ 19 h 38"/>
              <a:gd name="T8" fmla="*/ 60 w 742"/>
              <a:gd name="T9" fmla="*/ 21 h 38"/>
              <a:gd name="T10" fmla="*/ 71 w 742"/>
              <a:gd name="T11" fmla="*/ 28 h 38"/>
              <a:gd name="T12" fmla="*/ 83 w 742"/>
              <a:gd name="T13" fmla="*/ 30 h 38"/>
              <a:gd name="T14" fmla="*/ 96 w 742"/>
              <a:gd name="T15" fmla="*/ 36 h 38"/>
              <a:gd name="T16" fmla="*/ 107 w 742"/>
              <a:gd name="T17" fmla="*/ 33 h 38"/>
              <a:gd name="T18" fmla="*/ 119 w 742"/>
              <a:gd name="T19" fmla="*/ 31 h 38"/>
              <a:gd name="T20" fmla="*/ 131 w 742"/>
              <a:gd name="T21" fmla="*/ 30 h 38"/>
              <a:gd name="T22" fmla="*/ 143 w 742"/>
              <a:gd name="T23" fmla="*/ 28 h 38"/>
              <a:gd name="T24" fmla="*/ 154 w 742"/>
              <a:gd name="T25" fmla="*/ 32 h 38"/>
              <a:gd name="T26" fmla="*/ 167 w 742"/>
              <a:gd name="T27" fmla="*/ 29 h 38"/>
              <a:gd name="T28" fmla="*/ 179 w 742"/>
              <a:gd name="T29" fmla="*/ 30 h 38"/>
              <a:gd name="T30" fmla="*/ 190 w 742"/>
              <a:gd name="T31" fmla="*/ 26 h 38"/>
              <a:gd name="T32" fmla="*/ 203 w 742"/>
              <a:gd name="T33" fmla="*/ 27 h 38"/>
              <a:gd name="T34" fmla="*/ 214 w 742"/>
              <a:gd name="T35" fmla="*/ 27 h 38"/>
              <a:gd name="T36" fmla="*/ 226 w 742"/>
              <a:gd name="T37" fmla="*/ 26 h 38"/>
              <a:gd name="T38" fmla="*/ 237 w 742"/>
              <a:gd name="T39" fmla="*/ 25 h 38"/>
              <a:gd name="T40" fmla="*/ 250 w 742"/>
              <a:gd name="T41" fmla="*/ 32 h 38"/>
              <a:gd name="T42" fmla="*/ 262 w 742"/>
              <a:gd name="T43" fmla="*/ 29 h 38"/>
              <a:gd name="T44" fmla="*/ 273 w 742"/>
              <a:gd name="T45" fmla="*/ 30 h 38"/>
              <a:gd name="T46" fmla="*/ 286 w 742"/>
              <a:gd name="T47" fmla="*/ 29 h 38"/>
              <a:gd name="T48" fmla="*/ 297 w 742"/>
              <a:gd name="T49" fmla="*/ 23 h 38"/>
              <a:gd name="T50" fmla="*/ 309 w 742"/>
              <a:gd name="T51" fmla="*/ 22 h 38"/>
              <a:gd name="T52" fmla="*/ 321 w 742"/>
              <a:gd name="T53" fmla="*/ 21 h 38"/>
              <a:gd name="T54" fmla="*/ 333 w 742"/>
              <a:gd name="T55" fmla="*/ 25 h 38"/>
              <a:gd name="T56" fmla="*/ 345 w 742"/>
              <a:gd name="T57" fmla="*/ 26 h 38"/>
              <a:gd name="T58" fmla="*/ 357 w 742"/>
              <a:gd name="T59" fmla="*/ 8 h 38"/>
              <a:gd name="T60" fmla="*/ 369 w 742"/>
              <a:gd name="T61" fmla="*/ 16 h 38"/>
              <a:gd name="T62" fmla="*/ 380 w 742"/>
              <a:gd name="T63" fmla="*/ 13 h 38"/>
              <a:gd name="T64" fmla="*/ 393 w 742"/>
              <a:gd name="T65" fmla="*/ 16 h 38"/>
              <a:gd name="T66" fmla="*/ 404 w 742"/>
              <a:gd name="T67" fmla="*/ 10 h 38"/>
              <a:gd name="T68" fmla="*/ 416 w 742"/>
              <a:gd name="T69" fmla="*/ 20 h 38"/>
              <a:gd name="T70" fmla="*/ 429 w 742"/>
              <a:gd name="T71" fmla="*/ 14 h 38"/>
              <a:gd name="T72" fmla="*/ 440 w 742"/>
              <a:gd name="T73" fmla="*/ 11 h 38"/>
              <a:gd name="T74" fmla="*/ 452 w 742"/>
              <a:gd name="T75" fmla="*/ 14 h 38"/>
              <a:gd name="T76" fmla="*/ 463 w 742"/>
              <a:gd name="T77" fmla="*/ 12 h 38"/>
              <a:gd name="T78" fmla="*/ 476 w 742"/>
              <a:gd name="T79" fmla="*/ 12 h 38"/>
              <a:gd name="T80" fmla="*/ 487 w 742"/>
              <a:gd name="T81" fmla="*/ 12 h 38"/>
              <a:gd name="T82" fmla="*/ 499 w 742"/>
              <a:gd name="T83" fmla="*/ 22 h 38"/>
              <a:gd name="T84" fmla="*/ 512 w 742"/>
              <a:gd name="T85" fmla="*/ 16 h 38"/>
              <a:gd name="T86" fmla="*/ 523 w 742"/>
              <a:gd name="T87" fmla="*/ 12 h 38"/>
              <a:gd name="T88" fmla="*/ 535 w 742"/>
              <a:gd name="T89" fmla="*/ 17 h 38"/>
              <a:gd name="T90" fmla="*/ 547 w 742"/>
              <a:gd name="T91" fmla="*/ 11 h 38"/>
              <a:gd name="T92" fmla="*/ 559 w 742"/>
              <a:gd name="T93" fmla="*/ 19 h 38"/>
              <a:gd name="T94" fmla="*/ 570 w 742"/>
              <a:gd name="T95" fmla="*/ 16 h 38"/>
              <a:gd name="T96" fmla="*/ 583 w 742"/>
              <a:gd name="T97" fmla="*/ 22 h 38"/>
              <a:gd name="T98" fmla="*/ 595 w 742"/>
              <a:gd name="T99" fmla="*/ 21 h 38"/>
              <a:gd name="T100" fmla="*/ 606 w 742"/>
              <a:gd name="T101" fmla="*/ 13 h 38"/>
              <a:gd name="T102" fmla="*/ 619 w 742"/>
              <a:gd name="T103" fmla="*/ 9 h 38"/>
              <a:gd name="T104" fmla="*/ 630 w 742"/>
              <a:gd name="T105" fmla="*/ 10 h 38"/>
              <a:gd name="T106" fmla="*/ 642 w 742"/>
              <a:gd name="T107" fmla="*/ 13 h 38"/>
              <a:gd name="T108" fmla="*/ 654 w 742"/>
              <a:gd name="T109" fmla="*/ 10 h 38"/>
              <a:gd name="T110" fmla="*/ 666 w 742"/>
              <a:gd name="T111" fmla="*/ 10 h 38"/>
              <a:gd name="T112" fmla="*/ 678 w 742"/>
              <a:gd name="T113" fmla="*/ 10 h 38"/>
              <a:gd name="T114" fmla="*/ 690 w 742"/>
              <a:gd name="T115" fmla="*/ 9 h 38"/>
              <a:gd name="T116" fmla="*/ 702 w 742"/>
              <a:gd name="T117" fmla="*/ 2 h 38"/>
              <a:gd name="T118" fmla="*/ 713 w 742"/>
              <a:gd name="T119" fmla="*/ 5 h 38"/>
              <a:gd name="T120" fmla="*/ 725 w 742"/>
              <a:gd name="T121" fmla="*/ 7 h 38"/>
              <a:gd name="T122" fmla="*/ 737 w 742"/>
              <a:gd name="T123" fmla="*/ 2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2" h="38">
                <a:moveTo>
                  <a:pt x="0" y="18"/>
                </a:moveTo>
                <a:lnTo>
                  <a:pt x="1" y="18"/>
                </a:lnTo>
                <a:lnTo>
                  <a:pt x="1" y="21"/>
                </a:lnTo>
                <a:lnTo>
                  <a:pt x="1" y="22"/>
                </a:lnTo>
                <a:lnTo>
                  <a:pt x="2" y="23"/>
                </a:lnTo>
                <a:lnTo>
                  <a:pt x="2" y="22"/>
                </a:lnTo>
                <a:lnTo>
                  <a:pt x="4" y="23"/>
                </a:lnTo>
                <a:lnTo>
                  <a:pt x="4" y="22"/>
                </a:lnTo>
                <a:lnTo>
                  <a:pt x="4" y="23"/>
                </a:lnTo>
                <a:lnTo>
                  <a:pt x="5" y="27"/>
                </a:lnTo>
                <a:lnTo>
                  <a:pt x="5" y="30"/>
                </a:lnTo>
                <a:lnTo>
                  <a:pt x="5" y="30"/>
                </a:lnTo>
                <a:lnTo>
                  <a:pt x="6" y="31"/>
                </a:lnTo>
                <a:lnTo>
                  <a:pt x="6" y="35"/>
                </a:lnTo>
                <a:lnTo>
                  <a:pt x="6" y="32"/>
                </a:lnTo>
                <a:lnTo>
                  <a:pt x="7" y="32"/>
                </a:lnTo>
                <a:lnTo>
                  <a:pt x="7" y="32"/>
                </a:lnTo>
                <a:lnTo>
                  <a:pt x="8" y="29"/>
                </a:lnTo>
                <a:lnTo>
                  <a:pt x="8" y="28"/>
                </a:lnTo>
                <a:lnTo>
                  <a:pt x="8" y="26"/>
                </a:lnTo>
                <a:lnTo>
                  <a:pt x="9" y="26"/>
                </a:lnTo>
                <a:lnTo>
                  <a:pt x="9" y="23"/>
                </a:lnTo>
                <a:lnTo>
                  <a:pt x="9" y="21"/>
                </a:lnTo>
                <a:lnTo>
                  <a:pt x="10" y="22"/>
                </a:lnTo>
                <a:lnTo>
                  <a:pt x="10" y="23"/>
                </a:lnTo>
                <a:lnTo>
                  <a:pt x="11" y="23"/>
                </a:lnTo>
                <a:lnTo>
                  <a:pt x="11" y="28"/>
                </a:lnTo>
                <a:lnTo>
                  <a:pt x="11" y="28"/>
                </a:lnTo>
                <a:lnTo>
                  <a:pt x="13" y="27"/>
                </a:lnTo>
                <a:lnTo>
                  <a:pt x="13" y="27"/>
                </a:lnTo>
                <a:lnTo>
                  <a:pt x="13" y="26"/>
                </a:lnTo>
                <a:lnTo>
                  <a:pt x="14" y="23"/>
                </a:lnTo>
                <a:lnTo>
                  <a:pt x="14" y="23"/>
                </a:lnTo>
                <a:lnTo>
                  <a:pt x="14" y="25"/>
                </a:lnTo>
                <a:lnTo>
                  <a:pt x="15" y="25"/>
                </a:lnTo>
                <a:lnTo>
                  <a:pt x="15" y="26"/>
                </a:lnTo>
                <a:lnTo>
                  <a:pt x="16" y="25"/>
                </a:lnTo>
                <a:lnTo>
                  <a:pt x="16" y="27"/>
                </a:lnTo>
                <a:lnTo>
                  <a:pt x="16" y="28"/>
                </a:lnTo>
                <a:lnTo>
                  <a:pt x="17" y="28"/>
                </a:lnTo>
                <a:lnTo>
                  <a:pt x="17" y="28"/>
                </a:lnTo>
                <a:lnTo>
                  <a:pt x="17" y="27"/>
                </a:lnTo>
                <a:lnTo>
                  <a:pt x="18" y="26"/>
                </a:lnTo>
                <a:lnTo>
                  <a:pt x="18" y="26"/>
                </a:lnTo>
                <a:lnTo>
                  <a:pt x="18" y="26"/>
                </a:lnTo>
                <a:lnTo>
                  <a:pt x="19" y="27"/>
                </a:lnTo>
                <a:lnTo>
                  <a:pt x="19" y="25"/>
                </a:lnTo>
                <a:lnTo>
                  <a:pt x="20" y="23"/>
                </a:lnTo>
                <a:lnTo>
                  <a:pt x="20" y="23"/>
                </a:lnTo>
                <a:lnTo>
                  <a:pt x="20" y="23"/>
                </a:lnTo>
                <a:lnTo>
                  <a:pt x="22" y="23"/>
                </a:lnTo>
                <a:lnTo>
                  <a:pt x="22" y="23"/>
                </a:lnTo>
                <a:lnTo>
                  <a:pt x="22" y="23"/>
                </a:lnTo>
                <a:lnTo>
                  <a:pt x="23" y="25"/>
                </a:lnTo>
                <a:lnTo>
                  <a:pt x="23" y="26"/>
                </a:lnTo>
                <a:lnTo>
                  <a:pt x="23" y="27"/>
                </a:lnTo>
                <a:lnTo>
                  <a:pt x="24" y="28"/>
                </a:lnTo>
                <a:lnTo>
                  <a:pt x="24" y="29"/>
                </a:lnTo>
                <a:lnTo>
                  <a:pt x="25" y="30"/>
                </a:lnTo>
                <a:lnTo>
                  <a:pt x="25" y="30"/>
                </a:lnTo>
                <a:lnTo>
                  <a:pt x="25" y="30"/>
                </a:lnTo>
                <a:lnTo>
                  <a:pt x="26" y="30"/>
                </a:lnTo>
                <a:lnTo>
                  <a:pt x="26" y="29"/>
                </a:lnTo>
                <a:lnTo>
                  <a:pt x="26" y="30"/>
                </a:lnTo>
                <a:lnTo>
                  <a:pt x="27" y="30"/>
                </a:lnTo>
                <a:lnTo>
                  <a:pt x="27" y="28"/>
                </a:lnTo>
                <a:lnTo>
                  <a:pt x="27" y="28"/>
                </a:lnTo>
                <a:lnTo>
                  <a:pt x="28" y="26"/>
                </a:lnTo>
                <a:lnTo>
                  <a:pt x="28" y="26"/>
                </a:lnTo>
                <a:lnTo>
                  <a:pt x="29" y="26"/>
                </a:lnTo>
                <a:lnTo>
                  <a:pt x="29" y="23"/>
                </a:lnTo>
                <a:lnTo>
                  <a:pt x="29" y="22"/>
                </a:lnTo>
                <a:lnTo>
                  <a:pt x="31" y="23"/>
                </a:lnTo>
                <a:lnTo>
                  <a:pt x="31" y="21"/>
                </a:lnTo>
                <a:lnTo>
                  <a:pt x="31" y="21"/>
                </a:lnTo>
                <a:lnTo>
                  <a:pt x="32" y="22"/>
                </a:lnTo>
                <a:lnTo>
                  <a:pt x="32" y="26"/>
                </a:lnTo>
                <a:lnTo>
                  <a:pt x="32" y="28"/>
                </a:lnTo>
                <a:lnTo>
                  <a:pt x="33" y="28"/>
                </a:lnTo>
                <a:lnTo>
                  <a:pt x="33" y="29"/>
                </a:lnTo>
                <a:lnTo>
                  <a:pt x="34" y="28"/>
                </a:lnTo>
                <a:lnTo>
                  <a:pt x="34" y="28"/>
                </a:lnTo>
                <a:lnTo>
                  <a:pt x="34" y="28"/>
                </a:lnTo>
                <a:lnTo>
                  <a:pt x="35" y="28"/>
                </a:lnTo>
                <a:lnTo>
                  <a:pt x="35" y="28"/>
                </a:lnTo>
                <a:lnTo>
                  <a:pt x="35" y="28"/>
                </a:lnTo>
                <a:lnTo>
                  <a:pt x="36" y="28"/>
                </a:lnTo>
                <a:lnTo>
                  <a:pt x="36" y="28"/>
                </a:lnTo>
                <a:lnTo>
                  <a:pt x="36" y="28"/>
                </a:lnTo>
                <a:lnTo>
                  <a:pt x="37" y="26"/>
                </a:lnTo>
                <a:lnTo>
                  <a:pt x="37" y="27"/>
                </a:lnTo>
                <a:lnTo>
                  <a:pt x="38" y="26"/>
                </a:lnTo>
                <a:lnTo>
                  <a:pt x="38" y="25"/>
                </a:lnTo>
                <a:lnTo>
                  <a:pt x="38" y="25"/>
                </a:lnTo>
                <a:lnTo>
                  <a:pt x="40" y="25"/>
                </a:lnTo>
                <a:lnTo>
                  <a:pt x="40" y="25"/>
                </a:lnTo>
                <a:lnTo>
                  <a:pt x="40" y="23"/>
                </a:lnTo>
                <a:lnTo>
                  <a:pt x="41" y="23"/>
                </a:lnTo>
                <a:lnTo>
                  <a:pt x="41" y="26"/>
                </a:lnTo>
                <a:lnTo>
                  <a:pt x="41" y="26"/>
                </a:lnTo>
                <a:lnTo>
                  <a:pt x="42" y="28"/>
                </a:lnTo>
                <a:lnTo>
                  <a:pt x="42" y="28"/>
                </a:lnTo>
                <a:lnTo>
                  <a:pt x="43" y="30"/>
                </a:lnTo>
                <a:lnTo>
                  <a:pt x="43" y="31"/>
                </a:lnTo>
                <a:lnTo>
                  <a:pt x="43" y="29"/>
                </a:lnTo>
                <a:lnTo>
                  <a:pt x="44" y="29"/>
                </a:lnTo>
                <a:lnTo>
                  <a:pt x="44" y="29"/>
                </a:lnTo>
                <a:lnTo>
                  <a:pt x="44" y="29"/>
                </a:lnTo>
                <a:lnTo>
                  <a:pt x="45" y="28"/>
                </a:lnTo>
                <a:lnTo>
                  <a:pt x="45" y="29"/>
                </a:lnTo>
                <a:lnTo>
                  <a:pt x="45" y="27"/>
                </a:lnTo>
                <a:lnTo>
                  <a:pt x="46" y="27"/>
                </a:lnTo>
                <a:lnTo>
                  <a:pt x="46" y="22"/>
                </a:lnTo>
                <a:lnTo>
                  <a:pt x="47" y="21"/>
                </a:lnTo>
                <a:lnTo>
                  <a:pt x="47" y="18"/>
                </a:lnTo>
                <a:lnTo>
                  <a:pt x="47" y="19"/>
                </a:lnTo>
                <a:lnTo>
                  <a:pt x="49" y="19"/>
                </a:lnTo>
                <a:lnTo>
                  <a:pt x="49" y="21"/>
                </a:lnTo>
                <a:lnTo>
                  <a:pt x="49" y="25"/>
                </a:lnTo>
                <a:lnTo>
                  <a:pt x="50" y="25"/>
                </a:lnTo>
                <a:lnTo>
                  <a:pt x="50" y="26"/>
                </a:lnTo>
                <a:lnTo>
                  <a:pt x="50" y="27"/>
                </a:lnTo>
                <a:lnTo>
                  <a:pt x="51" y="29"/>
                </a:lnTo>
                <a:lnTo>
                  <a:pt x="51" y="29"/>
                </a:lnTo>
                <a:lnTo>
                  <a:pt x="52" y="29"/>
                </a:lnTo>
                <a:lnTo>
                  <a:pt x="52" y="28"/>
                </a:lnTo>
                <a:lnTo>
                  <a:pt x="52" y="25"/>
                </a:lnTo>
                <a:lnTo>
                  <a:pt x="53" y="23"/>
                </a:lnTo>
                <a:lnTo>
                  <a:pt x="53" y="23"/>
                </a:lnTo>
                <a:lnTo>
                  <a:pt x="53" y="22"/>
                </a:lnTo>
                <a:lnTo>
                  <a:pt x="54" y="25"/>
                </a:lnTo>
                <a:lnTo>
                  <a:pt x="54" y="25"/>
                </a:lnTo>
                <a:lnTo>
                  <a:pt x="55" y="25"/>
                </a:lnTo>
                <a:lnTo>
                  <a:pt x="55" y="25"/>
                </a:lnTo>
                <a:lnTo>
                  <a:pt x="55" y="25"/>
                </a:lnTo>
                <a:lnTo>
                  <a:pt x="56" y="23"/>
                </a:lnTo>
                <a:lnTo>
                  <a:pt x="56" y="23"/>
                </a:lnTo>
                <a:lnTo>
                  <a:pt x="56" y="22"/>
                </a:lnTo>
                <a:lnTo>
                  <a:pt x="58" y="23"/>
                </a:lnTo>
                <a:lnTo>
                  <a:pt x="58" y="25"/>
                </a:lnTo>
                <a:lnTo>
                  <a:pt x="58" y="26"/>
                </a:lnTo>
                <a:lnTo>
                  <a:pt x="59" y="26"/>
                </a:lnTo>
                <a:lnTo>
                  <a:pt x="59" y="25"/>
                </a:lnTo>
                <a:lnTo>
                  <a:pt x="60" y="23"/>
                </a:lnTo>
                <a:lnTo>
                  <a:pt x="60" y="21"/>
                </a:lnTo>
                <a:lnTo>
                  <a:pt x="60" y="21"/>
                </a:lnTo>
                <a:lnTo>
                  <a:pt x="61" y="21"/>
                </a:lnTo>
                <a:lnTo>
                  <a:pt x="61" y="22"/>
                </a:lnTo>
                <a:lnTo>
                  <a:pt x="61" y="23"/>
                </a:lnTo>
                <a:lnTo>
                  <a:pt x="62" y="25"/>
                </a:lnTo>
                <a:lnTo>
                  <a:pt x="62" y="26"/>
                </a:lnTo>
                <a:lnTo>
                  <a:pt x="62" y="25"/>
                </a:lnTo>
                <a:lnTo>
                  <a:pt x="63" y="26"/>
                </a:lnTo>
                <a:lnTo>
                  <a:pt x="63" y="26"/>
                </a:lnTo>
                <a:lnTo>
                  <a:pt x="64" y="25"/>
                </a:lnTo>
                <a:lnTo>
                  <a:pt x="64" y="25"/>
                </a:lnTo>
                <a:lnTo>
                  <a:pt x="64" y="26"/>
                </a:lnTo>
                <a:lnTo>
                  <a:pt x="65" y="23"/>
                </a:lnTo>
                <a:lnTo>
                  <a:pt x="65" y="23"/>
                </a:lnTo>
                <a:lnTo>
                  <a:pt x="65" y="23"/>
                </a:lnTo>
                <a:lnTo>
                  <a:pt x="67" y="22"/>
                </a:lnTo>
                <a:lnTo>
                  <a:pt x="67" y="25"/>
                </a:lnTo>
                <a:lnTo>
                  <a:pt x="67" y="26"/>
                </a:lnTo>
                <a:lnTo>
                  <a:pt x="68" y="26"/>
                </a:lnTo>
                <a:lnTo>
                  <a:pt x="68" y="25"/>
                </a:lnTo>
                <a:lnTo>
                  <a:pt x="69" y="25"/>
                </a:lnTo>
                <a:lnTo>
                  <a:pt x="69" y="25"/>
                </a:lnTo>
                <a:lnTo>
                  <a:pt x="69" y="23"/>
                </a:lnTo>
                <a:lnTo>
                  <a:pt x="70" y="25"/>
                </a:lnTo>
                <a:lnTo>
                  <a:pt x="70" y="23"/>
                </a:lnTo>
                <a:lnTo>
                  <a:pt x="70" y="23"/>
                </a:lnTo>
                <a:lnTo>
                  <a:pt x="71" y="26"/>
                </a:lnTo>
                <a:lnTo>
                  <a:pt x="71" y="26"/>
                </a:lnTo>
                <a:lnTo>
                  <a:pt x="71" y="28"/>
                </a:lnTo>
                <a:lnTo>
                  <a:pt x="72" y="29"/>
                </a:lnTo>
                <a:lnTo>
                  <a:pt x="72" y="31"/>
                </a:lnTo>
                <a:lnTo>
                  <a:pt x="73" y="31"/>
                </a:lnTo>
                <a:lnTo>
                  <a:pt x="73" y="32"/>
                </a:lnTo>
                <a:lnTo>
                  <a:pt x="73" y="32"/>
                </a:lnTo>
                <a:lnTo>
                  <a:pt x="74" y="32"/>
                </a:lnTo>
                <a:lnTo>
                  <a:pt x="74" y="30"/>
                </a:lnTo>
                <a:lnTo>
                  <a:pt x="74" y="30"/>
                </a:lnTo>
                <a:lnTo>
                  <a:pt x="76" y="30"/>
                </a:lnTo>
                <a:lnTo>
                  <a:pt x="76" y="30"/>
                </a:lnTo>
                <a:lnTo>
                  <a:pt x="76" y="28"/>
                </a:lnTo>
                <a:lnTo>
                  <a:pt x="77" y="27"/>
                </a:lnTo>
                <a:lnTo>
                  <a:pt x="77" y="28"/>
                </a:lnTo>
                <a:lnTo>
                  <a:pt x="78" y="27"/>
                </a:lnTo>
                <a:lnTo>
                  <a:pt x="78" y="26"/>
                </a:lnTo>
                <a:lnTo>
                  <a:pt x="78" y="27"/>
                </a:lnTo>
                <a:lnTo>
                  <a:pt x="79" y="28"/>
                </a:lnTo>
                <a:lnTo>
                  <a:pt x="79" y="28"/>
                </a:lnTo>
                <a:lnTo>
                  <a:pt x="79" y="29"/>
                </a:lnTo>
                <a:lnTo>
                  <a:pt x="80" y="29"/>
                </a:lnTo>
                <a:lnTo>
                  <a:pt x="80" y="26"/>
                </a:lnTo>
                <a:lnTo>
                  <a:pt x="80" y="27"/>
                </a:lnTo>
                <a:lnTo>
                  <a:pt x="81" y="26"/>
                </a:lnTo>
                <a:lnTo>
                  <a:pt x="81" y="26"/>
                </a:lnTo>
                <a:lnTo>
                  <a:pt x="82" y="28"/>
                </a:lnTo>
                <a:lnTo>
                  <a:pt x="82" y="28"/>
                </a:lnTo>
                <a:lnTo>
                  <a:pt x="82" y="26"/>
                </a:lnTo>
                <a:lnTo>
                  <a:pt x="83" y="29"/>
                </a:lnTo>
                <a:lnTo>
                  <a:pt x="83" y="30"/>
                </a:lnTo>
                <a:lnTo>
                  <a:pt x="83" y="32"/>
                </a:lnTo>
                <a:lnTo>
                  <a:pt x="85" y="33"/>
                </a:lnTo>
                <a:lnTo>
                  <a:pt x="85" y="36"/>
                </a:lnTo>
                <a:lnTo>
                  <a:pt x="85" y="36"/>
                </a:lnTo>
                <a:lnTo>
                  <a:pt x="86" y="38"/>
                </a:lnTo>
                <a:lnTo>
                  <a:pt x="86" y="37"/>
                </a:lnTo>
                <a:lnTo>
                  <a:pt x="87" y="37"/>
                </a:lnTo>
                <a:lnTo>
                  <a:pt x="87" y="38"/>
                </a:lnTo>
                <a:lnTo>
                  <a:pt x="87" y="37"/>
                </a:lnTo>
                <a:lnTo>
                  <a:pt x="88" y="35"/>
                </a:lnTo>
                <a:lnTo>
                  <a:pt x="88" y="36"/>
                </a:lnTo>
                <a:lnTo>
                  <a:pt x="88" y="35"/>
                </a:lnTo>
                <a:lnTo>
                  <a:pt x="89" y="36"/>
                </a:lnTo>
                <a:lnTo>
                  <a:pt x="89" y="36"/>
                </a:lnTo>
                <a:lnTo>
                  <a:pt x="89" y="35"/>
                </a:lnTo>
                <a:lnTo>
                  <a:pt x="90" y="33"/>
                </a:lnTo>
                <a:lnTo>
                  <a:pt x="90" y="32"/>
                </a:lnTo>
                <a:lnTo>
                  <a:pt x="91" y="32"/>
                </a:lnTo>
                <a:lnTo>
                  <a:pt x="91" y="30"/>
                </a:lnTo>
                <a:lnTo>
                  <a:pt x="91" y="30"/>
                </a:lnTo>
                <a:lnTo>
                  <a:pt x="92" y="29"/>
                </a:lnTo>
                <a:lnTo>
                  <a:pt x="92" y="28"/>
                </a:lnTo>
                <a:lnTo>
                  <a:pt x="92" y="30"/>
                </a:lnTo>
                <a:lnTo>
                  <a:pt x="94" y="31"/>
                </a:lnTo>
                <a:lnTo>
                  <a:pt x="94" y="32"/>
                </a:lnTo>
                <a:lnTo>
                  <a:pt x="94" y="37"/>
                </a:lnTo>
                <a:lnTo>
                  <a:pt x="95" y="36"/>
                </a:lnTo>
                <a:lnTo>
                  <a:pt x="95" y="36"/>
                </a:lnTo>
                <a:lnTo>
                  <a:pt x="96" y="36"/>
                </a:lnTo>
                <a:lnTo>
                  <a:pt x="96" y="37"/>
                </a:lnTo>
                <a:lnTo>
                  <a:pt x="96" y="37"/>
                </a:lnTo>
                <a:lnTo>
                  <a:pt x="97" y="35"/>
                </a:lnTo>
                <a:lnTo>
                  <a:pt x="97" y="36"/>
                </a:lnTo>
                <a:lnTo>
                  <a:pt x="97" y="38"/>
                </a:lnTo>
                <a:lnTo>
                  <a:pt x="98" y="37"/>
                </a:lnTo>
                <a:lnTo>
                  <a:pt x="98" y="33"/>
                </a:lnTo>
                <a:lnTo>
                  <a:pt x="99" y="32"/>
                </a:lnTo>
                <a:lnTo>
                  <a:pt x="99" y="28"/>
                </a:lnTo>
                <a:lnTo>
                  <a:pt x="99" y="26"/>
                </a:lnTo>
                <a:lnTo>
                  <a:pt x="100" y="25"/>
                </a:lnTo>
                <a:lnTo>
                  <a:pt x="100" y="25"/>
                </a:lnTo>
                <a:lnTo>
                  <a:pt x="100" y="26"/>
                </a:lnTo>
                <a:lnTo>
                  <a:pt x="101" y="27"/>
                </a:lnTo>
                <a:lnTo>
                  <a:pt x="101" y="29"/>
                </a:lnTo>
                <a:lnTo>
                  <a:pt x="101" y="30"/>
                </a:lnTo>
                <a:lnTo>
                  <a:pt x="103" y="30"/>
                </a:lnTo>
                <a:lnTo>
                  <a:pt x="103" y="30"/>
                </a:lnTo>
                <a:lnTo>
                  <a:pt x="104" y="31"/>
                </a:lnTo>
                <a:lnTo>
                  <a:pt x="104" y="32"/>
                </a:lnTo>
                <a:lnTo>
                  <a:pt x="104" y="31"/>
                </a:lnTo>
                <a:lnTo>
                  <a:pt x="105" y="32"/>
                </a:lnTo>
                <a:lnTo>
                  <a:pt x="105" y="33"/>
                </a:lnTo>
                <a:lnTo>
                  <a:pt x="105" y="31"/>
                </a:lnTo>
                <a:lnTo>
                  <a:pt x="106" y="31"/>
                </a:lnTo>
                <a:lnTo>
                  <a:pt x="106" y="31"/>
                </a:lnTo>
                <a:lnTo>
                  <a:pt x="106" y="32"/>
                </a:lnTo>
                <a:lnTo>
                  <a:pt x="107" y="32"/>
                </a:lnTo>
                <a:lnTo>
                  <a:pt x="107" y="33"/>
                </a:lnTo>
                <a:lnTo>
                  <a:pt x="108" y="33"/>
                </a:lnTo>
                <a:lnTo>
                  <a:pt x="108" y="31"/>
                </a:lnTo>
                <a:lnTo>
                  <a:pt x="108" y="31"/>
                </a:lnTo>
                <a:lnTo>
                  <a:pt x="109" y="29"/>
                </a:lnTo>
                <a:lnTo>
                  <a:pt x="109" y="30"/>
                </a:lnTo>
                <a:lnTo>
                  <a:pt x="109" y="29"/>
                </a:lnTo>
                <a:lnTo>
                  <a:pt x="110" y="27"/>
                </a:lnTo>
                <a:lnTo>
                  <a:pt x="110" y="27"/>
                </a:lnTo>
                <a:lnTo>
                  <a:pt x="110" y="26"/>
                </a:lnTo>
                <a:lnTo>
                  <a:pt x="112" y="26"/>
                </a:lnTo>
                <a:lnTo>
                  <a:pt x="112" y="25"/>
                </a:lnTo>
                <a:lnTo>
                  <a:pt x="113" y="26"/>
                </a:lnTo>
                <a:lnTo>
                  <a:pt x="113" y="25"/>
                </a:lnTo>
                <a:lnTo>
                  <a:pt x="113" y="25"/>
                </a:lnTo>
                <a:lnTo>
                  <a:pt x="114" y="23"/>
                </a:lnTo>
                <a:lnTo>
                  <a:pt x="114" y="25"/>
                </a:lnTo>
                <a:lnTo>
                  <a:pt x="114" y="26"/>
                </a:lnTo>
                <a:lnTo>
                  <a:pt x="115" y="26"/>
                </a:lnTo>
                <a:lnTo>
                  <a:pt x="115" y="28"/>
                </a:lnTo>
                <a:lnTo>
                  <a:pt x="115" y="29"/>
                </a:lnTo>
                <a:lnTo>
                  <a:pt x="116" y="30"/>
                </a:lnTo>
                <a:lnTo>
                  <a:pt x="116" y="30"/>
                </a:lnTo>
                <a:lnTo>
                  <a:pt x="117" y="30"/>
                </a:lnTo>
                <a:lnTo>
                  <a:pt x="117" y="29"/>
                </a:lnTo>
                <a:lnTo>
                  <a:pt x="117" y="27"/>
                </a:lnTo>
                <a:lnTo>
                  <a:pt x="118" y="28"/>
                </a:lnTo>
                <a:lnTo>
                  <a:pt x="118" y="28"/>
                </a:lnTo>
                <a:lnTo>
                  <a:pt x="118" y="29"/>
                </a:lnTo>
                <a:lnTo>
                  <a:pt x="119" y="31"/>
                </a:lnTo>
                <a:lnTo>
                  <a:pt x="119" y="30"/>
                </a:lnTo>
                <a:lnTo>
                  <a:pt x="119" y="29"/>
                </a:lnTo>
                <a:lnTo>
                  <a:pt x="121" y="29"/>
                </a:lnTo>
                <a:lnTo>
                  <a:pt x="121" y="31"/>
                </a:lnTo>
                <a:lnTo>
                  <a:pt x="122" y="33"/>
                </a:lnTo>
                <a:lnTo>
                  <a:pt x="122" y="33"/>
                </a:lnTo>
                <a:lnTo>
                  <a:pt x="122" y="36"/>
                </a:lnTo>
                <a:lnTo>
                  <a:pt x="123" y="37"/>
                </a:lnTo>
                <a:lnTo>
                  <a:pt x="123" y="37"/>
                </a:lnTo>
                <a:lnTo>
                  <a:pt x="123" y="37"/>
                </a:lnTo>
                <a:lnTo>
                  <a:pt x="124" y="37"/>
                </a:lnTo>
                <a:lnTo>
                  <a:pt x="124" y="37"/>
                </a:lnTo>
                <a:lnTo>
                  <a:pt x="124" y="33"/>
                </a:lnTo>
                <a:lnTo>
                  <a:pt x="125" y="32"/>
                </a:lnTo>
                <a:lnTo>
                  <a:pt x="125" y="32"/>
                </a:lnTo>
                <a:lnTo>
                  <a:pt x="126" y="32"/>
                </a:lnTo>
                <a:lnTo>
                  <a:pt x="126" y="35"/>
                </a:lnTo>
                <a:lnTo>
                  <a:pt x="126" y="35"/>
                </a:lnTo>
                <a:lnTo>
                  <a:pt x="127" y="35"/>
                </a:lnTo>
                <a:lnTo>
                  <a:pt x="127" y="32"/>
                </a:lnTo>
                <a:lnTo>
                  <a:pt x="127" y="31"/>
                </a:lnTo>
                <a:lnTo>
                  <a:pt x="128" y="29"/>
                </a:lnTo>
                <a:lnTo>
                  <a:pt x="128" y="26"/>
                </a:lnTo>
                <a:lnTo>
                  <a:pt x="128" y="25"/>
                </a:lnTo>
                <a:lnTo>
                  <a:pt x="129" y="26"/>
                </a:lnTo>
                <a:lnTo>
                  <a:pt x="129" y="26"/>
                </a:lnTo>
                <a:lnTo>
                  <a:pt x="131" y="26"/>
                </a:lnTo>
                <a:lnTo>
                  <a:pt x="131" y="28"/>
                </a:lnTo>
                <a:lnTo>
                  <a:pt x="131" y="30"/>
                </a:lnTo>
                <a:lnTo>
                  <a:pt x="132" y="31"/>
                </a:lnTo>
                <a:lnTo>
                  <a:pt x="132" y="33"/>
                </a:lnTo>
                <a:lnTo>
                  <a:pt x="132" y="35"/>
                </a:lnTo>
                <a:lnTo>
                  <a:pt x="133" y="36"/>
                </a:lnTo>
                <a:lnTo>
                  <a:pt x="133" y="37"/>
                </a:lnTo>
                <a:lnTo>
                  <a:pt x="133" y="37"/>
                </a:lnTo>
                <a:lnTo>
                  <a:pt x="134" y="36"/>
                </a:lnTo>
                <a:lnTo>
                  <a:pt x="134" y="33"/>
                </a:lnTo>
                <a:lnTo>
                  <a:pt x="135" y="31"/>
                </a:lnTo>
                <a:lnTo>
                  <a:pt x="135" y="30"/>
                </a:lnTo>
                <a:lnTo>
                  <a:pt x="135" y="29"/>
                </a:lnTo>
                <a:lnTo>
                  <a:pt x="136" y="30"/>
                </a:lnTo>
                <a:lnTo>
                  <a:pt x="136" y="31"/>
                </a:lnTo>
                <a:lnTo>
                  <a:pt x="136" y="30"/>
                </a:lnTo>
                <a:lnTo>
                  <a:pt x="137" y="29"/>
                </a:lnTo>
                <a:lnTo>
                  <a:pt x="137" y="28"/>
                </a:lnTo>
                <a:lnTo>
                  <a:pt x="137" y="27"/>
                </a:lnTo>
                <a:lnTo>
                  <a:pt x="138" y="27"/>
                </a:lnTo>
                <a:lnTo>
                  <a:pt x="138" y="27"/>
                </a:lnTo>
                <a:lnTo>
                  <a:pt x="140" y="25"/>
                </a:lnTo>
                <a:lnTo>
                  <a:pt x="140" y="23"/>
                </a:lnTo>
                <a:lnTo>
                  <a:pt x="140" y="25"/>
                </a:lnTo>
                <a:lnTo>
                  <a:pt x="141" y="23"/>
                </a:lnTo>
                <a:lnTo>
                  <a:pt x="141" y="23"/>
                </a:lnTo>
                <a:lnTo>
                  <a:pt x="141" y="25"/>
                </a:lnTo>
                <a:lnTo>
                  <a:pt x="142" y="26"/>
                </a:lnTo>
                <a:lnTo>
                  <a:pt x="142" y="25"/>
                </a:lnTo>
                <a:lnTo>
                  <a:pt x="143" y="26"/>
                </a:lnTo>
                <a:lnTo>
                  <a:pt x="143" y="28"/>
                </a:lnTo>
                <a:lnTo>
                  <a:pt x="143" y="28"/>
                </a:lnTo>
                <a:lnTo>
                  <a:pt x="144" y="28"/>
                </a:lnTo>
                <a:lnTo>
                  <a:pt x="144" y="26"/>
                </a:lnTo>
                <a:lnTo>
                  <a:pt x="144" y="27"/>
                </a:lnTo>
                <a:lnTo>
                  <a:pt x="145" y="26"/>
                </a:lnTo>
                <a:lnTo>
                  <a:pt x="145" y="25"/>
                </a:lnTo>
                <a:lnTo>
                  <a:pt x="145" y="26"/>
                </a:lnTo>
                <a:lnTo>
                  <a:pt x="146" y="28"/>
                </a:lnTo>
                <a:lnTo>
                  <a:pt x="146" y="28"/>
                </a:lnTo>
                <a:lnTo>
                  <a:pt x="147" y="29"/>
                </a:lnTo>
                <a:lnTo>
                  <a:pt x="147" y="28"/>
                </a:lnTo>
                <a:lnTo>
                  <a:pt x="147" y="28"/>
                </a:lnTo>
                <a:lnTo>
                  <a:pt x="149" y="27"/>
                </a:lnTo>
                <a:lnTo>
                  <a:pt x="149" y="29"/>
                </a:lnTo>
                <a:lnTo>
                  <a:pt x="149" y="30"/>
                </a:lnTo>
                <a:lnTo>
                  <a:pt x="150" y="30"/>
                </a:lnTo>
                <a:lnTo>
                  <a:pt x="150" y="30"/>
                </a:lnTo>
                <a:lnTo>
                  <a:pt x="150" y="28"/>
                </a:lnTo>
                <a:lnTo>
                  <a:pt x="151" y="29"/>
                </a:lnTo>
                <a:lnTo>
                  <a:pt x="151" y="30"/>
                </a:lnTo>
                <a:lnTo>
                  <a:pt x="152" y="30"/>
                </a:lnTo>
                <a:lnTo>
                  <a:pt x="152" y="32"/>
                </a:lnTo>
                <a:lnTo>
                  <a:pt x="152" y="33"/>
                </a:lnTo>
                <a:lnTo>
                  <a:pt x="153" y="32"/>
                </a:lnTo>
                <a:lnTo>
                  <a:pt x="153" y="32"/>
                </a:lnTo>
                <a:lnTo>
                  <a:pt x="153" y="33"/>
                </a:lnTo>
                <a:lnTo>
                  <a:pt x="154" y="32"/>
                </a:lnTo>
                <a:lnTo>
                  <a:pt x="154" y="32"/>
                </a:lnTo>
                <a:lnTo>
                  <a:pt x="154" y="32"/>
                </a:lnTo>
                <a:lnTo>
                  <a:pt x="155" y="32"/>
                </a:lnTo>
                <a:lnTo>
                  <a:pt x="155" y="33"/>
                </a:lnTo>
                <a:lnTo>
                  <a:pt x="156" y="31"/>
                </a:lnTo>
                <a:lnTo>
                  <a:pt x="156" y="33"/>
                </a:lnTo>
                <a:lnTo>
                  <a:pt x="156" y="33"/>
                </a:lnTo>
                <a:lnTo>
                  <a:pt x="158" y="31"/>
                </a:lnTo>
                <a:lnTo>
                  <a:pt x="158" y="30"/>
                </a:lnTo>
                <a:lnTo>
                  <a:pt x="158" y="28"/>
                </a:lnTo>
                <a:lnTo>
                  <a:pt x="159" y="26"/>
                </a:lnTo>
                <a:lnTo>
                  <a:pt x="159" y="25"/>
                </a:lnTo>
                <a:lnTo>
                  <a:pt x="159" y="25"/>
                </a:lnTo>
                <a:lnTo>
                  <a:pt x="160" y="23"/>
                </a:lnTo>
                <a:lnTo>
                  <a:pt x="160" y="26"/>
                </a:lnTo>
                <a:lnTo>
                  <a:pt x="161" y="27"/>
                </a:lnTo>
                <a:lnTo>
                  <a:pt x="161" y="29"/>
                </a:lnTo>
                <a:lnTo>
                  <a:pt x="161" y="28"/>
                </a:lnTo>
                <a:lnTo>
                  <a:pt x="162" y="28"/>
                </a:lnTo>
                <a:lnTo>
                  <a:pt x="162" y="28"/>
                </a:lnTo>
                <a:lnTo>
                  <a:pt x="162" y="28"/>
                </a:lnTo>
                <a:lnTo>
                  <a:pt x="163" y="26"/>
                </a:lnTo>
                <a:lnTo>
                  <a:pt x="163" y="26"/>
                </a:lnTo>
                <a:lnTo>
                  <a:pt x="163" y="25"/>
                </a:lnTo>
                <a:lnTo>
                  <a:pt x="164" y="23"/>
                </a:lnTo>
                <a:lnTo>
                  <a:pt x="164" y="23"/>
                </a:lnTo>
                <a:lnTo>
                  <a:pt x="165" y="23"/>
                </a:lnTo>
                <a:lnTo>
                  <a:pt x="165" y="23"/>
                </a:lnTo>
                <a:lnTo>
                  <a:pt x="165" y="25"/>
                </a:lnTo>
                <a:lnTo>
                  <a:pt x="167" y="28"/>
                </a:lnTo>
                <a:lnTo>
                  <a:pt x="167" y="29"/>
                </a:lnTo>
                <a:lnTo>
                  <a:pt x="167" y="30"/>
                </a:lnTo>
                <a:lnTo>
                  <a:pt x="168" y="31"/>
                </a:lnTo>
                <a:lnTo>
                  <a:pt x="168" y="30"/>
                </a:lnTo>
                <a:lnTo>
                  <a:pt x="168" y="31"/>
                </a:lnTo>
                <a:lnTo>
                  <a:pt x="169" y="32"/>
                </a:lnTo>
                <a:lnTo>
                  <a:pt x="169" y="33"/>
                </a:lnTo>
                <a:lnTo>
                  <a:pt x="170" y="32"/>
                </a:lnTo>
                <a:lnTo>
                  <a:pt x="170" y="35"/>
                </a:lnTo>
                <a:lnTo>
                  <a:pt x="170" y="35"/>
                </a:lnTo>
                <a:lnTo>
                  <a:pt x="171" y="33"/>
                </a:lnTo>
                <a:lnTo>
                  <a:pt x="171" y="32"/>
                </a:lnTo>
                <a:lnTo>
                  <a:pt x="171" y="31"/>
                </a:lnTo>
                <a:lnTo>
                  <a:pt x="172" y="31"/>
                </a:lnTo>
                <a:lnTo>
                  <a:pt x="172" y="26"/>
                </a:lnTo>
                <a:lnTo>
                  <a:pt x="172" y="25"/>
                </a:lnTo>
                <a:lnTo>
                  <a:pt x="173" y="21"/>
                </a:lnTo>
                <a:lnTo>
                  <a:pt x="173" y="20"/>
                </a:lnTo>
                <a:lnTo>
                  <a:pt x="174" y="18"/>
                </a:lnTo>
                <a:lnTo>
                  <a:pt x="174" y="19"/>
                </a:lnTo>
                <a:lnTo>
                  <a:pt x="174" y="22"/>
                </a:lnTo>
                <a:lnTo>
                  <a:pt x="176" y="23"/>
                </a:lnTo>
                <a:lnTo>
                  <a:pt x="176" y="26"/>
                </a:lnTo>
                <a:lnTo>
                  <a:pt x="176" y="26"/>
                </a:lnTo>
                <a:lnTo>
                  <a:pt x="177" y="28"/>
                </a:lnTo>
                <a:lnTo>
                  <a:pt x="177" y="30"/>
                </a:lnTo>
                <a:lnTo>
                  <a:pt x="177" y="30"/>
                </a:lnTo>
                <a:lnTo>
                  <a:pt x="178" y="31"/>
                </a:lnTo>
                <a:lnTo>
                  <a:pt x="178" y="31"/>
                </a:lnTo>
                <a:lnTo>
                  <a:pt x="179" y="30"/>
                </a:lnTo>
                <a:lnTo>
                  <a:pt x="179" y="30"/>
                </a:lnTo>
                <a:lnTo>
                  <a:pt x="179" y="29"/>
                </a:lnTo>
                <a:lnTo>
                  <a:pt x="180" y="29"/>
                </a:lnTo>
                <a:lnTo>
                  <a:pt x="180" y="29"/>
                </a:lnTo>
                <a:lnTo>
                  <a:pt x="180" y="30"/>
                </a:lnTo>
                <a:lnTo>
                  <a:pt x="181" y="29"/>
                </a:lnTo>
                <a:lnTo>
                  <a:pt x="181" y="28"/>
                </a:lnTo>
                <a:lnTo>
                  <a:pt x="181" y="29"/>
                </a:lnTo>
                <a:lnTo>
                  <a:pt x="182" y="28"/>
                </a:lnTo>
                <a:lnTo>
                  <a:pt x="182" y="27"/>
                </a:lnTo>
                <a:lnTo>
                  <a:pt x="183" y="26"/>
                </a:lnTo>
                <a:lnTo>
                  <a:pt x="183" y="26"/>
                </a:lnTo>
                <a:lnTo>
                  <a:pt x="183" y="26"/>
                </a:lnTo>
                <a:lnTo>
                  <a:pt x="185" y="28"/>
                </a:lnTo>
                <a:lnTo>
                  <a:pt x="185" y="26"/>
                </a:lnTo>
                <a:lnTo>
                  <a:pt x="185" y="26"/>
                </a:lnTo>
                <a:lnTo>
                  <a:pt x="186" y="25"/>
                </a:lnTo>
                <a:lnTo>
                  <a:pt x="186" y="23"/>
                </a:lnTo>
                <a:lnTo>
                  <a:pt x="187" y="25"/>
                </a:lnTo>
                <a:lnTo>
                  <a:pt x="187" y="25"/>
                </a:lnTo>
                <a:lnTo>
                  <a:pt x="187" y="28"/>
                </a:lnTo>
                <a:lnTo>
                  <a:pt x="188" y="29"/>
                </a:lnTo>
                <a:lnTo>
                  <a:pt x="188" y="28"/>
                </a:lnTo>
                <a:lnTo>
                  <a:pt x="188" y="29"/>
                </a:lnTo>
                <a:lnTo>
                  <a:pt x="189" y="31"/>
                </a:lnTo>
                <a:lnTo>
                  <a:pt x="189" y="30"/>
                </a:lnTo>
                <a:lnTo>
                  <a:pt x="189" y="29"/>
                </a:lnTo>
                <a:lnTo>
                  <a:pt x="190" y="27"/>
                </a:lnTo>
                <a:lnTo>
                  <a:pt x="190" y="26"/>
                </a:lnTo>
                <a:lnTo>
                  <a:pt x="191" y="26"/>
                </a:lnTo>
                <a:lnTo>
                  <a:pt x="191" y="25"/>
                </a:lnTo>
                <a:lnTo>
                  <a:pt x="191" y="26"/>
                </a:lnTo>
                <a:lnTo>
                  <a:pt x="192" y="26"/>
                </a:lnTo>
                <a:lnTo>
                  <a:pt x="192" y="26"/>
                </a:lnTo>
                <a:lnTo>
                  <a:pt x="192" y="25"/>
                </a:lnTo>
                <a:lnTo>
                  <a:pt x="194" y="26"/>
                </a:lnTo>
                <a:lnTo>
                  <a:pt x="194" y="26"/>
                </a:lnTo>
                <a:lnTo>
                  <a:pt x="194" y="26"/>
                </a:lnTo>
                <a:lnTo>
                  <a:pt x="195" y="28"/>
                </a:lnTo>
                <a:lnTo>
                  <a:pt x="195" y="28"/>
                </a:lnTo>
                <a:lnTo>
                  <a:pt x="196" y="26"/>
                </a:lnTo>
                <a:lnTo>
                  <a:pt x="196" y="25"/>
                </a:lnTo>
                <a:lnTo>
                  <a:pt x="196" y="23"/>
                </a:lnTo>
                <a:lnTo>
                  <a:pt x="197" y="22"/>
                </a:lnTo>
                <a:lnTo>
                  <a:pt x="197" y="22"/>
                </a:lnTo>
                <a:lnTo>
                  <a:pt x="197" y="22"/>
                </a:lnTo>
                <a:lnTo>
                  <a:pt x="198" y="22"/>
                </a:lnTo>
                <a:lnTo>
                  <a:pt x="198" y="21"/>
                </a:lnTo>
                <a:lnTo>
                  <a:pt x="198" y="22"/>
                </a:lnTo>
                <a:lnTo>
                  <a:pt x="199" y="23"/>
                </a:lnTo>
                <a:lnTo>
                  <a:pt x="199" y="25"/>
                </a:lnTo>
                <a:lnTo>
                  <a:pt x="200" y="26"/>
                </a:lnTo>
                <a:lnTo>
                  <a:pt x="200" y="26"/>
                </a:lnTo>
                <a:lnTo>
                  <a:pt x="200" y="26"/>
                </a:lnTo>
                <a:lnTo>
                  <a:pt x="201" y="26"/>
                </a:lnTo>
                <a:lnTo>
                  <a:pt x="201" y="26"/>
                </a:lnTo>
                <a:lnTo>
                  <a:pt x="201" y="25"/>
                </a:lnTo>
                <a:lnTo>
                  <a:pt x="203" y="27"/>
                </a:lnTo>
                <a:lnTo>
                  <a:pt x="203" y="29"/>
                </a:lnTo>
                <a:lnTo>
                  <a:pt x="203" y="30"/>
                </a:lnTo>
                <a:lnTo>
                  <a:pt x="204" y="30"/>
                </a:lnTo>
                <a:lnTo>
                  <a:pt x="204" y="30"/>
                </a:lnTo>
                <a:lnTo>
                  <a:pt x="205" y="31"/>
                </a:lnTo>
                <a:lnTo>
                  <a:pt x="205" y="31"/>
                </a:lnTo>
                <a:lnTo>
                  <a:pt x="205" y="31"/>
                </a:lnTo>
                <a:lnTo>
                  <a:pt x="206" y="32"/>
                </a:lnTo>
                <a:lnTo>
                  <a:pt x="206" y="31"/>
                </a:lnTo>
                <a:lnTo>
                  <a:pt x="206" y="31"/>
                </a:lnTo>
                <a:lnTo>
                  <a:pt x="207" y="30"/>
                </a:lnTo>
                <a:lnTo>
                  <a:pt x="207" y="31"/>
                </a:lnTo>
                <a:lnTo>
                  <a:pt x="207" y="33"/>
                </a:lnTo>
                <a:lnTo>
                  <a:pt x="208" y="31"/>
                </a:lnTo>
                <a:lnTo>
                  <a:pt x="208" y="30"/>
                </a:lnTo>
                <a:lnTo>
                  <a:pt x="209" y="30"/>
                </a:lnTo>
                <a:lnTo>
                  <a:pt x="209" y="27"/>
                </a:lnTo>
                <a:lnTo>
                  <a:pt x="209" y="26"/>
                </a:lnTo>
                <a:lnTo>
                  <a:pt x="210" y="26"/>
                </a:lnTo>
                <a:lnTo>
                  <a:pt x="210" y="25"/>
                </a:lnTo>
                <a:lnTo>
                  <a:pt x="210" y="22"/>
                </a:lnTo>
                <a:lnTo>
                  <a:pt x="212" y="20"/>
                </a:lnTo>
                <a:lnTo>
                  <a:pt x="212" y="22"/>
                </a:lnTo>
                <a:lnTo>
                  <a:pt x="212" y="21"/>
                </a:lnTo>
                <a:lnTo>
                  <a:pt x="213" y="22"/>
                </a:lnTo>
                <a:lnTo>
                  <a:pt x="213" y="25"/>
                </a:lnTo>
                <a:lnTo>
                  <a:pt x="214" y="26"/>
                </a:lnTo>
                <a:lnTo>
                  <a:pt x="214" y="27"/>
                </a:lnTo>
                <a:lnTo>
                  <a:pt x="214" y="27"/>
                </a:lnTo>
                <a:lnTo>
                  <a:pt x="215" y="26"/>
                </a:lnTo>
                <a:lnTo>
                  <a:pt x="215" y="27"/>
                </a:lnTo>
                <a:lnTo>
                  <a:pt x="215" y="27"/>
                </a:lnTo>
                <a:lnTo>
                  <a:pt x="216" y="26"/>
                </a:lnTo>
                <a:lnTo>
                  <a:pt x="216" y="25"/>
                </a:lnTo>
                <a:lnTo>
                  <a:pt x="216" y="23"/>
                </a:lnTo>
                <a:lnTo>
                  <a:pt x="217" y="22"/>
                </a:lnTo>
                <a:lnTo>
                  <a:pt x="217" y="23"/>
                </a:lnTo>
                <a:lnTo>
                  <a:pt x="218" y="22"/>
                </a:lnTo>
                <a:lnTo>
                  <a:pt x="218" y="23"/>
                </a:lnTo>
                <a:lnTo>
                  <a:pt x="218" y="23"/>
                </a:lnTo>
                <a:lnTo>
                  <a:pt x="219" y="26"/>
                </a:lnTo>
                <a:lnTo>
                  <a:pt x="219" y="25"/>
                </a:lnTo>
                <a:lnTo>
                  <a:pt x="219" y="27"/>
                </a:lnTo>
                <a:lnTo>
                  <a:pt x="221" y="27"/>
                </a:lnTo>
                <a:lnTo>
                  <a:pt x="221" y="27"/>
                </a:lnTo>
                <a:lnTo>
                  <a:pt x="221" y="26"/>
                </a:lnTo>
                <a:lnTo>
                  <a:pt x="222" y="26"/>
                </a:lnTo>
                <a:lnTo>
                  <a:pt x="222" y="26"/>
                </a:lnTo>
                <a:lnTo>
                  <a:pt x="223" y="25"/>
                </a:lnTo>
                <a:lnTo>
                  <a:pt x="223" y="23"/>
                </a:lnTo>
                <a:lnTo>
                  <a:pt x="223" y="22"/>
                </a:lnTo>
                <a:lnTo>
                  <a:pt x="224" y="21"/>
                </a:lnTo>
                <a:lnTo>
                  <a:pt x="224" y="22"/>
                </a:lnTo>
                <a:lnTo>
                  <a:pt x="224" y="21"/>
                </a:lnTo>
                <a:lnTo>
                  <a:pt x="225" y="23"/>
                </a:lnTo>
                <a:lnTo>
                  <a:pt x="225" y="25"/>
                </a:lnTo>
                <a:lnTo>
                  <a:pt x="226" y="25"/>
                </a:lnTo>
                <a:lnTo>
                  <a:pt x="226" y="26"/>
                </a:lnTo>
                <a:lnTo>
                  <a:pt x="226" y="26"/>
                </a:lnTo>
                <a:lnTo>
                  <a:pt x="227" y="26"/>
                </a:lnTo>
                <a:lnTo>
                  <a:pt x="227" y="25"/>
                </a:lnTo>
                <a:lnTo>
                  <a:pt x="227" y="25"/>
                </a:lnTo>
                <a:lnTo>
                  <a:pt x="228" y="25"/>
                </a:lnTo>
                <a:lnTo>
                  <a:pt x="228" y="25"/>
                </a:lnTo>
                <a:lnTo>
                  <a:pt x="228" y="26"/>
                </a:lnTo>
                <a:lnTo>
                  <a:pt x="230" y="26"/>
                </a:lnTo>
                <a:lnTo>
                  <a:pt x="230" y="25"/>
                </a:lnTo>
                <a:lnTo>
                  <a:pt x="231" y="23"/>
                </a:lnTo>
                <a:lnTo>
                  <a:pt x="231" y="25"/>
                </a:lnTo>
                <a:lnTo>
                  <a:pt x="231" y="23"/>
                </a:lnTo>
                <a:lnTo>
                  <a:pt x="232" y="23"/>
                </a:lnTo>
                <a:lnTo>
                  <a:pt x="232" y="22"/>
                </a:lnTo>
                <a:lnTo>
                  <a:pt x="232" y="20"/>
                </a:lnTo>
                <a:lnTo>
                  <a:pt x="233" y="20"/>
                </a:lnTo>
                <a:lnTo>
                  <a:pt x="233" y="21"/>
                </a:lnTo>
                <a:lnTo>
                  <a:pt x="233" y="21"/>
                </a:lnTo>
                <a:lnTo>
                  <a:pt x="234" y="22"/>
                </a:lnTo>
                <a:lnTo>
                  <a:pt x="234" y="22"/>
                </a:lnTo>
                <a:lnTo>
                  <a:pt x="235" y="22"/>
                </a:lnTo>
                <a:lnTo>
                  <a:pt x="235" y="23"/>
                </a:lnTo>
                <a:lnTo>
                  <a:pt x="235" y="25"/>
                </a:lnTo>
                <a:lnTo>
                  <a:pt x="236" y="27"/>
                </a:lnTo>
                <a:lnTo>
                  <a:pt x="236" y="28"/>
                </a:lnTo>
                <a:lnTo>
                  <a:pt x="236" y="27"/>
                </a:lnTo>
                <a:lnTo>
                  <a:pt x="237" y="26"/>
                </a:lnTo>
                <a:lnTo>
                  <a:pt x="237" y="25"/>
                </a:lnTo>
                <a:lnTo>
                  <a:pt x="237" y="25"/>
                </a:lnTo>
                <a:lnTo>
                  <a:pt x="239" y="23"/>
                </a:lnTo>
                <a:lnTo>
                  <a:pt x="239" y="26"/>
                </a:lnTo>
                <a:lnTo>
                  <a:pt x="240" y="25"/>
                </a:lnTo>
                <a:lnTo>
                  <a:pt x="240" y="22"/>
                </a:lnTo>
                <a:lnTo>
                  <a:pt x="240" y="21"/>
                </a:lnTo>
                <a:lnTo>
                  <a:pt x="241" y="21"/>
                </a:lnTo>
                <a:lnTo>
                  <a:pt x="241" y="20"/>
                </a:lnTo>
                <a:lnTo>
                  <a:pt x="241" y="21"/>
                </a:lnTo>
                <a:lnTo>
                  <a:pt x="242" y="19"/>
                </a:lnTo>
                <a:lnTo>
                  <a:pt x="242" y="20"/>
                </a:lnTo>
                <a:lnTo>
                  <a:pt x="242" y="21"/>
                </a:lnTo>
                <a:lnTo>
                  <a:pt x="243" y="23"/>
                </a:lnTo>
                <a:lnTo>
                  <a:pt x="243" y="23"/>
                </a:lnTo>
                <a:lnTo>
                  <a:pt x="244" y="26"/>
                </a:lnTo>
                <a:lnTo>
                  <a:pt x="244" y="25"/>
                </a:lnTo>
                <a:lnTo>
                  <a:pt x="244" y="25"/>
                </a:lnTo>
                <a:lnTo>
                  <a:pt x="245" y="26"/>
                </a:lnTo>
                <a:lnTo>
                  <a:pt x="245" y="25"/>
                </a:lnTo>
                <a:lnTo>
                  <a:pt x="245" y="23"/>
                </a:lnTo>
                <a:lnTo>
                  <a:pt x="246" y="25"/>
                </a:lnTo>
                <a:lnTo>
                  <a:pt x="246" y="26"/>
                </a:lnTo>
                <a:lnTo>
                  <a:pt x="246" y="28"/>
                </a:lnTo>
                <a:lnTo>
                  <a:pt x="248" y="29"/>
                </a:lnTo>
                <a:lnTo>
                  <a:pt x="248" y="31"/>
                </a:lnTo>
                <a:lnTo>
                  <a:pt x="249" y="32"/>
                </a:lnTo>
                <a:lnTo>
                  <a:pt x="249" y="32"/>
                </a:lnTo>
                <a:lnTo>
                  <a:pt x="249" y="33"/>
                </a:lnTo>
                <a:lnTo>
                  <a:pt x="250" y="31"/>
                </a:lnTo>
                <a:lnTo>
                  <a:pt x="250" y="32"/>
                </a:lnTo>
                <a:lnTo>
                  <a:pt x="250" y="32"/>
                </a:lnTo>
                <a:lnTo>
                  <a:pt x="251" y="36"/>
                </a:lnTo>
                <a:lnTo>
                  <a:pt x="251" y="32"/>
                </a:lnTo>
                <a:lnTo>
                  <a:pt x="251" y="33"/>
                </a:lnTo>
                <a:lnTo>
                  <a:pt x="252" y="36"/>
                </a:lnTo>
                <a:lnTo>
                  <a:pt x="252" y="32"/>
                </a:lnTo>
                <a:lnTo>
                  <a:pt x="253" y="30"/>
                </a:lnTo>
                <a:lnTo>
                  <a:pt x="253" y="29"/>
                </a:lnTo>
                <a:lnTo>
                  <a:pt x="253" y="29"/>
                </a:lnTo>
                <a:lnTo>
                  <a:pt x="254" y="29"/>
                </a:lnTo>
                <a:lnTo>
                  <a:pt x="254" y="28"/>
                </a:lnTo>
                <a:lnTo>
                  <a:pt x="254" y="28"/>
                </a:lnTo>
                <a:lnTo>
                  <a:pt x="255" y="28"/>
                </a:lnTo>
                <a:lnTo>
                  <a:pt x="255" y="27"/>
                </a:lnTo>
                <a:lnTo>
                  <a:pt x="255" y="26"/>
                </a:lnTo>
                <a:lnTo>
                  <a:pt x="257" y="26"/>
                </a:lnTo>
                <a:lnTo>
                  <a:pt x="257" y="27"/>
                </a:lnTo>
                <a:lnTo>
                  <a:pt x="258" y="29"/>
                </a:lnTo>
                <a:lnTo>
                  <a:pt x="258" y="30"/>
                </a:lnTo>
                <a:lnTo>
                  <a:pt x="258" y="30"/>
                </a:lnTo>
                <a:lnTo>
                  <a:pt x="259" y="29"/>
                </a:lnTo>
                <a:lnTo>
                  <a:pt x="259" y="29"/>
                </a:lnTo>
                <a:lnTo>
                  <a:pt x="259" y="30"/>
                </a:lnTo>
                <a:lnTo>
                  <a:pt x="260" y="32"/>
                </a:lnTo>
                <a:lnTo>
                  <a:pt x="260" y="31"/>
                </a:lnTo>
                <a:lnTo>
                  <a:pt x="260" y="31"/>
                </a:lnTo>
                <a:lnTo>
                  <a:pt x="261" y="30"/>
                </a:lnTo>
                <a:lnTo>
                  <a:pt x="261" y="28"/>
                </a:lnTo>
                <a:lnTo>
                  <a:pt x="262" y="29"/>
                </a:lnTo>
                <a:lnTo>
                  <a:pt x="262" y="31"/>
                </a:lnTo>
                <a:lnTo>
                  <a:pt x="262" y="29"/>
                </a:lnTo>
                <a:lnTo>
                  <a:pt x="263" y="29"/>
                </a:lnTo>
                <a:lnTo>
                  <a:pt x="263" y="29"/>
                </a:lnTo>
                <a:lnTo>
                  <a:pt x="263" y="29"/>
                </a:lnTo>
                <a:lnTo>
                  <a:pt x="264" y="28"/>
                </a:lnTo>
                <a:lnTo>
                  <a:pt x="264" y="27"/>
                </a:lnTo>
                <a:lnTo>
                  <a:pt x="264" y="28"/>
                </a:lnTo>
                <a:lnTo>
                  <a:pt x="266" y="26"/>
                </a:lnTo>
                <a:lnTo>
                  <a:pt x="266" y="26"/>
                </a:lnTo>
                <a:lnTo>
                  <a:pt x="267" y="29"/>
                </a:lnTo>
                <a:lnTo>
                  <a:pt x="267" y="30"/>
                </a:lnTo>
                <a:lnTo>
                  <a:pt x="267" y="31"/>
                </a:lnTo>
                <a:lnTo>
                  <a:pt x="268" y="32"/>
                </a:lnTo>
                <a:lnTo>
                  <a:pt x="268" y="31"/>
                </a:lnTo>
                <a:lnTo>
                  <a:pt x="268" y="32"/>
                </a:lnTo>
                <a:lnTo>
                  <a:pt x="269" y="32"/>
                </a:lnTo>
                <a:lnTo>
                  <a:pt x="269" y="32"/>
                </a:lnTo>
                <a:lnTo>
                  <a:pt x="270" y="32"/>
                </a:lnTo>
                <a:lnTo>
                  <a:pt x="270" y="30"/>
                </a:lnTo>
                <a:lnTo>
                  <a:pt x="270" y="30"/>
                </a:lnTo>
                <a:lnTo>
                  <a:pt x="271" y="32"/>
                </a:lnTo>
                <a:lnTo>
                  <a:pt x="271" y="30"/>
                </a:lnTo>
                <a:lnTo>
                  <a:pt x="271" y="31"/>
                </a:lnTo>
                <a:lnTo>
                  <a:pt x="272" y="30"/>
                </a:lnTo>
                <a:lnTo>
                  <a:pt x="272" y="30"/>
                </a:lnTo>
                <a:lnTo>
                  <a:pt x="272" y="29"/>
                </a:lnTo>
                <a:lnTo>
                  <a:pt x="273" y="30"/>
                </a:lnTo>
                <a:lnTo>
                  <a:pt x="273" y="30"/>
                </a:lnTo>
                <a:lnTo>
                  <a:pt x="275" y="29"/>
                </a:lnTo>
                <a:lnTo>
                  <a:pt x="275" y="26"/>
                </a:lnTo>
                <a:lnTo>
                  <a:pt x="275" y="26"/>
                </a:lnTo>
                <a:lnTo>
                  <a:pt x="276" y="26"/>
                </a:lnTo>
                <a:lnTo>
                  <a:pt x="276" y="28"/>
                </a:lnTo>
                <a:lnTo>
                  <a:pt x="276" y="25"/>
                </a:lnTo>
                <a:lnTo>
                  <a:pt x="277" y="25"/>
                </a:lnTo>
                <a:lnTo>
                  <a:pt x="277" y="23"/>
                </a:lnTo>
                <a:lnTo>
                  <a:pt x="277" y="25"/>
                </a:lnTo>
                <a:lnTo>
                  <a:pt x="278" y="26"/>
                </a:lnTo>
                <a:lnTo>
                  <a:pt x="278" y="28"/>
                </a:lnTo>
                <a:lnTo>
                  <a:pt x="279" y="26"/>
                </a:lnTo>
                <a:lnTo>
                  <a:pt x="279" y="25"/>
                </a:lnTo>
                <a:lnTo>
                  <a:pt x="279" y="26"/>
                </a:lnTo>
                <a:lnTo>
                  <a:pt x="280" y="26"/>
                </a:lnTo>
                <a:lnTo>
                  <a:pt x="280" y="25"/>
                </a:lnTo>
                <a:lnTo>
                  <a:pt x="280" y="26"/>
                </a:lnTo>
                <a:lnTo>
                  <a:pt x="281" y="26"/>
                </a:lnTo>
                <a:lnTo>
                  <a:pt x="281" y="27"/>
                </a:lnTo>
                <a:lnTo>
                  <a:pt x="281" y="29"/>
                </a:lnTo>
                <a:lnTo>
                  <a:pt x="282" y="30"/>
                </a:lnTo>
                <a:lnTo>
                  <a:pt x="282" y="30"/>
                </a:lnTo>
                <a:lnTo>
                  <a:pt x="284" y="29"/>
                </a:lnTo>
                <a:lnTo>
                  <a:pt x="284" y="28"/>
                </a:lnTo>
                <a:lnTo>
                  <a:pt x="284" y="28"/>
                </a:lnTo>
                <a:lnTo>
                  <a:pt x="285" y="28"/>
                </a:lnTo>
                <a:lnTo>
                  <a:pt x="285" y="29"/>
                </a:lnTo>
                <a:lnTo>
                  <a:pt x="285" y="29"/>
                </a:lnTo>
                <a:lnTo>
                  <a:pt x="286" y="29"/>
                </a:lnTo>
                <a:lnTo>
                  <a:pt x="286" y="29"/>
                </a:lnTo>
                <a:lnTo>
                  <a:pt x="286" y="28"/>
                </a:lnTo>
                <a:lnTo>
                  <a:pt x="287" y="28"/>
                </a:lnTo>
                <a:lnTo>
                  <a:pt x="287" y="28"/>
                </a:lnTo>
                <a:lnTo>
                  <a:pt x="288" y="28"/>
                </a:lnTo>
                <a:lnTo>
                  <a:pt x="288" y="28"/>
                </a:lnTo>
                <a:lnTo>
                  <a:pt x="288" y="28"/>
                </a:lnTo>
                <a:lnTo>
                  <a:pt x="289" y="25"/>
                </a:lnTo>
                <a:lnTo>
                  <a:pt x="289" y="25"/>
                </a:lnTo>
                <a:lnTo>
                  <a:pt x="289" y="23"/>
                </a:lnTo>
                <a:lnTo>
                  <a:pt x="290" y="23"/>
                </a:lnTo>
                <a:lnTo>
                  <a:pt x="290" y="22"/>
                </a:lnTo>
                <a:lnTo>
                  <a:pt x="290" y="21"/>
                </a:lnTo>
                <a:lnTo>
                  <a:pt x="291" y="20"/>
                </a:lnTo>
                <a:lnTo>
                  <a:pt x="291" y="18"/>
                </a:lnTo>
                <a:lnTo>
                  <a:pt x="293" y="20"/>
                </a:lnTo>
                <a:lnTo>
                  <a:pt x="293" y="20"/>
                </a:lnTo>
                <a:lnTo>
                  <a:pt x="293" y="21"/>
                </a:lnTo>
                <a:lnTo>
                  <a:pt x="294" y="21"/>
                </a:lnTo>
                <a:lnTo>
                  <a:pt x="294" y="25"/>
                </a:lnTo>
                <a:lnTo>
                  <a:pt x="294" y="26"/>
                </a:lnTo>
                <a:lnTo>
                  <a:pt x="295" y="22"/>
                </a:lnTo>
                <a:lnTo>
                  <a:pt x="295" y="25"/>
                </a:lnTo>
                <a:lnTo>
                  <a:pt x="295" y="23"/>
                </a:lnTo>
                <a:lnTo>
                  <a:pt x="296" y="23"/>
                </a:lnTo>
                <a:lnTo>
                  <a:pt x="296" y="25"/>
                </a:lnTo>
                <a:lnTo>
                  <a:pt x="297" y="25"/>
                </a:lnTo>
                <a:lnTo>
                  <a:pt x="297" y="28"/>
                </a:lnTo>
                <a:lnTo>
                  <a:pt x="297" y="23"/>
                </a:lnTo>
                <a:lnTo>
                  <a:pt x="298" y="23"/>
                </a:lnTo>
                <a:lnTo>
                  <a:pt x="298" y="22"/>
                </a:lnTo>
                <a:lnTo>
                  <a:pt x="298" y="20"/>
                </a:lnTo>
                <a:lnTo>
                  <a:pt x="299" y="18"/>
                </a:lnTo>
                <a:lnTo>
                  <a:pt x="299" y="19"/>
                </a:lnTo>
                <a:lnTo>
                  <a:pt x="299" y="21"/>
                </a:lnTo>
                <a:lnTo>
                  <a:pt x="300" y="22"/>
                </a:lnTo>
                <a:lnTo>
                  <a:pt x="300" y="22"/>
                </a:lnTo>
                <a:lnTo>
                  <a:pt x="302" y="25"/>
                </a:lnTo>
                <a:lnTo>
                  <a:pt x="302" y="26"/>
                </a:lnTo>
                <a:lnTo>
                  <a:pt x="302" y="25"/>
                </a:lnTo>
                <a:lnTo>
                  <a:pt x="303" y="26"/>
                </a:lnTo>
                <a:lnTo>
                  <a:pt x="303" y="27"/>
                </a:lnTo>
                <a:lnTo>
                  <a:pt x="303" y="26"/>
                </a:lnTo>
                <a:lnTo>
                  <a:pt x="304" y="27"/>
                </a:lnTo>
                <a:lnTo>
                  <a:pt x="304" y="28"/>
                </a:lnTo>
                <a:lnTo>
                  <a:pt x="304" y="25"/>
                </a:lnTo>
                <a:lnTo>
                  <a:pt x="305" y="25"/>
                </a:lnTo>
                <a:lnTo>
                  <a:pt x="305" y="22"/>
                </a:lnTo>
                <a:lnTo>
                  <a:pt x="306" y="22"/>
                </a:lnTo>
                <a:lnTo>
                  <a:pt x="306" y="21"/>
                </a:lnTo>
                <a:lnTo>
                  <a:pt x="306" y="20"/>
                </a:lnTo>
                <a:lnTo>
                  <a:pt x="307" y="19"/>
                </a:lnTo>
                <a:lnTo>
                  <a:pt x="307" y="20"/>
                </a:lnTo>
                <a:lnTo>
                  <a:pt x="307" y="21"/>
                </a:lnTo>
                <a:lnTo>
                  <a:pt x="308" y="21"/>
                </a:lnTo>
                <a:lnTo>
                  <a:pt x="308" y="21"/>
                </a:lnTo>
                <a:lnTo>
                  <a:pt x="308" y="22"/>
                </a:lnTo>
                <a:lnTo>
                  <a:pt x="309" y="22"/>
                </a:lnTo>
                <a:lnTo>
                  <a:pt x="309" y="22"/>
                </a:lnTo>
                <a:lnTo>
                  <a:pt x="311" y="25"/>
                </a:lnTo>
                <a:lnTo>
                  <a:pt x="311" y="23"/>
                </a:lnTo>
                <a:lnTo>
                  <a:pt x="311" y="25"/>
                </a:lnTo>
                <a:lnTo>
                  <a:pt x="312" y="22"/>
                </a:lnTo>
                <a:lnTo>
                  <a:pt x="312" y="20"/>
                </a:lnTo>
                <a:lnTo>
                  <a:pt x="312" y="20"/>
                </a:lnTo>
                <a:lnTo>
                  <a:pt x="313" y="20"/>
                </a:lnTo>
                <a:lnTo>
                  <a:pt x="313" y="20"/>
                </a:lnTo>
                <a:lnTo>
                  <a:pt x="314" y="19"/>
                </a:lnTo>
                <a:lnTo>
                  <a:pt x="314" y="18"/>
                </a:lnTo>
                <a:lnTo>
                  <a:pt x="314" y="18"/>
                </a:lnTo>
                <a:lnTo>
                  <a:pt x="315" y="20"/>
                </a:lnTo>
                <a:lnTo>
                  <a:pt x="315" y="19"/>
                </a:lnTo>
                <a:lnTo>
                  <a:pt x="315" y="19"/>
                </a:lnTo>
                <a:lnTo>
                  <a:pt x="316" y="20"/>
                </a:lnTo>
                <a:lnTo>
                  <a:pt x="316" y="21"/>
                </a:lnTo>
                <a:lnTo>
                  <a:pt x="316" y="23"/>
                </a:lnTo>
                <a:lnTo>
                  <a:pt x="317" y="23"/>
                </a:lnTo>
                <a:lnTo>
                  <a:pt x="317" y="22"/>
                </a:lnTo>
                <a:lnTo>
                  <a:pt x="318" y="22"/>
                </a:lnTo>
                <a:lnTo>
                  <a:pt x="318" y="22"/>
                </a:lnTo>
                <a:lnTo>
                  <a:pt x="318" y="21"/>
                </a:lnTo>
                <a:lnTo>
                  <a:pt x="320" y="18"/>
                </a:lnTo>
                <a:lnTo>
                  <a:pt x="320" y="18"/>
                </a:lnTo>
                <a:lnTo>
                  <a:pt x="320" y="18"/>
                </a:lnTo>
                <a:lnTo>
                  <a:pt x="321" y="20"/>
                </a:lnTo>
                <a:lnTo>
                  <a:pt x="321" y="21"/>
                </a:lnTo>
                <a:lnTo>
                  <a:pt x="321" y="21"/>
                </a:lnTo>
                <a:lnTo>
                  <a:pt x="322" y="20"/>
                </a:lnTo>
                <a:lnTo>
                  <a:pt x="322" y="20"/>
                </a:lnTo>
                <a:lnTo>
                  <a:pt x="323" y="20"/>
                </a:lnTo>
                <a:lnTo>
                  <a:pt x="323" y="18"/>
                </a:lnTo>
                <a:lnTo>
                  <a:pt x="323" y="18"/>
                </a:lnTo>
                <a:lnTo>
                  <a:pt x="324" y="18"/>
                </a:lnTo>
                <a:lnTo>
                  <a:pt x="324" y="19"/>
                </a:lnTo>
                <a:lnTo>
                  <a:pt x="324" y="18"/>
                </a:lnTo>
                <a:lnTo>
                  <a:pt x="325" y="18"/>
                </a:lnTo>
                <a:lnTo>
                  <a:pt x="325" y="16"/>
                </a:lnTo>
                <a:lnTo>
                  <a:pt x="325" y="14"/>
                </a:lnTo>
                <a:lnTo>
                  <a:pt x="326" y="14"/>
                </a:lnTo>
                <a:lnTo>
                  <a:pt x="326" y="16"/>
                </a:lnTo>
                <a:lnTo>
                  <a:pt x="327" y="17"/>
                </a:lnTo>
                <a:lnTo>
                  <a:pt x="327" y="16"/>
                </a:lnTo>
                <a:lnTo>
                  <a:pt x="327" y="18"/>
                </a:lnTo>
                <a:lnTo>
                  <a:pt x="329" y="18"/>
                </a:lnTo>
                <a:lnTo>
                  <a:pt x="329" y="19"/>
                </a:lnTo>
                <a:lnTo>
                  <a:pt x="329" y="21"/>
                </a:lnTo>
                <a:lnTo>
                  <a:pt x="330" y="23"/>
                </a:lnTo>
                <a:lnTo>
                  <a:pt x="330" y="21"/>
                </a:lnTo>
                <a:lnTo>
                  <a:pt x="330" y="22"/>
                </a:lnTo>
                <a:lnTo>
                  <a:pt x="331" y="22"/>
                </a:lnTo>
                <a:lnTo>
                  <a:pt x="331" y="21"/>
                </a:lnTo>
                <a:lnTo>
                  <a:pt x="332" y="21"/>
                </a:lnTo>
                <a:lnTo>
                  <a:pt x="332" y="21"/>
                </a:lnTo>
                <a:lnTo>
                  <a:pt x="332" y="21"/>
                </a:lnTo>
                <a:lnTo>
                  <a:pt x="333" y="23"/>
                </a:lnTo>
                <a:lnTo>
                  <a:pt x="333" y="25"/>
                </a:lnTo>
                <a:lnTo>
                  <a:pt x="333" y="25"/>
                </a:lnTo>
                <a:lnTo>
                  <a:pt x="334" y="25"/>
                </a:lnTo>
                <a:lnTo>
                  <a:pt x="334" y="25"/>
                </a:lnTo>
                <a:lnTo>
                  <a:pt x="334" y="23"/>
                </a:lnTo>
                <a:lnTo>
                  <a:pt x="335" y="22"/>
                </a:lnTo>
                <a:lnTo>
                  <a:pt x="335" y="22"/>
                </a:lnTo>
                <a:lnTo>
                  <a:pt x="336" y="21"/>
                </a:lnTo>
                <a:lnTo>
                  <a:pt x="336" y="19"/>
                </a:lnTo>
                <a:lnTo>
                  <a:pt x="336" y="18"/>
                </a:lnTo>
                <a:lnTo>
                  <a:pt x="338" y="18"/>
                </a:lnTo>
                <a:lnTo>
                  <a:pt x="338" y="18"/>
                </a:lnTo>
                <a:lnTo>
                  <a:pt x="338" y="18"/>
                </a:lnTo>
                <a:lnTo>
                  <a:pt x="339" y="18"/>
                </a:lnTo>
                <a:lnTo>
                  <a:pt x="339" y="21"/>
                </a:lnTo>
                <a:lnTo>
                  <a:pt x="339" y="21"/>
                </a:lnTo>
                <a:lnTo>
                  <a:pt x="340" y="21"/>
                </a:lnTo>
                <a:lnTo>
                  <a:pt x="340" y="22"/>
                </a:lnTo>
                <a:lnTo>
                  <a:pt x="341" y="22"/>
                </a:lnTo>
                <a:lnTo>
                  <a:pt x="341" y="21"/>
                </a:lnTo>
                <a:lnTo>
                  <a:pt x="341" y="21"/>
                </a:lnTo>
                <a:lnTo>
                  <a:pt x="342" y="21"/>
                </a:lnTo>
                <a:lnTo>
                  <a:pt x="342" y="21"/>
                </a:lnTo>
                <a:lnTo>
                  <a:pt x="342" y="22"/>
                </a:lnTo>
                <a:lnTo>
                  <a:pt x="343" y="23"/>
                </a:lnTo>
                <a:lnTo>
                  <a:pt x="343" y="23"/>
                </a:lnTo>
                <a:lnTo>
                  <a:pt x="343" y="23"/>
                </a:lnTo>
                <a:lnTo>
                  <a:pt x="344" y="25"/>
                </a:lnTo>
                <a:lnTo>
                  <a:pt x="344" y="26"/>
                </a:lnTo>
                <a:lnTo>
                  <a:pt x="345" y="26"/>
                </a:lnTo>
                <a:lnTo>
                  <a:pt x="345" y="23"/>
                </a:lnTo>
                <a:lnTo>
                  <a:pt x="345" y="23"/>
                </a:lnTo>
                <a:lnTo>
                  <a:pt x="347" y="23"/>
                </a:lnTo>
                <a:lnTo>
                  <a:pt x="347" y="21"/>
                </a:lnTo>
                <a:lnTo>
                  <a:pt x="347" y="21"/>
                </a:lnTo>
                <a:lnTo>
                  <a:pt x="348" y="21"/>
                </a:lnTo>
                <a:lnTo>
                  <a:pt x="348" y="22"/>
                </a:lnTo>
                <a:lnTo>
                  <a:pt x="348" y="21"/>
                </a:lnTo>
                <a:lnTo>
                  <a:pt x="349" y="21"/>
                </a:lnTo>
                <a:lnTo>
                  <a:pt x="349" y="21"/>
                </a:lnTo>
                <a:lnTo>
                  <a:pt x="350" y="19"/>
                </a:lnTo>
                <a:lnTo>
                  <a:pt x="350" y="17"/>
                </a:lnTo>
                <a:lnTo>
                  <a:pt x="350" y="18"/>
                </a:lnTo>
                <a:lnTo>
                  <a:pt x="351" y="17"/>
                </a:lnTo>
                <a:lnTo>
                  <a:pt x="351" y="16"/>
                </a:lnTo>
                <a:lnTo>
                  <a:pt x="351" y="14"/>
                </a:lnTo>
                <a:lnTo>
                  <a:pt x="352" y="14"/>
                </a:lnTo>
                <a:lnTo>
                  <a:pt x="352" y="14"/>
                </a:lnTo>
                <a:lnTo>
                  <a:pt x="352" y="14"/>
                </a:lnTo>
                <a:lnTo>
                  <a:pt x="353" y="14"/>
                </a:lnTo>
                <a:lnTo>
                  <a:pt x="353" y="12"/>
                </a:lnTo>
                <a:lnTo>
                  <a:pt x="354" y="11"/>
                </a:lnTo>
                <a:lnTo>
                  <a:pt x="354" y="11"/>
                </a:lnTo>
                <a:lnTo>
                  <a:pt x="354" y="12"/>
                </a:lnTo>
                <a:lnTo>
                  <a:pt x="356" y="11"/>
                </a:lnTo>
                <a:lnTo>
                  <a:pt x="356" y="10"/>
                </a:lnTo>
                <a:lnTo>
                  <a:pt x="356" y="9"/>
                </a:lnTo>
                <a:lnTo>
                  <a:pt x="357" y="9"/>
                </a:lnTo>
                <a:lnTo>
                  <a:pt x="357" y="8"/>
                </a:lnTo>
                <a:lnTo>
                  <a:pt x="358" y="7"/>
                </a:lnTo>
                <a:lnTo>
                  <a:pt x="358" y="7"/>
                </a:lnTo>
                <a:lnTo>
                  <a:pt x="358" y="7"/>
                </a:lnTo>
                <a:lnTo>
                  <a:pt x="359" y="8"/>
                </a:lnTo>
                <a:lnTo>
                  <a:pt x="359" y="10"/>
                </a:lnTo>
                <a:lnTo>
                  <a:pt x="359" y="11"/>
                </a:lnTo>
                <a:lnTo>
                  <a:pt x="360" y="13"/>
                </a:lnTo>
                <a:lnTo>
                  <a:pt x="360" y="12"/>
                </a:lnTo>
                <a:lnTo>
                  <a:pt x="360" y="12"/>
                </a:lnTo>
                <a:lnTo>
                  <a:pt x="361" y="10"/>
                </a:lnTo>
                <a:lnTo>
                  <a:pt x="361" y="11"/>
                </a:lnTo>
                <a:lnTo>
                  <a:pt x="362" y="12"/>
                </a:lnTo>
                <a:lnTo>
                  <a:pt x="362" y="12"/>
                </a:lnTo>
                <a:lnTo>
                  <a:pt x="362" y="12"/>
                </a:lnTo>
                <a:lnTo>
                  <a:pt x="363" y="13"/>
                </a:lnTo>
                <a:lnTo>
                  <a:pt x="363" y="14"/>
                </a:lnTo>
                <a:lnTo>
                  <a:pt x="363" y="16"/>
                </a:lnTo>
                <a:lnTo>
                  <a:pt x="365" y="17"/>
                </a:lnTo>
                <a:lnTo>
                  <a:pt x="365" y="18"/>
                </a:lnTo>
                <a:lnTo>
                  <a:pt x="365" y="18"/>
                </a:lnTo>
                <a:lnTo>
                  <a:pt x="366" y="17"/>
                </a:lnTo>
                <a:lnTo>
                  <a:pt x="366" y="17"/>
                </a:lnTo>
                <a:lnTo>
                  <a:pt x="367" y="16"/>
                </a:lnTo>
                <a:lnTo>
                  <a:pt x="367" y="16"/>
                </a:lnTo>
                <a:lnTo>
                  <a:pt x="367" y="16"/>
                </a:lnTo>
                <a:lnTo>
                  <a:pt x="368" y="16"/>
                </a:lnTo>
                <a:lnTo>
                  <a:pt x="368" y="14"/>
                </a:lnTo>
                <a:lnTo>
                  <a:pt x="368" y="14"/>
                </a:lnTo>
                <a:lnTo>
                  <a:pt x="369" y="16"/>
                </a:lnTo>
                <a:lnTo>
                  <a:pt x="369" y="18"/>
                </a:lnTo>
                <a:lnTo>
                  <a:pt x="369" y="17"/>
                </a:lnTo>
                <a:lnTo>
                  <a:pt x="370" y="17"/>
                </a:lnTo>
                <a:lnTo>
                  <a:pt x="370" y="16"/>
                </a:lnTo>
                <a:lnTo>
                  <a:pt x="371" y="17"/>
                </a:lnTo>
                <a:lnTo>
                  <a:pt x="371" y="18"/>
                </a:lnTo>
                <a:lnTo>
                  <a:pt x="371" y="17"/>
                </a:lnTo>
                <a:lnTo>
                  <a:pt x="372" y="17"/>
                </a:lnTo>
                <a:lnTo>
                  <a:pt x="372" y="16"/>
                </a:lnTo>
                <a:lnTo>
                  <a:pt x="372" y="14"/>
                </a:lnTo>
                <a:lnTo>
                  <a:pt x="374" y="14"/>
                </a:lnTo>
                <a:lnTo>
                  <a:pt x="374" y="12"/>
                </a:lnTo>
                <a:lnTo>
                  <a:pt x="374" y="12"/>
                </a:lnTo>
                <a:lnTo>
                  <a:pt x="375" y="11"/>
                </a:lnTo>
                <a:lnTo>
                  <a:pt x="375" y="10"/>
                </a:lnTo>
                <a:lnTo>
                  <a:pt x="376" y="10"/>
                </a:lnTo>
                <a:lnTo>
                  <a:pt x="376" y="10"/>
                </a:lnTo>
                <a:lnTo>
                  <a:pt x="376" y="12"/>
                </a:lnTo>
                <a:lnTo>
                  <a:pt x="377" y="13"/>
                </a:lnTo>
                <a:lnTo>
                  <a:pt x="377" y="17"/>
                </a:lnTo>
                <a:lnTo>
                  <a:pt x="377" y="16"/>
                </a:lnTo>
                <a:lnTo>
                  <a:pt x="378" y="17"/>
                </a:lnTo>
                <a:lnTo>
                  <a:pt x="378" y="18"/>
                </a:lnTo>
                <a:lnTo>
                  <a:pt x="378" y="19"/>
                </a:lnTo>
                <a:lnTo>
                  <a:pt x="379" y="19"/>
                </a:lnTo>
                <a:lnTo>
                  <a:pt x="379" y="19"/>
                </a:lnTo>
                <a:lnTo>
                  <a:pt x="380" y="16"/>
                </a:lnTo>
                <a:lnTo>
                  <a:pt x="380" y="14"/>
                </a:lnTo>
                <a:lnTo>
                  <a:pt x="380" y="13"/>
                </a:lnTo>
                <a:lnTo>
                  <a:pt x="381" y="12"/>
                </a:lnTo>
                <a:lnTo>
                  <a:pt x="381" y="12"/>
                </a:lnTo>
                <a:lnTo>
                  <a:pt x="381" y="13"/>
                </a:lnTo>
                <a:lnTo>
                  <a:pt x="383" y="12"/>
                </a:lnTo>
                <a:lnTo>
                  <a:pt x="383" y="12"/>
                </a:lnTo>
                <a:lnTo>
                  <a:pt x="383" y="11"/>
                </a:lnTo>
                <a:lnTo>
                  <a:pt x="384" y="11"/>
                </a:lnTo>
                <a:lnTo>
                  <a:pt x="384" y="12"/>
                </a:lnTo>
                <a:lnTo>
                  <a:pt x="385" y="12"/>
                </a:lnTo>
                <a:lnTo>
                  <a:pt x="385" y="12"/>
                </a:lnTo>
                <a:lnTo>
                  <a:pt x="385" y="10"/>
                </a:lnTo>
                <a:lnTo>
                  <a:pt x="386" y="11"/>
                </a:lnTo>
                <a:lnTo>
                  <a:pt x="386" y="10"/>
                </a:lnTo>
                <a:lnTo>
                  <a:pt x="386" y="10"/>
                </a:lnTo>
                <a:lnTo>
                  <a:pt x="387" y="9"/>
                </a:lnTo>
                <a:lnTo>
                  <a:pt x="387" y="11"/>
                </a:lnTo>
                <a:lnTo>
                  <a:pt x="387" y="13"/>
                </a:lnTo>
                <a:lnTo>
                  <a:pt x="388" y="16"/>
                </a:lnTo>
                <a:lnTo>
                  <a:pt x="388" y="18"/>
                </a:lnTo>
                <a:lnTo>
                  <a:pt x="389" y="18"/>
                </a:lnTo>
                <a:lnTo>
                  <a:pt x="389" y="16"/>
                </a:lnTo>
                <a:lnTo>
                  <a:pt x="389" y="17"/>
                </a:lnTo>
                <a:lnTo>
                  <a:pt x="390" y="17"/>
                </a:lnTo>
                <a:lnTo>
                  <a:pt x="390" y="16"/>
                </a:lnTo>
                <a:lnTo>
                  <a:pt x="390" y="16"/>
                </a:lnTo>
                <a:lnTo>
                  <a:pt x="392" y="14"/>
                </a:lnTo>
                <a:lnTo>
                  <a:pt x="392" y="14"/>
                </a:lnTo>
                <a:lnTo>
                  <a:pt x="392" y="14"/>
                </a:lnTo>
                <a:lnTo>
                  <a:pt x="393" y="16"/>
                </a:lnTo>
                <a:lnTo>
                  <a:pt x="393" y="18"/>
                </a:lnTo>
                <a:lnTo>
                  <a:pt x="394" y="17"/>
                </a:lnTo>
                <a:lnTo>
                  <a:pt x="394" y="17"/>
                </a:lnTo>
                <a:lnTo>
                  <a:pt x="394" y="16"/>
                </a:lnTo>
                <a:lnTo>
                  <a:pt x="395" y="16"/>
                </a:lnTo>
                <a:lnTo>
                  <a:pt x="395" y="16"/>
                </a:lnTo>
                <a:lnTo>
                  <a:pt x="395" y="16"/>
                </a:lnTo>
                <a:lnTo>
                  <a:pt x="396" y="16"/>
                </a:lnTo>
                <a:lnTo>
                  <a:pt x="396" y="16"/>
                </a:lnTo>
                <a:lnTo>
                  <a:pt x="396" y="14"/>
                </a:lnTo>
                <a:lnTo>
                  <a:pt x="397" y="13"/>
                </a:lnTo>
                <a:lnTo>
                  <a:pt x="397" y="14"/>
                </a:lnTo>
                <a:lnTo>
                  <a:pt x="398" y="16"/>
                </a:lnTo>
                <a:lnTo>
                  <a:pt x="398" y="14"/>
                </a:lnTo>
                <a:lnTo>
                  <a:pt x="398" y="16"/>
                </a:lnTo>
                <a:lnTo>
                  <a:pt x="399" y="17"/>
                </a:lnTo>
                <a:lnTo>
                  <a:pt x="399" y="16"/>
                </a:lnTo>
                <a:lnTo>
                  <a:pt x="399" y="14"/>
                </a:lnTo>
                <a:lnTo>
                  <a:pt x="401" y="13"/>
                </a:lnTo>
                <a:lnTo>
                  <a:pt x="401" y="11"/>
                </a:lnTo>
                <a:lnTo>
                  <a:pt x="402" y="10"/>
                </a:lnTo>
                <a:lnTo>
                  <a:pt x="402" y="10"/>
                </a:lnTo>
                <a:lnTo>
                  <a:pt x="402" y="9"/>
                </a:lnTo>
                <a:lnTo>
                  <a:pt x="403" y="9"/>
                </a:lnTo>
                <a:lnTo>
                  <a:pt x="403" y="9"/>
                </a:lnTo>
                <a:lnTo>
                  <a:pt x="403" y="9"/>
                </a:lnTo>
                <a:lnTo>
                  <a:pt x="404" y="9"/>
                </a:lnTo>
                <a:lnTo>
                  <a:pt x="404" y="12"/>
                </a:lnTo>
                <a:lnTo>
                  <a:pt x="404" y="10"/>
                </a:lnTo>
                <a:lnTo>
                  <a:pt x="405" y="12"/>
                </a:lnTo>
                <a:lnTo>
                  <a:pt x="405" y="11"/>
                </a:lnTo>
                <a:lnTo>
                  <a:pt x="406" y="10"/>
                </a:lnTo>
                <a:lnTo>
                  <a:pt x="406" y="10"/>
                </a:lnTo>
                <a:lnTo>
                  <a:pt x="406" y="12"/>
                </a:lnTo>
                <a:lnTo>
                  <a:pt x="407" y="10"/>
                </a:lnTo>
                <a:lnTo>
                  <a:pt x="407" y="8"/>
                </a:lnTo>
                <a:lnTo>
                  <a:pt x="407" y="7"/>
                </a:lnTo>
                <a:lnTo>
                  <a:pt x="408" y="5"/>
                </a:lnTo>
                <a:lnTo>
                  <a:pt x="408" y="7"/>
                </a:lnTo>
                <a:lnTo>
                  <a:pt x="408" y="9"/>
                </a:lnTo>
                <a:lnTo>
                  <a:pt x="410" y="9"/>
                </a:lnTo>
                <a:lnTo>
                  <a:pt x="410" y="9"/>
                </a:lnTo>
                <a:lnTo>
                  <a:pt x="411" y="8"/>
                </a:lnTo>
                <a:lnTo>
                  <a:pt x="411" y="9"/>
                </a:lnTo>
                <a:lnTo>
                  <a:pt x="411" y="9"/>
                </a:lnTo>
                <a:lnTo>
                  <a:pt x="412" y="11"/>
                </a:lnTo>
                <a:lnTo>
                  <a:pt x="412" y="12"/>
                </a:lnTo>
                <a:lnTo>
                  <a:pt x="412" y="13"/>
                </a:lnTo>
                <a:lnTo>
                  <a:pt x="413" y="14"/>
                </a:lnTo>
                <a:lnTo>
                  <a:pt x="413" y="12"/>
                </a:lnTo>
                <a:lnTo>
                  <a:pt x="413" y="14"/>
                </a:lnTo>
                <a:lnTo>
                  <a:pt x="414" y="13"/>
                </a:lnTo>
                <a:lnTo>
                  <a:pt x="414" y="14"/>
                </a:lnTo>
                <a:lnTo>
                  <a:pt x="415" y="16"/>
                </a:lnTo>
                <a:lnTo>
                  <a:pt x="415" y="17"/>
                </a:lnTo>
                <a:lnTo>
                  <a:pt x="415" y="17"/>
                </a:lnTo>
                <a:lnTo>
                  <a:pt x="416" y="18"/>
                </a:lnTo>
                <a:lnTo>
                  <a:pt x="416" y="20"/>
                </a:lnTo>
                <a:lnTo>
                  <a:pt x="416" y="21"/>
                </a:lnTo>
                <a:lnTo>
                  <a:pt x="417" y="20"/>
                </a:lnTo>
                <a:lnTo>
                  <a:pt x="417" y="20"/>
                </a:lnTo>
                <a:lnTo>
                  <a:pt x="417" y="19"/>
                </a:lnTo>
                <a:lnTo>
                  <a:pt x="419" y="19"/>
                </a:lnTo>
                <a:lnTo>
                  <a:pt x="419" y="19"/>
                </a:lnTo>
                <a:lnTo>
                  <a:pt x="420" y="18"/>
                </a:lnTo>
                <a:lnTo>
                  <a:pt x="420" y="17"/>
                </a:lnTo>
                <a:lnTo>
                  <a:pt x="420" y="14"/>
                </a:lnTo>
                <a:lnTo>
                  <a:pt x="421" y="13"/>
                </a:lnTo>
                <a:lnTo>
                  <a:pt x="421" y="14"/>
                </a:lnTo>
                <a:lnTo>
                  <a:pt x="421" y="13"/>
                </a:lnTo>
                <a:lnTo>
                  <a:pt x="422" y="14"/>
                </a:lnTo>
                <a:lnTo>
                  <a:pt x="422" y="16"/>
                </a:lnTo>
                <a:lnTo>
                  <a:pt x="422" y="17"/>
                </a:lnTo>
                <a:lnTo>
                  <a:pt x="423" y="14"/>
                </a:lnTo>
                <a:lnTo>
                  <a:pt x="423" y="13"/>
                </a:lnTo>
                <a:lnTo>
                  <a:pt x="424" y="14"/>
                </a:lnTo>
                <a:lnTo>
                  <a:pt x="424" y="13"/>
                </a:lnTo>
                <a:lnTo>
                  <a:pt x="424" y="14"/>
                </a:lnTo>
                <a:lnTo>
                  <a:pt x="425" y="14"/>
                </a:lnTo>
                <a:lnTo>
                  <a:pt x="425" y="14"/>
                </a:lnTo>
                <a:lnTo>
                  <a:pt x="425" y="13"/>
                </a:lnTo>
                <a:lnTo>
                  <a:pt x="426" y="13"/>
                </a:lnTo>
                <a:lnTo>
                  <a:pt x="426" y="12"/>
                </a:lnTo>
                <a:lnTo>
                  <a:pt x="426" y="13"/>
                </a:lnTo>
                <a:lnTo>
                  <a:pt x="427" y="13"/>
                </a:lnTo>
                <a:lnTo>
                  <a:pt x="427" y="13"/>
                </a:lnTo>
                <a:lnTo>
                  <a:pt x="429" y="14"/>
                </a:lnTo>
                <a:lnTo>
                  <a:pt x="429" y="13"/>
                </a:lnTo>
                <a:lnTo>
                  <a:pt x="429" y="16"/>
                </a:lnTo>
                <a:lnTo>
                  <a:pt x="430" y="14"/>
                </a:lnTo>
                <a:lnTo>
                  <a:pt x="430" y="13"/>
                </a:lnTo>
                <a:lnTo>
                  <a:pt x="430" y="13"/>
                </a:lnTo>
                <a:lnTo>
                  <a:pt x="431" y="14"/>
                </a:lnTo>
                <a:lnTo>
                  <a:pt x="431" y="14"/>
                </a:lnTo>
                <a:lnTo>
                  <a:pt x="431" y="14"/>
                </a:lnTo>
                <a:lnTo>
                  <a:pt x="432" y="13"/>
                </a:lnTo>
                <a:lnTo>
                  <a:pt x="432" y="14"/>
                </a:lnTo>
                <a:lnTo>
                  <a:pt x="433" y="17"/>
                </a:lnTo>
                <a:lnTo>
                  <a:pt x="433" y="18"/>
                </a:lnTo>
                <a:lnTo>
                  <a:pt x="433" y="18"/>
                </a:lnTo>
                <a:lnTo>
                  <a:pt x="434" y="17"/>
                </a:lnTo>
                <a:lnTo>
                  <a:pt x="434" y="16"/>
                </a:lnTo>
                <a:lnTo>
                  <a:pt x="434" y="16"/>
                </a:lnTo>
                <a:lnTo>
                  <a:pt x="435" y="14"/>
                </a:lnTo>
                <a:lnTo>
                  <a:pt x="435" y="13"/>
                </a:lnTo>
                <a:lnTo>
                  <a:pt x="435" y="13"/>
                </a:lnTo>
                <a:lnTo>
                  <a:pt x="436" y="11"/>
                </a:lnTo>
                <a:lnTo>
                  <a:pt x="436" y="14"/>
                </a:lnTo>
                <a:lnTo>
                  <a:pt x="438" y="14"/>
                </a:lnTo>
                <a:lnTo>
                  <a:pt x="438" y="14"/>
                </a:lnTo>
                <a:lnTo>
                  <a:pt x="438" y="13"/>
                </a:lnTo>
                <a:lnTo>
                  <a:pt x="439" y="14"/>
                </a:lnTo>
                <a:lnTo>
                  <a:pt x="439" y="14"/>
                </a:lnTo>
                <a:lnTo>
                  <a:pt x="439" y="13"/>
                </a:lnTo>
                <a:lnTo>
                  <a:pt x="440" y="13"/>
                </a:lnTo>
                <a:lnTo>
                  <a:pt x="440" y="11"/>
                </a:lnTo>
                <a:lnTo>
                  <a:pt x="440" y="10"/>
                </a:lnTo>
                <a:lnTo>
                  <a:pt x="441" y="9"/>
                </a:lnTo>
                <a:lnTo>
                  <a:pt x="441" y="8"/>
                </a:lnTo>
                <a:lnTo>
                  <a:pt x="442" y="9"/>
                </a:lnTo>
                <a:lnTo>
                  <a:pt x="442" y="9"/>
                </a:lnTo>
                <a:lnTo>
                  <a:pt x="442" y="8"/>
                </a:lnTo>
                <a:lnTo>
                  <a:pt x="443" y="9"/>
                </a:lnTo>
                <a:lnTo>
                  <a:pt x="443" y="8"/>
                </a:lnTo>
                <a:lnTo>
                  <a:pt x="443" y="9"/>
                </a:lnTo>
                <a:lnTo>
                  <a:pt x="444" y="8"/>
                </a:lnTo>
                <a:lnTo>
                  <a:pt x="444" y="10"/>
                </a:lnTo>
                <a:lnTo>
                  <a:pt x="445" y="10"/>
                </a:lnTo>
                <a:lnTo>
                  <a:pt x="445" y="10"/>
                </a:lnTo>
                <a:lnTo>
                  <a:pt x="445" y="12"/>
                </a:lnTo>
                <a:lnTo>
                  <a:pt x="447" y="13"/>
                </a:lnTo>
                <a:lnTo>
                  <a:pt x="447" y="12"/>
                </a:lnTo>
                <a:lnTo>
                  <a:pt x="447" y="12"/>
                </a:lnTo>
                <a:lnTo>
                  <a:pt x="448" y="12"/>
                </a:lnTo>
                <a:lnTo>
                  <a:pt x="448" y="12"/>
                </a:lnTo>
                <a:lnTo>
                  <a:pt x="448" y="13"/>
                </a:lnTo>
                <a:lnTo>
                  <a:pt x="449" y="16"/>
                </a:lnTo>
                <a:lnTo>
                  <a:pt x="449" y="17"/>
                </a:lnTo>
                <a:lnTo>
                  <a:pt x="450" y="17"/>
                </a:lnTo>
                <a:lnTo>
                  <a:pt x="450" y="16"/>
                </a:lnTo>
                <a:lnTo>
                  <a:pt x="450" y="18"/>
                </a:lnTo>
                <a:lnTo>
                  <a:pt x="451" y="17"/>
                </a:lnTo>
                <a:lnTo>
                  <a:pt x="451" y="14"/>
                </a:lnTo>
                <a:lnTo>
                  <a:pt x="451" y="16"/>
                </a:lnTo>
                <a:lnTo>
                  <a:pt x="452" y="14"/>
                </a:lnTo>
                <a:lnTo>
                  <a:pt x="452" y="13"/>
                </a:lnTo>
                <a:lnTo>
                  <a:pt x="452" y="13"/>
                </a:lnTo>
                <a:lnTo>
                  <a:pt x="453" y="13"/>
                </a:lnTo>
                <a:lnTo>
                  <a:pt x="453" y="13"/>
                </a:lnTo>
                <a:lnTo>
                  <a:pt x="454" y="14"/>
                </a:lnTo>
                <a:lnTo>
                  <a:pt x="454" y="16"/>
                </a:lnTo>
                <a:lnTo>
                  <a:pt x="454" y="14"/>
                </a:lnTo>
                <a:lnTo>
                  <a:pt x="456" y="13"/>
                </a:lnTo>
                <a:lnTo>
                  <a:pt x="456" y="10"/>
                </a:lnTo>
                <a:lnTo>
                  <a:pt x="456" y="11"/>
                </a:lnTo>
                <a:lnTo>
                  <a:pt x="457" y="12"/>
                </a:lnTo>
                <a:lnTo>
                  <a:pt x="457" y="13"/>
                </a:lnTo>
                <a:lnTo>
                  <a:pt x="457" y="11"/>
                </a:lnTo>
                <a:lnTo>
                  <a:pt x="458" y="13"/>
                </a:lnTo>
                <a:lnTo>
                  <a:pt x="458" y="12"/>
                </a:lnTo>
                <a:lnTo>
                  <a:pt x="459" y="14"/>
                </a:lnTo>
                <a:lnTo>
                  <a:pt x="459" y="16"/>
                </a:lnTo>
                <a:lnTo>
                  <a:pt x="459" y="14"/>
                </a:lnTo>
                <a:lnTo>
                  <a:pt x="460" y="17"/>
                </a:lnTo>
                <a:lnTo>
                  <a:pt x="460" y="16"/>
                </a:lnTo>
                <a:lnTo>
                  <a:pt x="460" y="20"/>
                </a:lnTo>
                <a:lnTo>
                  <a:pt x="461" y="21"/>
                </a:lnTo>
                <a:lnTo>
                  <a:pt x="461" y="19"/>
                </a:lnTo>
                <a:lnTo>
                  <a:pt x="461" y="18"/>
                </a:lnTo>
                <a:lnTo>
                  <a:pt x="462" y="14"/>
                </a:lnTo>
                <a:lnTo>
                  <a:pt x="462" y="13"/>
                </a:lnTo>
                <a:lnTo>
                  <a:pt x="463" y="13"/>
                </a:lnTo>
                <a:lnTo>
                  <a:pt x="463" y="13"/>
                </a:lnTo>
                <a:lnTo>
                  <a:pt x="463" y="12"/>
                </a:lnTo>
                <a:lnTo>
                  <a:pt x="465" y="10"/>
                </a:lnTo>
                <a:lnTo>
                  <a:pt x="465" y="11"/>
                </a:lnTo>
                <a:lnTo>
                  <a:pt x="465" y="10"/>
                </a:lnTo>
                <a:lnTo>
                  <a:pt x="466" y="10"/>
                </a:lnTo>
                <a:lnTo>
                  <a:pt x="466" y="9"/>
                </a:lnTo>
                <a:lnTo>
                  <a:pt x="466" y="10"/>
                </a:lnTo>
                <a:lnTo>
                  <a:pt x="467" y="12"/>
                </a:lnTo>
                <a:lnTo>
                  <a:pt x="467" y="12"/>
                </a:lnTo>
                <a:lnTo>
                  <a:pt x="468" y="13"/>
                </a:lnTo>
                <a:lnTo>
                  <a:pt x="468" y="13"/>
                </a:lnTo>
                <a:lnTo>
                  <a:pt x="468" y="14"/>
                </a:lnTo>
                <a:lnTo>
                  <a:pt x="469" y="17"/>
                </a:lnTo>
                <a:lnTo>
                  <a:pt x="469" y="16"/>
                </a:lnTo>
                <a:lnTo>
                  <a:pt x="469" y="16"/>
                </a:lnTo>
                <a:lnTo>
                  <a:pt x="470" y="16"/>
                </a:lnTo>
                <a:lnTo>
                  <a:pt x="470" y="14"/>
                </a:lnTo>
                <a:lnTo>
                  <a:pt x="470" y="13"/>
                </a:lnTo>
                <a:lnTo>
                  <a:pt x="471" y="14"/>
                </a:lnTo>
                <a:lnTo>
                  <a:pt x="471" y="13"/>
                </a:lnTo>
                <a:lnTo>
                  <a:pt x="472" y="14"/>
                </a:lnTo>
                <a:lnTo>
                  <a:pt x="472" y="14"/>
                </a:lnTo>
                <a:lnTo>
                  <a:pt x="472" y="14"/>
                </a:lnTo>
                <a:lnTo>
                  <a:pt x="474" y="13"/>
                </a:lnTo>
                <a:lnTo>
                  <a:pt x="474" y="12"/>
                </a:lnTo>
                <a:lnTo>
                  <a:pt x="474" y="12"/>
                </a:lnTo>
                <a:lnTo>
                  <a:pt x="475" y="12"/>
                </a:lnTo>
                <a:lnTo>
                  <a:pt x="475" y="12"/>
                </a:lnTo>
                <a:lnTo>
                  <a:pt x="475" y="13"/>
                </a:lnTo>
                <a:lnTo>
                  <a:pt x="476" y="12"/>
                </a:lnTo>
                <a:lnTo>
                  <a:pt x="476" y="13"/>
                </a:lnTo>
                <a:lnTo>
                  <a:pt x="477" y="14"/>
                </a:lnTo>
                <a:lnTo>
                  <a:pt x="477" y="14"/>
                </a:lnTo>
                <a:lnTo>
                  <a:pt x="477" y="14"/>
                </a:lnTo>
                <a:lnTo>
                  <a:pt x="478" y="14"/>
                </a:lnTo>
                <a:lnTo>
                  <a:pt x="478" y="17"/>
                </a:lnTo>
                <a:lnTo>
                  <a:pt x="478" y="17"/>
                </a:lnTo>
                <a:lnTo>
                  <a:pt x="479" y="17"/>
                </a:lnTo>
                <a:lnTo>
                  <a:pt x="479" y="17"/>
                </a:lnTo>
                <a:lnTo>
                  <a:pt x="479" y="17"/>
                </a:lnTo>
                <a:lnTo>
                  <a:pt x="480" y="17"/>
                </a:lnTo>
                <a:lnTo>
                  <a:pt x="480" y="17"/>
                </a:lnTo>
                <a:lnTo>
                  <a:pt x="481" y="18"/>
                </a:lnTo>
                <a:lnTo>
                  <a:pt x="481" y="19"/>
                </a:lnTo>
                <a:lnTo>
                  <a:pt x="481" y="19"/>
                </a:lnTo>
                <a:lnTo>
                  <a:pt x="483" y="20"/>
                </a:lnTo>
                <a:lnTo>
                  <a:pt x="483" y="20"/>
                </a:lnTo>
                <a:lnTo>
                  <a:pt x="483" y="19"/>
                </a:lnTo>
                <a:lnTo>
                  <a:pt x="484" y="16"/>
                </a:lnTo>
                <a:lnTo>
                  <a:pt x="484" y="14"/>
                </a:lnTo>
                <a:lnTo>
                  <a:pt x="485" y="14"/>
                </a:lnTo>
                <a:lnTo>
                  <a:pt x="485" y="13"/>
                </a:lnTo>
                <a:lnTo>
                  <a:pt x="485" y="14"/>
                </a:lnTo>
                <a:lnTo>
                  <a:pt x="486" y="12"/>
                </a:lnTo>
                <a:lnTo>
                  <a:pt x="486" y="13"/>
                </a:lnTo>
                <a:lnTo>
                  <a:pt x="486" y="13"/>
                </a:lnTo>
                <a:lnTo>
                  <a:pt x="487" y="13"/>
                </a:lnTo>
                <a:lnTo>
                  <a:pt x="487" y="12"/>
                </a:lnTo>
                <a:lnTo>
                  <a:pt x="487" y="12"/>
                </a:lnTo>
                <a:lnTo>
                  <a:pt x="488" y="13"/>
                </a:lnTo>
                <a:lnTo>
                  <a:pt x="488" y="13"/>
                </a:lnTo>
                <a:lnTo>
                  <a:pt x="489" y="12"/>
                </a:lnTo>
                <a:lnTo>
                  <a:pt x="489" y="11"/>
                </a:lnTo>
                <a:lnTo>
                  <a:pt x="489" y="11"/>
                </a:lnTo>
                <a:lnTo>
                  <a:pt x="490" y="9"/>
                </a:lnTo>
                <a:lnTo>
                  <a:pt x="490" y="9"/>
                </a:lnTo>
                <a:lnTo>
                  <a:pt x="490" y="9"/>
                </a:lnTo>
                <a:lnTo>
                  <a:pt x="492" y="9"/>
                </a:lnTo>
                <a:lnTo>
                  <a:pt x="492" y="11"/>
                </a:lnTo>
                <a:lnTo>
                  <a:pt x="492" y="11"/>
                </a:lnTo>
                <a:lnTo>
                  <a:pt x="493" y="13"/>
                </a:lnTo>
                <a:lnTo>
                  <a:pt x="493" y="12"/>
                </a:lnTo>
                <a:lnTo>
                  <a:pt x="494" y="14"/>
                </a:lnTo>
                <a:lnTo>
                  <a:pt x="494" y="14"/>
                </a:lnTo>
                <a:lnTo>
                  <a:pt x="494" y="16"/>
                </a:lnTo>
                <a:lnTo>
                  <a:pt x="495" y="14"/>
                </a:lnTo>
                <a:lnTo>
                  <a:pt x="495" y="14"/>
                </a:lnTo>
                <a:lnTo>
                  <a:pt x="495" y="14"/>
                </a:lnTo>
                <a:lnTo>
                  <a:pt x="496" y="14"/>
                </a:lnTo>
                <a:lnTo>
                  <a:pt x="496" y="17"/>
                </a:lnTo>
                <a:lnTo>
                  <a:pt x="496" y="17"/>
                </a:lnTo>
                <a:lnTo>
                  <a:pt x="497" y="19"/>
                </a:lnTo>
                <a:lnTo>
                  <a:pt x="497" y="21"/>
                </a:lnTo>
                <a:lnTo>
                  <a:pt x="498" y="21"/>
                </a:lnTo>
                <a:lnTo>
                  <a:pt x="498" y="22"/>
                </a:lnTo>
                <a:lnTo>
                  <a:pt x="498" y="25"/>
                </a:lnTo>
                <a:lnTo>
                  <a:pt x="499" y="23"/>
                </a:lnTo>
                <a:lnTo>
                  <a:pt x="499" y="22"/>
                </a:lnTo>
                <a:lnTo>
                  <a:pt x="499" y="20"/>
                </a:lnTo>
                <a:lnTo>
                  <a:pt x="501" y="16"/>
                </a:lnTo>
                <a:lnTo>
                  <a:pt x="501" y="13"/>
                </a:lnTo>
                <a:lnTo>
                  <a:pt x="501" y="11"/>
                </a:lnTo>
                <a:lnTo>
                  <a:pt x="502" y="9"/>
                </a:lnTo>
                <a:lnTo>
                  <a:pt x="502" y="9"/>
                </a:lnTo>
                <a:lnTo>
                  <a:pt x="503" y="12"/>
                </a:lnTo>
                <a:lnTo>
                  <a:pt x="503" y="14"/>
                </a:lnTo>
                <a:lnTo>
                  <a:pt x="503" y="16"/>
                </a:lnTo>
                <a:lnTo>
                  <a:pt x="504" y="17"/>
                </a:lnTo>
                <a:lnTo>
                  <a:pt x="504" y="16"/>
                </a:lnTo>
                <a:lnTo>
                  <a:pt x="504" y="17"/>
                </a:lnTo>
                <a:lnTo>
                  <a:pt x="505" y="16"/>
                </a:lnTo>
                <a:lnTo>
                  <a:pt x="505" y="16"/>
                </a:lnTo>
                <a:lnTo>
                  <a:pt x="505" y="17"/>
                </a:lnTo>
                <a:lnTo>
                  <a:pt x="506" y="18"/>
                </a:lnTo>
                <a:lnTo>
                  <a:pt x="506" y="19"/>
                </a:lnTo>
                <a:lnTo>
                  <a:pt x="507" y="18"/>
                </a:lnTo>
                <a:lnTo>
                  <a:pt x="507" y="18"/>
                </a:lnTo>
                <a:lnTo>
                  <a:pt x="507" y="17"/>
                </a:lnTo>
                <a:lnTo>
                  <a:pt x="508" y="17"/>
                </a:lnTo>
                <a:lnTo>
                  <a:pt x="508" y="17"/>
                </a:lnTo>
                <a:lnTo>
                  <a:pt x="508" y="17"/>
                </a:lnTo>
                <a:lnTo>
                  <a:pt x="510" y="17"/>
                </a:lnTo>
                <a:lnTo>
                  <a:pt x="510" y="14"/>
                </a:lnTo>
                <a:lnTo>
                  <a:pt x="510" y="14"/>
                </a:lnTo>
                <a:lnTo>
                  <a:pt x="511" y="14"/>
                </a:lnTo>
                <a:lnTo>
                  <a:pt x="511" y="16"/>
                </a:lnTo>
                <a:lnTo>
                  <a:pt x="512" y="16"/>
                </a:lnTo>
                <a:lnTo>
                  <a:pt x="512" y="17"/>
                </a:lnTo>
                <a:lnTo>
                  <a:pt x="512" y="17"/>
                </a:lnTo>
                <a:lnTo>
                  <a:pt x="513" y="20"/>
                </a:lnTo>
                <a:lnTo>
                  <a:pt x="513" y="20"/>
                </a:lnTo>
                <a:lnTo>
                  <a:pt x="513" y="18"/>
                </a:lnTo>
                <a:lnTo>
                  <a:pt x="514" y="17"/>
                </a:lnTo>
                <a:lnTo>
                  <a:pt x="514" y="16"/>
                </a:lnTo>
                <a:lnTo>
                  <a:pt x="514" y="17"/>
                </a:lnTo>
                <a:lnTo>
                  <a:pt x="515" y="17"/>
                </a:lnTo>
                <a:lnTo>
                  <a:pt x="515" y="17"/>
                </a:lnTo>
                <a:lnTo>
                  <a:pt x="516" y="18"/>
                </a:lnTo>
                <a:lnTo>
                  <a:pt x="516" y="18"/>
                </a:lnTo>
                <a:lnTo>
                  <a:pt x="516" y="17"/>
                </a:lnTo>
                <a:lnTo>
                  <a:pt x="517" y="18"/>
                </a:lnTo>
                <a:lnTo>
                  <a:pt x="517" y="18"/>
                </a:lnTo>
                <a:lnTo>
                  <a:pt x="517" y="16"/>
                </a:lnTo>
                <a:lnTo>
                  <a:pt x="519" y="18"/>
                </a:lnTo>
                <a:lnTo>
                  <a:pt x="519" y="17"/>
                </a:lnTo>
                <a:lnTo>
                  <a:pt x="519" y="17"/>
                </a:lnTo>
                <a:lnTo>
                  <a:pt x="520" y="17"/>
                </a:lnTo>
                <a:lnTo>
                  <a:pt x="520" y="18"/>
                </a:lnTo>
                <a:lnTo>
                  <a:pt x="521" y="18"/>
                </a:lnTo>
                <a:lnTo>
                  <a:pt x="521" y="16"/>
                </a:lnTo>
                <a:lnTo>
                  <a:pt x="521" y="17"/>
                </a:lnTo>
                <a:lnTo>
                  <a:pt x="522" y="13"/>
                </a:lnTo>
                <a:lnTo>
                  <a:pt x="522" y="13"/>
                </a:lnTo>
                <a:lnTo>
                  <a:pt x="522" y="12"/>
                </a:lnTo>
                <a:lnTo>
                  <a:pt x="523" y="10"/>
                </a:lnTo>
                <a:lnTo>
                  <a:pt x="523" y="12"/>
                </a:lnTo>
                <a:lnTo>
                  <a:pt x="523" y="10"/>
                </a:lnTo>
                <a:lnTo>
                  <a:pt x="524" y="11"/>
                </a:lnTo>
                <a:lnTo>
                  <a:pt x="524" y="12"/>
                </a:lnTo>
                <a:lnTo>
                  <a:pt x="525" y="13"/>
                </a:lnTo>
                <a:lnTo>
                  <a:pt x="525" y="14"/>
                </a:lnTo>
                <a:lnTo>
                  <a:pt x="525" y="12"/>
                </a:lnTo>
                <a:lnTo>
                  <a:pt x="526" y="13"/>
                </a:lnTo>
                <a:lnTo>
                  <a:pt x="526" y="17"/>
                </a:lnTo>
                <a:lnTo>
                  <a:pt x="526" y="17"/>
                </a:lnTo>
                <a:lnTo>
                  <a:pt x="528" y="20"/>
                </a:lnTo>
                <a:lnTo>
                  <a:pt x="528" y="20"/>
                </a:lnTo>
                <a:lnTo>
                  <a:pt x="529" y="21"/>
                </a:lnTo>
                <a:lnTo>
                  <a:pt x="529" y="21"/>
                </a:lnTo>
                <a:lnTo>
                  <a:pt x="529" y="21"/>
                </a:lnTo>
                <a:lnTo>
                  <a:pt x="530" y="19"/>
                </a:lnTo>
                <a:lnTo>
                  <a:pt x="530" y="19"/>
                </a:lnTo>
                <a:lnTo>
                  <a:pt x="530" y="18"/>
                </a:lnTo>
                <a:lnTo>
                  <a:pt x="531" y="19"/>
                </a:lnTo>
                <a:lnTo>
                  <a:pt x="531" y="18"/>
                </a:lnTo>
                <a:lnTo>
                  <a:pt x="531" y="19"/>
                </a:lnTo>
                <a:lnTo>
                  <a:pt x="532" y="20"/>
                </a:lnTo>
                <a:lnTo>
                  <a:pt x="532" y="17"/>
                </a:lnTo>
                <a:lnTo>
                  <a:pt x="533" y="17"/>
                </a:lnTo>
                <a:lnTo>
                  <a:pt x="533" y="18"/>
                </a:lnTo>
                <a:lnTo>
                  <a:pt x="533" y="19"/>
                </a:lnTo>
                <a:lnTo>
                  <a:pt x="534" y="19"/>
                </a:lnTo>
                <a:lnTo>
                  <a:pt x="534" y="18"/>
                </a:lnTo>
                <a:lnTo>
                  <a:pt x="534" y="17"/>
                </a:lnTo>
                <a:lnTo>
                  <a:pt x="535" y="17"/>
                </a:lnTo>
                <a:lnTo>
                  <a:pt x="535" y="16"/>
                </a:lnTo>
                <a:lnTo>
                  <a:pt x="535" y="16"/>
                </a:lnTo>
                <a:lnTo>
                  <a:pt x="537" y="16"/>
                </a:lnTo>
                <a:lnTo>
                  <a:pt x="537" y="14"/>
                </a:lnTo>
                <a:lnTo>
                  <a:pt x="538" y="12"/>
                </a:lnTo>
                <a:lnTo>
                  <a:pt x="538" y="9"/>
                </a:lnTo>
                <a:lnTo>
                  <a:pt x="538" y="9"/>
                </a:lnTo>
                <a:lnTo>
                  <a:pt x="539" y="10"/>
                </a:lnTo>
                <a:lnTo>
                  <a:pt x="539" y="10"/>
                </a:lnTo>
                <a:lnTo>
                  <a:pt x="539" y="10"/>
                </a:lnTo>
                <a:lnTo>
                  <a:pt x="540" y="9"/>
                </a:lnTo>
                <a:lnTo>
                  <a:pt x="540" y="9"/>
                </a:lnTo>
                <a:lnTo>
                  <a:pt x="540" y="12"/>
                </a:lnTo>
                <a:lnTo>
                  <a:pt x="541" y="13"/>
                </a:lnTo>
                <a:lnTo>
                  <a:pt x="541" y="14"/>
                </a:lnTo>
                <a:lnTo>
                  <a:pt x="542" y="16"/>
                </a:lnTo>
                <a:lnTo>
                  <a:pt x="542" y="17"/>
                </a:lnTo>
                <a:lnTo>
                  <a:pt x="542" y="17"/>
                </a:lnTo>
                <a:lnTo>
                  <a:pt x="543" y="18"/>
                </a:lnTo>
                <a:lnTo>
                  <a:pt x="543" y="19"/>
                </a:lnTo>
                <a:lnTo>
                  <a:pt x="543" y="17"/>
                </a:lnTo>
                <a:lnTo>
                  <a:pt x="544" y="17"/>
                </a:lnTo>
                <a:lnTo>
                  <a:pt x="544" y="14"/>
                </a:lnTo>
                <a:lnTo>
                  <a:pt x="544" y="13"/>
                </a:lnTo>
                <a:lnTo>
                  <a:pt x="546" y="12"/>
                </a:lnTo>
                <a:lnTo>
                  <a:pt x="546" y="12"/>
                </a:lnTo>
                <a:lnTo>
                  <a:pt x="547" y="12"/>
                </a:lnTo>
                <a:lnTo>
                  <a:pt x="547" y="11"/>
                </a:lnTo>
                <a:lnTo>
                  <a:pt x="547" y="11"/>
                </a:lnTo>
                <a:lnTo>
                  <a:pt x="548" y="12"/>
                </a:lnTo>
                <a:lnTo>
                  <a:pt x="548" y="12"/>
                </a:lnTo>
                <a:lnTo>
                  <a:pt x="548" y="12"/>
                </a:lnTo>
                <a:lnTo>
                  <a:pt x="549" y="12"/>
                </a:lnTo>
                <a:lnTo>
                  <a:pt x="549" y="12"/>
                </a:lnTo>
                <a:lnTo>
                  <a:pt x="549" y="11"/>
                </a:lnTo>
                <a:lnTo>
                  <a:pt x="550" y="9"/>
                </a:lnTo>
                <a:lnTo>
                  <a:pt x="550" y="10"/>
                </a:lnTo>
                <a:lnTo>
                  <a:pt x="551" y="9"/>
                </a:lnTo>
                <a:lnTo>
                  <a:pt x="551" y="10"/>
                </a:lnTo>
                <a:lnTo>
                  <a:pt x="551" y="10"/>
                </a:lnTo>
                <a:lnTo>
                  <a:pt x="552" y="11"/>
                </a:lnTo>
                <a:lnTo>
                  <a:pt x="552" y="11"/>
                </a:lnTo>
                <a:lnTo>
                  <a:pt x="552" y="10"/>
                </a:lnTo>
                <a:lnTo>
                  <a:pt x="553" y="10"/>
                </a:lnTo>
                <a:lnTo>
                  <a:pt x="553" y="11"/>
                </a:lnTo>
                <a:lnTo>
                  <a:pt x="553" y="12"/>
                </a:lnTo>
                <a:lnTo>
                  <a:pt x="555" y="13"/>
                </a:lnTo>
                <a:lnTo>
                  <a:pt x="555" y="12"/>
                </a:lnTo>
                <a:lnTo>
                  <a:pt x="556" y="11"/>
                </a:lnTo>
                <a:lnTo>
                  <a:pt x="556" y="10"/>
                </a:lnTo>
                <a:lnTo>
                  <a:pt x="556" y="12"/>
                </a:lnTo>
                <a:lnTo>
                  <a:pt x="557" y="14"/>
                </a:lnTo>
                <a:lnTo>
                  <a:pt x="557" y="17"/>
                </a:lnTo>
                <a:lnTo>
                  <a:pt x="557" y="16"/>
                </a:lnTo>
                <a:lnTo>
                  <a:pt x="558" y="14"/>
                </a:lnTo>
                <a:lnTo>
                  <a:pt x="558" y="16"/>
                </a:lnTo>
                <a:lnTo>
                  <a:pt x="558" y="16"/>
                </a:lnTo>
                <a:lnTo>
                  <a:pt x="559" y="19"/>
                </a:lnTo>
                <a:lnTo>
                  <a:pt x="559" y="18"/>
                </a:lnTo>
                <a:lnTo>
                  <a:pt x="560" y="20"/>
                </a:lnTo>
                <a:lnTo>
                  <a:pt x="560" y="20"/>
                </a:lnTo>
                <a:lnTo>
                  <a:pt x="560" y="18"/>
                </a:lnTo>
                <a:lnTo>
                  <a:pt x="561" y="18"/>
                </a:lnTo>
                <a:lnTo>
                  <a:pt x="561" y="19"/>
                </a:lnTo>
                <a:lnTo>
                  <a:pt x="561" y="18"/>
                </a:lnTo>
                <a:lnTo>
                  <a:pt x="562" y="18"/>
                </a:lnTo>
                <a:lnTo>
                  <a:pt x="562" y="17"/>
                </a:lnTo>
                <a:lnTo>
                  <a:pt x="562" y="19"/>
                </a:lnTo>
                <a:lnTo>
                  <a:pt x="564" y="21"/>
                </a:lnTo>
                <a:lnTo>
                  <a:pt x="564" y="22"/>
                </a:lnTo>
                <a:lnTo>
                  <a:pt x="565" y="23"/>
                </a:lnTo>
                <a:lnTo>
                  <a:pt x="565" y="22"/>
                </a:lnTo>
                <a:lnTo>
                  <a:pt x="565" y="22"/>
                </a:lnTo>
                <a:lnTo>
                  <a:pt x="566" y="21"/>
                </a:lnTo>
                <a:lnTo>
                  <a:pt x="566" y="22"/>
                </a:lnTo>
                <a:lnTo>
                  <a:pt x="566" y="21"/>
                </a:lnTo>
                <a:lnTo>
                  <a:pt x="567" y="21"/>
                </a:lnTo>
                <a:lnTo>
                  <a:pt x="567" y="20"/>
                </a:lnTo>
                <a:lnTo>
                  <a:pt x="567" y="17"/>
                </a:lnTo>
                <a:lnTo>
                  <a:pt x="568" y="17"/>
                </a:lnTo>
                <a:lnTo>
                  <a:pt x="568" y="16"/>
                </a:lnTo>
                <a:lnTo>
                  <a:pt x="569" y="16"/>
                </a:lnTo>
                <a:lnTo>
                  <a:pt x="569" y="14"/>
                </a:lnTo>
                <a:lnTo>
                  <a:pt x="569" y="14"/>
                </a:lnTo>
                <a:lnTo>
                  <a:pt x="570" y="14"/>
                </a:lnTo>
                <a:lnTo>
                  <a:pt x="570" y="16"/>
                </a:lnTo>
                <a:lnTo>
                  <a:pt x="570" y="16"/>
                </a:lnTo>
                <a:lnTo>
                  <a:pt x="571" y="17"/>
                </a:lnTo>
                <a:lnTo>
                  <a:pt x="571" y="14"/>
                </a:lnTo>
                <a:lnTo>
                  <a:pt x="573" y="14"/>
                </a:lnTo>
                <a:lnTo>
                  <a:pt x="573" y="14"/>
                </a:lnTo>
                <a:lnTo>
                  <a:pt x="573" y="16"/>
                </a:lnTo>
                <a:lnTo>
                  <a:pt x="574" y="16"/>
                </a:lnTo>
                <a:lnTo>
                  <a:pt x="574" y="14"/>
                </a:lnTo>
                <a:lnTo>
                  <a:pt x="574" y="14"/>
                </a:lnTo>
                <a:lnTo>
                  <a:pt x="575" y="17"/>
                </a:lnTo>
                <a:lnTo>
                  <a:pt x="575" y="18"/>
                </a:lnTo>
                <a:lnTo>
                  <a:pt x="575" y="18"/>
                </a:lnTo>
                <a:lnTo>
                  <a:pt x="576" y="19"/>
                </a:lnTo>
                <a:lnTo>
                  <a:pt x="576" y="19"/>
                </a:lnTo>
                <a:lnTo>
                  <a:pt x="577" y="21"/>
                </a:lnTo>
                <a:lnTo>
                  <a:pt x="577" y="21"/>
                </a:lnTo>
                <a:lnTo>
                  <a:pt x="577" y="22"/>
                </a:lnTo>
                <a:lnTo>
                  <a:pt x="578" y="23"/>
                </a:lnTo>
                <a:lnTo>
                  <a:pt x="578" y="23"/>
                </a:lnTo>
                <a:lnTo>
                  <a:pt x="578" y="23"/>
                </a:lnTo>
                <a:lnTo>
                  <a:pt x="579" y="26"/>
                </a:lnTo>
                <a:lnTo>
                  <a:pt x="579" y="25"/>
                </a:lnTo>
                <a:lnTo>
                  <a:pt x="579" y="26"/>
                </a:lnTo>
                <a:lnTo>
                  <a:pt x="580" y="26"/>
                </a:lnTo>
                <a:lnTo>
                  <a:pt x="580" y="28"/>
                </a:lnTo>
                <a:lnTo>
                  <a:pt x="582" y="26"/>
                </a:lnTo>
                <a:lnTo>
                  <a:pt x="582" y="26"/>
                </a:lnTo>
                <a:lnTo>
                  <a:pt x="582" y="25"/>
                </a:lnTo>
                <a:lnTo>
                  <a:pt x="583" y="25"/>
                </a:lnTo>
                <a:lnTo>
                  <a:pt x="583" y="22"/>
                </a:lnTo>
                <a:lnTo>
                  <a:pt x="583" y="20"/>
                </a:lnTo>
                <a:lnTo>
                  <a:pt x="584" y="17"/>
                </a:lnTo>
                <a:lnTo>
                  <a:pt x="584" y="16"/>
                </a:lnTo>
                <a:lnTo>
                  <a:pt x="584" y="18"/>
                </a:lnTo>
                <a:lnTo>
                  <a:pt x="585" y="17"/>
                </a:lnTo>
                <a:lnTo>
                  <a:pt x="585" y="19"/>
                </a:lnTo>
                <a:lnTo>
                  <a:pt x="586" y="19"/>
                </a:lnTo>
                <a:lnTo>
                  <a:pt x="586" y="22"/>
                </a:lnTo>
                <a:lnTo>
                  <a:pt x="586" y="23"/>
                </a:lnTo>
                <a:lnTo>
                  <a:pt x="587" y="23"/>
                </a:lnTo>
                <a:lnTo>
                  <a:pt x="587" y="22"/>
                </a:lnTo>
                <a:lnTo>
                  <a:pt x="587" y="22"/>
                </a:lnTo>
                <a:lnTo>
                  <a:pt x="588" y="22"/>
                </a:lnTo>
                <a:lnTo>
                  <a:pt x="588" y="23"/>
                </a:lnTo>
                <a:lnTo>
                  <a:pt x="588" y="23"/>
                </a:lnTo>
                <a:lnTo>
                  <a:pt x="589" y="23"/>
                </a:lnTo>
                <a:lnTo>
                  <a:pt x="589" y="23"/>
                </a:lnTo>
                <a:lnTo>
                  <a:pt x="591" y="23"/>
                </a:lnTo>
                <a:lnTo>
                  <a:pt x="591" y="22"/>
                </a:lnTo>
                <a:lnTo>
                  <a:pt x="591" y="23"/>
                </a:lnTo>
                <a:lnTo>
                  <a:pt x="592" y="21"/>
                </a:lnTo>
                <a:lnTo>
                  <a:pt x="592" y="21"/>
                </a:lnTo>
                <a:lnTo>
                  <a:pt x="592" y="22"/>
                </a:lnTo>
                <a:lnTo>
                  <a:pt x="593" y="22"/>
                </a:lnTo>
                <a:lnTo>
                  <a:pt x="593" y="22"/>
                </a:lnTo>
                <a:lnTo>
                  <a:pt x="593" y="21"/>
                </a:lnTo>
                <a:lnTo>
                  <a:pt x="594" y="21"/>
                </a:lnTo>
                <a:lnTo>
                  <a:pt x="594" y="21"/>
                </a:lnTo>
                <a:lnTo>
                  <a:pt x="595" y="21"/>
                </a:lnTo>
                <a:lnTo>
                  <a:pt x="595" y="20"/>
                </a:lnTo>
                <a:lnTo>
                  <a:pt x="595" y="19"/>
                </a:lnTo>
                <a:lnTo>
                  <a:pt x="596" y="18"/>
                </a:lnTo>
                <a:lnTo>
                  <a:pt x="596" y="17"/>
                </a:lnTo>
                <a:lnTo>
                  <a:pt x="596" y="18"/>
                </a:lnTo>
                <a:lnTo>
                  <a:pt x="597" y="17"/>
                </a:lnTo>
                <a:lnTo>
                  <a:pt x="597" y="16"/>
                </a:lnTo>
                <a:lnTo>
                  <a:pt x="597" y="17"/>
                </a:lnTo>
                <a:lnTo>
                  <a:pt x="598" y="19"/>
                </a:lnTo>
                <a:lnTo>
                  <a:pt x="598" y="21"/>
                </a:lnTo>
                <a:lnTo>
                  <a:pt x="600" y="21"/>
                </a:lnTo>
                <a:lnTo>
                  <a:pt x="600" y="20"/>
                </a:lnTo>
                <a:lnTo>
                  <a:pt x="600" y="18"/>
                </a:lnTo>
                <a:lnTo>
                  <a:pt x="601" y="17"/>
                </a:lnTo>
                <a:lnTo>
                  <a:pt x="601" y="18"/>
                </a:lnTo>
                <a:lnTo>
                  <a:pt x="601" y="17"/>
                </a:lnTo>
                <a:lnTo>
                  <a:pt x="602" y="16"/>
                </a:lnTo>
                <a:lnTo>
                  <a:pt x="602" y="14"/>
                </a:lnTo>
                <a:lnTo>
                  <a:pt x="602" y="13"/>
                </a:lnTo>
                <a:lnTo>
                  <a:pt x="603" y="12"/>
                </a:lnTo>
                <a:lnTo>
                  <a:pt x="603" y="12"/>
                </a:lnTo>
                <a:lnTo>
                  <a:pt x="604" y="13"/>
                </a:lnTo>
                <a:lnTo>
                  <a:pt x="604" y="10"/>
                </a:lnTo>
                <a:lnTo>
                  <a:pt x="604" y="13"/>
                </a:lnTo>
                <a:lnTo>
                  <a:pt x="605" y="13"/>
                </a:lnTo>
                <a:lnTo>
                  <a:pt x="605" y="16"/>
                </a:lnTo>
                <a:lnTo>
                  <a:pt x="605" y="16"/>
                </a:lnTo>
                <a:lnTo>
                  <a:pt x="606" y="14"/>
                </a:lnTo>
                <a:lnTo>
                  <a:pt x="606" y="13"/>
                </a:lnTo>
                <a:lnTo>
                  <a:pt x="606" y="12"/>
                </a:lnTo>
                <a:lnTo>
                  <a:pt x="607" y="13"/>
                </a:lnTo>
                <a:lnTo>
                  <a:pt x="607" y="13"/>
                </a:lnTo>
                <a:lnTo>
                  <a:pt x="609" y="12"/>
                </a:lnTo>
                <a:lnTo>
                  <a:pt x="609" y="14"/>
                </a:lnTo>
                <a:lnTo>
                  <a:pt x="609" y="16"/>
                </a:lnTo>
                <a:lnTo>
                  <a:pt x="610" y="16"/>
                </a:lnTo>
                <a:lnTo>
                  <a:pt x="610" y="17"/>
                </a:lnTo>
                <a:lnTo>
                  <a:pt x="610" y="18"/>
                </a:lnTo>
                <a:lnTo>
                  <a:pt x="611" y="20"/>
                </a:lnTo>
                <a:lnTo>
                  <a:pt x="611" y="20"/>
                </a:lnTo>
                <a:lnTo>
                  <a:pt x="611" y="20"/>
                </a:lnTo>
                <a:lnTo>
                  <a:pt x="612" y="21"/>
                </a:lnTo>
                <a:lnTo>
                  <a:pt x="612" y="19"/>
                </a:lnTo>
                <a:lnTo>
                  <a:pt x="613" y="20"/>
                </a:lnTo>
                <a:lnTo>
                  <a:pt x="613" y="21"/>
                </a:lnTo>
                <a:lnTo>
                  <a:pt x="613" y="22"/>
                </a:lnTo>
                <a:lnTo>
                  <a:pt x="614" y="21"/>
                </a:lnTo>
                <a:lnTo>
                  <a:pt x="614" y="21"/>
                </a:lnTo>
                <a:lnTo>
                  <a:pt x="614" y="20"/>
                </a:lnTo>
                <a:lnTo>
                  <a:pt x="615" y="18"/>
                </a:lnTo>
                <a:lnTo>
                  <a:pt x="615" y="17"/>
                </a:lnTo>
                <a:lnTo>
                  <a:pt x="616" y="14"/>
                </a:lnTo>
                <a:lnTo>
                  <a:pt x="616" y="14"/>
                </a:lnTo>
                <a:lnTo>
                  <a:pt x="616" y="12"/>
                </a:lnTo>
                <a:lnTo>
                  <a:pt x="618" y="11"/>
                </a:lnTo>
                <a:lnTo>
                  <a:pt x="618" y="12"/>
                </a:lnTo>
                <a:lnTo>
                  <a:pt x="618" y="10"/>
                </a:lnTo>
                <a:lnTo>
                  <a:pt x="619" y="9"/>
                </a:lnTo>
                <a:lnTo>
                  <a:pt x="619" y="9"/>
                </a:lnTo>
                <a:lnTo>
                  <a:pt x="619" y="10"/>
                </a:lnTo>
                <a:lnTo>
                  <a:pt x="620" y="9"/>
                </a:lnTo>
                <a:lnTo>
                  <a:pt x="620" y="10"/>
                </a:lnTo>
                <a:lnTo>
                  <a:pt x="621" y="11"/>
                </a:lnTo>
                <a:lnTo>
                  <a:pt x="621" y="9"/>
                </a:lnTo>
                <a:lnTo>
                  <a:pt x="621" y="11"/>
                </a:lnTo>
                <a:lnTo>
                  <a:pt x="622" y="12"/>
                </a:lnTo>
                <a:lnTo>
                  <a:pt x="622" y="12"/>
                </a:lnTo>
                <a:lnTo>
                  <a:pt x="622" y="11"/>
                </a:lnTo>
                <a:lnTo>
                  <a:pt x="623" y="12"/>
                </a:lnTo>
                <a:lnTo>
                  <a:pt x="623" y="12"/>
                </a:lnTo>
                <a:lnTo>
                  <a:pt x="623" y="12"/>
                </a:lnTo>
                <a:lnTo>
                  <a:pt x="624" y="13"/>
                </a:lnTo>
                <a:lnTo>
                  <a:pt x="624" y="16"/>
                </a:lnTo>
                <a:lnTo>
                  <a:pt x="625" y="16"/>
                </a:lnTo>
                <a:lnTo>
                  <a:pt x="625" y="14"/>
                </a:lnTo>
                <a:lnTo>
                  <a:pt x="625" y="12"/>
                </a:lnTo>
                <a:lnTo>
                  <a:pt x="627" y="10"/>
                </a:lnTo>
                <a:lnTo>
                  <a:pt x="627" y="10"/>
                </a:lnTo>
                <a:lnTo>
                  <a:pt x="627" y="9"/>
                </a:lnTo>
                <a:lnTo>
                  <a:pt x="628" y="9"/>
                </a:lnTo>
                <a:lnTo>
                  <a:pt x="628" y="9"/>
                </a:lnTo>
                <a:lnTo>
                  <a:pt x="628" y="8"/>
                </a:lnTo>
                <a:lnTo>
                  <a:pt x="629" y="8"/>
                </a:lnTo>
                <a:lnTo>
                  <a:pt x="629" y="8"/>
                </a:lnTo>
                <a:lnTo>
                  <a:pt x="630" y="9"/>
                </a:lnTo>
                <a:lnTo>
                  <a:pt x="630" y="8"/>
                </a:lnTo>
                <a:lnTo>
                  <a:pt x="630" y="10"/>
                </a:lnTo>
                <a:lnTo>
                  <a:pt x="631" y="9"/>
                </a:lnTo>
                <a:lnTo>
                  <a:pt x="631" y="9"/>
                </a:lnTo>
                <a:lnTo>
                  <a:pt x="631" y="10"/>
                </a:lnTo>
                <a:lnTo>
                  <a:pt x="632" y="9"/>
                </a:lnTo>
                <a:lnTo>
                  <a:pt x="632" y="10"/>
                </a:lnTo>
                <a:lnTo>
                  <a:pt x="632" y="12"/>
                </a:lnTo>
                <a:lnTo>
                  <a:pt x="633" y="11"/>
                </a:lnTo>
                <a:lnTo>
                  <a:pt x="633" y="12"/>
                </a:lnTo>
                <a:lnTo>
                  <a:pt x="634" y="12"/>
                </a:lnTo>
                <a:lnTo>
                  <a:pt x="634" y="12"/>
                </a:lnTo>
                <a:lnTo>
                  <a:pt x="634" y="11"/>
                </a:lnTo>
                <a:lnTo>
                  <a:pt x="636" y="12"/>
                </a:lnTo>
                <a:lnTo>
                  <a:pt x="636" y="12"/>
                </a:lnTo>
                <a:lnTo>
                  <a:pt x="636" y="11"/>
                </a:lnTo>
                <a:lnTo>
                  <a:pt x="637" y="10"/>
                </a:lnTo>
                <a:lnTo>
                  <a:pt x="637" y="10"/>
                </a:lnTo>
                <a:lnTo>
                  <a:pt x="637" y="10"/>
                </a:lnTo>
                <a:lnTo>
                  <a:pt x="638" y="10"/>
                </a:lnTo>
                <a:lnTo>
                  <a:pt x="638" y="11"/>
                </a:lnTo>
                <a:lnTo>
                  <a:pt x="639" y="14"/>
                </a:lnTo>
                <a:lnTo>
                  <a:pt x="639" y="14"/>
                </a:lnTo>
                <a:lnTo>
                  <a:pt x="639" y="14"/>
                </a:lnTo>
                <a:lnTo>
                  <a:pt x="640" y="14"/>
                </a:lnTo>
                <a:lnTo>
                  <a:pt x="640" y="13"/>
                </a:lnTo>
                <a:lnTo>
                  <a:pt x="640" y="14"/>
                </a:lnTo>
                <a:lnTo>
                  <a:pt x="641" y="17"/>
                </a:lnTo>
                <a:lnTo>
                  <a:pt x="641" y="16"/>
                </a:lnTo>
                <a:lnTo>
                  <a:pt x="641" y="14"/>
                </a:lnTo>
                <a:lnTo>
                  <a:pt x="642" y="13"/>
                </a:lnTo>
                <a:lnTo>
                  <a:pt x="642" y="16"/>
                </a:lnTo>
                <a:lnTo>
                  <a:pt x="643" y="16"/>
                </a:lnTo>
                <a:lnTo>
                  <a:pt x="643" y="17"/>
                </a:lnTo>
                <a:lnTo>
                  <a:pt x="643" y="18"/>
                </a:lnTo>
                <a:lnTo>
                  <a:pt x="645" y="19"/>
                </a:lnTo>
                <a:lnTo>
                  <a:pt x="645" y="20"/>
                </a:lnTo>
                <a:lnTo>
                  <a:pt x="645" y="22"/>
                </a:lnTo>
                <a:lnTo>
                  <a:pt x="646" y="23"/>
                </a:lnTo>
                <a:lnTo>
                  <a:pt x="646" y="23"/>
                </a:lnTo>
                <a:lnTo>
                  <a:pt x="646" y="25"/>
                </a:lnTo>
                <a:lnTo>
                  <a:pt x="647" y="23"/>
                </a:lnTo>
                <a:lnTo>
                  <a:pt x="647" y="21"/>
                </a:lnTo>
                <a:lnTo>
                  <a:pt x="648" y="20"/>
                </a:lnTo>
                <a:lnTo>
                  <a:pt x="648" y="20"/>
                </a:lnTo>
                <a:lnTo>
                  <a:pt x="648" y="20"/>
                </a:lnTo>
                <a:lnTo>
                  <a:pt x="649" y="19"/>
                </a:lnTo>
                <a:lnTo>
                  <a:pt x="649" y="19"/>
                </a:lnTo>
                <a:lnTo>
                  <a:pt x="649" y="18"/>
                </a:lnTo>
                <a:lnTo>
                  <a:pt x="650" y="18"/>
                </a:lnTo>
                <a:lnTo>
                  <a:pt x="650" y="18"/>
                </a:lnTo>
                <a:lnTo>
                  <a:pt x="650" y="19"/>
                </a:lnTo>
                <a:lnTo>
                  <a:pt x="651" y="17"/>
                </a:lnTo>
                <a:lnTo>
                  <a:pt x="651" y="16"/>
                </a:lnTo>
                <a:lnTo>
                  <a:pt x="652" y="14"/>
                </a:lnTo>
                <a:lnTo>
                  <a:pt x="652" y="14"/>
                </a:lnTo>
                <a:lnTo>
                  <a:pt x="652" y="14"/>
                </a:lnTo>
                <a:lnTo>
                  <a:pt x="654" y="12"/>
                </a:lnTo>
                <a:lnTo>
                  <a:pt x="654" y="11"/>
                </a:lnTo>
                <a:lnTo>
                  <a:pt x="654" y="10"/>
                </a:lnTo>
                <a:lnTo>
                  <a:pt x="655" y="13"/>
                </a:lnTo>
                <a:lnTo>
                  <a:pt x="655" y="13"/>
                </a:lnTo>
                <a:lnTo>
                  <a:pt x="655" y="13"/>
                </a:lnTo>
                <a:lnTo>
                  <a:pt x="656" y="14"/>
                </a:lnTo>
                <a:lnTo>
                  <a:pt x="656" y="14"/>
                </a:lnTo>
                <a:lnTo>
                  <a:pt x="657" y="16"/>
                </a:lnTo>
                <a:lnTo>
                  <a:pt x="657" y="14"/>
                </a:lnTo>
                <a:lnTo>
                  <a:pt x="657" y="16"/>
                </a:lnTo>
                <a:lnTo>
                  <a:pt x="658" y="18"/>
                </a:lnTo>
                <a:lnTo>
                  <a:pt x="658" y="18"/>
                </a:lnTo>
                <a:lnTo>
                  <a:pt x="658" y="18"/>
                </a:lnTo>
                <a:lnTo>
                  <a:pt x="659" y="17"/>
                </a:lnTo>
                <a:lnTo>
                  <a:pt x="659" y="17"/>
                </a:lnTo>
                <a:lnTo>
                  <a:pt x="660" y="17"/>
                </a:lnTo>
                <a:lnTo>
                  <a:pt x="660" y="17"/>
                </a:lnTo>
                <a:lnTo>
                  <a:pt x="660" y="18"/>
                </a:lnTo>
                <a:lnTo>
                  <a:pt x="661" y="20"/>
                </a:lnTo>
                <a:lnTo>
                  <a:pt x="661" y="20"/>
                </a:lnTo>
                <a:lnTo>
                  <a:pt x="661" y="22"/>
                </a:lnTo>
                <a:lnTo>
                  <a:pt x="663" y="21"/>
                </a:lnTo>
                <a:lnTo>
                  <a:pt x="663" y="20"/>
                </a:lnTo>
                <a:lnTo>
                  <a:pt x="663" y="18"/>
                </a:lnTo>
                <a:lnTo>
                  <a:pt x="664" y="18"/>
                </a:lnTo>
                <a:lnTo>
                  <a:pt x="664" y="16"/>
                </a:lnTo>
                <a:lnTo>
                  <a:pt x="665" y="16"/>
                </a:lnTo>
                <a:lnTo>
                  <a:pt x="665" y="16"/>
                </a:lnTo>
                <a:lnTo>
                  <a:pt x="665" y="14"/>
                </a:lnTo>
                <a:lnTo>
                  <a:pt x="666" y="13"/>
                </a:lnTo>
                <a:lnTo>
                  <a:pt x="666" y="10"/>
                </a:lnTo>
                <a:lnTo>
                  <a:pt x="666" y="11"/>
                </a:lnTo>
                <a:lnTo>
                  <a:pt x="667" y="14"/>
                </a:lnTo>
                <a:lnTo>
                  <a:pt x="667" y="16"/>
                </a:lnTo>
                <a:lnTo>
                  <a:pt x="667" y="17"/>
                </a:lnTo>
                <a:lnTo>
                  <a:pt x="668" y="16"/>
                </a:lnTo>
                <a:lnTo>
                  <a:pt x="668" y="14"/>
                </a:lnTo>
                <a:lnTo>
                  <a:pt x="669" y="14"/>
                </a:lnTo>
                <a:lnTo>
                  <a:pt x="669" y="13"/>
                </a:lnTo>
                <a:lnTo>
                  <a:pt x="669" y="14"/>
                </a:lnTo>
                <a:lnTo>
                  <a:pt x="670" y="16"/>
                </a:lnTo>
                <a:lnTo>
                  <a:pt x="670" y="17"/>
                </a:lnTo>
                <a:lnTo>
                  <a:pt x="670" y="17"/>
                </a:lnTo>
                <a:lnTo>
                  <a:pt x="672" y="17"/>
                </a:lnTo>
                <a:lnTo>
                  <a:pt x="672" y="17"/>
                </a:lnTo>
                <a:lnTo>
                  <a:pt x="672" y="16"/>
                </a:lnTo>
                <a:lnTo>
                  <a:pt x="673" y="16"/>
                </a:lnTo>
                <a:lnTo>
                  <a:pt x="673" y="16"/>
                </a:lnTo>
                <a:lnTo>
                  <a:pt x="674" y="16"/>
                </a:lnTo>
                <a:lnTo>
                  <a:pt x="674" y="14"/>
                </a:lnTo>
                <a:lnTo>
                  <a:pt x="674" y="16"/>
                </a:lnTo>
                <a:lnTo>
                  <a:pt x="675" y="14"/>
                </a:lnTo>
                <a:lnTo>
                  <a:pt x="675" y="13"/>
                </a:lnTo>
                <a:lnTo>
                  <a:pt x="675" y="11"/>
                </a:lnTo>
                <a:lnTo>
                  <a:pt x="676" y="12"/>
                </a:lnTo>
                <a:lnTo>
                  <a:pt x="676" y="12"/>
                </a:lnTo>
                <a:lnTo>
                  <a:pt x="676" y="12"/>
                </a:lnTo>
                <a:lnTo>
                  <a:pt x="677" y="10"/>
                </a:lnTo>
                <a:lnTo>
                  <a:pt x="677" y="11"/>
                </a:lnTo>
                <a:lnTo>
                  <a:pt x="678" y="10"/>
                </a:lnTo>
                <a:lnTo>
                  <a:pt x="678" y="10"/>
                </a:lnTo>
                <a:lnTo>
                  <a:pt x="678" y="12"/>
                </a:lnTo>
                <a:lnTo>
                  <a:pt x="679" y="13"/>
                </a:lnTo>
                <a:lnTo>
                  <a:pt x="679" y="13"/>
                </a:lnTo>
                <a:lnTo>
                  <a:pt x="679" y="13"/>
                </a:lnTo>
                <a:lnTo>
                  <a:pt x="681" y="14"/>
                </a:lnTo>
                <a:lnTo>
                  <a:pt x="681" y="14"/>
                </a:lnTo>
                <a:lnTo>
                  <a:pt x="681" y="14"/>
                </a:lnTo>
                <a:lnTo>
                  <a:pt x="682" y="13"/>
                </a:lnTo>
                <a:lnTo>
                  <a:pt x="682" y="13"/>
                </a:lnTo>
                <a:lnTo>
                  <a:pt x="683" y="13"/>
                </a:lnTo>
                <a:lnTo>
                  <a:pt x="683" y="13"/>
                </a:lnTo>
                <a:lnTo>
                  <a:pt x="683" y="13"/>
                </a:lnTo>
                <a:lnTo>
                  <a:pt x="684" y="12"/>
                </a:lnTo>
                <a:lnTo>
                  <a:pt x="684" y="12"/>
                </a:lnTo>
                <a:lnTo>
                  <a:pt x="684" y="12"/>
                </a:lnTo>
                <a:lnTo>
                  <a:pt x="685" y="12"/>
                </a:lnTo>
                <a:lnTo>
                  <a:pt x="685" y="11"/>
                </a:lnTo>
                <a:lnTo>
                  <a:pt x="685" y="10"/>
                </a:lnTo>
                <a:lnTo>
                  <a:pt x="686" y="7"/>
                </a:lnTo>
                <a:lnTo>
                  <a:pt x="686" y="8"/>
                </a:lnTo>
                <a:lnTo>
                  <a:pt x="687" y="8"/>
                </a:lnTo>
                <a:lnTo>
                  <a:pt x="687" y="9"/>
                </a:lnTo>
                <a:lnTo>
                  <a:pt x="687" y="9"/>
                </a:lnTo>
                <a:lnTo>
                  <a:pt x="688" y="10"/>
                </a:lnTo>
                <a:lnTo>
                  <a:pt x="688" y="10"/>
                </a:lnTo>
                <a:lnTo>
                  <a:pt x="688" y="10"/>
                </a:lnTo>
                <a:lnTo>
                  <a:pt x="690" y="10"/>
                </a:lnTo>
                <a:lnTo>
                  <a:pt x="690" y="9"/>
                </a:lnTo>
                <a:lnTo>
                  <a:pt x="690" y="8"/>
                </a:lnTo>
                <a:lnTo>
                  <a:pt x="691" y="12"/>
                </a:lnTo>
                <a:lnTo>
                  <a:pt x="691" y="8"/>
                </a:lnTo>
                <a:lnTo>
                  <a:pt x="692" y="10"/>
                </a:lnTo>
                <a:lnTo>
                  <a:pt x="692" y="9"/>
                </a:lnTo>
                <a:lnTo>
                  <a:pt x="692" y="10"/>
                </a:lnTo>
                <a:lnTo>
                  <a:pt x="693" y="9"/>
                </a:lnTo>
                <a:lnTo>
                  <a:pt x="693" y="8"/>
                </a:lnTo>
                <a:lnTo>
                  <a:pt x="693" y="8"/>
                </a:lnTo>
                <a:lnTo>
                  <a:pt x="694" y="7"/>
                </a:lnTo>
                <a:lnTo>
                  <a:pt x="694" y="9"/>
                </a:lnTo>
                <a:lnTo>
                  <a:pt x="694" y="9"/>
                </a:lnTo>
                <a:lnTo>
                  <a:pt x="695" y="10"/>
                </a:lnTo>
                <a:lnTo>
                  <a:pt x="695" y="9"/>
                </a:lnTo>
                <a:lnTo>
                  <a:pt x="696" y="10"/>
                </a:lnTo>
                <a:lnTo>
                  <a:pt x="696" y="10"/>
                </a:lnTo>
                <a:lnTo>
                  <a:pt x="696" y="12"/>
                </a:lnTo>
                <a:lnTo>
                  <a:pt x="697" y="12"/>
                </a:lnTo>
                <a:lnTo>
                  <a:pt x="697" y="16"/>
                </a:lnTo>
                <a:lnTo>
                  <a:pt x="697" y="14"/>
                </a:lnTo>
                <a:lnTo>
                  <a:pt x="699" y="14"/>
                </a:lnTo>
                <a:lnTo>
                  <a:pt x="699" y="13"/>
                </a:lnTo>
                <a:lnTo>
                  <a:pt x="699" y="12"/>
                </a:lnTo>
                <a:lnTo>
                  <a:pt x="700" y="12"/>
                </a:lnTo>
                <a:lnTo>
                  <a:pt x="700" y="11"/>
                </a:lnTo>
                <a:lnTo>
                  <a:pt x="701" y="10"/>
                </a:lnTo>
                <a:lnTo>
                  <a:pt x="701" y="8"/>
                </a:lnTo>
                <a:lnTo>
                  <a:pt x="701" y="4"/>
                </a:lnTo>
                <a:lnTo>
                  <a:pt x="702" y="2"/>
                </a:lnTo>
                <a:lnTo>
                  <a:pt x="702" y="2"/>
                </a:lnTo>
                <a:lnTo>
                  <a:pt x="702" y="1"/>
                </a:lnTo>
                <a:lnTo>
                  <a:pt x="703" y="0"/>
                </a:lnTo>
                <a:lnTo>
                  <a:pt x="703" y="0"/>
                </a:lnTo>
                <a:lnTo>
                  <a:pt x="704" y="0"/>
                </a:lnTo>
                <a:lnTo>
                  <a:pt x="704" y="0"/>
                </a:lnTo>
                <a:lnTo>
                  <a:pt x="704" y="0"/>
                </a:lnTo>
                <a:lnTo>
                  <a:pt x="705" y="2"/>
                </a:lnTo>
                <a:lnTo>
                  <a:pt x="705" y="2"/>
                </a:lnTo>
                <a:lnTo>
                  <a:pt x="705" y="5"/>
                </a:lnTo>
                <a:lnTo>
                  <a:pt x="706" y="9"/>
                </a:lnTo>
                <a:lnTo>
                  <a:pt x="706" y="11"/>
                </a:lnTo>
                <a:lnTo>
                  <a:pt x="706" y="14"/>
                </a:lnTo>
                <a:lnTo>
                  <a:pt x="708" y="14"/>
                </a:lnTo>
                <a:lnTo>
                  <a:pt x="708" y="13"/>
                </a:lnTo>
                <a:lnTo>
                  <a:pt x="709" y="11"/>
                </a:lnTo>
                <a:lnTo>
                  <a:pt x="709" y="10"/>
                </a:lnTo>
                <a:lnTo>
                  <a:pt x="709" y="9"/>
                </a:lnTo>
                <a:lnTo>
                  <a:pt x="710" y="10"/>
                </a:lnTo>
                <a:lnTo>
                  <a:pt x="710" y="10"/>
                </a:lnTo>
                <a:lnTo>
                  <a:pt x="710" y="10"/>
                </a:lnTo>
                <a:lnTo>
                  <a:pt x="711" y="10"/>
                </a:lnTo>
                <a:lnTo>
                  <a:pt x="711" y="10"/>
                </a:lnTo>
                <a:lnTo>
                  <a:pt x="711" y="8"/>
                </a:lnTo>
                <a:lnTo>
                  <a:pt x="712" y="9"/>
                </a:lnTo>
                <a:lnTo>
                  <a:pt x="712" y="8"/>
                </a:lnTo>
                <a:lnTo>
                  <a:pt x="713" y="7"/>
                </a:lnTo>
                <a:lnTo>
                  <a:pt x="713" y="7"/>
                </a:lnTo>
                <a:lnTo>
                  <a:pt x="713" y="5"/>
                </a:lnTo>
                <a:lnTo>
                  <a:pt x="714" y="4"/>
                </a:lnTo>
                <a:lnTo>
                  <a:pt x="714" y="5"/>
                </a:lnTo>
                <a:lnTo>
                  <a:pt x="714" y="7"/>
                </a:lnTo>
                <a:lnTo>
                  <a:pt x="715" y="7"/>
                </a:lnTo>
                <a:lnTo>
                  <a:pt x="715" y="5"/>
                </a:lnTo>
                <a:lnTo>
                  <a:pt x="715" y="7"/>
                </a:lnTo>
                <a:lnTo>
                  <a:pt x="717" y="7"/>
                </a:lnTo>
                <a:lnTo>
                  <a:pt x="717" y="7"/>
                </a:lnTo>
                <a:lnTo>
                  <a:pt x="718" y="5"/>
                </a:lnTo>
                <a:lnTo>
                  <a:pt x="718" y="5"/>
                </a:lnTo>
                <a:lnTo>
                  <a:pt x="718" y="3"/>
                </a:lnTo>
                <a:lnTo>
                  <a:pt x="719" y="3"/>
                </a:lnTo>
                <a:lnTo>
                  <a:pt x="719" y="4"/>
                </a:lnTo>
                <a:lnTo>
                  <a:pt x="719" y="4"/>
                </a:lnTo>
                <a:lnTo>
                  <a:pt x="720" y="4"/>
                </a:lnTo>
                <a:lnTo>
                  <a:pt x="720" y="4"/>
                </a:lnTo>
                <a:lnTo>
                  <a:pt x="720" y="7"/>
                </a:lnTo>
                <a:lnTo>
                  <a:pt x="721" y="5"/>
                </a:lnTo>
                <a:lnTo>
                  <a:pt x="721" y="7"/>
                </a:lnTo>
                <a:lnTo>
                  <a:pt x="722" y="4"/>
                </a:lnTo>
                <a:lnTo>
                  <a:pt x="722" y="3"/>
                </a:lnTo>
                <a:lnTo>
                  <a:pt x="722" y="3"/>
                </a:lnTo>
                <a:lnTo>
                  <a:pt x="723" y="2"/>
                </a:lnTo>
                <a:lnTo>
                  <a:pt x="723" y="2"/>
                </a:lnTo>
                <a:lnTo>
                  <a:pt x="723" y="1"/>
                </a:lnTo>
                <a:lnTo>
                  <a:pt x="724" y="2"/>
                </a:lnTo>
                <a:lnTo>
                  <a:pt x="724" y="3"/>
                </a:lnTo>
                <a:lnTo>
                  <a:pt x="724" y="7"/>
                </a:lnTo>
                <a:lnTo>
                  <a:pt x="725" y="7"/>
                </a:lnTo>
                <a:lnTo>
                  <a:pt x="725" y="8"/>
                </a:lnTo>
                <a:lnTo>
                  <a:pt x="727" y="8"/>
                </a:lnTo>
                <a:lnTo>
                  <a:pt x="727" y="8"/>
                </a:lnTo>
                <a:lnTo>
                  <a:pt x="727" y="9"/>
                </a:lnTo>
                <a:lnTo>
                  <a:pt x="728" y="9"/>
                </a:lnTo>
                <a:lnTo>
                  <a:pt x="728" y="10"/>
                </a:lnTo>
                <a:lnTo>
                  <a:pt x="728" y="12"/>
                </a:lnTo>
                <a:lnTo>
                  <a:pt x="729" y="11"/>
                </a:lnTo>
                <a:lnTo>
                  <a:pt x="729" y="12"/>
                </a:lnTo>
                <a:lnTo>
                  <a:pt x="729" y="11"/>
                </a:lnTo>
                <a:lnTo>
                  <a:pt x="730" y="12"/>
                </a:lnTo>
                <a:lnTo>
                  <a:pt x="730" y="13"/>
                </a:lnTo>
                <a:lnTo>
                  <a:pt x="731" y="12"/>
                </a:lnTo>
                <a:lnTo>
                  <a:pt x="731" y="14"/>
                </a:lnTo>
                <a:lnTo>
                  <a:pt x="731" y="13"/>
                </a:lnTo>
                <a:lnTo>
                  <a:pt x="732" y="12"/>
                </a:lnTo>
                <a:lnTo>
                  <a:pt x="732" y="10"/>
                </a:lnTo>
                <a:lnTo>
                  <a:pt x="732" y="12"/>
                </a:lnTo>
                <a:lnTo>
                  <a:pt x="733" y="13"/>
                </a:lnTo>
                <a:lnTo>
                  <a:pt x="733" y="13"/>
                </a:lnTo>
                <a:lnTo>
                  <a:pt x="733" y="17"/>
                </a:lnTo>
                <a:lnTo>
                  <a:pt x="734" y="20"/>
                </a:lnTo>
                <a:lnTo>
                  <a:pt x="734" y="22"/>
                </a:lnTo>
                <a:lnTo>
                  <a:pt x="736" y="22"/>
                </a:lnTo>
                <a:lnTo>
                  <a:pt x="736" y="22"/>
                </a:lnTo>
                <a:lnTo>
                  <a:pt x="736" y="22"/>
                </a:lnTo>
                <a:lnTo>
                  <a:pt x="737" y="23"/>
                </a:lnTo>
                <a:lnTo>
                  <a:pt x="737" y="21"/>
                </a:lnTo>
                <a:lnTo>
                  <a:pt x="737" y="20"/>
                </a:lnTo>
                <a:lnTo>
                  <a:pt x="738" y="21"/>
                </a:lnTo>
                <a:lnTo>
                  <a:pt x="738" y="22"/>
                </a:lnTo>
                <a:lnTo>
                  <a:pt x="738" y="23"/>
                </a:lnTo>
                <a:lnTo>
                  <a:pt x="739" y="23"/>
                </a:lnTo>
                <a:lnTo>
                  <a:pt x="739" y="27"/>
                </a:lnTo>
                <a:lnTo>
                  <a:pt x="740" y="26"/>
                </a:lnTo>
                <a:lnTo>
                  <a:pt x="740" y="26"/>
                </a:lnTo>
                <a:lnTo>
                  <a:pt x="740" y="26"/>
                </a:lnTo>
                <a:lnTo>
                  <a:pt x="741" y="25"/>
                </a:lnTo>
                <a:lnTo>
                  <a:pt x="741" y="26"/>
                </a:lnTo>
                <a:lnTo>
                  <a:pt x="741" y="27"/>
                </a:lnTo>
                <a:lnTo>
                  <a:pt x="742" y="26"/>
                </a:lnTo>
                <a:lnTo>
                  <a:pt x="742" y="27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120063" y="3419475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38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8"/>
          <p:cNvSpPr>
            <a:spLocks/>
          </p:cNvSpPr>
          <p:nvPr/>
        </p:nvSpPr>
        <p:spPr bwMode="auto">
          <a:xfrm>
            <a:off x="1616075" y="2408238"/>
            <a:ext cx="1949450" cy="966787"/>
          </a:xfrm>
          <a:custGeom>
            <a:avLst/>
            <a:gdLst>
              <a:gd name="T0" fmla="*/ 18 w 1228"/>
              <a:gd name="T1" fmla="*/ 585 h 609"/>
              <a:gd name="T2" fmla="*/ 37 w 1228"/>
              <a:gd name="T3" fmla="*/ 591 h 609"/>
              <a:gd name="T4" fmla="*/ 57 w 1228"/>
              <a:gd name="T5" fmla="*/ 590 h 609"/>
              <a:gd name="T6" fmla="*/ 76 w 1228"/>
              <a:gd name="T7" fmla="*/ 585 h 609"/>
              <a:gd name="T8" fmla="*/ 95 w 1228"/>
              <a:gd name="T9" fmla="*/ 586 h 609"/>
              <a:gd name="T10" fmla="*/ 114 w 1228"/>
              <a:gd name="T11" fmla="*/ 593 h 609"/>
              <a:gd name="T12" fmla="*/ 133 w 1228"/>
              <a:gd name="T13" fmla="*/ 596 h 609"/>
              <a:gd name="T14" fmla="*/ 153 w 1228"/>
              <a:gd name="T15" fmla="*/ 602 h 609"/>
              <a:gd name="T16" fmla="*/ 172 w 1228"/>
              <a:gd name="T17" fmla="*/ 599 h 609"/>
              <a:gd name="T18" fmla="*/ 191 w 1228"/>
              <a:gd name="T19" fmla="*/ 602 h 609"/>
              <a:gd name="T20" fmla="*/ 211 w 1228"/>
              <a:gd name="T21" fmla="*/ 602 h 609"/>
              <a:gd name="T22" fmla="*/ 230 w 1228"/>
              <a:gd name="T23" fmla="*/ 594 h 609"/>
              <a:gd name="T24" fmla="*/ 249 w 1228"/>
              <a:gd name="T25" fmla="*/ 600 h 609"/>
              <a:gd name="T26" fmla="*/ 268 w 1228"/>
              <a:gd name="T27" fmla="*/ 600 h 609"/>
              <a:gd name="T28" fmla="*/ 287 w 1228"/>
              <a:gd name="T29" fmla="*/ 603 h 609"/>
              <a:gd name="T30" fmla="*/ 307 w 1228"/>
              <a:gd name="T31" fmla="*/ 608 h 609"/>
              <a:gd name="T32" fmla="*/ 326 w 1228"/>
              <a:gd name="T33" fmla="*/ 601 h 609"/>
              <a:gd name="T34" fmla="*/ 346 w 1228"/>
              <a:gd name="T35" fmla="*/ 595 h 609"/>
              <a:gd name="T36" fmla="*/ 365 w 1228"/>
              <a:gd name="T37" fmla="*/ 601 h 609"/>
              <a:gd name="T38" fmla="*/ 384 w 1228"/>
              <a:gd name="T39" fmla="*/ 599 h 609"/>
              <a:gd name="T40" fmla="*/ 403 w 1228"/>
              <a:gd name="T41" fmla="*/ 597 h 609"/>
              <a:gd name="T42" fmla="*/ 422 w 1228"/>
              <a:gd name="T43" fmla="*/ 596 h 609"/>
              <a:gd name="T44" fmla="*/ 442 w 1228"/>
              <a:gd name="T45" fmla="*/ 602 h 609"/>
              <a:gd name="T46" fmla="*/ 461 w 1228"/>
              <a:gd name="T47" fmla="*/ 588 h 609"/>
              <a:gd name="T48" fmla="*/ 480 w 1228"/>
              <a:gd name="T49" fmla="*/ 595 h 609"/>
              <a:gd name="T50" fmla="*/ 500 w 1228"/>
              <a:gd name="T51" fmla="*/ 596 h 609"/>
              <a:gd name="T52" fmla="*/ 519 w 1228"/>
              <a:gd name="T53" fmla="*/ 596 h 609"/>
              <a:gd name="T54" fmla="*/ 538 w 1228"/>
              <a:gd name="T55" fmla="*/ 594 h 609"/>
              <a:gd name="T56" fmla="*/ 557 w 1228"/>
              <a:gd name="T57" fmla="*/ 590 h 609"/>
              <a:gd name="T58" fmla="*/ 576 w 1228"/>
              <a:gd name="T59" fmla="*/ 592 h 609"/>
              <a:gd name="T60" fmla="*/ 596 w 1228"/>
              <a:gd name="T61" fmla="*/ 592 h 609"/>
              <a:gd name="T62" fmla="*/ 615 w 1228"/>
              <a:gd name="T63" fmla="*/ 596 h 609"/>
              <a:gd name="T64" fmla="*/ 634 w 1228"/>
              <a:gd name="T65" fmla="*/ 595 h 609"/>
              <a:gd name="T66" fmla="*/ 654 w 1228"/>
              <a:gd name="T67" fmla="*/ 594 h 609"/>
              <a:gd name="T68" fmla="*/ 673 w 1228"/>
              <a:gd name="T69" fmla="*/ 587 h 609"/>
              <a:gd name="T70" fmla="*/ 692 w 1228"/>
              <a:gd name="T71" fmla="*/ 593 h 609"/>
              <a:gd name="T72" fmla="*/ 711 w 1228"/>
              <a:gd name="T73" fmla="*/ 585 h 609"/>
              <a:gd name="T74" fmla="*/ 731 w 1228"/>
              <a:gd name="T75" fmla="*/ 585 h 609"/>
              <a:gd name="T76" fmla="*/ 750 w 1228"/>
              <a:gd name="T77" fmla="*/ 582 h 609"/>
              <a:gd name="T78" fmla="*/ 769 w 1228"/>
              <a:gd name="T79" fmla="*/ 588 h 609"/>
              <a:gd name="T80" fmla="*/ 789 w 1228"/>
              <a:gd name="T81" fmla="*/ 582 h 609"/>
              <a:gd name="T82" fmla="*/ 808 w 1228"/>
              <a:gd name="T83" fmla="*/ 587 h 609"/>
              <a:gd name="T84" fmla="*/ 827 w 1228"/>
              <a:gd name="T85" fmla="*/ 578 h 609"/>
              <a:gd name="T86" fmla="*/ 846 w 1228"/>
              <a:gd name="T87" fmla="*/ 532 h 609"/>
              <a:gd name="T88" fmla="*/ 865 w 1228"/>
              <a:gd name="T89" fmla="*/ 500 h 609"/>
              <a:gd name="T90" fmla="*/ 885 w 1228"/>
              <a:gd name="T91" fmla="*/ 469 h 609"/>
              <a:gd name="T92" fmla="*/ 904 w 1228"/>
              <a:gd name="T93" fmla="*/ 445 h 609"/>
              <a:gd name="T94" fmla="*/ 923 w 1228"/>
              <a:gd name="T95" fmla="*/ 428 h 609"/>
              <a:gd name="T96" fmla="*/ 943 w 1228"/>
              <a:gd name="T97" fmla="*/ 403 h 609"/>
              <a:gd name="T98" fmla="*/ 962 w 1228"/>
              <a:gd name="T99" fmla="*/ 387 h 609"/>
              <a:gd name="T100" fmla="*/ 981 w 1228"/>
              <a:gd name="T101" fmla="*/ 366 h 609"/>
              <a:gd name="T102" fmla="*/ 1000 w 1228"/>
              <a:gd name="T103" fmla="*/ 349 h 609"/>
              <a:gd name="T104" fmla="*/ 1020 w 1228"/>
              <a:gd name="T105" fmla="*/ 336 h 609"/>
              <a:gd name="T106" fmla="*/ 1039 w 1228"/>
              <a:gd name="T107" fmla="*/ 318 h 609"/>
              <a:gd name="T108" fmla="*/ 1058 w 1228"/>
              <a:gd name="T109" fmla="*/ 291 h 609"/>
              <a:gd name="T110" fmla="*/ 1077 w 1228"/>
              <a:gd name="T111" fmla="*/ 276 h 609"/>
              <a:gd name="T112" fmla="*/ 1097 w 1228"/>
              <a:gd name="T113" fmla="*/ 268 h 609"/>
              <a:gd name="T114" fmla="*/ 1116 w 1228"/>
              <a:gd name="T115" fmla="*/ 253 h 609"/>
              <a:gd name="T116" fmla="*/ 1135 w 1228"/>
              <a:gd name="T117" fmla="*/ 235 h 609"/>
              <a:gd name="T118" fmla="*/ 1154 w 1228"/>
              <a:gd name="T119" fmla="*/ 219 h 609"/>
              <a:gd name="T120" fmla="*/ 1174 w 1228"/>
              <a:gd name="T121" fmla="*/ 208 h 609"/>
              <a:gd name="T122" fmla="*/ 1193 w 1228"/>
              <a:gd name="T123" fmla="*/ 197 h 609"/>
              <a:gd name="T124" fmla="*/ 1212 w 1228"/>
              <a:gd name="T125" fmla="*/ 165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28" h="609">
                <a:moveTo>
                  <a:pt x="0" y="588"/>
                </a:moveTo>
                <a:lnTo>
                  <a:pt x="0" y="587"/>
                </a:lnTo>
                <a:lnTo>
                  <a:pt x="0" y="585"/>
                </a:lnTo>
                <a:lnTo>
                  <a:pt x="1" y="585"/>
                </a:lnTo>
                <a:lnTo>
                  <a:pt x="1" y="585"/>
                </a:lnTo>
                <a:lnTo>
                  <a:pt x="1" y="584"/>
                </a:lnTo>
                <a:lnTo>
                  <a:pt x="2" y="583"/>
                </a:lnTo>
                <a:lnTo>
                  <a:pt x="2" y="581"/>
                </a:lnTo>
                <a:lnTo>
                  <a:pt x="2" y="582"/>
                </a:lnTo>
                <a:lnTo>
                  <a:pt x="3" y="582"/>
                </a:lnTo>
                <a:lnTo>
                  <a:pt x="3" y="583"/>
                </a:lnTo>
                <a:lnTo>
                  <a:pt x="4" y="584"/>
                </a:lnTo>
                <a:lnTo>
                  <a:pt x="4" y="583"/>
                </a:lnTo>
                <a:lnTo>
                  <a:pt x="4" y="585"/>
                </a:lnTo>
                <a:lnTo>
                  <a:pt x="5" y="587"/>
                </a:lnTo>
                <a:lnTo>
                  <a:pt x="5" y="588"/>
                </a:lnTo>
                <a:lnTo>
                  <a:pt x="5" y="587"/>
                </a:lnTo>
                <a:lnTo>
                  <a:pt x="6" y="585"/>
                </a:lnTo>
                <a:lnTo>
                  <a:pt x="6" y="584"/>
                </a:lnTo>
                <a:lnTo>
                  <a:pt x="6" y="585"/>
                </a:lnTo>
                <a:lnTo>
                  <a:pt x="7" y="587"/>
                </a:lnTo>
                <a:lnTo>
                  <a:pt x="7" y="588"/>
                </a:lnTo>
                <a:lnTo>
                  <a:pt x="9" y="590"/>
                </a:lnTo>
                <a:lnTo>
                  <a:pt x="9" y="594"/>
                </a:lnTo>
                <a:lnTo>
                  <a:pt x="9" y="592"/>
                </a:lnTo>
                <a:lnTo>
                  <a:pt x="10" y="592"/>
                </a:lnTo>
                <a:lnTo>
                  <a:pt x="10" y="592"/>
                </a:lnTo>
                <a:lnTo>
                  <a:pt x="10" y="591"/>
                </a:lnTo>
                <a:lnTo>
                  <a:pt x="11" y="590"/>
                </a:lnTo>
                <a:lnTo>
                  <a:pt x="11" y="592"/>
                </a:lnTo>
                <a:lnTo>
                  <a:pt x="11" y="588"/>
                </a:lnTo>
                <a:lnTo>
                  <a:pt x="12" y="590"/>
                </a:lnTo>
                <a:lnTo>
                  <a:pt x="12" y="593"/>
                </a:lnTo>
                <a:lnTo>
                  <a:pt x="13" y="593"/>
                </a:lnTo>
                <a:lnTo>
                  <a:pt x="13" y="594"/>
                </a:lnTo>
                <a:lnTo>
                  <a:pt x="13" y="591"/>
                </a:lnTo>
                <a:lnTo>
                  <a:pt x="14" y="591"/>
                </a:lnTo>
                <a:lnTo>
                  <a:pt x="14" y="590"/>
                </a:lnTo>
                <a:lnTo>
                  <a:pt x="14" y="590"/>
                </a:lnTo>
                <a:lnTo>
                  <a:pt x="15" y="587"/>
                </a:lnTo>
                <a:lnTo>
                  <a:pt x="15" y="586"/>
                </a:lnTo>
                <a:lnTo>
                  <a:pt x="15" y="585"/>
                </a:lnTo>
                <a:lnTo>
                  <a:pt x="16" y="585"/>
                </a:lnTo>
                <a:lnTo>
                  <a:pt x="16" y="587"/>
                </a:lnTo>
                <a:lnTo>
                  <a:pt x="18" y="587"/>
                </a:lnTo>
                <a:lnTo>
                  <a:pt x="18" y="586"/>
                </a:lnTo>
                <a:lnTo>
                  <a:pt x="18" y="585"/>
                </a:lnTo>
                <a:lnTo>
                  <a:pt x="19" y="583"/>
                </a:lnTo>
                <a:lnTo>
                  <a:pt x="19" y="584"/>
                </a:lnTo>
                <a:lnTo>
                  <a:pt x="19" y="585"/>
                </a:lnTo>
                <a:lnTo>
                  <a:pt x="20" y="586"/>
                </a:lnTo>
                <a:lnTo>
                  <a:pt x="20" y="587"/>
                </a:lnTo>
                <a:lnTo>
                  <a:pt x="20" y="587"/>
                </a:lnTo>
                <a:lnTo>
                  <a:pt x="21" y="587"/>
                </a:lnTo>
                <a:lnTo>
                  <a:pt x="21" y="587"/>
                </a:lnTo>
                <a:lnTo>
                  <a:pt x="22" y="590"/>
                </a:lnTo>
                <a:lnTo>
                  <a:pt x="22" y="590"/>
                </a:lnTo>
                <a:lnTo>
                  <a:pt x="22" y="592"/>
                </a:lnTo>
                <a:lnTo>
                  <a:pt x="23" y="593"/>
                </a:lnTo>
                <a:lnTo>
                  <a:pt x="23" y="593"/>
                </a:lnTo>
                <a:lnTo>
                  <a:pt x="23" y="594"/>
                </a:lnTo>
                <a:lnTo>
                  <a:pt x="24" y="593"/>
                </a:lnTo>
                <a:lnTo>
                  <a:pt x="24" y="592"/>
                </a:lnTo>
                <a:lnTo>
                  <a:pt x="24" y="592"/>
                </a:lnTo>
                <a:lnTo>
                  <a:pt x="25" y="593"/>
                </a:lnTo>
                <a:lnTo>
                  <a:pt x="25" y="592"/>
                </a:lnTo>
                <a:lnTo>
                  <a:pt x="27" y="593"/>
                </a:lnTo>
                <a:lnTo>
                  <a:pt x="27" y="593"/>
                </a:lnTo>
                <a:lnTo>
                  <a:pt x="27" y="594"/>
                </a:lnTo>
                <a:lnTo>
                  <a:pt x="28" y="594"/>
                </a:lnTo>
                <a:lnTo>
                  <a:pt x="28" y="594"/>
                </a:lnTo>
                <a:lnTo>
                  <a:pt x="28" y="593"/>
                </a:lnTo>
                <a:lnTo>
                  <a:pt x="29" y="594"/>
                </a:lnTo>
                <a:lnTo>
                  <a:pt x="29" y="590"/>
                </a:lnTo>
                <a:lnTo>
                  <a:pt x="29" y="590"/>
                </a:lnTo>
                <a:lnTo>
                  <a:pt x="30" y="590"/>
                </a:lnTo>
                <a:lnTo>
                  <a:pt x="30" y="588"/>
                </a:lnTo>
                <a:lnTo>
                  <a:pt x="31" y="590"/>
                </a:lnTo>
                <a:lnTo>
                  <a:pt x="31" y="591"/>
                </a:lnTo>
                <a:lnTo>
                  <a:pt x="31" y="590"/>
                </a:lnTo>
                <a:lnTo>
                  <a:pt x="32" y="588"/>
                </a:lnTo>
                <a:lnTo>
                  <a:pt x="32" y="587"/>
                </a:lnTo>
                <a:lnTo>
                  <a:pt x="32" y="587"/>
                </a:lnTo>
                <a:lnTo>
                  <a:pt x="33" y="586"/>
                </a:lnTo>
                <a:lnTo>
                  <a:pt x="33" y="587"/>
                </a:lnTo>
                <a:lnTo>
                  <a:pt x="33" y="587"/>
                </a:lnTo>
                <a:lnTo>
                  <a:pt x="34" y="587"/>
                </a:lnTo>
                <a:lnTo>
                  <a:pt x="34" y="588"/>
                </a:lnTo>
                <a:lnTo>
                  <a:pt x="36" y="587"/>
                </a:lnTo>
                <a:lnTo>
                  <a:pt x="36" y="587"/>
                </a:lnTo>
                <a:lnTo>
                  <a:pt x="36" y="588"/>
                </a:lnTo>
                <a:lnTo>
                  <a:pt x="37" y="588"/>
                </a:lnTo>
                <a:lnTo>
                  <a:pt x="37" y="588"/>
                </a:lnTo>
                <a:lnTo>
                  <a:pt x="37" y="591"/>
                </a:lnTo>
                <a:lnTo>
                  <a:pt x="38" y="592"/>
                </a:lnTo>
                <a:lnTo>
                  <a:pt x="38" y="592"/>
                </a:lnTo>
                <a:lnTo>
                  <a:pt x="38" y="592"/>
                </a:lnTo>
                <a:lnTo>
                  <a:pt x="39" y="590"/>
                </a:lnTo>
                <a:lnTo>
                  <a:pt x="39" y="588"/>
                </a:lnTo>
                <a:lnTo>
                  <a:pt x="40" y="588"/>
                </a:lnTo>
                <a:lnTo>
                  <a:pt x="40" y="588"/>
                </a:lnTo>
                <a:lnTo>
                  <a:pt x="40" y="587"/>
                </a:lnTo>
                <a:lnTo>
                  <a:pt x="41" y="588"/>
                </a:lnTo>
                <a:lnTo>
                  <a:pt x="41" y="590"/>
                </a:lnTo>
                <a:lnTo>
                  <a:pt x="41" y="592"/>
                </a:lnTo>
                <a:lnTo>
                  <a:pt x="42" y="591"/>
                </a:lnTo>
                <a:lnTo>
                  <a:pt x="42" y="593"/>
                </a:lnTo>
                <a:lnTo>
                  <a:pt x="43" y="593"/>
                </a:lnTo>
                <a:lnTo>
                  <a:pt x="43" y="592"/>
                </a:lnTo>
                <a:lnTo>
                  <a:pt x="43" y="592"/>
                </a:lnTo>
                <a:lnTo>
                  <a:pt x="45" y="592"/>
                </a:lnTo>
                <a:lnTo>
                  <a:pt x="45" y="593"/>
                </a:lnTo>
                <a:lnTo>
                  <a:pt x="45" y="592"/>
                </a:lnTo>
                <a:lnTo>
                  <a:pt x="46" y="588"/>
                </a:lnTo>
                <a:lnTo>
                  <a:pt x="46" y="591"/>
                </a:lnTo>
                <a:lnTo>
                  <a:pt x="46" y="590"/>
                </a:lnTo>
                <a:lnTo>
                  <a:pt x="47" y="590"/>
                </a:lnTo>
                <a:lnTo>
                  <a:pt x="47" y="591"/>
                </a:lnTo>
                <a:lnTo>
                  <a:pt x="48" y="590"/>
                </a:lnTo>
                <a:lnTo>
                  <a:pt x="48" y="587"/>
                </a:lnTo>
                <a:lnTo>
                  <a:pt x="48" y="586"/>
                </a:lnTo>
                <a:lnTo>
                  <a:pt x="49" y="585"/>
                </a:lnTo>
                <a:lnTo>
                  <a:pt x="49" y="585"/>
                </a:lnTo>
                <a:lnTo>
                  <a:pt x="49" y="582"/>
                </a:lnTo>
                <a:lnTo>
                  <a:pt x="50" y="584"/>
                </a:lnTo>
                <a:lnTo>
                  <a:pt x="50" y="583"/>
                </a:lnTo>
                <a:lnTo>
                  <a:pt x="50" y="583"/>
                </a:lnTo>
                <a:lnTo>
                  <a:pt x="51" y="585"/>
                </a:lnTo>
                <a:lnTo>
                  <a:pt x="51" y="585"/>
                </a:lnTo>
                <a:lnTo>
                  <a:pt x="52" y="587"/>
                </a:lnTo>
                <a:lnTo>
                  <a:pt x="52" y="586"/>
                </a:lnTo>
                <a:lnTo>
                  <a:pt x="52" y="587"/>
                </a:lnTo>
                <a:lnTo>
                  <a:pt x="54" y="587"/>
                </a:lnTo>
                <a:lnTo>
                  <a:pt x="54" y="587"/>
                </a:lnTo>
                <a:lnTo>
                  <a:pt x="54" y="586"/>
                </a:lnTo>
                <a:lnTo>
                  <a:pt x="55" y="586"/>
                </a:lnTo>
                <a:lnTo>
                  <a:pt x="55" y="586"/>
                </a:lnTo>
                <a:lnTo>
                  <a:pt x="55" y="586"/>
                </a:lnTo>
                <a:lnTo>
                  <a:pt x="56" y="587"/>
                </a:lnTo>
                <a:lnTo>
                  <a:pt x="56" y="588"/>
                </a:lnTo>
                <a:lnTo>
                  <a:pt x="57" y="590"/>
                </a:lnTo>
                <a:lnTo>
                  <a:pt x="57" y="591"/>
                </a:lnTo>
                <a:lnTo>
                  <a:pt x="57" y="592"/>
                </a:lnTo>
                <a:lnTo>
                  <a:pt x="58" y="590"/>
                </a:lnTo>
                <a:lnTo>
                  <a:pt x="58" y="592"/>
                </a:lnTo>
                <a:lnTo>
                  <a:pt x="58" y="594"/>
                </a:lnTo>
                <a:lnTo>
                  <a:pt x="59" y="593"/>
                </a:lnTo>
                <a:lnTo>
                  <a:pt x="59" y="593"/>
                </a:lnTo>
                <a:lnTo>
                  <a:pt x="59" y="593"/>
                </a:lnTo>
                <a:lnTo>
                  <a:pt x="60" y="593"/>
                </a:lnTo>
                <a:lnTo>
                  <a:pt x="60" y="593"/>
                </a:lnTo>
                <a:lnTo>
                  <a:pt x="61" y="592"/>
                </a:lnTo>
                <a:lnTo>
                  <a:pt x="61" y="593"/>
                </a:lnTo>
                <a:lnTo>
                  <a:pt x="61" y="590"/>
                </a:lnTo>
                <a:lnTo>
                  <a:pt x="63" y="590"/>
                </a:lnTo>
                <a:lnTo>
                  <a:pt x="63" y="588"/>
                </a:lnTo>
                <a:lnTo>
                  <a:pt x="63" y="587"/>
                </a:lnTo>
                <a:lnTo>
                  <a:pt x="64" y="587"/>
                </a:lnTo>
                <a:lnTo>
                  <a:pt x="64" y="587"/>
                </a:lnTo>
                <a:lnTo>
                  <a:pt x="64" y="586"/>
                </a:lnTo>
                <a:lnTo>
                  <a:pt x="65" y="585"/>
                </a:lnTo>
                <a:lnTo>
                  <a:pt x="65" y="582"/>
                </a:lnTo>
                <a:lnTo>
                  <a:pt x="66" y="582"/>
                </a:lnTo>
                <a:lnTo>
                  <a:pt x="66" y="584"/>
                </a:lnTo>
                <a:lnTo>
                  <a:pt x="66" y="585"/>
                </a:lnTo>
                <a:lnTo>
                  <a:pt x="67" y="586"/>
                </a:lnTo>
                <a:lnTo>
                  <a:pt x="67" y="588"/>
                </a:lnTo>
                <a:lnTo>
                  <a:pt x="67" y="588"/>
                </a:lnTo>
                <a:lnTo>
                  <a:pt x="68" y="588"/>
                </a:lnTo>
                <a:lnTo>
                  <a:pt x="68" y="590"/>
                </a:lnTo>
                <a:lnTo>
                  <a:pt x="68" y="588"/>
                </a:lnTo>
                <a:lnTo>
                  <a:pt x="69" y="587"/>
                </a:lnTo>
                <a:lnTo>
                  <a:pt x="69" y="585"/>
                </a:lnTo>
                <a:lnTo>
                  <a:pt x="70" y="586"/>
                </a:lnTo>
                <a:lnTo>
                  <a:pt x="70" y="587"/>
                </a:lnTo>
                <a:lnTo>
                  <a:pt x="70" y="590"/>
                </a:lnTo>
                <a:lnTo>
                  <a:pt x="72" y="590"/>
                </a:lnTo>
                <a:lnTo>
                  <a:pt x="72" y="587"/>
                </a:lnTo>
                <a:lnTo>
                  <a:pt x="72" y="587"/>
                </a:lnTo>
                <a:lnTo>
                  <a:pt x="73" y="586"/>
                </a:lnTo>
                <a:lnTo>
                  <a:pt x="73" y="586"/>
                </a:lnTo>
                <a:lnTo>
                  <a:pt x="73" y="587"/>
                </a:lnTo>
                <a:lnTo>
                  <a:pt x="74" y="587"/>
                </a:lnTo>
                <a:lnTo>
                  <a:pt x="74" y="585"/>
                </a:lnTo>
                <a:lnTo>
                  <a:pt x="75" y="585"/>
                </a:lnTo>
                <a:lnTo>
                  <a:pt x="75" y="585"/>
                </a:lnTo>
                <a:lnTo>
                  <a:pt x="75" y="584"/>
                </a:lnTo>
                <a:lnTo>
                  <a:pt x="76" y="585"/>
                </a:lnTo>
                <a:lnTo>
                  <a:pt x="76" y="584"/>
                </a:lnTo>
                <a:lnTo>
                  <a:pt x="76" y="585"/>
                </a:lnTo>
                <a:lnTo>
                  <a:pt x="77" y="585"/>
                </a:lnTo>
                <a:lnTo>
                  <a:pt x="77" y="585"/>
                </a:lnTo>
                <a:lnTo>
                  <a:pt x="77" y="586"/>
                </a:lnTo>
                <a:lnTo>
                  <a:pt x="78" y="586"/>
                </a:lnTo>
                <a:lnTo>
                  <a:pt x="78" y="586"/>
                </a:lnTo>
                <a:lnTo>
                  <a:pt x="79" y="585"/>
                </a:lnTo>
                <a:lnTo>
                  <a:pt x="79" y="586"/>
                </a:lnTo>
                <a:lnTo>
                  <a:pt x="79" y="586"/>
                </a:lnTo>
                <a:lnTo>
                  <a:pt x="81" y="583"/>
                </a:lnTo>
                <a:lnTo>
                  <a:pt x="81" y="583"/>
                </a:lnTo>
                <a:lnTo>
                  <a:pt x="81" y="583"/>
                </a:lnTo>
                <a:lnTo>
                  <a:pt x="82" y="584"/>
                </a:lnTo>
                <a:lnTo>
                  <a:pt x="82" y="583"/>
                </a:lnTo>
                <a:lnTo>
                  <a:pt x="82" y="582"/>
                </a:lnTo>
                <a:lnTo>
                  <a:pt x="83" y="584"/>
                </a:lnTo>
                <a:lnTo>
                  <a:pt x="83" y="585"/>
                </a:lnTo>
                <a:lnTo>
                  <a:pt x="84" y="584"/>
                </a:lnTo>
                <a:lnTo>
                  <a:pt x="84" y="583"/>
                </a:lnTo>
                <a:lnTo>
                  <a:pt x="84" y="584"/>
                </a:lnTo>
                <a:lnTo>
                  <a:pt x="85" y="584"/>
                </a:lnTo>
                <a:lnTo>
                  <a:pt x="85" y="584"/>
                </a:lnTo>
                <a:lnTo>
                  <a:pt x="85" y="579"/>
                </a:lnTo>
                <a:lnTo>
                  <a:pt x="86" y="581"/>
                </a:lnTo>
                <a:lnTo>
                  <a:pt x="86" y="581"/>
                </a:lnTo>
                <a:lnTo>
                  <a:pt x="87" y="582"/>
                </a:lnTo>
                <a:lnTo>
                  <a:pt x="87" y="582"/>
                </a:lnTo>
                <a:lnTo>
                  <a:pt x="87" y="582"/>
                </a:lnTo>
                <a:lnTo>
                  <a:pt x="88" y="582"/>
                </a:lnTo>
                <a:lnTo>
                  <a:pt x="88" y="583"/>
                </a:lnTo>
                <a:lnTo>
                  <a:pt x="88" y="584"/>
                </a:lnTo>
                <a:lnTo>
                  <a:pt x="90" y="584"/>
                </a:lnTo>
                <a:lnTo>
                  <a:pt x="90" y="585"/>
                </a:lnTo>
                <a:lnTo>
                  <a:pt x="90" y="586"/>
                </a:lnTo>
                <a:lnTo>
                  <a:pt x="91" y="590"/>
                </a:lnTo>
                <a:lnTo>
                  <a:pt x="91" y="588"/>
                </a:lnTo>
                <a:lnTo>
                  <a:pt x="92" y="587"/>
                </a:lnTo>
                <a:lnTo>
                  <a:pt x="92" y="586"/>
                </a:lnTo>
                <a:lnTo>
                  <a:pt x="92" y="586"/>
                </a:lnTo>
                <a:lnTo>
                  <a:pt x="93" y="587"/>
                </a:lnTo>
                <a:lnTo>
                  <a:pt x="93" y="585"/>
                </a:lnTo>
                <a:lnTo>
                  <a:pt x="93" y="586"/>
                </a:lnTo>
                <a:lnTo>
                  <a:pt x="94" y="585"/>
                </a:lnTo>
                <a:lnTo>
                  <a:pt x="94" y="586"/>
                </a:lnTo>
                <a:lnTo>
                  <a:pt x="94" y="585"/>
                </a:lnTo>
                <a:lnTo>
                  <a:pt x="95" y="586"/>
                </a:lnTo>
                <a:lnTo>
                  <a:pt x="95" y="585"/>
                </a:lnTo>
                <a:lnTo>
                  <a:pt x="96" y="586"/>
                </a:lnTo>
                <a:lnTo>
                  <a:pt x="96" y="586"/>
                </a:lnTo>
                <a:lnTo>
                  <a:pt x="96" y="586"/>
                </a:lnTo>
                <a:lnTo>
                  <a:pt x="97" y="585"/>
                </a:lnTo>
                <a:lnTo>
                  <a:pt x="97" y="585"/>
                </a:lnTo>
                <a:lnTo>
                  <a:pt x="97" y="586"/>
                </a:lnTo>
                <a:lnTo>
                  <a:pt x="99" y="585"/>
                </a:lnTo>
                <a:lnTo>
                  <a:pt x="99" y="585"/>
                </a:lnTo>
                <a:lnTo>
                  <a:pt x="99" y="583"/>
                </a:lnTo>
                <a:lnTo>
                  <a:pt x="100" y="584"/>
                </a:lnTo>
                <a:lnTo>
                  <a:pt x="100" y="583"/>
                </a:lnTo>
                <a:lnTo>
                  <a:pt x="101" y="584"/>
                </a:lnTo>
                <a:lnTo>
                  <a:pt x="101" y="585"/>
                </a:lnTo>
                <a:lnTo>
                  <a:pt x="101" y="584"/>
                </a:lnTo>
                <a:lnTo>
                  <a:pt x="102" y="586"/>
                </a:lnTo>
                <a:lnTo>
                  <a:pt x="102" y="587"/>
                </a:lnTo>
                <a:lnTo>
                  <a:pt x="102" y="586"/>
                </a:lnTo>
                <a:lnTo>
                  <a:pt x="103" y="588"/>
                </a:lnTo>
                <a:lnTo>
                  <a:pt x="103" y="590"/>
                </a:lnTo>
                <a:lnTo>
                  <a:pt x="103" y="592"/>
                </a:lnTo>
                <a:lnTo>
                  <a:pt x="104" y="593"/>
                </a:lnTo>
                <a:lnTo>
                  <a:pt x="104" y="594"/>
                </a:lnTo>
                <a:lnTo>
                  <a:pt x="105" y="594"/>
                </a:lnTo>
                <a:lnTo>
                  <a:pt x="105" y="593"/>
                </a:lnTo>
                <a:lnTo>
                  <a:pt x="105" y="595"/>
                </a:lnTo>
                <a:lnTo>
                  <a:pt x="106" y="595"/>
                </a:lnTo>
                <a:lnTo>
                  <a:pt x="106" y="595"/>
                </a:lnTo>
                <a:lnTo>
                  <a:pt x="106" y="595"/>
                </a:lnTo>
                <a:lnTo>
                  <a:pt x="108" y="597"/>
                </a:lnTo>
                <a:lnTo>
                  <a:pt x="108" y="595"/>
                </a:lnTo>
                <a:lnTo>
                  <a:pt x="108" y="596"/>
                </a:lnTo>
                <a:lnTo>
                  <a:pt x="109" y="599"/>
                </a:lnTo>
                <a:lnTo>
                  <a:pt x="109" y="596"/>
                </a:lnTo>
                <a:lnTo>
                  <a:pt x="110" y="595"/>
                </a:lnTo>
                <a:lnTo>
                  <a:pt x="110" y="594"/>
                </a:lnTo>
                <a:lnTo>
                  <a:pt x="110" y="595"/>
                </a:lnTo>
                <a:lnTo>
                  <a:pt x="111" y="599"/>
                </a:lnTo>
                <a:lnTo>
                  <a:pt x="111" y="595"/>
                </a:lnTo>
                <a:lnTo>
                  <a:pt x="111" y="595"/>
                </a:lnTo>
                <a:lnTo>
                  <a:pt x="112" y="594"/>
                </a:lnTo>
                <a:lnTo>
                  <a:pt x="112" y="592"/>
                </a:lnTo>
                <a:lnTo>
                  <a:pt x="112" y="592"/>
                </a:lnTo>
                <a:lnTo>
                  <a:pt x="113" y="592"/>
                </a:lnTo>
                <a:lnTo>
                  <a:pt x="113" y="593"/>
                </a:lnTo>
                <a:lnTo>
                  <a:pt x="114" y="592"/>
                </a:lnTo>
                <a:lnTo>
                  <a:pt x="114" y="593"/>
                </a:lnTo>
                <a:lnTo>
                  <a:pt x="114" y="593"/>
                </a:lnTo>
                <a:lnTo>
                  <a:pt x="115" y="593"/>
                </a:lnTo>
                <a:lnTo>
                  <a:pt x="115" y="592"/>
                </a:lnTo>
                <a:lnTo>
                  <a:pt x="115" y="592"/>
                </a:lnTo>
                <a:lnTo>
                  <a:pt x="117" y="593"/>
                </a:lnTo>
                <a:lnTo>
                  <a:pt x="117" y="593"/>
                </a:lnTo>
                <a:lnTo>
                  <a:pt x="117" y="594"/>
                </a:lnTo>
                <a:lnTo>
                  <a:pt x="118" y="595"/>
                </a:lnTo>
                <a:lnTo>
                  <a:pt x="118" y="593"/>
                </a:lnTo>
                <a:lnTo>
                  <a:pt x="119" y="593"/>
                </a:lnTo>
                <a:lnTo>
                  <a:pt x="119" y="593"/>
                </a:lnTo>
                <a:lnTo>
                  <a:pt x="119" y="594"/>
                </a:lnTo>
                <a:lnTo>
                  <a:pt x="120" y="593"/>
                </a:lnTo>
                <a:lnTo>
                  <a:pt x="120" y="595"/>
                </a:lnTo>
                <a:lnTo>
                  <a:pt x="120" y="596"/>
                </a:lnTo>
                <a:lnTo>
                  <a:pt x="121" y="600"/>
                </a:lnTo>
                <a:lnTo>
                  <a:pt x="121" y="600"/>
                </a:lnTo>
                <a:lnTo>
                  <a:pt x="121" y="600"/>
                </a:lnTo>
                <a:lnTo>
                  <a:pt x="122" y="600"/>
                </a:lnTo>
                <a:lnTo>
                  <a:pt x="122" y="600"/>
                </a:lnTo>
                <a:lnTo>
                  <a:pt x="123" y="601"/>
                </a:lnTo>
                <a:lnTo>
                  <a:pt x="123" y="599"/>
                </a:lnTo>
                <a:lnTo>
                  <a:pt x="123" y="599"/>
                </a:lnTo>
                <a:lnTo>
                  <a:pt x="124" y="600"/>
                </a:lnTo>
                <a:lnTo>
                  <a:pt x="124" y="600"/>
                </a:lnTo>
                <a:lnTo>
                  <a:pt x="124" y="600"/>
                </a:lnTo>
                <a:lnTo>
                  <a:pt x="126" y="597"/>
                </a:lnTo>
                <a:lnTo>
                  <a:pt x="126" y="595"/>
                </a:lnTo>
                <a:lnTo>
                  <a:pt x="126" y="595"/>
                </a:lnTo>
                <a:lnTo>
                  <a:pt x="127" y="594"/>
                </a:lnTo>
                <a:lnTo>
                  <a:pt x="127" y="596"/>
                </a:lnTo>
                <a:lnTo>
                  <a:pt x="128" y="593"/>
                </a:lnTo>
                <a:lnTo>
                  <a:pt x="128" y="594"/>
                </a:lnTo>
                <a:lnTo>
                  <a:pt x="128" y="594"/>
                </a:lnTo>
                <a:lnTo>
                  <a:pt x="129" y="595"/>
                </a:lnTo>
                <a:lnTo>
                  <a:pt x="129" y="595"/>
                </a:lnTo>
                <a:lnTo>
                  <a:pt x="129" y="596"/>
                </a:lnTo>
                <a:lnTo>
                  <a:pt x="130" y="597"/>
                </a:lnTo>
                <a:lnTo>
                  <a:pt x="130" y="596"/>
                </a:lnTo>
                <a:lnTo>
                  <a:pt x="131" y="595"/>
                </a:lnTo>
                <a:lnTo>
                  <a:pt x="131" y="594"/>
                </a:lnTo>
                <a:lnTo>
                  <a:pt x="131" y="593"/>
                </a:lnTo>
                <a:lnTo>
                  <a:pt x="132" y="593"/>
                </a:lnTo>
                <a:lnTo>
                  <a:pt x="132" y="591"/>
                </a:lnTo>
                <a:lnTo>
                  <a:pt x="132" y="592"/>
                </a:lnTo>
                <a:lnTo>
                  <a:pt x="133" y="595"/>
                </a:lnTo>
                <a:lnTo>
                  <a:pt x="133" y="596"/>
                </a:lnTo>
                <a:lnTo>
                  <a:pt x="133" y="600"/>
                </a:lnTo>
                <a:lnTo>
                  <a:pt x="135" y="600"/>
                </a:lnTo>
                <a:lnTo>
                  <a:pt x="135" y="599"/>
                </a:lnTo>
                <a:lnTo>
                  <a:pt x="136" y="597"/>
                </a:lnTo>
                <a:lnTo>
                  <a:pt x="136" y="597"/>
                </a:lnTo>
                <a:lnTo>
                  <a:pt x="136" y="599"/>
                </a:lnTo>
                <a:lnTo>
                  <a:pt x="137" y="597"/>
                </a:lnTo>
                <a:lnTo>
                  <a:pt x="137" y="596"/>
                </a:lnTo>
                <a:lnTo>
                  <a:pt x="137" y="595"/>
                </a:lnTo>
                <a:lnTo>
                  <a:pt x="138" y="595"/>
                </a:lnTo>
                <a:lnTo>
                  <a:pt x="138" y="596"/>
                </a:lnTo>
                <a:lnTo>
                  <a:pt x="138" y="597"/>
                </a:lnTo>
                <a:lnTo>
                  <a:pt x="139" y="596"/>
                </a:lnTo>
                <a:lnTo>
                  <a:pt x="139" y="595"/>
                </a:lnTo>
                <a:lnTo>
                  <a:pt x="140" y="593"/>
                </a:lnTo>
                <a:lnTo>
                  <a:pt x="140" y="593"/>
                </a:lnTo>
                <a:lnTo>
                  <a:pt x="140" y="593"/>
                </a:lnTo>
                <a:lnTo>
                  <a:pt x="141" y="594"/>
                </a:lnTo>
                <a:lnTo>
                  <a:pt x="141" y="595"/>
                </a:lnTo>
                <a:lnTo>
                  <a:pt x="141" y="595"/>
                </a:lnTo>
                <a:lnTo>
                  <a:pt x="142" y="599"/>
                </a:lnTo>
                <a:lnTo>
                  <a:pt x="142" y="596"/>
                </a:lnTo>
                <a:lnTo>
                  <a:pt x="142" y="599"/>
                </a:lnTo>
                <a:lnTo>
                  <a:pt x="144" y="595"/>
                </a:lnTo>
                <a:lnTo>
                  <a:pt x="144" y="595"/>
                </a:lnTo>
                <a:lnTo>
                  <a:pt x="145" y="595"/>
                </a:lnTo>
                <a:lnTo>
                  <a:pt x="145" y="594"/>
                </a:lnTo>
                <a:lnTo>
                  <a:pt x="145" y="594"/>
                </a:lnTo>
                <a:lnTo>
                  <a:pt x="146" y="594"/>
                </a:lnTo>
                <a:lnTo>
                  <a:pt x="146" y="594"/>
                </a:lnTo>
                <a:lnTo>
                  <a:pt x="146" y="594"/>
                </a:lnTo>
                <a:lnTo>
                  <a:pt x="147" y="595"/>
                </a:lnTo>
                <a:lnTo>
                  <a:pt x="147" y="594"/>
                </a:lnTo>
                <a:lnTo>
                  <a:pt x="147" y="594"/>
                </a:lnTo>
                <a:lnTo>
                  <a:pt x="148" y="593"/>
                </a:lnTo>
                <a:lnTo>
                  <a:pt x="148" y="592"/>
                </a:lnTo>
                <a:lnTo>
                  <a:pt x="149" y="591"/>
                </a:lnTo>
                <a:lnTo>
                  <a:pt x="149" y="590"/>
                </a:lnTo>
                <a:lnTo>
                  <a:pt x="149" y="592"/>
                </a:lnTo>
                <a:lnTo>
                  <a:pt x="150" y="593"/>
                </a:lnTo>
                <a:lnTo>
                  <a:pt x="150" y="594"/>
                </a:lnTo>
                <a:lnTo>
                  <a:pt x="150" y="596"/>
                </a:lnTo>
                <a:lnTo>
                  <a:pt x="151" y="601"/>
                </a:lnTo>
                <a:lnTo>
                  <a:pt x="151" y="601"/>
                </a:lnTo>
                <a:lnTo>
                  <a:pt x="151" y="602"/>
                </a:lnTo>
                <a:lnTo>
                  <a:pt x="153" y="604"/>
                </a:lnTo>
                <a:lnTo>
                  <a:pt x="153" y="602"/>
                </a:lnTo>
                <a:lnTo>
                  <a:pt x="154" y="601"/>
                </a:lnTo>
                <a:lnTo>
                  <a:pt x="154" y="600"/>
                </a:lnTo>
                <a:lnTo>
                  <a:pt x="154" y="597"/>
                </a:lnTo>
                <a:lnTo>
                  <a:pt x="155" y="596"/>
                </a:lnTo>
                <a:lnTo>
                  <a:pt x="155" y="594"/>
                </a:lnTo>
                <a:lnTo>
                  <a:pt x="155" y="594"/>
                </a:lnTo>
                <a:lnTo>
                  <a:pt x="156" y="593"/>
                </a:lnTo>
                <a:lnTo>
                  <a:pt x="156" y="593"/>
                </a:lnTo>
                <a:lnTo>
                  <a:pt x="156" y="594"/>
                </a:lnTo>
                <a:lnTo>
                  <a:pt x="157" y="595"/>
                </a:lnTo>
                <a:lnTo>
                  <a:pt x="157" y="596"/>
                </a:lnTo>
                <a:lnTo>
                  <a:pt x="158" y="596"/>
                </a:lnTo>
                <a:lnTo>
                  <a:pt x="158" y="599"/>
                </a:lnTo>
                <a:lnTo>
                  <a:pt x="158" y="599"/>
                </a:lnTo>
                <a:lnTo>
                  <a:pt x="159" y="599"/>
                </a:lnTo>
                <a:lnTo>
                  <a:pt x="159" y="597"/>
                </a:lnTo>
                <a:lnTo>
                  <a:pt x="159" y="596"/>
                </a:lnTo>
                <a:lnTo>
                  <a:pt x="160" y="594"/>
                </a:lnTo>
                <a:lnTo>
                  <a:pt x="160" y="593"/>
                </a:lnTo>
                <a:lnTo>
                  <a:pt x="160" y="594"/>
                </a:lnTo>
                <a:lnTo>
                  <a:pt x="162" y="594"/>
                </a:lnTo>
                <a:lnTo>
                  <a:pt x="162" y="595"/>
                </a:lnTo>
                <a:lnTo>
                  <a:pt x="163" y="595"/>
                </a:lnTo>
                <a:lnTo>
                  <a:pt x="163" y="595"/>
                </a:lnTo>
                <a:lnTo>
                  <a:pt x="163" y="595"/>
                </a:lnTo>
                <a:lnTo>
                  <a:pt x="164" y="596"/>
                </a:lnTo>
                <a:lnTo>
                  <a:pt x="164" y="596"/>
                </a:lnTo>
                <a:lnTo>
                  <a:pt x="164" y="596"/>
                </a:lnTo>
                <a:lnTo>
                  <a:pt x="165" y="597"/>
                </a:lnTo>
                <a:lnTo>
                  <a:pt x="165" y="597"/>
                </a:lnTo>
                <a:lnTo>
                  <a:pt x="165" y="596"/>
                </a:lnTo>
                <a:lnTo>
                  <a:pt x="166" y="596"/>
                </a:lnTo>
                <a:lnTo>
                  <a:pt x="166" y="595"/>
                </a:lnTo>
                <a:lnTo>
                  <a:pt x="167" y="595"/>
                </a:lnTo>
                <a:lnTo>
                  <a:pt x="167" y="595"/>
                </a:lnTo>
                <a:lnTo>
                  <a:pt x="167" y="597"/>
                </a:lnTo>
                <a:lnTo>
                  <a:pt x="168" y="597"/>
                </a:lnTo>
                <a:lnTo>
                  <a:pt x="168" y="597"/>
                </a:lnTo>
                <a:lnTo>
                  <a:pt x="168" y="600"/>
                </a:lnTo>
                <a:lnTo>
                  <a:pt x="169" y="600"/>
                </a:lnTo>
                <a:lnTo>
                  <a:pt x="169" y="600"/>
                </a:lnTo>
                <a:lnTo>
                  <a:pt x="169" y="599"/>
                </a:lnTo>
                <a:lnTo>
                  <a:pt x="171" y="600"/>
                </a:lnTo>
                <a:lnTo>
                  <a:pt x="171" y="597"/>
                </a:lnTo>
                <a:lnTo>
                  <a:pt x="172" y="597"/>
                </a:lnTo>
                <a:lnTo>
                  <a:pt x="172" y="596"/>
                </a:lnTo>
                <a:lnTo>
                  <a:pt x="172" y="599"/>
                </a:lnTo>
                <a:lnTo>
                  <a:pt x="173" y="600"/>
                </a:lnTo>
                <a:lnTo>
                  <a:pt x="173" y="603"/>
                </a:lnTo>
                <a:lnTo>
                  <a:pt x="173" y="603"/>
                </a:lnTo>
                <a:lnTo>
                  <a:pt x="174" y="604"/>
                </a:lnTo>
                <a:lnTo>
                  <a:pt x="174" y="603"/>
                </a:lnTo>
                <a:lnTo>
                  <a:pt x="175" y="603"/>
                </a:lnTo>
                <a:lnTo>
                  <a:pt x="175" y="603"/>
                </a:lnTo>
                <a:lnTo>
                  <a:pt x="175" y="602"/>
                </a:lnTo>
                <a:lnTo>
                  <a:pt x="176" y="602"/>
                </a:lnTo>
                <a:lnTo>
                  <a:pt x="176" y="601"/>
                </a:lnTo>
                <a:lnTo>
                  <a:pt x="176" y="601"/>
                </a:lnTo>
                <a:lnTo>
                  <a:pt x="177" y="601"/>
                </a:lnTo>
                <a:lnTo>
                  <a:pt x="177" y="600"/>
                </a:lnTo>
                <a:lnTo>
                  <a:pt x="177" y="600"/>
                </a:lnTo>
                <a:lnTo>
                  <a:pt x="178" y="600"/>
                </a:lnTo>
                <a:lnTo>
                  <a:pt x="178" y="600"/>
                </a:lnTo>
                <a:lnTo>
                  <a:pt x="180" y="600"/>
                </a:lnTo>
                <a:lnTo>
                  <a:pt x="180" y="599"/>
                </a:lnTo>
                <a:lnTo>
                  <a:pt x="180" y="600"/>
                </a:lnTo>
                <a:lnTo>
                  <a:pt x="181" y="600"/>
                </a:lnTo>
                <a:lnTo>
                  <a:pt x="181" y="600"/>
                </a:lnTo>
                <a:lnTo>
                  <a:pt x="181" y="600"/>
                </a:lnTo>
                <a:lnTo>
                  <a:pt x="182" y="601"/>
                </a:lnTo>
                <a:lnTo>
                  <a:pt x="182" y="600"/>
                </a:lnTo>
                <a:lnTo>
                  <a:pt x="182" y="600"/>
                </a:lnTo>
                <a:lnTo>
                  <a:pt x="183" y="600"/>
                </a:lnTo>
                <a:lnTo>
                  <a:pt x="183" y="599"/>
                </a:lnTo>
                <a:lnTo>
                  <a:pt x="184" y="599"/>
                </a:lnTo>
                <a:lnTo>
                  <a:pt x="184" y="599"/>
                </a:lnTo>
                <a:lnTo>
                  <a:pt x="184" y="597"/>
                </a:lnTo>
                <a:lnTo>
                  <a:pt x="185" y="596"/>
                </a:lnTo>
                <a:lnTo>
                  <a:pt x="185" y="599"/>
                </a:lnTo>
                <a:lnTo>
                  <a:pt x="185" y="599"/>
                </a:lnTo>
                <a:lnTo>
                  <a:pt x="186" y="601"/>
                </a:lnTo>
                <a:lnTo>
                  <a:pt x="186" y="601"/>
                </a:lnTo>
                <a:lnTo>
                  <a:pt x="186" y="602"/>
                </a:lnTo>
                <a:lnTo>
                  <a:pt x="187" y="600"/>
                </a:lnTo>
                <a:lnTo>
                  <a:pt x="187" y="602"/>
                </a:lnTo>
                <a:lnTo>
                  <a:pt x="189" y="601"/>
                </a:lnTo>
                <a:lnTo>
                  <a:pt x="189" y="602"/>
                </a:lnTo>
                <a:lnTo>
                  <a:pt x="189" y="605"/>
                </a:lnTo>
                <a:lnTo>
                  <a:pt x="190" y="604"/>
                </a:lnTo>
                <a:lnTo>
                  <a:pt x="190" y="603"/>
                </a:lnTo>
                <a:lnTo>
                  <a:pt x="190" y="603"/>
                </a:lnTo>
                <a:lnTo>
                  <a:pt x="191" y="603"/>
                </a:lnTo>
                <a:lnTo>
                  <a:pt x="191" y="604"/>
                </a:lnTo>
                <a:lnTo>
                  <a:pt x="191" y="602"/>
                </a:lnTo>
                <a:lnTo>
                  <a:pt x="192" y="601"/>
                </a:lnTo>
                <a:lnTo>
                  <a:pt x="192" y="600"/>
                </a:lnTo>
                <a:lnTo>
                  <a:pt x="193" y="599"/>
                </a:lnTo>
                <a:lnTo>
                  <a:pt x="193" y="600"/>
                </a:lnTo>
                <a:lnTo>
                  <a:pt x="193" y="597"/>
                </a:lnTo>
                <a:lnTo>
                  <a:pt x="194" y="597"/>
                </a:lnTo>
                <a:lnTo>
                  <a:pt x="194" y="601"/>
                </a:lnTo>
                <a:lnTo>
                  <a:pt x="194" y="601"/>
                </a:lnTo>
                <a:lnTo>
                  <a:pt x="195" y="601"/>
                </a:lnTo>
                <a:lnTo>
                  <a:pt x="195" y="601"/>
                </a:lnTo>
                <a:lnTo>
                  <a:pt x="195" y="602"/>
                </a:lnTo>
                <a:lnTo>
                  <a:pt x="196" y="602"/>
                </a:lnTo>
                <a:lnTo>
                  <a:pt x="196" y="602"/>
                </a:lnTo>
                <a:lnTo>
                  <a:pt x="198" y="602"/>
                </a:lnTo>
                <a:lnTo>
                  <a:pt x="198" y="603"/>
                </a:lnTo>
                <a:lnTo>
                  <a:pt x="198" y="603"/>
                </a:lnTo>
                <a:lnTo>
                  <a:pt x="199" y="603"/>
                </a:lnTo>
                <a:lnTo>
                  <a:pt x="199" y="602"/>
                </a:lnTo>
                <a:lnTo>
                  <a:pt x="199" y="601"/>
                </a:lnTo>
                <a:lnTo>
                  <a:pt x="200" y="601"/>
                </a:lnTo>
                <a:lnTo>
                  <a:pt x="200" y="601"/>
                </a:lnTo>
                <a:lnTo>
                  <a:pt x="200" y="602"/>
                </a:lnTo>
                <a:lnTo>
                  <a:pt x="201" y="602"/>
                </a:lnTo>
                <a:lnTo>
                  <a:pt x="201" y="603"/>
                </a:lnTo>
                <a:lnTo>
                  <a:pt x="202" y="603"/>
                </a:lnTo>
                <a:lnTo>
                  <a:pt x="202" y="606"/>
                </a:lnTo>
                <a:lnTo>
                  <a:pt x="202" y="603"/>
                </a:lnTo>
                <a:lnTo>
                  <a:pt x="203" y="603"/>
                </a:lnTo>
                <a:lnTo>
                  <a:pt x="203" y="602"/>
                </a:lnTo>
                <a:lnTo>
                  <a:pt x="203" y="601"/>
                </a:lnTo>
                <a:lnTo>
                  <a:pt x="204" y="599"/>
                </a:lnTo>
                <a:lnTo>
                  <a:pt x="204" y="599"/>
                </a:lnTo>
                <a:lnTo>
                  <a:pt x="204" y="599"/>
                </a:lnTo>
                <a:lnTo>
                  <a:pt x="205" y="600"/>
                </a:lnTo>
                <a:lnTo>
                  <a:pt x="205" y="601"/>
                </a:lnTo>
                <a:lnTo>
                  <a:pt x="206" y="602"/>
                </a:lnTo>
                <a:lnTo>
                  <a:pt x="206" y="602"/>
                </a:lnTo>
                <a:lnTo>
                  <a:pt x="206" y="603"/>
                </a:lnTo>
                <a:lnTo>
                  <a:pt x="208" y="602"/>
                </a:lnTo>
                <a:lnTo>
                  <a:pt x="208" y="601"/>
                </a:lnTo>
                <a:lnTo>
                  <a:pt x="208" y="601"/>
                </a:lnTo>
                <a:lnTo>
                  <a:pt x="209" y="601"/>
                </a:lnTo>
                <a:lnTo>
                  <a:pt x="209" y="603"/>
                </a:lnTo>
                <a:lnTo>
                  <a:pt x="209" y="603"/>
                </a:lnTo>
                <a:lnTo>
                  <a:pt x="210" y="601"/>
                </a:lnTo>
                <a:lnTo>
                  <a:pt x="210" y="602"/>
                </a:lnTo>
                <a:lnTo>
                  <a:pt x="211" y="602"/>
                </a:lnTo>
                <a:lnTo>
                  <a:pt x="211" y="603"/>
                </a:lnTo>
                <a:lnTo>
                  <a:pt x="211" y="603"/>
                </a:lnTo>
                <a:lnTo>
                  <a:pt x="212" y="602"/>
                </a:lnTo>
                <a:lnTo>
                  <a:pt x="212" y="601"/>
                </a:lnTo>
                <a:lnTo>
                  <a:pt x="212" y="599"/>
                </a:lnTo>
                <a:lnTo>
                  <a:pt x="213" y="600"/>
                </a:lnTo>
                <a:lnTo>
                  <a:pt x="213" y="596"/>
                </a:lnTo>
                <a:lnTo>
                  <a:pt x="213" y="600"/>
                </a:lnTo>
                <a:lnTo>
                  <a:pt x="214" y="597"/>
                </a:lnTo>
                <a:lnTo>
                  <a:pt x="214" y="599"/>
                </a:lnTo>
                <a:lnTo>
                  <a:pt x="215" y="600"/>
                </a:lnTo>
                <a:lnTo>
                  <a:pt x="215" y="600"/>
                </a:lnTo>
                <a:lnTo>
                  <a:pt x="215" y="600"/>
                </a:lnTo>
                <a:lnTo>
                  <a:pt x="217" y="601"/>
                </a:lnTo>
                <a:lnTo>
                  <a:pt x="217" y="602"/>
                </a:lnTo>
                <a:lnTo>
                  <a:pt x="217" y="603"/>
                </a:lnTo>
                <a:lnTo>
                  <a:pt x="218" y="603"/>
                </a:lnTo>
                <a:lnTo>
                  <a:pt x="218" y="604"/>
                </a:lnTo>
                <a:lnTo>
                  <a:pt x="219" y="602"/>
                </a:lnTo>
                <a:lnTo>
                  <a:pt x="219" y="600"/>
                </a:lnTo>
                <a:lnTo>
                  <a:pt x="219" y="601"/>
                </a:lnTo>
                <a:lnTo>
                  <a:pt x="220" y="600"/>
                </a:lnTo>
                <a:lnTo>
                  <a:pt x="220" y="602"/>
                </a:lnTo>
                <a:lnTo>
                  <a:pt x="220" y="602"/>
                </a:lnTo>
                <a:lnTo>
                  <a:pt x="221" y="602"/>
                </a:lnTo>
                <a:lnTo>
                  <a:pt x="221" y="602"/>
                </a:lnTo>
                <a:lnTo>
                  <a:pt x="221" y="603"/>
                </a:lnTo>
                <a:lnTo>
                  <a:pt x="222" y="606"/>
                </a:lnTo>
                <a:lnTo>
                  <a:pt x="222" y="608"/>
                </a:lnTo>
                <a:lnTo>
                  <a:pt x="223" y="608"/>
                </a:lnTo>
                <a:lnTo>
                  <a:pt x="223" y="609"/>
                </a:lnTo>
                <a:lnTo>
                  <a:pt x="223" y="608"/>
                </a:lnTo>
                <a:lnTo>
                  <a:pt x="224" y="604"/>
                </a:lnTo>
                <a:lnTo>
                  <a:pt x="224" y="604"/>
                </a:lnTo>
                <a:lnTo>
                  <a:pt x="224" y="604"/>
                </a:lnTo>
                <a:lnTo>
                  <a:pt x="226" y="603"/>
                </a:lnTo>
                <a:lnTo>
                  <a:pt x="226" y="603"/>
                </a:lnTo>
                <a:lnTo>
                  <a:pt x="226" y="601"/>
                </a:lnTo>
                <a:lnTo>
                  <a:pt x="227" y="602"/>
                </a:lnTo>
                <a:lnTo>
                  <a:pt x="227" y="601"/>
                </a:lnTo>
                <a:lnTo>
                  <a:pt x="228" y="601"/>
                </a:lnTo>
                <a:lnTo>
                  <a:pt x="228" y="599"/>
                </a:lnTo>
                <a:lnTo>
                  <a:pt x="228" y="596"/>
                </a:lnTo>
                <a:lnTo>
                  <a:pt x="229" y="596"/>
                </a:lnTo>
                <a:lnTo>
                  <a:pt x="229" y="595"/>
                </a:lnTo>
                <a:lnTo>
                  <a:pt x="229" y="594"/>
                </a:lnTo>
                <a:lnTo>
                  <a:pt x="230" y="594"/>
                </a:lnTo>
                <a:lnTo>
                  <a:pt x="230" y="594"/>
                </a:lnTo>
                <a:lnTo>
                  <a:pt x="230" y="595"/>
                </a:lnTo>
                <a:lnTo>
                  <a:pt x="231" y="595"/>
                </a:lnTo>
                <a:lnTo>
                  <a:pt x="231" y="596"/>
                </a:lnTo>
                <a:lnTo>
                  <a:pt x="232" y="596"/>
                </a:lnTo>
                <a:lnTo>
                  <a:pt x="232" y="597"/>
                </a:lnTo>
                <a:lnTo>
                  <a:pt x="232" y="599"/>
                </a:lnTo>
                <a:lnTo>
                  <a:pt x="233" y="599"/>
                </a:lnTo>
                <a:lnTo>
                  <a:pt x="233" y="599"/>
                </a:lnTo>
                <a:lnTo>
                  <a:pt x="233" y="600"/>
                </a:lnTo>
                <a:lnTo>
                  <a:pt x="235" y="603"/>
                </a:lnTo>
                <a:lnTo>
                  <a:pt x="235" y="603"/>
                </a:lnTo>
                <a:lnTo>
                  <a:pt x="235" y="604"/>
                </a:lnTo>
                <a:lnTo>
                  <a:pt x="236" y="604"/>
                </a:lnTo>
                <a:lnTo>
                  <a:pt x="236" y="603"/>
                </a:lnTo>
                <a:lnTo>
                  <a:pt x="237" y="602"/>
                </a:lnTo>
                <a:lnTo>
                  <a:pt x="237" y="600"/>
                </a:lnTo>
                <a:lnTo>
                  <a:pt x="237" y="596"/>
                </a:lnTo>
                <a:lnTo>
                  <a:pt x="238" y="599"/>
                </a:lnTo>
                <a:lnTo>
                  <a:pt x="238" y="600"/>
                </a:lnTo>
                <a:lnTo>
                  <a:pt x="238" y="601"/>
                </a:lnTo>
                <a:lnTo>
                  <a:pt x="239" y="600"/>
                </a:lnTo>
                <a:lnTo>
                  <a:pt x="239" y="600"/>
                </a:lnTo>
                <a:lnTo>
                  <a:pt x="239" y="599"/>
                </a:lnTo>
                <a:lnTo>
                  <a:pt x="240" y="599"/>
                </a:lnTo>
                <a:lnTo>
                  <a:pt x="240" y="599"/>
                </a:lnTo>
                <a:lnTo>
                  <a:pt x="241" y="597"/>
                </a:lnTo>
                <a:lnTo>
                  <a:pt x="241" y="594"/>
                </a:lnTo>
                <a:lnTo>
                  <a:pt x="241" y="595"/>
                </a:lnTo>
                <a:lnTo>
                  <a:pt x="242" y="596"/>
                </a:lnTo>
                <a:lnTo>
                  <a:pt x="242" y="594"/>
                </a:lnTo>
                <a:lnTo>
                  <a:pt x="242" y="594"/>
                </a:lnTo>
                <a:lnTo>
                  <a:pt x="244" y="595"/>
                </a:lnTo>
                <a:lnTo>
                  <a:pt x="244" y="595"/>
                </a:lnTo>
                <a:lnTo>
                  <a:pt x="244" y="594"/>
                </a:lnTo>
                <a:lnTo>
                  <a:pt x="245" y="599"/>
                </a:lnTo>
                <a:lnTo>
                  <a:pt x="245" y="599"/>
                </a:lnTo>
                <a:lnTo>
                  <a:pt x="246" y="599"/>
                </a:lnTo>
                <a:lnTo>
                  <a:pt x="246" y="599"/>
                </a:lnTo>
                <a:lnTo>
                  <a:pt x="246" y="599"/>
                </a:lnTo>
                <a:lnTo>
                  <a:pt x="247" y="601"/>
                </a:lnTo>
                <a:lnTo>
                  <a:pt x="247" y="600"/>
                </a:lnTo>
                <a:lnTo>
                  <a:pt x="247" y="600"/>
                </a:lnTo>
                <a:lnTo>
                  <a:pt x="248" y="599"/>
                </a:lnTo>
                <a:lnTo>
                  <a:pt x="248" y="599"/>
                </a:lnTo>
                <a:lnTo>
                  <a:pt x="248" y="599"/>
                </a:lnTo>
                <a:lnTo>
                  <a:pt x="249" y="600"/>
                </a:lnTo>
                <a:lnTo>
                  <a:pt x="249" y="600"/>
                </a:lnTo>
                <a:lnTo>
                  <a:pt x="250" y="599"/>
                </a:lnTo>
                <a:lnTo>
                  <a:pt x="250" y="597"/>
                </a:lnTo>
                <a:lnTo>
                  <a:pt x="250" y="600"/>
                </a:lnTo>
                <a:lnTo>
                  <a:pt x="251" y="600"/>
                </a:lnTo>
                <a:lnTo>
                  <a:pt x="251" y="600"/>
                </a:lnTo>
                <a:lnTo>
                  <a:pt x="251" y="601"/>
                </a:lnTo>
                <a:lnTo>
                  <a:pt x="253" y="600"/>
                </a:lnTo>
                <a:lnTo>
                  <a:pt x="253" y="601"/>
                </a:lnTo>
                <a:lnTo>
                  <a:pt x="253" y="603"/>
                </a:lnTo>
                <a:lnTo>
                  <a:pt x="254" y="602"/>
                </a:lnTo>
                <a:lnTo>
                  <a:pt x="254" y="601"/>
                </a:lnTo>
                <a:lnTo>
                  <a:pt x="255" y="600"/>
                </a:lnTo>
                <a:lnTo>
                  <a:pt x="255" y="599"/>
                </a:lnTo>
                <a:lnTo>
                  <a:pt x="255" y="601"/>
                </a:lnTo>
                <a:lnTo>
                  <a:pt x="256" y="601"/>
                </a:lnTo>
                <a:lnTo>
                  <a:pt x="256" y="601"/>
                </a:lnTo>
                <a:lnTo>
                  <a:pt x="256" y="601"/>
                </a:lnTo>
                <a:lnTo>
                  <a:pt x="257" y="599"/>
                </a:lnTo>
                <a:lnTo>
                  <a:pt x="257" y="600"/>
                </a:lnTo>
                <a:lnTo>
                  <a:pt x="257" y="599"/>
                </a:lnTo>
                <a:lnTo>
                  <a:pt x="258" y="599"/>
                </a:lnTo>
                <a:lnTo>
                  <a:pt x="258" y="600"/>
                </a:lnTo>
                <a:lnTo>
                  <a:pt x="259" y="599"/>
                </a:lnTo>
                <a:lnTo>
                  <a:pt x="259" y="599"/>
                </a:lnTo>
                <a:lnTo>
                  <a:pt x="259" y="599"/>
                </a:lnTo>
                <a:lnTo>
                  <a:pt x="260" y="599"/>
                </a:lnTo>
                <a:lnTo>
                  <a:pt x="260" y="601"/>
                </a:lnTo>
                <a:lnTo>
                  <a:pt x="260" y="601"/>
                </a:lnTo>
                <a:lnTo>
                  <a:pt x="262" y="600"/>
                </a:lnTo>
                <a:lnTo>
                  <a:pt x="262" y="601"/>
                </a:lnTo>
                <a:lnTo>
                  <a:pt x="263" y="601"/>
                </a:lnTo>
                <a:lnTo>
                  <a:pt x="263" y="601"/>
                </a:lnTo>
                <a:lnTo>
                  <a:pt x="263" y="600"/>
                </a:lnTo>
                <a:lnTo>
                  <a:pt x="264" y="597"/>
                </a:lnTo>
                <a:lnTo>
                  <a:pt x="264" y="596"/>
                </a:lnTo>
                <a:lnTo>
                  <a:pt x="264" y="594"/>
                </a:lnTo>
                <a:lnTo>
                  <a:pt x="265" y="594"/>
                </a:lnTo>
                <a:lnTo>
                  <a:pt x="265" y="595"/>
                </a:lnTo>
                <a:lnTo>
                  <a:pt x="265" y="595"/>
                </a:lnTo>
                <a:lnTo>
                  <a:pt x="266" y="597"/>
                </a:lnTo>
                <a:lnTo>
                  <a:pt x="266" y="599"/>
                </a:lnTo>
                <a:lnTo>
                  <a:pt x="267" y="599"/>
                </a:lnTo>
                <a:lnTo>
                  <a:pt x="267" y="600"/>
                </a:lnTo>
                <a:lnTo>
                  <a:pt x="267" y="599"/>
                </a:lnTo>
                <a:lnTo>
                  <a:pt x="268" y="600"/>
                </a:lnTo>
                <a:lnTo>
                  <a:pt x="268" y="600"/>
                </a:lnTo>
                <a:lnTo>
                  <a:pt x="268" y="600"/>
                </a:lnTo>
                <a:lnTo>
                  <a:pt x="269" y="600"/>
                </a:lnTo>
                <a:lnTo>
                  <a:pt x="269" y="600"/>
                </a:lnTo>
                <a:lnTo>
                  <a:pt x="269" y="603"/>
                </a:lnTo>
                <a:lnTo>
                  <a:pt x="271" y="604"/>
                </a:lnTo>
                <a:lnTo>
                  <a:pt x="271" y="605"/>
                </a:lnTo>
                <a:lnTo>
                  <a:pt x="272" y="606"/>
                </a:lnTo>
                <a:lnTo>
                  <a:pt x="272" y="604"/>
                </a:lnTo>
                <a:lnTo>
                  <a:pt x="272" y="603"/>
                </a:lnTo>
                <a:lnTo>
                  <a:pt x="273" y="602"/>
                </a:lnTo>
                <a:lnTo>
                  <a:pt x="273" y="599"/>
                </a:lnTo>
                <a:lnTo>
                  <a:pt x="273" y="597"/>
                </a:lnTo>
                <a:lnTo>
                  <a:pt x="274" y="595"/>
                </a:lnTo>
                <a:lnTo>
                  <a:pt x="274" y="593"/>
                </a:lnTo>
                <a:lnTo>
                  <a:pt x="274" y="593"/>
                </a:lnTo>
                <a:lnTo>
                  <a:pt x="275" y="590"/>
                </a:lnTo>
                <a:lnTo>
                  <a:pt x="275" y="592"/>
                </a:lnTo>
                <a:lnTo>
                  <a:pt x="276" y="592"/>
                </a:lnTo>
                <a:lnTo>
                  <a:pt x="276" y="593"/>
                </a:lnTo>
                <a:lnTo>
                  <a:pt x="276" y="593"/>
                </a:lnTo>
                <a:lnTo>
                  <a:pt x="277" y="595"/>
                </a:lnTo>
                <a:lnTo>
                  <a:pt x="277" y="597"/>
                </a:lnTo>
                <a:lnTo>
                  <a:pt x="277" y="600"/>
                </a:lnTo>
                <a:lnTo>
                  <a:pt x="278" y="601"/>
                </a:lnTo>
                <a:lnTo>
                  <a:pt x="278" y="602"/>
                </a:lnTo>
                <a:lnTo>
                  <a:pt x="278" y="602"/>
                </a:lnTo>
                <a:lnTo>
                  <a:pt x="280" y="605"/>
                </a:lnTo>
                <a:lnTo>
                  <a:pt x="280" y="604"/>
                </a:lnTo>
                <a:lnTo>
                  <a:pt x="281" y="604"/>
                </a:lnTo>
                <a:lnTo>
                  <a:pt x="281" y="602"/>
                </a:lnTo>
                <a:lnTo>
                  <a:pt x="281" y="599"/>
                </a:lnTo>
                <a:lnTo>
                  <a:pt x="282" y="600"/>
                </a:lnTo>
                <a:lnTo>
                  <a:pt x="282" y="601"/>
                </a:lnTo>
                <a:lnTo>
                  <a:pt x="282" y="602"/>
                </a:lnTo>
                <a:lnTo>
                  <a:pt x="283" y="603"/>
                </a:lnTo>
                <a:lnTo>
                  <a:pt x="283" y="604"/>
                </a:lnTo>
                <a:lnTo>
                  <a:pt x="283" y="606"/>
                </a:lnTo>
                <a:lnTo>
                  <a:pt x="284" y="606"/>
                </a:lnTo>
                <a:lnTo>
                  <a:pt x="284" y="608"/>
                </a:lnTo>
                <a:lnTo>
                  <a:pt x="285" y="605"/>
                </a:lnTo>
                <a:lnTo>
                  <a:pt x="285" y="603"/>
                </a:lnTo>
                <a:lnTo>
                  <a:pt x="285" y="605"/>
                </a:lnTo>
                <a:lnTo>
                  <a:pt x="286" y="606"/>
                </a:lnTo>
                <a:lnTo>
                  <a:pt x="286" y="604"/>
                </a:lnTo>
                <a:lnTo>
                  <a:pt x="286" y="603"/>
                </a:lnTo>
                <a:lnTo>
                  <a:pt x="287" y="603"/>
                </a:lnTo>
                <a:lnTo>
                  <a:pt x="287" y="603"/>
                </a:lnTo>
                <a:lnTo>
                  <a:pt x="287" y="603"/>
                </a:lnTo>
                <a:lnTo>
                  <a:pt x="289" y="603"/>
                </a:lnTo>
                <a:lnTo>
                  <a:pt x="289" y="606"/>
                </a:lnTo>
                <a:lnTo>
                  <a:pt x="290" y="606"/>
                </a:lnTo>
                <a:lnTo>
                  <a:pt x="290" y="606"/>
                </a:lnTo>
                <a:lnTo>
                  <a:pt x="290" y="606"/>
                </a:lnTo>
                <a:lnTo>
                  <a:pt x="291" y="604"/>
                </a:lnTo>
                <a:lnTo>
                  <a:pt x="291" y="608"/>
                </a:lnTo>
                <a:lnTo>
                  <a:pt x="291" y="606"/>
                </a:lnTo>
                <a:lnTo>
                  <a:pt x="292" y="604"/>
                </a:lnTo>
                <a:lnTo>
                  <a:pt x="292" y="605"/>
                </a:lnTo>
                <a:lnTo>
                  <a:pt x="292" y="606"/>
                </a:lnTo>
                <a:lnTo>
                  <a:pt x="293" y="606"/>
                </a:lnTo>
                <a:lnTo>
                  <a:pt x="293" y="606"/>
                </a:lnTo>
                <a:lnTo>
                  <a:pt x="294" y="604"/>
                </a:lnTo>
                <a:lnTo>
                  <a:pt x="294" y="603"/>
                </a:lnTo>
                <a:lnTo>
                  <a:pt x="294" y="603"/>
                </a:lnTo>
                <a:lnTo>
                  <a:pt x="295" y="604"/>
                </a:lnTo>
                <a:lnTo>
                  <a:pt x="295" y="602"/>
                </a:lnTo>
                <a:lnTo>
                  <a:pt x="295" y="600"/>
                </a:lnTo>
                <a:lnTo>
                  <a:pt x="296" y="600"/>
                </a:lnTo>
                <a:lnTo>
                  <a:pt x="296" y="600"/>
                </a:lnTo>
                <a:lnTo>
                  <a:pt x="296" y="599"/>
                </a:lnTo>
                <a:lnTo>
                  <a:pt x="298" y="600"/>
                </a:lnTo>
                <a:lnTo>
                  <a:pt x="298" y="601"/>
                </a:lnTo>
                <a:lnTo>
                  <a:pt x="299" y="600"/>
                </a:lnTo>
                <a:lnTo>
                  <a:pt x="299" y="601"/>
                </a:lnTo>
                <a:lnTo>
                  <a:pt x="299" y="601"/>
                </a:lnTo>
                <a:lnTo>
                  <a:pt x="300" y="601"/>
                </a:lnTo>
                <a:lnTo>
                  <a:pt x="300" y="602"/>
                </a:lnTo>
                <a:lnTo>
                  <a:pt x="300" y="600"/>
                </a:lnTo>
                <a:lnTo>
                  <a:pt x="301" y="599"/>
                </a:lnTo>
                <a:lnTo>
                  <a:pt x="301" y="600"/>
                </a:lnTo>
                <a:lnTo>
                  <a:pt x="302" y="600"/>
                </a:lnTo>
                <a:lnTo>
                  <a:pt x="302" y="602"/>
                </a:lnTo>
                <a:lnTo>
                  <a:pt x="302" y="603"/>
                </a:lnTo>
                <a:lnTo>
                  <a:pt x="303" y="605"/>
                </a:lnTo>
                <a:lnTo>
                  <a:pt x="303" y="606"/>
                </a:lnTo>
                <a:lnTo>
                  <a:pt x="303" y="606"/>
                </a:lnTo>
                <a:lnTo>
                  <a:pt x="304" y="604"/>
                </a:lnTo>
                <a:lnTo>
                  <a:pt x="304" y="604"/>
                </a:lnTo>
                <a:lnTo>
                  <a:pt x="304" y="606"/>
                </a:lnTo>
                <a:lnTo>
                  <a:pt x="305" y="606"/>
                </a:lnTo>
                <a:lnTo>
                  <a:pt x="305" y="608"/>
                </a:lnTo>
                <a:lnTo>
                  <a:pt x="307" y="608"/>
                </a:lnTo>
                <a:lnTo>
                  <a:pt x="307" y="609"/>
                </a:lnTo>
                <a:lnTo>
                  <a:pt x="307" y="608"/>
                </a:lnTo>
                <a:lnTo>
                  <a:pt x="308" y="606"/>
                </a:lnTo>
                <a:lnTo>
                  <a:pt x="308" y="606"/>
                </a:lnTo>
                <a:lnTo>
                  <a:pt x="308" y="602"/>
                </a:lnTo>
                <a:lnTo>
                  <a:pt x="309" y="602"/>
                </a:lnTo>
                <a:lnTo>
                  <a:pt x="309" y="601"/>
                </a:lnTo>
                <a:lnTo>
                  <a:pt x="309" y="602"/>
                </a:lnTo>
                <a:lnTo>
                  <a:pt x="310" y="601"/>
                </a:lnTo>
                <a:lnTo>
                  <a:pt x="310" y="601"/>
                </a:lnTo>
                <a:lnTo>
                  <a:pt x="311" y="602"/>
                </a:lnTo>
                <a:lnTo>
                  <a:pt x="311" y="601"/>
                </a:lnTo>
                <a:lnTo>
                  <a:pt x="311" y="600"/>
                </a:lnTo>
                <a:lnTo>
                  <a:pt x="312" y="600"/>
                </a:lnTo>
                <a:lnTo>
                  <a:pt x="312" y="601"/>
                </a:lnTo>
                <a:lnTo>
                  <a:pt x="312" y="601"/>
                </a:lnTo>
                <a:lnTo>
                  <a:pt x="313" y="600"/>
                </a:lnTo>
                <a:lnTo>
                  <a:pt x="313" y="600"/>
                </a:lnTo>
                <a:lnTo>
                  <a:pt x="313" y="600"/>
                </a:lnTo>
                <a:lnTo>
                  <a:pt x="314" y="600"/>
                </a:lnTo>
                <a:lnTo>
                  <a:pt x="314" y="600"/>
                </a:lnTo>
                <a:lnTo>
                  <a:pt x="316" y="600"/>
                </a:lnTo>
                <a:lnTo>
                  <a:pt x="316" y="602"/>
                </a:lnTo>
                <a:lnTo>
                  <a:pt x="316" y="602"/>
                </a:lnTo>
                <a:lnTo>
                  <a:pt x="317" y="602"/>
                </a:lnTo>
                <a:lnTo>
                  <a:pt x="317" y="605"/>
                </a:lnTo>
                <a:lnTo>
                  <a:pt x="317" y="606"/>
                </a:lnTo>
                <a:lnTo>
                  <a:pt x="318" y="604"/>
                </a:lnTo>
                <a:lnTo>
                  <a:pt x="318" y="603"/>
                </a:lnTo>
                <a:lnTo>
                  <a:pt x="318" y="602"/>
                </a:lnTo>
                <a:lnTo>
                  <a:pt x="319" y="601"/>
                </a:lnTo>
                <a:lnTo>
                  <a:pt x="319" y="601"/>
                </a:lnTo>
                <a:lnTo>
                  <a:pt x="320" y="599"/>
                </a:lnTo>
                <a:lnTo>
                  <a:pt x="320" y="596"/>
                </a:lnTo>
                <a:lnTo>
                  <a:pt x="320" y="595"/>
                </a:lnTo>
                <a:lnTo>
                  <a:pt x="321" y="593"/>
                </a:lnTo>
                <a:lnTo>
                  <a:pt x="321" y="592"/>
                </a:lnTo>
                <a:lnTo>
                  <a:pt x="321" y="592"/>
                </a:lnTo>
                <a:lnTo>
                  <a:pt x="322" y="593"/>
                </a:lnTo>
                <a:lnTo>
                  <a:pt x="322" y="593"/>
                </a:lnTo>
                <a:lnTo>
                  <a:pt x="322" y="593"/>
                </a:lnTo>
                <a:lnTo>
                  <a:pt x="323" y="595"/>
                </a:lnTo>
                <a:lnTo>
                  <a:pt x="323" y="595"/>
                </a:lnTo>
                <a:lnTo>
                  <a:pt x="325" y="599"/>
                </a:lnTo>
                <a:lnTo>
                  <a:pt x="325" y="597"/>
                </a:lnTo>
                <a:lnTo>
                  <a:pt x="325" y="600"/>
                </a:lnTo>
                <a:lnTo>
                  <a:pt x="326" y="600"/>
                </a:lnTo>
                <a:lnTo>
                  <a:pt x="326" y="601"/>
                </a:lnTo>
                <a:lnTo>
                  <a:pt x="326" y="601"/>
                </a:lnTo>
                <a:lnTo>
                  <a:pt x="327" y="602"/>
                </a:lnTo>
                <a:lnTo>
                  <a:pt x="327" y="602"/>
                </a:lnTo>
                <a:lnTo>
                  <a:pt x="327" y="602"/>
                </a:lnTo>
                <a:lnTo>
                  <a:pt x="328" y="601"/>
                </a:lnTo>
                <a:lnTo>
                  <a:pt x="328" y="601"/>
                </a:lnTo>
                <a:lnTo>
                  <a:pt x="329" y="600"/>
                </a:lnTo>
                <a:lnTo>
                  <a:pt x="329" y="600"/>
                </a:lnTo>
                <a:lnTo>
                  <a:pt x="329" y="597"/>
                </a:lnTo>
                <a:lnTo>
                  <a:pt x="330" y="600"/>
                </a:lnTo>
                <a:lnTo>
                  <a:pt x="330" y="601"/>
                </a:lnTo>
                <a:lnTo>
                  <a:pt x="330" y="601"/>
                </a:lnTo>
                <a:lnTo>
                  <a:pt x="331" y="600"/>
                </a:lnTo>
                <a:lnTo>
                  <a:pt x="331" y="600"/>
                </a:lnTo>
                <a:lnTo>
                  <a:pt x="331" y="599"/>
                </a:lnTo>
                <a:lnTo>
                  <a:pt x="332" y="599"/>
                </a:lnTo>
                <a:lnTo>
                  <a:pt x="332" y="596"/>
                </a:lnTo>
                <a:lnTo>
                  <a:pt x="334" y="599"/>
                </a:lnTo>
                <a:lnTo>
                  <a:pt x="334" y="599"/>
                </a:lnTo>
                <a:lnTo>
                  <a:pt x="334" y="600"/>
                </a:lnTo>
                <a:lnTo>
                  <a:pt x="335" y="596"/>
                </a:lnTo>
                <a:lnTo>
                  <a:pt x="335" y="600"/>
                </a:lnTo>
                <a:lnTo>
                  <a:pt x="335" y="601"/>
                </a:lnTo>
                <a:lnTo>
                  <a:pt x="336" y="602"/>
                </a:lnTo>
                <a:lnTo>
                  <a:pt x="336" y="602"/>
                </a:lnTo>
                <a:lnTo>
                  <a:pt x="336" y="602"/>
                </a:lnTo>
                <a:lnTo>
                  <a:pt x="337" y="604"/>
                </a:lnTo>
                <a:lnTo>
                  <a:pt x="337" y="603"/>
                </a:lnTo>
                <a:lnTo>
                  <a:pt x="338" y="602"/>
                </a:lnTo>
                <a:lnTo>
                  <a:pt x="338" y="603"/>
                </a:lnTo>
                <a:lnTo>
                  <a:pt x="338" y="602"/>
                </a:lnTo>
                <a:lnTo>
                  <a:pt x="339" y="602"/>
                </a:lnTo>
                <a:lnTo>
                  <a:pt x="339" y="602"/>
                </a:lnTo>
                <a:lnTo>
                  <a:pt x="339" y="603"/>
                </a:lnTo>
                <a:lnTo>
                  <a:pt x="340" y="601"/>
                </a:lnTo>
                <a:lnTo>
                  <a:pt x="340" y="601"/>
                </a:lnTo>
                <a:lnTo>
                  <a:pt x="340" y="601"/>
                </a:lnTo>
                <a:lnTo>
                  <a:pt x="341" y="601"/>
                </a:lnTo>
                <a:lnTo>
                  <a:pt x="341" y="603"/>
                </a:lnTo>
                <a:lnTo>
                  <a:pt x="343" y="601"/>
                </a:lnTo>
                <a:lnTo>
                  <a:pt x="343" y="601"/>
                </a:lnTo>
                <a:lnTo>
                  <a:pt x="343" y="599"/>
                </a:lnTo>
                <a:lnTo>
                  <a:pt x="344" y="597"/>
                </a:lnTo>
                <a:lnTo>
                  <a:pt x="344" y="600"/>
                </a:lnTo>
                <a:lnTo>
                  <a:pt x="344" y="599"/>
                </a:lnTo>
                <a:lnTo>
                  <a:pt x="345" y="599"/>
                </a:lnTo>
                <a:lnTo>
                  <a:pt x="345" y="599"/>
                </a:lnTo>
                <a:lnTo>
                  <a:pt x="346" y="595"/>
                </a:lnTo>
                <a:lnTo>
                  <a:pt x="346" y="595"/>
                </a:lnTo>
                <a:lnTo>
                  <a:pt x="346" y="595"/>
                </a:lnTo>
                <a:lnTo>
                  <a:pt x="347" y="594"/>
                </a:lnTo>
                <a:lnTo>
                  <a:pt x="347" y="596"/>
                </a:lnTo>
                <a:lnTo>
                  <a:pt x="347" y="599"/>
                </a:lnTo>
                <a:lnTo>
                  <a:pt x="348" y="600"/>
                </a:lnTo>
                <a:lnTo>
                  <a:pt x="348" y="599"/>
                </a:lnTo>
                <a:lnTo>
                  <a:pt x="348" y="600"/>
                </a:lnTo>
                <a:lnTo>
                  <a:pt x="349" y="600"/>
                </a:lnTo>
                <a:lnTo>
                  <a:pt x="349" y="599"/>
                </a:lnTo>
                <a:lnTo>
                  <a:pt x="350" y="600"/>
                </a:lnTo>
                <a:lnTo>
                  <a:pt x="350" y="599"/>
                </a:lnTo>
                <a:lnTo>
                  <a:pt x="350" y="599"/>
                </a:lnTo>
                <a:lnTo>
                  <a:pt x="352" y="600"/>
                </a:lnTo>
                <a:lnTo>
                  <a:pt x="352" y="602"/>
                </a:lnTo>
                <a:lnTo>
                  <a:pt x="352" y="602"/>
                </a:lnTo>
                <a:lnTo>
                  <a:pt x="353" y="604"/>
                </a:lnTo>
                <a:lnTo>
                  <a:pt x="353" y="603"/>
                </a:lnTo>
                <a:lnTo>
                  <a:pt x="353" y="604"/>
                </a:lnTo>
                <a:lnTo>
                  <a:pt x="354" y="604"/>
                </a:lnTo>
                <a:lnTo>
                  <a:pt x="354" y="603"/>
                </a:lnTo>
                <a:lnTo>
                  <a:pt x="355" y="602"/>
                </a:lnTo>
                <a:lnTo>
                  <a:pt x="355" y="601"/>
                </a:lnTo>
                <a:lnTo>
                  <a:pt x="355" y="600"/>
                </a:lnTo>
                <a:lnTo>
                  <a:pt x="356" y="600"/>
                </a:lnTo>
                <a:lnTo>
                  <a:pt x="356" y="601"/>
                </a:lnTo>
                <a:lnTo>
                  <a:pt x="356" y="600"/>
                </a:lnTo>
                <a:lnTo>
                  <a:pt x="357" y="596"/>
                </a:lnTo>
                <a:lnTo>
                  <a:pt x="357" y="595"/>
                </a:lnTo>
                <a:lnTo>
                  <a:pt x="357" y="596"/>
                </a:lnTo>
                <a:lnTo>
                  <a:pt x="358" y="599"/>
                </a:lnTo>
                <a:lnTo>
                  <a:pt x="358" y="596"/>
                </a:lnTo>
                <a:lnTo>
                  <a:pt x="359" y="599"/>
                </a:lnTo>
                <a:lnTo>
                  <a:pt x="359" y="599"/>
                </a:lnTo>
                <a:lnTo>
                  <a:pt x="359" y="599"/>
                </a:lnTo>
                <a:lnTo>
                  <a:pt x="361" y="599"/>
                </a:lnTo>
                <a:lnTo>
                  <a:pt x="361" y="600"/>
                </a:lnTo>
                <a:lnTo>
                  <a:pt x="361" y="601"/>
                </a:lnTo>
                <a:lnTo>
                  <a:pt x="362" y="603"/>
                </a:lnTo>
                <a:lnTo>
                  <a:pt x="362" y="603"/>
                </a:lnTo>
                <a:lnTo>
                  <a:pt x="362" y="603"/>
                </a:lnTo>
                <a:lnTo>
                  <a:pt x="363" y="604"/>
                </a:lnTo>
                <a:lnTo>
                  <a:pt x="363" y="604"/>
                </a:lnTo>
                <a:lnTo>
                  <a:pt x="364" y="602"/>
                </a:lnTo>
                <a:lnTo>
                  <a:pt x="364" y="602"/>
                </a:lnTo>
                <a:lnTo>
                  <a:pt x="364" y="601"/>
                </a:lnTo>
                <a:lnTo>
                  <a:pt x="365" y="601"/>
                </a:lnTo>
                <a:lnTo>
                  <a:pt x="365" y="601"/>
                </a:lnTo>
                <a:lnTo>
                  <a:pt x="365" y="601"/>
                </a:lnTo>
                <a:lnTo>
                  <a:pt x="366" y="600"/>
                </a:lnTo>
                <a:lnTo>
                  <a:pt x="366" y="603"/>
                </a:lnTo>
                <a:lnTo>
                  <a:pt x="366" y="601"/>
                </a:lnTo>
                <a:lnTo>
                  <a:pt x="367" y="600"/>
                </a:lnTo>
                <a:lnTo>
                  <a:pt x="367" y="599"/>
                </a:lnTo>
                <a:lnTo>
                  <a:pt x="368" y="596"/>
                </a:lnTo>
                <a:lnTo>
                  <a:pt x="368" y="596"/>
                </a:lnTo>
                <a:lnTo>
                  <a:pt x="368" y="596"/>
                </a:lnTo>
                <a:lnTo>
                  <a:pt x="370" y="596"/>
                </a:lnTo>
                <a:lnTo>
                  <a:pt x="370" y="596"/>
                </a:lnTo>
                <a:lnTo>
                  <a:pt x="370" y="597"/>
                </a:lnTo>
                <a:lnTo>
                  <a:pt x="371" y="599"/>
                </a:lnTo>
                <a:lnTo>
                  <a:pt x="371" y="599"/>
                </a:lnTo>
                <a:lnTo>
                  <a:pt x="371" y="599"/>
                </a:lnTo>
                <a:lnTo>
                  <a:pt x="372" y="599"/>
                </a:lnTo>
                <a:lnTo>
                  <a:pt x="372" y="601"/>
                </a:lnTo>
                <a:lnTo>
                  <a:pt x="373" y="602"/>
                </a:lnTo>
                <a:lnTo>
                  <a:pt x="373" y="602"/>
                </a:lnTo>
                <a:lnTo>
                  <a:pt x="373" y="602"/>
                </a:lnTo>
                <a:lnTo>
                  <a:pt x="374" y="601"/>
                </a:lnTo>
                <a:lnTo>
                  <a:pt x="374" y="600"/>
                </a:lnTo>
                <a:lnTo>
                  <a:pt x="374" y="601"/>
                </a:lnTo>
                <a:lnTo>
                  <a:pt x="375" y="601"/>
                </a:lnTo>
                <a:lnTo>
                  <a:pt x="375" y="601"/>
                </a:lnTo>
                <a:lnTo>
                  <a:pt x="375" y="600"/>
                </a:lnTo>
                <a:lnTo>
                  <a:pt x="376" y="600"/>
                </a:lnTo>
                <a:lnTo>
                  <a:pt x="376" y="600"/>
                </a:lnTo>
                <a:lnTo>
                  <a:pt x="377" y="600"/>
                </a:lnTo>
                <a:lnTo>
                  <a:pt x="377" y="599"/>
                </a:lnTo>
                <a:lnTo>
                  <a:pt x="377" y="597"/>
                </a:lnTo>
                <a:lnTo>
                  <a:pt x="379" y="596"/>
                </a:lnTo>
                <a:lnTo>
                  <a:pt x="379" y="595"/>
                </a:lnTo>
                <a:lnTo>
                  <a:pt x="379" y="594"/>
                </a:lnTo>
                <a:lnTo>
                  <a:pt x="380" y="593"/>
                </a:lnTo>
                <a:lnTo>
                  <a:pt x="380" y="593"/>
                </a:lnTo>
                <a:lnTo>
                  <a:pt x="380" y="592"/>
                </a:lnTo>
                <a:lnTo>
                  <a:pt x="381" y="593"/>
                </a:lnTo>
                <a:lnTo>
                  <a:pt x="381" y="595"/>
                </a:lnTo>
                <a:lnTo>
                  <a:pt x="382" y="595"/>
                </a:lnTo>
                <a:lnTo>
                  <a:pt x="382" y="596"/>
                </a:lnTo>
                <a:lnTo>
                  <a:pt x="382" y="599"/>
                </a:lnTo>
                <a:lnTo>
                  <a:pt x="383" y="599"/>
                </a:lnTo>
                <a:lnTo>
                  <a:pt x="383" y="599"/>
                </a:lnTo>
                <a:lnTo>
                  <a:pt x="383" y="599"/>
                </a:lnTo>
                <a:lnTo>
                  <a:pt x="384" y="599"/>
                </a:lnTo>
                <a:lnTo>
                  <a:pt x="384" y="599"/>
                </a:lnTo>
                <a:lnTo>
                  <a:pt x="384" y="597"/>
                </a:lnTo>
                <a:lnTo>
                  <a:pt x="385" y="599"/>
                </a:lnTo>
                <a:lnTo>
                  <a:pt x="385" y="599"/>
                </a:lnTo>
                <a:lnTo>
                  <a:pt x="386" y="597"/>
                </a:lnTo>
                <a:lnTo>
                  <a:pt x="386" y="600"/>
                </a:lnTo>
                <a:lnTo>
                  <a:pt x="386" y="600"/>
                </a:lnTo>
                <a:lnTo>
                  <a:pt x="388" y="600"/>
                </a:lnTo>
                <a:lnTo>
                  <a:pt x="388" y="600"/>
                </a:lnTo>
                <a:lnTo>
                  <a:pt x="388" y="599"/>
                </a:lnTo>
                <a:lnTo>
                  <a:pt x="389" y="600"/>
                </a:lnTo>
                <a:lnTo>
                  <a:pt x="389" y="601"/>
                </a:lnTo>
                <a:lnTo>
                  <a:pt x="390" y="601"/>
                </a:lnTo>
                <a:lnTo>
                  <a:pt x="390" y="600"/>
                </a:lnTo>
                <a:lnTo>
                  <a:pt x="390" y="600"/>
                </a:lnTo>
                <a:lnTo>
                  <a:pt x="391" y="599"/>
                </a:lnTo>
                <a:lnTo>
                  <a:pt x="391" y="597"/>
                </a:lnTo>
                <a:lnTo>
                  <a:pt x="391" y="596"/>
                </a:lnTo>
                <a:lnTo>
                  <a:pt x="392" y="596"/>
                </a:lnTo>
                <a:lnTo>
                  <a:pt x="392" y="594"/>
                </a:lnTo>
                <a:lnTo>
                  <a:pt x="392" y="593"/>
                </a:lnTo>
                <a:lnTo>
                  <a:pt x="393" y="593"/>
                </a:lnTo>
                <a:lnTo>
                  <a:pt x="393" y="592"/>
                </a:lnTo>
                <a:lnTo>
                  <a:pt x="394" y="592"/>
                </a:lnTo>
                <a:lnTo>
                  <a:pt x="394" y="591"/>
                </a:lnTo>
                <a:lnTo>
                  <a:pt x="394" y="592"/>
                </a:lnTo>
                <a:lnTo>
                  <a:pt x="395" y="591"/>
                </a:lnTo>
                <a:lnTo>
                  <a:pt x="395" y="590"/>
                </a:lnTo>
                <a:lnTo>
                  <a:pt x="395" y="590"/>
                </a:lnTo>
                <a:lnTo>
                  <a:pt x="397" y="591"/>
                </a:lnTo>
                <a:lnTo>
                  <a:pt x="397" y="591"/>
                </a:lnTo>
                <a:lnTo>
                  <a:pt x="397" y="593"/>
                </a:lnTo>
                <a:lnTo>
                  <a:pt x="398" y="593"/>
                </a:lnTo>
                <a:lnTo>
                  <a:pt x="398" y="594"/>
                </a:lnTo>
                <a:lnTo>
                  <a:pt x="399" y="596"/>
                </a:lnTo>
                <a:lnTo>
                  <a:pt x="399" y="599"/>
                </a:lnTo>
                <a:lnTo>
                  <a:pt x="399" y="596"/>
                </a:lnTo>
                <a:lnTo>
                  <a:pt x="400" y="597"/>
                </a:lnTo>
                <a:lnTo>
                  <a:pt x="400" y="599"/>
                </a:lnTo>
                <a:lnTo>
                  <a:pt x="400" y="599"/>
                </a:lnTo>
                <a:lnTo>
                  <a:pt x="401" y="597"/>
                </a:lnTo>
                <a:lnTo>
                  <a:pt x="401" y="596"/>
                </a:lnTo>
                <a:lnTo>
                  <a:pt x="401" y="595"/>
                </a:lnTo>
                <a:lnTo>
                  <a:pt x="402" y="595"/>
                </a:lnTo>
                <a:lnTo>
                  <a:pt x="402" y="595"/>
                </a:lnTo>
                <a:lnTo>
                  <a:pt x="403" y="596"/>
                </a:lnTo>
                <a:lnTo>
                  <a:pt x="403" y="597"/>
                </a:lnTo>
                <a:lnTo>
                  <a:pt x="403" y="596"/>
                </a:lnTo>
                <a:lnTo>
                  <a:pt x="404" y="597"/>
                </a:lnTo>
                <a:lnTo>
                  <a:pt x="404" y="599"/>
                </a:lnTo>
                <a:lnTo>
                  <a:pt x="404" y="599"/>
                </a:lnTo>
                <a:lnTo>
                  <a:pt x="406" y="597"/>
                </a:lnTo>
                <a:lnTo>
                  <a:pt x="406" y="599"/>
                </a:lnTo>
                <a:lnTo>
                  <a:pt x="406" y="596"/>
                </a:lnTo>
                <a:lnTo>
                  <a:pt x="407" y="596"/>
                </a:lnTo>
                <a:lnTo>
                  <a:pt x="407" y="596"/>
                </a:lnTo>
                <a:lnTo>
                  <a:pt x="408" y="594"/>
                </a:lnTo>
                <a:lnTo>
                  <a:pt x="408" y="595"/>
                </a:lnTo>
                <a:lnTo>
                  <a:pt x="408" y="596"/>
                </a:lnTo>
                <a:lnTo>
                  <a:pt x="409" y="599"/>
                </a:lnTo>
                <a:lnTo>
                  <a:pt x="409" y="599"/>
                </a:lnTo>
                <a:lnTo>
                  <a:pt x="409" y="596"/>
                </a:lnTo>
                <a:lnTo>
                  <a:pt x="410" y="595"/>
                </a:lnTo>
                <a:lnTo>
                  <a:pt x="410" y="595"/>
                </a:lnTo>
                <a:lnTo>
                  <a:pt x="410" y="596"/>
                </a:lnTo>
                <a:lnTo>
                  <a:pt x="411" y="595"/>
                </a:lnTo>
                <a:lnTo>
                  <a:pt x="411" y="594"/>
                </a:lnTo>
                <a:lnTo>
                  <a:pt x="412" y="594"/>
                </a:lnTo>
                <a:lnTo>
                  <a:pt x="412" y="594"/>
                </a:lnTo>
                <a:lnTo>
                  <a:pt x="412" y="594"/>
                </a:lnTo>
                <a:lnTo>
                  <a:pt x="413" y="595"/>
                </a:lnTo>
                <a:lnTo>
                  <a:pt x="413" y="594"/>
                </a:lnTo>
                <a:lnTo>
                  <a:pt x="413" y="594"/>
                </a:lnTo>
                <a:lnTo>
                  <a:pt x="415" y="596"/>
                </a:lnTo>
                <a:lnTo>
                  <a:pt x="415" y="599"/>
                </a:lnTo>
                <a:lnTo>
                  <a:pt x="415" y="599"/>
                </a:lnTo>
                <a:lnTo>
                  <a:pt x="416" y="599"/>
                </a:lnTo>
                <a:lnTo>
                  <a:pt x="416" y="600"/>
                </a:lnTo>
                <a:lnTo>
                  <a:pt x="417" y="600"/>
                </a:lnTo>
                <a:lnTo>
                  <a:pt x="417" y="602"/>
                </a:lnTo>
                <a:lnTo>
                  <a:pt x="417" y="602"/>
                </a:lnTo>
                <a:lnTo>
                  <a:pt x="418" y="600"/>
                </a:lnTo>
                <a:lnTo>
                  <a:pt x="418" y="601"/>
                </a:lnTo>
                <a:lnTo>
                  <a:pt x="418" y="599"/>
                </a:lnTo>
                <a:lnTo>
                  <a:pt x="419" y="600"/>
                </a:lnTo>
                <a:lnTo>
                  <a:pt x="419" y="599"/>
                </a:lnTo>
                <a:lnTo>
                  <a:pt x="419" y="596"/>
                </a:lnTo>
                <a:lnTo>
                  <a:pt x="420" y="594"/>
                </a:lnTo>
                <a:lnTo>
                  <a:pt x="420" y="595"/>
                </a:lnTo>
                <a:lnTo>
                  <a:pt x="421" y="594"/>
                </a:lnTo>
                <a:lnTo>
                  <a:pt x="421" y="594"/>
                </a:lnTo>
                <a:lnTo>
                  <a:pt x="421" y="594"/>
                </a:lnTo>
                <a:lnTo>
                  <a:pt x="422" y="594"/>
                </a:lnTo>
                <a:lnTo>
                  <a:pt x="422" y="596"/>
                </a:lnTo>
                <a:lnTo>
                  <a:pt x="422" y="596"/>
                </a:lnTo>
                <a:lnTo>
                  <a:pt x="424" y="596"/>
                </a:lnTo>
                <a:lnTo>
                  <a:pt x="424" y="596"/>
                </a:lnTo>
                <a:lnTo>
                  <a:pt x="424" y="597"/>
                </a:lnTo>
                <a:lnTo>
                  <a:pt x="425" y="600"/>
                </a:lnTo>
                <a:lnTo>
                  <a:pt x="425" y="600"/>
                </a:lnTo>
                <a:lnTo>
                  <a:pt x="426" y="599"/>
                </a:lnTo>
                <a:lnTo>
                  <a:pt x="426" y="596"/>
                </a:lnTo>
                <a:lnTo>
                  <a:pt x="426" y="599"/>
                </a:lnTo>
                <a:lnTo>
                  <a:pt x="427" y="599"/>
                </a:lnTo>
                <a:lnTo>
                  <a:pt x="427" y="595"/>
                </a:lnTo>
                <a:lnTo>
                  <a:pt x="427" y="594"/>
                </a:lnTo>
                <a:lnTo>
                  <a:pt x="428" y="592"/>
                </a:lnTo>
                <a:lnTo>
                  <a:pt x="428" y="591"/>
                </a:lnTo>
                <a:lnTo>
                  <a:pt x="428" y="592"/>
                </a:lnTo>
                <a:lnTo>
                  <a:pt x="429" y="592"/>
                </a:lnTo>
                <a:lnTo>
                  <a:pt x="429" y="593"/>
                </a:lnTo>
                <a:lnTo>
                  <a:pt x="430" y="593"/>
                </a:lnTo>
                <a:lnTo>
                  <a:pt x="430" y="591"/>
                </a:lnTo>
                <a:lnTo>
                  <a:pt x="430" y="592"/>
                </a:lnTo>
                <a:lnTo>
                  <a:pt x="431" y="594"/>
                </a:lnTo>
                <a:lnTo>
                  <a:pt x="431" y="595"/>
                </a:lnTo>
                <a:lnTo>
                  <a:pt x="431" y="596"/>
                </a:lnTo>
                <a:lnTo>
                  <a:pt x="433" y="595"/>
                </a:lnTo>
                <a:lnTo>
                  <a:pt x="433" y="595"/>
                </a:lnTo>
                <a:lnTo>
                  <a:pt x="434" y="595"/>
                </a:lnTo>
                <a:lnTo>
                  <a:pt x="434" y="596"/>
                </a:lnTo>
                <a:lnTo>
                  <a:pt x="434" y="596"/>
                </a:lnTo>
                <a:lnTo>
                  <a:pt x="435" y="599"/>
                </a:lnTo>
                <a:lnTo>
                  <a:pt x="435" y="600"/>
                </a:lnTo>
                <a:lnTo>
                  <a:pt x="435" y="600"/>
                </a:lnTo>
                <a:lnTo>
                  <a:pt x="436" y="601"/>
                </a:lnTo>
                <a:lnTo>
                  <a:pt x="436" y="602"/>
                </a:lnTo>
                <a:lnTo>
                  <a:pt x="436" y="600"/>
                </a:lnTo>
                <a:lnTo>
                  <a:pt x="437" y="600"/>
                </a:lnTo>
                <a:lnTo>
                  <a:pt x="437" y="601"/>
                </a:lnTo>
                <a:lnTo>
                  <a:pt x="438" y="601"/>
                </a:lnTo>
                <a:lnTo>
                  <a:pt x="438" y="601"/>
                </a:lnTo>
                <a:lnTo>
                  <a:pt x="438" y="599"/>
                </a:lnTo>
                <a:lnTo>
                  <a:pt x="439" y="596"/>
                </a:lnTo>
                <a:lnTo>
                  <a:pt x="439" y="595"/>
                </a:lnTo>
                <a:lnTo>
                  <a:pt x="439" y="592"/>
                </a:lnTo>
                <a:lnTo>
                  <a:pt x="440" y="594"/>
                </a:lnTo>
                <a:lnTo>
                  <a:pt x="440" y="594"/>
                </a:lnTo>
                <a:lnTo>
                  <a:pt x="440" y="595"/>
                </a:lnTo>
                <a:lnTo>
                  <a:pt x="442" y="599"/>
                </a:lnTo>
                <a:lnTo>
                  <a:pt x="442" y="602"/>
                </a:lnTo>
                <a:lnTo>
                  <a:pt x="443" y="603"/>
                </a:lnTo>
                <a:lnTo>
                  <a:pt x="443" y="605"/>
                </a:lnTo>
                <a:lnTo>
                  <a:pt x="443" y="608"/>
                </a:lnTo>
                <a:lnTo>
                  <a:pt x="444" y="606"/>
                </a:lnTo>
                <a:lnTo>
                  <a:pt x="444" y="605"/>
                </a:lnTo>
                <a:lnTo>
                  <a:pt x="444" y="604"/>
                </a:lnTo>
                <a:lnTo>
                  <a:pt x="445" y="603"/>
                </a:lnTo>
                <a:lnTo>
                  <a:pt x="445" y="601"/>
                </a:lnTo>
                <a:lnTo>
                  <a:pt x="445" y="599"/>
                </a:lnTo>
                <a:lnTo>
                  <a:pt x="446" y="599"/>
                </a:lnTo>
                <a:lnTo>
                  <a:pt x="446" y="599"/>
                </a:lnTo>
                <a:lnTo>
                  <a:pt x="447" y="597"/>
                </a:lnTo>
                <a:lnTo>
                  <a:pt x="447" y="597"/>
                </a:lnTo>
                <a:lnTo>
                  <a:pt x="447" y="599"/>
                </a:lnTo>
                <a:lnTo>
                  <a:pt x="448" y="599"/>
                </a:lnTo>
                <a:lnTo>
                  <a:pt x="448" y="599"/>
                </a:lnTo>
                <a:lnTo>
                  <a:pt x="448" y="597"/>
                </a:lnTo>
                <a:lnTo>
                  <a:pt x="449" y="599"/>
                </a:lnTo>
                <a:lnTo>
                  <a:pt x="449" y="600"/>
                </a:lnTo>
                <a:lnTo>
                  <a:pt x="449" y="599"/>
                </a:lnTo>
                <a:lnTo>
                  <a:pt x="451" y="599"/>
                </a:lnTo>
                <a:lnTo>
                  <a:pt x="451" y="597"/>
                </a:lnTo>
                <a:lnTo>
                  <a:pt x="452" y="597"/>
                </a:lnTo>
                <a:lnTo>
                  <a:pt x="452" y="597"/>
                </a:lnTo>
                <a:lnTo>
                  <a:pt x="452" y="600"/>
                </a:lnTo>
                <a:lnTo>
                  <a:pt x="453" y="601"/>
                </a:lnTo>
                <a:lnTo>
                  <a:pt x="453" y="600"/>
                </a:lnTo>
                <a:lnTo>
                  <a:pt x="453" y="599"/>
                </a:lnTo>
                <a:lnTo>
                  <a:pt x="454" y="600"/>
                </a:lnTo>
                <a:lnTo>
                  <a:pt x="454" y="600"/>
                </a:lnTo>
                <a:lnTo>
                  <a:pt x="454" y="601"/>
                </a:lnTo>
                <a:lnTo>
                  <a:pt x="455" y="600"/>
                </a:lnTo>
                <a:lnTo>
                  <a:pt x="455" y="599"/>
                </a:lnTo>
                <a:lnTo>
                  <a:pt x="456" y="599"/>
                </a:lnTo>
                <a:lnTo>
                  <a:pt x="456" y="599"/>
                </a:lnTo>
                <a:lnTo>
                  <a:pt x="456" y="601"/>
                </a:lnTo>
                <a:lnTo>
                  <a:pt x="457" y="601"/>
                </a:lnTo>
                <a:lnTo>
                  <a:pt x="457" y="602"/>
                </a:lnTo>
                <a:lnTo>
                  <a:pt x="457" y="602"/>
                </a:lnTo>
                <a:lnTo>
                  <a:pt x="458" y="601"/>
                </a:lnTo>
                <a:lnTo>
                  <a:pt x="458" y="600"/>
                </a:lnTo>
                <a:lnTo>
                  <a:pt x="458" y="597"/>
                </a:lnTo>
                <a:lnTo>
                  <a:pt x="460" y="594"/>
                </a:lnTo>
                <a:lnTo>
                  <a:pt x="460" y="593"/>
                </a:lnTo>
                <a:lnTo>
                  <a:pt x="461" y="588"/>
                </a:lnTo>
                <a:lnTo>
                  <a:pt x="461" y="590"/>
                </a:lnTo>
                <a:lnTo>
                  <a:pt x="461" y="588"/>
                </a:lnTo>
                <a:lnTo>
                  <a:pt x="462" y="587"/>
                </a:lnTo>
                <a:lnTo>
                  <a:pt x="462" y="588"/>
                </a:lnTo>
                <a:lnTo>
                  <a:pt x="462" y="590"/>
                </a:lnTo>
                <a:lnTo>
                  <a:pt x="463" y="590"/>
                </a:lnTo>
                <a:lnTo>
                  <a:pt x="463" y="591"/>
                </a:lnTo>
                <a:lnTo>
                  <a:pt x="463" y="590"/>
                </a:lnTo>
                <a:lnTo>
                  <a:pt x="464" y="590"/>
                </a:lnTo>
                <a:lnTo>
                  <a:pt x="464" y="590"/>
                </a:lnTo>
                <a:lnTo>
                  <a:pt x="465" y="591"/>
                </a:lnTo>
                <a:lnTo>
                  <a:pt x="465" y="590"/>
                </a:lnTo>
                <a:lnTo>
                  <a:pt x="465" y="590"/>
                </a:lnTo>
                <a:lnTo>
                  <a:pt x="466" y="592"/>
                </a:lnTo>
                <a:lnTo>
                  <a:pt x="466" y="591"/>
                </a:lnTo>
                <a:lnTo>
                  <a:pt x="466" y="593"/>
                </a:lnTo>
                <a:lnTo>
                  <a:pt x="467" y="592"/>
                </a:lnTo>
                <a:lnTo>
                  <a:pt x="467" y="592"/>
                </a:lnTo>
                <a:lnTo>
                  <a:pt x="467" y="592"/>
                </a:lnTo>
                <a:lnTo>
                  <a:pt x="469" y="593"/>
                </a:lnTo>
                <a:lnTo>
                  <a:pt x="469" y="594"/>
                </a:lnTo>
                <a:lnTo>
                  <a:pt x="470" y="594"/>
                </a:lnTo>
                <a:lnTo>
                  <a:pt x="470" y="595"/>
                </a:lnTo>
                <a:lnTo>
                  <a:pt x="470" y="595"/>
                </a:lnTo>
                <a:lnTo>
                  <a:pt x="471" y="595"/>
                </a:lnTo>
                <a:lnTo>
                  <a:pt x="471" y="595"/>
                </a:lnTo>
                <a:lnTo>
                  <a:pt x="471" y="594"/>
                </a:lnTo>
                <a:lnTo>
                  <a:pt x="472" y="593"/>
                </a:lnTo>
                <a:lnTo>
                  <a:pt x="472" y="593"/>
                </a:lnTo>
                <a:lnTo>
                  <a:pt x="472" y="593"/>
                </a:lnTo>
                <a:lnTo>
                  <a:pt x="473" y="592"/>
                </a:lnTo>
                <a:lnTo>
                  <a:pt x="473" y="593"/>
                </a:lnTo>
                <a:lnTo>
                  <a:pt x="474" y="593"/>
                </a:lnTo>
                <a:lnTo>
                  <a:pt x="474" y="594"/>
                </a:lnTo>
                <a:lnTo>
                  <a:pt x="474" y="593"/>
                </a:lnTo>
                <a:lnTo>
                  <a:pt x="475" y="593"/>
                </a:lnTo>
                <a:lnTo>
                  <a:pt x="475" y="592"/>
                </a:lnTo>
                <a:lnTo>
                  <a:pt x="475" y="591"/>
                </a:lnTo>
                <a:lnTo>
                  <a:pt x="476" y="592"/>
                </a:lnTo>
                <a:lnTo>
                  <a:pt x="476" y="590"/>
                </a:lnTo>
                <a:lnTo>
                  <a:pt x="478" y="591"/>
                </a:lnTo>
                <a:lnTo>
                  <a:pt x="478" y="590"/>
                </a:lnTo>
                <a:lnTo>
                  <a:pt x="478" y="588"/>
                </a:lnTo>
                <a:lnTo>
                  <a:pt x="479" y="588"/>
                </a:lnTo>
                <a:lnTo>
                  <a:pt x="479" y="590"/>
                </a:lnTo>
                <a:lnTo>
                  <a:pt x="479" y="592"/>
                </a:lnTo>
                <a:lnTo>
                  <a:pt x="480" y="593"/>
                </a:lnTo>
                <a:lnTo>
                  <a:pt x="480" y="594"/>
                </a:lnTo>
                <a:lnTo>
                  <a:pt x="480" y="595"/>
                </a:lnTo>
                <a:lnTo>
                  <a:pt x="481" y="593"/>
                </a:lnTo>
                <a:lnTo>
                  <a:pt x="481" y="593"/>
                </a:lnTo>
                <a:lnTo>
                  <a:pt x="482" y="593"/>
                </a:lnTo>
                <a:lnTo>
                  <a:pt x="482" y="590"/>
                </a:lnTo>
                <a:lnTo>
                  <a:pt x="482" y="588"/>
                </a:lnTo>
                <a:lnTo>
                  <a:pt x="483" y="590"/>
                </a:lnTo>
                <a:lnTo>
                  <a:pt x="483" y="591"/>
                </a:lnTo>
                <a:lnTo>
                  <a:pt x="483" y="591"/>
                </a:lnTo>
                <a:lnTo>
                  <a:pt x="484" y="592"/>
                </a:lnTo>
                <a:lnTo>
                  <a:pt x="484" y="591"/>
                </a:lnTo>
                <a:lnTo>
                  <a:pt x="484" y="590"/>
                </a:lnTo>
                <a:lnTo>
                  <a:pt x="485" y="592"/>
                </a:lnTo>
                <a:lnTo>
                  <a:pt x="485" y="592"/>
                </a:lnTo>
                <a:lnTo>
                  <a:pt x="487" y="592"/>
                </a:lnTo>
                <a:lnTo>
                  <a:pt x="487" y="592"/>
                </a:lnTo>
                <a:lnTo>
                  <a:pt x="487" y="590"/>
                </a:lnTo>
                <a:lnTo>
                  <a:pt x="488" y="587"/>
                </a:lnTo>
                <a:lnTo>
                  <a:pt x="488" y="587"/>
                </a:lnTo>
                <a:lnTo>
                  <a:pt x="488" y="587"/>
                </a:lnTo>
                <a:lnTo>
                  <a:pt x="489" y="588"/>
                </a:lnTo>
                <a:lnTo>
                  <a:pt x="489" y="590"/>
                </a:lnTo>
                <a:lnTo>
                  <a:pt x="489" y="592"/>
                </a:lnTo>
                <a:lnTo>
                  <a:pt x="490" y="592"/>
                </a:lnTo>
                <a:lnTo>
                  <a:pt x="490" y="591"/>
                </a:lnTo>
                <a:lnTo>
                  <a:pt x="491" y="592"/>
                </a:lnTo>
                <a:lnTo>
                  <a:pt x="491" y="591"/>
                </a:lnTo>
                <a:lnTo>
                  <a:pt x="491" y="588"/>
                </a:lnTo>
                <a:lnTo>
                  <a:pt x="492" y="588"/>
                </a:lnTo>
                <a:lnTo>
                  <a:pt x="492" y="588"/>
                </a:lnTo>
                <a:lnTo>
                  <a:pt x="492" y="590"/>
                </a:lnTo>
                <a:lnTo>
                  <a:pt x="493" y="590"/>
                </a:lnTo>
                <a:lnTo>
                  <a:pt x="493" y="588"/>
                </a:lnTo>
                <a:lnTo>
                  <a:pt x="493" y="586"/>
                </a:lnTo>
                <a:lnTo>
                  <a:pt x="494" y="587"/>
                </a:lnTo>
                <a:lnTo>
                  <a:pt x="494" y="587"/>
                </a:lnTo>
                <a:lnTo>
                  <a:pt x="496" y="588"/>
                </a:lnTo>
                <a:lnTo>
                  <a:pt x="496" y="588"/>
                </a:lnTo>
                <a:lnTo>
                  <a:pt x="496" y="588"/>
                </a:lnTo>
                <a:lnTo>
                  <a:pt x="497" y="591"/>
                </a:lnTo>
                <a:lnTo>
                  <a:pt x="497" y="592"/>
                </a:lnTo>
                <a:lnTo>
                  <a:pt x="497" y="592"/>
                </a:lnTo>
                <a:lnTo>
                  <a:pt x="498" y="593"/>
                </a:lnTo>
                <a:lnTo>
                  <a:pt x="498" y="590"/>
                </a:lnTo>
                <a:lnTo>
                  <a:pt x="498" y="594"/>
                </a:lnTo>
                <a:lnTo>
                  <a:pt x="499" y="595"/>
                </a:lnTo>
                <a:lnTo>
                  <a:pt x="499" y="595"/>
                </a:lnTo>
                <a:lnTo>
                  <a:pt x="500" y="596"/>
                </a:lnTo>
                <a:lnTo>
                  <a:pt x="500" y="597"/>
                </a:lnTo>
                <a:lnTo>
                  <a:pt x="500" y="596"/>
                </a:lnTo>
                <a:lnTo>
                  <a:pt x="501" y="595"/>
                </a:lnTo>
                <a:lnTo>
                  <a:pt x="501" y="596"/>
                </a:lnTo>
                <a:lnTo>
                  <a:pt x="501" y="596"/>
                </a:lnTo>
                <a:lnTo>
                  <a:pt x="502" y="596"/>
                </a:lnTo>
                <a:lnTo>
                  <a:pt x="502" y="595"/>
                </a:lnTo>
                <a:lnTo>
                  <a:pt x="502" y="594"/>
                </a:lnTo>
                <a:lnTo>
                  <a:pt x="503" y="594"/>
                </a:lnTo>
                <a:lnTo>
                  <a:pt x="503" y="592"/>
                </a:lnTo>
                <a:lnTo>
                  <a:pt x="504" y="592"/>
                </a:lnTo>
                <a:lnTo>
                  <a:pt x="504" y="591"/>
                </a:lnTo>
                <a:lnTo>
                  <a:pt x="504" y="590"/>
                </a:lnTo>
                <a:lnTo>
                  <a:pt x="506" y="591"/>
                </a:lnTo>
                <a:lnTo>
                  <a:pt x="506" y="591"/>
                </a:lnTo>
                <a:lnTo>
                  <a:pt x="506" y="588"/>
                </a:lnTo>
                <a:lnTo>
                  <a:pt x="507" y="590"/>
                </a:lnTo>
                <a:lnTo>
                  <a:pt x="507" y="590"/>
                </a:lnTo>
                <a:lnTo>
                  <a:pt x="507" y="588"/>
                </a:lnTo>
                <a:lnTo>
                  <a:pt x="508" y="590"/>
                </a:lnTo>
                <a:lnTo>
                  <a:pt x="508" y="591"/>
                </a:lnTo>
                <a:lnTo>
                  <a:pt x="509" y="591"/>
                </a:lnTo>
                <a:lnTo>
                  <a:pt x="509" y="590"/>
                </a:lnTo>
                <a:lnTo>
                  <a:pt x="509" y="588"/>
                </a:lnTo>
                <a:lnTo>
                  <a:pt x="510" y="588"/>
                </a:lnTo>
                <a:lnTo>
                  <a:pt x="510" y="590"/>
                </a:lnTo>
                <a:lnTo>
                  <a:pt x="510" y="591"/>
                </a:lnTo>
                <a:lnTo>
                  <a:pt x="511" y="592"/>
                </a:lnTo>
                <a:lnTo>
                  <a:pt x="511" y="594"/>
                </a:lnTo>
                <a:lnTo>
                  <a:pt x="511" y="595"/>
                </a:lnTo>
                <a:lnTo>
                  <a:pt x="512" y="594"/>
                </a:lnTo>
                <a:lnTo>
                  <a:pt x="512" y="595"/>
                </a:lnTo>
                <a:lnTo>
                  <a:pt x="513" y="596"/>
                </a:lnTo>
                <a:lnTo>
                  <a:pt x="513" y="595"/>
                </a:lnTo>
                <a:lnTo>
                  <a:pt x="513" y="595"/>
                </a:lnTo>
                <a:lnTo>
                  <a:pt x="515" y="595"/>
                </a:lnTo>
                <a:lnTo>
                  <a:pt x="515" y="596"/>
                </a:lnTo>
                <a:lnTo>
                  <a:pt x="515" y="595"/>
                </a:lnTo>
                <a:lnTo>
                  <a:pt x="516" y="596"/>
                </a:lnTo>
                <a:lnTo>
                  <a:pt x="516" y="597"/>
                </a:lnTo>
                <a:lnTo>
                  <a:pt x="516" y="601"/>
                </a:lnTo>
                <a:lnTo>
                  <a:pt x="517" y="602"/>
                </a:lnTo>
                <a:lnTo>
                  <a:pt x="517" y="600"/>
                </a:lnTo>
                <a:lnTo>
                  <a:pt x="518" y="600"/>
                </a:lnTo>
                <a:lnTo>
                  <a:pt x="518" y="600"/>
                </a:lnTo>
                <a:lnTo>
                  <a:pt x="518" y="599"/>
                </a:lnTo>
                <a:lnTo>
                  <a:pt x="519" y="596"/>
                </a:lnTo>
                <a:lnTo>
                  <a:pt x="519" y="596"/>
                </a:lnTo>
                <a:lnTo>
                  <a:pt x="519" y="596"/>
                </a:lnTo>
                <a:lnTo>
                  <a:pt x="520" y="594"/>
                </a:lnTo>
                <a:lnTo>
                  <a:pt x="520" y="592"/>
                </a:lnTo>
                <a:lnTo>
                  <a:pt x="521" y="591"/>
                </a:lnTo>
                <a:lnTo>
                  <a:pt x="521" y="588"/>
                </a:lnTo>
                <a:lnTo>
                  <a:pt x="521" y="588"/>
                </a:lnTo>
                <a:lnTo>
                  <a:pt x="522" y="590"/>
                </a:lnTo>
                <a:lnTo>
                  <a:pt x="522" y="593"/>
                </a:lnTo>
                <a:lnTo>
                  <a:pt x="522" y="595"/>
                </a:lnTo>
                <a:lnTo>
                  <a:pt x="524" y="595"/>
                </a:lnTo>
                <a:lnTo>
                  <a:pt x="524" y="597"/>
                </a:lnTo>
                <a:lnTo>
                  <a:pt x="524" y="597"/>
                </a:lnTo>
                <a:lnTo>
                  <a:pt x="525" y="596"/>
                </a:lnTo>
                <a:lnTo>
                  <a:pt x="525" y="596"/>
                </a:lnTo>
                <a:lnTo>
                  <a:pt x="526" y="596"/>
                </a:lnTo>
                <a:lnTo>
                  <a:pt x="526" y="595"/>
                </a:lnTo>
                <a:lnTo>
                  <a:pt x="526" y="599"/>
                </a:lnTo>
                <a:lnTo>
                  <a:pt x="527" y="596"/>
                </a:lnTo>
                <a:lnTo>
                  <a:pt x="527" y="595"/>
                </a:lnTo>
                <a:lnTo>
                  <a:pt x="527" y="596"/>
                </a:lnTo>
                <a:lnTo>
                  <a:pt x="528" y="595"/>
                </a:lnTo>
                <a:lnTo>
                  <a:pt x="528" y="596"/>
                </a:lnTo>
                <a:lnTo>
                  <a:pt x="528" y="597"/>
                </a:lnTo>
                <a:lnTo>
                  <a:pt x="529" y="597"/>
                </a:lnTo>
                <a:lnTo>
                  <a:pt x="529" y="597"/>
                </a:lnTo>
                <a:lnTo>
                  <a:pt x="530" y="600"/>
                </a:lnTo>
                <a:lnTo>
                  <a:pt x="530" y="596"/>
                </a:lnTo>
                <a:lnTo>
                  <a:pt x="530" y="596"/>
                </a:lnTo>
                <a:lnTo>
                  <a:pt x="531" y="595"/>
                </a:lnTo>
                <a:lnTo>
                  <a:pt x="531" y="595"/>
                </a:lnTo>
                <a:lnTo>
                  <a:pt x="531" y="595"/>
                </a:lnTo>
                <a:lnTo>
                  <a:pt x="533" y="596"/>
                </a:lnTo>
                <a:lnTo>
                  <a:pt x="533" y="595"/>
                </a:lnTo>
                <a:lnTo>
                  <a:pt x="533" y="594"/>
                </a:lnTo>
                <a:lnTo>
                  <a:pt x="534" y="593"/>
                </a:lnTo>
                <a:lnTo>
                  <a:pt x="534" y="594"/>
                </a:lnTo>
                <a:lnTo>
                  <a:pt x="535" y="594"/>
                </a:lnTo>
                <a:lnTo>
                  <a:pt x="535" y="595"/>
                </a:lnTo>
                <a:lnTo>
                  <a:pt x="535" y="594"/>
                </a:lnTo>
                <a:lnTo>
                  <a:pt x="536" y="594"/>
                </a:lnTo>
                <a:lnTo>
                  <a:pt x="536" y="594"/>
                </a:lnTo>
                <a:lnTo>
                  <a:pt x="536" y="594"/>
                </a:lnTo>
                <a:lnTo>
                  <a:pt x="537" y="594"/>
                </a:lnTo>
                <a:lnTo>
                  <a:pt x="537" y="594"/>
                </a:lnTo>
                <a:lnTo>
                  <a:pt x="537" y="595"/>
                </a:lnTo>
                <a:lnTo>
                  <a:pt x="538" y="594"/>
                </a:lnTo>
                <a:lnTo>
                  <a:pt x="538" y="594"/>
                </a:lnTo>
                <a:lnTo>
                  <a:pt x="539" y="593"/>
                </a:lnTo>
                <a:lnTo>
                  <a:pt x="539" y="592"/>
                </a:lnTo>
                <a:lnTo>
                  <a:pt x="539" y="592"/>
                </a:lnTo>
                <a:lnTo>
                  <a:pt x="540" y="592"/>
                </a:lnTo>
                <a:lnTo>
                  <a:pt x="540" y="594"/>
                </a:lnTo>
                <a:lnTo>
                  <a:pt x="540" y="594"/>
                </a:lnTo>
                <a:lnTo>
                  <a:pt x="542" y="594"/>
                </a:lnTo>
                <a:lnTo>
                  <a:pt x="542" y="594"/>
                </a:lnTo>
                <a:lnTo>
                  <a:pt x="542" y="594"/>
                </a:lnTo>
                <a:lnTo>
                  <a:pt x="543" y="592"/>
                </a:lnTo>
                <a:lnTo>
                  <a:pt x="543" y="592"/>
                </a:lnTo>
                <a:lnTo>
                  <a:pt x="544" y="592"/>
                </a:lnTo>
                <a:lnTo>
                  <a:pt x="544" y="593"/>
                </a:lnTo>
                <a:lnTo>
                  <a:pt x="544" y="592"/>
                </a:lnTo>
                <a:lnTo>
                  <a:pt x="545" y="594"/>
                </a:lnTo>
                <a:lnTo>
                  <a:pt x="545" y="594"/>
                </a:lnTo>
                <a:lnTo>
                  <a:pt x="545" y="593"/>
                </a:lnTo>
                <a:lnTo>
                  <a:pt x="546" y="593"/>
                </a:lnTo>
                <a:lnTo>
                  <a:pt x="546" y="593"/>
                </a:lnTo>
                <a:lnTo>
                  <a:pt x="546" y="593"/>
                </a:lnTo>
                <a:lnTo>
                  <a:pt x="547" y="594"/>
                </a:lnTo>
                <a:lnTo>
                  <a:pt x="547" y="594"/>
                </a:lnTo>
                <a:lnTo>
                  <a:pt x="548" y="595"/>
                </a:lnTo>
                <a:lnTo>
                  <a:pt x="548" y="599"/>
                </a:lnTo>
                <a:lnTo>
                  <a:pt x="548" y="599"/>
                </a:lnTo>
                <a:lnTo>
                  <a:pt x="549" y="596"/>
                </a:lnTo>
                <a:lnTo>
                  <a:pt x="549" y="599"/>
                </a:lnTo>
                <a:lnTo>
                  <a:pt x="549" y="595"/>
                </a:lnTo>
                <a:lnTo>
                  <a:pt x="551" y="595"/>
                </a:lnTo>
                <a:lnTo>
                  <a:pt x="551" y="595"/>
                </a:lnTo>
                <a:lnTo>
                  <a:pt x="551" y="595"/>
                </a:lnTo>
                <a:lnTo>
                  <a:pt x="552" y="594"/>
                </a:lnTo>
                <a:lnTo>
                  <a:pt x="552" y="595"/>
                </a:lnTo>
                <a:lnTo>
                  <a:pt x="553" y="595"/>
                </a:lnTo>
                <a:lnTo>
                  <a:pt x="553" y="595"/>
                </a:lnTo>
                <a:lnTo>
                  <a:pt x="553" y="595"/>
                </a:lnTo>
                <a:lnTo>
                  <a:pt x="554" y="595"/>
                </a:lnTo>
                <a:lnTo>
                  <a:pt x="554" y="594"/>
                </a:lnTo>
                <a:lnTo>
                  <a:pt x="554" y="592"/>
                </a:lnTo>
                <a:lnTo>
                  <a:pt x="555" y="591"/>
                </a:lnTo>
                <a:lnTo>
                  <a:pt x="555" y="593"/>
                </a:lnTo>
                <a:lnTo>
                  <a:pt x="555" y="595"/>
                </a:lnTo>
                <a:lnTo>
                  <a:pt x="556" y="594"/>
                </a:lnTo>
                <a:lnTo>
                  <a:pt x="556" y="592"/>
                </a:lnTo>
                <a:lnTo>
                  <a:pt x="557" y="590"/>
                </a:lnTo>
                <a:lnTo>
                  <a:pt x="557" y="590"/>
                </a:lnTo>
                <a:lnTo>
                  <a:pt x="557" y="587"/>
                </a:lnTo>
                <a:lnTo>
                  <a:pt x="558" y="586"/>
                </a:lnTo>
                <a:lnTo>
                  <a:pt x="558" y="588"/>
                </a:lnTo>
                <a:lnTo>
                  <a:pt x="558" y="587"/>
                </a:lnTo>
                <a:lnTo>
                  <a:pt x="560" y="588"/>
                </a:lnTo>
                <a:lnTo>
                  <a:pt x="560" y="592"/>
                </a:lnTo>
                <a:lnTo>
                  <a:pt x="561" y="590"/>
                </a:lnTo>
                <a:lnTo>
                  <a:pt x="561" y="592"/>
                </a:lnTo>
                <a:lnTo>
                  <a:pt x="561" y="592"/>
                </a:lnTo>
                <a:lnTo>
                  <a:pt x="562" y="593"/>
                </a:lnTo>
                <a:lnTo>
                  <a:pt x="562" y="595"/>
                </a:lnTo>
                <a:lnTo>
                  <a:pt x="562" y="595"/>
                </a:lnTo>
                <a:lnTo>
                  <a:pt x="563" y="594"/>
                </a:lnTo>
                <a:lnTo>
                  <a:pt x="563" y="594"/>
                </a:lnTo>
                <a:lnTo>
                  <a:pt x="563" y="594"/>
                </a:lnTo>
                <a:lnTo>
                  <a:pt x="564" y="592"/>
                </a:lnTo>
                <a:lnTo>
                  <a:pt x="564" y="591"/>
                </a:lnTo>
                <a:lnTo>
                  <a:pt x="565" y="587"/>
                </a:lnTo>
                <a:lnTo>
                  <a:pt x="565" y="587"/>
                </a:lnTo>
                <a:lnTo>
                  <a:pt x="565" y="585"/>
                </a:lnTo>
                <a:lnTo>
                  <a:pt x="566" y="584"/>
                </a:lnTo>
                <a:lnTo>
                  <a:pt x="566" y="585"/>
                </a:lnTo>
                <a:lnTo>
                  <a:pt x="566" y="585"/>
                </a:lnTo>
                <a:lnTo>
                  <a:pt x="567" y="585"/>
                </a:lnTo>
                <a:lnTo>
                  <a:pt x="567" y="584"/>
                </a:lnTo>
                <a:lnTo>
                  <a:pt x="567" y="584"/>
                </a:lnTo>
                <a:lnTo>
                  <a:pt x="569" y="586"/>
                </a:lnTo>
                <a:lnTo>
                  <a:pt x="569" y="587"/>
                </a:lnTo>
                <a:lnTo>
                  <a:pt x="570" y="588"/>
                </a:lnTo>
                <a:lnTo>
                  <a:pt x="570" y="590"/>
                </a:lnTo>
                <a:lnTo>
                  <a:pt x="570" y="591"/>
                </a:lnTo>
                <a:lnTo>
                  <a:pt x="571" y="591"/>
                </a:lnTo>
                <a:lnTo>
                  <a:pt x="571" y="592"/>
                </a:lnTo>
                <a:lnTo>
                  <a:pt x="571" y="593"/>
                </a:lnTo>
                <a:lnTo>
                  <a:pt x="572" y="593"/>
                </a:lnTo>
                <a:lnTo>
                  <a:pt x="572" y="593"/>
                </a:lnTo>
                <a:lnTo>
                  <a:pt x="572" y="595"/>
                </a:lnTo>
                <a:lnTo>
                  <a:pt x="573" y="595"/>
                </a:lnTo>
                <a:lnTo>
                  <a:pt x="573" y="595"/>
                </a:lnTo>
                <a:lnTo>
                  <a:pt x="574" y="594"/>
                </a:lnTo>
                <a:lnTo>
                  <a:pt x="574" y="594"/>
                </a:lnTo>
                <a:lnTo>
                  <a:pt x="574" y="594"/>
                </a:lnTo>
                <a:lnTo>
                  <a:pt x="575" y="593"/>
                </a:lnTo>
                <a:lnTo>
                  <a:pt x="575" y="593"/>
                </a:lnTo>
                <a:lnTo>
                  <a:pt x="575" y="592"/>
                </a:lnTo>
                <a:lnTo>
                  <a:pt x="576" y="590"/>
                </a:lnTo>
                <a:lnTo>
                  <a:pt x="576" y="592"/>
                </a:lnTo>
                <a:lnTo>
                  <a:pt x="576" y="593"/>
                </a:lnTo>
                <a:lnTo>
                  <a:pt x="578" y="592"/>
                </a:lnTo>
                <a:lnTo>
                  <a:pt x="578" y="590"/>
                </a:lnTo>
                <a:lnTo>
                  <a:pt x="579" y="591"/>
                </a:lnTo>
                <a:lnTo>
                  <a:pt x="579" y="590"/>
                </a:lnTo>
                <a:lnTo>
                  <a:pt x="579" y="591"/>
                </a:lnTo>
                <a:lnTo>
                  <a:pt x="580" y="591"/>
                </a:lnTo>
                <a:lnTo>
                  <a:pt x="580" y="590"/>
                </a:lnTo>
                <a:lnTo>
                  <a:pt x="580" y="590"/>
                </a:lnTo>
                <a:lnTo>
                  <a:pt x="581" y="594"/>
                </a:lnTo>
                <a:lnTo>
                  <a:pt x="581" y="594"/>
                </a:lnTo>
                <a:lnTo>
                  <a:pt x="581" y="595"/>
                </a:lnTo>
                <a:lnTo>
                  <a:pt x="582" y="596"/>
                </a:lnTo>
                <a:lnTo>
                  <a:pt x="582" y="596"/>
                </a:lnTo>
                <a:lnTo>
                  <a:pt x="583" y="597"/>
                </a:lnTo>
                <a:lnTo>
                  <a:pt x="583" y="597"/>
                </a:lnTo>
                <a:lnTo>
                  <a:pt x="583" y="599"/>
                </a:lnTo>
                <a:lnTo>
                  <a:pt x="584" y="600"/>
                </a:lnTo>
                <a:lnTo>
                  <a:pt x="584" y="600"/>
                </a:lnTo>
                <a:lnTo>
                  <a:pt x="584" y="597"/>
                </a:lnTo>
                <a:lnTo>
                  <a:pt x="585" y="595"/>
                </a:lnTo>
                <a:lnTo>
                  <a:pt x="585" y="595"/>
                </a:lnTo>
                <a:lnTo>
                  <a:pt x="585" y="594"/>
                </a:lnTo>
                <a:lnTo>
                  <a:pt x="587" y="593"/>
                </a:lnTo>
                <a:lnTo>
                  <a:pt x="587" y="593"/>
                </a:lnTo>
                <a:lnTo>
                  <a:pt x="588" y="592"/>
                </a:lnTo>
                <a:lnTo>
                  <a:pt x="588" y="594"/>
                </a:lnTo>
                <a:lnTo>
                  <a:pt x="588" y="595"/>
                </a:lnTo>
                <a:lnTo>
                  <a:pt x="589" y="593"/>
                </a:lnTo>
                <a:lnTo>
                  <a:pt x="589" y="593"/>
                </a:lnTo>
                <a:lnTo>
                  <a:pt x="589" y="590"/>
                </a:lnTo>
                <a:lnTo>
                  <a:pt x="590" y="590"/>
                </a:lnTo>
                <a:lnTo>
                  <a:pt x="590" y="588"/>
                </a:lnTo>
                <a:lnTo>
                  <a:pt x="590" y="586"/>
                </a:lnTo>
                <a:lnTo>
                  <a:pt x="591" y="585"/>
                </a:lnTo>
                <a:lnTo>
                  <a:pt x="591" y="583"/>
                </a:lnTo>
                <a:lnTo>
                  <a:pt x="592" y="582"/>
                </a:lnTo>
                <a:lnTo>
                  <a:pt x="592" y="583"/>
                </a:lnTo>
                <a:lnTo>
                  <a:pt x="592" y="584"/>
                </a:lnTo>
                <a:lnTo>
                  <a:pt x="593" y="586"/>
                </a:lnTo>
                <a:lnTo>
                  <a:pt x="593" y="588"/>
                </a:lnTo>
                <a:lnTo>
                  <a:pt x="593" y="588"/>
                </a:lnTo>
                <a:lnTo>
                  <a:pt x="594" y="588"/>
                </a:lnTo>
                <a:lnTo>
                  <a:pt x="594" y="588"/>
                </a:lnTo>
                <a:lnTo>
                  <a:pt x="594" y="588"/>
                </a:lnTo>
                <a:lnTo>
                  <a:pt x="596" y="588"/>
                </a:lnTo>
                <a:lnTo>
                  <a:pt x="596" y="592"/>
                </a:lnTo>
                <a:lnTo>
                  <a:pt x="597" y="593"/>
                </a:lnTo>
                <a:lnTo>
                  <a:pt x="597" y="594"/>
                </a:lnTo>
                <a:lnTo>
                  <a:pt x="597" y="595"/>
                </a:lnTo>
                <a:lnTo>
                  <a:pt x="598" y="596"/>
                </a:lnTo>
                <a:lnTo>
                  <a:pt x="598" y="599"/>
                </a:lnTo>
                <a:lnTo>
                  <a:pt x="598" y="600"/>
                </a:lnTo>
                <a:lnTo>
                  <a:pt x="599" y="601"/>
                </a:lnTo>
                <a:lnTo>
                  <a:pt x="599" y="600"/>
                </a:lnTo>
                <a:lnTo>
                  <a:pt x="599" y="596"/>
                </a:lnTo>
                <a:lnTo>
                  <a:pt x="600" y="595"/>
                </a:lnTo>
                <a:lnTo>
                  <a:pt x="600" y="595"/>
                </a:lnTo>
                <a:lnTo>
                  <a:pt x="601" y="595"/>
                </a:lnTo>
                <a:lnTo>
                  <a:pt x="601" y="596"/>
                </a:lnTo>
                <a:lnTo>
                  <a:pt x="601" y="597"/>
                </a:lnTo>
                <a:lnTo>
                  <a:pt x="602" y="595"/>
                </a:lnTo>
                <a:lnTo>
                  <a:pt x="602" y="596"/>
                </a:lnTo>
                <a:lnTo>
                  <a:pt x="602" y="594"/>
                </a:lnTo>
                <a:lnTo>
                  <a:pt x="603" y="594"/>
                </a:lnTo>
                <a:lnTo>
                  <a:pt x="603" y="594"/>
                </a:lnTo>
                <a:lnTo>
                  <a:pt x="605" y="595"/>
                </a:lnTo>
                <a:lnTo>
                  <a:pt x="605" y="594"/>
                </a:lnTo>
                <a:lnTo>
                  <a:pt x="605" y="596"/>
                </a:lnTo>
                <a:lnTo>
                  <a:pt x="606" y="596"/>
                </a:lnTo>
                <a:lnTo>
                  <a:pt x="606" y="597"/>
                </a:lnTo>
                <a:lnTo>
                  <a:pt x="606" y="597"/>
                </a:lnTo>
                <a:lnTo>
                  <a:pt x="607" y="596"/>
                </a:lnTo>
                <a:lnTo>
                  <a:pt x="607" y="599"/>
                </a:lnTo>
                <a:lnTo>
                  <a:pt x="607" y="600"/>
                </a:lnTo>
                <a:lnTo>
                  <a:pt x="608" y="600"/>
                </a:lnTo>
                <a:lnTo>
                  <a:pt x="608" y="597"/>
                </a:lnTo>
                <a:lnTo>
                  <a:pt x="609" y="599"/>
                </a:lnTo>
                <a:lnTo>
                  <a:pt x="609" y="596"/>
                </a:lnTo>
                <a:lnTo>
                  <a:pt x="609" y="596"/>
                </a:lnTo>
                <a:lnTo>
                  <a:pt x="610" y="597"/>
                </a:lnTo>
                <a:lnTo>
                  <a:pt x="610" y="597"/>
                </a:lnTo>
                <a:lnTo>
                  <a:pt x="610" y="595"/>
                </a:lnTo>
                <a:lnTo>
                  <a:pt x="611" y="596"/>
                </a:lnTo>
                <a:lnTo>
                  <a:pt x="611" y="595"/>
                </a:lnTo>
                <a:lnTo>
                  <a:pt x="611" y="597"/>
                </a:lnTo>
                <a:lnTo>
                  <a:pt x="612" y="599"/>
                </a:lnTo>
                <a:lnTo>
                  <a:pt x="612" y="600"/>
                </a:lnTo>
                <a:lnTo>
                  <a:pt x="614" y="600"/>
                </a:lnTo>
                <a:lnTo>
                  <a:pt x="614" y="600"/>
                </a:lnTo>
                <a:lnTo>
                  <a:pt x="614" y="600"/>
                </a:lnTo>
                <a:lnTo>
                  <a:pt x="615" y="600"/>
                </a:lnTo>
                <a:lnTo>
                  <a:pt x="615" y="597"/>
                </a:lnTo>
                <a:lnTo>
                  <a:pt x="615" y="596"/>
                </a:lnTo>
                <a:lnTo>
                  <a:pt x="616" y="595"/>
                </a:lnTo>
                <a:lnTo>
                  <a:pt x="616" y="596"/>
                </a:lnTo>
                <a:lnTo>
                  <a:pt x="616" y="595"/>
                </a:lnTo>
                <a:lnTo>
                  <a:pt x="617" y="595"/>
                </a:lnTo>
                <a:lnTo>
                  <a:pt x="617" y="594"/>
                </a:lnTo>
                <a:lnTo>
                  <a:pt x="618" y="594"/>
                </a:lnTo>
                <a:lnTo>
                  <a:pt x="618" y="595"/>
                </a:lnTo>
                <a:lnTo>
                  <a:pt x="618" y="595"/>
                </a:lnTo>
                <a:lnTo>
                  <a:pt x="619" y="596"/>
                </a:lnTo>
                <a:lnTo>
                  <a:pt x="619" y="595"/>
                </a:lnTo>
                <a:lnTo>
                  <a:pt x="619" y="595"/>
                </a:lnTo>
                <a:lnTo>
                  <a:pt x="620" y="595"/>
                </a:lnTo>
                <a:lnTo>
                  <a:pt x="620" y="595"/>
                </a:lnTo>
                <a:lnTo>
                  <a:pt x="620" y="593"/>
                </a:lnTo>
                <a:lnTo>
                  <a:pt x="621" y="594"/>
                </a:lnTo>
                <a:lnTo>
                  <a:pt x="621" y="594"/>
                </a:lnTo>
                <a:lnTo>
                  <a:pt x="623" y="592"/>
                </a:lnTo>
                <a:lnTo>
                  <a:pt x="623" y="592"/>
                </a:lnTo>
                <a:lnTo>
                  <a:pt x="623" y="593"/>
                </a:lnTo>
                <a:lnTo>
                  <a:pt x="624" y="591"/>
                </a:lnTo>
                <a:lnTo>
                  <a:pt x="624" y="590"/>
                </a:lnTo>
                <a:lnTo>
                  <a:pt x="624" y="591"/>
                </a:lnTo>
                <a:lnTo>
                  <a:pt x="625" y="590"/>
                </a:lnTo>
                <a:lnTo>
                  <a:pt x="625" y="588"/>
                </a:lnTo>
                <a:lnTo>
                  <a:pt x="625" y="588"/>
                </a:lnTo>
                <a:lnTo>
                  <a:pt x="626" y="588"/>
                </a:lnTo>
                <a:lnTo>
                  <a:pt x="626" y="587"/>
                </a:lnTo>
                <a:lnTo>
                  <a:pt x="627" y="587"/>
                </a:lnTo>
                <a:lnTo>
                  <a:pt x="627" y="586"/>
                </a:lnTo>
                <a:lnTo>
                  <a:pt x="627" y="588"/>
                </a:lnTo>
                <a:lnTo>
                  <a:pt x="628" y="590"/>
                </a:lnTo>
                <a:lnTo>
                  <a:pt x="628" y="591"/>
                </a:lnTo>
                <a:lnTo>
                  <a:pt x="628" y="590"/>
                </a:lnTo>
                <a:lnTo>
                  <a:pt x="629" y="590"/>
                </a:lnTo>
                <a:lnTo>
                  <a:pt x="629" y="590"/>
                </a:lnTo>
                <a:lnTo>
                  <a:pt x="629" y="590"/>
                </a:lnTo>
                <a:lnTo>
                  <a:pt x="630" y="591"/>
                </a:lnTo>
                <a:lnTo>
                  <a:pt x="630" y="592"/>
                </a:lnTo>
                <a:lnTo>
                  <a:pt x="632" y="590"/>
                </a:lnTo>
                <a:lnTo>
                  <a:pt x="632" y="591"/>
                </a:lnTo>
                <a:lnTo>
                  <a:pt x="632" y="591"/>
                </a:lnTo>
                <a:lnTo>
                  <a:pt x="633" y="593"/>
                </a:lnTo>
                <a:lnTo>
                  <a:pt x="633" y="594"/>
                </a:lnTo>
                <a:lnTo>
                  <a:pt x="633" y="595"/>
                </a:lnTo>
                <a:lnTo>
                  <a:pt x="634" y="595"/>
                </a:lnTo>
                <a:lnTo>
                  <a:pt x="634" y="595"/>
                </a:lnTo>
                <a:lnTo>
                  <a:pt x="634" y="595"/>
                </a:lnTo>
                <a:lnTo>
                  <a:pt x="635" y="593"/>
                </a:lnTo>
                <a:lnTo>
                  <a:pt x="635" y="592"/>
                </a:lnTo>
                <a:lnTo>
                  <a:pt x="636" y="593"/>
                </a:lnTo>
                <a:lnTo>
                  <a:pt x="636" y="592"/>
                </a:lnTo>
                <a:lnTo>
                  <a:pt x="636" y="591"/>
                </a:lnTo>
                <a:lnTo>
                  <a:pt x="637" y="590"/>
                </a:lnTo>
                <a:lnTo>
                  <a:pt x="637" y="590"/>
                </a:lnTo>
                <a:lnTo>
                  <a:pt x="637" y="591"/>
                </a:lnTo>
                <a:lnTo>
                  <a:pt x="638" y="588"/>
                </a:lnTo>
                <a:lnTo>
                  <a:pt x="638" y="586"/>
                </a:lnTo>
                <a:lnTo>
                  <a:pt x="638" y="584"/>
                </a:lnTo>
                <a:lnTo>
                  <a:pt x="639" y="582"/>
                </a:lnTo>
                <a:lnTo>
                  <a:pt x="639" y="585"/>
                </a:lnTo>
                <a:lnTo>
                  <a:pt x="641" y="584"/>
                </a:lnTo>
                <a:lnTo>
                  <a:pt x="641" y="586"/>
                </a:lnTo>
                <a:lnTo>
                  <a:pt x="641" y="588"/>
                </a:lnTo>
                <a:lnTo>
                  <a:pt x="642" y="587"/>
                </a:lnTo>
                <a:lnTo>
                  <a:pt x="642" y="588"/>
                </a:lnTo>
                <a:lnTo>
                  <a:pt x="642" y="587"/>
                </a:lnTo>
                <a:lnTo>
                  <a:pt x="643" y="587"/>
                </a:lnTo>
                <a:lnTo>
                  <a:pt x="643" y="588"/>
                </a:lnTo>
                <a:lnTo>
                  <a:pt x="643" y="587"/>
                </a:lnTo>
                <a:lnTo>
                  <a:pt x="644" y="590"/>
                </a:lnTo>
                <a:lnTo>
                  <a:pt x="644" y="590"/>
                </a:lnTo>
                <a:lnTo>
                  <a:pt x="645" y="590"/>
                </a:lnTo>
                <a:lnTo>
                  <a:pt x="645" y="588"/>
                </a:lnTo>
                <a:lnTo>
                  <a:pt x="645" y="588"/>
                </a:lnTo>
                <a:lnTo>
                  <a:pt x="646" y="587"/>
                </a:lnTo>
                <a:lnTo>
                  <a:pt x="646" y="586"/>
                </a:lnTo>
                <a:lnTo>
                  <a:pt x="646" y="587"/>
                </a:lnTo>
                <a:lnTo>
                  <a:pt x="647" y="588"/>
                </a:lnTo>
                <a:lnTo>
                  <a:pt x="647" y="591"/>
                </a:lnTo>
                <a:lnTo>
                  <a:pt x="648" y="590"/>
                </a:lnTo>
                <a:lnTo>
                  <a:pt x="648" y="591"/>
                </a:lnTo>
                <a:lnTo>
                  <a:pt x="648" y="588"/>
                </a:lnTo>
                <a:lnTo>
                  <a:pt x="650" y="588"/>
                </a:lnTo>
                <a:lnTo>
                  <a:pt x="650" y="587"/>
                </a:lnTo>
                <a:lnTo>
                  <a:pt x="650" y="588"/>
                </a:lnTo>
                <a:lnTo>
                  <a:pt x="651" y="588"/>
                </a:lnTo>
                <a:lnTo>
                  <a:pt x="651" y="586"/>
                </a:lnTo>
                <a:lnTo>
                  <a:pt x="651" y="587"/>
                </a:lnTo>
                <a:lnTo>
                  <a:pt x="652" y="588"/>
                </a:lnTo>
                <a:lnTo>
                  <a:pt x="652" y="590"/>
                </a:lnTo>
                <a:lnTo>
                  <a:pt x="653" y="593"/>
                </a:lnTo>
                <a:lnTo>
                  <a:pt x="653" y="594"/>
                </a:lnTo>
                <a:lnTo>
                  <a:pt x="653" y="593"/>
                </a:lnTo>
                <a:lnTo>
                  <a:pt x="654" y="594"/>
                </a:lnTo>
                <a:lnTo>
                  <a:pt x="654" y="593"/>
                </a:lnTo>
                <a:lnTo>
                  <a:pt x="654" y="591"/>
                </a:lnTo>
                <a:lnTo>
                  <a:pt x="655" y="590"/>
                </a:lnTo>
                <a:lnTo>
                  <a:pt x="655" y="592"/>
                </a:lnTo>
                <a:lnTo>
                  <a:pt x="655" y="593"/>
                </a:lnTo>
                <a:lnTo>
                  <a:pt x="656" y="594"/>
                </a:lnTo>
                <a:lnTo>
                  <a:pt x="656" y="593"/>
                </a:lnTo>
                <a:lnTo>
                  <a:pt x="657" y="592"/>
                </a:lnTo>
                <a:lnTo>
                  <a:pt x="657" y="591"/>
                </a:lnTo>
                <a:lnTo>
                  <a:pt x="657" y="590"/>
                </a:lnTo>
                <a:lnTo>
                  <a:pt x="659" y="590"/>
                </a:lnTo>
                <a:lnTo>
                  <a:pt x="659" y="588"/>
                </a:lnTo>
                <a:lnTo>
                  <a:pt x="659" y="587"/>
                </a:lnTo>
                <a:lnTo>
                  <a:pt x="660" y="585"/>
                </a:lnTo>
                <a:lnTo>
                  <a:pt x="660" y="585"/>
                </a:lnTo>
                <a:lnTo>
                  <a:pt x="660" y="586"/>
                </a:lnTo>
                <a:lnTo>
                  <a:pt x="661" y="588"/>
                </a:lnTo>
                <a:lnTo>
                  <a:pt x="661" y="590"/>
                </a:lnTo>
                <a:lnTo>
                  <a:pt x="662" y="588"/>
                </a:lnTo>
                <a:lnTo>
                  <a:pt x="662" y="588"/>
                </a:lnTo>
                <a:lnTo>
                  <a:pt x="662" y="588"/>
                </a:lnTo>
                <a:lnTo>
                  <a:pt x="663" y="588"/>
                </a:lnTo>
                <a:lnTo>
                  <a:pt x="663" y="587"/>
                </a:lnTo>
                <a:lnTo>
                  <a:pt x="663" y="588"/>
                </a:lnTo>
                <a:lnTo>
                  <a:pt x="664" y="587"/>
                </a:lnTo>
                <a:lnTo>
                  <a:pt x="664" y="587"/>
                </a:lnTo>
                <a:lnTo>
                  <a:pt x="664" y="590"/>
                </a:lnTo>
                <a:lnTo>
                  <a:pt x="665" y="590"/>
                </a:lnTo>
                <a:lnTo>
                  <a:pt x="665" y="592"/>
                </a:lnTo>
                <a:lnTo>
                  <a:pt x="666" y="595"/>
                </a:lnTo>
                <a:lnTo>
                  <a:pt x="666" y="596"/>
                </a:lnTo>
                <a:lnTo>
                  <a:pt x="666" y="595"/>
                </a:lnTo>
                <a:lnTo>
                  <a:pt x="668" y="594"/>
                </a:lnTo>
                <a:lnTo>
                  <a:pt x="668" y="594"/>
                </a:lnTo>
                <a:lnTo>
                  <a:pt x="668" y="593"/>
                </a:lnTo>
                <a:lnTo>
                  <a:pt x="669" y="592"/>
                </a:lnTo>
                <a:lnTo>
                  <a:pt x="669" y="594"/>
                </a:lnTo>
                <a:lnTo>
                  <a:pt x="669" y="591"/>
                </a:lnTo>
                <a:lnTo>
                  <a:pt x="670" y="592"/>
                </a:lnTo>
                <a:lnTo>
                  <a:pt x="670" y="592"/>
                </a:lnTo>
                <a:lnTo>
                  <a:pt x="671" y="592"/>
                </a:lnTo>
                <a:lnTo>
                  <a:pt x="671" y="592"/>
                </a:lnTo>
                <a:lnTo>
                  <a:pt x="671" y="592"/>
                </a:lnTo>
                <a:lnTo>
                  <a:pt x="672" y="590"/>
                </a:lnTo>
                <a:lnTo>
                  <a:pt x="672" y="590"/>
                </a:lnTo>
                <a:lnTo>
                  <a:pt x="672" y="590"/>
                </a:lnTo>
                <a:lnTo>
                  <a:pt x="673" y="587"/>
                </a:lnTo>
                <a:lnTo>
                  <a:pt x="673" y="588"/>
                </a:lnTo>
                <a:lnTo>
                  <a:pt x="673" y="590"/>
                </a:lnTo>
                <a:lnTo>
                  <a:pt x="674" y="591"/>
                </a:lnTo>
                <a:lnTo>
                  <a:pt x="674" y="592"/>
                </a:lnTo>
                <a:lnTo>
                  <a:pt x="675" y="593"/>
                </a:lnTo>
                <a:lnTo>
                  <a:pt x="675" y="595"/>
                </a:lnTo>
                <a:lnTo>
                  <a:pt x="675" y="594"/>
                </a:lnTo>
                <a:lnTo>
                  <a:pt x="677" y="595"/>
                </a:lnTo>
                <a:lnTo>
                  <a:pt x="677" y="595"/>
                </a:lnTo>
                <a:lnTo>
                  <a:pt x="677" y="596"/>
                </a:lnTo>
                <a:lnTo>
                  <a:pt x="678" y="596"/>
                </a:lnTo>
                <a:lnTo>
                  <a:pt x="678" y="599"/>
                </a:lnTo>
                <a:lnTo>
                  <a:pt x="678" y="599"/>
                </a:lnTo>
                <a:lnTo>
                  <a:pt x="679" y="600"/>
                </a:lnTo>
                <a:lnTo>
                  <a:pt x="679" y="600"/>
                </a:lnTo>
                <a:lnTo>
                  <a:pt x="680" y="602"/>
                </a:lnTo>
                <a:lnTo>
                  <a:pt x="680" y="602"/>
                </a:lnTo>
                <a:lnTo>
                  <a:pt x="680" y="601"/>
                </a:lnTo>
                <a:lnTo>
                  <a:pt x="681" y="601"/>
                </a:lnTo>
                <a:lnTo>
                  <a:pt x="681" y="600"/>
                </a:lnTo>
                <a:lnTo>
                  <a:pt x="681" y="597"/>
                </a:lnTo>
                <a:lnTo>
                  <a:pt x="682" y="596"/>
                </a:lnTo>
                <a:lnTo>
                  <a:pt x="682" y="595"/>
                </a:lnTo>
                <a:lnTo>
                  <a:pt x="682" y="597"/>
                </a:lnTo>
                <a:lnTo>
                  <a:pt x="683" y="596"/>
                </a:lnTo>
                <a:lnTo>
                  <a:pt x="683" y="596"/>
                </a:lnTo>
                <a:lnTo>
                  <a:pt x="684" y="596"/>
                </a:lnTo>
                <a:lnTo>
                  <a:pt x="684" y="595"/>
                </a:lnTo>
                <a:lnTo>
                  <a:pt x="684" y="596"/>
                </a:lnTo>
                <a:lnTo>
                  <a:pt x="686" y="595"/>
                </a:lnTo>
                <a:lnTo>
                  <a:pt x="686" y="593"/>
                </a:lnTo>
                <a:lnTo>
                  <a:pt x="686" y="593"/>
                </a:lnTo>
                <a:lnTo>
                  <a:pt x="687" y="592"/>
                </a:lnTo>
                <a:lnTo>
                  <a:pt x="687" y="594"/>
                </a:lnTo>
                <a:lnTo>
                  <a:pt x="687" y="596"/>
                </a:lnTo>
                <a:lnTo>
                  <a:pt x="688" y="595"/>
                </a:lnTo>
                <a:lnTo>
                  <a:pt x="688" y="594"/>
                </a:lnTo>
                <a:lnTo>
                  <a:pt x="689" y="593"/>
                </a:lnTo>
                <a:lnTo>
                  <a:pt x="689" y="592"/>
                </a:lnTo>
                <a:lnTo>
                  <a:pt x="689" y="593"/>
                </a:lnTo>
                <a:lnTo>
                  <a:pt x="690" y="593"/>
                </a:lnTo>
                <a:lnTo>
                  <a:pt x="690" y="592"/>
                </a:lnTo>
                <a:lnTo>
                  <a:pt x="690" y="593"/>
                </a:lnTo>
                <a:lnTo>
                  <a:pt x="691" y="593"/>
                </a:lnTo>
                <a:lnTo>
                  <a:pt x="691" y="592"/>
                </a:lnTo>
                <a:lnTo>
                  <a:pt x="692" y="592"/>
                </a:lnTo>
                <a:lnTo>
                  <a:pt x="692" y="593"/>
                </a:lnTo>
                <a:lnTo>
                  <a:pt x="692" y="593"/>
                </a:lnTo>
                <a:lnTo>
                  <a:pt x="693" y="593"/>
                </a:lnTo>
                <a:lnTo>
                  <a:pt x="693" y="593"/>
                </a:lnTo>
                <a:lnTo>
                  <a:pt x="693" y="593"/>
                </a:lnTo>
                <a:lnTo>
                  <a:pt x="695" y="592"/>
                </a:lnTo>
                <a:lnTo>
                  <a:pt x="695" y="592"/>
                </a:lnTo>
                <a:lnTo>
                  <a:pt x="695" y="592"/>
                </a:lnTo>
                <a:lnTo>
                  <a:pt x="696" y="593"/>
                </a:lnTo>
                <a:lnTo>
                  <a:pt x="696" y="593"/>
                </a:lnTo>
                <a:lnTo>
                  <a:pt x="697" y="593"/>
                </a:lnTo>
                <a:lnTo>
                  <a:pt x="697" y="593"/>
                </a:lnTo>
                <a:lnTo>
                  <a:pt x="697" y="593"/>
                </a:lnTo>
                <a:lnTo>
                  <a:pt x="698" y="593"/>
                </a:lnTo>
                <a:lnTo>
                  <a:pt x="698" y="594"/>
                </a:lnTo>
                <a:lnTo>
                  <a:pt x="698" y="595"/>
                </a:lnTo>
                <a:lnTo>
                  <a:pt x="699" y="595"/>
                </a:lnTo>
                <a:lnTo>
                  <a:pt x="699" y="595"/>
                </a:lnTo>
                <a:lnTo>
                  <a:pt x="699" y="596"/>
                </a:lnTo>
                <a:lnTo>
                  <a:pt x="700" y="595"/>
                </a:lnTo>
                <a:lnTo>
                  <a:pt x="700" y="595"/>
                </a:lnTo>
                <a:lnTo>
                  <a:pt x="701" y="592"/>
                </a:lnTo>
                <a:lnTo>
                  <a:pt x="701" y="591"/>
                </a:lnTo>
                <a:lnTo>
                  <a:pt x="701" y="588"/>
                </a:lnTo>
                <a:lnTo>
                  <a:pt x="702" y="587"/>
                </a:lnTo>
                <a:lnTo>
                  <a:pt x="702" y="588"/>
                </a:lnTo>
                <a:lnTo>
                  <a:pt x="702" y="590"/>
                </a:lnTo>
                <a:lnTo>
                  <a:pt x="704" y="590"/>
                </a:lnTo>
                <a:lnTo>
                  <a:pt x="704" y="591"/>
                </a:lnTo>
                <a:lnTo>
                  <a:pt x="704" y="592"/>
                </a:lnTo>
                <a:lnTo>
                  <a:pt x="705" y="593"/>
                </a:lnTo>
                <a:lnTo>
                  <a:pt x="705" y="592"/>
                </a:lnTo>
                <a:lnTo>
                  <a:pt x="706" y="591"/>
                </a:lnTo>
                <a:lnTo>
                  <a:pt x="706" y="590"/>
                </a:lnTo>
                <a:lnTo>
                  <a:pt x="706" y="588"/>
                </a:lnTo>
                <a:lnTo>
                  <a:pt x="707" y="588"/>
                </a:lnTo>
                <a:lnTo>
                  <a:pt x="707" y="590"/>
                </a:lnTo>
                <a:lnTo>
                  <a:pt x="707" y="590"/>
                </a:lnTo>
                <a:lnTo>
                  <a:pt x="708" y="590"/>
                </a:lnTo>
                <a:lnTo>
                  <a:pt x="708" y="590"/>
                </a:lnTo>
                <a:lnTo>
                  <a:pt x="708" y="588"/>
                </a:lnTo>
                <a:lnTo>
                  <a:pt x="709" y="590"/>
                </a:lnTo>
                <a:lnTo>
                  <a:pt x="709" y="587"/>
                </a:lnTo>
                <a:lnTo>
                  <a:pt x="710" y="587"/>
                </a:lnTo>
                <a:lnTo>
                  <a:pt x="710" y="587"/>
                </a:lnTo>
                <a:lnTo>
                  <a:pt x="710" y="587"/>
                </a:lnTo>
                <a:lnTo>
                  <a:pt x="711" y="586"/>
                </a:lnTo>
                <a:lnTo>
                  <a:pt x="711" y="585"/>
                </a:lnTo>
                <a:lnTo>
                  <a:pt x="711" y="586"/>
                </a:lnTo>
                <a:lnTo>
                  <a:pt x="713" y="586"/>
                </a:lnTo>
                <a:lnTo>
                  <a:pt x="713" y="585"/>
                </a:lnTo>
                <a:lnTo>
                  <a:pt x="713" y="587"/>
                </a:lnTo>
                <a:lnTo>
                  <a:pt x="714" y="587"/>
                </a:lnTo>
                <a:lnTo>
                  <a:pt x="714" y="590"/>
                </a:lnTo>
                <a:lnTo>
                  <a:pt x="715" y="590"/>
                </a:lnTo>
                <a:lnTo>
                  <a:pt x="715" y="590"/>
                </a:lnTo>
                <a:lnTo>
                  <a:pt x="715" y="590"/>
                </a:lnTo>
                <a:lnTo>
                  <a:pt x="716" y="588"/>
                </a:lnTo>
                <a:lnTo>
                  <a:pt x="716" y="587"/>
                </a:lnTo>
                <a:lnTo>
                  <a:pt x="716" y="588"/>
                </a:lnTo>
                <a:lnTo>
                  <a:pt x="717" y="588"/>
                </a:lnTo>
                <a:lnTo>
                  <a:pt x="717" y="588"/>
                </a:lnTo>
                <a:lnTo>
                  <a:pt x="717" y="591"/>
                </a:lnTo>
                <a:lnTo>
                  <a:pt x="718" y="590"/>
                </a:lnTo>
                <a:lnTo>
                  <a:pt x="718" y="588"/>
                </a:lnTo>
                <a:lnTo>
                  <a:pt x="719" y="587"/>
                </a:lnTo>
                <a:lnTo>
                  <a:pt x="719" y="587"/>
                </a:lnTo>
                <a:lnTo>
                  <a:pt x="719" y="586"/>
                </a:lnTo>
                <a:lnTo>
                  <a:pt x="720" y="585"/>
                </a:lnTo>
                <a:lnTo>
                  <a:pt x="720" y="586"/>
                </a:lnTo>
                <a:lnTo>
                  <a:pt x="720" y="586"/>
                </a:lnTo>
                <a:lnTo>
                  <a:pt x="722" y="584"/>
                </a:lnTo>
                <a:lnTo>
                  <a:pt x="722" y="584"/>
                </a:lnTo>
                <a:lnTo>
                  <a:pt x="722" y="584"/>
                </a:lnTo>
                <a:lnTo>
                  <a:pt x="723" y="583"/>
                </a:lnTo>
                <a:lnTo>
                  <a:pt x="723" y="584"/>
                </a:lnTo>
                <a:lnTo>
                  <a:pt x="724" y="584"/>
                </a:lnTo>
                <a:lnTo>
                  <a:pt x="724" y="585"/>
                </a:lnTo>
                <a:lnTo>
                  <a:pt x="724" y="588"/>
                </a:lnTo>
                <a:lnTo>
                  <a:pt x="725" y="590"/>
                </a:lnTo>
                <a:lnTo>
                  <a:pt x="725" y="590"/>
                </a:lnTo>
                <a:lnTo>
                  <a:pt x="725" y="592"/>
                </a:lnTo>
                <a:lnTo>
                  <a:pt x="726" y="592"/>
                </a:lnTo>
                <a:lnTo>
                  <a:pt x="726" y="594"/>
                </a:lnTo>
                <a:lnTo>
                  <a:pt x="726" y="592"/>
                </a:lnTo>
                <a:lnTo>
                  <a:pt x="727" y="592"/>
                </a:lnTo>
                <a:lnTo>
                  <a:pt x="727" y="590"/>
                </a:lnTo>
                <a:lnTo>
                  <a:pt x="728" y="588"/>
                </a:lnTo>
                <a:lnTo>
                  <a:pt x="728" y="587"/>
                </a:lnTo>
                <a:lnTo>
                  <a:pt x="728" y="586"/>
                </a:lnTo>
                <a:lnTo>
                  <a:pt x="729" y="584"/>
                </a:lnTo>
                <a:lnTo>
                  <a:pt x="729" y="583"/>
                </a:lnTo>
                <a:lnTo>
                  <a:pt x="729" y="584"/>
                </a:lnTo>
                <a:lnTo>
                  <a:pt x="731" y="584"/>
                </a:lnTo>
                <a:lnTo>
                  <a:pt x="731" y="585"/>
                </a:lnTo>
                <a:lnTo>
                  <a:pt x="731" y="585"/>
                </a:lnTo>
                <a:lnTo>
                  <a:pt x="732" y="586"/>
                </a:lnTo>
                <a:lnTo>
                  <a:pt x="732" y="585"/>
                </a:lnTo>
                <a:lnTo>
                  <a:pt x="733" y="585"/>
                </a:lnTo>
                <a:lnTo>
                  <a:pt x="733" y="584"/>
                </a:lnTo>
                <a:lnTo>
                  <a:pt x="733" y="585"/>
                </a:lnTo>
                <a:lnTo>
                  <a:pt x="734" y="587"/>
                </a:lnTo>
                <a:lnTo>
                  <a:pt x="734" y="587"/>
                </a:lnTo>
                <a:lnTo>
                  <a:pt x="734" y="587"/>
                </a:lnTo>
                <a:lnTo>
                  <a:pt x="735" y="586"/>
                </a:lnTo>
                <a:lnTo>
                  <a:pt x="735" y="586"/>
                </a:lnTo>
                <a:lnTo>
                  <a:pt x="736" y="585"/>
                </a:lnTo>
                <a:lnTo>
                  <a:pt x="736" y="586"/>
                </a:lnTo>
                <a:lnTo>
                  <a:pt x="736" y="587"/>
                </a:lnTo>
                <a:lnTo>
                  <a:pt x="737" y="586"/>
                </a:lnTo>
                <a:lnTo>
                  <a:pt x="737" y="585"/>
                </a:lnTo>
                <a:lnTo>
                  <a:pt x="737" y="584"/>
                </a:lnTo>
                <a:lnTo>
                  <a:pt x="738" y="582"/>
                </a:lnTo>
                <a:lnTo>
                  <a:pt x="738" y="582"/>
                </a:lnTo>
                <a:lnTo>
                  <a:pt x="738" y="582"/>
                </a:lnTo>
                <a:lnTo>
                  <a:pt x="740" y="582"/>
                </a:lnTo>
                <a:lnTo>
                  <a:pt x="740" y="579"/>
                </a:lnTo>
                <a:lnTo>
                  <a:pt x="741" y="581"/>
                </a:lnTo>
                <a:lnTo>
                  <a:pt x="741" y="581"/>
                </a:lnTo>
                <a:lnTo>
                  <a:pt x="741" y="579"/>
                </a:lnTo>
                <a:lnTo>
                  <a:pt x="742" y="582"/>
                </a:lnTo>
                <a:lnTo>
                  <a:pt x="742" y="584"/>
                </a:lnTo>
                <a:lnTo>
                  <a:pt x="742" y="584"/>
                </a:lnTo>
                <a:lnTo>
                  <a:pt x="743" y="585"/>
                </a:lnTo>
                <a:lnTo>
                  <a:pt x="743" y="585"/>
                </a:lnTo>
                <a:lnTo>
                  <a:pt x="743" y="585"/>
                </a:lnTo>
                <a:lnTo>
                  <a:pt x="744" y="587"/>
                </a:lnTo>
                <a:lnTo>
                  <a:pt x="744" y="587"/>
                </a:lnTo>
                <a:lnTo>
                  <a:pt x="745" y="588"/>
                </a:lnTo>
                <a:lnTo>
                  <a:pt x="745" y="588"/>
                </a:lnTo>
                <a:lnTo>
                  <a:pt x="745" y="587"/>
                </a:lnTo>
                <a:lnTo>
                  <a:pt x="746" y="587"/>
                </a:lnTo>
                <a:lnTo>
                  <a:pt x="746" y="588"/>
                </a:lnTo>
                <a:lnTo>
                  <a:pt x="746" y="588"/>
                </a:lnTo>
                <a:lnTo>
                  <a:pt x="747" y="590"/>
                </a:lnTo>
                <a:lnTo>
                  <a:pt x="747" y="592"/>
                </a:lnTo>
                <a:lnTo>
                  <a:pt x="747" y="588"/>
                </a:lnTo>
                <a:lnTo>
                  <a:pt x="749" y="588"/>
                </a:lnTo>
                <a:lnTo>
                  <a:pt x="749" y="586"/>
                </a:lnTo>
                <a:lnTo>
                  <a:pt x="750" y="585"/>
                </a:lnTo>
                <a:lnTo>
                  <a:pt x="750" y="583"/>
                </a:lnTo>
                <a:lnTo>
                  <a:pt x="750" y="582"/>
                </a:lnTo>
                <a:lnTo>
                  <a:pt x="751" y="581"/>
                </a:lnTo>
                <a:lnTo>
                  <a:pt x="751" y="579"/>
                </a:lnTo>
                <a:lnTo>
                  <a:pt x="751" y="581"/>
                </a:lnTo>
                <a:lnTo>
                  <a:pt x="752" y="584"/>
                </a:lnTo>
                <a:lnTo>
                  <a:pt x="752" y="585"/>
                </a:lnTo>
                <a:lnTo>
                  <a:pt x="752" y="586"/>
                </a:lnTo>
                <a:lnTo>
                  <a:pt x="753" y="586"/>
                </a:lnTo>
                <a:lnTo>
                  <a:pt x="753" y="585"/>
                </a:lnTo>
                <a:lnTo>
                  <a:pt x="754" y="585"/>
                </a:lnTo>
                <a:lnTo>
                  <a:pt x="754" y="584"/>
                </a:lnTo>
                <a:lnTo>
                  <a:pt x="754" y="583"/>
                </a:lnTo>
                <a:lnTo>
                  <a:pt x="755" y="582"/>
                </a:lnTo>
                <a:lnTo>
                  <a:pt x="755" y="579"/>
                </a:lnTo>
                <a:lnTo>
                  <a:pt x="755" y="579"/>
                </a:lnTo>
                <a:lnTo>
                  <a:pt x="756" y="578"/>
                </a:lnTo>
                <a:lnTo>
                  <a:pt x="756" y="581"/>
                </a:lnTo>
                <a:lnTo>
                  <a:pt x="756" y="584"/>
                </a:lnTo>
                <a:lnTo>
                  <a:pt x="758" y="585"/>
                </a:lnTo>
                <a:lnTo>
                  <a:pt x="758" y="585"/>
                </a:lnTo>
                <a:lnTo>
                  <a:pt x="759" y="585"/>
                </a:lnTo>
                <a:lnTo>
                  <a:pt x="759" y="585"/>
                </a:lnTo>
                <a:lnTo>
                  <a:pt x="759" y="586"/>
                </a:lnTo>
                <a:lnTo>
                  <a:pt x="760" y="587"/>
                </a:lnTo>
                <a:lnTo>
                  <a:pt x="760" y="586"/>
                </a:lnTo>
                <a:lnTo>
                  <a:pt x="760" y="585"/>
                </a:lnTo>
                <a:lnTo>
                  <a:pt x="761" y="584"/>
                </a:lnTo>
                <a:lnTo>
                  <a:pt x="761" y="585"/>
                </a:lnTo>
                <a:lnTo>
                  <a:pt x="761" y="587"/>
                </a:lnTo>
                <a:lnTo>
                  <a:pt x="762" y="587"/>
                </a:lnTo>
                <a:lnTo>
                  <a:pt x="762" y="590"/>
                </a:lnTo>
                <a:lnTo>
                  <a:pt x="763" y="592"/>
                </a:lnTo>
                <a:lnTo>
                  <a:pt x="763" y="593"/>
                </a:lnTo>
                <a:lnTo>
                  <a:pt x="763" y="594"/>
                </a:lnTo>
                <a:lnTo>
                  <a:pt x="764" y="595"/>
                </a:lnTo>
                <a:lnTo>
                  <a:pt x="764" y="594"/>
                </a:lnTo>
                <a:lnTo>
                  <a:pt x="764" y="593"/>
                </a:lnTo>
                <a:lnTo>
                  <a:pt x="765" y="593"/>
                </a:lnTo>
                <a:lnTo>
                  <a:pt x="765" y="593"/>
                </a:lnTo>
                <a:lnTo>
                  <a:pt x="765" y="592"/>
                </a:lnTo>
                <a:lnTo>
                  <a:pt x="767" y="592"/>
                </a:lnTo>
                <a:lnTo>
                  <a:pt x="767" y="590"/>
                </a:lnTo>
                <a:lnTo>
                  <a:pt x="768" y="586"/>
                </a:lnTo>
                <a:lnTo>
                  <a:pt x="768" y="586"/>
                </a:lnTo>
                <a:lnTo>
                  <a:pt x="768" y="585"/>
                </a:lnTo>
                <a:lnTo>
                  <a:pt x="769" y="587"/>
                </a:lnTo>
                <a:lnTo>
                  <a:pt x="769" y="587"/>
                </a:lnTo>
                <a:lnTo>
                  <a:pt x="769" y="588"/>
                </a:lnTo>
                <a:lnTo>
                  <a:pt x="770" y="588"/>
                </a:lnTo>
                <a:lnTo>
                  <a:pt x="770" y="588"/>
                </a:lnTo>
                <a:lnTo>
                  <a:pt x="770" y="587"/>
                </a:lnTo>
                <a:lnTo>
                  <a:pt x="771" y="590"/>
                </a:lnTo>
                <a:lnTo>
                  <a:pt x="771" y="592"/>
                </a:lnTo>
                <a:lnTo>
                  <a:pt x="772" y="590"/>
                </a:lnTo>
                <a:lnTo>
                  <a:pt x="772" y="591"/>
                </a:lnTo>
                <a:lnTo>
                  <a:pt x="772" y="590"/>
                </a:lnTo>
                <a:lnTo>
                  <a:pt x="773" y="591"/>
                </a:lnTo>
                <a:lnTo>
                  <a:pt x="773" y="592"/>
                </a:lnTo>
                <a:lnTo>
                  <a:pt x="773" y="592"/>
                </a:lnTo>
                <a:lnTo>
                  <a:pt x="774" y="592"/>
                </a:lnTo>
                <a:lnTo>
                  <a:pt x="774" y="592"/>
                </a:lnTo>
                <a:lnTo>
                  <a:pt x="774" y="592"/>
                </a:lnTo>
                <a:lnTo>
                  <a:pt x="776" y="590"/>
                </a:lnTo>
                <a:lnTo>
                  <a:pt x="776" y="590"/>
                </a:lnTo>
                <a:lnTo>
                  <a:pt x="777" y="588"/>
                </a:lnTo>
                <a:lnTo>
                  <a:pt x="777" y="590"/>
                </a:lnTo>
                <a:lnTo>
                  <a:pt x="777" y="592"/>
                </a:lnTo>
                <a:lnTo>
                  <a:pt x="778" y="593"/>
                </a:lnTo>
                <a:lnTo>
                  <a:pt x="778" y="592"/>
                </a:lnTo>
                <a:lnTo>
                  <a:pt x="778" y="593"/>
                </a:lnTo>
                <a:lnTo>
                  <a:pt x="779" y="591"/>
                </a:lnTo>
                <a:lnTo>
                  <a:pt x="779" y="590"/>
                </a:lnTo>
                <a:lnTo>
                  <a:pt x="780" y="587"/>
                </a:lnTo>
                <a:lnTo>
                  <a:pt x="780" y="587"/>
                </a:lnTo>
                <a:lnTo>
                  <a:pt x="780" y="590"/>
                </a:lnTo>
                <a:lnTo>
                  <a:pt x="781" y="588"/>
                </a:lnTo>
                <a:lnTo>
                  <a:pt x="781" y="586"/>
                </a:lnTo>
                <a:lnTo>
                  <a:pt x="781" y="585"/>
                </a:lnTo>
                <a:lnTo>
                  <a:pt x="782" y="587"/>
                </a:lnTo>
                <a:lnTo>
                  <a:pt x="782" y="588"/>
                </a:lnTo>
                <a:lnTo>
                  <a:pt x="782" y="590"/>
                </a:lnTo>
                <a:lnTo>
                  <a:pt x="783" y="592"/>
                </a:lnTo>
                <a:lnTo>
                  <a:pt x="783" y="592"/>
                </a:lnTo>
                <a:lnTo>
                  <a:pt x="785" y="593"/>
                </a:lnTo>
                <a:lnTo>
                  <a:pt x="785" y="593"/>
                </a:lnTo>
                <a:lnTo>
                  <a:pt x="785" y="594"/>
                </a:lnTo>
                <a:lnTo>
                  <a:pt x="786" y="592"/>
                </a:lnTo>
                <a:lnTo>
                  <a:pt x="786" y="591"/>
                </a:lnTo>
                <a:lnTo>
                  <a:pt x="786" y="591"/>
                </a:lnTo>
                <a:lnTo>
                  <a:pt x="787" y="588"/>
                </a:lnTo>
                <a:lnTo>
                  <a:pt x="787" y="588"/>
                </a:lnTo>
                <a:lnTo>
                  <a:pt x="787" y="585"/>
                </a:lnTo>
                <a:lnTo>
                  <a:pt x="788" y="585"/>
                </a:lnTo>
                <a:lnTo>
                  <a:pt x="788" y="583"/>
                </a:lnTo>
                <a:lnTo>
                  <a:pt x="789" y="582"/>
                </a:lnTo>
                <a:lnTo>
                  <a:pt x="789" y="583"/>
                </a:lnTo>
                <a:lnTo>
                  <a:pt x="789" y="583"/>
                </a:lnTo>
                <a:lnTo>
                  <a:pt x="790" y="582"/>
                </a:lnTo>
                <a:lnTo>
                  <a:pt x="790" y="584"/>
                </a:lnTo>
                <a:lnTo>
                  <a:pt x="790" y="586"/>
                </a:lnTo>
                <a:lnTo>
                  <a:pt x="791" y="587"/>
                </a:lnTo>
                <a:lnTo>
                  <a:pt x="791" y="586"/>
                </a:lnTo>
                <a:lnTo>
                  <a:pt x="791" y="586"/>
                </a:lnTo>
                <a:lnTo>
                  <a:pt x="792" y="586"/>
                </a:lnTo>
                <a:lnTo>
                  <a:pt x="792" y="587"/>
                </a:lnTo>
                <a:lnTo>
                  <a:pt x="794" y="588"/>
                </a:lnTo>
                <a:lnTo>
                  <a:pt x="794" y="588"/>
                </a:lnTo>
                <a:lnTo>
                  <a:pt x="794" y="590"/>
                </a:lnTo>
                <a:lnTo>
                  <a:pt x="795" y="590"/>
                </a:lnTo>
                <a:lnTo>
                  <a:pt x="795" y="592"/>
                </a:lnTo>
                <a:lnTo>
                  <a:pt x="795" y="591"/>
                </a:lnTo>
                <a:lnTo>
                  <a:pt x="796" y="590"/>
                </a:lnTo>
                <a:lnTo>
                  <a:pt x="796" y="590"/>
                </a:lnTo>
                <a:lnTo>
                  <a:pt x="796" y="591"/>
                </a:lnTo>
                <a:lnTo>
                  <a:pt x="797" y="592"/>
                </a:lnTo>
                <a:lnTo>
                  <a:pt x="797" y="592"/>
                </a:lnTo>
                <a:lnTo>
                  <a:pt x="798" y="592"/>
                </a:lnTo>
                <a:lnTo>
                  <a:pt x="798" y="590"/>
                </a:lnTo>
                <a:lnTo>
                  <a:pt x="798" y="592"/>
                </a:lnTo>
                <a:lnTo>
                  <a:pt x="799" y="593"/>
                </a:lnTo>
                <a:lnTo>
                  <a:pt x="799" y="593"/>
                </a:lnTo>
                <a:lnTo>
                  <a:pt x="799" y="592"/>
                </a:lnTo>
                <a:lnTo>
                  <a:pt x="800" y="592"/>
                </a:lnTo>
                <a:lnTo>
                  <a:pt x="800" y="590"/>
                </a:lnTo>
                <a:lnTo>
                  <a:pt x="800" y="587"/>
                </a:lnTo>
                <a:lnTo>
                  <a:pt x="801" y="586"/>
                </a:lnTo>
                <a:lnTo>
                  <a:pt x="801" y="586"/>
                </a:lnTo>
                <a:lnTo>
                  <a:pt x="802" y="585"/>
                </a:lnTo>
                <a:lnTo>
                  <a:pt x="802" y="585"/>
                </a:lnTo>
                <a:lnTo>
                  <a:pt x="802" y="585"/>
                </a:lnTo>
                <a:lnTo>
                  <a:pt x="804" y="583"/>
                </a:lnTo>
                <a:lnTo>
                  <a:pt x="804" y="585"/>
                </a:lnTo>
                <a:lnTo>
                  <a:pt x="804" y="584"/>
                </a:lnTo>
                <a:lnTo>
                  <a:pt x="805" y="585"/>
                </a:lnTo>
                <a:lnTo>
                  <a:pt x="805" y="585"/>
                </a:lnTo>
                <a:lnTo>
                  <a:pt x="805" y="584"/>
                </a:lnTo>
                <a:lnTo>
                  <a:pt x="806" y="585"/>
                </a:lnTo>
                <a:lnTo>
                  <a:pt x="806" y="586"/>
                </a:lnTo>
                <a:lnTo>
                  <a:pt x="807" y="584"/>
                </a:lnTo>
                <a:lnTo>
                  <a:pt x="807" y="585"/>
                </a:lnTo>
                <a:lnTo>
                  <a:pt x="807" y="585"/>
                </a:lnTo>
                <a:lnTo>
                  <a:pt x="808" y="587"/>
                </a:lnTo>
                <a:lnTo>
                  <a:pt x="808" y="587"/>
                </a:lnTo>
                <a:lnTo>
                  <a:pt x="808" y="588"/>
                </a:lnTo>
                <a:lnTo>
                  <a:pt x="809" y="587"/>
                </a:lnTo>
                <a:lnTo>
                  <a:pt x="809" y="586"/>
                </a:lnTo>
                <a:lnTo>
                  <a:pt x="809" y="585"/>
                </a:lnTo>
                <a:lnTo>
                  <a:pt x="810" y="584"/>
                </a:lnTo>
                <a:lnTo>
                  <a:pt x="810" y="583"/>
                </a:lnTo>
                <a:lnTo>
                  <a:pt x="811" y="582"/>
                </a:lnTo>
                <a:lnTo>
                  <a:pt x="811" y="581"/>
                </a:lnTo>
                <a:lnTo>
                  <a:pt x="811" y="582"/>
                </a:lnTo>
                <a:lnTo>
                  <a:pt x="813" y="583"/>
                </a:lnTo>
                <a:lnTo>
                  <a:pt x="813" y="584"/>
                </a:lnTo>
                <a:lnTo>
                  <a:pt x="813" y="584"/>
                </a:lnTo>
                <a:lnTo>
                  <a:pt x="814" y="585"/>
                </a:lnTo>
                <a:lnTo>
                  <a:pt x="814" y="586"/>
                </a:lnTo>
                <a:lnTo>
                  <a:pt x="814" y="587"/>
                </a:lnTo>
                <a:lnTo>
                  <a:pt x="815" y="586"/>
                </a:lnTo>
                <a:lnTo>
                  <a:pt x="815" y="587"/>
                </a:lnTo>
                <a:lnTo>
                  <a:pt x="816" y="587"/>
                </a:lnTo>
                <a:lnTo>
                  <a:pt x="816" y="588"/>
                </a:lnTo>
                <a:lnTo>
                  <a:pt x="816" y="590"/>
                </a:lnTo>
                <a:lnTo>
                  <a:pt x="817" y="588"/>
                </a:lnTo>
                <a:lnTo>
                  <a:pt x="817" y="586"/>
                </a:lnTo>
                <a:lnTo>
                  <a:pt x="817" y="586"/>
                </a:lnTo>
                <a:lnTo>
                  <a:pt x="818" y="587"/>
                </a:lnTo>
                <a:lnTo>
                  <a:pt x="818" y="586"/>
                </a:lnTo>
                <a:lnTo>
                  <a:pt x="818" y="586"/>
                </a:lnTo>
                <a:lnTo>
                  <a:pt x="819" y="587"/>
                </a:lnTo>
                <a:lnTo>
                  <a:pt x="819" y="584"/>
                </a:lnTo>
                <a:lnTo>
                  <a:pt x="820" y="586"/>
                </a:lnTo>
                <a:lnTo>
                  <a:pt x="820" y="585"/>
                </a:lnTo>
                <a:lnTo>
                  <a:pt x="820" y="584"/>
                </a:lnTo>
                <a:lnTo>
                  <a:pt x="822" y="584"/>
                </a:lnTo>
                <a:lnTo>
                  <a:pt x="822" y="579"/>
                </a:lnTo>
                <a:lnTo>
                  <a:pt x="822" y="564"/>
                </a:lnTo>
                <a:lnTo>
                  <a:pt x="823" y="549"/>
                </a:lnTo>
                <a:lnTo>
                  <a:pt x="823" y="544"/>
                </a:lnTo>
                <a:lnTo>
                  <a:pt x="824" y="549"/>
                </a:lnTo>
                <a:lnTo>
                  <a:pt x="824" y="556"/>
                </a:lnTo>
                <a:lnTo>
                  <a:pt x="824" y="564"/>
                </a:lnTo>
                <a:lnTo>
                  <a:pt x="825" y="569"/>
                </a:lnTo>
                <a:lnTo>
                  <a:pt x="825" y="573"/>
                </a:lnTo>
                <a:lnTo>
                  <a:pt x="825" y="574"/>
                </a:lnTo>
                <a:lnTo>
                  <a:pt x="826" y="577"/>
                </a:lnTo>
                <a:lnTo>
                  <a:pt x="826" y="579"/>
                </a:lnTo>
                <a:lnTo>
                  <a:pt x="826" y="579"/>
                </a:lnTo>
                <a:lnTo>
                  <a:pt x="827" y="578"/>
                </a:lnTo>
                <a:lnTo>
                  <a:pt x="827" y="578"/>
                </a:lnTo>
                <a:lnTo>
                  <a:pt x="828" y="578"/>
                </a:lnTo>
                <a:lnTo>
                  <a:pt x="828" y="578"/>
                </a:lnTo>
                <a:lnTo>
                  <a:pt x="828" y="581"/>
                </a:lnTo>
                <a:lnTo>
                  <a:pt x="829" y="581"/>
                </a:lnTo>
                <a:lnTo>
                  <a:pt x="829" y="579"/>
                </a:lnTo>
                <a:lnTo>
                  <a:pt x="829" y="577"/>
                </a:lnTo>
                <a:lnTo>
                  <a:pt x="831" y="575"/>
                </a:lnTo>
                <a:lnTo>
                  <a:pt x="831" y="573"/>
                </a:lnTo>
                <a:lnTo>
                  <a:pt x="831" y="570"/>
                </a:lnTo>
                <a:lnTo>
                  <a:pt x="832" y="569"/>
                </a:lnTo>
                <a:lnTo>
                  <a:pt x="832" y="567"/>
                </a:lnTo>
                <a:lnTo>
                  <a:pt x="833" y="565"/>
                </a:lnTo>
                <a:lnTo>
                  <a:pt x="833" y="563"/>
                </a:lnTo>
                <a:lnTo>
                  <a:pt x="833" y="559"/>
                </a:lnTo>
                <a:lnTo>
                  <a:pt x="834" y="557"/>
                </a:lnTo>
                <a:lnTo>
                  <a:pt x="834" y="557"/>
                </a:lnTo>
                <a:lnTo>
                  <a:pt x="834" y="555"/>
                </a:lnTo>
                <a:lnTo>
                  <a:pt x="835" y="554"/>
                </a:lnTo>
                <a:lnTo>
                  <a:pt x="835" y="550"/>
                </a:lnTo>
                <a:lnTo>
                  <a:pt x="835" y="550"/>
                </a:lnTo>
                <a:lnTo>
                  <a:pt x="836" y="550"/>
                </a:lnTo>
                <a:lnTo>
                  <a:pt x="836" y="550"/>
                </a:lnTo>
                <a:lnTo>
                  <a:pt x="837" y="549"/>
                </a:lnTo>
                <a:lnTo>
                  <a:pt x="837" y="545"/>
                </a:lnTo>
                <a:lnTo>
                  <a:pt x="837" y="546"/>
                </a:lnTo>
                <a:lnTo>
                  <a:pt x="838" y="544"/>
                </a:lnTo>
                <a:lnTo>
                  <a:pt x="838" y="544"/>
                </a:lnTo>
                <a:lnTo>
                  <a:pt x="838" y="541"/>
                </a:lnTo>
                <a:lnTo>
                  <a:pt x="840" y="541"/>
                </a:lnTo>
                <a:lnTo>
                  <a:pt x="840" y="541"/>
                </a:lnTo>
                <a:lnTo>
                  <a:pt x="840" y="540"/>
                </a:lnTo>
                <a:lnTo>
                  <a:pt x="841" y="540"/>
                </a:lnTo>
                <a:lnTo>
                  <a:pt x="841" y="540"/>
                </a:lnTo>
                <a:lnTo>
                  <a:pt x="842" y="541"/>
                </a:lnTo>
                <a:lnTo>
                  <a:pt x="842" y="542"/>
                </a:lnTo>
                <a:lnTo>
                  <a:pt x="842" y="540"/>
                </a:lnTo>
                <a:lnTo>
                  <a:pt x="843" y="540"/>
                </a:lnTo>
                <a:lnTo>
                  <a:pt x="843" y="540"/>
                </a:lnTo>
                <a:lnTo>
                  <a:pt x="843" y="541"/>
                </a:lnTo>
                <a:lnTo>
                  <a:pt x="844" y="542"/>
                </a:lnTo>
                <a:lnTo>
                  <a:pt x="844" y="542"/>
                </a:lnTo>
                <a:lnTo>
                  <a:pt x="844" y="540"/>
                </a:lnTo>
                <a:lnTo>
                  <a:pt x="845" y="539"/>
                </a:lnTo>
                <a:lnTo>
                  <a:pt x="845" y="538"/>
                </a:lnTo>
                <a:lnTo>
                  <a:pt x="846" y="535"/>
                </a:lnTo>
                <a:lnTo>
                  <a:pt x="846" y="532"/>
                </a:lnTo>
                <a:lnTo>
                  <a:pt x="846" y="532"/>
                </a:lnTo>
                <a:lnTo>
                  <a:pt x="847" y="530"/>
                </a:lnTo>
                <a:lnTo>
                  <a:pt x="847" y="530"/>
                </a:lnTo>
                <a:lnTo>
                  <a:pt x="847" y="527"/>
                </a:lnTo>
                <a:lnTo>
                  <a:pt x="849" y="524"/>
                </a:lnTo>
                <a:lnTo>
                  <a:pt x="849" y="521"/>
                </a:lnTo>
                <a:lnTo>
                  <a:pt x="849" y="519"/>
                </a:lnTo>
                <a:lnTo>
                  <a:pt x="850" y="518"/>
                </a:lnTo>
                <a:lnTo>
                  <a:pt x="850" y="520"/>
                </a:lnTo>
                <a:lnTo>
                  <a:pt x="851" y="521"/>
                </a:lnTo>
                <a:lnTo>
                  <a:pt x="851" y="523"/>
                </a:lnTo>
                <a:lnTo>
                  <a:pt x="851" y="521"/>
                </a:lnTo>
                <a:lnTo>
                  <a:pt x="852" y="521"/>
                </a:lnTo>
                <a:lnTo>
                  <a:pt x="852" y="521"/>
                </a:lnTo>
                <a:lnTo>
                  <a:pt x="852" y="520"/>
                </a:lnTo>
                <a:lnTo>
                  <a:pt x="853" y="519"/>
                </a:lnTo>
                <a:lnTo>
                  <a:pt x="853" y="518"/>
                </a:lnTo>
                <a:lnTo>
                  <a:pt x="853" y="518"/>
                </a:lnTo>
                <a:lnTo>
                  <a:pt x="854" y="518"/>
                </a:lnTo>
                <a:lnTo>
                  <a:pt x="854" y="518"/>
                </a:lnTo>
                <a:lnTo>
                  <a:pt x="855" y="518"/>
                </a:lnTo>
                <a:lnTo>
                  <a:pt x="855" y="517"/>
                </a:lnTo>
                <a:lnTo>
                  <a:pt x="855" y="518"/>
                </a:lnTo>
                <a:lnTo>
                  <a:pt x="856" y="518"/>
                </a:lnTo>
                <a:lnTo>
                  <a:pt x="856" y="518"/>
                </a:lnTo>
                <a:lnTo>
                  <a:pt x="856" y="517"/>
                </a:lnTo>
                <a:lnTo>
                  <a:pt x="858" y="514"/>
                </a:lnTo>
                <a:lnTo>
                  <a:pt x="858" y="514"/>
                </a:lnTo>
                <a:lnTo>
                  <a:pt x="858" y="513"/>
                </a:lnTo>
                <a:lnTo>
                  <a:pt x="859" y="512"/>
                </a:lnTo>
                <a:lnTo>
                  <a:pt x="859" y="511"/>
                </a:lnTo>
                <a:lnTo>
                  <a:pt x="860" y="509"/>
                </a:lnTo>
                <a:lnTo>
                  <a:pt x="860" y="509"/>
                </a:lnTo>
                <a:lnTo>
                  <a:pt x="860" y="509"/>
                </a:lnTo>
                <a:lnTo>
                  <a:pt x="861" y="508"/>
                </a:lnTo>
                <a:lnTo>
                  <a:pt x="861" y="506"/>
                </a:lnTo>
                <a:lnTo>
                  <a:pt x="861" y="505"/>
                </a:lnTo>
                <a:lnTo>
                  <a:pt x="862" y="506"/>
                </a:lnTo>
                <a:lnTo>
                  <a:pt x="862" y="505"/>
                </a:lnTo>
                <a:lnTo>
                  <a:pt x="863" y="508"/>
                </a:lnTo>
                <a:lnTo>
                  <a:pt x="863" y="505"/>
                </a:lnTo>
                <a:lnTo>
                  <a:pt x="863" y="502"/>
                </a:lnTo>
                <a:lnTo>
                  <a:pt x="864" y="502"/>
                </a:lnTo>
                <a:lnTo>
                  <a:pt x="864" y="501"/>
                </a:lnTo>
                <a:lnTo>
                  <a:pt x="864" y="500"/>
                </a:lnTo>
                <a:lnTo>
                  <a:pt x="865" y="501"/>
                </a:lnTo>
                <a:lnTo>
                  <a:pt x="865" y="500"/>
                </a:lnTo>
                <a:lnTo>
                  <a:pt x="865" y="500"/>
                </a:lnTo>
                <a:lnTo>
                  <a:pt x="867" y="499"/>
                </a:lnTo>
                <a:lnTo>
                  <a:pt x="867" y="495"/>
                </a:lnTo>
                <a:lnTo>
                  <a:pt x="868" y="495"/>
                </a:lnTo>
                <a:lnTo>
                  <a:pt x="868" y="494"/>
                </a:lnTo>
                <a:lnTo>
                  <a:pt x="868" y="493"/>
                </a:lnTo>
                <a:lnTo>
                  <a:pt x="869" y="492"/>
                </a:lnTo>
                <a:lnTo>
                  <a:pt x="869" y="492"/>
                </a:lnTo>
                <a:lnTo>
                  <a:pt x="869" y="492"/>
                </a:lnTo>
                <a:lnTo>
                  <a:pt x="870" y="490"/>
                </a:lnTo>
                <a:lnTo>
                  <a:pt x="870" y="490"/>
                </a:lnTo>
                <a:lnTo>
                  <a:pt x="870" y="491"/>
                </a:lnTo>
                <a:lnTo>
                  <a:pt x="871" y="490"/>
                </a:lnTo>
                <a:lnTo>
                  <a:pt x="871" y="490"/>
                </a:lnTo>
                <a:lnTo>
                  <a:pt x="872" y="485"/>
                </a:lnTo>
                <a:lnTo>
                  <a:pt x="872" y="484"/>
                </a:lnTo>
                <a:lnTo>
                  <a:pt x="872" y="482"/>
                </a:lnTo>
                <a:lnTo>
                  <a:pt x="873" y="481"/>
                </a:lnTo>
                <a:lnTo>
                  <a:pt x="873" y="479"/>
                </a:lnTo>
                <a:lnTo>
                  <a:pt x="873" y="478"/>
                </a:lnTo>
                <a:lnTo>
                  <a:pt x="874" y="482"/>
                </a:lnTo>
                <a:lnTo>
                  <a:pt x="874" y="482"/>
                </a:lnTo>
                <a:lnTo>
                  <a:pt x="874" y="484"/>
                </a:lnTo>
                <a:lnTo>
                  <a:pt x="876" y="485"/>
                </a:lnTo>
                <a:lnTo>
                  <a:pt x="876" y="485"/>
                </a:lnTo>
                <a:lnTo>
                  <a:pt x="877" y="486"/>
                </a:lnTo>
                <a:lnTo>
                  <a:pt x="877" y="485"/>
                </a:lnTo>
                <a:lnTo>
                  <a:pt x="877" y="484"/>
                </a:lnTo>
                <a:lnTo>
                  <a:pt x="878" y="484"/>
                </a:lnTo>
                <a:lnTo>
                  <a:pt x="878" y="485"/>
                </a:lnTo>
                <a:lnTo>
                  <a:pt x="878" y="487"/>
                </a:lnTo>
                <a:lnTo>
                  <a:pt x="879" y="488"/>
                </a:lnTo>
                <a:lnTo>
                  <a:pt x="879" y="487"/>
                </a:lnTo>
                <a:lnTo>
                  <a:pt x="879" y="490"/>
                </a:lnTo>
                <a:lnTo>
                  <a:pt x="880" y="487"/>
                </a:lnTo>
                <a:lnTo>
                  <a:pt x="880" y="485"/>
                </a:lnTo>
                <a:lnTo>
                  <a:pt x="881" y="482"/>
                </a:lnTo>
                <a:lnTo>
                  <a:pt x="881" y="477"/>
                </a:lnTo>
                <a:lnTo>
                  <a:pt x="881" y="475"/>
                </a:lnTo>
                <a:lnTo>
                  <a:pt x="882" y="474"/>
                </a:lnTo>
                <a:lnTo>
                  <a:pt x="882" y="473"/>
                </a:lnTo>
                <a:lnTo>
                  <a:pt x="882" y="473"/>
                </a:lnTo>
                <a:lnTo>
                  <a:pt x="883" y="474"/>
                </a:lnTo>
                <a:lnTo>
                  <a:pt x="883" y="474"/>
                </a:lnTo>
                <a:lnTo>
                  <a:pt x="883" y="472"/>
                </a:lnTo>
                <a:lnTo>
                  <a:pt x="885" y="470"/>
                </a:lnTo>
                <a:lnTo>
                  <a:pt x="885" y="469"/>
                </a:lnTo>
                <a:lnTo>
                  <a:pt x="886" y="468"/>
                </a:lnTo>
                <a:lnTo>
                  <a:pt x="886" y="468"/>
                </a:lnTo>
                <a:lnTo>
                  <a:pt x="886" y="468"/>
                </a:lnTo>
                <a:lnTo>
                  <a:pt x="887" y="466"/>
                </a:lnTo>
                <a:lnTo>
                  <a:pt x="887" y="467"/>
                </a:lnTo>
                <a:lnTo>
                  <a:pt x="887" y="466"/>
                </a:lnTo>
                <a:lnTo>
                  <a:pt x="888" y="467"/>
                </a:lnTo>
                <a:lnTo>
                  <a:pt x="888" y="469"/>
                </a:lnTo>
                <a:lnTo>
                  <a:pt x="888" y="469"/>
                </a:lnTo>
                <a:lnTo>
                  <a:pt x="889" y="469"/>
                </a:lnTo>
                <a:lnTo>
                  <a:pt x="889" y="469"/>
                </a:lnTo>
                <a:lnTo>
                  <a:pt x="890" y="470"/>
                </a:lnTo>
                <a:lnTo>
                  <a:pt x="890" y="472"/>
                </a:lnTo>
                <a:lnTo>
                  <a:pt x="890" y="470"/>
                </a:lnTo>
                <a:lnTo>
                  <a:pt x="891" y="469"/>
                </a:lnTo>
                <a:lnTo>
                  <a:pt x="891" y="464"/>
                </a:lnTo>
                <a:lnTo>
                  <a:pt x="891" y="461"/>
                </a:lnTo>
                <a:lnTo>
                  <a:pt x="892" y="458"/>
                </a:lnTo>
                <a:lnTo>
                  <a:pt x="892" y="458"/>
                </a:lnTo>
                <a:lnTo>
                  <a:pt x="892" y="458"/>
                </a:lnTo>
                <a:lnTo>
                  <a:pt x="894" y="458"/>
                </a:lnTo>
                <a:lnTo>
                  <a:pt x="894" y="456"/>
                </a:lnTo>
                <a:lnTo>
                  <a:pt x="895" y="455"/>
                </a:lnTo>
                <a:lnTo>
                  <a:pt x="895" y="454"/>
                </a:lnTo>
                <a:lnTo>
                  <a:pt x="895" y="451"/>
                </a:lnTo>
                <a:lnTo>
                  <a:pt x="896" y="450"/>
                </a:lnTo>
                <a:lnTo>
                  <a:pt x="896" y="447"/>
                </a:lnTo>
                <a:lnTo>
                  <a:pt x="896" y="446"/>
                </a:lnTo>
                <a:lnTo>
                  <a:pt x="897" y="447"/>
                </a:lnTo>
                <a:lnTo>
                  <a:pt x="897" y="447"/>
                </a:lnTo>
                <a:lnTo>
                  <a:pt x="897" y="444"/>
                </a:lnTo>
                <a:lnTo>
                  <a:pt x="898" y="444"/>
                </a:lnTo>
                <a:lnTo>
                  <a:pt x="898" y="442"/>
                </a:lnTo>
                <a:lnTo>
                  <a:pt x="899" y="442"/>
                </a:lnTo>
                <a:lnTo>
                  <a:pt x="899" y="444"/>
                </a:lnTo>
                <a:lnTo>
                  <a:pt x="899" y="445"/>
                </a:lnTo>
                <a:lnTo>
                  <a:pt x="900" y="447"/>
                </a:lnTo>
                <a:lnTo>
                  <a:pt x="900" y="449"/>
                </a:lnTo>
                <a:lnTo>
                  <a:pt x="900" y="450"/>
                </a:lnTo>
                <a:lnTo>
                  <a:pt x="901" y="450"/>
                </a:lnTo>
                <a:lnTo>
                  <a:pt x="901" y="450"/>
                </a:lnTo>
                <a:lnTo>
                  <a:pt x="901" y="448"/>
                </a:lnTo>
                <a:lnTo>
                  <a:pt x="903" y="447"/>
                </a:lnTo>
                <a:lnTo>
                  <a:pt x="903" y="446"/>
                </a:lnTo>
                <a:lnTo>
                  <a:pt x="904" y="446"/>
                </a:lnTo>
                <a:lnTo>
                  <a:pt x="904" y="446"/>
                </a:lnTo>
                <a:lnTo>
                  <a:pt x="904" y="445"/>
                </a:lnTo>
                <a:lnTo>
                  <a:pt x="905" y="445"/>
                </a:lnTo>
                <a:lnTo>
                  <a:pt x="905" y="445"/>
                </a:lnTo>
                <a:lnTo>
                  <a:pt x="905" y="440"/>
                </a:lnTo>
                <a:lnTo>
                  <a:pt x="906" y="442"/>
                </a:lnTo>
                <a:lnTo>
                  <a:pt x="906" y="444"/>
                </a:lnTo>
                <a:lnTo>
                  <a:pt x="907" y="444"/>
                </a:lnTo>
                <a:lnTo>
                  <a:pt x="907" y="442"/>
                </a:lnTo>
                <a:lnTo>
                  <a:pt x="907" y="441"/>
                </a:lnTo>
                <a:lnTo>
                  <a:pt x="908" y="442"/>
                </a:lnTo>
                <a:lnTo>
                  <a:pt x="908" y="441"/>
                </a:lnTo>
                <a:lnTo>
                  <a:pt x="908" y="442"/>
                </a:lnTo>
                <a:lnTo>
                  <a:pt x="909" y="442"/>
                </a:lnTo>
                <a:lnTo>
                  <a:pt x="909" y="442"/>
                </a:lnTo>
                <a:lnTo>
                  <a:pt x="909" y="441"/>
                </a:lnTo>
                <a:lnTo>
                  <a:pt x="910" y="440"/>
                </a:lnTo>
                <a:lnTo>
                  <a:pt x="910" y="439"/>
                </a:lnTo>
                <a:lnTo>
                  <a:pt x="912" y="440"/>
                </a:lnTo>
                <a:lnTo>
                  <a:pt x="912" y="440"/>
                </a:lnTo>
                <a:lnTo>
                  <a:pt x="912" y="439"/>
                </a:lnTo>
                <a:lnTo>
                  <a:pt x="913" y="437"/>
                </a:lnTo>
                <a:lnTo>
                  <a:pt x="913" y="436"/>
                </a:lnTo>
                <a:lnTo>
                  <a:pt x="913" y="436"/>
                </a:lnTo>
                <a:lnTo>
                  <a:pt x="914" y="435"/>
                </a:lnTo>
                <a:lnTo>
                  <a:pt x="914" y="437"/>
                </a:lnTo>
                <a:lnTo>
                  <a:pt x="914" y="437"/>
                </a:lnTo>
                <a:lnTo>
                  <a:pt x="915" y="437"/>
                </a:lnTo>
                <a:lnTo>
                  <a:pt x="915" y="436"/>
                </a:lnTo>
                <a:lnTo>
                  <a:pt x="916" y="435"/>
                </a:lnTo>
                <a:lnTo>
                  <a:pt x="916" y="435"/>
                </a:lnTo>
                <a:lnTo>
                  <a:pt x="916" y="432"/>
                </a:lnTo>
                <a:lnTo>
                  <a:pt x="917" y="430"/>
                </a:lnTo>
                <a:lnTo>
                  <a:pt x="917" y="429"/>
                </a:lnTo>
                <a:lnTo>
                  <a:pt x="917" y="429"/>
                </a:lnTo>
                <a:lnTo>
                  <a:pt x="918" y="429"/>
                </a:lnTo>
                <a:lnTo>
                  <a:pt x="918" y="428"/>
                </a:lnTo>
                <a:lnTo>
                  <a:pt x="918" y="428"/>
                </a:lnTo>
                <a:lnTo>
                  <a:pt x="919" y="427"/>
                </a:lnTo>
                <a:lnTo>
                  <a:pt x="919" y="427"/>
                </a:lnTo>
                <a:lnTo>
                  <a:pt x="921" y="427"/>
                </a:lnTo>
                <a:lnTo>
                  <a:pt x="921" y="428"/>
                </a:lnTo>
                <a:lnTo>
                  <a:pt x="921" y="427"/>
                </a:lnTo>
                <a:lnTo>
                  <a:pt x="922" y="426"/>
                </a:lnTo>
                <a:lnTo>
                  <a:pt x="922" y="427"/>
                </a:lnTo>
                <a:lnTo>
                  <a:pt x="922" y="426"/>
                </a:lnTo>
                <a:lnTo>
                  <a:pt x="923" y="426"/>
                </a:lnTo>
                <a:lnTo>
                  <a:pt x="923" y="428"/>
                </a:lnTo>
                <a:lnTo>
                  <a:pt x="923" y="428"/>
                </a:lnTo>
                <a:lnTo>
                  <a:pt x="924" y="428"/>
                </a:lnTo>
                <a:lnTo>
                  <a:pt x="924" y="428"/>
                </a:lnTo>
                <a:lnTo>
                  <a:pt x="925" y="426"/>
                </a:lnTo>
                <a:lnTo>
                  <a:pt x="925" y="426"/>
                </a:lnTo>
                <a:lnTo>
                  <a:pt x="925" y="428"/>
                </a:lnTo>
                <a:lnTo>
                  <a:pt x="926" y="428"/>
                </a:lnTo>
                <a:lnTo>
                  <a:pt x="926" y="429"/>
                </a:lnTo>
                <a:lnTo>
                  <a:pt x="926" y="430"/>
                </a:lnTo>
                <a:lnTo>
                  <a:pt x="927" y="429"/>
                </a:lnTo>
                <a:lnTo>
                  <a:pt x="927" y="430"/>
                </a:lnTo>
                <a:lnTo>
                  <a:pt x="927" y="433"/>
                </a:lnTo>
                <a:lnTo>
                  <a:pt x="928" y="432"/>
                </a:lnTo>
                <a:lnTo>
                  <a:pt x="928" y="431"/>
                </a:lnTo>
                <a:lnTo>
                  <a:pt x="930" y="430"/>
                </a:lnTo>
                <a:lnTo>
                  <a:pt x="930" y="428"/>
                </a:lnTo>
                <a:lnTo>
                  <a:pt x="930" y="426"/>
                </a:lnTo>
                <a:lnTo>
                  <a:pt x="931" y="423"/>
                </a:lnTo>
                <a:lnTo>
                  <a:pt x="931" y="418"/>
                </a:lnTo>
                <a:lnTo>
                  <a:pt x="931" y="417"/>
                </a:lnTo>
                <a:lnTo>
                  <a:pt x="932" y="417"/>
                </a:lnTo>
                <a:lnTo>
                  <a:pt x="932" y="415"/>
                </a:lnTo>
                <a:lnTo>
                  <a:pt x="932" y="415"/>
                </a:lnTo>
                <a:lnTo>
                  <a:pt x="933" y="419"/>
                </a:lnTo>
                <a:lnTo>
                  <a:pt x="933" y="420"/>
                </a:lnTo>
                <a:lnTo>
                  <a:pt x="934" y="421"/>
                </a:lnTo>
                <a:lnTo>
                  <a:pt x="934" y="421"/>
                </a:lnTo>
                <a:lnTo>
                  <a:pt x="934" y="421"/>
                </a:lnTo>
                <a:lnTo>
                  <a:pt x="935" y="420"/>
                </a:lnTo>
                <a:lnTo>
                  <a:pt x="935" y="420"/>
                </a:lnTo>
                <a:lnTo>
                  <a:pt x="935" y="421"/>
                </a:lnTo>
                <a:lnTo>
                  <a:pt x="936" y="420"/>
                </a:lnTo>
                <a:lnTo>
                  <a:pt x="936" y="420"/>
                </a:lnTo>
                <a:lnTo>
                  <a:pt x="936" y="419"/>
                </a:lnTo>
                <a:lnTo>
                  <a:pt x="937" y="420"/>
                </a:lnTo>
                <a:lnTo>
                  <a:pt x="937" y="421"/>
                </a:lnTo>
                <a:lnTo>
                  <a:pt x="939" y="419"/>
                </a:lnTo>
                <a:lnTo>
                  <a:pt x="939" y="419"/>
                </a:lnTo>
                <a:lnTo>
                  <a:pt x="939" y="415"/>
                </a:lnTo>
                <a:lnTo>
                  <a:pt x="940" y="415"/>
                </a:lnTo>
                <a:lnTo>
                  <a:pt x="940" y="414"/>
                </a:lnTo>
                <a:lnTo>
                  <a:pt x="940" y="413"/>
                </a:lnTo>
                <a:lnTo>
                  <a:pt x="941" y="412"/>
                </a:lnTo>
                <a:lnTo>
                  <a:pt x="941" y="411"/>
                </a:lnTo>
                <a:lnTo>
                  <a:pt x="941" y="408"/>
                </a:lnTo>
                <a:lnTo>
                  <a:pt x="942" y="406"/>
                </a:lnTo>
                <a:lnTo>
                  <a:pt x="942" y="404"/>
                </a:lnTo>
                <a:lnTo>
                  <a:pt x="943" y="403"/>
                </a:lnTo>
                <a:lnTo>
                  <a:pt x="943" y="400"/>
                </a:lnTo>
                <a:lnTo>
                  <a:pt x="943" y="400"/>
                </a:lnTo>
                <a:lnTo>
                  <a:pt x="944" y="400"/>
                </a:lnTo>
                <a:lnTo>
                  <a:pt x="944" y="401"/>
                </a:lnTo>
                <a:lnTo>
                  <a:pt x="944" y="400"/>
                </a:lnTo>
                <a:lnTo>
                  <a:pt x="945" y="397"/>
                </a:lnTo>
                <a:lnTo>
                  <a:pt x="945" y="399"/>
                </a:lnTo>
                <a:lnTo>
                  <a:pt x="945" y="400"/>
                </a:lnTo>
                <a:lnTo>
                  <a:pt x="946" y="402"/>
                </a:lnTo>
                <a:lnTo>
                  <a:pt x="946" y="401"/>
                </a:lnTo>
                <a:lnTo>
                  <a:pt x="948" y="400"/>
                </a:lnTo>
                <a:lnTo>
                  <a:pt x="948" y="401"/>
                </a:lnTo>
                <a:lnTo>
                  <a:pt x="948" y="402"/>
                </a:lnTo>
                <a:lnTo>
                  <a:pt x="949" y="401"/>
                </a:lnTo>
                <a:lnTo>
                  <a:pt x="949" y="400"/>
                </a:lnTo>
                <a:lnTo>
                  <a:pt x="949" y="399"/>
                </a:lnTo>
                <a:lnTo>
                  <a:pt x="950" y="397"/>
                </a:lnTo>
                <a:lnTo>
                  <a:pt x="950" y="395"/>
                </a:lnTo>
                <a:lnTo>
                  <a:pt x="951" y="393"/>
                </a:lnTo>
                <a:lnTo>
                  <a:pt x="951" y="392"/>
                </a:lnTo>
                <a:lnTo>
                  <a:pt x="951" y="391"/>
                </a:lnTo>
                <a:lnTo>
                  <a:pt x="952" y="391"/>
                </a:lnTo>
                <a:lnTo>
                  <a:pt x="952" y="391"/>
                </a:lnTo>
                <a:lnTo>
                  <a:pt x="952" y="391"/>
                </a:lnTo>
                <a:lnTo>
                  <a:pt x="953" y="392"/>
                </a:lnTo>
                <a:lnTo>
                  <a:pt x="953" y="393"/>
                </a:lnTo>
                <a:lnTo>
                  <a:pt x="953" y="390"/>
                </a:lnTo>
                <a:lnTo>
                  <a:pt x="954" y="390"/>
                </a:lnTo>
                <a:lnTo>
                  <a:pt x="954" y="390"/>
                </a:lnTo>
                <a:lnTo>
                  <a:pt x="955" y="388"/>
                </a:lnTo>
                <a:lnTo>
                  <a:pt x="955" y="390"/>
                </a:lnTo>
                <a:lnTo>
                  <a:pt x="955" y="390"/>
                </a:lnTo>
                <a:lnTo>
                  <a:pt x="957" y="391"/>
                </a:lnTo>
                <a:lnTo>
                  <a:pt x="957" y="391"/>
                </a:lnTo>
                <a:lnTo>
                  <a:pt x="957" y="392"/>
                </a:lnTo>
                <a:lnTo>
                  <a:pt x="958" y="391"/>
                </a:lnTo>
                <a:lnTo>
                  <a:pt x="958" y="391"/>
                </a:lnTo>
                <a:lnTo>
                  <a:pt x="958" y="390"/>
                </a:lnTo>
                <a:lnTo>
                  <a:pt x="959" y="390"/>
                </a:lnTo>
                <a:lnTo>
                  <a:pt x="959" y="388"/>
                </a:lnTo>
                <a:lnTo>
                  <a:pt x="960" y="388"/>
                </a:lnTo>
                <a:lnTo>
                  <a:pt x="960" y="387"/>
                </a:lnTo>
                <a:lnTo>
                  <a:pt x="960" y="386"/>
                </a:lnTo>
                <a:lnTo>
                  <a:pt x="961" y="387"/>
                </a:lnTo>
                <a:lnTo>
                  <a:pt x="961" y="386"/>
                </a:lnTo>
                <a:lnTo>
                  <a:pt x="961" y="387"/>
                </a:lnTo>
                <a:lnTo>
                  <a:pt x="962" y="387"/>
                </a:lnTo>
                <a:lnTo>
                  <a:pt x="962" y="385"/>
                </a:lnTo>
                <a:lnTo>
                  <a:pt x="962" y="387"/>
                </a:lnTo>
                <a:lnTo>
                  <a:pt x="963" y="388"/>
                </a:lnTo>
                <a:lnTo>
                  <a:pt x="963" y="388"/>
                </a:lnTo>
                <a:lnTo>
                  <a:pt x="964" y="387"/>
                </a:lnTo>
                <a:lnTo>
                  <a:pt x="964" y="384"/>
                </a:lnTo>
                <a:lnTo>
                  <a:pt x="964" y="384"/>
                </a:lnTo>
                <a:lnTo>
                  <a:pt x="966" y="384"/>
                </a:lnTo>
                <a:lnTo>
                  <a:pt x="966" y="383"/>
                </a:lnTo>
                <a:lnTo>
                  <a:pt x="966" y="383"/>
                </a:lnTo>
                <a:lnTo>
                  <a:pt x="967" y="381"/>
                </a:lnTo>
                <a:lnTo>
                  <a:pt x="967" y="378"/>
                </a:lnTo>
                <a:lnTo>
                  <a:pt x="967" y="375"/>
                </a:lnTo>
                <a:lnTo>
                  <a:pt x="968" y="373"/>
                </a:lnTo>
                <a:lnTo>
                  <a:pt x="968" y="374"/>
                </a:lnTo>
                <a:lnTo>
                  <a:pt x="969" y="374"/>
                </a:lnTo>
                <a:lnTo>
                  <a:pt x="969" y="372"/>
                </a:lnTo>
                <a:lnTo>
                  <a:pt x="969" y="368"/>
                </a:lnTo>
                <a:lnTo>
                  <a:pt x="970" y="367"/>
                </a:lnTo>
                <a:lnTo>
                  <a:pt x="970" y="367"/>
                </a:lnTo>
                <a:lnTo>
                  <a:pt x="970" y="368"/>
                </a:lnTo>
                <a:lnTo>
                  <a:pt x="971" y="369"/>
                </a:lnTo>
                <a:lnTo>
                  <a:pt x="971" y="372"/>
                </a:lnTo>
                <a:lnTo>
                  <a:pt x="971" y="373"/>
                </a:lnTo>
                <a:lnTo>
                  <a:pt x="972" y="376"/>
                </a:lnTo>
                <a:lnTo>
                  <a:pt x="972" y="376"/>
                </a:lnTo>
                <a:lnTo>
                  <a:pt x="973" y="376"/>
                </a:lnTo>
                <a:lnTo>
                  <a:pt x="973" y="375"/>
                </a:lnTo>
                <a:lnTo>
                  <a:pt x="973" y="374"/>
                </a:lnTo>
                <a:lnTo>
                  <a:pt x="975" y="370"/>
                </a:lnTo>
                <a:lnTo>
                  <a:pt x="975" y="369"/>
                </a:lnTo>
                <a:lnTo>
                  <a:pt x="975" y="368"/>
                </a:lnTo>
                <a:lnTo>
                  <a:pt x="976" y="368"/>
                </a:lnTo>
                <a:lnTo>
                  <a:pt x="976" y="367"/>
                </a:lnTo>
                <a:lnTo>
                  <a:pt x="976" y="369"/>
                </a:lnTo>
                <a:lnTo>
                  <a:pt x="977" y="369"/>
                </a:lnTo>
                <a:lnTo>
                  <a:pt x="977" y="368"/>
                </a:lnTo>
                <a:lnTo>
                  <a:pt x="978" y="368"/>
                </a:lnTo>
                <a:lnTo>
                  <a:pt x="978" y="369"/>
                </a:lnTo>
                <a:lnTo>
                  <a:pt x="978" y="369"/>
                </a:lnTo>
                <a:lnTo>
                  <a:pt x="979" y="369"/>
                </a:lnTo>
                <a:lnTo>
                  <a:pt x="979" y="370"/>
                </a:lnTo>
                <a:lnTo>
                  <a:pt x="979" y="372"/>
                </a:lnTo>
                <a:lnTo>
                  <a:pt x="980" y="370"/>
                </a:lnTo>
                <a:lnTo>
                  <a:pt x="980" y="368"/>
                </a:lnTo>
                <a:lnTo>
                  <a:pt x="980" y="366"/>
                </a:lnTo>
                <a:lnTo>
                  <a:pt x="981" y="366"/>
                </a:lnTo>
                <a:lnTo>
                  <a:pt x="981" y="364"/>
                </a:lnTo>
                <a:lnTo>
                  <a:pt x="982" y="363"/>
                </a:lnTo>
                <a:lnTo>
                  <a:pt x="982" y="363"/>
                </a:lnTo>
                <a:lnTo>
                  <a:pt x="982" y="364"/>
                </a:lnTo>
                <a:lnTo>
                  <a:pt x="984" y="360"/>
                </a:lnTo>
                <a:lnTo>
                  <a:pt x="984" y="362"/>
                </a:lnTo>
                <a:lnTo>
                  <a:pt x="984" y="362"/>
                </a:lnTo>
                <a:lnTo>
                  <a:pt x="985" y="364"/>
                </a:lnTo>
                <a:lnTo>
                  <a:pt x="985" y="362"/>
                </a:lnTo>
                <a:lnTo>
                  <a:pt x="985" y="360"/>
                </a:lnTo>
                <a:lnTo>
                  <a:pt x="986" y="360"/>
                </a:lnTo>
                <a:lnTo>
                  <a:pt x="986" y="360"/>
                </a:lnTo>
                <a:lnTo>
                  <a:pt x="987" y="359"/>
                </a:lnTo>
                <a:lnTo>
                  <a:pt x="987" y="358"/>
                </a:lnTo>
                <a:lnTo>
                  <a:pt x="987" y="358"/>
                </a:lnTo>
                <a:lnTo>
                  <a:pt x="988" y="358"/>
                </a:lnTo>
                <a:lnTo>
                  <a:pt x="988" y="357"/>
                </a:lnTo>
                <a:lnTo>
                  <a:pt x="988" y="356"/>
                </a:lnTo>
                <a:lnTo>
                  <a:pt x="989" y="355"/>
                </a:lnTo>
                <a:lnTo>
                  <a:pt x="989" y="354"/>
                </a:lnTo>
                <a:lnTo>
                  <a:pt x="989" y="356"/>
                </a:lnTo>
                <a:lnTo>
                  <a:pt x="990" y="357"/>
                </a:lnTo>
                <a:lnTo>
                  <a:pt x="990" y="357"/>
                </a:lnTo>
                <a:lnTo>
                  <a:pt x="991" y="356"/>
                </a:lnTo>
                <a:lnTo>
                  <a:pt x="991" y="356"/>
                </a:lnTo>
                <a:lnTo>
                  <a:pt x="991" y="356"/>
                </a:lnTo>
                <a:lnTo>
                  <a:pt x="993" y="357"/>
                </a:lnTo>
                <a:lnTo>
                  <a:pt x="993" y="358"/>
                </a:lnTo>
                <a:lnTo>
                  <a:pt x="993" y="358"/>
                </a:lnTo>
                <a:lnTo>
                  <a:pt x="994" y="357"/>
                </a:lnTo>
                <a:lnTo>
                  <a:pt x="994" y="356"/>
                </a:lnTo>
                <a:lnTo>
                  <a:pt x="995" y="357"/>
                </a:lnTo>
                <a:lnTo>
                  <a:pt x="995" y="356"/>
                </a:lnTo>
                <a:lnTo>
                  <a:pt x="995" y="354"/>
                </a:lnTo>
                <a:lnTo>
                  <a:pt x="996" y="356"/>
                </a:lnTo>
                <a:lnTo>
                  <a:pt x="996" y="354"/>
                </a:lnTo>
                <a:lnTo>
                  <a:pt x="996" y="353"/>
                </a:lnTo>
                <a:lnTo>
                  <a:pt x="997" y="353"/>
                </a:lnTo>
                <a:lnTo>
                  <a:pt x="997" y="350"/>
                </a:lnTo>
                <a:lnTo>
                  <a:pt x="997" y="350"/>
                </a:lnTo>
                <a:lnTo>
                  <a:pt x="998" y="350"/>
                </a:lnTo>
                <a:lnTo>
                  <a:pt x="998" y="349"/>
                </a:lnTo>
                <a:lnTo>
                  <a:pt x="999" y="348"/>
                </a:lnTo>
                <a:lnTo>
                  <a:pt x="999" y="348"/>
                </a:lnTo>
                <a:lnTo>
                  <a:pt x="999" y="348"/>
                </a:lnTo>
                <a:lnTo>
                  <a:pt x="1000" y="349"/>
                </a:lnTo>
                <a:lnTo>
                  <a:pt x="1000" y="349"/>
                </a:lnTo>
                <a:lnTo>
                  <a:pt x="1000" y="349"/>
                </a:lnTo>
                <a:lnTo>
                  <a:pt x="1002" y="349"/>
                </a:lnTo>
                <a:lnTo>
                  <a:pt x="1002" y="348"/>
                </a:lnTo>
                <a:lnTo>
                  <a:pt x="1002" y="348"/>
                </a:lnTo>
                <a:lnTo>
                  <a:pt x="1003" y="348"/>
                </a:lnTo>
                <a:lnTo>
                  <a:pt x="1003" y="346"/>
                </a:lnTo>
                <a:lnTo>
                  <a:pt x="1004" y="346"/>
                </a:lnTo>
                <a:lnTo>
                  <a:pt x="1004" y="346"/>
                </a:lnTo>
                <a:lnTo>
                  <a:pt x="1004" y="347"/>
                </a:lnTo>
                <a:lnTo>
                  <a:pt x="1005" y="345"/>
                </a:lnTo>
                <a:lnTo>
                  <a:pt x="1005" y="342"/>
                </a:lnTo>
                <a:lnTo>
                  <a:pt x="1005" y="342"/>
                </a:lnTo>
                <a:lnTo>
                  <a:pt x="1006" y="345"/>
                </a:lnTo>
                <a:lnTo>
                  <a:pt x="1006" y="347"/>
                </a:lnTo>
                <a:lnTo>
                  <a:pt x="1006" y="346"/>
                </a:lnTo>
                <a:lnTo>
                  <a:pt x="1007" y="348"/>
                </a:lnTo>
                <a:lnTo>
                  <a:pt x="1007" y="350"/>
                </a:lnTo>
                <a:lnTo>
                  <a:pt x="1008" y="353"/>
                </a:lnTo>
                <a:lnTo>
                  <a:pt x="1008" y="353"/>
                </a:lnTo>
                <a:lnTo>
                  <a:pt x="1008" y="353"/>
                </a:lnTo>
                <a:lnTo>
                  <a:pt x="1009" y="351"/>
                </a:lnTo>
                <a:lnTo>
                  <a:pt x="1009" y="351"/>
                </a:lnTo>
                <a:lnTo>
                  <a:pt x="1009" y="350"/>
                </a:lnTo>
                <a:lnTo>
                  <a:pt x="1011" y="348"/>
                </a:lnTo>
                <a:lnTo>
                  <a:pt x="1011" y="346"/>
                </a:lnTo>
                <a:lnTo>
                  <a:pt x="1011" y="345"/>
                </a:lnTo>
                <a:lnTo>
                  <a:pt x="1012" y="342"/>
                </a:lnTo>
                <a:lnTo>
                  <a:pt x="1012" y="345"/>
                </a:lnTo>
                <a:lnTo>
                  <a:pt x="1013" y="341"/>
                </a:lnTo>
                <a:lnTo>
                  <a:pt x="1013" y="339"/>
                </a:lnTo>
                <a:lnTo>
                  <a:pt x="1013" y="338"/>
                </a:lnTo>
                <a:lnTo>
                  <a:pt x="1014" y="336"/>
                </a:lnTo>
                <a:lnTo>
                  <a:pt x="1014" y="338"/>
                </a:lnTo>
                <a:lnTo>
                  <a:pt x="1014" y="338"/>
                </a:lnTo>
                <a:lnTo>
                  <a:pt x="1015" y="338"/>
                </a:lnTo>
                <a:lnTo>
                  <a:pt x="1015" y="337"/>
                </a:lnTo>
                <a:lnTo>
                  <a:pt x="1015" y="337"/>
                </a:lnTo>
                <a:lnTo>
                  <a:pt x="1016" y="336"/>
                </a:lnTo>
                <a:lnTo>
                  <a:pt x="1016" y="336"/>
                </a:lnTo>
                <a:lnTo>
                  <a:pt x="1017" y="337"/>
                </a:lnTo>
                <a:lnTo>
                  <a:pt x="1017" y="335"/>
                </a:lnTo>
                <a:lnTo>
                  <a:pt x="1017" y="336"/>
                </a:lnTo>
                <a:lnTo>
                  <a:pt x="1018" y="336"/>
                </a:lnTo>
                <a:lnTo>
                  <a:pt x="1018" y="335"/>
                </a:lnTo>
                <a:lnTo>
                  <a:pt x="1018" y="336"/>
                </a:lnTo>
                <a:lnTo>
                  <a:pt x="1020" y="335"/>
                </a:lnTo>
                <a:lnTo>
                  <a:pt x="1020" y="336"/>
                </a:lnTo>
                <a:lnTo>
                  <a:pt x="1020" y="337"/>
                </a:lnTo>
                <a:lnTo>
                  <a:pt x="1021" y="336"/>
                </a:lnTo>
                <a:lnTo>
                  <a:pt x="1021" y="335"/>
                </a:lnTo>
                <a:lnTo>
                  <a:pt x="1022" y="335"/>
                </a:lnTo>
                <a:lnTo>
                  <a:pt x="1022" y="336"/>
                </a:lnTo>
                <a:lnTo>
                  <a:pt x="1022" y="336"/>
                </a:lnTo>
                <a:lnTo>
                  <a:pt x="1023" y="335"/>
                </a:lnTo>
                <a:lnTo>
                  <a:pt x="1023" y="335"/>
                </a:lnTo>
                <a:lnTo>
                  <a:pt x="1023" y="335"/>
                </a:lnTo>
                <a:lnTo>
                  <a:pt x="1024" y="335"/>
                </a:lnTo>
                <a:lnTo>
                  <a:pt x="1024" y="337"/>
                </a:lnTo>
                <a:lnTo>
                  <a:pt x="1024" y="337"/>
                </a:lnTo>
                <a:lnTo>
                  <a:pt x="1025" y="338"/>
                </a:lnTo>
                <a:lnTo>
                  <a:pt x="1025" y="336"/>
                </a:lnTo>
                <a:lnTo>
                  <a:pt x="1026" y="336"/>
                </a:lnTo>
                <a:lnTo>
                  <a:pt x="1026" y="337"/>
                </a:lnTo>
                <a:lnTo>
                  <a:pt x="1026" y="335"/>
                </a:lnTo>
                <a:lnTo>
                  <a:pt x="1027" y="335"/>
                </a:lnTo>
                <a:lnTo>
                  <a:pt x="1027" y="333"/>
                </a:lnTo>
                <a:lnTo>
                  <a:pt x="1027" y="333"/>
                </a:lnTo>
                <a:lnTo>
                  <a:pt x="1029" y="333"/>
                </a:lnTo>
                <a:lnTo>
                  <a:pt x="1029" y="332"/>
                </a:lnTo>
                <a:lnTo>
                  <a:pt x="1029" y="332"/>
                </a:lnTo>
                <a:lnTo>
                  <a:pt x="1030" y="333"/>
                </a:lnTo>
                <a:lnTo>
                  <a:pt x="1030" y="333"/>
                </a:lnTo>
                <a:lnTo>
                  <a:pt x="1031" y="333"/>
                </a:lnTo>
                <a:lnTo>
                  <a:pt x="1031" y="332"/>
                </a:lnTo>
                <a:lnTo>
                  <a:pt x="1031" y="330"/>
                </a:lnTo>
                <a:lnTo>
                  <a:pt x="1032" y="329"/>
                </a:lnTo>
                <a:lnTo>
                  <a:pt x="1032" y="327"/>
                </a:lnTo>
                <a:lnTo>
                  <a:pt x="1032" y="326"/>
                </a:lnTo>
                <a:lnTo>
                  <a:pt x="1033" y="327"/>
                </a:lnTo>
                <a:lnTo>
                  <a:pt x="1033" y="326"/>
                </a:lnTo>
                <a:lnTo>
                  <a:pt x="1033" y="326"/>
                </a:lnTo>
                <a:lnTo>
                  <a:pt x="1034" y="323"/>
                </a:lnTo>
                <a:lnTo>
                  <a:pt x="1034" y="321"/>
                </a:lnTo>
                <a:lnTo>
                  <a:pt x="1035" y="321"/>
                </a:lnTo>
                <a:lnTo>
                  <a:pt x="1035" y="319"/>
                </a:lnTo>
                <a:lnTo>
                  <a:pt x="1035" y="319"/>
                </a:lnTo>
                <a:lnTo>
                  <a:pt x="1036" y="320"/>
                </a:lnTo>
                <a:lnTo>
                  <a:pt x="1036" y="320"/>
                </a:lnTo>
                <a:lnTo>
                  <a:pt x="1036" y="319"/>
                </a:lnTo>
                <a:lnTo>
                  <a:pt x="1038" y="319"/>
                </a:lnTo>
                <a:lnTo>
                  <a:pt x="1038" y="320"/>
                </a:lnTo>
                <a:lnTo>
                  <a:pt x="1039" y="320"/>
                </a:lnTo>
                <a:lnTo>
                  <a:pt x="1039" y="319"/>
                </a:lnTo>
                <a:lnTo>
                  <a:pt x="1039" y="318"/>
                </a:lnTo>
                <a:lnTo>
                  <a:pt x="1040" y="317"/>
                </a:lnTo>
                <a:lnTo>
                  <a:pt x="1040" y="320"/>
                </a:lnTo>
                <a:lnTo>
                  <a:pt x="1040" y="321"/>
                </a:lnTo>
                <a:lnTo>
                  <a:pt x="1041" y="318"/>
                </a:lnTo>
                <a:lnTo>
                  <a:pt x="1041" y="318"/>
                </a:lnTo>
                <a:lnTo>
                  <a:pt x="1041" y="318"/>
                </a:lnTo>
                <a:lnTo>
                  <a:pt x="1042" y="317"/>
                </a:lnTo>
                <a:lnTo>
                  <a:pt x="1042" y="318"/>
                </a:lnTo>
                <a:lnTo>
                  <a:pt x="1043" y="317"/>
                </a:lnTo>
                <a:lnTo>
                  <a:pt x="1043" y="318"/>
                </a:lnTo>
                <a:lnTo>
                  <a:pt x="1043" y="317"/>
                </a:lnTo>
                <a:lnTo>
                  <a:pt x="1044" y="317"/>
                </a:lnTo>
                <a:lnTo>
                  <a:pt x="1044" y="315"/>
                </a:lnTo>
                <a:lnTo>
                  <a:pt x="1044" y="315"/>
                </a:lnTo>
                <a:lnTo>
                  <a:pt x="1045" y="315"/>
                </a:lnTo>
                <a:lnTo>
                  <a:pt x="1045" y="315"/>
                </a:lnTo>
                <a:lnTo>
                  <a:pt x="1045" y="311"/>
                </a:lnTo>
                <a:lnTo>
                  <a:pt x="1047" y="310"/>
                </a:lnTo>
                <a:lnTo>
                  <a:pt x="1047" y="308"/>
                </a:lnTo>
                <a:lnTo>
                  <a:pt x="1048" y="308"/>
                </a:lnTo>
                <a:lnTo>
                  <a:pt x="1048" y="308"/>
                </a:lnTo>
                <a:lnTo>
                  <a:pt x="1048" y="308"/>
                </a:lnTo>
                <a:lnTo>
                  <a:pt x="1049" y="306"/>
                </a:lnTo>
                <a:lnTo>
                  <a:pt x="1049" y="305"/>
                </a:lnTo>
                <a:lnTo>
                  <a:pt x="1049" y="306"/>
                </a:lnTo>
                <a:lnTo>
                  <a:pt x="1050" y="304"/>
                </a:lnTo>
                <a:lnTo>
                  <a:pt x="1050" y="303"/>
                </a:lnTo>
                <a:lnTo>
                  <a:pt x="1050" y="304"/>
                </a:lnTo>
                <a:lnTo>
                  <a:pt x="1051" y="303"/>
                </a:lnTo>
                <a:lnTo>
                  <a:pt x="1051" y="302"/>
                </a:lnTo>
                <a:lnTo>
                  <a:pt x="1052" y="300"/>
                </a:lnTo>
                <a:lnTo>
                  <a:pt x="1052" y="299"/>
                </a:lnTo>
                <a:lnTo>
                  <a:pt x="1052" y="300"/>
                </a:lnTo>
                <a:lnTo>
                  <a:pt x="1053" y="297"/>
                </a:lnTo>
                <a:lnTo>
                  <a:pt x="1053" y="299"/>
                </a:lnTo>
                <a:lnTo>
                  <a:pt x="1053" y="301"/>
                </a:lnTo>
                <a:lnTo>
                  <a:pt x="1054" y="301"/>
                </a:lnTo>
                <a:lnTo>
                  <a:pt x="1054" y="302"/>
                </a:lnTo>
                <a:lnTo>
                  <a:pt x="1054" y="302"/>
                </a:lnTo>
                <a:lnTo>
                  <a:pt x="1056" y="299"/>
                </a:lnTo>
                <a:lnTo>
                  <a:pt x="1056" y="295"/>
                </a:lnTo>
                <a:lnTo>
                  <a:pt x="1057" y="292"/>
                </a:lnTo>
                <a:lnTo>
                  <a:pt x="1057" y="293"/>
                </a:lnTo>
                <a:lnTo>
                  <a:pt x="1057" y="291"/>
                </a:lnTo>
                <a:lnTo>
                  <a:pt x="1058" y="291"/>
                </a:lnTo>
                <a:lnTo>
                  <a:pt x="1058" y="292"/>
                </a:lnTo>
                <a:lnTo>
                  <a:pt x="1058" y="291"/>
                </a:lnTo>
                <a:lnTo>
                  <a:pt x="1059" y="291"/>
                </a:lnTo>
                <a:lnTo>
                  <a:pt x="1059" y="290"/>
                </a:lnTo>
                <a:lnTo>
                  <a:pt x="1059" y="291"/>
                </a:lnTo>
                <a:lnTo>
                  <a:pt x="1060" y="290"/>
                </a:lnTo>
                <a:lnTo>
                  <a:pt x="1060" y="290"/>
                </a:lnTo>
                <a:lnTo>
                  <a:pt x="1061" y="290"/>
                </a:lnTo>
                <a:lnTo>
                  <a:pt x="1061" y="290"/>
                </a:lnTo>
                <a:lnTo>
                  <a:pt x="1061" y="290"/>
                </a:lnTo>
                <a:lnTo>
                  <a:pt x="1062" y="291"/>
                </a:lnTo>
                <a:lnTo>
                  <a:pt x="1062" y="292"/>
                </a:lnTo>
                <a:lnTo>
                  <a:pt x="1062" y="292"/>
                </a:lnTo>
                <a:lnTo>
                  <a:pt x="1063" y="292"/>
                </a:lnTo>
                <a:lnTo>
                  <a:pt x="1063" y="291"/>
                </a:lnTo>
                <a:lnTo>
                  <a:pt x="1063" y="292"/>
                </a:lnTo>
                <a:lnTo>
                  <a:pt x="1065" y="290"/>
                </a:lnTo>
                <a:lnTo>
                  <a:pt x="1065" y="290"/>
                </a:lnTo>
                <a:lnTo>
                  <a:pt x="1066" y="287"/>
                </a:lnTo>
                <a:lnTo>
                  <a:pt x="1066" y="287"/>
                </a:lnTo>
                <a:lnTo>
                  <a:pt x="1066" y="287"/>
                </a:lnTo>
                <a:lnTo>
                  <a:pt x="1067" y="287"/>
                </a:lnTo>
                <a:lnTo>
                  <a:pt x="1067" y="286"/>
                </a:lnTo>
                <a:lnTo>
                  <a:pt x="1067" y="283"/>
                </a:lnTo>
                <a:lnTo>
                  <a:pt x="1068" y="282"/>
                </a:lnTo>
                <a:lnTo>
                  <a:pt x="1068" y="281"/>
                </a:lnTo>
                <a:lnTo>
                  <a:pt x="1068" y="281"/>
                </a:lnTo>
                <a:lnTo>
                  <a:pt x="1069" y="279"/>
                </a:lnTo>
                <a:lnTo>
                  <a:pt x="1069" y="279"/>
                </a:lnTo>
                <a:lnTo>
                  <a:pt x="1070" y="279"/>
                </a:lnTo>
                <a:lnTo>
                  <a:pt x="1070" y="281"/>
                </a:lnTo>
                <a:lnTo>
                  <a:pt x="1070" y="281"/>
                </a:lnTo>
                <a:lnTo>
                  <a:pt x="1071" y="281"/>
                </a:lnTo>
                <a:lnTo>
                  <a:pt x="1071" y="281"/>
                </a:lnTo>
                <a:lnTo>
                  <a:pt x="1071" y="278"/>
                </a:lnTo>
                <a:lnTo>
                  <a:pt x="1072" y="277"/>
                </a:lnTo>
                <a:lnTo>
                  <a:pt x="1072" y="277"/>
                </a:lnTo>
                <a:lnTo>
                  <a:pt x="1072" y="276"/>
                </a:lnTo>
                <a:lnTo>
                  <a:pt x="1074" y="278"/>
                </a:lnTo>
                <a:lnTo>
                  <a:pt x="1074" y="279"/>
                </a:lnTo>
                <a:lnTo>
                  <a:pt x="1075" y="282"/>
                </a:lnTo>
                <a:lnTo>
                  <a:pt x="1075" y="281"/>
                </a:lnTo>
                <a:lnTo>
                  <a:pt x="1075" y="279"/>
                </a:lnTo>
                <a:lnTo>
                  <a:pt x="1076" y="278"/>
                </a:lnTo>
                <a:lnTo>
                  <a:pt x="1076" y="277"/>
                </a:lnTo>
                <a:lnTo>
                  <a:pt x="1076" y="275"/>
                </a:lnTo>
                <a:lnTo>
                  <a:pt x="1077" y="275"/>
                </a:lnTo>
                <a:lnTo>
                  <a:pt x="1077" y="276"/>
                </a:lnTo>
                <a:lnTo>
                  <a:pt x="1077" y="276"/>
                </a:lnTo>
                <a:lnTo>
                  <a:pt x="1078" y="277"/>
                </a:lnTo>
                <a:lnTo>
                  <a:pt x="1078" y="278"/>
                </a:lnTo>
                <a:lnTo>
                  <a:pt x="1079" y="279"/>
                </a:lnTo>
                <a:lnTo>
                  <a:pt x="1079" y="279"/>
                </a:lnTo>
                <a:lnTo>
                  <a:pt x="1079" y="281"/>
                </a:lnTo>
                <a:lnTo>
                  <a:pt x="1080" y="281"/>
                </a:lnTo>
                <a:lnTo>
                  <a:pt x="1080" y="282"/>
                </a:lnTo>
                <a:lnTo>
                  <a:pt x="1080" y="281"/>
                </a:lnTo>
                <a:lnTo>
                  <a:pt x="1081" y="281"/>
                </a:lnTo>
                <a:lnTo>
                  <a:pt x="1081" y="279"/>
                </a:lnTo>
                <a:lnTo>
                  <a:pt x="1083" y="281"/>
                </a:lnTo>
                <a:lnTo>
                  <a:pt x="1083" y="279"/>
                </a:lnTo>
                <a:lnTo>
                  <a:pt x="1083" y="278"/>
                </a:lnTo>
                <a:lnTo>
                  <a:pt x="1084" y="275"/>
                </a:lnTo>
                <a:lnTo>
                  <a:pt x="1084" y="274"/>
                </a:lnTo>
                <a:lnTo>
                  <a:pt x="1084" y="275"/>
                </a:lnTo>
                <a:lnTo>
                  <a:pt x="1085" y="275"/>
                </a:lnTo>
                <a:lnTo>
                  <a:pt x="1085" y="274"/>
                </a:lnTo>
                <a:lnTo>
                  <a:pt x="1085" y="274"/>
                </a:lnTo>
                <a:lnTo>
                  <a:pt x="1086" y="274"/>
                </a:lnTo>
                <a:lnTo>
                  <a:pt x="1086" y="274"/>
                </a:lnTo>
                <a:lnTo>
                  <a:pt x="1087" y="275"/>
                </a:lnTo>
                <a:lnTo>
                  <a:pt x="1087" y="276"/>
                </a:lnTo>
                <a:lnTo>
                  <a:pt x="1087" y="276"/>
                </a:lnTo>
                <a:lnTo>
                  <a:pt x="1088" y="278"/>
                </a:lnTo>
                <a:lnTo>
                  <a:pt x="1088" y="279"/>
                </a:lnTo>
                <a:lnTo>
                  <a:pt x="1088" y="279"/>
                </a:lnTo>
                <a:lnTo>
                  <a:pt x="1089" y="281"/>
                </a:lnTo>
                <a:lnTo>
                  <a:pt x="1089" y="281"/>
                </a:lnTo>
                <a:lnTo>
                  <a:pt x="1089" y="281"/>
                </a:lnTo>
                <a:lnTo>
                  <a:pt x="1090" y="283"/>
                </a:lnTo>
                <a:lnTo>
                  <a:pt x="1090" y="283"/>
                </a:lnTo>
                <a:lnTo>
                  <a:pt x="1092" y="284"/>
                </a:lnTo>
                <a:lnTo>
                  <a:pt x="1092" y="282"/>
                </a:lnTo>
                <a:lnTo>
                  <a:pt x="1092" y="281"/>
                </a:lnTo>
                <a:lnTo>
                  <a:pt x="1093" y="278"/>
                </a:lnTo>
                <a:lnTo>
                  <a:pt x="1093" y="274"/>
                </a:lnTo>
                <a:lnTo>
                  <a:pt x="1093" y="274"/>
                </a:lnTo>
                <a:lnTo>
                  <a:pt x="1094" y="272"/>
                </a:lnTo>
                <a:lnTo>
                  <a:pt x="1094" y="268"/>
                </a:lnTo>
                <a:lnTo>
                  <a:pt x="1094" y="268"/>
                </a:lnTo>
                <a:lnTo>
                  <a:pt x="1095" y="265"/>
                </a:lnTo>
                <a:lnTo>
                  <a:pt x="1095" y="264"/>
                </a:lnTo>
                <a:lnTo>
                  <a:pt x="1096" y="264"/>
                </a:lnTo>
                <a:lnTo>
                  <a:pt x="1096" y="265"/>
                </a:lnTo>
                <a:lnTo>
                  <a:pt x="1096" y="266"/>
                </a:lnTo>
                <a:lnTo>
                  <a:pt x="1097" y="268"/>
                </a:lnTo>
                <a:lnTo>
                  <a:pt x="1097" y="271"/>
                </a:lnTo>
                <a:lnTo>
                  <a:pt x="1097" y="272"/>
                </a:lnTo>
                <a:lnTo>
                  <a:pt x="1098" y="272"/>
                </a:lnTo>
                <a:lnTo>
                  <a:pt x="1098" y="272"/>
                </a:lnTo>
                <a:lnTo>
                  <a:pt x="1098" y="272"/>
                </a:lnTo>
                <a:lnTo>
                  <a:pt x="1099" y="272"/>
                </a:lnTo>
                <a:lnTo>
                  <a:pt x="1099" y="273"/>
                </a:lnTo>
                <a:lnTo>
                  <a:pt x="1100" y="272"/>
                </a:lnTo>
                <a:lnTo>
                  <a:pt x="1100" y="272"/>
                </a:lnTo>
                <a:lnTo>
                  <a:pt x="1100" y="269"/>
                </a:lnTo>
                <a:lnTo>
                  <a:pt x="1102" y="267"/>
                </a:lnTo>
                <a:lnTo>
                  <a:pt x="1102" y="267"/>
                </a:lnTo>
                <a:lnTo>
                  <a:pt x="1102" y="266"/>
                </a:lnTo>
                <a:lnTo>
                  <a:pt x="1103" y="266"/>
                </a:lnTo>
                <a:lnTo>
                  <a:pt x="1103" y="266"/>
                </a:lnTo>
                <a:lnTo>
                  <a:pt x="1103" y="264"/>
                </a:lnTo>
                <a:lnTo>
                  <a:pt x="1104" y="264"/>
                </a:lnTo>
                <a:lnTo>
                  <a:pt x="1104" y="263"/>
                </a:lnTo>
                <a:lnTo>
                  <a:pt x="1105" y="262"/>
                </a:lnTo>
                <a:lnTo>
                  <a:pt x="1105" y="262"/>
                </a:lnTo>
                <a:lnTo>
                  <a:pt x="1105" y="264"/>
                </a:lnTo>
                <a:lnTo>
                  <a:pt x="1106" y="263"/>
                </a:lnTo>
                <a:lnTo>
                  <a:pt x="1106" y="265"/>
                </a:lnTo>
                <a:lnTo>
                  <a:pt x="1106" y="265"/>
                </a:lnTo>
                <a:lnTo>
                  <a:pt x="1107" y="265"/>
                </a:lnTo>
                <a:lnTo>
                  <a:pt x="1107" y="264"/>
                </a:lnTo>
                <a:lnTo>
                  <a:pt x="1107" y="264"/>
                </a:lnTo>
                <a:lnTo>
                  <a:pt x="1108" y="265"/>
                </a:lnTo>
                <a:lnTo>
                  <a:pt x="1108" y="264"/>
                </a:lnTo>
                <a:lnTo>
                  <a:pt x="1109" y="264"/>
                </a:lnTo>
                <a:lnTo>
                  <a:pt x="1109" y="264"/>
                </a:lnTo>
                <a:lnTo>
                  <a:pt x="1109" y="265"/>
                </a:lnTo>
                <a:lnTo>
                  <a:pt x="1111" y="266"/>
                </a:lnTo>
                <a:lnTo>
                  <a:pt x="1111" y="265"/>
                </a:lnTo>
                <a:lnTo>
                  <a:pt x="1111" y="266"/>
                </a:lnTo>
                <a:lnTo>
                  <a:pt x="1112" y="266"/>
                </a:lnTo>
                <a:lnTo>
                  <a:pt x="1112" y="265"/>
                </a:lnTo>
                <a:lnTo>
                  <a:pt x="1112" y="264"/>
                </a:lnTo>
                <a:lnTo>
                  <a:pt x="1113" y="263"/>
                </a:lnTo>
                <a:lnTo>
                  <a:pt x="1113" y="263"/>
                </a:lnTo>
                <a:lnTo>
                  <a:pt x="1114" y="260"/>
                </a:lnTo>
                <a:lnTo>
                  <a:pt x="1114" y="259"/>
                </a:lnTo>
                <a:lnTo>
                  <a:pt x="1114" y="260"/>
                </a:lnTo>
                <a:lnTo>
                  <a:pt x="1115" y="258"/>
                </a:lnTo>
                <a:lnTo>
                  <a:pt x="1115" y="257"/>
                </a:lnTo>
                <a:lnTo>
                  <a:pt x="1115" y="255"/>
                </a:lnTo>
                <a:lnTo>
                  <a:pt x="1116" y="253"/>
                </a:lnTo>
                <a:lnTo>
                  <a:pt x="1116" y="251"/>
                </a:lnTo>
                <a:lnTo>
                  <a:pt x="1116" y="249"/>
                </a:lnTo>
                <a:lnTo>
                  <a:pt x="1117" y="250"/>
                </a:lnTo>
                <a:lnTo>
                  <a:pt x="1117" y="249"/>
                </a:lnTo>
                <a:lnTo>
                  <a:pt x="1118" y="249"/>
                </a:lnTo>
                <a:lnTo>
                  <a:pt x="1118" y="250"/>
                </a:lnTo>
                <a:lnTo>
                  <a:pt x="1118" y="250"/>
                </a:lnTo>
                <a:lnTo>
                  <a:pt x="1120" y="250"/>
                </a:lnTo>
                <a:lnTo>
                  <a:pt x="1120" y="251"/>
                </a:lnTo>
                <a:lnTo>
                  <a:pt x="1120" y="251"/>
                </a:lnTo>
                <a:lnTo>
                  <a:pt x="1121" y="250"/>
                </a:lnTo>
                <a:lnTo>
                  <a:pt x="1121" y="249"/>
                </a:lnTo>
                <a:lnTo>
                  <a:pt x="1122" y="251"/>
                </a:lnTo>
                <a:lnTo>
                  <a:pt x="1122" y="250"/>
                </a:lnTo>
                <a:lnTo>
                  <a:pt x="1122" y="251"/>
                </a:lnTo>
                <a:lnTo>
                  <a:pt x="1123" y="249"/>
                </a:lnTo>
                <a:lnTo>
                  <a:pt x="1123" y="248"/>
                </a:lnTo>
                <a:lnTo>
                  <a:pt x="1123" y="245"/>
                </a:lnTo>
                <a:lnTo>
                  <a:pt x="1124" y="246"/>
                </a:lnTo>
                <a:lnTo>
                  <a:pt x="1124" y="245"/>
                </a:lnTo>
                <a:lnTo>
                  <a:pt x="1124" y="246"/>
                </a:lnTo>
                <a:lnTo>
                  <a:pt x="1125" y="245"/>
                </a:lnTo>
                <a:lnTo>
                  <a:pt x="1125" y="245"/>
                </a:lnTo>
                <a:lnTo>
                  <a:pt x="1126" y="245"/>
                </a:lnTo>
                <a:lnTo>
                  <a:pt x="1126" y="245"/>
                </a:lnTo>
                <a:lnTo>
                  <a:pt x="1126" y="245"/>
                </a:lnTo>
                <a:lnTo>
                  <a:pt x="1127" y="242"/>
                </a:lnTo>
                <a:lnTo>
                  <a:pt x="1127" y="241"/>
                </a:lnTo>
                <a:lnTo>
                  <a:pt x="1127" y="241"/>
                </a:lnTo>
                <a:lnTo>
                  <a:pt x="1129" y="240"/>
                </a:lnTo>
                <a:lnTo>
                  <a:pt x="1129" y="240"/>
                </a:lnTo>
                <a:lnTo>
                  <a:pt x="1129" y="241"/>
                </a:lnTo>
                <a:lnTo>
                  <a:pt x="1130" y="240"/>
                </a:lnTo>
                <a:lnTo>
                  <a:pt x="1130" y="240"/>
                </a:lnTo>
                <a:lnTo>
                  <a:pt x="1131" y="240"/>
                </a:lnTo>
                <a:lnTo>
                  <a:pt x="1131" y="238"/>
                </a:lnTo>
                <a:lnTo>
                  <a:pt x="1131" y="238"/>
                </a:lnTo>
                <a:lnTo>
                  <a:pt x="1132" y="236"/>
                </a:lnTo>
                <a:lnTo>
                  <a:pt x="1132" y="237"/>
                </a:lnTo>
                <a:lnTo>
                  <a:pt x="1132" y="233"/>
                </a:lnTo>
                <a:lnTo>
                  <a:pt x="1133" y="232"/>
                </a:lnTo>
                <a:lnTo>
                  <a:pt x="1133" y="230"/>
                </a:lnTo>
                <a:lnTo>
                  <a:pt x="1133" y="230"/>
                </a:lnTo>
                <a:lnTo>
                  <a:pt x="1134" y="231"/>
                </a:lnTo>
                <a:lnTo>
                  <a:pt x="1134" y="231"/>
                </a:lnTo>
                <a:lnTo>
                  <a:pt x="1135" y="233"/>
                </a:lnTo>
                <a:lnTo>
                  <a:pt x="1135" y="235"/>
                </a:lnTo>
                <a:lnTo>
                  <a:pt x="1135" y="236"/>
                </a:lnTo>
                <a:lnTo>
                  <a:pt x="1136" y="238"/>
                </a:lnTo>
                <a:lnTo>
                  <a:pt x="1136" y="237"/>
                </a:lnTo>
                <a:lnTo>
                  <a:pt x="1136" y="238"/>
                </a:lnTo>
                <a:lnTo>
                  <a:pt x="1138" y="237"/>
                </a:lnTo>
                <a:lnTo>
                  <a:pt x="1138" y="237"/>
                </a:lnTo>
                <a:lnTo>
                  <a:pt x="1138" y="237"/>
                </a:lnTo>
                <a:lnTo>
                  <a:pt x="1139" y="235"/>
                </a:lnTo>
                <a:lnTo>
                  <a:pt x="1139" y="236"/>
                </a:lnTo>
                <a:lnTo>
                  <a:pt x="1140" y="235"/>
                </a:lnTo>
                <a:lnTo>
                  <a:pt x="1140" y="233"/>
                </a:lnTo>
                <a:lnTo>
                  <a:pt x="1140" y="233"/>
                </a:lnTo>
                <a:lnTo>
                  <a:pt x="1141" y="235"/>
                </a:lnTo>
                <a:lnTo>
                  <a:pt x="1141" y="232"/>
                </a:lnTo>
                <a:lnTo>
                  <a:pt x="1141" y="235"/>
                </a:lnTo>
                <a:lnTo>
                  <a:pt x="1142" y="236"/>
                </a:lnTo>
                <a:lnTo>
                  <a:pt x="1142" y="236"/>
                </a:lnTo>
                <a:lnTo>
                  <a:pt x="1142" y="236"/>
                </a:lnTo>
                <a:lnTo>
                  <a:pt x="1143" y="236"/>
                </a:lnTo>
                <a:lnTo>
                  <a:pt x="1143" y="237"/>
                </a:lnTo>
                <a:lnTo>
                  <a:pt x="1144" y="235"/>
                </a:lnTo>
                <a:lnTo>
                  <a:pt x="1144" y="233"/>
                </a:lnTo>
                <a:lnTo>
                  <a:pt x="1144" y="232"/>
                </a:lnTo>
                <a:lnTo>
                  <a:pt x="1145" y="229"/>
                </a:lnTo>
                <a:lnTo>
                  <a:pt x="1145" y="228"/>
                </a:lnTo>
                <a:lnTo>
                  <a:pt x="1145" y="228"/>
                </a:lnTo>
                <a:lnTo>
                  <a:pt x="1147" y="226"/>
                </a:lnTo>
                <a:lnTo>
                  <a:pt x="1147" y="224"/>
                </a:lnTo>
                <a:lnTo>
                  <a:pt x="1147" y="224"/>
                </a:lnTo>
                <a:lnTo>
                  <a:pt x="1148" y="226"/>
                </a:lnTo>
                <a:lnTo>
                  <a:pt x="1148" y="228"/>
                </a:lnTo>
                <a:lnTo>
                  <a:pt x="1149" y="229"/>
                </a:lnTo>
                <a:lnTo>
                  <a:pt x="1149" y="230"/>
                </a:lnTo>
                <a:lnTo>
                  <a:pt x="1149" y="228"/>
                </a:lnTo>
                <a:lnTo>
                  <a:pt x="1150" y="228"/>
                </a:lnTo>
                <a:lnTo>
                  <a:pt x="1150" y="227"/>
                </a:lnTo>
                <a:lnTo>
                  <a:pt x="1150" y="227"/>
                </a:lnTo>
                <a:lnTo>
                  <a:pt x="1151" y="224"/>
                </a:lnTo>
                <a:lnTo>
                  <a:pt x="1151" y="224"/>
                </a:lnTo>
                <a:lnTo>
                  <a:pt x="1151" y="223"/>
                </a:lnTo>
                <a:lnTo>
                  <a:pt x="1152" y="222"/>
                </a:lnTo>
                <a:lnTo>
                  <a:pt x="1152" y="221"/>
                </a:lnTo>
                <a:lnTo>
                  <a:pt x="1153" y="219"/>
                </a:lnTo>
                <a:lnTo>
                  <a:pt x="1153" y="218"/>
                </a:lnTo>
                <a:lnTo>
                  <a:pt x="1153" y="218"/>
                </a:lnTo>
                <a:lnTo>
                  <a:pt x="1154" y="220"/>
                </a:lnTo>
                <a:lnTo>
                  <a:pt x="1154" y="219"/>
                </a:lnTo>
                <a:lnTo>
                  <a:pt x="1154" y="221"/>
                </a:lnTo>
                <a:lnTo>
                  <a:pt x="1156" y="219"/>
                </a:lnTo>
                <a:lnTo>
                  <a:pt x="1156" y="219"/>
                </a:lnTo>
                <a:lnTo>
                  <a:pt x="1156" y="219"/>
                </a:lnTo>
                <a:lnTo>
                  <a:pt x="1157" y="219"/>
                </a:lnTo>
                <a:lnTo>
                  <a:pt x="1157" y="217"/>
                </a:lnTo>
                <a:lnTo>
                  <a:pt x="1158" y="215"/>
                </a:lnTo>
                <a:lnTo>
                  <a:pt x="1158" y="214"/>
                </a:lnTo>
                <a:lnTo>
                  <a:pt x="1158" y="215"/>
                </a:lnTo>
                <a:lnTo>
                  <a:pt x="1159" y="217"/>
                </a:lnTo>
                <a:lnTo>
                  <a:pt x="1159" y="212"/>
                </a:lnTo>
                <a:lnTo>
                  <a:pt x="1159" y="212"/>
                </a:lnTo>
                <a:lnTo>
                  <a:pt x="1160" y="211"/>
                </a:lnTo>
                <a:lnTo>
                  <a:pt x="1160" y="212"/>
                </a:lnTo>
                <a:lnTo>
                  <a:pt x="1160" y="211"/>
                </a:lnTo>
                <a:lnTo>
                  <a:pt x="1161" y="212"/>
                </a:lnTo>
                <a:lnTo>
                  <a:pt x="1161" y="213"/>
                </a:lnTo>
                <a:lnTo>
                  <a:pt x="1162" y="212"/>
                </a:lnTo>
                <a:lnTo>
                  <a:pt x="1162" y="213"/>
                </a:lnTo>
                <a:lnTo>
                  <a:pt x="1162" y="211"/>
                </a:lnTo>
                <a:lnTo>
                  <a:pt x="1163" y="210"/>
                </a:lnTo>
                <a:lnTo>
                  <a:pt x="1163" y="210"/>
                </a:lnTo>
                <a:lnTo>
                  <a:pt x="1163" y="210"/>
                </a:lnTo>
                <a:lnTo>
                  <a:pt x="1165" y="209"/>
                </a:lnTo>
                <a:lnTo>
                  <a:pt x="1165" y="208"/>
                </a:lnTo>
                <a:lnTo>
                  <a:pt x="1166" y="205"/>
                </a:lnTo>
                <a:lnTo>
                  <a:pt x="1166" y="204"/>
                </a:lnTo>
                <a:lnTo>
                  <a:pt x="1166" y="202"/>
                </a:lnTo>
                <a:lnTo>
                  <a:pt x="1167" y="202"/>
                </a:lnTo>
                <a:lnTo>
                  <a:pt x="1167" y="200"/>
                </a:lnTo>
                <a:lnTo>
                  <a:pt x="1167" y="200"/>
                </a:lnTo>
                <a:lnTo>
                  <a:pt x="1168" y="201"/>
                </a:lnTo>
                <a:lnTo>
                  <a:pt x="1168" y="202"/>
                </a:lnTo>
                <a:lnTo>
                  <a:pt x="1168" y="203"/>
                </a:lnTo>
                <a:lnTo>
                  <a:pt x="1169" y="204"/>
                </a:lnTo>
                <a:lnTo>
                  <a:pt x="1169" y="204"/>
                </a:lnTo>
                <a:lnTo>
                  <a:pt x="1170" y="204"/>
                </a:lnTo>
                <a:lnTo>
                  <a:pt x="1170" y="205"/>
                </a:lnTo>
                <a:lnTo>
                  <a:pt x="1170" y="205"/>
                </a:lnTo>
                <a:lnTo>
                  <a:pt x="1171" y="206"/>
                </a:lnTo>
                <a:lnTo>
                  <a:pt x="1171" y="208"/>
                </a:lnTo>
                <a:lnTo>
                  <a:pt x="1171" y="211"/>
                </a:lnTo>
                <a:lnTo>
                  <a:pt x="1172" y="210"/>
                </a:lnTo>
                <a:lnTo>
                  <a:pt x="1172" y="211"/>
                </a:lnTo>
                <a:lnTo>
                  <a:pt x="1172" y="211"/>
                </a:lnTo>
                <a:lnTo>
                  <a:pt x="1174" y="211"/>
                </a:lnTo>
                <a:lnTo>
                  <a:pt x="1174" y="208"/>
                </a:lnTo>
                <a:lnTo>
                  <a:pt x="1175" y="205"/>
                </a:lnTo>
                <a:lnTo>
                  <a:pt x="1175" y="204"/>
                </a:lnTo>
                <a:lnTo>
                  <a:pt x="1175" y="202"/>
                </a:lnTo>
                <a:lnTo>
                  <a:pt x="1176" y="203"/>
                </a:lnTo>
                <a:lnTo>
                  <a:pt x="1176" y="203"/>
                </a:lnTo>
                <a:lnTo>
                  <a:pt x="1176" y="202"/>
                </a:lnTo>
                <a:lnTo>
                  <a:pt x="1177" y="202"/>
                </a:lnTo>
                <a:lnTo>
                  <a:pt x="1177" y="202"/>
                </a:lnTo>
                <a:lnTo>
                  <a:pt x="1177" y="202"/>
                </a:lnTo>
                <a:lnTo>
                  <a:pt x="1178" y="204"/>
                </a:lnTo>
                <a:lnTo>
                  <a:pt x="1178" y="204"/>
                </a:lnTo>
                <a:lnTo>
                  <a:pt x="1179" y="205"/>
                </a:lnTo>
                <a:lnTo>
                  <a:pt x="1179" y="208"/>
                </a:lnTo>
                <a:lnTo>
                  <a:pt x="1179" y="209"/>
                </a:lnTo>
                <a:lnTo>
                  <a:pt x="1180" y="209"/>
                </a:lnTo>
                <a:lnTo>
                  <a:pt x="1180" y="206"/>
                </a:lnTo>
                <a:lnTo>
                  <a:pt x="1180" y="208"/>
                </a:lnTo>
                <a:lnTo>
                  <a:pt x="1181" y="206"/>
                </a:lnTo>
                <a:lnTo>
                  <a:pt x="1181" y="208"/>
                </a:lnTo>
                <a:lnTo>
                  <a:pt x="1181" y="206"/>
                </a:lnTo>
                <a:lnTo>
                  <a:pt x="1183" y="206"/>
                </a:lnTo>
                <a:lnTo>
                  <a:pt x="1183" y="203"/>
                </a:lnTo>
                <a:lnTo>
                  <a:pt x="1184" y="203"/>
                </a:lnTo>
                <a:lnTo>
                  <a:pt x="1184" y="203"/>
                </a:lnTo>
                <a:lnTo>
                  <a:pt x="1184" y="202"/>
                </a:lnTo>
                <a:lnTo>
                  <a:pt x="1185" y="202"/>
                </a:lnTo>
                <a:lnTo>
                  <a:pt x="1185" y="203"/>
                </a:lnTo>
                <a:lnTo>
                  <a:pt x="1185" y="202"/>
                </a:lnTo>
                <a:lnTo>
                  <a:pt x="1186" y="202"/>
                </a:lnTo>
                <a:lnTo>
                  <a:pt x="1186" y="202"/>
                </a:lnTo>
                <a:lnTo>
                  <a:pt x="1186" y="203"/>
                </a:lnTo>
                <a:lnTo>
                  <a:pt x="1187" y="201"/>
                </a:lnTo>
                <a:lnTo>
                  <a:pt x="1187" y="200"/>
                </a:lnTo>
                <a:lnTo>
                  <a:pt x="1188" y="200"/>
                </a:lnTo>
                <a:lnTo>
                  <a:pt x="1188" y="197"/>
                </a:lnTo>
                <a:lnTo>
                  <a:pt x="1188" y="197"/>
                </a:lnTo>
                <a:lnTo>
                  <a:pt x="1189" y="196"/>
                </a:lnTo>
                <a:lnTo>
                  <a:pt x="1189" y="197"/>
                </a:lnTo>
                <a:lnTo>
                  <a:pt x="1189" y="200"/>
                </a:lnTo>
                <a:lnTo>
                  <a:pt x="1190" y="201"/>
                </a:lnTo>
                <a:lnTo>
                  <a:pt x="1190" y="200"/>
                </a:lnTo>
                <a:lnTo>
                  <a:pt x="1190" y="200"/>
                </a:lnTo>
                <a:lnTo>
                  <a:pt x="1192" y="199"/>
                </a:lnTo>
                <a:lnTo>
                  <a:pt x="1192" y="197"/>
                </a:lnTo>
                <a:lnTo>
                  <a:pt x="1193" y="200"/>
                </a:lnTo>
                <a:lnTo>
                  <a:pt x="1193" y="201"/>
                </a:lnTo>
                <a:lnTo>
                  <a:pt x="1193" y="197"/>
                </a:lnTo>
                <a:lnTo>
                  <a:pt x="1194" y="196"/>
                </a:lnTo>
                <a:lnTo>
                  <a:pt x="1194" y="194"/>
                </a:lnTo>
                <a:lnTo>
                  <a:pt x="1194" y="194"/>
                </a:lnTo>
                <a:lnTo>
                  <a:pt x="1195" y="195"/>
                </a:lnTo>
                <a:lnTo>
                  <a:pt x="1195" y="194"/>
                </a:lnTo>
                <a:lnTo>
                  <a:pt x="1195" y="194"/>
                </a:lnTo>
                <a:lnTo>
                  <a:pt x="1196" y="193"/>
                </a:lnTo>
                <a:lnTo>
                  <a:pt x="1196" y="193"/>
                </a:lnTo>
                <a:lnTo>
                  <a:pt x="1197" y="192"/>
                </a:lnTo>
                <a:lnTo>
                  <a:pt x="1197" y="188"/>
                </a:lnTo>
                <a:lnTo>
                  <a:pt x="1197" y="188"/>
                </a:lnTo>
                <a:lnTo>
                  <a:pt x="1198" y="186"/>
                </a:lnTo>
                <a:lnTo>
                  <a:pt x="1198" y="187"/>
                </a:lnTo>
                <a:lnTo>
                  <a:pt x="1198" y="186"/>
                </a:lnTo>
                <a:lnTo>
                  <a:pt x="1199" y="186"/>
                </a:lnTo>
                <a:lnTo>
                  <a:pt x="1199" y="186"/>
                </a:lnTo>
                <a:lnTo>
                  <a:pt x="1199" y="187"/>
                </a:lnTo>
                <a:lnTo>
                  <a:pt x="1201" y="188"/>
                </a:lnTo>
                <a:lnTo>
                  <a:pt x="1201" y="191"/>
                </a:lnTo>
                <a:lnTo>
                  <a:pt x="1202" y="191"/>
                </a:lnTo>
                <a:lnTo>
                  <a:pt x="1202" y="193"/>
                </a:lnTo>
                <a:lnTo>
                  <a:pt x="1202" y="192"/>
                </a:lnTo>
                <a:lnTo>
                  <a:pt x="1203" y="191"/>
                </a:lnTo>
                <a:lnTo>
                  <a:pt x="1203" y="188"/>
                </a:lnTo>
                <a:lnTo>
                  <a:pt x="1203" y="185"/>
                </a:lnTo>
                <a:lnTo>
                  <a:pt x="1204" y="184"/>
                </a:lnTo>
                <a:lnTo>
                  <a:pt x="1204" y="182"/>
                </a:lnTo>
                <a:lnTo>
                  <a:pt x="1204" y="181"/>
                </a:lnTo>
                <a:lnTo>
                  <a:pt x="1205" y="178"/>
                </a:lnTo>
                <a:lnTo>
                  <a:pt x="1205" y="178"/>
                </a:lnTo>
                <a:lnTo>
                  <a:pt x="1206" y="180"/>
                </a:lnTo>
                <a:lnTo>
                  <a:pt x="1206" y="181"/>
                </a:lnTo>
                <a:lnTo>
                  <a:pt x="1206" y="180"/>
                </a:lnTo>
                <a:lnTo>
                  <a:pt x="1207" y="182"/>
                </a:lnTo>
                <a:lnTo>
                  <a:pt x="1207" y="183"/>
                </a:lnTo>
                <a:lnTo>
                  <a:pt x="1207" y="183"/>
                </a:lnTo>
                <a:lnTo>
                  <a:pt x="1208" y="180"/>
                </a:lnTo>
                <a:lnTo>
                  <a:pt x="1208" y="177"/>
                </a:lnTo>
                <a:lnTo>
                  <a:pt x="1210" y="173"/>
                </a:lnTo>
                <a:lnTo>
                  <a:pt x="1210" y="169"/>
                </a:lnTo>
                <a:lnTo>
                  <a:pt x="1210" y="168"/>
                </a:lnTo>
                <a:lnTo>
                  <a:pt x="1211" y="168"/>
                </a:lnTo>
                <a:lnTo>
                  <a:pt x="1211" y="168"/>
                </a:lnTo>
                <a:lnTo>
                  <a:pt x="1211" y="166"/>
                </a:lnTo>
                <a:lnTo>
                  <a:pt x="1212" y="166"/>
                </a:lnTo>
                <a:lnTo>
                  <a:pt x="1212" y="166"/>
                </a:lnTo>
                <a:lnTo>
                  <a:pt x="1212" y="165"/>
                </a:lnTo>
                <a:lnTo>
                  <a:pt x="1213" y="164"/>
                </a:lnTo>
                <a:lnTo>
                  <a:pt x="1213" y="160"/>
                </a:lnTo>
                <a:lnTo>
                  <a:pt x="1214" y="158"/>
                </a:lnTo>
                <a:lnTo>
                  <a:pt x="1214" y="157"/>
                </a:lnTo>
                <a:lnTo>
                  <a:pt x="1214" y="157"/>
                </a:lnTo>
                <a:lnTo>
                  <a:pt x="1215" y="158"/>
                </a:lnTo>
                <a:lnTo>
                  <a:pt x="1215" y="159"/>
                </a:lnTo>
                <a:lnTo>
                  <a:pt x="1215" y="158"/>
                </a:lnTo>
                <a:lnTo>
                  <a:pt x="1216" y="163"/>
                </a:lnTo>
                <a:lnTo>
                  <a:pt x="1216" y="164"/>
                </a:lnTo>
                <a:lnTo>
                  <a:pt x="1216" y="164"/>
                </a:lnTo>
                <a:lnTo>
                  <a:pt x="1217" y="165"/>
                </a:lnTo>
                <a:lnTo>
                  <a:pt x="1217" y="168"/>
                </a:lnTo>
                <a:lnTo>
                  <a:pt x="1219" y="167"/>
                </a:lnTo>
                <a:lnTo>
                  <a:pt x="1219" y="166"/>
                </a:lnTo>
                <a:lnTo>
                  <a:pt x="1219" y="166"/>
                </a:lnTo>
                <a:lnTo>
                  <a:pt x="1220" y="162"/>
                </a:lnTo>
                <a:lnTo>
                  <a:pt x="1220" y="159"/>
                </a:lnTo>
                <a:lnTo>
                  <a:pt x="1220" y="157"/>
                </a:lnTo>
                <a:lnTo>
                  <a:pt x="1221" y="156"/>
                </a:lnTo>
                <a:lnTo>
                  <a:pt x="1221" y="154"/>
                </a:lnTo>
                <a:lnTo>
                  <a:pt x="1221" y="150"/>
                </a:lnTo>
                <a:lnTo>
                  <a:pt x="1222" y="151"/>
                </a:lnTo>
                <a:lnTo>
                  <a:pt x="1222" y="150"/>
                </a:lnTo>
                <a:lnTo>
                  <a:pt x="1223" y="149"/>
                </a:lnTo>
                <a:lnTo>
                  <a:pt x="1223" y="147"/>
                </a:lnTo>
                <a:lnTo>
                  <a:pt x="1223" y="146"/>
                </a:lnTo>
                <a:lnTo>
                  <a:pt x="1224" y="142"/>
                </a:lnTo>
                <a:lnTo>
                  <a:pt x="1224" y="142"/>
                </a:lnTo>
                <a:lnTo>
                  <a:pt x="1224" y="140"/>
                </a:lnTo>
                <a:lnTo>
                  <a:pt x="1225" y="139"/>
                </a:lnTo>
                <a:lnTo>
                  <a:pt x="1225" y="139"/>
                </a:lnTo>
                <a:lnTo>
                  <a:pt x="1225" y="137"/>
                </a:lnTo>
                <a:lnTo>
                  <a:pt x="1226" y="135"/>
                </a:lnTo>
                <a:lnTo>
                  <a:pt x="1226" y="135"/>
                </a:lnTo>
                <a:lnTo>
                  <a:pt x="1228" y="130"/>
                </a:lnTo>
                <a:lnTo>
                  <a:pt x="1228" y="104"/>
                </a:lnTo>
                <a:lnTo>
                  <a:pt x="1228" y="0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3565525" y="2030413"/>
            <a:ext cx="1588" cy="377825"/>
          </a:xfrm>
          <a:custGeom>
            <a:avLst/>
            <a:gdLst>
              <a:gd name="T0" fmla="*/ 0 w 1"/>
              <a:gd name="T1" fmla="*/ 212 h 212"/>
              <a:gd name="T2" fmla="*/ 0 w 1"/>
              <a:gd name="T3" fmla="*/ 0 h 212"/>
              <a:gd name="T4" fmla="*/ 1 w 1"/>
              <a:gd name="T5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12">
                <a:moveTo>
                  <a:pt x="0" y="212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3576638" y="2030413"/>
            <a:ext cx="3175" cy="122237"/>
          </a:xfrm>
          <a:custGeom>
            <a:avLst/>
            <a:gdLst>
              <a:gd name="T0" fmla="*/ 0 w 1"/>
              <a:gd name="T1" fmla="*/ 0 h 69"/>
              <a:gd name="T2" fmla="*/ 0 w 1"/>
              <a:gd name="T3" fmla="*/ 69 h 69"/>
              <a:gd name="T4" fmla="*/ 1 w 1"/>
              <a:gd name="T5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9">
                <a:moveTo>
                  <a:pt x="0" y="0"/>
                </a:moveTo>
                <a:lnTo>
                  <a:pt x="0" y="69"/>
                </a:lnTo>
                <a:lnTo>
                  <a:pt x="1" y="69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3576638" y="2152650"/>
            <a:ext cx="4543425" cy="1695450"/>
          </a:xfrm>
          <a:custGeom>
            <a:avLst/>
            <a:gdLst>
              <a:gd name="T0" fmla="*/ 45 w 2862"/>
              <a:gd name="T1" fmla="*/ 603 h 1068"/>
              <a:gd name="T2" fmla="*/ 90 w 2862"/>
              <a:gd name="T3" fmla="*/ 699 h 1068"/>
              <a:gd name="T4" fmla="*/ 135 w 2862"/>
              <a:gd name="T5" fmla="*/ 717 h 1068"/>
              <a:gd name="T6" fmla="*/ 180 w 2862"/>
              <a:gd name="T7" fmla="*/ 708 h 1068"/>
              <a:gd name="T8" fmla="*/ 225 w 2862"/>
              <a:gd name="T9" fmla="*/ 679 h 1068"/>
              <a:gd name="T10" fmla="*/ 270 w 2862"/>
              <a:gd name="T11" fmla="*/ 663 h 1068"/>
              <a:gd name="T12" fmla="*/ 315 w 2862"/>
              <a:gd name="T13" fmla="*/ 635 h 1068"/>
              <a:gd name="T14" fmla="*/ 361 w 2862"/>
              <a:gd name="T15" fmla="*/ 629 h 1068"/>
              <a:gd name="T16" fmla="*/ 406 w 2862"/>
              <a:gd name="T17" fmla="*/ 870 h 1068"/>
              <a:gd name="T18" fmla="*/ 451 w 2862"/>
              <a:gd name="T19" fmla="*/ 1028 h 1068"/>
              <a:gd name="T20" fmla="*/ 496 w 2862"/>
              <a:gd name="T21" fmla="*/ 1035 h 1068"/>
              <a:gd name="T22" fmla="*/ 541 w 2862"/>
              <a:gd name="T23" fmla="*/ 929 h 1068"/>
              <a:gd name="T24" fmla="*/ 586 w 2862"/>
              <a:gd name="T25" fmla="*/ 826 h 1068"/>
              <a:gd name="T26" fmla="*/ 631 w 2862"/>
              <a:gd name="T27" fmla="*/ 764 h 1068"/>
              <a:gd name="T28" fmla="*/ 676 w 2862"/>
              <a:gd name="T29" fmla="*/ 725 h 1068"/>
              <a:gd name="T30" fmla="*/ 721 w 2862"/>
              <a:gd name="T31" fmla="*/ 687 h 1068"/>
              <a:gd name="T32" fmla="*/ 766 w 2862"/>
              <a:gd name="T33" fmla="*/ 667 h 1068"/>
              <a:gd name="T34" fmla="*/ 812 w 2862"/>
              <a:gd name="T35" fmla="*/ 656 h 1068"/>
              <a:gd name="T36" fmla="*/ 857 w 2862"/>
              <a:gd name="T37" fmla="*/ 652 h 1068"/>
              <a:gd name="T38" fmla="*/ 902 w 2862"/>
              <a:gd name="T39" fmla="*/ 643 h 1068"/>
              <a:gd name="T40" fmla="*/ 947 w 2862"/>
              <a:gd name="T41" fmla="*/ 645 h 1068"/>
              <a:gd name="T42" fmla="*/ 992 w 2862"/>
              <a:gd name="T43" fmla="*/ 646 h 1068"/>
              <a:gd name="T44" fmla="*/ 1037 w 2862"/>
              <a:gd name="T45" fmla="*/ 656 h 1068"/>
              <a:gd name="T46" fmla="*/ 1082 w 2862"/>
              <a:gd name="T47" fmla="*/ 643 h 1068"/>
              <a:gd name="T48" fmla="*/ 1127 w 2862"/>
              <a:gd name="T49" fmla="*/ 627 h 1068"/>
              <a:gd name="T50" fmla="*/ 1172 w 2862"/>
              <a:gd name="T51" fmla="*/ 630 h 1068"/>
              <a:gd name="T52" fmla="*/ 1217 w 2862"/>
              <a:gd name="T53" fmla="*/ 634 h 1068"/>
              <a:gd name="T54" fmla="*/ 1262 w 2862"/>
              <a:gd name="T55" fmla="*/ 635 h 1068"/>
              <a:gd name="T56" fmla="*/ 1308 w 2862"/>
              <a:gd name="T57" fmla="*/ 629 h 1068"/>
              <a:gd name="T58" fmla="*/ 1353 w 2862"/>
              <a:gd name="T59" fmla="*/ 622 h 1068"/>
              <a:gd name="T60" fmla="*/ 1398 w 2862"/>
              <a:gd name="T61" fmla="*/ 616 h 1068"/>
              <a:gd name="T62" fmla="*/ 1443 w 2862"/>
              <a:gd name="T63" fmla="*/ 608 h 1068"/>
              <a:gd name="T64" fmla="*/ 1488 w 2862"/>
              <a:gd name="T65" fmla="*/ 605 h 1068"/>
              <a:gd name="T66" fmla="*/ 1533 w 2862"/>
              <a:gd name="T67" fmla="*/ 608 h 1068"/>
              <a:gd name="T68" fmla="*/ 1578 w 2862"/>
              <a:gd name="T69" fmla="*/ 612 h 1068"/>
              <a:gd name="T70" fmla="*/ 1623 w 2862"/>
              <a:gd name="T71" fmla="*/ 614 h 1068"/>
              <a:gd name="T72" fmla="*/ 1668 w 2862"/>
              <a:gd name="T73" fmla="*/ 684 h 1068"/>
              <a:gd name="T74" fmla="*/ 1713 w 2862"/>
              <a:gd name="T75" fmla="*/ 748 h 1068"/>
              <a:gd name="T76" fmla="*/ 1759 w 2862"/>
              <a:gd name="T77" fmla="*/ 784 h 1068"/>
              <a:gd name="T78" fmla="*/ 1804 w 2862"/>
              <a:gd name="T79" fmla="*/ 793 h 1068"/>
              <a:gd name="T80" fmla="*/ 1849 w 2862"/>
              <a:gd name="T81" fmla="*/ 806 h 1068"/>
              <a:gd name="T82" fmla="*/ 1894 w 2862"/>
              <a:gd name="T83" fmla="*/ 799 h 1068"/>
              <a:gd name="T84" fmla="*/ 1939 w 2862"/>
              <a:gd name="T85" fmla="*/ 789 h 1068"/>
              <a:gd name="T86" fmla="*/ 1984 w 2862"/>
              <a:gd name="T87" fmla="*/ 796 h 1068"/>
              <a:gd name="T88" fmla="*/ 2029 w 2862"/>
              <a:gd name="T89" fmla="*/ 785 h 1068"/>
              <a:gd name="T90" fmla="*/ 2074 w 2862"/>
              <a:gd name="T91" fmla="*/ 782 h 1068"/>
              <a:gd name="T92" fmla="*/ 2119 w 2862"/>
              <a:gd name="T93" fmla="*/ 782 h 1068"/>
              <a:gd name="T94" fmla="*/ 2164 w 2862"/>
              <a:gd name="T95" fmla="*/ 788 h 1068"/>
              <a:gd name="T96" fmla="*/ 2209 w 2862"/>
              <a:gd name="T97" fmla="*/ 788 h 1068"/>
              <a:gd name="T98" fmla="*/ 2255 w 2862"/>
              <a:gd name="T99" fmla="*/ 783 h 1068"/>
              <a:gd name="T100" fmla="*/ 2300 w 2862"/>
              <a:gd name="T101" fmla="*/ 781 h 1068"/>
              <a:gd name="T102" fmla="*/ 2345 w 2862"/>
              <a:gd name="T103" fmla="*/ 776 h 1068"/>
              <a:gd name="T104" fmla="*/ 2390 w 2862"/>
              <a:gd name="T105" fmla="*/ 772 h 1068"/>
              <a:gd name="T106" fmla="*/ 2435 w 2862"/>
              <a:gd name="T107" fmla="*/ 775 h 1068"/>
              <a:gd name="T108" fmla="*/ 2480 w 2862"/>
              <a:gd name="T109" fmla="*/ 784 h 1068"/>
              <a:gd name="T110" fmla="*/ 2525 w 2862"/>
              <a:gd name="T111" fmla="*/ 779 h 1068"/>
              <a:gd name="T112" fmla="*/ 2570 w 2862"/>
              <a:gd name="T113" fmla="*/ 771 h 1068"/>
              <a:gd name="T114" fmla="*/ 2615 w 2862"/>
              <a:gd name="T115" fmla="*/ 776 h 1068"/>
              <a:gd name="T116" fmla="*/ 2660 w 2862"/>
              <a:gd name="T117" fmla="*/ 778 h 1068"/>
              <a:gd name="T118" fmla="*/ 2706 w 2862"/>
              <a:gd name="T119" fmla="*/ 762 h 1068"/>
              <a:gd name="T120" fmla="*/ 2751 w 2862"/>
              <a:gd name="T121" fmla="*/ 757 h 1068"/>
              <a:gd name="T122" fmla="*/ 2796 w 2862"/>
              <a:gd name="T123" fmla="*/ 757 h 1068"/>
              <a:gd name="T124" fmla="*/ 2841 w 2862"/>
              <a:gd name="T125" fmla="*/ 765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862" h="1068">
                <a:moveTo>
                  <a:pt x="0" y="0"/>
                </a:moveTo>
                <a:lnTo>
                  <a:pt x="2" y="110"/>
                </a:lnTo>
                <a:lnTo>
                  <a:pt x="2" y="199"/>
                </a:lnTo>
                <a:lnTo>
                  <a:pt x="2" y="266"/>
                </a:lnTo>
                <a:lnTo>
                  <a:pt x="3" y="319"/>
                </a:lnTo>
                <a:lnTo>
                  <a:pt x="3" y="361"/>
                </a:lnTo>
                <a:lnTo>
                  <a:pt x="3" y="392"/>
                </a:lnTo>
                <a:lnTo>
                  <a:pt x="4" y="412"/>
                </a:lnTo>
                <a:lnTo>
                  <a:pt x="4" y="428"/>
                </a:lnTo>
                <a:lnTo>
                  <a:pt x="4" y="440"/>
                </a:lnTo>
                <a:lnTo>
                  <a:pt x="5" y="448"/>
                </a:lnTo>
                <a:lnTo>
                  <a:pt x="5" y="454"/>
                </a:lnTo>
                <a:lnTo>
                  <a:pt x="6" y="457"/>
                </a:lnTo>
                <a:lnTo>
                  <a:pt x="6" y="458"/>
                </a:lnTo>
                <a:lnTo>
                  <a:pt x="6" y="458"/>
                </a:lnTo>
                <a:lnTo>
                  <a:pt x="7" y="458"/>
                </a:lnTo>
                <a:lnTo>
                  <a:pt x="7" y="455"/>
                </a:lnTo>
                <a:lnTo>
                  <a:pt x="7" y="454"/>
                </a:lnTo>
                <a:lnTo>
                  <a:pt x="8" y="451"/>
                </a:lnTo>
                <a:lnTo>
                  <a:pt x="8" y="451"/>
                </a:lnTo>
                <a:lnTo>
                  <a:pt x="8" y="448"/>
                </a:lnTo>
                <a:lnTo>
                  <a:pt x="9" y="447"/>
                </a:lnTo>
                <a:lnTo>
                  <a:pt x="9" y="446"/>
                </a:lnTo>
                <a:lnTo>
                  <a:pt x="11" y="446"/>
                </a:lnTo>
                <a:lnTo>
                  <a:pt x="11" y="446"/>
                </a:lnTo>
                <a:lnTo>
                  <a:pt x="11" y="447"/>
                </a:lnTo>
                <a:lnTo>
                  <a:pt x="12" y="448"/>
                </a:lnTo>
                <a:lnTo>
                  <a:pt x="12" y="449"/>
                </a:lnTo>
                <a:lnTo>
                  <a:pt x="12" y="451"/>
                </a:lnTo>
                <a:lnTo>
                  <a:pt x="13" y="451"/>
                </a:lnTo>
                <a:lnTo>
                  <a:pt x="13" y="449"/>
                </a:lnTo>
                <a:lnTo>
                  <a:pt x="13" y="448"/>
                </a:lnTo>
                <a:lnTo>
                  <a:pt x="14" y="449"/>
                </a:lnTo>
                <a:lnTo>
                  <a:pt x="14" y="449"/>
                </a:lnTo>
                <a:lnTo>
                  <a:pt x="15" y="451"/>
                </a:lnTo>
                <a:lnTo>
                  <a:pt x="15" y="453"/>
                </a:lnTo>
                <a:lnTo>
                  <a:pt x="15" y="455"/>
                </a:lnTo>
                <a:lnTo>
                  <a:pt x="16" y="458"/>
                </a:lnTo>
                <a:lnTo>
                  <a:pt x="16" y="461"/>
                </a:lnTo>
                <a:lnTo>
                  <a:pt x="16" y="464"/>
                </a:lnTo>
                <a:lnTo>
                  <a:pt x="17" y="465"/>
                </a:lnTo>
                <a:lnTo>
                  <a:pt x="17" y="466"/>
                </a:lnTo>
                <a:lnTo>
                  <a:pt x="18" y="469"/>
                </a:lnTo>
                <a:lnTo>
                  <a:pt x="18" y="472"/>
                </a:lnTo>
                <a:lnTo>
                  <a:pt x="18" y="475"/>
                </a:lnTo>
                <a:lnTo>
                  <a:pt x="20" y="479"/>
                </a:lnTo>
                <a:lnTo>
                  <a:pt x="20" y="482"/>
                </a:lnTo>
                <a:lnTo>
                  <a:pt x="20" y="488"/>
                </a:lnTo>
                <a:lnTo>
                  <a:pt x="21" y="489"/>
                </a:lnTo>
                <a:lnTo>
                  <a:pt x="21" y="490"/>
                </a:lnTo>
                <a:lnTo>
                  <a:pt x="21" y="491"/>
                </a:lnTo>
                <a:lnTo>
                  <a:pt x="22" y="492"/>
                </a:lnTo>
                <a:lnTo>
                  <a:pt x="22" y="492"/>
                </a:lnTo>
                <a:lnTo>
                  <a:pt x="23" y="494"/>
                </a:lnTo>
                <a:lnTo>
                  <a:pt x="23" y="496"/>
                </a:lnTo>
                <a:lnTo>
                  <a:pt x="23" y="499"/>
                </a:lnTo>
                <a:lnTo>
                  <a:pt x="24" y="500"/>
                </a:lnTo>
                <a:lnTo>
                  <a:pt x="24" y="501"/>
                </a:lnTo>
                <a:lnTo>
                  <a:pt x="24" y="503"/>
                </a:lnTo>
                <a:lnTo>
                  <a:pt x="25" y="506"/>
                </a:lnTo>
                <a:lnTo>
                  <a:pt x="25" y="507"/>
                </a:lnTo>
                <a:lnTo>
                  <a:pt x="25" y="511"/>
                </a:lnTo>
                <a:lnTo>
                  <a:pt x="26" y="514"/>
                </a:lnTo>
                <a:lnTo>
                  <a:pt x="26" y="515"/>
                </a:lnTo>
                <a:lnTo>
                  <a:pt x="27" y="517"/>
                </a:lnTo>
                <a:lnTo>
                  <a:pt x="27" y="518"/>
                </a:lnTo>
                <a:lnTo>
                  <a:pt x="27" y="521"/>
                </a:lnTo>
                <a:lnTo>
                  <a:pt x="29" y="524"/>
                </a:lnTo>
                <a:lnTo>
                  <a:pt x="29" y="526"/>
                </a:lnTo>
                <a:lnTo>
                  <a:pt x="29" y="527"/>
                </a:lnTo>
                <a:lnTo>
                  <a:pt x="30" y="530"/>
                </a:lnTo>
                <a:lnTo>
                  <a:pt x="30" y="530"/>
                </a:lnTo>
                <a:lnTo>
                  <a:pt x="30" y="534"/>
                </a:lnTo>
                <a:lnTo>
                  <a:pt x="31" y="537"/>
                </a:lnTo>
                <a:lnTo>
                  <a:pt x="31" y="544"/>
                </a:lnTo>
                <a:lnTo>
                  <a:pt x="32" y="546"/>
                </a:lnTo>
                <a:lnTo>
                  <a:pt x="32" y="548"/>
                </a:lnTo>
                <a:lnTo>
                  <a:pt x="32" y="548"/>
                </a:lnTo>
                <a:lnTo>
                  <a:pt x="33" y="548"/>
                </a:lnTo>
                <a:lnTo>
                  <a:pt x="33" y="548"/>
                </a:lnTo>
                <a:lnTo>
                  <a:pt x="33" y="552"/>
                </a:lnTo>
                <a:lnTo>
                  <a:pt x="34" y="552"/>
                </a:lnTo>
                <a:lnTo>
                  <a:pt x="34" y="556"/>
                </a:lnTo>
                <a:lnTo>
                  <a:pt x="34" y="558"/>
                </a:lnTo>
                <a:lnTo>
                  <a:pt x="35" y="560"/>
                </a:lnTo>
                <a:lnTo>
                  <a:pt x="35" y="562"/>
                </a:lnTo>
                <a:lnTo>
                  <a:pt x="36" y="563"/>
                </a:lnTo>
                <a:lnTo>
                  <a:pt x="36" y="569"/>
                </a:lnTo>
                <a:lnTo>
                  <a:pt x="36" y="572"/>
                </a:lnTo>
                <a:lnTo>
                  <a:pt x="38" y="575"/>
                </a:lnTo>
                <a:lnTo>
                  <a:pt x="38" y="576"/>
                </a:lnTo>
                <a:lnTo>
                  <a:pt x="38" y="576"/>
                </a:lnTo>
                <a:lnTo>
                  <a:pt x="39" y="575"/>
                </a:lnTo>
                <a:lnTo>
                  <a:pt x="39" y="579"/>
                </a:lnTo>
                <a:lnTo>
                  <a:pt x="39" y="580"/>
                </a:lnTo>
                <a:lnTo>
                  <a:pt x="40" y="580"/>
                </a:lnTo>
                <a:lnTo>
                  <a:pt x="40" y="582"/>
                </a:lnTo>
                <a:lnTo>
                  <a:pt x="41" y="583"/>
                </a:lnTo>
                <a:lnTo>
                  <a:pt x="41" y="587"/>
                </a:lnTo>
                <a:lnTo>
                  <a:pt x="41" y="589"/>
                </a:lnTo>
                <a:lnTo>
                  <a:pt x="42" y="590"/>
                </a:lnTo>
                <a:lnTo>
                  <a:pt x="42" y="592"/>
                </a:lnTo>
                <a:lnTo>
                  <a:pt x="42" y="594"/>
                </a:lnTo>
                <a:lnTo>
                  <a:pt x="43" y="596"/>
                </a:lnTo>
                <a:lnTo>
                  <a:pt x="43" y="597"/>
                </a:lnTo>
                <a:lnTo>
                  <a:pt x="43" y="598"/>
                </a:lnTo>
                <a:lnTo>
                  <a:pt x="44" y="601"/>
                </a:lnTo>
                <a:lnTo>
                  <a:pt x="44" y="601"/>
                </a:lnTo>
                <a:lnTo>
                  <a:pt x="45" y="602"/>
                </a:lnTo>
                <a:lnTo>
                  <a:pt x="45" y="603"/>
                </a:lnTo>
                <a:lnTo>
                  <a:pt x="45" y="603"/>
                </a:lnTo>
                <a:lnTo>
                  <a:pt x="47" y="606"/>
                </a:lnTo>
                <a:lnTo>
                  <a:pt x="47" y="606"/>
                </a:lnTo>
                <a:lnTo>
                  <a:pt x="47" y="606"/>
                </a:lnTo>
                <a:lnTo>
                  <a:pt x="48" y="609"/>
                </a:lnTo>
                <a:lnTo>
                  <a:pt x="48" y="611"/>
                </a:lnTo>
                <a:lnTo>
                  <a:pt x="48" y="614"/>
                </a:lnTo>
                <a:lnTo>
                  <a:pt x="49" y="616"/>
                </a:lnTo>
                <a:lnTo>
                  <a:pt x="49" y="615"/>
                </a:lnTo>
                <a:lnTo>
                  <a:pt x="50" y="616"/>
                </a:lnTo>
                <a:lnTo>
                  <a:pt x="50" y="617"/>
                </a:lnTo>
                <a:lnTo>
                  <a:pt x="50" y="620"/>
                </a:lnTo>
                <a:lnTo>
                  <a:pt x="51" y="622"/>
                </a:lnTo>
                <a:lnTo>
                  <a:pt x="51" y="624"/>
                </a:lnTo>
                <a:lnTo>
                  <a:pt x="51" y="624"/>
                </a:lnTo>
                <a:lnTo>
                  <a:pt x="52" y="626"/>
                </a:lnTo>
                <a:lnTo>
                  <a:pt x="52" y="628"/>
                </a:lnTo>
                <a:lnTo>
                  <a:pt x="52" y="630"/>
                </a:lnTo>
                <a:lnTo>
                  <a:pt x="53" y="631"/>
                </a:lnTo>
                <a:lnTo>
                  <a:pt x="53" y="631"/>
                </a:lnTo>
                <a:lnTo>
                  <a:pt x="54" y="631"/>
                </a:lnTo>
                <a:lnTo>
                  <a:pt x="54" y="633"/>
                </a:lnTo>
                <a:lnTo>
                  <a:pt x="54" y="635"/>
                </a:lnTo>
                <a:lnTo>
                  <a:pt x="56" y="636"/>
                </a:lnTo>
                <a:lnTo>
                  <a:pt x="56" y="636"/>
                </a:lnTo>
                <a:lnTo>
                  <a:pt x="56" y="633"/>
                </a:lnTo>
                <a:lnTo>
                  <a:pt x="57" y="635"/>
                </a:lnTo>
                <a:lnTo>
                  <a:pt x="57" y="635"/>
                </a:lnTo>
                <a:lnTo>
                  <a:pt x="57" y="636"/>
                </a:lnTo>
                <a:lnTo>
                  <a:pt x="58" y="637"/>
                </a:lnTo>
                <a:lnTo>
                  <a:pt x="58" y="639"/>
                </a:lnTo>
                <a:lnTo>
                  <a:pt x="59" y="639"/>
                </a:lnTo>
                <a:lnTo>
                  <a:pt x="59" y="639"/>
                </a:lnTo>
                <a:lnTo>
                  <a:pt x="59" y="639"/>
                </a:lnTo>
                <a:lnTo>
                  <a:pt x="60" y="638"/>
                </a:lnTo>
                <a:lnTo>
                  <a:pt x="60" y="639"/>
                </a:lnTo>
                <a:lnTo>
                  <a:pt x="60" y="640"/>
                </a:lnTo>
                <a:lnTo>
                  <a:pt x="61" y="643"/>
                </a:lnTo>
                <a:lnTo>
                  <a:pt x="61" y="644"/>
                </a:lnTo>
                <a:lnTo>
                  <a:pt x="62" y="646"/>
                </a:lnTo>
                <a:lnTo>
                  <a:pt x="62" y="647"/>
                </a:lnTo>
                <a:lnTo>
                  <a:pt x="62" y="647"/>
                </a:lnTo>
                <a:lnTo>
                  <a:pt x="63" y="651"/>
                </a:lnTo>
                <a:lnTo>
                  <a:pt x="63" y="651"/>
                </a:lnTo>
                <a:lnTo>
                  <a:pt x="63" y="652"/>
                </a:lnTo>
                <a:lnTo>
                  <a:pt x="65" y="654"/>
                </a:lnTo>
                <a:lnTo>
                  <a:pt x="65" y="657"/>
                </a:lnTo>
                <a:lnTo>
                  <a:pt x="65" y="660"/>
                </a:lnTo>
                <a:lnTo>
                  <a:pt x="66" y="663"/>
                </a:lnTo>
                <a:lnTo>
                  <a:pt x="66" y="662"/>
                </a:lnTo>
                <a:lnTo>
                  <a:pt x="67" y="662"/>
                </a:lnTo>
                <a:lnTo>
                  <a:pt x="67" y="661"/>
                </a:lnTo>
                <a:lnTo>
                  <a:pt x="67" y="661"/>
                </a:lnTo>
                <a:lnTo>
                  <a:pt x="68" y="662"/>
                </a:lnTo>
                <a:lnTo>
                  <a:pt x="68" y="663"/>
                </a:lnTo>
                <a:lnTo>
                  <a:pt x="68" y="666"/>
                </a:lnTo>
                <a:lnTo>
                  <a:pt x="69" y="665"/>
                </a:lnTo>
                <a:lnTo>
                  <a:pt x="69" y="666"/>
                </a:lnTo>
                <a:lnTo>
                  <a:pt x="69" y="667"/>
                </a:lnTo>
                <a:lnTo>
                  <a:pt x="70" y="669"/>
                </a:lnTo>
                <a:lnTo>
                  <a:pt x="70" y="669"/>
                </a:lnTo>
                <a:lnTo>
                  <a:pt x="71" y="669"/>
                </a:lnTo>
                <a:lnTo>
                  <a:pt x="71" y="670"/>
                </a:lnTo>
                <a:lnTo>
                  <a:pt x="71" y="671"/>
                </a:lnTo>
                <a:lnTo>
                  <a:pt x="72" y="670"/>
                </a:lnTo>
                <a:lnTo>
                  <a:pt x="72" y="670"/>
                </a:lnTo>
                <a:lnTo>
                  <a:pt x="72" y="671"/>
                </a:lnTo>
                <a:lnTo>
                  <a:pt x="74" y="673"/>
                </a:lnTo>
                <a:lnTo>
                  <a:pt x="74" y="675"/>
                </a:lnTo>
                <a:lnTo>
                  <a:pt x="74" y="675"/>
                </a:lnTo>
                <a:lnTo>
                  <a:pt x="75" y="678"/>
                </a:lnTo>
                <a:lnTo>
                  <a:pt x="75" y="679"/>
                </a:lnTo>
                <a:lnTo>
                  <a:pt x="76" y="682"/>
                </a:lnTo>
                <a:lnTo>
                  <a:pt x="76" y="683"/>
                </a:lnTo>
                <a:lnTo>
                  <a:pt x="76" y="683"/>
                </a:lnTo>
                <a:lnTo>
                  <a:pt x="77" y="684"/>
                </a:lnTo>
                <a:lnTo>
                  <a:pt x="77" y="684"/>
                </a:lnTo>
                <a:lnTo>
                  <a:pt x="77" y="687"/>
                </a:lnTo>
                <a:lnTo>
                  <a:pt x="78" y="684"/>
                </a:lnTo>
                <a:lnTo>
                  <a:pt x="78" y="685"/>
                </a:lnTo>
                <a:lnTo>
                  <a:pt x="78" y="685"/>
                </a:lnTo>
                <a:lnTo>
                  <a:pt x="79" y="687"/>
                </a:lnTo>
                <a:lnTo>
                  <a:pt x="79" y="688"/>
                </a:lnTo>
                <a:lnTo>
                  <a:pt x="80" y="687"/>
                </a:lnTo>
                <a:lnTo>
                  <a:pt x="80" y="688"/>
                </a:lnTo>
                <a:lnTo>
                  <a:pt x="80" y="689"/>
                </a:lnTo>
                <a:lnTo>
                  <a:pt x="81" y="689"/>
                </a:lnTo>
                <a:lnTo>
                  <a:pt x="81" y="690"/>
                </a:lnTo>
                <a:lnTo>
                  <a:pt x="81" y="689"/>
                </a:lnTo>
                <a:lnTo>
                  <a:pt x="83" y="688"/>
                </a:lnTo>
                <a:lnTo>
                  <a:pt x="83" y="689"/>
                </a:lnTo>
                <a:lnTo>
                  <a:pt x="83" y="690"/>
                </a:lnTo>
                <a:lnTo>
                  <a:pt x="84" y="692"/>
                </a:lnTo>
                <a:lnTo>
                  <a:pt x="84" y="696"/>
                </a:lnTo>
                <a:lnTo>
                  <a:pt x="85" y="696"/>
                </a:lnTo>
                <a:lnTo>
                  <a:pt x="85" y="696"/>
                </a:lnTo>
                <a:lnTo>
                  <a:pt x="85" y="697"/>
                </a:lnTo>
                <a:lnTo>
                  <a:pt x="86" y="697"/>
                </a:lnTo>
                <a:lnTo>
                  <a:pt x="86" y="698"/>
                </a:lnTo>
                <a:lnTo>
                  <a:pt x="86" y="697"/>
                </a:lnTo>
                <a:lnTo>
                  <a:pt x="87" y="697"/>
                </a:lnTo>
                <a:lnTo>
                  <a:pt x="87" y="698"/>
                </a:lnTo>
                <a:lnTo>
                  <a:pt x="87" y="699"/>
                </a:lnTo>
                <a:lnTo>
                  <a:pt x="88" y="700"/>
                </a:lnTo>
                <a:lnTo>
                  <a:pt x="88" y="699"/>
                </a:lnTo>
                <a:lnTo>
                  <a:pt x="89" y="699"/>
                </a:lnTo>
                <a:lnTo>
                  <a:pt x="89" y="699"/>
                </a:lnTo>
                <a:lnTo>
                  <a:pt x="89" y="699"/>
                </a:lnTo>
                <a:lnTo>
                  <a:pt x="90" y="699"/>
                </a:lnTo>
                <a:lnTo>
                  <a:pt x="90" y="699"/>
                </a:lnTo>
                <a:lnTo>
                  <a:pt x="90" y="699"/>
                </a:lnTo>
                <a:lnTo>
                  <a:pt x="92" y="699"/>
                </a:lnTo>
                <a:lnTo>
                  <a:pt x="92" y="699"/>
                </a:lnTo>
                <a:lnTo>
                  <a:pt x="92" y="697"/>
                </a:lnTo>
                <a:lnTo>
                  <a:pt x="93" y="696"/>
                </a:lnTo>
                <a:lnTo>
                  <a:pt x="93" y="698"/>
                </a:lnTo>
                <a:lnTo>
                  <a:pt x="94" y="694"/>
                </a:lnTo>
                <a:lnTo>
                  <a:pt x="94" y="693"/>
                </a:lnTo>
                <a:lnTo>
                  <a:pt x="94" y="691"/>
                </a:lnTo>
                <a:lnTo>
                  <a:pt x="95" y="689"/>
                </a:lnTo>
                <a:lnTo>
                  <a:pt x="95" y="691"/>
                </a:lnTo>
                <a:lnTo>
                  <a:pt x="95" y="693"/>
                </a:lnTo>
                <a:lnTo>
                  <a:pt x="96" y="696"/>
                </a:lnTo>
                <a:lnTo>
                  <a:pt x="96" y="698"/>
                </a:lnTo>
                <a:lnTo>
                  <a:pt x="96" y="697"/>
                </a:lnTo>
                <a:lnTo>
                  <a:pt x="97" y="699"/>
                </a:lnTo>
                <a:lnTo>
                  <a:pt x="97" y="701"/>
                </a:lnTo>
                <a:lnTo>
                  <a:pt x="98" y="703"/>
                </a:lnTo>
                <a:lnTo>
                  <a:pt x="98" y="707"/>
                </a:lnTo>
                <a:lnTo>
                  <a:pt x="98" y="708"/>
                </a:lnTo>
                <a:lnTo>
                  <a:pt x="99" y="710"/>
                </a:lnTo>
                <a:lnTo>
                  <a:pt x="99" y="708"/>
                </a:lnTo>
                <a:lnTo>
                  <a:pt x="99" y="708"/>
                </a:lnTo>
                <a:lnTo>
                  <a:pt x="101" y="709"/>
                </a:lnTo>
                <a:lnTo>
                  <a:pt x="101" y="709"/>
                </a:lnTo>
                <a:lnTo>
                  <a:pt x="101" y="710"/>
                </a:lnTo>
                <a:lnTo>
                  <a:pt x="102" y="708"/>
                </a:lnTo>
                <a:lnTo>
                  <a:pt x="102" y="709"/>
                </a:lnTo>
                <a:lnTo>
                  <a:pt x="103" y="708"/>
                </a:lnTo>
                <a:lnTo>
                  <a:pt x="103" y="708"/>
                </a:lnTo>
                <a:lnTo>
                  <a:pt x="103" y="707"/>
                </a:lnTo>
                <a:lnTo>
                  <a:pt x="104" y="708"/>
                </a:lnTo>
                <a:lnTo>
                  <a:pt x="104" y="706"/>
                </a:lnTo>
                <a:lnTo>
                  <a:pt x="104" y="707"/>
                </a:lnTo>
                <a:lnTo>
                  <a:pt x="105" y="706"/>
                </a:lnTo>
                <a:lnTo>
                  <a:pt x="105" y="703"/>
                </a:lnTo>
                <a:lnTo>
                  <a:pt x="106" y="703"/>
                </a:lnTo>
                <a:lnTo>
                  <a:pt x="106" y="705"/>
                </a:lnTo>
                <a:lnTo>
                  <a:pt x="106" y="705"/>
                </a:lnTo>
                <a:lnTo>
                  <a:pt x="107" y="707"/>
                </a:lnTo>
                <a:lnTo>
                  <a:pt x="107" y="710"/>
                </a:lnTo>
                <a:lnTo>
                  <a:pt x="107" y="711"/>
                </a:lnTo>
                <a:lnTo>
                  <a:pt x="108" y="712"/>
                </a:lnTo>
                <a:lnTo>
                  <a:pt x="108" y="715"/>
                </a:lnTo>
                <a:lnTo>
                  <a:pt x="108" y="716"/>
                </a:lnTo>
                <a:lnTo>
                  <a:pt x="110" y="713"/>
                </a:lnTo>
                <a:lnTo>
                  <a:pt x="110" y="715"/>
                </a:lnTo>
                <a:lnTo>
                  <a:pt x="111" y="716"/>
                </a:lnTo>
                <a:lnTo>
                  <a:pt x="111" y="715"/>
                </a:lnTo>
                <a:lnTo>
                  <a:pt x="111" y="716"/>
                </a:lnTo>
                <a:lnTo>
                  <a:pt x="112" y="716"/>
                </a:lnTo>
                <a:lnTo>
                  <a:pt x="112" y="715"/>
                </a:lnTo>
                <a:lnTo>
                  <a:pt x="112" y="716"/>
                </a:lnTo>
                <a:lnTo>
                  <a:pt x="113" y="715"/>
                </a:lnTo>
                <a:lnTo>
                  <a:pt x="113" y="715"/>
                </a:lnTo>
                <a:lnTo>
                  <a:pt x="113" y="713"/>
                </a:lnTo>
                <a:lnTo>
                  <a:pt x="114" y="711"/>
                </a:lnTo>
                <a:lnTo>
                  <a:pt x="114" y="713"/>
                </a:lnTo>
                <a:lnTo>
                  <a:pt x="115" y="712"/>
                </a:lnTo>
                <a:lnTo>
                  <a:pt x="115" y="715"/>
                </a:lnTo>
                <a:lnTo>
                  <a:pt x="115" y="716"/>
                </a:lnTo>
                <a:lnTo>
                  <a:pt x="116" y="717"/>
                </a:lnTo>
                <a:lnTo>
                  <a:pt x="116" y="716"/>
                </a:lnTo>
                <a:lnTo>
                  <a:pt x="116" y="716"/>
                </a:lnTo>
                <a:lnTo>
                  <a:pt x="117" y="716"/>
                </a:lnTo>
                <a:lnTo>
                  <a:pt x="117" y="717"/>
                </a:lnTo>
                <a:lnTo>
                  <a:pt x="117" y="716"/>
                </a:lnTo>
                <a:lnTo>
                  <a:pt x="119" y="716"/>
                </a:lnTo>
                <a:lnTo>
                  <a:pt x="119" y="716"/>
                </a:lnTo>
                <a:lnTo>
                  <a:pt x="120" y="716"/>
                </a:lnTo>
                <a:lnTo>
                  <a:pt x="120" y="716"/>
                </a:lnTo>
                <a:lnTo>
                  <a:pt x="120" y="716"/>
                </a:lnTo>
                <a:lnTo>
                  <a:pt x="121" y="717"/>
                </a:lnTo>
                <a:lnTo>
                  <a:pt x="121" y="717"/>
                </a:lnTo>
                <a:lnTo>
                  <a:pt x="121" y="716"/>
                </a:lnTo>
                <a:lnTo>
                  <a:pt x="122" y="713"/>
                </a:lnTo>
                <a:lnTo>
                  <a:pt x="122" y="712"/>
                </a:lnTo>
                <a:lnTo>
                  <a:pt x="122" y="711"/>
                </a:lnTo>
                <a:lnTo>
                  <a:pt x="123" y="712"/>
                </a:lnTo>
                <a:lnTo>
                  <a:pt x="123" y="712"/>
                </a:lnTo>
                <a:lnTo>
                  <a:pt x="124" y="713"/>
                </a:lnTo>
                <a:lnTo>
                  <a:pt x="124" y="712"/>
                </a:lnTo>
                <a:lnTo>
                  <a:pt x="124" y="711"/>
                </a:lnTo>
                <a:lnTo>
                  <a:pt x="125" y="711"/>
                </a:lnTo>
                <a:lnTo>
                  <a:pt x="125" y="710"/>
                </a:lnTo>
                <a:lnTo>
                  <a:pt x="125" y="710"/>
                </a:lnTo>
                <a:lnTo>
                  <a:pt x="126" y="711"/>
                </a:lnTo>
                <a:lnTo>
                  <a:pt x="126" y="711"/>
                </a:lnTo>
                <a:lnTo>
                  <a:pt x="126" y="711"/>
                </a:lnTo>
                <a:lnTo>
                  <a:pt x="128" y="712"/>
                </a:lnTo>
                <a:lnTo>
                  <a:pt x="128" y="713"/>
                </a:lnTo>
                <a:lnTo>
                  <a:pt x="129" y="711"/>
                </a:lnTo>
                <a:lnTo>
                  <a:pt x="129" y="710"/>
                </a:lnTo>
                <a:lnTo>
                  <a:pt x="129" y="709"/>
                </a:lnTo>
                <a:lnTo>
                  <a:pt x="130" y="710"/>
                </a:lnTo>
                <a:lnTo>
                  <a:pt x="130" y="710"/>
                </a:lnTo>
                <a:lnTo>
                  <a:pt x="130" y="709"/>
                </a:lnTo>
                <a:lnTo>
                  <a:pt x="131" y="710"/>
                </a:lnTo>
                <a:lnTo>
                  <a:pt x="131" y="710"/>
                </a:lnTo>
                <a:lnTo>
                  <a:pt x="131" y="711"/>
                </a:lnTo>
                <a:lnTo>
                  <a:pt x="132" y="711"/>
                </a:lnTo>
                <a:lnTo>
                  <a:pt x="132" y="713"/>
                </a:lnTo>
                <a:lnTo>
                  <a:pt x="133" y="715"/>
                </a:lnTo>
                <a:lnTo>
                  <a:pt x="133" y="716"/>
                </a:lnTo>
                <a:lnTo>
                  <a:pt x="133" y="715"/>
                </a:lnTo>
                <a:lnTo>
                  <a:pt x="134" y="716"/>
                </a:lnTo>
                <a:lnTo>
                  <a:pt x="134" y="715"/>
                </a:lnTo>
                <a:lnTo>
                  <a:pt x="134" y="716"/>
                </a:lnTo>
                <a:lnTo>
                  <a:pt x="135" y="716"/>
                </a:lnTo>
                <a:lnTo>
                  <a:pt x="135" y="717"/>
                </a:lnTo>
                <a:lnTo>
                  <a:pt x="135" y="717"/>
                </a:lnTo>
                <a:lnTo>
                  <a:pt x="137" y="717"/>
                </a:lnTo>
                <a:lnTo>
                  <a:pt x="137" y="717"/>
                </a:lnTo>
                <a:lnTo>
                  <a:pt x="138" y="718"/>
                </a:lnTo>
                <a:lnTo>
                  <a:pt x="138" y="717"/>
                </a:lnTo>
                <a:lnTo>
                  <a:pt x="138" y="717"/>
                </a:lnTo>
                <a:lnTo>
                  <a:pt x="139" y="715"/>
                </a:lnTo>
                <a:lnTo>
                  <a:pt x="139" y="713"/>
                </a:lnTo>
                <a:lnTo>
                  <a:pt x="139" y="715"/>
                </a:lnTo>
                <a:lnTo>
                  <a:pt x="140" y="715"/>
                </a:lnTo>
                <a:lnTo>
                  <a:pt x="140" y="715"/>
                </a:lnTo>
                <a:lnTo>
                  <a:pt x="140" y="716"/>
                </a:lnTo>
                <a:lnTo>
                  <a:pt x="141" y="716"/>
                </a:lnTo>
                <a:lnTo>
                  <a:pt x="141" y="715"/>
                </a:lnTo>
                <a:lnTo>
                  <a:pt x="142" y="713"/>
                </a:lnTo>
                <a:lnTo>
                  <a:pt x="142" y="711"/>
                </a:lnTo>
                <a:lnTo>
                  <a:pt x="142" y="711"/>
                </a:lnTo>
                <a:lnTo>
                  <a:pt x="143" y="711"/>
                </a:lnTo>
                <a:lnTo>
                  <a:pt x="143" y="711"/>
                </a:lnTo>
                <a:lnTo>
                  <a:pt x="143" y="710"/>
                </a:lnTo>
                <a:lnTo>
                  <a:pt x="144" y="713"/>
                </a:lnTo>
                <a:lnTo>
                  <a:pt x="144" y="712"/>
                </a:lnTo>
                <a:lnTo>
                  <a:pt x="146" y="712"/>
                </a:lnTo>
                <a:lnTo>
                  <a:pt x="146" y="715"/>
                </a:lnTo>
                <a:lnTo>
                  <a:pt x="146" y="715"/>
                </a:lnTo>
                <a:lnTo>
                  <a:pt x="147" y="716"/>
                </a:lnTo>
                <a:lnTo>
                  <a:pt x="147" y="717"/>
                </a:lnTo>
                <a:lnTo>
                  <a:pt x="147" y="719"/>
                </a:lnTo>
                <a:lnTo>
                  <a:pt x="148" y="722"/>
                </a:lnTo>
                <a:lnTo>
                  <a:pt x="148" y="722"/>
                </a:lnTo>
                <a:lnTo>
                  <a:pt x="148" y="719"/>
                </a:lnTo>
                <a:lnTo>
                  <a:pt x="149" y="718"/>
                </a:lnTo>
                <a:lnTo>
                  <a:pt x="149" y="715"/>
                </a:lnTo>
                <a:lnTo>
                  <a:pt x="150" y="713"/>
                </a:lnTo>
                <a:lnTo>
                  <a:pt x="150" y="711"/>
                </a:lnTo>
                <a:lnTo>
                  <a:pt x="150" y="710"/>
                </a:lnTo>
                <a:lnTo>
                  <a:pt x="151" y="708"/>
                </a:lnTo>
                <a:lnTo>
                  <a:pt x="151" y="707"/>
                </a:lnTo>
                <a:lnTo>
                  <a:pt x="151" y="707"/>
                </a:lnTo>
                <a:lnTo>
                  <a:pt x="152" y="706"/>
                </a:lnTo>
                <a:lnTo>
                  <a:pt x="152" y="705"/>
                </a:lnTo>
                <a:lnTo>
                  <a:pt x="152" y="703"/>
                </a:lnTo>
                <a:lnTo>
                  <a:pt x="153" y="703"/>
                </a:lnTo>
                <a:lnTo>
                  <a:pt x="153" y="703"/>
                </a:lnTo>
                <a:lnTo>
                  <a:pt x="155" y="703"/>
                </a:lnTo>
                <a:lnTo>
                  <a:pt x="155" y="706"/>
                </a:lnTo>
                <a:lnTo>
                  <a:pt x="155" y="706"/>
                </a:lnTo>
                <a:lnTo>
                  <a:pt x="156" y="707"/>
                </a:lnTo>
                <a:lnTo>
                  <a:pt x="156" y="707"/>
                </a:lnTo>
                <a:lnTo>
                  <a:pt x="156" y="708"/>
                </a:lnTo>
                <a:lnTo>
                  <a:pt x="157" y="711"/>
                </a:lnTo>
                <a:lnTo>
                  <a:pt x="157" y="710"/>
                </a:lnTo>
                <a:lnTo>
                  <a:pt x="157" y="711"/>
                </a:lnTo>
                <a:lnTo>
                  <a:pt x="158" y="710"/>
                </a:lnTo>
                <a:lnTo>
                  <a:pt x="158" y="709"/>
                </a:lnTo>
                <a:lnTo>
                  <a:pt x="159" y="709"/>
                </a:lnTo>
                <a:lnTo>
                  <a:pt x="159" y="708"/>
                </a:lnTo>
                <a:lnTo>
                  <a:pt x="159" y="708"/>
                </a:lnTo>
                <a:lnTo>
                  <a:pt x="160" y="706"/>
                </a:lnTo>
                <a:lnTo>
                  <a:pt x="160" y="703"/>
                </a:lnTo>
                <a:lnTo>
                  <a:pt x="160" y="706"/>
                </a:lnTo>
                <a:lnTo>
                  <a:pt x="161" y="706"/>
                </a:lnTo>
                <a:lnTo>
                  <a:pt x="161" y="707"/>
                </a:lnTo>
                <a:lnTo>
                  <a:pt x="161" y="709"/>
                </a:lnTo>
                <a:lnTo>
                  <a:pt x="162" y="709"/>
                </a:lnTo>
                <a:lnTo>
                  <a:pt x="162" y="710"/>
                </a:lnTo>
                <a:lnTo>
                  <a:pt x="163" y="711"/>
                </a:lnTo>
                <a:lnTo>
                  <a:pt x="163" y="711"/>
                </a:lnTo>
                <a:lnTo>
                  <a:pt x="163" y="711"/>
                </a:lnTo>
                <a:lnTo>
                  <a:pt x="165" y="710"/>
                </a:lnTo>
                <a:lnTo>
                  <a:pt x="165" y="710"/>
                </a:lnTo>
                <a:lnTo>
                  <a:pt x="165" y="710"/>
                </a:lnTo>
                <a:lnTo>
                  <a:pt x="166" y="711"/>
                </a:lnTo>
                <a:lnTo>
                  <a:pt x="166" y="711"/>
                </a:lnTo>
                <a:lnTo>
                  <a:pt x="166" y="710"/>
                </a:lnTo>
                <a:lnTo>
                  <a:pt x="167" y="711"/>
                </a:lnTo>
                <a:lnTo>
                  <a:pt x="167" y="711"/>
                </a:lnTo>
                <a:lnTo>
                  <a:pt x="168" y="711"/>
                </a:lnTo>
                <a:lnTo>
                  <a:pt x="168" y="711"/>
                </a:lnTo>
                <a:lnTo>
                  <a:pt x="168" y="710"/>
                </a:lnTo>
                <a:lnTo>
                  <a:pt x="169" y="711"/>
                </a:lnTo>
                <a:lnTo>
                  <a:pt x="169" y="710"/>
                </a:lnTo>
                <a:lnTo>
                  <a:pt x="169" y="710"/>
                </a:lnTo>
                <a:lnTo>
                  <a:pt x="170" y="709"/>
                </a:lnTo>
                <a:lnTo>
                  <a:pt x="170" y="710"/>
                </a:lnTo>
                <a:lnTo>
                  <a:pt x="170" y="712"/>
                </a:lnTo>
                <a:lnTo>
                  <a:pt x="171" y="713"/>
                </a:lnTo>
                <a:lnTo>
                  <a:pt x="171" y="715"/>
                </a:lnTo>
                <a:lnTo>
                  <a:pt x="172" y="713"/>
                </a:lnTo>
                <a:lnTo>
                  <a:pt x="172" y="711"/>
                </a:lnTo>
                <a:lnTo>
                  <a:pt x="172" y="711"/>
                </a:lnTo>
                <a:lnTo>
                  <a:pt x="174" y="709"/>
                </a:lnTo>
                <a:lnTo>
                  <a:pt x="174" y="708"/>
                </a:lnTo>
                <a:lnTo>
                  <a:pt x="174" y="708"/>
                </a:lnTo>
                <a:lnTo>
                  <a:pt x="175" y="706"/>
                </a:lnTo>
                <a:lnTo>
                  <a:pt x="175" y="705"/>
                </a:lnTo>
                <a:lnTo>
                  <a:pt x="175" y="702"/>
                </a:lnTo>
                <a:lnTo>
                  <a:pt x="176" y="701"/>
                </a:lnTo>
                <a:lnTo>
                  <a:pt x="176" y="701"/>
                </a:lnTo>
                <a:lnTo>
                  <a:pt x="177" y="701"/>
                </a:lnTo>
                <a:lnTo>
                  <a:pt x="177" y="702"/>
                </a:lnTo>
                <a:lnTo>
                  <a:pt x="177" y="702"/>
                </a:lnTo>
                <a:lnTo>
                  <a:pt x="178" y="701"/>
                </a:lnTo>
                <a:lnTo>
                  <a:pt x="178" y="703"/>
                </a:lnTo>
                <a:lnTo>
                  <a:pt x="178" y="703"/>
                </a:lnTo>
                <a:lnTo>
                  <a:pt x="179" y="707"/>
                </a:lnTo>
                <a:lnTo>
                  <a:pt x="179" y="709"/>
                </a:lnTo>
                <a:lnTo>
                  <a:pt x="179" y="710"/>
                </a:lnTo>
                <a:lnTo>
                  <a:pt x="180" y="709"/>
                </a:lnTo>
                <a:lnTo>
                  <a:pt x="180" y="708"/>
                </a:lnTo>
                <a:lnTo>
                  <a:pt x="181" y="709"/>
                </a:lnTo>
                <a:lnTo>
                  <a:pt x="181" y="708"/>
                </a:lnTo>
                <a:lnTo>
                  <a:pt x="181" y="708"/>
                </a:lnTo>
                <a:lnTo>
                  <a:pt x="183" y="706"/>
                </a:lnTo>
                <a:lnTo>
                  <a:pt x="183" y="709"/>
                </a:lnTo>
                <a:lnTo>
                  <a:pt x="183" y="709"/>
                </a:lnTo>
                <a:lnTo>
                  <a:pt x="184" y="708"/>
                </a:lnTo>
                <a:lnTo>
                  <a:pt x="184" y="710"/>
                </a:lnTo>
                <a:lnTo>
                  <a:pt x="184" y="711"/>
                </a:lnTo>
                <a:lnTo>
                  <a:pt x="185" y="710"/>
                </a:lnTo>
                <a:lnTo>
                  <a:pt x="185" y="710"/>
                </a:lnTo>
                <a:lnTo>
                  <a:pt x="186" y="710"/>
                </a:lnTo>
                <a:lnTo>
                  <a:pt x="186" y="710"/>
                </a:lnTo>
                <a:lnTo>
                  <a:pt x="186" y="709"/>
                </a:lnTo>
                <a:lnTo>
                  <a:pt x="187" y="710"/>
                </a:lnTo>
                <a:lnTo>
                  <a:pt x="187" y="711"/>
                </a:lnTo>
                <a:lnTo>
                  <a:pt x="187" y="709"/>
                </a:lnTo>
                <a:lnTo>
                  <a:pt x="188" y="707"/>
                </a:lnTo>
                <a:lnTo>
                  <a:pt x="188" y="703"/>
                </a:lnTo>
                <a:lnTo>
                  <a:pt x="189" y="703"/>
                </a:lnTo>
                <a:lnTo>
                  <a:pt x="189" y="706"/>
                </a:lnTo>
                <a:lnTo>
                  <a:pt x="189" y="708"/>
                </a:lnTo>
                <a:lnTo>
                  <a:pt x="190" y="708"/>
                </a:lnTo>
                <a:lnTo>
                  <a:pt x="190" y="709"/>
                </a:lnTo>
                <a:lnTo>
                  <a:pt x="190" y="711"/>
                </a:lnTo>
                <a:lnTo>
                  <a:pt x="192" y="710"/>
                </a:lnTo>
                <a:lnTo>
                  <a:pt x="192" y="711"/>
                </a:lnTo>
                <a:lnTo>
                  <a:pt x="192" y="711"/>
                </a:lnTo>
                <a:lnTo>
                  <a:pt x="193" y="711"/>
                </a:lnTo>
                <a:lnTo>
                  <a:pt x="193" y="708"/>
                </a:lnTo>
                <a:lnTo>
                  <a:pt x="194" y="708"/>
                </a:lnTo>
                <a:lnTo>
                  <a:pt x="194" y="705"/>
                </a:lnTo>
                <a:lnTo>
                  <a:pt x="194" y="708"/>
                </a:lnTo>
                <a:lnTo>
                  <a:pt x="195" y="708"/>
                </a:lnTo>
                <a:lnTo>
                  <a:pt x="195" y="707"/>
                </a:lnTo>
                <a:lnTo>
                  <a:pt x="195" y="707"/>
                </a:lnTo>
                <a:lnTo>
                  <a:pt x="196" y="707"/>
                </a:lnTo>
                <a:lnTo>
                  <a:pt x="196" y="706"/>
                </a:lnTo>
                <a:lnTo>
                  <a:pt x="196" y="706"/>
                </a:lnTo>
                <a:lnTo>
                  <a:pt x="197" y="703"/>
                </a:lnTo>
                <a:lnTo>
                  <a:pt x="197" y="703"/>
                </a:lnTo>
                <a:lnTo>
                  <a:pt x="198" y="702"/>
                </a:lnTo>
                <a:lnTo>
                  <a:pt x="198" y="702"/>
                </a:lnTo>
                <a:lnTo>
                  <a:pt x="198" y="701"/>
                </a:lnTo>
                <a:lnTo>
                  <a:pt x="199" y="702"/>
                </a:lnTo>
                <a:lnTo>
                  <a:pt x="199" y="701"/>
                </a:lnTo>
                <a:lnTo>
                  <a:pt x="199" y="701"/>
                </a:lnTo>
                <a:lnTo>
                  <a:pt x="201" y="701"/>
                </a:lnTo>
                <a:lnTo>
                  <a:pt x="201" y="700"/>
                </a:lnTo>
                <a:lnTo>
                  <a:pt x="201" y="701"/>
                </a:lnTo>
                <a:lnTo>
                  <a:pt x="202" y="702"/>
                </a:lnTo>
                <a:lnTo>
                  <a:pt x="202" y="702"/>
                </a:lnTo>
                <a:lnTo>
                  <a:pt x="203" y="702"/>
                </a:lnTo>
                <a:lnTo>
                  <a:pt x="203" y="701"/>
                </a:lnTo>
                <a:lnTo>
                  <a:pt x="203" y="702"/>
                </a:lnTo>
                <a:lnTo>
                  <a:pt x="204" y="700"/>
                </a:lnTo>
                <a:lnTo>
                  <a:pt x="204" y="699"/>
                </a:lnTo>
                <a:lnTo>
                  <a:pt x="204" y="698"/>
                </a:lnTo>
                <a:lnTo>
                  <a:pt x="205" y="696"/>
                </a:lnTo>
                <a:lnTo>
                  <a:pt x="205" y="696"/>
                </a:lnTo>
                <a:lnTo>
                  <a:pt x="205" y="696"/>
                </a:lnTo>
                <a:lnTo>
                  <a:pt x="206" y="693"/>
                </a:lnTo>
                <a:lnTo>
                  <a:pt x="206" y="693"/>
                </a:lnTo>
                <a:lnTo>
                  <a:pt x="207" y="694"/>
                </a:lnTo>
                <a:lnTo>
                  <a:pt x="207" y="693"/>
                </a:lnTo>
                <a:lnTo>
                  <a:pt x="207" y="693"/>
                </a:lnTo>
                <a:lnTo>
                  <a:pt x="208" y="693"/>
                </a:lnTo>
                <a:lnTo>
                  <a:pt x="208" y="692"/>
                </a:lnTo>
                <a:lnTo>
                  <a:pt x="208" y="692"/>
                </a:lnTo>
                <a:lnTo>
                  <a:pt x="210" y="693"/>
                </a:lnTo>
                <a:lnTo>
                  <a:pt x="210" y="694"/>
                </a:lnTo>
                <a:lnTo>
                  <a:pt x="210" y="694"/>
                </a:lnTo>
                <a:lnTo>
                  <a:pt x="211" y="697"/>
                </a:lnTo>
                <a:lnTo>
                  <a:pt x="211" y="697"/>
                </a:lnTo>
                <a:lnTo>
                  <a:pt x="212" y="697"/>
                </a:lnTo>
                <a:lnTo>
                  <a:pt x="212" y="697"/>
                </a:lnTo>
                <a:lnTo>
                  <a:pt x="212" y="698"/>
                </a:lnTo>
                <a:lnTo>
                  <a:pt x="213" y="698"/>
                </a:lnTo>
                <a:lnTo>
                  <a:pt x="213" y="699"/>
                </a:lnTo>
                <a:lnTo>
                  <a:pt x="213" y="699"/>
                </a:lnTo>
                <a:lnTo>
                  <a:pt x="214" y="697"/>
                </a:lnTo>
                <a:lnTo>
                  <a:pt x="214" y="697"/>
                </a:lnTo>
                <a:lnTo>
                  <a:pt x="214" y="696"/>
                </a:lnTo>
                <a:lnTo>
                  <a:pt x="215" y="693"/>
                </a:lnTo>
                <a:lnTo>
                  <a:pt x="215" y="693"/>
                </a:lnTo>
                <a:lnTo>
                  <a:pt x="216" y="692"/>
                </a:lnTo>
                <a:lnTo>
                  <a:pt x="216" y="693"/>
                </a:lnTo>
                <a:lnTo>
                  <a:pt x="216" y="694"/>
                </a:lnTo>
                <a:lnTo>
                  <a:pt x="217" y="694"/>
                </a:lnTo>
                <a:lnTo>
                  <a:pt x="217" y="696"/>
                </a:lnTo>
                <a:lnTo>
                  <a:pt x="217" y="694"/>
                </a:lnTo>
                <a:lnTo>
                  <a:pt x="219" y="693"/>
                </a:lnTo>
                <a:lnTo>
                  <a:pt x="219" y="693"/>
                </a:lnTo>
                <a:lnTo>
                  <a:pt x="219" y="692"/>
                </a:lnTo>
                <a:lnTo>
                  <a:pt x="220" y="692"/>
                </a:lnTo>
                <a:lnTo>
                  <a:pt x="220" y="690"/>
                </a:lnTo>
                <a:lnTo>
                  <a:pt x="221" y="688"/>
                </a:lnTo>
                <a:lnTo>
                  <a:pt x="221" y="687"/>
                </a:lnTo>
                <a:lnTo>
                  <a:pt x="221" y="685"/>
                </a:lnTo>
                <a:lnTo>
                  <a:pt x="222" y="685"/>
                </a:lnTo>
                <a:lnTo>
                  <a:pt x="222" y="683"/>
                </a:lnTo>
                <a:lnTo>
                  <a:pt x="222" y="683"/>
                </a:lnTo>
                <a:lnTo>
                  <a:pt x="223" y="683"/>
                </a:lnTo>
                <a:lnTo>
                  <a:pt x="223" y="683"/>
                </a:lnTo>
                <a:lnTo>
                  <a:pt x="223" y="682"/>
                </a:lnTo>
                <a:lnTo>
                  <a:pt x="224" y="681"/>
                </a:lnTo>
                <a:lnTo>
                  <a:pt x="224" y="680"/>
                </a:lnTo>
                <a:lnTo>
                  <a:pt x="225" y="679"/>
                </a:lnTo>
                <a:lnTo>
                  <a:pt x="225" y="679"/>
                </a:lnTo>
                <a:lnTo>
                  <a:pt x="225" y="679"/>
                </a:lnTo>
                <a:lnTo>
                  <a:pt x="226" y="679"/>
                </a:lnTo>
                <a:lnTo>
                  <a:pt x="226" y="679"/>
                </a:lnTo>
                <a:lnTo>
                  <a:pt x="226" y="679"/>
                </a:lnTo>
                <a:lnTo>
                  <a:pt x="228" y="680"/>
                </a:lnTo>
                <a:lnTo>
                  <a:pt x="228" y="682"/>
                </a:lnTo>
                <a:lnTo>
                  <a:pt x="228" y="683"/>
                </a:lnTo>
                <a:lnTo>
                  <a:pt x="229" y="684"/>
                </a:lnTo>
                <a:lnTo>
                  <a:pt x="229" y="687"/>
                </a:lnTo>
                <a:lnTo>
                  <a:pt x="230" y="687"/>
                </a:lnTo>
                <a:lnTo>
                  <a:pt x="230" y="684"/>
                </a:lnTo>
                <a:lnTo>
                  <a:pt x="230" y="682"/>
                </a:lnTo>
                <a:lnTo>
                  <a:pt x="231" y="682"/>
                </a:lnTo>
                <a:lnTo>
                  <a:pt x="231" y="682"/>
                </a:lnTo>
                <a:lnTo>
                  <a:pt x="231" y="680"/>
                </a:lnTo>
                <a:lnTo>
                  <a:pt x="232" y="678"/>
                </a:lnTo>
                <a:lnTo>
                  <a:pt x="232" y="676"/>
                </a:lnTo>
                <a:lnTo>
                  <a:pt x="233" y="676"/>
                </a:lnTo>
                <a:lnTo>
                  <a:pt x="233" y="675"/>
                </a:lnTo>
                <a:lnTo>
                  <a:pt x="233" y="676"/>
                </a:lnTo>
                <a:lnTo>
                  <a:pt x="234" y="676"/>
                </a:lnTo>
                <a:lnTo>
                  <a:pt x="234" y="674"/>
                </a:lnTo>
                <a:lnTo>
                  <a:pt x="234" y="674"/>
                </a:lnTo>
                <a:lnTo>
                  <a:pt x="235" y="674"/>
                </a:lnTo>
                <a:lnTo>
                  <a:pt x="235" y="672"/>
                </a:lnTo>
                <a:lnTo>
                  <a:pt x="235" y="673"/>
                </a:lnTo>
                <a:lnTo>
                  <a:pt x="237" y="672"/>
                </a:lnTo>
                <a:lnTo>
                  <a:pt x="237" y="674"/>
                </a:lnTo>
                <a:lnTo>
                  <a:pt x="238" y="673"/>
                </a:lnTo>
                <a:lnTo>
                  <a:pt x="238" y="674"/>
                </a:lnTo>
                <a:lnTo>
                  <a:pt x="238" y="672"/>
                </a:lnTo>
                <a:lnTo>
                  <a:pt x="239" y="673"/>
                </a:lnTo>
                <a:lnTo>
                  <a:pt x="239" y="672"/>
                </a:lnTo>
                <a:lnTo>
                  <a:pt x="239" y="671"/>
                </a:lnTo>
                <a:lnTo>
                  <a:pt x="240" y="672"/>
                </a:lnTo>
                <a:lnTo>
                  <a:pt x="240" y="671"/>
                </a:lnTo>
                <a:lnTo>
                  <a:pt x="240" y="673"/>
                </a:lnTo>
                <a:lnTo>
                  <a:pt x="241" y="675"/>
                </a:lnTo>
                <a:lnTo>
                  <a:pt x="241" y="675"/>
                </a:lnTo>
                <a:lnTo>
                  <a:pt x="242" y="675"/>
                </a:lnTo>
                <a:lnTo>
                  <a:pt x="242" y="675"/>
                </a:lnTo>
                <a:lnTo>
                  <a:pt x="242" y="676"/>
                </a:lnTo>
                <a:lnTo>
                  <a:pt x="243" y="676"/>
                </a:lnTo>
                <a:lnTo>
                  <a:pt x="243" y="678"/>
                </a:lnTo>
                <a:lnTo>
                  <a:pt x="243" y="676"/>
                </a:lnTo>
                <a:lnTo>
                  <a:pt x="244" y="675"/>
                </a:lnTo>
                <a:lnTo>
                  <a:pt x="244" y="676"/>
                </a:lnTo>
                <a:lnTo>
                  <a:pt x="244" y="675"/>
                </a:lnTo>
                <a:lnTo>
                  <a:pt x="246" y="675"/>
                </a:lnTo>
                <a:lnTo>
                  <a:pt x="246" y="675"/>
                </a:lnTo>
                <a:lnTo>
                  <a:pt x="247" y="672"/>
                </a:lnTo>
                <a:lnTo>
                  <a:pt x="247" y="672"/>
                </a:lnTo>
                <a:lnTo>
                  <a:pt x="247" y="674"/>
                </a:lnTo>
                <a:lnTo>
                  <a:pt x="248" y="675"/>
                </a:lnTo>
                <a:lnTo>
                  <a:pt x="248" y="676"/>
                </a:lnTo>
                <a:lnTo>
                  <a:pt x="248" y="674"/>
                </a:lnTo>
                <a:lnTo>
                  <a:pt x="249" y="675"/>
                </a:lnTo>
                <a:lnTo>
                  <a:pt x="249" y="674"/>
                </a:lnTo>
                <a:lnTo>
                  <a:pt x="249" y="672"/>
                </a:lnTo>
                <a:lnTo>
                  <a:pt x="250" y="672"/>
                </a:lnTo>
                <a:lnTo>
                  <a:pt x="250" y="672"/>
                </a:lnTo>
                <a:lnTo>
                  <a:pt x="251" y="671"/>
                </a:lnTo>
                <a:lnTo>
                  <a:pt x="251" y="671"/>
                </a:lnTo>
                <a:lnTo>
                  <a:pt x="251" y="670"/>
                </a:lnTo>
                <a:lnTo>
                  <a:pt x="252" y="671"/>
                </a:lnTo>
                <a:lnTo>
                  <a:pt x="252" y="672"/>
                </a:lnTo>
                <a:lnTo>
                  <a:pt x="252" y="670"/>
                </a:lnTo>
                <a:lnTo>
                  <a:pt x="253" y="670"/>
                </a:lnTo>
                <a:lnTo>
                  <a:pt x="253" y="666"/>
                </a:lnTo>
                <a:lnTo>
                  <a:pt x="253" y="667"/>
                </a:lnTo>
                <a:lnTo>
                  <a:pt x="255" y="667"/>
                </a:lnTo>
                <a:lnTo>
                  <a:pt x="255" y="664"/>
                </a:lnTo>
                <a:lnTo>
                  <a:pt x="256" y="665"/>
                </a:lnTo>
                <a:lnTo>
                  <a:pt x="256" y="663"/>
                </a:lnTo>
                <a:lnTo>
                  <a:pt x="256" y="664"/>
                </a:lnTo>
                <a:lnTo>
                  <a:pt x="257" y="664"/>
                </a:lnTo>
                <a:lnTo>
                  <a:pt x="257" y="665"/>
                </a:lnTo>
                <a:lnTo>
                  <a:pt x="257" y="666"/>
                </a:lnTo>
                <a:lnTo>
                  <a:pt x="258" y="663"/>
                </a:lnTo>
                <a:lnTo>
                  <a:pt x="258" y="662"/>
                </a:lnTo>
                <a:lnTo>
                  <a:pt x="258" y="662"/>
                </a:lnTo>
                <a:lnTo>
                  <a:pt x="259" y="664"/>
                </a:lnTo>
                <a:lnTo>
                  <a:pt x="259" y="663"/>
                </a:lnTo>
                <a:lnTo>
                  <a:pt x="260" y="662"/>
                </a:lnTo>
                <a:lnTo>
                  <a:pt x="260" y="662"/>
                </a:lnTo>
                <a:lnTo>
                  <a:pt x="260" y="663"/>
                </a:lnTo>
                <a:lnTo>
                  <a:pt x="261" y="663"/>
                </a:lnTo>
                <a:lnTo>
                  <a:pt x="261" y="663"/>
                </a:lnTo>
                <a:lnTo>
                  <a:pt x="261" y="665"/>
                </a:lnTo>
                <a:lnTo>
                  <a:pt x="262" y="665"/>
                </a:lnTo>
                <a:lnTo>
                  <a:pt x="262" y="666"/>
                </a:lnTo>
                <a:lnTo>
                  <a:pt x="262" y="666"/>
                </a:lnTo>
                <a:lnTo>
                  <a:pt x="264" y="663"/>
                </a:lnTo>
                <a:lnTo>
                  <a:pt x="264" y="663"/>
                </a:lnTo>
                <a:lnTo>
                  <a:pt x="265" y="664"/>
                </a:lnTo>
                <a:lnTo>
                  <a:pt x="265" y="666"/>
                </a:lnTo>
                <a:lnTo>
                  <a:pt x="265" y="667"/>
                </a:lnTo>
                <a:lnTo>
                  <a:pt x="266" y="667"/>
                </a:lnTo>
                <a:lnTo>
                  <a:pt x="266" y="667"/>
                </a:lnTo>
                <a:lnTo>
                  <a:pt x="266" y="666"/>
                </a:lnTo>
                <a:lnTo>
                  <a:pt x="267" y="665"/>
                </a:lnTo>
                <a:lnTo>
                  <a:pt x="267" y="664"/>
                </a:lnTo>
                <a:lnTo>
                  <a:pt x="267" y="664"/>
                </a:lnTo>
                <a:lnTo>
                  <a:pt x="268" y="662"/>
                </a:lnTo>
                <a:lnTo>
                  <a:pt x="268" y="662"/>
                </a:lnTo>
                <a:lnTo>
                  <a:pt x="269" y="662"/>
                </a:lnTo>
                <a:lnTo>
                  <a:pt x="269" y="661"/>
                </a:lnTo>
                <a:lnTo>
                  <a:pt x="269" y="661"/>
                </a:lnTo>
                <a:lnTo>
                  <a:pt x="270" y="661"/>
                </a:lnTo>
                <a:lnTo>
                  <a:pt x="270" y="662"/>
                </a:lnTo>
                <a:lnTo>
                  <a:pt x="270" y="663"/>
                </a:lnTo>
                <a:lnTo>
                  <a:pt x="271" y="664"/>
                </a:lnTo>
                <a:lnTo>
                  <a:pt x="271" y="666"/>
                </a:lnTo>
                <a:lnTo>
                  <a:pt x="271" y="666"/>
                </a:lnTo>
                <a:lnTo>
                  <a:pt x="273" y="664"/>
                </a:lnTo>
                <a:lnTo>
                  <a:pt x="273" y="663"/>
                </a:lnTo>
                <a:lnTo>
                  <a:pt x="274" y="663"/>
                </a:lnTo>
                <a:lnTo>
                  <a:pt x="274" y="661"/>
                </a:lnTo>
                <a:lnTo>
                  <a:pt x="274" y="663"/>
                </a:lnTo>
                <a:lnTo>
                  <a:pt x="275" y="663"/>
                </a:lnTo>
                <a:lnTo>
                  <a:pt x="275" y="663"/>
                </a:lnTo>
                <a:lnTo>
                  <a:pt x="275" y="663"/>
                </a:lnTo>
                <a:lnTo>
                  <a:pt x="276" y="662"/>
                </a:lnTo>
                <a:lnTo>
                  <a:pt x="276" y="661"/>
                </a:lnTo>
                <a:lnTo>
                  <a:pt x="277" y="660"/>
                </a:lnTo>
                <a:lnTo>
                  <a:pt x="277" y="658"/>
                </a:lnTo>
                <a:lnTo>
                  <a:pt x="277" y="660"/>
                </a:lnTo>
                <a:lnTo>
                  <a:pt x="278" y="661"/>
                </a:lnTo>
                <a:lnTo>
                  <a:pt x="278" y="661"/>
                </a:lnTo>
                <a:lnTo>
                  <a:pt x="278" y="661"/>
                </a:lnTo>
                <a:lnTo>
                  <a:pt x="279" y="662"/>
                </a:lnTo>
                <a:lnTo>
                  <a:pt x="279" y="662"/>
                </a:lnTo>
                <a:lnTo>
                  <a:pt x="279" y="660"/>
                </a:lnTo>
                <a:lnTo>
                  <a:pt x="280" y="660"/>
                </a:lnTo>
                <a:lnTo>
                  <a:pt x="280" y="658"/>
                </a:lnTo>
                <a:lnTo>
                  <a:pt x="282" y="656"/>
                </a:lnTo>
                <a:lnTo>
                  <a:pt x="282" y="654"/>
                </a:lnTo>
                <a:lnTo>
                  <a:pt x="282" y="654"/>
                </a:lnTo>
                <a:lnTo>
                  <a:pt x="283" y="654"/>
                </a:lnTo>
                <a:lnTo>
                  <a:pt x="283" y="655"/>
                </a:lnTo>
                <a:lnTo>
                  <a:pt x="283" y="655"/>
                </a:lnTo>
                <a:lnTo>
                  <a:pt x="284" y="655"/>
                </a:lnTo>
                <a:lnTo>
                  <a:pt x="284" y="655"/>
                </a:lnTo>
                <a:lnTo>
                  <a:pt x="284" y="655"/>
                </a:lnTo>
                <a:lnTo>
                  <a:pt x="285" y="655"/>
                </a:lnTo>
                <a:lnTo>
                  <a:pt x="285" y="654"/>
                </a:lnTo>
                <a:lnTo>
                  <a:pt x="286" y="652"/>
                </a:lnTo>
                <a:lnTo>
                  <a:pt x="286" y="651"/>
                </a:lnTo>
                <a:lnTo>
                  <a:pt x="286" y="647"/>
                </a:lnTo>
                <a:lnTo>
                  <a:pt x="287" y="648"/>
                </a:lnTo>
                <a:lnTo>
                  <a:pt x="287" y="647"/>
                </a:lnTo>
                <a:lnTo>
                  <a:pt x="287" y="648"/>
                </a:lnTo>
                <a:lnTo>
                  <a:pt x="288" y="647"/>
                </a:lnTo>
                <a:lnTo>
                  <a:pt x="288" y="648"/>
                </a:lnTo>
                <a:lnTo>
                  <a:pt x="288" y="648"/>
                </a:lnTo>
                <a:lnTo>
                  <a:pt x="289" y="652"/>
                </a:lnTo>
                <a:lnTo>
                  <a:pt x="289" y="651"/>
                </a:lnTo>
                <a:lnTo>
                  <a:pt x="291" y="652"/>
                </a:lnTo>
                <a:lnTo>
                  <a:pt x="291" y="652"/>
                </a:lnTo>
                <a:lnTo>
                  <a:pt x="291" y="651"/>
                </a:lnTo>
                <a:lnTo>
                  <a:pt x="292" y="651"/>
                </a:lnTo>
                <a:lnTo>
                  <a:pt x="292" y="649"/>
                </a:lnTo>
                <a:lnTo>
                  <a:pt x="292" y="647"/>
                </a:lnTo>
                <a:lnTo>
                  <a:pt x="293" y="648"/>
                </a:lnTo>
                <a:lnTo>
                  <a:pt x="293" y="651"/>
                </a:lnTo>
                <a:lnTo>
                  <a:pt x="293" y="653"/>
                </a:lnTo>
                <a:lnTo>
                  <a:pt x="294" y="653"/>
                </a:lnTo>
                <a:lnTo>
                  <a:pt x="294" y="653"/>
                </a:lnTo>
                <a:lnTo>
                  <a:pt x="295" y="652"/>
                </a:lnTo>
                <a:lnTo>
                  <a:pt x="295" y="652"/>
                </a:lnTo>
                <a:lnTo>
                  <a:pt x="295" y="651"/>
                </a:lnTo>
                <a:lnTo>
                  <a:pt x="296" y="652"/>
                </a:lnTo>
                <a:lnTo>
                  <a:pt x="296" y="652"/>
                </a:lnTo>
                <a:lnTo>
                  <a:pt x="296" y="652"/>
                </a:lnTo>
                <a:lnTo>
                  <a:pt x="297" y="652"/>
                </a:lnTo>
                <a:lnTo>
                  <a:pt x="297" y="651"/>
                </a:lnTo>
                <a:lnTo>
                  <a:pt x="297" y="651"/>
                </a:lnTo>
                <a:lnTo>
                  <a:pt x="298" y="649"/>
                </a:lnTo>
                <a:lnTo>
                  <a:pt x="298" y="652"/>
                </a:lnTo>
                <a:lnTo>
                  <a:pt x="300" y="653"/>
                </a:lnTo>
                <a:lnTo>
                  <a:pt x="300" y="654"/>
                </a:lnTo>
                <a:lnTo>
                  <a:pt x="300" y="652"/>
                </a:lnTo>
                <a:lnTo>
                  <a:pt x="301" y="652"/>
                </a:lnTo>
                <a:lnTo>
                  <a:pt x="301" y="651"/>
                </a:lnTo>
                <a:lnTo>
                  <a:pt x="301" y="647"/>
                </a:lnTo>
                <a:lnTo>
                  <a:pt x="302" y="646"/>
                </a:lnTo>
                <a:lnTo>
                  <a:pt x="302" y="644"/>
                </a:lnTo>
                <a:lnTo>
                  <a:pt x="302" y="643"/>
                </a:lnTo>
                <a:lnTo>
                  <a:pt x="303" y="640"/>
                </a:lnTo>
                <a:lnTo>
                  <a:pt x="303" y="643"/>
                </a:lnTo>
                <a:lnTo>
                  <a:pt x="304" y="643"/>
                </a:lnTo>
                <a:lnTo>
                  <a:pt x="304" y="643"/>
                </a:lnTo>
                <a:lnTo>
                  <a:pt x="304" y="644"/>
                </a:lnTo>
                <a:lnTo>
                  <a:pt x="305" y="645"/>
                </a:lnTo>
                <a:lnTo>
                  <a:pt x="305" y="644"/>
                </a:lnTo>
                <a:lnTo>
                  <a:pt x="305" y="645"/>
                </a:lnTo>
                <a:lnTo>
                  <a:pt x="306" y="642"/>
                </a:lnTo>
                <a:lnTo>
                  <a:pt x="306" y="643"/>
                </a:lnTo>
                <a:lnTo>
                  <a:pt x="306" y="643"/>
                </a:lnTo>
                <a:lnTo>
                  <a:pt x="307" y="643"/>
                </a:lnTo>
                <a:lnTo>
                  <a:pt x="307" y="645"/>
                </a:lnTo>
                <a:lnTo>
                  <a:pt x="309" y="644"/>
                </a:lnTo>
                <a:lnTo>
                  <a:pt x="309" y="644"/>
                </a:lnTo>
                <a:lnTo>
                  <a:pt x="309" y="640"/>
                </a:lnTo>
                <a:lnTo>
                  <a:pt x="310" y="640"/>
                </a:lnTo>
                <a:lnTo>
                  <a:pt x="310" y="642"/>
                </a:lnTo>
                <a:lnTo>
                  <a:pt x="310" y="644"/>
                </a:lnTo>
                <a:lnTo>
                  <a:pt x="311" y="644"/>
                </a:lnTo>
                <a:lnTo>
                  <a:pt x="311" y="645"/>
                </a:lnTo>
                <a:lnTo>
                  <a:pt x="311" y="644"/>
                </a:lnTo>
                <a:lnTo>
                  <a:pt x="312" y="642"/>
                </a:lnTo>
                <a:lnTo>
                  <a:pt x="312" y="640"/>
                </a:lnTo>
                <a:lnTo>
                  <a:pt x="313" y="639"/>
                </a:lnTo>
                <a:lnTo>
                  <a:pt x="313" y="638"/>
                </a:lnTo>
                <a:lnTo>
                  <a:pt x="313" y="639"/>
                </a:lnTo>
                <a:lnTo>
                  <a:pt x="314" y="637"/>
                </a:lnTo>
                <a:lnTo>
                  <a:pt x="314" y="636"/>
                </a:lnTo>
                <a:lnTo>
                  <a:pt x="314" y="636"/>
                </a:lnTo>
                <a:lnTo>
                  <a:pt x="315" y="636"/>
                </a:lnTo>
                <a:lnTo>
                  <a:pt x="315" y="635"/>
                </a:lnTo>
                <a:lnTo>
                  <a:pt x="315" y="635"/>
                </a:lnTo>
                <a:lnTo>
                  <a:pt x="316" y="636"/>
                </a:lnTo>
                <a:lnTo>
                  <a:pt x="316" y="636"/>
                </a:lnTo>
                <a:lnTo>
                  <a:pt x="318" y="635"/>
                </a:lnTo>
                <a:lnTo>
                  <a:pt x="318" y="635"/>
                </a:lnTo>
                <a:lnTo>
                  <a:pt x="318" y="636"/>
                </a:lnTo>
                <a:lnTo>
                  <a:pt x="319" y="636"/>
                </a:lnTo>
                <a:lnTo>
                  <a:pt x="319" y="637"/>
                </a:lnTo>
                <a:lnTo>
                  <a:pt x="319" y="635"/>
                </a:lnTo>
                <a:lnTo>
                  <a:pt x="320" y="634"/>
                </a:lnTo>
                <a:lnTo>
                  <a:pt x="320" y="631"/>
                </a:lnTo>
                <a:lnTo>
                  <a:pt x="321" y="630"/>
                </a:lnTo>
                <a:lnTo>
                  <a:pt x="321" y="628"/>
                </a:lnTo>
                <a:lnTo>
                  <a:pt x="321" y="628"/>
                </a:lnTo>
                <a:lnTo>
                  <a:pt x="322" y="629"/>
                </a:lnTo>
                <a:lnTo>
                  <a:pt x="322" y="629"/>
                </a:lnTo>
                <a:lnTo>
                  <a:pt x="322" y="629"/>
                </a:lnTo>
                <a:lnTo>
                  <a:pt x="323" y="631"/>
                </a:lnTo>
                <a:lnTo>
                  <a:pt x="323" y="629"/>
                </a:lnTo>
                <a:lnTo>
                  <a:pt x="323" y="630"/>
                </a:lnTo>
                <a:lnTo>
                  <a:pt x="324" y="631"/>
                </a:lnTo>
                <a:lnTo>
                  <a:pt x="324" y="631"/>
                </a:lnTo>
                <a:lnTo>
                  <a:pt x="325" y="631"/>
                </a:lnTo>
                <a:lnTo>
                  <a:pt x="325" y="629"/>
                </a:lnTo>
                <a:lnTo>
                  <a:pt x="325" y="629"/>
                </a:lnTo>
                <a:lnTo>
                  <a:pt x="327" y="628"/>
                </a:lnTo>
                <a:lnTo>
                  <a:pt x="327" y="630"/>
                </a:lnTo>
                <a:lnTo>
                  <a:pt x="327" y="630"/>
                </a:lnTo>
                <a:lnTo>
                  <a:pt x="328" y="629"/>
                </a:lnTo>
                <a:lnTo>
                  <a:pt x="328" y="628"/>
                </a:lnTo>
                <a:lnTo>
                  <a:pt x="328" y="628"/>
                </a:lnTo>
                <a:lnTo>
                  <a:pt x="329" y="629"/>
                </a:lnTo>
                <a:lnTo>
                  <a:pt x="329" y="633"/>
                </a:lnTo>
                <a:lnTo>
                  <a:pt x="330" y="634"/>
                </a:lnTo>
                <a:lnTo>
                  <a:pt x="330" y="633"/>
                </a:lnTo>
                <a:lnTo>
                  <a:pt x="330" y="631"/>
                </a:lnTo>
                <a:lnTo>
                  <a:pt x="331" y="631"/>
                </a:lnTo>
                <a:lnTo>
                  <a:pt x="331" y="630"/>
                </a:lnTo>
                <a:lnTo>
                  <a:pt x="331" y="631"/>
                </a:lnTo>
                <a:lnTo>
                  <a:pt x="332" y="633"/>
                </a:lnTo>
                <a:lnTo>
                  <a:pt x="332" y="630"/>
                </a:lnTo>
                <a:lnTo>
                  <a:pt x="332" y="631"/>
                </a:lnTo>
                <a:lnTo>
                  <a:pt x="333" y="633"/>
                </a:lnTo>
                <a:lnTo>
                  <a:pt x="333" y="634"/>
                </a:lnTo>
                <a:lnTo>
                  <a:pt x="334" y="635"/>
                </a:lnTo>
                <a:lnTo>
                  <a:pt x="334" y="635"/>
                </a:lnTo>
                <a:lnTo>
                  <a:pt x="334" y="633"/>
                </a:lnTo>
                <a:lnTo>
                  <a:pt x="336" y="631"/>
                </a:lnTo>
                <a:lnTo>
                  <a:pt x="336" y="629"/>
                </a:lnTo>
                <a:lnTo>
                  <a:pt x="336" y="630"/>
                </a:lnTo>
                <a:lnTo>
                  <a:pt x="337" y="630"/>
                </a:lnTo>
                <a:lnTo>
                  <a:pt x="337" y="629"/>
                </a:lnTo>
                <a:lnTo>
                  <a:pt x="337" y="628"/>
                </a:lnTo>
                <a:lnTo>
                  <a:pt x="338" y="627"/>
                </a:lnTo>
                <a:lnTo>
                  <a:pt x="338" y="625"/>
                </a:lnTo>
                <a:lnTo>
                  <a:pt x="339" y="627"/>
                </a:lnTo>
                <a:lnTo>
                  <a:pt x="339" y="627"/>
                </a:lnTo>
                <a:lnTo>
                  <a:pt x="339" y="624"/>
                </a:lnTo>
                <a:lnTo>
                  <a:pt x="340" y="622"/>
                </a:lnTo>
                <a:lnTo>
                  <a:pt x="340" y="619"/>
                </a:lnTo>
                <a:lnTo>
                  <a:pt x="340" y="620"/>
                </a:lnTo>
                <a:lnTo>
                  <a:pt x="341" y="620"/>
                </a:lnTo>
                <a:lnTo>
                  <a:pt x="341" y="621"/>
                </a:lnTo>
                <a:lnTo>
                  <a:pt x="341" y="621"/>
                </a:lnTo>
                <a:lnTo>
                  <a:pt x="342" y="624"/>
                </a:lnTo>
                <a:lnTo>
                  <a:pt x="342" y="626"/>
                </a:lnTo>
                <a:lnTo>
                  <a:pt x="343" y="627"/>
                </a:lnTo>
                <a:lnTo>
                  <a:pt x="343" y="628"/>
                </a:lnTo>
                <a:lnTo>
                  <a:pt x="343" y="628"/>
                </a:lnTo>
                <a:lnTo>
                  <a:pt x="345" y="630"/>
                </a:lnTo>
                <a:lnTo>
                  <a:pt x="345" y="628"/>
                </a:lnTo>
                <a:lnTo>
                  <a:pt x="345" y="627"/>
                </a:lnTo>
                <a:lnTo>
                  <a:pt x="346" y="627"/>
                </a:lnTo>
                <a:lnTo>
                  <a:pt x="346" y="627"/>
                </a:lnTo>
                <a:lnTo>
                  <a:pt x="346" y="627"/>
                </a:lnTo>
                <a:lnTo>
                  <a:pt x="347" y="626"/>
                </a:lnTo>
                <a:lnTo>
                  <a:pt x="347" y="627"/>
                </a:lnTo>
                <a:lnTo>
                  <a:pt x="348" y="628"/>
                </a:lnTo>
                <a:lnTo>
                  <a:pt x="348" y="629"/>
                </a:lnTo>
                <a:lnTo>
                  <a:pt x="348" y="629"/>
                </a:lnTo>
                <a:lnTo>
                  <a:pt x="349" y="631"/>
                </a:lnTo>
                <a:lnTo>
                  <a:pt x="349" y="633"/>
                </a:lnTo>
                <a:lnTo>
                  <a:pt x="349" y="633"/>
                </a:lnTo>
                <a:lnTo>
                  <a:pt x="350" y="634"/>
                </a:lnTo>
                <a:lnTo>
                  <a:pt x="350" y="633"/>
                </a:lnTo>
                <a:lnTo>
                  <a:pt x="350" y="631"/>
                </a:lnTo>
                <a:lnTo>
                  <a:pt x="351" y="629"/>
                </a:lnTo>
                <a:lnTo>
                  <a:pt x="351" y="628"/>
                </a:lnTo>
                <a:lnTo>
                  <a:pt x="352" y="628"/>
                </a:lnTo>
                <a:lnTo>
                  <a:pt x="352" y="630"/>
                </a:lnTo>
                <a:lnTo>
                  <a:pt x="352" y="629"/>
                </a:lnTo>
                <a:lnTo>
                  <a:pt x="354" y="629"/>
                </a:lnTo>
                <a:lnTo>
                  <a:pt x="354" y="631"/>
                </a:lnTo>
                <a:lnTo>
                  <a:pt x="354" y="631"/>
                </a:lnTo>
                <a:lnTo>
                  <a:pt x="355" y="631"/>
                </a:lnTo>
                <a:lnTo>
                  <a:pt x="355" y="630"/>
                </a:lnTo>
                <a:lnTo>
                  <a:pt x="355" y="631"/>
                </a:lnTo>
                <a:lnTo>
                  <a:pt x="356" y="631"/>
                </a:lnTo>
                <a:lnTo>
                  <a:pt x="356" y="633"/>
                </a:lnTo>
                <a:lnTo>
                  <a:pt x="357" y="631"/>
                </a:lnTo>
                <a:lnTo>
                  <a:pt x="357" y="630"/>
                </a:lnTo>
                <a:lnTo>
                  <a:pt x="357" y="630"/>
                </a:lnTo>
                <a:lnTo>
                  <a:pt x="358" y="628"/>
                </a:lnTo>
                <a:lnTo>
                  <a:pt x="358" y="626"/>
                </a:lnTo>
                <a:lnTo>
                  <a:pt x="358" y="627"/>
                </a:lnTo>
                <a:lnTo>
                  <a:pt x="359" y="627"/>
                </a:lnTo>
                <a:lnTo>
                  <a:pt x="359" y="625"/>
                </a:lnTo>
                <a:lnTo>
                  <a:pt x="359" y="627"/>
                </a:lnTo>
                <a:lnTo>
                  <a:pt x="360" y="627"/>
                </a:lnTo>
                <a:lnTo>
                  <a:pt x="360" y="628"/>
                </a:lnTo>
                <a:lnTo>
                  <a:pt x="361" y="629"/>
                </a:lnTo>
                <a:lnTo>
                  <a:pt x="361" y="630"/>
                </a:lnTo>
                <a:lnTo>
                  <a:pt x="361" y="631"/>
                </a:lnTo>
                <a:lnTo>
                  <a:pt x="363" y="630"/>
                </a:lnTo>
                <a:lnTo>
                  <a:pt x="363" y="631"/>
                </a:lnTo>
                <a:lnTo>
                  <a:pt x="363" y="631"/>
                </a:lnTo>
                <a:lnTo>
                  <a:pt x="364" y="630"/>
                </a:lnTo>
                <a:lnTo>
                  <a:pt x="364" y="628"/>
                </a:lnTo>
                <a:lnTo>
                  <a:pt x="365" y="629"/>
                </a:lnTo>
                <a:lnTo>
                  <a:pt x="365" y="629"/>
                </a:lnTo>
                <a:lnTo>
                  <a:pt x="365" y="631"/>
                </a:lnTo>
                <a:lnTo>
                  <a:pt x="366" y="633"/>
                </a:lnTo>
                <a:lnTo>
                  <a:pt x="366" y="633"/>
                </a:lnTo>
                <a:lnTo>
                  <a:pt x="366" y="633"/>
                </a:lnTo>
                <a:lnTo>
                  <a:pt x="367" y="635"/>
                </a:lnTo>
                <a:lnTo>
                  <a:pt x="367" y="635"/>
                </a:lnTo>
                <a:lnTo>
                  <a:pt x="367" y="633"/>
                </a:lnTo>
                <a:lnTo>
                  <a:pt x="368" y="630"/>
                </a:lnTo>
                <a:lnTo>
                  <a:pt x="368" y="630"/>
                </a:lnTo>
                <a:lnTo>
                  <a:pt x="369" y="630"/>
                </a:lnTo>
                <a:lnTo>
                  <a:pt x="369" y="630"/>
                </a:lnTo>
                <a:lnTo>
                  <a:pt x="369" y="629"/>
                </a:lnTo>
                <a:lnTo>
                  <a:pt x="370" y="630"/>
                </a:lnTo>
                <a:lnTo>
                  <a:pt x="370" y="629"/>
                </a:lnTo>
                <a:lnTo>
                  <a:pt x="370" y="630"/>
                </a:lnTo>
                <a:lnTo>
                  <a:pt x="372" y="630"/>
                </a:lnTo>
                <a:lnTo>
                  <a:pt x="372" y="630"/>
                </a:lnTo>
                <a:lnTo>
                  <a:pt x="372" y="628"/>
                </a:lnTo>
                <a:lnTo>
                  <a:pt x="373" y="628"/>
                </a:lnTo>
                <a:lnTo>
                  <a:pt x="373" y="628"/>
                </a:lnTo>
                <a:lnTo>
                  <a:pt x="374" y="628"/>
                </a:lnTo>
                <a:lnTo>
                  <a:pt x="374" y="628"/>
                </a:lnTo>
                <a:lnTo>
                  <a:pt x="374" y="627"/>
                </a:lnTo>
                <a:lnTo>
                  <a:pt x="375" y="628"/>
                </a:lnTo>
                <a:lnTo>
                  <a:pt x="375" y="627"/>
                </a:lnTo>
                <a:lnTo>
                  <a:pt x="375" y="628"/>
                </a:lnTo>
                <a:lnTo>
                  <a:pt x="376" y="627"/>
                </a:lnTo>
                <a:lnTo>
                  <a:pt x="376" y="628"/>
                </a:lnTo>
                <a:lnTo>
                  <a:pt x="376" y="628"/>
                </a:lnTo>
                <a:lnTo>
                  <a:pt x="377" y="629"/>
                </a:lnTo>
                <a:lnTo>
                  <a:pt x="377" y="629"/>
                </a:lnTo>
                <a:lnTo>
                  <a:pt x="378" y="629"/>
                </a:lnTo>
                <a:lnTo>
                  <a:pt x="378" y="630"/>
                </a:lnTo>
                <a:lnTo>
                  <a:pt x="378" y="630"/>
                </a:lnTo>
                <a:lnTo>
                  <a:pt x="379" y="630"/>
                </a:lnTo>
                <a:lnTo>
                  <a:pt x="379" y="630"/>
                </a:lnTo>
                <a:lnTo>
                  <a:pt x="379" y="629"/>
                </a:lnTo>
                <a:lnTo>
                  <a:pt x="381" y="628"/>
                </a:lnTo>
                <a:lnTo>
                  <a:pt x="381" y="628"/>
                </a:lnTo>
                <a:lnTo>
                  <a:pt x="381" y="626"/>
                </a:lnTo>
                <a:lnTo>
                  <a:pt x="382" y="626"/>
                </a:lnTo>
                <a:lnTo>
                  <a:pt x="382" y="627"/>
                </a:lnTo>
                <a:lnTo>
                  <a:pt x="383" y="625"/>
                </a:lnTo>
                <a:lnTo>
                  <a:pt x="383" y="627"/>
                </a:lnTo>
                <a:lnTo>
                  <a:pt x="383" y="628"/>
                </a:lnTo>
                <a:lnTo>
                  <a:pt x="384" y="627"/>
                </a:lnTo>
                <a:lnTo>
                  <a:pt x="384" y="624"/>
                </a:lnTo>
                <a:lnTo>
                  <a:pt x="384" y="621"/>
                </a:lnTo>
                <a:lnTo>
                  <a:pt x="385" y="620"/>
                </a:lnTo>
                <a:lnTo>
                  <a:pt x="385" y="620"/>
                </a:lnTo>
                <a:lnTo>
                  <a:pt x="385" y="620"/>
                </a:lnTo>
                <a:lnTo>
                  <a:pt x="386" y="621"/>
                </a:lnTo>
                <a:lnTo>
                  <a:pt x="386" y="621"/>
                </a:lnTo>
                <a:lnTo>
                  <a:pt x="387" y="621"/>
                </a:lnTo>
                <a:lnTo>
                  <a:pt x="387" y="621"/>
                </a:lnTo>
                <a:lnTo>
                  <a:pt x="387" y="620"/>
                </a:lnTo>
                <a:lnTo>
                  <a:pt x="388" y="620"/>
                </a:lnTo>
                <a:lnTo>
                  <a:pt x="388" y="618"/>
                </a:lnTo>
                <a:lnTo>
                  <a:pt x="388" y="616"/>
                </a:lnTo>
                <a:lnTo>
                  <a:pt x="390" y="617"/>
                </a:lnTo>
                <a:lnTo>
                  <a:pt x="390" y="617"/>
                </a:lnTo>
                <a:lnTo>
                  <a:pt x="390" y="618"/>
                </a:lnTo>
                <a:lnTo>
                  <a:pt x="391" y="619"/>
                </a:lnTo>
                <a:lnTo>
                  <a:pt x="391" y="619"/>
                </a:lnTo>
                <a:lnTo>
                  <a:pt x="392" y="620"/>
                </a:lnTo>
                <a:lnTo>
                  <a:pt x="392" y="622"/>
                </a:lnTo>
                <a:lnTo>
                  <a:pt x="392" y="625"/>
                </a:lnTo>
                <a:lnTo>
                  <a:pt x="393" y="627"/>
                </a:lnTo>
                <a:lnTo>
                  <a:pt x="393" y="627"/>
                </a:lnTo>
                <a:lnTo>
                  <a:pt x="393" y="628"/>
                </a:lnTo>
                <a:lnTo>
                  <a:pt x="394" y="628"/>
                </a:lnTo>
                <a:lnTo>
                  <a:pt x="394" y="628"/>
                </a:lnTo>
                <a:lnTo>
                  <a:pt x="394" y="625"/>
                </a:lnTo>
                <a:lnTo>
                  <a:pt x="395" y="625"/>
                </a:lnTo>
                <a:lnTo>
                  <a:pt x="395" y="626"/>
                </a:lnTo>
                <a:lnTo>
                  <a:pt x="396" y="625"/>
                </a:lnTo>
                <a:lnTo>
                  <a:pt x="396" y="626"/>
                </a:lnTo>
                <a:lnTo>
                  <a:pt x="396" y="624"/>
                </a:lnTo>
                <a:lnTo>
                  <a:pt x="397" y="625"/>
                </a:lnTo>
                <a:lnTo>
                  <a:pt x="397" y="621"/>
                </a:lnTo>
                <a:lnTo>
                  <a:pt x="397" y="620"/>
                </a:lnTo>
                <a:lnTo>
                  <a:pt x="399" y="620"/>
                </a:lnTo>
                <a:lnTo>
                  <a:pt x="399" y="622"/>
                </a:lnTo>
                <a:lnTo>
                  <a:pt x="399" y="624"/>
                </a:lnTo>
                <a:lnTo>
                  <a:pt x="400" y="624"/>
                </a:lnTo>
                <a:lnTo>
                  <a:pt x="400" y="622"/>
                </a:lnTo>
                <a:lnTo>
                  <a:pt x="401" y="622"/>
                </a:lnTo>
                <a:lnTo>
                  <a:pt x="401" y="624"/>
                </a:lnTo>
                <a:lnTo>
                  <a:pt x="401" y="622"/>
                </a:lnTo>
                <a:lnTo>
                  <a:pt x="402" y="624"/>
                </a:lnTo>
                <a:lnTo>
                  <a:pt x="402" y="621"/>
                </a:lnTo>
                <a:lnTo>
                  <a:pt x="402" y="620"/>
                </a:lnTo>
                <a:lnTo>
                  <a:pt x="403" y="621"/>
                </a:lnTo>
                <a:lnTo>
                  <a:pt x="403" y="621"/>
                </a:lnTo>
                <a:lnTo>
                  <a:pt x="403" y="624"/>
                </a:lnTo>
                <a:lnTo>
                  <a:pt x="404" y="699"/>
                </a:lnTo>
                <a:lnTo>
                  <a:pt x="404" y="895"/>
                </a:lnTo>
                <a:lnTo>
                  <a:pt x="405" y="1006"/>
                </a:lnTo>
                <a:lnTo>
                  <a:pt x="405" y="1008"/>
                </a:lnTo>
                <a:lnTo>
                  <a:pt x="405" y="948"/>
                </a:lnTo>
                <a:lnTo>
                  <a:pt x="406" y="870"/>
                </a:lnTo>
                <a:lnTo>
                  <a:pt x="406" y="792"/>
                </a:lnTo>
                <a:lnTo>
                  <a:pt x="406" y="733"/>
                </a:lnTo>
                <a:lnTo>
                  <a:pt x="408" y="687"/>
                </a:lnTo>
                <a:lnTo>
                  <a:pt x="408" y="655"/>
                </a:lnTo>
                <a:lnTo>
                  <a:pt x="409" y="634"/>
                </a:lnTo>
                <a:lnTo>
                  <a:pt x="409" y="620"/>
                </a:lnTo>
                <a:lnTo>
                  <a:pt x="409" y="612"/>
                </a:lnTo>
                <a:lnTo>
                  <a:pt x="410" y="606"/>
                </a:lnTo>
                <a:lnTo>
                  <a:pt x="410" y="606"/>
                </a:lnTo>
                <a:lnTo>
                  <a:pt x="410" y="606"/>
                </a:lnTo>
                <a:lnTo>
                  <a:pt x="411" y="607"/>
                </a:lnTo>
                <a:lnTo>
                  <a:pt x="411" y="611"/>
                </a:lnTo>
                <a:lnTo>
                  <a:pt x="411" y="615"/>
                </a:lnTo>
                <a:lnTo>
                  <a:pt x="412" y="619"/>
                </a:lnTo>
                <a:lnTo>
                  <a:pt x="412" y="622"/>
                </a:lnTo>
                <a:lnTo>
                  <a:pt x="413" y="625"/>
                </a:lnTo>
                <a:lnTo>
                  <a:pt x="413" y="628"/>
                </a:lnTo>
                <a:lnTo>
                  <a:pt x="413" y="630"/>
                </a:lnTo>
                <a:lnTo>
                  <a:pt x="414" y="630"/>
                </a:lnTo>
                <a:lnTo>
                  <a:pt x="414" y="630"/>
                </a:lnTo>
                <a:lnTo>
                  <a:pt x="414" y="629"/>
                </a:lnTo>
                <a:lnTo>
                  <a:pt x="415" y="629"/>
                </a:lnTo>
                <a:lnTo>
                  <a:pt x="415" y="629"/>
                </a:lnTo>
                <a:lnTo>
                  <a:pt x="415" y="627"/>
                </a:lnTo>
                <a:lnTo>
                  <a:pt x="417" y="627"/>
                </a:lnTo>
                <a:lnTo>
                  <a:pt x="417" y="625"/>
                </a:lnTo>
                <a:lnTo>
                  <a:pt x="418" y="625"/>
                </a:lnTo>
                <a:lnTo>
                  <a:pt x="418" y="624"/>
                </a:lnTo>
                <a:lnTo>
                  <a:pt x="418" y="625"/>
                </a:lnTo>
                <a:lnTo>
                  <a:pt x="419" y="626"/>
                </a:lnTo>
                <a:lnTo>
                  <a:pt x="419" y="627"/>
                </a:lnTo>
                <a:lnTo>
                  <a:pt x="419" y="627"/>
                </a:lnTo>
                <a:lnTo>
                  <a:pt x="420" y="628"/>
                </a:lnTo>
                <a:lnTo>
                  <a:pt x="420" y="629"/>
                </a:lnTo>
                <a:lnTo>
                  <a:pt x="420" y="631"/>
                </a:lnTo>
                <a:lnTo>
                  <a:pt x="421" y="634"/>
                </a:lnTo>
                <a:lnTo>
                  <a:pt x="421" y="637"/>
                </a:lnTo>
                <a:lnTo>
                  <a:pt x="422" y="640"/>
                </a:lnTo>
                <a:lnTo>
                  <a:pt x="422" y="644"/>
                </a:lnTo>
                <a:lnTo>
                  <a:pt x="422" y="649"/>
                </a:lnTo>
                <a:lnTo>
                  <a:pt x="423" y="656"/>
                </a:lnTo>
                <a:lnTo>
                  <a:pt x="423" y="664"/>
                </a:lnTo>
                <a:lnTo>
                  <a:pt x="423" y="671"/>
                </a:lnTo>
                <a:lnTo>
                  <a:pt x="424" y="679"/>
                </a:lnTo>
                <a:lnTo>
                  <a:pt x="424" y="684"/>
                </a:lnTo>
                <a:lnTo>
                  <a:pt x="424" y="693"/>
                </a:lnTo>
                <a:lnTo>
                  <a:pt x="426" y="701"/>
                </a:lnTo>
                <a:lnTo>
                  <a:pt x="426" y="711"/>
                </a:lnTo>
                <a:lnTo>
                  <a:pt x="427" y="718"/>
                </a:lnTo>
                <a:lnTo>
                  <a:pt x="427" y="726"/>
                </a:lnTo>
                <a:lnTo>
                  <a:pt x="427" y="735"/>
                </a:lnTo>
                <a:lnTo>
                  <a:pt x="428" y="743"/>
                </a:lnTo>
                <a:lnTo>
                  <a:pt x="428" y="749"/>
                </a:lnTo>
                <a:lnTo>
                  <a:pt x="428" y="756"/>
                </a:lnTo>
                <a:lnTo>
                  <a:pt x="429" y="764"/>
                </a:lnTo>
                <a:lnTo>
                  <a:pt x="429" y="773"/>
                </a:lnTo>
                <a:lnTo>
                  <a:pt x="429" y="783"/>
                </a:lnTo>
                <a:lnTo>
                  <a:pt x="430" y="791"/>
                </a:lnTo>
                <a:lnTo>
                  <a:pt x="430" y="797"/>
                </a:lnTo>
                <a:lnTo>
                  <a:pt x="431" y="807"/>
                </a:lnTo>
                <a:lnTo>
                  <a:pt x="431" y="815"/>
                </a:lnTo>
                <a:lnTo>
                  <a:pt x="431" y="821"/>
                </a:lnTo>
                <a:lnTo>
                  <a:pt x="432" y="826"/>
                </a:lnTo>
                <a:lnTo>
                  <a:pt x="432" y="831"/>
                </a:lnTo>
                <a:lnTo>
                  <a:pt x="432" y="836"/>
                </a:lnTo>
                <a:lnTo>
                  <a:pt x="433" y="843"/>
                </a:lnTo>
                <a:lnTo>
                  <a:pt x="433" y="848"/>
                </a:lnTo>
                <a:lnTo>
                  <a:pt x="433" y="855"/>
                </a:lnTo>
                <a:lnTo>
                  <a:pt x="435" y="864"/>
                </a:lnTo>
                <a:lnTo>
                  <a:pt x="435" y="871"/>
                </a:lnTo>
                <a:lnTo>
                  <a:pt x="436" y="879"/>
                </a:lnTo>
                <a:lnTo>
                  <a:pt x="436" y="884"/>
                </a:lnTo>
                <a:lnTo>
                  <a:pt x="436" y="889"/>
                </a:lnTo>
                <a:lnTo>
                  <a:pt x="437" y="894"/>
                </a:lnTo>
                <a:lnTo>
                  <a:pt x="437" y="899"/>
                </a:lnTo>
                <a:lnTo>
                  <a:pt x="437" y="904"/>
                </a:lnTo>
                <a:lnTo>
                  <a:pt x="438" y="910"/>
                </a:lnTo>
                <a:lnTo>
                  <a:pt x="438" y="913"/>
                </a:lnTo>
                <a:lnTo>
                  <a:pt x="438" y="920"/>
                </a:lnTo>
                <a:lnTo>
                  <a:pt x="439" y="926"/>
                </a:lnTo>
                <a:lnTo>
                  <a:pt x="439" y="930"/>
                </a:lnTo>
                <a:lnTo>
                  <a:pt x="440" y="935"/>
                </a:lnTo>
                <a:lnTo>
                  <a:pt x="440" y="940"/>
                </a:lnTo>
                <a:lnTo>
                  <a:pt x="440" y="946"/>
                </a:lnTo>
                <a:lnTo>
                  <a:pt x="441" y="949"/>
                </a:lnTo>
                <a:lnTo>
                  <a:pt x="441" y="955"/>
                </a:lnTo>
                <a:lnTo>
                  <a:pt x="441" y="960"/>
                </a:lnTo>
                <a:lnTo>
                  <a:pt x="442" y="965"/>
                </a:lnTo>
                <a:lnTo>
                  <a:pt x="442" y="966"/>
                </a:lnTo>
                <a:lnTo>
                  <a:pt x="442" y="970"/>
                </a:lnTo>
                <a:lnTo>
                  <a:pt x="444" y="971"/>
                </a:lnTo>
                <a:lnTo>
                  <a:pt x="444" y="975"/>
                </a:lnTo>
                <a:lnTo>
                  <a:pt x="445" y="980"/>
                </a:lnTo>
                <a:lnTo>
                  <a:pt x="445" y="985"/>
                </a:lnTo>
                <a:lnTo>
                  <a:pt x="445" y="990"/>
                </a:lnTo>
                <a:lnTo>
                  <a:pt x="446" y="997"/>
                </a:lnTo>
                <a:lnTo>
                  <a:pt x="446" y="999"/>
                </a:lnTo>
                <a:lnTo>
                  <a:pt x="446" y="1001"/>
                </a:lnTo>
                <a:lnTo>
                  <a:pt x="447" y="1006"/>
                </a:lnTo>
                <a:lnTo>
                  <a:pt x="447" y="1007"/>
                </a:lnTo>
                <a:lnTo>
                  <a:pt x="448" y="1008"/>
                </a:lnTo>
                <a:lnTo>
                  <a:pt x="448" y="1009"/>
                </a:lnTo>
                <a:lnTo>
                  <a:pt x="448" y="1011"/>
                </a:lnTo>
                <a:lnTo>
                  <a:pt x="449" y="1013"/>
                </a:lnTo>
                <a:lnTo>
                  <a:pt x="449" y="1017"/>
                </a:lnTo>
                <a:lnTo>
                  <a:pt x="449" y="1019"/>
                </a:lnTo>
                <a:lnTo>
                  <a:pt x="450" y="1021"/>
                </a:lnTo>
                <a:lnTo>
                  <a:pt x="450" y="1024"/>
                </a:lnTo>
                <a:lnTo>
                  <a:pt x="450" y="1027"/>
                </a:lnTo>
                <a:lnTo>
                  <a:pt x="451" y="1028"/>
                </a:lnTo>
                <a:lnTo>
                  <a:pt x="451" y="1028"/>
                </a:lnTo>
                <a:lnTo>
                  <a:pt x="453" y="1030"/>
                </a:lnTo>
                <a:lnTo>
                  <a:pt x="453" y="1033"/>
                </a:lnTo>
                <a:lnTo>
                  <a:pt x="453" y="1030"/>
                </a:lnTo>
                <a:lnTo>
                  <a:pt x="454" y="1034"/>
                </a:lnTo>
                <a:lnTo>
                  <a:pt x="454" y="1035"/>
                </a:lnTo>
                <a:lnTo>
                  <a:pt x="454" y="1035"/>
                </a:lnTo>
                <a:lnTo>
                  <a:pt x="455" y="1035"/>
                </a:lnTo>
                <a:lnTo>
                  <a:pt x="455" y="1036"/>
                </a:lnTo>
                <a:lnTo>
                  <a:pt x="455" y="1038"/>
                </a:lnTo>
                <a:lnTo>
                  <a:pt x="456" y="1042"/>
                </a:lnTo>
                <a:lnTo>
                  <a:pt x="456" y="1043"/>
                </a:lnTo>
                <a:lnTo>
                  <a:pt x="457" y="1043"/>
                </a:lnTo>
                <a:lnTo>
                  <a:pt x="457" y="1045"/>
                </a:lnTo>
                <a:lnTo>
                  <a:pt x="457" y="1047"/>
                </a:lnTo>
                <a:lnTo>
                  <a:pt x="458" y="1051"/>
                </a:lnTo>
                <a:lnTo>
                  <a:pt x="458" y="1053"/>
                </a:lnTo>
                <a:lnTo>
                  <a:pt x="458" y="1054"/>
                </a:lnTo>
                <a:lnTo>
                  <a:pt x="459" y="1054"/>
                </a:lnTo>
                <a:lnTo>
                  <a:pt x="459" y="1054"/>
                </a:lnTo>
                <a:lnTo>
                  <a:pt x="459" y="1055"/>
                </a:lnTo>
                <a:lnTo>
                  <a:pt x="460" y="1054"/>
                </a:lnTo>
                <a:lnTo>
                  <a:pt x="460" y="1056"/>
                </a:lnTo>
                <a:lnTo>
                  <a:pt x="461" y="1055"/>
                </a:lnTo>
                <a:lnTo>
                  <a:pt x="461" y="1056"/>
                </a:lnTo>
                <a:lnTo>
                  <a:pt x="461" y="1058"/>
                </a:lnTo>
                <a:lnTo>
                  <a:pt x="463" y="1061"/>
                </a:lnTo>
                <a:lnTo>
                  <a:pt x="463" y="1062"/>
                </a:lnTo>
                <a:lnTo>
                  <a:pt x="463" y="1065"/>
                </a:lnTo>
                <a:lnTo>
                  <a:pt x="464" y="1064"/>
                </a:lnTo>
                <a:lnTo>
                  <a:pt x="464" y="1065"/>
                </a:lnTo>
                <a:lnTo>
                  <a:pt x="464" y="1065"/>
                </a:lnTo>
                <a:lnTo>
                  <a:pt x="465" y="1065"/>
                </a:lnTo>
                <a:lnTo>
                  <a:pt x="465" y="1063"/>
                </a:lnTo>
                <a:lnTo>
                  <a:pt x="466" y="1063"/>
                </a:lnTo>
                <a:lnTo>
                  <a:pt x="466" y="1064"/>
                </a:lnTo>
                <a:lnTo>
                  <a:pt x="466" y="1062"/>
                </a:lnTo>
                <a:lnTo>
                  <a:pt x="467" y="1061"/>
                </a:lnTo>
                <a:lnTo>
                  <a:pt x="467" y="1061"/>
                </a:lnTo>
                <a:lnTo>
                  <a:pt x="467" y="1062"/>
                </a:lnTo>
                <a:lnTo>
                  <a:pt x="468" y="1063"/>
                </a:lnTo>
                <a:lnTo>
                  <a:pt x="468" y="1063"/>
                </a:lnTo>
                <a:lnTo>
                  <a:pt x="468" y="1063"/>
                </a:lnTo>
                <a:lnTo>
                  <a:pt x="469" y="1064"/>
                </a:lnTo>
                <a:lnTo>
                  <a:pt x="469" y="1063"/>
                </a:lnTo>
                <a:lnTo>
                  <a:pt x="470" y="1062"/>
                </a:lnTo>
                <a:lnTo>
                  <a:pt x="470" y="1060"/>
                </a:lnTo>
                <a:lnTo>
                  <a:pt x="470" y="1061"/>
                </a:lnTo>
                <a:lnTo>
                  <a:pt x="472" y="1062"/>
                </a:lnTo>
                <a:lnTo>
                  <a:pt x="472" y="1061"/>
                </a:lnTo>
                <a:lnTo>
                  <a:pt x="472" y="1062"/>
                </a:lnTo>
                <a:lnTo>
                  <a:pt x="473" y="1061"/>
                </a:lnTo>
                <a:lnTo>
                  <a:pt x="473" y="1061"/>
                </a:lnTo>
                <a:lnTo>
                  <a:pt x="473" y="1062"/>
                </a:lnTo>
                <a:lnTo>
                  <a:pt x="474" y="1065"/>
                </a:lnTo>
                <a:lnTo>
                  <a:pt x="474" y="1068"/>
                </a:lnTo>
                <a:lnTo>
                  <a:pt x="475" y="1068"/>
                </a:lnTo>
                <a:lnTo>
                  <a:pt x="475" y="1068"/>
                </a:lnTo>
                <a:lnTo>
                  <a:pt x="475" y="1067"/>
                </a:lnTo>
                <a:lnTo>
                  <a:pt x="476" y="1065"/>
                </a:lnTo>
                <a:lnTo>
                  <a:pt x="476" y="1062"/>
                </a:lnTo>
                <a:lnTo>
                  <a:pt x="476" y="1061"/>
                </a:lnTo>
                <a:lnTo>
                  <a:pt x="477" y="1058"/>
                </a:lnTo>
                <a:lnTo>
                  <a:pt x="477" y="1057"/>
                </a:lnTo>
                <a:lnTo>
                  <a:pt x="477" y="1055"/>
                </a:lnTo>
                <a:lnTo>
                  <a:pt x="478" y="1054"/>
                </a:lnTo>
                <a:lnTo>
                  <a:pt x="478" y="1054"/>
                </a:lnTo>
                <a:lnTo>
                  <a:pt x="479" y="1055"/>
                </a:lnTo>
                <a:lnTo>
                  <a:pt x="479" y="1053"/>
                </a:lnTo>
                <a:lnTo>
                  <a:pt x="479" y="1053"/>
                </a:lnTo>
                <a:lnTo>
                  <a:pt x="481" y="1052"/>
                </a:lnTo>
                <a:lnTo>
                  <a:pt x="481" y="1052"/>
                </a:lnTo>
                <a:lnTo>
                  <a:pt x="481" y="1051"/>
                </a:lnTo>
                <a:lnTo>
                  <a:pt x="482" y="1051"/>
                </a:lnTo>
                <a:lnTo>
                  <a:pt x="482" y="1048"/>
                </a:lnTo>
                <a:lnTo>
                  <a:pt x="482" y="1049"/>
                </a:lnTo>
                <a:lnTo>
                  <a:pt x="483" y="1048"/>
                </a:lnTo>
                <a:lnTo>
                  <a:pt x="483" y="1049"/>
                </a:lnTo>
                <a:lnTo>
                  <a:pt x="484" y="1051"/>
                </a:lnTo>
                <a:lnTo>
                  <a:pt x="484" y="1048"/>
                </a:lnTo>
                <a:lnTo>
                  <a:pt x="484" y="1047"/>
                </a:lnTo>
                <a:lnTo>
                  <a:pt x="485" y="1046"/>
                </a:lnTo>
                <a:lnTo>
                  <a:pt x="485" y="1047"/>
                </a:lnTo>
                <a:lnTo>
                  <a:pt x="485" y="1046"/>
                </a:lnTo>
                <a:lnTo>
                  <a:pt x="486" y="1045"/>
                </a:lnTo>
                <a:lnTo>
                  <a:pt x="486" y="1044"/>
                </a:lnTo>
                <a:lnTo>
                  <a:pt x="486" y="1044"/>
                </a:lnTo>
                <a:lnTo>
                  <a:pt x="487" y="1043"/>
                </a:lnTo>
                <a:lnTo>
                  <a:pt x="487" y="1042"/>
                </a:lnTo>
                <a:lnTo>
                  <a:pt x="488" y="1043"/>
                </a:lnTo>
                <a:lnTo>
                  <a:pt x="488" y="1042"/>
                </a:lnTo>
                <a:lnTo>
                  <a:pt x="488" y="1042"/>
                </a:lnTo>
                <a:lnTo>
                  <a:pt x="490" y="1042"/>
                </a:lnTo>
                <a:lnTo>
                  <a:pt x="490" y="1037"/>
                </a:lnTo>
                <a:lnTo>
                  <a:pt x="490" y="1037"/>
                </a:lnTo>
                <a:lnTo>
                  <a:pt x="491" y="1036"/>
                </a:lnTo>
                <a:lnTo>
                  <a:pt x="491" y="1036"/>
                </a:lnTo>
                <a:lnTo>
                  <a:pt x="492" y="1035"/>
                </a:lnTo>
                <a:lnTo>
                  <a:pt x="492" y="1034"/>
                </a:lnTo>
                <a:lnTo>
                  <a:pt x="492" y="1034"/>
                </a:lnTo>
                <a:lnTo>
                  <a:pt x="493" y="1031"/>
                </a:lnTo>
                <a:lnTo>
                  <a:pt x="493" y="1031"/>
                </a:lnTo>
                <a:lnTo>
                  <a:pt x="493" y="1033"/>
                </a:lnTo>
                <a:lnTo>
                  <a:pt x="494" y="1034"/>
                </a:lnTo>
                <a:lnTo>
                  <a:pt x="494" y="1036"/>
                </a:lnTo>
                <a:lnTo>
                  <a:pt x="494" y="1037"/>
                </a:lnTo>
                <a:lnTo>
                  <a:pt x="495" y="1036"/>
                </a:lnTo>
                <a:lnTo>
                  <a:pt x="495" y="1036"/>
                </a:lnTo>
                <a:lnTo>
                  <a:pt x="496" y="1036"/>
                </a:lnTo>
                <a:lnTo>
                  <a:pt x="496" y="1035"/>
                </a:lnTo>
                <a:lnTo>
                  <a:pt x="496" y="1034"/>
                </a:lnTo>
                <a:lnTo>
                  <a:pt x="497" y="1034"/>
                </a:lnTo>
                <a:lnTo>
                  <a:pt x="497" y="1031"/>
                </a:lnTo>
                <a:lnTo>
                  <a:pt x="497" y="1030"/>
                </a:lnTo>
                <a:lnTo>
                  <a:pt x="499" y="1030"/>
                </a:lnTo>
                <a:lnTo>
                  <a:pt x="499" y="1029"/>
                </a:lnTo>
                <a:lnTo>
                  <a:pt x="499" y="1028"/>
                </a:lnTo>
                <a:lnTo>
                  <a:pt x="500" y="1025"/>
                </a:lnTo>
                <a:lnTo>
                  <a:pt x="500" y="1024"/>
                </a:lnTo>
                <a:lnTo>
                  <a:pt x="501" y="1022"/>
                </a:lnTo>
                <a:lnTo>
                  <a:pt x="501" y="1021"/>
                </a:lnTo>
                <a:lnTo>
                  <a:pt x="501" y="1019"/>
                </a:lnTo>
                <a:lnTo>
                  <a:pt x="502" y="1017"/>
                </a:lnTo>
                <a:lnTo>
                  <a:pt x="502" y="1016"/>
                </a:lnTo>
                <a:lnTo>
                  <a:pt x="502" y="1013"/>
                </a:lnTo>
                <a:lnTo>
                  <a:pt x="503" y="1012"/>
                </a:lnTo>
                <a:lnTo>
                  <a:pt x="503" y="1011"/>
                </a:lnTo>
                <a:lnTo>
                  <a:pt x="503" y="1009"/>
                </a:lnTo>
                <a:lnTo>
                  <a:pt x="504" y="1007"/>
                </a:lnTo>
                <a:lnTo>
                  <a:pt x="504" y="1004"/>
                </a:lnTo>
                <a:lnTo>
                  <a:pt x="505" y="1006"/>
                </a:lnTo>
                <a:lnTo>
                  <a:pt x="505" y="1007"/>
                </a:lnTo>
                <a:lnTo>
                  <a:pt x="505" y="1004"/>
                </a:lnTo>
                <a:lnTo>
                  <a:pt x="506" y="1006"/>
                </a:lnTo>
                <a:lnTo>
                  <a:pt x="506" y="1006"/>
                </a:lnTo>
                <a:lnTo>
                  <a:pt x="506" y="1003"/>
                </a:lnTo>
                <a:lnTo>
                  <a:pt x="508" y="1002"/>
                </a:lnTo>
                <a:lnTo>
                  <a:pt x="508" y="1003"/>
                </a:lnTo>
                <a:lnTo>
                  <a:pt x="508" y="1006"/>
                </a:lnTo>
                <a:lnTo>
                  <a:pt x="509" y="1007"/>
                </a:lnTo>
                <a:lnTo>
                  <a:pt x="509" y="1004"/>
                </a:lnTo>
                <a:lnTo>
                  <a:pt x="510" y="1004"/>
                </a:lnTo>
                <a:lnTo>
                  <a:pt x="510" y="1004"/>
                </a:lnTo>
                <a:lnTo>
                  <a:pt x="510" y="1004"/>
                </a:lnTo>
                <a:lnTo>
                  <a:pt x="511" y="1003"/>
                </a:lnTo>
                <a:lnTo>
                  <a:pt x="511" y="1004"/>
                </a:lnTo>
                <a:lnTo>
                  <a:pt x="511" y="1004"/>
                </a:lnTo>
                <a:lnTo>
                  <a:pt x="512" y="1004"/>
                </a:lnTo>
                <a:lnTo>
                  <a:pt x="512" y="1003"/>
                </a:lnTo>
                <a:lnTo>
                  <a:pt x="512" y="1001"/>
                </a:lnTo>
                <a:lnTo>
                  <a:pt x="513" y="1000"/>
                </a:lnTo>
                <a:lnTo>
                  <a:pt x="513" y="998"/>
                </a:lnTo>
                <a:lnTo>
                  <a:pt x="514" y="995"/>
                </a:lnTo>
                <a:lnTo>
                  <a:pt x="514" y="992"/>
                </a:lnTo>
                <a:lnTo>
                  <a:pt x="514" y="992"/>
                </a:lnTo>
                <a:lnTo>
                  <a:pt x="515" y="990"/>
                </a:lnTo>
                <a:lnTo>
                  <a:pt x="515" y="986"/>
                </a:lnTo>
                <a:lnTo>
                  <a:pt x="515" y="984"/>
                </a:lnTo>
                <a:lnTo>
                  <a:pt x="517" y="982"/>
                </a:lnTo>
                <a:lnTo>
                  <a:pt x="517" y="983"/>
                </a:lnTo>
                <a:lnTo>
                  <a:pt x="517" y="984"/>
                </a:lnTo>
                <a:lnTo>
                  <a:pt x="518" y="988"/>
                </a:lnTo>
                <a:lnTo>
                  <a:pt x="518" y="986"/>
                </a:lnTo>
                <a:lnTo>
                  <a:pt x="519" y="986"/>
                </a:lnTo>
                <a:lnTo>
                  <a:pt x="519" y="985"/>
                </a:lnTo>
                <a:lnTo>
                  <a:pt x="519" y="985"/>
                </a:lnTo>
                <a:lnTo>
                  <a:pt x="520" y="984"/>
                </a:lnTo>
                <a:lnTo>
                  <a:pt x="520" y="982"/>
                </a:lnTo>
                <a:lnTo>
                  <a:pt x="520" y="981"/>
                </a:lnTo>
                <a:lnTo>
                  <a:pt x="521" y="980"/>
                </a:lnTo>
                <a:lnTo>
                  <a:pt x="521" y="980"/>
                </a:lnTo>
                <a:lnTo>
                  <a:pt x="521" y="980"/>
                </a:lnTo>
                <a:lnTo>
                  <a:pt x="522" y="980"/>
                </a:lnTo>
                <a:lnTo>
                  <a:pt x="522" y="980"/>
                </a:lnTo>
                <a:lnTo>
                  <a:pt x="523" y="981"/>
                </a:lnTo>
                <a:lnTo>
                  <a:pt x="523" y="981"/>
                </a:lnTo>
                <a:lnTo>
                  <a:pt x="523" y="979"/>
                </a:lnTo>
                <a:lnTo>
                  <a:pt x="524" y="977"/>
                </a:lnTo>
                <a:lnTo>
                  <a:pt x="524" y="976"/>
                </a:lnTo>
                <a:lnTo>
                  <a:pt x="524" y="975"/>
                </a:lnTo>
                <a:lnTo>
                  <a:pt x="526" y="975"/>
                </a:lnTo>
                <a:lnTo>
                  <a:pt x="526" y="974"/>
                </a:lnTo>
                <a:lnTo>
                  <a:pt x="526" y="971"/>
                </a:lnTo>
                <a:lnTo>
                  <a:pt x="527" y="971"/>
                </a:lnTo>
                <a:lnTo>
                  <a:pt x="527" y="969"/>
                </a:lnTo>
                <a:lnTo>
                  <a:pt x="528" y="966"/>
                </a:lnTo>
                <a:lnTo>
                  <a:pt x="528" y="965"/>
                </a:lnTo>
                <a:lnTo>
                  <a:pt x="528" y="966"/>
                </a:lnTo>
                <a:lnTo>
                  <a:pt x="529" y="965"/>
                </a:lnTo>
                <a:lnTo>
                  <a:pt x="529" y="964"/>
                </a:lnTo>
                <a:lnTo>
                  <a:pt x="529" y="961"/>
                </a:lnTo>
                <a:lnTo>
                  <a:pt x="530" y="960"/>
                </a:lnTo>
                <a:lnTo>
                  <a:pt x="530" y="958"/>
                </a:lnTo>
                <a:lnTo>
                  <a:pt x="530" y="960"/>
                </a:lnTo>
                <a:lnTo>
                  <a:pt x="531" y="960"/>
                </a:lnTo>
                <a:lnTo>
                  <a:pt x="531" y="958"/>
                </a:lnTo>
                <a:lnTo>
                  <a:pt x="532" y="957"/>
                </a:lnTo>
                <a:lnTo>
                  <a:pt x="532" y="956"/>
                </a:lnTo>
                <a:lnTo>
                  <a:pt x="532" y="954"/>
                </a:lnTo>
                <a:lnTo>
                  <a:pt x="533" y="952"/>
                </a:lnTo>
                <a:lnTo>
                  <a:pt x="533" y="949"/>
                </a:lnTo>
                <a:lnTo>
                  <a:pt x="533" y="946"/>
                </a:lnTo>
                <a:lnTo>
                  <a:pt x="535" y="945"/>
                </a:lnTo>
                <a:lnTo>
                  <a:pt x="535" y="944"/>
                </a:lnTo>
                <a:lnTo>
                  <a:pt x="536" y="944"/>
                </a:lnTo>
                <a:lnTo>
                  <a:pt x="536" y="944"/>
                </a:lnTo>
                <a:lnTo>
                  <a:pt x="536" y="940"/>
                </a:lnTo>
                <a:lnTo>
                  <a:pt x="537" y="940"/>
                </a:lnTo>
                <a:lnTo>
                  <a:pt x="537" y="937"/>
                </a:lnTo>
                <a:lnTo>
                  <a:pt x="537" y="936"/>
                </a:lnTo>
                <a:lnTo>
                  <a:pt x="538" y="936"/>
                </a:lnTo>
                <a:lnTo>
                  <a:pt x="538" y="936"/>
                </a:lnTo>
                <a:lnTo>
                  <a:pt x="538" y="935"/>
                </a:lnTo>
                <a:lnTo>
                  <a:pt x="539" y="933"/>
                </a:lnTo>
                <a:lnTo>
                  <a:pt x="539" y="930"/>
                </a:lnTo>
                <a:lnTo>
                  <a:pt x="540" y="929"/>
                </a:lnTo>
                <a:lnTo>
                  <a:pt x="540" y="928"/>
                </a:lnTo>
                <a:lnTo>
                  <a:pt x="540" y="929"/>
                </a:lnTo>
                <a:lnTo>
                  <a:pt x="541" y="929"/>
                </a:lnTo>
                <a:lnTo>
                  <a:pt x="541" y="929"/>
                </a:lnTo>
                <a:lnTo>
                  <a:pt x="541" y="931"/>
                </a:lnTo>
                <a:lnTo>
                  <a:pt x="542" y="934"/>
                </a:lnTo>
                <a:lnTo>
                  <a:pt x="542" y="934"/>
                </a:lnTo>
                <a:lnTo>
                  <a:pt x="542" y="934"/>
                </a:lnTo>
                <a:lnTo>
                  <a:pt x="544" y="935"/>
                </a:lnTo>
                <a:lnTo>
                  <a:pt x="544" y="933"/>
                </a:lnTo>
                <a:lnTo>
                  <a:pt x="545" y="930"/>
                </a:lnTo>
                <a:lnTo>
                  <a:pt x="545" y="930"/>
                </a:lnTo>
                <a:lnTo>
                  <a:pt x="545" y="929"/>
                </a:lnTo>
                <a:lnTo>
                  <a:pt x="546" y="929"/>
                </a:lnTo>
                <a:lnTo>
                  <a:pt x="546" y="929"/>
                </a:lnTo>
                <a:lnTo>
                  <a:pt x="546" y="928"/>
                </a:lnTo>
                <a:lnTo>
                  <a:pt x="547" y="928"/>
                </a:lnTo>
                <a:lnTo>
                  <a:pt x="547" y="928"/>
                </a:lnTo>
                <a:lnTo>
                  <a:pt x="547" y="924"/>
                </a:lnTo>
                <a:lnTo>
                  <a:pt x="548" y="921"/>
                </a:lnTo>
                <a:lnTo>
                  <a:pt x="548" y="919"/>
                </a:lnTo>
                <a:lnTo>
                  <a:pt x="549" y="918"/>
                </a:lnTo>
                <a:lnTo>
                  <a:pt x="549" y="917"/>
                </a:lnTo>
                <a:lnTo>
                  <a:pt x="549" y="913"/>
                </a:lnTo>
                <a:lnTo>
                  <a:pt x="550" y="913"/>
                </a:lnTo>
                <a:lnTo>
                  <a:pt x="550" y="911"/>
                </a:lnTo>
                <a:lnTo>
                  <a:pt x="550" y="908"/>
                </a:lnTo>
                <a:lnTo>
                  <a:pt x="551" y="906"/>
                </a:lnTo>
                <a:lnTo>
                  <a:pt x="551" y="903"/>
                </a:lnTo>
                <a:lnTo>
                  <a:pt x="551" y="902"/>
                </a:lnTo>
                <a:lnTo>
                  <a:pt x="553" y="901"/>
                </a:lnTo>
                <a:lnTo>
                  <a:pt x="553" y="898"/>
                </a:lnTo>
                <a:lnTo>
                  <a:pt x="554" y="898"/>
                </a:lnTo>
                <a:lnTo>
                  <a:pt x="554" y="898"/>
                </a:lnTo>
                <a:lnTo>
                  <a:pt x="554" y="897"/>
                </a:lnTo>
                <a:lnTo>
                  <a:pt x="555" y="895"/>
                </a:lnTo>
                <a:lnTo>
                  <a:pt x="555" y="898"/>
                </a:lnTo>
                <a:lnTo>
                  <a:pt x="555" y="898"/>
                </a:lnTo>
                <a:lnTo>
                  <a:pt x="556" y="895"/>
                </a:lnTo>
                <a:lnTo>
                  <a:pt x="556" y="898"/>
                </a:lnTo>
                <a:lnTo>
                  <a:pt x="556" y="898"/>
                </a:lnTo>
                <a:lnTo>
                  <a:pt x="557" y="898"/>
                </a:lnTo>
                <a:lnTo>
                  <a:pt x="557" y="895"/>
                </a:lnTo>
                <a:lnTo>
                  <a:pt x="558" y="893"/>
                </a:lnTo>
                <a:lnTo>
                  <a:pt x="558" y="891"/>
                </a:lnTo>
                <a:lnTo>
                  <a:pt x="558" y="889"/>
                </a:lnTo>
                <a:lnTo>
                  <a:pt x="559" y="888"/>
                </a:lnTo>
                <a:lnTo>
                  <a:pt x="559" y="888"/>
                </a:lnTo>
                <a:lnTo>
                  <a:pt x="559" y="888"/>
                </a:lnTo>
                <a:lnTo>
                  <a:pt x="560" y="885"/>
                </a:lnTo>
                <a:lnTo>
                  <a:pt x="560" y="885"/>
                </a:lnTo>
                <a:lnTo>
                  <a:pt x="560" y="887"/>
                </a:lnTo>
                <a:lnTo>
                  <a:pt x="562" y="885"/>
                </a:lnTo>
                <a:lnTo>
                  <a:pt x="562" y="884"/>
                </a:lnTo>
                <a:lnTo>
                  <a:pt x="563" y="885"/>
                </a:lnTo>
                <a:lnTo>
                  <a:pt x="563" y="885"/>
                </a:lnTo>
                <a:lnTo>
                  <a:pt x="563" y="885"/>
                </a:lnTo>
                <a:lnTo>
                  <a:pt x="564" y="885"/>
                </a:lnTo>
                <a:lnTo>
                  <a:pt x="564" y="885"/>
                </a:lnTo>
                <a:lnTo>
                  <a:pt x="564" y="883"/>
                </a:lnTo>
                <a:lnTo>
                  <a:pt x="565" y="882"/>
                </a:lnTo>
                <a:lnTo>
                  <a:pt x="565" y="881"/>
                </a:lnTo>
                <a:lnTo>
                  <a:pt x="565" y="880"/>
                </a:lnTo>
                <a:lnTo>
                  <a:pt x="566" y="876"/>
                </a:lnTo>
                <a:lnTo>
                  <a:pt x="566" y="875"/>
                </a:lnTo>
                <a:lnTo>
                  <a:pt x="567" y="874"/>
                </a:lnTo>
                <a:lnTo>
                  <a:pt x="567" y="873"/>
                </a:lnTo>
                <a:lnTo>
                  <a:pt x="567" y="872"/>
                </a:lnTo>
                <a:lnTo>
                  <a:pt x="568" y="871"/>
                </a:lnTo>
                <a:lnTo>
                  <a:pt x="568" y="870"/>
                </a:lnTo>
                <a:lnTo>
                  <a:pt x="568" y="872"/>
                </a:lnTo>
                <a:lnTo>
                  <a:pt x="569" y="871"/>
                </a:lnTo>
                <a:lnTo>
                  <a:pt x="569" y="869"/>
                </a:lnTo>
                <a:lnTo>
                  <a:pt x="569" y="866"/>
                </a:lnTo>
                <a:lnTo>
                  <a:pt x="571" y="866"/>
                </a:lnTo>
                <a:lnTo>
                  <a:pt x="571" y="864"/>
                </a:lnTo>
                <a:lnTo>
                  <a:pt x="572" y="863"/>
                </a:lnTo>
                <a:lnTo>
                  <a:pt x="572" y="861"/>
                </a:lnTo>
                <a:lnTo>
                  <a:pt x="572" y="861"/>
                </a:lnTo>
                <a:lnTo>
                  <a:pt x="573" y="860"/>
                </a:lnTo>
                <a:lnTo>
                  <a:pt x="573" y="857"/>
                </a:lnTo>
                <a:lnTo>
                  <a:pt x="573" y="858"/>
                </a:lnTo>
                <a:lnTo>
                  <a:pt x="574" y="856"/>
                </a:lnTo>
                <a:lnTo>
                  <a:pt x="574" y="855"/>
                </a:lnTo>
                <a:lnTo>
                  <a:pt x="574" y="854"/>
                </a:lnTo>
                <a:lnTo>
                  <a:pt x="575" y="853"/>
                </a:lnTo>
                <a:lnTo>
                  <a:pt x="575" y="852"/>
                </a:lnTo>
                <a:lnTo>
                  <a:pt x="576" y="852"/>
                </a:lnTo>
                <a:lnTo>
                  <a:pt x="576" y="853"/>
                </a:lnTo>
                <a:lnTo>
                  <a:pt x="576" y="848"/>
                </a:lnTo>
                <a:lnTo>
                  <a:pt x="577" y="848"/>
                </a:lnTo>
                <a:lnTo>
                  <a:pt x="577" y="847"/>
                </a:lnTo>
                <a:lnTo>
                  <a:pt x="577" y="848"/>
                </a:lnTo>
                <a:lnTo>
                  <a:pt x="578" y="849"/>
                </a:lnTo>
                <a:lnTo>
                  <a:pt x="578" y="849"/>
                </a:lnTo>
                <a:lnTo>
                  <a:pt x="580" y="849"/>
                </a:lnTo>
                <a:lnTo>
                  <a:pt x="580" y="849"/>
                </a:lnTo>
                <a:lnTo>
                  <a:pt x="580" y="848"/>
                </a:lnTo>
                <a:lnTo>
                  <a:pt x="581" y="848"/>
                </a:lnTo>
                <a:lnTo>
                  <a:pt x="581" y="846"/>
                </a:lnTo>
                <a:lnTo>
                  <a:pt x="581" y="844"/>
                </a:lnTo>
                <a:lnTo>
                  <a:pt x="582" y="842"/>
                </a:lnTo>
                <a:lnTo>
                  <a:pt x="582" y="840"/>
                </a:lnTo>
                <a:lnTo>
                  <a:pt x="582" y="839"/>
                </a:lnTo>
                <a:lnTo>
                  <a:pt x="583" y="838"/>
                </a:lnTo>
                <a:lnTo>
                  <a:pt x="583" y="834"/>
                </a:lnTo>
                <a:lnTo>
                  <a:pt x="584" y="835"/>
                </a:lnTo>
                <a:lnTo>
                  <a:pt x="584" y="831"/>
                </a:lnTo>
                <a:lnTo>
                  <a:pt x="584" y="831"/>
                </a:lnTo>
                <a:lnTo>
                  <a:pt x="585" y="828"/>
                </a:lnTo>
                <a:lnTo>
                  <a:pt x="585" y="828"/>
                </a:lnTo>
                <a:lnTo>
                  <a:pt x="585" y="826"/>
                </a:lnTo>
                <a:lnTo>
                  <a:pt x="586" y="825"/>
                </a:lnTo>
                <a:lnTo>
                  <a:pt x="586" y="826"/>
                </a:lnTo>
                <a:lnTo>
                  <a:pt x="586" y="827"/>
                </a:lnTo>
                <a:lnTo>
                  <a:pt x="587" y="827"/>
                </a:lnTo>
                <a:lnTo>
                  <a:pt x="587" y="828"/>
                </a:lnTo>
                <a:lnTo>
                  <a:pt x="589" y="831"/>
                </a:lnTo>
                <a:lnTo>
                  <a:pt x="589" y="834"/>
                </a:lnTo>
                <a:lnTo>
                  <a:pt x="589" y="835"/>
                </a:lnTo>
                <a:lnTo>
                  <a:pt x="590" y="833"/>
                </a:lnTo>
                <a:lnTo>
                  <a:pt x="590" y="835"/>
                </a:lnTo>
                <a:lnTo>
                  <a:pt x="590" y="835"/>
                </a:lnTo>
                <a:lnTo>
                  <a:pt x="591" y="833"/>
                </a:lnTo>
                <a:lnTo>
                  <a:pt x="591" y="833"/>
                </a:lnTo>
                <a:lnTo>
                  <a:pt x="591" y="831"/>
                </a:lnTo>
                <a:lnTo>
                  <a:pt x="592" y="830"/>
                </a:lnTo>
                <a:lnTo>
                  <a:pt x="592" y="831"/>
                </a:lnTo>
                <a:lnTo>
                  <a:pt x="593" y="831"/>
                </a:lnTo>
                <a:lnTo>
                  <a:pt x="593" y="830"/>
                </a:lnTo>
                <a:lnTo>
                  <a:pt x="593" y="827"/>
                </a:lnTo>
                <a:lnTo>
                  <a:pt x="594" y="826"/>
                </a:lnTo>
                <a:lnTo>
                  <a:pt x="594" y="828"/>
                </a:lnTo>
                <a:lnTo>
                  <a:pt x="594" y="827"/>
                </a:lnTo>
                <a:lnTo>
                  <a:pt x="595" y="827"/>
                </a:lnTo>
                <a:lnTo>
                  <a:pt x="595" y="826"/>
                </a:lnTo>
                <a:lnTo>
                  <a:pt x="595" y="822"/>
                </a:lnTo>
                <a:lnTo>
                  <a:pt x="596" y="821"/>
                </a:lnTo>
                <a:lnTo>
                  <a:pt x="596" y="819"/>
                </a:lnTo>
                <a:lnTo>
                  <a:pt x="598" y="818"/>
                </a:lnTo>
                <a:lnTo>
                  <a:pt x="598" y="816"/>
                </a:lnTo>
                <a:lnTo>
                  <a:pt x="598" y="815"/>
                </a:lnTo>
                <a:lnTo>
                  <a:pt x="599" y="812"/>
                </a:lnTo>
                <a:lnTo>
                  <a:pt x="599" y="813"/>
                </a:lnTo>
                <a:lnTo>
                  <a:pt x="599" y="816"/>
                </a:lnTo>
                <a:lnTo>
                  <a:pt x="600" y="817"/>
                </a:lnTo>
                <a:lnTo>
                  <a:pt x="600" y="816"/>
                </a:lnTo>
                <a:lnTo>
                  <a:pt x="600" y="815"/>
                </a:lnTo>
                <a:lnTo>
                  <a:pt x="601" y="812"/>
                </a:lnTo>
                <a:lnTo>
                  <a:pt x="601" y="810"/>
                </a:lnTo>
                <a:lnTo>
                  <a:pt x="602" y="810"/>
                </a:lnTo>
                <a:lnTo>
                  <a:pt x="602" y="809"/>
                </a:lnTo>
                <a:lnTo>
                  <a:pt x="602" y="807"/>
                </a:lnTo>
                <a:lnTo>
                  <a:pt x="603" y="808"/>
                </a:lnTo>
                <a:lnTo>
                  <a:pt x="603" y="808"/>
                </a:lnTo>
                <a:lnTo>
                  <a:pt x="603" y="808"/>
                </a:lnTo>
                <a:lnTo>
                  <a:pt x="604" y="807"/>
                </a:lnTo>
                <a:lnTo>
                  <a:pt x="604" y="809"/>
                </a:lnTo>
                <a:lnTo>
                  <a:pt x="604" y="808"/>
                </a:lnTo>
                <a:lnTo>
                  <a:pt x="605" y="807"/>
                </a:lnTo>
                <a:lnTo>
                  <a:pt x="605" y="807"/>
                </a:lnTo>
                <a:lnTo>
                  <a:pt x="607" y="807"/>
                </a:lnTo>
                <a:lnTo>
                  <a:pt x="607" y="808"/>
                </a:lnTo>
                <a:lnTo>
                  <a:pt x="607" y="804"/>
                </a:lnTo>
                <a:lnTo>
                  <a:pt x="608" y="802"/>
                </a:lnTo>
                <a:lnTo>
                  <a:pt x="608" y="801"/>
                </a:lnTo>
                <a:lnTo>
                  <a:pt x="608" y="800"/>
                </a:lnTo>
                <a:lnTo>
                  <a:pt x="609" y="799"/>
                </a:lnTo>
                <a:lnTo>
                  <a:pt x="609" y="797"/>
                </a:lnTo>
                <a:lnTo>
                  <a:pt x="609" y="794"/>
                </a:lnTo>
                <a:lnTo>
                  <a:pt x="610" y="796"/>
                </a:lnTo>
                <a:lnTo>
                  <a:pt x="610" y="794"/>
                </a:lnTo>
                <a:lnTo>
                  <a:pt x="611" y="797"/>
                </a:lnTo>
                <a:lnTo>
                  <a:pt x="611" y="796"/>
                </a:lnTo>
                <a:lnTo>
                  <a:pt x="611" y="793"/>
                </a:lnTo>
                <a:lnTo>
                  <a:pt x="612" y="793"/>
                </a:lnTo>
                <a:lnTo>
                  <a:pt x="612" y="790"/>
                </a:lnTo>
                <a:lnTo>
                  <a:pt x="612" y="788"/>
                </a:lnTo>
                <a:lnTo>
                  <a:pt x="613" y="789"/>
                </a:lnTo>
                <a:lnTo>
                  <a:pt x="613" y="790"/>
                </a:lnTo>
                <a:lnTo>
                  <a:pt x="613" y="790"/>
                </a:lnTo>
                <a:lnTo>
                  <a:pt x="614" y="789"/>
                </a:lnTo>
                <a:lnTo>
                  <a:pt x="614" y="791"/>
                </a:lnTo>
                <a:lnTo>
                  <a:pt x="616" y="789"/>
                </a:lnTo>
                <a:lnTo>
                  <a:pt x="616" y="788"/>
                </a:lnTo>
                <a:lnTo>
                  <a:pt x="616" y="788"/>
                </a:lnTo>
                <a:lnTo>
                  <a:pt x="617" y="787"/>
                </a:lnTo>
                <a:lnTo>
                  <a:pt x="617" y="785"/>
                </a:lnTo>
                <a:lnTo>
                  <a:pt x="617" y="785"/>
                </a:lnTo>
                <a:lnTo>
                  <a:pt x="618" y="785"/>
                </a:lnTo>
                <a:lnTo>
                  <a:pt x="618" y="784"/>
                </a:lnTo>
                <a:lnTo>
                  <a:pt x="618" y="783"/>
                </a:lnTo>
                <a:lnTo>
                  <a:pt x="619" y="783"/>
                </a:lnTo>
                <a:lnTo>
                  <a:pt x="619" y="781"/>
                </a:lnTo>
                <a:lnTo>
                  <a:pt x="620" y="780"/>
                </a:lnTo>
                <a:lnTo>
                  <a:pt x="620" y="779"/>
                </a:lnTo>
                <a:lnTo>
                  <a:pt x="620" y="779"/>
                </a:lnTo>
                <a:lnTo>
                  <a:pt x="621" y="780"/>
                </a:lnTo>
                <a:lnTo>
                  <a:pt x="621" y="781"/>
                </a:lnTo>
                <a:lnTo>
                  <a:pt x="621" y="781"/>
                </a:lnTo>
                <a:lnTo>
                  <a:pt x="622" y="780"/>
                </a:lnTo>
                <a:lnTo>
                  <a:pt x="622" y="779"/>
                </a:lnTo>
                <a:lnTo>
                  <a:pt x="623" y="779"/>
                </a:lnTo>
                <a:lnTo>
                  <a:pt x="623" y="776"/>
                </a:lnTo>
                <a:lnTo>
                  <a:pt x="623" y="775"/>
                </a:lnTo>
                <a:lnTo>
                  <a:pt x="625" y="775"/>
                </a:lnTo>
                <a:lnTo>
                  <a:pt x="625" y="775"/>
                </a:lnTo>
                <a:lnTo>
                  <a:pt x="625" y="776"/>
                </a:lnTo>
                <a:lnTo>
                  <a:pt x="626" y="773"/>
                </a:lnTo>
                <a:lnTo>
                  <a:pt x="626" y="772"/>
                </a:lnTo>
                <a:lnTo>
                  <a:pt x="626" y="773"/>
                </a:lnTo>
                <a:lnTo>
                  <a:pt x="627" y="774"/>
                </a:lnTo>
                <a:lnTo>
                  <a:pt x="627" y="772"/>
                </a:lnTo>
                <a:lnTo>
                  <a:pt x="628" y="772"/>
                </a:lnTo>
                <a:lnTo>
                  <a:pt x="628" y="770"/>
                </a:lnTo>
                <a:lnTo>
                  <a:pt x="628" y="767"/>
                </a:lnTo>
                <a:lnTo>
                  <a:pt x="629" y="766"/>
                </a:lnTo>
                <a:lnTo>
                  <a:pt x="629" y="767"/>
                </a:lnTo>
                <a:lnTo>
                  <a:pt x="629" y="766"/>
                </a:lnTo>
                <a:lnTo>
                  <a:pt x="630" y="769"/>
                </a:lnTo>
                <a:lnTo>
                  <a:pt x="630" y="769"/>
                </a:lnTo>
                <a:lnTo>
                  <a:pt x="630" y="766"/>
                </a:lnTo>
                <a:lnTo>
                  <a:pt x="631" y="765"/>
                </a:lnTo>
                <a:lnTo>
                  <a:pt x="631" y="764"/>
                </a:lnTo>
                <a:lnTo>
                  <a:pt x="632" y="760"/>
                </a:lnTo>
                <a:lnTo>
                  <a:pt x="632" y="760"/>
                </a:lnTo>
                <a:lnTo>
                  <a:pt x="632" y="758"/>
                </a:lnTo>
                <a:lnTo>
                  <a:pt x="634" y="756"/>
                </a:lnTo>
                <a:lnTo>
                  <a:pt x="634" y="756"/>
                </a:lnTo>
                <a:lnTo>
                  <a:pt x="634" y="753"/>
                </a:lnTo>
                <a:lnTo>
                  <a:pt x="635" y="754"/>
                </a:lnTo>
                <a:lnTo>
                  <a:pt x="635" y="753"/>
                </a:lnTo>
                <a:lnTo>
                  <a:pt x="635" y="754"/>
                </a:lnTo>
                <a:lnTo>
                  <a:pt x="636" y="754"/>
                </a:lnTo>
                <a:lnTo>
                  <a:pt x="636" y="754"/>
                </a:lnTo>
                <a:lnTo>
                  <a:pt x="637" y="755"/>
                </a:lnTo>
                <a:lnTo>
                  <a:pt x="637" y="756"/>
                </a:lnTo>
                <a:lnTo>
                  <a:pt x="637" y="756"/>
                </a:lnTo>
                <a:lnTo>
                  <a:pt x="638" y="757"/>
                </a:lnTo>
                <a:lnTo>
                  <a:pt x="638" y="758"/>
                </a:lnTo>
                <a:lnTo>
                  <a:pt x="638" y="761"/>
                </a:lnTo>
                <a:lnTo>
                  <a:pt x="639" y="760"/>
                </a:lnTo>
                <a:lnTo>
                  <a:pt x="639" y="757"/>
                </a:lnTo>
                <a:lnTo>
                  <a:pt x="639" y="756"/>
                </a:lnTo>
                <a:lnTo>
                  <a:pt x="640" y="754"/>
                </a:lnTo>
                <a:lnTo>
                  <a:pt x="640" y="754"/>
                </a:lnTo>
                <a:lnTo>
                  <a:pt x="641" y="753"/>
                </a:lnTo>
                <a:lnTo>
                  <a:pt x="641" y="753"/>
                </a:lnTo>
                <a:lnTo>
                  <a:pt x="641" y="749"/>
                </a:lnTo>
                <a:lnTo>
                  <a:pt x="643" y="751"/>
                </a:lnTo>
                <a:lnTo>
                  <a:pt x="643" y="748"/>
                </a:lnTo>
                <a:lnTo>
                  <a:pt x="643" y="748"/>
                </a:lnTo>
                <a:lnTo>
                  <a:pt x="644" y="747"/>
                </a:lnTo>
                <a:lnTo>
                  <a:pt x="644" y="746"/>
                </a:lnTo>
                <a:lnTo>
                  <a:pt x="644" y="747"/>
                </a:lnTo>
                <a:lnTo>
                  <a:pt x="645" y="747"/>
                </a:lnTo>
                <a:lnTo>
                  <a:pt x="645" y="748"/>
                </a:lnTo>
                <a:lnTo>
                  <a:pt x="646" y="748"/>
                </a:lnTo>
                <a:lnTo>
                  <a:pt x="646" y="748"/>
                </a:lnTo>
                <a:lnTo>
                  <a:pt x="646" y="747"/>
                </a:lnTo>
                <a:lnTo>
                  <a:pt x="647" y="748"/>
                </a:lnTo>
                <a:lnTo>
                  <a:pt x="647" y="746"/>
                </a:lnTo>
                <a:lnTo>
                  <a:pt x="647" y="746"/>
                </a:lnTo>
                <a:lnTo>
                  <a:pt x="648" y="746"/>
                </a:lnTo>
                <a:lnTo>
                  <a:pt x="648" y="747"/>
                </a:lnTo>
                <a:lnTo>
                  <a:pt x="648" y="746"/>
                </a:lnTo>
                <a:lnTo>
                  <a:pt x="649" y="745"/>
                </a:lnTo>
                <a:lnTo>
                  <a:pt x="649" y="746"/>
                </a:lnTo>
                <a:lnTo>
                  <a:pt x="650" y="743"/>
                </a:lnTo>
                <a:lnTo>
                  <a:pt x="650" y="744"/>
                </a:lnTo>
                <a:lnTo>
                  <a:pt x="650" y="743"/>
                </a:lnTo>
                <a:lnTo>
                  <a:pt x="652" y="740"/>
                </a:lnTo>
                <a:lnTo>
                  <a:pt x="652" y="739"/>
                </a:lnTo>
                <a:lnTo>
                  <a:pt x="652" y="738"/>
                </a:lnTo>
                <a:lnTo>
                  <a:pt x="653" y="738"/>
                </a:lnTo>
                <a:lnTo>
                  <a:pt x="653" y="738"/>
                </a:lnTo>
                <a:lnTo>
                  <a:pt x="653" y="737"/>
                </a:lnTo>
                <a:lnTo>
                  <a:pt x="654" y="739"/>
                </a:lnTo>
                <a:lnTo>
                  <a:pt x="654" y="739"/>
                </a:lnTo>
                <a:lnTo>
                  <a:pt x="655" y="739"/>
                </a:lnTo>
                <a:lnTo>
                  <a:pt x="655" y="740"/>
                </a:lnTo>
                <a:lnTo>
                  <a:pt x="655" y="738"/>
                </a:lnTo>
                <a:lnTo>
                  <a:pt x="656" y="738"/>
                </a:lnTo>
                <a:lnTo>
                  <a:pt x="656" y="738"/>
                </a:lnTo>
                <a:lnTo>
                  <a:pt x="656" y="738"/>
                </a:lnTo>
                <a:lnTo>
                  <a:pt x="657" y="739"/>
                </a:lnTo>
                <a:lnTo>
                  <a:pt x="657" y="738"/>
                </a:lnTo>
                <a:lnTo>
                  <a:pt x="657" y="738"/>
                </a:lnTo>
                <a:lnTo>
                  <a:pt x="658" y="738"/>
                </a:lnTo>
                <a:lnTo>
                  <a:pt x="658" y="737"/>
                </a:lnTo>
                <a:lnTo>
                  <a:pt x="659" y="738"/>
                </a:lnTo>
                <a:lnTo>
                  <a:pt x="659" y="738"/>
                </a:lnTo>
                <a:lnTo>
                  <a:pt x="659" y="738"/>
                </a:lnTo>
                <a:lnTo>
                  <a:pt x="661" y="737"/>
                </a:lnTo>
                <a:lnTo>
                  <a:pt x="661" y="736"/>
                </a:lnTo>
                <a:lnTo>
                  <a:pt x="661" y="735"/>
                </a:lnTo>
                <a:lnTo>
                  <a:pt x="662" y="734"/>
                </a:lnTo>
                <a:lnTo>
                  <a:pt x="662" y="731"/>
                </a:lnTo>
                <a:lnTo>
                  <a:pt x="662" y="731"/>
                </a:lnTo>
                <a:lnTo>
                  <a:pt x="663" y="731"/>
                </a:lnTo>
                <a:lnTo>
                  <a:pt x="663" y="729"/>
                </a:lnTo>
                <a:lnTo>
                  <a:pt x="664" y="728"/>
                </a:lnTo>
                <a:lnTo>
                  <a:pt x="664" y="727"/>
                </a:lnTo>
                <a:lnTo>
                  <a:pt x="664" y="727"/>
                </a:lnTo>
                <a:lnTo>
                  <a:pt x="665" y="728"/>
                </a:lnTo>
                <a:lnTo>
                  <a:pt x="665" y="727"/>
                </a:lnTo>
                <a:lnTo>
                  <a:pt x="665" y="726"/>
                </a:lnTo>
                <a:lnTo>
                  <a:pt x="666" y="726"/>
                </a:lnTo>
                <a:lnTo>
                  <a:pt x="666" y="722"/>
                </a:lnTo>
                <a:lnTo>
                  <a:pt x="667" y="721"/>
                </a:lnTo>
                <a:lnTo>
                  <a:pt x="667" y="720"/>
                </a:lnTo>
                <a:lnTo>
                  <a:pt x="667" y="718"/>
                </a:lnTo>
                <a:lnTo>
                  <a:pt x="668" y="718"/>
                </a:lnTo>
                <a:lnTo>
                  <a:pt x="668" y="719"/>
                </a:lnTo>
                <a:lnTo>
                  <a:pt x="668" y="721"/>
                </a:lnTo>
                <a:lnTo>
                  <a:pt x="670" y="722"/>
                </a:lnTo>
                <a:lnTo>
                  <a:pt x="670" y="721"/>
                </a:lnTo>
                <a:lnTo>
                  <a:pt x="670" y="722"/>
                </a:lnTo>
                <a:lnTo>
                  <a:pt x="671" y="722"/>
                </a:lnTo>
                <a:lnTo>
                  <a:pt x="671" y="721"/>
                </a:lnTo>
                <a:lnTo>
                  <a:pt x="672" y="720"/>
                </a:lnTo>
                <a:lnTo>
                  <a:pt x="672" y="718"/>
                </a:lnTo>
                <a:lnTo>
                  <a:pt x="672" y="718"/>
                </a:lnTo>
                <a:lnTo>
                  <a:pt x="673" y="718"/>
                </a:lnTo>
                <a:lnTo>
                  <a:pt x="673" y="720"/>
                </a:lnTo>
                <a:lnTo>
                  <a:pt x="673" y="720"/>
                </a:lnTo>
                <a:lnTo>
                  <a:pt x="674" y="721"/>
                </a:lnTo>
                <a:lnTo>
                  <a:pt x="674" y="724"/>
                </a:lnTo>
                <a:lnTo>
                  <a:pt x="674" y="727"/>
                </a:lnTo>
                <a:lnTo>
                  <a:pt x="675" y="729"/>
                </a:lnTo>
                <a:lnTo>
                  <a:pt x="675" y="726"/>
                </a:lnTo>
                <a:lnTo>
                  <a:pt x="676" y="726"/>
                </a:lnTo>
                <a:lnTo>
                  <a:pt x="676" y="726"/>
                </a:lnTo>
                <a:lnTo>
                  <a:pt x="676" y="725"/>
                </a:lnTo>
                <a:lnTo>
                  <a:pt x="677" y="721"/>
                </a:lnTo>
                <a:lnTo>
                  <a:pt x="677" y="721"/>
                </a:lnTo>
                <a:lnTo>
                  <a:pt x="677" y="718"/>
                </a:lnTo>
                <a:lnTo>
                  <a:pt x="679" y="717"/>
                </a:lnTo>
                <a:lnTo>
                  <a:pt x="679" y="715"/>
                </a:lnTo>
                <a:lnTo>
                  <a:pt x="679" y="710"/>
                </a:lnTo>
                <a:lnTo>
                  <a:pt x="680" y="709"/>
                </a:lnTo>
                <a:lnTo>
                  <a:pt x="680" y="708"/>
                </a:lnTo>
                <a:lnTo>
                  <a:pt x="681" y="709"/>
                </a:lnTo>
                <a:lnTo>
                  <a:pt x="681" y="709"/>
                </a:lnTo>
                <a:lnTo>
                  <a:pt x="681" y="712"/>
                </a:lnTo>
                <a:lnTo>
                  <a:pt x="682" y="713"/>
                </a:lnTo>
                <a:lnTo>
                  <a:pt x="682" y="713"/>
                </a:lnTo>
                <a:lnTo>
                  <a:pt x="682" y="715"/>
                </a:lnTo>
                <a:lnTo>
                  <a:pt x="683" y="713"/>
                </a:lnTo>
                <a:lnTo>
                  <a:pt x="683" y="716"/>
                </a:lnTo>
                <a:lnTo>
                  <a:pt x="683" y="717"/>
                </a:lnTo>
                <a:lnTo>
                  <a:pt x="684" y="718"/>
                </a:lnTo>
                <a:lnTo>
                  <a:pt x="684" y="717"/>
                </a:lnTo>
                <a:lnTo>
                  <a:pt x="685" y="717"/>
                </a:lnTo>
                <a:lnTo>
                  <a:pt x="685" y="716"/>
                </a:lnTo>
                <a:lnTo>
                  <a:pt x="685" y="716"/>
                </a:lnTo>
                <a:lnTo>
                  <a:pt x="686" y="715"/>
                </a:lnTo>
                <a:lnTo>
                  <a:pt x="686" y="713"/>
                </a:lnTo>
                <a:lnTo>
                  <a:pt x="686" y="710"/>
                </a:lnTo>
                <a:lnTo>
                  <a:pt x="688" y="709"/>
                </a:lnTo>
                <a:lnTo>
                  <a:pt x="688" y="709"/>
                </a:lnTo>
                <a:lnTo>
                  <a:pt x="688" y="709"/>
                </a:lnTo>
                <a:lnTo>
                  <a:pt x="689" y="709"/>
                </a:lnTo>
                <a:lnTo>
                  <a:pt x="689" y="708"/>
                </a:lnTo>
                <a:lnTo>
                  <a:pt x="690" y="708"/>
                </a:lnTo>
                <a:lnTo>
                  <a:pt x="690" y="708"/>
                </a:lnTo>
                <a:lnTo>
                  <a:pt x="690" y="707"/>
                </a:lnTo>
                <a:lnTo>
                  <a:pt x="691" y="706"/>
                </a:lnTo>
                <a:lnTo>
                  <a:pt x="691" y="705"/>
                </a:lnTo>
                <a:lnTo>
                  <a:pt x="691" y="703"/>
                </a:lnTo>
                <a:lnTo>
                  <a:pt x="692" y="701"/>
                </a:lnTo>
                <a:lnTo>
                  <a:pt x="692" y="703"/>
                </a:lnTo>
                <a:lnTo>
                  <a:pt x="692" y="703"/>
                </a:lnTo>
                <a:lnTo>
                  <a:pt x="693" y="705"/>
                </a:lnTo>
                <a:lnTo>
                  <a:pt x="693" y="705"/>
                </a:lnTo>
                <a:lnTo>
                  <a:pt x="694" y="706"/>
                </a:lnTo>
                <a:lnTo>
                  <a:pt x="694" y="706"/>
                </a:lnTo>
                <a:lnTo>
                  <a:pt x="694" y="707"/>
                </a:lnTo>
                <a:lnTo>
                  <a:pt x="695" y="703"/>
                </a:lnTo>
                <a:lnTo>
                  <a:pt x="695" y="702"/>
                </a:lnTo>
                <a:lnTo>
                  <a:pt x="695" y="703"/>
                </a:lnTo>
                <a:lnTo>
                  <a:pt x="697" y="703"/>
                </a:lnTo>
                <a:lnTo>
                  <a:pt x="697" y="703"/>
                </a:lnTo>
                <a:lnTo>
                  <a:pt x="697" y="706"/>
                </a:lnTo>
                <a:lnTo>
                  <a:pt x="698" y="706"/>
                </a:lnTo>
                <a:lnTo>
                  <a:pt x="698" y="705"/>
                </a:lnTo>
                <a:lnTo>
                  <a:pt x="699" y="703"/>
                </a:lnTo>
                <a:lnTo>
                  <a:pt x="699" y="701"/>
                </a:lnTo>
                <a:lnTo>
                  <a:pt x="699" y="701"/>
                </a:lnTo>
                <a:lnTo>
                  <a:pt x="700" y="699"/>
                </a:lnTo>
                <a:lnTo>
                  <a:pt x="700" y="698"/>
                </a:lnTo>
                <a:lnTo>
                  <a:pt x="700" y="698"/>
                </a:lnTo>
                <a:lnTo>
                  <a:pt x="701" y="696"/>
                </a:lnTo>
                <a:lnTo>
                  <a:pt x="701" y="697"/>
                </a:lnTo>
                <a:lnTo>
                  <a:pt x="701" y="696"/>
                </a:lnTo>
                <a:lnTo>
                  <a:pt x="702" y="696"/>
                </a:lnTo>
                <a:lnTo>
                  <a:pt x="702" y="696"/>
                </a:lnTo>
                <a:lnTo>
                  <a:pt x="703" y="697"/>
                </a:lnTo>
                <a:lnTo>
                  <a:pt x="703" y="697"/>
                </a:lnTo>
                <a:lnTo>
                  <a:pt x="703" y="697"/>
                </a:lnTo>
                <a:lnTo>
                  <a:pt x="704" y="698"/>
                </a:lnTo>
                <a:lnTo>
                  <a:pt x="704" y="698"/>
                </a:lnTo>
                <a:lnTo>
                  <a:pt x="704" y="697"/>
                </a:lnTo>
                <a:lnTo>
                  <a:pt x="706" y="696"/>
                </a:lnTo>
                <a:lnTo>
                  <a:pt x="706" y="693"/>
                </a:lnTo>
                <a:lnTo>
                  <a:pt x="707" y="694"/>
                </a:lnTo>
                <a:lnTo>
                  <a:pt x="707" y="694"/>
                </a:lnTo>
                <a:lnTo>
                  <a:pt x="707" y="694"/>
                </a:lnTo>
                <a:lnTo>
                  <a:pt x="708" y="694"/>
                </a:lnTo>
                <a:lnTo>
                  <a:pt x="708" y="694"/>
                </a:lnTo>
                <a:lnTo>
                  <a:pt x="708" y="697"/>
                </a:lnTo>
                <a:lnTo>
                  <a:pt x="709" y="697"/>
                </a:lnTo>
                <a:lnTo>
                  <a:pt x="709" y="693"/>
                </a:lnTo>
                <a:lnTo>
                  <a:pt x="709" y="693"/>
                </a:lnTo>
                <a:lnTo>
                  <a:pt x="710" y="692"/>
                </a:lnTo>
                <a:lnTo>
                  <a:pt x="710" y="692"/>
                </a:lnTo>
                <a:lnTo>
                  <a:pt x="711" y="693"/>
                </a:lnTo>
                <a:lnTo>
                  <a:pt x="711" y="694"/>
                </a:lnTo>
                <a:lnTo>
                  <a:pt x="711" y="692"/>
                </a:lnTo>
                <a:lnTo>
                  <a:pt x="712" y="692"/>
                </a:lnTo>
                <a:lnTo>
                  <a:pt x="712" y="693"/>
                </a:lnTo>
                <a:lnTo>
                  <a:pt x="712" y="693"/>
                </a:lnTo>
                <a:lnTo>
                  <a:pt x="713" y="692"/>
                </a:lnTo>
                <a:lnTo>
                  <a:pt x="713" y="692"/>
                </a:lnTo>
                <a:lnTo>
                  <a:pt x="713" y="692"/>
                </a:lnTo>
                <a:lnTo>
                  <a:pt x="715" y="691"/>
                </a:lnTo>
                <a:lnTo>
                  <a:pt x="715" y="688"/>
                </a:lnTo>
                <a:lnTo>
                  <a:pt x="716" y="688"/>
                </a:lnTo>
                <a:lnTo>
                  <a:pt x="716" y="685"/>
                </a:lnTo>
                <a:lnTo>
                  <a:pt x="716" y="683"/>
                </a:lnTo>
                <a:lnTo>
                  <a:pt x="717" y="684"/>
                </a:lnTo>
                <a:lnTo>
                  <a:pt x="717" y="683"/>
                </a:lnTo>
                <a:lnTo>
                  <a:pt x="717" y="684"/>
                </a:lnTo>
                <a:lnTo>
                  <a:pt x="718" y="683"/>
                </a:lnTo>
                <a:lnTo>
                  <a:pt x="718" y="683"/>
                </a:lnTo>
                <a:lnTo>
                  <a:pt x="718" y="685"/>
                </a:lnTo>
                <a:lnTo>
                  <a:pt x="719" y="684"/>
                </a:lnTo>
                <a:lnTo>
                  <a:pt x="719" y="685"/>
                </a:lnTo>
                <a:lnTo>
                  <a:pt x="720" y="687"/>
                </a:lnTo>
                <a:lnTo>
                  <a:pt x="720" y="687"/>
                </a:lnTo>
                <a:lnTo>
                  <a:pt x="720" y="690"/>
                </a:lnTo>
                <a:lnTo>
                  <a:pt x="721" y="689"/>
                </a:lnTo>
                <a:lnTo>
                  <a:pt x="721" y="688"/>
                </a:lnTo>
                <a:lnTo>
                  <a:pt x="721" y="687"/>
                </a:lnTo>
                <a:lnTo>
                  <a:pt x="722" y="684"/>
                </a:lnTo>
                <a:lnTo>
                  <a:pt x="722" y="683"/>
                </a:lnTo>
                <a:lnTo>
                  <a:pt x="722" y="683"/>
                </a:lnTo>
                <a:lnTo>
                  <a:pt x="724" y="683"/>
                </a:lnTo>
                <a:lnTo>
                  <a:pt x="724" y="683"/>
                </a:lnTo>
                <a:lnTo>
                  <a:pt x="725" y="682"/>
                </a:lnTo>
                <a:lnTo>
                  <a:pt x="725" y="680"/>
                </a:lnTo>
                <a:lnTo>
                  <a:pt x="725" y="680"/>
                </a:lnTo>
                <a:lnTo>
                  <a:pt x="726" y="679"/>
                </a:lnTo>
                <a:lnTo>
                  <a:pt x="726" y="681"/>
                </a:lnTo>
                <a:lnTo>
                  <a:pt x="726" y="681"/>
                </a:lnTo>
                <a:lnTo>
                  <a:pt x="727" y="681"/>
                </a:lnTo>
                <a:lnTo>
                  <a:pt x="727" y="682"/>
                </a:lnTo>
                <a:lnTo>
                  <a:pt x="727" y="681"/>
                </a:lnTo>
                <a:lnTo>
                  <a:pt x="728" y="679"/>
                </a:lnTo>
                <a:lnTo>
                  <a:pt x="728" y="679"/>
                </a:lnTo>
                <a:lnTo>
                  <a:pt x="729" y="679"/>
                </a:lnTo>
                <a:lnTo>
                  <a:pt x="729" y="680"/>
                </a:lnTo>
                <a:lnTo>
                  <a:pt x="729" y="682"/>
                </a:lnTo>
                <a:lnTo>
                  <a:pt x="730" y="682"/>
                </a:lnTo>
                <a:lnTo>
                  <a:pt x="730" y="683"/>
                </a:lnTo>
                <a:lnTo>
                  <a:pt x="730" y="682"/>
                </a:lnTo>
                <a:lnTo>
                  <a:pt x="731" y="682"/>
                </a:lnTo>
                <a:lnTo>
                  <a:pt x="731" y="681"/>
                </a:lnTo>
                <a:lnTo>
                  <a:pt x="731" y="680"/>
                </a:lnTo>
                <a:lnTo>
                  <a:pt x="733" y="682"/>
                </a:lnTo>
                <a:lnTo>
                  <a:pt x="733" y="684"/>
                </a:lnTo>
                <a:lnTo>
                  <a:pt x="734" y="682"/>
                </a:lnTo>
                <a:lnTo>
                  <a:pt x="734" y="680"/>
                </a:lnTo>
                <a:lnTo>
                  <a:pt x="734" y="678"/>
                </a:lnTo>
                <a:lnTo>
                  <a:pt x="735" y="678"/>
                </a:lnTo>
                <a:lnTo>
                  <a:pt x="735" y="676"/>
                </a:lnTo>
                <a:lnTo>
                  <a:pt x="735" y="675"/>
                </a:lnTo>
                <a:lnTo>
                  <a:pt x="736" y="675"/>
                </a:lnTo>
                <a:lnTo>
                  <a:pt x="736" y="675"/>
                </a:lnTo>
                <a:lnTo>
                  <a:pt x="736" y="676"/>
                </a:lnTo>
                <a:lnTo>
                  <a:pt x="737" y="676"/>
                </a:lnTo>
                <a:lnTo>
                  <a:pt x="737" y="676"/>
                </a:lnTo>
                <a:lnTo>
                  <a:pt x="738" y="678"/>
                </a:lnTo>
                <a:lnTo>
                  <a:pt x="738" y="678"/>
                </a:lnTo>
                <a:lnTo>
                  <a:pt x="738" y="679"/>
                </a:lnTo>
                <a:lnTo>
                  <a:pt x="739" y="679"/>
                </a:lnTo>
                <a:lnTo>
                  <a:pt x="739" y="679"/>
                </a:lnTo>
                <a:lnTo>
                  <a:pt x="739" y="681"/>
                </a:lnTo>
                <a:lnTo>
                  <a:pt x="740" y="682"/>
                </a:lnTo>
                <a:lnTo>
                  <a:pt x="740" y="682"/>
                </a:lnTo>
                <a:lnTo>
                  <a:pt x="740" y="680"/>
                </a:lnTo>
                <a:lnTo>
                  <a:pt x="742" y="681"/>
                </a:lnTo>
                <a:lnTo>
                  <a:pt x="742" y="680"/>
                </a:lnTo>
                <a:lnTo>
                  <a:pt x="743" y="679"/>
                </a:lnTo>
                <a:lnTo>
                  <a:pt x="743" y="680"/>
                </a:lnTo>
                <a:lnTo>
                  <a:pt x="743" y="680"/>
                </a:lnTo>
                <a:lnTo>
                  <a:pt x="744" y="679"/>
                </a:lnTo>
                <a:lnTo>
                  <a:pt x="744" y="679"/>
                </a:lnTo>
                <a:lnTo>
                  <a:pt x="744" y="679"/>
                </a:lnTo>
                <a:lnTo>
                  <a:pt x="745" y="680"/>
                </a:lnTo>
                <a:lnTo>
                  <a:pt x="745" y="680"/>
                </a:lnTo>
                <a:lnTo>
                  <a:pt x="745" y="680"/>
                </a:lnTo>
                <a:lnTo>
                  <a:pt x="746" y="680"/>
                </a:lnTo>
                <a:lnTo>
                  <a:pt x="746" y="680"/>
                </a:lnTo>
                <a:lnTo>
                  <a:pt x="747" y="679"/>
                </a:lnTo>
                <a:lnTo>
                  <a:pt x="747" y="678"/>
                </a:lnTo>
                <a:lnTo>
                  <a:pt x="747" y="676"/>
                </a:lnTo>
                <a:lnTo>
                  <a:pt x="748" y="673"/>
                </a:lnTo>
                <a:lnTo>
                  <a:pt x="748" y="671"/>
                </a:lnTo>
                <a:lnTo>
                  <a:pt x="748" y="672"/>
                </a:lnTo>
                <a:lnTo>
                  <a:pt x="749" y="671"/>
                </a:lnTo>
                <a:lnTo>
                  <a:pt x="749" y="669"/>
                </a:lnTo>
                <a:lnTo>
                  <a:pt x="751" y="669"/>
                </a:lnTo>
                <a:lnTo>
                  <a:pt x="751" y="669"/>
                </a:lnTo>
                <a:lnTo>
                  <a:pt x="751" y="671"/>
                </a:lnTo>
                <a:lnTo>
                  <a:pt x="752" y="670"/>
                </a:lnTo>
                <a:lnTo>
                  <a:pt x="752" y="669"/>
                </a:lnTo>
                <a:lnTo>
                  <a:pt x="752" y="666"/>
                </a:lnTo>
                <a:lnTo>
                  <a:pt x="753" y="667"/>
                </a:lnTo>
                <a:lnTo>
                  <a:pt x="753" y="669"/>
                </a:lnTo>
                <a:lnTo>
                  <a:pt x="753" y="670"/>
                </a:lnTo>
                <a:lnTo>
                  <a:pt x="754" y="670"/>
                </a:lnTo>
                <a:lnTo>
                  <a:pt x="754" y="670"/>
                </a:lnTo>
                <a:lnTo>
                  <a:pt x="755" y="669"/>
                </a:lnTo>
                <a:lnTo>
                  <a:pt x="755" y="671"/>
                </a:lnTo>
                <a:lnTo>
                  <a:pt x="755" y="670"/>
                </a:lnTo>
                <a:lnTo>
                  <a:pt x="756" y="671"/>
                </a:lnTo>
                <a:lnTo>
                  <a:pt x="756" y="672"/>
                </a:lnTo>
                <a:lnTo>
                  <a:pt x="756" y="672"/>
                </a:lnTo>
                <a:lnTo>
                  <a:pt x="757" y="674"/>
                </a:lnTo>
                <a:lnTo>
                  <a:pt x="757" y="672"/>
                </a:lnTo>
                <a:lnTo>
                  <a:pt x="757" y="671"/>
                </a:lnTo>
                <a:lnTo>
                  <a:pt x="758" y="670"/>
                </a:lnTo>
                <a:lnTo>
                  <a:pt x="758" y="670"/>
                </a:lnTo>
                <a:lnTo>
                  <a:pt x="759" y="669"/>
                </a:lnTo>
                <a:lnTo>
                  <a:pt x="759" y="671"/>
                </a:lnTo>
                <a:lnTo>
                  <a:pt x="759" y="670"/>
                </a:lnTo>
                <a:lnTo>
                  <a:pt x="761" y="669"/>
                </a:lnTo>
                <a:lnTo>
                  <a:pt x="761" y="667"/>
                </a:lnTo>
                <a:lnTo>
                  <a:pt x="761" y="666"/>
                </a:lnTo>
                <a:lnTo>
                  <a:pt x="762" y="664"/>
                </a:lnTo>
                <a:lnTo>
                  <a:pt x="762" y="665"/>
                </a:lnTo>
                <a:lnTo>
                  <a:pt x="762" y="667"/>
                </a:lnTo>
                <a:lnTo>
                  <a:pt x="763" y="671"/>
                </a:lnTo>
                <a:lnTo>
                  <a:pt x="763" y="673"/>
                </a:lnTo>
                <a:lnTo>
                  <a:pt x="764" y="675"/>
                </a:lnTo>
                <a:lnTo>
                  <a:pt x="764" y="675"/>
                </a:lnTo>
                <a:lnTo>
                  <a:pt x="764" y="672"/>
                </a:lnTo>
                <a:lnTo>
                  <a:pt x="765" y="673"/>
                </a:lnTo>
                <a:lnTo>
                  <a:pt x="765" y="671"/>
                </a:lnTo>
                <a:lnTo>
                  <a:pt x="765" y="670"/>
                </a:lnTo>
                <a:lnTo>
                  <a:pt x="766" y="669"/>
                </a:lnTo>
                <a:lnTo>
                  <a:pt x="766" y="669"/>
                </a:lnTo>
                <a:lnTo>
                  <a:pt x="766" y="667"/>
                </a:lnTo>
                <a:lnTo>
                  <a:pt x="767" y="669"/>
                </a:lnTo>
                <a:lnTo>
                  <a:pt x="767" y="669"/>
                </a:lnTo>
                <a:lnTo>
                  <a:pt x="768" y="670"/>
                </a:lnTo>
                <a:lnTo>
                  <a:pt x="768" y="667"/>
                </a:lnTo>
                <a:lnTo>
                  <a:pt x="768" y="669"/>
                </a:lnTo>
                <a:lnTo>
                  <a:pt x="770" y="670"/>
                </a:lnTo>
                <a:lnTo>
                  <a:pt x="770" y="671"/>
                </a:lnTo>
                <a:lnTo>
                  <a:pt x="770" y="671"/>
                </a:lnTo>
                <a:lnTo>
                  <a:pt x="771" y="672"/>
                </a:lnTo>
                <a:lnTo>
                  <a:pt x="771" y="669"/>
                </a:lnTo>
                <a:lnTo>
                  <a:pt x="771" y="666"/>
                </a:lnTo>
                <a:lnTo>
                  <a:pt x="772" y="666"/>
                </a:lnTo>
                <a:lnTo>
                  <a:pt x="772" y="667"/>
                </a:lnTo>
                <a:lnTo>
                  <a:pt x="773" y="665"/>
                </a:lnTo>
                <a:lnTo>
                  <a:pt x="773" y="666"/>
                </a:lnTo>
                <a:lnTo>
                  <a:pt x="773" y="665"/>
                </a:lnTo>
                <a:lnTo>
                  <a:pt x="774" y="665"/>
                </a:lnTo>
                <a:lnTo>
                  <a:pt x="774" y="665"/>
                </a:lnTo>
                <a:lnTo>
                  <a:pt x="774" y="665"/>
                </a:lnTo>
                <a:lnTo>
                  <a:pt x="775" y="667"/>
                </a:lnTo>
                <a:lnTo>
                  <a:pt x="775" y="664"/>
                </a:lnTo>
                <a:lnTo>
                  <a:pt x="775" y="664"/>
                </a:lnTo>
                <a:lnTo>
                  <a:pt x="776" y="664"/>
                </a:lnTo>
                <a:lnTo>
                  <a:pt x="776" y="661"/>
                </a:lnTo>
                <a:lnTo>
                  <a:pt x="777" y="663"/>
                </a:lnTo>
                <a:lnTo>
                  <a:pt x="777" y="663"/>
                </a:lnTo>
                <a:lnTo>
                  <a:pt x="777" y="663"/>
                </a:lnTo>
                <a:lnTo>
                  <a:pt x="779" y="665"/>
                </a:lnTo>
                <a:lnTo>
                  <a:pt x="779" y="664"/>
                </a:lnTo>
                <a:lnTo>
                  <a:pt x="779" y="666"/>
                </a:lnTo>
                <a:lnTo>
                  <a:pt x="780" y="664"/>
                </a:lnTo>
                <a:lnTo>
                  <a:pt x="780" y="663"/>
                </a:lnTo>
                <a:lnTo>
                  <a:pt x="780" y="661"/>
                </a:lnTo>
                <a:lnTo>
                  <a:pt x="781" y="661"/>
                </a:lnTo>
                <a:lnTo>
                  <a:pt x="781" y="662"/>
                </a:lnTo>
                <a:lnTo>
                  <a:pt x="782" y="661"/>
                </a:lnTo>
                <a:lnTo>
                  <a:pt x="782" y="661"/>
                </a:lnTo>
                <a:lnTo>
                  <a:pt x="782" y="662"/>
                </a:lnTo>
                <a:lnTo>
                  <a:pt x="783" y="662"/>
                </a:lnTo>
                <a:lnTo>
                  <a:pt x="783" y="663"/>
                </a:lnTo>
                <a:lnTo>
                  <a:pt x="783" y="665"/>
                </a:lnTo>
                <a:lnTo>
                  <a:pt x="784" y="663"/>
                </a:lnTo>
                <a:lnTo>
                  <a:pt x="784" y="662"/>
                </a:lnTo>
                <a:lnTo>
                  <a:pt x="784" y="660"/>
                </a:lnTo>
                <a:lnTo>
                  <a:pt x="785" y="661"/>
                </a:lnTo>
                <a:lnTo>
                  <a:pt x="785" y="663"/>
                </a:lnTo>
                <a:lnTo>
                  <a:pt x="786" y="664"/>
                </a:lnTo>
                <a:lnTo>
                  <a:pt x="786" y="663"/>
                </a:lnTo>
                <a:lnTo>
                  <a:pt x="786" y="663"/>
                </a:lnTo>
                <a:lnTo>
                  <a:pt x="788" y="663"/>
                </a:lnTo>
                <a:lnTo>
                  <a:pt x="788" y="663"/>
                </a:lnTo>
                <a:lnTo>
                  <a:pt x="788" y="663"/>
                </a:lnTo>
                <a:lnTo>
                  <a:pt x="789" y="663"/>
                </a:lnTo>
                <a:lnTo>
                  <a:pt x="789" y="662"/>
                </a:lnTo>
                <a:lnTo>
                  <a:pt x="789" y="662"/>
                </a:lnTo>
                <a:lnTo>
                  <a:pt x="790" y="662"/>
                </a:lnTo>
                <a:lnTo>
                  <a:pt x="790" y="663"/>
                </a:lnTo>
                <a:lnTo>
                  <a:pt x="791" y="664"/>
                </a:lnTo>
                <a:lnTo>
                  <a:pt x="791" y="667"/>
                </a:lnTo>
                <a:lnTo>
                  <a:pt x="791" y="666"/>
                </a:lnTo>
                <a:lnTo>
                  <a:pt x="792" y="666"/>
                </a:lnTo>
                <a:lnTo>
                  <a:pt x="792" y="666"/>
                </a:lnTo>
                <a:lnTo>
                  <a:pt x="792" y="667"/>
                </a:lnTo>
                <a:lnTo>
                  <a:pt x="793" y="666"/>
                </a:lnTo>
                <a:lnTo>
                  <a:pt x="793" y="663"/>
                </a:lnTo>
                <a:lnTo>
                  <a:pt x="794" y="662"/>
                </a:lnTo>
                <a:lnTo>
                  <a:pt x="794" y="662"/>
                </a:lnTo>
                <a:lnTo>
                  <a:pt x="794" y="661"/>
                </a:lnTo>
                <a:lnTo>
                  <a:pt x="795" y="661"/>
                </a:lnTo>
                <a:lnTo>
                  <a:pt x="795" y="662"/>
                </a:lnTo>
                <a:lnTo>
                  <a:pt x="795" y="660"/>
                </a:lnTo>
                <a:lnTo>
                  <a:pt x="797" y="660"/>
                </a:lnTo>
                <a:lnTo>
                  <a:pt x="797" y="658"/>
                </a:lnTo>
                <a:lnTo>
                  <a:pt x="797" y="657"/>
                </a:lnTo>
                <a:lnTo>
                  <a:pt x="798" y="656"/>
                </a:lnTo>
                <a:lnTo>
                  <a:pt x="798" y="655"/>
                </a:lnTo>
                <a:lnTo>
                  <a:pt x="799" y="656"/>
                </a:lnTo>
                <a:lnTo>
                  <a:pt x="799" y="655"/>
                </a:lnTo>
                <a:lnTo>
                  <a:pt x="799" y="655"/>
                </a:lnTo>
                <a:lnTo>
                  <a:pt x="800" y="656"/>
                </a:lnTo>
                <a:lnTo>
                  <a:pt x="800" y="656"/>
                </a:lnTo>
                <a:lnTo>
                  <a:pt x="800" y="657"/>
                </a:lnTo>
                <a:lnTo>
                  <a:pt x="801" y="657"/>
                </a:lnTo>
                <a:lnTo>
                  <a:pt x="801" y="658"/>
                </a:lnTo>
                <a:lnTo>
                  <a:pt x="801" y="658"/>
                </a:lnTo>
                <a:lnTo>
                  <a:pt x="802" y="658"/>
                </a:lnTo>
                <a:lnTo>
                  <a:pt x="802" y="661"/>
                </a:lnTo>
                <a:lnTo>
                  <a:pt x="803" y="660"/>
                </a:lnTo>
                <a:lnTo>
                  <a:pt x="803" y="657"/>
                </a:lnTo>
                <a:lnTo>
                  <a:pt x="803" y="654"/>
                </a:lnTo>
                <a:lnTo>
                  <a:pt x="804" y="653"/>
                </a:lnTo>
                <a:lnTo>
                  <a:pt x="804" y="651"/>
                </a:lnTo>
                <a:lnTo>
                  <a:pt x="804" y="651"/>
                </a:lnTo>
                <a:lnTo>
                  <a:pt x="806" y="651"/>
                </a:lnTo>
                <a:lnTo>
                  <a:pt x="806" y="652"/>
                </a:lnTo>
                <a:lnTo>
                  <a:pt x="806" y="653"/>
                </a:lnTo>
                <a:lnTo>
                  <a:pt x="807" y="654"/>
                </a:lnTo>
                <a:lnTo>
                  <a:pt x="807" y="654"/>
                </a:lnTo>
                <a:lnTo>
                  <a:pt x="808" y="654"/>
                </a:lnTo>
                <a:lnTo>
                  <a:pt x="808" y="653"/>
                </a:lnTo>
                <a:lnTo>
                  <a:pt x="808" y="652"/>
                </a:lnTo>
                <a:lnTo>
                  <a:pt x="809" y="652"/>
                </a:lnTo>
                <a:lnTo>
                  <a:pt x="809" y="651"/>
                </a:lnTo>
                <a:lnTo>
                  <a:pt x="809" y="649"/>
                </a:lnTo>
                <a:lnTo>
                  <a:pt x="810" y="649"/>
                </a:lnTo>
                <a:lnTo>
                  <a:pt x="810" y="653"/>
                </a:lnTo>
                <a:lnTo>
                  <a:pt x="810" y="654"/>
                </a:lnTo>
                <a:lnTo>
                  <a:pt x="811" y="655"/>
                </a:lnTo>
                <a:lnTo>
                  <a:pt x="811" y="656"/>
                </a:lnTo>
                <a:lnTo>
                  <a:pt x="812" y="656"/>
                </a:lnTo>
                <a:lnTo>
                  <a:pt x="812" y="655"/>
                </a:lnTo>
                <a:lnTo>
                  <a:pt x="812" y="655"/>
                </a:lnTo>
                <a:lnTo>
                  <a:pt x="813" y="654"/>
                </a:lnTo>
                <a:lnTo>
                  <a:pt x="813" y="654"/>
                </a:lnTo>
                <a:lnTo>
                  <a:pt x="813" y="654"/>
                </a:lnTo>
                <a:lnTo>
                  <a:pt x="815" y="655"/>
                </a:lnTo>
                <a:lnTo>
                  <a:pt x="815" y="654"/>
                </a:lnTo>
                <a:lnTo>
                  <a:pt x="815" y="651"/>
                </a:lnTo>
                <a:lnTo>
                  <a:pt x="816" y="648"/>
                </a:lnTo>
                <a:lnTo>
                  <a:pt x="816" y="651"/>
                </a:lnTo>
                <a:lnTo>
                  <a:pt x="817" y="652"/>
                </a:lnTo>
                <a:lnTo>
                  <a:pt x="817" y="652"/>
                </a:lnTo>
                <a:lnTo>
                  <a:pt x="817" y="651"/>
                </a:lnTo>
                <a:lnTo>
                  <a:pt x="818" y="651"/>
                </a:lnTo>
                <a:lnTo>
                  <a:pt x="818" y="652"/>
                </a:lnTo>
                <a:lnTo>
                  <a:pt x="818" y="653"/>
                </a:lnTo>
                <a:lnTo>
                  <a:pt x="819" y="653"/>
                </a:lnTo>
                <a:lnTo>
                  <a:pt x="819" y="652"/>
                </a:lnTo>
                <a:lnTo>
                  <a:pt x="819" y="652"/>
                </a:lnTo>
                <a:lnTo>
                  <a:pt x="820" y="653"/>
                </a:lnTo>
                <a:lnTo>
                  <a:pt x="820" y="654"/>
                </a:lnTo>
                <a:lnTo>
                  <a:pt x="821" y="654"/>
                </a:lnTo>
                <a:lnTo>
                  <a:pt x="821" y="655"/>
                </a:lnTo>
                <a:lnTo>
                  <a:pt x="821" y="655"/>
                </a:lnTo>
                <a:lnTo>
                  <a:pt x="822" y="656"/>
                </a:lnTo>
                <a:lnTo>
                  <a:pt x="822" y="658"/>
                </a:lnTo>
                <a:lnTo>
                  <a:pt x="822" y="660"/>
                </a:lnTo>
                <a:lnTo>
                  <a:pt x="824" y="662"/>
                </a:lnTo>
                <a:lnTo>
                  <a:pt x="824" y="662"/>
                </a:lnTo>
                <a:lnTo>
                  <a:pt x="824" y="661"/>
                </a:lnTo>
                <a:lnTo>
                  <a:pt x="825" y="660"/>
                </a:lnTo>
                <a:lnTo>
                  <a:pt x="825" y="656"/>
                </a:lnTo>
                <a:lnTo>
                  <a:pt x="826" y="656"/>
                </a:lnTo>
                <a:lnTo>
                  <a:pt x="826" y="655"/>
                </a:lnTo>
                <a:lnTo>
                  <a:pt x="826" y="654"/>
                </a:lnTo>
                <a:lnTo>
                  <a:pt x="827" y="654"/>
                </a:lnTo>
                <a:lnTo>
                  <a:pt x="827" y="654"/>
                </a:lnTo>
                <a:lnTo>
                  <a:pt x="827" y="655"/>
                </a:lnTo>
                <a:lnTo>
                  <a:pt x="828" y="656"/>
                </a:lnTo>
                <a:lnTo>
                  <a:pt x="828" y="656"/>
                </a:lnTo>
                <a:lnTo>
                  <a:pt x="828" y="658"/>
                </a:lnTo>
                <a:lnTo>
                  <a:pt x="829" y="658"/>
                </a:lnTo>
                <a:lnTo>
                  <a:pt x="829" y="657"/>
                </a:lnTo>
                <a:lnTo>
                  <a:pt x="830" y="658"/>
                </a:lnTo>
                <a:lnTo>
                  <a:pt x="830" y="658"/>
                </a:lnTo>
                <a:lnTo>
                  <a:pt x="830" y="658"/>
                </a:lnTo>
                <a:lnTo>
                  <a:pt x="831" y="657"/>
                </a:lnTo>
                <a:lnTo>
                  <a:pt x="831" y="655"/>
                </a:lnTo>
                <a:lnTo>
                  <a:pt x="831" y="654"/>
                </a:lnTo>
                <a:lnTo>
                  <a:pt x="833" y="653"/>
                </a:lnTo>
                <a:lnTo>
                  <a:pt x="833" y="653"/>
                </a:lnTo>
                <a:lnTo>
                  <a:pt x="833" y="653"/>
                </a:lnTo>
                <a:lnTo>
                  <a:pt x="834" y="653"/>
                </a:lnTo>
                <a:lnTo>
                  <a:pt x="834" y="656"/>
                </a:lnTo>
                <a:lnTo>
                  <a:pt x="835" y="655"/>
                </a:lnTo>
                <a:lnTo>
                  <a:pt x="835" y="656"/>
                </a:lnTo>
                <a:lnTo>
                  <a:pt x="835" y="658"/>
                </a:lnTo>
                <a:lnTo>
                  <a:pt x="836" y="661"/>
                </a:lnTo>
                <a:lnTo>
                  <a:pt x="836" y="661"/>
                </a:lnTo>
                <a:lnTo>
                  <a:pt x="836" y="661"/>
                </a:lnTo>
                <a:lnTo>
                  <a:pt x="837" y="658"/>
                </a:lnTo>
                <a:lnTo>
                  <a:pt x="837" y="658"/>
                </a:lnTo>
                <a:lnTo>
                  <a:pt x="838" y="658"/>
                </a:lnTo>
                <a:lnTo>
                  <a:pt x="838" y="661"/>
                </a:lnTo>
                <a:lnTo>
                  <a:pt x="838" y="662"/>
                </a:lnTo>
                <a:lnTo>
                  <a:pt x="839" y="663"/>
                </a:lnTo>
                <a:lnTo>
                  <a:pt x="839" y="661"/>
                </a:lnTo>
                <a:lnTo>
                  <a:pt x="839" y="660"/>
                </a:lnTo>
                <a:lnTo>
                  <a:pt x="840" y="658"/>
                </a:lnTo>
                <a:lnTo>
                  <a:pt x="840" y="656"/>
                </a:lnTo>
                <a:lnTo>
                  <a:pt x="840" y="655"/>
                </a:lnTo>
                <a:lnTo>
                  <a:pt x="842" y="654"/>
                </a:lnTo>
                <a:lnTo>
                  <a:pt x="842" y="653"/>
                </a:lnTo>
                <a:lnTo>
                  <a:pt x="843" y="654"/>
                </a:lnTo>
                <a:lnTo>
                  <a:pt x="843" y="653"/>
                </a:lnTo>
                <a:lnTo>
                  <a:pt x="843" y="652"/>
                </a:lnTo>
                <a:lnTo>
                  <a:pt x="844" y="648"/>
                </a:lnTo>
                <a:lnTo>
                  <a:pt x="844" y="647"/>
                </a:lnTo>
                <a:lnTo>
                  <a:pt x="844" y="647"/>
                </a:lnTo>
                <a:lnTo>
                  <a:pt x="845" y="649"/>
                </a:lnTo>
                <a:lnTo>
                  <a:pt x="845" y="651"/>
                </a:lnTo>
                <a:lnTo>
                  <a:pt x="845" y="652"/>
                </a:lnTo>
                <a:lnTo>
                  <a:pt x="846" y="651"/>
                </a:lnTo>
                <a:lnTo>
                  <a:pt x="846" y="653"/>
                </a:lnTo>
                <a:lnTo>
                  <a:pt x="847" y="652"/>
                </a:lnTo>
                <a:lnTo>
                  <a:pt x="847" y="652"/>
                </a:lnTo>
                <a:lnTo>
                  <a:pt x="847" y="651"/>
                </a:lnTo>
                <a:lnTo>
                  <a:pt x="848" y="648"/>
                </a:lnTo>
                <a:lnTo>
                  <a:pt x="848" y="649"/>
                </a:lnTo>
                <a:lnTo>
                  <a:pt x="848" y="651"/>
                </a:lnTo>
                <a:lnTo>
                  <a:pt x="849" y="652"/>
                </a:lnTo>
                <a:lnTo>
                  <a:pt x="849" y="653"/>
                </a:lnTo>
                <a:lnTo>
                  <a:pt x="849" y="654"/>
                </a:lnTo>
                <a:lnTo>
                  <a:pt x="851" y="654"/>
                </a:lnTo>
                <a:lnTo>
                  <a:pt x="851" y="653"/>
                </a:lnTo>
                <a:lnTo>
                  <a:pt x="852" y="655"/>
                </a:lnTo>
                <a:lnTo>
                  <a:pt x="852" y="653"/>
                </a:lnTo>
                <a:lnTo>
                  <a:pt x="852" y="651"/>
                </a:lnTo>
                <a:lnTo>
                  <a:pt x="853" y="649"/>
                </a:lnTo>
                <a:lnTo>
                  <a:pt x="853" y="651"/>
                </a:lnTo>
                <a:lnTo>
                  <a:pt x="853" y="649"/>
                </a:lnTo>
                <a:lnTo>
                  <a:pt x="854" y="652"/>
                </a:lnTo>
                <a:lnTo>
                  <a:pt x="854" y="653"/>
                </a:lnTo>
                <a:lnTo>
                  <a:pt x="854" y="657"/>
                </a:lnTo>
                <a:lnTo>
                  <a:pt x="855" y="655"/>
                </a:lnTo>
                <a:lnTo>
                  <a:pt x="855" y="656"/>
                </a:lnTo>
                <a:lnTo>
                  <a:pt x="856" y="654"/>
                </a:lnTo>
                <a:lnTo>
                  <a:pt x="856" y="653"/>
                </a:lnTo>
                <a:lnTo>
                  <a:pt x="856" y="653"/>
                </a:lnTo>
                <a:lnTo>
                  <a:pt x="857" y="652"/>
                </a:lnTo>
                <a:lnTo>
                  <a:pt x="857" y="652"/>
                </a:lnTo>
                <a:lnTo>
                  <a:pt x="857" y="652"/>
                </a:lnTo>
                <a:lnTo>
                  <a:pt x="858" y="653"/>
                </a:lnTo>
                <a:lnTo>
                  <a:pt x="858" y="655"/>
                </a:lnTo>
                <a:lnTo>
                  <a:pt x="858" y="656"/>
                </a:lnTo>
                <a:lnTo>
                  <a:pt x="860" y="655"/>
                </a:lnTo>
                <a:lnTo>
                  <a:pt x="860" y="654"/>
                </a:lnTo>
                <a:lnTo>
                  <a:pt x="861" y="653"/>
                </a:lnTo>
                <a:lnTo>
                  <a:pt x="861" y="653"/>
                </a:lnTo>
                <a:lnTo>
                  <a:pt x="861" y="652"/>
                </a:lnTo>
                <a:lnTo>
                  <a:pt x="862" y="652"/>
                </a:lnTo>
                <a:lnTo>
                  <a:pt x="862" y="652"/>
                </a:lnTo>
                <a:lnTo>
                  <a:pt x="862" y="649"/>
                </a:lnTo>
                <a:lnTo>
                  <a:pt x="863" y="651"/>
                </a:lnTo>
                <a:lnTo>
                  <a:pt x="863" y="651"/>
                </a:lnTo>
                <a:lnTo>
                  <a:pt x="863" y="651"/>
                </a:lnTo>
                <a:lnTo>
                  <a:pt x="864" y="651"/>
                </a:lnTo>
                <a:lnTo>
                  <a:pt x="864" y="651"/>
                </a:lnTo>
                <a:lnTo>
                  <a:pt x="865" y="651"/>
                </a:lnTo>
                <a:lnTo>
                  <a:pt x="865" y="648"/>
                </a:lnTo>
                <a:lnTo>
                  <a:pt x="865" y="651"/>
                </a:lnTo>
                <a:lnTo>
                  <a:pt x="866" y="648"/>
                </a:lnTo>
                <a:lnTo>
                  <a:pt x="866" y="647"/>
                </a:lnTo>
                <a:lnTo>
                  <a:pt x="866" y="648"/>
                </a:lnTo>
                <a:lnTo>
                  <a:pt x="867" y="649"/>
                </a:lnTo>
                <a:lnTo>
                  <a:pt x="867" y="648"/>
                </a:lnTo>
                <a:lnTo>
                  <a:pt x="867" y="648"/>
                </a:lnTo>
                <a:lnTo>
                  <a:pt x="869" y="651"/>
                </a:lnTo>
                <a:lnTo>
                  <a:pt x="869" y="649"/>
                </a:lnTo>
                <a:lnTo>
                  <a:pt x="870" y="648"/>
                </a:lnTo>
                <a:lnTo>
                  <a:pt x="870" y="648"/>
                </a:lnTo>
                <a:lnTo>
                  <a:pt x="870" y="649"/>
                </a:lnTo>
                <a:lnTo>
                  <a:pt x="871" y="651"/>
                </a:lnTo>
                <a:lnTo>
                  <a:pt x="871" y="651"/>
                </a:lnTo>
                <a:lnTo>
                  <a:pt x="871" y="651"/>
                </a:lnTo>
                <a:lnTo>
                  <a:pt x="872" y="651"/>
                </a:lnTo>
                <a:lnTo>
                  <a:pt x="872" y="652"/>
                </a:lnTo>
                <a:lnTo>
                  <a:pt x="872" y="654"/>
                </a:lnTo>
                <a:lnTo>
                  <a:pt x="873" y="653"/>
                </a:lnTo>
                <a:lnTo>
                  <a:pt x="873" y="653"/>
                </a:lnTo>
                <a:lnTo>
                  <a:pt x="874" y="651"/>
                </a:lnTo>
                <a:lnTo>
                  <a:pt x="874" y="651"/>
                </a:lnTo>
                <a:lnTo>
                  <a:pt x="874" y="649"/>
                </a:lnTo>
                <a:lnTo>
                  <a:pt x="875" y="651"/>
                </a:lnTo>
                <a:lnTo>
                  <a:pt x="875" y="648"/>
                </a:lnTo>
                <a:lnTo>
                  <a:pt x="875" y="648"/>
                </a:lnTo>
                <a:lnTo>
                  <a:pt x="876" y="647"/>
                </a:lnTo>
                <a:lnTo>
                  <a:pt x="876" y="647"/>
                </a:lnTo>
                <a:lnTo>
                  <a:pt x="876" y="647"/>
                </a:lnTo>
                <a:lnTo>
                  <a:pt x="878" y="646"/>
                </a:lnTo>
                <a:lnTo>
                  <a:pt x="878" y="647"/>
                </a:lnTo>
                <a:lnTo>
                  <a:pt x="879" y="648"/>
                </a:lnTo>
                <a:lnTo>
                  <a:pt x="879" y="648"/>
                </a:lnTo>
                <a:lnTo>
                  <a:pt x="879" y="646"/>
                </a:lnTo>
                <a:lnTo>
                  <a:pt x="880" y="646"/>
                </a:lnTo>
                <a:lnTo>
                  <a:pt x="880" y="645"/>
                </a:lnTo>
                <a:lnTo>
                  <a:pt x="880" y="643"/>
                </a:lnTo>
                <a:lnTo>
                  <a:pt x="881" y="643"/>
                </a:lnTo>
                <a:lnTo>
                  <a:pt x="881" y="644"/>
                </a:lnTo>
                <a:lnTo>
                  <a:pt x="882" y="645"/>
                </a:lnTo>
                <a:lnTo>
                  <a:pt x="882" y="646"/>
                </a:lnTo>
                <a:lnTo>
                  <a:pt x="882" y="648"/>
                </a:lnTo>
                <a:lnTo>
                  <a:pt x="883" y="653"/>
                </a:lnTo>
                <a:lnTo>
                  <a:pt x="883" y="652"/>
                </a:lnTo>
                <a:lnTo>
                  <a:pt x="883" y="653"/>
                </a:lnTo>
                <a:lnTo>
                  <a:pt x="884" y="655"/>
                </a:lnTo>
                <a:lnTo>
                  <a:pt x="884" y="655"/>
                </a:lnTo>
                <a:lnTo>
                  <a:pt x="884" y="653"/>
                </a:lnTo>
                <a:lnTo>
                  <a:pt x="885" y="652"/>
                </a:lnTo>
                <a:lnTo>
                  <a:pt x="885" y="653"/>
                </a:lnTo>
                <a:lnTo>
                  <a:pt x="887" y="652"/>
                </a:lnTo>
                <a:lnTo>
                  <a:pt x="887" y="651"/>
                </a:lnTo>
                <a:lnTo>
                  <a:pt x="887" y="652"/>
                </a:lnTo>
                <a:lnTo>
                  <a:pt x="888" y="652"/>
                </a:lnTo>
                <a:lnTo>
                  <a:pt x="888" y="652"/>
                </a:lnTo>
                <a:lnTo>
                  <a:pt x="888" y="652"/>
                </a:lnTo>
                <a:lnTo>
                  <a:pt x="889" y="653"/>
                </a:lnTo>
                <a:lnTo>
                  <a:pt x="889" y="652"/>
                </a:lnTo>
                <a:lnTo>
                  <a:pt x="889" y="651"/>
                </a:lnTo>
                <a:lnTo>
                  <a:pt x="890" y="648"/>
                </a:lnTo>
                <a:lnTo>
                  <a:pt x="890" y="648"/>
                </a:lnTo>
                <a:lnTo>
                  <a:pt x="891" y="647"/>
                </a:lnTo>
                <a:lnTo>
                  <a:pt x="891" y="647"/>
                </a:lnTo>
                <a:lnTo>
                  <a:pt x="891" y="645"/>
                </a:lnTo>
                <a:lnTo>
                  <a:pt x="892" y="645"/>
                </a:lnTo>
                <a:lnTo>
                  <a:pt x="892" y="645"/>
                </a:lnTo>
                <a:lnTo>
                  <a:pt x="892" y="647"/>
                </a:lnTo>
                <a:lnTo>
                  <a:pt x="893" y="648"/>
                </a:lnTo>
                <a:lnTo>
                  <a:pt x="893" y="647"/>
                </a:lnTo>
                <a:lnTo>
                  <a:pt x="893" y="647"/>
                </a:lnTo>
                <a:lnTo>
                  <a:pt x="894" y="646"/>
                </a:lnTo>
                <a:lnTo>
                  <a:pt x="894" y="644"/>
                </a:lnTo>
                <a:lnTo>
                  <a:pt x="896" y="644"/>
                </a:lnTo>
                <a:lnTo>
                  <a:pt x="896" y="644"/>
                </a:lnTo>
                <a:lnTo>
                  <a:pt x="896" y="643"/>
                </a:lnTo>
                <a:lnTo>
                  <a:pt x="897" y="643"/>
                </a:lnTo>
                <a:lnTo>
                  <a:pt x="897" y="643"/>
                </a:lnTo>
                <a:lnTo>
                  <a:pt x="897" y="643"/>
                </a:lnTo>
                <a:lnTo>
                  <a:pt x="898" y="643"/>
                </a:lnTo>
                <a:lnTo>
                  <a:pt x="898" y="644"/>
                </a:lnTo>
                <a:lnTo>
                  <a:pt x="898" y="644"/>
                </a:lnTo>
                <a:lnTo>
                  <a:pt x="899" y="644"/>
                </a:lnTo>
                <a:lnTo>
                  <a:pt x="899" y="645"/>
                </a:lnTo>
                <a:lnTo>
                  <a:pt x="900" y="646"/>
                </a:lnTo>
                <a:lnTo>
                  <a:pt x="900" y="646"/>
                </a:lnTo>
                <a:lnTo>
                  <a:pt x="900" y="646"/>
                </a:lnTo>
                <a:lnTo>
                  <a:pt x="901" y="646"/>
                </a:lnTo>
                <a:lnTo>
                  <a:pt x="901" y="644"/>
                </a:lnTo>
                <a:lnTo>
                  <a:pt x="901" y="644"/>
                </a:lnTo>
                <a:lnTo>
                  <a:pt x="902" y="643"/>
                </a:lnTo>
                <a:lnTo>
                  <a:pt x="902" y="642"/>
                </a:lnTo>
                <a:lnTo>
                  <a:pt x="902" y="643"/>
                </a:lnTo>
                <a:lnTo>
                  <a:pt x="903" y="644"/>
                </a:lnTo>
                <a:lnTo>
                  <a:pt x="903" y="646"/>
                </a:lnTo>
                <a:lnTo>
                  <a:pt x="905" y="647"/>
                </a:lnTo>
                <a:lnTo>
                  <a:pt x="905" y="647"/>
                </a:lnTo>
                <a:lnTo>
                  <a:pt x="905" y="647"/>
                </a:lnTo>
                <a:lnTo>
                  <a:pt x="906" y="647"/>
                </a:lnTo>
                <a:lnTo>
                  <a:pt x="906" y="651"/>
                </a:lnTo>
                <a:lnTo>
                  <a:pt x="906" y="649"/>
                </a:lnTo>
                <a:lnTo>
                  <a:pt x="907" y="648"/>
                </a:lnTo>
                <a:lnTo>
                  <a:pt x="907" y="648"/>
                </a:lnTo>
                <a:lnTo>
                  <a:pt x="907" y="647"/>
                </a:lnTo>
                <a:lnTo>
                  <a:pt x="908" y="648"/>
                </a:lnTo>
                <a:lnTo>
                  <a:pt x="908" y="648"/>
                </a:lnTo>
                <a:lnTo>
                  <a:pt x="909" y="647"/>
                </a:lnTo>
                <a:lnTo>
                  <a:pt x="909" y="647"/>
                </a:lnTo>
                <a:lnTo>
                  <a:pt x="909" y="645"/>
                </a:lnTo>
                <a:lnTo>
                  <a:pt x="910" y="645"/>
                </a:lnTo>
                <a:lnTo>
                  <a:pt x="910" y="644"/>
                </a:lnTo>
                <a:lnTo>
                  <a:pt x="910" y="644"/>
                </a:lnTo>
                <a:lnTo>
                  <a:pt x="911" y="645"/>
                </a:lnTo>
                <a:lnTo>
                  <a:pt x="911" y="645"/>
                </a:lnTo>
                <a:lnTo>
                  <a:pt x="911" y="646"/>
                </a:lnTo>
                <a:lnTo>
                  <a:pt x="912" y="646"/>
                </a:lnTo>
                <a:lnTo>
                  <a:pt x="912" y="646"/>
                </a:lnTo>
                <a:lnTo>
                  <a:pt x="914" y="644"/>
                </a:lnTo>
                <a:lnTo>
                  <a:pt x="914" y="643"/>
                </a:lnTo>
                <a:lnTo>
                  <a:pt x="914" y="640"/>
                </a:lnTo>
                <a:lnTo>
                  <a:pt x="915" y="639"/>
                </a:lnTo>
                <a:lnTo>
                  <a:pt x="915" y="640"/>
                </a:lnTo>
                <a:lnTo>
                  <a:pt x="915" y="640"/>
                </a:lnTo>
                <a:lnTo>
                  <a:pt x="916" y="644"/>
                </a:lnTo>
                <a:lnTo>
                  <a:pt x="916" y="645"/>
                </a:lnTo>
                <a:lnTo>
                  <a:pt x="916" y="645"/>
                </a:lnTo>
                <a:lnTo>
                  <a:pt x="917" y="646"/>
                </a:lnTo>
                <a:lnTo>
                  <a:pt x="917" y="646"/>
                </a:lnTo>
                <a:lnTo>
                  <a:pt x="918" y="646"/>
                </a:lnTo>
                <a:lnTo>
                  <a:pt x="918" y="646"/>
                </a:lnTo>
                <a:lnTo>
                  <a:pt x="918" y="647"/>
                </a:lnTo>
                <a:lnTo>
                  <a:pt x="919" y="646"/>
                </a:lnTo>
                <a:lnTo>
                  <a:pt x="919" y="648"/>
                </a:lnTo>
                <a:lnTo>
                  <a:pt x="919" y="651"/>
                </a:lnTo>
                <a:lnTo>
                  <a:pt x="920" y="652"/>
                </a:lnTo>
                <a:lnTo>
                  <a:pt x="920" y="654"/>
                </a:lnTo>
                <a:lnTo>
                  <a:pt x="920" y="658"/>
                </a:lnTo>
                <a:lnTo>
                  <a:pt x="921" y="661"/>
                </a:lnTo>
                <a:lnTo>
                  <a:pt x="921" y="660"/>
                </a:lnTo>
                <a:lnTo>
                  <a:pt x="923" y="660"/>
                </a:lnTo>
                <a:lnTo>
                  <a:pt x="923" y="660"/>
                </a:lnTo>
                <a:lnTo>
                  <a:pt x="923" y="656"/>
                </a:lnTo>
                <a:lnTo>
                  <a:pt x="924" y="653"/>
                </a:lnTo>
                <a:lnTo>
                  <a:pt x="924" y="652"/>
                </a:lnTo>
                <a:lnTo>
                  <a:pt x="924" y="651"/>
                </a:lnTo>
                <a:lnTo>
                  <a:pt x="925" y="651"/>
                </a:lnTo>
                <a:lnTo>
                  <a:pt x="925" y="651"/>
                </a:lnTo>
                <a:lnTo>
                  <a:pt x="926" y="649"/>
                </a:lnTo>
                <a:lnTo>
                  <a:pt x="926" y="648"/>
                </a:lnTo>
                <a:lnTo>
                  <a:pt x="926" y="649"/>
                </a:lnTo>
                <a:lnTo>
                  <a:pt x="927" y="651"/>
                </a:lnTo>
                <a:lnTo>
                  <a:pt x="927" y="652"/>
                </a:lnTo>
                <a:lnTo>
                  <a:pt x="927" y="652"/>
                </a:lnTo>
                <a:lnTo>
                  <a:pt x="928" y="652"/>
                </a:lnTo>
                <a:lnTo>
                  <a:pt x="928" y="652"/>
                </a:lnTo>
                <a:lnTo>
                  <a:pt x="928" y="652"/>
                </a:lnTo>
                <a:lnTo>
                  <a:pt x="929" y="654"/>
                </a:lnTo>
                <a:lnTo>
                  <a:pt x="929" y="655"/>
                </a:lnTo>
                <a:lnTo>
                  <a:pt x="930" y="656"/>
                </a:lnTo>
                <a:lnTo>
                  <a:pt x="930" y="656"/>
                </a:lnTo>
                <a:lnTo>
                  <a:pt x="930" y="655"/>
                </a:lnTo>
                <a:lnTo>
                  <a:pt x="932" y="654"/>
                </a:lnTo>
                <a:lnTo>
                  <a:pt x="932" y="653"/>
                </a:lnTo>
                <a:lnTo>
                  <a:pt x="932" y="652"/>
                </a:lnTo>
                <a:lnTo>
                  <a:pt x="933" y="651"/>
                </a:lnTo>
                <a:lnTo>
                  <a:pt x="933" y="649"/>
                </a:lnTo>
                <a:lnTo>
                  <a:pt x="933" y="649"/>
                </a:lnTo>
                <a:lnTo>
                  <a:pt x="934" y="651"/>
                </a:lnTo>
                <a:lnTo>
                  <a:pt x="934" y="651"/>
                </a:lnTo>
                <a:lnTo>
                  <a:pt x="935" y="651"/>
                </a:lnTo>
                <a:lnTo>
                  <a:pt x="935" y="651"/>
                </a:lnTo>
                <a:lnTo>
                  <a:pt x="935" y="648"/>
                </a:lnTo>
                <a:lnTo>
                  <a:pt x="936" y="647"/>
                </a:lnTo>
                <a:lnTo>
                  <a:pt x="936" y="648"/>
                </a:lnTo>
                <a:lnTo>
                  <a:pt x="936" y="648"/>
                </a:lnTo>
                <a:lnTo>
                  <a:pt x="937" y="648"/>
                </a:lnTo>
                <a:lnTo>
                  <a:pt x="937" y="647"/>
                </a:lnTo>
                <a:lnTo>
                  <a:pt x="937" y="647"/>
                </a:lnTo>
                <a:lnTo>
                  <a:pt x="938" y="648"/>
                </a:lnTo>
                <a:lnTo>
                  <a:pt x="938" y="653"/>
                </a:lnTo>
                <a:lnTo>
                  <a:pt x="939" y="653"/>
                </a:lnTo>
                <a:lnTo>
                  <a:pt x="939" y="654"/>
                </a:lnTo>
                <a:lnTo>
                  <a:pt x="939" y="654"/>
                </a:lnTo>
                <a:lnTo>
                  <a:pt x="941" y="655"/>
                </a:lnTo>
                <a:lnTo>
                  <a:pt x="941" y="655"/>
                </a:lnTo>
                <a:lnTo>
                  <a:pt x="941" y="653"/>
                </a:lnTo>
                <a:lnTo>
                  <a:pt x="942" y="653"/>
                </a:lnTo>
                <a:lnTo>
                  <a:pt x="942" y="652"/>
                </a:lnTo>
                <a:lnTo>
                  <a:pt x="942" y="653"/>
                </a:lnTo>
                <a:lnTo>
                  <a:pt x="943" y="648"/>
                </a:lnTo>
                <a:lnTo>
                  <a:pt x="943" y="649"/>
                </a:lnTo>
                <a:lnTo>
                  <a:pt x="944" y="649"/>
                </a:lnTo>
                <a:lnTo>
                  <a:pt x="944" y="648"/>
                </a:lnTo>
                <a:lnTo>
                  <a:pt x="944" y="648"/>
                </a:lnTo>
                <a:lnTo>
                  <a:pt x="945" y="647"/>
                </a:lnTo>
                <a:lnTo>
                  <a:pt x="945" y="647"/>
                </a:lnTo>
                <a:lnTo>
                  <a:pt x="945" y="646"/>
                </a:lnTo>
                <a:lnTo>
                  <a:pt x="946" y="645"/>
                </a:lnTo>
                <a:lnTo>
                  <a:pt x="946" y="645"/>
                </a:lnTo>
                <a:lnTo>
                  <a:pt x="946" y="644"/>
                </a:lnTo>
                <a:lnTo>
                  <a:pt x="947" y="645"/>
                </a:lnTo>
                <a:lnTo>
                  <a:pt x="947" y="644"/>
                </a:lnTo>
                <a:lnTo>
                  <a:pt x="948" y="645"/>
                </a:lnTo>
                <a:lnTo>
                  <a:pt x="948" y="645"/>
                </a:lnTo>
                <a:lnTo>
                  <a:pt x="948" y="645"/>
                </a:lnTo>
                <a:lnTo>
                  <a:pt x="950" y="647"/>
                </a:lnTo>
                <a:lnTo>
                  <a:pt x="950" y="647"/>
                </a:lnTo>
                <a:lnTo>
                  <a:pt x="950" y="647"/>
                </a:lnTo>
                <a:lnTo>
                  <a:pt x="951" y="647"/>
                </a:lnTo>
                <a:lnTo>
                  <a:pt x="951" y="647"/>
                </a:lnTo>
                <a:lnTo>
                  <a:pt x="951" y="647"/>
                </a:lnTo>
                <a:lnTo>
                  <a:pt x="952" y="647"/>
                </a:lnTo>
                <a:lnTo>
                  <a:pt x="952" y="648"/>
                </a:lnTo>
                <a:lnTo>
                  <a:pt x="953" y="648"/>
                </a:lnTo>
                <a:lnTo>
                  <a:pt x="953" y="652"/>
                </a:lnTo>
                <a:lnTo>
                  <a:pt x="953" y="651"/>
                </a:lnTo>
                <a:lnTo>
                  <a:pt x="954" y="652"/>
                </a:lnTo>
                <a:lnTo>
                  <a:pt x="954" y="652"/>
                </a:lnTo>
                <a:lnTo>
                  <a:pt x="954" y="649"/>
                </a:lnTo>
                <a:lnTo>
                  <a:pt x="955" y="649"/>
                </a:lnTo>
                <a:lnTo>
                  <a:pt x="955" y="648"/>
                </a:lnTo>
                <a:lnTo>
                  <a:pt x="955" y="647"/>
                </a:lnTo>
                <a:lnTo>
                  <a:pt x="956" y="647"/>
                </a:lnTo>
                <a:lnTo>
                  <a:pt x="956" y="648"/>
                </a:lnTo>
                <a:lnTo>
                  <a:pt x="957" y="646"/>
                </a:lnTo>
                <a:lnTo>
                  <a:pt x="957" y="645"/>
                </a:lnTo>
                <a:lnTo>
                  <a:pt x="957" y="644"/>
                </a:lnTo>
                <a:lnTo>
                  <a:pt x="959" y="643"/>
                </a:lnTo>
                <a:lnTo>
                  <a:pt x="959" y="640"/>
                </a:lnTo>
                <a:lnTo>
                  <a:pt x="959" y="640"/>
                </a:lnTo>
                <a:lnTo>
                  <a:pt x="960" y="640"/>
                </a:lnTo>
                <a:lnTo>
                  <a:pt x="960" y="642"/>
                </a:lnTo>
                <a:lnTo>
                  <a:pt x="960" y="640"/>
                </a:lnTo>
                <a:lnTo>
                  <a:pt x="961" y="639"/>
                </a:lnTo>
                <a:lnTo>
                  <a:pt x="961" y="636"/>
                </a:lnTo>
                <a:lnTo>
                  <a:pt x="962" y="636"/>
                </a:lnTo>
                <a:lnTo>
                  <a:pt x="962" y="635"/>
                </a:lnTo>
                <a:lnTo>
                  <a:pt x="962" y="633"/>
                </a:lnTo>
                <a:lnTo>
                  <a:pt x="963" y="633"/>
                </a:lnTo>
                <a:lnTo>
                  <a:pt x="963" y="631"/>
                </a:lnTo>
                <a:lnTo>
                  <a:pt x="963" y="633"/>
                </a:lnTo>
                <a:lnTo>
                  <a:pt x="964" y="633"/>
                </a:lnTo>
                <a:lnTo>
                  <a:pt x="964" y="635"/>
                </a:lnTo>
                <a:lnTo>
                  <a:pt x="965" y="636"/>
                </a:lnTo>
                <a:lnTo>
                  <a:pt x="965" y="640"/>
                </a:lnTo>
                <a:lnTo>
                  <a:pt x="965" y="642"/>
                </a:lnTo>
                <a:lnTo>
                  <a:pt x="966" y="645"/>
                </a:lnTo>
                <a:lnTo>
                  <a:pt x="966" y="647"/>
                </a:lnTo>
                <a:lnTo>
                  <a:pt x="966" y="646"/>
                </a:lnTo>
                <a:lnTo>
                  <a:pt x="968" y="645"/>
                </a:lnTo>
                <a:lnTo>
                  <a:pt x="968" y="644"/>
                </a:lnTo>
                <a:lnTo>
                  <a:pt x="968" y="642"/>
                </a:lnTo>
                <a:lnTo>
                  <a:pt x="969" y="642"/>
                </a:lnTo>
                <a:lnTo>
                  <a:pt x="969" y="639"/>
                </a:lnTo>
                <a:lnTo>
                  <a:pt x="970" y="638"/>
                </a:lnTo>
                <a:lnTo>
                  <a:pt x="970" y="638"/>
                </a:lnTo>
                <a:lnTo>
                  <a:pt x="970" y="637"/>
                </a:lnTo>
                <a:lnTo>
                  <a:pt x="971" y="638"/>
                </a:lnTo>
                <a:lnTo>
                  <a:pt x="971" y="638"/>
                </a:lnTo>
                <a:lnTo>
                  <a:pt x="971" y="638"/>
                </a:lnTo>
                <a:lnTo>
                  <a:pt x="972" y="638"/>
                </a:lnTo>
                <a:lnTo>
                  <a:pt x="972" y="638"/>
                </a:lnTo>
                <a:lnTo>
                  <a:pt x="972" y="638"/>
                </a:lnTo>
                <a:lnTo>
                  <a:pt x="973" y="637"/>
                </a:lnTo>
                <a:lnTo>
                  <a:pt x="973" y="637"/>
                </a:lnTo>
                <a:lnTo>
                  <a:pt x="974" y="635"/>
                </a:lnTo>
                <a:lnTo>
                  <a:pt x="974" y="635"/>
                </a:lnTo>
                <a:lnTo>
                  <a:pt x="974" y="635"/>
                </a:lnTo>
                <a:lnTo>
                  <a:pt x="975" y="636"/>
                </a:lnTo>
                <a:lnTo>
                  <a:pt x="975" y="636"/>
                </a:lnTo>
                <a:lnTo>
                  <a:pt x="975" y="636"/>
                </a:lnTo>
                <a:lnTo>
                  <a:pt x="977" y="635"/>
                </a:lnTo>
                <a:lnTo>
                  <a:pt x="977" y="639"/>
                </a:lnTo>
                <a:lnTo>
                  <a:pt x="977" y="639"/>
                </a:lnTo>
                <a:lnTo>
                  <a:pt x="978" y="638"/>
                </a:lnTo>
                <a:lnTo>
                  <a:pt x="978" y="640"/>
                </a:lnTo>
                <a:lnTo>
                  <a:pt x="979" y="643"/>
                </a:lnTo>
                <a:lnTo>
                  <a:pt x="979" y="644"/>
                </a:lnTo>
                <a:lnTo>
                  <a:pt x="979" y="643"/>
                </a:lnTo>
                <a:lnTo>
                  <a:pt x="980" y="640"/>
                </a:lnTo>
                <a:lnTo>
                  <a:pt x="980" y="639"/>
                </a:lnTo>
                <a:lnTo>
                  <a:pt x="980" y="639"/>
                </a:lnTo>
                <a:lnTo>
                  <a:pt x="981" y="639"/>
                </a:lnTo>
                <a:lnTo>
                  <a:pt x="981" y="638"/>
                </a:lnTo>
                <a:lnTo>
                  <a:pt x="981" y="638"/>
                </a:lnTo>
                <a:lnTo>
                  <a:pt x="982" y="637"/>
                </a:lnTo>
                <a:lnTo>
                  <a:pt x="982" y="636"/>
                </a:lnTo>
                <a:lnTo>
                  <a:pt x="983" y="637"/>
                </a:lnTo>
                <a:lnTo>
                  <a:pt x="983" y="635"/>
                </a:lnTo>
                <a:lnTo>
                  <a:pt x="983" y="636"/>
                </a:lnTo>
                <a:lnTo>
                  <a:pt x="984" y="637"/>
                </a:lnTo>
                <a:lnTo>
                  <a:pt x="984" y="640"/>
                </a:lnTo>
                <a:lnTo>
                  <a:pt x="984" y="642"/>
                </a:lnTo>
                <a:lnTo>
                  <a:pt x="986" y="643"/>
                </a:lnTo>
                <a:lnTo>
                  <a:pt x="986" y="644"/>
                </a:lnTo>
                <a:lnTo>
                  <a:pt x="986" y="644"/>
                </a:lnTo>
                <a:lnTo>
                  <a:pt x="987" y="646"/>
                </a:lnTo>
                <a:lnTo>
                  <a:pt x="987" y="646"/>
                </a:lnTo>
                <a:lnTo>
                  <a:pt x="988" y="647"/>
                </a:lnTo>
                <a:lnTo>
                  <a:pt x="988" y="648"/>
                </a:lnTo>
                <a:lnTo>
                  <a:pt x="988" y="647"/>
                </a:lnTo>
                <a:lnTo>
                  <a:pt x="989" y="646"/>
                </a:lnTo>
                <a:lnTo>
                  <a:pt x="989" y="646"/>
                </a:lnTo>
                <a:lnTo>
                  <a:pt x="989" y="646"/>
                </a:lnTo>
                <a:lnTo>
                  <a:pt x="990" y="645"/>
                </a:lnTo>
                <a:lnTo>
                  <a:pt x="990" y="646"/>
                </a:lnTo>
                <a:lnTo>
                  <a:pt x="990" y="645"/>
                </a:lnTo>
                <a:lnTo>
                  <a:pt x="991" y="643"/>
                </a:lnTo>
                <a:lnTo>
                  <a:pt x="991" y="644"/>
                </a:lnTo>
                <a:lnTo>
                  <a:pt x="992" y="644"/>
                </a:lnTo>
                <a:lnTo>
                  <a:pt x="992" y="646"/>
                </a:lnTo>
                <a:lnTo>
                  <a:pt x="992" y="645"/>
                </a:lnTo>
                <a:lnTo>
                  <a:pt x="993" y="645"/>
                </a:lnTo>
                <a:lnTo>
                  <a:pt x="993" y="644"/>
                </a:lnTo>
                <a:lnTo>
                  <a:pt x="993" y="645"/>
                </a:lnTo>
                <a:lnTo>
                  <a:pt x="995" y="645"/>
                </a:lnTo>
                <a:lnTo>
                  <a:pt x="995" y="645"/>
                </a:lnTo>
                <a:lnTo>
                  <a:pt x="995" y="644"/>
                </a:lnTo>
                <a:lnTo>
                  <a:pt x="996" y="644"/>
                </a:lnTo>
                <a:lnTo>
                  <a:pt x="996" y="644"/>
                </a:lnTo>
                <a:lnTo>
                  <a:pt x="997" y="644"/>
                </a:lnTo>
                <a:lnTo>
                  <a:pt x="997" y="645"/>
                </a:lnTo>
                <a:lnTo>
                  <a:pt x="997" y="645"/>
                </a:lnTo>
                <a:lnTo>
                  <a:pt x="998" y="644"/>
                </a:lnTo>
                <a:lnTo>
                  <a:pt x="998" y="645"/>
                </a:lnTo>
                <a:lnTo>
                  <a:pt x="998" y="647"/>
                </a:lnTo>
                <a:lnTo>
                  <a:pt x="999" y="647"/>
                </a:lnTo>
                <a:lnTo>
                  <a:pt x="999" y="653"/>
                </a:lnTo>
                <a:lnTo>
                  <a:pt x="999" y="651"/>
                </a:lnTo>
                <a:lnTo>
                  <a:pt x="1000" y="652"/>
                </a:lnTo>
                <a:lnTo>
                  <a:pt x="1000" y="651"/>
                </a:lnTo>
                <a:lnTo>
                  <a:pt x="1001" y="649"/>
                </a:lnTo>
                <a:lnTo>
                  <a:pt x="1001" y="651"/>
                </a:lnTo>
                <a:lnTo>
                  <a:pt x="1001" y="652"/>
                </a:lnTo>
                <a:lnTo>
                  <a:pt x="1002" y="652"/>
                </a:lnTo>
                <a:lnTo>
                  <a:pt x="1002" y="653"/>
                </a:lnTo>
                <a:lnTo>
                  <a:pt x="1002" y="652"/>
                </a:lnTo>
                <a:lnTo>
                  <a:pt x="1004" y="653"/>
                </a:lnTo>
                <a:lnTo>
                  <a:pt x="1004" y="654"/>
                </a:lnTo>
                <a:lnTo>
                  <a:pt x="1004" y="652"/>
                </a:lnTo>
                <a:lnTo>
                  <a:pt x="1005" y="654"/>
                </a:lnTo>
                <a:lnTo>
                  <a:pt x="1005" y="655"/>
                </a:lnTo>
                <a:lnTo>
                  <a:pt x="1006" y="653"/>
                </a:lnTo>
                <a:lnTo>
                  <a:pt x="1006" y="654"/>
                </a:lnTo>
                <a:lnTo>
                  <a:pt x="1006" y="653"/>
                </a:lnTo>
                <a:lnTo>
                  <a:pt x="1007" y="648"/>
                </a:lnTo>
                <a:lnTo>
                  <a:pt x="1007" y="646"/>
                </a:lnTo>
                <a:lnTo>
                  <a:pt x="1007" y="645"/>
                </a:lnTo>
                <a:lnTo>
                  <a:pt x="1008" y="643"/>
                </a:lnTo>
                <a:lnTo>
                  <a:pt x="1008" y="645"/>
                </a:lnTo>
                <a:lnTo>
                  <a:pt x="1009" y="646"/>
                </a:lnTo>
                <a:lnTo>
                  <a:pt x="1009" y="647"/>
                </a:lnTo>
                <a:lnTo>
                  <a:pt x="1009" y="649"/>
                </a:lnTo>
                <a:lnTo>
                  <a:pt x="1010" y="649"/>
                </a:lnTo>
                <a:lnTo>
                  <a:pt x="1010" y="648"/>
                </a:lnTo>
                <a:lnTo>
                  <a:pt x="1010" y="651"/>
                </a:lnTo>
                <a:lnTo>
                  <a:pt x="1011" y="651"/>
                </a:lnTo>
                <a:lnTo>
                  <a:pt x="1011" y="652"/>
                </a:lnTo>
                <a:lnTo>
                  <a:pt x="1011" y="652"/>
                </a:lnTo>
                <a:lnTo>
                  <a:pt x="1013" y="652"/>
                </a:lnTo>
                <a:lnTo>
                  <a:pt x="1013" y="652"/>
                </a:lnTo>
                <a:lnTo>
                  <a:pt x="1014" y="652"/>
                </a:lnTo>
                <a:lnTo>
                  <a:pt x="1014" y="649"/>
                </a:lnTo>
                <a:lnTo>
                  <a:pt x="1014" y="649"/>
                </a:lnTo>
                <a:lnTo>
                  <a:pt x="1015" y="651"/>
                </a:lnTo>
                <a:lnTo>
                  <a:pt x="1015" y="649"/>
                </a:lnTo>
                <a:lnTo>
                  <a:pt x="1015" y="648"/>
                </a:lnTo>
                <a:lnTo>
                  <a:pt x="1016" y="647"/>
                </a:lnTo>
                <a:lnTo>
                  <a:pt x="1016" y="646"/>
                </a:lnTo>
                <a:lnTo>
                  <a:pt x="1016" y="646"/>
                </a:lnTo>
                <a:lnTo>
                  <a:pt x="1017" y="646"/>
                </a:lnTo>
                <a:lnTo>
                  <a:pt x="1017" y="647"/>
                </a:lnTo>
                <a:lnTo>
                  <a:pt x="1018" y="645"/>
                </a:lnTo>
                <a:lnTo>
                  <a:pt x="1018" y="646"/>
                </a:lnTo>
                <a:lnTo>
                  <a:pt x="1018" y="647"/>
                </a:lnTo>
                <a:lnTo>
                  <a:pt x="1019" y="645"/>
                </a:lnTo>
                <a:lnTo>
                  <a:pt x="1019" y="646"/>
                </a:lnTo>
                <a:lnTo>
                  <a:pt x="1019" y="645"/>
                </a:lnTo>
                <a:lnTo>
                  <a:pt x="1020" y="644"/>
                </a:lnTo>
                <a:lnTo>
                  <a:pt x="1020" y="645"/>
                </a:lnTo>
                <a:lnTo>
                  <a:pt x="1020" y="643"/>
                </a:lnTo>
                <a:lnTo>
                  <a:pt x="1022" y="644"/>
                </a:lnTo>
                <a:lnTo>
                  <a:pt x="1022" y="644"/>
                </a:lnTo>
                <a:lnTo>
                  <a:pt x="1023" y="644"/>
                </a:lnTo>
                <a:lnTo>
                  <a:pt x="1023" y="646"/>
                </a:lnTo>
                <a:lnTo>
                  <a:pt x="1023" y="645"/>
                </a:lnTo>
                <a:lnTo>
                  <a:pt x="1024" y="645"/>
                </a:lnTo>
                <a:lnTo>
                  <a:pt x="1024" y="644"/>
                </a:lnTo>
                <a:lnTo>
                  <a:pt x="1024" y="643"/>
                </a:lnTo>
                <a:lnTo>
                  <a:pt x="1025" y="643"/>
                </a:lnTo>
                <a:lnTo>
                  <a:pt x="1025" y="640"/>
                </a:lnTo>
                <a:lnTo>
                  <a:pt x="1025" y="640"/>
                </a:lnTo>
                <a:lnTo>
                  <a:pt x="1026" y="639"/>
                </a:lnTo>
                <a:lnTo>
                  <a:pt x="1026" y="640"/>
                </a:lnTo>
                <a:lnTo>
                  <a:pt x="1027" y="643"/>
                </a:lnTo>
                <a:lnTo>
                  <a:pt x="1027" y="643"/>
                </a:lnTo>
                <a:lnTo>
                  <a:pt x="1027" y="644"/>
                </a:lnTo>
                <a:lnTo>
                  <a:pt x="1028" y="644"/>
                </a:lnTo>
                <a:lnTo>
                  <a:pt x="1028" y="643"/>
                </a:lnTo>
                <a:lnTo>
                  <a:pt x="1028" y="643"/>
                </a:lnTo>
                <a:lnTo>
                  <a:pt x="1029" y="643"/>
                </a:lnTo>
                <a:lnTo>
                  <a:pt x="1029" y="643"/>
                </a:lnTo>
                <a:lnTo>
                  <a:pt x="1029" y="644"/>
                </a:lnTo>
                <a:lnTo>
                  <a:pt x="1031" y="643"/>
                </a:lnTo>
                <a:lnTo>
                  <a:pt x="1031" y="643"/>
                </a:lnTo>
                <a:lnTo>
                  <a:pt x="1032" y="643"/>
                </a:lnTo>
                <a:lnTo>
                  <a:pt x="1032" y="643"/>
                </a:lnTo>
                <a:lnTo>
                  <a:pt x="1032" y="644"/>
                </a:lnTo>
                <a:lnTo>
                  <a:pt x="1033" y="645"/>
                </a:lnTo>
                <a:lnTo>
                  <a:pt x="1033" y="644"/>
                </a:lnTo>
                <a:lnTo>
                  <a:pt x="1033" y="645"/>
                </a:lnTo>
                <a:lnTo>
                  <a:pt x="1034" y="644"/>
                </a:lnTo>
                <a:lnTo>
                  <a:pt x="1034" y="645"/>
                </a:lnTo>
                <a:lnTo>
                  <a:pt x="1034" y="647"/>
                </a:lnTo>
                <a:lnTo>
                  <a:pt x="1035" y="647"/>
                </a:lnTo>
                <a:lnTo>
                  <a:pt x="1035" y="648"/>
                </a:lnTo>
                <a:lnTo>
                  <a:pt x="1036" y="652"/>
                </a:lnTo>
                <a:lnTo>
                  <a:pt x="1036" y="653"/>
                </a:lnTo>
                <a:lnTo>
                  <a:pt x="1036" y="654"/>
                </a:lnTo>
                <a:lnTo>
                  <a:pt x="1037" y="655"/>
                </a:lnTo>
                <a:lnTo>
                  <a:pt x="1037" y="656"/>
                </a:lnTo>
                <a:lnTo>
                  <a:pt x="1037" y="654"/>
                </a:lnTo>
                <a:lnTo>
                  <a:pt x="1038" y="654"/>
                </a:lnTo>
                <a:lnTo>
                  <a:pt x="1038" y="653"/>
                </a:lnTo>
                <a:lnTo>
                  <a:pt x="1038" y="651"/>
                </a:lnTo>
                <a:lnTo>
                  <a:pt x="1040" y="648"/>
                </a:lnTo>
                <a:lnTo>
                  <a:pt x="1040" y="647"/>
                </a:lnTo>
                <a:lnTo>
                  <a:pt x="1041" y="646"/>
                </a:lnTo>
                <a:lnTo>
                  <a:pt x="1041" y="645"/>
                </a:lnTo>
                <a:lnTo>
                  <a:pt x="1041" y="646"/>
                </a:lnTo>
                <a:lnTo>
                  <a:pt x="1042" y="646"/>
                </a:lnTo>
                <a:lnTo>
                  <a:pt x="1042" y="645"/>
                </a:lnTo>
                <a:lnTo>
                  <a:pt x="1042" y="646"/>
                </a:lnTo>
                <a:lnTo>
                  <a:pt x="1043" y="645"/>
                </a:lnTo>
                <a:lnTo>
                  <a:pt x="1043" y="644"/>
                </a:lnTo>
                <a:lnTo>
                  <a:pt x="1043" y="638"/>
                </a:lnTo>
                <a:lnTo>
                  <a:pt x="1044" y="638"/>
                </a:lnTo>
                <a:lnTo>
                  <a:pt x="1044" y="638"/>
                </a:lnTo>
                <a:lnTo>
                  <a:pt x="1045" y="639"/>
                </a:lnTo>
                <a:lnTo>
                  <a:pt x="1045" y="639"/>
                </a:lnTo>
                <a:lnTo>
                  <a:pt x="1045" y="638"/>
                </a:lnTo>
                <a:lnTo>
                  <a:pt x="1046" y="639"/>
                </a:lnTo>
                <a:lnTo>
                  <a:pt x="1046" y="639"/>
                </a:lnTo>
                <a:lnTo>
                  <a:pt x="1046" y="640"/>
                </a:lnTo>
                <a:lnTo>
                  <a:pt x="1047" y="640"/>
                </a:lnTo>
                <a:lnTo>
                  <a:pt x="1047" y="643"/>
                </a:lnTo>
                <a:lnTo>
                  <a:pt x="1047" y="645"/>
                </a:lnTo>
                <a:lnTo>
                  <a:pt x="1049" y="647"/>
                </a:lnTo>
                <a:lnTo>
                  <a:pt x="1049" y="647"/>
                </a:lnTo>
                <a:lnTo>
                  <a:pt x="1050" y="647"/>
                </a:lnTo>
                <a:lnTo>
                  <a:pt x="1050" y="647"/>
                </a:lnTo>
                <a:lnTo>
                  <a:pt x="1050" y="645"/>
                </a:lnTo>
                <a:lnTo>
                  <a:pt x="1051" y="643"/>
                </a:lnTo>
                <a:lnTo>
                  <a:pt x="1051" y="642"/>
                </a:lnTo>
                <a:lnTo>
                  <a:pt x="1051" y="640"/>
                </a:lnTo>
                <a:lnTo>
                  <a:pt x="1052" y="642"/>
                </a:lnTo>
                <a:lnTo>
                  <a:pt x="1052" y="642"/>
                </a:lnTo>
                <a:lnTo>
                  <a:pt x="1053" y="640"/>
                </a:lnTo>
                <a:lnTo>
                  <a:pt x="1053" y="640"/>
                </a:lnTo>
                <a:lnTo>
                  <a:pt x="1053" y="642"/>
                </a:lnTo>
                <a:lnTo>
                  <a:pt x="1054" y="642"/>
                </a:lnTo>
                <a:lnTo>
                  <a:pt x="1054" y="640"/>
                </a:lnTo>
                <a:lnTo>
                  <a:pt x="1054" y="642"/>
                </a:lnTo>
                <a:lnTo>
                  <a:pt x="1055" y="640"/>
                </a:lnTo>
                <a:lnTo>
                  <a:pt x="1055" y="643"/>
                </a:lnTo>
                <a:lnTo>
                  <a:pt x="1055" y="643"/>
                </a:lnTo>
                <a:lnTo>
                  <a:pt x="1056" y="642"/>
                </a:lnTo>
                <a:lnTo>
                  <a:pt x="1056" y="640"/>
                </a:lnTo>
                <a:lnTo>
                  <a:pt x="1057" y="639"/>
                </a:lnTo>
                <a:lnTo>
                  <a:pt x="1057" y="640"/>
                </a:lnTo>
                <a:lnTo>
                  <a:pt x="1057" y="642"/>
                </a:lnTo>
                <a:lnTo>
                  <a:pt x="1059" y="643"/>
                </a:lnTo>
                <a:lnTo>
                  <a:pt x="1059" y="642"/>
                </a:lnTo>
                <a:lnTo>
                  <a:pt x="1059" y="643"/>
                </a:lnTo>
                <a:lnTo>
                  <a:pt x="1060" y="640"/>
                </a:lnTo>
                <a:lnTo>
                  <a:pt x="1060" y="643"/>
                </a:lnTo>
                <a:lnTo>
                  <a:pt x="1060" y="643"/>
                </a:lnTo>
                <a:lnTo>
                  <a:pt x="1061" y="640"/>
                </a:lnTo>
                <a:lnTo>
                  <a:pt x="1061" y="640"/>
                </a:lnTo>
                <a:lnTo>
                  <a:pt x="1062" y="638"/>
                </a:lnTo>
                <a:lnTo>
                  <a:pt x="1062" y="638"/>
                </a:lnTo>
                <a:lnTo>
                  <a:pt x="1062" y="638"/>
                </a:lnTo>
                <a:lnTo>
                  <a:pt x="1063" y="638"/>
                </a:lnTo>
                <a:lnTo>
                  <a:pt x="1063" y="638"/>
                </a:lnTo>
                <a:lnTo>
                  <a:pt x="1063" y="638"/>
                </a:lnTo>
                <a:lnTo>
                  <a:pt x="1064" y="639"/>
                </a:lnTo>
                <a:lnTo>
                  <a:pt x="1064" y="640"/>
                </a:lnTo>
                <a:lnTo>
                  <a:pt x="1064" y="639"/>
                </a:lnTo>
                <a:lnTo>
                  <a:pt x="1065" y="640"/>
                </a:lnTo>
                <a:lnTo>
                  <a:pt x="1065" y="638"/>
                </a:lnTo>
                <a:lnTo>
                  <a:pt x="1066" y="638"/>
                </a:lnTo>
                <a:lnTo>
                  <a:pt x="1066" y="639"/>
                </a:lnTo>
                <a:lnTo>
                  <a:pt x="1066" y="640"/>
                </a:lnTo>
                <a:lnTo>
                  <a:pt x="1068" y="642"/>
                </a:lnTo>
                <a:lnTo>
                  <a:pt x="1068" y="643"/>
                </a:lnTo>
                <a:lnTo>
                  <a:pt x="1068" y="643"/>
                </a:lnTo>
                <a:lnTo>
                  <a:pt x="1069" y="643"/>
                </a:lnTo>
                <a:lnTo>
                  <a:pt x="1069" y="645"/>
                </a:lnTo>
                <a:lnTo>
                  <a:pt x="1069" y="645"/>
                </a:lnTo>
                <a:lnTo>
                  <a:pt x="1070" y="646"/>
                </a:lnTo>
                <a:lnTo>
                  <a:pt x="1070" y="645"/>
                </a:lnTo>
                <a:lnTo>
                  <a:pt x="1071" y="645"/>
                </a:lnTo>
                <a:lnTo>
                  <a:pt x="1071" y="645"/>
                </a:lnTo>
                <a:lnTo>
                  <a:pt x="1071" y="644"/>
                </a:lnTo>
                <a:lnTo>
                  <a:pt x="1072" y="643"/>
                </a:lnTo>
                <a:lnTo>
                  <a:pt x="1072" y="640"/>
                </a:lnTo>
                <a:lnTo>
                  <a:pt x="1072" y="644"/>
                </a:lnTo>
                <a:lnTo>
                  <a:pt x="1073" y="644"/>
                </a:lnTo>
                <a:lnTo>
                  <a:pt x="1073" y="643"/>
                </a:lnTo>
                <a:lnTo>
                  <a:pt x="1073" y="644"/>
                </a:lnTo>
                <a:lnTo>
                  <a:pt x="1074" y="644"/>
                </a:lnTo>
                <a:lnTo>
                  <a:pt x="1074" y="643"/>
                </a:lnTo>
                <a:lnTo>
                  <a:pt x="1075" y="643"/>
                </a:lnTo>
                <a:lnTo>
                  <a:pt x="1075" y="644"/>
                </a:lnTo>
                <a:lnTo>
                  <a:pt x="1075" y="643"/>
                </a:lnTo>
                <a:lnTo>
                  <a:pt x="1077" y="642"/>
                </a:lnTo>
                <a:lnTo>
                  <a:pt x="1077" y="643"/>
                </a:lnTo>
                <a:lnTo>
                  <a:pt x="1077" y="640"/>
                </a:lnTo>
                <a:lnTo>
                  <a:pt x="1078" y="640"/>
                </a:lnTo>
                <a:lnTo>
                  <a:pt x="1078" y="637"/>
                </a:lnTo>
                <a:lnTo>
                  <a:pt x="1078" y="637"/>
                </a:lnTo>
                <a:lnTo>
                  <a:pt x="1079" y="637"/>
                </a:lnTo>
                <a:lnTo>
                  <a:pt x="1079" y="635"/>
                </a:lnTo>
                <a:lnTo>
                  <a:pt x="1080" y="636"/>
                </a:lnTo>
                <a:lnTo>
                  <a:pt x="1080" y="637"/>
                </a:lnTo>
                <a:lnTo>
                  <a:pt x="1080" y="638"/>
                </a:lnTo>
                <a:lnTo>
                  <a:pt x="1081" y="639"/>
                </a:lnTo>
                <a:lnTo>
                  <a:pt x="1081" y="643"/>
                </a:lnTo>
                <a:lnTo>
                  <a:pt x="1081" y="642"/>
                </a:lnTo>
                <a:lnTo>
                  <a:pt x="1082" y="643"/>
                </a:lnTo>
                <a:lnTo>
                  <a:pt x="1082" y="643"/>
                </a:lnTo>
                <a:lnTo>
                  <a:pt x="1082" y="644"/>
                </a:lnTo>
                <a:lnTo>
                  <a:pt x="1083" y="645"/>
                </a:lnTo>
                <a:lnTo>
                  <a:pt x="1083" y="648"/>
                </a:lnTo>
                <a:lnTo>
                  <a:pt x="1084" y="649"/>
                </a:lnTo>
                <a:lnTo>
                  <a:pt x="1084" y="651"/>
                </a:lnTo>
                <a:lnTo>
                  <a:pt x="1084" y="651"/>
                </a:lnTo>
                <a:lnTo>
                  <a:pt x="1086" y="648"/>
                </a:lnTo>
                <a:lnTo>
                  <a:pt x="1086" y="648"/>
                </a:lnTo>
                <a:lnTo>
                  <a:pt x="1086" y="648"/>
                </a:lnTo>
                <a:lnTo>
                  <a:pt x="1087" y="648"/>
                </a:lnTo>
                <a:lnTo>
                  <a:pt x="1087" y="648"/>
                </a:lnTo>
                <a:lnTo>
                  <a:pt x="1087" y="646"/>
                </a:lnTo>
                <a:lnTo>
                  <a:pt x="1088" y="645"/>
                </a:lnTo>
                <a:lnTo>
                  <a:pt x="1088" y="645"/>
                </a:lnTo>
                <a:lnTo>
                  <a:pt x="1089" y="647"/>
                </a:lnTo>
                <a:lnTo>
                  <a:pt x="1089" y="645"/>
                </a:lnTo>
                <a:lnTo>
                  <a:pt x="1089" y="644"/>
                </a:lnTo>
                <a:lnTo>
                  <a:pt x="1090" y="640"/>
                </a:lnTo>
                <a:lnTo>
                  <a:pt x="1090" y="640"/>
                </a:lnTo>
                <a:lnTo>
                  <a:pt x="1090" y="640"/>
                </a:lnTo>
                <a:lnTo>
                  <a:pt x="1091" y="643"/>
                </a:lnTo>
                <a:lnTo>
                  <a:pt x="1091" y="644"/>
                </a:lnTo>
                <a:lnTo>
                  <a:pt x="1091" y="645"/>
                </a:lnTo>
                <a:lnTo>
                  <a:pt x="1092" y="644"/>
                </a:lnTo>
                <a:lnTo>
                  <a:pt x="1092" y="644"/>
                </a:lnTo>
                <a:lnTo>
                  <a:pt x="1093" y="644"/>
                </a:lnTo>
                <a:lnTo>
                  <a:pt x="1093" y="645"/>
                </a:lnTo>
                <a:lnTo>
                  <a:pt x="1093" y="645"/>
                </a:lnTo>
                <a:lnTo>
                  <a:pt x="1095" y="644"/>
                </a:lnTo>
                <a:lnTo>
                  <a:pt x="1095" y="645"/>
                </a:lnTo>
                <a:lnTo>
                  <a:pt x="1095" y="645"/>
                </a:lnTo>
                <a:lnTo>
                  <a:pt x="1096" y="644"/>
                </a:lnTo>
                <a:lnTo>
                  <a:pt x="1096" y="644"/>
                </a:lnTo>
                <a:lnTo>
                  <a:pt x="1097" y="646"/>
                </a:lnTo>
                <a:lnTo>
                  <a:pt x="1097" y="645"/>
                </a:lnTo>
                <a:lnTo>
                  <a:pt x="1097" y="645"/>
                </a:lnTo>
                <a:lnTo>
                  <a:pt x="1098" y="645"/>
                </a:lnTo>
                <a:lnTo>
                  <a:pt x="1098" y="644"/>
                </a:lnTo>
                <a:lnTo>
                  <a:pt x="1098" y="642"/>
                </a:lnTo>
                <a:lnTo>
                  <a:pt x="1099" y="643"/>
                </a:lnTo>
                <a:lnTo>
                  <a:pt x="1099" y="643"/>
                </a:lnTo>
                <a:lnTo>
                  <a:pt x="1099" y="643"/>
                </a:lnTo>
                <a:lnTo>
                  <a:pt x="1100" y="643"/>
                </a:lnTo>
                <a:lnTo>
                  <a:pt x="1100" y="643"/>
                </a:lnTo>
                <a:lnTo>
                  <a:pt x="1101" y="642"/>
                </a:lnTo>
                <a:lnTo>
                  <a:pt x="1101" y="643"/>
                </a:lnTo>
                <a:lnTo>
                  <a:pt x="1101" y="640"/>
                </a:lnTo>
                <a:lnTo>
                  <a:pt x="1102" y="643"/>
                </a:lnTo>
                <a:lnTo>
                  <a:pt x="1102" y="643"/>
                </a:lnTo>
                <a:lnTo>
                  <a:pt x="1102" y="643"/>
                </a:lnTo>
                <a:lnTo>
                  <a:pt x="1104" y="640"/>
                </a:lnTo>
                <a:lnTo>
                  <a:pt x="1104" y="640"/>
                </a:lnTo>
                <a:lnTo>
                  <a:pt x="1104" y="642"/>
                </a:lnTo>
                <a:lnTo>
                  <a:pt x="1105" y="640"/>
                </a:lnTo>
                <a:lnTo>
                  <a:pt x="1105" y="639"/>
                </a:lnTo>
                <a:lnTo>
                  <a:pt x="1106" y="638"/>
                </a:lnTo>
                <a:lnTo>
                  <a:pt x="1106" y="640"/>
                </a:lnTo>
                <a:lnTo>
                  <a:pt x="1106" y="639"/>
                </a:lnTo>
                <a:lnTo>
                  <a:pt x="1107" y="639"/>
                </a:lnTo>
                <a:lnTo>
                  <a:pt x="1107" y="639"/>
                </a:lnTo>
                <a:lnTo>
                  <a:pt x="1107" y="638"/>
                </a:lnTo>
                <a:lnTo>
                  <a:pt x="1108" y="638"/>
                </a:lnTo>
                <a:lnTo>
                  <a:pt x="1108" y="637"/>
                </a:lnTo>
                <a:lnTo>
                  <a:pt x="1108" y="638"/>
                </a:lnTo>
                <a:lnTo>
                  <a:pt x="1109" y="637"/>
                </a:lnTo>
                <a:lnTo>
                  <a:pt x="1109" y="638"/>
                </a:lnTo>
                <a:lnTo>
                  <a:pt x="1110" y="638"/>
                </a:lnTo>
                <a:lnTo>
                  <a:pt x="1110" y="639"/>
                </a:lnTo>
                <a:lnTo>
                  <a:pt x="1110" y="639"/>
                </a:lnTo>
                <a:lnTo>
                  <a:pt x="1111" y="637"/>
                </a:lnTo>
                <a:lnTo>
                  <a:pt x="1111" y="637"/>
                </a:lnTo>
                <a:lnTo>
                  <a:pt x="1111" y="636"/>
                </a:lnTo>
                <a:lnTo>
                  <a:pt x="1113" y="638"/>
                </a:lnTo>
                <a:lnTo>
                  <a:pt x="1113" y="636"/>
                </a:lnTo>
                <a:lnTo>
                  <a:pt x="1113" y="636"/>
                </a:lnTo>
                <a:lnTo>
                  <a:pt x="1114" y="636"/>
                </a:lnTo>
                <a:lnTo>
                  <a:pt x="1114" y="638"/>
                </a:lnTo>
                <a:lnTo>
                  <a:pt x="1115" y="637"/>
                </a:lnTo>
                <a:lnTo>
                  <a:pt x="1115" y="637"/>
                </a:lnTo>
                <a:lnTo>
                  <a:pt x="1115" y="636"/>
                </a:lnTo>
                <a:lnTo>
                  <a:pt x="1116" y="635"/>
                </a:lnTo>
                <a:lnTo>
                  <a:pt x="1116" y="636"/>
                </a:lnTo>
                <a:lnTo>
                  <a:pt x="1116" y="637"/>
                </a:lnTo>
                <a:lnTo>
                  <a:pt x="1117" y="637"/>
                </a:lnTo>
                <a:lnTo>
                  <a:pt x="1117" y="638"/>
                </a:lnTo>
                <a:lnTo>
                  <a:pt x="1117" y="638"/>
                </a:lnTo>
                <a:lnTo>
                  <a:pt x="1118" y="639"/>
                </a:lnTo>
                <a:lnTo>
                  <a:pt x="1118" y="642"/>
                </a:lnTo>
                <a:lnTo>
                  <a:pt x="1119" y="640"/>
                </a:lnTo>
                <a:lnTo>
                  <a:pt x="1119" y="640"/>
                </a:lnTo>
                <a:lnTo>
                  <a:pt x="1119" y="638"/>
                </a:lnTo>
                <a:lnTo>
                  <a:pt x="1120" y="637"/>
                </a:lnTo>
                <a:lnTo>
                  <a:pt x="1120" y="636"/>
                </a:lnTo>
                <a:lnTo>
                  <a:pt x="1120" y="637"/>
                </a:lnTo>
                <a:lnTo>
                  <a:pt x="1122" y="638"/>
                </a:lnTo>
                <a:lnTo>
                  <a:pt x="1122" y="636"/>
                </a:lnTo>
                <a:lnTo>
                  <a:pt x="1122" y="637"/>
                </a:lnTo>
                <a:lnTo>
                  <a:pt x="1123" y="638"/>
                </a:lnTo>
                <a:lnTo>
                  <a:pt x="1123" y="637"/>
                </a:lnTo>
                <a:lnTo>
                  <a:pt x="1124" y="638"/>
                </a:lnTo>
                <a:lnTo>
                  <a:pt x="1124" y="637"/>
                </a:lnTo>
                <a:lnTo>
                  <a:pt x="1124" y="636"/>
                </a:lnTo>
                <a:lnTo>
                  <a:pt x="1125" y="636"/>
                </a:lnTo>
                <a:lnTo>
                  <a:pt x="1125" y="635"/>
                </a:lnTo>
                <a:lnTo>
                  <a:pt x="1125" y="633"/>
                </a:lnTo>
                <a:lnTo>
                  <a:pt x="1126" y="633"/>
                </a:lnTo>
                <a:lnTo>
                  <a:pt x="1126" y="631"/>
                </a:lnTo>
                <a:lnTo>
                  <a:pt x="1126" y="630"/>
                </a:lnTo>
                <a:lnTo>
                  <a:pt x="1127" y="629"/>
                </a:lnTo>
                <a:lnTo>
                  <a:pt x="1127" y="627"/>
                </a:lnTo>
                <a:lnTo>
                  <a:pt x="1128" y="625"/>
                </a:lnTo>
                <a:lnTo>
                  <a:pt x="1128" y="625"/>
                </a:lnTo>
                <a:lnTo>
                  <a:pt x="1128" y="626"/>
                </a:lnTo>
                <a:lnTo>
                  <a:pt x="1129" y="628"/>
                </a:lnTo>
                <a:lnTo>
                  <a:pt x="1129" y="630"/>
                </a:lnTo>
                <a:lnTo>
                  <a:pt x="1129" y="634"/>
                </a:lnTo>
                <a:lnTo>
                  <a:pt x="1131" y="634"/>
                </a:lnTo>
                <a:lnTo>
                  <a:pt x="1131" y="635"/>
                </a:lnTo>
                <a:lnTo>
                  <a:pt x="1131" y="634"/>
                </a:lnTo>
                <a:lnTo>
                  <a:pt x="1132" y="633"/>
                </a:lnTo>
                <a:lnTo>
                  <a:pt x="1132" y="630"/>
                </a:lnTo>
                <a:lnTo>
                  <a:pt x="1133" y="629"/>
                </a:lnTo>
                <a:lnTo>
                  <a:pt x="1133" y="630"/>
                </a:lnTo>
                <a:lnTo>
                  <a:pt x="1133" y="631"/>
                </a:lnTo>
                <a:lnTo>
                  <a:pt x="1134" y="630"/>
                </a:lnTo>
                <a:lnTo>
                  <a:pt x="1134" y="630"/>
                </a:lnTo>
                <a:lnTo>
                  <a:pt x="1134" y="630"/>
                </a:lnTo>
                <a:lnTo>
                  <a:pt x="1135" y="630"/>
                </a:lnTo>
                <a:lnTo>
                  <a:pt x="1135" y="630"/>
                </a:lnTo>
                <a:lnTo>
                  <a:pt x="1135" y="630"/>
                </a:lnTo>
                <a:lnTo>
                  <a:pt x="1136" y="631"/>
                </a:lnTo>
                <a:lnTo>
                  <a:pt x="1136" y="631"/>
                </a:lnTo>
                <a:lnTo>
                  <a:pt x="1137" y="631"/>
                </a:lnTo>
                <a:lnTo>
                  <a:pt x="1137" y="631"/>
                </a:lnTo>
                <a:lnTo>
                  <a:pt x="1137" y="630"/>
                </a:lnTo>
                <a:lnTo>
                  <a:pt x="1138" y="630"/>
                </a:lnTo>
                <a:lnTo>
                  <a:pt x="1138" y="630"/>
                </a:lnTo>
                <a:lnTo>
                  <a:pt x="1138" y="630"/>
                </a:lnTo>
                <a:lnTo>
                  <a:pt x="1140" y="630"/>
                </a:lnTo>
                <a:lnTo>
                  <a:pt x="1140" y="629"/>
                </a:lnTo>
                <a:lnTo>
                  <a:pt x="1141" y="627"/>
                </a:lnTo>
                <a:lnTo>
                  <a:pt x="1141" y="628"/>
                </a:lnTo>
                <a:lnTo>
                  <a:pt x="1141" y="627"/>
                </a:lnTo>
                <a:lnTo>
                  <a:pt x="1142" y="629"/>
                </a:lnTo>
                <a:lnTo>
                  <a:pt x="1142" y="628"/>
                </a:lnTo>
                <a:lnTo>
                  <a:pt x="1142" y="628"/>
                </a:lnTo>
                <a:lnTo>
                  <a:pt x="1143" y="629"/>
                </a:lnTo>
                <a:lnTo>
                  <a:pt x="1143" y="628"/>
                </a:lnTo>
                <a:lnTo>
                  <a:pt x="1143" y="626"/>
                </a:lnTo>
                <a:lnTo>
                  <a:pt x="1144" y="625"/>
                </a:lnTo>
                <a:lnTo>
                  <a:pt x="1144" y="625"/>
                </a:lnTo>
                <a:lnTo>
                  <a:pt x="1145" y="626"/>
                </a:lnTo>
                <a:lnTo>
                  <a:pt x="1145" y="626"/>
                </a:lnTo>
                <a:lnTo>
                  <a:pt x="1145" y="627"/>
                </a:lnTo>
                <a:lnTo>
                  <a:pt x="1146" y="628"/>
                </a:lnTo>
                <a:lnTo>
                  <a:pt x="1146" y="629"/>
                </a:lnTo>
                <a:lnTo>
                  <a:pt x="1146" y="629"/>
                </a:lnTo>
                <a:lnTo>
                  <a:pt x="1147" y="627"/>
                </a:lnTo>
                <a:lnTo>
                  <a:pt x="1147" y="629"/>
                </a:lnTo>
                <a:lnTo>
                  <a:pt x="1147" y="628"/>
                </a:lnTo>
                <a:lnTo>
                  <a:pt x="1149" y="628"/>
                </a:lnTo>
                <a:lnTo>
                  <a:pt x="1149" y="628"/>
                </a:lnTo>
                <a:lnTo>
                  <a:pt x="1150" y="629"/>
                </a:lnTo>
                <a:lnTo>
                  <a:pt x="1150" y="628"/>
                </a:lnTo>
                <a:lnTo>
                  <a:pt x="1150" y="627"/>
                </a:lnTo>
                <a:lnTo>
                  <a:pt x="1151" y="629"/>
                </a:lnTo>
                <a:lnTo>
                  <a:pt x="1151" y="629"/>
                </a:lnTo>
                <a:lnTo>
                  <a:pt x="1151" y="630"/>
                </a:lnTo>
                <a:lnTo>
                  <a:pt x="1152" y="629"/>
                </a:lnTo>
                <a:lnTo>
                  <a:pt x="1152" y="629"/>
                </a:lnTo>
                <a:lnTo>
                  <a:pt x="1152" y="628"/>
                </a:lnTo>
                <a:lnTo>
                  <a:pt x="1153" y="629"/>
                </a:lnTo>
                <a:lnTo>
                  <a:pt x="1153" y="629"/>
                </a:lnTo>
                <a:lnTo>
                  <a:pt x="1154" y="629"/>
                </a:lnTo>
                <a:lnTo>
                  <a:pt x="1154" y="630"/>
                </a:lnTo>
                <a:lnTo>
                  <a:pt x="1154" y="629"/>
                </a:lnTo>
                <a:lnTo>
                  <a:pt x="1155" y="629"/>
                </a:lnTo>
                <a:lnTo>
                  <a:pt x="1155" y="629"/>
                </a:lnTo>
                <a:lnTo>
                  <a:pt x="1155" y="630"/>
                </a:lnTo>
                <a:lnTo>
                  <a:pt x="1156" y="629"/>
                </a:lnTo>
                <a:lnTo>
                  <a:pt x="1156" y="630"/>
                </a:lnTo>
                <a:lnTo>
                  <a:pt x="1156" y="629"/>
                </a:lnTo>
                <a:lnTo>
                  <a:pt x="1158" y="628"/>
                </a:lnTo>
                <a:lnTo>
                  <a:pt x="1158" y="628"/>
                </a:lnTo>
                <a:lnTo>
                  <a:pt x="1159" y="629"/>
                </a:lnTo>
                <a:lnTo>
                  <a:pt x="1159" y="624"/>
                </a:lnTo>
                <a:lnTo>
                  <a:pt x="1159" y="625"/>
                </a:lnTo>
                <a:lnTo>
                  <a:pt x="1160" y="624"/>
                </a:lnTo>
                <a:lnTo>
                  <a:pt x="1160" y="625"/>
                </a:lnTo>
                <a:lnTo>
                  <a:pt x="1160" y="624"/>
                </a:lnTo>
                <a:lnTo>
                  <a:pt x="1161" y="624"/>
                </a:lnTo>
                <a:lnTo>
                  <a:pt x="1161" y="624"/>
                </a:lnTo>
                <a:lnTo>
                  <a:pt x="1161" y="625"/>
                </a:lnTo>
                <a:lnTo>
                  <a:pt x="1162" y="625"/>
                </a:lnTo>
                <a:lnTo>
                  <a:pt x="1162" y="626"/>
                </a:lnTo>
                <a:lnTo>
                  <a:pt x="1163" y="628"/>
                </a:lnTo>
                <a:lnTo>
                  <a:pt x="1163" y="630"/>
                </a:lnTo>
                <a:lnTo>
                  <a:pt x="1163" y="630"/>
                </a:lnTo>
                <a:lnTo>
                  <a:pt x="1164" y="634"/>
                </a:lnTo>
                <a:lnTo>
                  <a:pt x="1164" y="631"/>
                </a:lnTo>
                <a:lnTo>
                  <a:pt x="1164" y="635"/>
                </a:lnTo>
                <a:lnTo>
                  <a:pt x="1165" y="634"/>
                </a:lnTo>
                <a:lnTo>
                  <a:pt x="1165" y="637"/>
                </a:lnTo>
                <a:lnTo>
                  <a:pt x="1165" y="639"/>
                </a:lnTo>
                <a:lnTo>
                  <a:pt x="1167" y="640"/>
                </a:lnTo>
                <a:lnTo>
                  <a:pt x="1167" y="643"/>
                </a:lnTo>
                <a:lnTo>
                  <a:pt x="1168" y="644"/>
                </a:lnTo>
                <a:lnTo>
                  <a:pt x="1168" y="642"/>
                </a:lnTo>
                <a:lnTo>
                  <a:pt x="1168" y="643"/>
                </a:lnTo>
                <a:lnTo>
                  <a:pt x="1169" y="643"/>
                </a:lnTo>
                <a:lnTo>
                  <a:pt x="1169" y="639"/>
                </a:lnTo>
                <a:lnTo>
                  <a:pt x="1169" y="637"/>
                </a:lnTo>
                <a:lnTo>
                  <a:pt x="1170" y="637"/>
                </a:lnTo>
                <a:lnTo>
                  <a:pt x="1170" y="633"/>
                </a:lnTo>
                <a:lnTo>
                  <a:pt x="1170" y="634"/>
                </a:lnTo>
                <a:lnTo>
                  <a:pt x="1171" y="628"/>
                </a:lnTo>
                <a:lnTo>
                  <a:pt x="1171" y="627"/>
                </a:lnTo>
                <a:lnTo>
                  <a:pt x="1172" y="627"/>
                </a:lnTo>
                <a:lnTo>
                  <a:pt x="1172" y="627"/>
                </a:lnTo>
                <a:lnTo>
                  <a:pt x="1172" y="630"/>
                </a:lnTo>
                <a:lnTo>
                  <a:pt x="1173" y="633"/>
                </a:lnTo>
                <a:lnTo>
                  <a:pt x="1173" y="633"/>
                </a:lnTo>
                <a:lnTo>
                  <a:pt x="1173" y="633"/>
                </a:lnTo>
                <a:lnTo>
                  <a:pt x="1174" y="631"/>
                </a:lnTo>
                <a:lnTo>
                  <a:pt x="1174" y="631"/>
                </a:lnTo>
                <a:lnTo>
                  <a:pt x="1174" y="631"/>
                </a:lnTo>
                <a:lnTo>
                  <a:pt x="1176" y="634"/>
                </a:lnTo>
                <a:lnTo>
                  <a:pt x="1176" y="636"/>
                </a:lnTo>
                <a:lnTo>
                  <a:pt x="1177" y="637"/>
                </a:lnTo>
                <a:lnTo>
                  <a:pt x="1177" y="639"/>
                </a:lnTo>
                <a:lnTo>
                  <a:pt x="1177" y="639"/>
                </a:lnTo>
                <a:lnTo>
                  <a:pt x="1178" y="638"/>
                </a:lnTo>
                <a:lnTo>
                  <a:pt x="1178" y="638"/>
                </a:lnTo>
                <a:lnTo>
                  <a:pt x="1178" y="637"/>
                </a:lnTo>
                <a:lnTo>
                  <a:pt x="1179" y="639"/>
                </a:lnTo>
                <a:lnTo>
                  <a:pt x="1179" y="640"/>
                </a:lnTo>
                <a:lnTo>
                  <a:pt x="1179" y="639"/>
                </a:lnTo>
                <a:lnTo>
                  <a:pt x="1180" y="639"/>
                </a:lnTo>
                <a:lnTo>
                  <a:pt x="1180" y="637"/>
                </a:lnTo>
                <a:lnTo>
                  <a:pt x="1181" y="636"/>
                </a:lnTo>
                <a:lnTo>
                  <a:pt x="1181" y="636"/>
                </a:lnTo>
                <a:lnTo>
                  <a:pt x="1181" y="635"/>
                </a:lnTo>
                <a:lnTo>
                  <a:pt x="1182" y="636"/>
                </a:lnTo>
                <a:lnTo>
                  <a:pt x="1182" y="635"/>
                </a:lnTo>
                <a:lnTo>
                  <a:pt x="1182" y="635"/>
                </a:lnTo>
                <a:lnTo>
                  <a:pt x="1183" y="633"/>
                </a:lnTo>
                <a:lnTo>
                  <a:pt x="1183" y="634"/>
                </a:lnTo>
                <a:lnTo>
                  <a:pt x="1185" y="636"/>
                </a:lnTo>
                <a:lnTo>
                  <a:pt x="1185" y="638"/>
                </a:lnTo>
                <a:lnTo>
                  <a:pt x="1185" y="637"/>
                </a:lnTo>
                <a:lnTo>
                  <a:pt x="1186" y="637"/>
                </a:lnTo>
                <a:lnTo>
                  <a:pt x="1186" y="636"/>
                </a:lnTo>
                <a:lnTo>
                  <a:pt x="1186" y="638"/>
                </a:lnTo>
                <a:lnTo>
                  <a:pt x="1187" y="640"/>
                </a:lnTo>
                <a:lnTo>
                  <a:pt x="1187" y="642"/>
                </a:lnTo>
                <a:lnTo>
                  <a:pt x="1187" y="642"/>
                </a:lnTo>
                <a:lnTo>
                  <a:pt x="1188" y="640"/>
                </a:lnTo>
                <a:lnTo>
                  <a:pt x="1188" y="640"/>
                </a:lnTo>
                <a:lnTo>
                  <a:pt x="1189" y="639"/>
                </a:lnTo>
                <a:lnTo>
                  <a:pt x="1189" y="638"/>
                </a:lnTo>
                <a:lnTo>
                  <a:pt x="1189" y="637"/>
                </a:lnTo>
                <a:lnTo>
                  <a:pt x="1190" y="638"/>
                </a:lnTo>
                <a:lnTo>
                  <a:pt x="1190" y="638"/>
                </a:lnTo>
                <a:lnTo>
                  <a:pt x="1190" y="638"/>
                </a:lnTo>
                <a:lnTo>
                  <a:pt x="1191" y="639"/>
                </a:lnTo>
                <a:lnTo>
                  <a:pt x="1191" y="637"/>
                </a:lnTo>
                <a:lnTo>
                  <a:pt x="1191" y="636"/>
                </a:lnTo>
                <a:lnTo>
                  <a:pt x="1192" y="634"/>
                </a:lnTo>
                <a:lnTo>
                  <a:pt x="1192" y="633"/>
                </a:lnTo>
                <a:lnTo>
                  <a:pt x="1194" y="633"/>
                </a:lnTo>
                <a:lnTo>
                  <a:pt x="1194" y="631"/>
                </a:lnTo>
                <a:lnTo>
                  <a:pt x="1194" y="635"/>
                </a:lnTo>
                <a:lnTo>
                  <a:pt x="1195" y="635"/>
                </a:lnTo>
                <a:lnTo>
                  <a:pt x="1195" y="636"/>
                </a:lnTo>
                <a:lnTo>
                  <a:pt x="1195" y="635"/>
                </a:lnTo>
                <a:lnTo>
                  <a:pt x="1196" y="635"/>
                </a:lnTo>
                <a:lnTo>
                  <a:pt x="1196" y="635"/>
                </a:lnTo>
                <a:lnTo>
                  <a:pt x="1196" y="637"/>
                </a:lnTo>
                <a:lnTo>
                  <a:pt x="1197" y="637"/>
                </a:lnTo>
                <a:lnTo>
                  <a:pt x="1197" y="638"/>
                </a:lnTo>
                <a:lnTo>
                  <a:pt x="1198" y="638"/>
                </a:lnTo>
                <a:lnTo>
                  <a:pt x="1198" y="638"/>
                </a:lnTo>
                <a:lnTo>
                  <a:pt x="1198" y="639"/>
                </a:lnTo>
                <a:lnTo>
                  <a:pt x="1199" y="640"/>
                </a:lnTo>
                <a:lnTo>
                  <a:pt x="1199" y="640"/>
                </a:lnTo>
                <a:lnTo>
                  <a:pt x="1199" y="639"/>
                </a:lnTo>
                <a:lnTo>
                  <a:pt x="1200" y="639"/>
                </a:lnTo>
                <a:lnTo>
                  <a:pt x="1200" y="640"/>
                </a:lnTo>
                <a:lnTo>
                  <a:pt x="1200" y="638"/>
                </a:lnTo>
                <a:lnTo>
                  <a:pt x="1201" y="639"/>
                </a:lnTo>
                <a:lnTo>
                  <a:pt x="1201" y="640"/>
                </a:lnTo>
                <a:lnTo>
                  <a:pt x="1203" y="643"/>
                </a:lnTo>
                <a:lnTo>
                  <a:pt x="1203" y="643"/>
                </a:lnTo>
                <a:lnTo>
                  <a:pt x="1203" y="644"/>
                </a:lnTo>
                <a:lnTo>
                  <a:pt x="1204" y="644"/>
                </a:lnTo>
                <a:lnTo>
                  <a:pt x="1204" y="642"/>
                </a:lnTo>
                <a:lnTo>
                  <a:pt x="1204" y="639"/>
                </a:lnTo>
                <a:lnTo>
                  <a:pt x="1205" y="637"/>
                </a:lnTo>
                <a:lnTo>
                  <a:pt x="1205" y="638"/>
                </a:lnTo>
                <a:lnTo>
                  <a:pt x="1205" y="637"/>
                </a:lnTo>
                <a:lnTo>
                  <a:pt x="1206" y="637"/>
                </a:lnTo>
                <a:lnTo>
                  <a:pt x="1206" y="635"/>
                </a:lnTo>
                <a:lnTo>
                  <a:pt x="1207" y="634"/>
                </a:lnTo>
                <a:lnTo>
                  <a:pt x="1207" y="633"/>
                </a:lnTo>
                <a:lnTo>
                  <a:pt x="1207" y="630"/>
                </a:lnTo>
                <a:lnTo>
                  <a:pt x="1208" y="630"/>
                </a:lnTo>
                <a:lnTo>
                  <a:pt x="1208" y="628"/>
                </a:lnTo>
                <a:lnTo>
                  <a:pt x="1208" y="628"/>
                </a:lnTo>
                <a:lnTo>
                  <a:pt x="1209" y="628"/>
                </a:lnTo>
                <a:lnTo>
                  <a:pt x="1209" y="631"/>
                </a:lnTo>
                <a:lnTo>
                  <a:pt x="1209" y="631"/>
                </a:lnTo>
                <a:lnTo>
                  <a:pt x="1210" y="633"/>
                </a:lnTo>
                <a:lnTo>
                  <a:pt x="1210" y="631"/>
                </a:lnTo>
                <a:lnTo>
                  <a:pt x="1212" y="631"/>
                </a:lnTo>
                <a:lnTo>
                  <a:pt x="1212" y="631"/>
                </a:lnTo>
                <a:lnTo>
                  <a:pt x="1212" y="633"/>
                </a:lnTo>
                <a:lnTo>
                  <a:pt x="1213" y="635"/>
                </a:lnTo>
                <a:lnTo>
                  <a:pt x="1213" y="635"/>
                </a:lnTo>
                <a:lnTo>
                  <a:pt x="1213" y="636"/>
                </a:lnTo>
                <a:lnTo>
                  <a:pt x="1214" y="637"/>
                </a:lnTo>
                <a:lnTo>
                  <a:pt x="1214" y="637"/>
                </a:lnTo>
                <a:lnTo>
                  <a:pt x="1214" y="637"/>
                </a:lnTo>
                <a:lnTo>
                  <a:pt x="1215" y="635"/>
                </a:lnTo>
                <a:lnTo>
                  <a:pt x="1215" y="631"/>
                </a:lnTo>
                <a:lnTo>
                  <a:pt x="1216" y="631"/>
                </a:lnTo>
                <a:lnTo>
                  <a:pt x="1216" y="633"/>
                </a:lnTo>
                <a:lnTo>
                  <a:pt x="1216" y="631"/>
                </a:lnTo>
                <a:lnTo>
                  <a:pt x="1217" y="634"/>
                </a:lnTo>
                <a:lnTo>
                  <a:pt x="1217" y="633"/>
                </a:lnTo>
                <a:lnTo>
                  <a:pt x="1217" y="634"/>
                </a:lnTo>
                <a:lnTo>
                  <a:pt x="1218" y="636"/>
                </a:lnTo>
                <a:lnTo>
                  <a:pt x="1218" y="635"/>
                </a:lnTo>
                <a:lnTo>
                  <a:pt x="1218" y="633"/>
                </a:lnTo>
                <a:lnTo>
                  <a:pt x="1219" y="631"/>
                </a:lnTo>
                <a:lnTo>
                  <a:pt x="1219" y="630"/>
                </a:lnTo>
                <a:lnTo>
                  <a:pt x="1221" y="631"/>
                </a:lnTo>
                <a:lnTo>
                  <a:pt x="1221" y="635"/>
                </a:lnTo>
                <a:lnTo>
                  <a:pt x="1221" y="636"/>
                </a:lnTo>
                <a:lnTo>
                  <a:pt x="1222" y="636"/>
                </a:lnTo>
                <a:lnTo>
                  <a:pt x="1222" y="635"/>
                </a:lnTo>
                <a:lnTo>
                  <a:pt x="1222" y="636"/>
                </a:lnTo>
                <a:lnTo>
                  <a:pt x="1223" y="636"/>
                </a:lnTo>
                <a:lnTo>
                  <a:pt x="1223" y="637"/>
                </a:lnTo>
                <a:lnTo>
                  <a:pt x="1223" y="637"/>
                </a:lnTo>
                <a:lnTo>
                  <a:pt x="1224" y="638"/>
                </a:lnTo>
                <a:lnTo>
                  <a:pt x="1224" y="637"/>
                </a:lnTo>
                <a:lnTo>
                  <a:pt x="1225" y="636"/>
                </a:lnTo>
                <a:lnTo>
                  <a:pt x="1225" y="635"/>
                </a:lnTo>
                <a:lnTo>
                  <a:pt x="1225" y="635"/>
                </a:lnTo>
                <a:lnTo>
                  <a:pt x="1226" y="636"/>
                </a:lnTo>
                <a:lnTo>
                  <a:pt x="1226" y="636"/>
                </a:lnTo>
                <a:lnTo>
                  <a:pt x="1226" y="636"/>
                </a:lnTo>
                <a:lnTo>
                  <a:pt x="1227" y="631"/>
                </a:lnTo>
                <a:lnTo>
                  <a:pt x="1227" y="630"/>
                </a:lnTo>
                <a:lnTo>
                  <a:pt x="1228" y="630"/>
                </a:lnTo>
                <a:lnTo>
                  <a:pt x="1228" y="629"/>
                </a:lnTo>
                <a:lnTo>
                  <a:pt x="1228" y="628"/>
                </a:lnTo>
                <a:lnTo>
                  <a:pt x="1230" y="628"/>
                </a:lnTo>
                <a:lnTo>
                  <a:pt x="1230" y="628"/>
                </a:lnTo>
                <a:lnTo>
                  <a:pt x="1230" y="631"/>
                </a:lnTo>
                <a:lnTo>
                  <a:pt x="1231" y="633"/>
                </a:lnTo>
                <a:lnTo>
                  <a:pt x="1231" y="634"/>
                </a:lnTo>
                <a:lnTo>
                  <a:pt x="1231" y="635"/>
                </a:lnTo>
                <a:lnTo>
                  <a:pt x="1232" y="634"/>
                </a:lnTo>
                <a:lnTo>
                  <a:pt x="1232" y="633"/>
                </a:lnTo>
                <a:lnTo>
                  <a:pt x="1233" y="633"/>
                </a:lnTo>
                <a:lnTo>
                  <a:pt x="1233" y="633"/>
                </a:lnTo>
                <a:lnTo>
                  <a:pt x="1233" y="631"/>
                </a:lnTo>
                <a:lnTo>
                  <a:pt x="1234" y="631"/>
                </a:lnTo>
                <a:lnTo>
                  <a:pt x="1234" y="631"/>
                </a:lnTo>
                <a:lnTo>
                  <a:pt x="1234" y="630"/>
                </a:lnTo>
                <a:lnTo>
                  <a:pt x="1235" y="630"/>
                </a:lnTo>
                <a:lnTo>
                  <a:pt x="1235" y="630"/>
                </a:lnTo>
                <a:lnTo>
                  <a:pt x="1235" y="630"/>
                </a:lnTo>
                <a:lnTo>
                  <a:pt x="1236" y="631"/>
                </a:lnTo>
                <a:lnTo>
                  <a:pt x="1236" y="633"/>
                </a:lnTo>
                <a:lnTo>
                  <a:pt x="1237" y="633"/>
                </a:lnTo>
                <a:lnTo>
                  <a:pt x="1237" y="634"/>
                </a:lnTo>
                <a:lnTo>
                  <a:pt x="1237" y="631"/>
                </a:lnTo>
                <a:lnTo>
                  <a:pt x="1239" y="634"/>
                </a:lnTo>
                <a:lnTo>
                  <a:pt x="1239" y="634"/>
                </a:lnTo>
                <a:lnTo>
                  <a:pt x="1239" y="634"/>
                </a:lnTo>
                <a:lnTo>
                  <a:pt x="1240" y="635"/>
                </a:lnTo>
                <a:lnTo>
                  <a:pt x="1240" y="634"/>
                </a:lnTo>
                <a:lnTo>
                  <a:pt x="1240" y="633"/>
                </a:lnTo>
                <a:lnTo>
                  <a:pt x="1241" y="630"/>
                </a:lnTo>
                <a:lnTo>
                  <a:pt x="1241" y="629"/>
                </a:lnTo>
                <a:lnTo>
                  <a:pt x="1242" y="627"/>
                </a:lnTo>
                <a:lnTo>
                  <a:pt x="1242" y="626"/>
                </a:lnTo>
                <a:lnTo>
                  <a:pt x="1242" y="627"/>
                </a:lnTo>
                <a:lnTo>
                  <a:pt x="1243" y="628"/>
                </a:lnTo>
                <a:lnTo>
                  <a:pt x="1243" y="629"/>
                </a:lnTo>
                <a:lnTo>
                  <a:pt x="1243" y="628"/>
                </a:lnTo>
                <a:lnTo>
                  <a:pt x="1244" y="628"/>
                </a:lnTo>
                <a:lnTo>
                  <a:pt x="1244" y="630"/>
                </a:lnTo>
                <a:lnTo>
                  <a:pt x="1244" y="633"/>
                </a:lnTo>
                <a:lnTo>
                  <a:pt x="1245" y="634"/>
                </a:lnTo>
                <a:lnTo>
                  <a:pt x="1245" y="636"/>
                </a:lnTo>
                <a:lnTo>
                  <a:pt x="1246" y="635"/>
                </a:lnTo>
                <a:lnTo>
                  <a:pt x="1246" y="638"/>
                </a:lnTo>
                <a:lnTo>
                  <a:pt x="1246" y="637"/>
                </a:lnTo>
                <a:lnTo>
                  <a:pt x="1248" y="639"/>
                </a:lnTo>
                <a:lnTo>
                  <a:pt x="1248" y="639"/>
                </a:lnTo>
                <a:lnTo>
                  <a:pt x="1248" y="639"/>
                </a:lnTo>
                <a:lnTo>
                  <a:pt x="1249" y="639"/>
                </a:lnTo>
                <a:lnTo>
                  <a:pt x="1249" y="640"/>
                </a:lnTo>
                <a:lnTo>
                  <a:pt x="1249" y="643"/>
                </a:lnTo>
                <a:lnTo>
                  <a:pt x="1250" y="640"/>
                </a:lnTo>
                <a:lnTo>
                  <a:pt x="1250" y="639"/>
                </a:lnTo>
                <a:lnTo>
                  <a:pt x="1251" y="637"/>
                </a:lnTo>
                <a:lnTo>
                  <a:pt x="1251" y="635"/>
                </a:lnTo>
                <a:lnTo>
                  <a:pt x="1251" y="636"/>
                </a:lnTo>
                <a:lnTo>
                  <a:pt x="1252" y="635"/>
                </a:lnTo>
                <a:lnTo>
                  <a:pt x="1252" y="635"/>
                </a:lnTo>
                <a:lnTo>
                  <a:pt x="1252" y="633"/>
                </a:lnTo>
                <a:lnTo>
                  <a:pt x="1253" y="631"/>
                </a:lnTo>
                <a:lnTo>
                  <a:pt x="1253" y="630"/>
                </a:lnTo>
                <a:lnTo>
                  <a:pt x="1253" y="630"/>
                </a:lnTo>
                <a:lnTo>
                  <a:pt x="1254" y="633"/>
                </a:lnTo>
                <a:lnTo>
                  <a:pt x="1254" y="636"/>
                </a:lnTo>
                <a:lnTo>
                  <a:pt x="1255" y="636"/>
                </a:lnTo>
                <a:lnTo>
                  <a:pt x="1255" y="636"/>
                </a:lnTo>
                <a:lnTo>
                  <a:pt x="1255" y="636"/>
                </a:lnTo>
                <a:lnTo>
                  <a:pt x="1257" y="636"/>
                </a:lnTo>
                <a:lnTo>
                  <a:pt x="1257" y="636"/>
                </a:lnTo>
                <a:lnTo>
                  <a:pt x="1257" y="636"/>
                </a:lnTo>
                <a:lnTo>
                  <a:pt x="1258" y="636"/>
                </a:lnTo>
                <a:lnTo>
                  <a:pt x="1258" y="637"/>
                </a:lnTo>
                <a:lnTo>
                  <a:pt x="1258" y="637"/>
                </a:lnTo>
                <a:lnTo>
                  <a:pt x="1259" y="638"/>
                </a:lnTo>
                <a:lnTo>
                  <a:pt x="1259" y="640"/>
                </a:lnTo>
                <a:lnTo>
                  <a:pt x="1260" y="638"/>
                </a:lnTo>
                <a:lnTo>
                  <a:pt x="1260" y="637"/>
                </a:lnTo>
                <a:lnTo>
                  <a:pt x="1260" y="636"/>
                </a:lnTo>
                <a:lnTo>
                  <a:pt x="1261" y="635"/>
                </a:lnTo>
                <a:lnTo>
                  <a:pt x="1261" y="633"/>
                </a:lnTo>
                <a:lnTo>
                  <a:pt x="1261" y="633"/>
                </a:lnTo>
                <a:lnTo>
                  <a:pt x="1262" y="633"/>
                </a:lnTo>
                <a:lnTo>
                  <a:pt x="1262" y="635"/>
                </a:lnTo>
                <a:lnTo>
                  <a:pt x="1262" y="635"/>
                </a:lnTo>
                <a:lnTo>
                  <a:pt x="1263" y="635"/>
                </a:lnTo>
                <a:lnTo>
                  <a:pt x="1263" y="637"/>
                </a:lnTo>
                <a:lnTo>
                  <a:pt x="1264" y="638"/>
                </a:lnTo>
                <a:lnTo>
                  <a:pt x="1264" y="639"/>
                </a:lnTo>
                <a:lnTo>
                  <a:pt x="1264" y="638"/>
                </a:lnTo>
                <a:lnTo>
                  <a:pt x="1266" y="637"/>
                </a:lnTo>
                <a:lnTo>
                  <a:pt x="1266" y="636"/>
                </a:lnTo>
                <a:lnTo>
                  <a:pt x="1266" y="636"/>
                </a:lnTo>
                <a:lnTo>
                  <a:pt x="1267" y="635"/>
                </a:lnTo>
                <a:lnTo>
                  <a:pt x="1267" y="631"/>
                </a:lnTo>
                <a:lnTo>
                  <a:pt x="1268" y="630"/>
                </a:lnTo>
                <a:lnTo>
                  <a:pt x="1268" y="631"/>
                </a:lnTo>
                <a:lnTo>
                  <a:pt x="1268" y="630"/>
                </a:lnTo>
                <a:lnTo>
                  <a:pt x="1269" y="635"/>
                </a:lnTo>
                <a:lnTo>
                  <a:pt x="1269" y="636"/>
                </a:lnTo>
                <a:lnTo>
                  <a:pt x="1269" y="636"/>
                </a:lnTo>
                <a:lnTo>
                  <a:pt x="1270" y="637"/>
                </a:lnTo>
                <a:lnTo>
                  <a:pt x="1270" y="637"/>
                </a:lnTo>
                <a:lnTo>
                  <a:pt x="1270" y="638"/>
                </a:lnTo>
                <a:lnTo>
                  <a:pt x="1271" y="638"/>
                </a:lnTo>
                <a:lnTo>
                  <a:pt x="1271" y="638"/>
                </a:lnTo>
                <a:lnTo>
                  <a:pt x="1272" y="638"/>
                </a:lnTo>
                <a:lnTo>
                  <a:pt x="1272" y="638"/>
                </a:lnTo>
                <a:lnTo>
                  <a:pt x="1272" y="639"/>
                </a:lnTo>
                <a:lnTo>
                  <a:pt x="1273" y="639"/>
                </a:lnTo>
                <a:lnTo>
                  <a:pt x="1273" y="639"/>
                </a:lnTo>
                <a:lnTo>
                  <a:pt x="1273" y="638"/>
                </a:lnTo>
                <a:lnTo>
                  <a:pt x="1275" y="637"/>
                </a:lnTo>
                <a:lnTo>
                  <a:pt x="1275" y="637"/>
                </a:lnTo>
                <a:lnTo>
                  <a:pt x="1275" y="634"/>
                </a:lnTo>
                <a:lnTo>
                  <a:pt x="1276" y="633"/>
                </a:lnTo>
                <a:lnTo>
                  <a:pt x="1276" y="631"/>
                </a:lnTo>
                <a:lnTo>
                  <a:pt x="1277" y="634"/>
                </a:lnTo>
                <a:lnTo>
                  <a:pt x="1277" y="633"/>
                </a:lnTo>
                <a:lnTo>
                  <a:pt x="1277" y="631"/>
                </a:lnTo>
                <a:lnTo>
                  <a:pt x="1278" y="633"/>
                </a:lnTo>
                <a:lnTo>
                  <a:pt x="1278" y="635"/>
                </a:lnTo>
                <a:lnTo>
                  <a:pt x="1278" y="633"/>
                </a:lnTo>
                <a:lnTo>
                  <a:pt x="1279" y="635"/>
                </a:lnTo>
                <a:lnTo>
                  <a:pt x="1279" y="634"/>
                </a:lnTo>
                <a:lnTo>
                  <a:pt x="1279" y="636"/>
                </a:lnTo>
                <a:lnTo>
                  <a:pt x="1280" y="637"/>
                </a:lnTo>
                <a:lnTo>
                  <a:pt x="1280" y="637"/>
                </a:lnTo>
                <a:lnTo>
                  <a:pt x="1281" y="638"/>
                </a:lnTo>
                <a:lnTo>
                  <a:pt x="1281" y="638"/>
                </a:lnTo>
                <a:lnTo>
                  <a:pt x="1281" y="637"/>
                </a:lnTo>
                <a:lnTo>
                  <a:pt x="1282" y="636"/>
                </a:lnTo>
                <a:lnTo>
                  <a:pt x="1282" y="636"/>
                </a:lnTo>
                <a:lnTo>
                  <a:pt x="1282" y="636"/>
                </a:lnTo>
                <a:lnTo>
                  <a:pt x="1284" y="637"/>
                </a:lnTo>
                <a:lnTo>
                  <a:pt x="1284" y="638"/>
                </a:lnTo>
                <a:lnTo>
                  <a:pt x="1284" y="638"/>
                </a:lnTo>
                <a:lnTo>
                  <a:pt x="1285" y="638"/>
                </a:lnTo>
                <a:lnTo>
                  <a:pt x="1285" y="638"/>
                </a:lnTo>
                <a:lnTo>
                  <a:pt x="1286" y="637"/>
                </a:lnTo>
                <a:lnTo>
                  <a:pt x="1286" y="637"/>
                </a:lnTo>
                <a:lnTo>
                  <a:pt x="1286" y="636"/>
                </a:lnTo>
                <a:lnTo>
                  <a:pt x="1287" y="635"/>
                </a:lnTo>
                <a:lnTo>
                  <a:pt x="1287" y="636"/>
                </a:lnTo>
                <a:lnTo>
                  <a:pt x="1287" y="636"/>
                </a:lnTo>
                <a:lnTo>
                  <a:pt x="1288" y="635"/>
                </a:lnTo>
                <a:lnTo>
                  <a:pt x="1288" y="635"/>
                </a:lnTo>
                <a:lnTo>
                  <a:pt x="1288" y="635"/>
                </a:lnTo>
                <a:lnTo>
                  <a:pt x="1289" y="630"/>
                </a:lnTo>
                <a:lnTo>
                  <a:pt x="1289" y="633"/>
                </a:lnTo>
                <a:lnTo>
                  <a:pt x="1290" y="630"/>
                </a:lnTo>
                <a:lnTo>
                  <a:pt x="1290" y="633"/>
                </a:lnTo>
                <a:lnTo>
                  <a:pt x="1290" y="631"/>
                </a:lnTo>
                <a:lnTo>
                  <a:pt x="1291" y="631"/>
                </a:lnTo>
                <a:lnTo>
                  <a:pt x="1291" y="635"/>
                </a:lnTo>
                <a:lnTo>
                  <a:pt x="1291" y="636"/>
                </a:lnTo>
                <a:lnTo>
                  <a:pt x="1293" y="636"/>
                </a:lnTo>
                <a:lnTo>
                  <a:pt x="1293" y="636"/>
                </a:lnTo>
                <a:lnTo>
                  <a:pt x="1293" y="635"/>
                </a:lnTo>
                <a:lnTo>
                  <a:pt x="1294" y="635"/>
                </a:lnTo>
                <a:lnTo>
                  <a:pt x="1294" y="631"/>
                </a:lnTo>
                <a:lnTo>
                  <a:pt x="1295" y="631"/>
                </a:lnTo>
                <a:lnTo>
                  <a:pt x="1295" y="631"/>
                </a:lnTo>
                <a:lnTo>
                  <a:pt x="1295" y="629"/>
                </a:lnTo>
                <a:lnTo>
                  <a:pt x="1296" y="628"/>
                </a:lnTo>
                <a:lnTo>
                  <a:pt x="1296" y="627"/>
                </a:lnTo>
                <a:lnTo>
                  <a:pt x="1296" y="625"/>
                </a:lnTo>
                <a:lnTo>
                  <a:pt x="1297" y="625"/>
                </a:lnTo>
                <a:lnTo>
                  <a:pt x="1297" y="627"/>
                </a:lnTo>
                <a:lnTo>
                  <a:pt x="1297" y="627"/>
                </a:lnTo>
                <a:lnTo>
                  <a:pt x="1298" y="629"/>
                </a:lnTo>
                <a:lnTo>
                  <a:pt x="1298" y="633"/>
                </a:lnTo>
                <a:lnTo>
                  <a:pt x="1299" y="635"/>
                </a:lnTo>
                <a:lnTo>
                  <a:pt x="1299" y="635"/>
                </a:lnTo>
                <a:lnTo>
                  <a:pt x="1299" y="634"/>
                </a:lnTo>
                <a:lnTo>
                  <a:pt x="1300" y="631"/>
                </a:lnTo>
                <a:lnTo>
                  <a:pt x="1300" y="631"/>
                </a:lnTo>
                <a:lnTo>
                  <a:pt x="1300" y="631"/>
                </a:lnTo>
                <a:lnTo>
                  <a:pt x="1302" y="631"/>
                </a:lnTo>
                <a:lnTo>
                  <a:pt x="1302" y="629"/>
                </a:lnTo>
                <a:lnTo>
                  <a:pt x="1302" y="630"/>
                </a:lnTo>
                <a:lnTo>
                  <a:pt x="1303" y="631"/>
                </a:lnTo>
                <a:lnTo>
                  <a:pt x="1303" y="633"/>
                </a:lnTo>
                <a:lnTo>
                  <a:pt x="1304" y="633"/>
                </a:lnTo>
                <a:lnTo>
                  <a:pt x="1304" y="633"/>
                </a:lnTo>
                <a:lnTo>
                  <a:pt x="1304" y="633"/>
                </a:lnTo>
                <a:lnTo>
                  <a:pt x="1305" y="631"/>
                </a:lnTo>
                <a:lnTo>
                  <a:pt x="1305" y="630"/>
                </a:lnTo>
                <a:lnTo>
                  <a:pt x="1305" y="630"/>
                </a:lnTo>
                <a:lnTo>
                  <a:pt x="1306" y="629"/>
                </a:lnTo>
                <a:lnTo>
                  <a:pt x="1306" y="630"/>
                </a:lnTo>
                <a:lnTo>
                  <a:pt x="1306" y="630"/>
                </a:lnTo>
                <a:lnTo>
                  <a:pt x="1307" y="630"/>
                </a:lnTo>
                <a:lnTo>
                  <a:pt x="1307" y="630"/>
                </a:lnTo>
                <a:lnTo>
                  <a:pt x="1308" y="629"/>
                </a:lnTo>
                <a:lnTo>
                  <a:pt x="1308" y="630"/>
                </a:lnTo>
                <a:lnTo>
                  <a:pt x="1308" y="628"/>
                </a:lnTo>
                <a:lnTo>
                  <a:pt x="1309" y="627"/>
                </a:lnTo>
                <a:lnTo>
                  <a:pt x="1309" y="627"/>
                </a:lnTo>
                <a:lnTo>
                  <a:pt x="1309" y="629"/>
                </a:lnTo>
                <a:lnTo>
                  <a:pt x="1311" y="629"/>
                </a:lnTo>
                <a:lnTo>
                  <a:pt x="1311" y="631"/>
                </a:lnTo>
                <a:lnTo>
                  <a:pt x="1312" y="630"/>
                </a:lnTo>
                <a:lnTo>
                  <a:pt x="1312" y="629"/>
                </a:lnTo>
                <a:lnTo>
                  <a:pt x="1312" y="628"/>
                </a:lnTo>
                <a:lnTo>
                  <a:pt x="1313" y="629"/>
                </a:lnTo>
                <a:lnTo>
                  <a:pt x="1313" y="630"/>
                </a:lnTo>
                <a:lnTo>
                  <a:pt x="1313" y="633"/>
                </a:lnTo>
                <a:lnTo>
                  <a:pt x="1314" y="633"/>
                </a:lnTo>
                <a:lnTo>
                  <a:pt x="1314" y="635"/>
                </a:lnTo>
                <a:lnTo>
                  <a:pt x="1314" y="637"/>
                </a:lnTo>
                <a:lnTo>
                  <a:pt x="1315" y="637"/>
                </a:lnTo>
                <a:lnTo>
                  <a:pt x="1315" y="636"/>
                </a:lnTo>
                <a:lnTo>
                  <a:pt x="1316" y="634"/>
                </a:lnTo>
                <a:lnTo>
                  <a:pt x="1316" y="633"/>
                </a:lnTo>
                <a:lnTo>
                  <a:pt x="1316" y="634"/>
                </a:lnTo>
                <a:lnTo>
                  <a:pt x="1317" y="633"/>
                </a:lnTo>
                <a:lnTo>
                  <a:pt x="1317" y="631"/>
                </a:lnTo>
                <a:lnTo>
                  <a:pt x="1317" y="630"/>
                </a:lnTo>
                <a:lnTo>
                  <a:pt x="1318" y="628"/>
                </a:lnTo>
                <a:lnTo>
                  <a:pt x="1318" y="628"/>
                </a:lnTo>
                <a:lnTo>
                  <a:pt x="1318" y="628"/>
                </a:lnTo>
                <a:lnTo>
                  <a:pt x="1320" y="628"/>
                </a:lnTo>
                <a:lnTo>
                  <a:pt x="1320" y="630"/>
                </a:lnTo>
                <a:lnTo>
                  <a:pt x="1321" y="631"/>
                </a:lnTo>
                <a:lnTo>
                  <a:pt x="1321" y="631"/>
                </a:lnTo>
                <a:lnTo>
                  <a:pt x="1321" y="633"/>
                </a:lnTo>
                <a:lnTo>
                  <a:pt x="1322" y="631"/>
                </a:lnTo>
                <a:lnTo>
                  <a:pt x="1322" y="631"/>
                </a:lnTo>
                <a:lnTo>
                  <a:pt x="1322" y="631"/>
                </a:lnTo>
                <a:lnTo>
                  <a:pt x="1323" y="630"/>
                </a:lnTo>
                <a:lnTo>
                  <a:pt x="1323" y="628"/>
                </a:lnTo>
                <a:lnTo>
                  <a:pt x="1323" y="625"/>
                </a:lnTo>
                <a:lnTo>
                  <a:pt x="1324" y="625"/>
                </a:lnTo>
                <a:lnTo>
                  <a:pt x="1324" y="626"/>
                </a:lnTo>
                <a:lnTo>
                  <a:pt x="1325" y="625"/>
                </a:lnTo>
                <a:lnTo>
                  <a:pt x="1325" y="624"/>
                </a:lnTo>
                <a:lnTo>
                  <a:pt x="1325" y="625"/>
                </a:lnTo>
                <a:lnTo>
                  <a:pt x="1326" y="624"/>
                </a:lnTo>
                <a:lnTo>
                  <a:pt x="1326" y="626"/>
                </a:lnTo>
                <a:lnTo>
                  <a:pt x="1326" y="626"/>
                </a:lnTo>
                <a:lnTo>
                  <a:pt x="1327" y="629"/>
                </a:lnTo>
                <a:lnTo>
                  <a:pt x="1327" y="630"/>
                </a:lnTo>
                <a:lnTo>
                  <a:pt x="1327" y="630"/>
                </a:lnTo>
                <a:lnTo>
                  <a:pt x="1329" y="629"/>
                </a:lnTo>
                <a:lnTo>
                  <a:pt x="1329" y="628"/>
                </a:lnTo>
                <a:lnTo>
                  <a:pt x="1330" y="629"/>
                </a:lnTo>
                <a:lnTo>
                  <a:pt x="1330" y="628"/>
                </a:lnTo>
                <a:lnTo>
                  <a:pt x="1330" y="630"/>
                </a:lnTo>
                <a:lnTo>
                  <a:pt x="1331" y="630"/>
                </a:lnTo>
                <a:lnTo>
                  <a:pt x="1331" y="630"/>
                </a:lnTo>
                <a:lnTo>
                  <a:pt x="1331" y="629"/>
                </a:lnTo>
                <a:lnTo>
                  <a:pt x="1332" y="629"/>
                </a:lnTo>
                <a:lnTo>
                  <a:pt x="1332" y="629"/>
                </a:lnTo>
                <a:lnTo>
                  <a:pt x="1332" y="628"/>
                </a:lnTo>
                <a:lnTo>
                  <a:pt x="1333" y="630"/>
                </a:lnTo>
                <a:lnTo>
                  <a:pt x="1333" y="629"/>
                </a:lnTo>
                <a:lnTo>
                  <a:pt x="1334" y="628"/>
                </a:lnTo>
                <a:lnTo>
                  <a:pt x="1334" y="627"/>
                </a:lnTo>
                <a:lnTo>
                  <a:pt x="1334" y="627"/>
                </a:lnTo>
                <a:lnTo>
                  <a:pt x="1335" y="626"/>
                </a:lnTo>
                <a:lnTo>
                  <a:pt x="1335" y="625"/>
                </a:lnTo>
                <a:lnTo>
                  <a:pt x="1335" y="625"/>
                </a:lnTo>
                <a:lnTo>
                  <a:pt x="1336" y="628"/>
                </a:lnTo>
                <a:lnTo>
                  <a:pt x="1336" y="627"/>
                </a:lnTo>
                <a:lnTo>
                  <a:pt x="1336" y="628"/>
                </a:lnTo>
                <a:lnTo>
                  <a:pt x="1338" y="628"/>
                </a:lnTo>
                <a:lnTo>
                  <a:pt x="1338" y="628"/>
                </a:lnTo>
                <a:lnTo>
                  <a:pt x="1339" y="627"/>
                </a:lnTo>
                <a:lnTo>
                  <a:pt x="1339" y="627"/>
                </a:lnTo>
                <a:lnTo>
                  <a:pt x="1339" y="628"/>
                </a:lnTo>
                <a:lnTo>
                  <a:pt x="1340" y="629"/>
                </a:lnTo>
                <a:lnTo>
                  <a:pt x="1340" y="627"/>
                </a:lnTo>
                <a:lnTo>
                  <a:pt x="1340" y="627"/>
                </a:lnTo>
                <a:lnTo>
                  <a:pt x="1341" y="626"/>
                </a:lnTo>
                <a:lnTo>
                  <a:pt x="1341" y="627"/>
                </a:lnTo>
                <a:lnTo>
                  <a:pt x="1341" y="627"/>
                </a:lnTo>
                <a:lnTo>
                  <a:pt x="1342" y="626"/>
                </a:lnTo>
                <a:lnTo>
                  <a:pt x="1342" y="625"/>
                </a:lnTo>
                <a:lnTo>
                  <a:pt x="1343" y="625"/>
                </a:lnTo>
                <a:lnTo>
                  <a:pt x="1343" y="624"/>
                </a:lnTo>
                <a:lnTo>
                  <a:pt x="1343" y="625"/>
                </a:lnTo>
                <a:lnTo>
                  <a:pt x="1344" y="625"/>
                </a:lnTo>
                <a:lnTo>
                  <a:pt x="1344" y="625"/>
                </a:lnTo>
                <a:lnTo>
                  <a:pt x="1344" y="625"/>
                </a:lnTo>
                <a:lnTo>
                  <a:pt x="1345" y="624"/>
                </a:lnTo>
                <a:lnTo>
                  <a:pt x="1345" y="625"/>
                </a:lnTo>
                <a:lnTo>
                  <a:pt x="1345" y="625"/>
                </a:lnTo>
                <a:lnTo>
                  <a:pt x="1347" y="625"/>
                </a:lnTo>
                <a:lnTo>
                  <a:pt x="1347" y="626"/>
                </a:lnTo>
                <a:lnTo>
                  <a:pt x="1348" y="624"/>
                </a:lnTo>
                <a:lnTo>
                  <a:pt x="1348" y="624"/>
                </a:lnTo>
                <a:lnTo>
                  <a:pt x="1348" y="624"/>
                </a:lnTo>
                <a:lnTo>
                  <a:pt x="1349" y="624"/>
                </a:lnTo>
                <a:lnTo>
                  <a:pt x="1349" y="622"/>
                </a:lnTo>
                <a:lnTo>
                  <a:pt x="1349" y="621"/>
                </a:lnTo>
                <a:lnTo>
                  <a:pt x="1350" y="619"/>
                </a:lnTo>
                <a:lnTo>
                  <a:pt x="1350" y="621"/>
                </a:lnTo>
                <a:lnTo>
                  <a:pt x="1350" y="620"/>
                </a:lnTo>
                <a:lnTo>
                  <a:pt x="1351" y="619"/>
                </a:lnTo>
                <a:lnTo>
                  <a:pt x="1351" y="621"/>
                </a:lnTo>
                <a:lnTo>
                  <a:pt x="1352" y="620"/>
                </a:lnTo>
                <a:lnTo>
                  <a:pt x="1352" y="621"/>
                </a:lnTo>
                <a:lnTo>
                  <a:pt x="1352" y="622"/>
                </a:lnTo>
                <a:lnTo>
                  <a:pt x="1353" y="622"/>
                </a:lnTo>
                <a:lnTo>
                  <a:pt x="1353" y="622"/>
                </a:lnTo>
                <a:lnTo>
                  <a:pt x="1353" y="625"/>
                </a:lnTo>
                <a:lnTo>
                  <a:pt x="1354" y="625"/>
                </a:lnTo>
                <a:lnTo>
                  <a:pt x="1354" y="624"/>
                </a:lnTo>
                <a:lnTo>
                  <a:pt x="1355" y="621"/>
                </a:lnTo>
                <a:lnTo>
                  <a:pt x="1355" y="620"/>
                </a:lnTo>
                <a:lnTo>
                  <a:pt x="1355" y="619"/>
                </a:lnTo>
                <a:lnTo>
                  <a:pt x="1357" y="621"/>
                </a:lnTo>
                <a:lnTo>
                  <a:pt x="1357" y="620"/>
                </a:lnTo>
                <a:lnTo>
                  <a:pt x="1357" y="621"/>
                </a:lnTo>
                <a:lnTo>
                  <a:pt x="1358" y="620"/>
                </a:lnTo>
                <a:lnTo>
                  <a:pt x="1358" y="621"/>
                </a:lnTo>
                <a:lnTo>
                  <a:pt x="1358" y="620"/>
                </a:lnTo>
                <a:lnTo>
                  <a:pt x="1359" y="619"/>
                </a:lnTo>
                <a:lnTo>
                  <a:pt x="1359" y="621"/>
                </a:lnTo>
                <a:lnTo>
                  <a:pt x="1360" y="620"/>
                </a:lnTo>
                <a:lnTo>
                  <a:pt x="1360" y="621"/>
                </a:lnTo>
                <a:lnTo>
                  <a:pt x="1360" y="620"/>
                </a:lnTo>
                <a:lnTo>
                  <a:pt x="1361" y="618"/>
                </a:lnTo>
                <a:lnTo>
                  <a:pt x="1361" y="619"/>
                </a:lnTo>
                <a:lnTo>
                  <a:pt x="1361" y="620"/>
                </a:lnTo>
                <a:lnTo>
                  <a:pt x="1362" y="622"/>
                </a:lnTo>
                <a:lnTo>
                  <a:pt x="1362" y="624"/>
                </a:lnTo>
                <a:lnTo>
                  <a:pt x="1362" y="624"/>
                </a:lnTo>
                <a:lnTo>
                  <a:pt x="1363" y="625"/>
                </a:lnTo>
                <a:lnTo>
                  <a:pt x="1363" y="625"/>
                </a:lnTo>
                <a:lnTo>
                  <a:pt x="1364" y="628"/>
                </a:lnTo>
                <a:lnTo>
                  <a:pt x="1364" y="628"/>
                </a:lnTo>
                <a:lnTo>
                  <a:pt x="1364" y="626"/>
                </a:lnTo>
                <a:lnTo>
                  <a:pt x="1366" y="624"/>
                </a:lnTo>
                <a:lnTo>
                  <a:pt x="1366" y="624"/>
                </a:lnTo>
                <a:lnTo>
                  <a:pt x="1366" y="624"/>
                </a:lnTo>
                <a:lnTo>
                  <a:pt x="1367" y="622"/>
                </a:lnTo>
                <a:lnTo>
                  <a:pt x="1367" y="620"/>
                </a:lnTo>
                <a:lnTo>
                  <a:pt x="1367" y="621"/>
                </a:lnTo>
                <a:lnTo>
                  <a:pt x="1368" y="620"/>
                </a:lnTo>
                <a:lnTo>
                  <a:pt x="1368" y="617"/>
                </a:lnTo>
                <a:lnTo>
                  <a:pt x="1369" y="617"/>
                </a:lnTo>
                <a:lnTo>
                  <a:pt x="1369" y="616"/>
                </a:lnTo>
                <a:lnTo>
                  <a:pt x="1369" y="617"/>
                </a:lnTo>
                <a:lnTo>
                  <a:pt x="1370" y="619"/>
                </a:lnTo>
                <a:lnTo>
                  <a:pt x="1370" y="618"/>
                </a:lnTo>
                <a:lnTo>
                  <a:pt x="1370" y="619"/>
                </a:lnTo>
                <a:lnTo>
                  <a:pt x="1371" y="619"/>
                </a:lnTo>
                <a:lnTo>
                  <a:pt x="1371" y="616"/>
                </a:lnTo>
                <a:lnTo>
                  <a:pt x="1371" y="616"/>
                </a:lnTo>
                <a:lnTo>
                  <a:pt x="1372" y="614"/>
                </a:lnTo>
                <a:lnTo>
                  <a:pt x="1372" y="614"/>
                </a:lnTo>
                <a:lnTo>
                  <a:pt x="1373" y="615"/>
                </a:lnTo>
                <a:lnTo>
                  <a:pt x="1373" y="614"/>
                </a:lnTo>
                <a:lnTo>
                  <a:pt x="1373" y="615"/>
                </a:lnTo>
                <a:lnTo>
                  <a:pt x="1375" y="615"/>
                </a:lnTo>
                <a:lnTo>
                  <a:pt x="1375" y="616"/>
                </a:lnTo>
                <a:lnTo>
                  <a:pt x="1375" y="617"/>
                </a:lnTo>
                <a:lnTo>
                  <a:pt x="1376" y="618"/>
                </a:lnTo>
                <a:lnTo>
                  <a:pt x="1376" y="620"/>
                </a:lnTo>
                <a:lnTo>
                  <a:pt x="1376" y="620"/>
                </a:lnTo>
                <a:lnTo>
                  <a:pt x="1377" y="619"/>
                </a:lnTo>
                <a:lnTo>
                  <a:pt x="1377" y="618"/>
                </a:lnTo>
                <a:lnTo>
                  <a:pt x="1378" y="616"/>
                </a:lnTo>
                <a:lnTo>
                  <a:pt x="1378" y="616"/>
                </a:lnTo>
                <a:lnTo>
                  <a:pt x="1378" y="614"/>
                </a:lnTo>
                <a:lnTo>
                  <a:pt x="1379" y="612"/>
                </a:lnTo>
                <a:lnTo>
                  <a:pt x="1379" y="612"/>
                </a:lnTo>
                <a:lnTo>
                  <a:pt x="1379" y="612"/>
                </a:lnTo>
                <a:lnTo>
                  <a:pt x="1380" y="612"/>
                </a:lnTo>
                <a:lnTo>
                  <a:pt x="1380" y="614"/>
                </a:lnTo>
                <a:lnTo>
                  <a:pt x="1380" y="616"/>
                </a:lnTo>
                <a:lnTo>
                  <a:pt x="1381" y="617"/>
                </a:lnTo>
                <a:lnTo>
                  <a:pt x="1381" y="617"/>
                </a:lnTo>
                <a:lnTo>
                  <a:pt x="1382" y="616"/>
                </a:lnTo>
                <a:lnTo>
                  <a:pt x="1382" y="617"/>
                </a:lnTo>
                <a:lnTo>
                  <a:pt x="1382" y="615"/>
                </a:lnTo>
                <a:lnTo>
                  <a:pt x="1384" y="615"/>
                </a:lnTo>
                <a:lnTo>
                  <a:pt x="1384" y="614"/>
                </a:lnTo>
                <a:lnTo>
                  <a:pt x="1384" y="614"/>
                </a:lnTo>
                <a:lnTo>
                  <a:pt x="1385" y="612"/>
                </a:lnTo>
                <a:lnTo>
                  <a:pt x="1385" y="614"/>
                </a:lnTo>
                <a:lnTo>
                  <a:pt x="1385" y="615"/>
                </a:lnTo>
                <a:lnTo>
                  <a:pt x="1386" y="616"/>
                </a:lnTo>
                <a:lnTo>
                  <a:pt x="1386" y="617"/>
                </a:lnTo>
                <a:lnTo>
                  <a:pt x="1387" y="616"/>
                </a:lnTo>
                <a:lnTo>
                  <a:pt x="1387" y="617"/>
                </a:lnTo>
                <a:lnTo>
                  <a:pt x="1387" y="617"/>
                </a:lnTo>
                <a:lnTo>
                  <a:pt x="1388" y="617"/>
                </a:lnTo>
                <a:lnTo>
                  <a:pt x="1388" y="616"/>
                </a:lnTo>
                <a:lnTo>
                  <a:pt x="1388" y="617"/>
                </a:lnTo>
                <a:lnTo>
                  <a:pt x="1389" y="616"/>
                </a:lnTo>
                <a:lnTo>
                  <a:pt x="1389" y="614"/>
                </a:lnTo>
                <a:lnTo>
                  <a:pt x="1389" y="614"/>
                </a:lnTo>
                <a:lnTo>
                  <a:pt x="1390" y="612"/>
                </a:lnTo>
                <a:lnTo>
                  <a:pt x="1390" y="614"/>
                </a:lnTo>
                <a:lnTo>
                  <a:pt x="1391" y="614"/>
                </a:lnTo>
                <a:lnTo>
                  <a:pt x="1391" y="614"/>
                </a:lnTo>
                <a:lnTo>
                  <a:pt x="1391" y="615"/>
                </a:lnTo>
                <a:lnTo>
                  <a:pt x="1393" y="615"/>
                </a:lnTo>
                <a:lnTo>
                  <a:pt x="1393" y="616"/>
                </a:lnTo>
                <a:lnTo>
                  <a:pt x="1393" y="614"/>
                </a:lnTo>
                <a:lnTo>
                  <a:pt x="1394" y="616"/>
                </a:lnTo>
                <a:lnTo>
                  <a:pt x="1394" y="614"/>
                </a:lnTo>
                <a:lnTo>
                  <a:pt x="1394" y="614"/>
                </a:lnTo>
                <a:lnTo>
                  <a:pt x="1395" y="616"/>
                </a:lnTo>
                <a:lnTo>
                  <a:pt x="1395" y="617"/>
                </a:lnTo>
                <a:lnTo>
                  <a:pt x="1396" y="617"/>
                </a:lnTo>
                <a:lnTo>
                  <a:pt x="1396" y="617"/>
                </a:lnTo>
                <a:lnTo>
                  <a:pt x="1396" y="617"/>
                </a:lnTo>
                <a:lnTo>
                  <a:pt x="1397" y="618"/>
                </a:lnTo>
                <a:lnTo>
                  <a:pt x="1397" y="617"/>
                </a:lnTo>
                <a:lnTo>
                  <a:pt x="1397" y="617"/>
                </a:lnTo>
                <a:lnTo>
                  <a:pt x="1398" y="616"/>
                </a:lnTo>
                <a:lnTo>
                  <a:pt x="1398" y="615"/>
                </a:lnTo>
                <a:lnTo>
                  <a:pt x="1399" y="615"/>
                </a:lnTo>
                <a:lnTo>
                  <a:pt x="1399" y="614"/>
                </a:lnTo>
                <a:lnTo>
                  <a:pt x="1399" y="615"/>
                </a:lnTo>
                <a:lnTo>
                  <a:pt x="1400" y="615"/>
                </a:lnTo>
                <a:lnTo>
                  <a:pt x="1400" y="615"/>
                </a:lnTo>
                <a:lnTo>
                  <a:pt x="1400" y="615"/>
                </a:lnTo>
                <a:lnTo>
                  <a:pt x="1402" y="615"/>
                </a:lnTo>
                <a:lnTo>
                  <a:pt x="1402" y="615"/>
                </a:lnTo>
                <a:lnTo>
                  <a:pt x="1402" y="614"/>
                </a:lnTo>
                <a:lnTo>
                  <a:pt x="1403" y="611"/>
                </a:lnTo>
                <a:lnTo>
                  <a:pt x="1403" y="612"/>
                </a:lnTo>
                <a:lnTo>
                  <a:pt x="1404" y="612"/>
                </a:lnTo>
                <a:lnTo>
                  <a:pt x="1404" y="612"/>
                </a:lnTo>
                <a:lnTo>
                  <a:pt x="1404" y="612"/>
                </a:lnTo>
                <a:lnTo>
                  <a:pt x="1405" y="612"/>
                </a:lnTo>
                <a:lnTo>
                  <a:pt x="1405" y="612"/>
                </a:lnTo>
                <a:lnTo>
                  <a:pt x="1405" y="610"/>
                </a:lnTo>
                <a:lnTo>
                  <a:pt x="1406" y="609"/>
                </a:lnTo>
                <a:lnTo>
                  <a:pt x="1406" y="608"/>
                </a:lnTo>
                <a:lnTo>
                  <a:pt x="1406" y="608"/>
                </a:lnTo>
                <a:lnTo>
                  <a:pt x="1407" y="608"/>
                </a:lnTo>
                <a:lnTo>
                  <a:pt x="1407" y="609"/>
                </a:lnTo>
                <a:lnTo>
                  <a:pt x="1408" y="609"/>
                </a:lnTo>
                <a:lnTo>
                  <a:pt x="1408" y="611"/>
                </a:lnTo>
                <a:lnTo>
                  <a:pt x="1408" y="612"/>
                </a:lnTo>
                <a:lnTo>
                  <a:pt x="1409" y="614"/>
                </a:lnTo>
                <a:lnTo>
                  <a:pt x="1409" y="614"/>
                </a:lnTo>
                <a:lnTo>
                  <a:pt x="1409" y="615"/>
                </a:lnTo>
                <a:lnTo>
                  <a:pt x="1411" y="616"/>
                </a:lnTo>
                <a:lnTo>
                  <a:pt x="1411" y="618"/>
                </a:lnTo>
                <a:lnTo>
                  <a:pt x="1411" y="619"/>
                </a:lnTo>
                <a:lnTo>
                  <a:pt x="1412" y="621"/>
                </a:lnTo>
                <a:lnTo>
                  <a:pt x="1412" y="621"/>
                </a:lnTo>
                <a:lnTo>
                  <a:pt x="1413" y="624"/>
                </a:lnTo>
                <a:lnTo>
                  <a:pt x="1413" y="624"/>
                </a:lnTo>
                <a:lnTo>
                  <a:pt x="1413" y="622"/>
                </a:lnTo>
                <a:lnTo>
                  <a:pt x="1414" y="622"/>
                </a:lnTo>
                <a:lnTo>
                  <a:pt x="1414" y="624"/>
                </a:lnTo>
                <a:lnTo>
                  <a:pt x="1414" y="620"/>
                </a:lnTo>
                <a:lnTo>
                  <a:pt x="1415" y="616"/>
                </a:lnTo>
                <a:lnTo>
                  <a:pt x="1415" y="614"/>
                </a:lnTo>
                <a:lnTo>
                  <a:pt x="1415" y="612"/>
                </a:lnTo>
                <a:lnTo>
                  <a:pt x="1416" y="612"/>
                </a:lnTo>
                <a:lnTo>
                  <a:pt x="1416" y="612"/>
                </a:lnTo>
                <a:lnTo>
                  <a:pt x="1417" y="611"/>
                </a:lnTo>
                <a:lnTo>
                  <a:pt x="1417" y="608"/>
                </a:lnTo>
                <a:lnTo>
                  <a:pt x="1417" y="607"/>
                </a:lnTo>
                <a:lnTo>
                  <a:pt x="1418" y="608"/>
                </a:lnTo>
                <a:lnTo>
                  <a:pt x="1418" y="608"/>
                </a:lnTo>
                <a:lnTo>
                  <a:pt x="1418" y="610"/>
                </a:lnTo>
                <a:lnTo>
                  <a:pt x="1420" y="612"/>
                </a:lnTo>
                <a:lnTo>
                  <a:pt x="1420" y="614"/>
                </a:lnTo>
                <a:lnTo>
                  <a:pt x="1420" y="615"/>
                </a:lnTo>
                <a:lnTo>
                  <a:pt x="1421" y="614"/>
                </a:lnTo>
                <a:lnTo>
                  <a:pt x="1421" y="615"/>
                </a:lnTo>
                <a:lnTo>
                  <a:pt x="1422" y="615"/>
                </a:lnTo>
                <a:lnTo>
                  <a:pt x="1422" y="616"/>
                </a:lnTo>
                <a:lnTo>
                  <a:pt x="1422" y="614"/>
                </a:lnTo>
                <a:lnTo>
                  <a:pt x="1423" y="614"/>
                </a:lnTo>
                <a:lnTo>
                  <a:pt x="1423" y="611"/>
                </a:lnTo>
                <a:lnTo>
                  <a:pt x="1423" y="611"/>
                </a:lnTo>
                <a:lnTo>
                  <a:pt x="1424" y="614"/>
                </a:lnTo>
                <a:lnTo>
                  <a:pt x="1424" y="612"/>
                </a:lnTo>
                <a:lnTo>
                  <a:pt x="1424" y="616"/>
                </a:lnTo>
                <a:lnTo>
                  <a:pt x="1425" y="615"/>
                </a:lnTo>
                <a:lnTo>
                  <a:pt x="1425" y="615"/>
                </a:lnTo>
                <a:lnTo>
                  <a:pt x="1426" y="615"/>
                </a:lnTo>
                <a:lnTo>
                  <a:pt x="1426" y="614"/>
                </a:lnTo>
                <a:lnTo>
                  <a:pt x="1426" y="614"/>
                </a:lnTo>
                <a:lnTo>
                  <a:pt x="1427" y="612"/>
                </a:lnTo>
                <a:lnTo>
                  <a:pt x="1427" y="609"/>
                </a:lnTo>
                <a:lnTo>
                  <a:pt x="1427" y="609"/>
                </a:lnTo>
                <a:lnTo>
                  <a:pt x="1429" y="609"/>
                </a:lnTo>
                <a:lnTo>
                  <a:pt x="1429" y="610"/>
                </a:lnTo>
                <a:lnTo>
                  <a:pt x="1429" y="612"/>
                </a:lnTo>
                <a:lnTo>
                  <a:pt x="1430" y="614"/>
                </a:lnTo>
                <a:lnTo>
                  <a:pt x="1430" y="615"/>
                </a:lnTo>
                <a:lnTo>
                  <a:pt x="1431" y="615"/>
                </a:lnTo>
                <a:lnTo>
                  <a:pt x="1431" y="611"/>
                </a:lnTo>
                <a:lnTo>
                  <a:pt x="1431" y="609"/>
                </a:lnTo>
                <a:lnTo>
                  <a:pt x="1432" y="608"/>
                </a:lnTo>
                <a:lnTo>
                  <a:pt x="1432" y="609"/>
                </a:lnTo>
                <a:lnTo>
                  <a:pt x="1432" y="610"/>
                </a:lnTo>
                <a:lnTo>
                  <a:pt x="1433" y="611"/>
                </a:lnTo>
                <a:lnTo>
                  <a:pt x="1433" y="611"/>
                </a:lnTo>
                <a:lnTo>
                  <a:pt x="1433" y="609"/>
                </a:lnTo>
                <a:lnTo>
                  <a:pt x="1434" y="608"/>
                </a:lnTo>
                <a:lnTo>
                  <a:pt x="1434" y="609"/>
                </a:lnTo>
                <a:lnTo>
                  <a:pt x="1435" y="609"/>
                </a:lnTo>
                <a:lnTo>
                  <a:pt x="1435" y="607"/>
                </a:lnTo>
                <a:lnTo>
                  <a:pt x="1435" y="608"/>
                </a:lnTo>
                <a:lnTo>
                  <a:pt x="1436" y="606"/>
                </a:lnTo>
                <a:lnTo>
                  <a:pt x="1436" y="605"/>
                </a:lnTo>
                <a:lnTo>
                  <a:pt x="1436" y="603"/>
                </a:lnTo>
                <a:lnTo>
                  <a:pt x="1438" y="603"/>
                </a:lnTo>
                <a:lnTo>
                  <a:pt x="1438" y="605"/>
                </a:lnTo>
                <a:lnTo>
                  <a:pt x="1438" y="606"/>
                </a:lnTo>
                <a:lnTo>
                  <a:pt x="1439" y="606"/>
                </a:lnTo>
                <a:lnTo>
                  <a:pt x="1439" y="607"/>
                </a:lnTo>
                <a:lnTo>
                  <a:pt x="1440" y="607"/>
                </a:lnTo>
                <a:lnTo>
                  <a:pt x="1440" y="608"/>
                </a:lnTo>
                <a:lnTo>
                  <a:pt x="1440" y="607"/>
                </a:lnTo>
                <a:lnTo>
                  <a:pt x="1441" y="606"/>
                </a:lnTo>
                <a:lnTo>
                  <a:pt x="1441" y="607"/>
                </a:lnTo>
                <a:lnTo>
                  <a:pt x="1441" y="608"/>
                </a:lnTo>
                <a:lnTo>
                  <a:pt x="1442" y="610"/>
                </a:lnTo>
                <a:lnTo>
                  <a:pt x="1442" y="611"/>
                </a:lnTo>
                <a:lnTo>
                  <a:pt x="1443" y="608"/>
                </a:lnTo>
                <a:lnTo>
                  <a:pt x="1443" y="608"/>
                </a:lnTo>
                <a:lnTo>
                  <a:pt x="1443" y="607"/>
                </a:lnTo>
                <a:lnTo>
                  <a:pt x="1444" y="608"/>
                </a:lnTo>
                <a:lnTo>
                  <a:pt x="1444" y="610"/>
                </a:lnTo>
                <a:lnTo>
                  <a:pt x="1444" y="609"/>
                </a:lnTo>
                <a:lnTo>
                  <a:pt x="1445" y="611"/>
                </a:lnTo>
                <a:lnTo>
                  <a:pt x="1445" y="611"/>
                </a:lnTo>
                <a:lnTo>
                  <a:pt x="1445" y="612"/>
                </a:lnTo>
                <a:lnTo>
                  <a:pt x="1447" y="614"/>
                </a:lnTo>
                <a:lnTo>
                  <a:pt x="1447" y="614"/>
                </a:lnTo>
                <a:lnTo>
                  <a:pt x="1448" y="614"/>
                </a:lnTo>
                <a:lnTo>
                  <a:pt x="1448" y="614"/>
                </a:lnTo>
                <a:lnTo>
                  <a:pt x="1448" y="612"/>
                </a:lnTo>
                <a:lnTo>
                  <a:pt x="1449" y="611"/>
                </a:lnTo>
                <a:lnTo>
                  <a:pt x="1449" y="611"/>
                </a:lnTo>
                <a:lnTo>
                  <a:pt x="1449" y="611"/>
                </a:lnTo>
                <a:lnTo>
                  <a:pt x="1450" y="610"/>
                </a:lnTo>
                <a:lnTo>
                  <a:pt x="1450" y="610"/>
                </a:lnTo>
                <a:lnTo>
                  <a:pt x="1450" y="609"/>
                </a:lnTo>
                <a:lnTo>
                  <a:pt x="1451" y="608"/>
                </a:lnTo>
                <a:lnTo>
                  <a:pt x="1451" y="606"/>
                </a:lnTo>
                <a:lnTo>
                  <a:pt x="1452" y="606"/>
                </a:lnTo>
                <a:lnTo>
                  <a:pt x="1452" y="605"/>
                </a:lnTo>
                <a:lnTo>
                  <a:pt x="1452" y="605"/>
                </a:lnTo>
                <a:lnTo>
                  <a:pt x="1453" y="606"/>
                </a:lnTo>
                <a:lnTo>
                  <a:pt x="1453" y="605"/>
                </a:lnTo>
                <a:lnTo>
                  <a:pt x="1453" y="605"/>
                </a:lnTo>
                <a:lnTo>
                  <a:pt x="1454" y="603"/>
                </a:lnTo>
                <a:lnTo>
                  <a:pt x="1454" y="605"/>
                </a:lnTo>
                <a:lnTo>
                  <a:pt x="1454" y="606"/>
                </a:lnTo>
                <a:lnTo>
                  <a:pt x="1456" y="606"/>
                </a:lnTo>
                <a:lnTo>
                  <a:pt x="1456" y="608"/>
                </a:lnTo>
                <a:lnTo>
                  <a:pt x="1457" y="608"/>
                </a:lnTo>
                <a:lnTo>
                  <a:pt x="1457" y="610"/>
                </a:lnTo>
                <a:lnTo>
                  <a:pt x="1457" y="609"/>
                </a:lnTo>
                <a:lnTo>
                  <a:pt x="1458" y="611"/>
                </a:lnTo>
                <a:lnTo>
                  <a:pt x="1458" y="611"/>
                </a:lnTo>
                <a:lnTo>
                  <a:pt x="1458" y="611"/>
                </a:lnTo>
                <a:lnTo>
                  <a:pt x="1459" y="611"/>
                </a:lnTo>
                <a:lnTo>
                  <a:pt x="1459" y="609"/>
                </a:lnTo>
                <a:lnTo>
                  <a:pt x="1459" y="608"/>
                </a:lnTo>
                <a:lnTo>
                  <a:pt x="1460" y="607"/>
                </a:lnTo>
                <a:lnTo>
                  <a:pt x="1460" y="605"/>
                </a:lnTo>
                <a:lnTo>
                  <a:pt x="1461" y="605"/>
                </a:lnTo>
                <a:lnTo>
                  <a:pt x="1461" y="606"/>
                </a:lnTo>
                <a:lnTo>
                  <a:pt x="1461" y="606"/>
                </a:lnTo>
                <a:lnTo>
                  <a:pt x="1462" y="608"/>
                </a:lnTo>
                <a:lnTo>
                  <a:pt x="1462" y="606"/>
                </a:lnTo>
                <a:lnTo>
                  <a:pt x="1462" y="608"/>
                </a:lnTo>
                <a:lnTo>
                  <a:pt x="1463" y="608"/>
                </a:lnTo>
                <a:lnTo>
                  <a:pt x="1463" y="609"/>
                </a:lnTo>
                <a:lnTo>
                  <a:pt x="1463" y="609"/>
                </a:lnTo>
                <a:lnTo>
                  <a:pt x="1465" y="608"/>
                </a:lnTo>
                <a:lnTo>
                  <a:pt x="1465" y="608"/>
                </a:lnTo>
                <a:lnTo>
                  <a:pt x="1466" y="606"/>
                </a:lnTo>
                <a:lnTo>
                  <a:pt x="1466" y="606"/>
                </a:lnTo>
                <a:lnTo>
                  <a:pt x="1466" y="606"/>
                </a:lnTo>
                <a:lnTo>
                  <a:pt x="1467" y="606"/>
                </a:lnTo>
                <a:lnTo>
                  <a:pt x="1467" y="607"/>
                </a:lnTo>
                <a:lnTo>
                  <a:pt x="1467" y="606"/>
                </a:lnTo>
                <a:lnTo>
                  <a:pt x="1468" y="606"/>
                </a:lnTo>
                <a:lnTo>
                  <a:pt x="1468" y="603"/>
                </a:lnTo>
                <a:lnTo>
                  <a:pt x="1468" y="605"/>
                </a:lnTo>
                <a:lnTo>
                  <a:pt x="1469" y="606"/>
                </a:lnTo>
                <a:lnTo>
                  <a:pt x="1469" y="605"/>
                </a:lnTo>
                <a:lnTo>
                  <a:pt x="1470" y="606"/>
                </a:lnTo>
                <a:lnTo>
                  <a:pt x="1470" y="607"/>
                </a:lnTo>
                <a:lnTo>
                  <a:pt x="1470" y="608"/>
                </a:lnTo>
                <a:lnTo>
                  <a:pt x="1471" y="607"/>
                </a:lnTo>
                <a:lnTo>
                  <a:pt x="1471" y="608"/>
                </a:lnTo>
                <a:lnTo>
                  <a:pt x="1471" y="607"/>
                </a:lnTo>
                <a:lnTo>
                  <a:pt x="1472" y="608"/>
                </a:lnTo>
                <a:lnTo>
                  <a:pt x="1472" y="608"/>
                </a:lnTo>
                <a:lnTo>
                  <a:pt x="1472" y="609"/>
                </a:lnTo>
                <a:lnTo>
                  <a:pt x="1474" y="608"/>
                </a:lnTo>
                <a:lnTo>
                  <a:pt x="1474" y="608"/>
                </a:lnTo>
                <a:lnTo>
                  <a:pt x="1475" y="607"/>
                </a:lnTo>
                <a:lnTo>
                  <a:pt x="1475" y="607"/>
                </a:lnTo>
                <a:lnTo>
                  <a:pt x="1475" y="607"/>
                </a:lnTo>
                <a:lnTo>
                  <a:pt x="1476" y="608"/>
                </a:lnTo>
                <a:lnTo>
                  <a:pt x="1476" y="608"/>
                </a:lnTo>
                <a:lnTo>
                  <a:pt x="1476" y="607"/>
                </a:lnTo>
                <a:lnTo>
                  <a:pt x="1477" y="608"/>
                </a:lnTo>
                <a:lnTo>
                  <a:pt x="1477" y="607"/>
                </a:lnTo>
                <a:lnTo>
                  <a:pt x="1477" y="607"/>
                </a:lnTo>
                <a:lnTo>
                  <a:pt x="1478" y="608"/>
                </a:lnTo>
                <a:lnTo>
                  <a:pt x="1478" y="609"/>
                </a:lnTo>
                <a:lnTo>
                  <a:pt x="1479" y="607"/>
                </a:lnTo>
                <a:lnTo>
                  <a:pt x="1479" y="606"/>
                </a:lnTo>
                <a:lnTo>
                  <a:pt x="1479" y="606"/>
                </a:lnTo>
                <a:lnTo>
                  <a:pt x="1480" y="606"/>
                </a:lnTo>
                <a:lnTo>
                  <a:pt x="1480" y="603"/>
                </a:lnTo>
                <a:lnTo>
                  <a:pt x="1480" y="603"/>
                </a:lnTo>
                <a:lnTo>
                  <a:pt x="1481" y="603"/>
                </a:lnTo>
                <a:lnTo>
                  <a:pt x="1481" y="606"/>
                </a:lnTo>
                <a:lnTo>
                  <a:pt x="1481" y="606"/>
                </a:lnTo>
                <a:lnTo>
                  <a:pt x="1483" y="606"/>
                </a:lnTo>
                <a:lnTo>
                  <a:pt x="1483" y="605"/>
                </a:lnTo>
                <a:lnTo>
                  <a:pt x="1484" y="605"/>
                </a:lnTo>
                <a:lnTo>
                  <a:pt x="1484" y="603"/>
                </a:lnTo>
                <a:lnTo>
                  <a:pt x="1484" y="602"/>
                </a:lnTo>
                <a:lnTo>
                  <a:pt x="1485" y="603"/>
                </a:lnTo>
                <a:lnTo>
                  <a:pt x="1485" y="606"/>
                </a:lnTo>
                <a:lnTo>
                  <a:pt x="1485" y="606"/>
                </a:lnTo>
                <a:lnTo>
                  <a:pt x="1486" y="605"/>
                </a:lnTo>
                <a:lnTo>
                  <a:pt x="1486" y="606"/>
                </a:lnTo>
                <a:lnTo>
                  <a:pt x="1487" y="605"/>
                </a:lnTo>
                <a:lnTo>
                  <a:pt x="1487" y="606"/>
                </a:lnTo>
                <a:lnTo>
                  <a:pt x="1487" y="605"/>
                </a:lnTo>
                <a:lnTo>
                  <a:pt x="1488" y="605"/>
                </a:lnTo>
                <a:lnTo>
                  <a:pt x="1488" y="605"/>
                </a:lnTo>
                <a:lnTo>
                  <a:pt x="1488" y="601"/>
                </a:lnTo>
                <a:lnTo>
                  <a:pt x="1489" y="602"/>
                </a:lnTo>
                <a:lnTo>
                  <a:pt x="1489" y="601"/>
                </a:lnTo>
                <a:lnTo>
                  <a:pt x="1489" y="600"/>
                </a:lnTo>
                <a:lnTo>
                  <a:pt x="1490" y="602"/>
                </a:lnTo>
                <a:lnTo>
                  <a:pt x="1490" y="602"/>
                </a:lnTo>
                <a:lnTo>
                  <a:pt x="1492" y="603"/>
                </a:lnTo>
                <a:lnTo>
                  <a:pt x="1492" y="607"/>
                </a:lnTo>
                <a:lnTo>
                  <a:pt x="1492" y="607"/>
                </a:lnTo>
                <a:lnTo>
                  <a:pt x="1493" y="609"/>
                </a:lnTo>
                <a:lnTo>
                  <a:pt x="1493" y="609"/>
                </a:lnTo>
                <a:lnTo>
                  <a:pt x="1493" y="608"/>
                </a:lnTo>
                <a:lnTo>
                  <a:pt x="1494" y="611"/>
                </a:lnTo>
                <a:lnTo>
                  <a:pt x="1494" y="611"/>
                </a:lnTo>
                <a:lnTo>
                  <a:pt x="1494" y="612"/>
                </a:lnTo>
                <a:lnTo>
                  <a:pt x="1495" y="611"/>
                </a:lnTo>
                <a:lnTo>
                  <a:pt x="1495" y="608"/>
                </a:lnTo>
                <a:lnTo>
                  <a:pt x="1496" y="608"/>
                </a:lnTo>
                <a:lnTo>
                  <a:pt x="1496" y="608"/>
                </a:lnTo>
                <a:lnTo>
                  <a:pt x="1496" y="610"/>
                </a:lnTo>
                <a:lnTo>
                  <a:pt x="1497" y="609"/>
                </a:lnTo>
                <a:lnTo>
                  <a:pt x="1497" y="607"/>
                </a:lnTo>
                <a:lnTo>
                  <a:pt x="1497" y="608"/>
                </a:lnTo>
                <a:lnTo>
                  <a:pt x="1498" y="605"/>
                </a:lnTo>
                <a:lnTo>
                  <a:pt x="1498" y="606"/>
                </a:lnTo>
                <a:lnTo>
                  <a:pt x="1498" y="603"/>
                </a:lnTo>
                <a:lnTo>
                  <a:pt x="1499" y="605"/>
                </a:lnTo>
                <a:lnTo>
                  <a:pt x="1499" y="605"/>
                </a:lnTo>
                <a:lnTo>
                  <a:pt x="1501" y="605"/>
                </a:lnTo>
                <a:lnTo>
                  <a:pt x="1501" y="607"/>
                </a:lnTo>
                <a:lnTo>
                  <a:pt x="1501" y="609"/>
                </a:lnTo>
                <a:lnTo>
                  <a:pt x="1502" y="611"/>
                </a:lnTo>
                <a:lnTo>
                  <a:pt x="1502" y="611"/>
                </a:lnTo>
                <a:lnTo>
                  <a:pt x="1502" y="611"/>
                </a:lnTo>
                <a:lnTo>
                  <a:pt x="1503" y="611"/>
                </a:lnTo>
                <a:lnTo>
                  <a:pt x="1503" y="609"/>
                </a:lnTo>
                <a:lnTo>
                  <a:pt x="1503" y="607"/>
                </a:lnTo>
                <a:lnTo>
                  <a:pt x="1504" y="607"/>
                </a:lnTo>
                <a:lnTo>
                  <a:pt x="1504" y="608"/>
                </a:lnTo>
                <a:lnTo>
                  <a:pt x="1505" y="607"/>
                </a:lnTo>
                <a:lnTo>
                  <a:pt x="1505" y="607"/>
                </a:lnTo>
                <a:lnTo>
                  <a:pt x="1505" y="607"/>
                </a:lnTo>
                <a:lnTo>
                  <a:pt x="1506" y="603"/>
                </a:lnTo>
                <a:lnTo>
                  <a:pt x="1506" y="601"/>
                </a:lnTo>
                <a:lnTo>
                  <a:pt x="1506" y="601"/>
                </a:lnTo>
                <a:lnTo>
                  <a:pt x="1507" y="601"/>
                </a:lnTo>
                <a:lnTo>
                  <a:pt x="1507" y="602"/>
                </a:lnTo>
                <a:lnTo>
                  <a:pt x="1507" y="602"/>
                </a:lnTo>
                <a:lnTo>
                  <a:pt x="1508" y="601"/>
                </a:lnTo>
                <a:lnTo>
                  <a:pt x="1508" y="601"/>
                </a:lnTo>
                <a:lnTo>
                  <a:pt x="1510" y="601"/>
                </a:lnTo>
                <a:lnTo>
                  <a:pt x="1510" y="600"/>
                </a:lnTo>
                <a:lnTo>
                  <a:pt x="1510" y="602"/>
                </a:lnTo>
                <a:lnTo>
                  <a:pt x="1511" y="602"/>
                </a:lnTo>
                <a:lnTo>
                  <a:pt x="1511" y="603"/>
                </a:lnTo>
                <a:lnTo>
                  <a:pt x="1511" y="606"/>
                </a:lnTo>
                <a:lnTo>
                  <a:pt x="1512" y="606"/>
                </a:lnTo>
                <a:lnTo>
                  <a:pt x="1512" y="607"/>
                </a:lnTo>
                <a:lnTo>
                  <a:pt x="1512" y="609"/>
                </a:lnTo>
                <a:lnTo>
                  <a:pt x="1513" y="608"/>
                </a:lnTo>
                <a:lnTo>
                  <a:pt x="1513" y="607"/>
                </a:lnTo>
                <a:lnTo>
                  <a:pt x="1514" y="608"/>
                </a:lnTo>
                <a:lnTo>
                  <a:pt x="1514" y="608"/>
                </a:lnTo>
                <a:lnTo>
                  <a:pt x="1514" y="607"/>
                </a:lnTo>
                <a:lnTo>
                  <a:pt x="1515" y="606"/>
                </a:lnTo>
                <a:lnTo>
                  <a:pt x="1515" y="607"/>
                </a:lnTo>
                <a:lnTo>
                  <a:pt x="1515" y="608"/>
                </a:lnTo>
                <a:lnTo>
                  <a:pt x="1516" y="609"/>
                </a:lnTo>
                <a:lnTo>
                  <a:pt x="1516" y="611"/>
                </a:lnTo>
                <a:lnTo>
                  <a:pt x="1516" y="611"/>
                </a:lnTo>
                <a:lnTo>
                  <a:pt x="1517" y="609"/>
                </a:lnTo>
                <a:lnTo>
                  <a:pt x="1517" y="609"/>
                </a:lnTo>
                <a:lnTo>
                  <a:pt x="1519" y="610"/>
                </a:lnTo>
                <a:lnTo>
                  <a:pt x="1519" y="609"/>
                </a:lnTo>
                <a:lnTo>
                  <a:pt x="1519" y="607"/>
                </a:lnTo>
                <a:lnTo>
                  <a:pt x="1520" y="607"/>
                </a:lnTo>
                <a:lnTo>
                  <a:pt x="1520" y="605"/>
                </a:lnTo>
                <a:lnTo>
                  <a:pt x="1520" y="605"/>
                </a:lnTo>
                <a:lnTo>
                  <a:pt x="1521" y="606"/>
                </a:lnTo>
                <a:lnTo>
                  <a:pt x="1521" y="606"/>
                </a:lnTo>
                <a:lnTo>
                  <a:pt x="1521" y="607"/>
                </a:lnTo>
                <a:lnTo>
                  <a:pt x="1522" y="608"/>
                </a:lnTo>
                <a:lnTo>
                  <a:pt x="1522" y="607"/>
                </a:lnTo>
                <a:lnTo>
                  <a:pt x="1523" y="607"/>
                </a:lnTo>
                <a:lnTo>
                  <a:pt x="1523" y="607"/>
                </a:lnTo>
                <a:lnTo>
                  <a:pt x="1523" y="607"/>
                </a:lnTo>
                <a:lnTo>
                  <a:pt x="1524" y="607"/>
                </a:lnTo>
                <a:lnTo>
                  <a:pt x="1524" y="606"/>
                </a:lnTo>
                <a:lnTo>
                  <a:pt x="1524" y="606"/>
                </a:lnTo>
                <a:lnTo>
                  <a:pt x="1525" y="603"/>
                </a:lnTo>
                <a:lnTo>
                  <a:pt x="1525" y="605"/>
                </a:lnTo>
                <a:lnTo>
                  <a:pt x="1526" y="606"/>
                </a:lnTo>
                <a:lnTo>
                  <a:pt x="1526" y="608"/>
                </a:lnTo>
                <a:lnTo>
                  <a:pt x="1526" y="609"/>
                </a:lnTo>
                <a:lnTo>
                  <a:pt x="1528" y="609"/>
                </a:lnTo>
                <a:lnTo>
                  <a:pt x="1528" y="609"/>
                </a:lnTo>
                <a:lnTo>
                  <a:pt x="1528" y="608"/>
                </a:lnTo>
                <a:lnTo>
                  <a:pt x="1529" y="608"/>
                </a:lnTo>
                <a:lnTo>
                  <a:pt x="1529" y="608"/>
                </a:lnTo>
                <a:lnTo>
                  <a:pt x="1529" y="606"/>
                </a:lnTo>
                <a:lnTo>
                  <a:pt x="1530" y="607"/>
                </a:lnTo>
                <a:lnTo>
                  <a:pt x="1530" y="607"/>
                </a:lnTo>
                <a:lnTo>
                  <a:pt x="1531" y="607"/>
                </a:lnTo>
                <a:lnTo>
                  <a:pt x="1531" y="610"/>
                </a:lnTo>
                <a:lnTo>
                  <a:pt x="1531" y="609"/>
                </a:lnTo>
                <a:lnTo>
                  <a:pt x="1532" y="608"/>
                </a:lnTo>
                <a:lnTo>
                  <a:pt x="1532" y="609"/>
                </a:lnTo>
                <a:lnTo>
                  <a:pt x="1532" y="609"/>
                </a:lnTo>
                <a:lnTo>
                  <a:pt x="1533" y="610"/>
                </a:lnTo>
                <a:lnTo>
                  <a:pt x="1533" y="608"/>
                </a:lnTo>
                <a:lnTo>
                  <a:pt x="1533" y="607"/>
                </a:lnTo>
                <a:lnTo>
                  <a:pt x="1534" y="608"/>
                </a:lnTo>
                <a:lnTo>
                  <a:pt x="1534" y="605"/>
                </a:lnTo>
                <a:lnTo>
                  <a:pt x="1535" y="602"/>
                </a:lnTo>
                <a:lnTo>
                  <a:pt x="1535" y="602"/>
                </a:lnTo>
                <a:lnTo>
                  <a:pt x="1535" y="601"/>
                </a:lnTo>
                <a:lnTo>
                  <a:pt x="1537" y="601"/>
                </a:lnTo>
                <a:lnTo>
                  <a:pt x="1537" y="601"/>
                </a:lnTo>
                <a:lnTo>
                  <a:pt x="1537" y="602"/>
                </a:lnTo>
                <a:lnTo>
                  <a:pt x="1538" y="603"/>
                </a:lnTo>
                <a:lnTo>
                  <a:pt x="1538" y="605"/>
                </a:lnTo>
                <a:lnTo>
                  <a:pt x="1538" y="607"/>
                </a:lnTo>
                <a:lnTo>
                  <a:pt x="1539" y="607"/>
                </a:lnTo>
                <a:lnTo>
                  <a:pt x="1539" y="608"/>
                </a:lnTo>
                <a:lnTo>
                  <a:pt x="1540" y="609"/>
                </a:lnTo>
                <a:lnTo>
                  <a:pt x="1540" y="608"/>
                </a:lnTo>
                <a:lnTo>
                  <a:pt x="1540" y="608"/>
                </a:lnTo>
                <a:lnTo>
                  <a:pt x="1541" y="608"/>
                </a:lnTo>
                <a:lnTo>
                  <a:pt x="1541" y="605"/>
                </a:lnTo>
                <a:lnTo>
                  <a:pt x="1541" y="605"/>
                </a:lnTo>
                <a:lnTo>
                  <a:pt x="1542" y="603"/>
                </a:lnTo>
                <a:lnTo>
                  <a:pt x="1542" y="603"/>
                </a:lnTo>
                <a:lnTo>
                  <a:pt x="1542" y="603"/>
                </a:lnTo>
                <a:lnTo>
                  <a:pt x="1543" y="601"/>
                </a:lnTo>
                <a:lnTo>
                  <a:pt x="1543" y="603"/>
                </a:lnTo>
                <a:lnTo>
                  <a:pt x="1544" y="605"/>
                </a:lnTo>
                <a:lnTo>
                  <a:pt x="1544" y="606"/>
                </a:lnTo>
                <a:lnTo>
                  <a:pt x="1544" y="607"/>
                </a:lnTo>
                <a:lnTo>
                  <a:pt x="1546" y="607"/>
                </a:lnTo>
                <a:lnTo>
                  <a:pt x="1546" y="607"/>
                </a:lnTo>
                <a:lnTo>
                  <a:pt x="1546" y="609"/>
                </a:lnTo>
                <a:lnTo>
                  <a:pt x="1547" y="609"/>
                </a:lnTo>
                <a:lnTo>
                  <a:pt x="1547" y="609"/>
                </a:lnTo>
                <a:lnTo>
                  <a:pt x="1547" y="609"/>
                </a:lnTo>
                <a:lnTo>
                  <a:pt x="1548" y="610"/>
                </a:lnTo>
                <a:lnTo>
                  <a:pt x="1548" y="609"/>
                </a:lnTo>
                <a:lnTo>
                  <a:pt x="1549" y="610"/>
                </a:lnTo>
                <a:lnTo>
                  <a:pt x="1549" y="609"/>
                </a:lnTo>
                <a:lnTo>
                  <a:pt x="1549" y="609"/>
                </a:lnTo>
                <a:lnTo>
                  <a:pt x="1550" y="608"/>
                </a:lnTo>
                <a:lnTo>
                  <a:pt x="1550" y="607"/>
                </a:lnTo>
                <a:lnTo>
                  <a:pt x="1550" y="607"/>
                </a:lnTo>
                <a:lnTo>
                  <a:pt x="1551" y="607"/>
                </a:lnTo>
                <a:lnTo>
                  <a:pt x="1551" y="606"/>
                </a:lnTo>
                <a:lnTo>
                  <a:pt x="1551" y="607"/>
                </a:lnTo>
                <a:lnTo>
                  <a:pt x="1552" y="608"/>
                </a:lnTo>
                <a:lnTo>
                  <a:pt x="1552" y="607"/>
                </a:lnTo>
                <a:lnTo>
                  <a:pt x="1553" y="606"/>
                </a:lnTo>
                <a:lnTo>
                  <a:pt x="1553" y="606"/>
                </a:lnTo>
                <a:lnTo>
                  <a:pt x="1553" y="606"/>
                </a:lnTo>
                <a:lnTo>
                  <a:pt x="1555" y="603"/>
                </a:lnTo>
                <a:lnTo>
                  <a:pt x="1555" y="605"/>
                </a:lnTo>
                <a:lnTo>
                  <a:pt x="1555" y="606"/>
                </a:lnTo>
                <a:lnTo>
                  <a:pt x="1556" y="607"/>
                </a:lnTo>
                <a:lnTo>
                  <a:pt x="1556" y="607"/>
                </a:lnTo>
                <a:lnTo>
                  <a:pt x="1556" y="606"/>
                </a:lnTo>
                <a:lnTo>
                  <a:pt x="1557" y="605"/>
                </a:lnTo>
                <a:lnTo>
                  <a:pt x="1557" y="605"/>
                </a:lnTo>
                <a:lnTo>
                  <a:pt x="1558" y="606"/>
                </a:lnTo>
                <a:lnTo>
                  <a:pt x="1558" y="607"/>
                </a:lnTo>
                <a:lnTo>
                  <a:pt x="1558" y="608"/>
                </a:lnTo>
                <a:lnTo>
                  <a:pt x="1559" y="608"/>
                </a:lnTo>
                <a:lnTo>
                  <a:pt x="1559" y="608"/>
                </a:lnTo>
                <a:lnTo>
                  <a:pt x="1559" y="608"/>
                </a:lnTo>
                <a:lnTo>
                  <a:pt x="1560" y="609"/>
                </a:lnTo>
                <a:lnTo>
                  <a:pt x="1560" y="610"/>
                </a:lnTo>
                <a:lnTo>
                  <a:pt x="1560" y="611"/>
                </a:lnTo>
                <a:lnTo>
                  <a:pt x="1561" y="611"/>
                </a:lnTo>
                <a:lnTo>
                  <a:pt x="1561" y="612"/>
                </a:lnTo>
                <a:lnTo>
                  <a:pt x="1562" y="612"/>
                </a:lnTo>
                <a:lnTo>
                  <a:pt x="1562" y="611"/>
                </a:lnTo>
                <a:lnTo>
                  <a:pt x="1562" y="609"/>
                </a:lnTo>
                <a:lnTo>
                  <a:pt x="1564" y="609"/>
                </a:lnTo>
                <a:lnTo>
                  <a:pt x="1564" y="608"/>
                </a:lnTo>
                <a:lnTo>
                  <a:pt x="1564" y="608"/>
                </a:lnTo>
                <a:lnTo>
                  <a:pt x="1565" y="608"/>
                </a:lnTo>
                <a:lnTo>
                  <a:pt x="1565" y="609"/>
                </a:lnTo>
                <a:lnTo>
                  <a:pt x="1565" y="608"/>
                </a:lnTo>
                <a:lnTo>
                  <a:pt x="1566" y="609"/>
                </a:lnTo>
                <a:lnTo>
                  <a:pt x="1566" y="609"/>
                </a:lnTo>
                <a:lnTo>
                  <a:pt x="1567" y="607"/>
                </a:lnTo>
                <a:lnTo>
                  <a:pt x="1567" y="605"/>
                </a:lnTo>
                <a:lnTo>
                  <a:pt x="1567" y="603"/>
                </a:lnTo>
                <a:lnTo>
                  <a:pt x="1568" y="605"/>
                </a:lnTo>
                <a:lnTo>
                  <a:pt x="1568" y="603"/>
                </a:lnTo>
                <a:lnTo>
                  <a:pt x="1568" y="602"/>
                </a:lnTo>
                <a:lnTo>
                  <a:pt x="1569" y="602"/>
                </a:lnTo>
                <a:lnTo>
                  <a:pt x="1569" y="600"/>
                </a:lnTo>
                <a:lnTo>
                  <a:pt x="1570" y="600"/>
                </a:lnTo>
                <a:lnTo>
                  <a:pt x="1570" y="600"/>
                </a:lnTo>
                <a:lnTo>
                  <a:pt x="1570" y="599"/>
                </a:lnTo>
                <a:lnTo>
                  <a:pt x="1571" y="599"/>
                </a:lnTo>
                <a:lnTo>
                  <a:pt x="1571" y="600"/>
                </a:lnTo>
                <a:lnTo>
                  <a:pt x="1571" y="602"/>
                </a:lnTo>
                <a:lnTo>
                  <a:pt x="1573" y="605"/>
                </a:lnTo>
                <a:lnTo>
                  <a:pt x="1573" y="605"/>
                </a:lnTo>
                <a:lnTo>
                  <a:pt x="1573" y="608"/>
                </a:lnTo>
                <a:lnTo>
                  <a:pt x="1574" y="608"/>
                </a:lnTo>
                <a:lnTo>
                  <a:pt x="1574" y="609"/>
                </a:lnTo>
                <a:lnTo>
                  <a:pt x="1575" y="609"/>
                </a:lnTo>
                <a:lnTo>
                  <a:pt x="1575" y="609"/>
                </a:lnTo>
                <a:lnTo>
                  <a:pt x="1575" y="610"/>
                </a:lnTo>
                <a:lnTo>
                  <a:pt x="1576" y="611"/>
                </a:lnTo>
                <a:lnTo>
                  <a:pt x="1576" y="610"/>
                </a:lnTo>
                <a:lnTo>
                  <a:pt x="1576" y="612"/>
                </a:lnTo>
                <a:lnTo>
                  <a:pt x="1577" y="614"/>
                </a:lnTo>
                <a:lnTo>
                  <a:pt x="1577" y="614"/>
                </a:lnTo>
                <a:lnTo>
                  <a:pt x="1577" y="616"/>
                </a:lnTo>
                <a:lnTo>
                  <a:pt x="1578" y="614"/>
                </a:lnTo>
                <a:lnTo>
                  <a:pt x="1578" y="612"/>
                </a:lnTo>
                <a:lnTo>
                  <a:pt x="1579" y="609"/>
                </a:lnTo>
                <a:lnTo>
                  <a:pt x="1579" y="609"/>
                </a:lnTo>
                <a:lnTo>
                  <a:pt x="1579" y="606"/>
                </a:lnTo>
                <a:lnTo>
                  <a:pt x="1580" y="605"/>
                </a:lnTo>
                <a:lnTo>
                  <a:pt x="1580" y="603"/>
                </a:lnTo>
                <a:lnTo>
                  <a:pt x="1580" y="600"/>
                </a:lnTo>
                <a:lnTo>
                  <a:pt x="1582" y="601"/>
                </a:lnTo>
                <a:lnTo>
                  <a:pt x="1582" y="602"/>
                </a:lnTo>
                <a:lnTo>
                  <a:pt x="1582" y="605"/>
                </a:lnTo>
                <a:lnTo>
                  <a:pt x="1583" y="605"/>
                </a:lnTo>
                <a:lnTo>
                  <a:pt x="1583" y="608"/>
                </a:lnTo>
                <a:lnTo>
                  <a:pt x="1584" y="608"/>
                </a:lnTo>
                <a:lnTo>
                  <a:pt x="1584" y="609"/>
                </a:lnTo>
                <a:lnTo>
                  <a:pt x="1584" y="609"/>
                </a:lnTo>
                <a:lnTo>
                  <a:pt x="1585" y="610"/>
                </a:lnTo>
                <a:lnTo>
                  <a:pt x="1585" y="612"/>
                </a:lnTo>
                <a:lnTo>
                  <a:pt x="1585" y="614"/>
                </a:lnTo>
                <a:lnTo>
                  <a:pt x="1586" y="614"/>
                </a:lnTo>
                <a:lnTo>
                  <a:pt x="1586" y="614"/>
                </a:lnTo>
                <a:lnTo>
                  <a:pt x="1586" y="611"/>
                </a:lnTo>
                <a:lnTo>
                  <a:pt x="1587" y="612"/>
                </a:lnTo>
                <a:lnTo>
                  <a:pt x="1587" y="614"/>
                </a:lnTo>
                <a:lnTo>
                  <a:pt x="1588" y="615"/>
                </a:lnTo>
                <a:lnTo>
                  <a:pt x="1588" y="615"/>
                </a:lnTo>
                <a:lnTo>
                  <a:pt x="1588" y="615"/>
                </a:lnTo>
                <a:lnTo>
                  <a:pt x="1589" y="614"/>
                </a:lnTo>
                <a:lnTo>
                  <a:pt x="1589" y="612"/>
                </a:lnTo>
                <a:lnTo>
                  <a:pt x="1589" y="612"/>
                </a:lnTo>
                <a:lnTo>
                  <a:pt x="1591" y="612"/>
                </a:lnTo>
                <a:lnTo>
                  <a:pt x="1591" y="611"/>
                </a:lnTo>
                <a:lnTo>
                  <a:pt x="1591" y="612"/>
                </a:lnTo>
                <a:lnTo>
                  <a:pt x="1592" y="612"/>
                </a:lnTo>
                <a:lnTo>
                  <a:pt x="1592" y="612"/>
                </a:lnTo>
                <a:lnTo>
                  <a:pt x="1593" y="614"/>
                </a:lnTo>
                <a:lnTo>
                  <a:pt x="1593" y="615"/>
                </a:lnTo>
                <a:lnTo>
                  <a:pt x="1593" y="614"/>
                </a:lnTo>
                <a:lnTo>
                  <a:pt x="1594" y="614"/>
                </a:lnTo>
                <a:lnTo>
                  <a:pt x="1594" y="615"/>
                </a:lnTo>
                <a:lnTo>
                  <a:pt x="1594" y="612"/>
                </a:lnTo>
                <a:lnTo>
                  <a:pt x="1595" y="614"/>
                </a:lnTo>
                <a:lnTo>
                  <a:pt x="1595" y="615"/>
                </a:lnTo>
                <a:lnTo>
                  <a:pt x="1595" y="614"/>
                </a:lnTo>
                <a:lnTo>
                  <a:pt x="1596" y="615"/>
                </a:lnTo>
                <a:lnTo>
                  <a:pt x="1596" y="612"/>
                </a:lnTo>
                <a:lnTo>
                  <a:pt x="1597" y="611"/>
                </a:lnTo>
                <a:lnTo>
                  <a:pt x="1597" y="609"/>
                </a:lnTo>
                <a:lnTo>
                  <a:pt x="1597" y="609"/>
                </a:lnTo>
                <a:lnTo>
                  <a:pt x="1598" y="608"/>
                </a:lnTo>
                <a:lnTo>
                  <a:pt x="1598" y="610"/>
                </a:lnTo>
                <a:lnTo>
                  <a:pt x="1598" y="609"/>
                </a:lnTo>
                <a:lnTo>
                  <a:pt x="1600" y="609"/>
                </a:lnTo>
                <a:lnTo>
                  <a:pt x="1600" y="610"/>
                </a:lnTo>
                <a:lnTo>
                  <a:pt x="1600" y="610"/>
                </a:lnTo>
                <a:lnTo>
                  <a:pt x="1601" y="610"/>
                </a:lnTo>
                <a:lnTo>
                  <a:pt x="1601" y="611"/>
                </a:lnTo>
                <a:lnTo>
                  <a:pt x="1602" y="609"/>
                </a:lnTo>
                <a:lnTo>
                  <a:pt x="1602" y="609"/>
                </a:lnTo>
                <a:lnTo>
                  <a:pt x="1602" y="608"/>
                </a:lnTo>
                <a:lnTo>
                  <a:pt x="1603" y="608"/>
                </a:lnTo>
                <a:lnTo>
                  <a:pt x="1603" y="608"/>
                </a:lnTo>
                <a:lnTo>
                  <a:pt x="1603" y="608"/>
                </a:lnTo>
                <a:lnTo>
                  <a:pt x="1604" y="607"/>
                </a:lnTo>
                <a:lnTo>
                  <a:pt x="1604" y="608"/>
                </a:lnTo>
                <a:lnTo>
                  <a:pt x="1604" y="607"/>
                </a:lnTo>
                <a:lnTo>
                  <a:pt x="1605" y="608"/>
                </a:lnTo>
                <a:lnTo>
                  <a:pt x="1605" y="609"/>
                </a:lnTo>
                <a:lnTo>
                  <a:pt x="1606" y="611"/>
                </a:lnTo>
                <a:lnTo>
                  <a:pt x="1606" y="608"/>
                </a:lnTo>
                <a:lnTo>
                  <a:pt x="1606" y="608"/>
                </a:lnTo>
                <a:lnTo>
                  <a:pt x="1607" y="608"/>
                </a:lnTo>
                <a:lnTo>
                  <a:pt x="1607" y="607"/>
                </a:lnTo>
                <a:lnTo>
                  <a:pt x="1607" y="608"/>
                </a:lnTo>
                <a:lnTo>
                  <a:pt x="1609" y="609"/>
                </a:lnTo>
                <a:lnTo>
                  <a:pt x="1609" y="609"/>
                </a:lnTo>
                <a:lnTo>
                  <a:pt x="1609" y="609"/>
                </a:lnTo>
                <a:lnTo>
                  <a:pt x="1610" y="611"/>
                </a:lnTo>
                <a:lnTo>
                  <a:pt x="1610" y="614"/>
                </a:lnTo>
                <a:lnTo>
                  <a:pt x="1611" y="615"/>
                </a:lnTo>
                <a:lnTo>
                  <a:pt x="1611" y="616"/>
                </a:lnTo>
                <a:lnTo>
                  <a:pt x="1611" y="617"/>
                </a:lnTo>
                <a:lnTo>
                  <a:pt x="1612" y="615"/>
                </a:lnTo>
                <a:lnTo>
                  <a:pt x="1612" y="614"/>
                </a:lnTo>
                <a:lnTo>
                  <a:pt x="1612" y="612"/>
                </a:lnTo>
                <a:lnTo>
                  <a:pt x="1613" y="611"/>
                </a:lnTo>
                <a:lnTo>
                  <a:pt x="1613" y="611"/>
                </a:lnTo>
                <a:lnTo>
                  <a:pt x="1614" y="609"/>
                </a:lnTo>
                <a:lnTo>
                  <a:pt x="1614" y="608"/>
                </a:lnTo>
                <a:lnTo>
                  <a:pt x="1614" y="609"/>
                </a:lnTo>
                <a:lnTo>
                  <a:pt x="1615" y="611"/>
                </a:lnTo>
                <a:lnTo>
                  <a:pt x="1615" y="614"/>
                </a:lnTo>
                <a:lnTo>
                  <a:pt x="1615" y="615"/>
                </a:lnTo>
                <a:lnTo>
                  <a:pt x="1616" y="615"/>
                </a:lnTo>
                <a:lnTo>
                  <a:pt x="1616" y="611"/>
                </a:lnTo>
                <a:lnTo>
                  <a:pt x="1616" y="611"/>
                </a:lnTo>
                <a:lnTo>
                  <a:pt x="1618" y="609"/>
                </a:lnTo>
                <a:lnTo>
                  <a:pt x="1618" y="609"/>
                </a:lnTo>
                <a:lnTo>
                  <a:pt x="1619" y="610"/>
                </a:lnTo>
                <a:lnTo>
                  <a:pt x="1619" y="610"/>
                </a:lnTo>
                <a:lnTo>
                  <a:pt x="1619" y="611"/>
                </a:lnTo>
                <a:lnTo>
                  <a:pt x="1620" y="611"/>
                </a:lnTo>
                <a:lnTo>
                  <a:pt x="1620" y="614"/>
                </a:lnTo>
                <a:lnTo>
                  <a:pt x="1620" y="612"/>
                </a:lnTo>
                <a:lnTo>
                  <a:pt x="1621" y="614"/>
                </a:lnTo>
                <a:lnTo>
                  <a:pt x="1621" y="612"/>
                </a:lnTo>
                <a:lnTo>
                  <a:pt x="1621" y="615"/>
                </a:lnTo>
                <a:lnTo>
                  <a:pt x="1622" y="615"/>
                </a:lnTo>
                <a:lnTo>
                  <a:pt x="1622" y="615"/>
                </a:lnTo>
                <a:lnTo>
                  <a:pt x="1623" y="616"/>
                </a:lnTo>
                <a:lnTo>
                  <a:pt x="1623" y="615"/>
                </a:lnTo>
                <a:lnTo>
                  <a:pt x="1623" y="614"/>
                </a:lnTo>
                <a:lnTo>
                  <a:pt x="1624" y="611"/>
                </a:lnTo>
                <a:lnTo>
                  <a:pt x="1624" y="611"/>
                </a:lnTo>
                <a:lnTo>
                  <a:pt x="1624" y="611"/>
                </a:lnTo>
                <a:lnTo>
                  <a:pt x="1625" y="611"/>
                </a:lnTo>
                <a:lnTo>
                  <a:pt x="1625" y="611"/>
                </a:lnTo>
                <a:lnTo>
                  <a:pt x="1625" y="612"/>
                </a:lnTo>
                <a:lnTo>
                  <a:pt x="1627" y="616"/>
                </a:lnTo>
                <a:lnTo>
                  <a:pt x="1627" y="616"/>
                </a:lnTo>
                <a:lnTo>
                  <a:pt x="1628" y="615"/>
                </a:lnTo>
                <a:lnTo>
                  <a:pt x="1628" y="614"/>
                </a:lnTo>
                <a:lnTo>
                  <a:pt x="1628" y="614"/>
                </a:lnTo>
                <a:lnTo>
                  <a:pt x="1629" y="615"/>
                </a:lnTo>
                <a:lnTo>
                  <a:pt x="1629" y="615"/>
                </a:lnTo>
                <a:lnTo>
                  <a:pt x="1629" y="615"/>
                </a:lnTo>
                <a:lnTo>
                  <a:pt x="1630" y="614"/>
                </a:lnTo>
                <a:lnTo>
                  <a:pt x="1630" y="614"/>
                </a:lnTo>
                <a:lnTo>
                  <a:pt x="1630" y="612"/>
                </a:lnTo>
                <a:lnTo>
                  <a:pt x="1631" y="615"/>
                </a:lnTo>
                <a:lnTo>
                  <a:pt x="1631" y="615"/>
                </a:lnTo>
                <a:lnTo>
                  <a:pt x="1632" y="615"/>
                </a:lnTo>
                <a:lnTo>
                  <a:pt x="1632" y="615"/>
                </a:lnTo>
                <a:lnTo>
                  <a:pt x="1632" y="615"/>
                </a:lnTo>
                <a:lnTo>
                  <a:pt x="1633" y="614"/>
                </a:lnTo>
                <a:lnTo>
                  <a:pt x="1633" y="612"/>
                </a:lnTo>
                <a:lnTo>
                  <a:pt x="1633" y="612"/>
                </a:lnTo>
                <a:lnTo>
                  <a:pt x="1634" y="612"/>
                </a:lnTo>
                <a:lnTo>
                  <a:pt x="1634" y="609"/>
                </a:lnTo>
                <a:lnTo>
                  <a:pt x="1634" y="611"/>
                </a:lnTo>
                <a:lnTo>
                  <a:pt x="1636" y="611"/>
                </a:lnTo>
                <a:lnTo>
                  <a:pt x="1636" y="614"/>
                </a:lnTo>
                <a:lnTo>
                  <a:pt x="1637" y="616"/>
                </a:lnTo>
                <a:lnTo>
                  <a:pt x="1637" y="617"/>
                </a:lnTo>
                <a:lnTo>
                  <a:pt x="1637" y="618"/>
                </a:lnTo>
                <a:lnTo>
                  <a:pt x="1638" y="619"/>
                </a:lnTo>
                <a:lnTo>
                  <a:pt x="1638" y="633"/>
                </a:lnTo>
                <a:lnTo>
                  <a:pt x="1638" y="646"/>
                </a:lnTo>
                <a:lnTo>
                  <a:pt x="1639" y="648"/>
                </a:lnTo>
                <a:lnTo>
                  <a:pt x="1639" y="645"/>
                </a:lnTo>
                <a:lnTo>
                  <a:pt x="1639" y="640"/>
                </a:lnTo>
                <a:lnTo>
                  <a:pt x="1640" y="636"/>
                </a:lnTo>
                <a:lnTo>
                  <a:pt x="1640" y="633"/>
                </a:lnTo>
                <a:lnTo>
                  <a:pt x="1641" y="629"/>
                </a:lnTo>
                <a:lnTo>
                  <a:pt x="1641" y="627"/>
                </a:lnTo>
                <a:lnTo>
                  <a:pt x="1641" y="625"/>
                </a:lnTo>
                <a:lnTo>
                  <a:pt x="1642" y="625"/>
                </a:lnTo>
                <a:lnTo>
                  <a:pt x="1642" y="628"/>
                </a:lnTo>
                <a:lnTo>
                  <a:pt x="1642" y="629"/>
                </a:lnTo>
                <a:lnTo>
                  <a:pt x="1643" y="631"/>
                </a:lnTo>
                <a:lnTo>
                  <a:pt x="1643" y="631"/>
                </a:lnTo>
                <a:lnTo>
                  <a:pt x="1643" y="631"/>
                </a:lnTo>
                <a:lnTo>
                  <a:pt x="1645" y="630"/>
                </a:lnTo>
                <a:lnTo>
                  <a:pt x="1645" y="630"/>
                </a:lnTo>
                <a:lnTo>
                  <a:pt x="1646" y="631"/>
                </a:lnTo>
                <a:lnTo>
                  <a:pt x="1646" y="633"/>
                </a:lnTo>
                <a:lnTo>
                  <a:pt x="1646" y="636"/>
                </a:lnTo>
                <a:lnTo>
                  <a:pt x="1647" y="637"/>
                </a:lnTo>
                <a:lnTo>
                  <a:pt x="1647" y="638"/>
                </a:lnTo>
                <a:lnTo>
                  <a:pt x="1647" y="640"/>
                </a:lnTo>
                <a:lnTo>
                  <a:pt x="1648" y="643"/>
                </a:lnTo>
                <a:lnTo>
                  <a:pt x="1648" y="643"/>
                </a:lnTo>
                <a:lnTo>
                  <a:pt x="1648" y="643"/>
                </a:lnTo>
                <a:lnTo>
                  <a:pt x="1649" y="645"/>
                </a:lnTo>
                <a:lnTo>
                  <a:pt x="1649" y="647"/>
                </a:lnTo>
                <a:lnTo>
                  <a:pt x="1650" y="646"/>
                </a:lnTo>
                <a:lnTo>
                  <a:pt x="1650" y="647"/>
                </a:lnTo>
                <a:lnTo>
                  <a:pt x="1650" y="647"/>
                </a:lnTo>
                <a:lnTo>
                  <a:pt x="1651" y="646"/>
                </a:lnTo>
                <a:lnTo>
                  <a:pt x="1651" y="645"/>
                </a:lnTo>
                <a:lnTo>
                  <a:pt x="1651" y="644"/>
                </a:lnTo>
                <a:lnTo>
                  <a:pt x="1652" y="644"/>
                </a:lnTo>
                <a:lnTo>
                  <a:pt x="1652" y="645"/>
                </a:lnTo>
                <a:lnTo>
                  <a:pt x="1652" y="646"/>
                </a:lnTo>
                <a:lnTo>
                  <a:pt x="1653" y="647"/>
                </a:lnTo>
                <a:lnTo>
                  <a:pt x="1653" y="648"/>
                </a:lnTo>
                <a:lnTo>
                  <a:pt x="1655" y="652"/>
                </a:lnTo>
                <a:lnTo>
                  <a:pt x="1655" y="653"/>
                </a:lnTo>
                <a:lnTo>
                  <a:pt x="1655" y="656"/>
                </a:lnTo>
                <a:lnTo>
                  <a:pt x="1656" y="658"/>
                </a:lnTo>
                <a:lnTo>
                  <a:pt x="1656" y="660"/>
                </a:lnTo>
                <a:lnTo>
                  <a:pt x="1656" y="660"/>
                </a:lnTo>
                <a:lnTo>
                  <a:pt x="1657" y="663"/>
                </a:lnTo>
                <a:lnTo>
                  <a:pt x="1657" y="663"/>
                </a:lnTo>
                <a:lnTo>
                  <a:pt x="1658" y="663"/>
                </a:lnTo>
                <a:lnTo>
                  <a:pt x="1658" y="663"/>
                </a:lnTo>
                <a:lnTo>
                  <a:pt x="1658" y="662"/>
                </a:lnTo>
                <a:lnTo>
                  <a:pt x="1659" y="664"/>
                </a:lnTo>
                <a:lnTo>
                  <a:pt x="1659" y="665"/>
                </a:lnTo>
                <a:lnTo>
                  <a:pt x="1659" y="666"/>
                </a:lnTo>
                <a:lnTo>
                  <a:pt x="1660" y="666"/>
                </a:lnTo>
                <a:lnTo>
                  <a:pt x="1660" y="669"/>
                </a:lnTo>
                <a:lnTo>
                  <a:pt x="1660" y="669"/>
                </a:lnTo>
                <a:lnTo>
                  <a:pt x="1661" y="671"/>
                </a:lnTo>
                <a:lnTo>
                  <a:pt x="1661" y="671"/>
                </a:lnTo>
                <a:lnTo>
                  <a:pt x="1662" y="671"/>
                </a:lnTo>
                <a:lnTo>
                  <a:pt x="1662" y="672"/>
                </a:lnTo>
                <a:lnTo>
                  <a:pt x="1662" y="672"/>
                </a:lnTo>
                <a:lnTo>
                  <a:pt x="1664" y="670"/>
                </a:lnTo>
                <a:lnTo>
                  <a:pt x="1664" y="672"/>
                </a:lnTo>
                <a:lnTo>
                  <a:pt x="1664" y="673"/>
                </a:lnTo>
                <a:lnTo>
                  <a:pt x="1665" y="676"/>
                </a:lnTo>
                <a:lnTo>
                  <a:pt x="1665" y="678"/>
                </a:lnTo>
                <a:lnTo>
                  <a:pt x="1665" y="679"/>
                </a:lnTo>
                <a:lnTo>
                  <a:pt x="1666" y="681"/>
                </a:lnTo>
                <a:lnTo>
                  <a:pt x="1666" y="681"/>
                </a:lnTo>
                <a:lnTo>
                  <a:pt x="1667" y="680"/>
                </a:lnTo>
                <a:lnTo>
                  <a:pt x="1667" y="681"/>
                </a:lnTo>
                <a:lnTo>
                  <a:pt x="1667" y="681"/>
                </a:lnTo>
                <a:lnTo>
                  <a:pt x="1668" y="683"/>
                </a:lnTo>
                <a:lnTo>
                  <a:pt x="1668" y="684"/>
                </a:lnTo>
                <a:lnTo>
                  <a:pt x="1668" y="684"/>
                </a:lnTo>
                <a:lnTo>
                  <a:pt x="1669" y="685"/>
                </a:lnTo>
                <a:lnTo>
                  <a:pt x="1669" y="685"/>
                </a:lnTo>
                <a:lnTo>
                  <a:pt x="1669" y="685"/>
                </a:lnTo>
                <a:lnTo>
                  <a:pt x="1670" y="687"/>
                </a:lnTo>
                <a:lnTo>
                  <a:pt x="1670" y="688"/>
                </a:lnTo>
                <a:lnTo>
                  <a:pt x="1671" y="690"/>
                </a:lnTo>
                <a:lnTo>
                  <a:pt x="1671" y="690"/>
                </a:lnTo>
                <a:lnTo>
                  <a:pt x="1671" y="692"/>
                </a:lnTo>
                <a:lnTo>
                  <a:pt x="1673" y="694"/>
                </a:lnTo>
                <a:lnTo>
                  <a:pt x="1673" y="698"/>
                </a:lnTo>
                <a:lnTo>
                  <a:pt x="1673" y="699"/>
                </a:lnTo>
                <a:lnTo>
                  <a:pt x="1674" y="701"/>
                </a:lnTo>
                <a:lnTo>
                  <a:pt x="1674" y="701"/>
                </a:lnTo>
                <a:lnTo>
                  <a:pt x="1674" y="701"/>
                </a:lnTo>
                <a:lnTo>
                  <a:pt x="1675" y="703"/>
                </a:lnTo>
                <a:lnTo>
                  <a:pt x="1675" y="705"/>
                </a:lnTo>
                <a:lnTo>
                  <a:pt x="1676" y="702"/>
                </a:lnTo>
                <a:lnTo>
                  <a:pt x="1676" y="706"/>
                </a:lnTo>
                <a:lnTo>
                  <a:pt x="1676" y="703"/>
                </a:lnTo>
                <a:lnTo>
                  <a:pt x="1677" y="703"/>
                </a:lnTo>
                <a:lnTo>
                  <a:pt x="1677" y="702"/>
                </a:lnTo>
                <a:lnTo>
                  <a:pt x="1677" y="703"/>
                </a:lnTo>
                <a:lnTo>
                  <a:pt x="1678" y="703"/>
                </a:lnTo>
                <a:lnTo>
                  <a:pt x="1678" y="705"/>
                </a:lnTo>
                <a:lnTo>
                  <a:pt x="1678" y="705"/>
                </a:lnTo>
                <a:lnTo>
                  <a:pt x="1679" y="703"/>
                </a:lnTo>
                <a:lnTo>
                  <a:pt x="1679" y="706"/>
                </a:lnTo>
                <a:lnTo>
                  <a:pt x="1680" y="707"/>
                </a:lnTo>
                <a:lnTo>
                  <a:pt x="1680" y="708"/>
                </a:lnTo>
                <a:lnTo>
                  <a:pt x="1680" y="708"/>
                </a:lnTo>
                <a:lnTo>
                  <a:pt x="1682" y="709"/>
                </a:lnTo>
                <a:lnTo>
                  <a:pt x="1682" y="710"/>
                </a:lnTo>
                <a:lnTo>
                  <a:pt x="1682" y="711"/>
                </a:lnTo>
                <a:lnTo>
                  <a:pt x="1683" y="712"/>
                </a:lnTo>
                <a:lnTo>
                  <a:pt x="1683" y="713"/>
                </a:lnTo>
                <a:lnTo>
                  <a:pt x="1683" y="713"/>
                </a:lnTo>
                <a:lnTo>
                  <a:pt x="1684" y="715"/>
                </a:lnTo>
                <a:lnTo>
                  <a:pt x="1684" y="713"/>
                </a:lnTo>
                <a:lnTo>
                  <a:pt x="1685" y="713"/>
                </a:lnTo>
                <a:lnTo>
                  <a:pt x="1685" y="713"/>
                </a:lnTo>
                <a:lnTo>
                  <a:pt x="1685" y="713"/>
                </a:lnTo>
                <a:lnTo>
                  <a:pt x="1686" y="715"/>
                </a:lnTo>
                <a:lnTo>
                  <a:pt x="1686" y="715"/>
                </a:lnTo>
                <a:lnTo>
                  <a:pt x="1686" y="717"/>
                </a:lnTo>
                <a:lnTo>
                  <a:pt x="1687" y="717"/>
                </a:lnTo>
                <a:lnTo>
                  <a:pt x="1687" y="717"/>
                </a:lnTo>
                <a:lnTo>
                  <a:pt x="1687" y="718"/>
                </a:lnTo>
                <a:lnTo>
                  <a:pt x="1688" y="719"/>
                </a:lnTo>
                <a:lnTo>
                  <a:pt x="1688" y="718"/>
                </a:lnTo>
                <a:lnTo>
                  <a:pt x="1689" y="719"/>
                </a:lnTo>
                <a:lnTo>
                  <a:pt x="1689" y="721"/>
                </a:lnTo>
                <a:lnTo>
                  <a:pt x="1689" y="722"/>
                </a:lnTo>
                <a:lnTo>
                  <a:pt x="1691" y="722"/>
                </a:lnTo>
                <a:lnTo>
                  <a:pt x="1691" y="722"/>
                </a:lnTo>
                <a:lnTo>
                  <a:pt x="1691" y="722"/>
                </a:lnTo>
                <a:lnTo>
                  <a:pt x="1692" y="724"/>
                </a:lnTo>
                <a:lnTo>
                  <a:pt x="1692" y="727"/>
                </a:lnTo>
                <a:lnTo>
                  <a:pt x="1692" y="728"/>
                </a:lnTo>
                <a:lnTo>
                  <a:pt x="1693" y="729"/>
                </a:lnTo>
                <a:lnTo>
                  <a:pt x="1693" y="730"/>
                </a:lnTo>
                <a:lnTo>
                  <a:pt x="1694" y="730"/>
                </a:lnTo>
                <a:lnTo>
                  <a:pt x="1694" y="730"/>
                </a:lnTo>
                <a:lnTo>
                  <a:pt x="1694" y="729"/>
                </a:lnTo>
                <a:lnTo>
                  <a:pt x="1695" y="729"/>
                </a:lnTo>
                <a:lnTo>
                  <a:pt x="1695" y="728"/>
                </a:lnTo>
                <a:lnTo>
                  <a:pt x="1695" y="730"/>
                </a:lnTo>
                <a:lnTo>
                  <a:pt x="1696" y="730"/>
                </a:lnTo>
                <a:lnTo>
                  <a:pt x="1696" y="730"/>
                </a:lnTo>
                <a:lnTo>
                  <a:pt x="1696" y="728"/>
                </a:lnTo>
                <a:lnTo>
                  <a:pt x="1697" y="728"/>
                </a:lnTo>
                <a:lnTo>
                  <a:pt x="1697" y="729"/>
                </a:lnTo>
                <a:lnTo>
                  <a:pt x="1698" y="730"/>
                </a:lnTo>
                <a:lnTo>
                  <a:pt x="1698" y="730"/>
                </a:lnTo>
                <a:lnTo>
                  <a:pt x="1698" y="729"/>
                </a:lnTo>
                <a:lnTo>
                  <a:pt x="1700" y="727"/>
                </a:lnTo>
                <a:lnTo>
                  <a:pt x="1700" y="727"/>
                </a:lnTo>
                <a:lnTo>
                  <a:pt x="1700" y="728"/>
                </a:lnTo>
                <a:lnTo>
                  <a:pt x="1701" y="730"/>
                </a:lnTo>
                <a:lnTo>
                  <a:pt x="1701" y="730"/>
                </a:lnTo>
                <a:lnTo>
                  <a:pt x="1702" y="729"/>
                </a:lnTo>
                <a:lnTo>
                  <a:pt x="1702" y="730"/>
                </a:lnTo>
                <a:lnTo>
                  <a:pt x="1702" y="731"/>
                </a:lnTo>
                <a:lnTo>
                  <a:pt x="1703" y="730"/>
                </a:lnTo>
                <a:lnTo>
                  <a:pt x="1703" y="733"/>
                </a:lnTo>
                <a:lnTo>
                  <a:pt x="1703" y="737"/>
                </a:lnTo>
                <a:lnTo>
                  <a:pt x="1704" y="738"/>
                </a:lnTo>
                <a:lnTo>
                  <a:pt x="1704" y="740"/>
                </a:lnTo>
                <a:lnTo>
                  <a:pt x="1704" y="739"/>
                </a:lnTo>
                <a:lnTo>
                  <a:pt x="1705" y="739"/>
                </a:lnTo>
                <a:lnTo>
                  <a:pt x="1705" y="737"/>
                </a:lnTo>
                <a:lnTo>
                  <a:pt x="1706" y="737"/>
                </a:lnTo>
                <a:lnTo>
                  <a:pt x="1706" y="735"/>
                </a:lnTo>
                <a:lnTo>
                  <a:pt x="1706" y="734"/>
                </a:lnTo>
                <a:lnTo>
                  <a:pt x="1707" y="737"/>
                </a:lnTo>
                <a:lnTo>
                  <a:pt x="1707" y="738"/>
                </a:lnTo>
                <a:lnTo>
                  <a:pt x="1707" y="739"/>
                </a:lnTo>
                <a:lnTo>
                  <a:pt x="1709" y="740"/>
                </a:lnTo>
                <a:lnTo>
                  <a:pt x="1709" y="740"/>
                </a:lnTo>
                <a:lnTo>
                  <a:pt x="1709" y="740"/>
                </a:lnTo>
                <a:lnTo>
                  <a:pt x="1710" y="740"/>
                </a:lnTo>
                <a:lnTo>
                  <a:pt x="1710" y="740"/>
                </a:lnTo>
                <a:lnTo>
                  <a:pt x="1711" y="745"/>
                </a:lnTo>
                <a:lnTo>
                  <a:pt x="1711" y="746"/>
                </a:lnTo>
                <a:lnTo>
                  <a:pt x="1711" y="747"/>
                </a:lnTo>
                <a:lnTo>
                  <a:pt x="1712" y="747"/>
                </a:lnTo>
                <a:lnTo>
                  <a:pt x="1712" y="746"/>
                </a:lnTo>
                <a:lnTo>
                  <a:pt x="1712" y="747"/>
                </a:lnTo>
                <a:lnTo>
                  <a:pt x="1713" y="747"/>
                </a:lnTo>
                <a:lnTo>
                  <a:pt x="1713" y="748"/>
                </a:lnTo>
                <a:lnTo>
                  <a:pt x="1713" y="748"/>
                </a:lnTo>
                <a:lnTo>
                  <a:pt x="1714" y="748"/>
                </a:lnTo>
                <a:lnTo>
                  <a:pt x="1714" y="749"/>
                </a:lnTo>
                <a:lnTo>
                  <a:pt x="1715" y="749"/>
                </a:lnTo>
                <a:lnTo>
                  <a:pt x="1715" y="749"/>
                </a:lnTo>
                <a:lnTo>
                  <a:pt x="1715" y="749"/>
                </a:lnTo>
                <a:lnTo>
                  <a:pt x="1716" y="749"/>
                </a:lnTo>
                <a:lnTo>
                  <a:pt x="1716" y="749"/>
                </a:lnTo>
                <a:lnTo>
                  <a:pt x="1716" y="749"/>
                </a:lnTo>
                <a:lnTo>
                  <a:pt x="1718" y="751"/>
                </a:lnTo>
                <a:lnTo>
                  <a:pt x="1718" y="752"/>
                </a:lnTo>
                <a:lnTo>
                  <a:pt x="1718" y="753"/>
                </a:lnTo>
                <a:lnTo>
                  <a:pt x="1719" y="753"/>
                </a:lnTo>
                <a:lnTo>
                  <a:pt x="1719" y="755"/>
                </a:lnTo>
                <a:lnTo>
                  <a:pt x="1720" y="753"/>
                </a:lnTo>
                <a:lnTo>
                  <a:pt x="1720" y="755"/>
                </a:lnTo>
                <a:lnTo>
                  <a:pt x="1720" y="756"/>
                </a:lnTo>
                <a:lnTo>
                  <a:pt x="1721" y="754"/>
                </a:lnTo>
                <a:lnTo>
                  <a:pt x="1721" y="754"/>
                </a:lnTo>
                <a:lnTo>
                  <a:pt x="1721" y="755"/>
                </a:lnTo>
                <a:lnTo>
                  <a:pt x="1722" y="756"/>
                </a:lnTo>
                <a:lnTo>
                  <a:pt x="1722" y="761"/>
                </a:lnTo>
                <a:lnTo>
                  <a:pt x="1722" y="761"/>
                </a:lnTo>
                <a:lnTo>
                  <a:pt x="1723" y="760"/>
                </a:lnTo>
                <a:lnTo>
                  <a:pt x="1723" y="758"/>
                </a:lnTo>
                <a:lnTo>
                  <a:pt x="1724" y="760"/>
                </a:lnTo>
                <a:lnTo>
                  <a:pt x="1724" y="760"/>
                </a:lnTo>
                <a:lnTo>
                  <a:pt x="1724" y="762"/>
                </a:lnTo>
                <a:lnTo>
                  <a:pt x="1725" y="761"/>
                </a:lnTo>
                <a:lnTo>
                  <a:pt x="1725" y="761"/>
                </a:lnTo>
                <a:lnTo>
                  <a:pt x="1725" y="762"/>
                </a:lnTo>
                <a:lnTo>
                  <a:pt x="1727" y="762"/>
                </a:lnTo>
                <a:lnTo>
                  <a:pt x="1727" y="763"/>
                </a:lnTo>
                <a:lnTo>
                  <a:pt x="1727" y="763"/>
                </a:lnTo>
                <a:lnTo>
                  <a:pt x="1728" y="765"/>
                </a:lnTo>
                <a:lnTo>
                  <a:pt x="1728" y="767"/>
                </a:lnTo>
                <a:lnTo>
                  <a:pt x="1729" y="765"/>
                </a:lnTo>
                <a:lnTo>
                  <a:pt x="1729" y="765"/>
                </a:lnTo>
                <a:lnTo>
                  <a:pt x="1729" y="764"/>
                </a:lnTo>
                <a:lnTo>
                  <a:pt x="1730" y="762"/>
                </a:lnTo>
                <a:lnTo>
                  <a:pt x="1730" y="762"/>
                </a:lnTo>
                <a:lnTo>
                  <a:pt x="1730" y="762"/>
                </a:lnTo>
                <a:lnTo>
                  <a:pt x="1731" y="761"/>
                </a:lnTo>
                <a:lnTo>
                  <a:pt x="1731" y="761"/>
                </a:lnTo>
                <a:lnTo>
                  <a:pt x="1731" y="763"/>
                </a:lnTo>
                <a:lnTo>
                  <a:pt x="1732" y="764"/>
                </a:lnTo>
                <a:lnTo>
                  <a:pt x="1732" y="763"/>
                </a:lnTo>
                <a:lnTo>
                  <a:pt x="1733" y="762"/>
                </a:lnTo>
                <a:lnTo>
                  <a:pt x="1733" y="761"/>
                </a:lnTo>
                <a:lnTo>
                  <a:pt x="1733" y="760"/>
                </a:lnTo>
                <a:lnTo>
                  <a:pt x="1734" y="756"/>
                </a:lnTo>
                <a:lnTo>
                  <a:pt x="1734" y="757"/>
                </a:lnTo>
                <a:lnTo>
                  <a:pt x="1734" y="756"/>
                </a:lnTo>
                <a:lnTo>
                  <a:pt x="1736" y="760"/>
                </a:lnTo>
                <a:lnTo>
                  <a:pt x="1736" y="761"/>
                </a:lnTo>
                <a:lnTo>
                  <a:pt x="1736" y="763"/>
                </a:lnTo>
                <a:lnTo>
                  <a:pt x="1737" y="764"/>
                </a:lnTo>
                <a:lnTo>
                  <a:pt x="1737" y="764"/>
                </a:lnTo>
                <a:lnTo>
                  <a:pt x="1738" y="766"/>
                </a:lnTo>
                <a:lnTo>
                  <a:pt x="1738" y="767"/>
                </a:lnTo>
                <a:lnTo>
                  <a:pt x="1738" y="767"/>
                </a:lnTo>
                <a:lnTo>
                  <a:pt x="1739" y="769"/>
                </a:lnTo>
                <a:lnTo>
                  <a:pt x="1739" y="770"/>
                </a:lnTo>
                <a:lnTo>
                  <a:pt x="1739" y="773"/>
                </a:lnTo>
                <a:lnTo>
                  <a:pt x="1740" y="775"/>
                </a:lnTo>
                <a:lnTo>
                  <a:pt x="1740" y="775"/>
                </a:lnTo>
                <a:lnTo>
                  <a:pt x="1740" y="775"/>
                </a:lnTo>
                <a:lnTo>
                  <a:pt x="1741" y="775"/>
                </a:lnTo>
                <a:lnTo>
                  <a:pt x="1741" y="775"/>
                </a:lnTo>
                <a:lnTo>
                  <a:pt x="1742" y="775"/>
                </a:lnTo>
                <a:lnTo>
                  <a:pt x="1742" y="775"/>
                </a:lnTo>
                <a:lnTo>
                  <a:pt x="1742" y="775"/>
                </a:lnTo>
                <a:lnTo>
                  <a:pt x="1743" y="775"/>
                </a:lnTo>
                <a:lnTo>
                  <a:pt x="1743" y="773"/>
                </a:lnTo>
                <a:lnTo>
                  <a:pt x="1743" y="775"/>
                </a:lnTo>
                <a:lnTo>
                  <a:pt x="1745" y="772"/>
                </a:lnTo>
                <a:lnTo>
                  <a:pt x="1745" y="771"/>
                </a:lnTo>
                <a:lnTo>
                  <a:pt x="1746" y="772"/>
                </a:lnTo>
                <a:lnTo>
                  <a:pt x="1746" y="772"/>
                </a:lnTo>
                <a:lnTo>
                  <a:pt x="1746" y="773"/>
                </a:lnTo>
                <a:lnTo>
                  <a:pt x="1747" y="776"/>
                </a:lnTo>
                <a:lnTo>
                  <a:pt x="1747" y="778"/>
                </a:lnTo>
                <a:lnTo>
                  <a:pt x="1747" y="781"/>
                </a:lnTo>
                <a:lnTo>
                  <a:pt x="1748" y="780"/>
                </a:lnTo>
                <a:lnTo>
                  <a:pt x="1748" y="779"/>
                </a:lnTo>
                <a:lnTo>
                  <a:pt x="1748" y="778"/>
                </a:lnTo>
                <a:lnTo>
                  <a:pt x="1749" y="778"/>
                </a:lnTo>
                <a:lnTo>
                  <a:pt x="1749" y="778"/>
                </a:lnTo>
                <a:lnTo>
                  <a:pt x="1750" y="778"/>
                </a:lnTo>
                <a:lnTo>
                  <a:pt x="1750" y="778"/>
                </a:lnTo>
                <a:lnTo>
                  <a:pt x="1750" y="776"/>
                </a:lnTo>
                <a:lnTo>
                  <a:pt x="1751" y="779"/>
                </a:lnTo>
                <a:lnTo>
                  <a:pt x="1751" y="781"/>
                </a:lnTo>
                <a:lnTo>
                  <a:pt x="1751" y="781"/>
                </a:lnTo>
                <a:lnTo>
                  <a:pt x="1752" y="782"/>
                </a:lnTo>
                <a:lnTo>
                  <a:pt x="1752" y="782"/>
                </a:lnTo>
                <a:lnTo>
                  <a:pt x="1752" y="782"/>
                </a:lnTo>
                <a:lnTo>
                  <a:pt x="1754" y="781"/>
                </a:lnTo>
                <a:lnTo>
                  <a:pt x="1754" y="781"/>
                </a:lnTo>
                <a:lnTo>
                  <a:pt x="1755" y="781"/>
                </a:lnTo>
                <a:lnTo>
                  <a:pt x="1755" y="783"/>
                </a:lnTo>
                <a:lnTo>
                  <a:pt x="1755" y="784"/>
                </a:lnTo>
                <a:lnTo>
                  <a:pt x="1756" y="784"/>
                </a:lnTo>
                <a:lnTo>
                  <a:pt x="1756" y="784"/>
                </a:lnTo>
                <a:lnTo>
                  <a:pt x="1756" y="784"/>
                </a:lnTo>
                <a:lnTo>
                  <a:pt x="1757" y="784"/>
                </a:lnTo>
                <a:lnTo>
                  <a:pt x="1757" y="785"/>
                </a:lnTo>
                <a:lnTo>
                  <a:pt x="1757" y="787"/>
                </a:lnTo>
                <a:lnTo>
                  <a:pt x="1758" y="785"/>
                </a:lnTo>
                <a:lnTo>
                  <a:pt x="1758" y="785"/>
                </a:lnTo>
                <a:lnTo>
                  <a:pt x="1759" y="784"/>
                </a:lnTo>
                <a:lnTo>
                  <a:pt x="1759" y="784"/>
                </a:lnTo>
                <a:lnTo>
                  <a:pt x="1759" y="784"/>
                </a:lnTo>
                <a:lnTo>
                  <a:pt x="1760" y="787"/>
                </a:lnTo>
                <a:lnTo>
                  <a:pt x="1760" y="787"/>
                </a:lnTo>
                <a:lnTo>
                  <a:pt x="1760" y="787"/>
                </a:lnTo>
                <a:lnTo>
                  <a:pt x="1761" y="785"/>
                </a:lnTo>
                <a:lnTo>
                  <a:pt x="1761" y="785"/>
                </a:lnTo>
                <a:lnTo>
                  <a:pt x="1761" y="785"/>
                </a:lnTo>
                <a:lnTo>
                  <a:pt x="1763" y="785"/>
                </a:lnTo>
                <a:lnTo>
                  <a:pt x="1763" y="783"/>
                </a:lnTo>
                <a:lnTo>
                  <a:pt x="1764" y="783"/>
                </a:lnTo>
                <a:lnTo>
                  <a:pt x="1764" y="785"/>
                </a:lnTo>
                <a:lnTo>
                  <a:pt x="1764" y="781"/>
                </a:lnTo>
                <a:lnTo>
                  <a:pt x="1765" y="780"/>
                </a:lnTo>
                <a:lnTo>
                  <a:pt x="1765" y="779"/>
                </a:lnTo>
                <a:lnTo>
                  <a:pt x="1765" y="779"/>
                </a:lnTo>
                <a:lnTo>
                  <a:pt x="1766" y="778"/>
                </a:lnTo>
                <a:lnTo>
                  <a:pt x="1766" y="778"/>
                </a:lnTo>
                <a:lnTo>
                  <a:pt x="1766" y="778"/>
                </a:lnTo>
                <a:lnTo>
                  <a:pt x="1767" y="779"/>
                </a:lnTo>
                <a:lnTo>
                  <a:pt x="1767" y="780"/>
                </a:lnTo>
                <a:lnTo>
                  <a:pt x="1768" y="781"/>
                </a:lnTo>
                <a:lnTo>
                  <a:pt x="1768" y="782"/>
                </a:lnTo>
                <a:lnTo>
                  <a:pt x="1768" y="783"/>
                </a:lnTo>
                <a:lnTo>
                  <a:pt x="1769" y="785"/>
                </a:lnTo>
                <a:lnTo>
                  <a:pt x="1769" y="784"/>
                </a:lnTo>
                <a:lnTo>
                  <a:pt x="1769" y="785"/>
                </a:lnTo>
                <a:lnTo>
                  <a:pt x="1770" y="788"/>
                </a:lnTo>
                <a:lnTo>
                  <a:pt x="1770" y="787"/>
                </a:lnTo>
                <a:lnTo>
                  <a:pt x="1770" y="785"/>
                </a:lnTo>
                <a:lnTo>
                  <a:pt x="1772" y="784"/>
                </a:lnTo>
                <a:lnTo>
                  <a:pt x="1772" y="784"/>
                </a:lnTo>
                <a:lnTo>
                  <a:pt x="1773" y="783"/>
                </a:lnTo>
                <a:lnTo>
                  <a:pt x="1773" y="783"/>
                </a:lnTo>
                <a:lnTo>
                  <a:pt x="1773" y="784"/>
                </a:lnTo>
                <a:lnTo>
                  <a:pt x="1774" y="783"/>
                </a:lnTo>
                <a:lnTo>
                  <a:pt x="1774" y="784"/>
                </a:lnTo>
                <a:lnTo>
                  <a:pt x="1774" y="785"/>
                </a:lnTo>
                <a:lnTo>
                  <a:pt x="1775" y="785"/>
                </a:lnTo>
                <a:lnTo>
                  <a:pt x="1775" y="789"/>
                </a:lnTo>
                <a:lnTo>
                  <a:pt x="1775" y="788"/>
                </a:lnTo>
                <a:lnTo>
                  <a:pt x="1776" y="788"/>
                </a:lnTo>
                <a:lnTo>
                  <a:pt x="1776" y="788"/>
                </a:lnTo>
                <a:lnTo>
                  <a:pt x="1777" y="787"/>
                </a:lnTo>
                <a:lnTo>
                  <a:pt x="1777" y="783"/>
                </a:lnTo>
                <a:lnTo>
                  <a:pt x="1777" y="781"/>
                </a:lnTo>
                <a:lnTo>
                  <a:pt x="1778" y="781"/>
                </a:lnTo>
                <a:lnTo>
                  <a:pt x="1778" y="781"/>
                </a:lnTo>
                <a:lnTo>
                  <a:pt x="1778" y="781"/>
                </a:lnTo>
                <a:lnTo>
                  <a:pt x="1779" y="781"/>
                </a:lnTo>
                <a:lnTo>
                  <a:pt x="1779" y="782"/>
                </a:lnTo>
                <a:lnTo>
                  <a:pt x="1779" y="783"/>
                </a:lnTo>
                <a:lnTo>
                  <a:pt x="1781" y="781"/>
                </a:lnTo>
                <a:lnTo>
                  <a:pt x="1781" y="780"/>
                </a:lnTo>
                <a:lnTo>
                  <a:pt x="1782" y="779"/>
                </a:lnTo>
                <a:lnTo>
                  <a:pt x="1782" y="780"/>
                </a:lnTo>
                <a:lnTo>
                  <a:pt x="1782" y="781"/>
                </a:lnTo>
                <a:lnTo>
                  <a:pt x="1783" y="783"/>
                </a:lnTo>
                <a:lnTo>
                  <a:pt x="1783" y="783"/>
                </a:lnTo>
                <a:lnTo>
                  <a:pt x="1783" y="785"/>
                </a:lnTo>
                <a:lnTo>
                  <a:pt x="1784" y="785"/>
                </a:lnTo>
                <a:lnTo>
                  <a:pt x="1784" y="784"/>
                </a:lnTo>
                <a:lnTo>
                  <a:pt x="1785" y="787"/>
                </a:lnTo>
                <a:lnTo>
                  <a:pt x="1785" y="787"/>
                </a:lnTo>
                <a:lnTo>
                  <a:pt x="1785" y="785"/>
                </a:lnTo>
                <a:lnTo>
                  <a:pt x="1786" y="787"/>
                </a:lnTo>
                <a:lnTo>
                  <a:pt x="1786" y="787"/>
                </a:lnTo>
                <a:lnTo>
                  <a:pt x="1786" y="785"/>
                </a:lnTo>
                <a:lnTo>
                  <a:pt x="1787" y="785"/>
                </a:lnTo>
                <a:lnTo>
                  <a:pt x="1787" y="785"/>
                </a:lnTo>
                <a:lnTo>
                  <a:pt x="1787" y="785"/>
                </a:lnTo>
                <a:lnTo>
                  <a:pt x="1788" y="787"/>
                </a:lnTo>
                <a:lnTo>
                  <a:pt x="1788" y="789"/>
                </a:lnTo>
                <a:lnTo>
                  <a:pt x="1790" y="791"/>
                </a:lnTo>
                <a:lnTo>
                  <a:pt x="1790" y="792"/>
                </a:lnTo>
                <a:lnTo>
                  <a:pt x="1790" y="793"/>
                </a:lnTo>
                <a:lnTo>
                  <a:pt x="1791" y="793"/>
                </a:lnTo>
                <a:lnTo>
                  <a:pt x="1791" y="792"/>
                </a:lnTo>
                <a:lnTo>
                  <a:pt x="1791" y="792"/>
                </a:lnTo>
                <a:lnTo>
                  <a:pt x="1792" y="792"/>
                </a:lnTo>
                <a:lnTo>
                  <a:pt x="1792" y="791"/>
                </a:lnTo>
                <a:lnTo>
                  <a:pt x="1792" y="791"/>
                </a:lnTo>
                <a:lnTo>
                  <a:pt x="1793" y="792"/>
                </a:lnTo>
                <a:lnTo>
                  <a:pt x="1793" y="792"/>
                </a:lnTo>
                <a:lnTo>
                  <a:pt x="1794" y="792"/>
                </a:lnTo>
                <a:lnTo>
                  <a:pt x="1794" y="792"/>
                </a:lnTo>
                <a:lnTo>
                  <a:pt x="1794" y="791"/>
                </a:lnTo>
                <a:lnTo>
                  <a:pt x="1795" y="791"/>
                </a:lnTo>
                <a:lnTo>
                  <a:pt x="1795" y="791"/>
                </a:lnTo>
                <a:lnTo>
                  <a:pt x="1795" y="789"/>
                </a:lnTo>
                <a:lnTo>
                  <a:pt x="1796" y="789"/>
                </a:lnTo>
                <a:lnTo>
                  <a:pt x="1796" y="789"/>
                </a:lnTo>
                <a:lnTo>
                  <a:pt x="1796" y="789"/>
                </a:lnTo>
                <a:lnTo>
                  <a:pt x="1797" y="791"/>
                </a:lnTo>
                <a:lnTo>
                  <a:pt x="1797" y="791"/>
                </a:lnTo>
                <a:lnTo>
                  <a:pt x="1799" y="792"/>
                </a:lnTo>
                <a:lnTo>
                  <a:pt x="1799" y="791"/>
                </a:lnTo>
                <a:lnTo>
                  <a:pt x="1799" y="791"/>
                </a:lnTo>
                <a:lnTo>
                  <a:pt x="1800" y="789"/>
                </a:lnTo>
                <a:lnTo>
                  <a:pt x="1800" y="788"/>
                </a:lnTo>
                <a:lnTo>
                  <a:pt x="1800" y="787"/>
                </a:lnTo>
                <a:lnTo>
                  <a:pt x="1801" y="785"/>
                </a:lnTo>
                <a:lnTo>
                  <a:pt x="1801" y="787"/>
                </a:lnTo>
                <a:lnTo>
                  <a:pt x="1801" y="788"/>
                </a:lnTo>
                <a:lnTo>
                  <a:pt x="1802" y="789"/>
                </a:lnTo>
                <a:lnTo>
                  <a:pt x="1802" y="790"/>
                </a:lnTo>
                <a:lnTo>
                  <a:pt x="1803" y="790"/>
                </a:lnTo>
                <a:lnTo>
                  <a:pt x="1803" y="791"/>
                </a:lnTo>
                <a:lnTo>
                  <a:pt x="1803" y="791"/>
                </a:lnTo>
                <a:lnTo>
                  <a:pt x="1804" y="793"/>
                </a:lnTo>
                <a:lnTo>
                  <a:pt x="1804" y="793"/>
                </a:lnTo>
                <a:lnTo>
                  <a:pt x="1804" y="794"/>
                </a:lnTo>
                <a:lnTo>
                  <a:pt x="1805" y="796"/>
                </a:lnTo>
                <a:lnTo>
                  <a:pt x="1805" y="797"/>
                </a:lnTo>
                <a:lnTo>
                  <a:pt x="1805" y="799"/>
                </a:lnTo>
                <a:lnTo>
                  <a:pt x="1806" y="799"/>
                </a:lnTo>
                <a:lnTo>
                  <a:pt x="1806" y="801"/>
                </a:lnTo>
                <a:lnTo>
                  <a:pt x="1808" y="799"/>
                </a:lnTo>
                <a:lnTo>
                  <a:pt x="1808" y="800"/>
                </a:lnTo>
                <a:lnTo>
                  <a:pt x="1808" y="799"/>
                </a:lnTo>
                <a:lnTo>
                  <a:pt x="1809" y="800"/>
                </a:lnTo>
                <a:lnTo>
                  <a:pt x="1809" y="801"/>
                </a:lnTo>
                <a:lnTo>
                  <a:pt x="1809" y="801"/>
                </a:lnTo>
                <a:lnTo>
                  <a:pt x="1810" y="800"/>
                </a:lnTo>
                <a:lnTo>
                  <a:pt x="1810" y="800"/>
                </a:lnTo>
                <a:lnTo>
                  <a:pt x="1810" y="798"/>
                </a:lnTo>
                <a:lnTo>
                  <a:pt x="1811" y="797"/>
                </a:lnTo>
                <a:lnTo>
                  <a:pt x="1811" y="798"/>
                </a:lnTo>
                <a:lnTo>
                  <a:pt x="1812" y="799"/>
                </a:lnTo>
                <a:lnTo>
                  <a:pt x="1812" y="799"/>
                </a:lnTo>
                <a:lnTo>
                  <a:pt x="1812" y="799"/>
                </a:lnTo>
                <a:lnTo>
                  <a:pt x="1813" y="798"/>
                </a:lnTo>
                <a:lnTo>
                  <a:pt x="1813" y="799"/>
                </a:lnTo>
                <a:lnTo>
                  <a:pt x="1813" y="801"/>
                </a:lnTo>
                <a:lnTo>
                  <a:pt x="1814" y="802"/>
                </a:lnTo>
                <a:lnTo>
                  <a:pt x="1814" y="800"/>
                </a:lnTo>
                <a:lnTo>
                  <a:pt x="1814" y="799"/>
                </a:lnTo>
                <a:lnTo>
                  <a:pt x="1815" y="799"/>
                </a:lnTo>
                <a:lnTo>
                  <a:pt x="1815" y="799"/>
                </a:lnTo>
                <a:lnTo>
                  <a:pt x="1817" y="801"/>
                </a:lnTo>
                <a:lnTo>
                  <a:pt x="1817" y="801"/>
                </a:lnTo>
                <a:lnTo>
                  <a:pt x="1817" y="801"/>
                </a:lnTo>
                <a:lnTo>
                  <a:pt x="1818" y="801"/>
                </a:lnTo>
                <a:lnTo>
                  <a:pt x="1818" y="802"/>
                </a:lnTo>
                <a:lnTo>
                  <a:pt x="1818" y="801"/>
                </a:lnTo>
                <a:lnTo>
                  <a:pt x="1819" y="801"/>
                </a:lnTo>
                <a:lnTo>
                  <a:pt x="1819" y="800"/>
                </a:lnTo>
                <a:lnTo>
                  <a:pt x="1819" y="800"/>
                </a:lnTo>
                <a:lnTo>
                  <a:pt x="1820" y="801"/>
                </a:lnTo>
                <a:lnTo>
                  <a:pt x="1820" y="799"/>
                </a:lnTo>
                <a:lnTo>
                  <a:pt x="1821" y="799"/>
                </a:lnTo>
                <a:lnTo>
                  <a:pt x="1821" y="799"/>
                </a:lnTo>
                <a:lnTo>
                  <a:pt x="1821" y="801"/>
                </a:lnTo>
                <a:lnTo>
                  <a:pt x="1822" y="803"/>
                </a:lnTo>
                <a:lnTo>
                  <a:pt x="1822" y="804"/>
                </a:lnTo>
                <a:lnTo>
                  <a:pt x="1822" y="804"/>
                </a:lnTo>
                <a:lnTo>
                  <a:pt x="1823" y="807"/>
                </a:lnTo>
                <a:lnTo>
                  <a:pt x="1823" y="807"/>
                </a:lnTo>
                <a:lnTo>
                  <a:pt x="1823" y="806"/>
                </a:lnTo>
                <a:lnTo>
                  <a:pt x="1824" y="804"/>
                </a:lnTo>
                <a:lnTo>
                  <a:pt x="1824" y="802"/>
                </a:lnTo>
                <a:lnTo>
                  <a:pt x="1826" y="801"/>
                </a:lnTo>
                <a:lnTo>
                  <a:pt x="1826" y="802"/>
                </a:lnTo>
                <a:lnTo>
                  <a:pt x="1826" y="802"/>
                </a:lnTo>
                <a:lnTo>
                  <a:pt x="1827" y="802"/>
                </a:lnTo>
                <a:lnTo>
                  <a:pt x="1827" y="801"/>
                </a:lnTo>
                <a:lnTo>
                  <a:pt x="1827" y="801"/>
                </a:lnTo>
                <a:lnTo>
                  <a:pt x="1828" y="802"/>
                </a:lnTo>
                <a:lnTo>
                  <a:pt x="1828" y="803"/>
                </a:lnTo>
                <a:lnTo>
                  <a:pt x="1829" y="804"/>
                </a:lnTo>
                <a:lnTo>
                  <a:pt x="1829" y="807"/>
                </a:lnTo>
                <a:lnTo>
                  <a:pt x="1829" y="807"/>
                </a:lnTo>
                <a:lnTo>
                  <a:pt x="1830" y="807"/>
                </a:lnTo>
                <a:lnTo>
                  <a:pt x="1830" y="806"/>
                </a:lnTo>
                <a:lnTo>
                  <a:pt x="1830" y="803"/>
                </a:lnTo>
                <a:lnTo>
                  <a:pt x="1831" y="803"/>
                </a:lnTo>
                <a:lnTo>
                  <a:pt x="1831" y="801"/>
                </a:lnTo>
                <a:lnTo>
                  <a:pt x="1831" y="802"/>
                </a:lnTo>
                <a:lnTo>
                  <a:pt x="1832" y="803"/>
                </a:lnTo>
                <a:lnTo>
                  <a:pt x="1832" y="802"/>
                </a:lnTo>
                <a:lnTo>
                  <a:pt x="1833" y="804"/>
                </a:lnTo>
                <a:lnTo>
                  <a:pt x="1833" y="804"/>
                </a:lnTo>
                <a:lnTo>
                  <a:pt x="1833" y="807"/>
                </a:lnTo>
                <a:lnTo>
                  <a:pt x="1835" y="808"/>
                </a:lnTo>
                <a:lnTo>
                  <a:pt x="1835" y="810"/>
                </a:lnTo>
                <a:lnTo>
                  <a:pt x="1835" y="808"/>
                </a:lnTo>
                <a:lnTo>
                  <a:pt x="1836" y="804"/>
                </a:lnTo>
                <a:lnTo>
                  <a:pt x="1836" y="803"/>
                </a:lnTo>
                <a:lnTo>
                  <a:pt x="1836" y="802"/>
                </a:lnTo>
                <a:lnTo>
                  <a:pt x="1837" y="800"/>
                </a:lnTo>
                <a:lnTo>
                  <a:pt x="1837" y="801"/>
                </a:lnTo>
                <a:lnTo>
                  <a:pt x="1838" y="803"/>
                </a:lnTo>
                <a:lnTo>
                  <a:pt x="1838" y="802"/>
                </a:lnTo>
                <a:lnTo>
                  <a:pt x="1838" y="806"/>
                </a:lnTo>
                <a:lnTo>
                  <a:pt x="1839" y="803"/>
                </a:lnTo>
                <a:lnTo>
                  <a:pt x="1839" y="802"/>
                </a:lnTo>
                <a:lnTo>
                  <a:pt x="1839" y="802"/>
                </a:lnTo>
                <a:lnTo>
                  <a:pt x="1840" y="802"/>
                </a:lnTo>
                <a:lnTo>
                  <a:pt x="1840" y="802"/>
                </a:lnTo>
                <a:lnTo>
                  <a:pt x="1840" y="800"/>
                </a:lnTo>
                <a:lnTo>
                  <a:pt x="1841" y="801"/>
                </a:lnTo>
                <a:lnTo>
                  <a:pt x="1841" y="800"/>
                </a:lnTo>
                <a:lnTo>
                  <a:pt x="1842" y="801"/>
                </a:lnTo>
                <a:lnTo>
                  <a:pt x="1842" y="801"/>
                </a:lnTo>
                <a:lnTo>
                  <a:pt x="1842" y="801"/>
                </a:lnTo>
                <a:lnTo>
                  <a:pt x="1844" y="801"/>
                </a:lnTo>
                <a:lnTo>
                  <a:pt x="1844" y="801"/>
                </a:lnTo>
                <a:lnTo>
                  <a:pt x="1844" y="802"/>
                </a:lnTo>
                <a:lnTo>
                  <a:pt x="1845" y="801"/>
                </a:lnTo>
                <a:lnTo>
                  <a:pt x="1845" y="801"/>
                </a:lnTo>
                <a:lnTo>
                  <a:pt x="1845" y="800"/>
                </a:lnTo>
                <a:lnTo>
                  <a:pt x="1846" y="801"/>
                </a:lnTo>
                <a:lnTo>
                  <a:pt x="1846" y="802"/>
                </a:lnTo>
                <a:lnTo>
                  <a:pt x="1847" y="803"/>
                </a:lnTo>
                <a:lnTo>
                  <a:pt x="1847" y="803"/>
                </a:lnTo>
                <a:lnTo>
                  <a:pt x="1847" y="803"/>
                </a:lnTo>
                <a:lnTo>
                  <a:pt x="1848" y="803"/>
                </a:lnTo>
                <a:lnTo>
                  <a:pt x="1848" y="803"/>
                </a:lnTo>
                <a:lnTo>
                  <a:pt x="1848" y="806"/>
                </a:lnTo>
                <a:lnTo>
                  <a:pt x="1849" y="806"/>
                </a:lnTo>
                <a:lnTo>
                  <a:pt x="1849" y="807"/>
                </a:lnTo>
                <a:lnTo>
                  <a:pt x="1849" y="807"/>
                </a:lnTo>
                <a:lnTo>
                  <a:pt x="1850" y="808"/>
                </a:lnTo>
                <a:lnTo>
                  <a:pt x="1850" y="804"/>
                </a:lnTo>
                <a:lnTo>
                  <a:pt x="1851" y="804"/>
                </a:lnTo>
                <a:lnTo>
                  <a:pt x="1851" y="802"/>
                </a:lnTo>
                <a:lnTo>
                  <a:pt x="1851" y="801"/>
                </a:lnTo>
                <a:lnTo>
                  <a:pt x="1853" y="800"/>
                </a:lnTo>
                <a:lnTo>
                  <a:pt x="1853" y="799"/>
                </a:lnTo>
                <a:lnTo>
                  <a:pt x="1853" y="799"/>
                </a:lnTo>
                <a:lnTo>
                  <a:pt x="1854" y="801"/>
                </a:lnTo>
                <a:lnTo>
                  <a:pt x="1854" y="801"/>
                </a:lnTo>
                <a:lnTo>
                  <a:pt x="1854" y="803"/>
                </a:lnTo>
                <a:lnTo>
                  <a:pt x="1855" y="803"/>
                </a:lnTo>
                <a:lnTo>
                  <a:pt x="1855" y="804"/>
                </a:lnTo>
                <a:lnTo>
                  <a:pt x="1856" y="804"/>
                </a:lnTo>
                <a:lnTo>
                  <a:pt x="1856" y="804"/>
                </a:lnTo>
                <a:lnTo>
                  <a:pt x="1856" y="803"/>
                </a:lnTo>
                <a:lnTo>
                  <a:pt x="1857" y="804"/>
                </a:lnTo>
                <a:lnTo>
                  <a:pt x="1857" y="804"/>
                </a:lnTo>
                <a:lnTo>
                  <a:pt x="1857" y="803"/>
                </a:lnTo>
                <a:lnTo>
                  <a:pt x="1858" y="806"/>
                </a:lnTo>
                <a:lnTo>
                  <a:pt x="1858" y="804"/>
                </a:lnTo>
                <a:lnTo>
                  <a:pt x="1858" y="804"/>
                </a:lnTo>
                <a:lnTo>
                  <a:pt x="1859" y="804"/>
                </a:lnTo>
                <a:lnTo>
                  <a:pt x="1859" y="803"/>
                </a:lnTo>
                <a:lnTo>
                  <a:pt x="1860" y="802"/>
                </a:lnTo>
                <a:lnTo>
                  <a:pt x="1860" y="800"/>
                </a:lnTo>
                <a:lnTo>
                  <a:pt x="1860" y="799"/>
                </a:lnTo>
                <a:lnTo>
                  <a:pt x="1862" y="797"/>
                </a:lnTo>
                <a:lnTo>
                  <a:pt x="1862" y="797"/>
                </a:lnTo>
                <a:lnTo>
                  <a:pt x="1862" y="798"/>
                </a:lnTo>
                <a:lnTo>
                  <a:pt x="1863" y="797"/>
                </a:lnTo>
                <a:lnTo>
                  <a:pt x="1863" y="794"/>
                </a:lnTo>
                <a:lnTo>
                  <a:pt x="1863" y="797"/>
                </a:lnTo>
                <a:lnTo>
                  <a:pt x="1864" y="796"/>
                </a:lnTo>
                <a:lnTo>
                  <a:pt x="1864" y="798"/>
                </a:lnTo>
                <a:lnTo>
                  <a:pt x="1865" y="800"/>
                </a:lnTo>
                <a:lnTo>
                  <a:pt x="1865" y="800"/>
                </a:lnTo>
                <a:lnTo>
                  <a:pt x="1865" y="801"/>
                </a:lnTo>
                <a:lnTo>
                  <a:pt x="1866" y="802"/>
                </a:lnTo>
                <a:lnTo>
                  <a:pt x="1866" y="800"/>
                </a:lnTo>
                <a:lnTo>
                  <a:pt x="1866" y="800"/>
                </a:lnTo>
                <a:lnTo>
                  <a:pt x="1867" y="800"/>
                </a:lnTo>
                <a:lnTo>
                  <a:pt x="1867" y="801"/>
                </a:lnTo>
                <a:lnTo>
                  <a:pt x="1867" y="803"/>
                </a:lnTo>
                <a:lnTo>
                  <a:pt x="1868" y="804"/>
                </a:lnTo>
                <a:lnTo>
                  <a:pt x="1868" y="804"/>
                </a:lnTo>
                <a:lnTo>
                  <a:pt x="1869" y="802"/>
                </a:lnTo>
                <a:lnTo>
                  <a:pt x="1869" y="802"/>
                </a:lnTo>
                <a:lnTo>
                  <a:pt x="1869" y="802"/>
                </a:lnTo>
                <a:lnTo>
                  <a:pt x="1871" y="799"/>
                </a:lnTo>
                <a:lnTo>
                  <a:pt x="1871" y="797"/>
                </a:lnTo>
                <a:lnTo>
                  <a:pt x="1871" y="798"/>
                </a:lnTo>
                <a:lnTo>
                  <a:pt x="1872" y="799"/>
                </a:lnTo>
                <a:lnTo>
                  <a:pt x="1872" y="800"/>
                </a:lnTo>
                <a:lnTo>
                  <a:pt x="1873" y="802"/>
                </a:lnTo>
                <a:lnTo>
                  <a:pt x="1873" y="804"/>
                </a:lnTo>
                <a:lnTo>
                  <a:pt x="1873" y="803"/>
                </a:lnTo>
                <a:lnTo>
                  <a:pt x="1874" y="802"/>
                </a:lnTo>
                <a:lnTo>
                  <a:pt x="1874" y="800"/>
                </a:lnTo>
                <a:lnTo>
                  <a:pt x="1874" y="800"/>
                </a:lnTo>
                <a:lnTo>
                  <a:pt x="1875" y="798"/>
                </a:lnTo>
                <a:lnTo>
                  <a:pt x="1875" y="798"/>
                </a:lnTo>
                <a:lnTo>
                  <a:pt x="1875" y="797"/>
                </a:lnTo>
                <a:lnTo>
                  <a:pt x="1876" y="799"/>
                </a:lnTo>
                <a:lnTo>
                  <a:pt x="1876" y="801"/>
                </a:lnTo>
                <a:lnTo>
                  <a:pt x="1877" y="801"/>
                </a:lnTo>
                <a:lnTo>
                  <a:pt x="1877" y="802"/>
                </a:lnTo>
                <a:lnTo>
                  <a:pt x="1877" y="803"/>
                </a:lnTo>
                <a:lnTo>
                  <a:pt x="1878" y="803"/>
                </a:lnTo>
                <a:lnTo>
                  <a:pt x="1878" y="803"/>
                </a:lnTo>
                <a:lnTo>
                  <a:pt x="1878" y="801"/>
                </a:lnTo>
                <a:lnTo>
                  <a:pt x="1880" y="800"/>
                </a:lnTo>
                <a:lnTo>
                  <a:pt x="1880" y="800"/>
                </a:lnTo>
                <a:lnTo>
                  <a:pt x="1880" y="799"/>
                </a:lnTo>
                <a:lnTo>
                  <a:pt x="1881" y="798"/>
                </a:lnTo>
                <a:lnTo>
                  <a:pt x="1881" y="799"/>
                </a:lnTo>
                <a:lnTo>
                  <a:pt x="1882" y="799"/>
                </a:lnTo>
                <a:lnTo>
                  <a:pt x="1882" y="800"/>
                </a:lnTo>
                <a:lnTo>
                  <a:pt x="1882" y="799"/>
                </a:lnTo>
                <a:lnTo>
                  <a:pt x="1883" y="799"/>
                </a:lnTo>
                <a:lnTo>
                  <a:pt x="1883" y="799"/>
                </a:lnTo>
                <a:lnTo>
                  <a:pt x="1883" y="800"/>
                </a:lnTo>
                <a:lnTo>
                  <a:pt x="1884" y="800"/>
                </a:lnTo>
                <a:lnTo>
                  <a:pt x="1884" y="799"/>
                </a:lnTo>
                <a:lnTo>
                  <a:pt x="1884" y="800"/>
                </a:lnTo>
                <a:lnTo>
                  <a:pt x="1885" y="800"/>
                </a:lnTo>
                <a:lnTo>
                  <a:pt x="1885" y="799"/>
                </a:lnTo>
                <a:lnTo>
                  <a:pt x="1886" y="799"/>
                </a:lnTo>
                <a:lnTo>
                  <a:pt x="1886" y="800"/>
                </a:lnTo>
                <a:lnTo>
                  <a:pt x="1886" y="798"/>
                </a:lnTo>
                <a:lnTo>
                  <a:pt x="1887" y="798"/>
                </a:lnTo>
                <a:lnTo>
                  <a:pt x="1887" y="799"/>
                </a:lnTo>
                <a:lnTo>
                  <a:pt x="1887" y="799"/>
                </a:lnTo>
                <a:lnTo>
                  <a:pt x="1889" y="799"/>
                </a:lnTo>
                <a:lnTo>
                  <a:pt x="1889" y="799"/>
                </a:lnTo>
                <a:lnTo>
                  <a:pt x="1889" y="800"/>
                </a:lnTo>
                <a:lnTo>
                  <a:pt x="1890" y="800"/>
                </a:lnTo>
                <a:lnTo>
                  <a:pt x="1890" y="800"/>
                </a:lnTo>
                <a:lnTo>
                  <a:pt x="1891" y="799"/>
                </a:lnTo>
                <a:lnTo>
                  <a:pt x="1891" y="798"/>
                </a:lnTo>
                <a:lnTo>
                  <a:pt x="1891" y="797"/>
                </a:lnTo>
                <a:lnTo>
                  <a:pt x="1892" y="796"/>
                </a:lnTo>
                <a:lnTo>
                  <a:pt x="1892" y="797"/>
                </a:lnTo>
                <a:lnTo>
                  <a:pt x="1892" y="796"/>
                </a:lnTo>
                <a:lnTo>
                  <a:pt x="1893" y="796"/>
                </a:lnTo>
                <a:lnTo>
                  <a:pt x="1893" y="794"/>
                </a:lnTo>
                <a:lnTo>
                  <a:pt x="1893" y="799"/>
                </a:lnTo>
                <a:lnTo>
                  <a:pt x="1894" y="799"/>
                </a:lnTo>
                <a:lnTo>
                  <a:pt x="1894" y="799"/>
                </a:lnTo>
                <a:lnTo>
                  <a:pt x="1895" y="798"/>
                </a:lnTo>
                <a:lnTo>
                  <a:pt x="1895" y="797"/>
                </a:lnTo>
                <a:lnTo>
                  <a:pt x="1895" y="796"/>
                </a:lnTo>
                <a:lnTo>
                  <a:pt x="1896" y="794"/>
                </a:lnTo>
                <a:lnTo>
                  <a:pt x="1896" y="792"/>
                </a:lnTo>
                <a:lnTo>
                  <a:pt x="1896" y="792"/>
                </a:lnTo>
                <a:lnTo>
                  <a:pt x="1898" y="792"/>
                </a:lnTo>
                <a:lnTo>
                  <a:pt x="1898" y="792"/>
                </a:lnTo>
                <a:lnTo>
                  <a:pt x="1898" y="793"/>
                </a:lnTo>
                <a:lnTo>
                  <a:pt x="1899" y="796"/>
                </a:lnTo>
                <a:lnTo>
                  <a:pt x="1899" y="798"/>
                </a:lnTo>
                <a:lnTo>
                  <a:pt x="1900" y="799"/>
                </a:lnTo>
                <a:lnTo>
                  <a:pt x="1900" y="798"/>
                </a:lnTo>
                <a:lnTo>
                  <a:pt x="1900" y="801"/>
                </a:lnTo>
                <a:lnTo>
                  <a:pt x="1901" y="802"/>
                </a:lnTo>
                <a:lnTo>
                  <a:pt x="1901" y="803"/>
                </a:lnTo>
                <a:lnTo>
                  <a:pt x="1901" y="802"/>
                </a:lnTo>
                <a:lnTo>
                  <a:pt x="1902" y="799"/>
                </a:lnTo>
                <a:lnTo>
                  <a:pt x="1902" y="797"/>
                </a:lnTo>
                <a:lnTo>
                  <a:pt x="1902" y="798"/>
                </a:lnTo>
                <a:lnTo>
                  <a:pt x="1903" y="800"/>
                </a:lnTo>
                <a:lnTo>
                  <a:pt x="1903" y="799"/>
                </a:lnTo>
                <a:lnTo>
                  <a:pt x="1904" y="800"/>
                </a:lnTo>
                <a:lnTo>
                  <a:pt x="1904" y="801"/>
                </a:lnTo>
                <a:lnTo>
                  <a:pt x="1904" y="800"/>
                </a:lnTo>
                <a:lnTo>
                  <a:pt x="1905" y="800"/>
                </a:lnTo>
                <a:lnTo>
                  <a:pt x="1905" y="800"/>
                </a:lnTo>
                <a:lnTo>
                  <a:pt x="1905" y="801"/>
                </a:lnTo>
                <a:lnTo>
                  <a:pt x="1907" y="800"/>
                </a:lnTo>
                <a:lnTo>
                  <a:pt x="1907" y="801"/>
                </a:lnTo>
                <a:lnTo>
                  <a:pt x="1907" y="801"/>
                </a:lnTo>
                <a:lnTo>
                  <a:pt x="1908" y="800"/>
                </a:lnTo>
                <a:lnTo>
                  <a:pt x="1908" y="800"/>
                </a:lnTo>
                <a:lnTo>
                  <a:pt x="1909" y="799"/>
                </a:lnTo>
                <a:lnTo>
                  <a:pt x="1909" y="799"/>
                </a:lnTo>
                <a:lnTo>
                  <a:pt x="1909" y="796"/>
                </a:lnTo>
                <a:lnTo>
                  <a:pt x="1910" y="796"/>
                </a:lnTo>
                <a:lnTo>
                  <a:pt x="1910" y="799"/>
                </a:lnTo>
                <a:lnTo>
                  <a:pt x="1910" y="800"/>
                </a:lnTo>
                <a:lnTo>
                  <a:pt x="1911" y="800"/>
                </a:lnTo>
                <a:lnTo>
                  <a:pt x="1911" y="800"/>
                </a:lnTo>
                <a:lnTo>
                  <a:pt x="1911" y="800"/>
                </a:lnTo>
                <a:lnTo>
                  <a:pt x="1912" y="799"/>
                </a:lnTo>
                <a:lnTo>
                  <a:pt x="1912" y="798"/>
                </a:lnTo>
                <a:lnTo>
                  <a:pt x="1913" y="798"/>
                </a:lnTo>
                <a:lnTo>
                  <a:pt x="1913" y="799"/>
                </a:lnTo>
                <a:lnTo>
                  <a:pt x="1913" y="798"/>
                </a:lnTo>
                <a:lnTo>
                  <a:pt x="1914" y="798"/>
                </a:lnTo>
                <a:lnTo>
                  <a:pt x="1914" y="796"/>
                </a:lnTo>
                <a:lnTo>
                  <a:pt x="1914" y="796"/>
                </a:lnTo>
                <a:lnTo>
                  <a:pt x="1916" y="797"/>
                </a:lnTo>
                <a:lnTo>
                  <a:pt x="1916" y="797"/>
                </a:lnTo>
                <a:lnTo>
                  <a:pt x="1917" y="796"/>
                </a:lnTo>
                <a:lnTo>
                  <a:pt x="1917" y="797"/>
                </a:lnTo>
                <a:lnTo>
                  <a:pt x="1917" y="796"/>
                </a:lnTo>
                <a:lnTo>
                  <a:pt x="1918" y="794"/>
                </a:lnTo>
                <a:lnTo>
                  <a:pt x="1918" y="796"/>
                </a:lnTo>
                <a:lnTo>
                  <a:pt x="1918" y="794"/>
                </a:lnTo>
                <a:lnTo>
                  <a:pt x="1919" y="796"/>
                </a:lnTo>
                <a:lnTo>
                  <a:pt x="1919" y="797"/>
                </a:lnTo>
                <a:lnTo>
                  <a:pt x="1919" y="798"/>
                </a:lnTo>
                <a:lnTo>
                  <a:pt x="1920" y="796"/>
                </a:lnTo>
                <a:lnTo>
                  <a:pt x="1920" y="796"/>
                </a:lnTo>
                <a:lnTo>
                  <a:pt x="1921" y="793"/>
                </a:lnTo>
                <a:lnTo>
                  <a:pt x="1921" y="792"/>
                </a:lnTo>
                <a:lnTo>
                  <a:pt x="1921" y="792"/>
                </a:lnTo>
                <a:lnTo>
                  <a:pt x="1922" y="791"/>
                </a:lnTo>
                <a:lnTo>
                  <a:pt x="1922" y="789"/>
                </a:lnTo>
                <a:lnTo>
                  <a:pt x="1922" y="789"/>
                </a:lnTo>
                <a:lnTo>
                  <a:pt x="1923" y="789"/>
                </a:lnTo>
                <a:lnTo>
                  <a:pt x="1923" y="790"/>
                </a:lnTo>
                <a:lnTo>
                  <a:pt x="1923" y="791"/>
                </a:lnTo>
                <a:lnTo>
                  <a:pt x="1925" y="794"/>
                </a:lnTo>
                <a:lnTo>
                  <a:pt x="1925" y="794"/>
                </a:lnTo>
                <a:lnTo>
                  <a:pt x="1926" y="796"/>
                </a:lnTo>
                <a:lnTo>
                  <a:pt x="1926" y="797"/>
                </a:lnTo>
                <a:lnTo>
                  <a:pt x="1926" y="799"/>
                </a:lnTo>
                <a:lnTo>
                  <a:pt x="1927" y="797"/>
                </a:lnTo>
                <a:lnTo>
                  <a:pt x="1927" y="796"/>
                </a:lnTo>
                <a:lnTo>
                  <a:pt x="1927" y="794"/>
                </a:lnTo>
                <a:lnTo>
                  <a:pt x="1928" y="793"/>
                </a:lnTo>
                <a:lnTo>
                  <a:pt x="1928" y="793"/>
                </a:lnTo>
                <a:lnTo>
                  <a:pt x="1928" y="794"/>
                </a:lnTo>
                <a:lnTo>
                  <a:pt x="1929" y="793"/>
                </a:lnTo>
                <a:lnTo>
                  <a:pt x="1929" y="793"/>
                </a:lnTo>
                <a:lnTo>
                  <a:pt x="1930" y="791"/>
                </a:lnTo>
                <a:lnTo>
                  <a:pt x="1930" y="789"/>
                </a:lnTo>
                <a:lnTo>
                  <a:pt x="1930" y="787"/>
                </a:lnTo>
                <a:lnTo>
                  <a:pt x="1931" y="785"/>
                </a:lnTo>
                <a:lnTo>
                  <a:pt x="1931" y="787"/>
                </a:lnTo>
                <a:lnTo>
                  <a:pt x="1931" y="787"/>
                </a:lnTo>
                <a:lnTo>
                  <a:pt x="1932" y="787"/>
                </a:lnTo>
                <a:lnTo>
                  <a:pt x="1932" y="787"/>
                </a:lnTo>
                <a:lnTo>
                  <a:pt x="1932" y="788"/>
                </a:lnTo>
                <a:lnTo>
                  <a:pt x="1934" y="788"/>
                </a:lnTo>
                <a:lnTo>
                  <a:pt x="1934" y="789"/>
                </a:lnTo>
                <a:lnTo>
                  <a:pt x="1935" y="788"/>
                </a:lnTo>
                <a:lnTo>
                  <a:pt x="1935" y="784"/>
                </a:lnTo>
                <a:lnTo>
                  <a:pt x="1935" y="785"/>
                </a:lnTo>
                <a:lnTo>
                  <a:pt x="1936" y="788"/>
                </a:lnTo>
                <a:lnTo>
                  <a:pt x="1936" y="788"/>
                </a:lnTo>
                <a:lnTo>
                  <a:pt x="1936" y="788"/>
                </a:lnTo>
                <a:lnTo>
                  <a:pt x="1937" y="787"/>
                </a:lnTo>
                <a:lnTo>
                  <a:pt x="1937" y="787"/>
                </a:lnTo>
                <a:lnTo>
                  <a:pt x="1937" y="788"/>
                </a:lnTo>
                <a:lnTo>
                  <a:pt x="1938" y="789"/>
                </a:lnTo>
                <a:lnTo>
                  <a:pt x="1938" y="789"/>
                </a:lnTo>
                <a:lnTo>
                  <a:pt x="1939" y="790"/>
                </a:lnTo>
                <a:lnTo>
                  <a:pt x="1939" y="789"/>
                </a:lnTo>
                <a:lnTo>
                  <a:pt x="1939" y="788"/>
                </a:lnTo>
                <a:lnTo>
                  <a:pt x="1940" y="791"/>
                </a:lnTo>
                <a:lnTo>
                  <a:pt x="1940" y="791"/>
                </a:lnTo>
                <a:lnTo>
                  <a:pt x="1940" y="792"/>
                </a:lnTo>
                <a:lnTo>
                  <a:pt x="1941" y="792"/>
                </a:lnTo>
                <a:lnTo>
                  <a:pt x="1941" y="791"/>
                </a:lnTo>
                <a:lnTo>
                  <a:pt x="1941" y="791"/>
                </a:lnTo>
                <a:lnTo>
                  <a:pt x="1943" y="791"/>
                </a:lnTo>
                <a:lnTo>
                  <a:pt x="1943" y="788"/>
                </a:lnTo>
                <a:lnTo>
                  <a:pt x="1944" y="787"/>
                </a:lnTo>
                <a:lnTo>
                  <a:pt x="1944" y="785"/>
                </a:lnTo>
                <a:lnTo>
                  <a:pt x="1944" y="784"/>
                </a:lnTo>
                <a:lnTo>
                  <a:pt x="1945" y="785"/>
                </a:lnTo>
                <a:lnTo>
                  <a:pt x="1945" y="785"/>
                </a:lnTo>
                <a:lnTo>
                  <a:pt x="1945" y="787"/>
                </a:lnTo>
                <a:lnTo>
                  <a:pt x="1946" y="785"/>
                </a:lnTo>
                <a:lnTo>
                  <a:pt x="1946" y="784"/>
                </a:lnTo>
                <a:lnTo>
                  <a:pt x="1946" y="784"/>
                </a:lnTo>
                <a:lnTo>
                  <a:pt x="1947" y="784"/>
                </a:lnTo>
                <a:lnTo>
                  <a:pt x="1947" y="784"/>
                </a:lnTo>
                <a:lnTo>
                  <a:pt x="1948" y="785"/>
                </a:lnTo>
                <a:lnTo>
                  <a:pt x="1948" y="784"/>
                </a:lnTo>
                <a:lnTo>
                  <a:pt x="1948" y="784"/>
                </a:lnTo>
                <a:lnTo>
                  <a:pt x="1949" y="785"/>
                </a:lnTo>
                <a:lnTo>
                  <a:pt x="1949" y="785"/>
                </a:lnTo>
                <a:lnTo>
                  <a:pt x="1949" y="787"/>
                </a:lnTo>
                <a:lnTo>
                  <a:pt x="1950" y="788"/>
                </a:lnTo>
                <a:lnTo>
                  <a:pt x="1950" y="787"/>
                </a:lnTo>
                <a:lnTo>
                  <a:pt x="1950" y="784"/>
                </a:lnTo>
                <a:lnTo>
                  <a:pt x="1951" y="781"/>
                </a:lnTo>
                <a:lnTo>
                  <a:pt x="1951" y="781"/>
                </a:lnTo>
                <a:lnTo>
                  <a:pt x="1953" y="780"/>
                </a:lnTo>
                <a:lnTo>
                  <a:pt x="1953" y="780"/>
                </a:lnTo>
                <a:lnTo>
                  <a:pt x="1953" y="781"/>
                </a:lnTo>
                <a:lnTo>
                  <a:pt x="1954" y="783"/>
                </a:lnTo>
                <a:lnTo>
                  <a:pt x="1954" y="783"/>
                </a:lnTo>
                <a:lnTo>
                  <a:pt x="1954" y="784"/>
                </a:lnTo>
                <a:lnTo>
                  <a:pt x="1955" y="781"/>
                </a:lnTo>
                <a:lnTo>
                  <a:pt x="1955" y="781"/>
                </a:lnTo>
                <a:lnTo>
                  <a:pt x="1955" y="780"/>
                </a:lnTo>
                <a:lnTo>
                  <a:pt x="1956" y="781"/>
                </a:lnTo>
                <a:lnTo>
                  <a:pt x="1956" y="780"/>
                </a:lnTo>
                <a:lnTo>
                  <a:pt x="1957" y="781"/>
                </a:lnTo>
                <a:lnTo>
                  <a:pt x="1957" y="781"/>
                </a:lnTo>
                <a:lnTo>
                  <a:pt x="1957" y="782"/>
                </a:lnTo>
                <a:lnTo>
                  <a:pt x="1958" y="782"/>
                </a:lnTo>
                <a:lnTo>
                  <a:pt x="1958" y="785"/>
                </a:lnTo>
                <a:lnTo>
                  <a:pt x="1958" y="787"/>
                </a:lnTo>
                <a:lnTo>
                  <a:pt x="1959" y="787"/>
                </a:lnTo>
                <a:lnTo>
                  <a:pt x="1959" y="785"/>
                </a:lnTo>
                <a:lnTo>
                  <a:pt x="1960" y="784"/>
                </a:lnTo>
                <a:lnTo>
                  <a:pt x="1960" y="785"/>
                </a:lnTo>
                <a:lnTo>
                  <a:pt x="1960" y="782"/>
                </a:lnTo>
                <a:lnTo>
                  <a:pt x="1962" y="781"/>
                </a:lnTo>
                <a:lnTo>
                  <a:pt x="1962" y="782"/>
                </a:lnTo>
                <a:lnTo>
                  <a:pt x="1962" y="783"/>
                </a:lnTo>
                <a:lnTo>
                  <a:pt x="1963" y="784"/>
                </a:lnTo>
                <a:lnTo>
                  <a:pt x="1963" y="785"/>
                </a:lnTo>
                <a:lnTo>
                  <a:pt x="1963" y="788"/>
                </a:lnTo>
                <a:lnTo>
                  <a:pt x="1964" y="789"/>
                </a:lnTo>
                <a:lnTo>
                  <a:pt x="1964" y="788"/>
                </a:lnTo>
                <a:lnTo>
                  <a:pt x="1965" y="788"/>
                </a:lnTo>
                <a:lnTo>
                  <a:pt x="1965" y="791"/>
                </a:lnTo>
                <a:lnTo>
                  <a:pt x="1965" y="791"/>
                </a:lnTo>
                <a:lnTo>
                  <a:pt x="1966" y="790"/>
                </a:lnTo>
                <a:lnTo>
                  <a:pt x="1966" y="791"/>
                </a:lnTo>
                <a:lnTo>
                  <a:pt x="1966" y="791"/>
                </a:lnTo>
                <a:lnTo>
                  <a:pt x="1967" y="792"/>
                </a:lnTo>
                <a:lnTo>
                  <a:pt x="1967" y="792"/>
                </a:lnTo>
                <a:lnTo>
                  <a:pt x="1967" y="792"/>
                </a:lnTo>
                <a:lnTo>
                  <a:pt x="1968" y="794"/>
                </a:lnTo>
                <a:lnTo>
                  <a:pt x="1968" y="794"/>
                </a:lnTo>
                <a:lnTo>
                  <a:pt x="1969" y="796"/>
                </a:lnTo>
                <a:lnTo>
                  <a:pt x="1969" y="794"/>
                </a:lnTo>
                <a:lnTo>
                  <a:pt x="1969" y="794"/>
                </a:lnTo>
                <a:lnTo>
                  <a:pt x="1971" y="798"/>
                </a:lnTo>
                <a:lnTo>
                  <a:pt x="1971" y="798"/>
                </a:lnTo>
                <a:lnTo>
                  <a:pt x="1971" y="797"/>
                </a:lnTo>
                <a:lnTo>
                  <a:pt x="1972" y="796"/>
                </a:lnTo>
                <a:lnTo>
                  <a:pt x="1972" y="793"/>
                </a:lnTo>
                <a:lnTo>
                  <a:pt x="1972" y="794"/>
                </a:lnTo>
                <a:lnTo>
                  <a:pt x="1973" y="794"/>
                </a:lnTo>
                <a:lnTo>
                  <a:pt x="1973" y="794"/>
                </a:lnTo>
                <a:lnTo>
                  <a:pt x="1974" y="797"/>
                </a:lnTo>
                <a:lnTo>
                  <a:pt x="1974" y="797"/>
                </a:lnTo>
                <a:lnTo>
                  <a:pt x="1974" y="797"/>
                </a:lnTo>
                <a:lnTo>
                  <a:pt x="1975" y="799"/>
                </a:lnTo>
                <a:lnTo>
                  <a:pt x="1975" y="799"/>
                </a:lnTo>
                <a:lnTo>
                  <a:pt x="1975" y="800"/>
                </a:lnTo>
                <a:lnTo>
                  <a:pt x="1976" y="798"/>
                </a:lnTo>
                <a:lnTo>
                  <a:pt x="1976" y="797"/>
                </a:lnTo>
                <a:lnTo>
                  <a:pt x="1976" y="797"/>
                </a:lnTo>
                <a:lnTo>
                  <a:pt x="1977" y="797"/>
                </a:lnTo>
                <a:lnTo>
                  <a:pt x="1977" y="797"/>
                </a:lnTo>
                <a:lnTo>
                  <a:pt x="1978" y="799"/>
                </a:lnTo>
                <a:lnTo>
                  <a:pt x="1978" y="797"/>
                </a:lnTo>
                <a:lnTo>
                  <a:pt x="1978" y="796"/>
                </a:lnTo>
                <a:lnTo>
                  <a:pt x="1980" y="793"/>
                </a:lnTo>
                <a:lnTo>
                  <a:pt x="1980" y="792"/>
                </a:lnTo>
                <a:lnTo>
                  <a:pt x="1980" y="792"/>
                </a:lnTo>
                <a:lnTo>
                  <a:pt x="1981" y="790"/>
                </a:lnTo>
                <a:lnTo>
                  <a:pt x="1981" y="791"/>
                </a:lnTo>
                <a:lnTo>
                  <a:pt x="1981" y="791"/>
                </a:lnTo>
                <a:lnTo>
                  <a:pt x="1982" y="792"/>
                </a:lnTo>
                <a:lnTo>
                  <a:pt x="1982" y="793"/>
                </a:lnTo>
                <a:lnTo>
                  <a:pt x="1983" y="796"/>
                </a:lnTo>
                <a:lnTo>
                  <a:pt x="1983" y="798"/>
                </a:lnTo>
                <a:lnTo>
                  <a:pt x="1983" y="798"/>
                </a:lnTo>
                <a:lnTo>
                  <a:pt x="1984" y="797"/>
                </a:lnTo>
                <a:lnTo>
                  <a:pt x="1984" y="796"/>
                </a:lnTo>
                <a:lnTo>
                  <a:pt x="1984" y="797"/>
                </a:lnTo>
                <a:lnTo>
                  <a:pt x="1985" y="797"/>
                </a:lnTo>
                <a:lnTo>
                  <a:pt x="1985" y="798"/>
                </a:lnTo>
                <a:lnTo>
                  <a:pt x="1985" y="799"/>
                </a:lnTo>
                <a:lnTo>
                  <a:pt x="1986" y="799"/>
                </a:lnTo>
                <a:lnTo>
                  <a:pt x="1986" y="800"/>
                </a:lnTo>
                <a:lnTo>
                  <a:pt x="1987" y="799"/>
                </a:lnTo>
                <a:lnTo>
                  <a:pt x="1987" y="796"/>
                </a:lnTo>
                <a:lnTo>
                  <a:pt x="1987" y="797"/>
                </a:lnTo>
                <a:lnTo>
                  <a:pt x="1989" y="796"/>
                </a:lnTo>
                <a:lnTo>
                  <a:pt x="1989" y="797"/>
                </a:lnTo>
                <a:lnTo>
                  <a:pt x="1989" y="797"/>
                </a:lnTo>
                <a:lnTo>
                  <a:pt x="1990" y="796"/>
                </a:lnTo>
                <a:lnTo>
                  <a:pt x="1990" y="794"/>
                </a:lnTo>
                <a:lnTo>
                  <a:pt x="1990" y="793"/>
                </a:lnTo>
                <a:lnTo>
                  <a:pt x="1991" y="792"/>
                </a:lnTo>
                <a:lnTo>
                  <a:pt x="1991" y="794"/>
                </a:lnTo>
                <a:lnTo>
                  <a:pt x="1992" y="794"/>
                </a:lnTo>
                <a:lnTo>
                  <a:pt x="1992" y="796"/>
                </a:lnTo>
                <a:lnTo>
                  <a:pt x="1992" y="799"/>
                </a:lnTo>
                <a:lnTo>
                  <a:pt x="1993" y="800"/>
                </a:lnTo>
                <a:lnTo>
                  <a:pt x="1993" y="802"/>
                </a:lnTo>
                <a:lnTo>
                  <a:pt x="1993" y="802"/>
                </a:lnTo>
                <a:lnTo>
                  <a:pt x="1994" y="801"/>
                </a:lnTo>
                <a:lnTo>
                  <a:pt x="1994" y="800"/>
                </a:lnTo>
                <a:lnTo>
                  <a:pt x="1994" y="800"/>
                </a:lnTo>
                <a:lnTo>
                  <a:pt x="1995" y="798"/>
                </a:lnTo>
                <a:lnTo>
                  <a:pt x="1995" y="800"/>
                </a:lnTo>
                <a:lnTo>
                  <a:pt x="1996" y="799"/>
                </a:lnTo>
                <a:lnTo>
                  <a:pt x="1996" y="798"/>
                </a:lnTo>
                <a:lnTo>
                  <a:pt x="1996" y="797"/>
                </a:lnTo>
                <a:lnTo>
                  <a:pt x="1998" y="797"/>
                </a:lnTo>
                <a:lnTo>
                  <a:pt x="1998" y="798"/>
                </a:lnTo>
                <a:lnTo>
                  <a:pt x="1998" y="800"/>
                </a:lnTo>
                <a:lnTo>
                  <a:pt x="1999" y="800"/>
                </a:lnTo>
                <a:lnTo>
                  <a:pt x="1999" y="800"/>
                </a:lnTo>
                <a:lnTo>
                  <a:pt x="1999" y="800"/>
                </a:lnTo>
                <a:lnTo>
                  <a:pt x="2000" y="800"/>
                </a:lnTo>
                <a:lnTo>
                  <a:pt x="2000" y="799"/>
                </a:lnTo>
                <a:lnTo>
                  <a:pt x="2001" y="800"/>
                </a:lnTo>
                <a:lnTo>
                  <a:pt x="2001" y="799"/>
                </a:lnTo>
                <a:lnTo>
                  <a:pt x="2001" y="799"/>
                </a:lnTo>
                <a:lnTo>
                  <a:pt x="2002" y="798"/>
                </a:lnTo>
                <a:lnTo>
                  <a:pt x="2002" y="800"/>
                </a:lnTo>
                <a:lnTo>
                  <a:pt x="2002" y="800"/>
                </a:lnTo>
                <a:lnTo>
                  <a:pt x="2003" y="801"/>
                </a:lnTo>
                <a:lnTo>
                  <a:pt x="2003" y="801"/>
                </a:lnTo>
                <a:lnTo>
                  <a:pt x="2004" y="800"/>
                </a:lnTo>
                <a:lnTo>
                  <a:pt x="2004" y="800"/>
                </a:lnTo>
                <a:lnTo>
                  <a:pt x="2004" y="799"/>
                </a:lnTo>
                <a:lnTo>
                  <a:pt x="2005" y="799"/>
                </a:lnTo>
                <a:lnTo>
                  <a:pt x="2005" y="800"/>
                </a:lnTo>
                <a:lnTo>
                  <a:pt x="2005" y="801"/>
                </a:lnTo>
                <a:lnTo>
                  <a:pt x="2007" y="799"/>
                </a:lnTo>
                <a:lnTo>
                  <a:pt x="2007" y="797"/>
                </a:lnTo>
                <a:lnTo>
                  <a:pt x="2007" y="797"/>
                </a:lnTo>
                <a:lnTo>
                  <a:pt x="2008" y="799"/>
                </a:lnTo>
                <a:lnTo>
                  <a:pt x="2008" y="799"/>
                </a:lnTo>
                <a:lnTo>
                  <a:pt x="2009" y="799"/>
                </a:lnTo>
                <a:lnTo>
                  <a:pt x="2009" y="798"/>
                </a:lnTo>
                <a:lnTo>
                  <a:pt x="2009" y="797"/>
                </a:lnTo>
                <a:lnTo>
                  <a:pt x="2010" y="796"/>
                </a:lnTo>
                <a:lnTo>
                  <a:pt x="2010" y="796"/>
                </a:lnTo>
                <a:lnTo>
                  <a:pt x="2010" y="796"/>
                </a:lnTo>
                <a:lnTo>
                  <a:pt x="2011" y="796"/>
                </a:lnTo>
                <a:lnTo>
                  <a:pt x="2011" y="796"/>
                </a:lnTo>
                <a:lnTo>
                  <a:pt x="2011" y="792"/>
                </a:lnTo>
                <a:lnTo>
                  <a:pt x="2012" y="792"/>
                </a:lnTo>
                <a:lnTo>
                  <a:pt x="2012" y="791"/>
                </a:lnTo>
                <a:lnTo>
                  <a:pt x="2013" y="793"/>
                </a:lnTo>
                <a:lnTo>
                  <a:pt x="2013" y="793"/>
                </a:lnTo>
                <a:lnTo>
                  <a:pt x="2013" y="793"/>
                </a:lnTo>
                <a:lnTo>
                  <a:pt x="2014" y="794"/>
                </a:lnTo>
                <a:lnTo>
                  <a:pt x="2014" y="796"/>
                </a:lnTo>
                <a:lnTo>
                  <a:pt x="2014" y="797"/>
                </a:lnTo>
                <a:lnTo>
                  <a:pt x="2016" y="797"/>
                </a:lnTo>
                <a:lnTo>
                  <a:pt x="2016" y="797"/>
                </a:lnTo>
                <a:lnTo>
                  <a:pt x="2016" y="798"/>
                </a:lnTo>
                <a:lnTo>
                  <a:pt x="2017" y="796"/>
                </a:lnTo>
                <a:lnTo>
                  <a:pt x="2017" y="797"/>
                </a:lnTo>
                <a:lnTo>
                  <a:pt x="2018" y="797"/>
                </a:lnTo>
                <a:lnTo>
                  <a:pt x="2018" y="797"/>
                </a:lnTo>
                <a:lnTo>
                  <a:pt x="2018" y="799"/>
                </a:lnTo>
                <a:lnTo>
                  <a:pt x="2019" y="799"/>
                </a:lnTo>
                <a:lnTo>
                  <a:pt x="2019" y="797"/>
                </a:lnTo>
                <a:lnTo>
                  <a:pt x="2019" y="798"/>
                </a:lnTo>
                <a:lnTo>
                  <a:pt x="2020" y="797"/>
                </a:lnTo>
                <a:lnTo>
                  <a:pt x="2020" y="797"/>
                </a:lnTo>
                <a:lnTo>
                  <a:pt x="2020" y="796"/>
                </a:lnTo>
                <a:lnTo>
                  <a:pt x="2021" y="797"/>
                </a:lnTo>
                <a:lnTo>
                  <a:pt x="2021" y="799"/>
                </a:lnTo>
                <a:lnTo>
                  <a:pt x="2022" y="797"/>
                </a:lnTo>
                <a:lnTo>
                  <a:pt x="2022" y="797"/>
                </a:lnTo>
                <a:lnTo>
                  <a:pt x="2022" y="796"/>
                </a:lnTo>
                <a:lnTo>
                  <a:pt x="2023" y="794"/>
                </a:lnTo>
                <a:lnTo>
                  <a:pt x="2023" y="796"/>
                </a:lnTo>
                <a:lnTo>
                  <a:pt x="2023" y="794"/>
                </a:lnTo>
                <a:lnTo>
                  <a:pt x="2025" y="797"/>
                </a:lnTo>
                <a:lnTo>
                  <a:pt x="2025" y="796"/>
                </a:lnTo>
                <a:lnTo>
                  <a:pt x="2025" y="797"/>
                </a:lnTo>
                <a:lnTo>
                  <a:pt x="2026" y="794"/>
                </a:lnTo>
                <a:lnTo>
                  <a:pt x="2026" y="792"/>
                </a:lnTo>
                <a:lnTo>
                  <a:pt x="2027" y="791"/>
                </a:lnTo>
                <a:lnTo>
                  <a:pt x="2027" y="789"/>
                </a:lnTo>
                <a:lnTo>
                  <a:pt x="2027" y="788"/>
                </a:lnTo>
                <a:lnTo>
                  <a:pt x="2028" y="785"/>
                </a:lnTo>
                <a:lnTo>
                  <a:pt x="2028" y="785"/>
                </a:lnTo>
                <a:lnTo>
                  <a:pt x="2028" y="785"/>
                </a:lnTo>
                <a:lnTo>
                  <a:pt x="2029" y="785"/>
                </a:lnTo>
                <a:lnTo>
                  <a:pt x="2029" y="785"/>
                </a:lnTo>
                <a:lnTo>
                  <a:pt x="2029" y="787"/>
                </a:lnTo>
                <a:lnTo>
                  <a:pt x="2030" y="787"/>
                </a:lnTo>
                <a:lnTo>
                  <a:pt x="2030" y="788"/>
                </a:lnTo>
                <a:lnTo>
                  <a:pt x="2031" y="789"/>
                </a:lnTo>
                <a:lnTo>
                  <a:pt x="2031" y="789"/>
                </a:lnTo>
                <a:lnTo>
                  <a:pt x="2031" y="793"/>
                </a:lnTo>
                <a:lnTo>
                  <a:pt x="2032" y="792"/>
                </a:lnTo>
                <a:lnTo>
                  <a:pt x="2032" y="789"/>
                </a:lnTo>
                <a:lnTo>
                  <a:pt x="2032" y="788"/>
                </a:lnTo>
                <a:lnTo>
                  <a:pt x="2034" y="787"/>
                </a:lnTo>
                <a:lnTo>
                  <a:pt x="2034" y="785"/>
                </a:lnTo>
                <a:lnTo>
                  <a:pt x="2034" y="785"/>
                </a:lnTo>
                <a:lnTo>
                  <a:pt x="2035" y="785"/>
                </a:lnTo>
                <a:lnTo>
                  <a:pt x="2035" y="785"/>
                </a:lnTo>
                <a:lnTo>
                  <a:pt x="2036" y="788"/>
                </a:lnTo>
                <a:lnTo>
                  <a:pt x="2036" y="789"/>
                </a:lnTo>
                <a:lnTo>
                  <a:pt x="2036" y="788"/>
                </a:lnTo>
                <a:lnTo>
                  <a:pt x="2037" y="788"/>
                </a:lnTo>
                <a:lnTo>
                  <a:pt x="2037" y="790"/>
                </a:lnTo>
                <a:lnTo>
                  <a:pt x="2037" y="792"/>
                </a:lnTo>
                <a:lnTo>
                  <a:pt x="2038" y="792"/>
                </a:lnTo>
                <a:lnTo>
                  <a:pt x="2038" y="791"/>
                </a:lnTo>
                <a:lnTo>
                  <a:pt x="2038" y="792"/>
                </a:lnTo>
                <a:lnTo>
                  <a:pt x="2039" y="792"/>
                </a:lnTo>
                <a:lnTo>
                  <a:pt x="2039" y="792"/>
                </a:lnTo>
                <a:lnTo>
                  <a:pt x="2040" y="791"/>
                </a:lnTo>
                <a:lnTo>
                  <a:pt x="2040" y="792"/>
                </a:lnTo>
                <a:lnTo>
                  <a:pt x="2040" y="793"/>
                </a:lnTo>
                <a:lnTo>
                  <a:pt x="2041" y="792"/>
                </a:lnTo>
                <a:lnTo>
                  <a:pt x="2041" y="792"/>
                </a:lnTo>
                <a:lnTo>
                  <a:pt x="2041" y="791"/>
                </a:lnTo>
                <a:lnTo>
                  <a:pt x="2043" y="792"/>
                </a:lnTo>
                <a:lnTo>
                  <a:pt x="2043" y="791"/>
                </a:lnTo>
                <a:lnTo>
                  <a:pt x="2043" y="791"/>
                </a:lnTo>
                <a:lnTo>
                  <a:pt x="2044" y="792"/>
                </a:lnTo>
                <a:lnTo>
                  <a:pt x="2044" y="792"/>
                </a:lnTo>
                <a:lnTo>
                  <a:pt x="2045" y="790"/>
                </a:lnTo>
                <a:lnTo>
                  <a:pt x="2045" y="789"/>
                </a:lnTo>
                <a:lnTo>
                  <a:pt x="2045" y="788"/>
                </a:lnTo>
                <a:lnTo>
                  <a:pt x="2046" y="787"/>
                </a:lnTo>
                <a:lnTo>
                  <a:pt x="2046" y="787"/>
                </a:lnTo>
                <a:lnTo>
                  <a:pt x="2046" y="785"/>
                </a:lnTo>
                <a:lnTo>
                  <a:pt x="2047" y="784"/>
                </a:lnTo>
                <a:lnTo>
                  <a:pt x="2047" y="784"/>
                </a:lnTo>
                <a:lnTo>
                  <a:pt x="2048" y="785"/>
                </a:lnTo>
                <a:lnTo>
                  <a:pt x="2048" y="785"/>
                </a:lnTo>
                <a:lnTo>
                  <a:pt x="2048" y="785"/>
                </a:lnTo>
                <a:lnTo>
                  <a:pt x="2049" y="784"/>
                </a:lnTo>
                <a:lnTo>
                  <a:pt x="2049" y="784"/>
                </a:lnTo>
                <a:lnTo>
                  <a:pt x="2049" y="785"/>
                </a:lnTo>
                <a:lnTo>
                  <a:pt x="2050" y="788"/>
                </a:lnTo>
                <a:lnTo>
                  <a:pt x="2050" y="789"/>
                </a:lnTo>
                <a:lnTo>
                  <a:pt x="2050" y="790"/>
                </a:lnTo>
                <a:lnTo>
                  <a:pt x="2052" y="789"/>
                </a:lnTo>
                <a:lnTo>
                  <a:pt x="2052" y="788"/>
                </a:lnTo>
                <a:lnTo>
                  <a:pt x="2053" y="787"/>
                </a:lnTo>
                <a:lnTo>
                  <a:pt x="2053" y="788"/>
                </a:lnTo>
                <a:lnTo>
                  <a:pt x="2053" y="787"/>
                </a:lnTo>
                <a:lnTo>
                  <a:pt x="2054" y="785"/>
                </a:lnTo>
                <a:lnTo>
                  <a:pt x="2054" y="785"/>
                </a:lnTo>
                <a:lnTo>
                  <a:pt x="2054" y="787"/>
                </a:lnTo>
                <a:lnTo>
                  <a:pt x="2055" y="785"/>
                </a:lnTo>
                <a:lnTo>
                  <a:pt x="2055" y="787"/>
                </a:lnTo>
                <a:lnTo>
                  <a:pt x="2055" y="784"/>
                </a:lnTo>
                <a:lnTo>
                  <a:pt x="2056" y="784"/>
                </a:lnTo>
                <a:lnTo>
                  <a:pt x="2056" y="784"/>
                </a:lnTo>
                <a:lnTo>
                  <a:pt x="2057" y="783"/>
                </a:lnTo>
                <a:lnTo>
                  <a:pt x="2057" y="784"/>
                </a:lnTo>
                <a:lnTo>
                  <a:pt x="2057" y="783"/>
                </a:lnTo>
                <a:lnTo>
                  <a:pt x="2058" y="784"/>
                </a:lnTo>
                <a:lnTo>
                  <a:pt x="2058" y="784"/>
                </a:lnTo>
                <a:lnTo>
                  <a:pt x="2058" y="784"/>
                </a:lnTo>
                <a:lnTo>
                  <a:pt x="2059" y="784"/>
                </a:lnTo>
                <a:lnTo>
                  <a:pt x="2059" y="784"/>
                </a:lnTo>
                <a:lnTo>
                  <a:pt x="2059" y="784"/>
                </a:lnTo>
                <a:lnTo>
                  <a:pt x="2061" y="781"/>
                </a:lnTo>
                <a:lnTo>
                  <a:pt x="2061" y="780"/>
                </a:lnTo>
                <a:lnTo>
                  <a:pt x="2062" y="779"/>
                </a:lnTo>
                <a:lnTo>
                  <a:pt x="2062" y="779"/>
                </a:lnTo>
                <a:lnTo>
                  <a:pt x="2062" y="778"/>
                </a:lnTo>
                <a:lnTo>
                  <a:pt x="2063" y="776"/>
                </a:lnTo>
                <a:lnTo>
                  <a:pt x="2063" y="779"/>
                </a:lnTo>
                <a:lnTo>
                  <a:pt x="2063" y="780"/>
                </a:lnTo>
                <a:lnTo>
                  <a:pt x="2064" y="780"/>
                </a:lnTo>
                <a:lnTo>
                  <a:pt x="2064" y="781"/>
                </a:lnTo>
                <a:lnTo>
                  <a:pt x="2064" y="783"/>
                </a:lnTo>
                <a:lnTo>
                  <a:pt x="2065" y="784"/>
                </a:lnTo>
                <a:lnTo>
                  <a:pt x="2065" y="784"/>
                </a:lnTo>
                <a:lnTo>
                  <a:pt x="2066" y="784"/>
                </a:lnTo>
                <a:lnTo>
                  <a:pt x="2066" y="784"/>
                </a:lnTo>
                <a:lnTo>
                  <a:pt x="2066" y="783"/>
                </a:lnTo>
                <a:lnTo>
                  <a:pt x="2067" y="785"/>
                </a:lnTo>
                <a:lnTo>
                  <a:pt x="2067" y="788"/>
                </a:lnTo>
                <a:lnTo>
                  <a:pt x="2067" y="788"/>
                </a:lnTo>
                <a:lnTo>
                  <a:pt x="2068" y="787"/>
                </a:lnTo>
                <a:lnTo>
                  <a:pt x="2068" y="789"/>
                </a:lnTo>
                <a:lnTo>
                  <a:pt x="2068" y="787"/>
                </a:lnTo>
                <a:lnTo>
                  <a:pt x="2070" y="788"/>
                </a:lnTo>
                <a:lnTo>
                  <a:pt x="2070" y="788"/>
                </a:lnTo>
                <a:lnTo>
                  <a:pt x="2071" y="785"/>
                </a:lnTo>
                <a:lnTo>
                  <a:pt x="2071" y="784"/>
                </a:lnTo>
                <a:lnTo>
                  <a:pt x="2071" y="783"/>
                </a:lnTo>
                <a:lnTo>
                  <a:pt x="2072" y="781"/>
                </a:lnTo>
                <a:lnTo>
                  <a:pt x="2072" y="781"/>
                </a:lnTo>
                <a:lnTo>
                  <a:pt x="2072" y="779"/>
                </a:lnTo>
                <a:lnTo>
                  <a:pt x="2073" y="778"/>
                </a:lnTo>
                <a:lnTo>
                  <a:pt x="2073" y="780"/>
                </a:lnTo>
                <a:lnTo>
                  <a:pt x="2073" y="779"/>
                </a:lnTo>
                <a:lnTo>
                  <a:pt x="2074" y="780"/>
                </a:lnTo>
                <a:lnTo>
                  <a:pt x="2074" y="782"/>
                </a:lnTo>
                <a:lnTo>
                  <a:pt x="2075" y="783"/>
                </a:lnTo>
                <a:lnTo>
                  <a:pt x="2075" y="784"/>
                </a:lnTo>
                <a:lnTo>
                  <a:pt x="2075" y="784"/>
                </a:lnTo>
                <a:lnTo>
                  <a:pt x="2076" y="784"/>
                </a:lnTo>
                <a:lnTo>
                  <a:pt x="2076" y="783"/>
                </a:lnTo>
                <a:lnTo>
                  <a:pt x="2076" y="784"/>
                </a:lnTo>
                <a:lnTo>
                  <a:pt x="2077" y="783"/>
                </a:lnTo>
                <a:lnTo>
                  <a:pt x="2077" y="781"/>
                </a:lnTo>
                <a:lnTo>
                  <a:pt x="2077" y="782"/>
                </a:lnTo>
                <a:lnTo>
                  <a:pt x="2079" y="782"/>
                </a:lnTo>
                <a:lnTo>
                  <a:pt x="2079" y="781"/>
                </a:lnTo>
                <a:lnTo>
                  <a:pt x="2080" y="782"/>
                </a:lnTo>
                <a:lnTo>
                  <a:pt x="2080" y="783"/>
                </a:lnTo>
                <a:lnTo>
                  <a:pt x="2080" y="783"/>
                </a:lnTo>
                <a:lnTo>
                  <a:pt x="2081" y="783"/>
                </a:lnTo>
                <a:lnTo>
                  <a:pt x="2081" y="780"/>
                </a:lnTo>
                <a:lnTo>
                  <a:pt x="2081" y="781"/>
                </a:lnTo>
                <a:lnTo>
                  <a:pt x="2082" y="780"/>
                </a:lnTo>
                <a:lnTo>
                  <a:pt x="2082" y="780"/>
                </a:lnTo>
                <a:lnTo>
                  <a:pt x="2082" y="782"/>
                </a:lnTo>
                <a:lnTo>
                  <a:pt x="2083" y="782"/>
                </a:lnTo>
                <a:lnTo>
                  <a:pt x="2083" y="781"/>
                </a:lnTo>
                <a:lnTo>
                  <a:pt x="2084" y="780"/>
                </a:lnTo>
                <a:lnTo>
                  <a:pt x="2084" y="780"/>
                </a:lnTo>
                <a:lnTo>
                  <a:pt x="2084" y="780"/>
                </a:lnTo>
                <a:lnTo>
                  <a:pt x="2085" y="780"/>
                </a:lnTo>
                <a:lnTo>
                  <a:pt x="2085" y="781"/>
                </a:lnTo>
                <a:lnTo>
                  <a:pt x="2085" y="781"/>
                </a:lnTo>
                <a:lnTo>
                  <a:pt x="2086" y="780"/>
                </a:lnTo>
                <a:lnTo>
                  <a:pt x="2086" y="779"/>
                </a:lnTo>
                <a:lnTo>
                  <a:pt x="2088" y="776"/>
                </a:lnTo>
                <a:lnTo>
                  <a:pt x="2088" y="778"/>
                </a:lnTo>
                <a:lnTo>
                  <a:pt x="2088" y="780"/>
                </a:lnTo>
                <a:lnTo>
                  <a:pt x="2089" y="779"/>
                </a:lnTo>
                <a:lnTo>
                  <a:pt x="2089" y="780"/>
                </a:lnTo>
                <a:lnTo>
                  <a:pt x="2089" y="779"/>
                </a:lnTo>
                <a:lnTo>
                  <a:pt x="2090" y="780"/>
                </a:lnTo>
                <a:lnTo>
                  <a:pt x="2090" y="781"/>
                </a:lnTo>
                <a:lnTo>
                  <a:pt x="2090" y="780"/>
                </a:lnTo>
                <a:lnTo>
                  <a:pt x="2091" y="779"/>
                </a:lnTo>
                <a:lnTo>
                  <a:pt x="2091" y="775"/>
                </a:lnTo>
                <a:lnTo>
                  <a:pt x="2092" y="775"/>
                </a:lnTo>
                <a:lnTo>
                  <a:pt x="2092" y="774"/>
                </a:lnTo>
                <a:lnTo>
                  <a:pt x="2092" y="774"/>
                </a:lnTo>
                <a:lnTo>
                  <a:pt x="2093" y="772"/>
                </a:lnTo>
                <a:lnTo>
                  <a:pt x="2093" y="773"/>
                </a:lnTo>
                <a:lnTo>
                  <a:pt x="2093" y="775"/>
                </a:lnTo>
                <a:lnTo>
                  <a:pt x="2094" y="776"/>
                </a:lnTo>
                <a:lnTo>
                  <a:pt x="2094" y="776"/>
                </a:lnTo>
                <a:lnTo>
                  <a:pt x="2094" y="778"/>
                </a:lnTo>
                <a:lnTo>
                  <a:pt x="2095" y="778"/>
                </a:lnTo>
                <a:lnTo>
                  <a:pt x="2095" y="778"/>
                </a:lnTo>
                <a:lnTo>
                  <a:pt x="2097" y="778"/>
                </a:lnTo>
                <a:lnTo>
                  <a:pt x="2097" y="779"/>
                </a:lnTo>
                <a:lnTo>
                  <a:pt x="2097" y="780"/>
                </a:lnTo>
                <a:lnTo>
                  <a:pt x="2098" y="780"/>
                </a:lnTo>
                <a:lnTo>
                  <a:pt x="2098" y="781"/>
                </a:lnTo>
                <a:lnTo>
                  <a:pt x="2098" y="780"/>
                </a:lnTo>
                <a:lnTo>
                  <a:pt x="2099" y="781"/>
                </a:lnTo>
                <a:lnTo>
                  <a:pt x="2099" y="782"/>
                </a:lnTo>
                <a:lnTo>
                  <a:pt x="2099" y="782"/>
                </a:lnTo>
                <a:lnTo>
                  <a:pt x="2100" y="784"/>
                </a:lnTo>
                <a:lnTo>
                  <a:pt x="2100" y="785"/>
                </a:lnTo>
                <a:lnTo>
                  <a:pt x="2101" y="785"/>
                </a:lnTo>
                <a:lnTo>
                  <a:pt x="2101" y="788"/>
                </a:lnTo>
                <a:lnTo>
                  <a:pt x="2101" y="789"/>
                </a:lnTo>
                <a:lnTo>
                  <a:pt x="2102" y="791"/>
                </a:lnTo>
                <a:lnTo>
                  <a:pt x="2102" y="791"/>
                </a:lnTo>
                <a:lnTo>
                  <a:pt x="2102" y="792"/>
                </a:lnTo>
                <a:lnTo>
                  <a:pt x="2103" y="792"/>
                </a:lnTo>
                <a:lnTo>
                  <a:pt x="2103" y="789"/>
                </a:lnTo>
                <a:lnTo>
                  <a:pt x="2103" y="789"/>
                </a:lnTo>
                <a:lnTo>
                  <a:pt x="2104" y="787"/>
                </a:lnTo>
                <a:lnTo>
                  <a:pt x="2104" y="785"/>
                </a:lnTo>
                <a:lnTo>
                  <a:pt x="2106" y="785"/>
                </a:lnTo>
                <a:lnTo>
                  <a:pt x="2106" y="784"/>
                </a:lnTo>
                <a:lnTo>
                  <a:pt x="2106" y="782"/>
                </a:lnTo>
                <a:lnTo>
                  <a:pt x="2107" y="783"/>
                </a:lnTo>
                <a:lnTo>
                  <a:pt x="2107" y="781"/>
                </a:lnTo>
                <a:lnTo>
                  <a:pt x="2107" y="780"/>
                </a:lnTo>
                <a:lnTo>
                  <a:pt x="2108" y="780"/>
                </a:lnTo>
                <a:lnTo>
                  <a:pt x="2108" y="779"/>
                </a:lnTo>
                <a:lnTo>
                  <a:pt x="2108" y="776"/>
                </a:lnTo>
                <a:lnTo>
                  <a:pt x="2109" y="776"/>
                </a:lnTo>
                <a:lnTo>
                  <a:pt x="2109" y="776"/>
                </a:lnTo>
                <a:lnTo>
                  <a:pt x="2110" y="778"/>
                </a:lnTo>
                <a:lnTo>
                  <a:pt x="2110" y="779"/>
                </a:lnTo>
                <a:lnTo>
                  <a:pt x="2110" y="779"/>
                </a:lnTo>
                <a:lnTo>
                  <a:pt x="2111" y="782"/>
                </a:lnTo>
                <a:lnTo>
                  <a:pt x="2111" y="783"/>
                </a:lnTo>
                <a:lnTo>
                  <a:pt x="2111" y="783"/>
                </a:lnTo>
                <a:lnTo>
                  <a:pt x="2112" y="783"/>
                </a:lnTo>
                <a:lnTo>
                  <a:pt x="2112" y="784"/>
                </a:lnTo>
                <a:lnTo>
                  <a:pt x="2112" y="785"/>
                </a:lnTo>
                <a:lnTo>
                  <a:pt x="2113" y="788"/>
                </a:lnTo>
                <a:lnTo>
                  <a:pt x="2113" y="791"/>
                </a:lnTo>
                <a:lnTo>
                  <a:pt x="2115" y="791"/>
                </a:lnTo>
                <a:lnTo>
                  <a:pt x="2115" y="790"/>
                </a:lnTo>
                <a:lnTo>
                  <a:pt x="2115" y="790"/>
                </a:lnTo>
                <a:lnTo>
                  <a:pt x="2116" y="788"/>
                </a:lnTo>
                <a:lnTo>
                  <a:pt x="2116" y="789"/>
                </a:lnTo>
                <a:lnTo>
                  <a:pt x="2116" y="789"/>
                </a:lnTo>
                <a:lnTo>
                  <a:pt x="2117" y="787"/>
                </a:lnTo>
                <a:lnTo>
                  <a:pt x="2117" y="785"/>
                </a:lnTo>
                <a:lnTo>
                  <a:pt x="2117" y="784"/>
                </a:lnTo>
                <a:lnTo>
                  <a:pt x="2118" y="782"/>
                </a:lnTo>
                <a:lnTo>
                  <a:pt x="2118" y="783"/>
                </a:lnTo>
                <a:lnTo>
                  <a:pt x="2119" y="782"/>
                </a:lnTo>
                <a:lnTo>
                  <a:pt x="2119" y="782"/>
                </a:lnTo>
                <a:lnTo>
                  <a:pt x="2119" y="782"/>
                </a:lnTo>
                <a:lnTo>
                  <a:pt x="2120" y="781"/>
                </a:lnTo>
                <a:lnTo>
                  <a:pt x="2120" y="784"/>
                </a:lnTo>
                <a:lnTo>
                  <a:pt x="2120" y="783"/>
                </a:lnTo>
                <a:lnTo>
                  <a:pt x="2121" y="781"/>
                </a:lnTo>
                <a:lnTo>
                  <a:pt x="2121" y="780"/>
                </a:lnTo>
                <a:lnTo>
                  <a:pt x="2121" y="779"/>
                </a:lnTo>
                <a:lnTo>
                  <a:pt x="2122" y="778"/>
                </a:lnTo>
                <a:lnTo>
                  <a:pt x="2122" y="778"/>
                </a:lnTo>
                <a:lnTo>
                  <a:pt x="2124" y="776"/>
                </a:lnTo>
                <a:lnTo>
                  <a:pt x="2124" y="776"/>
                </a:lnTo>
                <a:lnTo>
                  <a:pt x="2124" y="779"/>
                </a:lnTo>
                <a:lnTo>
                  <a:pt x="2125" y="780"/>
                </a:lnTo>
                <a:lnTo>
                  <a:pt x="2125" y="780"/>
                </a:lnTo>
                <a:lnTo>
                  <a:pt x="2125" y="783"/>
                </a:lnTo>
                <a:lnTo>
                  <a:pt x="2126" y="781"/>
                </a:lnTo>
                <a:lnTo>
                  <a:pt x="2126" y="781"/>
                </a:lnTo>
                <a:lnTo>
                  <a:pt x="2126" y="781"/>
                </a:lnTo>
                <a:lnTo>
                  <a:pt x="2127" y="780"/>
                </a:lnTo>
                <a:lnTo>
                  <a:pt x="2127" y="780"/>
                </a:lnTo>
                <a:lnTo>
                  <a:pt x="2128" y="781"/>
                </a:lnTo>
                <a:lnTo>
                  <a:pt x="2128" y="783"/>
                </a:lnTo>
                <a:lnTo>
                  <a:pt x="2128" y="782"/>
                </a:lnTo>
                <a:lnTo>
                  <a:pt x="2129" y="784"/>
                </a:lnTo>
                <a:lnTo>
                  <a:pt x="2129" y="784"/>
                </a:lnTo>
                <a:lnTo>
                  <a:pt x="2129" y="785"/>
                </a:lnTo>
                <a:lnTo>
                  <a:pt x="2130" y="783"/>
                </a:lnTo>
                <a:lnTo>
                  <a:pt x="2130" y="783"/>
                </a:lnTo>
                <a:lnTo>
                  <a:pt x="2131" y="782"/>
                </a:lnTo>
                <a:lnTo>
                  <a:pt x="2131" y="782"/>
                </a:lnTo>
                <a:lnTo>
                  <a:pt x="2131" y="780"/>
                </a:lnTo>
                <a:lnTo>
                  <a:pt x="2133" y="781"/>
                </a:lnTo>
                <a:lnTo>
                  <a:pt x="2133" y="781"/>
                </a:lnTo>
                <a:lnTo>
                  <a:pt x="2133" y="783"/>
                </a:lnTo>
                <a:lnTo>
                  <a:pt x="2134" y="784"/>
                </a:lnTo>
                <a:lnTo>
                  <a:pt x="2134" y="785"/>
                </a:lnTo>
                <a:lnTo>
                  <a:pt x="2134" y="785"/>
                </a:lnTo>
                <a:lnTo>
                  <a:pt x="2135" y="785"/>
                </a:lnTo>
                <a:lnTo>
                  <a:pt x="2135" y="784"/>
                </a:lnTo>
                <a:lnTo>
                  <a:pt x="2136" y="781"/>
                </a:lnTo>
                <a:lnTo>
                  <a:pt x="2136" y="781"/>
                </a:lnTo>
                <a:lnTo>
                  <a:pt x="2136" y="780"/>
                </a:lnTo>
                <a:lnTo>
                  <a:pt x="2137" y="779"/>
                </a:lnTo>
                <a:lnTo>
                  <a:pt x="2137" y="780"/>
                </a:lnTo>
                <a:lnTo>
                  <a:pt x="2137" y="779"/>
                </a:lnTo>
                <a:lnTo>
                  <a:pt x="2138" y="778"/>
                </a:lnTo>
                <a:lnTo>
                  <a:pt x="2138" y="776"/>
                </a:lnTo>
                <a:lnTo>
                  <a:pt x="2138" y="776"/>
                </a:lnTo>
                <a:lnTo>
                  <a:pt x="2139" y="779"/>
                </a:lnTo>
                <a:lnTo>
                  <a:pt x="2139" y="780"/>
                </a:lnTo>
                <a:lnTo>
                  <a:pt x="2140" y="778"/>
                </a:lnTo>
                <a:lnTo>
                  <a:pt x="2140" y="779"/>
                </a:lnTo>
                <a:lnTo>
                  <a:pt x="2140" y="775"/>
                </a:lnTo>
                <a:lnTo>
                  <a:pt x="2142" y="775"/>
                </a:lnTo>
                <a:lnTo>
                  <a:pt x="2142" y="773"/>
                </a:lnTo>
                <a:lnTo>
                  <a:pt x="2142" y="772"/>
                </a:lnTo>
                <a:lnTo>
                  <a:pt x="2143" y="772"/>
                </a:lnTo>
                <a:lnTo>
                  <a:pt x="2143" y="772"/>
                </a:lnTo>
                <a:lnTo>
                  <a:pt x="2143" y="773"/>
                </a:lnTo>
                <a:lnTo>
                  <a:pt x="2144" y="773"/>
                </a:lnTo>
                <a:lnTo>
                  <a:pt x="2144" y="773"/>
                </a:lnTo>
                <a:lnTo>
                  <a:pt x="2145" y="773"/>
                </a:lnTo>
                <a:lnTo>
                  <a:pt x="2145" y="776"/>
                </a:lnTo>
                <a:lnTo>
                  <a:pt x="2145" y="776"/>
                </a:lnTo>
                <a:lnTo>
                  <a:pt x="2146" y="776"/>
                </a:lnTo>
                <a:lnTo>
                  <a:pt x="2146" y="778"/>
                </a:lnTo>
                <a:lnTo>
                  <a:pt x="2146" y="780"/>
                </a:lnTo>
                <a:lnTo>
                  <a:pt x="2147" y="779"/>
                </a:lnTo>
                <a:lnTo>
                  <a:pt x="2147" y="779"/>
                </a:lnTo>
                <a:lnTo>
                  <a:pt x="2147" y="780"/>
                </a:lnTo>
                <a:lnTo>
                  <a:pt x="2148" y="779"/>
                </a:lnTo>
                <a:lnTo>
                  <a:pt x="2148" y="783"/>
                </a:lnTo>
                <a:lnTo>
                  <a:pt x="2149" y="783"/>
                </a:lnTo>
                <a:lnTo>
                  <a:pt x="2149" y="785"/>
                </a:lnTo>
                <a:lnTo>
                  <a:pt x="2149" y="785"/>
                </a:lnTo>
                <a:lnTo>
                  <a:pt x="2151" y="784"/>
                </a:lnTo>
                <a:lnTo>
                  <a:pt x="2151" y="785"/>
                </a:lnTo>
                <a:lnTo>
                  <a:pt x="2151" y="784"/>
                </a:lnTo>
                <a:lnTo>
                  <a:pt x="2152" y="781"/>
                </a:lnTo>
                <a:lnTo>
                  <a:pt x="2152" y="781"/>
                </a:lnTo>
                <a:lnTo>
                  <a:pt x="2152" y="781"/>
                </a:lnTo>
                <a:lnTo>
                  <a:pt x="2153" y="782"/>
                </a:lnTo>
                <a:lnTo>
                  <a:pt x="2153" y="781"/>
                </a:lnTo>
                <a:lnTo>
                  <a:pt x="2154" y="781"/>
                </a:lnTo>
                <a:lnTo>
                  <a:pt x="2154" y="780"/>
                </a:lnTo>
                <a:lnTo>
                  <a:pt x="2154" y="780"/>
                </a:lnTo>
                <a:lnTo>
                  <a:pt x="2155" y="779"/>
                </a:lnTo>
                <a:lnTo>
                  <a:pt x="2155" y="778"/>
                </a:lnTo>
                <a:lnTo>
                  <a:pt x="2155" y="778"/>
                </a:lnTo>
                <a:lnTo>
                  <a:pt x="2156" y="780"/>
                </a:lnTo>
                <a:lnTo>
                  <a:pt x="2156" y="782"/>
                </a:lnTo>
                <a:lnTo>
                  <a:pt x="2156" y="784"/>
                </a:lnTo>
                <a:lnTo>
                  <a:pt x="2157" y="784"/>
                </a:lnTo>
                <a:lnTo>
                  <a:pt x="2157" y="783"/>
                </a:lnTo>
                <a:lnTo>
                  <a:pt x="2158" y="783"/>
                </a:lnTo>
                <a:lnTo>
                  <a:pt x="2158" y="782"/>
                </a:lnTo>
                <a:lnTo>
                  <a:pt x="2158" y="782"/>
                </a:lnTo>
                <a:lnTo>
                  <a:pt x="2160" y="781"/>
                </a:lnTo>
                <a:lnTo>
                  <a:pt x="2160" y="782"/>
                </a:lnTo>
                <a:lnTo>
                  <a:pt x="2160" y="781"/>
                </a:lnTo>
                <a:lnTo>
                  <a:pt x="2161" y="784"/>
                </a:lnTo>
                <a:lnTo>
                  <a:pt x="2161" y="784"/>
                </a:lnTo>
                <a:lnTo>
                  <a:pt x="2161" y="787"/>
                </a:lnTo>
                <a:lnTo>
                  <a:pt x="2162" y="787"/>
                </a:lnTo>
                <a:lnTo>
                  <a:pt x="2162" y="788"/>
                </a:lnTo>
                <a:lnTo>
                  <a:pt x="2163" y="787"/>
                </a:lnTo>
                <a:lnTo>
                  <a:pt x="2163" y="785"/>
                </a:lnTo>
                <a:lnTo>
                  <a:pt x="2163" y="785"/>
                </a:lnTo>
                <a:lnTo>
                  <a:pt x="2164" y="787"/>
                </a:lnTo>
                <a:lnTo>
                  <a:pt x="2164" y="787"/>
                </a:lnTo>
                <a:lnTo>
                  <a:pt x="2164" y="788"/>
                </a:lnTo>
                <a:lnTo>
                  <a:pt x="2165" y="789"/>
                </a:lnTo>
                <a:lnTo>
                  <a:pt x="2165" y="789"/>
                </a:lnTo>
                <a:lnTo>
                  <a:pt x="2165" y="788"/>
                </a:lnTo>
                <a:lnTo>
                  <a:pt x="2166" y="788"/>
                </a:lnTo>
                <a:lnTo>
                  <a:pt x="2166" y="787"/>
                </a:lnTo>
                <a:lnTo>
                  <a:pt x="2167" y="788"/>
                </a:lnTo>
                <a:lnTo>
                  <a:pt x="2167" y="787"/>
                </a:lnTo>
                <a:lnTo>
                  <a:pt x="2167" y="787"/>
                </a:lnTo>
                <a:lnTo>
                  <a:pt x="2169" y="787"/>
                </a:lnTo>
                <a:lnTo>
                  <a:pt x="2169" y="785"/>
                </a:lnTo>
                <a:lnTo>
                  <a:pt x="2169" y="784"/>
                </a:lnTo>
                <a:lnTo>
                  <a:pt x="2170" y="784"/>
                </a:lnTo>
                <a:lnTo>
                  <a:pt x="2170" y="787"/>
                </a:lnTo>
                <a:lnTo>
                  <a:pt x="2170" y="787"/>
                </a:lnTo>
                <a:lnTo>
                  <a:pt x="2171" y="787"/>
                </a:lnTo>
                <a:lnTo>
                  <a:pt x="2171" y="787"/>
                </a:lnTo>
                <a:lnTo>
                  <a:pt x="2172" y="787"/>
                </a:lnTo>
                <a:lnTo>
                  <a:pt x="2172" y="785"/>
                </a:lnTo>
                <a:lnTo>
                  <a:pt x="2172" y="785"/>
                </a:lnTo>
                <a:lnTo>
                  <a:pt x="2173" y="785"/>
                </a:lnTo>
                <a:lnTo>
                  <a:pt x="2173" y="783"/>
                </a:lnTo>
                <a:lnTo>
                  <a:pt x="2173" y="783"/>
                </a:lnTo>
                <a:lnTo>
                  <a:pt x="2174" y="784"/>
                </a:lnTo>
                <a:lnTo>
                  <a:pt x="2174" y="785"/>
                </a:lnTo>
                <a:lnTo>
                  <a:pt x="2175" y="785"/>
                </a:lnTo>
                <a:lnTo>
                  <a:pt x="2175" y="784"/>
                </a:lnTo>
                <a:lnTo>
                  <a:pt x="2175" y="784"/>
                </a:lnTo>
                <a:lnTo>
                  <a:pt x="2176" y="784"/>
                </a:lnTo>
                <a:lnTo>
                  <a:pt x="2176" y="784"/>
                </a:lnTo>
                <a:lnTo>
                  <a:pt x="2176" y="784"/>
                </a:lnTo>
                <a:lnTo>
                  <a:pt x="2178" y="785"/>
                </a:lnTo>
                <a:lnTo>
                  <a:pt x="2178" y="783"/>
                </a:lnTo>
                <a:lnTo>
                  <a:pt x="2178" y="784"/>
                </a:lnTo>
                <a:lnTo>
                  <a:pt x="2179" y="783"/>
                </a:lnTo>
                <a:lnTo>
                  <a:pt x="2179" y="783"/>
                </a:lnTo>
                <a:lnTo>
                  <a:pt x="2180" y="782"/>
                </a:lnTo>
                <a:lnTo>
                  <a:pt x="2180" y="782"/>
                </a:lnTo>
                <a:lnTo>
                  <a:pt x="2180" y="782"/>
                </a:lnTo>
                <a:lnTo>
                  <a:pt x="2181" y="782"/>
                </a:lnTo>
                <a:lnTo>
                  <a:pt x="2181" y="780"/>
                </a:lnTo>
                <a:lnTo>
                  <a:pt x="2181" y="781"/>
                </a:lnTo>
                <a:lnTo>
                  <a:pt x="2182" y="782"/>
                </a:lnTo>
                <a:lnTo>
                  <a:pt x="2182" y="783"/>
                </a:lnTo>
                <a:lnTo>
                  <a:pt x="2182" y="781"/>
                </a:lnTo>
                <a:lnTo>
                  <a:pt x="2183" y="780"/>
                </a:lnTo>
                <a:lnTo>
                  <a:pt x="2183" y="780"/>
                </a:lnTo>
                <a:lnTo>
                  <a:pt x="2184" y="783"/>
                </a:lnTo>
                <a:lnTo>
                  <a:pt x="2184" y="782"/>
                </a:lnTo>
                <a:lnTo>
                  <a:pt x="2184" y="784"/>
                </a:lnTo>
                <a:lnTo>
                  <a:pt x="2185" y="785"/>
                </a:lnTo>
                <a:lnTo>
                  <a:pt x="2185" y="788"/>
                </a:lnTo>
                <a:lnTo>
                  <a:pt x="2185" y="789"/>
                </a:lnTo>
                <a:lnTo>
                  <a:pt x="2187" y="788"/>
                </a:lnTo>
                <a:lnTo>
                  <a:pt x="2187" y="787"/>
                </a:lnTo>
                <a:lnTo>
                  <a:pt x="2187" y="788"/>
                </a:lnTo>
                <a:lnTo>
                  <a:pt x="2188" y="788"/>
                </a:lnTo>
                <a:lnTo>
                  <a:pt x="2188" y="787"/>
                </a:lnTo>
                <a:lnTo>
                  <a:pt x="2189" y="788"/>
                </a:lnTo>
                <a:lnTo>
                  <a:pt x="2189" y="787"/>
                </a:lnTo>
                <a:lnTo>
                  <a:pt x="2189" y="787"/>
                </a:lnTo>
                <a:lnTo>
                  <a:pt x="2190" y="788"/>
                </a:lnTo>
                <a:lnTo>
                  <a:pt x="2190" y="785"/>
                </a:lnTo>
                <a:lnTo>
                  <a:pt x="2190" y="785"/>
                </a:lnTo>
                <a:lnTo>
                  <a:pt x="2191" y="784"/>
                </a:lnTo>
                <a:lnTo>
                  <a:pt x="2191" y="784"/>
                </a:lnTo>
                <a:lnTo>
                  <a:pt x="2191" y="784"/>
                </a:lnTo>
                <a:lnTo>
                  <a:pt x="2192" y="783"/>
                </a:lnTo>
                <a:lnTo>
                  <a:pt x="2192" y="783"/>
                </a:lnTo>
                <a:lnTo>
                  <a:pt x="2193" y="783"/>
                </a:lnTo>
                <a:lnTo>
                  <a:pt x="2193" y="783"/>
                </a:lnTo>
                <a:lnTo>
                  <a:pt x="2193" y="783"/>
                </a:lnTo>
                <a:lnTo>
                  <a:pt x="2194" y="788"/>
                </a:lnTo>
                <a:lnTo>
                  <a:pt x="2194" y="788"/>
                </a:lnTo>
                <a:lnTo>
                  <a:pt x="2194" y="792"/>
                </a:lnTo>
                <a:lnTo>
                  <a:pt x="2196" y="792"/>
                </a:lnTo>
                <a:lnTo>
                  <a:pt x="2196" y="791"/>
                </a:lnTo>
                <a:lnTo>
                  <a:pt x="2196" y="792"/>
                </a:lnTo>
                <a:lnTo>
                  <a:pt x="2197" y="792"/>
                </a:lnTo>
                <a:lnTo>
                  <a:pt x="2197" y="790"/>
                </a:lnTo>
                <a:lnTo>
                  <a:pt x="2198" y="788"/>
                </a:lnTo>
                <a:lnTo>
                  <a:pt x="2198" y="789"/>
                </a:lnTo>
                <a:lnTo>
                  <a:pt x="2198" y="788"/>
                </a:lnTo>
                <a:lnTo>
                  <a:pt x="2199" y="788"/>
                </a:lnTo>
                <a:lnTo>
                  <a:pt x="2199" y="788"/>
                </a:lnTo>
                <a:lnTo>
                  <a:pt x="2199" y="789"/>
                </a:lnTo>
                <a:lnTo>
                  <a:pt x="2200" y="789"/>
                </a:lnTo>
                <a:lnTo>
                  <a:pt x="2200" y="789"/>
                </a:lnTo>
                <a:lnTo>
                  <a:pt x="2200" y="789"/>
                </a:lnTo>
                <a:lnTo>
                  <a:pt x="2201" y="789"/>
                </a:lnTo>
                <a:lnTo>
                  <a:pt x="2201" y="788"/>
                </a:lnTo>
                <a:lnTo>
                  <a:pt x="2202" y="788"/>
                </a:lnTo>
                <a:lnTo>
                  <a:pt x="2202" y="789"/>
                </a:lnTo>
                <a:lnTo>
                  <a:pt x="2202" y="789"/>
                </a:lnTo>
                <a:lnTo>
                  <a:pt x="2203" y="789"/>
                </a:lnTo>
                <a:lnTo>
                  <a:pt x="2203" y="788"/>
                </a:lnTo>
                <a:lnTo>
                  <a:pt x="2203" y="788"/>
                </a:lnTo>
                <a:lnTo>
                  <a:pt x="2205" y="787"/>
                </a:lnTo>
                <a:lnTo>
                  <a:pt x="2205" y="788"/>
                </a:lnTo>
                <a:lnTo>
                  <a:pt x="2205" y="789"/>
                </a:lnTo>
                <a:lnTo>
                  <a:pt x="2206" y="789"/>
                </a:lnTo>
                <a:lnTo>
                  <a:pt x="2206" y="788"/>
                </a:lnTo>
                <a:lnTo>
                  <a:pt x="2207" y="787"/>
                </a:lnTo>
                <a:lnTo>
                  <a:pt x="2207" y="787"/>
                </a:lnTo>
                <a:lnTo>
                  <a:pt x="2207" y="785"/>
                </a:lnTo>
                <a:lnTo>
                  <a:pt x="2208" y="787"/>
                </a:lnTo>
                <a:lnTo>
                  <a:pt x="2208" y="785"/>
                </a:lnTo>
                <a:lnTo>
                  <a:pt x="2208" y="784"/>
                </a:lnTo>
                <a:lnTo>
                  <a:pt x="2209" y="785"/>
                </a:lnTo>
                <a:lnTo>
                  <a:pt x="2209" y="787"/>
                </a:lnTo>
                <a:lnTo>
                  <a:pt x="2209" y="788"/>
                </a:lnTo>
                <a:lnTo>
                  <a:pt x="2210" y="788"/>
                </a:lnTo>
                <a:lnTo>
                  <a:pt x="2210" y="787"/>
                </a:lnTo>
                <a:lnTo>
                  <a:pt x="2211" y="785"/>
                </a:lnTo>
                <a:lnTo>
                  <a:pt x="2211" y="787"/>
                </a:lnTo>
                <a:lnTo>
                  <a:pt x="2211" y="788"/>
                </a:lnTo>
                <a:lnTo>
                  <a:pt x="2212" y="787"/>
                </a:lnTo>
                <a:lnTo>
                  <a:pt x="2212" y="787"/>
                </a:lnTo>
                <a:lnTo>
                  <a:pt x="2212" y="788"/>
                </a:lnTo>
                <a:lnTo>
                  <a:pt x="2214" y="789"/>
                </a:lnTo>
                <a:lnTo>
                  <a:pt x="2214" y="790"/>
                </a:lnTo>
                <a:lnTo>
                  <a:pt x="2214" y="791"/>
                </a:lnTo>
                <a:lnTo>
                  <a:pt x="2215" y="790"/>
                </a:lnTo>
                <a:lnTo>
                  <a:pt x="2215" y="789"/>
                </a:lnTo>
                <a:lnTo>
                  <a:pt x="2216" y="791"/>
                </a:lnTo>
                <a:lnTo>
                  <a:pt x="2216" y="791"/>
                </a:lnTo>
                <a:lnTo>
                  <a:pt x="2216" y="790"/>
                </a:lnTo>
                <a:lnTo>
                  <a:pt x="2217" y="792"/>
                </a:lnTo>
                <a:lnTo>
                  <a:pt x="2217" y="792"/>
                </a:lnTo>
                <a:lnTo>
                  <a:pt x="2217" y="792"/>
                </a:lnTo>
                <a:lnTo>
                  <a:pt x="2218" y="792"/>
                </a:lnTo>
                <a:lnTo>
                  <a:pt x="2218" y="791"/>
                </a:lnTo>
                <a:lnTo>
                  <a:pt x="2219" y="791"/>
                </a:lnTo>
                <a:lnTo>
                  <a:pt x="2219" y="790"/>
                </a:lnTo>
                <a:lnTo>
                  <a:pt x="2219" y="790"/>
                </a:lnTo>
                <a:lnTo>
                  <a:pt x="2220" y="789"/>
                </a:lnTo>
                <a:lnTo>
                  <a:pt x="2220" y="789"/>
                </a:lnTo>
                <a:lnTo>
                  <a:pt x="2220" y="788"/>
                </a:lnTo>
                <a:lnTo>
                  <a:pt x="2221" y="789"/>
                </a:lnTo>
                <a:lnTo>
                  <a:pt x="2221" y="788"/>
                </a:lnTo>
                <a:lnTo>
                  <a:pt x="2221" y="788"/>
                </a:lnTo>
                <a:lnTo>
                  <a:pt x="2223" y="787"/>
                </a:lnTo>
                <a:lnTo>
                  <a:pt x="2223" y="788"/>
                </a:lnTo>
                <a:lnTo>
                  <a:pt x="2224" y="789"/>
                </a:lnTo>
                <a:lnTo>
                  <a:pt x="2224" y="788"/>
                </a:lnTo>
                <a:lnTo>
                  <a:pt x="2224" y="785"/>
                </a:lnTo>
                <a:lnTo>
                  <a:pt x="2225" y="787"/>
                </a:lnTo>
                <a:lnTo>
                  <a:pt x="2225" y="785"/>
                </a:lnTo>
                <a:lnTo>
                  <a:pt x="2225" y="784"/>
                </a:lnTo>
                <a:lnTo>
                  <a:pt x="2226" y="782"/>
                </a:lnTo>
                <a:lnTo>
                  <a:pt x="2226" y="781"/>
                </a:lnTo>
                <a:lnTo>
                  <a:pt x="2226" y="782"/>
                </a:lnTo>
                <a:lnTo>
                  <a:pt x="2227" y="781"/>
                </a:lnTo>
                <a:lnTo>
                  <a:pt x="2227" y="781"/>
                </a:lnTo>
                <a:lnTo>
                  <a:pt x="2228" y="783"/>
                </a:lnTo>
                <a:lnTo>
                  <a:pt x="2228" y="781"/>
                </a:lnTo>
                <a:lnTo>
                  <a:pt x="2228" y="783"/>
                </a:lnTo>
                <a:lnTo>
                  <a:pt x="2229" y="781"/>
                </a:lnTo>
                <a:lnTo>
                  <a:pt x="2229" y="781"/>
                </a:lnTo>
                <a:lnTo>
                  <a:pt x="2229" y="781"/>
                </a:lnTo>
                <a:lnTo>
                  <a:pt x="2230" y="781"/>
                </a:lnTo>
                <a:lnTo>
                  <a:pt x="2230" y="783"/>
                </a:lnTo>
                <a:lnTo>
                  <a:pt x="2230" y="784"/>
                </a:lnTo>
                <a:lnTo>
                  <a:pt x="2232" y="785"/>
                </a:lnTo>
                <a:lnTo>
                  <a:pt x="2232" y="787"/>
                </a:lnTo>
                <a:lnTo>
                  <a:pt x="2233" y="789"/>
                </a:lnTo>
                <a:lnTo>
                  <a:pt x="2233" y="788"/>
                </a:lnTo>
                <a:lnTo>
                  <a:pt x="2233" y="787"/>
                </a:lnTo>
                <a:lnTo>
                  <a:pt x="2234" y="787"/>
                </a:lnTo>
                <a:lnTo>
                  <a:pt x="2234" y="787"/>
                </a:lnTo>
                <a:lnTo>
                  <a:pt x="2234" y="788"/>
                </a:lnTo>
                <a:lnTo>
                  <a:pt x="2235" y="788"/>
                </a:lnTo>
                <a:lnTo>
                  <a:pt x="2235" y="788"/>
                </a:lnTo>
                <a:lnTo>
                  <a:pt x="2235" y="787"/>
                </a:lnTo>
                <a:lnTo>
                  <a:pt x="2236" y="787"/>
                </a:lnTo>
                <a:lnTo>
                  <a:pt x="2236" y="784"/>
                </a:lnTo>
                <a:lnTo>
                  <a:pt x="2237" y="783"/>
                </a:lnTo>
                <a:lnTo>
                  <a:pt x="2237" y="780"/>
                </a:lnTo>
                <a:lnTo>
                  <a:pt x="2237" y="782"/>
                </a:lnTo>
                <a:lnTo>
                  <a:pt x="2238" y="784"/>
                </a:lnTo>
                <a:lnTo>
                  <a:pt x="2238" y="787"/>
                </a:lnTo>
                <a:lnTo>
                  <a:pt x="2238" y="789"/>
                </a:lnTo>
                <a:lnTo>
                  <a:pt x="2239" y="791"/>
                </a:lnTo>
                <a:lnTo>
                  <a:pt x="2239" y="791"/>
                </a:lnTo>
                <a:lnTo>
                  <a:pt x="2239" y="791"/>
                </a:lnTo>
                <a:lnTo>
                  <a:pt x="2241" y="790"/>
                </a:lnTo>
                <a:lnTo>
                  <a:pt x="2241" y="790"/>
                </a:lnTo>
                <a:lnTo>
                  <a:pt x="2242" y="788"/>
                </a:lnTo>
                <a:lnTo>
                  <a:pt x="2242" y="788"/>
                </a:lnTo>
                <a:lnTo>
                  <a:pt x="2242" y="785"/>
                </a:lnTo>
                <a:lnTo>
                  <a:pt x="2243" y="785"/>
                </a:lnTo>
                <a:lnTo>
                  <a:pt x="2243" y="787"/>
                </a:lnTo>
                <a:lnTo>
                  <a:pt x="2243" y="787"/>
                </a:lnTo>
                <a:lnTo>
                  <a:pt x="2244" y="787"/>
                </a:lnTo>
                <a:lnTo>
                  <a:pt x="2244" y="788"/>
                </a:lnTo>
                <a:lnTo>
                  <a:pt x="2244" y="789"/>
                </a:lnTo>
                <a:lnTo>
                  <a:pt x="2245" y="790"/>
                </a:lnTo>
                <a:lnTo>
                  <a:pt x="2245" y="788"/>
                </a:lnTo>
                <a:lnTo>
                  <a:pt x="2246" y="788"/>
                </a:lnTo>
                <a:lnTo>
                  <a:pt x="2246" y="787"/>
                </a:lnTo>
                <a:lnTo>
                  <a:pt x="2246" y="784"/>
                </a:lnTo>
                <a:lnTo>
                  <a:pt x="2247" y="784"/>
                </a:lnTo>
                <a:lnTo>
                  <a:pt x="2247" y="784"/>
                </a:lnTo>
                <a:lnTo>
                  <a:pt x="2247" y="783"/>
                </a:lnTo>
                <a:lnTo>
                  <a:pt x="2248" y="784"/>
                </a:lnTo>
                <a:lnTo>
                  <a:pt x="2248" y="784"/>
                </a:lnTo>
                <a:lnTo>
                  <a:pt x="2248" y="785"/>
                </a:lnTo>
                <a:lnTo>
                  <a:pt x="2249" y="785"/>
                </a:lnTo>
                <a:lnTo>
                  <a:pt x="2249" y="788"/>
                </a:lnTo>
                <a:lnTo>
                  <a:pt x="2251" y="789"/>
                </a:lnTo>
                <a:lnTo>
                  <a:pt x="2251" y="789"/>
                </a:lnTo>
                <a:lnTo>
                  <a:pt x="2251" y="788"/>
                </a:lnTo>
                <a:lnTo>
                  <a:pt x="2252" y="788"/>
                </a:lnTo>
                <a:lnTo>
                  <a:pt x="2252" y="787"/>
                </a:lnTo>
                <a:lnTo>
                  <a:pt x="2252" y="787"/>
                </a:lnTo>
                <a:lnTo>
                  <a:pt x="2253" y="785"/>
                </a:lnTo>
                <a:lnTo>
                  <a:pt x="2253" y="784"/>
                </a:lnTo>
                <a:lnTo>
                  <a:pt x="2253" y="784"/>
                </a:lnTo>
                <a:lnTo>
                  <a:pt x="2254" y="783"/>
                </a:lnTo>
                <a:lnTo>
                  <a:pt x="2254" y="784"/>
                </a:lnTo>
                <a:lnTo>
                  <a:pt x="2255" y="783"/>
                </a:lnTo>
                <a:lnTo>
                  <a:pt x="2255" y="784"/>
                </a:lnTo>
                <a:lnTo>
                  <a:pt x="2255" y="783"/>
                </a:lnTo>
                <a:lnTo>
                  <a:pt x="2256" y="780"/>
                </a:lnTo>
                <a:lnTo>
                  <a:pt x="2256" y="780"/>
                </a:lnTo>
                <a:lnTo>
                  <a:pt x="2256" y="780"/>
                </a:lnTo>
                <a:lnTo>
                  <a:pt x="2257" y="779"/>
                </a:lnTo>
                <a:lnTo>
                  <a:pt x="2257" y="779"/>
                </a:lnTo>
                <a:lnTo>
                  <a:pt x="2257" y="778"/>
                </a:lnTo>
                <a:lnTo>
                  <a:pt x="2258" y="779"/>
                </a:lnTo>
                <a:lnTo>
                  <a:pt x="2258" y="781"/>
                </a:lnTo>
                <a:lnTo>
                  <a:pt x="2260" y="780"/>
                </a:lnTo>
                <a:lnTo>
                  <a:pt x="2260" y="780"/>
                </a:lnTo>
                <a:lnTo>
                  <a:pt x="2260" y="781"/>
                </a:lnTo>
                <a:lnTo>
                  <a:pt x="2261" y="781"/>
                </a:lnTo>
                <a:lnTo>
                  <a:pt x="2261" y="782"/>
                </a:lnTo>
                <a:lnTo>
                  <a:pt x="2261" y="785"/>
                </a:lnTo>
                <a:lnTo>
                  <a:pt x="2262" y="783"/>
                </a:lnTo>
                <a:lnTo>
                  <a:pt x="2262" y="784"/>
                </a:lnTo>
                <a:lnTo>
                  <a:pt x="2263" y="784"/>
                </a:lnTo>
                <a:lnTo>
                  <a:pt x="2263" y="783"/>
                </a:lnTo>
                <a:lnTo>
                  <a:pt x="2263" y="783"/>
                </a:lnTo>
                <a:lnTo>
                  <a:pt x="2264" y="783"/>
                </a:lnTo>
                <a:lnTo>
                  <a:pt x="2264" y="783"/>
                </a:lnTo>
                <a:lnTo>
                  <a:pt x="2264" y="781"/>
                </a:lnTo>
                <a:lnTo>
                  <a:pt x="2265" y="781"/>
                </a:lnTo>
                <a:lnTo>
                  <a:pt x="2265" y="782"/>
                </a:lnTo>
                <a:lnTo>
                  <a:pt x="2265" y="781"/>
                </a:lnTo>
                <a:lnTo>
                  <a:pt x="2266" y="781"/>
                </a:lnTo>
                <a:lnTo>
                  <a:pt x="2266" y="781"/>
                </a:lnTo>
                <a:lnTo>
                  <a:pt x="2267" y="781"/>
                </a:lnTo>
                <a:lnTo>
                  <a:pt x="2267" y="782"/>
                </a:lnTo>
                <a:lnTo>
                  <a:pt x="2267" y="783"/>
                </a:lnTo>
                <a:lnTo>
                  <a:pt x="2269" y="785"/>
                </a:lnTo>
                <a:lnTo>
                  <a:pt x="2269" y="785"/>
                </a:lnTo>
                <a:lnTo>
                  <a:pt x="2269" y="784"/>
                </a:lnTo>
                <a:lnTo>
                  <a:pt x="2270" y="784"/>
                </a:lnTo>
                <a:lnTo>
                  <a:pt x="2270" y="783"/>
                </a:lnTo>
                <a:lnTo>
                  <a:pt x="2270" y="780"/>
                </a:lnTo>
                <a:lnTo>
                  <a:pt x="2271" y="780"/>
                </a:lnTo>
                <a:lnTo>
                  <a:pt x="2271" y="780"/>
                </a:lnTo>
                <a:lnTo>
                  <a:pt x="2272" y="780"/>
                </a:lnTo>
                <a:lnTo>
                  <a:pt x="2272" y="780"/>
                </a:lnTo>
                <a:lnTo>
                  <a:pt x="2272" y="780"/>
                </a:lnTo>
                <a:lnTo>
                  <a:pt x="2273" y="779"/>
                </a:lnTo>
                <a:lnTo>
                  <a:pt x="2273" y="779"/>
                </a:lnTo>
                <a:lnTo>
                  <a:pt x="2273" y="780"/>
                </a:lnTo>
                <a:lnTo>
                  <a:pt x="2274" y="782"/>
                </a:lnTo>
                <a:lnTo>
                  <a:pt x="2274" y="780"/>
                </a:lnTo>
                <a:lnTo>
                  <a:pt x="2274" y="780"/>
                </a:lnTo>
                <a:lnTo>
                  <a:pt x="2275" y="779"/>
                </a:lnTo>
                <a:lnTo>
                  <a:pt x="2275" y="778"/>
                </a:lnTo>
                <a:lnTo>
                  <a:pt x="2276" y="780"/>
                </a:lnTo>
                <a:lnTo>
                  <a:pt x="2276" y="779"/>
                </a:lnTo>
                <a:lnTo>
                  <a:pt x="2276" y="781"/>
                </a:lnTo>
                <a:lnTo>
                  <a:pt x="2278" y="781"/>
                </a:lnTo>
                <a:lnTo>
                  <a:pt x="2278" y="783"/>
                </a:lnTo>
                <a:lnTo>
                  <a:pt x="2278" y="782"/>
                </a:lnTo>
                <a:lnTo>
                  <a:pt x="2279" y="781"/>
                </a:lnTo>
                <a:lnTo>
                  <a:pt x="2279" y="781"/>
                </a:lnTo>
                <a:lnTo>
                  <a:pt x="2279" y="775"/>
                </a:lnTo>
                <a:lnTo>
                  <a:pt x="2280" y="773"/>
                </a:lnTo>
                <a:lnTo>
                  <a:pt x="2280" y="775"/>
                </a:lnTo>
                <a:lnTo>
                  <a:pt x="2281" y="773"/>
                </a:lnTo>
                <a:lnTo>
                  <a:pt x="2281" y="774"/>
                </a:lnTo>
                <a:lnTo>
                  <a:pt x="2281" y="775"/>
                </a:lnTo>
                <a:lnTo>
                  <a:pt x="2282" y="775"/>
                </a:lnTo>
                <a:lnTo>
                  <a:pt x="2282" y="776"/>
                </a:lnTo>
                <a:lnTo>
                  <a:pt x="2282" y="775"/>
                </a:lnTo>
                <a:lnTo>
                  <a:pt x="2283" y="778"/>
                </a:lnTo>
                <a:lnTo>
                  <a:pt x="2283" y="778"/>
                </a:lnTo>
                <a:lnTo>
                  <a:pt x="2283" y="778"/>
                </a:lnTo>
                <a:lnTo>
                  <a:pt x="2284" y="778"/>
                </a:lnTo>
                <a:lnTo>
                  <a:pt x="2284" y="779"/>
                </a:lnTo>
                <a:lnTo>
                  <a:pt x="2285" y="778"/>
                </a:lnTo>
                <a:lnTo>
                  <a:pt x="2285" y="779"/>
                </a:lnTo>
                <a:lnTo>
                  <a:pt x="2285" y="780"/>
                </a:lnTo>
                <a:lnTo>
                  <a:pt x="2287" y="779"/>
                </a:lnTo>
                <a:lnTo>
                  <a:pt x="2287" y="780"/>
                </a:lnTo>
                <a:lnTo>
                  <a:pt x="2287" y="780"/>
                </a:lnTo>
                <a:lnTo>
                  <a:pt x="2288" y="781"/>
                </a:lnTo>
                <a:lnTo>
                  <a:pt x="2288" y="781"/>
                </a:lnTo>
                <a:lnTo>
                  <a:pt x="2288" y="780"/>
                </a:lnTo>
                <a:lnTo>
                  <a:pt x="2289" y="778"/>
                </a:lnTo>
                <a:lnTo>
                  <a:pt x="2289" y="778"/>
                </a:lnTo>
                <a:lnTo>
                  <a:pt x="2290" y="778"/>
                </a:lnTo>
                <a:lnTo>
                  <a:pt x="2290" y="778"/>
                </a:lnTo>
                <a:lnTo>
                  <a:pt x="2290" y="776"/>
                </a:lnTo>
                <a:lnTo>
                  <a:pt x="2291" y="776"/>
                </a:lnTo>
                <a:lnTo>
                  <a:pt x="2291" y="775"/>
                </a:lnTo>
                <a:lnTo>
                  <a:pt x="2291" y="775"/>
                </a:lnTo>
                <a:lnTo>
                  <a:pt x="2292" y="775"/>
                </a:lnTo>
                <a:lnTo>
                  <a:pt x="2292" y="773"/>
                </a:lnTo>
                <a:lnTo>
                  <a:pt x="2292" y="772"/>
                </a:lnTo>
                <a:lnTo>
                  <a:pt x="2293" y="772"/>
                </a:lnTo>
                <a:lnTo>
                  <a:pt x="2293" y="771"/>
                </a:lnTo>
                <a:lnTo>
                  <a:pt x="2294" y="771"/>
                </a:lnTo>
                <a:lnTo>
                  <a:pt x="2294" y="771"/>
                </a:lnTo>
                <a:lnTo>
                  <a:pt x="2294" y="771"/>
                </a:lnTo>
                <a:lnTo>
                  <a:pt x="2296" y="771"/>
                </a:lnTo>
                <a:lnTo>
                  <a:pt x="2296" y="771"/>
                </a:lnTo>
                <a:lnTo>
                  <a:pt x="2296" y="772"/>
                </a:lnTo>
                <a:lnTo>
                  <a:pt x="2297" y="774"/>
                </a:lnTo>
                <a:lnTo>
                  <a:pt x="2297" y="775"/>
                </a:lnTo>
                <a:lnTo>
                  <a:pt x="2297" y="778"/>
                </a:lnTo>
                <a:lnTo>
                  <a:pt x="2298" y="778"/>
                </a:lnTo>
                <a:lnTo>
                  <a:pt x="2298" y="779"/>
                </a:lnTo>
                <a:lnTo>
                  <a:pt x="2299" y="778"/>
                </a:lnTo>
                <a:lnTo>
                  <a:pt x="2299" y="780"/>
                </a:lnTo>
                <a:lnTo>
                  <a:pt x="2299" y="780"/>
                </a:lnTo>
                <a:lnTo>
                  <a:pt x="2300" y="781"/>
                </a:lnTo>
                <a:lnTo>
                  <a:pt x="2300" y="781"/>
                </a:lnTo>
                <a:lnTo>
                  <a:pt x="2300" y="781"/>
                </a:lnTo>
                <a:lnTo>
                  <a:pt x="2301" y="779"/>
                </a:lnTo>
                <a:lnTo>
                  <a:pt x="2301" y="779"/>
                </a:lnTo>
                <a:lnTo>
                  <a:pt x="2301" y="778"/>
                </a:lnTo>
                <a:lnTo>
                  <a:pt x="2302" y="776"/>
                </a:lnTo>
                <a:lnTo>
                  <a:pt x="2302" y="778"/>
                </a:lnTo>
                <a:lnTo>
                  <a:pt x="2303" y="779"/>
                </a:lnTo>
                <a:lnTo>
                  <a:pt x="2303" y="779"/>
                </a:lnTo>
                <a:lnTo>
                  <a:pt x="2303" y="779"/>
                </a:lnTo>
                <a:lnTo>
                  <a:pt x="2305" y="778"/>
                </a:lnTo>
                <a:lnTo>
                  <a:pt x="2305" y="776"/>
                </a:lnTo>
                <a:lnTo>
                  <a:pt x="2305" y="775"/>
                </a:lnTo>
                <a:lnTo>
                  <a:pt x="2306" y="776"/>
                </a:lnTo>
                <a:lnTo>
                  <a:pt x="2306" y="774"/>
                </a:lnTo>
                <a:lnTo>
                  <a:pt x="2307" y="774"/>
                </a:lnTo>
                <a:lnTo>
                  <a:pt x="2307" y="773"/>
                </a:lnTo>
                <a:lnTo>
                  <a:pt x="2307" y="771"/>
                </a:lnTo>
                <a:lnTo>
                  <a:pt x="2308" y="770"/>
                </a:lnTo>
                <a:lnTo>
                  <a:pt x="2308" y="769"/>
                </a:lnTo>
                <a:lnTo>
                  <a:pt x="2308" y="767"/>
                </a:lnTo>
                <a:lnTo>
                  <a:pt x="2309" y="769"/>
                </a:lnTo>
                <a:lnTo>
                  <a:pt x="2309" y="767"/>
                </a:lnTo>
                <a:lnTo>
                  <a:pt x="2309" y="770"/>
                </a:lnTo>
                <a:lnTo>
                  <a:pt x="2310" y="770"/>
                </a:lnTo>
                <a:lnTo>
                  <a:pt x="2310" y="772"/>
                </a:lnTo>
                <a:lnTo>
                  <a:pt x="2311" y="774"/>
                </a:lnTo>
                <a:lnTo>
                  <a:pt x="2311" y="773"/>
                </a:lnTo>
                <a:lnTo>
                  <a:pt x="2311" y="773"/>
                </a:lnTo>
                <a:lnTo>
                  <a:pt x="2312" y="773"/>
                </a:lnTo>
                <a:lnTo>
                  <a:pt x="2312" y="774"/>
                </a:lnTo>
                <a:lnTo>
                  <a:pt x="2312" y="778"/>
                </a:lnTo>
                <a:lnTo>
                  <a:pt x="2314" y="778"/>
                </a:lnTo>
                <a:lnTo>
                  <a:pt x="2314" y="779"/>
                </a:lnTo>
                <a:lnTo>
                  <a:pt x="2314" y="781"/>
                </a:lnTo>
                <a:lnTo>
                  <a:pt x="2315" y="784"/>
                </a:lnTo>
                <a:lnTo>
                  <a:pt x="2315" y="785"/>
                </a:lnTo>
                <a:lnTo>
                  <a:pt x="2316" y="785"/>
                </a:lnTo>
                <a:lnTo>
                  <a:pt x="2316" y="785"/>
                </a:lnTo>
                <a:lnTo>
                  <a:pt x="2316" y="785"/>
                </a:lnTo>
                <a:lnTo>
                  <a:pt x="2317" y="784"/>
                </a:lnTo>
                <a:lnTo>
                  <a:pt x="2317" y="782"/>
                </a:lnTo>
                <a:lnTo>
                  <a:pt x="2317" y="783"/>
                </a:lnTo>
                <a:lnTo>
                  <a:pt x="2318" y="780"/>
                </a:lnTo>
                <a:lnTo>
                  <a:pt x="2318" y="779"/>
                </a:lnTo>
                <a:lnTo>
                  <a:pt x="2318" y="775"/>
                </a:lnTo>
                <a:lnTo>
                  <a:pt x="2319" y="778"/>
                </a:lnTo>
                <a:lnTo>
                  <a:pt x="2319" y="778"/>
                </a:lnTo>
                <a:lnTo>
                  <a:pt x="2320" y="779"/>
                </a:lnTo>
                <a:lnTo>
                  <a:pt x="2320" y="780"/>
                </a:lnTo>
                <a:lnTo>
                  <a:pt x="2320" y="780"/>
                </a:lnTo>
                <a:lnTo>
                  <a:pt x="2321" y="779"/>
                </a:lnTo>
                <a:lnTo>
                  <a:pt x="2321" y="780"/>
                </a:lnTo>
                <a:lnTo>
                  <a:pt x="2321" y="781"/>
                </a:lnTo>
                <a:lnTo>
                  <a:pt x="2323" y="781"/>
                </a:lnTo>
                <a:lnTo>
                  <a:pt x="2323" y="780"/>
                </a:lnTo>
                <a:lnTo>
                  <a:pt x="2323" y="780"/>
                </a:lnTo>
                <a:lnTo>
                  <a:pt x="2324" y="776"/>
                </a:lnTo>
                <a:lnTo>
                  <a:pt x="2324" y="778"/>
                </a:lnTo>
                <a:lnTo>
                  <a:pt x="2325" y="778"/>
                </a:lnTo>
                <a:lnTo>
                  <a:pt x="2325" y="776"/>
                </a:lnTo>
                <a:lnTo>
                  <a:pt x="2325" y="778"/>
                </a:lnTo>
                <a:lnTo>
                  <a:pt x="2326" y="780"/>
                </a:lnTo>
                <a:lnTo>
                  <a:pt x="2326" y="781"/>
                </a:lnTo>
                <a:lnTo>
                  <a:pt x="2326" y="779"/>
                </a:lnTo>
                <a:lnTo>
                  <a:pt x="2327" y="778"/>
                </a:lnTo>
                <a:lnTo>
                  <a:pt x="2327" y="778"/>
                </a:lnTo>
                <a:lnTo>
                  <a:pt x="2327" y="776"/>
                </a:lnTo>
                <a:lnTo>
                  <a:pt x="2328" y="778"/>
                </a:lnTo>
                <a:lnTo>
                  <a:pt x="2328" y="780"/>
                </a:lnTo>
                <a:lnTo>
                  <a:pt x="2329" y="781"/>
                </a:lnTo>
                <a:lnTo>
                  <a:pt x="2329" y="783"/>
                </a:lnTo>
                <a:lnTo>
                  <a:pt x="2329" y="783"/>
                </a:lnTo>
                <a:lnTo>
                  <a:pt x="2330" y="783"/>
                </a:lnTo>
                <a:lnTo>
                  <a:pt x="2330" y="783"/>
                </a:lnTo>
                <a:lnTo>
                  <a:pt x="2330" y="782"/>
                </a:lnTo>
                <a:lnTo>
                  <a:pt x="2332" y="782"/>
                </a:lnTo>
                <a:lnTo>
                  <a:pt x="2332" y="782"/>
                </a:lnTo>
                <a:lnTo>
                  <a:pt x="2332" y="779"/>
                </a:lnTo>
                <a:lnTo>
                  <a:pt x="2333" y="780"/>
                </a:lnTo>
                <a:lnTo>
                  <a:pt x="2333" y="779"/>
                </a:lnTo>
                <a:lnTo>
                  <a:pt x="2334" y="781"/>
                </a:lnTo>
                <a:lnTo>
                  <a:pt x="2334" y="783"/>
                </a:lnTo>
                <a:lnTo>
                  <a:pt x="2334" y="782"/>
                </a:lnTo>
                <a:lnTo>
                  <a:pt x="2335" y="782"/>
                </a:lnTo>
                <a:lnTo>
                  <a:pt x="2335" y="782"/>
                </a:lnTo>
                <a:lnTo>
                  <a:pt x="2335" y="781"/>
                </a:lnTo>
                <a:lnTo>
                  <a:pt x="2336" y="780"/>
                </a:lnTo>
                <a:lnTo>
                  <a:pt x="2336" y="780"/>
                </a:lnTo>
                <a:lnTo>
                  <a:pt x="2336" y="780"/>
                </a:lnTo>
                <a:lnTo>
                  <a:pt x="2337" y="781"/>
                </a:lnTo>
                <a:lnTo>
                  <a:pt x="2337" y="779"/>
                </a:lnTo>
                <a:lnTo>
                  <a:pt x="2338" y="780"/>
                </a:lnTo>
                <a:lnTo>
                  <a:pt x="2338" y="779"/>
                </a:lnTo>
                <a:lnTo>
                  <a:pt x="2338" y="779"/>
                </a:lnTo>
                <a:lnTo>
                  <a:pt x="2339" y="778"/>
                </a:lnTo>
                <a:lnTo>
                  <a:pt x="2339" y="775"/>
                </a:lnTo>
                <a:lnTo>
                  <a:pt x="2339" y="773"/>
                </a:lnTo>
                <a:lnTo>
                  <a:pt x="2341" y="772"/>
                </a:lnTo>
                <a:lnTo>
                  <a:pt x="2341" y="772"/>
                </a:lnTo>
                <a:lnTo>
                  <a:pt x="2341" y="772"/>
                </a:lnTo>
                <a:lnTo>
                  <a:pt x="2342" y="772"/>
                </a:lnTo>
                <a:lnTo>
                  <a:pt x="2342" y="774"/>
                </a:lnTo>
                <a:lnTo>
                  <a:pt x="2343" y="773"/>
                </a:lnTo>
                <a:lnTo>
                  <a:pt x="2343" y="774"/>
                </a:lnTo>
                <a:lnTo>
                  <a:pt x="2343" y="773"/>
                </a:lnTo>
                <a:lnTo>
                  <a:pt x="2344" y="774"/>
                </a:lnTo>
                <a:lnTo>
                  <a:pt x="2344" y="774"/>
                </a:lnTo>
                <a:lnTo>
                  <a:pt x="2344" y="775"/>
                </a:lnTo>
                <a:lnTo>
                  <a:pt x="2345" y="776"/>
                </a:lnTo>
                <a:lnTo>
                  <a:pt x="2345" y="779"/>
                </a:lnTo>
                <a:lnTo>
                  <a:pt x="2346" y="778"/>
                </a:lnTo>
                <a:lnTo>
                  <a:pt x="2346" y="778"/>
                </a:lnTo>
                <a:lnTo>
                  <a:pt x="2346" y="776"/>
                </a:lnTo>
                <a:lnTo>
                  <a:pt x="2347" y="778"/>
                </a:lnTo>
                <a:lnTo>
                  <a:pt x="2347" y="780"/>
                </a:lnTo>
                <a:lnTo>
                  <a:pt x="2347" y="781"/>
                </a:lnTo>
                <a:lnTo>
                  <a:pt x="2348" y="782"/>
                </a:lnTo>
                <a:lnTo>
                  <a:pt x="2348" y="781"/>
                </a:lnTo>
                <a:lnTo>
                  <a:pt x="2348" y="783"/>
                </a:lnTo>
                <a:lnTo>
                  <a:pt x="2350" y="784"/>
                </a:lnTo>
                <a:lnTo>
                  <a:pt x="2350" y="783"/>
                </a:lnTo>
                <a:lnTo>
                  <a:pt x="2351" y="783"/>
                </a:lnTo>
                <a:lnTo>
                  <a:pt x="2351" y="780"/>
                </a:lnTo>
                <a:lnTo>
                  <a:pt x="2351" y="779"/>
                </a:lnTo>
                <a:lnTo>
                  <a:pt x="2352" y="778"/>
                </a:lnTo>
                <a:lnTo>
                  <a:pt x="2352" y="779"/>
                </a:lnTo>
                <a:lnTo>
                  <a:pt x="2352" y="778"/>
                </a:lnTo>
                <a:lnTo>
                  <a:pt x="2353" y="778"/>
                </a:lnTo>
                <a:lnTo>
                  <a:pt x="2353" y="776"/>
                </a:lnTo>
                <a:lnTo>
                  <a:pt x="2353" y="775"/>
                </a:lnTo>
                <a:lnTo>
                  <a:pt x="2354" y="773"/>
                </a:lnTo>
                <a:lnTo>
                  <a:pt x="2354" y="773"/>
                </a:lnTo>
                <a:lnTo>
                  <a:pt x="2355" y="772"/>
                </a:lnTo>
                <a:lnTo>
                  <a:pt x="2355" y="770"/>
                </a:lnTo>
                <a:lnTo>
                  <a:pt x="2355" y="771"/>
                </a:lnTo>
                <a:lnTo>
                  <a:pt x="2356" y="770"/>
                </a:lnTo>
                <a:lnTo>
                  <a:pt x="2356" y="769"/>
                </a:lnTo>
                <a:lnTo>
                  <a:pt x="2356" y="770"/>
                </a:lnTo>
                <a:lnTo>
                  <a:pt x="2357" y="769"/>
                </a:lnTo>
                <a:lnTo>
                  <a:pt x="2357" y="772"/>
                </a:lnTo>
                <a:lnTo>
                  <a:pt x="2357" y="772"/>
                </a:lnTo>
                <a:lnTo>
                  <a:pt x="2359" y="772"/>
                </a:lnTo>
                <a:lnTo>
                  <a:pt x="2359" y="774"/>
                </a:lnTo>
                <a:lnTo>
                  <a:pt x="2360" y="773"/>
                </a:lnTo>
                <a:lnTo>
                  <a:pt x="2360" y="775"/>
                </a:lnTo>
                <a:lnTo>
                  <a:pt x="2360" y="775"/>
                </a:lnTo>
                <a:lnTo>
                  <a:pt x="2361" y="774"/>
                </a:lnTo>
                <a:lnTo>
                  <a:pt x="2361" y="774"/>
                </a:lnTo>
                <a:lnTo>
                  <a:pt x="2361" y="772"/>
                </a:lnTo>
                <a:lnTo>
                  <a:pt x="2362" y="772"/>
                </a:lnTo>
                <a:lnTo>
                  <a:pt x="2362" y="772"/>
                </a:lnTo>
                <a:lnTo>
                  <a:pt x="2362" y="772"/>
                </a:lnTo>
                <a:lnTo>
                  <a:pt x="2363" y="771"/>
                </a:lnTo>
                <a:lnTo>
                  <a:pt x="2363" y="772"/>
                </a:lnTo>
                <a:lnTo>
                  <a:pt x="2364" y="772"/>
                </a:lnTo>
                <a:lnTo>
                  <a:pt x="2364" y="773"/>
                </a:lnTo>
                <a:lnTo>
                  <a:pt x="2364" y="773"/>
                </a:lnTo>
                <a:lnTo>
                  <a:pt x="2365" y="772"/>
                </a:lnTo>
                <a:lnTo>
                  <a:pt x="2365" y="773"/>
                </a:lnTo>
                <a:lnTo>
                  <a:pt x="2365" y="773"/>
                </a:lnTo>
                <a:lnTo>
                  <a:pt x="2366" y="773"/>
                </a:lnTo>
                <a:lnTo>
                  <a:pt x="2366" y="772"/>
                </a:lnTo>
                <a:lnTo>
                  <a:pt x="2366" y="771"/>
                </a:lnTo>
                <a:lnTo>
                  <a:pt x="2368" y="771"/>
                </a:lnTo>
                <a:lnTo>
                  <a:pt x="2368" y="772"/>
                </a:lnTo>
                <a:lnTo>
                  <a:pt x="2369" y="773"/>
                </a:lnTo>
                <a:lnTo>
                  <a:pt x="2369" y="772"/>
                </a:lnTo>
                <a:lnTo>
                  <a:pt x="2369" y="771"/>
                </a:lnTo>
                <a:lnTo>
                  <a:pt x="2370" y="771"/>
                </a:lnTo>
                <a:lnTo>
                  <a:pt x="2370" y="772"/>
                </a:lnTo>
                <a:lnTo>
                  <a:pt x="2370" y="772"/>
                </a:lnTo>
                <a:lnTo>
                  <a:pt x="2371" y="773"/>
                </a:lnTo>
                <a:lnTo>
                  <a:pt x="2371" y="775"/>
                </a:lnTo>
                <a:lnTo>
                  <a:pt x="2371" y="775"/>
                </a:lnTo>
                <a:lnTo>
                  <a:pt x="2372" y="773"/>
                </a:lnTo>
                <a:lnTo>
                  <a:pt x="2372" y="773"/>
                </a:lnTo>
                <a:lnTo>
                  <a:pt x="2373" y="773"/>
                </a:lnTo>
                <a:lnTo>
                  <a:pt x="2373" y="771"/>
                </a:lnTo>
                <a:lnTo>
                  <a:pt x="2373" y="772"/>
                </a:lnTo>
                <a:lnTo>
                  <a:pt x="2374" y="773"/>
                </a:lnTo>
                <a:lnTo>
                  <a:pt x="2374" y="772"/>
                </a:lnTo>
                <a:lnTo>
                  <a:pt x="2374" y="772"/>
                </a:lnTo>
                <a:lnTo>
                  <a:pt x="2375" y="771"/>
                </a:lnTo>
                <a:lnTo>
                  <a:pt x="2375" y="770"/>
                </a:lnTo>
                <a:lnTo>
                  <a:pt x="2375" y="770"/>
                </a:lnTo>
                <a:lnTo>
                  <a:pt x="2377" y="769"/>
                </a:lnTo>
                <a:lnTo>
                  <a:pt x="2377" y="769"/>
                </a:lnTo>
                <a:lnTo>
                  <a:pt x="2378" y="769"/>
                </a:lnTo>
                <a:lnTo>
                  <a:pt x="2378" y="769"/>
                </a:lnTo>
                <a:lnTo>
                  <a:pt x="2378" y="770"/>
                </a:lnTo>
                <a:lnTo>
                  <a:pt x="2379" y="771"/>
                </a:lnTo>
                <a:lnTo>
                  <a:pt x="2379" y="770"/>
                </a:lnTo>
                <a:lnTo>
                  <a:pt x="2379" y="772"/>
                </a:lnTo>
                <a:lnTo>
                  <a:pt x="2380" y="773"/>
                </a:lnTo>
                <a:lnTo>
                  <a:pt x="2380" y="773"/>
                </a:lnTo>
                <a:lnTo>
                  <a:pt x="2380" y="773"/>
                </a:lnTo>
                <a:lnTo>
                  <a:pt x="2381" y="773"/>
                </a:lnTo>
                <a:lnTo>
                  <a:pt x="2381" y="776"/>
                </a:lnTo>
                <a:lnTo>
                  <a:pt x="2382" y="776"/>
                </a:lnTo>
                <a:lnTo>
                  <a:pt x="2382" y="775"/>
                </a:lnTo>
                <a:lnTo>
                  <a:pt x="2382" y="776"/>
                </a:lnTo>
                <a:lnTo>
                  <a:pt x="2383" y="775"/>
                </a:lnTo>
                <a:lnTo>
                  <a:pt x="2383" y="776"/>
                </a:lnTo>
                <a:lnTo>
                  <a:pt x="2383" y="775"/>
                </a:lnTo>
                <a:lnTo>
                  <a:pt x="2384" y="772"/>
                </a:lnTo>
                <a:lnTo>
                  <a:pt x="2384" y="771"/>
                </a:lnTo>
                <a:lnTo>
                  <a:pt x="2384" y="772"/>
                </a:lnTo>
                <a:lnTo>
                  <a:pt x="2386" y="773"/>
                </a:lnTo>
                <a:lnTo>
                  <a:pt x="2386" y="771"/>
                </a:lnTo>
                <a:lnTo>
                  <a:pt x="2387" y="771"/>
                </a:lnTo>
                <a:lnTo>
                  <a:pt x="2387" y="773"/>
                </a:lnTo>
                <a:lnTo>
                  <a:pt x="2387" y="772"/>
                </a:lnTo>
                <a:lnTo>
                  <a:pt x="2388" y="772"/>
                </a:lnTo>
                <a:lnTo>
                  <a:pt x="2388" y="772"/>
                </a:lnTo>
                <a:lnTo>
                  <a:pt x="2388" y="770"/>
                </a:lnTo>
                <a:lnTo>
                  <a:pt x="2389" y="767"/>
                </a:lnTo>
                <a:lnTo>
                  <a:pt x="2389" y="769"/>
                </a:lnTo>
                <a:lnTo>
                  <a:pt x="2390" y="770"/>
                </a:lnTo>
                <a:lnTo>
                  <a:pt x="2390" y="772"/>
                </a:lnTo>
                <a:lnTo>
                  <a:pt x="2390" y="771"/>
                </a:lnTo>
                <a:lnTo>
                  <a:pt x="2391" y="770"/>
                </a:lnTo>
                <a:lnTo>
                  <a:pt x="2391" y="771"/>
                </a:lnTo>
                <a:lnTo>
                  <a:pt x="2391" y="771"/>
                </a:lnTo>
                <a:lnTo>
                  <a:pt x="2392" y="773"/>
                </a:lnTo>
                <a:lnTo>
                  <a:pt x="2392" y="778"/>
                </a:lnTo>
                <a:lnTo>
                  <a:pt x="2392" y="776"/>
                </a:lnTo>
                <a:lnTo>
                  <a:pt x="2393" y="776"/>
                </a:lnTo>
                <a:lnTo>
                  <a:pt x="2393" y="776"/>
                </a:lnTo>
                <a:lnTo>
                  <a:pt x="2395" y="775"/>
                </a:lnTo>
                <a:lnTo>
                  <a:pt x="2395" y="776"/>
                </a:lnTo>
                <a:lnTo>
                  <a:pt x="2395" y="778"/>
                </a:lnTo>
                <a:lnTo>
                  <a:pt x="2396" y="779"/>
                </a:lnTo>
                <a:lnTo>
                  <a:pt x="2396" y="779"/>
                </a:lnTo>
                <a:lnTo>
                  <a:pt x="2396" y="778"/>
                </a:lnTo>
                <a:lnTo>
                  <a:pt x="2397" y="776"/>
                </a:lnTo>
                <a:lnTo>
                  <a:pt x="2397" y="776"/>
                </a:lnTo>
                <a:lnTo>
                  <a:pt x="2397" y="776"/>
                </a:lnTo>
                <a:lnTo>
                  <a:pt x="2398" y="775"/>
                </a:lnTo>
                <a:lnTo>
                  <a:pt x="2398" y="775"/>
                </a:lnTo>
                <a:lnTo>
                  <a:pt x="2399" y="776"/>
                </a:lnTo>
                <a:lnTo>
                  <a:pt x="2399" y="776"/>
                </a:lnTo>
                <a:lnTo>
                  <a:pt x="2399" y="775"/>
                </a:lnTo>
                <a:lnTo>
                  <a:pt x="2400" y="776"/>
                </a:lnTo>
                <a:lnTo>
                  <a:pt x="2400" y="776"/>
                </a:lnTo>
                <a:lnTo>
                  <a:pt x="2400" y="776"/>
                </a:lnTo>
                <a:lnTo>
                  <a:pt x="2401" y="779"/>
                </a:lnTo>
                <a:lnTo>
                  <a:pt x="2401" y="778"/>
                </a:lnTo>
                <a:lnTo>
                  <a:pt x="2401" y="779"/>
                </a:lnTo>
                <a:lnTo>
                  <a:pt x="2402" y="781"/>
                </a:lnTo>
                <a:lnTo>
                  <a:pt x="2402" y="780"/>
                </a:lnTo>
                <a:lnTo>
                  <a:pt x="2404" y="781"/>
                </a:lnTo>
                <a:lnTo>
                  <a:pt x="2404" y="782"/>
                </a:lnTo>
                <a:lnTo>
                  <a:pt x="2404" y="784"/>
                </a:lnTo>
                <a:lnTo>
                  <a:pt x="2405" y="783"/>
                </a:lnTo>
                <a:lnTo>
                  <a:pt x="2405" y="782"/>
                </a:lnTo>
                <a:lnTo>
                  <a:pt x="2405" y="781"/>
                </a:lnTo>
                <a:lnTo>
                  <a:pt x="2406" y="780"/>
                </a:lnTo>
                <a:lnTo>
                  <a:pt x="2406" y="780"/>
                </a:lnTo>
                <a:lnTo>
                  <a:pt x="2406" y="781"/>
                </a:lnTo>
                <a:lnTo>
                  <a:pt x="2407" y="781"/>
                </a:lnTo>
                <a:lnTo>
                  <a:pt x="2407" y="781"/>
                </a:lnTo>
                <a:lnTo>
                  <a:pt x="2408" y="779"/>
                </a:lnTo>
                <a:lnTo>
                  <a:pt x="2408" y="780"/>
                </a:lnTo>
                <a:lnTo>
                  <a:pt x="2408" y="781"/>
                </a:lnTo>
                <a:lnTo>
                  <a:pt x="2409" y="779"/>
                </a:lnTo>
                <a:lnTo>
                  <a:pt x="2409" y="779"/>
                </a:lnTo>
                <a:lnTo>
                  <a:pt x="2409" y="779"/>
                </a:lnTo>
                <a:lnTo>
                  <a:pt x="2410" y="780"/>
                </a:lnTo>
                <a:lnTo>
                  <a:pt x="2410" y="780"/>
                </a:lnTo>
                <a:lnTo>
                  <a:pt x="2410" y="781"/>
                </a:lnTo>
                <a:lnTo>
                  <a:pt x="2411" y="780"/>
                </a:lnTo>
                <a:lnTo>
                  <a:pt x="2411" y="781"/>
                </a:lnTo>
                <a:lnTo>
                  <a:pt x="2413" y="782"/>
                </a:lnTo>
                <a:lnTo>
                  <a:pt x="2413" y="783"/>
                </a:lnTo>
                <a:lnTo>
                  <a:pt x="2413" y="783"/>
                </a:lnTo>
                <a:lnTo>
                  <a:pt x="2414" y="785"/>
                </a:lnTo>
                <a:lnTo>
                  <a:pt x="2414" y="784"/>
                </a:lnTo>
                <a:lnTo>
                  <a:pt x="2414" y="785"/>
                </a:lnTo>
                <a:lnTo>
                  <a:pt x="2415" y="787"/>
                </a:lnTo>
                <a:lnTo>
                  <a:pt x="2415" y="784"/>
                </a:lnTo>
                <a:lnTo>
                  <a:pt x="2415" y="784"/>
                </a:lnTo>
                <a:lnTo>
                  <a:pt x="2416" y="784"/>
                </a:lnTo>
                <a:lnTo>
                  <a:pt x="2416" y="782"/>
                </a:lnTo>
                <a:lnTo>
                  <a:pt x="2417" y="783"/>
                </a:lnTo>
                <a:lnTo>
                  <a:pt x="2417" y="784"/>
                </a:lnTo>
                <a:lnTo>
                  <a:pt x="2417" y="781"/>
                </a:lnTo>
                <a:lnTo>
                  <a:pt x="2418" y="780"/>
                </a:lnTo>
                <a:lnTo>
                  <a:pt x="2418" y="781"/>
                </a:lnTo>
                <a:lnTo>
                  <a:pt x="2418" y="779"/>
                </a:lnTo>
                <a:lnTo>
                  <a:pt x="2419" y="779"/>
                </a:lnTo>
                <a:lnTo>
                  <a:pt x="2419" y="779"/>
                </a:lnTo>
                <a:lnTo>
                  <a:pt x="2419" y="778"/>
                </a:lnTo>
                <a:lnTo>
                  <a:pt x="2420" y="776"/>
                </a:lnTo>
                <a:lnTo>
                  <a:pt x="2420" y="774"/>
                </a:lnTo>
                <a:lnTo>
                  <a:pt x="2422" y="775"/>
                </a:lnTo>
                <a:lnTo>
                  <a:pt x="2422" y="774"/>
                </a:lnTo>
                <a:lnTo>
                  <a:pt x="2422" y="776"/>
                </a:lnTo>
                <a:lnTo>
                  <a:pt x="2423" y="776"/>
                </a:lnTo>
                <a:lnTo>
                  <a:pt x="2423" y="778"/>
                </a:lnTo>
                <a:lnTo>
                  <a:pt x="2423" y="778"/>
                </a:lnTo>
                <a:lnTo>
                  <a:pt x="2424" y="779"/>
                </a:lnTo>
                <a:lnTo>
                  <a:pt x="2424" y="780"/>
                </a:lnTo>
                <a:lnTo>
                  <a:pt x="2424" y="780"/>
                </a:lnTo>
                <a:lnTo>
                  <a:pt x="2425" y="780"/>
                </a:lnTo>
                <a:lnTo>
                  <a:pt x="2425" y="781"/>
                </a:lnTo>
                <a:lnTo>
                  <a:pt x="2426" y="780"/>
                </a:lnTo>
                <a:lnTo>
                  <a:pt x="2426" y="781"/>
                </a:lnTo>
                <a:lnTo>
                  <a:pt x="2426" y="780"/>
                </a:lnTo>
                <a:lnTo>
                  <a:pt x="2427" y="780"/>
                </a:lnTo>
                <a:lnTo>
                  <a:pt x="2427" y="781"/>
                </a:lnTo>
                <a:lnTo>
                  <a:pt x="2427" y="782"/>
                </a:lnTo>
                <a:lnTo>
                  <a:pt x="2428" y="782"/>
                </a:lnTo>
                <a:lnTo>
                  <a:pt x="2428" y="781"/>
                </a:lnTo>
                <a:lnTo>
                  <a:pt x="2428" y="781"/>
                </a:lnTo>
                <a:lnTo>
                  <a:pt x="2429" y="783"/>
                </a:lnTo>
                <a:lnTo>
                  <a:pt x="2429" y="783"/>
                </a:lnTo>
                <a:lnTo>
                  <a:pt x="2431" y="784"/>
                </a:lnTo>
                <a:lnTo>
                  <a:pt x="2431" y="784"/>
                </a:lnTo>
                <a:lnTo>
                  <a:pt x="2431" y="784"/>
                </a:lnTo>
                <a:lnTo>
                  <a:pt x="2432" y="787"/>
                </a:lnTo>
                <a:lnTo>
                  <a:pt x="2432" y="784"/>
                </a:lnTo>
                <a:lnTo>
                  <a:pt x="2432" y="785"/>
                </a:lnTo>
                <a:lnTo>
                  <a:pt x="2433" y="785"/>
                </a:lnTo>
                <a:lnTo>
                  <a:pt x="2433" y="783"/>
                </a:lnTo>
                <a:lnTo>
                  <a:pt x="2434" y="783"/>
                </a:lnTo>
                <a:lnTo>
                  <a:pt x="2434" y="780"/>
                </a:lnTo>
                <a:lnTo>
                  <a:pt x="2434" y="776"/>
                </a:lnTo>
                <a:lnTo>
                  <a:pt x="2435" y="774"/>
                </a:lnTo>
                <a:lnTo>
                  <a:pt x="2435" y="775"/>
                </a:lnTo>
                <a:lnTo>
                  <a:pt x="2435" y="775"/>
                </a:lnTo>
                <a:lnTo>
                  <a:pt x="2436" y="778"/>
                </a:lnTo>
                <a:lnTo>
                  <a:pt x="2436" y="776"/>
                </a:lnTo>
                <a:lnTo>
                  <a:pt x="2436" y="779"/>
                </a:lnTo>
                <a:lnTo>
                  <a:pt x="2437" y="778"/>
                </a:lnTo>
                <a:lnTo>
                  <a:pt x="2437" y="776"/>
                </a:lnTo>
                <a:lnTo>
                  <a:pt x="2438" y="775"/>
                </a:lnTo>
                <a:lnTo>
                  <a:pt x="2438" y="774"/>
                </a:lnTo>
                <a:lnTo>
                  <a:pt x="2438" y="773"/>
                </a:lnTo>
                <a:lnTo>
                  <a:pt x="2440" y="773"/>
                </a:lnTo>
                <a:lnTo>
                  <a:pt x="2440" y="774"/>
                </a:lnTo>
                <a:lnTo>
                  <a:pt x="2440" y="775"/>
                </a:lnTo>
                <a:lnTo>
                  <a:pt x="2441" y="779"/>
                </a:lnTo>
                <a:lnTo>
                  <a:pt x="2441" y="779"/>
                </a:lnTo>
                <a:lnTo>
                  <a:pt x="2441" y="780"/>
                </a:lnTo>
                <a:lnTo>
                  <a:pt x="2442" y="780"/>
                </a:lnTo>
                <a:lnTo>
                  <a:pt x="2442" y="781"/>
                </a:lnTo>
                <a:lnTo>
                  <a:pt x="2443" y="780"/>
                </a:lnTo>
                <a:lnTo>
                  <a:pt x="2443" y="778"/>
                </a:lnTo>
                <a:lnTo>
                  <a:pt x="2443" y="778"/>
                </a:lnTo>
                <a:lnTo>
                  <a:pt x="2444" y="776"/>
                </a:lnTo>
                <a:lnTo>
                  <a:pt x="2444" y="775"/>
                </a:lnTo>
                <a:lnTo>
                  <a:pt x="2444" y="776"/>
                </a:lnTo>
                <a:lnTo>
                  <a:pt x="2445" y="778"/>
                </a:lnTo>
                <a:lnTo>
                  <a:pt x="2445" y="778"/>
                </a:lnTo>
                <a:lnTo>
                  <a:pt x="2445" y="778"/>
                </a:lnTo>
                <a:lnTo>
                  <a:pt x="2446" y="778"/>
                </a:lnTo>
                <a:lnTo>
                  <a:pt x="2446" y="778"/>
                </a:lnTo>
                <a:lnTo>
                  <a:pt x="2447" y="776"/>
                </a:lnTo>
                <a:lnTo>
                  <a:pt x="2447" y="775"/>
                </a:lnTo>
                <a:lnTo>
                  <a:pt x="2447" y="776"/>
                </a:lnTo>
                <a:lnTo>
                  <a:pt x="2449" y="775"/>
                </a:lnTo>
                <a:lnTo>
                  <a:pt x="2449" y="773"/>
                </a:lnTo>
                <a:lnTo>
                  <a:pt x="2449" y="773"/>
                </a:lnTo>
                <a:lnTo>
                  <a:pt x="2450" y="773"/>
                </a:lnTo>
                <a:lnTo>
                  <a:pt x="2450" y="773"/>
                </a:lnTo>
                <a:lnTo>
                  <a:pt x="2450" y="774"/>
                </a:lnTo>
                <a:lnTo>
                  <a:pt x="2451" y="775"/>
                </a:lnTo>
                <a:lnTo>
                  <a:pt x="2451" y="776"/>
                </a:lnTo>
                <a:lnTo>
                  <a:pt x="2452" y="778"/>
                </a:lnTo>
                <a:lnTo>
                  <a:pt x="2452" y="775"/>
                </a:lnTo>
                <a:lnTo>
                  <a:pt x="2452" y="774"/>
                </a:lnTo>
                <a:lnTo>
                  <a:pt x="2453" y="773"/>
                </a:lnTo>
                <a:lnTo>
                  <a:pt x="2453" y="773"/>
                </a:lnTo>
                <a:lnTo>
                  <a:pt x="2453" y="773"/>
                </a:lnTo>
                <a:lnTo>
                  <a:pt x="2454" y="773"/>
                </a:lnTo>
                <a:lnTo>
                  <a:pt x="2454" y="773"/>
                </a:lnTo>
                <a:lnTo>
                  <a:pt x="2454" y="774"/>
                </a:lnTo>
                <a:lnTo>
                  <a:pt x="2455" y="773"/>
                </a:lnTo>
                <a:lnTo>
                  <a:pt x="2455" y="775"/>
                </a:lnTo>
                <a:lnTo>
                  <a:pt x="2456" y="776"/>
                </a:lnTo>
                <a:lnTo>
                  <a:pt x="2456" y="776"/>
                </a:lnTo>
                <a:lnTo>
                  <a:pt x="2456" y="776"/>
                </a:lnTo>
                <a:lnTo>
                  <a:pt x="2458" y="776"/>
                </a:lnTo>
                <a:lnTo>
                  <a:pt x="2458" y="776"/>
                </a:lnTo>
                <a:lnTo>
                  <a:pt x="2458" y="776"/>
                </a:lnTo>
                <a:lnTo>
                  <a:pt x="2459" y="774"/>
                </a:lnTo>
                <a:lnTo>
                  <a:pt x="2459" y="776"/>
                </a:lnTo>
                <a:lnTo>
                  <a:pt x="2459" y="778"/>
                </a:lnTo>
                <a:lnTo>
                  <a:pt x="2460" y="778"/>
                </a:lnTo>
                <a:lnTo>
                  <a:pt x="2460" y="778"/>
                </a:lnTo>
                <a:lnTo>
                  <a:pt x="2461" y="779"/>
                </a:lnTo>
                <a:lnTo>
                  <a:pt x="2461" y="778"/>
                </a:lnTo>
                <a:lnTo>
                  <a:pt x="2461" y="780"/>
                </a:lnTo>
                <a:lnTo>
                  <a:pt x="2462" y="780"/>
                </a:lnTo>
                <a:lnTo>
                  <a:pt x="2462" y="779"/>
                </a:lnTo>
                <a:lnTo>
                  <a:pt x="2462" y="776"/>
                </a:lnTo>
                <a:lnTo>
                  <a:pt x="2463" y="776"/>
                </a:lnTo>
                <a:lnTo>
                  <a:pt x="2463" y="776"/>
                </a:lnTo>
                <a:lnTo>
                  <a:pt x="2463" y="778"/>
                </a:lnTo>
                <a:lnTo>
                  <a:pt x="2464" y="778"/>
                </a:lnTo>
                <a:lnTo>
                  <a:pt x="2464" y="776"/>
                </a:lnTo>
                <a:lnTo>
                  <a:pt x="2465" y="778"/>
                </a:lnTo>
                <a:lnTo>
                  <a:pt x="2465" y="778"/>
                </a:lnTo>
                <a:lnTo>
                  <a:pt x="2465" y="778"/>
                </a:lnTo>
                <a:lnTo>
                  <a:pt x="2467" y="778"/>
                </a:lnTo>
                <a:lnTo>
                  <a:pt x="2467" y="778"/>
                </a:lnTo>
                <a:lnTo>
                  <a:pt x="2467" y="779"/>
                </a:lnTo>
                <a:lnTo>
                  <a:pt x="2468" y="779"/>
                </a:lnTo>
                <a:lnTo>
                  <a:pt x="2468" y="775"/>
                </a:lnTo>
                <a:lnTo>
                  <a:pt x="2468" y="773"/>
                </a:lnTo>
                <a:lnTo>
                  <a:pt x="2469" y="773"/>
                </a:lnTo>
                <a:lnTo>
                  <a:pt x="2469" y="772"/>
                </a:lnTo>
                <a:lnTo>
                  <a:pt x="2470" y="773"/>
                </a:lnTo>
                <a:lnTo>
                  <a:pt x="2470" y="773"/>
                </a:lnTo>
                <a:lnTo>
                  <a:pt x="2470" y="774"/>
                </a:lnTo>
                <a:lnTo>
                  <a:pt x="2471" y="776"/>
                </a:lnTo>
                <a:lnTo>
                  <a:pt x="2471" y="776"/>
                </a:lnTo>
                <a:lnTo>
                  <a:pt x="2471" y="778"/>
                </a:lnTo>
                <a:lnTo>
                  <a:pt x="2472" y="776"/>
                </a:lnTo>
                <a:lnTo>
                  <a:pt x="2472" y="776"/>
                </a:lnTo>
                <a:lnTo>
                  <a:pt x="2472" y="779"/>
                </a:lnTo>
                <a:lnTo>
                  <a:pt x="2473" y="780"/>
                </a:lnTo>
                <a:lnTo>
                  <a:pt x="2473" y="779"/>
                </a:lnTo>
                <a:lnTo>
                  <a:pt x="2474" y="779"/>
                </a:lnTo>
                <a:lnTo>
                  <a:pt x="2474" y="779"/>
                </a:lnTo>
                <a:lnTo>
                  <a:pt x="2474" y="778"/>
                </a:lnTo>
                <a:lnTo>
                  <a:pt x="2476" y="780"/>
                </a:lnTo>
                <a:lnTo>
                  <a:pt x="2476" y="780"/>
                </a:lnTo>
                <a:lnTo>
                  <a:pt x="2476" y="780"/>
                </a:lnTo>
                <a:lnTo>
                  <a:pt x="2477" y="782"/>
                </a:lnTo>
                <a:lnTo>
                  <a:pt x="2477" y="783"/>
                </a:lnTo>
                <a:lnTo>
                  <a:pt x="2478" y="783"/>
                </a:lnTo>
                <a:lnTo>
                  <a:pt x="2478" y="784"/>
                </a:lnTo>
                <a:lnTo>
                  <a:pt x="2478" y="784"/>
                </a:lnTo>
                <a:lnTo>
                  <a:pt x="2479" y="784"/>
                </a:lnTo>
                <a:lnTo>
                  <a:pt x="2479" y="787"/>
                </a:lnTo>
                <a:lnTo>
                  <a:pt x="2479" y="787"/>
                </a:lnTo>
                <a:lnTo>
                  <a:pt x="2480" y="785"/>
                </a:lnTo>
                <a:lnTo>
                  <a:pt x="2480" y="784"/>
                </a:lnTo>
                <a:lnTo>
                  <a:pt x="2480" y="782"/>
                </a:lnTo>
                <a:lnTo>
                  <a:pt x="2481" y="780"/>
                </a:lnTo>
                <a:lnTo>
                  <a:pt x="2481" y="780"/>
                </a:lnTo>
                <a:lnTo>
                  <a:pt x="2482" y="779"/>
                </a:lnTo>
                <a:lnTo>
                  <a:pt x="2482" y="772"/>
                </a:lnTo>
                <a:lnTo>
                  <a:pt x="2482" y="772"/>
                </a:lnTo>
                <a:lnTo>
                  <a:pt x="2483" y="769"/>
                </a:lnTo>
                <a:lnTo>
                  <a:pt x="2483" y="770"/>
                </a:lnTo>
                <a:lnTo>
                  <a:pt x="2483" y="773"/>
                </a:lnTo>
                <a:lnTo>
                  <a:pt x="2485" y="773"/>
                </a:lnTo>
                <a:lnTo>
                  <a:pt x="2485" y="774"/>
                </a:lnTo>
                <a:lnTo>
                  <a:pt x="2485" y="776"/>
                </a:lnTo>
                <a:lnTo>
                  <a:pt x="2486" y="778"/>
                </a:lnTo>
                <a:lnTo>
                  <a:pt x="2486" y="778"/>
                </a:lnTo>
                <a:lnTo>
                  <a:pt x="2487" y="778"/>
                </a:lnTo>
                <a:lnTo>
                  <a:pt x="2487" y="778"/>
                </a:lnTo>
                <a:lnTo>
                  <a:pt x="2487" y="779"/>
                </a:lnTo>
                <a:lnTo>
                  <a:pt x="2488" y="780"/>
                </a:lnTo>
                <a:lnTo>
                  <a:pt x="2488" y="782"/>
                </a:lnTo>
                <a:lnTo>
                  <a:pt x="2488" y="783"/>
                </a:lnTo>
                <a:lnTo>
                  <a:pt x="2489" y="783"/>
                </a:lnTo>
                <a:lnTo>
                  <a:pt x="2489" y="782"/>
                </a:lnTo>
                <a:lnTo>
                  <a:pt x="2489" y="784"/>
                </a:lnTo>
                <a:lnTo>
                  <a:pt x="2490" y="784"/>
                </a:lnTo>
                <a:lnTo>
                  <a:pt x="2490" y="784"/>
                </a:lnTo>
                <a:lnTo>
                  <a:pt x="2491" y="785"/>
                </a:lnTo>
                <a:lnTo>
                  <a:pt x="2491" y="787"/>
                </a:lnTo>
                <a:lnTo>
                  <a:pt x="2491" y="787"/>
                </a:lnTo>
                <a:lnTo>
                  <a:pt x="2492" y="787"/>
                </a:lnTo>
                <a:lnTo>
                  <a:pt x="2492" y="787"/>
                </a:lnTo>
                <a:lnTo>
                  <a:pt x="2492" y="785"/>
                </a:lnTo>
                <a:lnTo>
                  <a:pt x="2494" y="785"/>
                </a:lnTo>
                <a:lnTo>
                  <a:pt x="2494" y="785"/>
                </a:lnTo>
                <a:lnTo>
                  <a:pt x="2494" y="784"/>
                </a:lnTo>
                <a:lnTo>
                  <a:pt x="2495" y="784"/>
                </a:lnTo>
                <a:lnTo>
                  <a:pt x="2495" y="783"/>
                </a:lnTo>
                <a:lnTo>
                  <a:pt x="2496" y="784"/>
                </a:lnTo>
                <a:lnTo>
                  <a:pt x="2496" y="784"/>
                </a:lnTo>
                <a:lnTo>
                  <a:pt x="2496" y="784"/>
                </a:lnTo>
                <a:lnTo>
                  <a:pt x="2497" y="783"/>
                </a:lnTo>
                <a:lnTo>
                  <a:pt x="2497" y="783"/>
                </a:lnTo>
                <a:lnTo>
                  <a:pt x="2497" y="781"/>
                </a:lnTo>
                <a:lnTo>
                  <a:pt x="2498" y="783"/>
                </a:lnTo>
                <a:lnTo>
                  <a:pt x="2498" y="782"/>
                </a:lnTo>
                <a:lnTo>
                  <a:pt x="2498" y="782"/>
                </a:lnTo>
                <a:lnTo>
                  <a:pt x="2499" y="784"/>
                </a:lnTo>
                <a:lnTo>
                  <a:pt x="2499" y="783"/>
                </a:lnTo>
                <a:lnTo>
                  <a:pt x="2500" y="781"/>
                </a:lnTo>
                <a:lnTo>
                  <a:pt x="2500" y="781"/>
                </a:lnTo>
                <a:lnTo>
                  <a:pt x="2500" y="779"/>
                </a:lnTo>
                <a:lnTo>
                  <a:pt x="2501" y="778"/>
                </a:lnTo>
                <a:lnTo>
                  <a:pt x="2501" y="779"/>
                </a:lnTo>
                <a:lnTo>
                  <a:pt x="2501" y="779"/>
                </a:lnTo>
                <a:lnTo>
                  <a:pt x="2503" y="779"/>
                </a:lnTo>
                <a:lnTo>
                  <a:pt x="2503" y="779"/>
                </a:lnTo>
                <a:lnTo>
                  <a:pt x="2503" y="779"/>
                </a:lnTo>
                <a:lnTo>
                  <a:pt x="2504" y="780"/>
                </a:lnTo>
                <a:lnTo>
                  <a:pt x="2504" y="781"/>
                </a:lnTo>
                <a:lnTo>
                  <a:pt x="2505" y="781"/>
                </a:lnTo>
                <a:lnTo>
                  <a:pt x="2505" y="784"/>
                </a:lnTo>
                <a:lnTo>
                  <a:pt x="2505" y="783"/>
                </a:lnTo>
                <a:lnTo>
                  <a:pt x="2506" y="783"/>
                </a:lnTo>
                <a:lnTo>
                  <a:pt x="2506" y="784"/>
                </a:lnTo>
                <a:lnTo>
                  <a:pt x="2506" y="784"/>
                </a:lnTo>
                <a:lnTo>
                  <a:pt x="2507" y="782"/>
                </a:lnTo>
                <a:lnTo>
                  <a:pt x="2507" y="781"/>
                </a:lnTo>
                <a:lnTo>
                  <a:pt x="2507" y="782"/>
                </a:lnTo>
                <a:lnTo>
                  <a:pt x="2508" y="783"/>
                </a:lnTo>
                <a:lnTo>
                  <a:pt x="2508" y="780"/>
                </a:lnTo>
                <a:lnTo>
                  <a:pt x="2509" y="781"/>
                </a:lnTo>
                <a:lnTo>
                  <a:pt x="2509" y="781"/>
                </a:lnTo>
                <a:lnTo>
                  <a:pt x="2509" y="780"/>
                </a:lnTo>
                <a:lnTo>
                  <a:pt x="2510" y="780"/>
                </a:lnTo>
                <a:lnTo>
                  <a:pt x="2510" y="780"/>
                </a:lnTo>
                <a:lnTo>
                  <a:pt x="2510" y="780"/>
                </a:lnTo>
                <a:lnTo>
                  <a:pt x="2512" y="780"/>
                </a:lnTo>
                <a:lnTo>
                  <a:pt x="2512" y="778"/>
                </a:lnTo>
                <a:lnTo>
                  <a:pt x="2512" y="778"/>
                </a:lnTo>
                <a:lnTo>
                  <a:pt x="2513" y="779"/>
                </a:lnTo>
                <a:lnTo>
                  <a:pt x="2513" y="779"/>
                </a:lnTo>
                <a:lnTo>
                  <a:pt x="2514" y="780"/>
                </a:lnTo>
                <a:lnTo>
                  <a:pt x="2514" y="779"/>
                </a:lnTo>
                <a:lnTo>
                  <a:pt x="2514" y="780"/>
                </a:lnTo>
                <a:lnTo>
                  <a:pt x="2515" y="782"/>
                </a:lnTo>
                <a:lnTo>
                  <a:pt x="2515" y="781"/>
                </a:lnTo>
                <a:lnTo>
                  <a:pt x="2515" y="780"/>
                </a:lnTo>
                <a:lnTo>
                  <a:pt x="2516" y="780"/>
                </a:lnTo>
                <a:lnTo>
                  <a:pt x="2516" y="778"/>
                </a:lnTo>
                <a:lnTo>
                  <a:pt x="2516" y="778"/>
                </a:lnTo>
                <a:lnTo>
                  <a:pt x="2517" y="778"/>
                </a:lnTo>
                <a:lnTo>
                  <a:pt x="2517" y="778"/>
                </a:lnTo>
                <a:lnTo>
                  <a:pt x="2518" y="776"/>
                </a:lnTo>
                <a:lnTo>
                  <a:pt x="2518" y="775"/>
                </a:lnTo>
                <a:lnTo>
                  <a:pt x="2518" y="773"/>
                </a:lnTo>
                <a:lnTo>
                  <a:pt x="2519" y="773"/>
                </a:lnTo>
                <a:lnTo>
                  <a:pt x="2519" y="773"/>
                </a:lnTo>
                <a:lnTo>
                  <a:pt x="2519" y="773"/>
                </a:lnTo>
                <a:lnTo>
                  <a:pt x="2521" y="773"/>
                </a:lnTo>
                <a:lnTo>
                  <a:pt x="2521" y="775"/>
                </a:lnTo>
                <a:lnTo>
                  <a:pt x="2522" y="776"/>
                </a:lnTo>
                <a:lnTo>
                  <a:pt x="2522" y="776"/>
                </a:lnTo>
                <a:lnTo>
                  <a:pt x="2522" y="778"/>
                </a:lnTo>
                <a:lnTo>
                  <a:pt x="2523" y="780"/>
                </a:lnTo>
                <a:lnTo>
                  <a:pt x="2523" y="780"/>
                </a:lnTo>
                <a:lnTo>
                  <a:pt x="2523" y="781"/>
                </a:lnTo>
                <a:lnTo>
                  <a:pt x="2524" y="781"/>
                </a:lnTo>
                <a:lnTo>
                  <a:pt x="2524" y="783"/>
                </a:lnTo>
                <a:lnTo>
                  <a:pt x="2524" y="781"/>
                </a:lnTo>
                <a:lnTo>
                  <a:pt x="2525" y="780"/>
                </a:lnTo>
                <a:lnTo>
                  <a:pt x="2525" y="779"/>
                </a:lnTo>
                <a:lnTo>
                  <a:pt x="2526" y="779"/>
                </a:lnTo>
                <a:lnTo>
                  <a:pt x="2526" y="779"/>
                </a:lnTo>
                <a:lnTo>
                  <a:pt x="2526" y="779"/>
                </a:lnTo>
                <a:lnTo>
                  <a:pt x="2527" y="779"/>
                </a:lnTo>
                <a:lnTo>
                  <a:pt x="2527" y="779"/>
                </a:lnTo>
                <a:lnTo>
                  <a:pt x="2527" y="781"/>
                </a:lnTo>
                <a:lnTo>
                  <a:pt x="2528" y="780"/>
                </a:lnTo>
                <a:lnTo>
                  <a:pt x="2528" y="781"/>
                </a:lnTo>
                <a:lnTo>
                  <a:pt x="2528" y="778"/>
                </a:lnTo>
                <a:lnTo>
                  <a:pt x="2530" y="778"/>
                </a:lnTo>
                <a:lnTo>
                  <a:pt x="2530" y="778"/>
                </a:lnTo>
                <a:lnTo>
                  <a:pt x="2531" y="779"/>
                </a:lnTo>
                <a:lnTo>
                  <a:pt x="2531" y="778"/>
                </a:lnTo>
                <a:lnTo>
                  <a:pt x="2531" y="779"/>
                </a:lnTo>
                <a:lnTo>
                  <a:pt x="2532" y="778"/>
                </a:lnTo>
                <a:lnTo>
                  <a:pt x="2532" y="776"/>
                </a:lnTo>
                <a:lnTo>
                  <a:pt x="2532" y="778"/>
                </a:lnTo>
                <a:lnTo>
                  <a:pt x="2533" y="778"/>
                </a:lnTo>
                <a:lnTo>
                  <a:pt x="2533" y="779"/>
                </a:lnTo>
                <a:lnTo>
                  <a:pt x="2533" y="776"/>
                </a:lnTo>
                <a:lnTo>
                  <a:pt x="2534" y="775"/>
                </a:lnTo>
                <a:lnTo>
                  <a:pt x="2534" y="778"/>
                </a:lnTo>
                <a:lnTo>
                  <a:pt x="2535" y="775"/>
                </a:lnTo>
                <a:lnTo>
                  <a:pt x="2535" y="775"/>
                </a:lnTo>
                <a:lnTo>
                  <a:pt x="2535" y="774"/>
                </a:lnTo>
                <a:lnTo>
                  <a:pt x="2536" y="773"/>
                </a:lnTo>
                <a:lnTo>
                  <a:pt x="2536" y="771"/>
                </a:lnTo>
                <a:lnTo>
                  <a:pt x="2536" y="770"/>
                </a:lnTo>
                <a:lnTo>
                  <a:pt x="2537" y="769"/>
                </a:lnTo>
                <a:lnTo>
                  <a:pt x="2537" y="771"/>
                </a:lnTo>
                <a:lnTo>
                  <a:pt x="2537" y="772"/>
                </a:lnTo>
                <a:lnTo>
                  <a:pt x="2539" y="772"/>
                </a:lnTo>
                <a:lnTo>
                  <a:pt x="2539" y="773"/>
                </a:lnTo>
                <a:lnTo>
                  <a:pt x="2540" y="772"/>
                </a:lnTo>
                <a:lnTo>
                  <a:pt x="2540" y="773"/>
                </a:lnTo>
                <a:lnTo>
                  <a:pt x="2540" y="773"/>
                </a:lnTo>
                <a:lnTo>
                  <a:pt x="2541" y="774"/>
                </a:lnTo>
                <a:lnTo>
                  <a:pt x="2541" y="773"/>
                </a:lnTo>
                <a:lnTo>
                  <a:pt x="2541" y="775"/>
                </a:lnTo>
                <a:lnTo>
                  <a:pt x="2542" y="775"/>
                </a:lnTo>
                <a:lnTo>
                  <a:pt x="2542" y="775"/>
                </a:lnTo>
                <a:lnTo>
                  <a:pt x="2542" y="774"/>
                </a:lnTo>
                <a:lnTo>
                  <a:pt x="2543" y="773"/>
                </a:lnTo>
                <a:lnTo>
                  <a:pt x="2543" y="772"/>
                </a:lnTo>
                <a:lnTo>
                  <a:pt x="2544" y="773"/>
                </a:lnTo>
                <a:lnTo>
                  <a:pt x="2544" y="775"/>
                </a:lnTo>
                <a:lnTo>
                  <a:pt x="2544" y="774"/>
                </a:lnTo>
                <a:lnTo>
                  <a:pt x="2545" y="775"/>
                </a:lnTo>
                <a:lnTo>
                  <a:pt x="2545" y="773"/>
                </a:lnTo>
                <a:lnTo>
                  <a:pt x="2545" y="775"/>
                </a:lnTo>
                <a:lnTo>
                  <a:pt x="2546" y="778"/>
                </a:lnTo>
                <a:lnTo>
                  <a:pt x="2546" y="776"/>
                </a:lnTo>
                <a:lnTo>
                  <a:pt x="2546" y="776"/>
                </a:lnTo>
                <a:lnTo>
                  <a:pt x="2547" y="776"/>
                </a:lnTo>
                <a:lnTo>
                  <a:pt x="2547" y="776"/>
                </a:lnTo>
                <a:lnTo>
                  <a:pt x="2549" y="778"/>
                </a:lnTo>
                <a:lnTo>
                  <a:pt x="2549" y="776"/>
                </a:lnTo>
                <a:lnTo>
                  <a:pt x="2549" y="776"/>
                </a:lnTo>
                <a:lnTo>
                  <a:pt x="2550" y="778"/>
                </a:lnTo>
                <a:lnTo>
                  <a:pt x="2550" y="776"/>
                </a:lnTo>
                <a:lnTo>
                  <a:pt x="2550" y="774"/>
                </a:lnTo>
                <a:lnTo>
                  <a:pt x="2551" y="776"/>
                </a:lnTo>
                <a:lnTo>
                  <a:pt x="2551" y="773"/>
                </a:lnTo>
                <a:lnTo>
                  <a:pt x="2551" y="773"/>
                </a:lnTo>
                <a:lnTo>
                  <a:pt x="2552" y="773"/>
                </a:lnTo>
                <a:lnTo>
                  <a:pt x="2552" y="772"/>
                </a:lnTo>
                <a:lnTo>
                  <a:pt x="2553" y="769"/>
                </a:lnTo>
                <a:lnTo>
                  <a:pt x="2553" y="769"/>
                </a:lnTo>
                <a:lnTo>
                  <a:pt x="2553" y="767"/>
                </a:lnTo>
                <a:lnTo>
                  <a:pt x="2554" y="765"/>
                </a:lnTo>
                <a:lnTo>
                  <a:pt x="2554" y="767"/>
                </a:lnTo>
                <a:lnTo>
                  <a:pt x="2554" y="765"/>
                </a:lnTo>
                <a:lnTo>
                  <a:pt x="2555" y="766"/>
                </a:lnTo>
                <a:lnTo>
                  <a:pt x="2555" y="769"/>
                </a:lnTo>
                <a:lnTo>
                  <a:pt x="2555" y="769"/>
                </a:lnTo>
                <a:lnTo>
                  <a:pt x="2556" y="771"/>
                </a:lnTo>
                <a:lnTo>
                  <a:pt x="2556" y="771"/>
                </a:lnTo>
                <a:lnTo>
                  <a:pt x="2558" y="772"/>
                </a:lnTo>
                <a:lnTo>
                  <a:pt x="2558" y="773"/>
                </a:lnTo>
                <a:lnTo>
                  <a:pt x="2558" y="773"/>
                </a:lnTo>
                <a:lnTo>
                  <a:pt x="2559" y="773"/>
                </a:lnTo>
                <a:lnTo>
                  <a:pt x="2559" y="776"/>
                </a:lnTo>
                <a:lnTo>
                  <a:pt x="2559" y="778"/>
                </a:lnTo>
                <a:lnTo>
                  <a:pt x="2560" y="779"/>
                </a:lnTo>
                <a:lnTo>
                  <a:pt x="2560" y="780"/>
                </a:lnTo>
                <a:lnTo>
                  <a:pt x="2560" y="780"/>
                </a:lnTo>
                <a:lnTo>
                  <a:pt x="2561" y="782"/>
                </a:lnTo>
                <a:lnTo>
                  <a:pt x="2561" y="779"/>
                </a:lnTo>
                <a:lnTo>
                  <a:pt x="2562" y="775"/>
                </a:lnTo>
                <a:lnTo>
                  <a:pt x="2562" y="776"/>
                </a:lnTo>
                <a:lnTo>
                  <a:pt x="2562" y="775"/>
                </a:lnTo>
                <a:lnTo>
                  <a:pt x="2563" y="770"/>
                </a:lnTo>
                <a:lnTo>
                  <a:pt x="2563" y="771"/>
                </a:lnTo>
                <a:lnTo>
                  <a:pt x="2563" y="769"/>
                </a:lnTo>
                <a:lnTo>
                  <a:pt x="2564" y="769"/>
                </a:lnTo>
                <a:lnTo>
                  <a:pt x="2564" y="767"/>
                </a:lnTo>
                <a:lnTo>
                  <a:pt x="2565" y="769"/>
                </a:lnTo>
                <a:lnTo>
                  <a:pt x="2565" y="770"/>
                </a:lnTo>
                <a:lnTo>
                  <a:pt x="2565" y="771"/>
                </a:lnTo>
                <a:lnTo>
                  <a:pt x="2567" y="772"/>
                </a:lnTo>
                <a:lnTo>
                  <a:pt x="2567" y="772"/>
                </a:lnTo>
                <a:lnTo>
                  <a:pt x="2567" y="773"/>
                </a:lnTo>
                <a:lnTo>
                  <a:pt x="2568" y="772"/>
                </a:lnTo>
                <a:lnTo>
                  <a:pt x="2568" y="770"/>
                </a:lnTo>
                <a:lnTo>
                  <a:pt x="2568" y="771"/>
                </a:lnTo>
                <a:lnTo>
                  <a:pt x="2569" y="770"/>
                </a:lnTo>
                <a:lnTo>
                  <a:pt x="2569" y="769"/>
                </a:lnTo>
                <a:lnTo>
                  <a:pt x="2570" y="771"/>
                </a:lnTo>
                <a:lnTo>
                  <a:pt x="2570" y="771"/>
                </a:lnTo>
                <a:lnTo>
                  <a:pt x="2570" y="771"/>
                </a:lnTo>
                <a:lnTo>
                  <a:pt x="2571" y="773"/>
                </a:lnTo>
                <a:lnTo>
                  <a:pt x="2571" y="774"/>
                </a:lnTo>
                <a:lnTo>
                  <a:pt x="2571" y="775"/>
                </a:lnTo>
                <a:lnTo>
                  <a:pt x="2572" y="776"/>
                </a:lnTo>
                <a:lnTo>
                  <a:pt x="2572" y="775"/>
                </a:lnTo>
                <a:lnTo>
                  <a:pt x="2572" y="773"/>
                </a:lnTo>
                <a:lnTo>
                  <a:pt x="2573" y="772"/>
                </a:lnTo>
                <a:lnTo>
                  <a:pt x="2573" y="772"/>
                </a:lnTo>
                <a:lnTo>
                  <a:pt x="2574" y="773"/>
                </a:lnTo>
                <a:lnTo>
                  <a:pt x="2574" y="772"/>
                </a:lnTo>
                <a:lnTo>
                  <a:pt x="2574" y="775"/>
                </a:lnTo>
                <a:lnTo>
                  <a:pt x="2576" y="776"/>
                </a:lnTo>
                <a:lnTo>
                  <a:pt x="2576" y="775"/>
                </a:lnTo>
                <a:lnTo>
                  <a:pt x="2576" y="773"/>
                </a:lnTo>
                <a:lnTo>
                  <a:pt x="2577" y="773"/>
                </a:lnTo>
                <a:lnTo>
                  <a:pt x="2577" y="774"/>
                </a:lnTo>
                <a:lnTo>
                  <a:pt x="2577" y="775"/>
                </a:lnTo>
                <a:lnTo>
                  <a:pt x="2578" y="776"/>
                </a:lnTo>
                <a:lnTo>
                  <a:pt x="2578" y="776"/>
                </a:lnTo>
                <a:lnTo>
                  <a:pt x="2579" y="776"/>
                </a:lnTo>
                <a:lnTo>
                  <a:pt x="2579" y="778"/>
                </a:lnTo>
                <a:lnTo>
                  <a:pt x="2579" y="778"/>
                </a:lnTo>
                <a:lnTo>
                  <a:pt x="2580" y="779"/>
                </a:lnTo>
                <a:lnTo>
                  <a:pt x="2580" y="779"/>
                </a:lnTo>
                <a:lnTo>
                  <a:pt x="2580" y="775"/>
                </a:lnTo>
                <a:lnTo>
                  <a:pt x="2581" y="773"/>
                </a:lnTo>
                <a:lnTo>
                  <a:pt x="2581" y="774"/>
                </a:lnTo>
                <a:lnTo>
                  <a:pt x="2581" y="774"/>
                </a:lnTo>
                <a:lnTo>
                  <a:pt x="2582" y="775"/>
                </a:lnTo>
                <a:lnTo>
                  <a:pt x="2582" y="775"/>
                </a:lnTo>
                <a:lnTo>
                  <a:pt x="2583" y="773"/>
                </a:lnTo>
                <a:lnTo>
                  <a:pt x="2583" y="772"/>
                </a:lnTo>
                <a:lnTo>
                  <a:pt x="2583" y="772"/>
                </a:lnTo>
                <a:lnTo>
                  <a:pt x="2585" y="772"/>
                </a:lnTo>
                <a:lnTo>
                  <a:pt x="2585" y="772"/>
                </a:lnTo>
                <a:lnTo>
                  <a:pt x="2585" y="773"/>
                </a:lnTo>
                <a:lnTo>
                  <a:pt x="2586" y="772"/>
                </a:lnTo>
                <a:lnTo>
                  <a:pt x="2586" y="775"/>
                </a:lnTo>
                <a:lnTo>
                  <a:pt x="2586" y="776"/>
                </a:lnTo>
                <a:lnTo>
                  <a:pt x="2587" y="779"/>
                </a:lnTo>
                <a:lnTo>
                  <a:pt x="2587" y="781"/>
                </a:lnTo>
                <a:lnTo>
                  <a:pt x="2588" y="779"/>
                </a:lnTo>
                <a:lnTo>
                  <a:pt x="2588" y="779"/>
                </a:lnTo>
                <a:lnTo>
                  <a:pt x="2588" y="778"/>
                </a:lnTo>
                <a:lnTo>
                  <a:pt x="2589" y="779"/>
                </a:lnTo>
                <a:lnTo>
                  <a:pt x="2589" y="778"/>
                </a:lnTo>
                <a:lnTo>
                  <a:pt x="2589" y="780"/>
                </a:lnTo>
                <a:lnTo>
                  <a:pt x="2590" y="780"/>
                </a:lnTo>
                <a:lnTo>
                  <a:pt x="2590" y="780"/>
                </a:lnTo>
                <a:lnTo>
                  <a:pt x="2590" y="780"/>
                </a:lnTo>
                <a:lnTo>
                  <a:pt x="2591" y="780"/>
                </a:lnTo>
                <a:lnTo>
                  <a:pt x="2591" y="781"/>
                </a:lnTo>
                <a:lnTo>
                  <a:pt x="2592" y="780"/>
                </a:lnTo>
                <a:lnTo>
                  <a:pt x="2592" y="779"/>
                </a:lnTo>
                <a:lnTo>
                  <a:pt x="2592" y="781"/>
                </a:lnTo>
                <a:lnTo>
                  <a:pt x="2594" y="781"/>
                </a:lnTo>
                <a:lnTo>
                  <a:pt x="2594" y="781"/>
                </a:lnTo>
                <a:lnTo>
                  <a:pt x="2594" y="779"/>
                </a:lnTo>
                <a:lnTo>
                  <a:pt x="2595" y="779"/>
                </a:lnTo>
                <a:lnTo>
                  <a:pt x="2595" y="779"/>
                </a:lnTo>
                <a:lnTo>
                  <a:pt x="2595" y="781"/>
                </a:lnTo>
                <a:lnTo>
                  <a:pt x="2596" y="779"/>
                </a:lnTo>
                <a:lnTo>
                  <a:pt x="2596" y="781"/>
                </a:lnTo>
                <a:lnTo>
                  <a:pt x="2597" y="781"/>
                </a:lnTo>
                <a:lnTo>
                  <a:pt x="2597" y="783"/>
                </a:lnTo>
                <a:lnTo>
                  <a:pt x="2597" y="782"/>
                </a:lnTo>
                <a:lnTo>
                  <a:pt x="2598" y="781"/>
                </a:lnTo>
                <a:lnTo>
                  <a:pt x="2598" y="783"/>
                </a:lnTo>
                <a:lnTo>
                  <a:pt x="2598" y="783"/>
                </a:lnTo>
                <a:lnTo>
                  <a:pt x="2599" y="783"/>
                </a:lnTo>
                <a:lnTo>
                  <a:pt x="2599" y="783"/>
                </a:lnTo>
                <a:lnTo>
                  <a:pt x="2599" y="784"/>
                </a:lnTo>
                <a:lnTo>
                  <a:pt x="2600" y="783"/>
                </a:lnTo>
                <a:lnTo>
                  <a:pt x="2600" y="784"/>
                </a:lnTo>
                <a:lnTo>
                  <a:pt x="2601" y="781"/>
                </a:lnTo>
                <a:lnTo>
                  <a:pt x="2601" y="781"/>
                </a:lnTo>
                <a:lnTo>
                  <a:pt x="2601" y="779"/>
                </a:lnTo>
                <a:lnTo>
                  <a:pt x="2603" y="776"/>
                </a:lnTo>
                <a:lnTo>
                  <a:pt x="2603" y="773"/>
                </a:lnTo>
                <a:lnTo>
                  <a:pt x="2603" y="773"/>
                </a:lnTo>
                <a:lnTo>
                  <a:pt x="2604" y="773"/>
                </a:lnTo>
                <a:lnTo>
                  <a:pt x="2604" y="775"/>
                </a:lnTo>
                <a:lnTo>
                  <a:pt x="2605" y="778"/>
                </a:lnTo>
                <a:lnTo>
                  <a:pt x="2605" y="779"/>
                </a:lnTo>
                <a:lnTo>
                  <a:pt x="2605" y="778"/>
                </a:lnTo>
                <a:lnTo>
                  <a:pt x="2606" y="779"/>
                </a:lnTo>
                <a:lnTo>
                  <a:pt x="2606" y="782"/>
                </a:lnTo>
                <a:lnTo>
                  <a:pt x="2606" y="780"/>
                </a:lnTo>
                <a:lnTo>
                  <a:pt x="2607" y="781"/>
                </a:lnTo>
                <a:lnTo>
                  <a:pt x="2607" y="780"/>
                </a:lnTo>
                <a:lnTo>
                  <a:pt x="2607" y="781"/>
                </a:lnTo>
                <a:lnTo>
                  <a:pt x="2608" y="779"/>
                </a:lnTo>
                <a:lnTo>
                  <a:pt x="2608" y="779"/>
                </a:lnTo>
                <a:lnTo>
                  <a:pt x="2609" y="778"/>
                </a:lnTo>
                <a:lnTo>
                  <a:pt x="2609" y="776"/>
                </a:lnTo>
                <a:lnTo>
                  <a:pt x="2609" y="775"/>
                </a:lnTo>
                <a:lnTo>
                  <a:pt x="2610" y="775"/>
                </a:lnTo>
                <a:lnTo>
                  <a:pt x="2610" y="776"/>
                </a:lnTo>
                <a:lnTo>
                  <a:pt x="2610" y="775"/>
                </a:lnTo>
                <a:lnTo>
                  <a:pt x="2612" y="776"/>
                </a:lnTo>
                <a:lnTo>
                  <a:pt x="2612" y="776"/>
                </a:lnTo>
                <a:lnTo>
                  <a:pt x="2612" y="776"/>
                </a:lnTo>
                <a:lnTo>
                  <a:pt x="2613" y="778"/>
                </a:lnTo>
                <a:lnTo>
                  <a:pt x="2613" y="778"/>
                </a:lnTo>
                <a:lnTo>
                  <a:pt x="2614" y="778"/>
                </a:lnTo>
                <a:lnTo>
                  <a:pt x="2614" y="775"/>
                </a:lnTo>
                <a:lnTo>
                  <a:pt x="2614" y="775"/>
                </a:lnTo>
                <a:lnTo>
                  <a:pt x="2615" y="776"/>
                </a:lnTo>
                <a:lnTo>
                  <a:pt x="2615" y="776"/>
                </a:lnTo>
                <a:lnTo>
                  <a:pt x="2615" y="776"/>
                </a:lnTo>
                <a:lnTo>
                  <a:pt x="2616" y="778"/>
                </a:lnTo>
                <a:lnTo>
                  <a:pt x="2616" y="776"/>
                </a:lnTo>
                <a:lnTo>
                  <a:pt x="2616" y="778"/>
                </a:lnTo>
                <a:lnTo>
                  <a:pt x="2617" y="778"/>
                </a:lnTo>
                <a:lnTo>
                  <a:pt x="2617" y="779"/>
                </a:lnTo>
                <a:lnTo>
                  <a:pt x="2618" y="779"/>
                </a:lnTo>
                <a:lnTo>
                  <a:pt x="2618" y="779"/>
                </a:lnTo>
                <a:lnTo>
                  <a:pt x="2618" y="776"/>
                </a:lnTo>
                <a:lnTo>
                  <a:pt x="2619" y="778"/>
                </a:lnTo>
                <a:lnTo>
                  <a:pt x="2619" y="779"/>
                </a:lnTo>
                <a:lnTo>
                  <a:pt x="2619" y="779"/>
                </a:lnTo>
                <a:lnTo>
                  <a:pt x="2621" y="778"/>
                </a:lnTo>
                <a:lnTo>
                  <a:pt x="2621" y="779"/>
                </a:lnTo>
                <a:lnTo>
                  <a:pt x="2621" y="778"/>
                </a:lnTo>
                <a:lnTo>
                  <a:pt x="2622" y="779"/>
                </a:lnTo>
                <a:lnTo>
                  <a:pt x="2622" y="778"/>
                </a:lnTo>
                <a:lnTo>
                  <a:pt x="2623" y="779"/>
                </a:lnTo>
                <a:lnTo>
                  <a:pt x="2623" y="778"/>
                </a:lnTo>
                <a:lnTo>
                  <a:pt x="2623" y="779"/>
                </a:lnTo>
                <a:lnTo>
                  <a:pt x="2624" y="781"/>
                </a:lnTo>
                <a:lnTo>
                  <a:pt x="2624" y="780"/>
                </a:lnTo>
                <a:lnTo>
                  <a:pt x="2624" y="781"/>
                </a:lnTo>
                <a:lnTo>
                  <a:pt x="2625" y="781"/>
                </a:lnTo>
                <a:lnTo>
                  <a:pt x="2625" y="781"/>
                </a:lnTo>
                <a:lnTo>
                  <a:pt x="2625" y="781"/>
                </a:lnTo>
                <a:lnTo>
                  <a:pt x="2626" y="782"/>
                </a:lnTo>
                <a:lnTo>
                  <a:pt x="2626" y="782"/>
                </a:lnTo>
                <a:lnTo>
                  <a:pt x="2627" y="781"/>
                </a:lnTo>
                <a:lnTo>
                  <a:pt x="2627" y="781"/>
                </a:lnTo>
                <a:lnTo>
                  <a:pt x="2627" y="781"/>
                </a:lnTo>
                <a:lnTo>
                  <a:pt x="2628" y="779"/>
                </a:lnTo>
                <a:lnTo>
                  <a:pt x="2628" y="778"/>
                </a:lnTo>
                <a:lnTo>
                  <a:pt x="2628" y="774"/>
                </a:lnTo>
                <a:lnTo>
                  <a:pt x="2630" y="773"/>
                </a:lnTo>
                <a:lnTo>
                  <a:pt x="2630" y="772"/>
                </a:lnTo>
                <a:lnTo>
                  <a:pt x="2630" y="770"/>
                </a:lnTo>
                <a:lnTo>
                  <a:pt x="2631" y="772"/>
                </a:lnTo>
                <a:lnTo>
                  <a:pt x="2631" y="770"/>
                </a:lnTo>
                <a:lnTo>
                  <a:pt x="2632" y="771"/>
                </a:lnTo>
                <a:lnTo>
                  <a:pt x="2632" y="772"/>
                </a:lnTo>
                <a:lnTo>
                  <a:pt x="2632" y="772"/>
                </a:lnTo>
                <a:lnTo>
                  <a:pt x="2633" y="770"/>
                </a:lnTo>
                <a:lnTo>
                  <a:pt x="2633" y="769"/>
                </a:lnTo>
                <a:lnTo>
                  <a:pt x="2633" y="770"/>
                </a:lnTo>
                <a:lnTo>
                  <a:pt x="2634" y="770"/>
                </a:lnTo>
                <a:lnTo>
                  <a:pt x="2634" y="767"/>
                </a:lnTo>
                <a:lnTo>
                  <a:pt x="2634" y="767"/>
                </a:lnTo>
                <a:lnTo>
                  <a:pt x="2635" y="767"/>
                </a:lnTo>
                <a:lnTo>
                  <a:pt x="2635" y="770"/>
                </a:lnTo>
                <a:lnTo>
                  <a:pt x="2636" y="771"/>
                </a:lnTo>
                <a:lnTo>
                  <a:pt x="2636" y="772"/>
                </a:lnTo>
                <a:lnTo>
                  <a:pt x="2636" y="770"/>
                </a:lnTo>
                <a:lnTo>
                  <a:pt x="2637" y="770"/>
                </a:lnTo>
                <a:lnTo>
                  <a:pt x="2637" y="770"/>
                </a:lnTo>
                <a:lnTo>
                  <a:pt x="2637" y="771"/>
                </a:lnTo>
                <a:lnTo>
                  <a:pt x="2639" y="774"/>
                </a:lnTo>
                <a:lnTo>
                  <a:pt x="2639" y="776"/>
                </a:lnTo>
                <a:lnTo>
                  <a:pt x="2639" y="776"/>
                </a:lnTo>
                <a:lnTo>
                  <a:pt x="2640" y="778"/>
                </a:lnTo>
                <a:lnTo>
                  <a:pt x="2640" y="776"/>
                </a:lnTo>
                <a:lnTo>
                  <a:pt x="2641" y="778"/>
                </a:lnTo>
                <a:lnTo>
                  <a:pt x="2641" y="780"/>
                </a:lnTo>
                <a:lnTo>
                  <a:pt x="2641" y="781"/>
                </a:lnTo>
                <a:lnTo>
                  <a:pt x="2642" y="783"/>
                </a:lnTo>
                <a:lnTo>
                  <a:pt x="2642" y="783"/>
                </a:lnTo>
                <a:lnTo>
                  <a:pt x="2642" y="780"/>
                </a:lnTo>
                <a:lnTo>
                  <a:pt x="2643" y="781"/>
                </a:lnTo>
                <a:lnTo>
                  <a:pt x="2643" y="780"/>
                </a:lnTo>
                <a:lnTo>
                  <a:pt x="2643" y="780"/>
                </a:lnTo>
                <a:lnTo>
                  <a:pt x="2644" y="779"/>
                </a:lnTo>
                <a:lnTo>
                  <a:pt x="2644" y="776"/>
                </a:lnTo>
                <a:lnTo>
                  <a:pt x="2645" y="778"/>
                </a:lnTo>
                <a:lnTo>
                  <a:pt x="2645" y="779"/>
                </a:lnTo>
                <a:lnTo>
                  <a:pt x="2645" y="776"/>
                </a:lnTo>
                <a:lnTo>
                  <a:pt x="2646" y="774"/>
                </a:lnTo>
                <a:lnTo>
                  <a:pt x="2646" y="774"/>
                </a:lnTo>
                <a:lnTo>
                  <a:pt x="2646" y="773"/>
                </a:lnTo>
                <a:lnTo>
                  <a:pt x="2648" y="774"/>
                </a:lnTo>
                <a:lnTo>
                  <a:pt x="2648" y="775"/>
                </a:lnTo>
                <a:lnTo>
                  <a:pt x="2649" y="778"/>
                </a:lnTo>
                <a:lnTo>
                  <a:pt x="2649" y="778"/>
                </a:lnTo>
                <a:lnTo>
                  <a:pt x="2649" y="780"/>
                </a:lnTo>
                <a:lnTo>
                  <a:pt x="2650" y="780"/>
                </a:lnTo>
                <a:lnTo>
                  <a:pt x="2650" y="779"/>
                </a:lnTo>
                <a:lnTo>
                  <a:pt x="2650" y="779"/>
                </a:lnTo>
                <a:lnTo>
                  <a:pt x="2651" y="778"/>
                </a:lnTo>
                <a:lnTo>
                  <a:pt x="2651" y="775"/>
                </a:lnTo>
                <a:lnTo>
                  <a:pt x="2651" y="772"/>
                </a:lnTo>
                <a:lnTo>
                  <a:pt x="2652" y="773"/>
                </a:lnTo>
                <a:lnTo>
                  <a:pt x="2652" y="772"/>
                </a:lnTo>
                <a:lnTo>
                  <a:pt x="2653" y="771"/>
                </a:lnTo>
                <a:lnTo>
                  <a:pt x="2653" y="771"/>
                </a:lnTo>
                <a:lnTo>
                  <a:pt x="2653" y="771"/>
                </a:lnTo>
                <a:lnTo>
                  <a:pt x="2654" y="773"/>
                </a:lnTo>
                <a:lnTo>
                  <a:pt x="2654" y="774"/>
                </a:lnTo>
                <a:lnTo>
                  <a:pt x="2654" y="775"/>
                </a:lnTo>
                <a:lnTo>
                  <a:pt x="2655" y="775"/>
                </a:lnTo>
                <a:lnTo>
                  <a:pt x="2655" y="776"/>
                </a:lnTo>
                <a:lnTo>
                  <a:pt x="2655" y="775"/>
                </a:lnTo>
                <a:lnTo>
                  <a:pt x="2657" y="776"/>
                </a:lnTo>
                <a:lnTo>
                  <a:pt x="2657" y="775"/>
                </a:lnTo>
                <a:lnTo>
                  <a:pt x="2658" y="774"/>
                </a:lnTo>
                <a:lnTo>
                  <a:pt x="2658" y="776"/>
                </a:lnTo>
                <a:lnTo>
                  <a:pt x="2658" y="776"/>
                </a:lnTo>
                <a:lnTo>
                  <a:pt x="2659" y="778"/>
                </a:lnTo>
                <a:lnTo>
                  <a:pt x="2659" y="778"/>
                </a:lnTo>
                <a:lnTo>
                  <a:pt x="2659" y="779"/>
                </a:lnTo>
                <a:lnTo>
                  <a:pt x="2660" y="779"/>
                </a:lnTo>
                <a:lnTo>
                  <a:pt x="2660" y="779"/>
                </a:lnTo>
                <a:lnTo>
                  <a:pt x="2660" y="778"/>
                </a:lnTo>
                <a:lnTo>
                  <a:pt x="2661" y="776"/>
                </a:lnTo>
                <a:lnTo>
                  <a:pt x="2661" y="776"/>
                </a:lnTo>
                <a:lnTo>
                  <a:pt x="2662" y="775"/>
                </a:lnTo>
                <a:lnTo>
                  <a:pt x="2662" y="773"/>
                </a:lnTo>
                <a:lnTo>
                  <a:pt x="2662" y="773"/>
                </a:lnTo>
                <a:lnTo>
                  <a:pt x="2663" y="774"/>
                </a:lnTo>
                <a:lnTo>
                  <a:pt x="2663" y="775"/>
                </a:lnTo>
                <a:lnTo>
                  <a:pt x="2663" y="775"/>
                </a:lnTo>
                <a:lnTo>
                  <a:pt x="2664" y="775"/>
                </a:lnTo>
                <a:lnTo>
                  <a:pt x="2664" y="774"/>
                </a:lnTo>
                <a:lnTo>
                  <a:pt x="2664" y="772"/>
                </a:lnTo>
                <a:lnTo>
                  <a:pt x="2666" y="773"/>
                </a:lnTo>
                <a:lnTo>
                  <a:pt x="2666" y="772"/>
                </a:lnTo>
                <a:lnTo>
                  <a:pt x="2667" y="772"/>
                </a:lnTo>
                <a:lnTo>
                  <a:pt x="2667" y="772"/>
                </a:lnTo>
                <a:lnTo>
                  <a:pt x="2667" y="770"/>
                </a:lnTo>
                <a:lnTo>
                  <a:pt x="2668" y="770"/>
                </a:lnTo>
                <a:lnTo>
                  <a:pt x="2668" y="770"/>
                </a:lnTo>
                <a:lnTo>
                  <a:pt x="2668" y="770"/>
                </a:lnTo>
                <a:lnTo>
                  <a:pt x="2669" y="771"/>
                </a:lnTo>
                <a:lnTo>
                  <a:pt x="2669" y="770"/>
                </a:lnTo>
                <a:lnTo>
                  <a:pt x="2669" y="770"/>
                </a:lnTo>
                <a:lnTo>
                  <a:pt x="2670" y="767"/>
                </a:lnTo>
                <a:lnTo>
                  <a:pt x="2670" y="767"/>
                </a:lnTo>
                <a:lnTo>
                  <a:pt x="2671" y="766"/>
                </a:lnTo>
                <a:lnTo>
                  <a:pt x="2671" y="769"/>
                </a:lnTo>
                <a:lnTo>
                  <a:pt x="2671" y="770"/>
                </a:lnTo>
                <a:lnTo>
                  <a:pt x="2672" y="771"/>
                </a:lnTo>
                <a:lnTo>
                  <a:pt x="2672" y="770"/>
                </a:lnTo>
                <a:lnTo>
                  <a:pt x="2672" y="769"/>
                </a:lnTo>
                <a:lnTo>
                  <a:pt x="2673" y="769"/>
                </a:lnTo>
                <a:lnTo>
                  <a:pt x="2673" y="770"/>
                </a:lnTo>
                <a:lnTo>
                  <a:pt x="2673" y="770"/>
                </a:lnTo>
                <a:lnTo>
                  <a:pt x="2675" y="771"/>
                </a:lnTo>
                <a:lnTo>
                  <a:pt x="2675" y="771"/>
                </a:lnTo>
                <a:lnTo>
                  <a:pt x="2676" y="772"/>
                </a:lnTo>
                <a:lnTo>
                  <a:pt x="2676" y="771"/>
                </a:lnTo>
                <a:lnTo>
                  <a:pt x="2676" y="772"/>
                </a:lnTo>
                <a:lnTo>
                  <a:pt x="2677" y="771"/>
                </a:lnTo>
                <a:lnTo>
                  <a:pt x="2677" y="772"/>
                </a:lnTo>
                <a:lnTo>
                  <a:pt x="2677" y="771"/>
                </a:lnTo>
                <a:lnTo>
                  <a:pt x="2678" y="772"/>
                </a:lnTo>
                <a:lnTo>
                  <a:pt x="2678" y="772"/>
                </a:lnTo>
                <a:lnTo>
                  <a:pt x="2678" y="773"/>
                </a:lnTo>
                <a:lnTo>
                  <a:pt x="2679" y="772"/>
                </a:lnTo>
                <a:lnTo>
                  <a:pt x="2679" y="771"/>
                </a:lnTo>
                <a:lnTo>
                  <a:pt x="2680" y="769"/>
                </a:lnTo>
                <a:lnTo>
                  <a:pt x="2680" y="767"/>
                </a:lnTo>
                <a:lnTo>
                  <a:pt x="2680" y="766"/>
                </a:lnTo>
                <a:lnTo>
                  <a:pt x="2681" y="765"/>
                </a:lnTo>
                <a:lnTo>
                  <a:pt x="2681" y="766"/>
                </a:lnTo>
                <a:lnTo>
                  <a:pt x="2681" y="767"/>
                </a:lnTo>
                <a:lnTo>
                  <a:pt x="2682" y="769"/>
                </a:lnTo>
                <a:lnTo>
                  <a:pt x="2682" y="767"/>
                </a:lnTo>
                <a:lnTo>
                  <a:pt x="2682" y="765"/>
                </a:lnTo>
                <a:lnTo>
                  <a:pt x="2684" y="764"/>
                </a:lnTo>
                <a:lnTo>
                  <a:pt x="2684" y="764"/>
                </a:lnTo>
                <a:lnTo>
                  <a:pt x="2685" y="765"/>
                </a:lnTo>
                <a:lnTo>
                  <a:pt x="2685" y="765"/>
                </a:lnTo>
                <a:lnTo>
                  <a:pt x="2685" y="765"/>
                </a:lnTo>
                <a:lnTo>
                  <a:pt x="2686" y="769"/>
                </a:lnTo>
                <a:lnTo>
                  <a:pt x="2686" y="767"/>
                </a:lnTo>
                <a:lnTo>
                  <a:pt x="2686" y="766"/>
                </a:lnTo>
                <a:lnTo>
                  <a:pt x="2687" y="769"/>
                </a:lnTo>
                <a:lnTo>
                  <a:pt x="2687" y="770"/>
                </a:lnTo>
                <a:lnTo>
                  <a:pt x="2687" y="772"/>
                </a:lnTo>
                <a:lnTo>
                  <a:pt x="2688" y="771"/>
                </a:lnTo>
                <a:lnTo>
                  <a:pt x="2688" y="769"/>
                </a:lnTo>
                <a:lnTo>
                  <a:pt x="2689" y="767"/>
                </a:lnTo>
                <a:lnTo>
                  <a:pt x="2689" y="765"/>
                </a:lnTo>
                <a:lnTo>
                  <a:pt x="2689" y="763"/>
                </a:lnTo>
                <a:lnTo>
                  <a:pt x="2690" y="761"/>
                </a:lnTo>
                <a:lnTo>
                  <a:pt x="2690" y="760"/>
                </a:lnTo>
                <a:lnTo>
                  <a:pt x="2690" y="760"/>
                </a:lnTo>
                <a:lnTo>
                  <a:pt x="2691" y="760"/>
                </a:lnTo>
                <a:lnTo>
                  <a:pt x="2691" y="761"/>
                </a:lnTo>
                <a:lnTo>
                  <a:pt x="2693" y="761"/>
                </a:lnTo>
                <a:lnTo>
                  <a:pt x="2693" y="762"/>
                </a:lnTo>
                <a:lnTo>
                  <a:pt x="2693" y="762"/>
                </a:lnTo>
                <a:lnTo>
                  <a:pt x="2694" y="765"/>
                </a:lnTo>
                <a:lnTo>
                  <a:pt x="2694" y="765"/>
                </a:lnTo>
                <a:lnTo>
                  <a:pt x="2694" y="767"/>
                </a:lnTo>
                <a:lnTo>
                  <a:pt x="2695" y="767"/>
                </a:lnTo>
                <a:lnTo>
                  <a:pt x="2695" y="764"/>
                </a:lnTo>
                <a:lnTo>
                  <a:pt x="2695" y="764"/>
                </a:lnTo>
                <a:lnTo>
                  <a:pt x="2696" y="764"/>
                </a:lnTo>
                <a:lnTo>
                  <a:pt x="2696" y="762"/>
                </a:lnTo>
                <a:lnTo>
                  <a:pt x="2697" y="763"/>
                </a:lnTo>
                <a:lnTo>
                  <a:pt x="2697" y="761"/>
                </a:lnTo>
                <a:lnTo>
                  <a:pt x="2697" y="760"/>
                </a:lnTo>
                <a:lnTo>
                  <a:pt x="2698" y="757"/>
                </a:lnTo>
                <a:lnTo>
                  <a:pt x="2698" y="758"/>
                </a:lnTo>
                <a:lnTo>
                  <a:pt x="2698" y="757"/>
                </a:lnTo>
                <a:lnTo>
                  <a:pt x="2699" y="758"/>
                </a:lnTo>
                <a:lnTo>
                  <a:pt x="2699" y="762"/>
                </a:lnTo>
                <a:lnTo>
                  <a:pt x="2699" y="760"/>
                </a:lnTo>
                <a:lnTo>
                  <a:pt x="2700" y="757"/>
                </a:lnTo>
                <a:lnTo>
                  <a:pt x="2700" y="756"/>
                </a:lnTo>
                <a:lnTo>
                  <a:pt x="2702" y="757"/>
                </a:lnTo>
                <a:lnTo>
                  <a:pt x="2702" y="758"/>
                </a:lnTo>
                <a:lnTo>
                  <a:pt x="2702" y="761"/>
                </a:lnTo>
                <a:lnTo>
                  <a:pt x="2703" y="762"/>
                </a:lnTo>
                <a:lnTo>
                  <a:pt x="2703" y="762"/>
                </a:lnTo>
                <a:lnTo>
                  <a:pt x="2703" y="762"/>
                </a:lnTo>
                <a:lnTo>
                  <a:pt x="2704" y="762"/>
                </a:lnTo>
                <a:lnTo>
                  <a:pt x="2704" y="762"/>
                </a:lnTo>
                <a:lnTo>
                  <a:pt x="2704" y="762"/>
                </a:lnTo>
                <a:lnTo>
                  <a:pt x="2705" y="762"/>
                </a:lnTo>
                <a:lnTo>
                  <a:pt x="2705" y="762"/>
                </a:lnTo>
                <a:lnTo>
                  <a:pt x="2706" y="762"/>
                </a:lnTo>
                <a:lnTo>
                  <a:pt x="2706" y="764"/>
                </a:lnTo>
                <a:lnTo>
                  <a:pt x="2706" y="764"/>
                </a:lnTo>
                <a:lnTo>
                  <a:pt x="2707" y="764"/>
                </a:lnTo>
                <a:lnTo>
                  <a:pt x="2707" y="764"/>
                </a:lnTo>
                <a:lnTo>
                  <a:pt x="2707" y="763"/>
                </a:lnTo>
                <a:lnTo>
                  <a:pt x="2708" y="763"/>
                </a:lnTo>
                <a:lnTo>
                  <a:pt x="2708" y="762"/>
                </a:lnTo>
                <a:lnTo>
                  <a:pt x="2708" y="762"/>
                </a:lnTo>
                <a:lnTo>
                  <a:pt x="2709" y="763"/>
                </a:lnTo>
                <a:lnTo>
                  <a:pt x="2709" y="763"/>
                </a:lnTo>
                <a:lnTo>
                  <a:pt x="2711" y="762"/>
                </a:lnTo>
                <a:lnTo>
                  <a:pt x="2711" y="761"/>
                </a:lnTo>
                <a:lnTo>
                  <a:pt x="2711" y="761"/>
                </a:lnTo>
                <a:lnTo>
                  <a:pt x="2712" y="758"/>
                </a:lnTo>
                <a:lnTo>
                  <a:pt x="2712" y="760"/>
                </a:lnTo>
                <a:lnTo>
                  <a:pt x="2712" y="758"/>
                </a:lnTo>
                <a:lnTo>
                  <a:pt x="2713" y="761"/>
                </a:lnTo>
                <a:lnTo>
                  <a:pt x="2713" y="762"/>
                </a:lnTo>
                <a:lnTo>
                  <a:pt x="2713" y="762"/>
                </a:lnTo>
                <a:lnTo>
                  <a:pt x="2714" y="763"/>
                </a:lnTo>
                <a:lnTo>
                  <a:pt x="2714" y="762"/>
                </a:lnTo>
                <a:lnTo>
                  <a:pt x="2715" y="761"/>
                </a:lnTo>
                <a:lnTo>
                  <a:pt x="2715" y="763"/>
                </a:lnTo>
                <a:lnTo>
                  <a:pt x="2715" y="764"/>
                </a:lnTo>
                <a:lnTo>
                  <a:pt x="2716" y="761"/>
                </a:lnTo>
                <a:lnTo>
                  <a:pt x="2716" y="760"/>
                </a:lnTo>
                <a:lnTo>
                  <a:pt x="2716" y="760"/>
                </a:lnTo>
                <a:lnTo>
                  <a:pt x="2717" y="758"/>
                </a:lnTo>
                <a:lnTo>
                  <a:pt x="2717" y="756"/>
                </a:lnTo>
                <a:lnTo>
                  <a:pt x="2717" y="755"/>
                </a:lnTo>
                <a:lnTo>
                  <a:pt x="2718" y="755"/>
                </a:lnTo>
                <a:lnTo>
                  <a:pt x="2718" y="755"/>
                </a:lnTo>
                <a:lnTo>
                  <a:pt x="2720" y="754"/>
                </a:lnTo>
                <a:lnTo>
                  <a:pt x="2720" y="757"/>
                </a:lnTo>
                <a:lnTo>
                  <a:pt x="2720" y="760"/>
                </a:lnTo>
                <a:lnTo>
                  <a:pt x="2721" y="761"/>
                </a:lnTo>
                <a:lnTo>
                  <a:pt x="2721" y="761"/>
                </a:lnTo>
                <a:lnTo>
                  <a:pt x="2721" y="761"/>
                </a:lnTo>
                <a:lnTo>
                  <a:pt x="2722" y="760"/>
                </a:lnTo>
                <a:lnTo>
                  <a:pt x="2722" y="761"/>
                </a:lnTo>
                <a:lnTo>
                  <a:pt x="2722" y="758"/>
                </a:lnTo>
                <a:lnTo>
                  <a:pt x="2723" y="757"/>
                </a:lnTo>
                <a:lnTo>
                  <a:pt x="2723" y="760"/>
                </a:lnTo>
                <a:lnTo>
                  <a:pt x="2724" y="761"/>
                </a:lnTo>
                <a:lnTo>
                  <a:pt x="2724" y="760"/>
                </a:lnTo>
                <a:lnTo>
                  <a:pt x="2724" y="763"/>
                </a:lnTo>
                <a:lnTo>
                  <a:pt x="2725" y="762"/>
                </a:lnTo>
                <a:lnTo>
                  <a:pt x="2725" y="762"/>
                </a:lnTo>
                <a:lnTo>
                  <a:pt x="2725" y="760"/>
                </a:lnTo>
                <a:lnTo>
                  <a:pt x="2726" y="760"/>
                </a:lnTo>
                <a:lnTo>
                  <a:pt x="2726" y="756"/>
                </a:lnTo>
                <a:lnTo>
                  <a:pt x="2726" y="756"/>
                </a:lnTo>
                <a:lnTo>
                  <a:pt x="2727" y="755"/>
                </a:lnTo>
                <a:lnTo>
                  <a:pt x="2727" y="754"/>
                </a:lnTo>
                <a:lnTo>
                  <a:pt x="2729" y="753"/>
                </a:lnTo>
                <a:lnTo>
                  <a:pt x="2729" y="754"/>
                </a:lnTo>
                <a:lnTo>
                  <a:pt x="2729" y="753"/>
                </a:lnTo>
                <a:lnTo>
                  <a:pt x="2730" y="753"/>
                </a:lnTo>
                <a:lnTo>
                  <a:pt x="2730" y="754"/>
                </a:lnTo>
                <a:lnTo>
                  <a:pt x="2730" y="754"/>
                </a:lnTo>
                <a:lnTo>
                  <a:pt x="2731" y="754"/>
                </a:lnTo>
                <a:lnTo>
                  <a:pt x="2731" y="755"/>
                </a:lnTo>
                <a:lnTo>
                  <a:pt x="2731" y="755"/>
                </a:lnTo>
                <a:lnTo>
                  <a:pt x="2732" y="754"/>
                </a:lnTo>
                <a:lnTo>
                  <a:pt x="2732" y="755"/>
                </a:lnTo>
                <a:lnTo>
                  <a:pt x="2733" y="755"/>
                </a:lnTo>
                <a:lnTo>
                  <a:pt x="2733" y="756"/>
                </a:lnTo>
                <a:lnTo>
                  <a:pt x="2733" y="754"/>
                </a:lnTo>
                <a:lnTo>
                  <a:pt x="2734" y="754"/>
                </a:lnTo>
                <a:lnTo>
                  <a:pt x="2734" y="755"/>
                </a:lnTo>
                <a:lnTo>
                  <a:pt x="2734" y="757"/>
                </a:lnTo>
                <a:lnTo>
                  <a:pt x="2735" y="760"/>
                </a:lnTo>
                <a:lnTo>
                  <a:pt x="2735" y="760"/>
                </a:lnTo>
                <a:lnTo>
                  <a:pt x="2736" y="761"/>
                </a:lnTo>
                <a:lnTo>
                  <a:pt x="2736" y="760"/>
                </a:lnTo>
                <a:lnTo>
                  <a:pt x="2736" y="761"/>
                </a:lnTo>
                <a:lnTo>
                  <a:pt x="2738" y="761"/>
                </a:lnTo>
                <a:lnTo>
                  <a:pt x="2738" y="760"/>
                </a:lnTo>
                <a:lnTo>
                  <a:pt x="2738" y="761"/>
                </a:lnTo>
                <a:lnTo>
                  <a:pt x="2739" y="758"/>
                </a:lnTo>
                <a:lnTo>
                  <a:pt x="2739" y="760"/>
                </a:lnTo>
                <a:lnTo>
                  <a:pt x="2739" y="760"/>
                </a:lnTo>
                <a:lnTo>
                  <a:pt x="2740" y="758"/>
                </a:lnTo>
                <a:lnTo>
                  <a:pt x="2740" y="756"/>
                </a:lnTo>
                <a:lnTo>
                  <a:pt x="2741" y="755"/>
                </a:lnTo>
                <a:lnTo>
                  <a:pt x="2741" y="753"/>
                </a:lnTo>
                <a:lnTo>
                  <a:pt x="2741" y="755"/>
                </a:lnTo>
                <a:lnTo>
                  <a:pt x="2742" y="755"/>
                </a:lnTo>
                <a:lnTo>
                  <a:pt x="2742" y="754"/>
                </a:lnTo>
                <a:lnTo>
                  <a:pt x="2742" y="755"/>
                </a:lnTo>
                <a:lnTo>
                  <a:pt x="2743" y="756"/>
                </a:lnTo>
                <a:lnTo>
                  <a:pt x="2743" y="756"/>
                </a:lnTo>
                <a:lnTo>
                  <a:pt x="2743" y="755"/>
                </a:lnTo>
                <a:lnTo>
                  <a:pt x="2744" y="756"/>
                </a:lnTo>
                <a:lnTo>
                  <a:pt x="2744" y="754"/>
                </a:lnTo>
                <a:lnTo>
                  <a:pt x="2745" y="754"/>
                </a:lnTo>
                <a:lnTo>
                  <a:pt x="2745" y="754"/>
                </a:lnTo>
                <a:lnTo>
                  <a:pt x="2745" y="755"/>
                </a:lnTo>
                <a:lnTo>
                  <a:pt x="2747" y="754"/>
                </a:lnTo>
                <a:lnTo>
                  <a:pt x="2747" y="755"/>
                </a:lnTo>
                <a:lnTo>
                  <a:pt x="2747" y="756"/>
                </a:lnTo>
                <a:lnTo>
                  <a:pt x="2748" y="758"/>
                </a:lnTo>
                <a:lnTo>
                  <a:pt x="2748" y="757"/>
                </a:lnTo>
                <a:lnTo>
                  <a:pt x="2748" y="756"/>
                </a:lnTo>
                <a:lnTo>
                  <a:pt x="2749" y="757"/>
                </a:lnTo>
                <a:lnTo>
                  <a:pt x="2749" y="757"/>
                </a:lnTo>
                <a:lnTo>
                  <a:pt x="2750" y="757"/>
                </a:lnTo>
                <a:lnTo>
                  <a:pt x="2750" y="756"/>
                </a:lnTo>
                <a:lnTo>
                  <a:pt x="2750" y="756"/>
                </a:lnTo>
                <a:lnTo>
                  <a:pt x="2751" y="757"/>
                </a:lnTo>
                <a:lnTo>
                  <a:pt x="2751" y="758"/>
                </a:lnTo>
                <a:lnTo>
                  <a:pt x="2751" y="760"/>
                </a:lnTo>
                <a:lnTo>
                  <a:pt x="2752" y="760"/>
                </a:lnTo>
                <a:lnTo>
                  <a:pt x="2752" y="761"/>
                </a:lnTo>
                <a:lnTo>
                  <a:pt x="2752" y="762"/>
                </a:lnTo>
                <a:lnTo>
                  <a:pt x="2753" y="761"/>
                </a:lnTo>
                <a:lnTo>
                  <a:pt x="2753" y="761"/>
                </a:lnTo>
                <a:lnTo>
                  <a:pt x="2754" y="760"/>
                </a:lnTo>
                <a:lnTo>
                  <a:pt x="2754" y="756"/>
                </a:lnTo>
                <a:lnTo>
                  <a:pt x="2754" y="755"/>
                </a:lnTo>
                <a:lnTo>
                  <a:pt x="2756" y="755"/>
                </a:lnTo>
                <a:lnTo>
                  <a:pt x="2756" y="754"/>
                </a:lnTo>
                <a:lnTo>
                  <a:pt x="2756" y="753"/>
                </a:lnTo>
                <a:lnTo>
                  <a:pt x="2757" y="754"/>
                </a:lnTo>
                <a:lnTo>
                  <a:pt x="2757" y="757"/>
                </a:lnTo>
                <a:lnTo>
                  <a:pt x="2757" y="760"/>
                </a:lnTo>
                <a:lnTo>
                  <a:pt x="2758" y="761"/>
                </a:lnTo>
                <a:lnTo>
                  <a:pt x="2758" y="762"/>
                </a:lnTo>
                <a:lnTo>
                  <a:pt x="2759" y="762"/>
                </a:lnTo>
                <a:lnTo>
                  <a:pt x="2759" y="761"/>
                </a:lnTo>
                <a:lnTo>
                  <a:pt x="2759" y="761"/>
                </a:lnTo>
                <a:lnTo>
                  <a:pt x="2760" y="760"/>
                </a:lnTo>
                <a:lnTo>
                  <a:pt x="2760" y="756"/>
                </a:lnTo>
                <a:lnTo>
                  <a:pt x="2760" y="756"/>
                </a:lnTo>
                <a:lnTo>
                  <a:pt x="2761" y="756"/>
                </a:lnTo>
                <a:lnTo>
                  <a:pt x="2761" y="756"/>
                </a:lnTo>
                <a:lnTo>
                  <a:pt x="2761" y="757"/>
                </a:lnTo>
                <a:lnTo>
                  <a:pt x="2762" y="757"/>
                </a:lnTo>
                <a:lnTo>
                  <a:pt x="2762" y="758"/>
                </a:lnTo>
                <a:lnTo>
                  <a:pt x="2763" y="756"/>
                </a:lnTo>
                <a:lnTo>
                  <a:pt x="2763" y="756"/>
                </a:lnTo>
                <a:lnTo>
                  <a:pt x="2763" y="754"/>
                </a:lnTo>
                <a:lnTo>
                  <a:pt x="2765" y="754"/>
                </a:lnTo>
                <a:lnTo>
                  <a:pt x="2765" y="753"/>
                </a:lnTo>
                <a:lnTo>
                  <a:pt x="2765" y="753"/>
                </a:lnTo>
                <a:lnTo>
                  <a:pt x="2766" y="753"/>
                </a:lnTo>
                <a:lnTo>
                  <a:pt x="2766" y="752"/>
                </a:lnTo>
                <a:lnTo>
                  <a:pt x="2766" y="753"/>
                </a:lnTo>
                <a:lnTo>
                  <a:pt x="2767" y="753"/>
                </a:lnTo>
                <a:lnTo>
                  <a:pt x="2767" y="754"/>
                </a:lnTo>
                <a:lnTo>
                  <a:pt x="2768" y="755"/>
                </a:lnTo>
                <a:lnTo>
                  <a:pt x="2768" y="754"/>
                </a:lnTo>
                <a:lnTo>
                  <a:pt x="2768" y="757"/>
                </a:lnTo>
                <a:lnTo>
                  <a:pt x="2769" y="760"/>
                </a:lnTo>
                <a:lnTo>
                  <a:pt x="2769" y="757"/>
                </a:lnTo>
                <a:lnTo>
                  <a:pt x="2769" y="760"/>
                </a:lnTo>
                <a:lnTo>
                  <a:pt x="2770" y="757"/>
                </a:lnTo>
                <a:lnTo>
                  <a:pt x="2770" y="756"/>
                </a:lnTo>
                <a:lnTo>
                  <a:pt x="2770" y="754"/>
                </a:lnTo>
                <a:lnTo>
                  <a:pt x="2771" y="755"/>
                </a:lnTo>
                <a:lnTo>
                  <a:pt x="2771" y="753"/>
                </a:lnTo>
                <a:lnTo>
                  <a:pt x="2772" y="754"/>
                </a:lnTo>
                <a:lnTo>
                  <a:pt x="2772" y="754"/>
                </a:lnTo>
                <a:lnTo>
                  <a:pt x="2772" y="753"/>
                </a:lnTo>
                <a:lnTo>
                  <a:pt x="2774" y="753"/>
                </a:lnTo>
                <a:lnTo>
                  <a:pt x="2774" y="753"/>
                </a:lnTo>
                <a:lnTo>
                  <a:pt x="2774" y="753"/>
                </a:lnTo>
                <a:lnTo>
                  <a:pt x="2775" y="753"/>
                </a:lnTo>
                <a:lnTo>
                  <a:pt x="2775" y="751"/>
                </a:lnTo>
                <a:lnTo>
                  <a:pt x="2775" y="751"/>
                </a:lnTo>
                <a:lnTo>
                  <a:pt x="2776" y="749"/>
                </a:lnTo>
                <a:lnTo>
                  <a:pt x="2776" y="751"/>
                </a:lnTo>
                <a:lnTo>
                  <a:pt x="2777" y="753"/>
                </a:lnTo>
                <a:lnTo>
                  <a:pt x="2777" y="753"/>
                </a:lnTo>
                <a:lnTo>
                  <a:pt x="2777" y="753"/>
                </a:lnTo>
                <a:lnTo>
                  <a:pt x="2778" y="753"/>
                </a:lnTo>
                <a:lnTo>
                  <a:pt x="2778" y="754"/>
                </a:lnTo>
                <a:lnTo>
                  <a:pt x="2778" y="754"/>
                </a:lnTo>
                <a:lnTo>
                  <a:pt x="2779" y="751"/>
                </a:lnTo>
                <a:lnTo>
                  <a:pt x="2779" y="751"/>
                </a:lnTo>
                <a:lnTo>
                  <a:pt x="2780" y="751"/>
                </a:lnTo>
                <a:lnTo>
                  <a:pt x="2780" y="749"/>
                </a:lnTo>
                <a:lnTo>
                  <a:pt x="2780" y="751"/>
                </a:lnTo>
                <a:lnTo>
                  <a:pt x="2781" y="751"/>
                </a:lnTo>
                <a:lnTo>
                  <a:pt x="2781" y="752"/>
                </a:lnTo>
                <a:lnTo>
                  <a:pt x="2781" y="751"/>
                </a:lnTo>
                <a:lnTo>
                  <a:pt x="2783" y="751"/>
                </a:lnTo>
                <a:lnTo>
                  <a:pt x="2783" y="752"/>
                </a:lnTo>
                <a:lnTo>
                  <a:pt x="2783" y="753"/>
                </a:lnTo>
                <a:lnTo>
                  <a:pt x="2784" y="753"/>
                </a:lnTo>
                <a:lnTo>
                  <a:pt x="2784" y="752"/>
                </a:lnTo>
                <a:lnTo>
                  <a:pt x="2785" y="751"/>
                </a:lnTo>
                <a:lnTo>
                  <a:pt x="2785" y="753"/>
                </a:lnTo>
                <a:lnTo>
                  <a:pt x="2785" y="754"/>
                </a:lnTo>
                <a:lnTo>
                  <a:pt x="2786" y="756"/>
                </a:lnTo>
                <a:lnTo>
                  <a:pt x="2786" y="757"/>
                </a:lnTo>
                <a:lnTo>
                  <a:pt x="2786" y="756"/>
                </a:lnTo>
                <a:lnTo>
                  <a:pt x="2787" y="755"/>
                </a:lnTo>
                <a:lnTo>
                  <a:pt x="2787" y="755"/>
                </a:lnTo>
                <a:lnTo>
                  <a:pt x="2787" y="755"/>
                </a:lnTo>
                <a:lnTo>
                  <a:pt x="2788" y="756"/>
                </a:lnTo>
                <a:lnTo>
                  <a:pt x="2788" y="755"/>
                </a:lnTo>
                <a:lnTo>
                  <a:pt x="2789" y="756"/>
                </a:lnTo>
                <a:lnTo>
                  <a:pt x="2789" y="760"/>
                </a:lnTo>
                <a:lnTo>
                  <a:pt x="2789" y="760"/>
                </a:lnTo>
                <a:lnTo>
                  <a:pt x="2790" y="760"/>
                </a:lnTo>
                <a:lnTo>
                  <a:pt x="2790" y="762"/>
                </a:lnTo>
                <a:lnTo>
                  <a:pt x="2790" y="763"/>
                </a:lnTo>
                <a:lnTo>
                  <a:pt x="2792" y="761"/>
                </a:lnTo>
                <a:lnTo>
                  <a:pt x="2792" y="760"/>
                </a:lnTo>
                <a:lnTo>
                  <a:pt x="2792" y="761"/>
                </a:lnTo>
                <a:lnTo>
                  <a:pt x="2793" y="760"/>
                </a:lnTo>
                <a:lnTo>
                  <a:pt x="2793" y="760"/>
                </a:lnTo>
                <a:lnTo>
                  <a:pt x="2794" y="757"/>
                </a:lnTo>
                <a:lnTo>
                  <a:pt x="2794" y="758"/>
                </a:lnTo>
                <a:lnTo>
                  <a:pt x="2794" y="757"/>
                </a:lnTo>
                <a:lnTo>
                  <a:pt x="2795" y="757"/>
                </a:lnTo>
                <a:lnTo>
                  <a:pt x="2795" y="760"/>
                </a:lnTo>
                <a:lnTo>
                  <a:pt x="2795" y="760"/>
                </a:lnTo>
                <a:lnTo>
                  <a:pt x="2796" y="757"/>
                </a:lnTo>
                <a:lnTo>
                  <a:pt x="2796" y="757"/>
                </a:lnTo>
                <a:lnTo>
                  <a:pt x="2796" y="757"/>
                </a:lnTo>
                <a:lnTo>
                  <a:pt x="2797" y="760"/>
                </a:lnTo>
                <a:lnTo>
                  <a:pt x="2797" y="758"/>
                </a:lnTo>
                <a:lnTo>
                  <a:pt x="2798" y="757"/>
                </a:lnTo>
                <a:lnTo>
                  <a:pt x="2798" y="755"/>
                </a:lnTo>
                <a:lnTo>
                  <a:pt x="2798" y="754"/>
                </a:lnTo>
                <a:lnTo>
                  <a:pt x="2799" y="754"/>
                </a:lnTo>
                <a:lnTo>
                  <a:pt x="2799" y="754"/>
                </a:lnTo>
                <a:lnTo>
                  <a:pt x="2799" y="755"/>
                </a:lnTo>
                <a:lnTo>
                  <a:pt x="2801" y="758"/>
                </a:lnTo>
                <a:lnTo>
                  <a:pt x="2801" y="761"/>
                </a:lnTo>
                <a:lnTo>
                  <a:pt x="2801" y="762"/>
                </a:lnTo>
                <a:lnTo>
                  <a:pt x="2802" y="764"/>
                </a:lnTo>
                <a:lnTo>
                  <a:pt x="2802" y="763"/>
                </a:lnTo>
                <a:lnTo>
                  <a:pt x="2803" y="763"/>
                </a:lnTo>
                <a:lnTo>
                  <a:pt x="2803" y="761"/>
                </a:lnTo>
                <a:lnTo>
                  <a:pt x="2803" y="762"/>
                </a:lnTo>
                <a:lnTo>
                  <a:pt x="2804" y="762"/>
                </a:lnTo>
                <a:lnTo>
                  <a:pt x="2804" y="761"/>
                </a:lnTo>
                <a:lnTo>
                  <a:pt x="2804" y="763"/>
                </a:lnTo>
                <a:lnTo>
                  <a:pt x="2805" y="764"/>
                </a:lnTo>
                <a:lnTo>
                  <a:pt x="2805" y="766"/>
                </a:lnTo>
                <a:lnTo>
                  <a:pt x="2805" y="769"/>
                </a:lnTo>
                <a:lnTo>
                  <a:pt x="2806" y="767"/>
                </a:lnTo>
                <a:lnTo>
                  <a:pt x="2806" y="767"/>
                </a:lnTo>
                <a:lnTo>
                  <a:pt x="2807" y="767"/>
                </a:lnTo>
                <a:lnTo>
                  <a:pt x="2807" y="769"/>
                </a:lnTo>
                <a:lnTo>
                  <a:pt x="2807" y="765"/>
                </a:lnTo>
                <a:lnTo>
                  <a:pt x="2808" y="764"/>
                </a:lnTo>
                <a:lnTo>
                  <a:pt x="2808" y="763"/>
                </a:lnTo>
                <a:lnTo>
                  <a:pt x="2808" y="762"/>
                </a:lnTo>
                <a:lnTo>
                  <a:pt x="2810" y="761"/>
                </a:lnTo>
                <a:lnTo>
                  <a:pt x="2810" y="760"/>
                </a:lnTo>
                <a:lnTo>
                  <a:pt x="2810" y="757"/>
                </a:lnTo>
                <a:lnTo>
                  <a:pt x="2811" y="760"/>
                </a:lnTo>
                <a:lnTo>
                  <a:pt x="2811" y="756"/>
                </a:lnTo>
                <a:lnTo>
                  <a:pt x="2812" y="757"/>
                </a:lnTo>
                <a:lnTo>
                  <a:pt x="2812" y="760"/>
                </a:lnTo>
                <a:lnTo>
                  <a:pt x="2812" y="760"/>
                </a:lnTo>
                <a:lnTo>
                  <a:pt x="2813" y="762"/>
                </a:lnTo>
                <a:lnTo>
                  <a:pt x="2813" y="762"/>
                </a:lnTo>
                <a:lnTo>
                  <a:pt x="2813" y="762"/>
                </a:lnTo>
                <a:lnTo>
                  <a:pt x="2814" y="763"/>
                </a:lnTo>
                <a:lnTo>
                  <a:pt x="2814" y="762"/>
                </a:lnTo>
                <a:lnTo>
                  <a:pt x="2814" y="762"/>
                </a:lnTo>
                <a:lnTo>
                  <a:pt x="2815" y="763"/>
                </a:lnTo>
                <a:lnTo>
                  <a:pt x="2815" y="764"/>
                </a:lnTo>
                <a:lnTo>
                  <a:pt x="2816" y="765"/>
                </a:lnTo>
                <a:lnTo>
                  <a:pt x="2816" y="765"/>
                </a:lnTo>
                <a:lnTo>
                  <a:pt x="2816" y="764"/>
                </a:lnTo>
                <a:lnTo>
                  <a:pt x="2817" y="764"/>
                </a:lnTo>
                <a:lnTo>
                  <a:pt x="2817" y="765"/>
                </a:lnTo>
                <a:lnTo>
                  <a:pt x="2817" y="763"/>
                </a:lnTo>
                <a:lnTo>
                  <a:pt x="2819" y="764"/>
                </a:lnTo>
                <a:lnTo>
                  <a:pt x="2819" y="764"/>
                </a:lnTo>
                <a:lnTo>
                  <a:pt x="2819" y="763"/>
                </a:lnTo>
                <a:lnTo>
                  <a:pt x="2820" y="763"/>
                </a:lnTo>
                <a:lnTo>
                  <a:pt x="2820" y="762"/>
                </a:lnTo>
                <a:lnTo>
                  <a:pt x="2821" y="763"/>
                </a:lnTo>
                <a:lnTo>
                  <a:pt x="2821" y="762"/>
                </a:lnTo>
                <a:lnTo>
                  <a:pt x="2821" y="762"/>
                </a:lnTo>
                <a:lnTo>
                  <a:pt x="2822" y="763"/>
                </a:lnTo>
                <a:lnTo>
                  <a:pt x="2822" y="763"/>
                </a:lnTo>
                <a:lnTo>
                  <a:pt x="2822" y="762"/>
                </a:lnTo>
                <a:lnTo>
                  <a:pt x="2823" y="762"/>
                </a:lnTo>
                <a:lnTo>
                  <a:pt x="2823" y="762"/>
                </a:lnTo>
                <a:lnTo>
                  <a:pt x="2824" y="762"/>
                </a:lnTo>
                <a:lnTo>
                  <a:pt x="2824" y="760"/>
                </a:lnTo>
                <a:lnTo>
                  <a:pt x="2824" y="761"/>
                </a:lnTo>
                <a:lnTo>
                  <a:pt x="2825" y="761"/>
                </a:lnTo>
                <a:lnTo>
                  <a:pt x="2825" y="761"/>
                </a:lnTo>
                <a:lnTo>
                  <a:pt x="2825" y="761"/>
                </a:lnTo>
                <a:lnTo>
                  <a:pt x="2826" y="760"/>
                </a:lnTo>
                <a:lnTo>
                  <a:pt x="2826" y="760"/>
                </a:lnTo>
                <a:lnTo>
                  <a:pt x="2826" y="761"/>
                </a:lnTo>
                <a:lnTo>
                  <a:pt x="2828" y="761"/>
                </a:lnTo>
                <a:lnTo>
                  <a:pt x="2828" y="762"/>
                </a:lnTo>
                <a:lnTo>
                  <a:pt x="2829" y="760"/>
                </a:lnTo>
                <a:lnTo>
                  <a:pt x="2829" y="761"/>
                </a:lnTo>
                <a:lnTo>
                  <a:pt x="2829" y="761"/>
                </a:lnTo>
                <a:lnTo>
                  <a:pt x="2830" y="760"/>
                </a:lnTo>
                <a:lnTo>
                  <a:pt x="2830" y="758"/>
                </a:lnTo>
                <a:lnTo>
                  <a:pt x="2830" y="761"/>
                </a:lnTo>
                <a:lnTo>
                  <a:pt x="2831" y="760"/>
                </a:lnTo>
                <a:lnTo>
                  <a:pt x="2831" y="762"/>
                </a:lnTo>
                <a:lnTo>
                  <a:pt x="2831" y="762"/>
                </a:lnTo>
                <a:lnTo>
                  <a:pt x="2832" y="762"/>
                </a:lnTo>
                <a:lnTo>
                  <a:pt x="2832" y="762"/>
                </a:lnTo>
                <a:lnTo>
                  <a:pt x="2833" y="763"/>
                </a:lnTo>
                <a:lnTo>
                  <a:pt x="2833" y="763"/>
                </a:lnTo>
                <a:lnTo>
                  <a:pt x="2833" y="763"/>
                </a:lnTo>
                <a:lnTo>
                  <a:pt x="2834" y="763"/>
                </a:lnTo>
                <a:lnTo>
                  <a:pt x="2834" y="762"/>
                </a:lnTo>
                <a:lnTo>
                  <a:pt x="2834" y="762"/>
                </a:lnTo>
                <a:lnTo>
                  <a:pt x="2835" y="761"/>
                </a:lnTo>
                <a:lnTo>
                  <a:pt x="2835" y="757"/>
                </a:lnTo>
                <a:lnTo>
                  <a:pt x="2835" y="757"/>
                </a:lnTo>
                <a:lnTo>
                  <a:pt x="2837" y="757"/>
                </a:lnTo>
                <a:lnTo>
                  <a:pt x="2837" y="761"/>
                </a:lnTo>
                <a:lnTo>
                  <a:pt x="2838" y="761"/>
                </a:lnTo>
                <a:lnTo>
                  <a:pt x="2838" y="762"/>
                </a:lnTo>
                <a:lnTo>
                  <a:pt x="2838" y="761"/>
                </a:lnTo>
                <a:lnTo>
                  <a:pt x="2839" y="761"/>
                </a:lnTo>
                <a:lnTo>
                  <a:pt x="2839" y="762"/>
                </a:lnTo>
                <a:lnTo>
                  <a:pt x="2839" y="762"/>
                </a:lnTo>
                <a:lnTo>
                  <a:pt x="2840" y="764"/>
                </a:lnTo>
                <a:lnTo>
                  <a:pt x="2840" y="764"/>
                </a:lnTo>
                <a:lnTo>
                  <a:pt x="2840" y="765"/>
                </a:lnTo>
                <a:lnTo>
                  <a:pt x="2841" y="765"/>
                </a:lnTo>
                <a:lnTo>
                  <a:pt x="2841" y="765"/>
                </a:lnTo>
                <a:lnTo>
                  <a:pt x="2842" y="763"/>
                </a:lnTo>
                <a:lnTo>
                  <a:pt x="2842" y="762"/>
                </a:lnTo>
                <a:lnTo>
                  <a:pt x="2842" y="762"/>
                </a:lnTo>
                <a:lnTo>
                  <a:pt x="2843" y="761"/>
                </a:lnTo>
                <a:lnTo>
                  <a:pt x="2843" y="760"/>
                </a:lnTo>
                <a:lnTo>
                  <a:pt x="2843" y="756"/>
                </a:lnTo>
                <a:lnTo>
                  <a:pt x="2844" y="755"/>
                </a:lnTo>
                <a:lnTo>
                  <a:pt x="2844" y="757"/>
                </a:lnTo>
                <a:lnTo>
                  <a:pt x="2844" y="758"/>
                </a:lnTo>
                <a:lnTo>
                  <a:pt x="2845" y="754"/>
                </a:lnTo>
                <a:lnTo>
                  <a:pt x="2845" y="752"/>
                </a:lnTo>
                <a:lnTo>
                  <a:pt x="2847" y="751"/>
                </a:lnTo>
                <a:lnTo>
                  <a:pt x="2847" y="752"/>
                </a:lnTo>
                <a:lnTo>
                  <a:pt x="2847" y="748"/>
                </a:lnTo>
                <a:lnTo>
                  <a:pt x="2848" y="751"/>
                </a:lnTo>
                <a:lnTo>
                  <a:pt x="2848" y="749"/>
                </a:lnTo>
                <a:lnTo>
                  <a:pt x="2848" y="748"/>
                </a:lnTo>
                <a:lnTo>
                  <a:pt x="2849" y="751"/>
                </a:lnTo>
                <a:lnTo>
                  <a:pt x="2849" y="751"/>
                </a:lnTo>
                <a:lnTo>
                  <a:pt x="2849" y="754"/>
                </a:lnTo>
                <a:lnTo>
                  <a:pt x="2850" y="756"/>
                </a:lnTo>
                <a:lnTo>
                  <a:pt x="2850" y="755"/>
                </a:lnTo>
                <a:lnTo>
                  <a:pt x="2851" y="755"/>
                </a:lnTo>
                <a:lnTo>
                  <a:pt x="2851" y="758"/>
                </a:lnTo>
                <a:lnTo>
                  <a:pt x="2851" y="760"/>
                </a:lnTo>
                <a:lnTo>
                  <a:pt x="2852" y="758"/>
                </a:lnTo>
                <a:lnTo>
                  <a:pt x="2852" y="756"/>
                </a:lnTo>
                <a:lnTo>
                  <a:pt x="2852" y="754"/>
                </a:lnTo>
                <a:lnTo>
                  <a:pt x="2853" y="753"/>
                </a:lnTo>
                <a:lnTo>
                  <a:pt x="2853" y="753"/>
                </a:lnTo>
                <a:lnTo>
                  <a:pt x="2853" y="754"/>
                </a:lnTo>
                <a:lnTo>
                  <a:pt x="2854" y="755"/>
                </a:lnTo>
                <a:lnTo>
                  <a:pt x="2854" y="755"/>
                </a:lnTo>
                <a:lnTo>
                  <a:pt x="2856" y="755"/>
                </a:lnTo>
                <a:lnTo>
                  <a:pt x="2856" y="757"/>
                </a:lnTo>
                <a:lnTo>
                  <a:pt x="2856" y="760"/>
                </a:lnTo>
                <a:lnTo>
                  <a:pt x="2857" y="761"/>
                </a:lnTo>
                <a:lnTo>
                  <a:pt x="2857" y="761"/>
                </a:lnTo>
                <a:lnTo>
                  <a:pt x="2857" y="760"/>
                </a:lnTo>
                <a:lnTo>
                  <a:pt x="2858" y="757"/>
                </a:lnTo>
                <a:lnTo>
                  <a:pt x="2858" y="757"/>
                </a:lnTo>
                <a:lnTo>
                  <a:pt x="2858" y="757"/>
                </a:lnTo>
                <a:lnTo>
                  <a:pt x="2859" y="756"/>
                </a:lnTo>
                <a:lnTo>
                  <a:pt x="2859" y="756"/>
                </a:lnTo>
                <a:lnTo>
                  <a:pt x="2860" y="755"/>
                </a:lnTo>
                <a:lnTo>
                  <a:pt x="2860" y="755"/>
                </a:lnTo>
                <a:lnTo>
                  <a:pt x="2860" y="755"/>
                </a:lnTo>
                <a:lnTo>
                  <a:pt x="2861" y="754"/>
                </a:lnTo>
                <a:lnTo>
                  <a:pt x="2861" y="755"/>
                </a:lnTo>
                <a:lnTo>
                  <a:pt x="2861" y="753"/>
                </a:lnTo>
                <a:lnTo>
                  <a:pt x="2862" y="754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8120063" y="3349625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8120063" y="3349625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56298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Bildschirmpräsentation (4:3)</PresentationFormat>
  <Paragraphs>7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Heiner</dc:creator>
  <cp:lastModifiedBy>Heiner</cp:lastModifiedBy>
  <cp:revision>5</cp:revision>
  <dcterms:created xsi:type="dcterms:W3CDTF">2016-10-05T20:03:28Z</dcterms:created>
  <dcterms:modified xsi:type="dcterms:W3CDTF">2016-12-06T13:00:44Z</dcterms:modified>
</cp:coreProperties>
</file>